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581" r:id="rId2"/>
    <p:sldId id="678" r:id="rId3"/>
    <p:sldId id="653" r:id="rId4"/>
    <p:sldId id="654" r:id="rId5"/>
    <p:sldId id="655" r:id="rId6"/>
    <p:sldId id="656" r:id="rId7"/>
    <p:sldId id="657" r:id="rId8"/>
    <p:sldId id="658" r:id="rId9"/>
    <p:sldId id="679" r:id="rId10"/>
    <p:sldId id="659" r:id="rId11"/>
    <p:sldId id="660" r:id="rId12"/>
    <p:sldId id="661" r:id="rId13"/>
    <p:sldId id="662" r:id="rId14"/>
    <p:sldId id="663" r:id="rId15"/>
    <p:sldId id="670" r:id="rId16"/>
    <p:sldId id="671" r:id="rId17"/>
    <p:sldId id="665" r:id="rId18"/>
    <p:sldId id="674" r:id="rId19"/>
    <p:sldId id="675" r:id="rId20"/>
    <p:sldId id="676" r:id="rId21"/>
    <p:sldId id="669" r:id="rId22"/>
    <p:sldId id="667" r:id="rId23"/>
    <p:sldId id="677" r:id="rId24"/>
    <p:sldId id="664" r:id="rId25"/>
    <p:sldId id="672" r:id="rId26"/>
    <p:sldId id="673" r:id="rId2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9194" autoAdjust="0"/>
  </p:normalViewPr>
  <p:slideViewPr>
    <p:cSldViewPr>
      <p:cViewPr>
        <p:scale>
          <a:sx n="77" d="100"/>
          <a:sy n="77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9T16:08:46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4418 4956 3612,'0'0'4644,"0"0"-387,-7 12 258,7-12-2451,13-2-387,-2-8-258,12 10-387,6-9-258,16 7 258,6-8-387,19 5 0,12-9-258,14 4 0,10 0-129,11 0-129,7 5 0,2 1-129,3 1 129,-7 1-129,-8 2 0,-8 0 0,-9 0-129,-13 0 129,-15 0 0,-11 0 0,-16 0-129,-11 1 0,-12 7-516,-19-8-2193,0 0-1806,-16 11-387,-7-2-258,-14-5-516</inkml:trace>
  <inkml:trace contextRef="#ctx0" brushRef="#br0" timeOffset="456.026">4578 5222 9288,'-20'-9'4902,"20"9"0,0 0-516,18-11-3096,5 5-516,20 1-387,13-2 129,15 2-258,13-4 0,12 2 0,8 0-129,9 1 0,5 2 0,-1 3-129,-7 1 0,-4 0 0,-12 0 0,-11 1 0,-9 3-129,-13-4 129,-13 3 0,-10-3 0,-7 0 0,-7 0-129,-7 0 0,-5 0-129,0 0-516,-12 0-3999,0 0 129,0 0-645,-12 12-387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9T16:52:00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16824 1010 9030,'38'-44'5289,"-38"44"-387,0 0-129,0 0-1806,0 0-1935,0 0-387,0 0-258,0 0-129,0 0 129,0 0-129,-38 23 0,38-23-129,0 0 129,-61 72 0,61-72 129,-64 68-516,25-30 0,-2 5 0,-3-1-258,2-1 129,2-4-129,40-37 0,-66 66 258,44-41 0,22-25 129,-28 35-258,22-23 645,3 5-258,3 3 258,0-4-258,8 6 129,2 4 0,4 3 0,4 3-129,7 4 129,2-7-258,6 3 129,0-3 0,3-4-129,-1 0-129,-2-2 129,-5 1-129,-2-1 0,-5-1 129,-6-7-387,-2 2 129,-7-6-516,3 5-2322,-9-16-1677,0 0 0,0 0-258,2 14-774</inkml:trace>
  <inkml:trace contextRef="#ctx0" brushRef="#br0" timeOffset="400.0229">16333 1867 13803,'-3'-12'4902,"3"12"-129,0 0-516,0 0-2967,5 11-387,8 10-387,3 5 0,9 5-258,4 3 0,8 5-129,2-1 0,1-1-258,1-8 258,-3-3-258,-3-3-129,-8-6 0,-2 1-516,-10-13-2064,0 8-1935,-15-13-129,16 16-387,-16-16-258</inkml:trace>
  <inkml:trace contextRef="#ctx0" brushRef="#br0" timeOffset="2779.159">16362 2980 6966,'1'-43'5031,"-1"25"-258,0 18-258,-11-17-2451,10 27-129,-8 4-1032,8 23 0,-3 6-516,3 20 0,-1 10-258,1 14 0,0 5 0,0 1-387,1-1 0,-3-10-258,3-4-258,-4-23-2967,4-3-1032,3-25-387,4-9 0</inkml:trace>
  <inkml:trace contextRef="#ctx0" brushRef="#br0" timeOffset="3043.1741">16524 3042 10062,'3'-62'5160,"-3"62"-387,0 0 0,7 15-3354,0 14-774,6 20 0,-3 8-258,5 15 0,-4 10-129,1 5-387,0-3 129,-5-5-258,-3-6 129,-4-9-129,0-7-129,0-21-903,1-5-3354,-2-16-258,1-15-129,0 0-516</inkml:trace>
  <inkml:trace contextRef="#ctx0" brushRef="#br0" timeOffset="3495.1999">16408 3200 8901,'-6'-68'5031,"7"50"0,5 4-387,8 17-2709,-3-3-645,10 20-387,-1 5-387,5 15-258,3 9 0,3 9-258,2 6 129,1 7 0,2 1-129,0 1 0,2 1 0,2-10-129,-1-6 129,0-15-129,-3-11 258,1-15-387,0-8 129,-5-10 129,-1-20 0,-6-9 129,-3-16-129,-4-15 129,-4-9-129,-3-3 258,-5-4-129,-2 1 0,-4 7 0,0 3 0,-3 14-129,-1 14 387,-3 9-387,3 10 387,-2 6-516,1 1 258,5 12-645,-9-10 0,9 10-4128,0 0-645,2 16 0,-2-16-645</inkml:trace>
  <inkml:trace contextRef="#ctx0" brushRef="#br0" timeOffset="5019.287">20547 1102 645,'39'-42'4644,"-39"42"258,0 0-645,0 0-1032,0 0-1032,0 0-129,0 0-387,0 0-258,0 0-645,34-50-129,-34 50-129,0 0-129,0 0-387,0 0 258,-16-49-129,16 49 0,0 0-129,-43-13 0,43 13-258,-45 4 258,45-4 516,-63 29-258,63-29-387,-69 51 129,69-51 129,-73 73-129,73-73 129,-67 98-129,39-40 0,4 8-129,4 8 516,6-5-387,6 4 258,5-6-129,3-4 516,14-10-387,5-8 0,4-11 0,7-10 129,2-6-129,5-6-129,0-5 0,-1-3-129,-1-4 129,-2 0-129,-1 0 0,-1-3 0,-3 2 0,-1-7 0,-4 3 0,-1 2 0,-1 0 0,-4 3 0,-2-2 129,-5-1-129,-1-1-129,-9 4 129,8 0-258,-8 0-129,0 0-129,0 0-258,-6 0-1290,-6 0-3096,12 0 129,-24 7-516,13 7-516</inkml:trace>
  <inkml:trace contextRef="#ctx0" brushRef="#br0" timeOffset="5663.3239">20160 2314 2709,'-18'0'4257,"9"0"0,9 0 129,0 0-1806,-10-5-1290,10 5 0,0 0-387,-5 7 0,5-7 0,-8 7-129,8-7 129,-10 8-129,10-8-129,0 0 0,0 0 0,0 0 0,7 3 0,8-2-129,3-1 0,7 0-129,4-1 0,8-2 0,4-4-129,4 4 0,2-2 0,2 0-129,-4-1 0,-3 4 0,-4-1-129,-8 0 0,-4 1 0,-6 1 0,-5 1 0,-5 0 0,-10 0 0,14 0 0,-14 0 0,0 0 0,8 3 0,-8-3 0,0 0 0,0 0-129,0 0-129,0 0 0,0 0-258,0 0-387,0 24-774,-11-16-3870,8 14 129,-7-8-645,6 13-129</inkml:trace>
  <inkml:trace contextRef="#ctx0" brushRef="#br0" timeOffset="9231.528">20243 3173 5160,'46'-66'5289,"-26"36"-129,-10-8-387,1 8-1419,-11-12-2322,2 14-129,-7-3-516,-6 11-258,-9 1 129,-8 12 0,-7 7-129,-2 9-129,-8 15 258,0 6 129,3 7-258,4 2 258,11 2-258,10-2 0,14-2 0,8-1-129,15-5 129,10 1-516,8 0 387,4 2-258,0 3 258,1 4 0,-4 1 0,-3 2 0,-9-2 0,-5-1 0,-7-5 0,-7-5 0,-7-3 129,-1-5-129,-10-7 129,-5-2 0,-6-5 129,-2-3-129,-7-6-129,1 0 129,-3-3-129,0-7 0,4-3-129,3-4-258,8 5-387,-1-13-1032,17 12-3225,0-9-129,11 7-387,4-7-387</inkml:trace>
  <inkml:trace contextRef="#ctx0" brushRef="#br0" timeOffset="9579.5479">20349 3460 7353,'47'8'5031,"-19"-3"-129,-1-5-129,7 0-3354,-2-11-774,5-3-129,-2-4-258,0-4-129,-6-4 129,-5-1-129,-8-2 129,-7 0-129,-7 2 129,-5 3 0,-9 4-129,-6 7 129,-3 9-129,-1 8 0,-2 14 0,4 18-129,3 10 0,6 8 129,6 6-258,5 5 129,8-3-129,7-7 129,5-7-129,6-15 0,4-10 0,-1-13-258,5-8-258,-9-18-1935,8-2-2322,-4-18-129,1-6-387,-6-21-258</inkml:trace>
  <inkml:trace contextRef="#ctx0" brushRef="#br0" timeOffset="9766.5585">20947 3060 9933,'0'-109'5418,"-6"78"-645,6 31-516,-15 9-2838,11 28-387,2 13-516,2 18-258,0 11-129,2 14-129,2 3 0,3-1-129,1-7-387,-2-14-516,1-6-645,-7-25-3354,7-9-129,-6-22-387,-1-12 0</inkml:trace>
  <inkml:trace contextRef="#ctx0" brushRef="#br0" timeOffset="10239.5857">20896 3321 9804,'-45'-39'5289,"30"24"-258,15 15-129,2-12-4128,21 11-387,9-2-129,8 3-129,1 2-129,0 3 129,0 0 0,-4 3 0,-7 1 0,-4 2 0,-9 0-129,-5-1 129,-2-1 0,-3 3 129,-7-12-129,4 19 129,-4-19-129,-2 22 129,-5-11-129,-1 4 129,-2 1-129,0 4 0,2 3 0,1 3-129,7-2 0,0 1-129,10 1 0,4-2 129,3 1-129,4-4 0,-2-1 129,-1 0-129,-5-1 129,-4 0-129,-5-3 129,-4-1 0,-6 0 0,-6-4 129,-3 0-129,-2-4 0,-1-2 0,2-2-258,3 1-258,-5-6-1032,18 2-3612,-16-4-129,16 4-258,0 0-645</inkml:trace>
  <inkml:trace contextRef="#ctx0" brushRef="#br0" timeOffset="10523.6019">21512 3892 11739,'9'3'5805,"-9"-3"-387,0 0-258,11 0-4386,-11 0-645,0 0-1419,0 0-3741,-5 0-387,5 0-516,-23 10-387</inkml:trace>
  <inkml:trace contextRef="#ctx0" brushRef="#br0" timeOffset="47883.7388">17109 1831 12771,'18'-25'4515,"-7"23"-129,-11 2-258,14 2-3354,-11 13-258,2 9-258,-4 6-129,-1 5 0,-4 1 0,-6 3-129,-6-1-129,-5-2-258,-1-1-516,-8-11-1548,8 4-1677,-6-11-258,6-3-516,1-10-258</inkml:trace>
  <inkml:trace contextRef="#ctx0" brushRef="#br0" timeOffset="48446.7709">17525 867 10449,'0'0'5160,"0"0"-774,0 0 387,0 0-3741,0 0 129,0 0-387,23 47-258,-23-47 129,0 0-129,-29 74 0,29-74-129,-47 73-258,14-24 129,-2 5-258,-1 3 0,-1 0-387,8-5 387,3-6-516,8-8 516,18-38 0,-7 53 0,11-42 129,13-2 258,3-7-129,5 13-129,1 4 129,5 4 0,-1 12 0,3 6-129,-3 5-129,-1 0 0,-2 3 0,0-3 0,-4-4-129,-5-5 129,-3-8 0,-3-2-129,-1-7 258,-4-3-129,-1-3-129,-6-14 129,9 14-258,-9-14-387,13 3-774,-13-3-3225,9 0-258,-9 0-258,0 0-645</inkml:trace>
  <inkml:trace contextRef="#ctx0" brushRef="#br0" timeOffset="57507.2893">17134 1763 7740,'-20'-29'4773,"19"16"258,-3-18-387,7 11-1161,-2-14-1548,-1 34-387,25-79-129,-6 23-645,3-4 258,9-16-644,4-3-388,9-11 0,2 4 0,3-2 0,-1 9 0,-4 16 0,-7 10 0,-37 53 0,48-59 0,-48 59 0,0 0 0,0 0 0,-31 87 0,4-18 0,-2 17 0,-1 13 0,2 12 0,3 1 0,5-7 0,6-11 0,8-24 0,3-25 0,3-45 0,0 0 0,30-55 0,-6-13 0,4-11 0,4-5 0,0 7 0,-1 5 0,-3 24 0,-28 48 0,37-44 0,-37 44 0,0 75 0,-18 12 0,-6 13 0,-5 15 0,-1 6 0,1 4 0,5-25-130,5-12 130,9-37-129,10-37 0,12-16 129,8-30 129,9-16 0,6-14 1,-3-6-130,3 7 0,-6 7 0,-6 13 0,-10 24 0,-13 17 0,-1 21 0,-17 30 0,-9 13 0,-2 3 0,-1 3 0,3-2 0,6-14 0,11-15 0,10-20 0,7-19 0,17-24 0,3-13 0,7 3 0,-2-10 0,-1 3 0,-9-1 0,-9 10 0,-9 15 0,-4 17 0,-24-3 0,-5 8-775,-11 14 1,-3 8 0,-10-1 0,4 6 129,1-17 129,5-3 258,6-7 0,8-5 645,8-12 129,5-5 0,9 0 258,1-3-258,6 3 258,2 3-258,6-2 0,6-2-257,6-4-259,3-9 0,1 4 0,4-12 0,-3 10 0,-2-5 0,-5 6 0,-5 23 0,-13 5 0,10 19 0,-10 1-388,5 20-3095,-5-8-1548,3 21-387,-3 1-258,6-3-774</inkml:trace>
  <inkml:trace contextRef="#ctx0" brushRef="#br0" timeOffset="82367.7111">18315 11843 1032,'0'0'1290,"0"0"516,0 0 387,14-9 129,-14 9 258,8-4 129,-8 4-129,0 0-258,3-16-645,-3 16-516,0 0-129,0 0-387,0 0-129,0 0-258,-6-11 0,6 11 0,0 0-129,0 0 0,0 0-129,0 0 0,0 0 0,0 0 0,0 0-129,0 0 0,0 0-258,0 0-258,0 0-387,0 0-1161,0 0-2193,0 9-258,0-9-258,0 0 0</inkml:trace>
  <inkml:trace contextRef="#ctx0" brushRef="#br0" timeOffset="83174.7573">18415 11896 5676,'6'-19'4644,"-6"19"-258,7-22-129,-7 22-2967,5-21-129,-5 21 0,4-11-516,-4 11 0,-5-3-129,5 3 129,-22 2-258,8 7 0,-5 3-129,1 5 0,-4 5-129,1 10 129,1 6 0,3 10-129,2 3 0,2 8-129,6 3 0,2 2 129,5 0-129,2-6-129,8-7 129,8-5-129,7-10 129,6-6 129,6-11-129,8-9 129,3-10 0,5-2-129,3-10 0,0-10 129,-4-5-129,-1-5 129,-7-5-129,-4-1 129,-7-3 0,-6-5 0,-5 0-129,-7-3 129,-10 0 0,-4 0-129,-4 3-129,-11 0 129,-6 0 0,-6 6 0,-8 5 0,-4 8 0,-3 7 0,-4 2 0,0 10 0,2 8-129,6 1 0,1 6-258,11 11-387,4-11-2838,12 7-1161,4-3-387,5 2-129,0-13-387</inkml:trace>
  <inkml:trace contextRef="#ctx0" brushRef="#br0" timeOffset="83618.7827">18612 11540 4644,'2'-11'4902,"-2"11"-258,0 0 0,0 0-1935,0 0-1290,-4 0-258,4 14 0,-3 7-258,3 13 0,0 11-129,0 17-258,0 13 0,0 14-129,0 10-129,0 5-387,-1 2 0,-1-1 0,-3-5 0,-1-12-129,2-11 0,-1-11 0,3-9 0,-1-11 0,2-8-129,-2-11-387,3 0-645,-2-15-2967,2 1-516,0-13-258,0 0-387</inkml:trace>
  <inkml:trace contextRef="#ctx0" brushRef="#br0" timeOffset="87563.0083">17368 11161 4128,'0'0'4773,"-12"-6"-258,12 6 0,-10-9-2193,10 9-903,0 0-387,-5 14-387,2-3-129,3 5-129,2 6 0,4 4-129,-1 4 0,4 3 0,-1 4 0,5 4 0,-1-5-129,4 2 129,3-8-258,3-1 129,2-10-129,1-4 0,2-10 0,1-5 0,-3-4 129,2-9-129,-7-7 129,0-2 0,-6-7 0,-2-4 0,-5-6 0,-1-5 0,-5-3 0,-1-2 0,-4-1 0,-2 5-129,-4-3 129,-2 10-129,-2 1 129,-1 8-129,-1 7 0,0 1 0,1 6-129,2 2-258,3 9-645,-1-4-3741,11 8 0,0 0-387,0 0-645</inkml:trace>
  <inkml:trace contextRef="#ctx0" brushRef="#br0" timeOffset="87931.0294">17676 10818 9417,'3'-25'5160,"-3"25"-258,0-15-258,0 15-3225,3 8-516,0 8-258,-2 1-258,4 6 0,0 4-129,4 4-129,1 2 0,3-3 0,1 1 0,1 4 0,1-3-129,0 0 0,-2 0 0,0-4 129,-3-1-129,-2-3 0,-2-5-129,0-2 129,0-6-258,-7-11-129,10 17-387,-10-17-2322,0 0-1677,0 0-258,3-8-258,-3 8-516</inkml:trace>
  <inkml:trace contextRef="#ctx0" brushRef="#br0" timeOffset="89815.1372">16427 9711 1032,'1'-12'2193,"-1"12"-258,1-14 258,-1 14-258,0 0-129,0 0-387,-4-17 129,4 17-258,-8-8 0,8 8-387,-15-9 0,15 9-258,-21 0 0,6 3-258,-3 5-129,-3 8 0,0 0-258,-2 5 129,1 1 0,0 2-129,2-1 129,4-1 0,4-5 0,4 2 0,4-6 0,4 0 258,0-13-129,17 21 129,-1-14-129,6 4 129,-1-5-129,3 5 0,-1-1 0,1 5-129,-2-2 129,-2 4 0,-6 3-258,2 2 258,-5-1 0,-2 2-129,-2-2 129,-3 4 0,-4-1-129,0 0 0,-7-5 129,-4 3-258,-3 0-129,-5-3 129,-1 0-129,-2-2 0,-1 0-129,-2-4 129,2-2-129,-1-3 0,3-1 0,1-2 129,6-1-258,2-4 258,12 0 0,-11 0 129,11 0 0,5 0 0,6-2 0,2 0 0,5 2 129,3 0 0,-1 2-129,4 6 129,-3 4-129,0 6 258,-1 5-258,0 6 129,-4 5-258,-3 4 258,-2 3-129,-3 1 0,-1 1 0,-2-2-129,-4 2 258,2-6-258,-2-3 129,-1-5-258,1-5 258,0-3-258,3-1 258,-2-5-129,2-5-774,-4-10-3354,9 8-387,-9-8-129,15-1-387</inkml:trace>
  <inkml:trace contextRef="#ctx0" brushRef="#br0" timeOffset="90333.1667">16789 9980 6321,'-1'-27'5031,"1"27"-129,-2-20-258,2 20-2838,0 0-645,0 0 0,0 0-516,7 25-129,-4 0 0,4 12 0,-3 5-258,2 10 129,-3 5-129,0 2-129,-2 0-129,-1-8-387,4 0-774,-5-14-3612,1-8-129,0-17-258,0-12-645</inkml:trace>
  <inkml:trace contextRef="#ctx0" brushRef="#br0" timeOffset="90847.1961">17033 9619 10836,'0'-12'5160,"8"-5"-258,-1 20-1032,2-3-3096,7 0-129,-1 0-258,4 2 0,1 5-258,0 3 129,-3 5-258,-2 8 129,-5 4-129,-2 7 129,-8 8-129,-2 4 0,-6 4 0,-4 3 258,2-1-129,-3-6 0,5-3 0,3-9 0,5-8 129,3-6-129,6-8 0,3-8-129,4-4 0,0 0 0,1 0 129,-2 3-129,1 2 0,-4 3 0,3 3 0,-3 8 129,0 3-129,0 2 0,-2 4 0,-1-2 0,-1 3 0,-4 0-129,-1 4 129,-3-3 0,-9-1 0,-2 0 0,-3-4-129,-6-4-258,6 5-3225,-4-14-1419,3-5 0,1-7-516</inkml:trace>
  <inkml:trace contextRef="#ctx0" brushRef="#br0" timeOffset="91891.2559">18949 9549 3354,'10'-17'4773,"-10"6"-129,0 11-258,-9-8-2451,-7-2-903,1 10-258,-10-2-129,4 4 0,-4 5-258,5 9 0,3 1-129,7 7 129,5-1-129,7 4 0,9 1-129,8 2-129,2 1 0,2 1 129,-3-1-129,-3-1 0,-6 1 0,-6-1 0,-5-4-129,-6 0 129,-8-2-129,-4-7 129,-4-2-129,0-4-129,1-5 129,0-1-258,3-5 129,0 0 129,6 0-129,2-5 0,10 5 129,-11-4 129,11 4-129,0 0 129,3 13 129,3 4 0,4 5 129,0 6-129,1 7 0,2 4 0,-1 4 0,-1 5 0,0-1-258,-4-2 129,0 3-387,-3-11-258,2 4-1677,-2-13-1935,-2-7-258,6-11-516,-8-10 258</inkml:trace>
  <inkml:trace contextRef="#ctx0" brushRef="#br0" timeOffset="92234.2755">19107 9881 6837,'13'-51'5160,"-4"27"-258,3 7-258,-5-3-3225,12 13-516,-4 5 0,2 7-387,-4 12-258,-2 10 0,-4 7-258,-4 8 129,-3 6 129,-6-1 0,-4-2-129,-1-3 0,-1-6 129,4-4-129,1-10 129,6-7-129,1-15-129,9 6 0,3-6 0,4-5 0,2-3-129,1-2-258,4 6-645,-6-5-3741,5 3-258,-5 1 0,3 1-774</inkml:trace>
  <inkml:trace contextRef="#ctx0" brushRef="#br0" timeOffset="92843.3104">19488 9492 5934,'31'-49'5418,"-12"32"-516,1 6-129,0 11-3225,-10 5-516,6 20-387,-10 11-258,-3 11-129,-3 8-129,-6 6 0,-5 1-258,0-3 258,0-4-258,4-8 258,4-12-258,3-10 129,8-9 0,5-8 0,7-5 0,2-3 0,0-1 0,-3-3 0,-2-2 129,-3 4-129,-7 2 0,-7 0 129,0 0-129,5 15 129,-5 4-129,0 2 0,3 4 129,-1 2 0,2 2 0,2 2 0,-2 1 0,1 1 129,-5-5-129,0 2-129,-6-2 0,-4 2 129,-3-3-387,-2-3-258,8 2-3354,-9-9-903,4-2-258,1-7-387</inkml:trace>
  <inkml:trace contextRef="#ctx0" brushRef="#br0" timeOffset="94330.3954">21278 9501 2709,'0'-16'4773,"-14"-1"-258,-2 13-258,1 4-3096,-11 0-516,5 12 129,-4-2-258,7 5-129,2 2-129,6 4 129,5 1-129,5 2 129,7-2 0,7 4-258,4-5 258,2 7-258,1-6 0,1 5 0,-3-3 0,-1-1-258,-7 2 129,-5-1-129,-6-1-129,-6-2-129,-5 0-129,-10-6 129,-2 0-129,-7-6 0,0 1 0,0-8 258,4 1 0,0-3 129,9-2 129,6-3 129,11 5 0,0-10 0,8 6 129,8 3-258,6 1 129,0 6-129,2 10 0,-4 6 129,-3 4 129,-5 5-129,-4 1 129,-6 5 0,-2-1 0,-6-2-129,-4-5-129,-1-8-1161,0 1-3096,1-4-129,2-5-645,8-13 258</inkml:trace>
  <inkml:trace contextRef="#ctx0" brushRef="#br0" timeOffset="95531.4641">21228 9728 6966,'23'-75'5418,"-3"38"-387,4 0-258,4 13-4128,2 11-129,0 13-129,-8 15-129,-6 18-129,-11 13-129,-5 8 129,-13 4-258,-9 7 258,-6-6-129,-2-9 0,-1-7 0,4-12 0,4-13 129,8-13-129,2-6 258,11-20-258,4-9 0,11-8 0,1-6 129,1 2-129,1 2 0,-3 11 0,-2 12-387,-8 7-387,-3 10-3741,-4 22-516,-9 8-387,-2 11-129</inkml:trace>
  <inkml:trace contextRef="#ctx0" brushRef="#br0" timeOffset="96983.5471">19161 10741 3999,'11'-18'5160,"-1"3"129,-10 15-516,0 0-1548,0-13-1548,0 13-387,0 0-516,0 15-129,-10 5-129,-4 14-258,-7 7 0,-10 13-129,-7 13 129,-3 11-129,-1 5 0,-2 1-129,5-8-258,4-9-387,14 2-2064,2-22-2322,13-9 0,4-21-387,3-5-387</inkml:trace>
  <inkml:trace contextRef="#ctx0" brushRef="#br0" timeOffset="97494.5764">19474 10964 3483,'11'-1'4773,"-3"-5"0,-8 6-903,0 0-1806,0 0-258,-1-11-258,1 11-516,0 0-258,-10-4-129,-1 0-258,1 2-129,-4 2 0,-2 0-129,-2 6-129,-4 3 129,-1 7-129,1 3 129,-1 7-129,4 3 0,0 2 0,6 4 0,4 0 0,4 0 129,5-5-129,4-2 0,7-8 0,5-3 129,4-9-258,2-3 129,3-5 0,0 0-129,0-4-129,-4-5-258,5 9-1161,-12-3-2967,1 2-129,-5-3-387,-10 4-387</inkml:trace>
  <inkml:trace contextRef="#ctx0" brushRef="#br0" timeOffset="97943.6021">19268 11518 7740,'0'0'5031,"0"0"-129,0 0-258,0 0-3225,0 0-258,0 0-387,0 0 0,8-8-258,1 5 0,6 3 0,1-3-129,5 3 0,0-1-129,3 1 0,0 0-129,0 0 0,-2 0-129,-3 0 0,-1 0-258,-4 0-129,0 2-516,-14-2-3870,0 0-258,0 0-387,0 0-387</inkml:trace>
  <inkml:trace contextRef="#ctx0" brushRef="#br0" timeOffset="99798.7081">16977 9092 3870,'0'-11'5160,"0"-1"-129,0 12-129,0-33-2580,12 16-387,-1-19-258,17-3-645,5-19 0,13-10-258,7-18-129,12-11-387,7-14 129,7-3-258,0 2 129,-4 8-129,-6 11-129,-7 12-129,-11 18 258,-11 17-129,-10 14 129,-9 12-129,-11 10 0,-10 10-129,0 0 0,0 0-129,0 0-516,-5-6-1032,5 6-3225,-11 0-258,11 0-129,0 0-645</inkml:trace>
  <inkml:trace contextRef="#ctx0" brushRef="#br0" timeOffset="100414.7433">18164 7801 8385,'0'0'5418,"4"13"-516,-4-13-129,23 17-3612,-6-2-516,10 11-129,3 10 0,9 13-129,2 14-258,5 13 0,1 10-129,1 8 129,0 3-258,-3 0 258,-4-10-258,-2-5 258,-4-14-129,-4-14-129,-2-10-129,-6-18-387,3-6-3225,-9-18-903,0-2-516,-8-7-129</inkml:trace>
  <inkml:trace contextRef="#ctx0" brushRef="#br0" timeOffset="101174.7868">17573 6404 7740,'-29'-3'4515,"10"11"-129,-3 5-516,-3 7-3612,3 7 129,0-1-258,4 8 129,1-2-129,5 2 129,5-3-129,3-4 0,4-3 0,8-5 0,7-4 0,5 1 0,2-3 0,4 4-129,-1-3 129,0 6 0,-2 4-129,-4 2 129,-6 2-258,-6 2 129,-6 3 0,-2-1-129,-8 0 0,-10-3-258,-2-1-387,-6-7-129,-2 3 258,-6-9 0,8 1 0,-3-9 0,9 2 258,4-8 387,8-1 645,9 0 0,0 0 0,16-2 0,0-1 0,5 6 0,0 5 0,2 10-387,-3 7 0,-2 4-129,-3 7-129,-1 3 129,-4 2-129,-4 2-129,-3 1 0,-3-4-129,0 0-774,-6-9-2451,2-4-774,-1-5-645,5-6 0</inkml:trace>
  <inkml:trace contextRef="#ctx0" brushRef="#br0" timeOffset="101466.8036">17723 6841 8514,'11'-36'5031,"-11"36"-129,0 0-258,0 0-2967,4 23-645,1 6-387,-4 4-129,3 10-258,-1 3-129,3 2-129,-1 0-258,-2-9-516,7 8-3096,-10-16-903,4-2-516,-2-10-258</inkml:trace>
  <inkml:trace contextRef="#ctx0" brushRef="#br0" timeOffset="101679.8158">18010 7159 10320,'14'0'5160,"-14"0"-516,8 20 0,-7-4-4257,0 10-129,-1 1-129,0 4-129,-4 4-516,-9-9-1161,5 6-2838,-7-5-387,3-4-387,-2-13-129</inkml:trace>
  <inkml:trace contextRef="#ctx0" brushRef="#br0" timeOffset="102150.8426">18085 6999 516,'15'-29'3612,"-6"15"774,1 1 0,-1 6-2580,-5-8 129,7 9-129,-11-10 0,0 16 129,6-19-516,-6 19-129,8-17-387,-8 17-258,15-7-129,-4 7-129,1 2 0,2 11-129,0 4 0,0 7-258,-2 2 258,-2 4-387,-4 4 258,-5-4-258,-1 5 129,-5-6-129,-3-4 129,-4-1-129,1-6 129,1-6-129,2 0 129,8-12-129,-9 13 129,9-13 0,6 9-129,5-7 258,3 2-258,1 1 129,2-1 129,3 0-258,-2 1 0,-2-4-387,4 6-645,-20-7-3741,21 3-129,-12-6-129,6-2-774</inkml:trace>
  <inkml:trace contextRef="#ctx0" brushRef="#br0" timeOffset="102782.8789">18464 6583 8256,'-1'-39'5160,"3"22"-129,6 10-258,-8 7-3354,21-3-258,-8 3-258,5 12-258,-1 5-258,2 3 0,-1 4-129,2 1 0,-4 1-129,0 5-129,-3 1 0,-2-2 0,-1 0 0,-5-1-129,2 0 129,-4-5 0,2-5-129,-4-3 258,-1-16-258,6 17 129,-6-17 0,0 0 0,11-8 0,-11 8-129,9-17 129,-9 17-129,9-19 258,-9 19-258,0 0 258,0 0-129,6 9 0,-6 6 258,0 5-258,0 2 0,0 3 0,0 3 129,0 5-129,3-2-129,2 0 129,3 4-129,1-2 129,1 2 0,1 1 0,2-4 0,-2-1 0,-1-4 0,-4-1 0,0-2 0,-6-1 0,0-2 0,-10-3 0,-2 0 0,-4 0 129,-4 1 0,-5-5-129,1 0 129,-1-2-258,2-4-387,6 9-2967,0-10-1677,5 5-129,0-6-516,5 5-258</inkml:trace>
  <inkml:trace contextRef="#ctx0" brushRef="#br0" timeOffset="105503.0345">21193 9912 1161,'-26'-62'4902,"13"34"129,0 4-258,-7 2-2193,8 18-903,-11 1-516,8 10-258,-6 3-258,8 7-258,4-5-129,9-12 0,9 7 0,19-14 0,14-22 129,15-8-129,5-5-129,-1 2 129,-5 0 129,-11 13-129,-17 15-129,-28 12 129,-11 28-129,-33 14 129,-19 11-129,-13 1 0,-5-1-129,5-5 0,12-16 129,18-13 0,25-19 0,24-10 0,27-21 129,31-6-258,17-3 129,12-2-129,2 6 129,-5 9-129,-11 7 0,-14 11-129,-18 9-129,-19 5-387,-11 24-2451,-14-8-1935,-3 8-387,-4-4-258,4-2-387</inkml:trace>
  <inkml:trace contextRef="#ctx0" brushRef="#br0" timeOffset="111302.3662">12928 13300 2193,'0'-12'3483,"-8"-8"-774,8 20 0,-10 0 129,8 9-129,-9-8-129,11 14-903,-10-14-387,10 10-387,0-11-129,0 0 129,-10 0-258,10 0 0,0-19-129,6 9 0,-2-5 0,6 1-129,1 0 0,5 3-129,1 0-129,1 8 129,0 0-258,-2 5 129,-6 6 0,-3 9 0,-4 2-129,-5 4 129,-6-2 0,-6-2-129,0-7 0,-3-3 0,0-9 129,4-4-258,1-9 258,3-8-258,4 1 0,1-6-387,5 12-1161,1-7-3354,-2 21-258,12-20-387,-4 15-516</inkml:trace>
  <inkml:trace contextRef="#ctx0" brushRef="#br0" timeOffset="111935.4024">13000 12915 7353,'-4'-32'5031,"4"3"129,1-21-258,10-6-3225,-11-29-387,11-11-516,-2-22-387,4-9-129,1-6-129,0-10-258,2 7-129,-5 6 258,0 12 0,-4 16 0,-7 13 129,0 17 0,-10 12 0,-2 18 0,-1 9 0,2 9 0,1 10-129,10 14-129,-12-4-129,12 4-387,0 13-903,0-13-3354,4 20-258,-4-20-258,9 17-516</inkml:trace>
  <inkml:trace contextRef="#ctx0" brushRef="#br0" timeOffset="112274.4218">13081 11176 3096,'-7'-29'5031,"6"18"-129,-3-6-258,4 17-2580,-6-25-387,6 25-387,0-19-387,8 14-129,-8 5-129,19-9-258,-5 9 0,3 0-129,-2 8-129,-1 1 0,-2 5 0,-3 4-129,-8-2 0,-1 3 129,-7-1-129,-6-1 0,-5-4 0,-2-1 0,-3-8 0,1-4-129,2-3 129,2-9-129,8-5-258,2-9-387,10 7-3225,-1-11-645,7 4-774,-3-3-387</inkml:trace>
  <inkml:trace contextRef="#ctx0" brushRef="#br0" timeOffset="112714.4468">13167 10724 5676,'-9'0'5547,"9"0"-258,0 0-516,0-11-2967,0 11-645,0 0-258,10 2-258,-10-2-258,0 0 0,9-16-258,-3-6 0,-3-8 129,0-11-129,0-12-129,-2-14 0,1-13 129,-2-12-129,0-10 0,0-4 0,0-6-129,0-3 129,1 2 0,1 8 0,3 8-129,-1 15 258,1 14-129,-1 11 0,-1 19 0,-1 12 129,0 14-258,-2 12 129,0 0-258,1 7-258,3 12-516,-4-19-2967,0 25-903,0-25-516,0 21-516</inkml:trace>
  <inkml:trace contextRef="#ctx0" brushRef="#br0" timeOffset="113031.4651">13210 9093 6708,'-11'-47'5289,"7"20"-258,4 6-387,0-7-3225,12 11-387,-3-1-129,6 10-387,-2 1 0,2 8-258,-5 10 0,0 6-129,-6 3-129,-1 1 129,-3-4-129,-3 0 0,-5-8 0,-2-7 0,-3-4 0,0-12 0,2-2 0,-2-5-129,4 3 0,0-2-258,9 20-1032,-4-25-3483,4 25-129,5-2-387,3 9-516</inkml:trace>
  <inkml:trace contextRef="#ctx0" brushRef="#br0" timeOffset="114046.5231">12498 13271 1806,'-7'-32'4902,"1"15"-129,-1 3 0,-5-5-2064,12 19-645,-20-13-387,20 13-516,-15 0-258,10 15-258,0 7-129,5 14-129,0 9-258,3 9 0,7 4-129,3 3 129,6-3-258,1-8 258,5-10-258,1-14 129,0-15 0,1-12 129,0-21-129,-3-10 129,-6-13 0,-3-4 0,-6-7 129,-6-2 0,-3 3 0,-5 3-129,-8 6 0,-4 9 0,-4 9 0,-4 11-129,-1 6 0,-3 8-129,6 3-258,-2 0-645,14 2-3870,-4 1-129,15-3-516,-10 0-258</inkml:trace>
  <inkml:trace contextRef="#ctx0" brushRef="#br0" timeOffset="114731.5623">12574 10899 7998,'-9'-39'5289,"6"15"-129,3 12-387,-6-2-3354,6 14-516,10 0-258,1 19-258,-1 8-129,3 14 0,-1 9 0,0 4-129,-2 2-387,-1-8-129,3 7-1161,-7-22-3483,4-7-129,-9-26-645,9 11-129</inkml:trace>
  <inkml:trace contextRef="#ctx0" brushRef="#br0" timeOffset="115570.6103">12723 8777 4386,'-18'-12'5031,"18"12"-903,-19-26-774,19 26-774,-17-36-645,16 20-516,-4-12-516,5 5-258,2-5 0,7 6-387,3 2 0,0 8 0,4 5-129,-2 7 0,-1 11-129,1 15 129,-4 12-129,-4 5 129,-3 8-129,-1 1 0,-1 1-129,-1-6 0,0-6 129,0-8 0,5-12-129,2-9 129,2-12 0,4-2 0,3-15 0,1-7 129,1-2-129,3-3 0,-3-1-129,-2-3-258,8 8-1032,-8-8-3225,2 6-387,-4-3-387,5 1-387</inkml:trace>
  <inkml:trace contextRef="#ctx0" brushRef="#br0" timeOffset="116142.643">13314 8262 3096,'-10'3'5031,"10"-3"0,-7-13-387,7 1-2193,-2-20-645,3 3-645,-1-12-387,4-4-129,-2-6-129,1-5-387,0-2 0,-1 0 129,1-9-258,-2-4 0,-1 4 0,0 4 0,0 5-129,0 9 129,-3 9 129,0 12-387,-2 15 129,5 13 0,-10 3-387,3 6-645,7 15-1419,-8-9-2193,5 5-258,-1-6-387,2 1 0</inkml:trace>
  <inkml:trace contextRef="#ctx0" brushRef="#br0" timeOffset="116578.6679">13268 7023 7482,'8'-13'4902,"-8"13"-129,3-18-516,-3 18-3741,5-19-1290,-3-1-3354,4 1-516,-3-4-516,3-1 129</inkml:trace>
  <inkml:trace contextRef="#ctx0" brushRef="#br0" timeOffset="116719.676">13334 6566 5289,'0'0'4773,"-2"-10"-516,2 10-1419,0-11-6708,0 11-387,0 0-516,7 1 517</inkml:trace>
  <inkml:trace contextRef="#ctx0" brushRef="#br0" timeOffset="126982.263">13389 11935 1161,'10'-5'4644,"-10"5"387,4-12-387,-4 12-1548,0 0-1161,0-17-387,0 17-387,0 0-258,0 0-129,0 0-129,0 0-387,-11-3 0,11 3 0,-16 15-129,5 0-129,-2 1 0,0 4 0,-3 2-129,3 0 258,2-3-258,-1 0 129,3-3 0,2-4 0,7-12 0,-6 16 0,6-16 0,0 0 0,9 15 0,0-10 0,3 1-129,1 0 129,3 4 0,-1 1 0,1 0 129,-2 1-129,1 0 0,-3-1 0,0 1 0,-3-4-516,1 11-1419,-10-19-2709,8 19-258,-8-19-387,1 18-258</inkml:trace>
  <inkml:trace contextRef="#ctx0" brushRef="#br0" timeOffset="127259.2788">13299 12305 4257,'0'0'5031,"0"0"129,0 0-516,10 13-2451,-10-13-774,25 0-258,-11-3-129,6 3-387,-4-1-258,3 0-129,-4 1-258,-3 0-645,2 7-2838,-14-7-1419,6 12 0,-6-12-645</inkml:trace>
  <inkml:trace contextRef="#ctx0" brushRef="#br0" timeOffset="128150.3298">13503 9752 645,'4'-21'4515,"-3"10"387,-1 0-387,0-4-2064,0 15-774,0-12-516,0 12-387,0 0-129,0 0 0,0 0-258,0 0-129,0 0-129,0 0 129,-8 9-258,5 2 0,-1 1 0,-1-1 0,1 4 0,-2-2-129,0 2 0,-1-1-129,-3 5-129,-3-2-129,5 0 0,-5-2 129,3 1 0,-1-6 0,5 2 129,6-12 0,-9 10 258,9-10 129,0 0 0,11 9 129,0-8 0,6 5 0,-2 1 0,6 3 0,-5 1 0,2 3-129,-2 7-129,-3-4-258,2 7-1290,-9-7-2838,-2 1-387,-4-5-258,0-1 0</inkml:trace>
  <inkml:trace contextRef="#ctx0" brushRef="#br0" timeOffset="128335.3404">13434 10061 1419,'0'0'4515,"0"0"387,5 0-258,-5 0-2322,21 11-903,-12-7-516,6 6-387,-3 2-903,-1-4-3354,3-4-774,-3 1-258,0-2-516</inkml:trace>
  <inkml:trace contextRef="#ctx0" brushRef="#br0" timeOffset="128962.3762">13692 8084 4644,'16'-42'3354,"-14"15"-129,6 15 0,-8-13-516,0 25-645,-4-21-645,4 21-387,0 0-129,-9-7-516,1 7 0,0 7-129,-3 6-258,-3 3 129,-3 4-258,-3 5 129,-3 2-129,0 1 0,3 0 0,0-2 0,5-3 0,5-3 0,7-4 0,3-16 129,13 16 0,3-13 0,5-1 0,2-1 0,-1 1 0,-1-2-258,0 5-516,-11-5-387,4 10-516,-14-10-516,10 12-1548,-10-12-1161,-4 17-129</inkml:trace>
  <inkml:trace contextRef="#ctx0" brushRef="#br0" timeOffset="129122.3854">13544 8385 258,'27'18'3999,"-6"-14"258,7 6-516,-1-3-2064,2 0-3483,2 3-1677,-9-4-258,-1 6-387</inkml:trace>
  <inkml:trace contextRef="#ctx0" brushRef="#br0" timeOffset="130638.4721">13045 11622 2967,'-16'17'4515,"16"-17"0,-9 21-1419,9-21-645,0 0-645,-1-13-516,8-4-258,2-12-258,10-3-129,-4-11-258,7 0 0,-3-7-258,2 2 0,-2-2-129,1 7 129,-4 2 0,-3 9 129,-2 6-129,-2 9 0,-9 17 0,12-11 0,-12 11-129,7 15 0,-6 2 129,1 1-129,-2 6 0,3 2 0,1 5 0,1 2 0,4-1-129,0 0 0,3 2-258,-3-10-1161,6 4-2967,-5-7-258,2-4-516,-2-11 0</inkml:trace>
  <inkml:trace contextRef="#ctx0" brushRef="#br0" timeOffset="131518.5225">13104 9621 645,'-20'24'4386,"7"-12"129,5 8-903,-6-15-645,13 7-645,-9-12-645,10 0-516,0-16-129,7 0-387,1-10-258,5-2-129,1-6 0,2 0-129,2-2 0,2 0 0,-2 3 0,1 5-129,-3 7 258,0 5-129,-2 7-129,0 5 0,-4 4 129,1 1-129,-4 6 129,-7-7-129,13 16 0,-13-16 0,11 16 0,-11-16-129,12 23-129,-12-23-516,13 35-1419,-10-23-2451,5 3-387,-8-15-258,10 15-258</inkml:trace>
  <inkml:trace contextRef="#ctx0" brushRef="#br0" timeOffset="132282.5662">13348 7635 645,'-9'10'1032,"9"-10"258,-11 7 0,11-7 129,-13 8 129,13-8-387,-12 10 0,9 2 129,3-12-129,-9 18 0,1-15 258,7 14 0,1-17 129,-7 15-129,7-15-258,0 0 0,-10-6-129,10 6-258,0-31-129,4 4-258,3-7 258,3-7-516,3-5 258,1 0-387,1 3 258,2 2 0,-3 6-129,-1 10 0,-2 4-129,-4 10 129,-7 11-129,0 0 0,0 0 0,0 0 0,0 0 129,6 17-129,-3 4 0,1 5 0,0 7 0,3 7 0,0 7-129,3 1 129,3 0-774,-7-8-3741,9 1-258,-6-12-387,4-1-645</inkml:trace>
  <inkml:trace contextRef="#ctx0" brushRef="#br0" timeOffset="203621.6465">17718 13979 6837,'-9'-64'5160,"1"29"-258,4 5-258,-2-11-2709,6 23-387,-3-7-516,3 25 0,0-11-129,3 20-258,-2 24-129,3 21-129,0 28 0,2 25-129,3 24-129,3 18-129,-3 11 0,0 7 0,1-6-129,-2-10 0,-1-20-258,-4-24-129,0-22-516,-7-34-1935,0-13-2064,-5-26-258,9-12-258,-18-29-387</inkml:trace>
  <inkml:trace contextRef="#ctx0" brushRef="#br0" timeOffset="203937.6646">17589 13839 10062,'28'-138'5160,"-1"92"-258,1 14-129,11 25-3741,-1 8-129,4 26-387,-3 11-129,-5 18 0,-5 4-129,-7 5 0,-9-2-129,-10 0 129,-4-4-129,-13-2 0,-11-4-129,-5-8 0,-8-9-129,-4-5-129,3-6-645,-2-21-1032,12 4-3096,6-16 0,16-9-258,7-15-645</inkml:trace>
  <inkml:trace contextRef="#ctx0" brushRef="#br0" timeOffset="204385.6902">18158 13789 9159,'17'-34'5418,"-13"19"-258,-4-4-516,0 19-2967,-11-17-903,11 17-129,-17 18 0,6 17-258,-2 11-129,-1 12-129,1 7 0,4 7-129,3-3 129,4-2-129,2-11 0,9-17 0,5-11 0,3-19-129,4-9 0,1-20 129,-3-11-129,0-18 0,-4-9 129,-3-3-129,-2-2 129,-5 5 0,-5 8 0,0 8 129,-2 11-129,2 31 129,-10-3 0,5 23-129,1 14 129,2 12 0,2 3-129,3 4 129,5 4-129,2-8-129,1-6 0,-1-11-387,4-3-387,-14-29-903,25 12-3225,-25-12 129,12-20-516,-8-9-129</inkml:trace>
  <inkml:trace contextRef="#ctx0" brushRef="#br0" timeOffset="204641.7049">18362 13938 8256,'20'-31'5031,"-10"29"-258,5 18 0,-9 3-2967,11 14-774,-4-2-387,1 8-129,-3-3-258,2-7 0,-6 0-129,-3-7-129,-3-5 129,-1-17-129,0 0 129,-10 2-129,0-14 0,4-15 0,0-9 0,2-8 0,4-2-129,0-9-129,9 4-516,0-17-1161,7 13-2709,0-7-129,4 5-387,-1-6-516</inkml:trace>
  <inkml:trace contextRef="#ctx0" brushRef="#br0" timeOffset="204838.7161">18637 13323 9417,'21'-58'5289,"-21"58"-258,0 0 129,12 23-3096,-12 15-903,0 23-387,0 10-387,4 12 0,0 7-129,3 5-129,-1-3 0,1-2-129,-2-9-129,-2-11-129,-2-9-129,-1-17-645,0-8-3999,-4-21-129,4-15-129,-18 0-645</inkml:trace>
  <inkml:trace contextRef="#ctx0" brushRef="#br0" timeOffset="205101.7312">18538 13632 8514,'26'-54'5289,"-8"26"-645,5 10 0,-1-3-3483,6 21 0,-3 1-258,1 24-258,-6 9-258,-1 10 0,-6 9 0,1 7-129,-4 1 0,-1 1-258,-3-4 0,0-5 0,-3-4-258,-1-12-387,3 5-2967,-5-24-1290,3-6-258,-3-12-387,0-11-387</inkml:trace>
  <inkml:trace contextRef="#ctx0" brushRef="#br0" timeOffset="205242.7392">18811 13321 9030,'2'-24'4773,"-2"24"-516,13 3-1161,-2 11-7095,0 5-387,6 6-258,4 6-258</inkml:trace>
  <inkml:trace contextRef="#ctx0" brushRef="#br0" timeOffset="205642.7621">19078 13655 9159,'24'3'5289,"-20"-15"-387,0-7 0,-8-10-3225,4 9-774,-10-4 0,0 11-258,-4 11-258,-4 10 0,-5 21 0,-1 17-258,2 13 0,-1 7 0,5 5-129,5-3 0,9-6-129,4-10 129,11-10-129,5-18 0,6-17 129,2-8-129,1-20 129,-3-9 0,-1-13 0,-4-6 0,-4-4 0,-3 4 129,-5 3-129,-2 12 129,-3 13-129,0 21 129,0 0-129,-9 24 0,5 15 129,3 6-258,1 4 129,4-1-129,5-2 0,3-10-387,10-2-903,-2-22-3612,8-10-129,-3-15-258,3-12-645</inkml:trace>
  <inkml:trace contextRef="#ctx0" brushRef="#br0" timeOffset="205857.7744">19379 13138 10191,'-15'-95'5676,"15"95"-516,-14 0 129,10 29-2967,2 20-1806,4 21-258,6 22 0,3 16-129,-1 9 129,1 11-129,-1-2-258,-2-10 129,-4-7-387,-4-22-645,9-14-3870,-9-23-258,0-10-258,0-20-516</inkml:trace>
  <inkml:trace contextRef="#ctx0" brushRef="#br0" timeOffset="206805.8285">19755 12801 10320,'1'-60'5160,"-1"37"-387,0 23-129,-12-9-3870,7 26-258,-4 16-258,0 17 0,0 7-258,-1 9 0,2 4-387,-2-7-774,8-3-3483,-1-15 0,3-12-387,6-23-516</inkml:trace>
  <inkml:trace contextRef="#ctx0" brushRef="#br0" timeOffset="206978.8384">19958 12857 10449,'27'-33'5160,"-27"33"-516,3 12 129,-12 10-3999,4 13-258,-4 6-387,2 10-129,3 10-903,-4-6-3612,6 3-258,-3-4-258,4-3-516</inkml:trace>
  <inkml:trace contextRef="#ctx0" brushRef="#br0" timeOffset="207450.8654">17104 13087 11352,'-5'10'5289,"8"11"-516,9 14 0,-1 11-4386,3 6-258,5 11-903,-8-12-2193,5 11-1806,-4-19 0,0-9-387,-3-25-516</inkml:trace>
  <inkml:trace contextRef="#ctx0" brushRef="#br0" timeOffset="207594.8738">17303 13087 9159,'0'-110'5031,"-6"79"-129,6 31-258,-17 0-3225,8 37-645,-2 15-774,3 7-3354,6 17-1290,0-2-129,4 1-387</inkml:trace>
  <inkml:trace contextRef="#ctx0" brushRef="#br0" timeOffset="208789.9421">20630 13285 8385,'-10'38'5418,"6"-2"-387,-8 9-387,7 13-3096,-8 5-516,6 9-258,2-2-258,5-4-129,4-8-258,12-12 129,6-20-258,4-15 0,4-11 0,-1-20 0,-1-14 0,-8-14-129,-9-9 129,-11-6 0,-9-2 0,-17 0-129,-9 9-129,-11 4-258,1 15-516,-10 3-2064,11 17-1806,4 3-129,17 14-258,9-3 1806,18 9 1806,9 5 903,15 2 1161,16 10 2451,5-4 2322,6 9-258,-1 3-258,1 12-1935,-9-10-1290,3 10-387,-11-5-516,-2-3-129,-10-4-129,-5-5 0,-8-11-129,-2-8 129,-11-7-129,13-20 0,-9-10 0,-4-5 0,0-8 0,-2-3-129,-1 0 0,0-2-129,3 6 0,0 5-258,9 9-258,3-1-774,16 14-3354,2-1 0,10 8-516,-6-6 2967,14 11 1161,-9-3 903,-2-2 1032,-5 5 774,-17-6 3612,-3 9 0,-12 0-258,-6 4-2580,-21 6-1032,1 15-516,-8 5-258,3 15-258,1 5 0,4 7-129,8-2 0,7 0-129,11-8 0,8-10-129,9-14 0,8-19-129,6-13 129,3-26-129,2-13 0,-4-18 0,-3-13 0,-6-12 0,-5-9 129,-8-1 129,-9 9 129,-1 11 0,-1 9 129,-7 21 0,0 25 0,8 26 0,-13 25 0,11 27 0,2 14-129,2 16-129,6 17 0,2 0-258,5 5-516,-2-21-2193,7-1-2064,-1-19-387,6-15-129,0-24-387</inkml:trace>
  <inkml:trace contextRef="#ctx0" brushRef="#br0" timeOffset="209441.9793">21713 13363 10449,'4'-13'5289,"8"-1"-516,-2 7 0,-5-4-4128,12 0-129,1-4-129,2 0 0,-5 1 0,-3 0-129,-8 4 0,-4 10 129,-5-9-129,-10 13-129,-7 13 129,-2 9-129,-1 9-129,2 11 0,5 5 0,2 2 0,9 1-129,7-7 129,3-8-258,9-9 129,7-12-129,1-13 0,4-9 0,-1-18-129,3-5 129,-1-11-258,0-1 0,-5-10-129,-1 7 0,-8-5-258,1 7 387,-8 2 0,-2 12 258,-2 7 258,0 19 258,-14-10 129,3 13 129,4 18 387,-3 1-387,4 7 0,0 4-258,2 4 129,2-2-129,-1 5 0,2-6-129,0 2 0,-2-6 0,2-4 0,0-2 0,1-8 0,0-5-129,0-11 0,7 7 129,4-7-129,1-3 0,0-6 129,0-1-129,1-3 258,-3-5-129,0-4 0,-3-7 129,3-7 0,0-6 0,4-1-129,4-11 129,6 1-129,5 3 0,2 1-387,5 15-903,-7 0-3741,3 17-258,-12 8-129,-5 13-645</inkml:trace>
  <inkml:trace contextRef="#ctx0" brushRef="#br0" timeOffset="210030.0131">18219 15151 10707,'-80'4'5418,"49"-8"-258,13-2 129,-2-14-4386,20 2-258,22-6 0,26-5-129,25-10 0,28-9-258,36-6 0,31-1 0,37-2-129,68 2 0,-6-4 0,43 12-129,-8 3 129,12 10 0,-1 1 0,-7 1-129,-16 1 129,-58 2 0,5-1 0,-55 2-129,-19 5 129,-37-1-129,-37 6 129,-30 3-258,-34 8 0,-25 7-258,-17 4-1032,-29 2-3741,2 10-387,-11-1-387,4 7-387</inkml:trace>
  <inkml:trace contextRef="#ctx0" brushRef="#br0" timeOffset="298278.0606">2969 7120 3870,'7'-34'5031,"-7"34"-387,0-18 258,0 18-2967,-2-14-387,2 14-387,0 0-258,0 0 129,0 0-258,0 0-258,0 0 0,-3 20-129,0 3-129,0 9-129,0 9 0,-1 10 0,0 10-129,1 5 129,2 7-258,1 1 129,0 4 0,3 1 129,2 0-129,1 2 0,-1-2 0,0-3 0,-2-7 129,-2-3-129,1-9-129,-2-5 129,0-11 0,0-14 0,0-6-129,0-3 258,0-8-129,0-10-129,0 0 129,-3 12 0,3-12-129,0 0-387,0 0-903,0 0-3612,-10 5 0,10-5-516,-13 4-258</inkml:trace>
  <inkml:trace contextRef="#ctx0" brushRef="#br0" timeOffset="304613.4229">4998 7424 7353,'2'-29'5418,"-2"29"-258,0 0-258,0 37-1677,0 9-2451,2 15-258,5 18-129,2 17 0,1 14-258,0 9 0,-2-1-129,1 3 0,-4-14 258,0-8-258,-2-17 0,-3-17-129,0-14 0,-4-22-774,4-8-1161,0-21-2838,-5-19-258,-4-22-258,5-16-516</inkml:trace>
  <inkml:trace contextRef="#ctx0" brushRef="#br0" timeOffset="304841.436">4977 7567 10320,'19'-99'5160,"5"66"-387,7 1-129,8 18-3999,0 7-258,3 11-129,-5 19-129,-6 11-129,-9 13 0,-10 6 0,-12 3 129,-6 2 0,-12 0-258,-8-7-129,1 0-516,-6-15-3354,10-6-387,2-16-516,19-14-387</inkml:trace>
  <inkml:trace contextRef="#ctx0" brushRef="#br0" timeOffset="305589.4787">5462 7540 11997,'18'-16'5160,"-18"16"-129,-17 12-1290,1 24-2838,-6 3-258,4 10-387,2-2 0,8 1-129,3-6 0,5-6-129,8-13 129,4-14-258,1-9 129,4-6 0,1-12-129,-2-13 129,0-7-129,-3-5 129,0 3-129,-1 4 129,-2 6-129,0 9 129,-3 10 129,2 14-129,1 14 0,0 9 129,-1 5 0,2 3 0,-1-1 0,3-1-129,-1-4 129,-1-9 0,-2-6 0,3-9-129,-2-4 0,-1-4 129,3-11-258,-2-7 129,-1-7-129,0 0 129,2-1-129,-2 2 129,-1 4-258,-1 5 258,-1 4 0,-6 15 0,10-2-129,-10 2 129,12 19 0,-5-2 129,1 2-129,0 1 0,2 2 129,1-1-129,0 0 129,1-6-129,2 0 0,1-6-387,2 0 0,1-9-516,5 0-258,-5-17-645,10 6-387,-10-23 387,11 1 387,-8-16 258,3-12 645,-1-10 387,-4-11 774,1 8 774,-14-10 516,9 20 129,-15-3-516,6 23-129,-6 14-258,0 30-129,0 16-387,0 27-129,0 13-387,5 12 0,2 12-258,-1 6 0,0 4-387,-2-13-129,3-1-903,-8-20-3354,1-9-258,-2-18-129,1-8-387</inkml:trace>
  <inkml:trace contextRef="#ctx0" brushRef="#br0" timeOffset="305845.4934">6115 7636 10062,'-10'-54'5160,"10"28"-387,15 6 0,1 0-3870,10 3-387,3 1 0,3 8-129,-2 7-129,0 2 0,-5 10-129,-1 10 129,-7 1-258,-1 9 129,-5-5-129,-3 2 0,-1-2-258,-6-6-129,1-1-387,-2-19-516,0 19-2193,-7-20-1419,7 1-258,-14-25-387,10 1 258</inkml:trace>
  <inkml:trace contextRef="#ctx0" brushRef="#br0" timeOffset="305989.5016">6454 7287 2451,'32'23'4386,"-14"-9"-258,-4-7-774,3 0-4386,4 2-1806,-7-8-903,4 5-516</inkml:trace>
  <inkml:trace contextRef="#ctx0" brushRef="#br0" timeOffset="306341.5218">6649 7370 9030,'-11'30'5289,"1"-8"-129,-10-2-387,8 12-2838,-11-7-903,9 7-387,1-3-258,2-3-258,6-4 0,3-3-129,2-8 0,7-6 0,6-5 0,-1-8 0,4-9 0,1-5-129,1 0 129,-2-3-129,0 1 129,-5 6-129,-2 1 129,1 9-129,-10 8 129,0 0 0,8 17 0,-6 1 0,0 3-129,3 2 258,2-1-258,3-1 129,1-2 0,3-6 0,3-4-258,-2-6-387,8 6-2967,-8-12-1161,5-4-387,-4-9-258,3-7-387</inkml:trace>
  <inkml:trace contextRef="#ctx0" brushRef="#br0" timeOffset="306513.5316">6930 7090 12126,'-2'-88'5547,"2"88"-387,0 0-129,0 48-3999,2 9-387,4 11-387,2 14-129,1 3-258,1 6-258,-6-8-258,6 0-3999,-10-18-387,0-11-516,-11-16 0</inkml:trace>
  <inkml:trace contextRef="#ctx0" brushRef="#br0" timeOffset="307804.6054">955 8249 10449,'-39'0'5160,"39"0"-516,0 0 258,-11-52-3483,11 52-645,8-55-129,-8 55-129,0-61-129,0 61 0,-23-54-129,23 54-129,-57-25-129,57 25 129,-76 20-258,36 13 258,3 14-258,3 7 0,7 5 129,9 0-258,7-5 258,11-54-258,2 78 258,-2-78 129,0 0-129,63 0 0,-63 0 129,57-77 129,-26 20-129,-1-11 0,-5-8 0,0-9-129,-8-5 0,-4 2 0,-6 6 0,-3 12 0,-4 9 0,0 61 129,-11-70-129,11 70 0,0 0 129,-14 63 0,12 2 0,3 14 0,8 10 0,7 5 0,5-6-129,5-8 129,4-9-387,4-17 0,0-20 0,2-18 0,-4-16 0,0-12 0,-7-17 0,-3-14 0,-8-9 258,-4-3 0,-4 2 0,-3 5 0,-3 8 0,-4 11-129,-2 18 129,6 11 0,-7 22 0,4 11 0,3 5 0,0 7 0,5-2 0,1 0 0,1-9-129,1-11-645,3-7-3999,-11-16-258,14-2-129,-7-21-516</inkml:trace>
  <inkml:trace contextRef="#ctx0" brushRef="#br0" timeOffset="308233.63">1218 7790 9159,'0'7'4773,"1"13"-258,9 5-387,0 10-4128,6 2 0,3 6-129,1 6 129,1-3 0,-3-1 129,-1-7 258,-4-3 129,-1-15 0,0-2 258,-12-18 0,16-4-258,-10-17 129,3-5-258,-1-9 0,3-3-129,-1-1-129,1 1 129,-2 3-129,-2 6 129,1 5 0,-2 9 0,-6 15-129,6-12 0,-6 12 0,0 0 0,13 7-129,-13-7 0,15 20 0,-6-7 0,2 2 0,1 4 0,-1 1 0,-1 4 0,-1 1 0,0 1 0,-3-1-129,-1-5-258,2 10-2064,-6-19-2580,-1-11 129,0 0-645,0 0-258</inkml:trace>
  <inkml:trace contextRef="#ctx0" brushRef="#br0" timeOffset="308349.6366">1563 7849 7224,'-11'-68'4257,"9"42"-258,4 9-3612,5 6-3225,4 2-1548,7 9-129</inkml:trace>
  <inkml:trace contextRef="#ctx0" brushRef="#br0" timeOffset="309112.6803">1792 7778 9933,'6'15'5418,"-6"3"-516,-10 0 129,1 15-3741,-3 1-645,1 7-258,1-1-129,5 3-129,3-7-129,2-4 0,3-13 0,6-9 0,4-10 0,2-15 0,3-9 129,1-17-129,-1-5 0,0-10 0,-4-7-129,0 1 129,-6 1-129,-3 8 129,-4 6-129,-1 13 129,-5 13-129,5 21 258,-13 2-129,7 25 0,1 10 129,2 9 0,3 9 0,3 5 0,5-2-129,7 3 129,2-8 0,4-6-129,1-9 0,0-6 0,0-13 0,-2-9-129,1-9 129,-3-9 0,-1-9 0,0-5-129,0-7 129,-3 0 0,1-3 0,-3 3 0,-3 0 129,-4 7-129,-3 2 0,-2 4 0,0 16 0,-4-10 0,4 10 0,-8 12 0,4 7 0,0 4 0,4 3 0,0 0 0,0 5-129,6-6 129,1-3 0,1-7 0,2-5 0,-3-6 0,4-4 0,-1-1 129,0-13-129,3-4-129,1-3 129,-1-1-129,2-3 0,0 2 0,1 0 129,2 5-129,-1 6 0,-1 6 258,-1 6-258,-1 4 258,-1 13-129,-2 3 0,-2 6 0,-3 3 0,-4 3 0,-2-2 0,-1 2-387,-8-10-516,6 3-3870,-11-8-129,3-1-645,-4-11-129</inkml:trace>
  <inkml:trace contextRef="#ctx0" brushRef="#br0" timeOffset="309512.7031">2564 7086 10191,'-12'7'5289,"8"10"-387,-5 5-129,9 3-3999,0 6-1161,3-2-4128,8 4-258,4-5-258,5-4-645</inkml:trace>
  <inkml:trace contextRef="#ctx0" brushRef="#br0" timeOffset="309941.7277">3244 7064 8514,'18'-21'5805,"-7"20"-645,-11 1-258,12 10-2064,-10 5-2193,2 10-516,-1 8-387,-3-3-903,4 11-3870,-4-4 129,0 0-516,0-10-516</inkml:trace>
  <inkml:trace contextRef="#ctx0" brushRef="#br0" timeOffset="311432.813">7679 7274 9288,'-9'0'5289,"2"20"-387,-8 9-258,12 14-3741,-6 1-387,9 10-129,2 2-387,11-3 258,6-11-258,8-12 129,3-15-258,2-10 0,0-5 0,-2-13 129,-3-11-129,-9-2 0,-7-9 0,-9 1 0,-8-2 0,-11 3 129,-10 1 0,-7 3-129,-2 5 129,0 2-129,3 7 0,6 4 0,10 0 129,17 11-129,0-12-129,17 10 129,17 2-129,7 5 129,9 8 129,0 8 0,-1 5 0,-4 6 129,-5 1-129,-7-1 129,-10-1-129,-5-5 129,-7-5 0,-4-5 258,-7-16-258,0 0 0,0 0 0,0 0 0,4-24 0,-4 0 0,0-4 0,1-1 0,2-2 0,0 2-129,4 3-129,1 3-258,6 15-1290,0-4-2967,6 8-258,-2-5-258,11 8-387</inkml:trace>
  <inkml:trace contextRef="#ctx0" brushRef="#br0" timeOffset="312320.8638">8388 7256 8643,'9'-7'5418,"-9"15"-516,-10 14-258,-13 1-3225,3 14-645,-3 1-516,3 5 129,4-2-258,5 1-129,7-7 0,4-10 0,2-6 0,11-11 0,3-8-129,1-8 129,2-16 0,1-9-129,0-11 129,0-11-129,-3-10 129,-4-1 0,-5-1-129,-1 5 387,-7 5-258,0 14 258,-8 12-129,-1 21 0,0 13 0,1 21 0,3 12 129,3 14-258,2 7 0,5 5 0,6 1-129,1-5 0,5-7 0,0-6-129,2-12-129,-1-15 0,3-4-258,-2-14 0,1-3-129,-3-14 129,5-2 129,-6-7 129,1 1 258,-3-3 129,-4-1 387,0 6 0,-9-4 258,3 8 0,-4-2 129,0 9-129,-4-4 0,0 4-258,0 0 129,4 12-129,-10-10-129,10 10 0,-12 6-129,7 10 129,-2 7-258,3 3 129,-2 8-129,2 0 0,4 2-129,0-2 129,0-5-129,4-4 0,3-7 129,2-3-129,0-7 0,2-4 0,4-4 0,-2 0 129,3-9-129,0-5 0,0-1-129,0-3 129,0 1 0,-1-1-129,-2 6 258,-3 3-129,0 8 0,1 1 129,-1 11-129,-3 7 258,0 2-258,-1 4 258,0 0-129,-1-3 0,-1-7 0,-2-2 258,-2-12-129,0 0 0,8-5 129,-2-11 0,0-11 0,1-7 0,4-9 0,0-1-129,1 0 0,2 0-129,-2 4 0,0 8-258,4 16-1161,-13 2-3483,7 14-258,-10 0-387,8 18-645</inkml:trace>
  <inkml:trace contextRef="#ctx0" brushRef="#br0" timeOffset="358185.4871">7029 15908 1548,'10'1'3483,"-10"-1"0,0 0-1032,0 0-1161,3 11-645,-3-11-387,0 0 0,3 13-258,-3-13 0,2 12-129,-2-12 0,1 18 0,-1-3 0,1-1 0,-1 3 129,3 1 258,-1 0 258,-1 5 387,3-1 258,-4-3 129,0 0 258,0-19-129,0 28 0,0-28 0,-7 1-258,0-17-129,7 1-258,-6-24-129,6 0-129,3-23 0,4-18-258,3-6 0,6-7 0,4-9-129,6-1 129,4-4-129,3 8 129,1 16-258,0 11 258,1 15-129,-3 13 0,-2 17 0,-6 17-129,-2 15 129,-3 21 0,-3 13-129,-5 12 0,0 9 0,-2 10 0,-4 1 129,2 2-129,-3-4 0,-1-6 0,1-5 0,1-9 0,-3-6 0,1-8-258,2-7 0,-3-8-129,1-1-387,-3-19-903,0 0-3354,0 0 129,-3 13-516,-7-18-129</inkml:trace>
  <inkml:trace contextRef="#ctx0" brushRef="#br0" timeOffset="358409.4999">7103 15705 7224,'0'0'5160,"0"-10"0,15 1-387,2-16-2451,14 10-1161,-3-15-129,10 9-387,-3-4-387,1 5-129,-3 3-387,-5 2-387,1 15-3096,-13-5-903,-3 5-516,-13 0-129</inkml:trace>
  <inkml:trace contextRef="#ctx0" brushRef="#br0" timeOffset="358973.5321">5801 13747 7482,'45'-12'4902,"-19"14"129,-1 8-387,9 14-3483,-5 1 0,12 18 0,-2 1-387,8 13-129,-1-1-129,4 3-258,0-1 0,4 1 0,-2-6-129,3-5 0,-3-6 0,-1-7-129,-2-3 129,-5-5-129,-6-5 0,-7-4 129,-9-1-129,-6-3 0,-9 3 0,-7-5 0,0 1-129,-10-6-258,3 3-516,-11-10-3225,7-1-645,-6-11-516,2-2 0</inkml:trace>
  <inkml:trace contextRef="#ctx0" brushRef="#br0" timeOffset="359896.5849">5427 13114 6966,'0'19'5031,"0"-19"-129,0 0-516,-12-4-2580,12 4-516,-7-24-258,3 8-258,-5-11-387,1-4 0,-2-11-129,0-7 129,-1-12-258,2-6 129,1-7-129,1-3-129,5 1 129,2 5 0,2 7-129,7 7 129,7 7 0,4 14 0,4 5-129,4 12 258,2 5-129,-2 4 0,0 9-129,-1 2 129,-6 13-129,-3 5-129,-7 11 258,-5 3-129,-6 6 129,-2 5-129,-10-1 0,-6 5-129,-1-6 129,-3-2 0,-1-8-129,2-6 129,3-6-129,4-10 129,14-10 0,0 0 0,0 0 129,14-13-129,9 2 0,6 1 0,2 2 129,3 3 0,0 5-129,-3 3 129,-3 10-129,-5 5 129,-4 6-129,-5 6 129,-5 6-129,-6 1 129,-3 1-129,-1 1 0,-8-3 0,-4 0 129,-4-4-129,-2-5 0,-3-6 0,2-3-129,2-5-258,0-8-258,12 6-3483,-2-11-1032,8 0-129,0 0-258</inkml:trace>
  <inkml:trace contextRef="#ctx0" brushRef="#br0" timeOffset="360940.6446">5836 11705 11223,'-1'-7'4902,"5"-16"-129,11-5-129,1-14-4128,9-3 0,3-8-258,8-8 129,4-6-129,6-6-129,3-3 258,3-3-129,4-5 0,5-2 0,-1 2 0,0 5 0,-8 8 0,-3 10 0,-11 6 0,-7 12 0,-11 10-129,-6 10 0,-10 6 129,-4 17-258,-1-13 129,1 13-129,-12-2-258,12 2-387,0 0-516,-12 2-3870,12-2 129,7 3-645,5-3-129</inkml:trace>
  <inkml:trace contextRef="#ctx0" brushRef="#br0" timeOffset="361616.6833">7196 9656 7353,'0'-11'4902,"0"11"-129,-6-14-387,6 14-2322,-10-19-774,10 19-387,-14-16-258,4 13-129,-7 2 0,-2 2-129,-2 9-129,-3 8 0,-4 9-129,-1 4 129,-1 10-258,3 8 129,2 5-129,5 4 129,5 0 0,7-1-129,8-4 0,4-3 0,12-9 129,6-7 0,4-11 0,6-7-129,3-7 129,2-6 0,1-3 0,-3-3 0,-1-4 129,-2-1-258,-5-1 129,-5 1 0,-4 2-129,-2 0 0,-9 4 129,-7 2-129,10-5 0,-10 5 0,0 0 0,0 0 0,0 0 0,0 0 0,0 0 0,0 0-129,-5 0 0,5 0-129,0 0-129,-8 3 0,8-3-258,0 0-387,-4 21-2322,4-21-1419,-7 17-258,-2-11-258,5 6-387</inkml:trace>
  <inkml:trace contextRef="#ctx0" brushRef="#br0" timeOffset="371193.2311">7547 10423 2709,'0'0'3741,"0"0"-1548,-5-16-129,5 16 0,0 0-258,4 13-129,-4-13-516,14 29-387,-5-11-129,5 10-129,-1 1-129,7 8 0,-1 3 0,9 6-129,0-1 129,9 4 0,2-3 258,8 3-129,0 0 0,4 1-258,4-5 0,-1 7 129,-3 2-129,1 6 129,-6 4-129,1 2-129,-1 2 0,-2 5 129,-1-1-129,0-1 0,-3-8 129,0-3-258,-1-4-258,-3-10-1161,3 0-2967,-5-12-387,-5-1-387,-6-8-516</inkml:trace>
  <inkml:trace contextRef="#ctx0" brushRef="#br0" timeOffset="373460.3606">8672 12327 12513,'4'-14'5547,"-4"14"-516,1 26 0,4 20-4386,-4 15-258,5 12-258,2 13-516,-4-2-645,9 2-3870,-8-14-129,1-11-129,-5-27-774</inkml:trace>
  <inkml:trace contextRef="#ctx0" brushRef="#br0" timeOffset="373716.3754">8598 12268 12255,'6'-107'5547,"15"76"-387,15 22-129,9 9-4128,16 16-258,7 14-129,3 16-387,-2 7 129,-7 8-258,-9 5 129,-10 2-129,-16-1 0,-14-2-258,-13 0 0,-18-7 129,-12 1-387,-13-9-387,-2 7-3999,-19-12 0,-4 5-645,-9-9 0</inkml:trace>
  <inkml:trace contextRef="#ctx0" brushRef="#br0" timeOffset="374000.3916">7937 13812 13545,'33'10'5418,"-15"-10"-516,-2-2-129,3 0-4644,-9 6-129,-4 21 0,-6 16 129,-12 20-129,-11 17 129,-11 17 0,-6 8-129,-5 5 0,-1 2 0,-2-5-258,6-3-129,1-21-645,16-7-3741,-2-21-258,10-7-258,3-20-258</inkml:trace>
  <inkml:trace contextRef="#ctx0" brushRef="#br0" timeOffset="409360.4141">5963 14014 8256,'-3'34'4902,"2"-3"-129,-5 2-258,4 11-2967,-12-7-387,9 7-258,-7-11-387,5-1 129,-1-18-258,8-14 0,-8-22 129,8-24 0,0-28-129,0-21 0,4-22-129,3-4 0,-3-2 0,2 10-129,1 12 0,0 18 0,0 19 0,3 22 0,0 20 0,2 11 0,0 7-129,3 4 0,2-2 0,3-3-129,2-2-129,1-17-387,6-1-1032,-5-26-3354,8-16 0,-4-26-516,5-17-258</inkml:trace>
  <inkml:trace contextRef="#ctx0" brushRef="#br0" timeOffset="409864.4428">6420 10311 8256,'-23'-4'5031,"23"4"-387,-13 0 0,13 0-2322,0 0-903,7 10-387,1-10-387,8 0-258,2 0 0,6 0 0,3-3-129,1 1-129,6-3-129,3-2 129,3-3-129,0 0 0,-5-2 0,-3 0 129,-5-1 0,-7 4 0,-7 6 0,-13 3 0,6 12 129,-6 12-129,-3 6 0,-2 8-129,2 8 0,2 1-129,1 6-258,3-5-516,11 3-3741,-6-6-387,5 2-258,0-6-516</inkml:trace>
  <inkml:trace contextRef="#ctx0" brushRef="#br0" timeOffset="410925.5036">8314 11768 5031,'-6'-25'5160,"1"14"-129,5 11-387,-9-16-1806,9 16-1161,0 0-387,0 0-387,0 0-258,11 6-129,8-1-258,8 5 0,5-2-129,5 1 0,2-4-129,-2 1 0,-1-3-129,-5-3-129,-7 0-258,-8-5-516,2 0-3612,-11-7-129,-7 12-387,10-24-387</inkml:trace>
  <inkml:trace contextRef="#ctx0" brushRef="#br0" timeOffset="411165.5173">8711 11390 10191,'-3'-14'5289,"3"14"-387,-5 12-129,5-12-3483,-2 30-387,0-4-387,2 9 0,-2 8-387,-1 2 0,-3 6-258,-2 0-387,4 9-3870,-9-9-258,6 5-516,-4-11-387</inkml:trace>
  <inkml:trace contextRef="#ctx0" brushRef="#br0" timeOffset="411944.5618">7723 14324 5160,'-9'0'5031,"-5"2"-387,14-2 129,-9-5-1806,9 5-774,0 0-774,0 0-516,0 0-258,6 9-129,-6-9-258,4 31 0,-2-6 0,-2 8-258,0 8 129,-6 6-129,1 4 0,-2-2-129,0-6 129,2-2-129,5-7 129,1-9 0,10-7 0,5-10 0,4-5 0,5-3 0,2 1 0,0-1 0,-2 0 0,-1-3 0,-1 1-129,-3 2 0,0 0-387,-4-10-1806,5 10-2451,-4-4 0,3 4-516,-3-2-387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9T17:00:53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18203 756 6063,'0'0'4773,"0"0"-1032,40-25 258,-40 25-903,0 0-129,0 0-1161,0 0-903,0 0-129,0 0-258,0 0 0,0 0-258,8 48 0,-8-48-129,0 0 0,-54 67-129,54-67 129,-60 50 258,60-50-129,-67 53 0,67-53-258,-66 47 258,66-47 129,-60 41 129,60-41-258,-41 24-129,41-24-129,0 0 0,0 0 129,0 0-129,0 0 130,0 0-130,0 0 0,0 0 0,40 47 0,-40-47 0,53 33 0,-53-33 0,58 44 0,-58-44 0,63 48 0,-63-48 0,56 44-388,-56-44 130,46 31 258,-46-31 129,0 0 0,0 0-129,39 27 388,-39-27-776,0 0 388,0 0-129,0 0-516,0 0-258,0 0-3096,0 0-1032,0 0 0,0 0-387,0 0-516</inkml:trace>
  <inkml:trace contextRef="#ctx0" brushRef="#br0" timeOffset="735.042">20475 649 1677,'38'-5'4773,"1"-1"129,-39 6-129,0 0-1677,43-10-258,-43 10-774,0 0-387,0 0-645,0 0-258,0 0-258,13-56-258,-13 56 129,0 0-258,-49-20 129,49 20-129,-67 6 0,28 6-129,-4 8 129,0 4 0,1 5-129,5 4 129,37-33-129,-60 71 129,60-71 0,-27 69-258,27-69 129,0 64 0,0-64 129,32 53-387,-32-53 258,59 32-387,-59-32 516,72 20 0,-32-14-129,1-6 129,-1 0 0,-2 0-129,-2-5 0,-36 5 129,60-5-645,-60 5-129,40-7-1161,-40 7-3096,0 0-258,0 0 0,0 0-774</inkml:trace>
  <inkml:trace contextRef="#ctx0" brushRef="#br0" timeOffset="1032.0591">20282 1131 11094,'0'0'5805,"0"0"-774,0 0 0,0 0-2709,59 24-903,-59-24-387,65 0-387,-28 3-257,5-3-388,-1 0 0,1 0-130,-2-3-257,-40 3-1419,70-12-2967,-70 12-774,38-12-258,-38 12 0</inkml:trace>
  <inkml:trace contextRef="#ctx0" brushRef="#br0" timeOffset="1519.0869">17898 1137 9933,'0'0'5160,"0"0"-645,0 0 516,0 0-3096,-15-49-129,15 49-387,35-7-387,-35 7-387,58 7-387,-58-7-129,74 39-129,-74-39-387,67 79-903,-47-30-3225,4 10-903,-12 10 258,-1-6-516</inkml:trace>
  <inkml:trace contextRef="#ctx0" brushRef="#br0" timeOffset="2375.1359">17767 1260 11223,'0'0'4902,"0"0"0,0 0 0,0 0-2580,0 0-774,0 0-645,0 0-258,29 48 0,-29-48-387,57 63-258,-24-21 258,1 5-258,1 2-258,-1-3-516,-5-7-1032,4-1-3483,-10-4 516,2 2-645,-9-9-516</inkml:trace>
  <inkml:trace contextRef="#ctx0" brushRef="#br0" timeOffset="36579.0922">5953 7932 6321,'35'-41'5547,"-16"17"-129,4 6-387,-6-11-1548,2 16-2580,-9 1 0,-10 12-258,4 5-258,-15 19 0,-19 10-129,-14 16-258,-12 11 129,-11 6-258,-14 4-129,-2-2 129,0-5-129,5-8 129,10-7-129,12-13 129,14-10 129,20-7 0,20-3 0,14 1 129,18-1 258,12-1-129,9 1 258,6 0-258,2 2 258,-2-3-258,-7 4 129,-6-7-258,-9 1-129,-12-1-258,-5 5-387,-18-17-2322,7 25-2193,-14-14-258,-7 7-387,-11-5-516</inkml:trace>
  <inkml:trace contextRef="#ctx0" brushRef="#br0" timeOffset="36811.1055">5278 8840 10836,'-31'37'5676,"36"-21"-258,26 6-129,14-10-3096,14 2-1548,13 1-129,2 5 0,0-3-258,-6 1-129,-8-2 0,-11-2-129,-14 1 0,-12-2-129,-5-1-129,-12-6-387,6 6-1161,-12-12-3483,13 0 0,-13 0-516,11-17-516</inkml:trace>
  <inkml:trace contextRef="#ctx0" brushRef="#br0" timeOffset="37267.1315">8053 8668 10965,'47'0'5547,"-18"7"-516,-2-7 129,10 0-4257,0 0-129,8 0-387,1 0 0,-1 0-258,-3 0-129,-4 0-129,-6 0-258,-10-6-387,1 6-4128,-16-8-129,-7 8-516,5-24-129</inkml:trace>
  <inkml:trace contextRef="#ctx0" brushRef="#br0" timeOffset="37847.1648">9526 7657 10707,'-10'-94'5289,"3"69"-258,7 25 129,-9 29-4386,9 32-129,0 17-129,3 26-258,-1 14-129,2 18 0,3 7-129,-4-1-258,4-13-129,-5-21-645,13-6-1806,-14-37-2193,9-18-258,-5-30-387,9-17-129</inkml:trace>
  <inkml:trace contextRef="#ctx0" brushRef="#br0" timeOffset="38019.1746">9711 8231 10965,'5'-20'5547,"2"42"-645,-2 19 0,-3 3-4386,6 7-258,0 4 0,2-2-516,2-1-258,-7-18-1677,5 1-2580,-3-18-387,-7-17-387,0 0-258</inkml:trace>
  <inkml:trace contextRef="#ctx0" brushRef="#br0" timeOffset="38155.1824">9788 8000 5031,'-25'6'258,"18"6"-258,7-12-129,-4 11-4515</inkml:trace>
  <inkml:trace contextRef="#ctx0" brushRef="#br0" timeOffset="38507.2025">9874 8205 7740,'27'76'5289,"-20"-37"-516,3 6 0,-7-5-3612,7 6-258,-4-5-516,2-5-258,-1-6 129,0-5-258,-4-10 129,-3-15 0,0 0-129,8-16 258,-7-12-258,1-11 0,-1-6 0,2-3 129,0-1-129,4 5 129,-1 4-129,3 11 129,-1 12 0,2 14 0,-1 11 129,2 13 0,0 10-258,0 6 129,3 7 129,-3-3-258,0 1 129,2-6-129,-1-5-129,0-10-516,6 1-2064,-5-20-2193,6-2-387,-4-10-258,7-9-387</inkml:trace>
  <inkml:trace contextRef="#ctx0" brushRef="#br0" timeOffset="39415.2544">10310 8378 8514,'0'0'5289,"-1"7"-387,1-7-387,9 0-3870,4-2-129,8-5-129,3-5-258,3-5 0,0-3-129,-3-4 129,-4-1-129,-4 0 0,-7 0 258,-4 4-258,-8 3 258,-9 8 0,-8 8 0,-3 7 129,-5 13-129,0 13 0,-1 9 0,5 7 0,8 0-129,9 1-258,7-3 0,10-8-258,14-4-129,5-18-258,12-1-258,-3-21-516,10 3-645,-7-23 516,7 5-129,-10-18 516,-2 1 645,-6-1 774,-11-3 645,-4 15 387,-15-9 645,0 24 0,-15-4 129,0 22-129,-10 7-645,1 13-516,0 5-129,3 9-258,5 0 0,4 0-129,3-4 0,6-6-258,3-7 129,2-9-129,9-10 0,0-6 129,4-14-387,3-8 258,-1-10-129,0-1 129,-1-1-129,-1 3 258,-3 8-129,-1 7 129,-1 10 0,0 9 0,0 11 0,1 11 129,3 7-129,1 8 0,2-2 258,3 0-258,1-1 129,1-3-129,2-8 129,-2-4-258,1-9 258,-3-9-129,-2-1-129,2-15 258,-5-7-258,0-4 129,-2-5-129,-1 2 129,-4-1 0,-1 6 0,0 2 0,-7 22 0,9-10 0,-9 10 0,10 18 0,-5 6 0,2 7 129,0 0 0,0 3 0,-3 0-129,-2-8 258,-2-4-258,0-9 258,0-13-129,0 0-129,4-25 258,0-6-258,4-12 0,5-6 0,3-3 129,4-2-258,0 6 0,1 6-129,-3-1-1806,8 18-2967,-3 3-258,4 8-516,-2-3-387</inkml:trace>
  <inkml:trace contextRef="#ctx0" brushRef="#br0" timeOffset="40891.3389">12462 8107 7353,'-20'-34'5418,"9"27"-387,-11 6 0,2 18-4128,-7 5-258,3 17 129,-1 5-258,9 6 129,7 1-387,9 0 0,16-8-129,11-5 0,11-14-129,7-12 129,3-12-129,-3-7-129,-4-15 258,-8-8-129,-12-7 0,-15-8 0,-11 1 0,-15 1 0,-15 1 0,-4 5 0,-2 8 0,0 4-258,7 11 0,7-1 0,17 10-258,10 5-129,20-9 0,11 4-258,12 5 258,4 2 129,4 7 258,-2 6 258,-2 7 129,-5 7 258,-12 4 129,-4 7 0,-9-1 0,-4 2 129,-8-6-387,0-2-129,-4-9 0,-1-8 129,0-16-129,0 0 0,0 0 129,8-21 0,-2-8 0,2-5-129,1-3 0,1 1 0,4-2-129,1 6-258,6 7-258,2 2-387,10 15-1032,-7-6-258,15 14 258,-10-10-129,10 10 903,-8-4 903,-4-4 387,-4 6 774,-16-10 903,2 12 129,-21-3 387,0 12-129,-17 5-903,2 12-516,-5 5-387,1 8 0,5 1-129,3 5-129,11-5-129,8-5 0,3-10 0,10-8-129,9-11 129,4-8-129,1-16 129,2-13-129,1-12 129,-5-15-129,-1-13 129,-5-7 129,-8-3-258,-3 5 129,-5 6 0,-1 11-129,-5 17 129,-2 21 0,0 21 129,0 24-258,2 23 258,3 13 0,2 14-129,3 5 129,11 1 0,1 0-129,5-10 0,2-11 0,4-16 0,4-13 0,0-16 0,3-11 0,-1-10 129,-1-14-129,-1-8 0,-4-4 0,-4-4 0,-7 1 0,-7 2 0,-7 3 0,-1 9 129,-9 8-129,-6 14 129,-2 3-129,-1 15 129,2 6-129,3 6 0,4 5 0,5 0 0,4-4 0,5-3 0,6-6 0,4-8 0,3-5-129,2-7 0,2-2 129,2-16-258,-1-8 129,2-2 0,0-3 0,0-2 129,-2 2-129,-1 5 0,-3 6 129,-2 11 0,1 7 0,-4 14 0,-1 5 0,-2 9 0,-1 1 129,-2 3-129,-2-2 129,-1-2-129,-4-4 0,0-7 129,-1-3-129,0-14 0,0 0 129,0 0-129,0-14 0,6-13 129,4-3-129,3-7 0,4-5 0,5 0 129,2 2-258,3 6 258,-1 4-258,0 8-129,-2 2-516,6 20-3096,-10-8-1161,2 8-516,-6-1-387</inkml:trace>
  <inkml:trace contextRef="#ctx0" brushRef="#br0" timeOffset="48175.7555">5906 10561 8127,'19'-43'5031,"-18"15"-258,-1 2 0,-13-10-3096,5 11-258,-10-4-387,3 9-516,-8 3 0,0 8-129,-2 9-129,-4 10 0,-4 17-129,-4 14 0,-6 14-129,-2 15 129,-1 8 0,3 9 0,2 4 129,8 2-129,7-6 129,15-4-258,12-11 129,18-16 129,14-13-129,14-13 0,9-12 0,9-11 0,3-7 0,3-8 0,-4-9 129,-6 0-258,-6 1 129,-10 3 0,-12 5-258,-7-3-129,-10 7-387,-16 4-258,0 0-4128,-6 0-258,-12 15-258,-15-1-258</inkml:trace>
  <inkml:trace contextRef="#ctx0" brushRef="#br0" timeOffset="48475.7726">5465 11606 12255,'9'20'5805,"13"-13"-516,0-7 129,20 0-3999,0-10-387,13 5-258,4-8-258,9 4-257,3-2-259,-1 1 0,-4 4 0,-6 4 0,-12 0 0,-5 2 0,-11 0 0,-9 3 0,-8 1 0,-7-3 0,-8-1-259,0 0-902,0 0-4128,0 0-258,0 0-258,0-13-516</inkml:trace>
  <inkml:trace contextRef="#ctx0" brushRef="#br0" timeOffset="48911.7975">8585 10839 9417,'37'0'5418,"-14"-3"-129,5 3-129,-2-7-3483,12 9-516,0-6-387,9 4-258,0-3-258,1 3 129,-3-2-387,-3-4 129,-6 4-258,-9-5-129,-7 7-258,-11-14-1806,-1 14-2967,-8 0 129,0-7-516,0 7-774</inkml:trace>
  <inkml:trace contextRef="#ctx0" brushRef="#br0" timeOffset="49534.8333">10062 10217 10707,'-9'2'5418,"9"20"-258,0 5-129,8 19-4386,2 11-129,1 12 0,-1 4-258,1 7-129,-2-4 129,-3-6-258,-2-15 129,-3-13-258,-1-15 258,-2-17-258,2-10 258,-4-24-129,3-18 0,2-11 0,5-15 0,5-6 0,4-2-129,5 4 258,1 9-129,3 14 0,1 15 129,1 23 0,-1 13-129,-1 25 129,-2 13 0,0 11 0,-3 5-129,-1 4 129,-2-1-129,1-1-129,-4-6-129,-5-13-387,5 0-1032,-7-26-3612,5-6 258,-11-7-645,16-20-258</inkml:trace>
  <inkml:trace contextRef="#ctx0" brushRef="#br0" timeOffset="49826.85">10555 10476 8643,'9'-80'5418,"-7"63"-258,-2 17-387,0 16-3096,-7 12-774,7 13-387,0 5-129,8 5-129,5-1-129,7-4 129,4-9-258,7-10 129,0-13-129,1-8 129,-4-6-129,-2-13 129,-8-11-129,-6-8 0,-11-7 129,-4-9-129,-11-5 129,-6-1-129,-4 3 0,-1 5-129,-2 7 129,-2 9-387,6 17-258,-2 1-2967,10 19-1419,4 0-387,9 9-387,2-16-258</inkml:trace>
  <inkml:trace contextRef="#ctx0" brushRef="#br0" timeOffset="50039.8621">10866 10095 9804,'14'-58'5547,"-12"46"-516,-2 12 129,13 25-4257,-2 24-258,2 11-129,3 12-129,0 8 0,1 5-258,-3-5 0,-3-9-258,0-7-516,-10-25-2838,6-4-1548,-5-20-387,-2-15-387,0 0-516</inkml:trace>
  <inkml:trace contextRef="#ctx0" brushRef="#br0" timeOffset="50202.8715">10920 10302 10836,'11'-20'5418,"10"9"-129,16 5-258,5-8-4515,13 4-129,2 0-258,1-2-516,1 12-3225,-14 0-1290,-8 8-516,-20 6-387</inkml:trace>
  <inkml:trace contextRef="#ctx0" brushRef="#br0" timeOffset="50442.8852">10134 11238 12255,'-58'97'5676,"72"-65"-129,35-24-387,30-8-4773,34-13-258,17-3 0,4-4-258,-8-1 0,-14 5-258,-22-1-129,-23 8-129,-29-1-645,-17 10-3870,-21 0 0,-12 0-387,-3-6-387</inkml:trace>
  <inkml:trace contextRef="#ctx0" brushRef="#br0" timeOffset="51030.9188">12933 10365 3870,'-5'-32'5160,"8"13"-129,4-3-258,3 5-3483,-8-16 0,7 10 258,-10-7-387,-4 14 0,-14 4-516,-5 12 0,-10 20-129,-2 21 0,-6 14-387,3 13 129,6 6-258,5 1 129,13-4-129,11-10 129,8-15-258,16-18 258,9-20-129,8-11 0,1-19 129,0-15-129,0-10 0,-4-6 0,-3-3 129,-9 5-129,-4 6 129,-6 6-129,-4 15 0,-8 24 129,7-5-129,-6 19 0,4 13 0,5 5 0,5 4-129,5-2 0,7 2-258,1-12-1032,11 2-3741,-4-11-129,8-3-258,-5-11-516</inkml:trace>
  <inkml:trace contextRef="#ctx0" brushRef="#br0" timeOffset="51262.9321">13876 9648 10449,'-30'-40'5547,"20"49"-129,0 19-258,9 33-4644,1 7-129,9 19 0,2 14-129,0 9-258,-1 4-129,0-12-387,0-6-516,-10-28-2709,9-9-1419,-5-19-387,7-20-129</inkml:trace>
  <inkml:trace contextRef="#ctx0" brushRef="#br0" timeOffset="51435.942">14062 10143 9030,'0'0'5418,"1"18"-129,-2 14-258,1 9-3225,1 1-1419,7 5-258,2-5-258,2-11-645,8 0-3999,-7-16-129,2-8-516,-8-9-516</inkml:trace>
  <inkml:trace contextRef="#ctx0" brushRef="#br0" timeOffset="51578.9502">14074 9917 9933,'-22'-79'5289,"15"59"-516,7 20-129,0 0-5289,0 0-3741,5 2-516,5 13-258,4 7-258</inkml:trace>
  <inkml:trace contextRef="#ctx0" brushRef="#br0" timeOffset="52659.0119">14174 10103 5934,'26'109'5418,"-15"-56"0,-4-9-645,3 0-1677,-6-15-2322,6-5-258,-1-12-258,-2-8 0,2-6-129,-1-15 0,-1-9 129,2-8-129,0-8 0,2 0-129,-2-2 0,1 5 0,-1 5 0,0 7 0,-2 15 0,-7 12-129,12 0 129,-7 17 0,2 10 129,0 4-129,3 5 129,2-1 0,6-2-129,4-5 129,4-8-129,3-5 0,4-10 0,3-5-129,2-10 0,1-12-129,1-4 129,-5-5-129,-3-3 0,-5 0 258,-10 2 0,-7 3 258,-9 3 0,-3 9 129,-13 9 129,-3 8 0,-4 12 0,0 10 0,4 10-129,4 6-258,6 6 129,8 2-258,4-3-129,8-6 0,12-7-387,2-12-129,11-3-645,-5-19-903,13-2-2451,-7-20-387,10-1 1935,-10-14 1677,4 3 1161,-7 1 387,-9-6 903,-1 16 1161,-18-6 2451,-1 19 0,-14-2-1677,8 16-1548,-28 12-645,9 5-387,0 8 0,3 5-129,3 2-129,4 2 0,5-5-129,4-4-129,3-7 129,7-4 0,3-11-129,2-3 0,1-8 0,1-8 0,1-5 129,-2-3-129,0-3 0,-2 0 129,-2 2 0,-4 4 129,-1 2-129,0 5 129,-7 14 0,11-8 0,-11 8 0,16 16 0,-9 2-129,4 3 129,-4 2-129,5 3 129,-2-2-129,1-2 0,0-3 0,1-3 0,0-6-129,-1-2 129,3-6 0,2-2-129,-1-3 129,2-10-258,0-2 129,0-2 0,3 2 0,-2-1-129,-1 6 129,-3 2 0,1 6 129,-1 2 0,-2 10 0,-2 2 0,-1 0 0,-1 1 129,-8-13 0,11 16-129,-11-16 129,0 0 0,5-8 0,-5-7 0,2-5 0,2 0 0,3-3-129,4 0 0,4 4-258,4-2-387,9 13-2838,-4-11-1806,7 9 0,0-10-387,11 3-387</inkml:trace>
  <inkml:trace contextRef="#ctx0" brushRef="#br0" timeOffset="54059.092">16405 9941 10965,'-9'33'5676,"-12"-11"-645,3 7 129,-2 0-4257,15 6-258,4-2-129,5-1-258,9-3 0,7-9-258,5-4 0,-3-8-129,2-4 0,-1-4-129,-3-12 129,-3-5 0,-2-4-129,-5-11 129,-5-2-129,-5-3 0,-10-3 129,-10 4 0,-6-1-129,-1 6 129,-2 4 129,1 8-129,7 7 129,10 5 0,11 7-129,5-1 129,15 1-129,6 5 129,3 3-129,5 3 129,0 0 0,-1 3-129,-2 0 129,-4 4 0,-2 0-258,-4 4 258,0-2-129,-2-1 0,-3-2 0,-2-2 129,-2-6 0,0-6 0,-4-3 0,-8 0 0,13-23 0,-12 7 0,-1-1 0,0-2-129,-1 3 129,-3 3-129,4 13 129,-2-17 0,2 17-129,5-12 129,7 10-129,5-1-129,7 3-129,0-5-258,5 2 258,-2-2-129,1 2 258,-4-3 129,-5-1 258,-2 0 258,-8 1 258,-9 6 129,0 0-129,0 0 0,-6 1 0,-4 13-258,-5 4-129,0 10 0,0 2 0,2 3 0,0-2 0,6-1 0,3-4-129,4-9 0,3-5 129,9-12-258,5-13-129,4-10 0,3-9-129,2-12 0,1-11 258,-1-17-129,-2-6 0,0-2 129,-7 2 129,-6 6 129,-4 8 0,-3 15 129,-4 17-129,0 32 129,-7 5-129,-2 35 129,-1 14-258,1 14 129,-1 7-129,0 4 0,3 4 0,4-8 129,3-7 0,2-13 0,11-15-129,5-12 0,6-13 129,3-8-129,4-11-387,1-14 129,1-7-129,-1-6 0,-4-2 129,-6-1-129,-4 0 129,-7 3-129,-7 9 258,-4 6 0,0 16 0,-13-6 0,3 11 129,0 12-129,0 7 0,3 6 129,3 5 0,4-4 129,0 1-129,4-6 0,5-3 129,2-6-129,4-7 0,1-10-129,3-6-129,2-9-129,1-6 129,0-5 0,0-2-129,0-1 0,1 1 129,-3 3-129,-2 6 387,1 7-258,-4 6 129,-1 6 0,-2 5 0,0 8 0,-4 7 0,2 6 0,-5 4 129,-2 1 0,-1 0 0,-2 3 0,0-5 129,0-2-129,0-5 0,0-10 0,0-12-129,0 0-129,7-3 0,5-15 0,4-11 129,4-4-129,7-5-129,3-2 129,4 5-387,-1 0-258,10 14-2580,-8-5-2064,3 14 0,-8 2-645,3 6-258</inkml:trace>
  <inkml:trace contextRef="#ctx0" brushRef="#br0" timeOffset="56039.2053">20253 8777 5547,'29'-28'5289,"-17"13"-258,-8-8-387,1 10-2580,-9-11-774,-3 11-258,-10-6-387,0 6-258,-8 1-129,-6 5-258,-1 5 129,-6 2-129,-2 12 0,2 4-129,3 7 129,5 3 0,9 3-129,14 0 129,7 4 0,5-2 0,18 1-129,8 3 258,6-1-129,4 4 0,-1 2 0,-1 3 129,-5 3-129,-6 3 0,-10 1 0,-12-4 0,-8 1-129,-15-2 0,-9-1-129,-9-6-129,-1-6-129,-7-11-129,4-5 129,-1-10 0,7-6 129,4-2 129,9-12 129,7-6 129,6-2 258,7 2 0,11 1 0,5 7 129,2 1-129,8 11 0,0 1-129,0 17 0,-1 8-129,-4 13 129,0 12-129,-7 4 258,-1 4-258,0 3 0,-3-4 0,0-2 0,3-10-258,-1-11-129,7-2-1935,-2-20-2193,5-7-516,-1-11-129,5-12-258</inkml:trace>
  <inkml:trace contextRef="#ctx0" brushRef="#br0" timeOffset="56239.2167">20558 9213 9030,'5'-32'5547,"6"23"-387,-2 23-129,-4 8-3612,3 19-774,-1 6-129,0 8-129,2 5-258,-5 3-129,3-2-258,-7-15-774,10-5-3999,-10-12 0,4-8-645,-4-21-258</inkml:trace>
  <inkml:trace contextRef="#ctx0" brushRef="#br0" timeOffset="56827.2504">20861 8872 8643,'32'-43'5547,"-9"21"-387,11 9-387,-5-1-3612,10 12-387,-6-1-258,-3 8-129,-10 12-129,-4 9 0,-10 11-258,-6 7 129,-10 9-129,-4 5 0,-4 5 129,1 2-258,4-4 129,2-7-129,8-5 129,3-10-129,7-8 0,8-11 0,3-11 0,4-6 129,-2-3-129,2-10 258,-2-7-129,-3 0 0,-2 0 0,-2 1 129,-3 1-129,-3 5 0,-7 10 0,9-5 0,-9 5 129,1 22-129,-1 4 0,0 9 0,0 4 0,1 9 0,3 8 0,2 0-129,0 1 0,0-2 0,0-3-129,0-4 129,-6-6-129,0-7 258,-7-6-129,-6-9 0,-6-3 129,-4-7 0,-8-5 0,-4-3 0,-5 1-258,-6-6-1032,3-3-3483,2-3-387,8-1-129,8-6-645</inkml:trace>
  <inkml:trace contextRef="#ctx0" brushRef="#br0" timeOffset="57442.2855">22547 8724 10965,'0'-73'5805,"-4"44"-516,-8-2-258,-4 12-4515,0 9-258,-2 10-129,-6 7 0,-6 14-129,-3 9 0,3 6 129,6 5-129,8 3 0,9 5 0,7-3 0,15-2 0,10-3-129,10-3 129,5 0 0,1-3 0,-5-2-129,-3-1 129,-7-3 0,-9-3 0,-14-3 0,-7-1 0,-19-2-129,-11-4 129,-9 0 0,-6-4-129,-5-6 129,3 1-129,2-3 129,6-1-129,11-3 129,13 0-129,19 0 0,0 0 258,12 5-258,12 2 258,6 5 0,5 4 0,1 7 0,-2 5 0,-4 10 0,-6 0 0,-3 5 0,-7 1-129,-4 2 0,-4-2 0,-1-4 0,2-4-129,3-12-129,6-1-387,-1-22-1548,9 3-2967,-2-10-129,8-10-258,-1-14-387</inkml:trace>
  <inkml:trace contextRef="#ctx0" brushRef="#br0" timeOffset="57771.3044">22874 8993 7998,'-19'-58'5418,"19"35"0,0-1-387,14 10-3096,3 0-1032,14 14-258,0 0-129,3 14-129,-4 10-129,-4 7 0,-7 4-129,-8 8 0,-8 1 0,-4 4-129,-10-1 258,-1-4-129,0-2 0,4-7 129,4-6-129,4-8 0,10-4 0,5-11 0,6-2-258,2-3-129,4-5-387,-3-18-1161,10 8-3354,-6-14-258,2 0-387,-5-13-387</inkml:trace>
  <inkml:trace contextRef="#ctx0" brushRef="#br0" timeOffset="58351.3375">23381 8765 10836,'2'-45'5418,"3"32"-387,0-1 129,12 9-4257,-3 0-258,8 7-129,-4 8 0,2 11-258,-6 6 0,-3 7 129,-4 6-258,-6 5 0,-1 4-129,-6-3 258,-2 0-258,-1-4 129,2-5 0,4-3 0,3-6 0,0-3 0,5-9-129,6 2 129,3-10 0,4-1-129,4-5 0,0-2 0,2 0 0,-1-2 0,-4 1 0,-3-6 0,-1 3 0,-6 2 129,-9 2-129,0 0 0,4 11 0,-6 1 0,-4 5 129,-1 7 0,-1 4-129,0 8 129,0 6 0,2-1-129,0 8 129,1 0 0,1-1-129,1 1 0,-2-3 0,-2-3 0,1-7 0,-4-2 0,0-5 129,-3-5 0,2-6-129,-3-3 129,-3-6 1,0-1-130,-4-4 0,-3-4 0,-1 0 0,-1 0 0,1 0 0,-4 0-646,8 10-1547,-16-8-3612,12 6 129,-7-2-774,7 2-516</inkml:trace>
  <inkml:trace contextRef="#ctx0" brushRef="#br0" timeOffset="118565.7816">5924 12876 9804,'1'-31'4902,"-1"16"0,0 15-258,-5-9-2967,5 9-516,0 12-258,4 12-129,0 9-258,5 17-129,0 16 0,3 17-129,2 19-129,1 18 0,-2 11-129,1 6 0,-1 2 0,-2 0 0,-1-6 0,-2-6 0,-5-15 0,1-11 0,-4-17 0,0-10 0,0-12 0,0-13 0,-4-12 0,1-9-129,0-9-129,3-19-387,0 20-3483,0-20-1032,0 0 0,0-16-645</inkml:trace>
  <inkml:trace contextRef="#ctx0" brushRef="#br0" timeOffset="130314.4536">8621 13285 10320,'14'-9'5289,"4"6"-387,5-6 129,17 2-3999,9-9-258,19 3 0,5-2-387,6 5-516,3 6-774,-7-1-3741,1 5-516,-15 6-258,-9 9-516</inkml:trace>
  <inkml:trace contextRef="#ctx0" brushRef="#br0" timeOffset="130922.4884">10114 13609 7998,'28'89'4515,"-8"-66"129,2-18-516,2-16-3870,3-25 129,0-14-129,-5-20 0,-1-13 0,-6-17 129,-3-19-129,-3-14 129,-1-4-258,-4-2 258,-1 8-258,-1 12 129,-1 17-129,-1 18 0,2 28 0,2 25 0,-4 31 129,13 7-129,0 37 129,3 21 0,7 29-129,1 14 129,6 17-129,5 6-129,4 3 129,4-9-258,3-14 258,-1-20-129,0-25 129,-3-26-129,-2-25 129,-6-20 129,-2-24-129,-7-22 0,-2-22 0,-3-28 0,0-22-129,0-13 0,-2-3 0,-2 9-129,-4 10 0,-4 18 129,-3 19-129,-5 33 0,-5 26-129,-3 26-258,-6 12-1161,10 21-3096,0 6-129,4 14-387,4 4-516</inkml:trace>
  <inkml:trace contextRef="#ctx0" brushRef="#br0" timeOffset="131218.5053">11173 13055 9030,'14'124'5160,"-10"-66"-387,2 0-129,0-18-3870,7 7-129,4-13-387,6-15 0,4-11-129,4-8 129,0-14-258,0-14 129,-3-8-129,-4-10 0,-7-5-129,-9-4 129,-6 1-129,-5 3 129,-11 3 0,-7 7 0,-4 10-129,-5 11 129,-1 11 0,-1 7 0,2 8-129,2 6-129,11 8-645,-2-6-2967,16 3-774,3-3-387,12-7-258</inkml:trace>
  <inkml:trace contextRef="#ctx0" brushRef="#br0" timeOffset="132658.5877">11697 12446 5289,'3'-17'5160,"-3"17"-387,0 0-645,2 48-2451,-3 5-258,1 25-516,-4 4-258,4 12-258,0 4-387,-2-5-258,2-4-1419,0-16-2709,0-19-387,-5-15-258,-1-13-258</inkml:trace>
  <inkml:trace contextRef="#ctx0" brushRef="#br0" timeOffset="132830.5975">11585 12845 8127,'38'-86'4902,"-16"56"-258,2 3-129,-1 3-3870,4 10-258,0-1-258,3 0-645,8 8-3612,-1 2-387,3 3-258,4 2-516</inkml:trace>
  <inkml:trace contextRef="#ctx0" brushRef="#br0" timeOffset="133666.6453">12796 12605 7998,'2'-64'5031,"-4"29"-258,-8 12-387,-7-7-3225,7 20 129,-15 8-516,5 16 0,-11 21-258,3 19-129,1 7-258,1 9 129,7 1-258,5-6 0,11-9-129,3-13 0,11-14 0,6-17 0,4-12 129,2-17-129,2-10 129,-2-6 0,0-1 129,-1 1-129,-2 8 129,-2 8 0,-2 7 0,-1 10 0,-2 13 0,0 6-129,-2 8-516,-5-5-4128,10 0-258,-3-11-258,7-4-387</inkml:trace>
  <inkml:trace contextRef="#ctx0" brushRef="#br0" timeOffset="134050.6673">13541 11593 9417,'21'-83'5676,"-21"83"-645,-3 36 0,-5 33-3999,-5 19-258,6 21-258,0 14 129,3 13-387,1 8-387,1-5 0,2-6-645,0-26-1032,3-9-3096,-3-27-129,5-18-516,-2-26-387</inkml:trace>
  <inkml:trace contextRef="#ctx0" brushRef="#br0" timeOffset="134206.6762">13678 12315 7482,'29'-13'5031,"-23"41"129,-3 14-129,-3 3-2451,0 8-2322,4 1-645,-6-9-3483,2-3-645,2-16-516,2-12-645</inkml:trace>
  <inkml:trace contextRef="#ctx0" brushRef="#br0" timeOffset="134342.6839">13758 11918 645,'0'24'1290,"0"7"-1419,2 6 129</inkml:trace>
  <inkml:trace contextRef="#ctx0" brushRef="#br0" timeOffset="134814.711">13824 12383 4902,'24'93'5160,"-13"-58"-129,-2-4-258,-8-20-2193,12 3-903,-13-14-516,13-6-387,-7-15-258,4-5-129,1-8-258,3-5 0,-1 2-129,1 1 0,-3 7-129,-1 8 129,-2 10 0,-8 11 0,11 12 258,-7 11-129,-1 6 0,4 4 0,3 1 0,4-2-129,3-6 0,5-9-258,6 0-387,-2-15-645,12 4-1032,-8-9-2322,6-7-516,-6-7 0,4 5 1806,-15-16 1677,3 3 1290,-7 2 774,-11-9 1290,3 10 3225,-7-3 0,-4 9-258,-9-4-1935,13 20-1032,-22 0-645,14 9-387,-6 9 0,8 9-258,-3 3 0,7 7-129,2 2-129,1-1-258,10-1 0,1-11-516,13 4-3741,-3-12-516,6-6-258,3-12-387</inkml:trace>
  <inkml:trace contextRef="#ctx0" brushRef="#br0" timeOffset="135409.745">14679 12339 8643,'-12'-9'5160,"-5"16"-387,0 11 0,-7 3-3096,8 8-1161,1-1-129,5 4-129,4-5-129,6-1 129,0-8-387,10-7 0,4-8 0,-2-3 0,2-9 0,0-9 0,-2-6 0,-1-7 0,1 0 0,-2 2 129,-2 4 0,2 2 0,-2 9 129,0 7-129,2 10 129,-1 13-129,1 6 129,-1 7 0,2 1 0,-2 3-129,1 1 0,-2-4 0,0-6 0,2-6 0,-4-7 0,3-7 0,-9-4 0,14-13 0,-6-3 129,0-8-258,0-2 129,0-3 0,1 2 0,-1 0 0,2 5 0,3 2 0,0 4-129,1 4 129,1 5 0,1 4 0,0 3 0,-1 0 0,-1 9 0,-4 2 0,-2-2 129,-1 4-129,-7-13 129,9 19-129,-9-19 129,0 0-129,7 0 0,-3-12 129,2-5-129,-2-6 0,6 2-1677,-5-18-3096,8 0 0,0-7-387,1-1-516</inkml:trace>
  <inkml:trace contextRef="#ctx0" brushRef="#br0" timeOffset="136825.8259">15673 11913 6966,'10'-37'5418,"-10"37"-387,-5-3-129,-10 11-1548,1 34-2451,-8 8-387,5 12 0,1 5-387,6 3-129,8-6 129,6-4-129,12-19-129,9-14 0,5-11 129,1-13-129,-2-6 129,-6-17 0,-6-6-258,-12-12 129,-5-2-258,-20-9 258,-5 3-258,-8 0 0,1 5 129,0 4 0,8 8 129,8 7 0,16 9 129,7 7 0,18 5 0,10 3 0,5 9 129,5 6-129,-2 2 129,-3 7 0,-4 1 0,-6 5 129,-6 0-129,-4-3 129,-6-3-129,1-6 129,-6-5 0,0-7-129,-9-8 0,16 0-129,-9-15 129,1-4 0,2-4 0,4-3-129,1-1-129,5-2-129,4 4-129,0-2-258,8 7-258,-4-3-129,8 8 129,-6-2 0,-1 8 0,-8-2 387,-4 10 516,-8 1 387,-9 0 258,-2 21 129,-16 1 0,2 17 387,-8-5-387,6 11-129,1-3-129,9 2-258,2-6 0,6-9-129,7-8-129,8-11 0,4-10 0,4-15-129,0-11 129,4-15 0,-4-12 0,0-12-129,0-10 0,-6-11 0,0-1-129,-4 1 129,-7 11 0,-4 11 0,-2 16 0,-3 17 258,-6 23 129,-2 23-129,-1 21 258,2 20 0,0 12 0,5 12 0,3 5-129,4 2-129,8-3 0,5-11 0,6-8-129,3-16 0,4-14 0,2-16 0,0-14-129,1-7 129,-2-17 0,-1-10-129,-4-8 129,-3 0 0,-5-1 0,-5 0-129,-6 4 129,-3 5 0,-2 9 129,0 20-129,-10-9 0,10 9 0,-11 21 0,8 4 0,3 4 0,6 3 129,2 4-129,4-4 0,3-2 0,-1-2 0,1-7 0,-1-4 0,0-5-129,-1-8-129,0-4 129,0-1-129,0-9 0,-1-7 0,2 1 129,-3-2-129,-1 1 129,0 1 0,-3 4 0,-7 12 0,12-7 0,-12 7 129,4 14-129,-4 2 129,0 6 0,0-3 0,0 3 0,0-3 129,-2-4-129,-2-5 129,4-10-129,0 0 129,0 0 0,-7-22 0,7-2 0,4-9-129,6-6 129,3-5 0,3 0-129,1 5 0,2 6-387,-4-4-2193,2 16-1935,-3 2-387,-2 13-387,-1 2-516</inkml:trace>
  <inkml:trace contextRef="#ctx0" brushRef="#br0" timeOffset="138573.9259">18191 11701 2580,'-13'-28'4773,"12"14"-129,-1-5-387,4 7-1548,-1-15-774,15 10 0,-1-12-774,14 10-129,1 1-516,6 7 0,-3 5-129,3 6-129,-4 10 0,-7 9-258,-7 11 258,-11 7-258,-7 4 129,-7 5 0,-13 5-129,-11 1 0,-9 4-129,-5 2 0,-3-8 129,-1-4 0,6-6 0,8-9 129,12-7 0,15-7 0,8-17 0,25 5 129,12-7-129,10-6 0,6-2 0,1 1 0,-3 0 0,-2 1-129,-7 3 0,-10 0-516,-4 11-1806,-13-6-2580,-5 2 129,-10-2-516,10 0-516</inkml:trace>
  <inkml:trace contextRef="#ctx0" brushRef="#br0" timeOffset="140198.0189">19217 11418 7224,'12'-33'4902,"3"12"0,5-1-387,11 9-2967,-3-7-387,15 12-129,-5 3-258,2 7-258,-4 10-129,-5 10-129,-9 4-129,-8 3 0,-9 2 0,-7-1-129,-11 0 129,-4-3 0,-4-4 129,2-4-258,0-5 0,2-3 0,7-4 0,10-7 0,0 0-129,0 0 0,13 0 0,7 0 129,5 0 129,1 0-129,3 6 129,-1 5 0,0 3 0,-6 6 0,-2 0 0,-4 3-129,-3 0 0,-5 0 0,-5 1 0,-3 0 0,-7-2 0,-10 1 0,-10-1 0,-13 1 129,-10-3-129,-8 1 0,-6-1 0,-1-6 0,4-2-645,0-12-3225,18 0-903,9-5-258,15-9-387</inkml:trace>
  <inkml:trace contextRef="#ctx0" brushRef="#br0" timeOffset="140890.0584">18883 11209 8127,'6'-94'5160,"-1"59"0,-5 7-387,0 28-2967,0 0-516,0 50-516,-1 16-129,0 26-129,-3 23-129,0 21-129,2 17-516,-2-1-516,5 3-1032,-2-30-2193,3-14-903,0-25-516,5-20-516</inkml:trace>
  <inkml:trace contextRef="#ctx0" brushRef="#br0" timeOffset="141190.0756">19066 11308 10191,'0'0'5289,"-4"18"-387,-9 13 129,-15 2-4128,1 16-129,-9 4-258,-5 10-129,-3 3-129,-1-1-258,3 11-1161,-1-9-3483,7 0-129,3-12-516,8-4-258</inkml:trace>
  <inkml:trace contextRef="#ctx0" brushRef="#br0" timeOffset="141826.112">18204 12982 9030,'-8'-41'5289,"18"19"-516,7-1 0,4-7-3354,11 11-774,1-2 0,2 13-258,-4 4-129,-3 6-129,-8 12 0,-7 10 0,-11 4-129,-7 5 0,-9 1 0,-6-1 0,-1-1 0,-1-5 0,2-3 0,6-2 0,7-5 0,8-5 0,13-4 0,8 1 0,8-1 0,0 3 0,2 1 0,-3 0-129,-4 6 258,-10 1-129,-9 5 0,-6 2 129,-10-3-129,-8 3 129,-11 2 0,-5-1 0,-6-1 0,-6-3 0,-2-2-129,-2-6 129,0-5-129,4-6-129,8-4-258,3-15-1032,17 1-3612,7-13 129,12 1-516,12-11-516</inkml:trace>
  <inkml:trace contextRef="#ctx0" brushRef="#br0" timeOffset="142098.1276">18872 12491 11094,'0'0'5547,"10"13"-258,-10 24-258,0 23-3741,-4 17-1032,4 13 0,0 12-387,0 0-1548,0 10-3225,0-9-129,4-7-516,-4-21-258</inkml:trace>
  <inkml:trace contextRef="#ctx0" brushRef="#br0" timeOffset="142391.1443">19203 12780 11739,'-16'-9'5289,"6"13"-129,-15 10-258,3 13-4386,-17 9-129,-9 8-129,-12 7-129,-8 2 0,-4 5-129,0-7-129,8 2-516,2-11-4128,24-7-258,14-16-129,24-6-645</inkml:trace>
  <inkml:trace contextRef="#ctx0" brushRef="#br0" timeOffset="142766.1658">19264 12814 9933,'4'-13'5418,"9"-9"-516,-2 13 258,-3-8-3870,11 11-387,-3 0-258,7 6-129,-1 6-129,1 14-258,-4 5 0,-4 11 0,-8 6 0,-5 5-129,-4 4 129,-11 3 0,-3-1 0,0-7 0,2-5 0,7-9 0,7-9 0,14-6-129,14-9-258,9-8-387,12 0-1806,-4-17-2580,7 2-387,-10-4-258,-1 4-516</inkml:trace>
  <inkml:trace contextRef="#ctx0" brushRef="#br0" timeOffset="148014.4659">22039 14868 3870,'9'-13'4515,"-9"13"-387,0 0 0,15-9-2838,-15 9-387,9-1-258,-9 1 0,9 0-129,-9 0-129,0 0 0,7 9 129,-7-9-258,0 14 0,0-14-129,-9 16 0,9-16-129,-11 11 0,11-11 0,-10 0 0,10 0 129,-4-12-129,4 12 129,0-21 0,0 21 0,2-19 0,-2 19 0,3-11-258,-3 11-387,0 0-3096,0 0-1032,0 0-387,0 0-129</inkml:trace>
  <inkml:trace contextRef="#ctx0" brushRef="#br0" timeOffset="149270.5378">22268 14679 3096,'0'0'4128,"0"0"-903,0 0-516,-11-15-516,11 15-516,0 0-516,-8-5-129,8 5-387,-4-11 0,1-1 0,3 12-129,0-22 258,6 10-129,-4-7 129,9 3 0,-4-6-129,7 6-129,-2-4 0,3 6-258,0 3 129,-1 5-258,1 1 0,0 5 0,-2 3-129,3 5 0,-4 3 0,0 6 0,-1 1 0,-3 5 0,-2 1 0,-6 3 0,0 2 0,0 3 0,-3 3 0,-3-2-129,-1 2 129,0-6-129,-1 0 129,2-2 0,-2-5 0,0-3-129,2-5 258,-2-4-129,8-10 0,-9 15 0,9-15 129,0 0-129,0 0 129,7 0-129,1-4 129,6-4 0,1-1 129,4 1-129,1-4 129,1 4-129,-2 0 0,2 0 129,-2 1-129,-1 1-129,2 1 129,-6 0 0,-1 3-129,0-2 0,-4 0 129,-9 4-258,12 0 129,-12 0-387,0 0-1032,0 0-3483,0 0-387,0 0-387,-6-2-516</inkml:trace>
  <inkml:trace contextRef="#ctx0" brushRef="#br0" timeOffset="151514.6662">23727 14583 6966,'9'-11'5418,"2"0"0,-11 11-516,17 0-3354,-17 0-387,11-2-516,-11 2-258,14 6 0,-14-6-129,9 17-129,-9-17 0,5 18 0,-5-18 0,0 13 0,0-13 0,-6 5 0,6-5-129,-12-2 129,12 2-129,-14-14 0,14 14-387,-12-20-1290,12 20-3483,-8-15-129,8 15-258,0-14-645</inkml:trace>
  <inkml:trace contextRef="#ctx0" brushRef="#br0" timeOffset="152061.6975">23928 14273 8256,'12'-25'5547,"-12"25"-258,10-19 0,3 15-3870,-13 4-645,19-11 0,-8 6-129,5 5-258,-2 8 0,-1 1-258,0 6 0,-4 2-129,-3 3 0,-4 3 129,-2 0-258,-3 0 0,-3-2 129,-2 0 0,0-6-129,0-2 0,8-13 129,-7 13-129,7-13 129,0 0-129,10 0 129,1 0 0,4 0-129,1 0 129,0 1 0,-2 5-129,0 1 129,-4 3 0,1 2 0,-6 2 0,-2 3-129,0-2 258,-3 2-129,0-1 0,-1 0 0,-7 0 129,-1-2-129,-1-1 0,-4-1 129,-5 0-129,-1-4 0,-3-4-129,1 3-645,-5-9-3612,8 2-774,-2-4-645,5-1-258</inkml:trace>
  <inkml:trace contextRef="#ctx0" brushRef="#br0" timeOffset="153249.7654">22375 13875 7224,'0'0'5160,"0"0"-129,-4-9 0,1-11-3354,7 8-387,1-10-516,10 1-129,1-11 0,9-2-258,5-11 0,7-6-129,9-7 129,10-4-129,6-5 0,7-3-129,0 0 0,0 8 129,-5 4-258,-6 9 258,-9 7-258,-10 9 129,-11 6-129,-8 8 129,-9 2 0,-4 4-129,-4 2 129,-3 0-129,0 11 0,0-16 0,0 16 0,0 0 0,-7-13 0,7 13 0,0 0-129,0 0 129,0 0 0,0 0 0,0 0 0,0 0 0,0 0 0,0 0 0,0 0 0,6 3 0,3 7-129,2 2 129,8 7 0,4 7 129,4 3 0,5 6-129,4 5 129,5 0-129,2 1 0,4 0 0,-5 0 0,0-2-129,-2 0 0,-4-4 0,-6 2 0,-4-4 129,-7 0-129,-3-4 129,-5-5-129,-4-3 129,-1-8-129,-1-1 0,-5-12-129,0 0-258,10 0-516,-13-7-4257,3-7-129,-3-9-387,-1-3-387</inkml:trace>
  <inkml:trace contextRef="#ctx0" brushRef="#br0" timeOffset="154129.8157">23271 11876 2580,'0'-15'4773,"0"15"0,1-18 129,-2-2-2451,6 17-387,-11-14-516,6 17 0,-1-13-774,1 13 0,-8-10-387,8 10-258,-14 0 0,14 0 0,-11 3 0,4 0-129,7-3 129,-10 16 0,10-16-129,-13 24 129,6-7 0,-3 0-129,-2 10 0,-1 4 129,-3 5-129,-1 6 0,1 1 0,1 5 0,2 1-129,4 4 0,3-5 129,5-1 0,1-6 0,8-5-129,3-5 129,4-6 0,1-5 0,0-8 0,1-6 0,0-6-129,1 0 129,2-9 129,-2-6-129,0-4 129,-2-3 0,-2 0 129,-4-4-129,-1 2 0,-4 2 0,-5-1 0,-5 7-258,-6 4 0,-2 2 129,-4 5-129,-1 2-129,-1 3 129,-2 0-129,0 5-258,6 7 0,-6-9-1032,11 10-3354,-6-5-258,5 5-258,0-3-387</inkml:trace>
  <inkml:trace contextRef="#ctx0" brushRef="#br0" timeOffset="157061.9834">21259 12325 516,'16'-40'4386,"-9"19"516,-1 2-258,-6-5-1548,8 16-645,-8-11-774,0 19-258,0 0-645,0 0 0,-12 24-387,2 8-258,-2 7-129,1 7 0,-3 7 0,3 2 0,1-3 0,5-2 0,4-9 0,5-9 258,11-11-129,8-7 129,7-11 0,5-3-129,3-2 129,6-6-129,-2-4 0,1 1-129,-7 2 0,-4 0-387,-2 2-387,-13-8-1806,1 11-2193,-8-6-129,-10 10-387,8-19-258</inkml:trace>
  <inkml:trace contextRef="#ctx0" brushRef="#br0" timeOffset="157261.9949">21532 12397 6063,'-33'-8'5031,"19"8"-387,0 11 0,8 10-2967,-2-3-516,8 18-258,-1-2-129,2 10-258,3 3-258,4 1 0,0 4-516,0-6-129,6 9-1290,-10-10-2967,4-4-129,-3-3-387,4-2-387</inkml:trace>
  <inkml:trace contextRef="#ctx0" brushRef="#br0" timeOffset="157790.0251">21353 13162 3225,'11'24'4902,"3"-11"-129,4 10-258,2-6-2580,11 20-516,-4-4-129,12 18-387,-5-1-387,4 8-129,-1 2-129,-1 2-129,-1 0 258,-2-1-258,0-3 0,0-4 129,0-4-129,-2-3-129,-1-4 129,-2-4-129,-1-8 0,-2 0 0,-5-7 0,-2-2-129,-3-5 0,-4-7-387,3 7-2193,-14-17-1935,14 12-258,-14-12-258,10 8-516</inkml:trace>
  <inkml:trace contextRef="#ctx0" brushRef="#br0" timeOffset="161391.2311">21277 13109 8127,'-9'-9'5031,"9"9"-258,0 16-258,-2 1-3354,4 14-645,3 3 0,1 7-516,-1 3 0,-1 2-387,3 0-258,-7-20-1032,7 0-2709,-7-11-258,0-15-258,0 0-387</inkml:trace>
  <inkml:trace contextRef="#ctx0" brushRef="#br0" timeOffset="161571.2414">21282 13179 6063,'15'-46'5160,"-2"31"-387,7 10-387,-6-4-2709,15 9-645,-7 0-387,4 7-258,-3-2-258,0-3-645,5 4-3741,-4-5-129,1-1-645,3 0-129</inkml:trace>
  <inkml:trace contextRef="#ctx0" brushRef="#br0" timeOffset="162269.2813">22871 12905 4257,'-14'2'5031,"14"-2"-129,0 0-129,0 0-2580,0 0-387,24 12-645,-6-12-258,10 6-129,-1-4-258,4 3-129,-1-1-258,0-3 0,-4 1-129,-4-2 0,-2 0 129,-4-3-129,-2 1 129,-1 0-129,-3 2 129,-1 4-129,-3 8 0,-2 8 129,-3 6 0,-1 9-129,-1 3 129,-6 1-387,3 7-129,-6-11-3612,7 0-1032,-2-6-129,5-7-516</inkml:trace>
  <inkml:trace contextRef="#ctx0" brushRef="#br0" timeOffset="162998.3229">23232 13375 2322,'-2'30'5031,"-2"-14"-387,4-16-645,0 29-1161,-6-27-1032,9 10-258,-3-12-387,0 0-387,8-19 0,5 3 0,-3-9-129,4 0-258,-1-7 0,1-1-129,1 2 0,-2-5 0,0 4-258,-2 0 129,-1 4-258,1 3 129,-4 4-129,3 4 258,-2 4-387,4 6 387,-2 7-258,1 0 129,2 0 129,2 11-258,-1 2 129,3 0-129,3 4-258,-5-13-1032,10 11-3612,-4-5 0,2-1-645,-1-8-258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9T17:00:14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11538 5465 7998,'18'-7'5031,"-18"7"-129,13-5-129,-13 5-3870,0 0-129,0 0 0,0 0-387,0 0 129,-13 17-129,-10 2 0,-13 8-258,-11 10 0,-11 8-129,-10 7 0,-6 5 0,2 1 0,1-5 0,8-4 0,10-5-129,12-8 129,10-6 0,10-8 0,6-3-129,6-3 129,4-2 129,5 0 0,0-1 0,11 3 0,6 1 129,9 4-129,9 4 0,7 4 129,10 6-258,3 3 129,4 6-129,-2-2 0,-3 3 0,-7-4 0,-9-5 0,-6-6-129,-10-7 129,-6-6-129,-6-9-129,-1-1-387,-9-7-4128,0 0-387,4-5-516,-4 5-258</inkml:trace>
  <inkml:trace contextRef="#ctx0" brushRef="#br0" timeOffset="225198.8807">10824 7158 903,'0'0'3870,"0"0"-516,2-12-1032,-2 12 0,11-5-645,5 3-258,-1-10-129,10 7 0,1-8-258,14 7-258,0-4-129,13 8-129,3-1 258,12 3-387,3 0 0,5 4-258,-2-3 0,2 1 0,-6-2 0,-1-3 0,-9-3 0,-8-1-258,-10 2 258,-7-3-258,-8 3 258,-8 3-258,-7 2 129,-12 0-387,9 8-645,-18-5-3225,2 7-516,-8-2-258,0 2-516</inkml:trace>
  <inkml:trace contextRef="#ctx0" brushRef="#br0" timeOffset="225773.9135">10835 7420 3870,'17'-14'4515,"-7"8"0,5-2-1677,6 8-1290,1-3-129,13 3-387,0-4-258,14 1 0,4-5-129,12 1-129,3-7-258,6 1-129,1 0 129,-1-3-258,-3 4 129,-5 2-258,-6 2 129,-8 1 0,-7 3 0,-7 1-258,-4 3 129,-10 0-387,4 0-258,-13-2-774,7 2-2967,-11-3-129,0 3-774,-11 0 387</inkml:trace>
  <inkml:trace contextRef="#ctx0" brushRef="#br0" timeOffset="231886.2632">19598 6388 2580,'7'-78'3741,"-7"43"-258,2 13 0,-2 0-516,0 22 0,-8 0-1032,1 30-645,-12 19-516,-4 22-516,-9 19-129,-9 19-129,-12 20 129,-10 14-129,-10 7 0,-6-3 129,0-4 129,2-8-258,9-16-129,5-22-1806,19-16-2451,13-30-258,21-24-387,10-27-387</inkml:trace>
  <inkml:trace contextRef="#ctx0" brushRef="#br0" timeOffset="232186.2803">20033 6488 9417,'32'171'5418,"3"-78"-645,16 0 0,18 15-4386,24 8 0,17 7-129,16 4 129,8 7-258,3-5 129,1 2-258,-6-8-129,-9-12-129,-14-6-387,-20-18-1290,-13-2-2838,-23-14-387,-20-8-387,-26-11-258</inkml:trace>
  <inkml:trace contextRef="#ctx0" brushRef="#br0" timeOffset="232554.3013">18535 9242 7740,'65'-2'5418,"-18"4"-387,9 19-258,2 18-3741,8 24-387,6 12-129,9 20-129,0 9 129,5 10-258,1-3 129,1-4-129,-2-12 0,-2-14 0,-1-14-387,-8-11-129,-2-3-1161,-14-21-3612,-3-2-129,-11-16-387,-5-13-516</inkml:trace>
  <inkml:trace contextRef="#ctx0" brushRef="#br0" timeOffset="232842.3178">21413 9046 9546,'-65'187'5805,"15"-69"-774,-11 3 0,-1 7-4902,-2 12 0,1 10 0,3 0-129,-2 0 258,-1 0-129,-2-8-258,3 1-774,-8-12-3870,11-10 0,-2-15-516,5-14-129</inkml:trace>
  <inkml:trace contextRef="#ctx0" brushRef="#br0" timeOffset="233218.3393">19744 11851 10062,'-35'67'5289,"15"-21"-387,-3 15 0,-13 6-3741,1 19-645,-10 12-258,-4 13-129,-11 13-129,-4 1 129,-3-2-258,4-4 129,7-13 0,3-13-258,14-8-903,2-29-3741,18-16-129,1-20-129,18-20-774</inkml:trace>
  <inkml:trace contextRef="#ctx0" brushRef="#br0" timeOffset="233646.3638">19407 12012 2967,'30'-52'3870,"-14"42"0,-16 10 0,11 0-3096,-9 12 0,-2 9 258,1 9 258,-1-1-129,4 12 129,0-5 0,17 10-258,2-5-129,16 12-129,9-5-258,16 6-258,12-1 0,16 4 0,9-4 0,9 3-129,4-5 129,6 1-129,-4-6 0,-2-3 129,-13-3-258,-13-2 129,-13-5-258,-12 1 129,-17-3-129,-15-6-258,-11 2-129,-17-11-1161,-3 7-3354,-11-7 0,-9 4-387,-12 1-387</inkml:trace>
  <inkml:trace contextRef="#ctx0" brushRef="#br0" timeOffset="234126.3913">19034 13903 10191,'25'33'5418,"17"-9"-516,16-6-258,23 20-4128,15 5-129,16 11-129,8 5-129,5 3-129,-2 1-129,-9-4 129,-12-5-129,-14-7 129,-15-12 0,-10-9 0,-13-10-129,-12-11-129,-7-1-387,-13-13-1419,0 1-2580,-9-11-516,1-1 0,-8-12-645</inkml:trace>
  <inkml:trace contextRef="#ctx0" brushRef="#br0" timeOffset="234390.4064">20878 13539 10062,'33'-26'5547,"-30"41"-387,-3 31-129,-15 12-4386,-6 21-129,-11 15-258,-3 17-129,-12 12-129,-2 1 129,-1-5-129,4-6-129,1-8 0,4-14-387,14-3-1032,-1-30-3354,14-8 0,1-20-645,8-9-387</inkml:trace>
  <inkml:trace contextRef="#ctx0" brushRef="#br0" timeOffset="235769.4853">18646 13926 5676,'19'11'5289,"-9"0"-516,-10-11-129,7 29-2580,-8-17-1290,-3 9-129,-6-1-387,-3 2 0,-7 1 129,-2 2-129,-4-3 0,-3-1-129,-6-2 129,-2-1-129,-4-7-129,-6-5 129,-1-6-129,-4 0 0,1-17 0,-2-8 0,6-12 129,4-10-129,8-8 0,9-4 0,12-6 0,13-1 0,2-1 0,17 2 0,6 7 0,9 5 0,7 4 129,2 8-129,3 3 0,-2 10 129,-2 7-129,-4 9 0,-6 9 129,-5 3-258,-6 10 0,-5 5-258,-3 15-1935,-6-12-2193,-3 5-387,-3-9-516,-1-3 0</inkml:trace>
  <inkml:trace contextRef="#ctx0" brushRef="#br0" timeOffset="236137.5063">18327 13293 4257,'-11'-35'4902,"9"16"0,2 2-387,0-6-2709,8 17-516,-8 6 0,22-2-387,-9 4 0,8 18-258,-2 4-129,7 8 0,-1 1-258,4 3 129,-3-5-258,2 1 129,-1-6-129,-3-3 0,-2-7-129,-3-1 129,-5-3-129,-5 3 0,-5-1 129,-4 4-129,-6 1 0,-8 5 0,-2 7 0,-4-2-129,-1 5-387,-3-13-1161,8 11-3225,-2-15 0,10 0-516,8-17-387</inkml:trace>
  <inkml:trace contextRef="#ctx0" brushRef="#br0" timeOffset="236845.5468">20662 11060 1548,'23'-10'4773,"-3"4"0,0-1 0,9 7-1548,-6-13-1290,18 13-387,-6-10-258,14 10 0,-1 0-516,8 7-129,-1 2-258,0 11-129,-3 1-129,-7 6 0,-8 2-258,-10 4 129,-12 0 0,-9 2 0,-9 0 0,-10-2 0,-8-2 0,-10 0 0,-4-2-129,-9-1-129,-5-3 129,-2-4-129,-2 0-258,-3-11-645,10 1-3612,-5-5-129,6-6-258,4-6-516</inkml:trace>
  <inkml:trace contextRef="#ctx0" brushRef="#br0" timeOffset="237162.5649">20725 11214 8643,'29'-20'5160,"-16"20"-387,-5 3-258,2 9-3741,-10 2-387,-4 9-258,-12 0-129,-3 6 258,-10 3-258,-5 0 0,-5-1 0,4-2 0,2-4 129,8 2 129,10-4 0,12-2 129,9-4 0,21 3 0,9-3 129,12 0-258,4-1 0,7 1-129,-3-1-129,-3-3-129,-7 3-258,-11-7-645,-1 5-3483,-14-7-129,-5 0-516,-15-7-258</inkml:trace>
  <inkml:trace contextRef="#ctx0" brushRef="#br0" timeOffset="237438.5807">21383 11029 9933,'0'0'5289,"15"-8"-387,-1 8 0,4 9-4515,9 8 129,4 5-258,2 6 0,-3 1-129,-2 5 0,-1-2-129,-6-3-129,-3-2-258,-8-8-387,4 6-1677,-14-25-2451,11 13-129,-11-13-387,7-11 0</inkml:trace>
  <inkml:trace contextRef="#ctx0" brushRef="#br0" timeOffset="237679.5945">21664 11027 9159,'14'0'5289,"-14"0"-129,7 8-387,-7 7-3354,-5 11-774,-7 10-387,-7 9-129,-6 7-258,-4 3-129,0 11-1161,-9-9-3483,6-1 0,-3-7-258,5-6-516</inkml:trace>
  <inkml:trace contextRef="#ctx0" brushRef="#br0" timeOffset="238286.6292">17578 13879 8901,'28'4'5418,"-7"10"-516,1-2-129,7 13-3096,-1-4-903,7 2-387,-4 3-129,1 0-258,-3 1-516,-8-15-1677,-2 7-2451,-6-9-387,-3 1-258,-10-11-129</inkml:trace>
  <inkml:trace contextRef="#ctx0" brushRef="#br0" timeOffset="238466.6395">17892 13798 10191,'2'-14'5031,"-2"14"-129,-11 24-258,-4 19-3741,-10 8-387,-6 9-258,-4 8-387,-5-1-774,5 8-3612,-3-6-258,4-6-387,2-17-516</inkml:trace>
  <inkml:trace contextRef="#ctx0" brushRef="#br0" timeOffset="239149.6786">18203 8961 3096,'31'31'4902,"-21"-4"-516,-3 7 0,-5 7-1677,-9-7-1806,-1 3-387,-10-6-129,-4-5-258,-8-4-129,-6-7 258,-5-11 0,-5-4 129,-5-12-129,-2-7 0,-3-10 129,3-5-129,0-4 129,7 0-129,5-9 0,11 4 0,9-6-129,10 3 0,9-5 129,4 1-129,10 0 0,8 5 0,5 4 129,7 11-129,3 7 129,3 8 0,5 8 0,5 7 0,0 2 0,3 6 0,-3 3-258,-2-1 0,-5 2-129,-9-6-387,-2 8-903,-16-9-3354,-1 4 0,-13-9-387,0 0-645</inkml:trace>
  <inkml:trace contextRef="#ctx0" brushRef="#br0" timeOffset="239429.6946">18119 8511 7611,'-12'-41'4773,"9"29"129,2 1-258,1 11-3096,5-6-258,9 6-516,1 0-258,6 5 0,0 0-129,4 5-129,0 2 129,1 7-387,-1 4 258,-1 5-258,-6 4 129,0 5 0,-7 0 0,0-1-129,-3-3 0,-5-4 0,-3-3-258,-3-5-129,-4 6-516,-14-19-2580,1 9-1290,-11-5-516,-1 2-258,-8-12-258</inkml:trace>
  <inkml:trace contextRef="#ctx0" brushRef="#br0" timeOffset="239706.7105">17477 8148 7224,'-18'-4'4902,"16"13"-258,10 5-258,16 13-3354,2-1-387,10 11-129,1 0 0,5 5-258,-4 0 0,1-7-387,1 3-1677,-8-17-2580,-4-6-258,-8-15-258,-3-5-258</inkml:trace>
  <inkml:trace contextRef="#ctx0" brushRef="#br0" timeOffset="239874.7201">17819 8058 5547,'-37'-26'4902,"12"26"-129,-3 19-645,-4 15-1806,-7 9-1806,2 14-258,-3 12-774,-4 6-3612,6 6-387,4 1-258,5-7-387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9T17:04:59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4935 5767 4644,'-10'3'4644,"10"-3"258,0 0-387,-14-5-2193,20 7-516,-6-2-645,19 0 0,-2-2-387,10 2 0,4-6-258,11 4 0,5-5-258,7-1 129,3-1-129,5-3-129,0 0 0,2-2 0,-6 2-129,-4 0 0,-9 1 129,-7 4-129,-9 0 0,-8 3 0,-8 3 0,-13 1-129,0 0-258,0 0-258,-8 10-903,-11-7-3225,4 11-129,-8-7-516,3 10-258</inkml:trace>
  <inkml:trace contextRef="#ctx0" brushRef="#br0" timeOffset="465.0266">5029 6224 10320,'11'-2'5160,"-11"2"-516,17 0-903,-9-2-2451,11 2-387,2 0-258,12 0-129,2-2-129,9-3 0,5-5-258,4 2 129,1-1-129,-1 0-129,-5 1 129,-4 0-129,-8 4-129,-9 1 0,-6 3-129,-8 0-129,-2 0-645,-11 0-3741,0 0 0,0 0-387,0 0-387</inkml:trace>
  <inkml:trace contextRef="#ctx0" brushRef="#br0" timeOffset="5556.3178">4984 8205 9546,'49'23'5289,"-7"-19"-258,4-4-129,14-4-4128,5-7 0,8 2-258,-1 0-129,-1-3 0,-8 2-129,-7 4-129,-9 2 0,-10 0 0,-11 4-129,-9 0-258,-7 2-258,-10-2-1548,0 0-2967,-10 12 129,-3 1-645,-7-3-258</inkml:trace>
  <inkml:trace contextRef="#ctx0" brushRef="#br0" timeOffset="5824.3331">5091 8600 10320,'-22'40'5547,"28"-24"-387,14-13 0,18-1-3612,7-5-903,16-4 0,7-8-129,3 1-258,0-2 0,-2 0-129,-9 3-129,-8 3 0,-10 4-258,-12 2 0,-10 4-258,-11 0-774,0 4-3741,-9-4-129,-1 14-258,-12-6-387</inkml:trace>
  <inkml:trace contextRef="#ctx0" brushRef="#br0" timeOffset="6148.3516">5146 9070 10965,'-25'36'5805,"25"-36"-645,1 22 129,13-22-3741,16 0-645,7-2-129,16-6-258,10-3 0,9-2-258,2 1 0,-1 0-129,-7 3-129,-3 1 0,-12 3-129,-13 1 0,-13 3 0,-9 1-129,-6 0-129,-10 0-258,0 0-387,0 0-4128,-3 13 0,3-13-516,0 0-129</inkml:trace>
  <inkml:trace contextRef="#ctx0" brushRef="#br0" timeOffset="6868.3928">6022 9002 11094,'0'0'5547,"5"-17"-258,-5 17-258,0 0-3741,0 0-387,0 0-387,6 12-258,-4 13 0,2 11 0,-1 11-129,4 5 0,-3 9 0,1 2-129,0 1 0,1-3-258,-2-6 0,-3-15-645,9 3-1161,-10-18-3096,4-2 0,-4-23-516,0 0-129</inkml:trace>
  <inkml:trace contextRef="#ctx0" brushRef="#br0" timeOffset="7276.4161">6283 9168 11094,'0'0'5160,"0"0"-258,10 0 0,-10 0-4386,-2 17-129,-5-1 0,0 1-129,-5 3 0,-2-1-129,-2 2 0,-2-4 0,1 0 0,0 0 0,3-7 0,1 0-129,4-3 0,9-7 129,0 0 0,-3 16 0,3-16 0,15 14 0,-1-1 129,4 3-129,4 4 0,3 5 129,0 0-258,3 1 129,-2 3 0,-4-2-129,-2-1-129,-6-3-258,-2 6-903,-9-14-3741,-1 3 0,-5-6-516,3-12-387</inkml:trace>
  <inkml:trace contextRef="#ctx0" brushRef="#br0" timeOffset="39936.2842">5977 11376 17028,'0'0'0,"0"0"903,0 0-903,-2 13 1032,2-13 258,-12 21-129,2-3 258,-4 8-129,-3 6 129,-10 5-645,-2 13-258,-5 7-258,-4 5-258,-7 0 129,-6 5-258,-2-4 129,1-8 0,5-6-129,8-8 129,10-4 0,12-7 129,16-3-129,12-2 129,19-1 0,11 2 0,11 2 0,3 2 0,1-2 0,-2 1-129,-9 0 0,-11 0-387,-9 7-2064,-16-10-2193,-11 7-258,-21-8-387,-9 3-516</inkml:trace>
  <inkml:trace contextRef="#ctx0" brushRef="#br0" timeOffset="40120.2946">5489 12567 8256,'10'18'5547,"17"-1"-387,6-4-258,12 14-1419,0-14-2580,10 5-129,-3-3-258,-2 3 0,-6-2-258,-3-3-387,-5 5-387,-15-16-4257,-1 9-387,-11-11-258,-9 0-516</inkml:trace>
  <inkml:trace contextRef="#ctx0" brushRef="#br0" timeOffset="40620.3232">7900 11601 11739,'12'21'5289,"-5"17"-387,-7 7-129,0 21-4128,-2 6-387,2 3-258,0 4-645,0-22-2451,10-2-1548,-5-23-258,6-13-387,-3-26-387</inkml:trace>
  <inkml:trace contextRef="#ctx0" brushRef="#br0" timeOffset="41028.3466">8247 11497 10320,'-15'53'5289,"-1"-27"-516,2 4 0,-3-6-3870,12 10-387,5-5-129,7 3-129,10 0-258,4 2 129,6-4-129,-3 2 0,1-1 0,-5 1 0,-9-1 0,-10 3 0,-6 0 0,-16-1 129,-6-2-129,-8-3 0,-2-5-387,-1-20-1032,14 2-3225,7-17-129,16-10-387,12-16-387</inkml:trace>
  <inkml:trace contextRef="#ctx0" brushRef="#br0" timeOffset="41396.3676">9072 11531 11739,'57'53'5418,"-37"-14"-258,-6 5-516,3 2-4386,-4 8-129,1-3 0,0-8-129,-4-10-129,0-9 129,-10-24-129,12 5 129,-9-19-129,0-19 129,0-15-129,5-6 0,3-4 0,7-2 0,4 7 0,3 8 129,4 13-129,0 17 0,-1 15 129,-2 20 129,-5 12 0,-2 8 0,-5 7-129,-2-1 129,0-3-129,1-4-258,-3-13-387,10 2-2064,-8-22-1935,6-4-387,-1-11-258,4-10-387</inkml:trace>
  <inkml:trace contextRef="#ctx0" brushRef="#br0" timeOffset="41688.3844">9749 11558 6966,'9'0'5289,"-8"19"-258,6 14-129,-7-4-3225,15 11-516,2-7-387,6 0-387,2-10-258,4-6 0,0-10-258,-2-7 0,-3-1-129,-6-14 129,-6-4-129,-6-9 129,-6-5 0,-4-1 0,-10-1 0,-10 0 129,-4 3 0,-7 3 129,-5 2-129,-1 12 129,2 1 0,5 7-129,9 0 0,10-4-774,15 11-3870,15-28 0,15 2-516,9-19-387</inkml:trace>
  <inkml:trace contextRef="#ctx0" brushRef="#br0" timeOffset="41844.3932">10066 10983 10707,'43'-48'5418,"-35"59"-387,-4 32 0,-4 12-3999,3 19-516,7 8-258,2 4 0,4 4-258,1-5-387,4-2-774,-12-21-3612,4-6-258,-11-18-387,-2-9-387</inkml:trace>
  <inkml:trace contextRef="#ctx0" brushRef="#br0" timeOffset="41996.402">10121 11388 7740,'64'-58'4773,"-21"37"-129,8 1-516,5 6-4128,1 1-3354,3 6-1032,-9 7-258,-10 2-387</inkml:trace>
  <inkml:trace contextRef="#ctx0" brushRef="#br0" timeOffset="42236.4157">9177 12397 11352,'92'36'5676,"-6"-33"-645,14-13-258,14-7-4257,1-7-258,1 5 258,-12-3-387,-13 3-129,-17 7-903,-24-3-3999,-11 10-129,-18-3-387,-21 8-645</inkml:trace>
  <inkml:trace contextRef="#ctx0" brushRef="#br0" timeOffset="43116.4661">12072 11332 7740,'18'-104'5418,"-15"63"0,-7 10-645,-9 30-3354,-16 11-387,-3 34-258,-10 14-129,-1 15-258,2 9-129,3-2-129,8-7 129,9-13-129,14-16 0,7-15 0,17-19-129,10-11 0,5-20-129,3-13 0,2-14 0,1-5 129,-4 1-129,-3 4 0,-9 8 0,-5 18 129,-7 13 0,-10 9 0,11 29 129,-9 9 0,2 8 129,2 1-129,4-3 0,2-8-129,5-6 129,0-11-129,1-9 0,0-10 0,-2-13-129,-3-8 129,-1-12-129,-2-8 0,-1-5 0,0-2 0,0 6 0,0 5 0,0 14 0,0 11 129,1 12 0,-2 12 0,-1 13 0,0 9 0,0 2 258,-1 1-258,0-2 129,0-7-129,2-5 129,0-5 0,2-13 0,0-5-258,0-8-129,3-14 258,-1-10-129,0-4 129,1-5-129,-3 2 129,1 7-129,1 6 129,0 11 129,0 12-129,0 7 129,1 16 0,2 6-129,1 7 129,6 2-258,-4-11-1677,7 8-3225,-1-15 0,4-8-516,2-9-774</inkml:trace>
  <inkml:trace contextRef="#ctx0" brushRef="#br0" timeOffset="44339.536">13783 11321 9546,'27'69'5160,"-5"-38"-129,4-16-516,6-5-4128,1-10 0,2-10-258,-4-11 129,-2-9 0,-7-11-129,-4-2 0,-11-3 129,-7 6-129,-9 10 0,-9 10-129,-10 13 129,-1 14-129,-5 22 129,4 15 0,0 7-129,9 6 0,12-2 129,9 0-129,11-7 0,14-12-258,13-8 0,7-15-129,13-8 0,4-6 0,8-15-129,1-13 129,1-11 0,-3-9 387,-11-6 0,-7 1 258,-15-2 258,-12 9-129,-20 5 129,-5 17 0,-22 10 0,-5 16 0,-9 14 0,1 14-129,-1 4-129,8 4 129,8-1-258,9-4 0,12-2-129,5-11 0,11-4 0,6-8 0,4-4-129,-1-3 129,0-7 0,-2 0-129,-5 3 129,-1 1 0,-8 6-129,-5 11 129,-2 9 0,-2 8 0,-5 16 129,-3 9-129,1 0 0,-1 4 0,6-6 129,2-5-129,5-9-129,4-11 129,5-19-129,4-10 129,2-15-129,-2-19 0,2-9 0,1-13 129,-1-9-129,0-1 129,-1-1 0,-4 6 0,-3 6 0,2 12 0,-8 13 129,-1 14-129,-5 16 129,3 11-129,-3 11 0,3 6 129,2 4-129,3 0 0,4 0 0,5-6 129,1-6-129,2-8-129,4-6 129,-1-6 0,-1-7 0,0-7 0,-2-10 129,-1-4-129,-2-6 0,-2-2 0,-1 1 0,-2 3 0,-3 4 0,-1 8 0,-8 20 0,0 0 0,0 0 0,5 17 129,-2 7-129,0 4 0,4 1 0,3-5 0,3-4 0,3-4 0,1-4-258,0-11 0,-1-1 0,-4-5-258,0-9 0,-4-7 129,0 0-129,-6-6 129,2 4 129,-4 3 129,0 4 129,0 16 258,0 0 0,0 0 129,7 17-129,-2 5 129,0 0-129,2 1-387,2 0-1161,-4-10-3354,4-5-129,-9-8-387,11-2-387</inkml:trace>
  <inkml:trace contextRef="#ctx0" brushRef="#br0" timeOffset="44664.5546">15209 11098 8385,'1'-12'5031,"9"16"-258,-3 11-129,6 15-3612,-2-7-258,3 11-387,-1-3-129,-2 3-258,0 1 0,2-9 0,0-1 0,-1-9 0,4-5 0,-1-8 129,2-3 0,0-3 129,0-12 0,-3-5 0,-3-6 0,2-2-129,-7-2 129,-1 2-129,-5 2 0,0 3 0,0 6 0,0 17-129,0 0 0,0 0-387,10 3-4128,-5 8-258,8 3-258,0-5-516</inkml:trace>
  <inkml:trace contextRef="#ctx0" brushRef="#br0" timeOffset="46060.6345">16489 11021 11094,'-19'8'5418,"7"7"-645,2 12 0,-4 2-4386,7 10 0,-3-2-129,5-2-129,0-6 0,3-4 0,2-11-129,0-14 0,7 0 129,-2-14-129,2-11 129,2-6-129,-1-7 0,2-5 0,0 0 0,2 0 0,2 6 0,-1 8-129,2 6 129,1 9 0,3 8 0,-1 6 0,1 7-129,1 8 129,1 1 0,3 2-129,-1-1 129,-2 1-129,0-2 0,-4-3 0,1-1-129,-4-6 0,-1 1-129,-13-7 0,14 11-129,-14-11 258,1 15-258,-1-4 258,-7 5 0,-4 1 258,2 6-129,-2-1 129,3-1-129,2-5 0,6 0-129,0-16-516,16 4-645,1-15 0,11-2-129,-2-16 258,10 1-129,-5-13 129,7-2 258,-2-14 516,-3-14 1032,2-6 774,-9-15 129,-1 11 258,-16-4-129,2 17 129,-15 4 0,0 35-129,-16 17-129,1 30-645,-4 25-258,2 22-129,2 8-129,6 15-258,3 7-258,7-4 0,5-4-129,5-9 0,13-9-129,0-19-258,12-6-387,-5-26-387,13 0-258,-10-23 258,8-4-129,-9-17 387,1-3 1032,-8 1 516,-10-6 774,0 14 387,-14-11 645,2 31 129,-15-22-258,8 25-258,-12 0-774,5 8-387,4 0-258,3 2 0,4-1-129,3-12-129,6 16 0,4-12 0,5-4 0,-2 0 0,4 0 129,-1-2-129,0-3 0,-2 3 0,-2 2 0,-1 0-129,-1 2 129,-1 5 0,1 2-129,0-2 0,1 0-129,1-3-129,3-4-129,0-2 0,3-7 0,0-9 129,2-7-129,-2-7-129,6-7 258,-1-15 258,3-9-129,1-13 129,1-3 0,-4 1 129,-4 5 129,-4 10 258,-8 11 129,-5 27 129,-3 25-129,-9 13 0,-7 26 0,4 17-258,2 9 0,0 8-129,6 1-258,1-3-129,3-4-258,0-16-1419,0 0-2451,0-16-516,1-7-258,-1-13-129</inkml:trace>
  <inkml:trace contextRef="#ctx0" brushRef="#br0" timeOffset="46264.6461">17565 11009 10062,'8'-29'5031,"9"21"-258,3-1 0,11 9-3870,-4 0-387,3 4-129,-5 4-129,1 4-129,-7 1 0,-4 1-129,-3 2-258,-6-4-387,2 7-1419,-8-19-2451,1 15-387,-1-15-258,0 0-258</inkml:trace>
  <inkml:trace contextRef="#ctx0" brushRef="#br0" timeOffset="46719.6722">17803 10873 7224,'0'-34'4902,"0"34"-258,0 0-516,6 17-1935,-6-4-903,3 15-516,-1-4-129,7 1-258,0-7-129,4-1-129,3-5 0,1-2-129,1-4 0,-1-2 129,0-4 0,-3 0 0,-4 0 0,1-4 129,-11 4 0,11-12-129,-11 12 129,11-11-129,-11 11 0,15-7-129,-6 5 0,2 2 0,-1 3 0,0 3 0,0 2-129,1 2 129,-2-1 0,0 0 0,0-1 0,-2-3 0,4-3-129,0-2-129,3 0 0,1-2 0,0-3-129,0 0 129,2 1 0,-3 1 0,0 3 129,-2 0 0,-1 4 0,-11-4-258,12 20-258,-12-20-1032,11 22-2838,-6-10-129,7 2-258,1-4-516</inkml:trace>
  <inkml:trace contextRef="#ctx0" brushRef="#br0" timeOffset="52524.0042">18641 5755 4257,'63'-80'4902,"-10"31"-516,13-9-129,15-11-3096,21 3-387,18-12-516,19-3 0,13-1 0,20 4 0,10-2 258,15 15-129,7 4 129,7 15-129,-4 17 129,2 23-129,-9 11-129,-9 30 129,-10 18-258,-12 15 258,-9 19 0,-8 15-129,-11 12 129,-2 15-129,-8 8 129,-1 6-129,-4 6 129,-2 9-129,-4 6-129,1 4 129,-7 4 0,-4 4 0,-9 5-129,-4 5-129,-15 1 0,-9 5 0,-12 2-129,-16 3-129,-14-3 0,-13-1 129,-14-2 129,-9-5 0,-18 1 0,-15-3 0,-8-3 129,-19-2 0,-14-5 0,-15-5 0,-18-4-129,-13-1 129,-16-6-258,-17-13 129,-13-4 0,-7-8 0,-11-8 0,-5-8-129,-6-8 258,-7-10-129,-3-12 0,0-10 129,-3-16-258,-2-15 129,-2-13-129,1-20 258,2-18-129,3-21 0,7-18 0,3-12 0,6-12 129,9-15 0,6-13-129,8-10 0,12-13 129,10-9-258,13-12 0,10-16 129,11-17-129,13-11 0,17-7 129,11-13-258,12-3 258,9-9 0,9-2 0,8 1 0,9 5-258,4 3 258,8 3 0,5 5-129,7 2 129,6 3-129,13 6 129,8 0 0,13 2 129,12 6-258,9 9 258,9 9-129,9 10 0,8 14-129,9 9 0,6 16-129,8 20-258,-7 0-3096,8 22-1161,-6 7-516,-1 17-258,-8 4-387</inkml:trace>
  <inkml:trace contextRef="#ctx0" brushRef="#br0" timeOffset="53180.0416">17706 7196 5676,'17'83'5160,"-1"-40"-258,10 1-516,6-17-3225,15 16-129,7-13-258,17-1 0,11-13-258,15-3 129,8-13-129,12-4-258,14-20 129,9-11-258,10-19 129,13-14 0,6-21-129,8-12-129,10-17 0,3-20-129,1-10 129,-3-10 0,-10 3-129,-15 5-129,-21 13 258,-21 10 0,-30 26 129,-25 17-129,-27 30 129,-25 20-258,-15 17 0,-20 13-387,-4 16-1548,-11 6-2709,3 7-387,-6 4-516,4 3-258</inkml:trace>
  <inkml:trace contextRef="#ctx0" brushRef="#br0" timeOffset="53600.0656">20089 6722 9288,'6'119'5160,"10"-53"-258,6 4-387,13 10-4257,4 8 258,13 7-129,9 4 0,11 5 0,8 1 129,15 4-129,6-5 0,14 0-129,11-9 0,11-6-129,5-9-129,12-8 0,1-11 0,3-8 129,2-12-258,-3-7 129,-8-10 0,-7-5 0,-13-3 0,-15-6 0,-18 1 0,-19-8 0,-17 2 0,-21-5-258,-14 2-645,-25-9-4128,0 7 0,-20-25-774,-8 8-258</inkml:trace>
  <inkml:trace contextRef="#ctx0" brushRef="#br0" timeOffset="54048.0912">21385 8342 8256,'21'0'4773,"-21"0"-129,0 0-387,-3 12-4902,-5 12 258,-7 8 0,-5 11 387,-8 18 129,-8 16 129,-6 22 129,-6 18 258,-1 26 0,-8 12-129,4 18 258,-2 6 0,7 8 129,6-12-129,10 0-129,5-20-258,10-14 0,10-19-129,7-12 0,3-18-129,7-13 0,4-14-129,-1-16-387,5-8-258,-10-18-3741,8-12-774,-16-11-258,6-23-774</inkml:trace>
  <inkml:trace contextRef="#ctx0" brushRef="#br0" timeOffset="54672.1269">17630 9440 2580,'79'-84'4902,"-34"45"-129,5 1 129,5 9-2451,1-8-903,18 13-129,4-12-387,17 9-387,9-10 129,17 1-387,15-7 0,15 2-129,9-4 0,12 5 0,4 3-129,1 8 0,-2 8 129,-3 14 0,-9 7-129,-6 7 129,-10 11-129,-4 3 0,-8 3 0,-2 4 0,-10-3 0,-5 2 0,-15 1-258,-11-1 129,-13 0 0,-21 2 0,-16 0-258,-15-3 129,-14 2-387,-12-11-645,2 1-3999,-8-6-129,-3-1-387,-5-7-645</inkml:trace>
  <inkml:trace contextRef="#ctx0" brushRef="#br0" timeOffset="56104.2089">18096 8207 3354,'3'11'4773,"-3"-11"0,0 0-1548,0 0-387,0 0-645,0 0-129,0 0-516,8 0-387,-8 0-387,0 0-258,0-10-258,0 10-258,0 0-516,0 0-3741,0 0-516,10-8-387,-1 7-387</inkml:trace>
  <inkml:trace contextRef="#ctx0" brushRef="#br0" timeOffset="56352.223">19025 7952 9804,'8'1'5289,"0"3"-387,-8-4-129,0 0-3870,0 0-387,0 0-129,0 0-258,0 0-645,15 4-4128,-15-4 0,0 0-516,0 0-516</inkml:trace>
  <inkml:trace contextRef="#ctx0" brushRef="#br0" timeOffset="56540.2338">19547 7802 12126,'42'-7'5289,"-32"1"-129,-1 6-387,-9 0-4515,8 0-387,4 4-2064,-1-4-2580,4 0-258,2 0-258,6 2-774</inkml:trace>
  <inkml:trace contextRef="#ctx0" brushRef="#br0" timeOffset="56768.2469">20151 8025 11094,'57'20'5805,"-26"-16"-516,-8-4 0,1 0-4257,-6-2-258,2-5-387,-6 2-129,-4-1-258,-10 6-387,13 0-129,-4 7-1419,-9-7-3096,10 15-387,-10-15-387,13 30-387</inkml:trace>
  <inkml:trace contextRef="#ctx0" brushRef="#br0" timeOffset="56948.2572">20471 8407 9288,'19'23'5547,"-11"-21"-387,5-1 0,-8-10-3870,7 7-645,-12 2-258,13-11-387,-13 11-1806,10-1-3225,-10 1 0,-12-9-645,-4 3-258</inkml:trace>
  <inkml:trace contextRef="#ctx0" brushRef="#br0" timeOffset="57216.2725">18768 8613 11868,'0'0'5547,"15"2"-516,-1-14-645,2 10-3483,-2-6-258,1 6-129,-8 1-387,-7 1-129,0 0-258,0 0-258,0 18-1935,-6-16-2580,-3 5-129,-6-7-387,2 0-516</inkml:trace>
  <inkml:trace contextRef="#ctx0" brushRef="#br0" timeOffset="57404.2833">18554 8529 10965,'-10'0'5160,"10"0"-258,0-14-129,0 14-4257,8-15-516,0 1-645,7 4-3999,-8-1-129,-7 11-129,7-14-645</inkml:trace>
  <inkml:trace contextRef="#ctx0" brushRef="#br0" timeOffset="57780.3048">18216 8279 6837,'14'-1'5289,"11"1"-258,9-8-129,13 2-2709,6-13-645,16 2-645,3-8-258,4 1-258,3 1-129,-6 0-129,-8 5-129,-10 5 0,-13 4 0,-10 4 0,-9 3 0,-9 2 0,-14 0-258,0 0 0,0 7-387,-11-7-774,11 0-3354,-20 0-258,6 0-258,-1-3-129</inkml:trace>
  <inkml:trace contextRef="#ctx0" brushRef="#br0" timeOffset="58556.3492">19165 7967 9546,'-14'0'5289,"14"0"-129,3 11-258,11-12-3612,20 1-387,8-5-258,19-3-129,9-3 0,10 0-387,2 0 0,-3-1 0,-9 4-129,-7-1 0,-13 6 0,-16 0 0,-14 3-129,-8 0 129,-12 0 0,0 0-129,0 0-129,0 0-258,0 0-2322,-7 0-2193,7 0-129,0 0-516,0 0-387</inkml:trace>
  <inkml:trace contextRef="#ctx0" brushRef="#br0" timeOffset="59156.3835">19358 8374 903,'-18'-5'4386,"18"5"387,0 0-129,-3-22-2064,7 24-258,-4-2-258,15 9 0,-4-6-387,17 14-387,3-6-258,14 5-258,9-3-129,9-1-258,3-3-129,3-4-129,-3-1-129,-4-4 0,-14 1 0,-8-1-129,-11 0 0,-9 0 129,-9 2-129,-11-2 0,9 0-129,-9 0-258,0 0-387,-7-4-3870,7 4-387,-6-12-387,6 12-258</inkml:trace>
  <inkml:trace contextRef="#ctx0" brushRef="#br0" timeOffset="59481.4021">20263 8158 10320,'20'9'5676,"0"7"-516,3-3 129,11 4-3870,3 3-903,11 1 0,2 2-258,4-2-129,-1-4 0,-7-1 0,-5-5-129,-10-2 0,-4-2 0,-9-1 0,-5-5 0,-13-1-129,0 0 0,0 0-129,0 0-516,0-14-1677,0 14-2709,-9-14-129,9 14-516,-19-17-387</inkml:trace>
  <inkml:trace contextRef="#ctx0" brushRef="#br0" timeOffset="59808.4208">19300 7918 2967,'-8'7'3354,"8"-7"-516,-9 0-2838,9 0-3354,0 0 0</inkml:trace>
  <inkml:trace contextRef="#ctx0" brushRef="#br0" timeOffset="60267.4471">19127 7989 8256,'0'0'4902,"-10"4"-258,1-8-129,2-3-3612,-8-10-387,4-3-258,-6-5 0,0-3-258,-3-2-129,3-7 258,-1-2-258,6 0 129,6-1-129,6 2 129,5 0-129,10 3 129,7 2 258,5 13-258,1 5 129,2 11 0,-4 4 129,-3 16-129,-6 9 0,-3 12 0,-4 4 0,-3 1 0,-3 2 0,-3-1-258,0-2 129,-1-5-387,0 0-1290,-4-13-2709,-1 0-258,-2-11-387,-1-1-516</inkml:trace>
  <inkml:trace contextRef="#ctx0" brushRef="#br0" timeOffset="60472.4588">19127 7989 5160,'14'-99'4902,"-6"98"-387,2-3 129,3 4-2193,-3 0-1677,4 0-258,-3 0-129,2 0 0,0 0-258,-1 0 0,1-3 0,1 0-129,0 1-129,-1-10-1290,2 4-3096,-1-3 0,1-2-516,-4 1-129</inkml:trace>
  <inkml:trace contextRef="#ctx0" brushRef="#br0" timeOffset="61056.4922">18312 8395 6966,'-30'-6'4515,"13"-7"0,-4-3-516,0 1-3225,-5-10-258,-3-1-258,1-7-129,0-2-129,1-6 0,3-4 258,4-7 0,7-1-129,7-4 258,6 4-129,5-2-129,10 6 258,3 9-258,5 9 0,1 13-129,2 14 258,-1 4-258,0 16 129,-2 12 129,-4 7-258,-1 8 258,-5-1-258,0 1 129,-4-6-645,-3 4-387,-6-18-2064,0 5-1548,-2-10-129,-5-7-516,-3-6 129</inkml:trace>
  <inkml:trace contextRef="#ctx0" brushRef="#br0" timeOffset="61216.5013">18223 8071 5289,'16'-7'4515,"-7"7"-387,2 1-258,-11-1-2709,20 9-645,-10-1-258,2 0-258,2 6-1161,0-1-2838,2-4-129,1 3-387,3-3 129</inkml:trace>
  <inkml:trace contextRef="#ctx0" brushRef="#br0" timeOffset="61732.5309">18291 8487 645,'-3'-11'4386,"3"11"129,-2-11 0,2 11-1548,0 0-774,5 0-516,9 21-258,0-3-387,11 12-387,6-1 129,9 7-129,9-6-258,7-3 0,7-9-258,1-6 0,-1-8-129,-3-4 129,-7-4-129,-4-4 0,-12-1 0,-9 1 0,-9 3-129,-10 1-129,-9 4-387,0 0-645,0 0-2967,0 0-387,-7 9-645,-5-6 0</inkml:trace>
  <inkml:trace contextRef="#ctx0" brushRef="#br0" timeOffset="63975.6592">18246 6633 3354,'2'-15'3870,"-2"15"-129,0 0-1548,0 0-516,10 0 129,-10 0-645,0 0 129,0 0-258,0 0 129,0 0 0,11-16-387,9-11 0,13-2-129,8-13-129,17-5-129,10-9-258,14 0 129,12-4-129,4 6-129,-1 5 0,-7 8 0,-8 8-258,-11 9 258,-15 11-129,-14 5-129,-20 8-129,-13 0-387,-6 11-1032,-3-11-2580,-12 12-129,-1-12-516,4 0-129</inkml:trace>
  <inkml:trace contextRef="#ctx0" brushRef="#br0" timeOffset="64392.683">19147 6638 8514,'-10'18'4902,"10"-18"-129,0 0-129,7-1-3483,10-4-258,0-6-387,7 0 0,-2-6-129,5 1-258,-3-2 129,0-1-129,-3 2-129,-6 1 0,-2 3 129,-4 4-258,-9 9 129,11-13 0,-11 13-129,0 0-258,0 0-129,0 0-645,11 5-2838,-11-5-774,0 0-258,0 0-516</inkml:trace>
  <inkml:trace contextRef="#ctx0" brushRef="#br0" timeOffset="65043.7202">19119 6136 5160,'-24'-60'4386,"21"12"0,4-16-1290,13 5-1290,-2-11-387,8 6-516,-3 0 129,5 11-387,-3 4 129,2 15-258,-4 8 129,2 14-258,-3 4-129,3 8 0,-3 11-129,-3 9 0,-3 5-129,-1 9 129,-3 4-129,-5 4-129,-1 1 129,-1-2-129,-5 3-129,-3-10-258,2 7-1032,-6-14-2838,4 1-258,-2-11-387,3-3-129</inkml:trace>
  <inkml:trace contextRef="#ctx0" brushRef="#br0" timeOffset="65284.734">19240 5934 7740,'-10'-10'4644,"0"15"-129,10-5-516,-6 32-2967,1-9-516,5 9-129,0-1-129,1 1 129,3-4-129,4-6 0,0-9-129,6-5 0,0-8-129,2-2-129,1-10 129,-2-4-516,2 5-774,-6-6-3225,-1 4 0,-8 0-387,-2 13-258</inkml:trace>
  <inkml:trace contextRef="#ctx0" brushRef="#br0" timeOffset="65660.7555">18217 6517 6063,'11'-29'5031,"-11"29"-387,0 0-258,20 8-2580,-15 8-774,11 11-387,0 0-258,5 7-129,0-1-129,-1-3-129,0-6-129,-5-5-129,-1-2-129,-4-11-516,3 7-1677,-4-13-1806,7 4-129,1-4-645,8 0 258</inkml:trace>
  <inkml:trace contextRef="#ctx0" brushRef="#br0" timeOffset="66119.7818">18449 6600 6063,'-62'29'5031,"40"-5"-258,8-7-387,14 7-2064,12-10-1032,28 0-387,15-14-258,26-4-129,20-22 0,16-10-258,8-14 129,9-7-258,-2-1 129,-2 2-129,-17 5 0,-16 9 0,-21 11 0,-17 10-129,-16 9 0,-15 9 0,-13 3-129,-15 0-129,11 0-258,-11 0-516,0 0-3870,0 0 0,0 0-258,0 0-387</inkml:trace>
  <inkml:trace contextRef="#ctx0" brushRef="#br0" timeOffset="66763.8186">19169 6087 7740,'-1'-28'4644,"16"17"0,6-6-258,10 10-3225,4-8-129,14 10-258,3-6 0,8 8-258,-2 0-129,0 3 0,-2 0-258,-8 0 0,-6 3 0,-8 3-129,-10 2 0,-4-1 0,-5-1 129,0-2-129,-3-1 0,0-3 0,1 0 129,0-10-129,-2-2 129,-2-1-129,0-3 0,-6-1 0,0-2 0,-3 2 0,-1 3-129,-4 2 129,5 12 0,-13-17-129,13 17 129,-11-7 0,11 7-129,0 0 129,0 0 0,0 0 0,5-3 129,-5 3-129,10 0-129,-10 0 258,9 2-129,-9-2 0,0 0-129,1 17-129,-1-3-387,0-14-1161,-4 25-2838,-5-9-258,3 4-258,-9-3-387</inkml:trace>
  <inkml:trace contextRef="#ctx0" brushRef="#br0" timeOffset="67539.863">19647 6393 5289,'9'0'5160,"-9"-12"-129,2-7-258,-2-22-2451,10 2-774,1-20-387,11-5-387,3-23-258,8-2-129,4-10-129,2 5-129,-1 0-129,-2 11-129,-7 8 0,-4 15 129,-9 16-258,-5 14 258,-6 13-129,-5 17 0,0 0-129,-10 0 129,3 12 0,-5 3-516,7 16-645,-12-9-3225,8 10-258,-6-7-258,0 5-387</inkml:trace>
  <inkml:trace contextRef="#ctx0" brushRef="#br0" timeOffset="68167.8989">18423 6558 7224,'-26'44'4644,"15"-35"0,11-9-387,-18 0-2709,18 0-387,-6-34-387,6 1 0,3-15-258,7-7-129,7-15 0,9-6-129,7-9 0,8-2 0,5 0-129,2 3 0,0 11-129,-2 12 0,-10 10 129,-6 14 0,-8 14-129,-9 8 129,-13 15-129,0 0 0,-1 15-129,-9 2-129,-2 9-129,-1-1-258,4 11-774,-6-6-2709,9 5-645,-2-13-129,7 0-516</inkml:trace>
  <inkml:trace contextRef="#ctx0" brushRef="#br0" timeOffset="68439.9144">18704 5917 3612,'1'-22'4644,"-1"22"0,2-14-258,13 14-1677,1-10-645,24 10-774,12-12-258,22 1-129,17-12-129,21 1-387,15-6 0,9-2-129,0-1-129,-4 2-129,-12 7 129,-13 3-129,-18 7-129,-23 6 129,-20 5 0,-15 1 0,-15 1 0,-16-1-129,0 13 0,-11-6-258,4 2-516,-9-5-3483,16-4-387,-15 12-258,15-12-645</inkml:trace>
  <inkml:trace contextRef="#ctx0" brushRef="#br0" timeOffset="120019.8647">4654 14495 1806,'-1'-27'4515,"-1"8"-774,2 7-903,-3-13-129,3 25-129,-2-33-258,2 33-387,0 0-645,0 14-129,0 22-387,2 24-258,-1 13-129,1 18-129,0 15-129,-1 12 0,-1 4-258,-3-12 0,-2-6 0,-2-17-129,2-10-258,-5-25-516,9-4-1806,-5-31-1935,6-17-258,0 0-258,-6-24-258</inkml:trace>
  <inkml:trace contextRef="#ctx0" brushRef="#br0" timeOffset="120479.891">4579 14502 5160,'31'-111'5289,"-12"57"-129,8 9-258,-3-2-2709,18 24-258,-4-4-516,12 19-516,1 4-129,5 11-258,-3 10-258,1 14 0,-7 10 0,-7 9-129,-11 7-129,-12 5 0,-11 2 0,-7 3 0,-14-1-129,-11-4-258,-9-7 258,-7-9-258,-2-8 258,0-9-129,3-7 129,5-8 0,7-9 129,14 2 129,15-7 0,3 17 0,18 1 0,12 12 0,7 9 0,5 10 0,2 4 0,-1 5 0,-5 2-129,-6-3 0,-8-4 129,-6-4-129,-7-8-258,-7-18-903,0 6-3741,-6-18-258,-1-11-387,0 0-516</inkml:trace>
  <inkml:trace contextRef="#ctx0" brushRef="#br0" timeOffset="121463.9472">5915 14713 9804,'42'7'5418,"-16"-7"-387,9 0-129,1-3-3741,8-1-387,0-6-387,5 2 0,-4-1-258,-3 0 0,-6 6-387,-9-4 0,-5 7-516,-22 0-2967,11 7-1161,-11-7-258,-16 28-387</inkml:trace>
  <inkml:trace contextRef="#ctx0" brushRef="#br0" timeOffset="121671.9592">6018 15000 10449,'7'20'5418,"13"-20"-516,12 0 129,-2 0-4257,15 0-129,0 0-129,7 0-129,-7 0-129,-6 3 0,-9 5-129,-4 2-387,-7 10-516,-13-6-3999,3 5-258,-9-19-129,9 19-774</inkml:trace>
  <inkml:trace contextRef="#ctx0" brushRef="#br0" timeOffset="123515.0646">7546 13464 6063,'3'-60'5031,"-13"45"-387,-8 3-258,-5 12-2193,-7 5-1548,1 12 0,-2 9 0,3 13 0,3 5-258,9 11 0,5-1-129,11 5 0,7-1 0,10 4-129,9-7 0,4-2-129,1-4 129,1-2-129,-3 0 129,-5 3-129,-9 3 0,-8-3-129,-7 5 0,-12-2-258,-10 4-258,-10-13-387,-2 5-516,-15-18 387,9 2-129,-6-17 258,12-4 258,-2-9 129,10-3 645,11-3 645,5-10 129,10 13 0,11-13 129,10 13-129,0 0 0,9 12 0,-1 6-129,1 15 0,-3 13-129,1 12-258,-7 13 0,-1 13 0,-5 11-129,-4 5-129,-4 6 129,-4 2-258,-1-4 258,-2-2-258,0-13 258,0-12-258,0-16 258,0-9-258,0-12-258,0-27-1548,5 4-2580,-5-17-258,12-6-387,-6-14-258</inkml:trace>
  <inkml:trace contextRef="#ctx0" brushRef="#br0" timeOffset="124168.102">8384 13564 10449,'19'-53'5160,"-15"38"-387,-4 15-129,0 0-3999,-21 33 0,1 21 0,-11 18 0,1 27-258,-5 21 0,5 21-129,2 10 129,10-1-129,9-6 0,11-5-129,15-19 0,11-24-129,13-21 129,8-24-258,6-18-129,2-20-387,3-9-774,-9-16-3354,5-14-387,-9-14-129,-4-7-516</inkml:trace>
  <inkml:trace contextRef="#ctx0" brushRef="#br0" timeOffset="124544.1235">8869 14250 10965,'-21'-53'5289,"5"39"-258,-7-1-129,4 15-4128,-7 7-129,4 25 0,-1 9-129,5 15-129,4 7-129,7 7 0,7-2 0,5-3-258,9-10 0,5-14 0,5-16 0,-2-15 0,4-13-129,-2-18 0,-3-12 0,-1-17-129,-5-10 258,1-2 0,-6 2-129,-2 3 0,-3 9 258,-3 13-129,-2 17 129,0 18-129,0 23 0,1 13 129,4 6-129,2 8 0,4 2 0,4-4-258,7 1-516,-7-21-2967,11 4-1290,-4-13-129,5-2-387</inkml:trace>
  <inkml:trace contextRef="#ctx0" brushRef="#br0" timeOffset="124740.1347">9297 14502 10449,'24'-5'5289,"-24"5"-387,19 29-129,-17-2-3999,5 7-129,-3 0-258,-1 9-258,-3 4-129,-1 0-258,-5 4-516,-8-12-3483,6-3-645,-5-11-258,6-6-516</inkml:trace>
  <inkml:trace contextRef="#ctx0" brushRef="#br0" timeOffset="125167.1591">9480 13841 11223,'23'-66'5547,"-18"79"-258,-5 19-516,0 28-4257,2 10-258,9 17 0,0 6-129,6 6-129,0-5-129,3-12 0,-2-7 0,-2-18 129,-5-15-258,-2-19 129,-9-23 129,0 0 0,8-30-129,-4-3 129,2-9 129,5-1-258,5-1 258,4 5-129,5 3 129,3 10-129,2 9 129,0 12 0,0 5 0,-4 12 129,-5 8-129,-3 11 0,-6 4 0,-7 5 0,-5 3-129,-2 1 129,-10 2 0,-6-3 0,-5-2 0,-6-6-387,-3-1 0,-6-9-516,5 0-3483,-7-15-774,12-4-387,0-10-258</inkml:trace>
  <inkml:trace contextRef="#ctx0" brushRef="#br0" timeOffset="125555.1813">10025 13443 12126,'25'-6'5676,"-4"16"-387,12 19 0,8 11-4773,7 15 129,3 14-129,2 16-387,-9 11 129,-9 17-258,-13 14 0,-15 0 0,-12 5-129,-14-1 0,-10-7 0,-9-8-129,-2-5-258,-5-33-2064,9-3-2580,-2-22-258,7-14-387,1-23-516</inkml:trace>
  <inkml:trace contextRef="#ctx0" brushRef="#br0" timeOffset="125979.2056">11024 13230 9546,'38'-121'5805,"-26"88"-645,-12 33 0,6 25-3483,-6 44-903,0 29-258,3 33 0,2 24-129,4 28-258,4 7 129,2 0-129,2-11 0,2-18-387,0-23-129,-4-37-1935,4-14-2838,-5-38-129,3-23-645,-3-26-516</inkml:trace>
  <inkml:trace contextRef="#ctx0" brushRef="#br0" timeOffset="126495.2351">11917 13329 10836,'-3'-10'5676,"-6"10"-258,3 9-258,6 27-3999,-4 16-516,4 16-129,0 12-258,5 11-129,2 4 0,3-3-129,2-8 0,-1-16-129,2-16 129,0-17-129,0-18 129,0-17 0,0-14 0,1-19 0,2-9 0,5-7 0,7 1 0,3-1 129,2 11-258,5 10 258,-3 15-258,-1 13 258,-5 12-129,-6 12 0,-9 6 129,-9 6-258,-5 4 129,-13-3 0,-10 0 0,-5-4-129,-5-5 0,-4-8-129,1-4-129,1-15-516,14 1-2193,3-18-2193,12-13-258,6-17-129,20-5-387</inkml:trace>
  <inkml:trace contextRef="#ctx0" brushRef="#br0" timeOffset="126656.2443">12387 13626 11094,'104'-38'5676,"-52"25"-387,6 4-129,-6-3-3999,9 3-516,-4-2-387,-2 5-387,-4 6-387,-15-7-1290,-3 8-3354,-16 5 0,-10 10-516,-12 2-516</inkml:trace>
  <inkml:trace contextRef="#ctx0" brushRef="#br0" timeOffset="126820.2537">12585 13887 10707,'-32'49'5289,"38"-39"-129,22-8-258,13-7-4386,12-7-129,7-7 0,2 0-129,-4 1-387,-8-3-516,1 6-3225,-18-2-1032,-9 3-387,-10-3-516</inkml:trace>
  <inkml:trace contextRef="#ctx0" brushRef="#br0" timeOffset="127016.2649">12892 13223 11094,'-37'-1'5547,"19"36"-516,-5 17 0,4 21-4257,-4 9-258,6 16-129,-4 4-258,2 9-129,7-1-516,-1-16-645,12-6-3999,1-24-258,4-11-129,13-25-516</inkml:trace>
  <inkml:trace contextRef="#ctx0" brushRef="#br0" timeOffset="127367.285">13162 13624 11481,'25'-34'5676,"-25"34"-387,1 17 0,-6 9-4386,5 20-258,-2 3-129,2 10-129,2 0 0,8 0-258,2-9 129,6-8-258,2-13 129,6-12 0,4-15-129,0-8 129,3-20-258,-3-15 387,0-11-258,-2-17 0,-2-6 0,-9-2 129,-5 2-129,-7 5 0,-7 12-129,-12 9 0,-14 18-129,-8 16-129,-8 15-258,-9 4-258,6 21-774,-8-8-3612,13 7-258,8-8-258,16-4-258</inkml:trace>
  <inkml:trace contextRef="#ctx0" brushRef="#br0" timeOffset="127960.3189">13636 12983 13029,'36'-30'5547,"-19"16"-516,3 14-516,-2 0-3999,5 14 0,-7 11 129,-1 21-129,-9 10 0,-1 16-129,-5 8 0,0 7-129,-5 4 0,1-1 0,0-4-258,1-8 129,3-9 0,3-6-129,7-13 130,2-11-130,5-12 0,3-10 0,2-12 0,4-5 0,1-10 0,-1-10 0,0-1 0,-4 2 0,-2 1 0,-7 9 0,-3 6 0,-6 8 0,-4 17 0,0 9 0,-7 9 0,1 9 0,-1 9 0,-2 8 0,-2 5 0,0 4 0,-4 3 0,-4 2 0,-3 1-130,-3-1 130,-5-5 0,-1-5 130,-3-2-130,1-13 0,0-6 0,-1-6 0,1-8 0,3-5 0,0-6 0,2-6 0,1-7 0,0 0 0,2-4 0,1-3-259,3 6-644,-10-13-2709,14 6-1935,-6 0-387,3 8-387,-1-3-645</inkml:trace>
  <inkml:trace contextRef="#ctx0" brushRef="#br0" timeOffset="133519.6368">8545 16477 4128,'-7'14'4515,"-6"-19"-129,13-7-903,-2-18-645,7 17-903,-5-9-387,0 22-387,0-22-129,0 22-258,-19 7-258,1 20-129,-4 26 0,-3 27 0,-2 19-258,1 30 129,4 30-129,7 8-258,11-5 129,8-2 129,15-14-129,7-35 0,10-11 0,6-41-129,6-31-258,-3-12-1290,2-16-3483,-7-12-258,0-17-387,-12-5-387</inkml:trace>
  <inkml:trace contextRef="#ctx0" brushRef="#br0" timeOffset="133727.6487">8911 16761 9159,'8'34'5289,"-6"19"-129,2 23-387,-8 30-3999,10 11-129,3 6-258,3 1-387,2 11 0,-1-21-387,3-16-516,-7-23-1161,-9-75-2580,27 38-258,-17-39-645,-9-15 129</inkml:trace>
  <inkml:trace contextRef="#ctx0" brushRef="#br0" timeOffset="133947.6613">8968 17259 1548,'-23'-257'5160,"18"146"-129,8 24-129,5 9-1677,21 34-1032,-7 5-645,14 33-258,-7 6-516,4 13-129,-5 9-258,-4 17-129,-8 5 0,-8 7-129,-8 7 0,-7 2-129,-8 3-258,-7-2-387,2 2-1548,-5-20-2709,4 1-258,4-8-516,11-14 0</inkml:trace>
  <inkml:trace contextRef="#ctx0" brushRef="#br0" timeOffset="134111.6707">9377 17189 7998,'48'57'5160,"-35"-6"-129,-9 2-516,6 20-3483,-11-2-774,-3-4-129,0 8-1419,-5-13-3612,3-8 0,6-54-774,-6 53 129</inkml:trace>
  <inkml:trace contextRef="#ctx0" brushRef="#br0" timeOffset="134555.6961">9822 16818 7740,'-5'-41'5418,"-11"41"-645,-6 9 0,-1 16-4128,-3 1-258,3 11-258,6-1 0,3 5-129,5-9-129,9-9 129,3-13 0,9-7 0,3-6 0,4-14 129,-2-2-129,1-5 0,-5 3 129,0 5-129,-4 7 129,-9 9-129,11 9 0,-10 19 0,-1 12 129,0 10-129,-1 7 258,-2 13 0,1-2-129,1 2 258,1-3-129,0-8 129,3-6-129,6-11 0,1-11 0,1-15 0,2-10-258,0-17-129,1-15 129,1-8-129,-1-17-258,-4-2-516,9-8-3999,-7-18-129,0-8-387,-2-4-516</inkml:trace>
  <inkml:trace contextRef="#ctx0" brushRef="#br0" timeOffset="134795.7098">10018 16395 8256,'17'-22'5289,"-4"16"0,5 6-387,-2 1-3612,10 21-774,3 7 387,4 25-387,-1 6 258,-1 19-258,-8 18-129,-1 18 0,-11 10-387,-10 32 258,-9-26-258,-12-6-516,-5-10 258,-8-23-516,8-11-4515,-11-19-387,36-62-258,-58 28-129</inkml:trace>
  <inkml:trace contextRef="#ctx0" brushRef="#br0" timeOffset="135343.7412">10982 16831 5934,'7'-32'5418,"-7"19"-258,0-11-387,6-1-3483,-6-8-645,4 2-258,5-4-258,4 0 0,3 1 0,6 2 0,1 6 129,6 12 0,0 7-129,2 7 129,0 8-129,-1 10 0,-1 4 0,0 2 0,-2 0-129,-1-2 0,-2-9 0,1-5 0,-3-8 0,-1 0-129,1-12 0,-3-5-387,2 7-1032,-14-14-3096,5 2-774,-7-2 0,-4 5-516</inkml:trace>
  <inkml:trace contextRef="#ctx0" brushRef="#br0" timeOffset="135719.7627">11117 17202 4773,'0'15'5289,"0"-15"0,0 0-516,4-24-2838,-4-9-1161,10 0-129,-3 2 129,10 9-258,-1 3-258,4 9 0,-1 5-129,5 6 0,1 11 0,1 6-129,3 2 0,-1 2 129,4 2-129,1-7 129,2-5-129,2-6 129,0-6-129,-1-6 129,-5-6-258,0-5 129,-3-4-129,-8-1-387,1 9-1677,-10-9-2967,-5 4 0,-5 0-516,-1-1-129</inkml:trace>
  <inkml:trace contextRef="#ctx0" brushRef="#br0" timeOffset="136095.7842">12224 16127 8514,'-10'-11'5547,"-1"26"-258,-6 15-387,0 17-4257,-2 15-129,2 26-258,0 19 0,7 9-129,4 4 129,6-2-258,10-8 0,8-11 258,10-21-387,8-28-129,14-15-1935,1-28-2709,2-12-387,-2-24-387,-2-12-258</inkml:trace>
  <inkml:trace contextRef="#ctx0" brushRef="#br0" timeOffset="136379.8003">12525 16509 5676,'-8'35'5289,"20"-10"-516,7 13-258,5 1-4128,-1-2-258,2 0 129,-6-2 0,-5-1-129,-6-12 0,-4-6 0,-4-16 258,-2-13-129,-4-16 129,2-7-258,3-11 129,1-4 0,6-7 0,8 5-129,2 0 0,3 4-387,6 20-1419,-3 5-2967,0 4-645,-1 13 129,-4 7-774</inkml:trace>
  <inkml:trace contextRef="#ctx0" brushRef="#br0" timeOffset="136547.81">12965 16589 4902,'35'90'5418,"-21"-38"-129,-2-4-516,-10-9-2967,3 15-903,-5-14-516,-4-3-129,-1 2-774,-9-14-2064,6-5-2193,-1-5-645,9-15-129</inkml:trace>
  <inkml:trace contextRef="#ctx0" brushRef="#br0" timeOffset="136875.8288">13394 16326 6966,'-10'-11'5805,"-9"11"-645,-5 7-258,7 8-4257,-4-2-129,7 10-258,6 0 129,6 5-258,6-2-129,12 1 129,3 5 0,7-1 0,-1-1 0,2 3 0,-3-5 0,-4 6 0,-6-3-129,-6-1 129,-5-2-129,-3 0 0,-10-2 0,-5-4 0,-5-3-258,-7-4 0,3 4-645,-13-13-2451,8-4-1806,0-2-258,7-13-387</inkml:trace>
  <inkml:trace contextRef="#ctx0" brushRef="#br0" timeOffset="137182.8463">13589 16033 6063,'35'7'5934,"-14"15"-387,1 6-387,4 25-3096,-5-17-903,10 19-387,-6 2 0,-2 8-387,-6 10-129,-6 7-129,-9 3 0,-2 4 0,-11 3 0,-8-2-129,-9 4-129,-3-3 0,-6 0-258,-7-14-387,9-6-3225,-11-11-1419,5-10-129,0-11-903</inkml:trace>
  <inkml:trace contextRef="#ctx0" brushRef="#br0" timeOffset="138327.9119">14617 16862 3870,'0'0'5160,"-4"-14"-1419,4-32-774,14 17-129,-3-23-516,13 18-129,-11-4-645,10 13-645,-7 6-258,1 19-258,-5 19-129,-3 15-129,-5 12 0,0 11 0,-2 0-129,1 9 129,2-7-129,1-12 129,1-9-258,4-17 258,3-11-258,0-10 129,3-9-516,-5-25-516,8 1-3999,-10-18-129,-4-5-516,-6-14-258</inkml:trace>
  <inkml:trace contextRef="#ctx0" brushRef="#br0" timeOffset="138662.9309">14799 16246 3612,'16'-21'4515,"-7"19"-258,8 4-645,1-2-4128,3 6-1677,-1-6-387,3 6 258,-2-6 645,3 0 645,-3-4 1032,-2-6 774,5 7 1161,-15-12 1161,7 13 645,-16-8-516,5 25-774,-16-8-258,5 32-903,-10-2-129,5 30-645,-4 11 0,8 14-129,0 11 0,7 7-129,4 5-258,6-1 129,3 7-258,0-9 258,2-21-387,-4-14-258,3-12-1548,-7-20-3354,-1-26 258,-6-19-645,0-22-129</inkml:trace>
  <inkml:trace contextRef="#ctx0" brushRef="#br0" timeOffset="138807.9393">14962 16824 5031,'55'-51'4902,"-17"26"-258,2-12-1419,4-7-6966,6 6-774,-4-5-258,4 6 1</inkml:trace>
  <inkml:trace contextRef="#ctx0" brushRef="#br0" timeOffset="140108.0137">16002 16241 2709,'0'-23'4902,"0"10"-1806,0 13-387,0-28-129,0 28-387,0-11-258,1 24-645,-1-2 129,6 26-774,-2 6-129,5 31 129,-1 11-258,4 13-258,3 4 0,0 0-129,-1 3 0,2-6 0,-2-8 0,-2-11-129,-1-17-258,-6-15-516,5-7-1290,-10-22-2580,0-19-258,0 0-516,-5-19 129</inkml:trace>
  <inkml:trace contextRef="#ctx0" brushRef="#br0" timeOffset="140683.0466">16044 16126 645,'7'5'2967,"-7"-5"387,0 0-774,11 0-129,-11-9-387,7 9 0,-4-12-516,11 12-258,-3-18-258,10 18 0,-2-5 129,10 5-387,-2 0-129,5 3 0,-7 9-129,1 10-258,-6-1-129,-4 4 0,-6 2 0,-6 1-129,-4 1 0,-9 1 0,-5-5 129,-5-2-129,-5 3 0,-2-2-129,1 2-387,-6-7-774,11-2-3483,-2-6-129,8-4-645,2-4-129</inkml:trace>
  <inkml:trace contextRef="#ctx0" brushRef="#br0" timeOffset="141427.089">16700 15998 5547,'4'-12'5160,"-4"12"-258,0-13-1032,-10-2-2322,10 15-387,-17-9-387,5 9-129,-7 0-258,1 3-129,-1 11 129,-1 6-129,3 2-129,4 11 0,8 5 0,5 2-129,6-1 0,10-1 0,8-4 0,3 0 0,4-6 129,0-7-258,-3-3 129,-6-3-129,-7 0 129,-6-1-129,-7 1 258,-5-1-387,-11-2 258,-6 0 0,-5-2-258,-6-3-387,7 6-1032,-4-13-3096,8-2-387,6-10 0,10-4-387</inkml:trace>
  <inkml:trace contextRef="#ctx0" brushRef="#br0" timeOffset="141604.0993">16998 16157 6966,'32'4'5160,"-14"-4"-387,-2 0-516,-4-9-3741,4 5-903,5-1-3612,-6 5-774,-15 0-129,9 17-258</inkml:trace>
  <inkml:trace contextRef="#ctx0" brushRef="#br0" timeOffset="141775.109">16986 16362 4386,'-9'34'5547,"12"-21"-387,10-8-258,7-3-2838,2-7-1290,10-4-129,0-3-258,6 4 0,0 1-1161,-5-7-3612,7 1-516,-5-4-258,2 3-516</inkml:trace>
  <inkml:trace contextRef="#ctx0" brushRef="#br0" timeOffset="142279.1379">17555 16128 7353,'0'-16'5418,"-4"6"-516,-4 6-1161,-13-9-2064,9 7-645,-6-4 0,4 7-387,-4-1-258,5 4-129,-1 1 0,3 6-129,2 4-129,3 2 0,2 2 0,0 7 0,3-8 0,0 7 129,1-8-258,0 3 129,0-16 0,9 19 129,-4-7-129,-5-12 0,11 16 0,-6-4-129,-1 10 258,-2 2-258,-2 12 129,-1 1-129,-4 9 129,-4 5-129,1-1 129,0-1-129,2 1 129,1-14 0,5-4-129,0-3 129,1-9 0,5-11 0,-6-9 0,15 8 0,-4-9 0,1-3 0,0-8 0,0-8 0,2-5 0,1-1-129,3-1 129,0-1 0,0-1-129,0-1 0,4 4-129,-5-3-774,11 12-3483,-10-6-258,0 3-1032,-6 0 258</inkml:trace>
  <inkml:trace contextRef="#ctx0" brushRef="#br0" timeOffset="142715.1628">17786 16044 6837,'0'-17'5289,"0"17"0,6 0-387,11 6-3354,-9-1-516,8 11-387,-1 0-258,1 4-258,-1 9 0,-1 2-129,-3-6 0,-2-1-129,-4-3 129,-3-4-129,-1-7 129,-1-10-129,0-9 129,0-9 129,3-7-129,3-4-129,4-1 0,1-2-129,8 3-258,-3-2-1419,7 11-2838,-4 0-387,3 11-258,-5 0-516</inkml:trace>
  <inkml:trace contextRef="#ctx0" brushRef="#br0" timeOffset="160295.1683">11672 15824 2322,'49'-44'5031,"-13"10"-387,14 0-129,9 5-2193,7-24-1290,13 9-258,10-12-516,12 1 129,8-8-258,12-3 129,19-8-258,16-7 258,18-9 129,18-3-129,16-7 0,15 1 129,13-2 0,11 2-129,3 4 129,4 6 129,3 2-258,-1 7 129,0 1-129,-7 3 0,-7 1-129,-7 7 129,-9-4-258,-11 4 129,-10-2-258,-13 2 258,-16 1-258,-9 4 0,-14 4 129,-14 4-129,-16 8 129,-15 3-129,-24 11 129,-17 6-129,-18 9-129,-18 3 0,-14 10-903,-17 5-3225,0 0-516,-14-10 0,1 10-645</inkml:trace>
  <inkml:trace contextRef="#ctx0" brushRef="#br0" timeOffset="160635.1878">17830 13001 8385,'-2'-29'5160,"2"29"-258,11-12-258,-11 12-3612,20 0 0,-6 6-258,4 11-258,1 1-129,1 7 0,1-3 0,2 2-258,-1 5 0,-2-2 0,-4-1 0,-3 3-129,-7 3 0,-3-1 129,-3 6-258,-10-1 258,-4 2-387,-5-6-516,7 6-3999,-11-8-129,9-4-516,0-11-387</inkml:trace>
  <inkml:trace contextRef="#ctx0" brushRef="#br0" timeOffset="161963.2637">18614 12923 4644,'3'-11'4773,"-3"0"0,0 11-516,-12-27-2064,12 27-516,-23-10-516,6 13-387,-5 11-129,-1 15-129,0 8-258,2 14 0,3 6-129,8 2 129,5-3-258,5-4 129,12-13-129,5-12 0,5-11 0,1-16 0,0-11 0,-1-14 0,-4-10 0,-4-7 0,-4-6 0,-4-3 0,-2 0 0,-2 7 0,-1 8 129,0 11-129,-1 12 129,0 13 0,4 16 0,1 13-129,-2 10 129,4 5-129,0 4 0,1-4 0,2-4 0,0-10 0,3-9 0,-3-13 0,2-8-129,1-8 129,-2-13 0,-1-9 0,0-8-129,-4-3 129,-2 2 0,-1 7 0,-1 6 0,0 9 0,-2 17 0,8 0 0,-1 12 0,4 15 0,1 3 0,3 2 0,1-2 0,-4-1 0,1-9 0,-1-8-129,-2-8 129,0-6 0,0-15 0,-2-7 0,0-10-129,2-10 129,3-4 0,-1 3 0,1 4 129,0 6-129,0 10 129,-1 13-129,2 12 0,-3 12 129,1 13-129,-3 4 129,2 7-129,-1-4-387,6 5-2193,-3-14-2064,5-4-258,0-7-516,8-7-258</inkml:trace>
  <inkml:trace contextRef="#ctx0" brushRef="#br0" timeOffset="162715.3066">19535 12845 9417,'23'8'5160,"-7"-8"-387,2-7-258,10-9-3741,-4-7-387,7-2 0,-4-10-258,1 2 0,-3-6 0,-5 5 0,-7 0 0,-6 5 0,-7 5 129,-7 11-258,-10 9 129,-8 5 129,-4 16-258,1 9 129,2 11-129,4 8 129,8 1-129,8 3 0,8-3 0,11-4 0,10-9 0,8-7-129,6-12 0,3-11-129,2-5 0,-4-13-129,3-8 0,-6-6 0,-2-3 129,-7-7 0,-4 0 0,-6 0 258,-6 3 258,-5 5 0,-5 4 0,-2 10 0,-9 5 129,-2 12 0,-3 4-258,1 13 129,-2 3 0,2 6-129,6 1-129,2 2 129,7-7 0,0-1-129,9-10 129,4-6-129,1-5 129,3-5-129,-1-7 0,-1-3 129,-4 2-129,-2 4 0,-1 9 0,-8 0 0,7 25 0,-5 7 0,-2 10 0,0 9-129,0 10 129,0 1-129,0-1 0,0-5 0,0-8 0,0-9 0,1-12 0,4-10 0,3-10 129,4-11 0,-1-16-129,2-9 0,4-5-258,1-15-258,4 0-645,-6-15 0,9 10-645,-15-4-2193,8 6-774,-6 3-387,-1 4 516</inkml:trace>
  <inkml:trace contextRef="#ctx0" brushRef="#br0" timeOffset="162979.3217">20400 12661 12900,'9'3'5676,"-9"-3"-645,0 0 0,0 0-4515,0 0-1032,0 0-4257,0 0-258,8 0-516,-8 0-387</inkml:trace>
  <inkml:trace contextRef="#ctx0" brushRef="#br0" timeOffset="164419.4042">20564 12302 11352,'-11'-6'5676,"11"6"-774,1 21 0,12-1-4128,9 9-387,2 2-129,1 3-129,-2 0-129,-4-3 0,-4-4-129,-8-8 129,-3-8 0,-4-11-129,-4 0 129,-3-12 0,3-10-129,-1-10 258,4-6-129,1-3 0,1-3 0,8 2 129,0 5-129,2 3 129,-2 11-129,3 10 0,-1 9 0,1 4 129,0 8-258,0 6 258,3 3-129,0-1 0,2 1 0,1-7 0,2-2 0,-2-6 0,-1-2 129,1-5-258,-5-4 129,0-2 0,-6-1 0,-3 2 0,-4 10 0,0-16 0,0 16 0,-17 2 0,8 10 0,-2 5-129,3 3 0,1 6 129,3 0 0,3 3-129,2-1 129,11-6 0,6-5-129,4-7 258,7-9-258,6-8 0,2-12 0,1-9-129,-1-12 0,-3-9 129,-2-13-129,-8-11 0,-4-11 258,-9-8 0,-8-6 0,-3 4 0,-4 8 258,-7 15 0,-2 20 0,-1 22 258,-1 25 0,4 27 0,6 31 0,5 21 0,1 13-387,9 10 129,4 6-258,2-1-258,4-5-258,0-13 129,5-16-258,-4-21-387,4-13-387,-4-28 0,3-4-129,-3-25 129,3-7 258,-6-15 258,2-2 645,-5 3 645,-6-3 387,-2 13 387,-7-2 129,0 19 129,-15 3 129,5 18-387,-10 5-387,7 9-129,-2-2-258,5 7 0,2-2-129,6 2 0,2-7-258,7-5 0,3-8 0,3-3 129,-1-1-129,3-10 0,-1-4 0,-2-3 0,0 0 0,-4 2 0,1 2 0,0 5-129,-9 8 258,17-4-129,-10 4 0,3 6 0,1 2 0,1-1 0,2-3 0,-1-4-258,2-1 0,3-12-129,-1-4-129,2-12 0,1-7 129,-2-8-258,2-11 258,-2-11 0,-3-9 0,-3-8 258,-3-1 129,-2 9 129,-4 8 129,1 15 0,-4 14 129,0 26 0,-4 19 387,4 27-258,0 15 0,0 14-258,1 8 0,5 8-129,2 0 0,1-4-129,-1-8-258,0-11-129,2-9-387,-9-23-1161,8-5-3225,-9-19 129,0 0-387,-5-26-516</inkml:trace>
  <inkml:trace contextRef="#ctx0" brushRef="#br0" timeOffset="165335.4565">21751 11849 11739,'-7'-41'5289,"7"41"-258,9-19-258,9 16-3999,3 3-387,4 0-129,-1 5-129,0 8-129,-2 5 0,-1 3 0,-3 2 0,-2 1 0,-2 0-129,-2-6-129,-2-6-129,0-9-258,2 0-387,-8-13-516,6 0 258,-10-19-129,5 6 387,-5-9 129,0 5 645,0 1 387,-3 1 645,3 25 258,-2-20 129,2 20-129,0 10 129,10 12-387,-5 1-258,4 5-258,0-1-129,-2-1 0,2-5-129,-1-4 0,-2-4 0,-6-13 129,11 3-129,-11-3 0,11-19 129,-5-2 0,-2-5 0,2-2 129,-2-2 0,1 3 0,-4 4 129,0 6-129,-1 17-129,0 0 129,0 0 0,3 10-129,1 8 0,0 3-129,4-1 0,2 0 129,1-6 0,0-4-129,3-8 0,-2-2 0,1-2 0,-1-9 129,0-1-129,1 1 129,-4-3-129,0 2 129,-2 1 129,-7 11-129,14-17-129,-14 17 129,10-11 0,-10 11-129,12-3 0,-12 3 0,16 6-129,-16-6 129,14 21 0,-7-9 0,-1 3-129,-1-1 129,2-4 0,-7-10 0,8 13 0,-8-13 0,10 2 129,-10-2-129,14-8 0,-3-6 129,0-1-129,3-3 0,2 1 0,-1 0 0,-3 2 0,0 2-129,-1 5 129,-11 8 0,11 0 0,-11 0-129,0 13 129,0-1 0,-3 2 0,0 1 129,-2 1-129,0-3 0,2-1 0,-1 1 129,3 0-129,-2-2-129,2 0-258,1-11-516,5 18-3096,-5-18-1290,4 11-387,-4-11-258</inkml:trace>
  <inkml:trace contextRef="#ctx0" brushRef="#br0" timeOffset="165479.4647">22566 11927 10449,'21'3'5805,"-21"-3"-387,19-2-129,-14-10-3612,4 9-1032,-9 3-516,4-22-3741,-4 22-1677,0-13-129,-8 8-645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9T17:08:59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19050 5982 129,'16'-38'3483,"-10"11"516,5-1-1806,1 13-645,-8-2 129,7 14 0,-11 3-129,10 10-129,-9 10-129,6 19-387,-5 4-129,6 19-129,-4 6 129,3 15-516,0 13 129,1 10-129,-5 13 129,5 17-129,-4 12-258,2 13 129,1 9 0,0 10 0,1 7 0,2 5 0,3 5 0,4 3 129,0-1-129,2-1 0,-1-2-129,0 0 129,-3 0-129,-3-1 0,0 1 0,-6 0 129,0-4-129,-3-2 258,0-3-258,3-9 129,0-10 129,7-4-129,0-11-129,4-10 129,3-14 129,2-8-258,0-13 129,-4-5-129,-1-10 0,-4-15 129,-4-15-129,-3-12 0,-4-8-129,-2-14-258,0-7-129,0-22-645,-6 3-903,-5-14-2838,3-9-129,-4-7-129,1-8-387</inkml:trace>
  <inkml:trace contextRef="#ctx0" brushRef="#br0" timeOffset="684.0391">16663 10082 1935,'-49'-28'3999,"35"12"0,14 16 0,6-2-2322,9-3-1032,15 6 387,1-1-129,17 11 387,-2-6 0,19 16 258,3-11-387,16 10 0,7-11-258,16 2-258,14-5-129,17 0-129,18-6-129,12-7-129,14-3-129,12-3-129,10-5 0,9 1 129,6 0-258,7 8 0,2 1 0,0 2 129,5 4 129,-2-1-129,-2 3 258,-5 7-129,-10 3 0,-5-3 129,-15 3 129,-10 2-129,-15 0 129,-11 3-129,-17 1 129,-12-1-129,-19-1 258,-11-2-258,-17 1 0,-14-5 0,-15-2 0,-12 0-129,-11-4 129,-11-2 0,-5-1-258,-14 1 0,12-13-645,-15-7-2709,-1 8-1806,-6-5-129,0 1-645,-6-2-387</inkml:trace>
  <inkml:trace contextRef="#ctx0" brushRef="#br0" timeOffset="2217.1267">20802 7488 3483,'0'0'5031,"0"0"-387,5 0-1290,-5 0-1032,0 0-903,0 0-387,14-2-129,-14 2-258,12 0-258,-12 0-129,13 6-129,-13-6 0,10 18 0,-9-7-129,-1-11 0,0 22 129,0-22-129,-10 18 0,10-18 0,-14 11 129,14-11-129,-12 0 129,12 0 0,-8-9 129,8 9-258,-2-20 129,2 8-129,0 1 129,0 11-129,0-13-516,0 1-774,0 12-3225,0-14-258,0 14-516,7-9-129</inkml:trace>
  <inkml:trace contextRef="#ctx0" brushRef="#br0" timeOffset="3184.1821">21008 7175 1032,'0'0'4773,"-9"-8"129,9 8-258,0 0-2064,0 0-516,0 0-645,0 0-258,0 0-387,0 0-258,5 1 0,-5-1 0,14 22-129,-4-8-258,5 6 129,2 1 0,4 4-129,-1 1-129,4-3 129,-3-2-129,-2-4 0,-2-2 0,-1-5 0,-3-1-129,-4-5 0,-1-1-129,-8-3-258,11 4-645,-11-4-2193,0-10-1548,0 10-129,-5-13-645</inkml:trace>
  <inkml:trace contextRef="#ctx0" brushRef="#br0" timeOffset="3491.1997">21186 7080 7482,'6'-13'5418,"4"-1"-387,-10 14-387,0 0-3225,0 0-258,0 0-645,0 21-129,-5-7-129,0 7-129,-4 6-129,1 0 0,-6 2-129,-1 6 129,-1 0-129,-2-1-387,1 2-258,-4-14-1290,4 3-2709,0-6-258,7-2-387,0-5 0</inkml:trace>
  <inkml:trace contextRef="#ctx0" brushRef="#br0" timeOffset="4096.2342">21398 7328 5934,'0'0'5289,"8"-12"-387,-8 12-903,0 0-2064,10 0-645,-10 0-387,0 0-258,9 15-258,-5-3-258,-4 2 0,0 3-387,0 7-258,-10-12-2322,3 9-1935,-4-3-387,0 0-129,-1-1-387</inkml:trace>
  <inkml:trace contextRef="#ctx0" brushRef="#br0" timeOffset="5536.3167">21578 7054 1032,'-5'-4'3741,"5"4"-903,0 0-387,0 0-387,0 0-258,0 0-387,5-3-129,-5 3-387,0 0-258,1 10 129,2 7-258,-3 2-129,0 8 0,1-5-129,3 4 0,1-2-258,1-1 129,4-7-258,0-6 258,3-6-129,-1-4 0,2-5 0,0-6 0,-2-4 129,-2-4 0,-2-2 129,0-1 258,-4-3 0,2 10 0,-6-4 129,2 8 0,-2 11 0,0 0-129,0 0-129,8 6-129,-4 15-129,6 4 0,0 7-129,2 9 129,4 2-129,-1 3 0,1 0 129,-2 1-129,-3-7 129,-1 1-129,-5-7 129,-5-2-129,0-3 0,-7-2 0,-6-1 0,-5-4-387,-4 0 258,-4-5-516,0 3 0,-6-20-1548,6 7-2709,-2-7-129,6-4-258,3-9-129</inkml:trace>
  <inkml:trace contextRef="#ctx0" brushRef="#br0" timeOffset="5792.3313">21885 7021 5160,'52'-5'5289,"-29"16"-129,-1 13-516,-6 3-1806,-2 16-2193,-9 6-387,-2 2-258,-3 6-129,-7-3 0,-4 0-258,-9-13-903,5-1-3354,-14-3-258,-5 2 129,-13-4-516</inkml:trace>
  <inkml:trace contextRef="#ctx0" brushRef="#br0" timeOffset="6279.3592">20984 6979 3354,'4'-14'4644,"-4"14"-387,0 0-1677,0 0-645,0 0-516,0 0-258,-3 21-774,-2-5 0,-1 5-129,-4 7 0,4 11 129,-4 7-129,6 10 0,2 2-129,2 5 258,8-2-258,9-2 129,5-2-387,3-14-129,9-2-516,-6-19 0,5 6-645,-11-15-3096,3-2-129,-6-5-387,-4-4 387</inkml:trace>
  <inkml:trace contextRef="#ctx0" brushRef="#br0" timeOffset="10859.6211">14302 4313 2451,'-3'-13'4257,"3"13"-258,0 0-387,0-20-1806,0 20-516,5-10-516,-5 10-129,0 0 0,16-10 0,-9 5 0,11 5 129,0-8 129,15 7-258,2-7 0,17 8 0,7-5 0,14 5-258,8 0 0,11 0-129,5 5 0,7 3 129,9 3-258,5 2 129,3 1 0,-2 2-129,2 0 0,0 1 0,-3-3 0,-4 1-129,-11-2 129,-10-2-129,-10-5 0,-7 0 0,-10-4 0,-8-2 129,-8 0-129,-6 0 129,-7 0 0,-4-1 0,-6 0-129,-5-2 129,-7 2 0,-4-1-129,-11 2-129,8 0 0,-8 0-516,-10 0-3999,10 0 0,-24 8-774,5-5-258</inkml:trace>
  <inkml:trace contextRef="#ctx0" brushRef="#br0" timeOffset="22260.2732">21156 11772 4773,'12'0'5676,"-3"0"-258,-9 0-129,15 0-1419,-15 0-1290,0 0-1032,0 0-516,0 0-516,0 0-258,0 0 0,-6-5-258,6 5-129,0 0-258,0 0-516,0 0-3870,6 0-387,5 1-387,-2-1-258</inkml:trace>
  <inkml:trace contextRef="#ctx0" brushRef="#br0" timeOffset="22867.3079">21630 11606 5031,'5'-8'4902,"-5"8"-387,0-12-129,-8-1-2322,8 13-387,-14-6-645,2 7-258,-7 6-258,3 10 0,-4 0-129,1 9-129,1 1 0,4 3-129,3-3-258,4 1 258,7-7-258,2-4 129,8-5 0,3-7 0,4-5 0,1-6 0,1-5 129,-1-6-129,0-1 129,-2-2-129,-4 0 0,-1 3 0,-4 3 129,-7 14-129,10-17 0,-10 17 0,0 0 0,0 10 0,0 4 0,0 4 0,0 0 0,0 5 0,2-1-258,2-4-129,6 7-1032,-3-9-3354,3-5 129,2-4-516,-1 4-258</inkml:trace>
  <inkml:trace contextRef="#ctx0" brushRef="#br0" timeOffset="23108.3217">21908 11762 6966,'12'5'4902,"-6"7"-645,-2 3 0,3 10-3612,-7-1-129,0 5 0,0 0-387,-7 2-129,-3-1-129,-2-3 0,-1 1-645,-7-11-2322,2 0-1161,6-4-387,-4-9-387</inkml:trace>
  <inkml:trace contextRef="#ctx0" brushRef="#br0" timeOffset="23599.3498">22044 11469 5676,'18'-19'5418,"-18"19"-645,9 11 0,-8 8-2967,3 15-1032,-4 0-258,1 7-129,-1 3 129,0-4-387,-1 0 0,-1-6-129,2-8-129,-3-7 129,2-6-129,1-13-129,0 0 258,0 0-129,10-7 258,-1-4-129,1-1 258,5 1-129,0 1-129,0 4 129,-2 6 0,2 0-129,-2 9 0,0 2 129,-3 4-258,-2 2 129,-2 1 0,-1 1 0,-2-1 0,-3-1 0,-3 0 0,-4-3 0,-4-4 129,-6-4-258,-3 1 129,-1-5-129,0 2-129,-4-8-1806,1 1-2451,4-3-258,-1 1-258,6-2-258</inkml:trace>
  <inkml:trace contextRef="#ctx0" brushRef="#br0" timeOffset="28583.6349">21071 11526 2193,'0'0'3741,"0"0"258,0 0-1161,0 0-1677,9 0-387,-9 0 0,0 0-258,9 5 129,-9-5-129,0 0 258,9 12 129,-9-12 0,0 0-129,0 12 129,0-12 0,0 14-129,1-3-129,-1-11 0,-4 23 0,-2-12-258,-1 3 0,-4 1-258,1 4 129,-3-5-129,-2 7 129,-1-2-258,-2-1 129,-3 2-129,1-1 258,-3 0-129,1 1 0,-6-1 0,1-2 129,-5 1-129,-2 0 129,0-4-129,0 1 129,-1-6-129,0-3 0,3-4-129,0-2 129,3 0 0,-1-5-129,-3-2 0,-5 4 0,-5 1 129,-8 2-129,-8 5 0,-9 0-129,-6 5 129,-9 1-129,-3 0 129,-8-5 0,-6 1 0,1-7 0,-1 0 0,0-2 0,-2-9 129,0-5-129,-3-2 0,2-5-129,4 1 129,-1-3 0,1-4 0,-2-2-129,0-4 129,1-4-129,6-6 0,3-6 129,5-7 0,2-13-129,2-4 129,4-9-129,6-2 129,5-5-129,3-6 129,7-4 129,5-6-129,6-1 258,10-6-258,9-1 129,9-8-258,7-1 258,8-3-129,3-2-129,10 2 129,5 0-129,5 3-129,5 1 258,4 0 129,6 0-129,5 2 0,5 0-129,5 2 129,6 1 0,-1 2 129,3 2-129,5 1 0,-1 6 0,2 3 129,2 5-129,1 4-129,-1 6 129,2 2-129,1 4 129,0 8-129,3 0 129,-1 9-129,-1 0 129,3 5 129,-1 5-258,0 4 258,0 4 0,0 8-129,-2 5 0,-1 9 0,-3 6 0,1 8 0,-1 4 0,1 6-129,2 2 129,-1 0 0,2 6-129,5-2 129,0 5 0,-1-1 0,1 4 0,-5 3 0,-2 4 0,-6 4 0,-5 7 0,-6 5 0,-4 6 129,-5 1-129,-2 3 0,0 5 0,0 2 0,0 3 0,2-2 0,3 1 129,0 0-129,4-1 129,3 1-129,0-1 129,1 4 129,2 1-258,-5 6 129,0 2-258,-3 7 129,-7 6 129,-4 6-129,-5 8 0,-6 3 0,-2 4 0,-2 4 0,-4 1 0,1-1 0,-4 3 0,2-2 0,-2 0-129,-1-2 129,-2-2 0,-2-2-129,-3 2 129,-2-3 129,-4-1-129,-4-3 129,-7 7-129,-5-3 129,-5 3-129,-6 0 0,-2 1 387,-2 0-387,-3 4 0,-1-2-129,0 1 129,1-1-129,2-2 129,0-2-129,-1-2-129,-1-2 0,2 1-387,-5-6-258,8 1-4128,-11-6 129,2 3-387,-4-7-516</inkml:trace>
  <inkml:trace contextRef="#ctx0" brushRef="#br0" timeOffset="36544.0902">17734 7439 3225,'69'-96'5031,"-35"43"-387,2-1-258,-6-4-2451,10 12-645,-11-8-387,9 9 129,-7-3-516,6 8 129,-1-5-129,11 4 129,4-3-387,9 3 0,5-5 129,7 2-387,8-1 258,10 1-129,6-2 0,5 0 0,5 2-129,4 3 129,8 4-129,6 3 129,6 5-129,2 4-129,2 7 0,6 7 0,2 6 0,1 3 0,1 2 0,-2 7-129,2 4 129,-5 5 129,-1 2 0,-1 6 0,-3 3 0,-2 7 0,-5 7 0,-3 8 129,-5 7-258,-3 4 258,-6 14-258,-5 2 129,-4 6 129,-4 5-129,3 4 0,-3 5 0,-1 1 129,0 4-129,-1 3 129,-4 5-129,-5 5 0,-5 7 0,-10 2 0,-6 5-129,-12 5 129,-5 5-129,-7 5 0,-4 2 129,0 3 129,0 0-129,-2 4 258,-2 5 0,0 3-129,-2 5 129,-6-3 0,-3 10 0,-12 4-129,-7 0 0,-5 8 0,-13 3 0,-8 4 0,-10 4-129,-3 3 258,-2 2-258,-3 0 258,-4 4-129,-5-8-129,-2 1 129,-2-5 129,-5-8 0,-8-1-387,-6-8 129,-9-3 0,-8-3 0,-4-6 0,-7-6 0,-7-10-129,-5-1 0,-4-9 129,-5-7-129,0-11 0,-5-10 129,-6-12-129,0-10 0,-6-9 258,-9-12-258,-4-9 129,-8-11 0,-7-10 129,-4-4-258,-2-11 129,-9-3 0,-2-11 0,3-6 0,-3-2 129,1-11-129,8-8 129,-2-6 0,3-9-129,5-10 129,6-2-129,7-13 0,2-8 0,6-9 129,3-3-129,4-9-129,7-3 258,3-6-129,8-7-129,5-2 129,13-3 0,8-4 0,8-3 129,10-1-258,9-4 129,5-3-129,8 2 129,5 2-129,3-1 129,2-1 0,7 0 0,2-10-129,4 2 258,7-1-129,6 0 0,4-4 0,7-5-129,3-3 0,4 1 129,3 6-129,0-2 129,6 4 0,3-1 0,2 1 0,2 4 129,3 6-258,2 1 0,4 0 129,4 4-129,2 0 0,4 1 0,1 4 0,3 2 0,-1-3 129,6 7 0,-3-1 0,1-1 0,1 3 0,-1-1 0,1 4 0,-3-3 129,2 6-129,-6-2 0,0 7 0,-2 1 0,0 4 0,-3 5-129,-1 2 129,0 5 129,-1 0-129,0 5-129,2 0 0,0 3 0,3 3 0,0 2 0,0 4-129,0 0 129,3 3-129,-1 4 258,2 5 0,0 1 0,1 6 0,5 1 129,3 6-129,1 4 0,-1 2-129,3 8-258,-5-5-387,7 19-2580,-10-6-1290,-5 9-645,-9-2-129,-1 4-129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9T17:11:03.9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7173 6096 3225,'23'-29'3741,"-15"15"129,-3-1-1806,7 13-387,-7-10-129,10 12-258,-5-11-129,6 9-129,-3-12 0,8 9 0,-8-12 0,2 6-129,-9-9-129,-2 3 0,-10-2-258,-10 6 0,-13 2-129,-7 6-129,-5 5 0,-10 7-129,-4 13-129,-2 11 129,0 10-129,1 7 129,2 8 0,4 7-129,4 7 129,7 5-129,8 0 129,13 1 0,9-4-129,9-5 0,16-7 0,12-9 0,10-10 0,10-14 129,6-8 0,5-9-129,1-10 129,1 0 0,-3-9-129,-2-3 0,-11-1 0,-5-1-258,-11 2-258,-11 0-258,-4 12-1548,-14 0-2709,-6 1 0,-17 4-516,-2 10-129</inkml:trace>
  <inkml:trace contextRef="#ctx0" brushRef="#br0" timeOffset="276.0158">6754 7174 9804,'-9'41'5289,"18"-27"-387,10-14 0,18 3-3870,6-8-258,12-2-258,6-9 0,5 4-258,-1-2 0,-3-1-129,-7 7 0,-9 2-129,-10 3 0,-8 3 0,-9 0-129,-8 0 0,-1 4-258,-10-4-903,8 2-3741,-8-2 129,0 0-645,10-8-516</inkml:trace>
  <inkml:trace contextRef="#ctx0" brushRef="#br0" timeOffset="688.0394">9333 6619 7611,'-11'0'5160,"15"-12"-258,16-7-129,19 0-3999,10-5-129,15 2 129,0-3-258,5 2-129,0 2-129,-6 4-387,-5 12-774,-18-2-3870,-7 7 0,-9 0-516,-4 0-516</inkml:trace>
  <inkml:trace contextRef="#ctx0" brushRef="#br0" timeOffset="976.0559">10351 5923 8901,'-2'-18'5289,"-11"13"-258,11 18-258,-1 15-4128,4 20 0,8 16-129,3 21-129,0 21-129,1 16 129,0 12-129,0 2-129,-1-2 0,-1-7-129,-3-9-129,-1-13 0,-1-18-258,-5-17-129,2-15-645,-6-20-3870,2-13-129,-9-22-258,3-8-387</inkml:trace>
  <inkml:trace contextRef="#ctx0" brushRef="#br0" timeOffset="1244.0711">10277 6434 6708,'-4'-171'5031,"20"102"-258,9 3-387,13 12-3354,3 5-516,12 16 0,2 13 0,-1 19-258,-8 10 0,-4 20 129,-14 12 0,-9 8-129,-11 4 129,-8 1-129,-12-4 0,-7 0 0,-6-10 0,-4-7-258,0-3 0,2-9-387,5 3-903,-3-14-3483,17-3-129,8-7-387,5-12-516</inkml:trace>
  <inkml:trace contextRef="#ctx0" brushRef="#br0" timeOffset="2056.1176">10882 6191 7482,'43'-58'5031,"-35"33"0,-3 13-258,-5 12-3741,-9 0-129,-6 12-258,1 18-258,-3 9-129,0 8 0,1 7-129,4-2 0,2-1 0,6-4-129,4-5 0,7-12 0,6-7 0,2-14-129,5-9 258,-2-8-129,0-16 0,0-9 0,-5-9-129,0-1 258,-6-3-258,-2 3 129,-2 3 0,-1 5 0,-2 8-129,0 7 258,2 8-129,-2 12 0,8 0 0,1 7 0,1 9 129,2 5-129,1 5 129,1 1-129,-2 0 0,0-1 0,0-2 129,-4-5-258,1-1 0,-4-9 129,-5-9 0,11 7-129,-11-7 129,15-19 0,-8-3-258,1-6 258,0-4-129,0 0 258,1 2-258,-1 6 129,-1 4-129,3 12 129,2 8 0,1 3 0,2 9 0,0 5-129,0 2 258,0-2-129,-3 1 129,-2-3-129,-2-2 129,-8-13-258,10 16 258,-10-16-129,0 0 0,0 0 0,8-6-387,-4-12 0,5-8-516,-1-18 129,4-6 0,1-20-129,7-3 129,-2-4 516,0 2 516,1 8 0,-6 3 645,3 20 0,-6 8 0,2 26 129,-12 10-129,19 14-387,-9 19-129,0 13-258,0 12 0,-1 11 0,1 7-258,-3 0 129,-1 2-258,-2-10-387,0-3-516,-8-16-3870,4-8-129,-6-21-258,3-6-387</inkml:trace>
  <inkml:trace contextRef="#ctx0" brushRef="#br0" timeOffset="2312.1323">11430 6054 7224,'-13'-37'5160,"16"19"-129,14 8-387,1-6-3612,16 9-387,1-1-129,3 6-129,0 2-129,-3 10-129,-4 8 0,-4 9 0,-4 5-129,-5 7 129,-5-1 0,-1 1-129,-3 0 0,-2-9-387,4 2-1290,-11-17-2967,6-3-387,-6-12-516,10-6-258</inkml:trace>
  <inkml:trace contextRef="#ctx0" brushRef="#br0" timeOffset="2425.1387">11828 5943 4128,'3'-113'5031,"0"69"-387,4 16-903,4 12-6579,-1 15-903,4 2-903,3 15-129</inkml:trace>
  <inkml:trace contextRef="#ctx0" brushRef="#br0" timeOffset="3004.1719">12101 5953 9159,'15'2'5418,"-4"-4"-129,-11 2-387,-11-2-4128,-5 7-129,-1 14-387,-4 7 0,-1 7-129,2 3-129,1 5 129,6-2 0,5-1-129,7-8 129,1-7-129,10-8 0,2-10 0,4-5 0,2-9 0,2-8-129,0-12 129,-2-6-129,-1-7 129,-3 4-129,-3 0 0,-2 6 129,-5 7 0,0 11 0,-4 14-129,4 8 129,2 15 129,3 9-129,1 2 0,3 4 0,4-1 129,3-5-258,3-7 129,0-9 0,2-9 0,-2-7-129,2-7-129,-4-13 129,-2-9-129,-1-12 129,-5-12 0,-3-18 0,-5-15 0,-3-5 129,-2 0 129,-4 7 0,-2 8 129,-1 14 0,2 23 0,5 39-129,-6 6 129,6 40 0,0 20-129,6 10-129,0 13 129,3 3-129,-2-2 0,2-5 129,-1-10-387,6-5-1032,-10-21-3741,14-9-129,-2-18-516,5-5-516</inkml:trace>
  <inkml:trace contextRef="#ctx0" brushRef="#br0" timeOffset="3408.195">13440 5770 8256,'-13'-15'5547,"-7"30"-645,9 14-129,-4 2-4257,3 9 129,-3 4-258,5 3-129,3-1-129,7-3-129,8-4 0,6-10 0,6-7 0,6-8 0,3-9 0,-1-5-129,2-10 0,-6-10 0,-6-5 0,-7-4-129,-10-1-129,-9-4 258,-13 1 0,-11 1-129,-5 4 0,-3 1-129,5 15-774,-4-3-3354,16 10-387,9 0 0,14 5-387</inkml:trace>
  <inkml:trace contextRef="#ctx0" brushRef="#br0" timeOffset="3664.2096">13467 5929 4644,'56'43'5160,"-33"-19"-129,-6-6-387,2 11-2193,-9-15-1419,5 0-387,-5-6-258,0-3-258,-10-5 0,9-7 0,-9-7 129,0-7 0,0-5 0,-2-3-129,2-7 129,0 2 0,6-2-129,6 3 0,5 1 129,6 5-258,5 5-258,0 4-387,10 18-2451,-9-4-1806,7 7-258,-6-1-258,4 14-387</inkml:trace>
  <inkml:trace contextRef="#ctx0" brushRef="#br0" timeOffset="4084.2336">14084 5787 9288,'-35'-12'5289,"13"12"-258,-7 3-516,5 21-3483,-3 4-387,7 7-258,0 3-129,5 5-129,5-6-129,5 1 0,5-12 0,4-3 0,6-11 0,5-8-129,3-4 129,3-12-129,3-9 0,-1-11-129,2-11 129,-4-13-129,-4-12 129,-1-12 0,-4-2-129,-10-1 258,-2 7 0,-7 9 129,-5 15 0,0 21 258,-3 26 0,3 19-258,-1 28 258,8 18-258,4 10 0,1 12-129,6 2 0,4-1-129,4-1 0,2-11 129,2-12-129,4-14-258,3-6-1548,-3-23-2709,3-5-387,0-12-387,5-14-387</inkml:trace>
  <inkml:trace contextRef="#ctx0" brushRef="#br0" timeOffset="4432.2536">14320 5903 4902,'-18'36'5418,"18"-19"-129,0-17-516,19 19-2451,-5-19-1290,9 2-129,-3-4-387,-1-7-258,-3-6 0,-2-2-129,-5-2-129,-6-1 0,-3 2 129,-8 6-129,-5 4 0,-2 5 0,-4 6 0,0 12 0,-1 8 0,2 5 0,5 4 0,2 1 0,5 0-129,3-4 129,3-2-129,8-5 0,5-1-645,-2-13-3483,10 1-516,-3-8-516,7 2-129</inkml:trace>
  <inkml:trace contextRef="#ctx0" brushRef="#br0" timeOffset="4732.2706">14567 5975 5805,'0'0'5289,"8"7"-258,-8 7-387,2 11-2580,-2 0-1290,6 5 258,-6-5-645,4 2 129,-4-5-387,2-3 258,-2-7-258,0-12 129,-6 2-129,6-2 0,-10-19 0,9-3 0,0-4 0,2-6-129,6-2 129,3 3-258,3 0 258,-1 3-258,3 7 0,-1 2-387,5 19-1935,-7-7-2322,3 7-387,-6 2-387,7 7-387</inkml:trace>
  <inkml:trace contextRef="#ctx0" brushRef="#br0" timeOffset="26319.5054">19422 11330 1548,'9'2'3999,"-9"-2"387,10 0-1419,-2 3-387,-8-3-258,10 0-387,-10 0-516,0 0 0,0 0-258,0 0-129,-7-6-258,7 6-129,-15-19-129,6 6-129,-3-8 0,2 5 0,-5-8-129,1 2 0,-4-7 0,-2 2-258,-5-2 258,-3 0-258,-3-2 129,-4-3-129,-3-1 129,-7-5-129,-9-2 0,-3 1 129,-4-4-129,-8 0 129,-5-2-129,-5-1 129,-8-2-129,-4 0 129,-1 0 0,-1-2-129,-3 1 129,1-2-129,-5 0 129,0 0-129,2-5-129,2 2 0,4 3 129,1 0-129,1 0 0,1 0 0,7-1 0,3-2 0,6 2 129,6-1-129,3-5 258,6-3-258,5 0 258,8-4 0,6-1-129,5-3 0,8 1 0,5-7 0,5-5 0,12-4 0,4-7 0,10-6 0,11-9 0,7-8 0,8-10 0,7-6 0,7-4-129,6-6 129,3-1 0,3-2-129,1 0 129,3-1 0,1 3-129,1 4 129,1-5 129,4 6-129,1-5 129,1 1 0,3-2-129,0 3 0,1-5 129,0 1-129,-4 2-129,-1 0 129,-1 3-258,-2 1 258,-1 3 0,-2 3 0,1 4-258,-1 1 258,2 7 0,1 6 0,2 0 0,0 8 0,0 7 0,-2 5 0,-4 6 129,-2 13-129,-9 5 0,-9 7 0,-9 13-129,-7 12 129,-7 7-129,-8 11 129,-4 8-129,-12 13 129,10-4 129,-10 4-129,9 17 129,-3 4 0,4 8 0,2 7-258,6 9 387,3 6-258,6 7-129,3 9 258,6 3-258,2 3 129,5 5 129,4 6-129,1 4 0,2 3 129,3 7-129,2 2 0,1 6 129,4 4-129,1 4 129,1 3-129,2 5 129,-2 0 0,1 1-129,2-3 129,-2 1 129,2 0-129,1 0-129,0-3 129,-2-3-129,5 1 129,-2-8 0,0-1-129,1-8 0,1-4 0,0-3 0,1-9 0,-2-2 0,-2-8 0,-1 0 0,-2-1 0,-6-3 0,-6-2-129,-6-3 258,-6-1-129,-6-3 0,-5-1 0,-8-2 0,-6-2 0,-4 0 0,-8-1-129,-2 1 129,-5 2 0,-8-2-129,-4 5 0,-2 2 129,-5 0 0,-6 1 0,-1 0-129,-4 1 129,1 1-129,-4 4 129,-2-1 0,-4 2 0,-3 3 0,-2-1-129,-3 5 129,-2 1 0,-5 2 0,-3 0 0,0 3 0,-4-1 0,-3 1 0,-1 3 129,-3 2 0,1-3-129,0 3 129,1-4 0,1-2 129,1 0-129,1-3 0,0-1-129,2-5 129,-2-2-129,1-4 0,-1 1 129,1-2-129,2-1 129,3-5-129,2-4 129,6-2-129,6-3 129,5-6-129,10-1-129,5-10 129,10-3-258,5-6 0,9-3 0,4-7-258,5-1-645,-5-14-2064,10 0-2064,-10 0-129,12-9-516,-12-3-129</inkml:trace>
  <inkml:trace contextRef="#ctx0" brushRef="#br0" timeOffset="28527.6317">19435 11368 9804,'-31'46'5418,"13"-18"-516,7 8 129,-5 1-3741,11 11-516,-1-5-129,6 6-258,3-6-129,7-2 0,4-9 0,7-9-129,7-13 129,5-10 0,6-12 0,5-16-129,-1-11 0,2-7-129,-2-6 0,-5-6 0,-8 0-129,-9 2 129,-10 4-129,-9 6 0,-6 6 129,-13 7 0,-9 9 0,-10 14 129,-8 10-129,-4 5-129,-3 15 0,0 2-258,10 16-1677,2-9-2967,13 0-129,9-8-387,17-8-387</inkml:trace>
  <inkml:trace contextRef="#ctx0" brushRef="#br0" timeOffset="28739.6439">19638 11139 13158,'0'-50'5676,"-4"36"-516,-7-1 129,11 15-4515,-5 8-387,5 24 0,0 15-129,0 20 0,0 17-258,-2 18 0,-4 12-129,-1 7-258,-4 6-387,-9-17-3612,6 1-1032,-6-19-258,5-12-387</inkml:trace>
  <inkml:trace contextRef="#ctx0" brushRef="#br0" timeOffset="30295.7329">19320 2951 2580,'3'-37'4128,"-3"23"0,-3 2-516,2 0-2064,-9-8-258,10 20-129,-17-26-387,17 26 129,-23-25 0,12 20 0,-7-3 0,1 9-258,-3 2 0,0 10 0,-2 0-387,0 11 0,2 4 0,2 6 258,-1 4-387,4 4 258,4 1-258,4 2-129,3-4 129,4-3-129,1-5 0,7-4-387,4-7 516,3-6-387,2-3 258,4-1 129,-1-5 0,5 0 0,-2-1 0,2 0-129,0 0 129,-2-1 0,0 1-129,-2-1 129,-3 2-129,-1 2 129,-5 0-129,1 2 129,-5 1-129,-2 3 0,-3 0 0,-3 3 129,0 0-129,-6 0 129,-3 0-129,-3 4 129,-3-5 0,-2 0-129,-2-1 129,-1-3-129,0-1 129,0-2-129,0 0 129,2-5-129,1-1 0,1-2 0,1 1 0,0-3 0,1 0 0,2-3 0,-1 1-129,0-1 0,3 2-129,0-4-516,10 5-3612,0 0-645,0 0-129,0 0-516</inkml:trace>
  <inkml:trace contextRef="#ctx0" brushRef="#br0" timeOffset="36096.0646">18239 9953 5160,'-24'-26'5031,"13"16"0,-2-2-645,13 12-2838,-19-17 0,19 17-645,-14-5-387,14 5 0,-15 13-387,6 10 129,-2 7-129,1 4 0,-2 6 129,3 3-129,3-2 0,6-1 0,4-9 0,10-8 0,10-9-129,6-4 0,2-5 0,2-3 0,-3 0 129,-7 5-129,-9 3 129,-13 10 0,-9 6 0,-12 8 129,-11 7-129,-4 5 129,-4 0-129,3 0 0,6-5 0,8-5-129,10-4-129,9-4 129,7-6-258,11-6 129,7-1-129,6-3-129,1 6-129,0-9-516,5 12-774,-13-7-2709,7 0-258,-6-3-258,2 0-258</inkml:trace>
  <inkml:trace contextRef="#ctx0" brushRef="#br0" timeOffset="36728.1008">19437 10907 1935,'-7'27'3741,"2"-14"0,5 5-903,0 2-1290,0-6-516,3 2 0,-3-16 258,9 17 0,-9-17 129,0 0 0,3-17 258,-3 17 0,-10-34-129,-3 13-387,-12-8-387,-5 3 0,-12-8-387,-6-1 258,-12-4-387,-9-4 0,-8-6-129,-2 2 129,-2-2-129,5 4 129,7 0-129,6 4-129,12 10 0,14 3 0,13 12 0,10-1-129,14 17 0,0-17-516,12 17-387,0 0-3612,11 5-645,-2 2-129,6 5-387</inkml:trace>
  <inkml:trace contextRef="#ctx0" brushRef="#br0" timeOffset="37164.1256">19380 10979 9933,'-24'4'5547,"13"-4"-516,-3-7 129,6-7-3354,1-19-1290,7-9 129,0-19-387,7-12 0,0-18 0,2-13-129,-2-10-129,3-4 0,-5 9 0,-1 5 0,-3 9 0,-1 13 0,-1 18-129,-3 14 129,-1 17 0,-2 12 0,2 10-129,5 11-129,0 0-516,-12 8-3612,14 13-516,1 3-645,6 5-129</inkml:trace>
  <inkml:trace contextRef="#ctx0" brushRef="#br0" timeOffset="37860.1654">19447 10771 6966,'-22'31'5031,"22"-31"-258,0 0-129,-11-15-3225,16 4 0,-1-13-258,10 1 129,0-13-516,12 0 0,4-17-129,10-7-258,5-15 129,7-8-516,5-9 0,2 0-129,-2 1 0,-5 6 129,-5 13-129,-7 11 0,-10 15-129,-7 10 387,-5 14 0,-5 5-129,-5 7 0,-8 10 0,8-2 0,-8 2-129,0 0 0,0 0-258,0 12-129,0-12-1419,-7 9-3225,-1-5-129,8-4-387,-16 9-387</inkml:trace>
  <inkml:trace contextRef="#ctx0" brushRef="#br0" timeOffset="38356.1938">18715 9568 10449,'0'-17'5418,"0"6"-516,0-3 0,0 14-3999,7-20-387,-7 20-258,8-12-387,-8 12-645,13 0-3999,-13 0 0,9 9-645,-9-9-258</inkml:trace>
  <inkml:trace contextRef="#ctx0" brushRef="#br0" timeOffset="38604.208">19389 9451 11868,'13'-8'5418,"-13"8"-258,6-12-258,-6 12-4257,4-15-258,-4 15-129,4-12-258,-4 12-129,0 0-258,0 0-1290,8-10-3354,-8 10-129,11-4-258,0 4-645</inkml:trace>
  <inkml:trace contextRef="#ctx0" brushRef="#br0" timeOffset="38840.2215">20065 9356 11739,'26'2'5547,"-26"-2"-129,13-2-387,-13 2-4515,9-16-129,-9 16-258,7-12 0,-7 12-129,0 0-129,10-4-387,-10 4-1161,0 0-3483,0 0 0,0 0-387,0 0-516</inkml:trace>
  <inkml:trace contextRef="#ctx0" brushRef="#br0" timeOffset="40271.3034">18509 9275 7224,'0'0'5031,"8"-20"0,8-6-258,4-21-3096,11-2-516,3-19-258,12-7-258,0-12 0,8-5-129,2-5-129,2 5-129,-2 1 0,-2 11 0,-5 7-129,-7 15 0,-8 9 0,-6 10-129,-8 7 129,-6 7-129,-5 3 0,-2 5 0,-4 3 0,-1 2 0,-2 12 129,2-14-258,-2 14 258,0 0-129,0 0 0,-4 11 0,4 4 0,-1 3-129,1 3 129,6 7 0,2 4-129,7 4 129,3 5 0,3 3-129,3 3 129,0-3 0,1 1 0,-2-1 0,-1-3 0,-2 0 0,-3-5 0,1-1 0,-4-4-129,0-6 129,-1-3 0,-2-5 0,-1-2 0,0-10-129,-3 2-129,-7-7-258,14 0-903,-14 0-3612,0-15 0,0 3-387,1-5-516</inkml:trace>
  <inkml:trace contextRef="#ctx0" brushRef="#br0" timeOffset="40936.3415">19380 9204 7611,'-5'11'5418,"5"-17"-387,11-11 0,-1-18-3354,15 2-516,1-19 0,10-1-387,4-12 0,5 2-387,0-9 0,6 4-129,-1-2-129,1 0 0,-3 5-129,-5 7 0,-5 6 0,-4 11 0,-6 10 0,-6 4 0,-6 12 0,-6 5 0,0 10 0,-10 0 0,10 20 0,-4 4-129,1 6 129,3 8 0,4 3 129,0 7-129,3-1 0,4 4 0,-3-4 0,2-2 129,2-2-129,-2-4 0,-1-3-129,-3-4 129,0-4 0,-3-5 0,-2-2-129,-2-5 0,-2-1 0,-7-15 0,11 15-258,-11-15-258,9 11-2838,-9-11-1806,0 0-129,-9-1-387,-2-4-258</inkml:trace>
  <inkml:trace contextRef="#ctx0" brushRef="#br0" timeOffset="41723.3865">17956 9128 2322,'-7'25'4515,"7"-9"-258,0-16 129,0 0-2580,0 0-516,-5-6-516,5 6 0,-11-20 0,11 20-129,-15-32 258,12 13-258,-1-17 129,6-1 129,8-16 0,11-4-129,5-16-129,8-6-129,3-8-129,5-2-129,0-2 0,-1 11-129,-5 9 0,-9 14 0,-5 15 129,-3 26-258,-4 16 129,-1 21-129,-1 23 129,2 14-129,3 15 129,5 9-129,1 4 0,4 1 0,3-5 0,0-6 129,-2-6-129,0-10 0,-4-7-129,-1-5 258,-2-7-258,-4-8 129,-3-4-129,-5-7 129,-2-1-258,-3-9 0,0-1-387,-5-11-903,0 0-3483,4-6 0,-4 6-387,0-23-516</inkml:trace>
  <inkml:trace contextRef="#ctx0" brushRef="#br0" timeOffset="43143.4676">18322 7933 3096,'-33'24'4644,"17"-14"-129,2 0 0,6 3-2193,8-13-774,0 0-129,17-24-258,16 1-387,7-17-129,15-7 129,4-14-516,9-6-129,-2-1 0,-1-3-129,-9 3-129,-8 8 129,-10 6 129,-10 14-129,-8 6 129,-6 12 0,-7 5 0,-7 17-129,9-9 129,-9 9-129,15 17 0,1 3 0,2 10 0,3 7 0,3 6 0,0 6 0,1 3 129,-1 1-129,-3-2 129,-2-2 0,-4-6 0,-2-4-129,-2-5 129,-2-5-258,-1-4 0,-1-2 0,0-3-258,-4-6-258,5 6-774,-8-20-2709,3 21-516,-3-21-516,0 0-129</inkml:trace>
  <inkml:trace contextRef="#ctx0" brushRef="#br0" timeOffset="44551.5482">19077 7088 7611,'26'-32'4773,"-12"8"-258,2-9-258,-2-2-3483,3 3-129,1-2-258,2 7-129,-2 2 0,6 13-129,1 5 129,5 7-258,4 10 129,5 10 0,3 4 0,1 7-129,1 5 129,-2 1 129,-3 3 0,-2 3-258,-5-7 258,-5 1-129,-4-5 0,-5-7 0,-4-3 0,-3-6-129,0-6 0,-11-10 0,14 10-129,-14-10-258,10 9-2838,-10-9-1419,0 0-258,0 0-258,-10-5-516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9T17:12:21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8769 8431 3354,'0'0'4773,"-3"-12"-645,3 12 258,0 0-3225,-2 12 0,1 5-258,1 7-516,2 3 129,5 2-129,1-2 129,6-3 0,2-8 129,7-5-258,2-11 0,9-11 258,5-14-129,7-11 0,5-15-129,8-5-129,2-11-129,5-3 129,0-3-258,1 4 0,-3 4 129,-6 9-129,-5 10 0,-11 10 0,-9 12 129,-8 9-129,-7 8 0,-9 7 0,-9 0-129,0 0 0,7 9 0,-7-9 0,0 13-258,0-13-258,3 19-1032,-3-19-2838,2 17-516,-2-17-387,0 25-258</inkml:trace>
  <inkml:trace contextRef="#ctx0" brushRef="#br0" timeOffset="2380.1362">20699 8381 5289,'3'-11'5031,"-3"11"-129,0 0-516,12 16-3354,-8 4-129,8 6-258,0-1-129,7 5 0,-2-4-129,7-3 0,0-9 258,6-3-258,0-11 0,6-11 129,-1-10-129,5-3 0,1-9-129,3-3 0,0-5 0,0 3-129,-3 1 0,-5 7-129,-3 2 129,-5 6 0,-7 8-129,-4 2 129,-6 6-129,-3 5 0,-8 1 0,9 0 0,-9 0 0,0 0 0,0 0-129,4 9 129,-4-9-129,0 0 129,0 0-129,0 0 0,-3 12-258,3-12-258,-7 10-1032,-5-8-3354,12-2 0,-18 12-645,9-6-129</inkml:trace>
  <inkml:trace contextRef="#ctx0" brushRef="#br0" timeOffset="6596.3772">17675 7921 4644,'7'36'5289,"2"-21"-387,-2-5 0,11 8-2580,-11-7-645,14 14-129,-6-5-645,9 2 0,0-7-387,6-7 0,8-9-129,10-21 0,11-20-258,17-22 129,15-18-129,13-16-129,5-9 129,1 0-129,-6 7 0,-11 11-129,-15 16 258,-19 18-258,-23 21 0,-20 19-258,-16 15-645,-14 20-3999,-4 13-129,-10 1-387,0 9-645</inkml:trace>
  <inkml:trace contextRef="#ctx0" brushRef="#br0" timeOffset="8996.5146">11614 10993 2709,'9'8'5031,"-9"-8"-387,3 12-129,0 0-2451,-3 2-1290,8 7-129,-4-1 0,3 7-129,0 1 0,4-2-129,-1-7-129,6 5 258,-2-13-129,8-3 129,-2-8 0,8-5 0,-1-19 0,11-2 0,2-9-129,8-9 129,0-10-387,9 0 129,-4 1-129,1 2 0,-4 5-129,-6 5 0,-7 10 0,-6 7 0,-9 7 0,-6 10 0,-4 0 0,-2 4 129,-10 3-129,8-1-129,-8 1-129,0 0-645,5 5-4128,-5-5-258,-10 19-129,-3-8-774</inkml:trace>
  <inkml:trace contextRef="#ctx0" brushRef="#br0" timeOffset="10167.5816">17731 10638 3999,'-11'-8'4257,"11"8"-258,0 0 0,-14 1-2580,14 18-258,0-3-387,0 7-258,1 6-129,5 4-129,4-6 0,5 0 0,6-14 0,8-9 387,4-10-258,11-8 387,4-24 0,18-5 258,1-18-258,13-5 0,-3 2-258,2 1 0,-5 1-129,-4 6-387,-11 7 129,-9 14-258,-14 9 258,-11 6-129,-11 11 0,-14 9 0,10-8-129,-10 8 0,0 0-387,-14 1-2967,14-1-1290,-20 14-258,13-6-516,-5-2-129</inkml:trace>
  <inkml:trace contextRef="#ctx0" brushRef="#br0" timeOffset="10955.6266">20667 10493 4128,'-6'-19'4902,"6"19"-387,0 0-129,0 0-2709,0 11-645,7 5-516,8 7 0,2-1 0,5 2-258,3-6 129,6-4-129,2-9 0,7-5 129,2-13-129,7-10 129,4-16 0,6-4-129,3-7 0,4-2-129,-2 2 129,-2 1-258,-7 7 129,-6 6 0,-7 10-129,-9 7 129,-8 5-129,-7 5 0,-6 2 129,-3 2-129,-9 5 0,0 0 129,0 0-129,0 0-129,0 0 129,0 0 0,0 0-129,-7 0 129,7 0-129,-9 2 0,9-2-129,0 0-129,-8 17-129,8-17-516,-1 16-2322,1-16-1290,-4 16-645,4-16 0,-6 15 259</inkml:trace>
  <inkml:trace contextRef="#ctx0" brushRef="#br0" timeOffset="15531.8884">8724 13632 5934,'8'8'5160,"-3"7"-387,-4 2-258,-1-17-2580,7 37-903,-5-16-129,7 5-129,0-6-258,8-5 0,2-10-129,8-5 0,8-24 0,10-13 0,6-12 0,8-10-258,5-5 129,2-3-129,2 4 0,-4 2-129,-4 11 0,-10 10 0,-7 7 0,-9 12 0,-9 6 129,-9 7-129,-5 3-129,-11 5 0,0 0-258,0 0-645,3 8-3870,-7 0-129,-3 5-387,-6-1-516</inkml:trace>
  <inkml:trace contextRef="#ctx0" brushRef="#br0" timeOffset="17471.9994">17697 13550 8127,'-5'4'4902,"5"15"-387,0 5-129,0 5-3741,1 2-387,8 4-129,2-5 129,10-2 129,2-16-129,8-12 129,6-15 129,9-18-129,6-14 129,9-9-129,2-11 129,10-1-387,1-3 258,2 4-258,-4 5 129,-1 9-129,-7 6 0,-7 9-129,-12 8-129,-12 9 129,-11 5 0,-5 7 0,-9 7-129,-8 2-129,0 8-258,-8-5-2064,1 13-2193,-7-2-258,2 6-387,-5-1-516</inkml:trace>
  <inkml:trace contextRef="#ctx0" brushRef="#br0" timeOffset="18796.0751">20614 13377 2193,'0'0'3870,"0"0"387,-10 10-258,10-10-2451,0 27-387,0-8-387,10 7 258,-5-2-258,9 5 129,0-8-258,9 3 129,0-10-129,8-5 0,3-11 0,4-5 129,4-20-129,8-4-129,3-14 129,8-2-258,8-17 0,6-1-129,1-4 0,4 1 0,-2 2-129,-4 6 129,-8 7-258,-9 6 258,-12 14-129,-12 9-129,-10 10 0,-8 6 0,-15 8 0,8 0-129,-8 0 129,-3 8-129,3-8 0,-15 14 0,15-14-129,-12 16-129,5-4-129,-1-4-387,6 9-1161,2-17-2709,-11 24-129,6-13-258,2 2-258</inkml:trace>
  <inkml:trace contextRef="#ctx0" brushRef="#br0" timeOffset="24803.4187">23077 12704 1677,'1'-39'4386,"0"17"-129,3 5-1032,-4-7-516,5 13-516,-5-7-645,0 18-387,0-13-129,0 13-516,0 6-129,0 18-129,0 13-258,2 13 129,1 9-258,2 11 258,2 7-258,2 3 129,3-7 0,-2-8-129,3-14 129,-1-12-129,1-15 129,1-11-129,0-13 129,-4-13 0,8-14 129,0-9 0,0-12 0,1-9 129,1-7-129,-2-4 129,1-4-129,2 5 129,-7 5-258,-3 2 0,3 11 0,-7 10-516,7 20-1161,-11 5-2838,-3 14-258,0 0-387,-11 15-129</inkml:trace>
  <inkml:trace contextRef="#ctx0" brushRef="#br0" timeOffset="25012.4306">23109 12934 6321,'1'13'5031,"-1"-13"-129,13 0-387,1 0-3354,-5-7-645,6 3-129,9 2-2193,-3-4-2580,2-2-258,-1-2-516,-1-4 0</inkml:trace>
  <inkml:trace contextRef="#ctx0" brushRef="#br0" timeOffset="25184.4405">23429 12731 3870,'11'27'4773,"-6"-6"0,4 9-387,1 7-2709,-3-7-774,9 3-258,-1-6-516,-3-9-1161,9-6-3096,-6 0-645,-3-10 0,1 0-258</inkml:trace>
  <inkml:trace contextRef="#ctx0" brushRef="#br0" timeOffset="25380.4517">23610 12729 4773,'-29'-17'5031,"9"27"-258,-2 14-129,-4 12-3354,-8-2-516,5 9 0,-2 1-387,5 1-774,11 0-3870,3 1-129,3-10-516,9-7-258</inkml:trace>
  <inkml:trace contextRef="#ctx0" brushRef="#br0" timeOffset="25560.462">23736 12964 2580,'11'8'4386,"-5"25"-129,-10-19-645,4 10-4902,-6 5-2451,-11-5-774,3 5 387</inkml:trace>
  <inkml:trace contextRef="#ctx0" brushRef="#br0" timeOffset="25927.483">23885 12724 3870,'0'0'5160,"3"6"-387,-3 12-129,-1 5-3354,-1-5-903,2 2 0,3-4 0,10-3 0,0-5-129,6-4 129,0-4-258,2 0 129,-1 0 0,0 0-129,-4 2 0,-3 5-129,-5 8 0,-4 4 129,-1 6-129,-3 3 129,0 6 0,-6 3-129,2-2 0,-4 0-129,2-1-129,0-9-516,3 3-903,-7-13-1548,-1-6-1548,0-3-258,0-6-516</inkml:trace>
  <inkml:trace contextRef="#ctx0" brushRef="#br0" timeOffset="26516.5167">24323 12455 7611,'12'-33'5418,"-10"21"-387,-2 12-258,-4-13-4128,4 13-129,-12 17-258,0 10 258,-5 8-258,3 7 0,-1 5-129,-1 8 129,6 0-258,3-1 129,7-7-129,6-5 0,6-6-387,4-14-387,5 2-1548,5-16-2709,-6-8-258,-5-1-387,-3-12 129</inkml:trace>
  <inkml:trace contextRef="#ctx0" brushRef="#br0" timeOffset="26680.5261">24226 12684 2193,'28'-19'4773,"-11"3"-387,4 8-129,0-4-4257,-3-7-3612,1 14-129,-5-10-645</inkml:trace>
  <inkml:trace contextRef="#ctx0" brushRef="#br0" timeOffset="26860.5364">24539 12458 903,'0'0'4257,"0"0"516,21 58-645,-21-58-2322,-20 70-387,20-70-774,-17 89-1677,17-89-2967,-22 92-258,22-92-387</inkml:trace>
  <inkml:trace contextRef="#ctx0" brushRef="#br0" timeOffset="27355.5647">24465 12443 8256,'13'-56'5289,"-13"56"0,0 0-129,47-55-3612,-47 55-774,36-14-129,-36 14-129,49 7-258,-49-7 0,47 33-258,-47-33 129,0 0 0,24 73-129,-24-73 129,-7 53-129,7-53 0,-33 49-129,33-49 0,-36 43 129,36-43-129,0 0 0,-54 50 129,54-50-129,0 0 129,0 0 0,-8 61 0,8-61-129,0 0 129,38 59 0,-38-59 0,43 45-129,-43-45 129,47 47-129,-47-47-129,38 44-903,-38-44-3999,41 36 0,-41-36-387,0 0-387</inkml:trace>
  <inkml:trace contextRef="#ctx0" brushRef="#br0" timeOffset="28056.6048">23359 13579 4644,'9'-8'5418,"0"11"-258,2 10-387,1-2-1548,7 18-2322,-1-1-387,9 6-258,-3-1-129,2-1-387,0-2-516,-9-14-1290,3 1-2580,-7-5-516,-3-7 0,-10-5-387</inkml:trace>
  <inkml:trace contextRef="#ctx0" brushRef="#br0" timeOffset="28252.616">23519 13549 8514,'0'-20'5547,"0"20"-516,-7 8-129,-7 16-3870,5 15-387,-6 5-258,2 9 0,-3 0-387,-1-7-1032,7 4-3741,-4-6-129,7-8-387,2-16-387</inkml:trace>
  <inkml:trace contextRef="#ctx0" brushRef="#br0" timeOffset="28444.627">23693 13546 4386,'24'10'5160,"-15"13"-258,0 9-387,-4 12-3225,-2-7-774,-1 1-1032,3 4-1935,-5-5-1935,-6-9-387,-1-6-258</inkml:trace>
  <inkml:trace contextRef="#ctx0" brushRef="#br0" timeOffset="28783.6463">23713 13633 129,'19'-111'5031,"-11"64"129,0 6-129,-3 6-1806,10 27-1161,-15 8-774,22 0-387,-9 6-387,5 13-129,-3 2-258,-1 6 0,-3 0-129,-6 4 129,-5 1-258,-2-6 129,-8 3-387,-8-9 0,1 3 0,-3-8 0,5 0 0,-2-5-129,9 2 258,3-1 129,5 0 129,9 0 0,3-1 129,6 2 0,-2 1-129,5-4-258,-2 7-1032,-2-5-3354,-5-6-129,-3 2-645,-9-7 388</inkml:trace>
  <inkml:trace contextRef="#ctx0" brushRef="#br0" timeOffset="29235.6722">24004 13626 4644,'0'29'4902,"0"-14"-129,0 2-258,1 6-3225,-1-12-516,6 3-129,-6-14-258,13 8-129,-4-8 0,1-3 129,1-10 0,2 2 129,-3-6 129,1 7 0,-1-4-129,0 8 0,-10 6-129,12-1 0,-12 1-258,7 19 0,-5 2-129,-1 1 0,1 7 129,-2-1 0,2 1 0,-1 0-129,0 0 129,-1 1-129,0-2 129,-4-2-258,-4 0 129,-3 0 0,-4-3 0,-3 0 0,-4-4-129,0-3-129,-1 1-129,-2-11-516,9 10-1290,-2-13-2967,4-3-387,2-3-129,12 3-516</inkml:trace>
  <inkml:trace contextRef="#ctx0" brushRef="#br0" timeOffset="29631.6949">24299 13583 7998,'6'-12'5289,"5"9"0,-11 3-516,14 29-3870,-5-10-387,-1 8-258,0 0-129,-1 0-129,2-8 0,-1-5 0,0-9 0,-8-5 0,16-10 0,-16 10 258,0 0 0,44-79-129,-44 79 129,35-68-387,-35 68-258,42-60-2838,-42 60-1548,0 0-516,0 0-258,0 0-258</inkml:trace>
  <inkml:trace contextRef="#ctx0" brushRef="#br0" timeOffset="30339.7353">24256 14215 5289,'9'2'5676,"-9"-2"-516,6 19-387,-5 2-2451,-1-21-1548,1 26-387,5-13 0,-6-13-387,14 13 0,-4-13-129,2 0 129,2-10-258,0-6 258,0-5 258,0-5-129,-4 2 0,0-3 129,-7 5 0,1 1 129,-4 6-129,4 5-129,-4 10 0,0 0 0,0 17 0,0 8-129,0 3-129,0 6 129,0 3 0,0 5-129,2-2 129,-2-1-129,0-1 129,0-4 0,-1-5 0,-5 0-129,0-4 129,-6-4 0,-3-1 0,0-3-129,-3-5-129,0 3-645,0-15-1806,2 4-2193,1-4-516,3 0-258,12 0-129</inkml:trace>
  <inkml:trace contextRef="#ctx0" brushRef="#br0" timeOffset="30564.7482">24463 14076 7611,'40'-12'5676,"-2"32"-903,-38-20-129,33 55-3612,-33-55-903,7 70 0,-7-70-258,10 71-645,-10-71-129,5 58-516,-5-58-1290,0 0-2193,13 50 0,-13-50-645</inkml:trace>
  <inkml:trace contextRef="#ctx0" brushRef="#br0" timeOffset="30855.7649">24605 14105 6321,'27'-113'5418,"-12"62"-258,-15 51-387,24-78-2709,-24 78-1032,0 0-258,0 0-129,0 0-258,44-9-129,-44 9 0,17 43-258,-17-43 129,8 68-129,-8-68 0,-13 77 0,13-77 0,-27 71-129,27-71 0,-36 62 258,36-62-258,-21 51 129,21-51-129,0 0 0,0 63 0,0-63-387,0 0-1290,43 44-3096,-43-44-387,0 0-258,0 0-258</inkml:trace>
  <inkml:trace contextRef="#ctx0" brushRef="#br0" timeOffset="31044.7757">24795 14162 4386,'48'-7'5160,"-48"7"-129,0 0-387,28 48-3354,-28-48-516,0 0-516,14 48-1032,-14-48-2967,0 0-1290,0 0-129,0 0-258</inkml:trace>
  <inkml:trace contextRef="#ctx0" brushRef="#br0" timeOffset="31215.7855">25026 14074 903,'0'0'4773,"0"0"258,-6 69-516,6-69-2838,-49 72-1290,49-72-4128,-60 81-387,60-81-516,-66 78-128</inkml:trace>
  <inkml:trace contextRef="#ctx0" brushRef="#br0" timeOffset="31487.801">25113 14042 4386,'59'22'5934,"-7"27"-387,-52-49-258,36 80-3354,-36-80-774,-3 96-129,-7-42-774,-3 0-258,-5 8-645,-4-9-2838,-13 0-1290,-6-2-516,-4-6-258</inkml:trace>
  <inkml:trace contextRef="#ctx0" brushRef="#br0" timeOffset="32095.8358">23211 13520 4644,'0'-17'5289,"0"17"-387,0 0-129,-7-10-2451,-1 25-1290,-8 21-516,0 20 0,-2 17-129,3 22 0,3 12-129,9 15-129,5 1-129,11-6-1161,19-9-3225,5-10-645,8-19-387,2-17-258</inkml:trace>
  <inkml:trace contextRef="#ctx0" brushRef="#br0" timeOffset="36140.067">8899 17082 4773,'-9'-11'5160,"-3"11"-387,4 16-129,8 26-2967,-1 15-387,5 21-387,3 6-516,8 8 258,4-27-258,8-9-129,5-29-129,7-30 0,5-41 0,9-28 129,5-37 0,8-17-258,4-7 258,9-7-129,-3 9 129,0 17 0,-6 7-129,-7 13 129,-8 20-258,-14 16 387,-12 19-516,-14 11 387,-8 7-387,-7 9 0,0 12-258,-4-14-387,4 14-1548,0 0-2580,-9 7-129,9-7-645,0 0-129</inkml:trace>
  <inkml:trace contextRef="#ctx0" brushRef="#br0" timeOffset="37208.1282">15033 16444 516,'21'47'4644,"-6"-18"258,-3 6-387,0-6-1935,9 13-774,-7-10-516,9 4-387,-7-16 129,11-3-129,-1-29 0,11-16-129,4-17 0,15-12-129,2-14-129,9-10-258,1-2-129,0 3 0,-6 14-129,-5 6 129,-12 10-258,-8 13 129,-9 9-129,-11 14 0,-4 7-258,-13 7-387,12 0-1290,-12 0-2838,0 0-387,0 0-258,0 0-258</inkml:trace>
  <inkml:trace contextRef="#ctx0" brushRef="#br0" timeOffset="38004.1736">20606 16195 3999,'21'88'4386,"-6"-47"129,2-3-258,2-13-2967,16-6-258,-2-19 0,15 0 129,-1-31 0,19-7-129,5-16 0,12-4-258,2-14-258,7 2 0,-3-5-129,-3 5-258,-7 11 129,-9 6-258,-14 9 0,-13 10 129,-10 8-129,-10 6-129,-9 9 129,-4 3-258,-10 8 129,10-8-129,-10 8-258,0 0-387,3 6-774,-3-6-2967,0 0-387,-5 14-129,3-4-516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9T16:10:09.8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4491 6178 2709,'0'0'4773,"-10"-4"-258,10 4-258,-11-4-1677,11 10-516,0-6-387,0 0-387,0 0-129,0 0-387,16 5-129,0-3-129,4-2 129,7 0-258,2 0 0,7-1-129,1-5 0,6 1 0,0-1-129,6 0 0,1-3-129,-2 7 0,3-4 129,-2 6-258,0-6 129,-2 6 0,-2-4 0,-5 2-129,-6 2 129,-4-2 0,-6 2 0,-4 0 0,-6 0 0,-3-3 0,-4 3 0,-7 0 0,13 0 0,-13 0 0,11-5 0,-11 5 0,10-7-129,-10 7-258,0 0-516,1-17-3741,-1 17-387,0 0-258,-5 0-258</inkml:trace>
  <inkml:trace contextRef="#ctx0" brushRef="#br0" timeOffset="823.047">5217 5934 10191,'-13'-12'5160,"2"1"-258,11 11-1032,0 0-2451,0 0-387,0 0-387,0 0-129,0 0-129,0 0 0,0 13-129,8-1 0,1 3 0,3 2-129,4 0 0,2 2 0,3 1 0,0 3-129,4-6 0,-2 1 129,-1-8-129,-4 1 0,0-5 0,-5 1 0,-1-6 0,-12-1 129,12 0-129,-12 0 0,0 0 0,0 0 0,0 0 0,0 0 129,0 18-129,0-18 129,-8 14-129,0-4 129,-4 8-129,0 0 0,-2 3 129,-3 7-258,1 3 258,0 1-258,0 3 129,1-2-129,2-3 258,2-1-258,0-4 129,1-3 0,2-3-129,1-4 129,-1-2 0,3-1 0,5-12 0,-10 17 0,10-17-129,-6 11 129,6-11 0,0 0 0,0 0 0,0 0-129,0 0-129,0 0-129,0 0-258,0 0-3354,0 0-1161,0 0-258,0 0-258</inkml:trace>
  <inkml:trace contextRef="#ctx0" brushRef="#br0" timeOffset="15663.896">7270 6206 3999,'0'0'4386,"0"0"-516,0 0-774,-16-3-1419,16 3-258,0 0-258,0 0-387,-12-4 0,12 4 129,6 0-129,11 1-129,1-1-129,14 3-129,5-1 129,11-1-258,6-1 129,4 0-258,2 0 0,1 0 0,-4 1 0,-5 2 0,-11-2-129,-6 3 0,-5-1 129,-8 1-129,-5-3 0,-4-1 0,-3 0 0,-1 0 0,0-3 0,0-4 0,-9 7-387,9-15-903,-9 15-3225,1-12-258,-1 12-258,-6-9-387</inkml:trace>
  <inkml:trace contextRef="#ctx0" brushRef="#br0" timeOffset="16451.941">7857 6029 5547,'0'-12'4773,"0"12"0,0 0-516,0 0-2580,0-16-516,0 16-516,0 0-258,0 0-129,0 0-129,0 0 0,2 10 129,-2-10-129,5 13 129,-5-13 129,6 10-258,-6-10 129,0 0-129,10 14 129,-10-14-129,0 0 0,10 14-129,-10-14 129,12 10-129,-3 0 129,2-5-129,-1 3 129,1-4-129,2 2 129,-2 0-129,0 0 129,-1 0 0,-1-1 0,2 0-129,-4-1 129,-7-4 0,16 11-129,-16-11 129,11 6-129,-11-6 0,0 0 0,7 5 0,-7-5 0,0 0 0,0 0 0,0 0 129,0 0-129,0 0 0,0 0 0,0 0 0,0 0 0,0 0 0,0 0 0,0 0 129,0 0-129,0 0 0,0 0 129,0 0-129,0 0 0,6 11 0,-6-11 0,-2 12 0,-3 0 0,-4 4 129,-2 6-129,-3 5 129,-4 6-129,-3 4 129,-2 4-258,-1 0 129,1 1-258,5-2-129,-2-6-258,12 3-903,-8-14-3096,13 0-129,-2-12-387,5 3-387</inkml:trace>
  <inkml:trace contextRef="#ctx0" brushRef="#br0" timeOffset="21103.2071">4182 5556 2451,'3'-8'3870,"3"-5"129,-6 13-129,7-22-2064,-7 22-387,7-22-387,-7 22-129,12-25-258,-3 12 129,-3-11-258,5 4 258,2-7-258,9 1 0,-1-8 0,9 0-129,1-4 0,8-2 129,0 0-129,6-1-129,-1-3 129,5 4-258,0-1 129,10 4 0,4-3-129,8 4 0,4-3 0,6 2-129,5 2 0,6 0 0,2 2-129,-1 2 129,-1 2-129,0 2 129,-1 3-129,-1 2 129,0 3 129,0 3-129,-2 3 0,-4 3 129,-1 1-129,-2 6 0,-3 3 0,-3 0 0,0 6 0,-3 4 129,2 1-129,1 3 0,2 6 0,-1-2 0,4 5 129,-1-1-129,-1 2 129,-2 2-258,-4 0 258,-4 1-129,-4-2 129,-4 2-129,-4-1 0,-4 1 0,-3 0 0,-3-1 0,-2 0 0,1 1 129,-3 1-129,0 1 0,-1-1 0,-1 1 0,1-2 0,-3 2 0,-1-2 0,-1-4 0,-1-1 0,-3-4 0,-1 0 0,-3-1 129,-2-3-129,-2-1 0,-1 1 0,-2 0 0,-1 1 0,-1-2 0,1 0 0,1-2 0,-1 1 0,2-2 0,-2-1 0,-1-1 0,-1-1 0,-4-2 0,-3-1 0,-3 1 129,-8-5-129,9 4-129,-9-4 0,0 0-387,3 12-1161,-3-12-3096,0 0 0,0 0-516,0 0-258</inkml:trace>
  <inkml:trace contextRef="#ctx0" brushRef="#br0" timeOffset="21875.2512">8477 5141 6450,'0'0'4644,"0"0"-258,-4-14-516,4 14-2580,0 0 0,0 0-387,0 0-258,0 7 0,0-7 0,0 0 0,5 16-258,-5-16 0,10 18-129,-4-5-129,0 0 0,0 2 129,2 1-258,-1-2 129,0 1-129,0-2 129,0 0-129,0-2 0,-7-11 0,12 16 129,-12-16-129,11 13 0,-11-13 0,0 0 129,9 5-129,-9-5 0,0 0 0,0 0 0,0 0 0,0 0 0,0 0 129,0 0-129,0 0 0,0 0 0,0 0 0,0 0 0,0 0 129,0 0-129,0 0 0,-6 9 0,6-9 129,-11 12-129,1-4 0,-2 4 129,-5-3-129,-3 7 0,-5 0 129,-1 2-258,-4 2 258,-3 0-258,1 0 258,-1 1-258,1-2 129,3 1 0,4-3-129,0-1 0,4-1 0,3-3-129,6 0-129,-3-9-387,12 9-3999,-8-12 129,11 0-645,-10 0-258</inkml:trace>
  <inkml:trace contextRef="#ctx0" brushRef="#br0" timeOffset="22859.3075">9794 6282 2451,'0'0'4773,"3"-13"-129,8 12 129,-3-10-2451,11 11-387,-8-4-258,12 4-258,-4 0-129,7 3-516,5 0 0,9 1-258,8-1 0,12 0-387,6-2 258,4 1-387,-1-2 0,-6 0 0,-7 0 0,-12 0-129,-13-2 0,-13 1-129,-18 1-129,0 0 0,0 0-516,-13-6-1935,3 6-2064,-5-2-258,4 0-129,-4-8-387</inkml:trace>
  <inkml:trace contextRef="#ctx0" brushRef="#br0" timeOffset="23144.3238">10353 6125 3999,'-25'-14'5031,"16"8"0,-3-3-387,12 9-1677,-7-5-1419,13 9-645,7 0-258,9 6-387,2 5 0,3 3 0,2 2-129,-4 4 129,-2 0-129,-3 0-129,-7 1 129,-7 1-129,-4-2 129,-2 3-129,-7-1 129,-4-1-129,-4 1-258,-4-7-903,3 10-3612,-8-7 0,6 0-645,-4-7-387</inkml:trace>
  <inkml:trace contextRef="#ctx0" brushRef="#br0" timeOffset="23707.356">12110 6336 6966,'17'-12'5418,"4"12"-387,7 0-258,17 0-3612,6 0-387,18 0 0,5 0-258,3 0-258,-1 0-129,-6 2 0,-8 0 0,-10 0-258,-13 1 129,-12-1-258,-8 2-129,-8-2-258,1 10-1677,-12-12-2451,0 0-387,0 0 0,0-8-516</inkml:trace>
  <inkml:trace contextRef="#ctx0" brushRef="#br0" timeOffset="23963.3707">12779 6251 3612,'-24'-27'4902,"24"27"0,-8-21-387,15 21-2838,-7 0-516,22-4-387,-8 4 0,3 9-516,-3 6 258,0 6-387,-1 1 129,-2 5-258,0 1 258,-1 1-258,-1-3 129,1-2 0,-2-2-129,-1-2 0,-4-3 0,-3-1 0,-9 0-258,-7-4-387,1 12-1806,-10-14-2064,5 5-516,0-8-258,12 3-258</inkml:trace>
  <inkml:trace contextRef="#ctx0" brushRef="#br0" timeOffset="24383.3947">14590 6297 3870,'13'0'5160,"-3"-2"0,8 2-258,-8-5-2580,15 6-258,-2-1-774,17 0-387,7-1-258,12 1-258,9-1-129,8 1 0,4 0-129,3 0 0,-1 0-129,-8 2 129,-10 2-129,-12 1 0,-9 1-258,-14-5 0,-6 8-774,-23-9-3612,8 0-258,-14-5-387,-2 0-258</inkml:trace>
  <inkml:trace contextRef="#ctx0" brushRef="#br0" timeOffset="24667.4109">15292 6157 5934,'-11'-8'4515,"18"8"387,4-3-1548,14 9-1548,-5-6-258,15 9-387,-7-4-387,6 6 0,-2-2-258,-2 4-258,-2-1 258,-5 4-387,-7-2 129,-5 5-258,-4-1 129,-7 4-129,-2-1 129,-11 4-129,-5 0 0,-3-1 0,-3 3-258,-1-4-258,8 10-2709,-7-15-1548,11 3-258,0-11-387,13-10-516</inkml:trace>
  <inkml:trace contextRef="#ctx0" brushRef="#br0" timeOffset="25427.4544">17250 6103 1935,'10'5'4902,"0"7"129,-10-12-387,-3 20-1290,-9-18-1032,12 15-645,0-17-387,15 19-516,6-11-258,16 2-129,11-1-129,13-2-129,11 1 0,7-3-129,1 2 258,-2-2-258,-7-1 129,-10 1-258,-13-4 129,-9-1 0,-15 0-258,-11-3-129,-13 3-903,0-16-1290,0 16-1677,-13-23-129,4 17 1290,-13-14 1161,8 11 774,-9-7 516,6 4 1032,3 8 1419,-3-5 2193,17 9-258,-12-6-1290,18 7-1032,-6-1-258,26 6-387,-6-1 0,7 5 0,0-2-129,5 3-258,-6 1 0,0 3-129,-5-1 129,-1 4-129,-9-1 0,-4 4-129,-7-2 129,-7 2-258,-8-1 129,-5-2-129,-5 2-387,-3-8-774,5 8-3612,-1-11 129,10 2-645,4-9-516</inkml:trace>
  <inkml:trace contextRef="#ctx0" brushRef="#br0" timeOffset="26015.4881">19913 6404 3870,'-19'-13'4773,"7"4"129,-2 3-387,-7-10-1419,9 14-1806,-6-6-516,7 8 0,3 0 129,8 0-258,9 9-129,17 2 0,8-2-129,15 4 0,9-2-129,8-3 0,1-1 0,4 0-129,-5-4 0,-4-2 0,-9-1 0,-13 0-129,-12 0-129,-9-4-129,-7 1-387,-12-10-2322,0 13-2193,-5-15 0,5 15-516,-13-23-258</inkml:trace>
  <inkml:trace contextRef="#ctx0" brushRef="#br0" timeOffset="26383.5091">20330 6266 7611,'-10'-3'5289,"14"3"-387,5-2 0,15 2-3225,-4 0-258,12 0-258,-1 0-258,4 5-258,-1-2-129,-2 5 0,-2-4-258,-2 6-129,-2-1 0,0 1 0,0 1-129,-2 3 0,4-3 0,-2 0 0,-1-2 0,-4 0 129,-4-3-129,-4-1 0,-13-5 0,2 10 129,-9-1-258,-12 2 258,-6 1-129,-6 5 0,-1 1-129,-3 5 0,1 2-129,1 0-258,6 5-774,-4-6-3870,15 2 0,-2-8-516,6 1-387</inkml:trace>
  <inkml:trace contextRef="#ctx0" brushRef="#br0" timeOffset="29835.7066">3831 5554 2967,'0'0'4257,"0"0"0,0 0 0,0 0-2580,0-6-129,0 6-516,1-21-129,3 7 258,-4-12-516,10-6 0,1-9-258,9-2 0,5-14 129,11-3 0,6-13 0,14-4-258,12-5 129,10 2-258,10-6 0,13 0 0,14-1 0,11 0 129,15 0-129,12 0 0,11 2 0,14 3 0,9 4 129,11 6-129,8 5-129,6 8 129,4 8-129,4 8 129,2 8-258,2 8 387,-1 6-258,0 7 258,-5 7-129,3 7 0,-3 0 0,-2 12 0,-4 7 129,-4 8-129,-10 9 0,-2 10 0,-11 5 0,-9 12-129,-15 8 0,-11 3 0,-9 4 0,-14-3 0,-9-1-129,-11-4 0,-10-5 129,-6-6-129,-6-5 129,-6-4-129,-4-1 129,-7 1-129,-2-1 129,-3-2-129,-9-2 0,-4-4 129,-8-2-129,-6-3 0,-7-7 129,-8-4 0,-4-4-129,-4-2 129,2-2 0,-1-3 0,2 1 0,0-3 0,-1-2-129,-3-3 129,0 0-258,-12-7-258,14 6-1032,-14-6-3354,0 0-129,-9-15-387,9 15-516</inkml:trace>
  <inkml:trace contextRef="#ctx0" brushRef="#br0" timeOffset="30223.7287">11107 4974 8385,'-21'-34'5160,"21"34"-129,-1-27-387,1 27-3612,8-13 129,5 13-387,-4 2-258,4 9-129,-1 3 0,1 5-258,2 3 129,-1 5 0,1-1-129,2 2 0,0-2 0,1 3 0,1-4-129,-2-4 129,-1 2-129,-1-4 0,-6-1 0,-4-1 0,-5-2 129,-11 2 0,-7-2-129,-6 0 129,-4 0-129,-4-2 129,1 1-129,1-2-129,5-1 0,-2-2-387,6 1-258,-3-8-3354,7 8-645,-8-8-774,2 3 0</inkml:trace>
  <inkml:trace contextRef="#ctx0" brushRef="#br0" timeOffset="31327.7919">3565 5351 3354,'3'-22'4902,"-1"1"-258,5 2-129,-2-13-2322,14 7-387,0-16-387,14 0-645,6-14 0,15-4-258,12-11-387,13-9 0,13-5-129,14-8 0,14-10 0,12-2 0,17-7 129,15-1 0,20-3 129,17 0 0,19-4 0,13 3 0,10 5-129,11 6 0,-1 9 0,5 9-129,-5 6 258,0 10 129,-1 5-129,5 10-129,8 8 129,7 7-129,8 4 129,1 10 0,2 10-129,-5 10-387,-7 7 645,-5 20-129,-11 13 0,0 11 0,-3 14-129,5 16 0,2 10 0,0 13 129,1 6-387,-6 1 0,-8 7 0,-12 1 129,-14 6-129,-21-7 0,-13-4 129,-18-3-129,-13-2 129,-15-1-129,-14-8 129,-17-6 0,-20-12 0,-16-9-129,-18-9 129,-14-6 0,-13-14 0,-8-3 0,-10-6 0,-2-6 0,-1-2-129,3-1 129,0 1-129,2 0 129,6 4 0,-2 0 0,5 2 0,2-1 0,1 1 0,0-1 0,-3-3 0,-1-4-129,-5-6 0,-6-5-258,-9-7-129,0 0-774,0 0-3741,-3-12 0,3 12-387,-11-17-645</inkml:trace>
  <inkml:trace contextRef="#ctx0" brushRef="#br0" timeOffset="31743.8157">14112 4947 6450,'-6'-17'5031,"1"0"-387,5 17-129,0 0-3096,14 9-258,-14-9-516,16 32 129,-10-10-258,3 9 0,-3-1 0,3 1-129,-5 4 0,2 0-129,-1-3 0,3-1-129,-2-3 0,3-1 0,0-3-129,0 0 258,3-4-258,0-2 258,-5-2-258,2-3 129,-3-2 0,-6-11 129,1 15-129,-1-15 0,-13 7 0,-1-4-129,-8-3 129,-9-3 0,-8-5 0,-10-1-129,-15-3-129,-6-4-387,-9 8-1032,-8-7-3483,11 10-129,-2-2-645,12 7-387</inkml:trace>
  <inkml:trace contextRef="#ctx0" brushRef="#br0" timeOffset="32855.8793">3436 5278 5547,'20'-26'4773,"-13"16"-258,-7 10 0,6-23-2709,2 20-258,-8-7-774,0 10-258,4-19-129,1 7 0,0-13-129,10-5 0,8-15 0,18-13-129,17-17 129,18-11 0,19-18 0,24-13 0,23-7 0,20-5-129,22-6 0,18 0 0,20-6 0,20-1-129,16 3 129,44 3-129,-20 5 0,40 3 0,-21 2 258,6 5-258,2 5 387,1 14-258,-3 7 258,-33 15-129,30 8 258,-31 9-258,18 10 129,-5 12 0,-6 12-129,-5 12 0,-1 6-258,37 10 0,-29 3 0,4 20 0,5 12-129,4 19-129,1 14 258,2 13 129,-9 9-129,-36 17 387,19 7-258,-6 12-129,-8 7 0,-10-2 129,-9 4-129,-6 0-387,-9 2 387,-13 3-258,-12 1 258,-14-9 0,-17-3 0,-11-5 0,-14-6 0,-13-4 0,-12-4 0,-8-7 0,-8-8 129,-9-6-129,-7-7 0,-12-9 0,-12-11-129,-11-10 258,-11-8-258,-11-11 129,-7-9 0,-10 0-129,0-5 129,-2 1-129,2-1 129,0-1-129,-1-2 258,0-3-258,-11-12 0,9 9-129,-9-9-129,-4-7-258,4 7-387,-18-24-2967,18 24-1032,0-28-129,8 17-516</inkml:trace>
  <inkml:trace contextRef="#ctx0" brushRef="#br0" timeOffset="33243.9015">16505 5271 3612,'-25'-29'4902,"12"14"-258,13 15-129,-18-21-1935,18 21-645,0 0-774,0 0-129,-1 7-258,4 5-129,1-2-129,4 6-129,0 0 129,4 2-258,1-1 129,0 1-129,-2-2 0,0 3-129,1-3 0,-1 1 0,-6-3 0,1 0-129,-4-1 129,-2-1-129,0 0 129,0 0-129,-9-4 0,-3-2 129,-4 1 0,-7-2-129,-5-1 0,-5-3 129,-8 2-129,-4-3 0,0 0-258,-6 0-387,6 5-2838,-11-6-1548,5 1-387,-9-7 0,4 5-774</inkml:trace>
  <inkml:trace contextRef="#ctx0" brushRef="#br0" timeOffset="34583.9781">3196 5565 2451,'-7'-54'3612,"14"28"129,1-6-258,10 0-2064,2 3-774,1-4 0,10 3 258,0-8 0,11 4 129,3-17 0,19 3 0,6-18 129,20-5-645,16-17-258,22-6 0,17-16-129,23-9 129,24-11 0,57-9 0,-11-10 0,28-5 129,17-12 129,22-6-129,48 2-129,-13 2 0,16-3 0,9 10-129,11 10 258,5 19-258,33 19 0,-36 23 258,-36 15-129,24 20 129,-8 21-129,-34 14 0,25 11-258,-4 6 387,-36 3-516,30 16 0,-8 7 0,-7 11 0,-14 12 0,-14 12 0,-15 10 0,-9 12 387,-9 3-258,-6 11 516,2 2-516,-1 8 258,0 5-258,-3-2 258,-4 3-258,-4 2-258,-7 5 387,-5 3-516,-6 5 387,-5 1 0,-7-2 0,-4 0-129,-8-2 129,-7-5-129,-14-1 129,-14-14-129,-19-8 129,-18-11-129,-19-8 129,-17-12-129,-19-6 0,-14-10 129,-14-6-129,-11-10 129,-9-4-129,-6-7 129,-7-2-129,-3-5-129,-4-4 129,-10-9 0,11 12-129,-11-12-129,0 0-129,0 0-129,0 0-774,0 0-2193,0 0-1032,4-9-129,-4 9 1032,2-22 645,2 10 1548,-5-13 645,-5-1 1161,2-2 2709,-7-5 1290,-1 2-387,-5-5-1161,6 9-774,-6 0-645,9 10-516,-4-2-129,12 19 0,-10-9 258,10 9-129,1 11-129,8 9 0,3 2 0,3 9-129,2 1-129,7 6 129,0-1-258,2 4 129,0-7 0,0 1 0,-3-6-258,-3-2 129,-4-3-129,-4-4 0,-7-4 0,-5-3 0,-2-1-129,-10-4 129,-2-4-129,-8-1 0,-8-3 0,-9-7-258,-13-3-516,-26-17-3870,-9 0-258,-30-23-516,-24-8-258</inkml:trace>
  <inkml:trace contextRef="#ctx0" brushRef="#br0" timeOffset="35475.029">3538 5196 2193,'-16'37'3741,"16"-37"258,28 0-387,2-8-2580,12-25-258,14-5-258,12-17-129,13-10-129,17-12 0,19-8 129,15-16 129,26-7 0,20-17 387,34-5 0,26-19 129,38-4 129,26-23-129,32 0-129,26-8 129,30 8-258,27-4-129,37 13-129,23 12 129,-12 22-387,5 18 258,8 21-129,13 15-129,14 19 129,6 19-387,-39 15 258,-18 10-387,23 15 387,15 8-258,-26 14-129,-22 13 258,-23 20-129,-26 16 129,21 13-129,-2 12 258,26 10 0,-58 11-129,16 14 0,-10 8-258,-9-2 0,-13 1 0,-16 2 0,-18 3-129,-47 4-129,16 4 129,-11 0 129,-9 0 258,-8 7-258,-15 2 0,-14-1 129,-19-8-129,-21-12 0,-29-17 387,-28-14-387,-30-18 258,-24-19-129,-22-16 129,-16-10-129,-19-9 129,-10-9 0,-6-5-258,-5-5 0,-3-2-129,-12-14-129,0 0-387,0 0-903,-8-6-3612,-7-14 129,2 0-516,-3-8-258</inkml:trace>
  <inkml:trace contextRef="#ctx0" brushRef="#br0" timeOffset="35879.0522">21436 5384 5805,'-7'-58'5160,"-2"32"-387,-2 0-387,8 9-2967,-10-3-129,13 20-516,-10-18-129,10 18 0,0 0-258,0 0 129,6 16 0,6 1-129,5 2-129,4 2 0,1 1 0,4 3 129,-2-1-258,0-2 129,-2 0-129,-4-5 0,-3 0 129,-6-1-129,-2-1 258,-7-3-387,0-1 258,0-11-258,-19 18 129,1-12 0,-4-1-129,-8-2 0,0-2 0,-6-1-129,-2 0 129,-1 0 0,0 3 0,2 1 0,1 3-258,1-4-129,4 9-387,-7-12-1806,9 11-2709,-7-6 0,3 6-645,-10-4-258</inkml:trace>
  <inkml:trace contextRef="#ctx0" brushRef="#br0" timeOffset="39771.2748">6520 7173 2709,'7'-12'3612,"-3"0"129,-4 12-2322,0 0 129,0 0-516,6-15 129,-6 15-258,12 0 258,1 11-258,-2-1 129,11 13 0,1 1-129,13 12 129,4 0-129,15 12-129,9-1 0,16 5-258,14-3 0,11 6-129,10-2-129,11 0 0,10-6 0,2 1-129,4-7 129,0-1 0,5-8-129,5-8 129,2-5 0,9-7-129,6-7 0,7-4 0,4-1 0,4-5 0,-3-8-129,1-2 129,-3-4-258,-3-5 258,-6-5-258,-3-1 129,-7-3-129,-6-1 129,-8-3-129,-11 1 129,-16-3 0,-14 1-129,-15-2 129,-14-1 129,-16 2-129,-14-3 129,-13 7 0,-11 3-129,-7 4 0,-9 7 0,-6 8-129,0 13-129,-12-4-129,-3 4-516,1 25-1806,-9-12-2322,3 11-258,-11-6-387,3 6-387</inkml:trace>
  <inkml:trace contextRef="#ctx0" brushRef="#br0" timeOffset="40227.3009">10740 7519 4773,'-34'-15'5418,"26"3"-387,8 12-258,3-27-2322,23 19-903,2-8-516,11 1-516,6-8-129,9 5-129,2-4-129,1-1 0,1-2 0,-7 1-129,-7 3 0,-6 1 129,-8 4 0,-10 3 0,-4 3 0,-5 3 0,-11 7 0,9-1 0,-9 1 0,0 11-129,-5 3 129,0 11-129,-5 4 129,2 11-129,-2 4 129,5 3-129,0 3 129,5 0-129,0-1 0,3-4 129,8-7-129,4-5 0,0-5 0,2-5 0,0-2 0,-4-6-258,1-1-129,-14-14-1419,17 11-3225,-17-11-129,-5 2-516,-10-4-387</inkml:trace>
  <inkml:trace contextRef="#ctx0" brushRef="#br0" timeOffset="41183.3556">6334 7282 2322,'-14'-19'4128,"14"19"387,-8 0-129,8 0-2580,-1 27-129,1-3-516,7 16-258,7 3-129,8 13 129,7 3-129,10 12-258,11 3 0,13 4 0,10 4-129,13 3 0,11-1 0,16 1 0,11-8-258,14 0 129,8-9 0,15-3-129,8-10 129,14-8-129,9-8 129,3-7-258,11-6 129,3-9-258,2-5 258,6-9-129,-3-3 0,0-10 129,0-7-387,0-5 258,-4-7-258,0-4 258,-6-6-129,-1-5 0,-1-9 0,-5-3 0,-4-4 129,-2-6-129,-8 1 258,-8-3-258,-4 1 129,-10-1 0,-11 5 0,-8 1 0,-11 2-129,-6 3 129,-12 1 0,-9 1-129,-11 0 258,-10 6-258,-12 3 258,-12 4-129,-13 3 129,-14 6-129,-13 7 0,-8 5-129,-9 8 0,-2 13-129,-11-11-387,-5 7-387,2 11-1419,-13-4-2451,7 8-387,-9-5-129,6 3-258</inkml:trace>
  <inkml:trace contextRef="#ctx0" brushRef="#br0" timeOffset="41511.3744">13084 7263 4644,'-30'9'4902,"16"-9"0,14 0-1677,-16-2-903,16 2-645,0-20-258,12 8-387,4-11-129,11 0-387,4-2 0,9-1-129,2 0-258,5 1 258,1 2-387,-1 3 258,-8 6-258,-5 3 258,-9 4-258,-7 7 0,-18 0 258,5 18-258,-13 1 129,-12 10-258,-3 5 258,-5 6-258,2 5 258,3 4-258,4 1 0,8 2 0,7 0-129,4-5-258,6 5-645,-2-16-2838,10 9-903,-7-7-516,-2 1-516</inkml:trace>
  <inkml:trace contextRef="#ctx0" brushRef="#br0" timeOffset="42587.4358">6201 7490 1,'7'37'4256,"3"-14"388,4 12-645,-4 1-903,14 21-645,-7 0-645,13 19-516,-4 2 0,14 12-387,3 2 0,15 2-258,11-2 0,15-2-258,15-6 0,19-4 0,20-9 0,20-7-129,21-11 0,16-5-129,22-13 0,14-3-129,21-13 0,10-7 0,12-10 0,8-2 0,6-9 0,5-12 0,7-8-129,37-8 0,-27-8 0,1-7 129,0-4-129,-1-6 0,-2-1 0,-7-3 0,-8-4 129,-41-1 0,24-1 0,-14-3 0,-8-1 129,-12-7 129,-9 2-258,-8-1 129,-14 3-129,-13-3 129,-15 2-129,-14 2 0,-15 3 129,-13 7-258,-18 5 258,-13 6-129,-17 8 129,-14 7-129,-15 9 0,-12 5 129,-15 7-258,-11 7 129,-10 6-129,-16 8 129,0 0-387,0 0-258,-13 0-258,-12 0-1290,5 13-2193,-9-3-774,-1 10-129,-4-4-516</inkml:trace>
  <inkml:trace contextRef="#ctx0" brushRef="#br0" timeOffset="42887.4531">15428 7186 4257,'-28'13'5031,"28"-13"-258,0 0-129,9 11-2709,4-14-645,15 0-129,1-9-258,7 2 0,0-9-258,6 2-129,-3-5 0,2 2-129,-2-3-129,-4 4 129,-5 3-258,-2 4 0,-5 5-129,-6 4 258,-4 3-129,-4 10-129,-7 8 258,-2 5-258,-9 9 129,-6 7-129,-2 5 0,-8 2-129,-3 8-387,-7-4-258,3 10-3225,-17-11-1161,-3 4-129,-17-7-645</inkml:trace>
  <inkml:trace contextRef="#ctx0" brushRef="#br0" timeOffset="43787.5046">6446 7389 5289,'14'31'5031,"-10"2"-516,0 14 0,-4 3-3225,12 24-258,0 1 0,16 18-387,12 0 0,18 4 0,17-5-129,25-5-129,25-3-258,25-11-129,27-6 129,21-13 0,25-8 0,20-7 0,24-6 129,51-1-129,-18-8 0,13 2 129,5-4-129,13 0 0,3 1 0,6-2 0,27-1-129,-67-6 129,29 0-129,-2-9 129,0-5-129,-3-12 0,3-9 129,-2-11 0,-30-10-129,61-6 129,-25-7-129,-1-7 0,-2-4 0,-6-3 129,-9-5-129,-7-4 0,-9 0 129,-39-4 0,15 2 0,-11-2-129,-14 1 0,-9 1 129,-15 2-129,-11 3 129,-16 2-258,-12 5 129,-15 3 129,-12 2-129,-16 7 129,-16 5-129,-14 3 129,-16 7-258,-21 3 129,-12 6 0,-18 4 0,-14 5 129,-14 5-258,-12 0 0,-6 7-258,-15 0 0,-2 11-774,-13-5-2580,7 5-1290,-5 0-129,5 5-387,-2-3-258</inkml:trace>
  <inkml:trace contextRef="#ctx0" brushRef="#br0" timeOffset="44083.5214">18751 6953 7353,'-26'0'5031,"15"0"-129,11 0 0,0 0-2838,0 0-903,7-10-258,12 8-258,2-6 0,6 6-129,4-7-129,4 6-129,0-2 0,-1 5-129,-5 0 0,-3 3 0,-10 11 0,-7 3 0,-9 7 0,-8 6 0,-6 7-129,-4 5 0,-1 3-129,-2 3-129,3 2-258,1-6-258,11 10-1290,-4-16-3096,8 1-129,-3-10-387,1 4-387</inkml:trace>
  <inkml:trace contextRef="#ctx0" brushRef="#br0" timeOffset="45323.5923">6436 7142 4128,'3'-47'4257,"-3"47"-258,10-13-129,-10 13-3225,11 24-129,-1 6 129,12 17 387,10 6-258,17 17 129,14 2-129,25 16 258,19-1-387,26 12 0,22-4-387,29 6 387,57-4-387,-3-2 129,28-6 0,28-3 0,25-7-129,24-3 0,20-5 0,19-5-129,-15 1 129,61-1-258,-13-1 258,2-2-129,5-5 0,29-8 0,-14-13 129,1-11 0,3-18-129,-3-9 129,40-18 0,-28-12-129,-2-8 0,-29-8 0,7-3 0,-8-3 0,18-1 0,-58-1-129,-31-7 129,17 1-129,-15-7 0,-8-2 0,-10-3-129,-13-5 129,-47-1 0,12 0-129,-26 1 0,-23 0 129,-34 7 0,-27 5 0,-34 5 0,-31 11 129,-28 4-258,-23 7 258,-19 7-129,-13 8-129,-13 5 0,-9 4-129,-3 15 0,0-20-387,0 20-129,-11-5-387,11 5-516,-17 0-903,15 8-774,-14-8-645,9 12 258,-13-12 258,9 12 903,-9-10 1419,0 1 1161,5 4 1419,-9-9 1806,14 2 387,-8-9 0,18 9-387,-20-16-774,20 16-516,-1-21-387,1 21-516,9-27-258,7 15-258,2-3 0,9 0-258,3-1 129,9 3 0,-1-2-258,6 2 129,-2 4 0,-3 1 0,-5 3-129,-4 5 0,-9 0 129,-4 9-129,-7 4 0,-6 7 0,-4 1 0,0 8 0,-9 0-129,-2 3 0,-4 4 0,1 0 129,-2 7-129,-2 0-129,3 6 129,-2-2-129,6 6 129,2 0-129,3 5 0,2 1-258,1 4-258,-1-6-903,4 10-3741,-1-3-258,-4 9-516,-9-3-258</inkml:trace>
  <inkml:trace contextRef="#ctx0" brushRef="#br0" timeOffset="88779.0779">16448 846 3870,'0'0'4128,"0"0"129,0 0 0,0 0-1548,0 0-258,0 0-516,0 0-645,0 0-129,0 0-258,0 0-258,0 0 129,0 0-258,0 0-258,0 0 0,0 0 129,0 0 129,9 77 129,-5-27-387,0 12 129,-1 8-129,2 14-258,-3 0 0,-1 6 129,1-9-516,-1-5 387,-1-10-258,1-13 129,-1-14-258,0-12 516,1-15-258,-1-12-258,0 0-774,1-29-3225,6 0-387,-7-6-129,0 35-258</inkml:trace>
  <inkml:trace contextRef="#ctx0" brushRef="#br0" timeOffset="89943.1445">16420 828 4128,'0'0'4386,"0"0"0,0 0-645,0 0-774,0 0-1290,0 0-258,0 0-774,0 0 0,0 0-387,0 0 516,0 0-129,0 0-258,0 0 129,0 0-129,0 0 129,38-52-129,-38 52 0,40-5-129,-40 5-129,53-3 129,-53 3 0,62-2-129,-62 2 387,59 0-516,-59 0 387,55 10-387,-55-10 0,39 24-129,-39-24 129,0 0 0,36 60 0,-36-60 0,5 56 129,-5-56-129,-8 61 258,8-61-129,-26 55 0,26-55-258,-44 60 129,44-60-258,-52 50 0,52-50 258,-55 29-129,55-29-129,-45 11 0,45-11 387,0 0-258,-43-11 129,43 11 129,0 0-129,0 0 129,0 0 0,0 0 0,0 0 0,0 0 0,0 0 129,0 0-387,0 0-129,0 0 258,0 0-258,41 12 258,-41-12-258,38 47 258,-38-47 0,39 51 258,-39-51 0,34 58-258,-20-26-129,3 2 129,-3 7-129,-1 0 129,1-2-387,0 4 387,-3-4-387,-1 0 387,0-1-129,-1-4 129,-2-11-129,-1-5 129,0 2-129,-1-8 129,-5-12 0,10 17-129,-10-17-258,9 0-1161,-9 0-2709,10-7-387,-10 7 0,10-19-645</inkml:trace>
  <inkml:trace contextRef="#ctx0" brushRef="#br0" timeOffset="90911.1999">17124 1584 8385,'0'0'4773,"0"0"-516,0 0-129,0 0-1419,0 0-1548,0 0-387,0 0-129,0 7-129,0-7-258,-1 17 258,-2-6-258,-4 6 129,-1 0-129,-4 6 0,0 2-129,-5 0-129,1 1-129,-1-5 0,-1 3 0,4-3-129,1-4 0,2-2 0,1-3 129,10-12 0,-10 13-129,10-13 258,-4 11-258,4-11 258,0 0 129,0 0-129,0 0 0,7 2 129,0 9-129,-1 0 129,3 4 0,1 2 129,2 2-129,-1 8 0,4-5 0,-2 3 0,-2-3-129,1-2 0,-3 1 129,-1-2-129,0-3 0,-3-4 0,0 0-129,-5-12 129,5 12-258,-5-12-774,0 0-3225,0 0-387,1-18 0,3-2-774</inkml:trace>
  <inkml:trace contextRef="#ctx0" brushRef="#br0" timeOffset="91436.2299">17336 1146 10062,'0'0'4386,"0"0"516,0 0-903,0 0-1935,0 0-516,38-22-129,-38 22-516,0 0-129,49-3-387,-49 3-258,36-4 0,-36 4 129,0 0 0,48-5-258,-48 5 0,0 0 0,0 0-129,0 0 0,0 0-645,37-2-774,-37 2-2967,0 0-129,0 0-258,0 0-258</inkml:trace>
  <inkml:trace contextRef="#ctx0" brushRef="#br0" timeOffset="91767.2487">17340 1355 10191,'0'0'4902,"0"0"-258,0 0 387,0 0-1935,0 0-2193,44 23-129,-44-23-516,0 0-129,49-1-258,-49 1 258,0 0-258,42-6 129,-42 6 0,0 0-129,0 0 0,0 0-258,0 0-774,0 0-3354,0 0 0,0 0-387,0 0-129</inkml:trace>
  <inkml:trace contextRef="#ctx0" brushRef="#br0" timeOffset="92903.3137">18005 669 3870,'0'0'4644,"0"0"-129,0 0-258,0 0-1548,0 0-1290,0 0-258,-37-34-387,37 34-129,-37 3-387,37-3 129,-40 13-129,40-13-129,-40 18 0,40-18 0,0 0-129,-48 46-258,48-46 258,0 0 129,0 0-129,-35 56 258,35-56-129,0 0 129,0 0 0,0 0-129,28 55 129,-28-55-129,0 0 129,55 32-387,-55-32 129,38 24-258,-38-24 387,0 0-129,47 32 129,-47-32-129,0 0 129,0 0 129,46 42 129,-46-42-258,0 0-129,0 0 645,23 49-387,-23-49 0,0 0-129,-5 51-129,5-51-129,0 0 645,-39 64-258,39-64-258,0 0-258,-55 63 258,55-63 0,-38 31-129,38-31 387,0 0-387,-51 17-129,51-17 258,0 0 0,0 0-129,-41-13 387,41 13 0,0 0-258,0 0-387,0 0 516,0 0-387,37-33 645,-37 33-258,0 0 0,51 11 0,-51-11-258,0 0 516,45 52-258,-45-52 258,20 59-645,-13-24 0,-2 4-129,-2 7 387,-1 3 0,-2 3 0,0-1-129,-2 0 129,-1-3-129,-2-2 516,0-5-516,1-1 0,0-3-129,-1 0 129,0-4 129,3-3-129,1-1 0,0-1 0,1-1 0,0-5 129,1-2 0,2-1 0,4-5 0,-1-1 0,2-1 0,1 0 0,0-4 0,3-2 0,-1-3 0,1-1 0,1-2 0,1 0 0,-1-2 0,1-3 0,-3-2-129,1 2 0,-1-4 0,-1 1 0,1 1-258,-4-6-387,3 6-3612,-6-6-258,-4 13-258,6-16-387</inkml:trace>
  <inkml:trace contextRef="#ctx0" brushRef="#br0" timeOffset="94819.4234">18473 727 7998,'0'0'5160,"0"0"-516,0 0-774,0 0-1806,0 0-774,0 0-258,0 0-645,0 0 129,0 0-258,0 0-129,0 0 0,-46 22-129,46-22 0,-40 32 0,40-32 258,-42 46-387,42-46 0,-40 63 258,40-63 129,-30 84-387,30-84 645,-9 97-387,9-41 129,2 1-387,8-4 387,1 4-645,6-9 387,1-2-129,2 0 129,-1-8-258,4-8 258,-1-8 0,1 0 129,0-16-129,-2 1 516,-1-7-387,-2-7-129,-1-2 129,-4 1 0,-3-1-129,-10 9 129,12-8-129,-12 8 0,0 0 0,0 0-258,0 0-774,0 0-3354,0 0 0,-8-10-516,8 10-258</inkml:trace>
  <inkml:trace contextRef="#ctx0" brushRef="#br0" timeOffset="107019.1212">18601 1013 4257,'0'0'4773,"0"0"-258,0 0-516,0 0-1806,40-10-1161,-40 10 258,0 0-774,0 0 129,36-34-258,-36 34 0,0 0 516,0 0-516,29-56 387,-29 56-258,0 0-129,0 0 0,0 0-258,0 0 0,0 0-129,0 0 129,0 0 0,0 0 258,0 0 129,26 71-258,-26-71 258,2 68-516,-2-68 516,1 65-258,-1-65-258,0 63-129,0-63 129,0 55-516,0-55-258,0 0-387,0 51-3483,0-51 0,0 0 0,0 0-774</inkml:trace>
  <inkml:trace contextRef="#ctx0" brushRef="#br0" timeOffset="107288.1366">18930 1310 10965,'0'0'5031,"39"-44"-258,-39 44 0,0 0-2064,0 0-2451,21 44 129,-21-44-516,0 54 129,-2-13-516,-5-5-129,6-1-2580,-11-5-1419,6 2 0,-5-13-645,6-6-258</inkml:trace>
  <inkml:trace contextRef="#ctx0" brushRef="#br0" timeOffset="107739.1624">19115 1073 10707,'7'-47'4644,"-7"47"258,15-57-1032,-15 57-2838,0 0 0,0 0-387,51-26-258,-51 26 387,0 0-516,55 24 0,-55-24 258,0 0-258,47 68-258,-47-68 258,16 55-387,-16-55 387,2 58-387,-2-58 129,-9 55-387,9-55 387,0 0 129,-31 66 129,31-66 0,0 0-387,0 0 129,0 0 129,0 0 129,0 0-258,0 0-129,0 0 129,0 0 129,0 0-129,37 46 0,-37-46 0,0 0-258,41 8-387,-41-8-1677,0 0-2451,0 0-129,40 11-387,-40-11-516</inkml:trace>
  <inkml:trace contextRef="#ctx0" brushRef="#br0" timeOffset="108031.1791">19498 822 9417,'39'3'5160,"16"35"-258,-55-38 0,59 61-3612,-59-61-258,59 89-774,-36-36 129,-9 1-387,-5 3 387,-8 1-387,-3-2-258,-4-1-645,6-55-1419,-30 85-1935,12-49-387,3-6-516,-1-4-129</inkml:trace>
  <inkml:trace contextRef="#ctx0" brushRef="#br0" timeOffset="108251.1917">19877 1388 11868,'0'0'4902,"0"0"-387,32 31-387,-32-6-3999,0 4 516,-4 4-645,-2 3 0,0 6-1161,-5-8-3483,-1 2-129,-4-5 129,4 1-774</inkml:trace>
  <inkml:trace contextRef="#ctx0" brushRef="#br0" timeOffset="108835.2251">20354 759 8514,'33'-33'5418,"-33"33"-516,0 0-129,0 0-2838,0 0-1032,-39 70-516,39-70 258,-47 91 129,23-26-387,3 5 258,5 8-774,8 2 0,8-5 0,8-8 645,14-12-903,8-11 129,8-19-387,6-16-258,6-11-1419,-3-17-2064,-2-5 0,-7-2-774,-38 26 0</inkml:trace>
  <inkml:trace contextRef="#ctx0" brushRef="#br0" timeOffset="109227.2474">20594 1003 8901,'0'0'5418,"0"0"0,0 0-774,0 0-3225,0 0-645,0 0 0,0 0-258,0 0-387,46-31-258,-46 31-129,0 0 387,46-53-387,-46 53 387,0 0-129,0 0 129,0 0-129,0 0 129,0 0 258,0 0-387,0 0 645,31 62-387,-31-62-129,0 59-129,0-59 645,1 70-387,-1-70-387,2 70 0,-2-70-258,5 70-258,-5-70-258,0 0-1806,11 57-2322,-11-57 0,0 0 0,0 0-387</inkml:trace>
  <inkml:trace contextRef="#ctx0" brushRef="#br0" timeOffset="109435.2594">20913 1274 12384,'0'0'5547,"0"0"-903,0 0 258,17 49-5031,-17-49 258,2 46-516,-2-46-129,0 0-2064,-2 65-2064,2-65-129,0 0-387,0 0 0</inkml:trace>
  <inkml:trace contextRef="#ctx0" brushRef="#br0" timeOffset="109859.2836">21018 1015 8256,'25'-50'5031,"-25"50"387,52-46-645,-52 46-1548,45-18-2709,-45 18 0,52-6-129,-52 6-129,0 0-387,42 37 387,-42-37 0,0 58 0,0-58 0,-24 69-387,24-69 258,-28 55-258,28-55 774,0 0-645,-15 52 258,15-52-516,0 0 129,0 0 129,42 11 0,-42-11 387,42 3-516,-42-3-129,36 9-129,-36-9 258,0 0-258,0 0 258,36 66-258,-36-66-129,0 0 516,-18 72-129,18-72 258,0 0-516,-58 63-129,58-63-1032,-45 11-2967,45-11 0,0 0-645,-36-45-129</inkml:trace>
  <inkml:trace contextRef="#ctx0" brushRef="#br0" timeOffset="110103.2976">21375 803 12126,'41'-20'5031,"7"54"0,-48-34-387,63 63-4386,-63-63 258,66 87-387,-40-32 129,-8 8-258,-11 3 258,-7 3-387,-7 0-129,-7-5-129,-7 0 129,1-10-774,-7-16-2580,10-9-1290,0-12 129,7-10-645,1-7 129</inkml:trace>
  <inkml:trace contextRef="#ctx0" brushRef="#br0" timeOffset="110331.3106">21840 1308 11868,'45'10'4773,"-45"-10"0,13 53-129,-20-22-4644,-6 4-129,0 6-387,-7-7-2709,2 6-1677,-2-6 387,5-1-774,-3-6 129</inkml:trace>
  <inkml:trace contextRef="#ctx0" brushRef="#br0" timeOffset="110667.3299">22271 834 10836,'0'0'6063,"0"0"-774,0 0-258,0 0-3870,0 0-645,-45 52-129,45-52 129,-35 99-129,22-32-516,7 1 129,6 1-258,3-3-129,12-7-258,-15-59-2064,45 71-2580,-45-71 129,53 17-129,-53-17-387</inkml:trace>
  <inkml:trace contextRef="#ctx0" brushRef="#br0" timeOffset="110879.342">22475 913 12384,'0'0'5805,"0"0"-774,0 0 258,0 0-4515,-7 71-258,7-71-129,16 89-387,-8-40 258,0 4-516,-8-53-129,12 82-1677,-12-82-2709,0 53-516,0-53-258,0 0-258</inkml:trace>
  <inkml:trace contextRef="#ctx0" brushRef="#br0" timeOffset="111135.3566">22647 1235 13029,'43'-21'5418,"-43"21"-258,45 6-258,-45-6-3870,0 0-516,19 49-387,-19-49 0,0 50-129,0-50-516,-9 54-129,9-54-774,0 0-1677,-37 64-1935,37-64-129,0 0-387,-38 16-387</inkml:trace>
  <inkml:trace contextRef="#ctx0" brushRef="#br0" timeOffset="111403.372">22919 914 10320,'0'0'5547,"0"0"-258,0 0-258,0 0-3612,0 0-1032,11 76 258,-11-76-258,-13 88 0,13-88-387,-8 89 258,8-89 0,3 81-129,-3-81-129,25 50 129,-25-50-516,45 17-129,-45-17-1161,51-10-3225,-51 10-645,48-41 129,-48 41-645</inkml:trace>
  <inkml:trace contextRef="#ctx0" brushRef="#br0" timeOffset="111563.3811">23131 1027 11223,'0'0'5676,"0"0"-258,-40 65-129,40-65-4644,-18 79-129,18-79-774,-12 95-774,12-95-3999,-4 80 0,4-80-387,-9 66-516</inkml:trace>
  <inkml:trace contextRef="#ctx0" brushRef="#br0" timeOffset="111818.3957">23150 908 10449,'0'0'5418,"54"-16"-129,-54 16 129,46 35-4773,-46-35 0,58 63-129,-58-63 129,44 86-258,-32-38 129,-7 3-129,-5 0-258,-8 8-387,-19-7-516,-1 4-4386,-14 2 0,-5-4-774,-7-4 0</inkml:trace>
  <inkml:trace contextRef="#ctx0" brushRef="#br0" timeOffset="112291.4227">21553 2088 11997,'25'18'5289,"-13"-18"-387,0-1-774,8-12-8514,-9-3-387,9 3-516,-2-4-258</inkml:trace>
  <inkml:trace contextRef="#ctx0" brushRef="#br0" timeOffset="112451.4319">22116 2102 13029,'24'0'5418,"-20"-6"-387,-4 6-516,13-23-5547,-4-2-3483,9 8-645,-2 0-129,10 5-774</inkml:trace>
  <inkml:trace contextRef="#ctx0" brushRef="#br0" timeOffset="112587.4397">22448 2016 11094,'32'19'5676,"-32"-19"-387,13 8-258,-13-8-3741,0 0-1161,12-8-645,-9-5-4257,9 5-516,1-8-258,7 8-516</inkml:trace>
  <inkml:trace contextRef="#ctx0" brushRef="#br0" timeOffset="112871.4559">22924 1613 10965,'-5'-17'5547,"5"17"-387,-17 14 0,7 15-3741,-8 3-645,0 19-258,-3 12-258,1 12-129,3 7-129,5 2 0,9-4-129,4-2-129,13-11 0,7-17-387,11-12-258,-1-24-3741,11 0-645,-5-14-516,2-7-387</inkml:trace>
  <inkml:trace contextRef="#ctx0" brushRef="#br0" timeOffset="113075.4676">23174 1797 12384,'-3'-46'5805,"3"46"-516,-4 12-129,1 17-4644,3 17-258,3 3-129,1 8-258,2 8 0,1-5-387,1-1-387,-5-20-1677,11-1-2580,-6-18-258,6-3-129,-5-13-516</inkml:trace>
  <inkml:trace contextRef="#ctx0" brushRef="#br0" timeOffset="113275.479">23354 2164 7611,'21'-2'5547,"-12"4"0,2 10-645,-7 0-2709,6 12-1161,-9-3-258,3 7-258,-4 2-387,-3 0-387,1 1-516,-10-9-4128,5 1-258,-2-11-645,2-2-258</inkml:trace>
  <inkml:trace contextRef="#ctx0" brushRef="#br0" timeOffset="113658.5009">23671 1944 9546,'24'-89'6063,"-24"48"-645,-14 7 0,-6 19-3741,-15 2-1032,4 7-258,-3 8-129,4 18-258,7 18 0,7 8-129,11 3 0,7 9-129,14 2 129,6-3-258,1-2 258,-1-6-129,-1-9 129,-4-4-129,-7-4 0,-5-10-387,-5-6 387,-6-11-129,-4-2 129,-2-6 0,2-11 0,-2-8 129,8-7 129,2-7 129,2-2 0,6 1-258,7-1 129,1-3-516,13 4-4386,-8 8-129,1 7-387,0 3-129</inkml:trace>
  <inkml:trace contextRef="#ctx0" brushRef="#br0" timeOffset="113886.514">23811 1639 11094,'19'-38'5805,"-6"38"-516,8 26-129,0 18-4644,10 19-258,-4 9 129,-3 11-258,-5 5 129,-9-2-387,-5-2 129,-9-9-774,-12-6 0,-12-20-2580,5 3-1935,-5-13-774,5-6-129,2-9-128</inkml:trace>
  <inkml:trace contextRef="#ctx0" brushRef="#br0" timeOffset="114035.5225">24054 2409 9417,'44'0'5805,"-28"7"-516,-16-7-129,13 27-4773,-5 2-4257,-10-3-1161,-7 9-387,-12 0-645</inkml:trace>
  <inkml:trace contextRef="#ctx0" brushRef="#br0" timeOffset="114679.5593">18589 2443 8385,'3'-16'4902,"-3"16"-129,-9 1-258,1 19-2967,-9 1-516,2 26-387,-4 11-258,4 14 258,5 17-516,4 9 0,6 3-258,9-3-129,13 0-1032,6-28-3354,11-11-129,4-26-774,12-13 0</inkml:trace>
  <inkml:trace contextRef="#ctx0" brushRef="#br0" timeOffset="115122.5847">18786 2796 8514,'-10'0'5031,"2"-4"0,6-8-645,8 6-2580,3-13-1032,11 9-129,1 0-258,4 8-129,2 4-129,-1 15 0,-3 8 0,-5 11 258,-8 7-258,-6 3 129,-5 3-129,-12 2 258,-3-6-258,-5-5-129,0-7 129,2-5-516,2-5 258,4-5-258,12-5 387,1-13-387,19 3 387,7-6-129,8-4-258,4-7-258,10 8-3999,-9-7 0,2 7-516,-11-4-387</inkml:trace>
  <inkml:trace contextRef="#ctx0" brushRef="#br0" timeOffset="115379.5994">19255 3171 10449,'6'-12'5418,"-5"1"-258,-1 11 258,0 0-3870,13 0-774,-13 0-258,11 14-387,-6 4-129,-2 4-258,-2 13-516,-4-16-2838,-3 20-1419,-10-10-387,4 6-258,-8-15-387</inkml:trace>
  <inkml:trace contextRef="#ctx0" brushRef="#br0" timeOffset="115890.6286">19390 2789 6321,'2'-17'4902,"-2"17"0,7-20-258,6 13-2580,-8-19-774,13 12 0,-2-9-516,7 13-129,-2 0-129,0 11-258,-3 11-129,-3 12-129,-4 9 0,-6 2-129,-5 4 0,-5 1 0,-6-1 0,-1-10 129,-2-5-129,2-5 516,2-6-516,10-13 129,-9 18 0,9-18 258,14 11-258,4-6 387,5 0-387,3 4 0,1 0 0,0 2 387,-3 1-258,-7 1-258,-3 5 129,-7-1-516,-7 2 258,-4 1-516,-7 2 129,-12-8-1419,2 9-2580,-10-11-645,3 1 129,-6-10-387</inkml:trace>
  <inkml:trace contextRef="#ctx0" brushRef="#br0" timeOffset="116114.6414">19674 2621 8643,'65'-36'5160,"-27"47"-387,-6 14-387,6 26-3354,-3 2-774,-1 14 516,-10 10-645,-6 3-129,-10 6-129,-8-7-258,-7 3-645,-17-23-2193,5 7-1161,-9-15-903,3-9-129,-1-14 258</inkml:trace>
  <inkml:trace contextRef="#ctx0" brushRef="#br0" timeOffset="116730.6767">20443 2718 9288,'6'-34'5547,"-6"17"-387,0 17-129,-7-4-3741,2 21-645,-5 16-129,-1 15 258,-3 13-645,1 10 258,-1 10-258,1 4 0,7-5-129,6-6-258,8-14 258,7-12-774,11-8 0,-1-28-1806,9 2-2451,-2-14-129,3-10-387,-8-12-258</inkml:trace>
  <inkml:trace contextRef="#ctx0" brushRef="#br0" timeOffset="117106.6982">20609 2929 6966,'23'-12'5289,"-11"3"-387,8 9-387,-6-3-2838,10 6-645,-3 3-258,2 10 129,-5 0-516,0 10 258,-7 4-516,-5 3 0,-6 3 0,-4-1-129,-9 1 258,-2-5-645,-2-4 387,0-3-258,4-9 387,6-4 0,7-11-129,0 0 0,13 5 0,6-7 0,4-5-129,0-5-645,8 12-3225,-12-10-903,5 5-516,-8-5-258</inkml:trace>
  <inkml:trace contextRef="#ctx0" brushRef="#br0" timeOffset="117279.7081">20959 3197 2709,'9'29'5031,"-5"-14"0,-3 0-645,1 9-1548,-2-7-2064,-1 7-516,-5 7-1032,-3-7-3354,0-4-258,-3-4-645,2-5 0</inkml:trace>
  <inkml:trace contextRef="#ctx0" brushRef="#br0" timeOffset="117550.7236">21024 2871 10191,'3'-20'5547,"-3"20"-645,13 24 516,-9 1-4773,2 12 129,-2 1-258,3 8-129,-3 0-129,2-3-129,0-9 129,2-2-645,2-8 387,4-10-387,4-4 129,2-10-258,9 2-774,-7-11-3870,7-3 0,-6-14-387,-1 2-387</inkml:trace>
  <inkml:trace contextRef="#ctx0" brushRef="#br0" timeOffset="117699.7321">21283 2985 7998,'-19'2'5805,"9"16"-774,7 14-387,-7-2-3225,10 13-903,0 3-258,-1 5-258,1 8-903,-6-12-4128,6-1 129,-2-15-387,2-4-387</inkml:trace>
  <inkml:trace contextRef="#ctx0" brushRef="#br0" timeOffset="117955.7467">21378 2815 5289,'34'-14'5418,"-14"23"-774,5 19 0,-3-3-3096,5 21-516,-6 0-258,0 13-258,-10-4 387,-2 8-387,-12-4-129,-6-2 129,-7-5-387,-5-5-516,1 1-387,-5-16-3999,8-4-258,4-18-387,13-10-516</inkml:trace>
  <inkml:trace contextRef="#ctx0" brushRef="#br0" timeOffset="118082.754">21749 3312 4128,'50'-15'3483,"-28"12"-3354,-8 0 129,-3-8-3999,-1 11-515</inkml:trace>
  <inkml:trace contextRef="#ctx0" brushRef="#br0" timeOffset="118287.7657">22246 3242 11481,'53'-3'5805,"-28"1"-645,-8-13-129,-1 6-5031,5 8-1032,-5-11-3999,4 12-258,-4-5-387,4 5-516</inkml:trace>
  <inkml:trace contextRef="#ctx0" brushRef="#br0" timeOffset="118426.7737">22643 3205 11223,'40'-5'5805,"-25"0"-516,-1 2-258,-1-1-5031,-5-9-2193,9 11-2967,-4-4-258,4 3-516,-1-2-258</inkml:trace>
  <inkml:trace contextRef="#ctx0" brushRef="#br0" timeOffset="118666.7874">23207 2731 9546,'7'-50'5676,"-7"50"-258,-28 10-516,16 24-4386,-12 15-129,-2 19 258,1 6-258,7 6 0,5 1-258,4-4-129,7-7-129,2-14-774,26-8-4128,-1-21-387,8-8-258,-2-19-387</inkml:trace>
  <inkml:trace contextRef="#ctx0" brushRef="#br0" timeOffset="119022.8078">23424 2980 8514,'31'-36'5676,"-8"29"-645,-6 2-129,7 7-3870,-7 8-516,8 8 0,-9 6-129,2 6-258,-5 2 129,-3 1-129,-5 0 129,-1 0 0,-3-4-129,0-5 0,0-4 129,-1-3-129,-1-8 129,1-9-129,-1 14-129,1-14 129,0 0-129,-1 15-129,1-15 129,0 10 0,0-10 0,3 14-129,-3-14 129,13 10-129,-3-7 0,3-3-258,8 1-1677,-3-5-3354,5-5-258,-2-4-387,5 3-258</inkml:trace>
  <inkml:trace contextRef="#ctx0" brushRef="#br0" timeOffset="119211.8186">23990 3260 6708,'8'8'5418,"-3"18"-258,-5-11-258,-5 10-2967,-7-9-1290,1 8-258,-3 2-258,-7-7-1032,8 5-3612,-8-8-774,5-7-129,4-6-516</inkml:trace>
  <inkml:trace contextRef="#ctx0" brushRef="#br0" timeOffset="119598.8407">24220 2963 11352,'17'-70'6063,"-17"51"-645,-4 4-258,4 15-4515,0 0-258,-10 8-258,3 15 0,-3 7-129,4 9 129,6 3-129,-3 0 129,3 3-129,5-6 129,2 0-129,2-7 0,-1 0 0,-4-8-129,-5-1-129,-9-4-129,-11-6-129,-3-1-129,-10-8 129,3 2-129,-4-7 258,7-9 129,6-7 129,10-6 129,12-3 258,20-8 0,12 2 0,11-4 0,10 6-129,3 1-258,-1-4-903,2 10-4128,-6 4 0,-51 19-258,58-29-1032</inkml:trace>
  <inkml:trace contextRef="#ctx0" brushRef="#br0" timeOffset="120014.8645">21027 4001 11223,'-7'16'5547,"3"2"-1032,4-18-1032,4 6-8256,9-5-387,-5-1-258,5 0-516</inkml:trace>
  <inkml:trace contextRef="#ctx0" brushRef="#br0" timeOffset="120146.8721">21485 4028 9417,'10'0'387,"-7"-11"-258,0 1-258,-3 10-5676</inkml:trace>
  <inkml:trace contextRef="#ctx0" brushRef="#br0" timeOffset="120307.8813">21817 4068 8643,'23'3'5418,"-23"-3"-645,10-8-645,-10 8-4515,11-13-4257,-11 13-258,16-11-387,-16 11-129</inkml:trace>
  <inkml:trace contextRef="#ctx0" brushRef="#br0" timeOffset="120854.9125">21078 4449 7611,'-24'3'5418,"8"19"-516,1 15 129,-8 5-3354,7 18-903,-3 5-129,8 10-258,7 1-129,6 1-258,11-9 0,11-13-516,11-6-1032,4-27-3354,11-10-258,-2-15-387,2-14-258</inkml:trace>
  <inkml:trace contextRef="#ctx0" brushRef="#br0" timeOffset="121694.9606">21314 4584 8385,'0'-13'5547,"0"13"-516,10 3-258,1-3-3741,14 3-387,4-3-258,5 0 0,2 0 0,0 0-387,-5-1 129,-6-1 0,-7 4 0,-9 14 129,-8 5-129,-2 12 0,-8 5 0,2 8 129,0-1-129,3 4-129,3-6-258,1-10-387,3 6-2322,0-22-2064,3-6-129,-6-11-516,0 0-258</inkml:trace>
  <inkml:trace contextRef="#ctx0" brushRef="#br0" timeOffset="121854.9698">21434 4811 7224,'13'-31'5031,"2"17"129,10 6-516,-2-11-3483,2 1-3225,6 10-2193,0 2-516,-1 6-516,-1 0-129</inkml:trace>
  <inkml:trace contextRef="#ctx0" brushRef="#br0" timeOffset="122003.9783">21825 4873 11094,'20'35'5676,"-10"-21"-516,-10-14-516,9 15-4128,-5-1-516,-4-14-903,0 24-4128,-8-14 0,-2 2-645,-1-6-129</inkml:trace>
  <inkml:trace contextRef="#ctx0" brushRef="#br0" timeOffset="122358.9986">22077 4570 8385,'24'-70'5805,"-22"48"-258,-12 3-516,-4 13-2838,-6 3-1806,2 5-129,3 14-129,3 8 0,7 8 0,4 7-129,2 2 0,9 4 0,4 1 129,1-2-129,0-1 0,-3-8-258,-6 0-129,-4-3 129,-2-3-129,-9-7 0,-4-6 0,-3-8 129,1-8 129,2 0 129,2-20 129,6-8-129,5-8 129,8-1 0,8-2-387,4-11-3612,10 8-903,4-2-516,7 6-645</inkml:trace>
  <inkml:trace contextRef="#ctx0" brushRef="#br0" timeOffset="122747.0208">22432 4334 7224,'-9'-4'5160,"-2"4"-258,11 0-129,0 0-3999,0 5-129,0-5-129,18 10 258,-9-5 0,5 8-129,3-2 0,6 7 0,3 4-129,3 7-129,-2 9-129,0 6-129,-6 8-129,-13 4-258,-8 6-258,-19-7-258,-8 19-1161,-21-16-3354,-3 2-129,-11-14-258,7-2-258</inkml:trace>
  <inkml:trace contextRef="#ctx0" brushRef="#br0" timeOffset="123283.0514">22851 4374 10707,'51'-53'5547,"-22"36"-129,-3-3-129,2 15-4644,-5 3-258,-2 11-129,-9 16 0,-8 9 0,-6 12-129,-4 5 129,-8 7-129,2-1 0,2 2 0,3-7-129,7-5 258,4-9-258,12-9 0,7-12 0,8-7 0,-1-8-129,0-2 129,-3-6 0,-4-3 0,-5-1 0,-5 2 129,-13 8 0,0 0-129,5 12 129,-5 7-129,0 8 129,-2 11-258,2 9 129,0 8-129,0 5 129,0 3-129,0 1 0,-6 2 0,-5-6 258,-7 0 0,-3-9-129,-4-3 129,-1-6-129,2-4-387,-7-18-2709,11 10-2193,-3-10-129,4 0-774,0-6-258</inkml:trace>
  <inkml:trace contextRef="#ctx0" brushRef="#br0" timeOffset="123943.0892">24378 2867 6321,'0'-37'5934,"0"37"-258,9 0-387,-9 0-2580,32 53-1806,-6 3-258,7 12-258,-6 15 129,-3 6-258,-11 4 0,-12 7-387,-4-12-1032,-28 10-4257,-11-15 129,-18-4-774,-14-10-387</inkml:trace>
  <inkml:trace contextRef="#ctx0" brushRef="#br0" timeOffset="124567.1249">23408 4452 9546,'13'-49'5805,"11"14"-645,16 5 0,5-12-4515,4 22-387,2 7 129,0 13 0,-9 17-258,-11 16 129,-14 13-129,-10 11 0,-8 7 258,-9 2-258,-7 1 0,0-1 0,1-2 0,2-4-129,2-6 129,2-9-129,4-5 0,3-9 0,2-9-129,1-7 129,0-15 0,10 10 0,-10-10 0,12-3 0,-2-2 0,-10 5 129,14-16-129,-14 16 0,10-12 0,-10 12 0,0 0-258,6-16-129,-6 16-645,0 0-3999,0 0-387,0 0-516,0 0-258</inkml:trace>
  <inkml:trace contextRef="#ctx0" brushRef="#br0" timeOffset="185566.6139">3486 10666 645,'1'-19'1935,"-1"19"-129,0 0-258,0 0 129,0 0-258,0 0-129,0 0 258,11 0-387,-11 0 129,0 0-129,0 0-129,3 13 0,-3-13 0,0 0-129,0 0-129,0 0 0,0 0-129,0 0 129,0 0-258,0 0-129,0 0 0,0 0-258,0 0 129,0 0-258,-4 6 0,4-6 129,-11 0 0,11 0-129,-18-8 0,7 2 258,0-4-258,-2-3 0,2-2 129,0-7-129,1-2 0,0-8-129,3-2 129,1-3 0,2-1 129,2-4-129,2-1 0,1 0 0,6 0 129,2 0-129,3 1 0,2-4-129,2 2 129,1 0-129,2 4 129,0 1-258,-1 3 258,3 3 0,0 5 258,1 4-258,2 5 129,0 2 0,4 5 0,3 4 0,2 1 0,2 7 0,-1 0 0,2 0 129,-2 3-129,1 4 0,-4-2 129,-1 2-129,-3-2 0,1 1 0,-6 1 0,1 5 0,-2-1 0,-1 3 0,-2 4-129,-1 3 129,-5 8-129,-2 1 129,-4 3 0,-2-1-129,-3 6 129,-1-1-129,0 2 129,-3-1-129,0 1 129,-1-2-129,2-3-129,0 1 129,0-3 0,1-3 0,-2 2 0,-1-5 0,-2-2 0,1-1 0,-5 1 0,0-5 0,-3 1-129,2-3 129,-1-2 0,2-3 0,1-2-129,1-4 0,8-6-129,-10 7-258,10-7-774,0 0-1677,0 0-1806,0 0-129,0 0-387,0 0-258</inkml:trace>
  <inkml:trace contextRef="#ctx0" brushRef="#br0" timeOffset="186098.6443">3945 10428 645,'0'0'3999,"0"0"0,1 9 258,-1-9-1677,6 23-1161,-6-10-387,1 12-129,-1-4-258,0 6-129,0-5-129,1 7-129,-1-4 0,2 0-129,-2-4 0,1 0 0,0-3 0,2-2 129,-1-3 258,5 0-129,-7-13 129,14 11 0,-4-10 0,4 2 0,2-3 0,4-5 0,0-5-258,3 3 129,0-5-258,-1 3 0,-1-2 0,1 0 0,-5-1 0,1 2 0,-5 1-129,2 1 0,-6 2 0,0-1 0,-9 7-258,11-7-129,-11 7-774,0 0-3483,0 0-129,0 0-258,0 8-645</inkml:trace>
  <inkml:trace contextRef="#ctx0" brushRef="#br0" timeOffset="191053.9277">4410 11560 3096,'0'0'4902,"0"0"0,17 1-258,-8-2-2322,15 5-258,-7-4-645,16 5-129,-2-2-516,11 2-258,5-5 129,14 3-258,10-3 0,8 0 0,9-4-129,3 0 0,0-3-129,-3 2 129,-9 0-258,-13 3 0,-15 1 129,-11 0-129,-15 1 0,-11 0 0,-14 0-129,0 0 0,0 0-258,-8-4-387,8 4-2322,-15 0-1806,15 0 0,-19-4-516,19 4-258</inkml:trace>
  <inkml:trace contextRef="#ctx0" brushRef="#br0" timeOffset="192714.0227">5243 11389 516,'0'0'3483,"0"0"258,0 0-645,0 0-774,-5-14-387,5 14-516,0 0-387,0 0 0,-9-5-258,9 5-129,0 0-129,0 0 0,0 0-129,0 0 129,0 0-129,-6 6 0,6-6 0,0 14 129,0-14-129,13 21 258,-5-10-258,5 7 0,-1-3-129,3 2 129,0-3-129,1 1-129,-2-2 0,-2-1 0,-2-2-129,-1-2 129,-9-8-129,13 13 0,-13-13 129,8 7-129,-8-7 0,0 0 129,0 0 0,0 0 0,0 0-129,6-6 129,-6 6 0,0 0-129,0 0 0,0-12 0,0 12 129,0 0-258,-3 11 258,-4 9-258,-5 7 258,-3 12-129,-5 11 0,-8 8-258,-1 14-258,-7-6-1548,5 9-2709,0-12-258,7 1-258,1-16-516</inkml:trace>
  <inkml:trace contextRef="#ctx0" brushRef="#br0" timeOffset="195162.1627">4392 12050 1677,'19'30'3999,"-5"-10"387,7 5-387,3 5-2322,1-5-387,13 11-258,1-8-129,11 7-129,2-6 0,14 6 0,4-7 387,18 3-516,6-7 258,19 5-129,14-9-258,14-1 0,12-8-258,14-5 0,2-6 0,7-3-129,-2-10 0,-10-5-129,-8-6 0,-11-3 129,-18-3-129,-11-2 129,-15-1-129,-8 2 129,-13-3 0,-8 5 0,-6-1 0,-3 2 0,-4 0 0,-2 6-129,-6-2 129,-2 2-129,-3 3 0,1 1 0,-5 3 0,-4 2-129,-4 5 129,-7-1 0,-6 4-129,-7 2 0,-14 3-129,0 0 0,3 7-258,-9-7-387,3 12-1161,-12-12-1419,15 0-1032,-11 3-645,11-3 0,0 0 129</inkml:trace>
  <inkml:trace contextRef="#ctx0" brushRef="#br0" timeOffset="195494.1816">7679 11985 5289,'-33'0'4773,"24"0"-258,9 0 0,0 0-3096,9-2-258,6-5-129,9 7-129,-1-4-258,7 4 0,-2-5-258,2 4 129,-5-4-129,0 3 129,-7-2-129,0 3-129,-8-3 129,0 2-129,-10 2 0,10 4-129,-10 11 0,0 8 0,0 6 0,-3 7 0,-5 5-129,-1 1 129,-1 3-129,-1-2 0,-1-5-258,-2-9-387,7 5-3354,-11-10-903,2-3-258,-5-5-387</inkml:trace>
  <inkml:trace contextRef="#ctx0" brushRef="#br0" timeOffset="196411.2341">6780 12596 11223,'61'-24'4902,"-46"13"-258,-1 3-258,-4 5-4515,0-3-2709,8 4-1677,2 1-129,5-2-645,6 1 0</inkml:trace>
  <inkml:trace contextRef="#ctx0" brushRef="#br0" timeOffset="196739.2529">8490 12564 9159,'14'12'2709,"-14"-12"-2580,0 0-129,10 6-4773,-10-6-516</inkml:trace>
  <inkml:trace contextRef="#ctx0" brushRef="#br0" timeOffset="196918.2631">8748 12680 8643,'16'21'4902,"-7"-16"-258,1-4-516,1-2-5160,-1-1-2709,4-2-774,-7-4-387,-7 8-516</inkml:trace>
  <inkml:trace contextRef="#ctx0" brushRef="#br0" timeOffset="200494.4677">7079 11140 2580,'9'-5'4902,"-9"5"-129,0 0-129,13-8-1548,-13-7-1032,8 13-774,-8 2-387,10-14-258,-10 14-387,12-11-387,-12 11-903,8 0-2838,1 0-645,-9 0-129,12 0-645</inkml:trace>
  <inkml:trace contextRef="#ctx0" brushRef="#br0" timeOffset="200666.4775">7303 11068 6321,'22'-7'4644,"-11"6"-129,0-3-258,6 4-2709,-6-9-516,7 6-387,-2-1-516,-1-6-1161,1 8-3096,-2-2 0,-2 2-645,-1 1-258</inkml:trace>
  <inkml:trace contextRef="#ctx0" brushRef="#br0" timeOffset="200838.4873">7612 11035 8256,'21'2'4902,"-8"-2"-387,-3 0 129,7 2-3225,-5-2-258,4-2-903,1 2-1161,-5 0-3225,4 0-387,-3 0-258,1 0-516</inkml:trace>
  <inkml:trace contextRef="#ctx0" brushRef="#br0" timeOffset="201010.4972">7942 11088 7611,'21'0'4515,"-11"0"-387,0-1-516,4 1-2709,-6 0-516,1-4-1419,-1 4-2967,1 0-129,-9 0-516,12 0-129</inkml:trace>
  <inkml:trace contextRef="#ctx0" brushRef="#br0" timeOffset="201370.5178">8043 10972 6708,'-2'-14'5160,"2"14"-258,0 0-516,-3-15-1935,3 15-1161,0 0-387,6 7-516,-6-7-129,15 18-129,-5-7 0,3 2 0,-1-5 0,2 3-129,-1-1 0,0 1 0,-1-2 0,-2 0 0,-2 1 0,-2 1 0,-2 3 0,-2-3-129,-2 0 129,0 1-129,-6 5 0,-5 0-129,-4 4-258,-5-3-387,0 9-2709,-8-6-903,1 4-387,-7-3-258</inkml:trace>
  <inkml:trace contextRef="#ctx0" brushRef="#br0" timeOffset="201771.5407">7582 10871 8514,'23'34'4902,"-8"-10"-258,-2 2-1161,6 13-1935,-4-4-774,6 6-258,-1-1-129,-1-2-129,2-4-258,0-2 129,0-7-129,0-4-129,1-2-645,-10-11-3354,4-2-258,-6-3-516,-10-3-258</inkml:trace>
  <inkml:trace contextRef="#ctx0" brushRef="#br0" timeOffset="202106.5599">7862 10774 7740,'11'-10'5031,"-11"10"-387,10 0 0,-14 0-3096,4 14-387,-9 4-258,1 10-387,-8 1 0,-2 15-258,-7 2 0,-5 11-129,-5 5-129,-3-1-387,7 9-4128,-8-8-258,5 1-129,2-9-516</inkml:trace>
  <inkml:trace contextRef="#ctx0" brushRef="#br0" timeOffset="210690.0508">6345 10818 1677,'11'-13'3483,"-11"13"516,10-22-1677,0 17-387,-3-12-258,7 8-258,-2-13-387,11 9 0,-1-8-387,10 1 0,2-4-129,9-2-258,5-6 129,4 1-258,8-3 129,2-2-258,3-3 129,5 0-129,3 0 129,4 1 129,2 0 129,4 6-129,0-1 258,6 5 0,1 2 0,8 4 129,0-1-387,6 6 129,3-1-387,10 3 0,4-2-129,7 10 129,1 2-258,4 5 258,1 0 0,0 9 0,0 6 0,-6 5 0,-7 6 0,-4-2 0,-3 3 129,-4 5-129,-6 0-129,-2-1 0,-5 6 129,-3-1 0,-2 4 0,-5-1 0,-5 0 0,-6 0 0,-7-3 0,-6-2 129,-8-2-129,-5-6 129,-8-3 0,-3-5 0,-5-5 0,-6-2 0,-5-6 0,-5-1 0,-3-2 0,-1-2 0,-2 0-258,-2 0 0,1 0-258,1 0-258,4 3-774,-16-3-1935,17 0-1290,-17 0-645,14 0-129</inkml:trace>
  <inkml:trace contextRef="#ctx0" brushRef="#br0" timeOffset="211162.0778">10793 10468 5934,'-11'-38'5418,"10"26"-258,-4-3-516,5 15-2580,-3-14-645,3 14-645,0 0-129,-7 17-387,5 0 129,2 7-258,4 1 129,5 6-129,6 1 0,4 1 129,4-1-129,2-3 0,2-3-129,0 0 129,-5-6 0,-1-3 0,-5-3 0,-2-3 0,-14-11-129,10 17 129,-10-17-129,0 0 129,-10 14 0,-2-10-129,-2-1 129,-5 6-129,-6 3 129,-5 1-129,-4 3-258,-8 1-516,3 7-4128,-16-2-258,-1 6-516,-6-7-387</inkml:trace>
  <inkml:trace contextRef="#ctx0" brushRef="#br0" timeOffset="215094.3027">6142 10711 4128,'-5'-24'4515,"5"9"129,2-5-258,9-1-1935,1-13-645,18 0-645,5-14-258,16 2-129,12-11-258,19 0-258,13-6 0,16-5-129,21-1-129,22-1 0,16-1 0,21-1 0,17-1 0,16 3-129,19 2 258,20 10-258,48 2 129,-21 8 0,15 6 0,7 12 0,15 7 0,10 9 129,9 10 0,0 5 0,-34 16 0,30 10 0,-5 9 0,-1 8 0,-9 8-129,-7 6 258,-14 4-258,-14 4 129,-13 3 129,-19 1 0,-18 0-129,-20 5 129,-22-2 0,-22 4 0,-22-1 0,-15-2 0,-17-5-258,-13-5 129,-18-3-129,-15-10 129,-15-6-129,-13-11 0,-14-8 0,-11-6-387,-11-5 258,-5-1-387,-4-2 258,-5-12-387,8 20 129,-8-20-258,12 17-387,-12-17-1806,10 9-1935,-10-9 0,0 0-387,0 0 129</inkml:trace>
  <inkml:trace contextRef="#ctx0" brushRef="#br0" timeOffset="215502.3261">15601 10580 10449,'-3'-25'5160,"3"25"-258,1-13-129,8 13-3612,-9 0-258,15 9-258,-6 5-129,6 6-129,-4 2 0,3 5-129,0 2 0,-1 2-129,0 0 129,-1 3-387,-1-3 258,1 1-129,3-1 129,-2-4-258,5 0 258,-1-4 0,-2-2-129,0-4 0,-4-2-129,-6-2 129,-5-13-129,-5 19 0,-12-10-129,-13-3 0,-11 3 0,-13-7-129,-7 3-129,-12-5-903,-2 0-3483,-7-3-258,0-1-387,-3-8-516</inkml:trace>
  <inkml:trace contextRef="#ctx0" brushRef="#br0" timeOffset="216478.3819">6339 10712 7611,'0'0'4515,"-6"-16"258,8-4-516,15 6-2709,-3-22-258,19 2-129,16-19-129,25-8-129,22-19-258,40-7-129,25-14-129,39-8-258,34-13-129,32-3 0,49-3-258,49 6 129,-7 2-129,19 4 0,39 9 129,29 9-129,-16 15 129,8 13 129,1 12 258,-35 12-129,28 14 258,3 8-129,4 8 129,-43 6 0,31 7-129,-1 1-129,13 2 0,-17 5 0,-4 9 0,26 10 0,-58 7-129,20 13 129,23 12 0,-24 12 0,-35 10-129,30 8 0,-2 11 0,-38 7-129,27 5 0,-18 5 0,-45-3 129,1 5-129,-25-2 129,-20 3 129,-30-6-129,-24-6 0,-31-8 129,-21-7-129,-26-8 129,-23-12-129,-25-14 129,-24-15-129,-22-12 129,-15-7-129,-15-10 258,-15-8-387,-7-4-129,0 0 129,0 0-258,0-10 258,0 10-516,-2-19-258,2 19-3483,-14-21-903,0 4-387,-12-3-387</inkml:trace>
  <inkml:trace contextRef="#ctx0" brushRef="#br0" timeOffset="216930.4078">21916 10314 8385,'-16'-35'5418,"8"16"-258,8 19-1548,-6-18-1419,6 18-903,0 0-387,11 9-258,-6 8-129,6 4 0,-1 8-129,5 8-129,3 7 0,4 4 0,6-1-129,0 3 129,1-2-129,0-4 0,-2-4 0,-1-5 0,-7-6 0,-3-4 0,-5-2 0,-4 0 0,-2-3 0,-2-2 0,-3-2 0,0-1 0,-1-1 0,-6-2 0,-6-1-129,-4-6 0,-4 2 0,-5 0 0,-3 3-129,-5-3-129,0 5-258,-5-5-1032,13 8-3870,-7-1 0,5 3-774,2 0-387</inkml:trace>
  <inkml:trace contextRef="#ctx0" brushRef="#br0" timeOffset="221462.667">5729 10897 4257,'0'0'5031,"0"0"-129,-11-8-258,1 1-2322,10 7-129,-12 0-774,12 0-387,-18 5-258,5 0-258,-6-4-129,-5 0-129,-11-1-129,-4 0 0,-8 0-129,-5-2 0,-3-13 0,2-5 129,5-8-129,9-8 0,9-16 129,14-13 0,12-10 0,8-7 0,14-1 129,10-1-129,2 0 0,5 6 0,2 10 129,0 15-129,-1 12 0,0 15 0,-2 13-129,-1 13 129,1 18 0,-1 15 0,0 13 0,-2 8 0,-1 9 0,-3 9-129,-1 1 129,-2-3-129,-4 2-129,-5-6 129,-3-5-258,-4-2 0,-1-5 0,-7-8-387,0-6 0,0-12-516,0 4-1290,-4-16-2580,2-2-258,2-14 129,0 0-516</inkml:trace>
  <inkml:trace contextRef="#ctx0" brushRef="#br0" timeOffset="221778.6851">5680 10674 10062,'-10'-3'5031,"10"3"-387,0 11-129,0 1-3354,6 16-516,4-1-258,6 5-129,0-3 129,5 0-129,-2-4-129,1-4 129,-1-9 0,1-8 129,0-8-129,3-11 129,-6-6 0,3-1-129,1-6 0,-1 2 0,-1-1-258,-3-1 0,0 15-645,-7-6-3354,5 13-1032,-14 6 0,16-10-516</inkml:trace>
  <inkml:trace contextRef="#ctx0" brushRef="#br0" timeOffset="222806.7439">8986 10667 3096,'-9'0'4644,"-1"8"0,-1 3-387,1 4-1677,-3-5-1677,10 3-258,3-13-129,-4 16 258,4-16-258,0 0 129,0-19 129,5-1 129,-5-9 0,4-1-129,-3-10-129,3 2-129,0-7-129,3 4 0,4-2-129,3 4-129,4 1 129,4 5-258,4 2 129,1 10-129,4 7 129,-3 9-129,2 7 129,-5 14-129,1 14 129,-2 11-129,-3 7 0,-3 3 0,-3 5-129,-1-3 129,-2-2 0,-3-5-129,-1-7 129,-5-8-129,-1-5 0,-2-1 0,0-6-129,-4-4-258,0 1-645,-11-9-3741,5 3-258,-5-6-129,2 2-645</inkml:trace>
  <inkml:trace contextRef="#ctx0" brushRef="#br0" timeOffset="223073.7591">9205 10685 10965,'-1'-11'5031,"1"19"-387,0 14-1032,0 1-2709,2 8-387,2 1-129,2 5-129,2-3 0,1-1 0,4-5 0,4-7 0,1-12 129,4-6-129,2-3 0,7-9 0,0-6 0,4 1 0,-1-3-387,-2-6-258,6 17-3096,-7-14-1548,-2 5-387,-8 1-258,-2-3-645</inkml:trace>
  <inkml:trace contextRef="#ctx0" brushRef="#br0" timeOffset="223877.8051">11859 10900 7611,'-11'-28'5289,"5"0"-387,5-6-129,-2-16-3870,9 1 0,5-17-129,11 4-129,2-2-129,10 6-129,2 4 129,6 12-258,1 8 0,5 17 0,-4 15-129,-1 10 0,-3 17-129,-3 13 129,-6 9-129,-5 5 0,-7 8 0,-8 5 0,-8 2 129,-5-1 0,-9-3-129,-9-1 0,-3-4-129,-7-4-129,1-1-258,-7-18-903,10 2-3870,-5-16 129,7-4-516,0-17-258</inkml:trace>
  <inkml:trace contextRef="#ctx0" brushRef="#br0" timeOffset="224158.8212">12070 10906 9159,'0'-17'5289,"1"4"-129,-1 13-387,0 0-3870,5 18-387,-5 2-258,1 6 0,-1 3 0,0 3-129,-3 6-258,-1-2 258,-1 1-129,0-2-129,2-2 129,3 1 129,0-8-129,6 2 0,5-7 129,4-2-129,4-5 129,4-4-129,4 2-645,-5-9-4257,9 0 0,-5-3-516,6-6-516</inkml:trace>
  <inkml:trace contextRef="#ctx0" brushRef="#br0" timeOffset="224774.8563">13438 10824 7998,'0'0'5289,"-12"7"-129,12-7-387,-13 0-3741,13 0 0,-22-12-516,7 3 0,-6-11-387,-1-1 0,-3-6-258,1-12 258,4-6-129,4-8 0,6-4 129,7-3-129,3-4 129,13 0-129,8 3 258,7 6-258,7 7 129,2 9 0,8 7 0,1 10 0,1 9 0,-1 12 0,-3 7-129,-8 17 129,-4 8-129,-8 9 129,-6 6-129,-6 6 129,-7 1-258,-1-2 258,-3-2-258,0-6 129,-4-4-129,1-7 0,-1-6-129,-2-9-258,6 0-645,-13-10-3612,13-7-387,-13 4-387,13-4-129</inkml:trace>
  <inkml:trace contextRef="#ctx0" brushRef="#br0" timeOffset="225065.8731">13596 10497 9159,'-7'-11'5160,"7"11"-258,-7 0-903,7 19-3096,-1-2 0,1 8-387,0 1-258,2 2 129,1-1-258,2-2 129,3-7 0,2-3 0,4-5 0,3-5 0,3-3-129,3-2 129,-1-3-129,3-5 0,-2-1 0,-4-2-129,2 2-258,-7-4-387,6 9-3612,-10-8-903,3 4-129,-5-1-645</inkml:trace>
  <inkml:trace contextRef="#ctx0" brushRef="#br0" timeOffset="225817.9161">16442 10737 8127,'0'0'5031,"-2"-9"0,-9-7-387,0 2-2322,-7-17-1032,4-2-645,-5-12-129,4-9-258,3-11 0,3-2-129,6-10-129,5 4 129,9-2-129,10 8 0,10 6 129,9 13 0,6 11-129,9 11 129,1 18 129,2 10-129,-4 21 258,-5 13-129,-8 14 0,-9 11 0,-11 10 0,-9 6 0,-8 1-129,-4-1 0,-6-5-129,-4-7 0,-1-6-129,-3-7 0,4-10-258,-2-10-129,3-1-387,-4-20-1161,6 1-2967,-4-11-129,11-1-387,-14-7-387</inkml:trace>
  <inkml:trace contextRef="#ctx0" brushRef="#br0" timeOffset="226093.9319">16713 10556 9030,'0'-29'5031,"0"29"-129,0 0-387,0 0-2838,-7 8-774,3 12-516,2 10 0,0 4-387,0 2 258,2 2-258,0-3 0,0-7 129,0-1-129,3-10 129,6-1 0,3-10 129,5-2-258,4-4 129,3-7 258,4 0-387,1-7 0,5 10-2451,-5-14-2193,1 6-258,-4-3-387,1-4-645</inkml:trace>
  <inkml:trace contextRef="#ctx0" brushRef="#br0" timeOffset="226817.9733">18970 10629 8901,'0'13'4902,"-12"-13"-129,-5-9-258,4-3-3354,-11-17-129,3 0-387,-3-15-129,5 1-258,5-14 129,8-4-258,6-7 0,10 0-129,14 3 0,11 3 0,10 7 0,6 12 0,0 14 0,3 17 0,-3 15 387,-4 23-129,-7 15 0,-5 18 0,-9 10-129,-5 6 129,-4 5-129,-8-2 0,-5-5-129,-4-7 0,-2-7 0,-6-10-129,-2-8 0,-2-11-129,2-5-387,-6-14-516,10 0-3612,-7-11-258,2-1-258,-1-15-516</inkml:trace>
  <inkml:trace contextRef="#ctx0" brushRef="#br0" timeOffset="227089.9889">19177 10507 8643,'0'0'5418,"-9"-6"-516,9 12-129,0-6-2967,0 36-1032,0-9-258,4 8-129,-4 0-129,2 7-258,1-3 258,-2-4-258,3-5 258,-2-6-129,3-8 129,7-3-129,1-13 0,5 0 129,2-12-258,3-1 0,7-1-645,-4-8-2838,13 8-1677,-3-3-129,4 5-387,1-5-516</inkml:trace>
  <inkml:trace contextRef="#ctx0" brushRef="#br0" timeOffset="227862.033">21290 10818 4902,'0'13'4902,"-10"-5"0,-1-4-129,-11-8-2838,8 4-258,-11-3-645,3 3 0,-5-8-258,4 4-258,-4-8-387,1 0 129,-3-6-387,0-5 129,3-6-129,4-5 129,3-8-129,8-10 0,6-1 258,5-1-258,11 3 258,10 1 0,5 4 0,10 5-129,3 7 129,5 12 0,0 5 0,2 8 0,-4 8 0,-3 4-129,-6 17 129,-6 13-129,-8 11-129,-8 9 258,-6 7-258,-5 3 258,-4 2-258,-5-4 0,-2-4 258,-2-11-258,0-4 0,-2-14-645,5 4-645,-7-15-3483,9-8 129,-5-9-516,5-1-516</inkml:trace>
  <inkml:trace contextRef="#ctx0" brushRef="#br0" timeOffset="228194.052">21209 10642 5676,'-10'-12'5160,"10"12"-129,0 0-258,-3 24-2838,2-11-774,4 9-129,1 2 0,6 3-516,-1-3 258,3-2-516,-1-3 258,2-6-258,2-7 258,3-6-258,2 0-258,0-6 129,0-9-129,1 2 129,-3-6-258,1 2 258,-4 0-387,-3 3 258,-2 2 0,-4 0-258,-6 12 0,10-12-258,-10 12-1161,0 0-3612,6 13 129,-6-13-645,0 18-129</inkml:trace>
  <inkml:trace contextRef="#ctx0" brushRef="#br0" timeOffset="248734.2268">9629 12141 2451,'-8'-7'2838,"8"16"387,5 8 0,0-2-516,16 15-258,-4-8-387,14 15-903,1-3-258,13 9-258,2-4 0,12 7-258,7-2 0,14 4-129,7-5 129,15 6 258,11-3 0,22 2-129,13-5 129,20-1-129,13-7-129,18-6 129,16-10-258,15-8 0,11-11 0,46-4-129,-21-13 129,41-3-129,-28-4 0,3 0 0,-3 2-129,-6-2 0,-11 2 0,-48 0 0,18-2-129,-49-1 129,15 0 0,-15-3-129,-21-2 129,-18-1-129,-23 3 129,-23 2-129,-24 2 129,-22 7 0,-21 1-129,-17 7 0,-14 9-129,-11-7-129,-4 7-645,-10 0-1419,8 0-2451,-5 0-129,6 3-645,-3-3 258</inkml:trace>
  <inkml:trace contextRef="#ctx0" brushRef="#br0" timeOffset="249042.2445">15482 12383 5805,'-67'-17'5160,"35"5"-129,7 0-258,0-8-2580,25 20-774,-7-19-129,17 14-258,9-3-258,14 6-129,3-3-129,8 2-129,1 1 0,3 0-129,-4-1-129,-3 3 0,-6 0 0,-8 6-129,-8 6 0,-8 7-129,-10 8 258,-3 7-129,-11 4 0,-5 7 0,-4 4 0,0 0-129,1 4 0,1-7-258,12 12-1290,-5-13-3354,9 0-258,-1-7-387,1-1-516</inkml:trace>
  <inkml:trace contextRef="#ctx0" brushRef="#br0" timeOffset="249310.2598">14862 13268 9159,'20'3'5160,"-20"-3"-387,0 0-258,0 0-4257,-4-5-1032,4 5-3483,0-12-516,11 4-258,7 1-516</inkml:trace>
  <inkml:trace contextRef="#ctx0" brushRef="#br0" timeOffset="249470.2689">15362 13274 9417,'55'24'5160,"-37"-13"-258,-2-5-387,-3 0-4257,-2-5-3096,1 3-1548,3-4-516,3 0-516,3 0 129</inkml:trace>
  <inkml:trace contextRef="#ctx0" brushRef="#br0" timeOffset="249618.2774">16113 13331 12126,'36'12'5289,"-25"-12"-516,-1 0-387,1-9-5676,7 6-3612,4-2 0,11 3-516,-1-3-387</inkml:trace>
  <inkml:trace contextRef="#ctx0" brushRef="#br0" timeOffset="249770.2861">16637 13346 13287,'35'2'5805,"-19"-2"-645,-4-13 0,3 2-4773,4 2-387,-2-8-1935,1 16-3096,-8-4-258,-10 5-516,0 0-645</inkml:trace>
  <inkml:trace contextRef="#ctx0" brushRef="#br0" timeOffset="274725.7135">3426 16058 3870,'4'8'5031,"-4"-8"-129,-2 13-258,2 3-2967,0-16-258,-6 12-387,6-12-258,-9 6-129,9-6-258,-12 3 129,1-3-258,1 0 0,-3 0-129,0-4 0,-2 1 0,1-2-129,-1-5 129,3-2-129,-1-5 0,2-10 0,4-6 0,-1-6 0,5-7 129,3-6-129,0-5 129,11-5 0,3-4-129,3 1 258,5-1-129,3 1 0,1 5 0,4 6 129,0 6-258,2 14 129,-1 8 0,2 14-129,0 12 0,1 9 0,-3 13 129,2 9-129,-3 5 0,4 4 0,0 3 0,-3 2 0,0 0 0,-5 2 0,-1 0-129,-7 4 129,0-4 0,-9 3 0,-5-1-129,-4-2 129,0-4-129,-4-2 0,-3-4 0,-2-8-129,0-1 0,0-7-258,3-1-516,-5-18-1677,11-2-2322,-11 8-258,11-8-258,-5-9 0</inkml:trace>
  <inkml:trace contextRef="#ctx0" brushRef="#br0" timeOffset="275186.7398">3768 15862 7611,'-4'-11'5160,"4"11"-258,-2-11-1161,6 21-2193,-4-10-645,5 22-387,1-6 0,1 11-129,0-2-258,1 5 0,-2 0 0,2-1 0,1 0-258,-2 4 258,1-4-129,1-1 0,-2-8 0,2-1 0,-1-1 0,2-5 0,-1-4 129,4-10 0,-1-11-129,2-3 258,2-2-129,3-4 129,-2-2 0,2 1-129,-1-2 129,-1 11-129,-2-1 0,-1 3 0,-2 1 0,-3 0-129,1 3 0,0-3 0,-2 5-129,-8 5-258,16-12-387,-16 12-3870,8-9-516,-8 9-387,0 0-516</inkml:trace>
  <inkml:trace contextRef="#ctx0" brushRef="#br0" timeOffset="278857.9498">4278 16502 903,'15'-23'4644,"-15"23"516,12-22-516,-12-4-2322,15 14-387,-6-15-645,11 10-129,-2-10-387,9 3-129,4-14-258,9 2 129,7-8-129,13-2-258,11-5 258,11-5-258,14-7 258,11-2 0,11-2 0,11 3 0,9-1-129,6 5 258,7-1-258,6 5 0,6 5-258,6 2 258,7 4-258,5 3 129,4 0 0,8 3-129,0 0 0,4 6 129,-1 0-129,-3 5 0,-7 3 0,-1 10 129,-8 5-258,-8 7 129,-3 5 0,-9 11 0,-1 9-129,-7 6 129,-5 5-129,-3 0 129,-6 3-129,-6 0 129,-6 3-129,-9-2 0,-4-2 129,-7 5 0,-7-1 0,-6 4-129,-9 2 129,-3 6-129,-7-1 258,-4 1-129,-7-1-129,-5-5 129,-7-3-129,-4-5 129,-3-5 0,-2-11 0,-3-1 0,-4-7-129,-4-2 129,-1-1 0,-5-5 0,-3 2 129,-5-4-258,-3-1 258,-11-2-258,11 2 258,-11-2-129,0 0 0,9 0-129,-9 0 129,8 0 0,-8 0 0,13 0 0,-13 0-129,13-2-129,-13 2-387,11 0-645,-11 0-3741,0 0-129,0 0-645,0 0-258</inkml:trace>
  <inkml:trace contextRef="#ctx0" brushRef="#br0" timeOffset="279613.9931">10969 15793 2967,'-4'-15'4644,"4"15"0,0 0-1677,-7-12-903,7 12-645,0 0-387,0 0 0,0 0-258,0 0 258,0 0-387,0 0 0,3 7 129,-3-7-387,8 20 0,-1-9-129,-4 4 0,1-1 0,2 4-129,-2-1 0,0-1 0,0 4-129,1-2 129,1 2-129,1 0 129,0-1-129,1-2 0,0 0 0,0-5 0,1 1 0,0-4 0,-9-9 0,14 19 0,-14-19 0,10 14-129,-10-14 129,3 12 0,-3-12-129,0 0 129,0 0-129,0 10 129,0-10 0,0 0 0,0 0 0,0 0 0,0 0 129,0 0-129,-8 0 0,8 0 129,0 0-129,-11 0 129,11 0-129,-15 0 0,2 5 0,-4 2 0,-4 10 0,-6 2 0,-2 2 129,-4 2-129,-1 1 0,0 2-129,0-6 0,7 6-516,-6-18-1548,11 7-2838,2-6-516,8 0-129,0-4-387</inkml:trace>
  <inkml:trace contextRef="#ctx0" brushRef="#br0" timeOffset="283562.2189">4558 15863 4128,'9'-10'4902,"-9"10"-129,0-13-1548,0 20-1161,0-7-645,0 0-258,-10 0-258,10 0-258,0 0 0,-5 12-129,5-12 0,-5 13-129,5-13-129,-8 25-129,2-6 0,1 2 129,-3 1-258,-2 5 129,0 4-129,-3 10 0,1 1-129,1-2 129,-1-3 0,2 0 0,3-1-129,-1-3 0,3-3 0,-2-9 0,3-1-129,-3-1 0,0-2 129,-1-3-129,1 3 0,-1-7 0,3 4 129,5-14 0,-10 17 0,10-17 0,-4 11 129,4-11 0,0 0 129,0 0-129,0 0 0,0 0 129,0 0 0,0 0-129,0 0 129,0 0-129,0 0 129,0 0-129,0 0 129,0 0-129,0 0 258,0 0-258,0 0 0,0 0 129,0 0-258,0 0 258,0 0-129,0 0 0,0 0 129,0 0 0,0 0 0,-4-6 0,4 6 129,0 0 0,8-12 0,3 9 0,3 0 0,8 2-129,4-4 129,5 2 0,2-1 0,0 1-129,1 1 129,-4-3-258,-5 0 258,-2 3-258,-5-1 129,-6 2-258,-2-2 129,-10 3-129,13-4 0,-13 4-258,11 3-1935,-11-3-2580,0 0-516,0 0-129,0 0-645</inkml:trace>
  <inkml:trace contextRef="#ctx0" brushRef="#br0" timeOffset="302045.2761">11352 16246 3354,'-5'-35'5289,"5"15"0,0-4-387,2 12-2709,-2-27-645,13 13-774,-5-16 0,14 6-516,-3-6 258,8-2-258,8-7 0,8-2-258,9-3 258,14 1-258,12-2 0,13-1 258,13 0-258,17 1 258,12 5-129,13 0 129,15 2-129,10-1 129,14 1 0,11 4-258,10 0 129,3 3-129,3 2 0,1 3 0,-2 3 0,1 6 0,-1 6 0,-2 7 0,8 4 0,4 5 0,7 4 129,5 4-129,5 12 0,0 4 129,-1 6-129,-1 2 0,-7 9-129,-11 3 129,-10 9-129,-10 0 129,-16 2 0,-13 4 0,-18 2-129,-15 3 129,-20-4 0,-16 0 0,-21-4 0,-15 1-129,-14-9 258,-13 1-258,-12-7 129,-8-3 0,-6-7 0,-4-1 0,-2-3 0,1-4 0,0-2-129,3-6 129,1 1 0,0-5 0,2 2-129,-1-6 129,0 1-129,-2-2 0,-9 0-129,5-12-645,-5 12-3225,-1-15-903,-6 5-258,-5-6-516</inkml:trace>
  <inkml:trace contextRef="#ctx0" brushRef="#br0" timeOffset="302569.306">18594 15513 3999,'-6'-29'5289,"4"14"-129,2 15-258,-7-28-2838,7 28-387,0 0-516,6-4-129,-6 4-129,9 17-387,1 4-129,0 5-129,1 3 0,4 6 0,0 0-129,2 6 0,0-2-129,-2-2 129,-2-1-129,0-5 0,-2-3 0,-1-2 129,-4-5-258,-2-5 129,-3-3 0,-1-2 0,0-11 0,-16 19 129,1-11-129,-6 0 0,-4 0 0,-9 2-129,-4 1-129,-10-4-516,-1 11-2967,-18-11-1548,-6 2-129,-15-5-645</inkml:trace>
  <inkml:trace contextRef="#ctx0" brushRef="#br0" timeOffset="303561.3627">11251 15887 2580,'2'16'4773,"-2"-16"-774,3 22-645,-3-22-774,3 13-516,-3-13-516,0 0-258,0 0-258,-6 18-258,-6-18 0,-2 0-129,-12-2-258,-6-5-129,-9-8-129,-7-11 0,-6-15 0,-1-15 0,-2-17-129,2-13 0,9-17 0,15-10 258,15-9 0,16-2 0,18 8 0,19 3 0,12 15 129,15 13-129,6 13-129,3 13 129,0 18-258,-6 14 129,-5 15-258,-10 12 387,-4 19-129,-11 17-129,-7 13 129,-7 13-129,-5 11 129,-4 7 0,-2 8-129,-4 2-129,-3 1 129,-2-1 0,-1-4 0,-2-3-129,0-8 258,-7-3-258,0-2 0,1-8 0,-2-7-129,-2-9-129,3-2-258,-6-21-645,13 9-3999,-11-20 0,11-12-516,-17 0-258</inkml:trace>
  <inkml:trace contextRef="#ctx0" brushRef="#br0" timeOffset="303901.3822">11376 15530 4773,'-17'-37'5418,"10"20"-129,7 17-387,-13-27-2967,13 27-645,0 0-129,1 17-516,4 1 258,2 17-516,0 1 129,5 13-258,-7 3 0,3 4-258,-2 1 0,1-3 129,-1-7-129,2-8-129,3-7 129,5-14 129,1-8-129,6-10 0,0-3 0,2-13 0,-1-5 129,0-4-258,2 1 0,-5-6-387,3 20-1548,-8-11-3096,-1 10-129,-3 0-387,-3 11-645</inkml:trace>
  <inkml:trace contextRef="#ctx0" brushRef="#br0" timeOffset="311473.8153">19051 16061 5160,'-6'1'5160,"6"-1"0,-8 7-516,8-7-3225,-12 1-258,3-1-516,-11-7 0,-1-5-387,-8-12 129,-5-8-258,-3-16 0,0-12 0,3-15 0,10-10 0,11-13 129,13-11-129,23-4 258,18 2-129,17 11 0,13 8 0,9 13 0,6 16 0,0 19 0,1 23 0,-9 19-129,-7 14 0,-10 22 0,-8 16 0,-12 11-129,-10 10 129,-11 6-258,-10 2 129,-9-1 0,-5 0 0,-10-5 0,-5 1 0,-6-6-129,-3-3 129,0-7 0,0-4-129,1-4 0,2-9-129,4-5-129,2-17-258,8 3-903,-6-15-3612,17-7-129,-18 0-258,12-9-387</inkml:trace>
  <inkml:trace contextRef="#ctx0" brushRef="#br0" timeOffset="311761.8318">19316 15764 2709,'-13'18'4902,"13"5"-258,-3 1 129,4 16-3225,-1-14-258,0 16-258,-1-13 0,1 8-129,0-11-258,1 3-129,3-10 129,7-4-129,0-7 0,8-4-129,5-4 0,7 0-258,2-2 129,4-5-129,1-1-129,2-2 0,-1 2-129,-4-3-258,3 3-258,-14-9-3225,0 9-1032,-7-5-645,-6 4-258</inkml:trace>
  <inkml:trace contextRef="#ctx0" brushRef="#br0" timeOffset="315014.0177">18857 16012 2451,'0'0'1677,"0"0"-129,0 0 129,0 0-129,0 0 0,0 0 129,0 0 129,3-12-129,-3 12-129,0 0 0,12-12-387,-12 0-129,0 12 0,3-20-387,0 9 0,-3-8-129,0 1-129,0-11 129,0 0-258,0-9 0,1 1 0,3-6 0,2-1-129,1-3 0,1 2 0,-3 0-129,-1-1 129,-3-1 0,-1-2-129,-7-3 129,-6-5 0,-3 2-129,-5-3 129,-5-4-129,-4 2 0,-4-1 129,-3 0-129,-5 2 0,-2 4 129,-6-6 0,-4 4 0,-3-2-129,-5 1 129,-2-2-129,-4 1 129,-2-1 0,-5 4-129,-6 1 129,-3 1-129,-6 6 129,-3 1-129,-5 6 129,-4 1 0,-5 3-129,-4-1 0,-1 2 0,3 2 129,-4 1-129,-1 3 0,-3 3 0,-3 3 0,2 2 0,-5 5 0,-2 3 129,-4-1-129,-1 3 0,-1 0 0,-2 2 0,-2-2 0,0 0 0,3 0 0,-2 2 0,-1 1 0,-2 4 0,3 2 0,-1 1 0,-2 2 0,1 4 129,-2 2-129,0 5-129,-1-4 258,1 1-129,-2-3 0,3-1 0,3-3 0,-3-1-129,5-2 129,3-6 0,5 0 0,-2-3-129,3 1 129,1 1 0,1 2 0,-2-1-129,-1 4 258,-1 3-129,-5-1-129,2 2 129,-3 0 0,-1 2 0,-1-1 0,2 1 0,-1-2 0,0 2-129,1-1 129,0 0 0,4 4 0,-1-2 0,1 4 0,1 0 0,5 3 129,3-2-129,0 1 0,0 1 0,3-1 0,2 3 129,3 0-129,-4 0 0,2 2 0,4 3 0,2 2 129,6-1 0,4 2 0,4-1 0,3 0-129,7-2 129,3 6 0,4 0-129,-1-1 0,3 2 0,0 4 0,0 2 0,1 1 0,0 4 129,2-6-258,-1 0 258,5 0-129,-3-4 0,3 3 0,0-4 129,3 2-129,-3-4 0,-3 3 0,0 4 0,-3-3 0,-1 3 0,0-7 0,-4 5-129,-1-4 129,-4 4-129,0-2 129,-1 1 0,-3 2-129,1-2 129,-6 3 0,-2 0-129,1 0 0,3 2 129,-3 0-129,1 0 0,2 1 0,-4 0 129,2 3-129,-1-2 129,3 3-129,0 3 0,-1 2 129,-1 0-129,1 1 0,3 1 0,6-5 129,3 4-129,5-3 0,7-5 129,4-4 0,10-2-129,4-5 129,9 1 0,2-4-129,8-3 129,2 4-129,5-3 258,3 3-258,4-1 258,2 4-258,0 2 129,3 1-129,-1 2 129,1-2-129,3 2 0,-2-6 0,1 0-129,0-5-129,3 0-258,-4-10-774,9 9-2580,0-17-1032,-9 4-387,9-4-387</inkml:trace>
  <inkml:trace contextRef="#ctx0" brushRef="#br0" timeOffset="315502.0456">4396 15438 4644,'-1'-30'5160,"0"15"-258,1 15 0,-5-28-2838,5 28-387,0-16-387,0 16-516,0 0-129,0 0-258,-7 16 0,2 2-258,-2 8 129,1 9-387,-2 3 258,2 4-258,0 1 258,1 3-258,0-5 129,1-1 0,-1-5 0,1-3 0,-2-6-129,2-1 129,-1-4 0,3-6 0,0-1 0,2-14-129,0 15 258,8-12-129,5-3 129,5-1 129,7-11 0,4 0 0,3-6 129,4 0 0,-1-4-129,-2 3 0,-5-1-129,-4 7 129,-6 1-258,-7 3-129,-11 9 0,0 0-387,6 11-645,-16-5-4128,3 16-129,-8-5-516,-1 13-645</inkml:trace>
  <inkml:trace contextRef="#ctx0" brushRef="#br0" timeOffset="317285.1476">18686 15058 1032,'2'29'3999,"-2"-11"0,-3-6-774,-1 0-1548,4 6-774,-1-4-129,1 2-387,2-5-258,-2-11-129,10 17 0,-10-17 0,8 11 0,-8-11 387,0 0 387,0 14 129,0-14 129,0 0 129,-11 6 0,11 5 129,0-11 0,-1 15 129,1-3-645,4 8 0,2 4-258,6 15 129,0 2-258,4 10 0,0 7-129,2 5-129,-1-1 0,0-2-129,-2-6 0,-2-6 0,2-9 0,-2-10 0,0-12-129,0-9 129,1-8 129,1-7-129,2-11 0,3-7 0,0-6 0,2-5 0,2-2 129,-3-4-129,1 1 0,-2-4 129,-2 3-129,-3 3 129,-5 4-129,-5 4 0,1 3-129,-6 7-258,0 8-516,-6-3-3483,6 16-645,-9-1-645,9 1-129</inkml:trace>
  <inkml:trace contextRef="#ctx0" brushRef="#br0" timeOffset="329453.8436">6907 18065 1548,'44'68'4515,"4"-41"-516,-48-27-1032,70 13-774,-27-3-516,12 1-516,6 5 0,12-6-645,8 13-129,10-3-258,12-2 0,4 3 129,8 0-129,8-10 129,8 9-129,7-11 129,5-3-258,11-3 258,8-3 0,7 7-516,11 2 516,7 6-516,5-5 516,5 0-516,2 0 258,1 13-129,-3 0 129,0 13 0,-2-11 0,2-12 129,0-6-258,-2 1 129,-2-2 0,-3 5 0,-7 12 129,-5-25 129,-9 2-129,-12-3 0,-12 3 0,-9-5-129,-14 4 129,-6 1-129,-8-8 0,-8-7 0,-4-14-129,-5 10 129,-5-22-129,-3 34 129,-6-8 0,-4-17 129,-12 9-387,-5 3 387,-11 12 0,-9 6-129,-36 2 0,48-2 258,-48 2-258,0 0 0,0 0 258,0 0-258,0 0 0,0 0-129,0 0 129,0 0-129,0 0 129,0 0-129,0 0 129,0 0-129,0 0 258,0 0 0,0 0 0,45-51 129,-45 51-258,0 0 129,48-35 0,-48 35 0,43-18-129,-43 18 129,40-24-129,-40 24 0,0 0 0,41-46 0,-41 46 0,0 0 0,0 0-129,0 0 129,0 0 0,0 0 0,0 0-129,14 43 0,-14-43 258,0 0 0,0 0-129,0 0 0,0 0 0,0 0 0,0 0 0,0 0 0,0 0-129,0 0 129,0 0-129,0 0 129,0 0-129,0 0-258,0 0-903,0 0-3225,0 0-903,0 0-387,0 0 259</inkml:trace>
  <inkml:trace contextRef="#ctx0" brushRef="#br0" timeOffset="330585.9085">13932 18105 2193,'0'0'3741,"-39"-39"-387,39 39-774,0 0-387,0 0-645,-14 58-387,14-58-258,0 51 0,0-51-129,0 0 0,0 0 0,0 0 0,45 16 129,-45-16-258,41-42-129,-41 42 0,38-18 0,-38 18-258,0 0 0,38 30 0,-38-30-258,7 55 129,-7-55-129,0 75 0,0-75-129,-6 72 129,6-72-129,-15 71 0,15-71-129,-25 56 129,25-56-516,-33 68-129,33-68-2580,-25 68-1935,25-68-516,0 0-258</inkml:trace>
  <inkml:trace contextRef="#ctx0" brushRef="#br0" timeOffset="331361.9528">7151 17945 903,'0'0'5160,"0"0"516,0 0-516,38 11-2709,-38-11-774,0 0-516,0 0-387,0 0-516,0 0 258,0 0-387,-47 38 0,47-38-129,-54 46 129,54-46 129,-71 39 0,33-18-129,38-21-258,-71 39 258,71-39-129,-55 5 258,55-5-129,0 0-258,0 0 129,0 0 129,0 0-129,-9 50-129,9-50 129,46 34 0,-46-34-129,63 30 129,-63-30-129,61 16-258,-61-16 258,52 49-129,-52-49-387,30 58-2064,-30-58-2322,0 0-387,0 0-387</inkml:trace>
  <inkml:trace contextRef="#ctx0" brushRef="#br0" timeOffset="332473.0164">14650 18029 1677,'0'0'4644,"10"57"-903,-10-57-1677,0 0-387,40 38-387,-40-38-129,66 46-129,-18-17-387,9 16-129,14-9-129,16-26-129,18 20-129,13 2-129,19-12 0,18 0 129,16 7 129,20-17 0,11-6-129,13-4 129,11-16 0,10 4-258,8-12 129,4 5 0,1-17-129,-1 15 0,-5-7 129,-5-1-258,-11-15 129,-9 8 129,-18 7-129,-5-7 129,-16 9 0,-9-27 0,-11 19 129,-10 8 129,-16 5-258,-12-1 0,-16 0 129,-15-5 0,-17 16-129,-14-3-129,-13 0 129,-46 15-258,61-22 129,-41 14-129,-20 8 0,0 0-129,0 0-387,0 0-258,25-29-645,-32 27-2193,-3 2-1419,-2-4 387,-4-2-645</inkml:trace>
  <inkml:trace contextRef="#ctx0" brushRef="#br0" timeOffset="332758.0327">20280 17763 1032,'-16'6'4515,"16"-6"-1032,-11 0-1032,16-20-387,-5 20 129,24-5-516,-12 2-129,13 3-387,-6-6-516,7 0-516,-1 4 387,1-2-516,-4-2 258,2 6 0,-5-2 0,-3 2-129,-4 0 0,-3 0-129,-9 0 0,0 0 645,0 0-516,0 55 129,0-55-516,0 0 0,-25 88-1677,25-88-2322,-14 75-1161,14-75-129,0 0-257</inkml:trace>
  <inkml:trace contextRef="#ctx0" brushRef="#br0" timeOffset="333785.0915">20989 17837 4644,'0'0'5418,"39"39"129,-39-39-774,0 0-3870,0 0-258,8 57-645,-8-57 129,0 0-129,-57 75 0,20-57 0,-13 13 0,-11-1-129,-11 0 258,-12-3-129,-13 7 129,-16-8-129,-9 1 0,-13-7 0,-7 3-129,-8-12 387,-6 3-516,-6 3 258,-6-2-129,-4 6-387,-3-4 516,-9-6-129,-5-8 0,-10 17-258,-8-10 387,-10 8 129,-2 9-258,-8-27 387,3 33-387,-2-25 129,2 7 0,-1-7 0,1 1 0,-6-9-129,4 0-129,-5 0 0,-2-17 0,1 25 0,2 1 0,2 27 258,3-2 0,5-9 258,-2 1-129,1 14 258,-4-22 0,8 13 129,-1-16 0,7-1 0,3-6-258,7 4 0,5-12-258,5 0 129,5 2-258,-4 2 0,-1 19 0,-2-34 0,-3 11 0,-1-16 129,1-6 0,0 18 0,3-18 129,5-10 0,6 6-129,3 9-129,7-7 258,3 6-258,5 4 129,5-14-129,6 20 258,4 0-258,5 7 129,8-19 0,3 9-129,6 7 129,6-7 0,7 12-387,4-1 387,4 0 0,5-19 0,4 19-129,6 0 129,3 7 0,4 4-129,2-2 387,5-9-258,3-3 0,5 3 0,5 0 0,4-4 0,5-1-258,7 2 129,2-9 0,8 7 0,38 5 0,-62-20 258,62 20-129,-41-18 129,41 18 129,0 0-129,0 0 258,-26-69-258,26 69-258,0 0 129,6-50 0,-6 50 0,0 0 0,0 0 0,0 0-258,0 0 129,0 0 129,0 0-516,0 0-516,0 0-903,-42 32-1935,42-32-1161,0 0-129</inkml:trace>
  <inkml:trace contextRef="#ctx0" brushRef="#br0" timeOffset="334109.11">6677 18478 3354,'-19'62'5031,"19"-62"0,0 0-2193,0 0-1032,0 0-387,0 0-516,-22-64-129,22 64 129,0-59-387,0 59-129,0-82 129,0 82-129,8-61-129,-8 61 387,0 0-387,15-50 129,-15 50-258,0 0 129,0 0-129,0 0-258,39-5 258,-39 5-129,0 0 0,53 29 0,-53-29 0,54 4-129,-54-4-129,72-7-258,-29 3-387,-43 4-2064,74-29-2193,-33 14-516,-3-7-258</inkml:trace>
  <inkml:trace contextRef="#ctx0" brushRef="#br0" timeOffset="334681.1426">6419 16184 4386,'1'-39'5418,"-4"23"-645,3 16-129,-18-20-2451,18 20-903,-22-9-645,12-1-387,0-7-129,2-8-129,4-8 0,4-20 0,0-13 0,11-7 258,5-6-129,8-2 129,8 4 0,6 7 129,1 5 0,7 23-129,-1 16 0,1 16-129,-1 10 0,-5 18 0,-8 16 0,-4 11 0,-7 11-129,-9 9 0,-1 1 0,-5 2 0,-4-3 0,-1-8-129,-1-5-645,-5-17-3354,2 0-645,-7-18-516,0-5-258</inkml:trace>
  <inkml:trace contextRef="#ctx0" brushRef="#br0" timeOffset="334894.1548">6710 15891 6450,'10'17'4386,"-9"7"-129,-1 0-1419,-1 13-2064,-8 8-258,3 7 129,-2-9-129,5 6 258,3-16 129,15-1 0,9-16-387,18-15 0,13-11-903,11-16-3999,10-3-129,7-7-645,5-3-258</inkml:trace>
  <inkml:trace contextRef="#ctx0" brushRef="#br0" timeOffset="336393.2406">14086 16022 774,'0'0'4773,"0"0"129,0 0-1290,-3-7-1161,3 7-774,-8-13-516,8 13-258,-10-23-129,5 7-258,-5-9 0,8-1-258,-4-7 0,5-5 0,1 1 258,4 3-258,6-1 129,11 7 0,3 2 129,10 11-129,4 6-129,7 9-129,0 1 0,-2 15 0,-3 10-129,-2 6 0,-11 9 0,-7 6 129,-9 8-258,-7-1 258,-4 10-258,-6-3 129,-3-5-258,-3-10-387,2 9-1935,-2-17-2709,-1-9 129,-1-10-903,2-13 387</inkml:trace>
  <inkml:trace contextRef="#ctx0" brushRef="#br0" timeOffset="336613.2532">14269 16116 3870,'-7'-46'5418,"7"46"-129,0 0-258,9 0-3225,-8 16-516,11 14-645,-5-1-129,5 6-129,-1 1 0,2 2-258,5-6 0,0-5-129,8-15 129,6-8-258,11-4 129,10-5-645,17-9-3999,11-3-516,14-2-258,13-12-516</inkml:trace>
  <inkml:trace contextRef="#ctx0" brushRef="#br0" timeOffset="337445.3007">21941 16283 516,'15'26'4773,"-15"-15"129,0-11 129,-13 9-2838,13-9-258,-16 0-774,16 0-129,-16-8-258,13-3-129,3-16-258,5-5-258,9-5 129,10-4-258,10-6 258,8 2 0,6-3 129,9 6-129,-1 9 129,3 9-129,-4 8 129,0 10-129,-7 6-129,-6 10 0,-7 8 0,-6 5-129,-5 6 0,-11-1 0,-5 5 0,-8 4 0,-6-1 0,-7-2-129,-8-1 129,-4-3-129,-3-2 0,-5-1-258,1 2-129,-7-16-645,12 13-1032,-7-16-2709,9 1-387,0-8-129,9 2-129</inkml:trace>
  <inkml:trace contextRef="#ctx0" brushRef="#br0" timeOffset="337725.3167">22208 16304 4902,'4'-26'5547,"-4"14"-645,0 12-129,1-20-2967,-1 20-774,9 0-387,-9 0-129,4 18-258,-4-1 0,-3 2 0,-3 3-258,0 0 258,1 1-258,-1 0 129,5-4-129,1-2 258,10 0-129,7-4 0,6-2 0,4-1 0,4-2 0,1 1-129,0 0 0,-1-1-516,-6-4-903,3 7-3483,-10-2-129,-1 4-774,-6-1 0</inkml:trace>
  <inkml:trace contextRef="#ctx0" brushRef="#br0" timeOffset="342445.5868">9214 16228 516,'-7'-12'3612,"7"12"0,0 0-1290,-9-1-1161,9 1-1935,-10-4-2064,10 13-774,0-9 129</inkml:trace>
  <inkml:trace contextRef="#ctx0" brushRef="#br0" timeOffset="343917.6709">9214 16228 2709,'-26'5'4773,"32"-7"-387,-6-9-129,0 11-2193,0 0-1161,0-12-516,0 12-258,0 0 0,-3-12 0,-1-3 129,4 15 0,-7-25 258,7 25-258,-3-29 258,3 29 0,0-36 0,6 23-258,-2-7 129,3-1-258,2-1 0,1-1-129,0-6 129,0 0-129,2-6 129,2-2-129,-2-3 0,2-1 0,1-5 129,0-2 0,3-2-129,5-3 258,0-1-258,5-1 258,3-9-258,4-2 258,3-4-258,2-4 0,0-3 129,0 1-129,0-2 258,0 4-129,0 3 0,0 3 0,1 2-129,6 4 258,0 1-258,11 2 258,4 4-387,6 1 258,0 4-129,6 4 129,1 7 0,4 3-129,0 4 0,1 7 0,1 3 0,4 1 0,2 0 129,4-1-129,4 0 0,1-2 0,2 0 0,0-2 129,-3 3 0,0-1-129,-2 3 129,-4 3 0,-2 2-129,-5 4 387,-2 7-387,-1 0 129,0 3 0,3 2 0,2 2 0,2 3-129,2 3 129,6 1-258,3-2 258,3 1 0,7 1-129,4-1 0,-1-2 0,0 1 0,4 0 129,0-1-129,0 3 0,-1 1 0,-5 0 0,4 2 0,-6 2 0,3 1 0,-3 2 0,-3 0 0,-1 0 0,-3 0 0,-1 2 129,-5 0-129,-4 1 0,-7 2 129,-5 1-129,-2-1 129,-4 1-258,-4 3 258,-1-1-129,2 3 0,-1-2 0,1 2 129,2-2-258,-2 3 258,-1 2-129,-3-3 0,-1-2 0,-6-1 0,-6 3 0,-4-3 0,-3-1 0,-3 2 0,-4-2 129,-3-2-258,-2 3 129,-1-2-129,-1-2 258,-2-1-129,-3 0-129,0-2 129,-3 0 0,-3-1 0,-7-3 0,-3 1 0,-3-1 0,-5 2 0,-1-3 0,0 2 0,0-5 0,0-10 0,-1 20 0,1-9 0,0 2 0,0-13 0,0 21-129,0-5 129,-2 5 0,-1 4 0,1 3 0,-1 1 0,3 1 0,0 6 0,0-2 0,5 1 0,1-1 0,1-2-129,1-1 129,-3 2-129,-1 0 129,-2 2 0,-1 0 0,-1 5-129,-1 1 258,-1 3-258,-2 0 129,4-3 0,0 0 0,0-1 0,0-2-129,4-6 129,2-3-129,-2-3 129,2-3-129,-2-2 129,-3-3 0,3-3 0,-3 2 0,2-7 0,-3-10 0,2 19 0,-2-19 0,0 0 0,3 12 0,-3-12 0,0 0 0,0 0 0,0 0-129,0 0 0,0 0 0,0 0-387,0 0-516,-7 0-3483,7 0-645,0 0-387,0 0-387</inkml:trace>
  <inkml:trace contextRef="#ctx0" brushRef="#br0" timeOffset="346033.7921">16058 15727 1419,'-24'0'4902,"24"0"516,-3 8-645,3-8-1548,17 23-1032,-3-12-903,14 14-129,-3-6-258,5 8-258,0-5-258,1 0 0,-3-7-258,0-2 129,-2-5-129,-1-8-129,-1-2 129,3-8-129,-3-7 129,-2-4 0,1-6-129,-3 0 129,0-5 0,-2 2-258,-4-1 129,-1-2-258,0 9-516,-10-8-903,8 20-3483,-7-1 0,-4 13-516,10 4-258</inkml:trace>
  <inkml:trace contextRef="#ctx0" brushRef="#br0" timeOffset="346424.8144">16758 16102 3096,'-2'46'5160,"-3"-36"0,-5-8-129,2-1-2322,-3-21-1161,10 5-516,1-24 129,5 8-516,8-27 0,6 4-258,12-9-129,7 1 0,4-3-129,9 6 129,1 1-258,4 9 258,-3 15-258,-2 10 129,-9 10 0,-3 11 0,-9 6-129,-8 15 129,-7 11 0,-6 12-129,-6 7 0,-3 7 129,-2 3-258,-6 3 258,-6-2-258,-3-3 0,-4-6-129,-4-12 0,-1 2-774,-9-17-258,9 11-3741,-8-20-258,4 7-387,1-14-387</inkml:trace>
  <inkml:trace contextRef="#ctx0" brushRef="#br0" timeOffset="346725.8316">16948 15940 7740,'16'-32'5547,"-16"32"-129,9 0-645,-3 14-3225,-6 2-645,0 15-258,-4 0-387,-1 7 0,-1 6-129,0-3 0,3-1-129,0-5 0,3-2 0,3-7 0,3-3-129,8-3 129,2-15 129,4 0-129,3-2 0,4-3 0,5 0 0,0-5-129,3 0-258,-5-6-774,10 9-3741,-13-8-258,1 4-258,-10-2-774</inkml:trace>
  <inkml:trace contextRef="#ctx0" brushRef="#br0" timeOffset="347709.8878">9109 15969 7740,'14'1'5418,"-12"-10"-387,5-10-129,-7-18-3225,8 1-516,-6-17-387,4 0-129,-4-10-258,0-3 0,-2-3-129,-7 3 0,-4 5-258,-5 9 129,-5 7 0,-7 12-129,1 13 0,-8 14 0,1 15 0,-1 16-129,1 13 258,3 16-258,4 8 129,6 11 0,7 1 0,5 0-129,7-1 129,3-8-129,8-3 0,4-13 129,0-9-129,2-15 129,-2-3-129,-1-8 0,-3-6 0,-9-8-258,11 4 0,-11-4-516,0 0-387,-6-17-2322,6 17-1161,-17-20-516,7 11-129,-8-7 129</inkml:trace>
  <inkml:trace contextRef="#ctx0" brushRef="#br0" timeOffset="347949.9016">8764 15951 3354,'-22'-4'5160,"22"4"-129,0 0 0,-4 22-1677,4-22-1677,11 26-387,-2-11-645,5 7-129,1-5-129,2 0-129,-3-2-129,3-6 0,-3-4 0,2-5-129,-1-3 258,1-8 0,-1-4-129,0-1 0,-1 2 0,0-2-129,-1 8-516,-5-11-2064,4 19-2322,-12 0-387,13 5-258,-13-5-516</inkml:trace>
  <inkml:trace contextRef="#ctx0" brushRef="#br0" timeOffset="377884.6138">23375 12462 1935,'0'0'3225,"0"0"-645,0 0-516,-3-11-129,3 11-516,0 0 129,0 0-258,-3-12 0,3 12-387,0 0 0,0 0-258,0 0-129,0 0 0,0 0-129,0 0 129,-8-1 129,8 1-129,0 0 129,0 0 0,0 0 0,0 0-129,0 0-129,0 0 0,0 0-129,0 0-129,0 0 0,0 0 0,0 0-129,0 0 129,0 0-129,3 15 0,-3-1 129,0 6-129,0 7 0,-1 6 129,1 9-129,-2 3 0,2 5 0,0 1 0,0 1-129,0-9-129,0 3-387,-2-17-774,2-2-3354,-2-8-258,-1-4-258,3-15-258</inkml:trace>
  <inkml:trace contextRef="#ctx0" brushRef="#br0" timeOffset="380084.7397">23945 12765 2322,'0'0'5031,"1"-14"0,-1 14-129,-6-22-2967,6 22-387,-10-5-645,6 10 129,-3 7-645,2 13 129,-2 5-129,2 7-129,0 6-129,3 3 129,1-5-258,1-4 0,7-7 129,7-5 129,3-10 0,9-8-129,3-5 0,5-2 0,2-4-129,-3-7-387,2 9-1548,-4-9-2967,-6 3-258,-9-2-387,-7 0-258</inkml:trace>
  <inkml:trace contextRef="#ctx0" brushRef="#br0" timeOffset="380257.7495">24163 12812 2580,'-6'25'5418,"0"4"-387,-1 5-258,-1 2-2193,-2 16-1419,-2-9-258,3 6-903,6 0-3096,-6-3-1548,-3-8-129,0 2-516</inkml:trace>
  <inkml:trace contextRef="#ctx0" brushRef="#br0" timeOffset="381369.8132">23041 13646 4128,'0'0'5160,"2"-11"-129,-2 11-1806,0 0-774,0 0-516,0 0-516,14-6-387,-3 3-258,5 3-258,1-3-258,5 0-129,1-3 0,0 3-129,0-4 0,1 3 129,-4 4 129,-3 0-129,-8 9-129,-3 9 0,-5 10 0,-1 9 129,-3 6 0,-6 10-129,-1 0 0,1 2-129,6-3 129,-1-6-258,3-3 0,0-13-129,1 0-516,-3-19-774,3 3-2580,0-14-774,-9 7-387,-1-9 0</inkml:trace>
  <inkml:trace contextRef="#ctx0" brushRef="#br0" timeOffset="381545.8232">23074 13875 7611,'19'-9'5289,"-1"5"-645,4-4 129,1-1-3870,13 1-387,-3-2-387,-2-4-3225,1 1-1419,-1 0-387,-4-2-516</inkml:trace>
  <inkml:trace contextRef="#ctx0" brushRef="#br0" timeOffset="382264.8643">23272 12112 8514,'121'-61'5418,"-39"37"-258,12 5-258,16 14-3870,10 5-387,8 16-387,7 16 129,1 17-129,-4 17 0,-13 18 0,-15 17-258,-25 16 258,-24 9-129,-15 11 258,-20 8-387,-22 1 129,-22 4 0,-18-3 0,-10-8-129,-1-5 0,-11-10-129,-4-7-129,-15-12-258,-4-20-1290,-1-8-3225,-15-13-258,-12-4 903,-13-29 2064,1-2 516,-13-23 387,2-7 903,-7-18 1548,0-18 3870,11-24-258,7-30-1290,9-13-2064,10-23-516,18-9-258,14-9-387,21-3 0,19-4-129,21-1 129,23 10-129,27 7-129,20 5 0,23 7 129,21 8 0,13 4-645,22 24-1032,-2 14-2838,0 19-129,2 25-387,-9 17 130</inkml:trace>
  <inkml:trace contextRef="#ctx0" brushRef="#br0" timeOffset="383036.9085">23658 14621 7740,'9'-38'5418,"5"20"-129,4-4-516,16 9-3870,6-3 129,21 10-387,12 0-129,13 6 0,8 6 0,7 10-129,7 6-129,-6 14 0,-4 11-129,-13 13-129,-15 15 0,-8 14 129,-12 15-258,-8 8 0,-18 6 129,-7 7-129,-13 1 129,-6-2 0,-16-7 0,-9-10 0,-2-6 129,-24-8 0,-4-12-516,-7-15 129,-7-9-129,-11-14 129,-14-8-258,-4-13 0,-15-18 129,2-16 129,-4-15 258,3-19 0,4-16 129,17-16-129,13-15 387,17-12-258,16-12 0,18-2 0,16-6-129,13-6-129,12 0 129,18 1-258,14 9-129,5 6-129,10 17-129,1 10 0,6 23-129,-10 10-903,4 30-2967,-14 19-774,-13 10 129,-8 25 0</inkml:trace>
  <inkml:trace contextRef="#ctx0" brushRef="#br0" timeOffset="385421.0449">23590 15121 2322,'-13'-17'4902,"10"6"-258,3 11-387,-14-27-2322,14 27-258,0-29-516,11 19 129,-2-12-516,11 11-129,-4-4 0,6 5 0,-2 0-258,3 10-129,-5 0-129,-3 7 129,-5 9-129,-3 6-129,-6 6 0,-4 6 0,-9 5 0,-8 3 0,-5 2-129,-1 3 129,-1-3-129,3-3 129,1-5-129,7-8 129,7-7 0,7-9-129,2-12 129,11 5 0,4-5 0,4-10 0,2-3 129,3 1-129,-1-2-129,2 0 129,-2 3-258,-5-3-258,3 14-1806,-10-4-2709,0 4-129,-11 0-645,0 0 258</inkml:trace>
  <inkml:trace contextRef="#ctx0" brushRef="#br0" timeOffset="386885.1286">23900 15300 3870,'11'-24'5289,"2"10"-258,-13 14-387,3 8-3096,-3-8-903,-9 28-258,1-6-387,-1 0-774,4 5-2838,-6-1-1419,0-9 0,1-2-387</inkml:trace>
  <inkml:trace contextRef="#ctx0" brushRef="#br0" timeOffset="387169.1448">24120 14991 3483,'29'-24'4773,"-29"24"-258,0 0 0,0 12-3225,0 8-516,-4 0 0,4 10 0,-1-3-258,1 8 258,6-6-387,5 6 0,3-6-129,3 4 0,-1-7-258,-1-1 0,-2-2 0,-4-5-129,-6 2-129,-3-20-645,-2 27-2064,-19-17-1935,-4-5 0,-10-2-516</inkml:trace>
  <inkml:trace contextRef="#ctx0" brushRef="#br0" timeOffset="387321.1536">24057 14918 3999,'79'-63'5418,"-36"41"-645,-3 8-387,-1 13-3096,-6 1-1806,3 4-3741,-12 6-645,-4 9-387</inkml:trace>
  <inkml:trace contextRef="#ctx0" brushRef="#br0" timeOffset="387621.1706">24384 15391 7740,'46'-62'5547,"-27"44"-774,-19 18 0,-6 0-4515,0 12-645,3 15-2451,-7 1-2193,-1 2-387,-3 6-129</inkml:trace>
  <inkml:trace contextRef="#ctx0" brushRef="#br0" timeOffset="388049.1952">24290 15735 2193,'15'-37'4773,"-15"15"129,0-4-516,-10-4-2064,-9 18-1290,-5-10-387,-3 15 0,-3 0 0,2 11 129,3 6-258,7 9 0,6 4-258,12 7-129,5 4-129,11 1-129,5 1 0,6-2 0,1 2 0,-1-1-129,-7 0 129,-4-4 0,-6 1-129,-9-3 129,-3-2-258,-9-3 129,-8-5 0,-2-9 129,1-7 0,0-4 129,2-15 0,6-4 129,6-9 129,6-3-129,10-4 258,9-3-258,7 3-387,5 3-4386,0-4-387,3 6-258,-3-6-258</inkml:trace>
  <inkml:trace contextRef="#ctx0" brushRef="#br0" timeOffset="389401.2725">21556 13897 7353,'52'-6'4902,"-22"1"129,10 4-258,5-1-3870,15 6-129,2 5-258,7 12 129,2 5-387,-2 12-129,-7 8 0,-6 8-129,-16 14 0,-11 12 0,-15 7 0,-14 4-129,-18 3 0,-14 4 129,-16-2-129,-14-2 129,-11-8 0,-11-11 0,-3-10 0,-6-11-129,-11-16 0,-6-16 129,0-19 0,-1-14-129,5-27 129,5-17 0,5-18-258,13-12 516,18-12-516,20-4 516,22-1-258,17 4 0,15 5 0,24 10-258,13 13 516,16 8-516,14 15-129,2 6-387,10 20-903,-12 3-2580,3 11-516,-8 7-258,-10 5-129</inkml:trace>
  <inkml:trace contextRef="#ctx0" brushRef="#br0" timeOffset="390821.3538">21071 14430 2709,'0'0'4515,"-8"-5"-387,8 5 0,-7-18-2451,7 18-645,2-19-258,-2 19 0,13-26-129,1 14-129,0-5 129,6 7 0,-2-4-129,7 12-129,-2-3 0,0 5-258,-2 9 0,-3 8 0,-4 3-129,-6 4 0,-4 4 0,-4-1 0,-7 3-129,-6-4 129,-3-1-129,-2-7 0,-2 1 129,3-6-129,4-4 129,2-4 0,11-5-129,0 0 129,0 0 0,8-9 0,9 1 0,6 2 0,1 0 129,3 2-129,-1 2 0,-1 2 0,-3 1 129,-3 6-129,-5 1 0,-5 2 0,-6 2 0,-3 0 129,-3 2-129,-7-1 0,-4 2 0,-2 0 0,-3-1 0,-2 0-129,6 1-258,-10-8-1419,13 4-2451,-7-3-516,10-3 0,-4-5-387</inkml:trace>
  <inkml:trace contextRef="#ctx0" brushRef="#br0" timeOffset="391533.3945">21557 14509 5805,'25'-26'4902,"-25"26"-774,13-17 129,-13 17-3354,11-12-387,-11 12-258,0 0-129,2 6-129,-4 6 0,-6 5 0,-4 3-258,-2 10-516,-7-2-3354,0 1-258,-1 3-129,2-7-516</inkml:trace>
  <inkml:trace contextRef="#ctx0" brushRef="#br0" timeOffset="394741.578">21782 14105 5547,'8'-5'4644,"-8"17"-258,-5 6-129,-6 6-3354,2 13-387,-2 4-129,7 6 129,-1-5-129,5 2 129,6-12-129,13-7-129,6-15 0,9-10 0,1-18 0,3-5 0,-2-9 129,-5 1 129,-8-3 0,-11 8-129,-12 7 0,-8 15-129,-14 5 0,-8 16-387,0 24-2322,-4 0-2193,2 12-387,1 0-645,6 10-258</inkml:trace>
  <inkml:trace contextRef="#ctx0" brushRef="#br0" timeOffset="419376.987">19825 8753 2193,'0'-12'4644,"0"12"-129,-3-14 129,3 14-2193,-2-11-903,2 11-387,0 0-129,0 0-387,0 20-258,2 12 0,-2 11-129,1 11-129,1 13-129,2 5 129,-2 5 0,-1-3-129,1-4 0,-1-12-129,1-9 0,-2-13-129,1-10-258,-1-26-645,4 20-1935,-4-20-1548,1-13-387,-1-6-129</inkml:trace>
  <inkml:trace contextRef="#ctx0" brushRef="#br0" timeOffset="419829.0128">19765 8860 4128,'-9'-87'5031,"9"46"-129,0 2-387,9 16-2322,-3-12-387,12 20-516,-2-5-258,6 13-387,0 3-129,7 4-258,-2 10 0,6 6-129,-7 6-129,0 7 129,-2 2-258,-6 4 129,-6 3-129,-4-1 0,-5 3-129,-6-6 0,-5 3-129,-8-8-129,-3 5-516,-5-10 258,2 3-129,-7-8 0,8-2 129,-1-4 258,6-2 129,5-4 387,11-7 129,-2 15 258,7-7 129,10 8-129,5-1 129,5 11 0,-1-1-129,1 6-258,0 2 0,-2 3-129,-3 0-129,-5-4-516,1-2-3612,-7-1-258,-4-3-516,-3-4-129</inkml:trace>
  <inkml:trace contextRef="#ctx0" brushRef="#br0" timeOffset="420345.0424">20261 9244 4644,'0'-38'4902,"0"23"129,-2-1-1677,2 16-1032,0 0-903,-2 14-387,-2 6-387,4 11-258,0 7-258,0 11 0,1 5-129,3 4 0,0 0-129,-2-3 0,2 0-387,-2-13-387,5 3-1419,-6-15-2322,-1-11-387,2-9-258,-2-10 259</inkml:trace>
  <inkml:trace contextRef="#ctx0" brushRef="#br0" timeOffset="420669.0609">20410 9026 4644,'17'-7'4773,"-7"3"0,4-1-774,3 5-2709,0-5-645,4 5-258,0 0-645,-4-1-1032,0 1-2967,-4 3-387,-5 2-258,-4 7 258</inkml:trace>
  <inkml:trace contextRef="#ctx0" brushRef="#br0" timeOffset="420857.0716">20490 9199 4257,'0'12'5031,"11"-10"-258,1-2-129,1-9-3225,4 6-903,-2-1-1032,-1 1-3612,0 0-129,-1 1-645,-3-2-129</inkml:trace>
  <inkml:trace contextRef="#ctx0" brushRef="#br0" timeOffset="421661.1176">20962 8600 3483,'16'-53'5031,"-12"34"-387,-4 7-129,0 12-2838,-3-15-516,3 15-387,-20-1 0,8 1-516,-5 0 0,1 2 0,-4 2-129,1 5-129,0 1 129,1 1-129,3 1 129,4 3-129,1 1 0,6-1 0,1-2 0,3 0 0,3-1 0,5-2 0,3 0 129,3-1 0,1 1-129,5 0 129,0 4 0,2 1-129,-2 2 0,-1 3 129,-2 1-129,-3 4 0,-4 3-129,-3 2 129,-7 3 0,-5-2-129,-5-2 129,-3 1 0,-3-2-129,-2-6 0,-1-2 0,-2-4 0,4-6 129,0 0-129,4-5 129,3-3-129,10-2 129,-13 3 0,13-3 129,0 0-129,0 0 0,7 2 0,3 0 129,1 3 0,0 0 0,2 5 129,-2 0-129,1 6 129,-4 7-129,0 5 129,-5 1 0,2 5 0,-3 2-129,2 1 0,0 1 0,-1 0 0,1-1 0,1-3-129,1-2 129,1-1-129,-2-4 129,1-1-129,0-6 0,-2-4 0,2-3 0,-6-13 0,11 14 0,-11-14-129,11 0-258,-9-5-1161,-2 5-3096,12-16-387,-9 5-516,-1-3 0</inkml:trace>
  <inkml:trace contextRef="#ctx0" brushRef="#br0" timeOffset="422840.1851">21248 8848 4257,'-6'-25'5160,"2"11"-129,4 14-258,-12-28-2709,12 28-516,-5-13-645,5 13-258,0 10-129,0 11-129,0 9-258,1 8 0,-1 7-258,0 4-258,7 9-1032,-7-9-3354,4-3-129,0-13-516,3-6-129</inkml:trace>
  <inkml:trace contextRef="#ctx0" brushRef="#br0" timeOffset="423082.199">21401 9102 9030,'20'-13'5160,"-6"10"-129,-2-6-1419,5 12-2709,-5-1-387,2 10 0,-5 3-516,-5 0-645,0 13-516,-9-11-2838,-2 10-903,-6-5-258,-4 4-387</inkml:trace>
  <inkml:trace contextRef="#ctx0" brushRef="#br0" timeOffset="423337.2136">21596 8899 7224,'23'-22'5031,"-11"20"0,1 3-387,-1 9-3741,3 10-516,-3 6-129,1 8-129,-3 3-258,-5-1-387,4 10-1290,-9-12-2709,0-5-258,0-5-645,-1-8 129</inkml:trace>
  <inkml:trace contextRef="#ctx0" brushRef="#br0" timeOffset="423593.2282">21853 8644 7611,'12'-12'5289,"-2"12"-258,7 17-387,-1 3-3612,7 17-516,-3 3 129,1 11-387,-6 5-258,-6 6 0,-7 1-258,-7-2-258,-6 4-645,-18-7-3225,-1-2-774,-8-6 129,-7-2-516</inkml:trace>
  <inkml:trace contextRef="#ctx0" brushRef="#br0" timeOffset="423988.2508">21157 8718 1,'12'-32'4772,"-10"17"-128,-2 15 0,0-13-1935,-4 1-903,4 12-516,-15 5-387,6 18-258,-5 9 0,2 18-129,0 15-129,5 14 0,3 7 0,6 6-129,11 4-129,9-9-129,12-4-387,4-24-903,12-11-3354,3-17-258,5-15-387,-1-13-387</inkml:trace>
  <inkml:trace contextRef="#ctx0" brushRef="#br0" timeOffset="424305.2688">22208 9147 8901,'22'-3'5160,"-22"3"-258,7 3-387,-7 10-3999,-4 1-387,-3 6 0,-6 6-258,-7-4-903,5 12-2709,-8-6-1032,0-1-387,0-5-258</inkml:trace>
  <inkml:trace contextRef="#ctx0" brushRef="#br0" timeOffset="424612.2865">22445 8504 5160,'8'-16'5289,"-8"16"-258,0 12-387,-2 19-3225,-16 2-387,8 18-387,-8 2-129,2 6-129,2-1-258,7 4 258,2-6-258,5-7 0,4-9-129,7-10 0,9-9 0,2-11-516,8 2-774,-8-12-3354,6-1-387,-2-10-258,-1-3-387</inkml:trace>
  <inkml:trace contextRef="#ctx0" brushRef="#br0" timeOffset="424825.2987">22716 8636 7611,'0'0'5418,"8"0"-516,-8 15-129,5 15-3741,-5 1-516,0 10 0,0 0-387,-1 4 0,1-3-258,-1-4-129,1 0-774,-4-20-2193,4 4-1548,0-9-516,0-13-129</inkml:trace>
  <inkml:trace contextRef="#ctx0" brushRef="#br0" timeOffset="425081.3133">22896 8997 3483,'16'10'5160,"-7"7"-516,-9-17-129,-3 16-3225,3 1-387,-9-6-258,2 3-516,-4 3-903,-5-5-3483,3-1-387,1-2-387,0-4 129</inkml:trace>
  <inkml:trace contextRef="#ctx0" brushRef="#br0" timeOffset="425768.3526">23111 8640 1806,'4'-10'5418,"5"-10"-258,-2 9-129,0-9-1806,9 17-1548,-10-11-387,10 13-516,-5 0-129,4 2-258,-5 9-258,3 7 0,-6 3 0,1 4-129,-6 5-129,-2 0 129,-4 3-129,-4-3 129,-3-3-129,-2-6 0,-1 0 129,0-8 0,2-5-129,2-3 129,10-4 0,0 0 129,0-7-129,5 0 0,9 2 0,6 1 129,2 4 0,1 0 0,-2 5 0,0 7 0,-6 4 129,0 5-129,-4 1 0,-7 4-129,-2 2 0,-2 0 0,-2 0-129,-9-2 0,-3 1 0,-1-8-129,-5 3 0,0-10-258,-1 2-645,-9-14-2451,9 0-1419,2-1-258,6-11-387</inkml:trace>
  <inkml:trace contextRef="#ctx0" brushRef="#br0" timeOffset="426076.3702">23397 8502 9933,'38'4'5418,"-14"11"-387,-5-3-387,5 21-3741,-10-1-387,0 9 0,-8 6-387,-6 7 129,-2 6-387,-12-2 0,-4 2-258,-9-4 129,5 1-645,-9-19-2193,8 3-1935,2-11-387,6-7-129,4-9-129</inkml:trace>
  <inkml:trace contextRef="#ctx0" brushRef="#br0" timeOffset="427905.4748">23055 8722 5547,'-2'-15'5289,"-6"5"-129,8 10-1161,-18-27-2064,18 27-516,-15-31-387,10 16-129,-3-5-387,6 4-129,2-2-129,5 5 0,7-1-129,9 6 0,4 6 0,2 2-129,-1 13 129,-1 13-129,-4 12 0,-8 8 129,-5 10-258,-8 8 129,-2 3 0,-7-4 129,-4 0-258,1-10 129,1-10 0,1-9 0,5-11 0,5-11 0,0-12 0,11 0-129,5-3 129,8-9 0,3 0 0,3-3-387,5 10-1290,-8-5-3354,2 3-129,-3 2-387,0 3-387</inkml:trace>
  <inkml:trace contextRef="#ctx0" brushRef="#br0" timeOffset="428093.4856">23637 9022 8901,'37'-10'5418,"-19"10"-129,-11 2-258,2 17-4128,-9-1-516,0 5-129,-5 12-516,-7-11-1290,3 12-3225,-8-4-258,4-4-387,-4-8-387</inkml:trace>
  <inkml:trace contextRef="#ctx0" brushRef="#br0" timeOffset="428400.5032">23952 8376 7740,'0'6'5031,"-7"22"-258,-3 13-129,-9 10-3870,8 21-258,-4 3 0,7 10-258,4-8-258,4-2 387,7-14-129,8-11-129,5-14-258,5-20-645,11-1-1677,-5-15-2322,1-13-129,-2-12-645,-4-9 0</inkml:trace>
  <inkml:trace contextRef="#ctx0" brushRef="#br0" timeOffset="428557.5121">24233 8566 9417,'3'11'5289,"-3"16"-129,0 16-1290,-6-3-3225,5 9 0,1 3-645,-2-6-903,4 3-3741,-1-7-387,-1-6-258,2-10-516</inkml:trace>
  <inkml:trace contextRef="#ctx0" brushRef="#br0" timeOffset="428716.5212">24341 8952 5547,'23'0'5160,"-15"5"-258,-8-5-516,12 24-3483,-12-13-1290,0-11-1677,-7 20-2451,-1-5-387,0-6-258</inkml:trace>
  <inkml:trace contextRef="#ctx0" brushRef="#br0" timeOffset="429076.5417">24518 8576 9030,'47'-28'5547,"-47"28"-516,0 0-387,0 0-3741,0 0-387,0 0-258,30 50 0,-30-50-258,0 48 0,0-48-129,0 0-129,-9 61 129,9-61-129,0 0-129,0 0 129,0 0-387,38 42 129,-38-42 0,37 14 129,-37-14-129,0 0 0,47 37 129,-47-37 129,0 0 129,0 52 129,0-52 0,0 0 129,-51 61-645,51-61-2838,-40 29-1032,40-29-258,-36 22-258</inkml:trace>
  <inkml:trace contextRef="#ctx0" brushRef="#br0" timeOffset="429209.5494">24819 8903 6321,'39'-3'4386,"-39"3"-2967,0 0-1419,0 0-4128,0 0-903</inkml:trace>
  <inkml:trace contextRef="#ctx0" brushRef="#br0" timeOffset="429549.5689">24843 8562 7611,'38'-22'5547,"-38"22"-516,0 0 0,24 56-3999,-24-56-387,-1 75-129,-6-26-387,0 3 129,-2 2-258,-9-3 129,-2 0-258,20-51-516,-38 82-3354,38-82-1032,-45 54-129,45-54-645</inkml:trace>
  <inkml:trace contextRef="#ctx0" brushRef="#br0" timeOffset="429693.5771">24967 9053 8643,'50'-9'5418,"-50"9"-1419,56-4-3612,-56 4-4773,0 0-645,0 0-387</inkml:trace>
  <inkml:trace contextRef="#ctx0" brushRef="#br0" timeOffset="429840.5855">25164 9040 9417,'48'-13'5676,"-48"13"-774,0 0 129,40-15-4773,-40 15-5031,0 0 0,0 0-645,0 0-258</inkml:trace>
  <inkml:trace contextRef="#ctx0" brushRef="#br0" timeOffset="430808.6408">22365 9636 2580,'0'-14'5160,"-6"0"-129,-2 9-258,8 5-2451,-20-3-645,12 10-387,-10 8-645,6 11-129,-5 8-129,3 9 129,0 9-387,6 6 258,3 0-129,3 0-129,5-5 129,8-7-129,6-10 0,4-7-129,6-12-129,-1-12-903,11 2-3483,-9-7-387,-1-4-387,-4-6-258</inkml:trace>
  <inkml:trace contextRef="#ctx0" brushRef="#br0" timeOffset="431116.6585">22530 9761 4257,'34'-30'5289,"-14"25"-258,-2 5-387,-4 5-3225,3 19-129,-7-2-645,-2 11-258,-8 4-258,0 5 0,-9-4 0,-6 0 0,0-6 129,-2-4-129,3-6 0,1-4 0,6-9 129,7-9 0,0 0-258,10 4 0,5-4-387,5-6 258,4 1-387,-4-9-2838,5 8-1290,-3-1-516,-4 5-258</inkml:trace>
  <inkml:trace contextRef="#ctx0" brushRef="#br0" timeOffset="431305.6693">22916 10103 5805,'15'21'4902,"-15"-10"-516,-1 9-387,-5-3-4128,-6-1-3612,0 8-387,-8-6-645,4 3 129</inkml:trace>
  <inkml:trace contextRef="#ctx0" brushRef="#br0" timeOffset="431852.7006">23063 9757 4902,'7'-14'4902,"-7"14"-129,1-11-1677,3 19-1161,-4-8-774,-1 20-387,-5-3-129,2 7-258,-3 3-129,3 5 0,-4 0-129,5-2 129,-1 4-129,4-5 0,0-3 129,9-4-258,7-7 129,2-7-258,6 2-645,-3-10-2838,3 0-1290,0-9-387,2 2 0</inkml:trace>
  <inkml:trace contextRef="#ctx0" brushRef="#br0" timeOffset="432029.7107">23226 9851 5805,'-10'0'5547,"-2"22"-645,8 2-129,-8 1-3354,12 15-645,-2-5-387,1 0-903,3 0-3483,-1-4-774,0-7-387,2-6-129</inkml:trace>
  <inkml:trace contextRef="#ctx0" brushRef="#br0" timeOffset="432268.7244">23327 9706 6321,'30'20'5418,"-13"3"-387,2 9-258,-3-6-3225,4 22-516,-9-7-129,0 6-516,-8-1 0,-3-3-387,-4 1-258,-11-10-1032,7 3-2967,-10-10-516,-1-3-516,1-7-387</inkml:trace>
  <inkml:trace contextRef="#ctx0" brushRef="#br0" timeOffset="433332.7853">22881 9772 2322,'0'0'5031,"-3"-12"0,3-1-1161,8 13-903,-8-11-903,10 11-129,-7-12-516,12 9-387,-3-7-258,9 6-258,3-2 0,3 4-129,2 2-129,-1 7 0,-2 8-129,-2 7 0,-6 9 0,-5 6-129,-9 6 129,-4 5-129,-7 3 129,-7-1 0,-4-1 0,0-6 0,0-3 0,3-7 0,2-5 0,3-9 0,6-5 0,4-14-129,7 10 0,8-10 129,3 0-129,3-8 129,6-1-129,7-1 129,1 0 0,-1 1 0,-1 0 0,-3 1-129,-4 3-129,-2-1 0,-4 6-387,-11-6-1677,3 6-3225,-12 0 0,11-2-516,-11 2-387</inkml:trace>
  <inkml:trace contextRef="#ctx0" brushRef="#br0" timeOffset="433808.8125">23798 9674 5160,'7'-18'5805,"-10"6"-516,-6 12-129,-16 0-2838,12 24-774,-10-2-645,3 13-129,0 2-387,9 7 0,3 0-258,8 4 0,6-5 0,8-4 0,7-5-129,4-6-129,0-3-129,-1-9-258,4 4-903,-4-15-3870,-3-2 258,-4-4-645,2-10-129</inkml:trace>
  <inkml:trace contextRef="#ctx0" brushRef="#br0" timeOffset="434144.8317">23981 9769 8514,'0'-12'5547,"11"-8"-387,1 15-258,0-1-3354,5 11-774,3 1-258,1 13 0,-7 1-258,-2 5-129,-7 5 0,-5-1 0,-6 0-129,-8-1 129,-3-6 0,-2 1-129,2-7 129,3-5 0,14-11 0,0 0-129,0 0 0,9 5 0,8-5-129,3-3-129,8 1-516,-4-9-645,5 8-3612,-7-2-258,1 5-258,-3-2-645</inkml:trace>
  <inkml:trace contextRef="#ctx0" brushRef="#br0" timeOffset="434272.839">24286 9977 7998,'12'4'5160,"1"18"129,-13-22-1290,0 29-2193,-1-14-774,-6 2-774,3 5-1677,1-7-3225,-5-8-387,8-7-258,-10 5-645</inkml:trace>
  <inkml:trace contextRef="#ctx0" brushRef="#br0" timeOffset="434493.8516">24422 9706 5934,'0'0'5805,"0"0"-645,-5 25-387,-4-12-3354,-7 27-645,11-10 0,5 6-258,0-5-387,7-4 0,-7-27 129,0 0-645,56 48-3612,-56-48-645,45 2-516,-45-2-387</inkml:trace>
  <inkml:trace contextRef="#ctx0" brushRef="#br0" timeOffset="434640.8601">24571 9837 8256,'0'0'5160,"0"0"0,21 49-645,-21-49-4386,-15 55-3999,15-55-645,-26 55-516,26-55-387</inkml:trace>
  <inkml:trace contextRef="#ctx0" brushRef="#br0" timeOffset="434895.8747">24641 9616 9159,'61'-52'5547,"-19"63"-129,-42-11-258,36 71-3612,-36-71-516,4 102-387,-6-44-258,-5 2-258,-5-4 129,-2-4-258,14-52 129,-38 79-129,38-79-129,-39 50-516,39-50-3354,0 0-1161,0 0-387,0 0-258</inkml:trace>
  <inkml:trace contextRef="#ctx0" brushRef="#br0" timeOffset="435033.8826">24951 9968 7353,'47'-5'2193,"-47"5"-2193,0 0-129,0 0-5031</inkml:trace>
  <inkml:trace contextRef="#ctx0" brushRef="#br0" timeOffset="435400.9036">23713 10559 10836,'-21'24'5934,"21"-13"-516,0-11-387,14 3-4257,1 5-1161,-4-6-4515,8 3-258,-2-5-516,3 5-516</inkml:trace>
  <inkml:trace contextRef="#ctx0" brushRef="#br0" timeOffset="435556.9125">24043 10639 10965,'30'-11'5676,"-21"2"-774,2 2 258,-4-11-4644,2 9-1419,7 7-4128,-1-1-129,-1 3-258,6-3-903</inkml:trace>
  <inkml:trace contextRef="#ctx0" brushRef="#br0" timeOffset="436187.9486">24584 10300 10062,'0'0'5547,"0"0"-387,49-41 0,-49 41-3999,0 0-645,47 0-129,-47 0-129,36 14 0,-36-14-129,0 0 129,0 0-129,32 70 0,-32-70 129,-5 55-129,5-55 0,-11 63 0,11-63-129,-15 66 0,15-66-129,-5 63 258,5-63-258,7 50 129,-7-50-129,0 0 0,38 45 0,-38-45 129,41 14-129,-41-14 129,38 5 129,-38-5 0,0 0 0,0 0 0,0 0 129,0 0-129,-23 69 129,23-69-129,-41 51 0,41-51-129,-30 56 129,30-56-129,-24 62 129,24-62-129,-16 57 0,16-57 0,-28 51 0,28-51 129,-43 50-129,43-50 129,-65 46-387,32-24-129,1 4-258,3-15-1806,2 14-2967,9-3-516,-7 1-129,10-5-774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9T16:20:46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15793 1250 13803,'-38'-11'4902,"38"11"-387,0 0 129,0 0-3225,0 0-516,0 0-387,0 0-258,0 0 0,0 0-258,-25 51 0,25 8-258,4 23 258,2 17 0,-2 15 129,-3 0-129,1 9 0,-2-11 0,-3-5 129,-2-18-258,0-14-129,-2-15 129,-1-14-516,2-7 129,1-21-516,5 3-1935,0-21-2064,7-13 129,-3-13 0,9-6-774</inkml:trace>
  <inkml:trace contextRef="#ctx0" brushRef="#br0" timeOffset="292.0166">15899 1353 12513,'11'-76'4773,"-11"76"258,0 0-516,0 0-3741,16 43 129,-11 18-258,3 18-258,0 10-129,2 18 0,-1 7-516,1 0 258,-4-3 0,1-5 129,-2-19-129,-2-11-387,-1-9 387,-2-21-516,0-8-129,-2-22-2580,2 3-1419,0-19-387,-9-2-258,2-23-129</inkml:trace>
  <inkml:trace contextRef="#ctx0" brushRef="#br0" timeOffset="752.043">15771 1274 13287,'0'-58'4773,"0"58"-129,0 0 0,47 68-4257,-24-5 387,1 17-516,10 23-129,0 14-258,5 8 129,2 1 0,1 4-129,0-12 129,-3-14-258,-1-20 258,-3-19-129,-5-21 258,-4-13-258,-3-18 258,-4-13-258,-3-20 258,-2-14 258,-3-26-258,-4-28 258,0-28-129,-4-27 258,-1 1-258,-2-1 387,0 5-129,-2 7-258,-4 24 258,2 21-258,0 38 1,4 48-518,0 0 1,0 0-645,0 0-2709,0 0-1161,0 0-258,0 0-129,24 63-645</inkml:trace>
  <inkml:trace contextRef="#ctx0" brushRef="#br0" timeOffset="1712.0979">16668 2351 6837,'5'-15'4515,"-5"15"387,0 0-774,9 0-1677,-9 0-645,0 0-774,3 15-387,0-3-258,-1 6-129,1 3-774,0 17-1806,-3-9-2322,0 15 0,-8-1-258,0 13-645</inkml:trace>
  <inkml:trace contextRef="#ctx0" brushRef="#br0" timeOffset="4192.2396">16844 1688 3096,'24'-44'4644,"-17"22"0,6 6 0,-12 3-1032,9 9-387,-10 4-774,0 0-774,0 18-645,2 0-774,1 8-1548,-3-1-2838,6 6-258,-3 3-516,5 13-387</inkml:trace>
  <inkml:trace contextRef="#ctx0" brushRef="#br0" timeOffset="4370.2499">16968 2254 10191,'0'0'0,"0"20"4386,-3 1-903,3-21-645,0 0-2967,-8 3-1806,8-3-2193,4-102 129,5 110-774,0 5-258</inkml:trace>
  <inkml:trace contextRef="#ctx0" brushRef="#br0" timeOffset="5049.2887">17665 3521 2709,'0'-15'4257,"0"15"0,-13 0-129,7 16-1677,-9-8-774,12 15-645,-5-1-516,4 15 0,-2 6-129,5 10-129,1 13 0,0 18-129,0 16-129,1 18 0,1 15 129,1 13-258,2 2 258,-3 23-516,1-7-516,-1-18 258,1-14 129,-3-132-129,0 0 645,4 209-645,-4-134-129,0-10 258,0-35 129,0-6 645,0-7-129,0-5-129,0-12 0,0 0-387,0 0-1677,0 0-2193,10-13-258,-10-6 516</inkml:trace>
  <inkml:trace contextRef="#ctx0" brushRef="#br0" timeOffset="8603.4921">20125 4398 3870,'-2'-12'4644,"2"0"0,0 12-258,7-29-2580,10 21-645,-4-8-258,9 11 0,-5-2-258,6 7-258,-5 4-129,3 11 0,-7 4 0,1 8-129,-4 2 0,-3 5 129,-4 0-258,-4 4 258,-2 0-129,-8-3 0,-7 0 0,-6-1 0,-10 1-129,-2-6 0,-2-4 0,1-8-387,8-1-1032,2-16-2967,26 0-516,-1-30-258,18-1-387</inkml:trace>
  <inkml:trace contextRef="#ctx0" brushRef="#br0" timeOffset="8867.5072">20436 4368 4773,'19'-35'5031,"-13"18"-258,-2 5 0,-4-4-2451,0 16-1419,0 0-258,-4 0 0,-10 18-129,0 15 0,-4 4-258,-1 15 129,0 3 0,6 6-129,3 0 0,10 0-129,7-5-129,10-7-129,11-6-129,6-18-645,12 0-3870,-4-18-129,5-6-258,-7-9-387</inkml:trace>
  <inkml:trace contextRef="#ctx0" brushRef="#br0" timeOffset="9131.5223">20882 3863 5934,'-13'-45'5418,"2"34"-258,11 11-258,-17 18-2193,16 21-1806,-1 15-258,4 21-258,2 16-129,5 14 0,0 5 0,3 1-129,0-3-129,0-4 0,-1-14 0,-3-16-387,1-8-258,-5-26-3096,7-7-1161,-4-18-387,4-10-387</inkml:trace>
  <inkml:trace contextRef="#ctx0" brushRef="#br0" timeOffset="9400.5376">21096 4367 4902,'27'-29'5160,"-5"25"-129,1 4-387,4 12-2709,-6 3-774,6 15-258,-8 0-387,-2 10-129,-8-3-258,-5 6 0,-6-3 0,-8-1-129,-4 0 0,-6-10-645,3 11-903,-8-19-3096,9-4-129,0-13-387,16-4-387</inkml:trace>
  <inkml:trace contextRef="#ctx0" brushRef="#br0" timeOffset="9620.5502">21355 4388 8643,'14'-34'5289,"-14"34"-258,0 0-258,-1 20-3612,-9 5-516,5 11-129,0 4-387,2 6 129,2 0-129,2-3 0,7-3 0,4-4-129,8-9 0,4-11-645,12 1-3354,-4-17-903,8 0-516,-2-7-387</inkml:trace>
  <inkml:trace contextRef="#ctx0" brushRef="#br0" timeOffset="10023.5733">22311 4042 9417,'-2'-78'5418,"6"55"-387,2 6 0,8 18-4644,1 27 0,6 19 0,-5 20 0,-2 16-129,-1 12 0,4 5-129,-1-4-129,-4-9 129,3-12-129,-1-19 129,2-20 0,2-20-129,4-19 129,0-21 0,2-20-129,4-19 129,3-19-129,0-13 0,3-6 0,-3 2-129,-8 4 0,-1 7-129,-5 17-129,-11 13-387,4 36-3225,-15 7-903,-6 16-516,-9 10-387</inkml:trace>
  <inkml:trace contextRef="#ctx0" brushRef="#br0" timeOffset="10212.5841">22471 4299 7740,'-14'33'5418,"14"-18"-387,12-12-129,10 2-4128,3-5-387,9 0 0,1 0-774,-7-3-3354,7 3-1032,-7-2-258,-5 2-645</inkml:trace>
  <inkml:trace contextRef="#ctx0" brushRef="#br0" timeOffset="10444.5974">22815 4400 9030,'9'3'5418,"12"11"-129,-9-3-387,12 7-3870,-3 2-387,4 3-258,0 2-129,2 3-129,-1-2-258,-6-3-129,2-1-258,-12-18-1419,7 7-2967,-7-9-387,-1-2-258,-9-8-516</inkml:trace>
  <inkml:trace contextRef="#ctx0" brushRef="#br0" timeOffset="10640.6086">23061 4325 8127,'-9'-24'5289,"9"24"0,-15 0-516,13 16-3870,-14 8-387,4 9 0,-7 5-387,0 6-129,-3 5-129,-1-8-1290,4 6-3225,-4-10-258,7-3-387,-1-7-516</inkml:trace>
  <inkml:trace contextRef="#ctx0" brushRef="#br0" timeOffset="11047.6318">23303 4371 10062,'9'-26'5547,"-9"14"-387,-2 1-129,2 11-4257,-23 0-387,7 8-129,-2 15-258,0 3-129,0 6 129,6 8-129,1 1 0,2 1 0,9-5 129,6-3 0,9-7 258,4-7-387,3-4-129,-3-14-645,11-1-3999,-9-1-129,-2-12-387,-4-5-258</inkml:trace>
  <inkml:trace contextRef="#ctx0" brushRef="#br0" timeOffset="11212.6413">23212 4528 6837,'0'0'5160,"2"-10"129,11 2-387,12 7-3870,-5-9-516,7 0-1032,7 3-3741,-10-1-645,-2 0-258,-2-6-516</inkml:trace>
  <inkml:trace contextRef="#ctx0" brushRef="#br0" timeOffset="11400.652">23503 4160 9288,'13'-64'5547,"-9"50"-387,5 14 0,-9 16-4386,7 21-129,-3 10-258,3 12-129,-3 8-258,2 4-129,-2 3-129,-4-6-387,8 0-2322,-8-22-2193,0-7-129,0-17-645,0-9 0</inkml:trace>
  <inkml:trace contextRef="#ctx0" brushRef="#br0" timeOffset="11624.6649">23759 4120 8901,'13'-28'5676,"-1"28"-387,-12 19 0,0 20-4515,1 11-645,2 9 258,-1 2-129,3 5-129,-1-2 0,-1-9-258,1-10-129,-4-15-258,7-2-1290,-7-28-3354,0 0 0,-11-12-645,3-13-129</inkml:trace>
  <inkml:trace contextRef="#ctx0" brushRef="#br0" timeOffset="11975.6849">23565 4160 7998,'-18'-26'5418,"18"26"-129,7-5-516,9 13-3612,-1 7-516,10 15 0,0 9-129,11 10-129,1 3-129,4 9 258,2-2-129,0-1 0,1-5 129,0-8-258,-3-11 0,-2-9 0,-1-12-129,-7-12-129,-3-5 0,-3-13 129,-6-12-258,-2-12 129,-7-18 0,-3-13 0,-7-13 0,0-2 0,-6-1 0,-2 4-129,0 4 129,-6 17-258,4 19-258,-2 9-2709,4 29-2193,-2 6-129,1 8-645,-5 13-129</inkml:trace>
  <inkml:trace contextRef="#ctx0" brushRef="#br0" timeOffset="15535.8885">17270 6232 8514,'0'0'5289,"0"0"-387,0 0-258,7-5-3354,13 3-258,3-3-258,10 2-129,5-2-129,7 0-258,4 1 129,1 0-258,-1 0 0,-2 3-129,-5 1 129,-5 0-129,-6 2 0,-8 2-129,-5 3 0,-8-3 0,-10-4-129,0 0-258,5 12-903,-13-12-3483,-2 0 258,-7 0-774,0 0-129</inkml:trace>
  <inkml:trace contextRef="#ctx0" brushRef="#br0" timeOffset="15863.9073">17343 6476 8256,'-15'29'5031,"15"-29"-258,2 15-129,-2-15-3225,30 4-129,-6-4-516,12-2-129,1-5 0,9 0-258,-3-1-129,2 3 0,-2 0-129,-2 3 0,-10 2 0,-3 0-129,-6 0 129,-6 2-129,-5 2-129,-2-4-129,-9 0-387,0 0-4128,0 0-129,0 0-387,0 0-645</inkml:trace>
  <inkml:trace contextRef="#ctx0" brushRef="#br0" timeOffset="17290.9889">20079 5988 903,'-4'-32'4644,"13"17"129,4-4-258,10 11-1935,-6-13-516,16 17-645,-5-3-258,6 9-387,-5 9-258,-1 12-258,-8 5-129,-4 10 129,-7 2-258,-6 3 129,-7 1 0,-8-2 0,-5-4 258,-4-2-387,-4-6 129,-1-6-258,1-3 129,-1-10-774,10 2-1032,-2-13-2580,9-5-258,4-12-258,8-5-258</inkml:trace>
  <inkml:trace contextRef="#ctx0" brushRef="#br0" timeOffset="17556.0041">20427 5891 3612,'-7'0'4515,"-4"12"-129,-2 10-258,-3 14-2967,-2 5-129,7 11-387,-2 1 0,7 5-129,2-6 0,4-1-129,7-8 129,7-4-258,7-14 0,5-7-129,5-7-516,0-11-2322,3-5-1677,1-10-387,0-5-387,-1-8 387</inkml:trace>
  <inkml:trace contextRef="#ctx0" brushRef="#br0" timeOffset="17744.0148">20743 6050 7740,'4'-9'5031,"13"2"-387,10 3 0,2-5-3870,9 7-129,0-3-258,-2 3-387,-4 2-645,-13 0-3096,-4 12-903,-13-2-258,-4 9-387</inkml:trace>
  <inkml:trace contextRef="#ctx0" brushRef="#br0" timeOffset="17908.0242">20765 6283 7482,'6'6'5289,"9"-6"-387,5-14-387,9 3-3225,-2-6-516,7 2-258,-2 5-1032,-6-7-2838,2 7-1032,-9-1-774,0 5 129</inkml:trace>
  <inkml:trace contextRef="#ctx0" brushRef="#br0" timeOffset="18164.0389">21059 6011 4644,'28'-16'4902,"-8"10"0,9 6-258,-4 0-2967,13 11-258,-4 5-516,1 9-129,-6 1-387,-3 8 129,-9 1-258,-8 3-129,-9-1-129,-7-1 0,-12-5-129,-2-2-129,-3-2-258,-6-14-516,10 6-1806,-5-18-1548,10-1-645,4-14-129,11-5 129</inkml:trace>
  <inkml:trace contextRef="#ctx0" brushRef="#br0" timeOffset="18379.0511">21398 5984 5805,'23'-31'4644,"-23"31"129,0 0-387,-18 13-3096,8 18-129,-8 2-516,6 8-129,0 4-129,7 3 129,5-4-258,7 0 129,11-3-129,7-10-129,13-5-129,4-13-1161,10-1-3354,2-10-258,7-2-387,0-11-129</inkml:trace>
  <inkml:trace contextRef="#ctx0" brushRef="#br0" timeOffset="18748.0723">22246 5679 9159,'3'-64'5289,"-3"64"-258,0-13-258,4 25-3741,4 18-387,7 18-129,1 13-258,4 11 0,-1 6-129,3 3 129,-1-8-129,-1-5 0,-2-14 0,0-11 0,0-16 0,2-16 0,2-11-129,-1-11 129,5-16-129,1-12 0,3-14-129,3-13 129,-1-11 0,3-7 0,-4 4 0,-3 0 0,-6 9 0,-2 9-258,-6 17 0,-13 13-645,-1 32-2709,-4-5-1419,-9 17-258,-9 8-516,-3 11-129</inkml:trace>
  <inkml:trace contextRef="#ctx0" brushRef="#br0" timeOffset="18936.083">22299 6016 6708,'-37'19'5160,"37"-19"-258,6-1-387,12-14-3096,20 7-516,6-10-258,7 3-258,3 3-645,-1-5-645,3 7-3483,-11 2-387,-5 2-258,-11 1-387</inkml:trace>
  <inkml:trace contextRef="#ctx0" brushRef="#br0" timeOffset="19216.0991">22846 5953 9288,'25'-9'5418,"-7"9"-258,-1 0-258,7 3-4128,-6 9-258,5 4-129,-7 4-129,-2 3-129,-9 4-129,-4-2 0,-6 0 129,-8-2-129,-5-3-129,-6-4 0,0 4-258,-6-13-645,13 5-1806,-5-12-2064,10 0-258,3-10-258,9-6 0</inkml:trace>
  <inkml:trace contextRef="#ctx0" brushRef="#br0" timeOffset="19439.1118">23072 5889 7224,'13'-15'5031,"-13"15"-258,0 0-129,-21 4-3354,10 20-645,-5 3-258,3 4 258,1 1-387,6 6-129,5-4 129,2-3-129,10-5 0,5-5 0,4-4-258,4-7-129,4 2-1290,-4-12-3096,11-2-129,-5-10-387,2-3-387</inkml:trace>
  <inkml:trace contextRef="#ctx0" brushRef="#br0" timeOffset="19672.1251">23397 5891 6966,'3'-43'5160,"-3"43"-129,-22-6-258,5 16-3483,-9 4-258,10 15-129,-6-1-387,7 10-129,3-3-129,7 4 129,5-7-258,6-3 258,8-4-129,3-6 0,4-6-258,1-5 0,1-2-387,-7-11-1677,3 2-2967,-9-8 0,0 0-387,-10-5-516</inkml:trace>
  <inkml:trace contextRef="#ctx0" brushRef="#br0" timeOffset="19832.1342">23267 6071 9546,'-35'0'5031,"35"0"-258,0 0-645,13-8-2967,10 4-387,1-5-387,7 4-258,3 1-903,-9-4-3870,9 0-129,-7-3-645,-1 3-129</inkml:trace>
  <inkml:trace contextRef="#ctx0" brushRef="#br0" timeOffset="20040.1462">23623 5796 8514,'0'-41'5547,"-5"27"-258,5 14-387,0 0-3612,-6 16-387,4 9-258,2 13-258,1 1-129,0 8-129,3 0 0,-4 1-129,5-7-129,-1-8-258,4-3-516,-6-19-3612,9-2-516,-4-9-516,8-4-258</inkml:trace>
  <inkml:trace contextRef="#ctx0" brushRef="#br0" timeOffset="20244.1578">23745 5811 6708,'3'-68'5289,"-2"51"-258,-1 17-129,5 10-3354,-5 7-387,7 14-387,-1 3-387,1 7 0,-1 0-258,1 3 0,-4-5-129,-1-9-258,-1-2-129,-1-15-645,0 3-3225,-6-14-774,6-2-129,-18-5-516</inkml:trace>
  <inkml:trace contextRef="#ctx0" brushRef="#br0" timeOffset="20604.1784">23668 5832 5805,'-7'-61'5289,"7"40"-258,4 12-387,-4 9-2838,27 5-645,-13 12-258,9 11-387,-1 6 0,6 10-129,-1 1-258,2 2 387,0-1-129,1-3 129,1-6-129,1-7-129,1-5 0,3-8 0,-2-7 0,1-8-258,0-3 0,-1-12 0,-4-8 0,-5-7 0,-8-6 0,-7-9 0,-6-5 0,-4-3 0,-8 0 0,-4 3 0,1 5 129,-3 3-258,1 11 129,1 5-129,3 15-258,-1 0-516,10 9-4128,-8 3-258,-2 10-258,-4 3-516</inkml:trace>
  <inkml:trace contextRef="#ctx0" brushRef="#br0" timeOffset="44823.5636">6755 6735 129,'0'0'3354,"12"-13"387,1 8-1548,4 4-387,-1-5-129,6 6-258,-7-5-258,7 5-129,-6 0-258,7 1-129,-6 2 129,8 4-258,-1-3-129,9 0 129,6-4-129,13 0 129,6-2 0,12-4 0,5-6 0,6 0-129,4-1 0,2 1-129,-1 0 0,-1 5-129,-7-1 0,0 6 0,-5 0 0,-2 2 129,2 0-258,-2 0 129,2 0-129,0 0 0,0 2 0,3-2 129,0 1-258,-2 0 129,-2 0 0,-5 4 0,-5 1 0,-4-1 129,-3 3-129,-6 3 0,-4 0 0,-3-1 129,1 2-129,-1-4 0,1-1 0,-1-2-129,1-2 129,2-2 0,2-1 0,3 0 0,4 0 0,-2 0 0,6 0-129,1 0 129,1 0 0,1 0 0,1 0-129,-3 2 129,-1 1-258,-1 1 258,-1-1 0,-5-1 0,2 2-129,-4 2 129,-2-2 0,-3 1-129,-1 0 129,-5-1-129,-3 0 129,-5-3 0,-4 2-129,-5-3 129,-3 0 0,-4 0 0,-4-2 0,-2 0 0,-8 2-129,14-4 129,-14 4 0,12-1 0,-12 1 0,0 0-129,9-3 129,-9 3-129,0 0 0,0 0-258,-4 12-387,-10-7-3741,7 6 0,-6-3-516,0 2-129</inkml:trace>
  <inkml:trace contextRef="#ctx0" brushRef="#br0" timeOffset="64291.6772">14927 7953 3096,'15'1'4515,"0"-1"-258,4 0-903,4-6-2451,16 3 387,4-10-258,17 5-387,14-8 0,16 5 0,14-7 0,21 4-129,13-2 258,20 3-258,18-3-129,16 3 129,12 1-258,16 0 129,46 1-129,-21 0 129,45 3-387,-22 1 387,37 1-387,-25 5 129,37 1 129,-27 0-258,1 1 258,6 5-258,-31 3 129,34 0-258,-34-1 258,35-1-129,-36 0 0,32 0 129,-37-3-258,27-1 258,-7-3 0,-7 0-129,-8 0 258,-8-3-129,-8-1-129,-14-3 258,-11 2 0,-15-1-129,-22-1 129,-13 3 129,-24-2-129,-25 2-129,-22 3 0,-23-5-516,-20 6-3612,-60 0-774,40 0-645,-59-4-645</inkml:trace>
  <inkml:trace contextRef="#ctx0" brushRef="#br0" timeOffset="118266.7644">13410 9040 2967,'20'-37'5160,"-12"5"-129,-5-6-387,-2 6-2193,-3-14-1032,0 13-258,-9 0-516,0 17-258,-6 15 0,-2 14 0,-3 20-258,-1 14 0,2 12-129,0 2 0,5 2-129,5-2 129,7-10-129,4-8 258,3-19-129,7-7-129,4-15 129,0-2 129,2-11-129,-1-7 0,-2-7 129,2 2-258,-5 1 258,1 6-129,-2 3 0,2 9 0,-1 6 129,1 21-129,0 12 0,2 11 0,1 13 0,0 12 0,0 10 0,-2 2 0,-2 0 0,-4-5 0,-3-4 0,-3-8 0,-5-5 0,-6-10 129,-6-11-129,-6-11 129,-4-14-129,-3-6 129,-4-8-129,1-2 0,0-16 0,1-8-258,8-7 0,4-14-1290,16 2-3096,2-11-258,7-6-516,8-7-258</inkml:trace>
  <inkml:trace contextRef="#ctx0" brushRef="#br0" timeOffset="118487.7771">13633 9134 7740,'22'-12'5160,"-22"12"-387,-8 30 0,-11-2-3999,5 13-258,-1-1-129,3 9-129,4-3 129,3-1-258,5-6 0,5-7 0,9-7-129,7-11-129,9 0-516,-2-14-3096,9-3-1032,-1-10-258,2-3-645</inkml:trace>
  <inkml:trace contextRef="#ctx0" brushRef="#br0" timeOffset="118878.7994">13972 9211 8385,'-17'-39'5031,"0"30"-258,0 11-258,-5 13-3741,9 13-258,-2 2-129,10 7 0,5-1-258,3-3-129,9-4 0,6-8-129,4-8 0,-1-13-129,1-4 0,-2-17 258,-4-8-258,-2-13 129,-5-11-129,-8-16 129,-1-11 129,-6-3 0,-5 3 129,-3 8-129,0 8 258,1 14 0,1 18 129,12 32 0,-13 16 0,13 33 129,1 15-258,8 14 0,2 11 0,1 9 0,4 0-258,3-6 129,-1-10-129,3-13-258,2-10-516,-8-22-4128,9-12-129,-4-16-387,0-9-258</inkml:trace>
  <inkml:trace contextRef="#ctx0" brushRef="#br0" timeOffset="119178.8166">14465 8681 8643,'8'-57'5547,"-8"57"-516,0 0-258,-14 27-3741,3 27-387,-7 11-129,2 22 0,-2 8-258,2 10-129,4 3 0,9-2 0,3-5-129,7-12 0,11-12 0,5-20-387,12-4-2838,-2-27-1548,3-14-387,-2-12-516,2-14-258</inkml:trace>
  <inkml:trace contextRef="#ctx0" brushRef="#br0" timeOffset="119607.8411">14663 8995 7482,'11'-51'5289,"-10"37"-387,-1 14 0,-2 12-2838,2 27-903,0 11-645,0 11-129,0 7-258,6 4-258,3-1-258,-1-18-1548,6-2-2838,0-18-387,5-13-129,-4-17-516</inkml:trace>
  <inkml:trace contextRef="#ctx0" brushRef="#br0" timeOffset="119914.8587">14879 8998 7224,'-2'-15'5031,"-15"34"-129,9 12-387,-3 4-3096,11 13-516,8-4-258,10 2-258,8-8 0,6-9-129,5-12-129,0-5 0,-2-12 0,0-6-129,-9-11 0,-8-3 0,-10-10 0,-5-3-129,-6-7 129,-9-7-129,-8-2 258,-7 3-387,-3 7 258,-1 5-129,3 14 0,3 10-387,12 14-645,3 14-3483,12 8-129,14 2-387,14 4-387</inkml:trace>
  <inkml:trace contextRef="#ctx0" brushRef="#br0" timeOffset="120063.8672">15324 9251 9030,'24'56'5031,"-21"-31"-387,-3 0-258,-5-1-3870,0-2-645,0 10-2064,-7-11-2064,0-3-645,-2-3 0,2-11-645</inkml:trace>
  <inkml:trace contextRef="#ctx0" brushRef="#br0" timeOffset="120243.8775">15534 8941 6450,'17'-21'5547,"-7"25"-387,-10 21-387,0 21-1677,-3 0-2838,3 10 0,3 7-645,-3-5-3741,7-1-645,0-13-129,3-10-645</inkml:trace>
  <inkml:trace contextRef="#ctx0" brushRef="#br0" timeOffset="120814.9101">15300 9116 5934,'-1'-26'5418,"1"26"0,-23-8-645,12 15-1677,-9 3-2064,11 19-258,-1 0-258,9 8 0,1 1-258,11-3 0,9-4 0,6-5-258,6-10 0,2-12 0,1-4 0,-1-11 129,-6-8-258,-3-8 129,-9-6-129,-8-8 129,-8-7 0,-5-3-129,-9 0 129,-7 2-129,-3 10 0,-4 5-129,0 15 0,2 12-258,6 20-645,0 11-3741,14 12-129,4 3-387,9 9-387</inkml:trace>
  <inkml:trace contextRef="#ctx0" brushRef="#br0" timeOffset="121027.9224">15730 9345 9288,'9'1'5289,"4"4"-387,-13-5-258,3 17-3741,-6-3-645,-7 10 0,-2 2-258,-8 3-129,1 11-1032,-10-9-3354,6 1-387,1-11-129,7-3-645</inkml:trace>
  <inkml:trace contextRef="#ctx0" brushRef="#br0" timeOffset="121286.9371">15945 8970 9933,'9'-16'5418,"2"14"-387,-10 11-129,2 20-4128,-3 7-258,3 12 0,-3 6-258,0 0-387,1 2-387,-1-16-2451,3 1-1806,-3-14-387,7-5-387,-7-22-258</inkml:trace>
  <inkml:trace contextRef="#ctx0" brushRef="#br0" timeOffset="121610.9557">16211 8930 11094,'2'10'5160,"-2"9"-387,2 17-645,2-5-3741,4 4 0,1 1-129,6-2-129,2-5-129,2-5 0,1-11 0,3-6 0,-1-7-129,-1-3 129,0-12-129,-4-6 129,-3-8 0,-3-6-129,-5-5 129,-6 1 0,-4 0 0,-9 5-129,-4 4 0,-3 7-129,2 19-903,-7 1-3354,12 8-387,3 7-129,10 2-516</inkml:trace>
  <inkml:trace contextRef="#ctx0" brushRef="#br0" timeOffset="121882.9713">16520 9010 9288,'11'46'5289,"-8"-17"-258,-3-5-387,9 3-3354,-3-7-645,6-2-258,2-8-129,6-5-129,0-5 0,2-4-129,-1-9 129,-1-3 0,-5-7-129,-5-3 129,-5-1-129,-5-2 0,-5 4 0,-10 2-129,-8 5-129,-2 2-258,0 16-1032,-8-6-3354,8 6 0,-2 0-516,8-2-387</inkml:trace>
  <inkml:trace contextRef="#ctx0" brushRef="#br0" timeOffset="122090.9831">16617 8639 8256,'46'12'5547,"-12"15"-516,3 0-258,8 17-3225,-5 4-645,2 12-258,-11 3-387,-8 10 0,-11 4-258,-12-3-387,-6 11-516,-19-15-3483,3-1-387,-7-9-516,5-8-387</inkml:trace>
  <inkml:trace contextRef="#ctx0" brushRef="#br0" timeOffset="129571.411">17233 8961 7353,'-3'10'5031,"6"2"0,12-12-387,14 0-3225,6-10-129,18 1-516,6-3-129,11 1-258,4-2-129,2 4 0,-7 3-129,-3 1-129,-10 1 0,-8 3 0,-13 1-129,-10 0-258,-8 6-258,-17-6-1032,0 0-2967,-3 12-387,-16-1-129,-13-2-387</inkml:trace>
  <inkml:trace contextRef="#ctx0" brushRef="#br0" timeOffset="129783.4231">17353 9153 8127,'-46'50'5031,"42"-32"-258,10-2 0,10-9-3741,20-2-129,7-5-258,10 0-258,2-12-129,3 1-129,-4 0 0,-3-1-258,-6 3-387,-14-1-2709,-3 10-1419,-11-3-258,-4 3-387,-13 0-387</inkml:trace>
  <inkml:trace contextRef="#ctx0" brushRef="#br0" timeOffset="130030.4373">17713 8611 7740,'-20'-44'5031,"20"44"-129,-7 7-516,1 19-3225,6 27-387,-4 13-129,1 15-258,-3 9-129,0 8-129,-3 1 0,1-6-129,0-6-258,1-20-258,7-2-1806,-2-24-2322,2-9-129,0-15-258,8-13-645</inkml:trace>
  <inkml:trace contextRef="#ctx0" brushRef="#br0" timeOffset="130443.4609">18151 9039 8901,'52'-35'4902,"-25"13"-129,2-8-387,1-1-3741,1-4-129,3-3-258,-3 0 258,-4 1-258,-4 3 129,-5 5-129,-5 4 129,-6 9 0,-7 16-129,0 0 0,0 12 0,-5 21-129,-2 13-129,0 10 129,1 8-258,1 3 258,3 5-129,0-2-129,2-2 258,2-10-258,1-12 258,1-5-129,-1-9 0,-1-6 0,0-8 0,-2-6 0,0-12-129,2 12 0,-2-12-129,0 0-774,0 0-3870,2-11 0,-2 11-387,-1-16-516</inkml:trace>
  <inkml:trace contextRef="#ctx0" brushRef="#br0" timeOffset="131794.5382">20344 8535 6321,'7'-76'5031,"-7"36"-258,-3 2-258,-15-6-3096,7 15-516,-16 3-387,-1 9 0,-13 9-258,0 8 258,-8 14-258,3 11 0,3 11 0,5 8 0,12 6-129,14 5 0,18 4 0,19 2 0,16 2-129,10 2 0,9-2 0,2 0 0,-3-3-129,-8-4 129,-12-3-129,-12-8 129,-19-5 0,-8-9 0,-17-3 129,-10-5-129,-13-8 129,-9-8-129,-2-3 0,-1-4 0,4-8-129,2-7 0,12-2-258,5-12-903,26 4-2967,3-6-645,20-1-129,10-6-516</inkml:trace>
  <inkml:trace contextRef="#ctx0" brushRef="#br0" timeOffset="132086.5549">20386 8826 7998,'13'26'5031,"-11"-2"-129,-1 6-258,7 6-3483,1 0-645,9 3 129,6-5-387,6-3 0,4-8-129,5-9 0,1-9 0,0-5-129,-5-10 129,-7-11-129,-9-7 129,-7-8-129,-12-3 129,-9-5 0,-14-1 0,-6 2-129,-8 6 129,-1 3-129,-1 12-129,3 6-129,7 16-774,2 4-3870,7 18 0,4 0-516,6 9-516</inkml:trace>
  <inkml:trace contextRef="#ctx0" brushRef="#br0" timeOffset="133290.6237">16817 10639 9804,'3'-45'4902,"4"31"-129,9 9-129,-4 5-3483,12 13-387,1 11-258,3 18-258,-1 3 129,-1 5-258,-5 1 0,-6-2-258,-5-8 258,-5-7-129,-5-10 0,-2-12 0,2-12 0,-16-5 0,8-16 0,0-8 129,3-8-129,4-3 0,1-2-129,3 0 258,4 5-258,3 2 129,1 13-129,-1 3 0,1 10 0,-1 4 0,3 5 0,0 5 129,5 6-129,4 2 129,5-1 0,4 2 129,5-3-129,1-5 0,0-2 0,1-4 0,-6-6 0,-3-7 0,-8-6 0,-6-2-129,-5-8 258,-8-3-258,-2-2 258,-5 0-129,-6 3 0,-5 4 0,-2 10 0,-1 11 129,0 9-129,-1 19 0,6 15 0,3 9 0,4 5 129,4 9-258,4 2 258,9-3-129,7-9 129,3-8-129,4-9 129,4-8-258,3-9-129,-4-12-258,6-2-1161,-8-7-2967,0-12-129,-4-10-258,-1-7-387</inkml:trace>
  <inkml:trace contextRef="#ctx0" brushRef="#br0" timeOffset="133498.6356">17596 10241 9933,'-15'-65'4902,"15"65"-129,-8 0-258,5 20-3354,4 25-387,4 11-387,5 14-129,-2 7 0,4 3-129,-1 6 0,2-4-129,-1-10 0,1-14-258,2-8-774,-9-18-3612,10-7 0,-5-11-516,3-11-387</inkml:trace>
  <inkml:trace contextRef="#ctx0" brushRef="#br0" timeOffset="133679.646">17875 10698 6321,'31'-2'5031,"-10"-1"-129,1-4-516,4 6-1161,-2-5-3483,2 1-3741,0-1-258,-2 1-774,-2 0-129</inkml:trace>
  <inkml:trace contextRef="#ctx0" brushRef="#br0" timeOffset="133910.6592">18294 10476 10062,'0'0'5289,"3"12"-516,-3 17 0,7 15-3612,-5 12-516,8 10-258,-3 8 0,4 8-387,0-2 129,1 0-258,-1-5 0,-2-9-129,0-8-387,-6-17-774,7-5-3225,-9-19-258,-1-17-258,1-8-258</inkml:trace>
  <inkml:trace contextRef="#ctx0" brushRef="#br0" timeOffset="134159.6735">18239 10580 7482,'-6'-70'4902,"22"46"129,17 7-387,8 12-2709,3 5-1161,7 10-258,-6 11-129,-4 13-129,-9 5-129,-11 4 0,-14 6 0,-7 1-129,-15-7 0,-5-3-129,-3-9-129,-4-8-774,9-2-2193,-5-20-1290,8-5-387,5-15-129,10-9-387</inkml:trace>
  <inkml:trace contextRef="#ctx0" brushRef="#br0" timeOffset="134542.6954">18542 10597 5676,'46'-7'5160,"-28"11"-516,3 12 0,-6-1-2322,7 14-1161,-9-6-387,4 7-387,-7-5-129,-1-3-129,-2-3 129,-4-7-258,-3-12 129,0 0-129,0 0 129,7-9 0,-4-10-129,2-8 129,3-2-129,1-4 0,2 0 0,0 2 0,0 3 0,0 5-129,-1 5 129,0 7 0,-2 9-129,2 2 0,-3 7 129,3 6-129,0 8 129,1 3 0,2 3-129,-1 2 129,1 0 129,-1 0-129,-3-2 129,2-4-258,-2 0-258,-9-23-3096,0 0-774,0 0-774,0 0 129,-3-22-645</inkml:trace>
  <inkml:trace contextRef="#ctx0" brushRef="#br0" timeOffset="134671.7027">18867 10256 10449,'-10'-66'5031,"10"54"-645,7 12-774,3 6-7353,10 13-645,6 10-645,3 14-258</inkml:trace>
  <inkml:trace contextRef="#ctx0" brushRef="#br0" timeOffset="135363.7423">19086 10610 8514,'20'79'5031,"-15"-51"0,-1-13-516,0 2-2580,-4-17-1290,0 0-258,4-12-129,0-4-258,-4-10 129,4-7 0,-1-8 0,1-5-129,2 0 0,1 3 0,0 4 129,1 7-129,3 13 0,-2 12 129,4 12-129,-2 19 0,2 5 0,1 5 0,-1 4 0,1-1 129,0-1-129,-1-4 0,0-10 129,-1-6-129,2-6 129,0-6-129,-2-4 0,0-4 129,1-8-129,-2-6 0,3-6 0,-1-4 0,-2-2 0,0 1 0,-1 3 0,0 1 0,0 6 0,-3 9 0,-7 10 0,10 0 0,-7 13 0,-1 5 0,2 5 0,-2 2 0,3 1 0,0-2 0,4-2 0,2-2 0,3-6-129,5-5 129,1-7 0,4-2-129,0-4 129,2-10 0,0-3 0,-4-6 0,-1-5 0,-5-4 0,-5-4 0,-3 3 129,-6 0-129,-2 2 129,-2 7-129,-7 7 0,-2 11 129,-2 9-129,1 16 0,-1 9-129,2 8 129,3 7 0,2 5 0,4-1 0,2-1 0,7-5 0,4-6 0,2-8 0,8-5-387,-7-14-3483,10 0-903,-3-8-516,2 0-258</inkml:trace>
  <inkml:trace contextRef="#ctx0" brushRef="#br0" timeOffset="135947.7757">20491 10253 9288,'10'-4'5418,"7"23"-387,-10 9-387,4 16-3483,-6 5-903,5 9 0,-2 2-258,1-3-258,2-4-645,-8-18-3483,4-12-387,-7-23-516,0 0-258</inkml:trace>
  <inkml:trace contextRef="#ctx0" brushRef="#br0" timeOffset="136098.7843">20471 10049 7353,'-16'-42'4773,"12"29"129,4 13-1290,0 0-7095,17 3-774,8 9-645,9 4-129</inkml:trace>
  <inkml:trace contextRef="#ctx0" brushRef="#br0" timeOffset="136362.7995">20851 10198 8901,'-3'33'5160,"-10"-17"-258,-2 2-258,-6-1-3483,8 5-774,4 2-129,7 2-129,3 2-129,10-2 129,8 3-129,2-2 0,3-1 0,-1-2 0,-5-3-129,-4-2 129,-11-2-129,-3-3 129,-15-2-129,-8 0-129,-7-4-387,-9-8-1161,8 2-2967,2-2-129,12-8-387,11-9-129</inkml:trace>
  <inkml:trace contextRef="#ctx0" brushRef="#br0" timeOffset="137038.8381">21282 10224 9159,'53'15'5289,"-29"11"-516,-3 3-258,8 7-4128,-8 6-258,0 0 0,-5 0-129,-6-5 0,-3-11 258,-6-6-129,-1-20 0,-8 0 0,2-13 0,0-16 129,3-8-129,3-9 0,6-2 0,7-1-129,4 5 258,2 8-258,1 9 0,0 13 129,-2 11 0,-2 10-129,-3 12 0,-1 10 129,-4 5-258,3 5 258,-1 1-129,2-2 0,2-5 0,0-4 0,4-4-258,-2-10-258,4-2-516,-8-14-903,11 1-645,-13-20-129,11 7 0,-17-23 129,12 5 645,-14-10 1290,3-1 1419,0 13 1032,-9-11 774,4 23 129,-8-5-258,8 22 0,0 0-645,-3 25-774,3-2-774,10 8 0,3 3-258,4 0 129,3-4-129,0-5 0,4-5 0,-1-10 0,-1-5-129,-4-7 129,-2-11 129,-2-4-129,-6-7 0,-5-5 0,-3-2 129,-6-1-129,-10 3 129,-5 3-129,-4 2 0,-1 4-129,4 8-516,-2-3-2709,14 8-1548,10 7-129,2-14-645,14 1 129</inkml:trace>
  <inkml:trace contextRef="#ctx0" brushRef="#br0" timeOffset="137226.8489">22071 9946 7998,'19'-50'5289,"-10"42"0,-9 8-516,13 19-3354,-6 10-645,4 12-258,1 7-258,2 8 0,-1 3 0,-3 2-258,1-2 0,-9-10-387,5 4-1935,-7-21-2580,0-7-129,-8-14-516,8-11-129</inkml:trace>
  <inkml:trace contextRef="#ctx0" brushRef="#br0" timeOffset="137367.857">22071 10131 6966,'45'-40'4902,"-11"27"-129,2 2-645,9 4-3741,1 4-3741,-5 3-1161,-9 0-387,-5 5-129</inkml:trace>
  <inkml:trace contextRef="#ctx0" brushRef="#br0" timeOffset="138218.9056">20947 11131 10191,'-23'30'5418,"32"-6"-516,16 1 0,16 8-4386,-2 5-258,1 6 0,-2 1-129,-7-1 0,-8-4-129,-10-8 129,-10-7-129,-3-10 0,-10-11 0,-2-5 129,0-17-129,3-8 0,3-12 0,6-8 0,0-4 129,4 0-258,6 1 129,1 6 0,-1 6 0,0 8-129,0 11 129,-3 10 0,4 7-129,2 1 129,3 10 0,4 0-129,4 0 129,2 1 0,5-3 0,0-1-129,-3-2-129,-1-4 0,-2-1 129,-6-2-129,-4-5 0,-4-5 129,-4-1-129,-4-2 258,-3 0 0,-3-1 0,-4 4 129,-4 4 0,-3 5 0,-1 4 0,-5 12 129,2 10 0,-1 8-129,5 6 0,4 4-129,6 3 129,4-1-129,11-4 0,8-6-258,9-10-258,7-4-774,-3-19-516,12 0-516,-12-21 129,12 1 258,-13-21 387,3-1 516,-7-13 516,-5-12 1161,2 5 1290,-15-17 0,7 23 387,-16-12-645,6 25 258,-11-1-645,0 23-258,-9 12-129,2 20-387,-2 18 0,2 13-258,2 12 0,2 16-129,3 10 0,3 5-129,2 2-258,0-9 129,1-3 0,-1-12-387,7-2-1677,-6-27-2838,3-11 129,-4-23-774,0 0 129</inkml:trace>
  <inkml:trace contextRef="#ctx0" brushRef="#br0" timeOffset="138810.9394">21667 11252 7482,'31'-81'5289,"-10"49"-387,7 4-129,5 10-3483,-6-5-258,7 9-516,-7-2-129,0 4-258,-6-1 0,-1 3-129,-7 2 129,-3 4-129,-1 4 129,-9 0 0,9 13 0,-8 10 0,1 4 0,0 9-129,-2 5 129,0 3-129,0 1-258,-4-5 0,3-4-258,-4-13-645,5 7-1806,0-30-1806,0 16-387,0-16 645,10-5 1548,-9-10 1290,9 6 1032,-1 3 1161,-2-8 2064,7 7 2709,-3 1-258,5 6-903,-7-13-1677,16 13-903,-10-10-387,6 3-387,-4-8-258,3 1-258,-2-9 129,-1 4-258,-1-5 0,-5-1 0,-2-1 0,-2 2 0,-5 6 129,-2 2-129,0 16 129,-11-10-129,0 13 0,-3 14 0,-2 7-129,3 10 129,0 4-258,4 2 129,5-2-258,4 1 129,0-6-129,6-10-129,8-2-516,-14-21-1419,26 1-2580,-12-5-387,6-6-129,-5-10-387</inkml:trace>
  <inkml:trace contextRef="#ctx0" brushRef="#br0" timeOffset="138998.9502">22322 11210 9417,'12'-23'5418,"-12"23"-387,16 7-516,-16-7-3225,27 27-516,-9-10-129,6 7-129,-2-4-258,2 2 0,-3-5 0,-1-3-129,-2-3-129,-6-7-387,0 3-516,-12-14-3483,0 7-774,7-20-387,-5 8-516</inkml:trace>
  <inkml:trace contextRef="#ctx0" brushRef="#br0" timeOffset="139143.9584">22498 11161 6837,'-32'10'5160,"16"11"-129,-1 4-774,7 13-2967,-8-4-774,2-2-2064,4 7-2838,5-3-516,4-6-129,3-9-516</inkml:trace>
  <inkml:trace contextRef="#ctx0" brushRef="#br0" timeOffset="139327.969">22616 11185 9030,'8'-12'5031,"0"19"-129,-8 7-1290,5 15-2967,-5-4-516,0 3-387,5 4-903,-7-10-3483,2-8-129,0-14-387,0 0-258</inkml:trace>
  <inkml:trace contextRef="#ctx0" brushRef="#br0" timeOffset="139879.0006">22680 11089 8256,'18'25'5676,"-7"-3"-387,-4-5-129,12 8-3225,-9-11-1032,9 5 0,-8-7-387,6 3-129,-3-7 0,1-6-258,0-2 0,0 0 0,3-2-129,0-9 129,1-1-129,1-2 0,1-5-129,-3-3 129,-2 0-129,-3 2 0,-2 1 0,-4 5 0,-2 1 129,-5 13-129,0 0 0,11-5 129,-11 5-129,5 10 129,-5-10 0,4 18 0,-4-18 0,0 15 0,0-15 0,-7 13 0,0-5 129,7-8 0,-17 14 0,9-2 129,0 5 0,2 2 0,3 6-129,3 2 129,1-1 0,9 5-129,1-2 0,5-1 0,2-8 0,2-2-129,-3-7 129,-1-2 0,-1-5-129,-4-4 0,-1 0-129,-10 0-129,0 0-387,0-14-1806,0 14-2967,-12-10-258,-2 5-387,-8-3-645</inkml:trace>
  <inkml:trace contextRef="#ctx0" brushRef="#br0" timeOffset="141099.0704">11913 10876 258,'22'0'2064,"-9"1"516,-13-1 516,14 0-129,-14 0 129,3-9-258,-9-8-387,6 17-516,-12-32-774,3 18-387,-4-4-387,2 7 0,-5 3-258,0 11 129,-3 13 129,2 11-258,0 8 129,5 8-129,3 3 0,3 2-129,6-1 129,4-9-129,6-7 0,7-11 0,3-14 0,3-6 0,2-9 0,-2-8 0,0-9 129,-4 0-129,-3-3 0,-4 1 129,-3 6-129,-5 4 129,-1 8-129,-3 10 129,0 0-129,0 22 129,1 13-129,3 12 129,0 16-258,1 3 129,1 5 0,-1 3 0,-3-2 129,-2-1-129,0-7 258,-7-11-129,-4-9 129,-4-7-129,-7-6 129,-1-8 0,-2-7-258,-2-11 129,1-5-258,1-12 0,7-9-516,-3-21-2451,14 1-1806,-1-11-387,8 1-258,6-7-258</inkml:trace>
  <inkml:trace contextRef="#ctx0" brushRef="#br0" timeOffset="141731.1065">12159 10996 4257,'9'-9'5289,"-9"9"-129,0 0-387,-6-11-2064,3 24-1161,-11 3-516,7 14-258,0 0-387,7 7-129,0-3-129,3 2 129,8-7-258,4-8 0,5-10 0,3-10-129,2-2 0,-1-15-258,1-4 129,-4-6-258,0 0 258,-5-4-258,-1 3 129,-7 0 129,-3 5 129,-4 1 129,-1 4 129,0 17 0,-16-9 129,3 9 0,-1 11 129,0 7-129,0 5 0,5 4-129,2 1 129,5 1-129,2-4-129,8-5 129,4-8-258,6-4 258,3-8-258,0-7 129,3-10 0,-1-9 0,-1-7 0,-1-8 0,-4-10-129,-3-4 129,-6-9-129,-5-3 129,-3 0-129,0 7 129,-5 7 0,-1 8 0,-2 18 258,8 27-129,-12 0 0,8 22 0,4 23 129,0 12-129,3 10 129,4 9-129,4 0-129,3-2-129,6-3-258,-5-21-1290,8 0-3225,-3-21-258,5-7-258,-5-18-387</inkml:trace>
  <inkml:trace contextRef="#ctx0" brushRef="#br0" timeOffset="141963.1198">12794 10696 6450,'-7'-79'5289,"0"66"-258,-4 13-387,4 27-2967,-8 10-645,10 13-258,0 8-258,4 6-258,1 6 0,2-1 0,8-2-129,4-8-129,3-11-129,0-11-258,8-1-1419,-6-19-2838,4-8-387,-2-9-258,2-6-387</inkml:trace>
  <inkml:trace contextRef="#ctx0" brushRef="#br0" timeOffset="143914.2314">12963 10739 516,'0'-11'4386,"0"11"516,-7-5-516,7 5-1935,-8-5-903,8 5-258,0 0-516,0 0-129,0-14-258,0 14 0,10-15 258,1 9-258,-1-6 129,3 1 0,-1-3 0,5 4 129,-2-1-258,4 3 0,-2 3-129,2 5-129,0 2 0,2 10 0,-4 7-129,0 3 129,-5 4-129,-2 6-129,-5 3 258,-5 2-129,-4 2 0,-8-2-129,-4 1 129,-5-3-129,2-1 129,-2-8 0,3-3-129,5-9 129,13-14 0,-8 14 0,8-14 129,19-1-129,-2-8 129,4 1-129,3-3 129,0 4-129,0 0 0,-3-1-387,3 10-2193,-7-2-2064,-3 3-645,-3-1 0,0 6-516</inkml:trace>
  <inkml:trace contextRef="#ctx0" brushRef="#br0" timeOffset="145335.3127">12969 10889 3999,'-35'25'4902,"25"-22"-258,-2-6-1548,12 3-516,2-29-516,15 12-387,-6-16-516,10 3 0,-5-7-516,5 1 0,-2-2-258,1 6-129,-4 1 129,0 7-258,-3 5 0,-3 7 0,-2 8 0,-8 4 0,10 22-129,-6 10 129,0 11 0,-3 10 0,5 6 0,-1 6 0,4-1 0,0-2 0,1-4-129,1-6 0,-2-9-129,-1-12-129,-1-2-387,-6-14-258,8 2-4128,-9-17-129,-5 6-516,-3-7-387</inkml:trace>
  <inkml:trace contextRef="#ctx0" brushRef="#br0" timeOffset="145607.3282">13472 11054 7998,'21'-7'5418,"-21"7"0,12 0-387,-12 0-2580,0 22-1806,-8-1-258,1 8-258,-3 8-258,-1-6-645,7 10-3096,-6-12-1161,4-1-258,1-12-387</inkml:trace>
  <inkml:trace contextRef="#ctx0" brushRef="#br0" timeOffset="145935.347">13596 10929 4386,'27'-65'5418,"-6"25"-129,-3-10-516,7 6-1419,-3-11-2193,7 10-129,-9 5-258,1 14-387,-10 10 129,0 16-258,-6 10 0,-3 17-129,0 9 0,-2 10-129,1 5 258,3 0-258,2-1 129,-1-4-129,5-4 129,-3-3-129,2-9 0,-3-5-129,1-4-387,-4-8-387,6 4-3999,-9-17-129,0 0-516,0 0-129</inkml:trace>
  <inkml:trace contextRef="#ctx0" brushRef="#br0" timeOffset="146166.3602">13903 10539 7611,'24'-41'5547,"-7"37"-516,8 13 129,0 10-3741,10 15-516,-2 7-129,1 14-387,-4 3 129,-4 6-387,-10 2 0,-8 1-129,-8 2-129,-5-1-258,-9 3-516,-12-14-3741,6 0-258,-5-14-516,7-2-129</inkml:trace>
  <inkml:trace contextRef="#ctx0" brushRef="#br0" timeOffset="146831.3982">14434 10788 6063,'11'0'5160,"2"-5"-258,-5 0-387,9 5-2838,-6-10-903,5 6-516,0 4-2580,-3 0-1935,-3 0-258,-10 0-516,11 4-387</inkml:trace>
  <inkml:trace contextRef="#ctx0" brushRef="#br0" timeOffset="146978.4065">14481 10935 3354,'3'5'4902,"7"-5"-387,3-7-258,4 0-1806,0-2-2322,2-2-3483,-1-2-774,3 0 0,-4-4-645</inkml:trace>
  <inkml:trace contextRef="#ctx0" brushRef="#br0" timeOffset="147339.4273">14765 10723 5289,'13'-6'5031,"-2"-1"0,-1-2-516,1 4-1935,0-10-1548,8 2-258,-4-7 0,-1 3-387,-1-2-129,0 1 0,-5 2 0,-1 3 0,-7 13-129,6-14 129,-6 14-129,0 5 0,0 12 0,-1 9 0,-2 5-129,1 11 0,-1 3 129,0 7-258,1-2 258,0 4-129,-1-3 0,2-3-129,0-2 129,0-8 0,1-6-258,-1-6-258,1 4-774,0-14-3612,0 1 0,0-17-387,0 21-258</inkml:trace>
  <inkml:trace contextRef="#ctx0" brushRef="#br0" timeOffset="179414.2619">17810 7033 6837,'0'-31'5031,"0"15"-129,0-5-387,3 12-2967,-3-11-516,2 8-129,-2-2-258,0 14-258,2-13 0,-2 13-258,-12 7 0,-2 10 0,-9 5 129,-4 5-387,-5 8 258,-5 2-258,-1 7 258,3-6-258,4 1 129,6-3-129,5-1 0,7-6 129,8-3 0,5-4 0,3-6 0,6 2 0,4-6 129,5 1 0,2-2 129,6 1-129,3-3 129,5 0 0,1 0-129,3-5-129,-3 0 0,-4-1-129,-4 1-129,-7-4-516,-4 9-1935,-16-9-2193,0 0-129,-5 6-516,-6 0-129</inkml:trace>
  <inkml:trace contextRef="#ctx0" brushRef="#br0" timeOffset="179655.2757">17483 7520 8643,'-9'13'5160,"12"-1"-129,7-7-387,13 8-3483,1-6-387,8 6-129,0-2-258,1-2-129,1 2 0,-1-5-258,-1 2 0,-5-5-516,2 11-2322,-10-12-1935,3 3-129,-6-4-645,-1 2-258</inkml:trace>
  <inkml:trace contextRef="#ctx0" brushRef="#br0" timeOffset="184914.5765">17792 12997 5031,'13'-9'5160,"-4"1"0,-4-4-516,4 9-1935,-9-11-1161,9 12-129,-9 2-387,0 0-258,0 0-129,0 7-258,-12 8 0,-5 4-129,-6 3-129,-7 6 0,-8 4 0,-4 0 0,-5 5-129,-3-2 129,-1 4-129,-1-3 129,1-1-129,3-2 0,3-6 0,9-3 0,5-5 0,8-2 0,8-1 0,10-3 0,8 2 0,10-1 129,12 1 0,9 5 0,6 3-129,8 1 129,2 3 0,3 0-129,-3 2 0,-1-3 129,-5 3-129,-5-7 0,-9-1 0,-4-2 0,-7-6 0,-5-1 129,-4-2-129,-10-10 0,11 17 0,-11-17 129,3 11-258,-3-11 0,0 0-516,-9 9-3870,9-9-645,-12 9-387,12-9-258</inkml:trace>
  <inkml:trace contextRef="#ctx0" brushRef="#br0" timeOffset="186898.69">18978 13058 8643,'0'-12'5547,"7"-1"-516,4 15-258,-3 14-3483,11 17-516,-2 5-129,4 11-258,-6 0 0,0-1-129,-3-7-129,-4-7 0,-6-14 0,-2-20-129,0 0 0,-7-12 0,0-17 129,4-11-129,2-8 129,1-5-129,4 1-129,6 3 258,3 8-129,2 11 0,-1 14 0,0 15 0,-1 7 0,2 22 129,-2 8-129,0 7 129,-2 2-129,3 1 0,0-2 0,0-6 0,2-5-129,-1-15-387,3-1-258,-2-17-258,6 0-258,-6-12 0,4-7 129,-7-16-129,4 0 387,-7-6 387,-1 4 645,-2 4 387,-7 4 0,3 13 258,-3 3 129,0 13 0,0 16-129,2 8 0,2 1-258,7 3-258,4-3 129,5 1-129,1-7-129,3-4 0,0-11-129,0-4 0,-3 0 129,-3-13-129,-5-4 0,-5-3 0,-6-4 0,-2-1 129,-11-4-129,-5 0 0,-8 0-129,-3 4 258,-2 4-258,2 1 0,6 3-129,2-4-387,16 6-258,3-16-774,22 9-258,2-19-129,18 11 258,-5-15 645,7 7 774,-6 4 516,-7-1 774,0 18 903,-18-7 0,4 24 387,-17 0-258,10 28-516,-8 5-645,4 16-129,-1 6-387,4 9 0,-1 5 0,5 1-129,-2-2-258,3-11-258,1-5-645,-10-15-3741,5-6-258,-8-12-516,-2-9-258</inkml:trace>
  <inkml:trace contextRef="#ctx0" brushRef="#br0" timeOffset="187038.698">19775 13033 6966,'7'-38'4773,"3"23"-387,5 4-387,1 5-3999,4-3-3483,10 9-645,1 0-258,8 2-774</inkml:trace>
  <inkml:trace contextRef="#ctx0" brushRef="#br0" timeOffset="187662.7337">20420 13026 7998,'33'41'4902,"-18"-15"-516,-1 2-129,-3-4-3354,2 2-387,-6-6-129,-1 1 0,-6-21 0,0 18 129,0-18 0,-8-15 0,2-6-258,2-4 129,2-9-258,2-2 129,0-5-129,3-3 0,6 6-129,-3 2 0,2 8 0,-2 3 0,0 7 0,-6 18 0,10-12 0,-10 12 0,15 8-129,-3 5 129,0 2 0,5 3 0,3 0 0,1 1 0,3-3-129,0-3 129,2-2-129,-2-6-129,5-1-129,-6-4 0,2-7-129,-4-8-258,3-3 258,-6-8 0,2-2 129,-6-8 129,-4-1 258,-2 1 258,-7-5 129,1 4 129,-6 1 0,-1 9 129,-7 0 0,2 15-129,-7 5-129,3 8-129,-3 17 0,2 15-129,1 12 0,2 10 129,3 9-258,6 6 129,3 3 0,6 1-129,5-3 0,4-10-129,4-5-258,-3-15-387,8 4-1032,-11-19-3225,4-6 0,-6-12-387,2-6-258</inkml:trace>
  <inkml:trace contextRef="#ctx0" brushRef="#br0" timeOffset="188406.7762">21121 12472 7611,'-2'-87'5289,"-11"50"-129,1 15-258,-11 3-3096,6 24-645,-2 14-258,4 25-387,4 15-129,3 23-258,4 12 0,4 10 0,0 7-129,8 0 129,2-4-129,0-9-129,2-9 0,-2-19 0,0-10-387,-3-19-387,7-7-3999,-9-18 0,-5-16-516,0 0-258</inkml:trace>
  <inkml:trace contextRef="#ctx0" brushRef="#br0" timeOffset="188702.7931">20908 13033 5160,'22'-72'4902,"2"31"-258,10-3-387,6 1-3612,-1-6 129,5 4 0,-9-5 129,0 9-258,-10-2 129,-1 14-129,-12 5 129,-1 17-129,-11 7 129,6 19-129,-6 19-129,0 14-129,0 8-258,3 8 129,-1 2-258,3 0 0,1-7-129,-3-7-258,5-6-645,-9-15-3999,1-9 0,0-14-387,0-12-516</inkml:trace>
  <inkml:trace contextRef="#ctx0" brushRef="#br0" timeOffset="189173.82">21319 13014 6321,'24'-12'5160,"-8"10"-387,3-1-258,-4-6-2967,10 5-774,-3-5-258,2 0-258,-1-4 0,-3-1-258,-5-3 129,-4 2 258,-7 1-129,-4 14 0,-2-14 129,-6 14 0,-6 12 0,0 9 0,-1 6-129,5 6 0,1 1 0,5 1-129,4-1-129,0-4 0,5-5 0,4-10-258,1-7 0,1-8-129,4-3-258,-3-12 0,6-2-129,-4-14-129,3-1 129,-7-4 516,3 5 129,-4 0 387,-4 5 129,2 8 258,-5 5 258,6 13 0,-8 0-129,19 22-129,-5-2-258,5 6-129,2 0-258,0-2 0,0-2-129,-1-4-258,0-1-516,-9-16-645,10 3-3354,-21-4-258,17-8-129,-15-6-516</inkml:trace>
  <inkml:trace contextRef="#ctx0" brushRef="#br0" timeOffset="189318.8283">21784 12934 6837,'-40'10'5031,"21"12"0,-2 2-516,7 12-2580,-7-3-1161,9 2-903,6 4-2580,-1-13-1806,6-4-516,1-7-387,0-15-129</inkml:trace>
  <inkml:trace contextRef="#ctx0" brushRef="#br0" timeOffset="189994.867">21846 12789 10062,'9'-17'5418,"4"17"-387,-10 8 0,4 16-4128,-3 1-645,2 5 0,1 2-258,-4-1-387,3 0-258,-4-8-129,5-1-387,-7-11-258,4 6-387,-4-17 258,0 0 129,0 0 387,0-17 258,0 0 387,0-6 645,3 1 516,-3-7 258,6 7 516,-6-5-258,10 12 258,-9-5-387,10 16 0,-11 4 0,14 0-258,-14 0-258,16 23-129,-5-11-129,1 4-129,0-4-129,-1 0 0,1-2-129,1-3 0,0-4-129,-1 1 129,-1-1-129,3-3 129,0 0 129,1 0-129,-2-5 0,3-3 0,-1-4 129,0-4-129,1 1 129,-3-4-129,-2-2 0,-1-1 0,-3 3 0,-4-1 0,-3-1 129,0 5-129,-5 4 129,5 12-129,-15-7 129,7 13 0,1 10 0,3 11 129,-1 9-129,3 3 0,0 5 0,2 0 0,0-2-129,0-4 129,3-6 0,1-4-129,2-10 0,4-3 0,1-5-129,0-8-258,4 10-2451,0-12-2709,0-3 0,-2-1-387,4-1-516</inkml:trace>
  <inkml:trace contextRef="#ctx0" brushRef="#br0" timeOffset="190178.8776">22680 13164 10836,'22'-14'5676,"-12"11"-645,-10 3 0,17-14-4128,-17 14-645,10-12-774,-10 12-4257,0 0-258,0 0-387,-10 12-645</inkml:trace>
  <inkml:trace contextRef="#ctx0" brushRef="#br0" timeOffset="287869.4652">6304 11027 3096,'0'-30'4386,"3"19"129,3 0-387,-1-4-1806,9 10-645,-6-8-258,8 9-258,-7-6-129,5 6 0,-14 4-387,15-6 0,-15 6 0,12 0-129,-12 0-129,0 12 0,0-12 0,-9 25-129,-3-8-129,-3 7 129,-8 7-258,-6 7 129,-6 9-129,-8 9 0,-4 6 0,-2 0 0,1-2-129,0-2 129,3-6-129,4-10 129,5-7 0,7-11 0,7-10 129,3-2 0,7-4 0,12-8-129,-8 8 258,13-3-129,14 0 0,9 8 0,11 5 0,7 0 0,6 6 0,2 3-129,-4 1 129,-2 2-129,-10-1 0,-5-3 0,-9-5 0,-8-1 0,-6-2 0,-1-4-129,-3-4-258,-6-10-387,15 7-3999,-15-7-258,12-4-258,-5-7-516</inkml:trace>
  <inkml:trace contextRef="#ctx0" brushRef="#br0" timeOffset="288538.5034">7419 11281 11481,'9'-38'5289,"-5"24"-516,-3 0-129,7 10-4128,-8 4-1161,2 10-3870,1 8-129,-3 5-516,0 8-516</inkml:trace>
  <inkml:trace contextRef="#ctx0" brushRef="#br0" timeOffset="288698.5126">7428 11667 10449,'4'14'5160,"5"-6"-516,-9-8-129,11-13-3741,-11 13-903,4-19-2838,-4 19-1677,10-22-129,0 9-645,0 1-258</inkml:trace>
  <inkml:trace contextRef="#ctx0" brushRef="#br0" timeOffset="288954.5272">7852 11285 10449,'-3'-16'5418,"3"16"-516,0 13 0,0 13-4128,5 16 0,2 1-258,4 7-129,-1 4-129,-2 0-129,-2-7-129,-2-7-258,-3-5-258,-2-19-1548,-3 0-2967,-5-11 129,9-5-516,-18-18-129</inkml:trace>
  <inkml:trace contextRef="#ctx0" brushRef="#br0" timeOffset="289793.5752">7835 10928 10449,'3'-14'5031,"5"6"-516,0 8-516,-8 0-5418,16 13-2709,1 3-516,-2 9-129,2 7-387,-6 4 2967,8 16 1161,-5 0 903,-5 1 1548,7 5 3612,-5 0 129,3-1-129,-4-10-516,8 6-2193,-11-20-903,8 2-645,-7-11-258,0-5-129,-8-19-258,9 15 0,-9-15 0,0-12 0,0-8-129,-5-9 0,2-9 0,-1-10-129,3-1 0,-1-4-129,2 5 0,0 1 0,6 16-129,-5 4 129,7 13-129,-8 14 129,14 0 0,-5 12 129,4 8 0,-2 3 129,3 5 0,4 2 129,-2 2 0,1 2 0,-3 0 0,1 1 129,-3-4-129,-3-3 0,-1-5 0,-3-3-129,-3-8 0,-2-12 129,0 0-129,0 0 0,0-16 0,0-8 0,0-6 0,3-4 0,4-4 0,1 0 0,4 2 0,0 3-129,5 5 129,1 3 0,1 7 0,0 2-129,2 4 129,0 4 0,-1-1 0,-2 2 0,0 2 0,-3-2 0,-5 1 129,-2 2 0,-8 4 129,0 0-129,0 0 129,0 0 0,-10 15 0,-1 10 0,0 4-129,-1 9 0,4 4 0,2 2 0,5 0-129,1-2 0,5-6 0,5-5 0,3-6-258,1-9 258,2-3-258,-2-9-129,3 2-387,-6-12-2064,7 4-1806,-2-7-387,3 3-387,-3-6-387</inkml:trace>
  <inkml:trace contextRef="#ctx0" brushRef="#br0" timeOffset="290137.5949">8885 10843 7611,'-21'-28'5289,"9"16"-387,5 8-129,-6 3-3354,6 15-258,-3 10-387,2 16-387,1 12-129,-3 17 0,2 14-129,-1 8 0,3 2-129,1 5 129,2-2-258,3-6 129,0-8-387,2-19-516,8-5-3354,-8-19-387,2-9-516,-3-19-516</inkml:trace>
  <inkml:trace contextRef="#ctx0" brushRef="#br0" timeOffset="290409.6104">8753 11286 8514,'29'-80'5289,"-7"39"-387,3-7-516,9 2-3483,0 2-129,5 13-129,-6 10-129,-1 15-129,-9 12 0,-5 25 0,-8 16-129,-7 15 129,-5 8-387,-5 5 129,-1 0-258,1-7-129,4-7-387,-4-21-1032,10-4-3354,-3-16 129,6-7-516,-6-13-387</inkml:trace>
  <inkml:trace contextRef="#ctx0" brushRef="#br0" timeOffset="290753.6301">9058 11386 7998,'18'-13'5031,"-5"13"-129,4 0-1161,7 3-2451,-4-3-387,10 4-387,-1-4-258,-1 0-516,-1-4 129,-4-5 0,-1-7 0,-6-3 0,-2-2 0,-7-1 129,-4-2 0,-1 5 129,-4-1 129,-2 8 0,-10 8 129,1 8 0,-6 12 129,0 14-129,0 6 0,3 6 0,1 3-129,6 1 129,7-2-129,2-6-258,9-6 129,7-11-258,3-4-258,-2-13-774,12-3-3741,-9-2-258,4-11 0,-4-9-774</inkml:trace>
  <inkml:trace contextRef="#ctx0" brushRef="#br0" timeOffset="290926.6399">9476 11311 8256,'21'-26'5289,"-9"26"-129,0 9-387,12 14-3354,-8-11-645,8 9-387,0-4-129,-2 3-258,4-2-387,-8-7-387,4 7-2064,-12-13-2064,1-2-258,-11-3-258,9-10 0</inkml:trace>
  <inkml:trace contextRef="#ctx0" brushRef="#br0" timeOffset="291078.6486">9694 11272 3870,'-24'-8'5418,"9"13"-387,2 18-129,-10-2-2451,13 20-516,-9-9-903,8 7-516,-2-3-903,-2-11-3354,9 0-774,2-7-774,4-7-129</inkml:trace>
  <inkml:trace contextRef="#ctx0" brushRef="#br0" timeOffset="291282.6604">9769 11200 6450,'14'21'5676,"-14"11"-516,4 8-258,-4-3-2322,1 4-1806,-1-7-258,0-3-258,-1-4-387,-5-11-774,5-1-3870,1-15-258,-11 6-129,11-6-516</inkml:trace>
  <inkml:trace contextRef="#ctx0" brushRef="#br0" timeOffset="291969.6997">9852 11153 1935,'2'69'4386,"-1"-34"0,-1-7-516,4-4-1806,1 2-1677,-1-7-129,3 0-129,-2-6 0,4-1 258,-9-12 129,14 7-129,-14-7 0,8-5 0,-5-7 0,2-4-129,-3-2-129,1-6-129,-1 3 0,2-3 0,-1 2 0,1 2 0,2 3 129,-6 17 0,12-16 129,-12 16-129,14 0 0,-4 5 0,0 3 0,1 2 0,0-3-129,2 0 0,3-4 0,-1-2 129,1-1-129,-2-5 0,1-6 0,-1-5-129,0-3 129,0-4 0,-4-3 129,-3-3-129,0-4 387,-4 6 0,-4 0 0,-3 13 129,-8-1 129,2 15 0,-6 5-129,3 19-129,-2 9 0,4 11-129,1 5-129,4 5 0,2 0-129,3 3 129,1-7-129,6-4 129,2-6-129,0-10 0,4-4-129,-5-14-903,9 1-3741,-7-12-258,1-1-258,-10 0-516</inkml:trace>
  <inkml:trace contextRef="#ctx0" brushRef="#br0" timeOffset="292214.7137">9797 10873 10836,'-5'9'5289,"5"-9"-258,5 7-258,-5-7-8385,11 5-1032,3-2-645,-2-3-258</inkml:trace>
  <inkml:trace contextRef="#ctx0" brushRef="#br0" timeOffset="363733.8043">4975 14212 7740,'-26'26'5289,"26"-26"-258,-10-7-129,13-8-2838,-1-23-774,11-10-645,0-16-258,8-18 0,1-17-129,4-11 0,3-5-129,2 1 129,-1 3 0,-1 15 0,-1 11 0,-3 20-129,-4 23 0,-1 23 129,-4 19-129,-3 14 0,-1 27-129,-1 17 0,-1 22 0,1 12 129,-1 8-129,1 9 0,-2-5 0,-1-5 0,-2-12 0,-2-15-258,-2-13 129,-2-21-516,0-1-1161,-6-26-3354,6-11-129,-16-3-258,4-13-645</inkml:trace>
  <inkml:trace contextRef="#ctx0" brushRef="#br0" timeOffset="363913.8146">5151 13883 9288,'0'0'5289,"5"-9"-258,9 3-258,-6-4-3741,13 3-258,2-2-387,2 1-387,7 8-1677,-4-2-3096,5 0 0,2-2-516,4 0-387</inkml:trace>
  <inkml:trace contextRef="#ctx0" brushRef="#br0" timeOffset="364145.8278">5857 13653 11739,'15'-1'5418,"10"-15"-258,19 2-258,9-8-4257,12 4 0,4-6-258,4 10-258,-5 3-129,-8 3-258,-9 8-258,-17 0-903,-4 7-3354,-19 3-258,-9 9-258,-7-5-516</inkml:trace>
  <inkml:trace contextRef="#ctx0" brushRef="#br0" timeOffset="364349.8396">5902 13834 11739,'-48'16'5031,"48"-16"-129,18-5 0,18-7-4386,16-6-258,11-4 0,5 0-129,2 1-129,-3 1 0,-7-4-516,-1 16-1677,-16-10-2709,-10 5 129,-12-6-516,-4-2-387</inkml:trace>
  <inkml:trace contextRef="#ctx0" brushRef="#br0" timeOffset="364537.8503">6459 13092 11352,'-55'12'5289,"24"14"-645,4 15 129,-4 8-4257,4 16 0,-4 8-258,2 11 0,3 3-258,1-5-645,10 4-3870,3-14-258,11-9-387,6-24-387</inkml:trace>
  <inkml:trace contextRef="#ctx0" brushRef="#br0" timeOffset="364896.8709">6768 13326 12126,'2'-14'5418,"-17"38"-387,-8 12-129,2 8-4386,-1 14-258,7 7 129,6 3-258,7 0 129,9-6-258,11-8 0,9-18 129,7-12-258,7-14 129,-1-12 0,2-16 0,-3-15-129,-2-19 129,-4-7 0,-6-12-129,-7-5 129,-6-6 129,-9 3-258,-5 4 129,-8 12 0,-11 13 0,-7 14 129,-4 16-129,-6 15 0,-1 10-129,-1 8-774,10 15-3870,-4-2-129,11 8-258,-1-2-516</inkml:trace>
  <inkml:trace contextRef="#ctx0" brushRef="#br0" timeOffset="365376.8983">8830 12738 10965,'10'-9'5160,"-10"9"-129,-4 10 0,-4 23-4128,-8 11-387,5 14 0,-3 10-129,0 16 0,2 11-258,0 6 0,1-4-129,5-7-129,1-6-258,-1-13-387,6-6-3354,-2-24-645,1-15-387,1-26-516</inkml:trace>
  <inkml:trace contextRef="#ctx0" brushRef="#br0" timeOffset="365813.9233">8749 12862 9417,'39'-114'5289,"-15"63"-258,6 10-129,-2 4-3870,13 18-129,-6 2-129,6 17-258,-7 13-129,-3 18-129,-6 13-129,-7 9 0,-9 5 0,-9 3-129,-3-1 0,-15-3 0,-6-3-129,-7-9 0,-6-7-129,-6-9-129,-1-8 129,-1-9-129,4-6 0,5-6 0,10-1 129,9-11 129,17 12 0,3-19 129,19 14 0,7 7 129,8 14-129,9 8 0,-3 9 0,1 5 129,-3 7-258,-1 3 258,-7-2-258,-3-5 129,-9-3 0,-4-6-129,-3-5-516,-8-16-2451,2 0-1548,-8-11-258,12-3-387,-4-16-387</inkml:trace>
  <inkml:trace contextRef="#ctx0" brushRef="#br0" timeOffset="366061.9375">9526 13021 8901,'27'-4'5289,"-6"4"-516,9 0 0,8 0-3741,10 0-516,2 0 0,2-3-258,-6 1-129,-5-3-258,-9 5-387,-9-3-387,-4 6-1677,-19-3-2193,0 0-258,-8 17-258,-12-7-129</inkml:trace>
  <inkml:trace contextRef="#ctx0" brushRef="#br0" timeOffset="366221.9466">9555 13233 10707,'-17'20'5289,"15"0"-387,12-17-129,15 1-4128,6-4-387,9-3-516,8 0-3999,-4-3-516,3 1-387,-5-5-516</inkml:trace>
  <inkml:trace contextRef="#ctx0" brushRef="#br0" timeOffset="366632.9702">10360 12912 10320,'33'-45'5547,"-29"30"-516,-4 15 129,-12 0-4128,-1 19-258,-9 8 0,1 12-258,-3 7-129,6 7 0,4 3-129,7-2 0,7-1-258,11-3 129,12-9-129,8-7 0,11-12 0,4-9 0,6-12 0,-1-1 0,1-17 0,-3-8-129,-5-10 129,-6-7-129,-7-3 0,-11-5 129,-7 0-129,-8-3 129,-7 2-129,-11 1 129,-9 9-129,-9 5 129,-4 11-258,-11 6 0,1 14-129,-6 2-516,11 19-1935,-5 1-2451,12 6 0,4-2-387,12 0-258</inkml:trace>
  <inkml:trace contextRef="#ctx0" brushRef="#br0" timeOffset="366916.9864">10699 12544 6708,'20'-53'5418,"-20"53"-258,0 0-258,-9 8-3225,-1 35-129,-14 8-645,2 22-129,-11 9-258,-3 20 0,-7 7-258,-4 9 0,-3 6-258,-2-2 129,1-7-129,0-9-129,5-9 0,5-10-258,9-7-903,1-22-3870,11-10 129,0-16-645,6-3-258</inkml:trace>
  <inkml:trace contextRef="#ctx0" brushRef="#br0" timeOffset="371353.2402">5160 14670 9159,'0'-58'5160,"-2"45"-129,2 13-645,-5 5-3483,3 24-258,2 20-387,-3 13 0,1 20-129,-2 15 0,0 5-129,-3 3-129,-2-5-129,4-5-258,-4-22-516,9-6-3354,-4-24-645,4-14-129,0-29-387</inkml:trace>
  <inkml:trace contextRef="#ctx0" brushRef="#br0" timeOffset="371673.2585">5438 14986 2451,'6'-20'5031,"-18"12"-258,-5 12 0,-5 6-1806,5 21-1677,-6-6-129,11 13-387,0-2-129,12 2-129,3-6-129,12 5-129,8-4-129,3 0 0,1-1-129,2-2 0,-4-2 0,-6-5 0,-9 4-129,-7-5 129,-6 2 0,-11-5-129,-5-1-129,-8-9-645,6 7-2193,-6-9-1548,4-7-258,1 0-516,8-11 129</inkml:trace>
  <inkml:trace contextRef="#ctx0" brushRef="#br0" timeOffset="372089.2823">6570 14731 7482,'0'-12'4902,"0"12"129,3 31-516,-3 2-3612,0 30-129,-7 9-129,-1 18 0,-5 3-516,0 5 0,-4-3-645,-1-19-645,8-6-3225,-5-26-387,2-16-258,2-22-258</inkml:trace>
  <inkml:trace contextRef="#ctx0" brushRef="#br0" timeOffset="372409.3006">6428 14838 7740,'31'-165'4773,"-5"101"129,4 10-258,11 15-3483,-2 3-258,7 22-129,-3 8-129,-3 14-258,-8 13-129,-4 19 0,-15 3-129,-5 11-129,-8 5-129,-10-2-258,-10 1 0,-10-8-258,-3-4 0,-7-12 0,3 2 0,-2-12 129,9-1 129,4-2 129,11 2 258,14 0 129,4 10 0,15 5 0,8 7-129,5 2-129,8 9-2322,-3-11-1806,-3-3-258,-1-11-387,-1-11 0</inkml:trace>
  <inkml:trace contextRef="#ctx0" brushRef="#br0" timeOffset="373081.339">7385 14957 903,'20'-9'4644,"-5"20"0,0 5-258,5 13-1548,-9-6-774,6 19-645,-10-9-387,1 8-516,-5-9-129,0-2-258,-3-5 0,0-10-129,0-15 129,0 0-129,5-26 0,3-6 0,3-11 0,3-4 0,0-4 0,4 0-129,0 6 129,1 4 0,-3 14 0,-1 6 0,-1 13 0,-1 5 0,0 4 0,1 9 0,0 4 0,1-2 0,3 2-129,2-2 129,2-2 0,1-4 0,1-5 0,-2-1-129,1 0 0,0-9 0,-7 0 0,-2-4 0,-2 1 0,-8-3 0,-2 1 0,-2 14 129,-8-17 0,-7 17 129,-1 2-129,-3 14 129,-1 7-129,2 4 0,4 9 0,4 2 0,6 6-129,4-5-387,9 6-774,1-19-1161,13 3-903,2-11-1161,6-15-258,3-6 258</inkml:trace>
  <inkml:trace contextRef="#ctx0" brushRef="#br0" timeOffset="373329.3532">8387 14633 3354,'59'-169'4773,"-42"100"-129,-11 10-645,-5 27-1548,-14 14-645,-2 33-129,-18 20-774,5 27-129,-8 12 0,3 24-387,-1 18-129,4 15-129,3 2 0,3 0-258,3-8 129,3-8-258,3-13 0,0-21-258,9-15-645,-8-37-2580,8-10-774,6-21-258,-12-15-387</inkml:trace>
  <inkml:trace contextRef="#ctx0" brushRef="#br0" timeOffset="373637.3707">8179 15000 3483,'41'-87'4644,"-16"58"-258,0 3-129,8-6-2322,5 10-1032,3-10-258,4 7-258,0-7-258,1 0 129,1-3-258,-2 3 0,-9 3 0,-3 4 129,-10 4 129,-4 9 0,-9 5 258,-10 7 0,-3 21 129,-8 11-129,-9 6 0,-1 14-129,-4 9-129,1 2-129,1 6-129,5-4-258,5 0-516,-1-17-1161,10-2-2580,4-16-129,3-10-387,5-16-258</inkml:trace>
  <inkml:trace contextRef="#ctx0" brushRef="#br0" timeOffset="373937.388">8706 14982 5160,'31'-32'4773,"-16"19"-387,0-1-258,0-5-2967,7 6-516,-1-8 0,2 2-258,-1-3-258,-1 0-129,-3 2 129,-5 1 258,-4 2 0,-9 17 0,1-17 0,-1 17 0,-16 5 0,1 11 0,-3 6 0,1 8-129,-1 4-129,6 5-129,3-1 129,4-1-129,5-1 0,1-5 0,10-4-387,0-16-645,13-1-3096,-6-10-645,3 0-129,-2-8-387</inkml:trace>
  <inkml:trace contextRef="#ctx0" brushRef="#br0" timeOffset="374101.3973">9078 14770 7998,'18'-2'4515,"-10"20"-129,2 1-387,1 8-3870,2 2-129,1 2-258,-2-7-1806,4 10-774,-3-13-1548,-2-6-129,1-7-129</inkml:trace>
  <inkml:trace contextRef="#ctx0" brushRef="#br0" timeOffset="374265.4067">9259 14783 4773,'-24'4'4773,"7"16"-129,-3 11-258,-9 1-2838,8 14-516,-2-3-774,2-6-1290,8 1-2838,2-9-645,8-10-258,3-19-258</inkml:trace>
  <inkml:trace contextRef="#ctx0" brushRef="#br0" timeOffset="374441.4168">9367 14695 6063,'12'-6'5289,"-12"28"-387,-3 9-387,-7 10-2193,1 1-2451,0-4-258,4 6-774,-7-18-1290,8 0-2193,3-6-258,1-20-129</inkml:trace>
  <inkml:trace contextRef="#ctx0" brushRef="#br0" timeOffset="374993.4484">9453 14704 5160,'0'0'4902,"0"0"-387,0 15-129,2 5-3225,-4-8-258,2 10 0,-4-7-387,4 3-129,0-3-258,0-4-129,0-11-129,9 11 0,0-11 0,3-2 0,3-7 0,-3-5 0,5-3 0,-2 0 129,1 1-129,-4 2 129,-2 1 0,-1 4 129,0 3 0,-1 5-129,-8 1 0,17 0 0,-6 0 129,1 1-129,3-1 129,1 0-258,1 0 129,0 0 129,-1-4-129,-1-4 0,0-1-129,-2-2 0,-3 0-129,-3-3 387,0-1-258,-1 2 129,-4 2 0,-2 11 129,0 0 0,0 0 258,-15 6 129,5 20-258,-7 3 258,1 10-129,-2 2 129,2 5-258,1-1 0,6-3-129,3-4 0,6-1-129,6-8 0,9-6 0,6-2-516,-1-13-4128,12-5-129,-1-3-516,3-3-258</inkml:trace>
  <inkml:trace contextRef="#ctx0" brushRef="#br0" timeOffset="375429.4733">10182 14011 6321,'5'-74'5031,"20"46"-129,13 9-258,16 8-3612,-6 8-129,6 10-258,-11 12-129,-5 8-129,-15 7 129,-11 12-387,-13 1 258,-12 10-258,-12 1 0,-6 7 0,-9 0-129,-1 1 129,1-3-387,-2-6-129,12 5-2838,0-15-1548,8-5-258,4-7-516,11-1-129</inkml:trace>
  <inkml:trace contextRef="#ctx0" brushRef="#br0" timeOffset="375565.4811">10238 14896 8385,'1'33'5676,"-1"-33"-387,-12 16-387,-2-18-3354,14 2-903,-9-13-774,9 13-4644,2-14-129,10 2-516,5 2-645</inkml:trace>
  <inkml:trace contextRef="#ctx0" brushRef="#br0" timeOffset="376529.5362">11410 14143 6966,'5'-38'5418,"-5"38"-129,0 0-387,-2 21-3741,0 23-258,-5 3-516,2 13 0,-5 0-258,-2 3 0,-1-8-129,1-9 0,-3-10-129,2-15 129,3-13 0,0-12 0,1-17 0,7-20-129,2-16 129,5-13 0,8-8 0,1-8-129,1 6 258,1 7 0,0 9-129,-2 25 129,-5 18-129,-9 21 0,12 28 0,-7 21 129,0 16-129,3 12-129,2 5 129,5 0 0,1-6-129,1-8 258,7-13-129,0-14 0,1-16 129,2-14-129,-2-11 0,1-11 129,-4-15-129,2-16 0,-3-10 0,-1-12 0,-1-6 0,0-7 0,-2-2 0,-1 7 0,-1 7 0,-4 14-129,0 15-129,-3 10-387,7 23-1161,-15 3-1290,17 5-1290,-17-5 516,23 39 1290,-18-18 1032,7 13 1161,-4 4 516,-8-4 1419,1 17 1806,-6-2 1161,-1 14-1032,-15-10-1290,11 12-903,-7-9-387,11-2-516,1-8-129,8-9-129,8-12 0,11-10 0,5-10-129,5-5 0,2-16 129,-1-5-129,-3-12 0,-4-4 0,-8-9 0,-9 1 0,-7 1 129,-7 3-258,-13 4 129,-9 7-129,-7 9 129,-4 6-258,0 15-258,-2-2-645,14 16-1161,1-1-2451,14 11-516,11 3-258,11 3 0</inkml:trace>
  <inkml:trace contextRef="#ctx0" brushRef="#br0" timeOffset="376685.5451">12369 14613 7482,'9'11'5031,"-9"-11"-387,0 0-1161,0 0-7611,0 0-645,-8 2-258,8-2 0</inkml:trace>
  <inkml:trace contextRef="#ctx0" brushRef="#br0" timeOffset="382792.8945">5247 15945 2709,'7'-25'4773,"-4"11"-129,-3 14-1419,3-15-774,3 21-645,-6-6-516,0 35-129,-6-8-516,3 21-258,-3 6-129,1 7 0,-3 3-129,2 4 129,-4-6-129,2 1-129,0-9 129,0-10-387,1-6 0,-6-15-903,13 5-2967,-8-16-774,8-12-129,0 0-258</inkml:trace>
  <inkml:trace contextRef="#ctx0" brushRef="#br0" timeOffset="383100.9121">5339 16222 3612,'19'0'4902,"-9"9"-129,2 6-387,2 17-3225,-3-12 0,7 21-258,-6-14-258,2 6-258,-7-5 0,0-3-387,-4-3 129,-1-5-129,-2-17 129,0 12-129,0-12 0,-5-7 129,5-7-129,0-3 258,2-4-258,4-3 0,3 4-129,2-3-129,5 7-903,-8-4-2193,6 5-1161,-2 1-387,0 5-258</inkml:trace>
  <inkml:trace contextRef="#ctx0" brushRef="#br0" timeOffset="383724.9477">5686 16242 4773,'13'27'4515,"-10"-6"-258,-1-1-387,3 15-3096,-3-10 129,2 1-774,-3-3 258,1-6-516,0-4 129,-2-13 0,0 0 0,0 0 129,10-4-129,-9-10 258,2-5-129,-1-1 0,2-2-129,0-2 129,1 3-258,2-7 387,-3 10-516,2-6 258,-1 12-129,2-4 129,-7 16 0,10-18 0,-10 18 0,8 5 0,-8-5-129,15 21 129,-4-13 0,1 11 0,4-7 0,0 6 129,9-6 0,-3-4-129,3-1 0,1-4 0,3-3 0,-4-2 0,2-8 0,-2-9 129,-6 3-258,-1-9 129,-5-3 129,-3 2 0,-6 2 129,-4 0-258,-2 7 258,-9 12 0,-4 5 0,-1 13 258,-4 9-258,3 7 129,-1 1-129,3 6-129,2 3 129,4-1-129,5-8 0,3-1-129,1-5 129,3-3-258,6-2 129,4-10 0,4 0-387,1-9-1290,5 0-2709,2-4-258,3-4-258,2-5-258</inkml:trace>
  <inkml:trace contextRef="#ctx0" brushRef="#br0" timeOffset="384092.9687">6572 16004 1935,'26'-53'4902,"-18"27"0,-5 5-129,-4-3-2451,1 24-387,-23-13-258,8 21-516,-10 2-387,2 18-129,0 6-387,1 21 0,2 1-129,5 12 0,1 4 0,4 8-129,1 5 0,1 1-129,1 2 129,0-16-258,0-4 258,-1-9-258,2-9-387,-6-18-516,11-1-1935,-10-21-1419,3-10-516,-3-10-258,3-15-129</inkml:trace>
  <inkml:trace contextRef="#ctx0" brushRef="#br0" timeOffset="384309.9812">6332 16354 3483,'31'7'5160,"-6"-7"-387,4 1-387,8 3-2709,-6-12-645,12 6-129,-5-8-645,2 1-258,-4 1-645,-6-4-516,0 5-2451,-9 0-774,-9 2 0,-2 2-645</inkml:trace>
  <inkml:trace contextRef="#ctx0" brushRef="#br0" timeOffset="384850.0121">6878 15970 1806,'10'-21'4902,"-5"9"-129,-5 12-516,1-17-1032,6 22-1032,-7-5-387,-3 41-645,-4-4-258,3 16-258,-6 1-258,0 10-258,-1 2-129,-3-2-387,7 7-1161,-8-23-1290,10-6-1935,-2-13-387,7-5-387,0-24 258</inkml:trace>
  <inkml:trace contextRef="#ctx0" brushRef="#br0" timeOffset="385341.0402">6953 16367 3225,'46'-33'4773,"-22"24"-258,1-3-129,-5-1-2580,8 8-516,-6-9-645,1-3 0,-4-4-258,-2 4 0,-9-1 129,-2 4-258,-6-3 258,0 17-129,-18-4 129,5 16 0,-5 6-129,1 7-129,0 2 129,2 8-258,5-1 0,0-8-258,7 1 129,3-8-516,4 1 129,5-13-774,7 3 129,-2-10 129,11-2-258,-7-15 129,12 2-258,-5-22 258,5 13 258,-5-14 387,3 12 258,-3-6 516,-3 1 129,0 11 258,-8 10 258,3 20 129,-8-5-129,3 22 0,-8-13-258,5 17-258,-6-1-129,1-2-387,-1-10 258,0-4-516,-1-2 387,-2-12-258,2 15 129,-2-15-129,0 0-516,0 0-2838,-5 2-1161,5-2 0,0 0-774</inkml:trace>
  <inkml:trace contextRef="#ctx0" brushRef="#br0" timeOffset="385709.0613">7486 15976 7482,'0'0'4902,"14"0"-258,-14 0-387,11 14-3483,-1 1-645,0 5-387,-2-7-645,4 7-129,-12-20 129,12 19-129,-12-19 516,0 0 387,0 0 387,0 0 645,-7 10 129,-7-10 129,3 13 0,-9 3-129,4 13-258,-6-4-387,2 8-129,-1 2 0,-3-1-516,1 1 258,-3-4-258,6-7-387,-4-11-1161,14 2-2580,-1-10-387,11-5-387,0 0 129</inkml:trace>
  <inkml:trace contextRef="#ctx0" brushRef="#br0" timeOffset="385881.0711">7639 16166 10965,'13'2'4773,"-13"19"0,0-21-1548,-10 36-2709,2-7-129,2-3-645,5 6-1290,-3-12-3096,4-20 0,0 0-516,5 7 0</inkml:trace>
  <inkml:trace contextRef="#ctx0" brushRef="#br0" timeOffset="386329.0967">7742 15975 6321,'7'0'4773,"2"23"-387,-6-2-258,-1-2-3612,4 8 0,0-5-387,2-2 0,3-4-258,1-6 0,2-3 0,-1-4 129,0-3 0,1-2 0,-1-6 0,-1-1-129,0-3 258,-1 2-129,-2-2 0,1 0 129,-2 2-129,2 0 129,1 5-129,0 1 0,-1 1 129,1 3-129,4 0 0,-3 0 0,5 0-129,-3 4 129,1-4-129,-3 4 129,-1-4 0,-2 2-129,-9-2 129,10 10 0,-10-10 0,0 21 129,-4-1 129,0 4 0,-1 2-129,3 1 258,-1 0-387,3-1 0,5-2-516,1-10-2967,7-10-903,5-4-387,1-3-129</inkml:trace>
  <inkml:trace contextRef="#ctx0" brushRef="#br0" timeOffset="386669.1162">8640 15495 7353,'42'-47'5031,"-10"31"0,5 1-387,5 13-3612,0-5-129,4 7-129,-8 4-387,-6 10-258,-10 1 129,-7 7-258,-10-1 258,-5 6-387,-6 1 258,-9 3-129,-6 3 0,0 2 0,-3 3-129,1-1 129,0 6-258,-1-5 129,6 4-516,-6-11-1161,5 8-2838,-2-11-258,4 0-258,-1-4-387</inkml:trace>
  <inkml:trace contextRef="#ctx0" brushRef="#br0" timeOffset="386826.1251">8659 16181 9804,'-3'35'5418,"3"-18"-129,0-17-387,0 0-3741,0 0-645,10-5-129,-10 5-774,10-13-4257,-1 12-387,-4-14-387,-5 15-645</inkml:trace>
  <inkml:trace contextRef="#ctx0" brushRef="#br0" timeOffset="387194.1461">9552 15224 7740,'33'13'5418,"-21"15"-387,-7 6-129,4 13-3354,-3 7-1161,4 5-258,1 4-516,-3-13-903,12 6-3225,-6-18-387,6-4-516,-2-15 0</inkml:trace>
  <inkml:trace contextRef="#ctx0" brushRef="#br0" timeOffset="387525.1651">9893 15513 6837,'16'-51'5160,"-16"51"-258,2-14-258,-2 24-3354,-12 5-387,-1 7-645,-5 4 0,-5 3-258,-1 0 0,-3-3-129,0-1 0,2-3 0,5 1 0,1-3 129,8 4-129,4 1 129,5 1 0,2 6 0,1 2 0,2 7 258,0 2-129,-2 0 129,-1-2-129,0-1 129,-1 3-129,-2-3 258,-1-6-387,1-8-129,3-2-774,0-24-1677,-5 17-1935,5-17-387,0 0-387,0-19-516</inkml:trace>
  <inkml:trace contextRef="#ctx0" brushRef="#br0" timeOffset="388037.1944">9807 16031 4902,'41'-21'5289,"-16"9"-387,0-5-516,5 5-2967,-5-13-387,7 3-387,-6-5-387,-4 0 0,-7 3-129,-5 1 0,-10 11 0,0 12 0,-20 0 129,2 9-129,-6 11 0,1 11-129,1 6 129,4 3-129,4-6 0,4 1 0,9-9 0,1-6 0,10-6-129,3-7 129,5-4-129,3-3 129,4-10-129,1-4 129,5-3 129,0-6-258,4-3 129,-1 0 0,2 1 0,-2-1 0,-1 5 0,-5 5 0,-1 7-129,-6 6 129,-2 4 0,-5 12 0,-4 3 0,-2 5 0,-3 0 0,-2 1 129,-3 1-258,0-4 258,-4 0-129,-5-5 0,-2-1-129,-2-3 129,-3-1-258,-3-6-903,6 2-3354,-2-2-387,3-1-258,3-2-258</inkml:trace>
  <inkml:trace contextRef="#ctx0" brushRef="#br0" timeOffset="388201.2038">10686 16032 8643,'9'0'5418,"-9"0"-645,-2-8-2709,2 8-6192,0 0-1161,0 0-129,0 0-387</inkml:trace>
  <inkml:trace contextRef="#ctx0" brushRef="#br0" timeOffset="391977.4198">13103 13005 516,'-17'-54'3483,"20"10"129,17 6-129,-5-10-2580,4-5-129,7 10 258,-10-5 258,4 19-129,-15 3 387,2 27 129,-8 10-258,1 33 0,-8 11-516,7 24-387,-3 17-129,1 27-129,-2 22 0,-1 25-258,0 21 129,-5 24-129,4 20 0,-1 14 129,1 8-129,6-2-129,1-8 258,3-9-258,7-22 0,0-18-129,5-24 0,-6-32-645,8-18-3483,-7-27-516,-2-30-774,-2-25-258</inkml:trace>
  <inkml:trace contextRef="#ctx0" brushRef="#br0" timeOffset="392481.4486">14349 14670 258,'-7'21'3741,"7"2"387,-10-7 0,2 1-3096,8 7-129,-6-8 387,6 5 0,0-21-129,0 0 0,0-7-129,9-19-387,-4-20-258,7-11 0,-1-20-258,4-14 129,3-15 0,1-5 0,0 4-129,3 15 258,0 11 0,2 27 129,-4 20-129,-1 34 129,-5 32-129,1 35-129,-6 16 0,0 9-129,-3 6-129,0 0 0,-1-4-129,1-12 0,0-14 129,-1-15-258,1-14 129,-5-17-774,5-1-645,-6-21-3225,0 0-387,-11-14-258,2-8-129</inkml:trace>
  <inkml:trace contextRef="#ctx0" brushRef="#br0" timeOffset="392669.4594">14407 14480 5805,'0'0'5031,"11"-2"-129,5 2-516,6 0-3741,1 0-258,4 2-129,-1 2-516,-1-4-903,1 3-3096,0-1-516,-2-2-258,-2 0-129</inkml:trace>
  <inkml:trace contextRef="#ctx0" brushRef="#br0" timeOffset="392877.4713">14869 14425 4386,'11'18'5031,"-11"-18"0,13 8-387,-3-4-2967,0-5-903,15-2 0,-5-5-516,5 4 0,0 2-258,-2-3-387,1 7-645,-10-2-903,1 8-2451,-10 4-645,-5 0 0,-7 5 1</inkml:trace>
  <inkml:trace contextRef="#ctx0" brushRef="#br0" timeOffset="393029.48">14900 14614 1806,'-55'44'4644,"41"-23"0,7-6-129,12-6-1548,18 6-1935,1-10-387,10 3-387,3-6-258,-3-2-1290,4-4-3225,1-2 0,-7-3-516,2-2 129</inkml:trace>
  <inkml:trace contextRef="#ctx0" brushRef="#br0" timeOffset="393397.501">15507 14316 5934,'-9'0'5031,"-7"11"-129,-4 14-387,4 13-3225,-6-3-387,10 11-258,-1-1-129,10 5-129,6-9-129,12-6 0,12-11-129,7-7-258,8-13 129,4-4 0,3-13-258,-2-11 258,-4-3 0,-6-9 0,-7-3-129,-8-8 258,-8 3-258,-8-3 129,-6 4 0,-2-1-129,-11 7 129,-6 5-129,-6 9 129,-6 9-129,-3 9 0,-4 2-387,2 11-774,-2 1-3225,8 4-387,6-1-129,10-3-258</inkml:trace>
  <inkml:trace contextRef="#ctx0" brushRef="#br0" timeOffset="393596.5124">15753 14069 8643,'32'-22'5160,"-32"22"-258,0 26-387,-14 13-3612,-9 12-645,-1 15 129,-7 7-387,-4 9 0,-2 4-129,-5-2-516,4 0 129,-3-14-774,16-3-3483,-6-13-258,10-13-387,5-7 0</inkml:trace>
  <inkml:trace contextRef="#ctx0" brushRef="#br0" timeOffset="394281.5516">16576 14342 4386,'39'-92'5031,"-19"51"-129,0 12-2064,-15-4-387,10 33-516,-15 0-129,0 40-387,-10 5-774,0 17-129,-3 6-387,1 7 0,1-3-129,-2-6-258,3-12 0,3-18-129,4-12 129,3-24 0,0 0-258,-2-14 258,2-20 0,3-15 129,4-11 0,1-8 129,5-3 0,2 4-129,3 1 258,2 8 0,5 7 129,5 15-129,3 11 129,0 14-129,-2 6 129,1 5 0,-5 9-258,-6 8 129,-7 5-129,-7 5 0,-8 2 129,-10 0-129,-9 3 0,-4-1-129,-7 3 129,0-1-129,0 1 129,2-2 0,8 6-129,5 0 129,8-1 0,6 1 0,6-2 129,8-2-387,5-3 0,1-7-516,3 5-645,-6-14-3225,5-4-129,1-6-387,-1-5-258</inkml:trace>
  <inkml:trace contextRef="#ctx0" brushRef="#br0" timeOffset="394477.5627">17113 14415 7482,'28'-12'4902,"-10"5"-387,2-1-258,3-5-3741,5 9-129,1 0-387,-2 2-387,-3 5-645,-10 5-2838,-5 5-645,-6 5-258,-8 1-258</inkml:trace>
  <inkml:trace contextRef="#ctx0" brushRef="#br0" timeOffset="394621.571">17066 14621 9288,'-37'26'4902,"37"-26"-129,7 5-516,19-5-3612,6 0-774,5-8-774,10 4-2322,-5-3-1548,-2-2 129,-1 1-645</inkml:trace>
  <inkml:trace contextRef="#ctx0" brushRef="#br0" timeOffset="394945.5896">17482 14493 6966,'3'-14'4902,"-20"20"0,1 10-516,1 12-2580,-2-4-1161,6 10-258,2 2-129,8 3-129,3-8 129,11 1-258,10-11 129,7-5-258,7-10-129,5-6 129,5-10 0,1-11 258,-4-5-258,-6-6 258,-5-3-258,-11-2 258,-11 2-258,-11 4 258,-8-1-129,-14 6 0,-6 7-129,-6 4 0,-2 8-129,-3-1-258,8 8-774,-2-4-2064,10 4-1290,10-3-387,13 3 0</inkml:trace>
  <inkml:trace contextRef="#ctx0" brushRef="#br0" timeOffset="395144.6008">17769 14202 7482,'34'-23'4902,"-34"23"-129,6 9-258,-18 8-3096,4 19-645,-12 9 0,0 13-258,-7 6-129,-3 11 0,-4 3-129,-1 8-387,1 0-258,-4-12-903,10 3-3354,-6-8-387,4-6-387,1-10-387</inkml:trace>
  <inkml:trace contextRef="#ctx0" brushRef="#br0" timeOffset="396588.6835">14523 15415 1,'8'-36'4256,"-8"23"646,-4-4-1290,4 17-903,-6-22-516,6 22-516,-4-14-516,4 14-258,0 0-129,0-10-258,0 10-129,0 0-258,0 0 0,7 0-129,-7 0 0,0 0 0,8 5 129,-8-5-129,0 0 0,0 0 0,0 0 0,0 0 0,0 0 129,-5 9-129,5-9 0,0 0-129,0 0 129,0 0-129,0 0 129,0 0 0,2-6 0,-2 6 0,10-12 0,-10 12 0,8-8 129,-8 8-129,0 0 129,0 0 0,0 16 129,-2 14-129,-6 16 129,-2 12-258,-3 11 387,-1 12-387,0 3 129,-1-1-258,3-8 0,1-13-387,4-8 0,-5-25-774,12-2-1548,0-27-2193,-9 2-258,7-11-387</inkml:trace>
  <inkml:trace contextRef="#ctx0" brushRef="#br0" timeOffset="397104.7131">14560 15262 2322,'-3'-26'3741,"3"15"-903,0 11-903,-6-20-387,6 20-129,-2-18-129,2 18-129,2-23 129,14 17 129,-6-14-258,16 16-129,-3-9 0,13 14-258,-6 3-129,3 16-129,-4 6 0,-7 10-387,-7 6 0,-10 6 0,-7 4-258,-16-2 0,-4-3 0,-12-6-516,-2-3 258,-5-12 0,1-1 0,-1-9 0,8-1 129,4-1 129,6 4 258,9 1 0,9 8 129,6 6 0,11 2-129,11 5 0,2 0-129,3-2-129,5-2-516,-6-19-1806,0-1-2193,4-7-516,-7-8-258</inkml:trace>
  <inkml:trace contextRef="#ctx0" brushRef="#br0" timeOffset="397640.7437">14869 15715 3096,'8'-4'5031,"-8"4"-129,18-6-387,0 6-2967,-4-17-774,10 8-129,-3-12-258,3 4-129,-3-4-129,-2 4 0,-5-2-129,-2 9 129,-12 10 0,0 0 129,-4 5-129,-10 21 0,-6 10 0,-3 11 129,-2 6-129,3 3 0,6-2-129,5 0 129,11-12-258,7-13 0,17-12-258,7-17 0,12-2-258,3-21 258,5-8 0,-1-18 0,1-6 258,-2-12 0,0-9 0,-4-10 258,-4-5-129,-6 3 129,-8 4 0,-5 17 258,-11 11-129,-8 22 129,-10 20 129,-8 25 129,-10 24-129,0 21-129,-6 9 129,1 21-258,5 1-129,-1 4 0,6-5-129,3-5-129,4-11-129,0-15-129,6-7-645,-3-27-903,7-2-2322,3-19-774,-11 0-387,8-18 129</inkml:trace>
  <inkml:trace contextRef="#ctx0" brushRef="#br0" timeOffset="397837.755">15314 15717 4644,'73'-77'4902,"-34"46"0,1 17-1935,-12-14-1032,5 23-516,-11-7-516,0 13 0,-13 7-258,-3 16-258,-6 4 0,-5 11-129,-4-1-129,-2 3-129,1 0-258,-3-13-516,13 1-2709,-4-18-1290,4-11-516,1-9-258</inkml:trace>
  <inkml:trace contextRef="#ctx0" brushRef="#br0" timeOffset="398240.778">15727 15446 4773,'12'37'5289,"-12"-12"-516,-4 0 129,-1-6-2193,3 8-2322,1-5-129,1 2-258,1-4 129,3-2 0,1-2 0,0-4-129,-5-12-129,17 12 0,-7-12-129,-1-3 129,4-7 129,1-6-129,1-1 0,1 0 129,-1-1-129,-1 4 258,0 5-129,-4 6 0,-2 3 129,0 9-129,-4 6 129,-1 10 0,-1 0-129,2 3 129,-1 1-129,3-2 0,3-4 0,0-2 0,4-6-129,1-9-258,7 2-645,-10-16-774,8 2-2838,-5-5-258,1-1-387,-5-5 388</inkml:trace>
  <inkml:trace contextRef="#ctx0" brushRef="#br0" timeOffset="398797.8099">16173 15534 3483,'3'-5'4902,"-3"5"129,-7 4-387,-9 1-2838,4 20-903,-14-1 0,1 14-258,-8 0-129,-4 7-258,-1 1-258,1-2 0,3-4-258,4-10-129,14-2-645,-2-20-516,19 3-2322,-1-11-1032,21-9-387,2-6 258</inkml:trace>
  <inkml:trace contextRef="#ctx0" brushRef="#br0" timeOffset="399540.8523">16206 15608 3870,'6'33'4773,"-6"-33"-258,0 28-258,2-14-3483,-1-2-516,-1-12-258,9 20-387,-9-20 0,10 5-258,-10-5-258,11-5 0,-6-10-258,6 5 129,-3-7 258,1 1 645,1 3 258,-3-4 516,3 10 258,-7-4 387,7 11-129,-10 0 258,8 11-129,-8-11-387,8 22-129,-5-10-258,4 3 258,-7-15-387,13 14 0,-5-14 0,4 0-129,0-5 0,6-7 0,-1-2-129,3 2 0,-1-5-129,-2 5 0,-1 0 0,-3 6 0,-6 4 0,-7 2 0,0 0 0,0 12 0,0-2 0,-2 2 0,1 3 0,1-4 0,7 1 0,4-5 0,5-1-129,4-2 129,2-1 0,1-3 0,2 0 0,0-3 0,-5-2 0,1 0 0,-4-2 0,-1 0 0,-4-4-129,-2 0 129,0 2 0,-4-4 0,0 2 0,-1 1-129,-5 10 129,4-15 0,-4 15 0,0 0 129,0 0-129,0 0 129,-1 15 0,0 2 0,1 2 0,0 3 129,5 2-129,1-2-129,2 0-129,1-6-129,3 0-258,-3-14-387,9 10-1161,-11-12-2580,2-12-516,-4-8-129,-1-7 0</inkml:trace>
  <inkml:trace contextRef="#ctx0" brushRef="#br0" timeOffset="399705.8617">16420 15162 9417,'-7'37'5160,"21"-20"-1806,3-7-3225,4-3-4773,5-2-516,1 0-387</inkml:trace>
  <inkml:trace contextRef="#ctx0" brushRef="#br0" timeOffset="400404.9018">17849 15554 9933,'-57'12'5676,"28"-10"-645,-3-4 0,3-12-4644,-2 1-387,-1-6-129,-5-4-129,-5-9 129,1-7-129,-3-5 258,7-11-129,8-5 129,13-3 0,15 2 129,13 0 0,18 11 0,10 8 0,6 14 0,2 14 0,-5 14 0,-7 22-129,-12 21 129,-15 17-129,-9 10 0,-18 12 0,-8 5-129,-4 3 129,-3-2 129,3-10-129,6-12 0,9-14 258,14-11-258,5-24 258,19-9-129,11-9 0,9-18 0,10-8-129,5-8 0,7-3-258,2-12-129,3 10-645,-6-15-774,8 16-1935,-13-9-1290,1 11-258,-11-6 903,3 21 2451,-16-7 1032,-4 7 1161,-6 12 1161,-11-6 2322,-1 15 1548,-14 1-516,14 18-1032,-17-4-1677,3 18-774,0-3-516,0 12-387,-3-1 129,1 0-516,0-4-129,0-11-903,7 1-3870,-5-14-129,0-12-387,0 0-387</inkml:trace>
  <inkml:trace contextRef="#ctx0" brushRef="#br0" timeOffset="401208.9477">18407 14996 8514,'1'-10'4773,"-1"10"-645,0 0-774,0 10-4902,10 14-2193,-1-4-903,0 9-258,-4-3 2193,8 14 1290,-5 0 1290,-2-2 903,9 14 1161,-12-10 2322,6 5 516,-1-6-258,2 9-2064,-8-20-903,7 3-774,-6-11-258,4-5-387,-7-17 0,10 8-129,-10-8 0,9-17 0,-4-2-258,1-8 129,1-4-258,1-5 129,2 4-129,-3-3-129,3 7 129,-1 3 129,3 7 0,-3 5 0,2 6 258,1 7 0,-1 0 129,4 9 0,-2 3-129,2 3 129,-1-1 0,0 3 0,-2-1 0,-2 0 0,-1-2-129,-1-1 129,-8-13-129,9 18 0,-9-18 129,0 0-129,0 0 0,0-6 0,0-6 0,0-2 0,2-4 0,4-1 0,4 2 0,3-3-258,6 6-258,-1-5-387,10 10-258,-7-6-387,7 12 0,-6-9-129,7 12 0,-13-7 387,4 7 387,-6-4 645,-3 2 387,-3 0 258,-8 2 387,11-9-129,-11 9 0,5-10 0,-5 10-129,0 0 387,0 0-129,-5 0 129,-8 2 0,2 21 129,-7-4 0,4 14-258,-5-2-129,7 6-129,2-5-129,7 0-129,6-6 0,9-6-645,9 1-387,1-20-2193,9-1-1419,1-1-387,4-15-258</inkml:trace>
  <inkml:trace contextRef="#ctx0" brushRef="#br0" timeOffset="401448.9615">19453 14794 8643,'18'-81'5289,"-18"66"-258,0 15-645,-23 29-3612,12 16-516,-6 20 0,-2 11-258,-3 14 0,0 9 0,1 4 0,1 0 0,0-9 0,5-6-258,4-16 0,0-17-516,10-3-387,-10-34-1419,8-2-2322,3-16 0,-9-8-645</inkml:trace>
  <inkml:trace contextRef="#ctx0" brushRef="#br0" timeOffset="401884.9865">19235 15337 5031,'60'-84'4386,"-23"36"0,8 1-1290,5 5-2064,-10-5-129,0 10-387,-7-1 129,-4 18 129,-13 3-129,-3 17 258,-13 0-258,-6 30 0,-8 3-258,1 13 0,-3 4 0,3 4-129,0 0-258,4 1 0,4-7-258,2-17-774,9 5-1032,-6-36-1161,11 23-903,-11-23-129,24-5 903,-16-14 1032,10 4 1290,-3-1 1161,-5-6 1548,5 15 1806,-9-9 645,3 16-129,-9 0-1161,10 3-1032,-10-3-645,0 20-387,-2-6-387,1 6-129,0-1-129,1-1-129,0-4-129,0-3-129,0 2-774,0-13-3096,0 0-516,0 0-645,-4-12 0</inkml:trace>
  <inkml:trace contextRef="#ctx0" brushRef="#br0" timeOffset="402261.0079">19693 15152 3096,'0'0'4644,"8"1"-258,-8 10-258,0-11-2451,0 27-1419,2-10-258,1-1-258,3 1 0,1-6-129,5 0 0,0-5 129,5-1-129,-2-4 129,-1-1 129,-5 0 0,-9 0 0,0 0 258,0 0 129,-16 13 0,-6-2 129,-1 5 0,0 1-129,5 3 0,2 1-129,10 1 0,3-2-129,3-1 0,10-2-129,2-4 0,1-2 129,1-6-129,-3-2 129,0-3-387,1 0-774,-12 0-2322,8-18-516,-1 6-387,-5-6 388</inkml:trace>
  <inkml:trace contextRef="#ctx0" brushRef="#br0" timeOffset="402398.0158">19880 15303 516,'8'-8'0</inkml:trace>
  <inkml:trace contextRef="#ctx0" brushRef="#br0" timeOffset="402649.0302">19880 15303 129,'48'24'3870,"-48"-24"258,11 10-1161,-11-10-1032,11 11-903,-11-11-516,11 10-258,-11-10 0,9 5-129,-9-5 0,0 0 0,0 0 129,0 0 0,4-6 258,-4 6 0,-10-8 0,0 1 0,-1 7 129,-7 0-129,2 7-129,-4 1-129,0 4-258,4 5-774,-5-5-2451,6 2-903,5 0-774,10-14 387</inkml:trace>
  <inkml:trace contextRef="#ctx0" brushRef="#br0" timeOffset="403349.0702">20130 15180 6966,'-13'13'4902,"2"6"-129,2 2-516,8 4-3741,-4-4-387,3-1-129,2-2-258,0-7-387,3 2-645,-3-13-645,8 3 0,-8-10-258,13 2 129,-8-15 0,12 9 387,-5-8 903,4 2 1290,3 7 903,-8-4 645,9 14 129,-20 0-258,19 0 387,-19 0-258,6 16-516,-6-16-645,0 25 0,0-25-387,0 23-129,0-23-129,11 12 129,1-9-258,4-3 0,1 0-129,4 0 258,1-5-258,-2 1 0,-2 0 0,-4 1 0,-1 2 0,-2 1 0,-4 0-258,-7 0 258,15 8 0,-7-2 0,4 2 0,4-3 0,1 1-129,3-2 129,2-4-129,1 0 129,0-10 0,-2-3-129,-2-4 0,-2-4 129,-4 0-129,-3-3 129,-4 3 0,-3 4-129,-3 4 258,0 13-129,-9 0 129,-3 7 0,-2 14 0,1 5 129,-2 4 129,1 4-258,2 1 129,2-2-129,5-4 0,5-2-129,3-5-129,7-10-1419,8 4-3096,0-9-258,9 2-645,2-6-129</inkml:trace>
  <inkml:trace contextRef="#ctx0" brushRef="#br0" timeOffset="403501.0788">21154 15523 10965,'18'-3'5547,"-18"3"-1032,16-21-774,-7 14-8514,-2-4-129,2 6-774,-9 5-258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9T16:28:19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15807 1789 1419,'8'-12'1806,"0"10"-774,-8 2 258,0 0 516,0 0 129,12 2 258,-12-2 258,0 0-129,0 12 258,5 0-387,-5-12-129,0 0-516,0 0-387,0 0-258,-9 4 0,9-4-258,-14-4-129,5-1 0,-6 1-258,-3 4 0,-7 0-129,-2 2-129,-7 5 129,-4 10-258,-5 0 0,-2 6 0,0-4 129,2 2-258,7-3 387,2-4-387,8 1 387,9-4-258,7-3 258,6 5-258,4 7 258,10 6-129,1 10-129,-1 11 129,4 11 0,-4 17-387,-1 13 387,-3 11-258,-2 3 129,-4 0-258,0-4 387,0-8 0,0-11 0,-2-13 387,2-14-387,0-17 258,0-9-129,0-13-129,0-13 0,0 0 0,11 0 0,-4-13 0,2-2 0,4-4-258,6-3 258,2 1 0,6-3 0,1 2-258,3-2 129,1 2-258,-3 3 258,-4-2-516,-4 13-774,-15-12-3096,-6 20 0,0-26-645,-10 13 0</inkml:trace>
  <inkml:trace contextRef="#ctx0" brushRef="#br0" timeOffset="636.0364">15507 2656 9288,'-18'-15'4644,"9"1"-129,18 11-129,4-16-3225,18 14-258,2-10-387,11 6 129,-3-4-258,5 2-129,-1 3 0,-1-2-129,-5 1-129,1-3 129,-6 0-129,-2-1 0,-5-1 129,-2-4-129,-6 0 129,-4-1 129,-6 1-129,-4 3 258,-5 2-258,-9 5 129,-5 5-258,-5 3 129,-5 11-129,-2 10-258,-2 6 258,1 9-258,5 8 258,5 5-387,10-1 387,7-2 0,5-8 0,9-6 0,5-8-129,4-10 129,1-14 129,0-2-129,-5-16 0,1-4 0,-9-2 129,2 1-129,-6 4 129,-1 2-258,-6 17 129,0 0 0,10 16 0,-6 19 0,0 13 0,-1 11 258,1 11-258,0 7 129,-3 5-129,0-2 0,-1-1 0,-2-1 0,-6-6 0,0-4-258,-4-10 258,-2-7-129,-2-10 129,-3-12 0,-5-10 0,-1-12 0,-2-7 0,-1-9 0,1-12 0,1-6 0,2-6 0,5-2-129,6-4-387,1-11-1419,11 15-2709,1-12-129,8 10-258,3-9-645</inkml:trace>
  <inkml:trace contextRef="#ctx0" brushRef="#br0" timeOffset="848.0485">16388 2917 12384,'33'0'5418,"-33"0"-645,8 2 0,-8-2-4386,-6 0-258,6 0-258,-5-6-2580,5 6-1806,0 0-387,0 0-258,0 0-645</inkml:trace>
  <inkml:trace contextRef="#ctx0" brushRef="#br0" timeOffset="1736.0993">17666 2213 11352,'0'-39'4644,"-6"17"-258,-3 18-516,-8-6-2838,3 10-258,-7 0-516,-2 14 0,-2 6-129,4 7 0,-2 2 0,5 2 0,8 4 0,5-1-387,5-2 258,8-3-258,9-2 129,6 0-129,3-1 129,1 1-129,4-1 258,-6 3-129,1 1 129,-3 1 0,-4 0 0,-5-4 129,-5 1-129,-6-3 129,-5-4 0,-9-1 0,-7-4 129,-4-2-129,-6-5 0,-3-2-129,-3-4 129,3-3-258,2-4-258,2-25-1935,14 5-2064,7-16-129,10 2-516,9-12-387</inkml:trace>
  <inkml:trace contextRef="#ctx0" brushRef="#br0" timeOffset="1924.1101">17833 2316 12771,'17'-5'5031,"0"10"258,-16 8-516,6 18-4128,-2 1-258,5 10-258,-1 3 0,1 6-258,-1-1-129,-3-9-516,1 1-516,-7-19-3354,0 0-129,0-23-516,-5-13 0</inkml:trace>
  <inkml:trace contextRef="#ctx0" brushRef="#br0" timeOffset="2052.1174">17872 2002 12126,'-4'-67'4386,"4"50"-4386,0 17 0,0 0-4515,15 0-129</inkml:trace>
  <inkml:trace contextRef="#ctx0" brushRef="#br0" timeOffset="2472.1414">18027 1976 9933,'1'16'5289,"-1"13"-645,-8 1 129,4 17-2064,-3 5-2322,4 11-387,1 7 129,1 5-129,1 0 0,0-5-258,0-6 129,2-9-258,-1-12 258,0-11 129,2-16-129,-3-16 0,13-16 0,-2-16 0,6-5 0,2-4 0,5 1 129,5 3-129,1 11 129,1 9-129,-2 17 129,-4 7 0,-4 15 0,-5 9 0,-5 6 0,-5 7 0,-6 1 0,-8 1 129,-8-2-258,-6-2 129,-5-2 129,-9-9-129,-3-3 0,2-12-129,3-8-387,2-19-1290,15-2-2451,4-29-516,14-9 0,14-21-774</inkml:trace>
  <inkml:trace contextRef="#ctx0" brushRef="#br0" timeOffset="2652.1517">18334 1930 13158,'18'0'4902,"-11"29"0,6 22-387,-10 8-4257,12 12-258,-2 9 129,1 9-774,-1 5 0,-8-16-1806,3 11-2064,-7-22-516,3-3-129,-4-25-645</inkml:trace>
  <inkml:trace contextRef="#ctx0" brushRef="#br0" timeOffset="2840.1625">18555 2377 11739,'7'-14'5160,"-7"14"-516,2 14 0,1 18-3870,-2 3-387,5 8-387,-1 3-129,0-6-516,3 11-1935,-6-24-2064,4 2-258,-6-29-387,0 0-258</inkml:trace>
  <inkml:trace contextRef="#ctx0" brushRef="#br0" timeOffset="2968.1697">18582 2080 10965,'-3'-32'2322,"3"32"-2193,0 17-387,5 5-4515,4-3-258</inkml:trace>
  <inkml:trace contextRef="#ctx0" brushRef="#br0" timeOffset="3296.1884">18737 2344 10449,'4'65'4644,"-4"-32"-258,5 6-387,-3-5-3741,5 1-129,-1-7 129,1-1 258,-3-11-129,0-3 0,-4-13 0,0 0 0,0-13 0,0-10-129,0-9 0,2-11-129,5 1 0,2-1 129,3 2-129,2 6 129,0 9-258,0 11 387,2 11-387,-2 13 387,0 11-516,1 9-129,-2 6 258,1 7-387,-2 7 0,0-8-516,5 13-3225,-7-18-1032,5 1 129,-3-19-516</inkml:trace>
  <inkml:trace contextRef="#ctx0" brushRef="#br0" timeOffset="3816.2183">19283 2365 9417,'-9'-34'5289,"-2"27"129,-8-1-516,3 13-2838,-5 6-1419,5 12-258,-3 2 129,5 8-516,3 0 129,5 2-258,4-1 129,4-3-258,6-6 258,5-6 0,3-8-129,0-9 129,2-2-129,0-8 129,-3-8 129,0-7-129,-5-5 0,0 1 129,-5-3 129,-2 9 129,-1-1-129,-2 10 129,0 12-258,0 0 0,-2 19-129,2 17 129,0 18-129,0 9-387,3 11 387,1 6 0,-3 3 129,2 2-129,-3-4 0,0-9 0,-4-8 129,-5-8-129,-2-8 129,-3-6-516,-3-6 387,-4 2 0,-1-7 0,-2 0 129,-4-3-258,1 1 129,-3-1-258,-1 0-129,2 8-1032,-7-14-3612,8 11-129,-6-8-516,6 7-516</inkml:trace>
  <inkml:trace contextRef="#ctx0" brushRef="#br0" timeOffset="10923.6248">15256 4507 7740,'0'-61'5289,"2"32"-387,-2-5-129,8 12-3225,-8-4 0,0 26-516,0 0-387,2 22 0,-2 26-387,0 17 0,-2 18-129,1 16-129,-2 10 129,3 2-129,0-5 0,0-9-258,0-15 0,0-14-516,1-10-516,-1-31-3741,5-8 258,-5-19-774,12-9-387</inkml:trace>
  <inkml:trace contextRef="#ctx0" brushRef="#br0" timeOffset="11139.6372">15486 4556 10449,'10'-18'5160,"-2"30"0,-7 22-258,4 17-4257,0 14-129,3 13-129,0 5 0,2 3-258,0-1-129,-3-8-258,0-8-387,-7-20-516,6-5-3612,-9-20-129,-3-10-258,-7-14-645</inkml:trace>
  <inkml:trace contextRef="#ctx0" brushRef="#br0" timeOffset="11463.6557">15301 4548 10449,'-5'-13'5160,"12"34"-129,14 5-258,14 14-4128,8 12 0,9 13-258,-1 8-129,6 13 0,-1 0-129,-5-3-258,-6-4 129,-4-12 0,-5-14 0,-3-21 0,-1-20 0,-3-13 0,-4-23 129,-2-19 0,-2-18 0,-5-16-129,-5-3 129,-5-7-129,-6 0 0,0 6 129,-3 10-258,-5 8-129,4 24-774,-6 7-3741,10 16 0,0 16-516,21-5-387</inkml:trace>
  <inkml:trace contextRef="#ctx0" brushRef="#br0" timeOffset="11804.6752">16555 4985 9804,'0'32'5031,"0"-20"-258,1 8-258,-6-6-3741,5 3-387,3-2-258,-3-15-1290,0 22-3225,0-11-258,0 0-516,-3 0-258</inkml:trace>
  <inkml:trace contextRef="#ctx0" brushRef="#br0" timeOffset="12372.7077">16501 4705 11868,'-43'11'5418,"27"-6"-258,1-5-645,15 0-5289,0 0-3870,0 0-129,17 0-774,8-1-516</inkml:trace>
  <inkml:trace contextRef="#ctx0" brushRef="#br0" timeOffset="12884.737">18183 4471 8643,'-15'0'5289,"4"0"-387,11 0-258,11 4-3483,17-2-387,10-2 0,12-3-129,7-4-129,9-1-258,0-1 0,1 0-129,-7 0-129,-8 2 0,-12 4 0,-14 2-129,-9 1-387,-17 0-645,0 16-3612,-18-7-129,-4 12-516,-11-7-516</inkml:trace>
  <inkml:trace contextRef="#ctx0" brushRef="#br0" timeOffset="13147.752">18241 4666 7353,'-19'25'4773,"16"-11"129,3-3-387,6 5-3354,3-6-258,17 9 129,3-12-129,16 3-129,4-10-129,12 0-258,2 0 0,2-3-258,-3 1-129,-10-1-129,-10 3-129,-15 5-516,-6 19-1806,-19-8-2064,-2 7-516,-10-8-258,0 4-516</inkml:trace>
  <inkml:trace contextRef="#ctx0" brushRef="#br0" timeOffset="31519.8028">19379 5288 7353,'17'12'4902,"-6"2"-129,-1-3-645,4 13-3225,-1-6-258,2 7-129,-6-3-129,0 5-129,-9-2 0,-3 3-129,-10 5 258,-7-1-645,-5 7-387,-10-6-3612,5-1-516,2-10-129,4-7-645</inkml:trace>
  <inkml:trace contextRef="#ctx0" brushRef="#br0" timeOffset="32059.8337">20125 4434 1935,'-16'-2'4773,"16"2"0,-11-5-258,2-6-2580,9 11-129,0 0-258,17 0-258,-3 0-258,17 0-387,4 0-129,12-2-129,10-2-129,8-3-129,3-1-129,1-4 0,-4 0 0,-8 2 0,-9 1 0,-12 2 0,-12 4-258,-13 2 0,-11 1-129,-8 0-774,-8 13-2064,-13-5-1548,-3 4-258,-10 0-387,-1 5 388</inkml:trace>
  <inkml:trace contextRef="#ctx0" brushRef="#br0" timeOffset="32343.85">20039 4778 7353,'-2'25'5031,"9"-17"129,14 4-516,2-12-3096,21 3-387,7-8-387,14-4-258,4-4-258,5-1-129,-2-2 0,-3 1-129,-11 4 0,-9 0-129,-13 11-129,-15-2 0,-8 4-129,-13-2-516,0 18-1419,-14-7-2451,-7 8-387,-9-2-129,-1 5-387</inkml:trace>
  <inkml:trace contextRef="#ctx0" brushRef="#br0" timeOffset="32571.863">19978 5243 8256,'-35'45'5031,"43"-33"129,21-12-774,24 0-3483,13-8-516,17-8 129,9-4-387,0-5-129,-3 1-129,-11 2-129,-12 5-129,-14-2-258,-11 16-1419,-23 0-2322,-8 5-516,-10-2-387,0 16 129</inkml:trace>
  <inkml:trace contextRef="#ctx0" brushRef="#br0" timeOffset="32847.8788">20877 5136 8514,'0'0'5547,"0"0"-387,11 14-387,-10 14-3999,8 16-129,-3 7-129,6 13-129,-4 8-129,1 1-258,-2 1 0,-3-8-129,4-1-387,-8-23-1419,6-1-2838,-5-15-387,1-6-258,-2-20-129</inkml:trace>
  <inkml:trace contextRef="#ctx0" brushRef="#br0" timeOffset="33207.8993">21101 5271 7740,'8'-12'5289,"2"0"-387,-10 12-258,0 0-3999,0 0-129,4 9-129,-4 6-129,-10 7 0,-3 6-129,-2 2 129,-3 3-129,0 2 0,0-6-129,3-2 258,3-3-258,3-4 258,5-4-258,4-4 0,2 0 129,7-5 0,6 3 0,3-1-129,2-1 0,3 2 0,3 0 0,0 2 0,-5-2-129,-2 9-387,-7-12-2322,1 7-2064,-6 1-129,-3-1-387,-4-14-387</inkml:trace>
  <inkml:trace contextRef="#ctx0" brushRef="#br0" timeOffset="93655.3568">18493 8325 5805,'11'-51'4644,"-11"37"0,0 14-1161,-5 5-1806,-10 12-387,8 21-258,-5 3-516,5 12-129,1 3 129,6 7-258,0 0 129,9 2 0,2-2-129,6-2 0,2-11 0,9-5 0,3-8 0,6-10 0,3-10 0,5-8-129,2-9 0,3 0-129,1-9 0,-9-6-258,2 1-258,-12-7-903,3 2-3354,-15-5 0,0 2-516,-12-7-387</inkml:trace>
  <inkml:trace contextRef="#ctx0" brushRef="#br0" timeOffset="93923.3721">18912 8575 4773,'-24'-18'4773,"24"18"-129,6-5-129,19 6-2838,0 3-645,11 10-129,0 3-258,6 8-258,-2 3-129,-1 6-129,-9 2-129,-5 6 0,-8-1 129,-9 8 0,-8-4-129,-12 2 129,-11-1 0,-6-1 0,-5-3 129,-2-8-129,2-5-258,5-10-774,15-5-3354,4-9-516,10-5 0,10-7-774</inkml:trace>
  <inkml:trace contextRef="#ctx0" brushRef="#br0" timeOffset="94459.4027">19535 8770 5934,'15'81'4902,"-11"-33"-516,-3-3-258,-1-1-3483,7-1-129,-4-10-129,5-12-129,-8-21 0,12 1 0,-8-17 129,-1-18-129,-3-20 129,0-10-129,-2-19-129,-3-5 129,-2-10-129,-3 3 0,0 2 129,1 14-129,1 10 0,4 20 0,4 16 258,0 19-258,10 15 0,8 24 129,5 15-129,2 16 0,2 11 0,0 10-129,0 4 129,-1 2-129,-2-3 0,1-10 0,-3-10-129,0-14 129,2-17-129,-2-17 129,1-12 0,-3-12 0,-2-22 129,-1-11-129,-3-11 129,-3-9 0,-2-8-129,-2 0 0,-5 1 0,-2 5-129,0 10 129,-2 7-129,-2 17 0,-2 12-387,6 21-903,0 0-2967,-4 20-387,4 2-258,11 11-387</inkml:trace>
  <inkml:trace contextRef="#ctx0" brushRef="#br0" timeOffset="94715.4173">20032 8589 5160,'15'99'5160,"-11"-51"-258,6-2-387,-6-12-2580,13 5-645,-2-15-645,8-3-258,0-10-258,4-9-129,-1-4 129,0-15-129,-4-2 0,-3-8 0,-8-2 129,-7-1-129,-5 2 258,-13 2-258,-8 5 129,-7 5-129,-5 5 0,-1 6 0,5 5-129,1 0-258,11 8-903,4-5-3096,14-3-387,17 0-387,9-11-129</inkml:trace>
  <inkml:trace contextRef="#ctx0" brushRef="#br0" timeOffset="94899.4279">20380 8414 7611,'33'-53'5160,"-21"44"-387,-12 9-258,10 18-3354,-10 7-387,1 16-387,3 8-129,0 8-129,2 2-129,-2 1-387,3 1-258,-7-19-2322,3 0-1677,-3-13-387,0-7-387,0-22-129</inkml:trace>
  <inkml:trace contextRef="#ctx0" brushRef="#br0" timeOffset="95051.4365">20328 8566 5934,'26'-21'5031,"-5"14"-387,8 0-387,10-2-4386,-1 1-3741,13 7-516,-2-6-387,3 3-258</inkml:trace>
  <inkml:trace contextRef="#ctx0" brushRef="#br0" timeOffset="95639.4703">21087 8457 9159,'19'36'5160,"-9"-14"-258,-1 5-258,2 1-4515,-1 5-129,0-4 129,-4 0 0,-1-3-258,-2-3 258,-2-9-129,-1-14 0,0 0 0,0 0 0,0-12 129,4-12-129,-1-6 0,5-11 0,2-1-129,1 0 129,1 3-129,1 4 129,-1 6-129,1 6 129,1 9 0,-2 11-129,2 3 129,2 8 0,0 9 129,4 1-129,2 3 0,0 0 0,1-1 0,2-1-129,2-5 258,-1-2-129,-3-10 0,0-2-129,-2-2 129,-5-10 129,-3-5-129,-4 1 0,-6-1 0,-3 3 0,-4 1 0,-7 9 0,-4 4 0,-1 9-129,-3 7 258,3 7-258,2 6 129,3 4 0,5 0 0,6 1-129,8-1-129,6-8-129,11 3-516,-5-18-1548,15-1-2193,1-9-387,5-2-258,1-15 517</inkml:trace>
  <inkml:trace contextRef="#ctx0" brushRef="#br0" timeOffset="95847.4821">21946 8418 5031,'39'-154'5289,"-34"78"0,-1 13-516,-13 3-2451,2 30-903,-10 10-516,0 25-516,-1 22-129,1 23 0,4 16-258,4 11 0,4 10 0,5 1-129,3 2 0,4-9 0,3-9-258,1-18-774,4-3-3483,-7-20-387,-1-8-258,-7-23-387</inkml:trace>
  <inkml:trace contextRef="#ctx0" brushRef="#br0" timeOffset="96103.4967">21857 8555 5676,'11'-90'5031,"9"49"-516,8-1-258,0 0-3483,16 5-387,-2 4-129,0 3-258,-6 7 258,-7 14-129,-9 9 258,-3 13 129,-14 15-258,-1 14 0,-3 7 129,-3 8-129,-2 0-129,2-3-129,2-2-258,0-16-1032,3-2-3225,2-13-387,1-8-258,-4-13-258</inkml:trace>
  <inkml:trace contextRef="#ctx0" brushRef="#br0" timeOffset="96327.5096">22269 8417 7611,'0'0'5160,"9"5"-129,-9 8-387,4 8-3870,-1-4-129,5 7-258,-2-4 129,7 3-258,1-3-129,4-1-129,3-7 0,3 0 0,2-3-258,-3-9-1161,5 3-3225,-7-3-387,1-4-387,-5-6-258</inkml:trace>
  <inkml:trace contextRef="#ctx0" brushRef="#br0" timeOffset="96487.5187">22530 8478 5160,'-34'10'5547,"15"9"-645,-4 3-258,2 11-2451,-7-9-1548,6 7-516,1 6-1806,-1-9-2709,6-4-645,6-10-129,10-14-387</inkml:trace>
  <inkml:trace contextRef="#ctx0" brushRef="#br0" timeOffset="96687.5301">22545 8376 8127,'0'0'5031,"0"0"-129,1 17-258,1 5-4257,-2-1-129,0 3-387,2 1-129,-2-9-516,4 5-129,-4-21-516,7 18-2193,-7-18-1290,2-11-129,-1-4-129</inkml:trace>
  <inkml:trace contextRef="#ctx0" brushRef="#br0" timeOffset="97462.5745">22568 8415 645,'0'-12'4644,"10"2"774,-10 10-774,18 2-1806,-18-2-1032,22 10-516,-10-9-258,5 4-516,-2-1-129,1 3-129,-2-5-129,-1 3 129,-6-1-129,-7-4 129,5 20 129,-5-8-387,-8 1 258,1 2-258,-3 0 129,1 2-129,2-2 129,1-2-258,5-2 129,1-11 129,8 18-129,3-14 129,4-1-129,-1-2 129,4-1-129,-1-4 0,0-8 0,-2 0 129,-1-5-258,-2 0 129,0 0-129,-2-1 129,-4 3-129,1 2 258,-7 13-258,10-5 0,-10 5 258,9 13-129,-5 1 258,2 1-258,1 2 129,2-1-129,1-1 129,-1-5 0,4-3-129,-3-3 0,3-4-129,-2 0 0,2-4-129,-4-5-258,6 3 0,-3-8 129,0 4-129,0-5 129,2 3-129,-4-1 387,0 3 0,0 2 387,-10 8 0,15-11 129,-15 11-129,15 0 0,-15 0 129,12 9 0,-12-9-129,15 12-129,-15-12 0,18 12-129,-8-9 129,1 1-129,1-3 0,6 1 129,-1-2 129,1 0-129,-1-1-129,0-7 258,-3 0-258,0-2 129,-3 0 0,-11 10-129,9-14-258,-9 14 258,0 0 129,7 6-258,-3 7 129,-1 3 0,1 0 0,2 3-129,2 3-387,-8-22-3225,9 19-903,-9-19-387,0 0-774</inkml:trace>
  <inkml:trace contextRef="#ctx0" brushRef="#br0" timeOffset="97635.5844">22815 8002 9417,'0'-16'5031,"9"-3"-2967,0 18-2064,-9 1-5031,5 6-516,-8 8-129</inkml:trace>
  <inkml:trace contextRef="#ctx0" brushRef="#br0" timeOffset="98011.6059">19554 9876 8901,'-27'-54'5547,"12"46"-387,2 12-129,0 8-4128,9 27-258,4 14 0,6 19-258,4 10-129,1 6-129,3 4-387,-4-13-645,6-3-3870,-13-18-258,3-14-387,-6-27-516</inkml:trace>
  <inkml:trace contextRef="#ctx0" brushRef="#br0" timeOffset="98387.6275">19482 9961 5805,'11'-172'5547,"8"102"-645,6 13 0,5 19-1806,-3 4-2193,7 18-387,-4 13-387,-3 10 129,-8 19-258,-8 9 0,-10 11 0,-3 4 0,-15 5-129,-3 5 129,-4-5 0,-2-9 0,3-7-129,4-9 129,12-10 0,7-4 0,17-6-129,8-7 258,13 2 0,6 2-129,3 2 129,0 2-129,-6 6 0,-7 0 0,-12 4 129,-13 1-258,-12 6 129,-14 1 0,-11 1 0,-6-6-129,-1 1-516,-3-15-1290,11-4-2709,6-7-258,13-14-387,8-14-129</inkml:trace>
  <inkml:trace contextRef="#ctx0" brushRef="#br0" timeOffset="98858.6544">19849 10026 7611,'24'2'5289,"-15"19"-258,-4 4-258,10 7-3741,0-3-387,8-3 0,5-6-387,5-11-129,3-4-129,1-5 0,-4-11 0,-3-9-129,-7-9 0,-7-3 0,-9-4 129,-2 2-129,-5 1 129,0 5-129,-2 6 0,1 8 129,1 14 0,0 0 0,11 13 0,0 8-258,2 5 645,1 2-387,2 0 129,1-6-258,1 2 0,-4-9-516,8-6 0,-4-9-258,5-7-258,-3-15 129,5-6 129,-3-17 0,3-10 258,-3-21 516,-5-14 258,1 5 645,-11-7 129,3 20 129,-10 1 129,2 24 0,-5 17-258,3 30 258,-4 34-645,8 21 0,7 10-516,3 6-258,10 16-1032,-8-8-3483,11-3-258,-6-12-387,1-12-258</inkml:trace>
  <inkml:trace contextRef="#ctx0" brushRef="#br0" timeOffset="99019.6636">20509 9857 4773,'7'-39'4515,"10"20"0,14 4-645,8-4-3999,14 9-2193,8-2-1935,2-5-258,9 5 0</inkml:trace>
  <inkml:trace contextRef="#ctx0" brushRef="#br0" timeOffset="99294.6793">21271 9564 8385,'71'-58'5676,"-58"33"-387,-7 12-516,-18-3-3225,-4 17-774,-9 7-258,-3 11-258,1 5-129,3 7-129,6 5 0,5 0 0,12 1 0,6-4 0,10-1-129,8-3 129,5-1-129,-1-8 129,-3 3-129,-5-5 129,-4-1-129,-12 3 129,-6-3-129,-15 0-129,-4 3-258,-9-9-516,8 10-2451,-6-17-1419,7-4-516,2-3-516,14-12 775</inkml:trace>
  <inkml:trace contextRef="#ctx0" brushRef="#br0" timeOffset="99686.7018">21336 9719 5160,'49'-32'5676,"-35"27"-645,-4 5-129,-10 0-2580,12 12-1419,-8 2-258,2 6-387,2-1 0,3 2-129,0-5 0,0-2 0,2-5-129,1-5 129,0-4-129,-2 0 0,-2-8 0,-2-4 0,0-1 129,-2-1-129,1 3 0,-7 11 0,11-10 0,-11 10 0,16 10 0,-8 6 0,2 11-129,0 4 129,-3 10 0,0 5 129,-3 5 0,-4-2 0,-4 4 0,-5 2 0,-7-3 0,-8-2 0,-4-7 0,-5-6-258,0-11 0,-3-7-129,4-7-774,-5-13-3999,14-16 0,5-14-258,12-13-516</inkml:trace>
  <inkml:trace contextRef="#ctx0" brushRef="#br0" timeOffset="100562.7519">21619 9571 9804,'37'-17'5547,"-22"24"-516,-5 13-129,0 9-4515,0 7-258,2 5 0,-5 0-129,2-3 129,-5-3-129,2-10 0,-1-11 0,-5-14 0,9 0 0,-3-9 129,0-15-129,4-7-129,0-5 129,2-5 0,0 3 0,0 1 0,0 6 0,-3 9 0,-1 6 129,-8 16 0,12-5 129,-12 5 0,13 11 0,-6-4 0,3 3 0,0-3 0,4 0-129,1-3 0,0 3-129,0-3 0,1-1 0,-1 4-129,-2 1 129,-1 3 0,0-1-129,-3 0 129,0 1-129,-9-11 129,15 18-129,-15-18 129,13 5 0,-13-5 0,15-4-129,-6-2 258,0-2 0,-1-1-129,0 2 129,1 0-129,0 4 129,0 1-129,1 2 0,-10 0 0,18 9 0,-9-2-129,2 1 129,0-2-258,-1 2 0,2-5-129,2 1-129,-4-4-387,7 2-387,-8-3 0,10 1-387,-11-8-516,12 8-645,-11-5 387,11 5-129,-9-12 387,5 5 645,-4-7 903,1-4 774,3 7 1161,-7-14 774,7 7 0,-10-12 129,10 10-129,-10-13-258,8 11-774,-6-10-258,3 4-258,-3-1-258,2 4 129,-7 1-129,4 3 387,-7 3-387,0 4 129,0 14-129,-5-6 129,-4 6 0,5 15-129,-2 3 258,2 10-516,2 3 258,2 8-258,0 0 129,6-3-258,4-1 0,-1-7-516,6 5-2709,-7-17-1548,-8-16-258,13 10-387</inkml:trace>
  <inkml:trace contextRef="#ctx0" brushRef="#br0" timeOffset="100851.7684">22435 9492 6708,'-8'-6'5418,"8"6"-387,10-10-129,14 10-3741,-4-7-516,9 7-129,-3-5 0,4 4-258,-4-2-129,2 3 0,-5 0 0,0 0 0,-6 0 0,-1 3 0,-5 3-129,-2-1 0,-9-5 0,13 19 0,-10-6-258,-3-13-129,11 20-645,-11-20-387,7 13-1161,-7-13-1677,0 0-774,0 0 129,0 0 1548,-8 0 646</inkml:trace>
  <inkml:trace contextRef="#ctx0" brushRef="#br0" timeOffset="101254.7914">22745 9539 2709,'0'0'4257,"0"0"-903,0-13-903,0 13-645,0 0-258,15 0-258,-15 0-516,0 0 129,0 0-129,5 9-129,-5-9 0,0 0 129,0 0-387,5 15-129,-5-15 129,0 0 0,0 0-129,0 0 129,0 0 0,0 0 0,0 0 0,0 0-258,0 0 129,8 0-129,-8 0-129,0 0 129,0 0-129,0 0 0,3-11 129,-3 11-129,5-11 0,-5 11 0,9-20 0,-9 20 0,13-22 0,-5 10 0,2 2 0,1 1 0,0-2 0,0 5 0,1-1 0,1 2 0,-2 2-129,-3 2 0,1 1 0,-9 0-516,19 9-3999,-19-9-258,11 14-516,-11-14-129</inkml:trace>
  <inkml:trace contextRef="#ctx0" brushRef="#br0" timeOffset="101427.8013">23028 9406 7611,'0'0'5418,"0"8"-387,0 6-258,0 11-3483,0-2-1032,0 2-387,2 7-1935,-2-13-2709,0-2-387,0-17-258,0 0-258</inkml:trace>
  <inkml:trace contextRef="#ctx0" brushRef="#br0" timeOffset="101774.8212">23312 9298 9030,'21'7'6192,"-8"5"-774,-13-12 129,-3 31-1935,-4-18-3225,1 8 0,-1 6-258,0 3 0,3 0-129,0 5 0,4-4 0,3 0 0,7-4 0,5-5-258,8-1-774,-3-12-4257,13-3-129,-2-6-516,6-8-516</inkml:trace>
  <inkml:trace contextRef="#ctx0" brushRef="#br0" timeOffset="102610.869">19016 3945 7482,'37'-60'5031,"-1"10"-129,8-26-258,26-13-3225,10-23-516,23-14-129,18-23-258,25-11-129,14-5-258,15 5 387,5 13-516,-5 13 258,-13 16-258,-15 20 258,-21 30-516,-27 22 129,-23 21-774,-30 1-1032,-12 24-2709,-22-3-129,-12 3-387,-5 12-258</inkml:trace>
  <inkml:trace contextRef="#ctx0" brushRef="#br0" timeOffset="102994.891">19981 3367 9804,'-32'25'5418,"32"-30"-387,10-37 129,26-9-4128,9-26-258,17-13-258,13-16-129,15-6-129,10-3-129,6 2 0,2 5-258,-7 10 387,-9 12-258,-10 14 129,-14 18-129,-12 9 0,-16 11-387,-12 7 129,-9 10-903,-19 0-3354,0 17-516,0 0-129,-10 0-387</inkml:trace>
  <inkml:trace contextRef="#ctx0" brushRef="#br0" timeOffset="103294.9081">21168 1371 9933,'2'-59'5160,"9"-15"0,-11 74-258,0 0-3096,17 67-516,-14-1-774,7 17-129,-1 8-516,3 8 129,2 0-516,-1-11 0,6-9-1935,-9-32-2451,4-14-129,-8-21-387,-6-12-129</inkml:trace>
  <inkml:trace contextRef="#ctx0" brushRef="#br0" timeOffset="103618.9267">21244 1242 9546,'0'-141'5031,"0"141"-774,20-71 387,-20 71-3870,38-34-129,-38 34-129,48-2-258,-48 2 0,0 0-129,48 62 516,-48-62-258,1 92 129,-10-32-258,-10 6-129,-9 2-258,-1-9 387,1-7-387,3-6 129,4-7-387,7-5 387,9-7-387,6-2 387,15-5-129,7 6 129,4 2 0,2 1 0,3-1-258,-3-3-387,9-5-3483,-16-2-645,4-3-129,-10-10-516</inkml:trace>
  <inkml:trace contextRef="#ctx0" brushRef="#br0" timeOffset="103934.9446">21544 1710 10836,'0'-39'5031,"4"24"0,-1-2-258,14 0-3483,-17 17-516,30-50-258,-30 50-129,42-63-129,-42 63-129,42-71-516,-42 71 903,27-62-774,-27 62 129,0 0 129,0-51 0,0 51-387,0 0 387,-49 41-129,32 0-387,1 15 903,7 4-516,5 7 129,4-3-129,12 4 387,9-10-387,5-14 258,8-13-645,0-19-645,12-5-3612,-6-12 0,5-12-387,-4-26-645</inkml:trace>
  <inkml:trace contextRef="#ctx0" brushRef="#br0" timeOffset="104150.9571">22088 1138 10320,'-17'-137'5160,"17"137"-516,-46-68-516,46 68-2451,-48 15-645,48-15-258,-34 79-645,28-10 0,6 18-258,6 14 0,8 3 645,3 2-774,4-2 129,-2-12-516,0-10 516,0-19-3354,-10-24-1032,0-18-516,-9-21-516,0 0-258</inkml:trace>
  <inkml:trace contextRef="#ctx0" brushRef="#br0" timeOffset="104287.9648">21982 1456 12255,'19'-112'5031,"-19"112"-258,46-61-645,-46 61-5547,66-38-2967,-28 30 0,-38 8-645,69 5-645</inkml:trace>
  <inkml:trace contextRef="#ctx0" brushRef="#br0" timeOffset="104806.9945">22259 2588 8127,'-32'11'5160,"11"-11"-258,-10-12-387,-2-1-3999,-11-5-258,-5-1-129,-4-5 0,0-8 0,2-11 0,5-6 258,7-8 0,12-2-129,13-1-129,12 4 129,8 3-258,12 12 129,8 16-387,1 16 258,2 16-129,-7 20 0,-3 16 0,-8 13 0,-9 14 0,-2 9-258,-6 4 387,1-1-258,-2-6 258,5-11-129,4-10 258,10-17-258,7-17 258,7-17 0,4-12-129,4-20 0,3-8-645,-6-15-1419,6-2-2322,-5-10-387,3-6-258,-6-12 0</inkml:trace>
  <inkml:trace contextRef="#ctx0" brushRef="#br0" timeOffset="105071.0097">22335 1935 9030,'9'-114'5289,"-15"87"-258,-9 9-129,3 18-3354,-13 11-645,5 13-387,0 7-258,5 10-129,6 3 0,6-1-258,4-1 129,12-2-129,7-3 129,5-3 0,6-7 0,3-5 0,0 2-129,-2-4 0,-3-1 129,-6 2 0,-9 1-129,-7 1 0,-8 0 0,-12-1-387,-9 5-258,-14-11-3354,6 9-645,-5-12-774,8-2 0</inkml:trace>
  <inkml:trace contextRef="#ctx0" brushRef="#br0" timeOffset="105451.0315">22453 2130 10191,'29'4'5289,"-20"8"-387,4 6-129,-8-1-4257,10 1-258,1-4-129,0-2 0,1-7-129,0-5 0,-1 0-129,-3-14 0,-2-4 129,-4-10-258,-2-4 258,-4-4-129,-1-2 129,0 3 0,-4 4-129,1 6 129,1 9 0,2 16 0,0 0 0,13 20 0,-3 10 129,4 7-258,2 6 258,-1 3-129,-2 2 0,-2 1 129,-5-1-129,-5 1-129,-1-6 129,-9-2-387,-5-1 129,-6-14-1419,2 3-2967,-6-13-645,3-5 0,-2-11-387</inkml:trace>
  <inkml:trace contextRef="#ctx0" brushRef="#br0" timeOffset="106031.0646">22685 1872 8643,'32'-61'5547,"-15"56"-387,-5 8-645,5 21-2451,-5 6-1806,4 11-258,-2 3 0,-3 2-129,-1-2 258,-3-5-258,-3-7 129,-1-13 0,-3-19 129,0 0-129,0 0 129,11-30-129,-6-8 0,1-5 129,1-6 0,1-4 129,0 1 0,2 3 129,-2 10-129,1 7 258,0 10-129,1 8-129,1 9 258,-2 5-387,1 3 129,1 9-258,0 5 129,1 2-129,0 1 0,-2 1 0,0-1-129,-2-1 129,0-5-129,-1-1 0,-7-13 129,10 7-129,-10-7 129,9-5 0,-3-14 0,2-5 0,-1-6 0,1 1 129,-1-5-129,2 1 129,-2 5-129,1 2 0,-1 15 0,-7 11 129,12 4-129,-5 8 0,-1 8 0,2 1 0,1 3 0,4-3 0,1-3-387,-3-8-258,5-3-1290,-6-7-3225,2 0 258,-12 0-774,18-12-129</inkml:trace>
  <inkml:trace contextRef="#ctx0" brushRef="#br0" timeOffset="106367.0839">23275 1613 9159,'-3'-44'5289,"3"27"-258,-1 5-516,7 14-2580,-6-2-1032,5 13-258,-3 4-387,2 2 0,1 7-129,0-1-129,-1-1 129,0-1-129,-2-5 129,0-1-129,-1-3-129,0-4 129,-1-10 0,0 0 129,0 0-129,0 0 0,4-14 0,-3-3 0,-1 2 0,3-7 0,0-2 129,-3 2-129,3 0 0,-1 6 0,-2 16 0,5-19-129,-5 19 129,0 0-258,0 0-387,0 0-1419,7 14-2838,-7 0-258,0 3-258,0-2-387</inkml:trace>
  <inkml:trace contextRef="#ctx0" brushRef="#br0" timeOffset="107391.1424">23196 1682 1806,'0'0'5031,"0"0"129,0 0-129,-10-17-1935,10 17-645,-5-23-774,8 1-387,-3 22-258,15-58-258,-15 58-129,32-70-258,-32 70 0,40-63 0,-40 63 0,37-40-258,-37 40 129,0 0-129,0 0 129,40 13 0,-37 10-258,-1 6 0,2 1-129,-4 4 258,3-7-129,0-1 0,-2-13-129,-1-13 129,0 0-129,0 0 129,0 0 129,29-46-129,-29 46 258,21-70-387,-21 70 258,28-62-129,-28 62-129,0 0 129,42-54 129,-42 54-129,0 0 0,27 24 0,-19 5-129,-2 3 0,3 2-387,-7-16-2451,12 11-2451,-3-8 0,10-8-645,2-13-387</inkml:trace>
  <inkml:trace contextRef="#ctx0" brushRef="#br0" timeOffset="107535.1507">23881 1368 13416,'37'-29'6063,"-37"29"-387,0 0-258,0 0-5547,0 0-2322,0 0-2967,0 0-129,0 0-516,29 20-645</inkml:trace>
  <inkml:trace contextRef="#ctx0" brushRef="#br0" timeOffset="115218.5901">15063 11700 7611,'21'-46'5289,"-15"10"-387,4-5-129,-10-13-3483,8 5-129,-8-6-258,0 15-258,-12 8-129,-3 18-258,-7 14 0,-3 22-129,-2 23 0,1 15 0,5 10 0,5 5-129,10-1 0,6-9 0,6-13 0,12-14 0,6-19 0,2-17 0,1-11 0,0-21-129,-4-7 258,-3-7-129,-6-2 0,-3 4 0,-6 6 0,0 11 0,-2 11 0,-3 14 0,6 20 0,-1 11 0,6 21 129,0 10-129,5 16 0,-2 10 0,-3 2 0,-2 0 129,-6 0-129,-3-2 0,-10-12 0,-8-11 0,-7-9 129,-6-15-258,-5-12 258,-3-12-129,-1-12 129,2-5-129,4-14-129,3-13-516,16 1-3483,-1-14-774,13-1-387,4-10-258</inkml:trace>
  <inkml:trace contextRef="#ctx0" brushRef="#br0" timeOffset="115451.6035">15331 11589 10191,'10'-46'5547,"-10"46"-645,-21 3 129,8 24-4257,-5 11-129,5 13-129,2 5-129,4 6-129,6 1-129,2-3 129,13-8-258,6-11 0,9-15-258,6-14-516,11-5-645,-8-13-3612,11-12 129,-5-14-516,-1-2-258</inkml:trace>
  <inkml:trace contextRef="#ctx0" brushRef="#br0" timeOffset="115834.6254">15706 11705 9417,'2'-45'5289,"-2"45"-387,-19-6-129,12 16-3354,-12 11-645,7 11 0,-3 2-387,2 11-129,3-1-129,5-2 129,5-2-258,3-7-129,9-9 0,6-13-129,3-10-129,0-12-129,4-12 0,-3-15 0,-2-9 0,-5-15 129,-1-9 0,-8-12 0,-5-13 258,-1-3 258,-11-1 387,0 8-129,-4 12 258,4 16-129,0 17 129,7 34-129,2 24 129,4 38-129,7 18-258,4 20 0,2 13-129,0 11 0,1 2-129,-2-3 129,-1-8-387,-2-19-516,8-9-3999,-11-24-258,3-13-387,-2-24-387</inkml:trace>
  <inkml:trace contextRef="#ctx0" brushRef="#br0" timeOffset="117603.7266">16575 11676 10191,'27'7'5289,"-3"-7"-387,-2-2-129,16 2-3870,-3-2-516,11-1-258,5 3-903,-5-5-3612,5 3-387,-5-3-129,1 1-774</inkml:trace>
  <inkml:trace contextRef="#ctx0" brushRef="#br0" timeOffset="118094.7546">17779 11427 9546,'10'-60'4902,"-12"39"-129,-16 2-387,-3 15-3612,-10 4-129,-1 12-258,-7 12-129,0 9 129,4 3-258,7 1 0,9 2 0,13 0-129,7-1 129,16-1 0,11-5-129,11-2 0,6 0 0,-1 2-129,-1-3 129,-7 1-129,-5-3 0,-14-2 129,-10 0-129,-9-5 129,-16 0 0,-7-3 129,-10-1-129,-6-3 0,0-5 0,-3-4 0,5-1-258,6-9-258,14 0-1161,4-19-2709,15-6-387,13-12-129,14-4-516</inkml:trace>
  <inkml:trace contextRef="#ctx0" brushRef="#br0" timeOffset="118502.778">17837 11576 8901,'30'9'5031,"-27"10"-258,2 7-387,-5-1-3096,13 6-387,-2-4-387,10-1-258,3-7-129,2-5-129,1-10 0,0-4-129,-2-5 0,-4-12 0,-1-4 129,-4-4-129,-5-3-129,-1 3 258,-4 3-129,-2 2 129,-2 8 129,-2 12-129,0 0 0,0 25 0,-2 6 258,2 13-258,0 13 129,0 11-129,0 7-129,0 3 129,4-1 0,-1-2-258,-3-2 0,0-9 0,-3-10 129,-6-10-258,-8-8 258,-6-5-129,-2-9 129,-9-5 129,-3-9 0,-2-8-258,5-4-645,-4-19-3225,14-14-387,8-18-129,12-13-387</inkml:trace>
  <inkml:trace contextRef="#ctx0" brushRef="#br0" timeOffset="119086.8114">18133 11543 7998,'45'-14'5160,"-22"23"-129,-4 13-258,0 14-1806,-2 1-2580,5 3-129,-4 0 0,-2 1-129,-5-8 0,-4-6-129,-3-10 0,-4-17 0,0 0 0,0 0 0,3-17 129,0-12-129,2-8-129,1-6 129,4 0-129,1 2 0,2 5 0,1 4 129,2 9-129,-1 13 0,3 10 129,-1 10 129,1 15 0,-2 6-129,0 8 129,-1 3-129,-3 4 129,-2-1-129,-3-2 129,-2-4-129,-2-7-129,-2-8 129,-1-9 0,0-15 0,0 0-129,0-10 129,0-15 0,0-11 0,2-8-129,3-7 129,4-2-129,3 0 0,2 3 129,3 7 0,0 7-129,-1 13 129,1 11 0,1 12 129,-3 10-129,0 9 129,-4 9 129,-1 9-258,-1 2 258,0 0-258,-3 2 129,-3-4 0,1 0-129,-4-7-387,3 7-1161,-3-17-3096,0-1-129,0-9-387,0-10-516</inkml:trace>
  <inkml:trace contextRef="#ctx0" brushRef="#br0" timeOffset="119914.8587">18867 11530 8127,'16'-32'5289,"-5"23"-129,-11 9-387,18 0-2709,-18 0-903,13 33-387,-5-2-258,-3 8-129,0 4-129,-3 1-129,0-2 129,-2-5-258,0-6-129,0-8 129,2-13 0,-2-10-129,9-1 129,-3-16 0,3-8 0,3-9-129,-1-6 0,2-1 0,1-2 0,0 3 0,0 3 0,-2 7 129,1 10-129,-1 11 129,1 6 0,-1 6 129,0 9 0,0 8 0,-3 3 0,-1 6 0,-1 0 0,-2 1 0,-4-2-129,1-1 129,-2-5-129,0-2 0,0-6 0,0-14 0,0 0-129,0 0 0,0-9 129,2-11 0,4-9-129,0-5 0,3-5 0,3-1 0,-1 2 0,2 5 129,-1 10-129,0 10 129,1 10 0,-2 8 129,1 14 0,-4 6 129,1 4 0,-4 4-129,3 1 129,-4-2 0,1-5-258,-4-5-258,5 7-1419,-5-13-3096,3 0-387,-4-16-258,2 16-516</inkml:trace>
  <inkml:trace contextRef="#ctx0" brushRef="#br0" timeOffset="120095.8691">19489 11739 10836,'23'23'5289,"-15"-9"-516,-3 8 0,-5-1-3999,-1 7-258,-5 4-774,-8 0-4257,2 0-258,-6-3-387,-1-5-387</inkml:trace>
  <inkml:trace contextRef="#ctx0" brushRef="#br0" timeOffset="121230.934">20111 11243 9030,'11'-41'5160,"2"39"-387,6 13-258,-3 17-3741,7 18 0,-3 6-387,-2 9 0,-5-2 0,-3-1-258,-6-9 129,-4-9-129,-2-16 0,-6-10 0,-2-13-129,2-5-129,4-17 0,1-11 0,3-10-129,9-8 0,5 1 129,4-3 0,3 6-129,2 5 258,-4 11 0,-2 11 0,-1 15 129,-5 11-129,-2 10 0,0 11 129,-1 4-129,2 2 129,2-1-129,2-3 0,3-4 0,4-10 0,0-6 0,3-6-129,-2-4 0,1-10 0,-3-6 0,-6-5 0,-3-4 129,-5-3-129,-5 5 0,-1 0 129,-5 9 0,-4 7 0,9 7 0,-11 14 0,8 9 0,3 7 129,3 2-129,8 3 129,4-3-129,4-3 129,4-7 0,1-7 0,0-10-129,-2-2 0,-1-3 0,-6-8 0,-5-4 0,-6-8-129,-4-1 0,-5-5 0,-10 1 129,-5-4-129,-3-4 129,-2-4 0,-2-2 0,3-2 0,2-1 0,6-2 0,11 1 0,5 0 0,8 4 0,10 6 0,9 4 0,5 5-129,4 4 258,0 8-258,-2 3 129,-3 5 0,-6 4 0,-5 8 0,-7 9 0,-6 12 0,-6 11 0,-1 11 258,0 9-258,0 7 129,-4 3 0,3 1 0,-1-3 129,2-7-387,0-4-258,-1-22-2709,1-7-1548,-3-12-129,3-16-387,-9 5-387</inkml:trace>
  <inkml:trace contextRef="#ctx0" brushRef="#br0" timeOffset="121386.9428">20821 11219 6321,'20'-51'4644,"-15"31"-258,2 11-387,4 2-3354,0 6-1032,2 3-3483,5 4-516,8 3-129,1 0-387</inkml:trace>
  <inkml:trace contextRef="#ctx0" brushRef="#br0" timeOffset="121926.9738">21383 11211 8127,'30'54'4902,"-20"-21"-258,-1 4-258,-4-4-3870,3 4-258,-3-8-258,-1-5 129,-2-7-129,-2-17 0,0 11 0,0-11 0,-9-14 129,6-5-129,-1-8 0,4-9 0,0-4 0,0-1 0,5 1 0,1 1 0,0 6-129,3 1 129,-1 10 0,-1 8-129,-7 14 129,16-11 0,-3 11 0,0 4 129,4 3-129,0 3 129,4 4-129,2 2 0,-1 0 0,-1-1 0,-1-1 0,-3-2 0,1-4-129,-4-3 0,2-5 0,-6-1 0,1-9 129,-3-4-129,-2 0 0,-1-4 129,-4 1 0,-1 5 129,-1-1 129,1 13-129,-18-1 0,8 7 129,-2 14 0,0 8 0,1 5-129,1 5-129,7 4-129,0-4-387,11 7-2322,1-13-1806,7-9-129,4-9-516,7-9 258</inkml:trace>
  <inkml:trace contextRef="#ctx0" brushRef="#br0" timeOffset="122174.988">22074 10964 3225,'9'-162'5160,"-9"97"0,-6 14-258,-2 25-2193,-12 12-1419,11 26-129,-7 24 0,6 21-645,-1 16-129,3 20-387,1 8 258,2 9-258,2-2 258,0-2-129,2-12-258,-1-8 129,2-16-387,0-24-516,4-8-2580,-2-18-1032,-2-20-645,0 0-258</inkml:trace>
  <inkml:trace contextRef="#ctx0" brushRef="#br0" timeOffset="122431.0027">21900 11332 3096,'2'-132'5031,"14"68"-258,8 3-129,6-5-1677,11 19-1548,-6-4-645,6 18 0,-8 2-258,0 15 258,-10 11-129,-4 14-129,-8 19 0,-4 16-129,-6 11 0,-1 11-129,0 4 0,-1 1-258,-1-5-129,2-7 0,2-3-516,-2-21-516,11-6-3870,-10-14 0,-1-15-387,10 3-387</inkml:trace>
  <inkml:trace contextRef="#ctx0" brushRef="#br0" timeOffset="122807.0242">22274 11218 6837,'4'-12'5289,"7"12"-387,-11 0-387,25 15-3096,-14-8-774,9 3-129,2-5-387,3-2 0,0-3-258,1 0 0,-1-8 0,-3-4-129,2-3 0,-5-2 0,-2-3 129,-6 1-129,-1-3 129,-5 1 129,-4 3 0,-1 0 0,-9 6 0,-3 7 129,-4 5-129,-5 6 129,-3 10 0,2 8 0,0 10 0,5 4 0,3 2-129,6 0 129,8-3-129,2-2 129,9-6-258,4-8 0,4-4-387,-3-17-2193,4 0-1806,1-3-516,-1-5-387,0-7 258</inkml:trace>
  <inkml:trace contextRef="#ctx0" brushRef="#br0" timeOffset="123024.0366">22685 11069 8643,'2'-16'5547,"7"10"-387,2 11-387,-8 7-3612,17 9-516,0 1-258,4 7 0,2-2-258,0 0 0,-2-3-258,-2-5-129,1-4-258,-10-10-387,9 7-2193,-12-12-1806,0-5-258,-7-9-387,1-4 0</inkml:trace>
  <inkml:trace contextRef="#ctx0" brushRef="#br0" timeOffset="123183.0457">22943 11053 1419,'-22'-42'4902,"7"32"0,-1 10-129,-2 13-1548,-8 3-1677,10 19-387,-8 0-387,8 8-387,-1 0-645,-1-6-903,13-3-3096,-2-4-645,4-9 0,3-8-258</inkml:trace>
  <inkml:trace contextRef="#ctx0" brushRef="#br0" timeOffset="123355.0555">23005 11059 4902,'25'3'5289,"-21"17"-387,-1 3-387,-3 3-2451,0 7-1419,1 3-1548,-1-8-3354,0-9-516,0-6-258,0-13-387</inkml:trace>
  <inkml:trace contextRef="#ctx0" brushRef="#br0" timeOffset="123935.0887">23040 10869 6708,'0'8'4644,"0"16"-258,3 10-258,4 3-3999,-3 3-129,5 0 0,-2 0-129,1-6 258,1-3-129,-1-8 129,2-9 0,3-3 129,-2-11 0,6 0 0,-3-15 258,4 2-129,0-11 129,3 0 0,-4-3-129,0 3 0,-4 2 0,-1 1-129,-4 4 387,2 11-258,-10 6-129,13 0 0,-13 0 129,19 23-129,-10-8 0,6 4-129,1-5 0,-1 1-129,3-3-129,-3-5-129,4 1-129,-4-8 0,3 0 0,-3-2 129,3-4-129,-3-6 129,0 1-129,-2-5 258,-4 0 129,0 1 0,-7 0 0,-2 4 0,0 11 0,-15-7 129,-1 11 0,-4 17 258,-2 5 0,2 12 129,0 5-129,4 8 0,4 2 0,6 1-129,5-1-129,1-6-516,15 3-4386,-8-7-129,5-5-516,-3-4-516</inkml:trace>
  <inkml:trace contextRef="#ctx0" brushRef="#br0" timeOffset="124115.099">23806 11751 11094,'20'3'5676,"-7"-3"-774,-13 0-129,13-3-5289,-4 3-4257,-9 0-258,0 0-387,0 0-645</inkml:trace>
  <inkml:trace contextRef="#ctx0" brushRef="#br0" timeOffset="145967.3489">18527 8417 2709,'27'-17'4257,"-12"3"-516,5 4-1290,0-9-129,7 9-645,-3-9-258,11 4-258,0-9-129,17 1-387,5-12 129,17 1-129,14-10-129,23-2-129,15-9 129,16 1 0,14-6-516,9-1 258,6-3-387,3 4 129,-6 0-258,-12 3 0,-13 6 129,-12 2 129,-16 5 0,-13 5-129,-16 3 129,-15 2 0,-11 5 129,-7 3-129,-7 0 0,-6 3 0,-6 5-129,-10 1-516,0 14-1806,-3-2-1935,-9 1-774,-12 4-258,8-1 129</inkml:trace>
  <inkml:trace contextRef="#ctx0" brushRef="#br0" timeOffset="146622.3862">21343 6559 903,'5'-52'4773,"-4"28"258,3 0-129,1 7-1935,-5-12-903,10 19-387,-7-7-516,4 17 0,-7 0-516,17 32-258,-9 7-129,1 15 129,-1 10-258,2 10 129,-3 5-258,0-3-129,1-2 0,-1-12-258,1-6-516,-6-21-1032,6-5-3096,-5-17 0,-3-13-516,0 0-129</inkml:trace>
  <inkml:trace contextRef="#ctx0" brushRef="#br0" timeOffset="147110.4142">21302 6440 3999,'-20'-104'4902,"16"55"129,4-4-258,6 15-3096,3-13-516,16 17 129,-5-1-645,13 14-129,-5 7 129,5 9-516,0 10 129,-2 13-129,-5 11 129,-1 8-258,-4 9 0,-6 5 0,-2 4 0,-5 3 0,-3-2-129,-3-5 0,-2 2 0,0-6 129,-5-2-129,-3-8 129,-3-1-129,-1-8 0,-1-5 129,2-1-258,0-9 258,1-2-129,10-11 129,-13 13-129,13-13 129,5 10 129,-5-10-129,18 20 0,-7-5 0,2 4 387,1 5-387,-1 5 129,-2-1 0,0 1-129,-4-3 129,2 0-129,-1-4 0,-1-3-387,3 1-1548,-1-11-2709,-9-9-258,12 8-516,-12-8-129</inkml:trace>
  <inkml:trace contextRef="#ctx0" brushRef="#br0" timeOffset="148586.4987">21662 6940 2967,'2'-29'5031,"-2"29"0,9-1-387,-4 19-1935,-5 3-1032,10 17-774,-5 3-387,2 8-258,-2-6 0,-1 0-258,-4-11 0,2-6 0,-2-13-129,0-13 129,0 0-129,-2-23 129,2-3 0,0-10-129,2-10 129,3-4 129,2 3-129,3 6 129,1 3-129,1 10 258,-1 7-129,2 13 258,-1 8-129,1 15 129,-4 4 0,3 10-129,-3 1 129,3 2-129,-2-2 0,3 1-387,-3-2 0,-2-14-645,8 7-2322,-7-15-1806,1-2-387,-10-5 0,13-5-516</inkml:trace>
  <inkml:trace contextRef="#ctx0" brushRef="#br0" timeOffset="148862.5145">21929 6963 8385,'0'-30'4902,"8"16"-387,3 6-1161,-3-10-2580,10 8-129,-3-8-258,3 5-258,-5-2 0,-3 3-129,-10 12 258,6-14-129,-6 14 0,-7 4 129,-5 15-129,0 12 0,0 3 258,4 6-258,3 2 0,5-2-129,3-4-129,9-8-516,6-7-387,-2-21-1419,9 0-2193,2-13-258,0-6-258,-3-10 129</inkml:trace>
  <inkml:trace contextRef="#ctx0" brushRef="#br0" timeOffset="149254.5369">22271 6805 6708,'2'-13'5031,"-14"9"-258,-7 7-645,5 19-2322,-9 1-903,5 7-258,3-3-258,4 0 0,7-4-258,4-6-129,0-17 0,14 10 0,-1-15 0,3-8 129,-3-5-129,1-1-129,-1-1 258,-5 3-129,-1 4 0,-7 13 0,11 0 129,-5 10-129,0 12 129,4 5-129,1 9-129,2 3 129,-1 7-129,3-1-129,-3 1 129,-4-7-129,0 3 0,-8-3 129,-3-6 0,-11-3 129,-4-4-129,-6-5 258,-3-7-129,-6-8-258,4-3-387,-5-15-1677,6-8-2193,8-10-387,4-12-516,7-10 258</inkml:trace>
  <inkml:trace contextRef="#ctx0" brushRef="#br0" timeOffset="149427.5468">22429 6425 9288,'34'-26'5289,"-17"14"-387,-1-4-258,-1 5-4386,4 4-774,-6 4-3741,1 3-645,-14 0-258,9 13-387</inkml:trace>
  <inkml:trace contextRef="#ctx0" brushRef="#br0" timeOffset="149562.5544">22459 6634 6450,'31'4'4515,"-10"-7"-645,10-8-1806,1-1-5805,-4-7-387,7 1-516,-8-8 259</inkml:trace>
  <inkml:trace contextRef="#ctx0" brushRef="#br0" timeOffset="149990.579">22892 5861 5676,'-6'-119'5160,"-6"81"-387,-6 16-258,-1 22-3096,-2 0-387,9 18-645,0 10 0,5 11-129,2 7 0,5 11 0,5 2 0,6 1 129,6-3-129,3-3-129,3-5 0,-2-5 0,-5-6 0,-3-8-129,-7-1-258,-6-10-645,-6 5-129,-16-15-258,4 4-129,-15-13 0,10 7 258,-7-7 258,10 0 516,2-4 387,4-4 645,14 8 129,0 0 258,5 14-129,7 1-387,7 7 129,-3 6-387,4 12-129,-4 2-129,-2 4 258,-4 1-516,-3 1 258,-3 0-258,-1-8-258,7-1-2967,-5-10-903,2-9-258,4-7-516</inkml:trace>
  <inkml:trace contextRef="#ctx0" brushRef="#br0" timeOffset="150402.6025">23294 6142 9030,'14'-96'5031,"-19"64"-258,-6 14-129,-14 11-3870,8 10-387,-3 19-129,4 12 0,-2 9 0,6 8 0,0 3-129,4 3-129,5-4 129,3-6-129,5-12 0,5-10 0,4-13-129,5-9 258,2-8-129,0-7 129,0-7-129,0-2 129,-2 0-129,-1 5 0,-5 3 129,-4 5-258,-9 8 129,11 0 0,-11 0 0,0 11 0,0 1 0,0 2 0,0-2 0,0-12 0,-6 19 0,6-19-258,0 18-1548,0-18-2709,0 0-516,-10-4-258,10 4-516</inkml:trace>
  <inkml:trace contextRef="#ctx0" brushRef="#br0" timeOffset="150891.6305">23284 6165 5676,'0'0'5031,"-9"-1"-129,9 1-258,-1 27-3225,-7-10-258,8 14-387,-5-6-129,6 6 0,0-2-258,8 2-129,2-4-129,7-1 0,1-6-258,1-8-774,10 0-3870,-10-7 0,2-3-516,-2-2-387</inkml:trace>
  <inkml:trace contextRef="#ctx0" brushRef="#br0" timeOffset="151095.6422">23585 6278 7998,'23'-3'5160,"-12"9"-258,-3 8-129,2 9-3612,-8 0-516,0 6-387,-2 2-387,-6-2-258,1 8-903,-10-11-3225,2-4-516,-4-5-129,3-9-516</inkml:trace>
  <inkml:trace contextRef="#ctx0" brushRef="#br0" timeOffset="151494.665">23797 5816 8256,'16'-3'5289,"-13"30"-129,0 7-516,3 9-4257,-1 12-387,2 7 129,-1-4 0,-5-4-258,2-7 129,-2-9 0,1-12-129,-2-10 0,0-16 129,11 0-129,-2-10 0,3-12 258,2-2-129,2-2 0,4 2-129,-2 2 0,3 12 129,0 3-129,-2 7 129,-1 10-258,-1 9 258,-3 7-129,-5 3 129,0 1 0,-8 0 129,-1-2-129,-7-2-129,-5-10-1419,-2 0-2838,-5-7-258,-2-6-258,2-3-516</inkml:trace>
  <inkml:trace contextRef="#ctx0" brushRef="#br0" timeOffset="151702.6769">24176 5787 8901,'49'0'5418,"-28"33"-387,-7 8-258,3 16-3999,-4 5-387,-3 8-129,-7 1 0,-3 1-129,-11-2-258,-15-9-645,-1 1-3870,-18-10-129,-11-4-645,-11-10-387</inkml:trace>
  <inkml:trace contextRef="#ctx0" brushRef="#br0" timeOffset="152042.6963">22992 5778 7740,'2'57'5418,"-2"-21"-516,-2 17-1290,-13-2-1806,10 19-516,-6 2-645,4 9 0,7-1-258,7 4-258,14-5 0,14-9-387,22-3-1161,6-18-3483,14-13-129,2-17-645,9-10-258</inkml:trace>
  <inkml:trace contextRef="#ctx0" brushRef="#br0" timeOffset="152318.7121">24416 5620 4644,'0'0'5676,"0"0"-258,46 89-387,-46-89-3354,23 122-645,-8-42-129,-4 11-129,-3-1-516,-4-4-645,2-4-4128,-6-12-258,-4-8-258,-12-8-903</inkml:trace>
  <inkml:trace contextRef="#ctx0" brushRef="#br0" timeOffset="152846.7423">23564 7261 4257,'-2'-54'5547,"-6"32"-516,-7 0 129,1 18-3096,-16-3-645,9 16 0,-5 8-774,6 12 0,1 3-387,3 3-129,8 1 0,4-6-129,4-1-129,1-9 0,9-6 0,0-6 0,2-8 129,4-1-129,2-9 129,2-4-129,-1-4 129,0 0 0,-1-4 0,-2 7-129,-2 1 129,-3 6 0,-4 4 0,3 4 0,-2 12-129,2 5 0,2 7-387,-1-7-903,12 8-3354,-6-4-258,3 0-387,0-7-258</inkml:trace>
  <inkml:trace contextRef="#ctx0" brushRef="#br0" timeOffset="153627.787">23802 7224 6837,'4'-25'5547,"-1"9"-129,4 6-387,-5-10-2967,12 11-1032,-2-3-516,8 1-129,-2 3-129,5 2 0,0 3-258,-4-1-129,0 4-387,-7 0-1419,0 4-2967,-12-4-258,0 18-516,-9-4-258</inkml:trace>
  <inkml:trace contextRef="#ctx0" brushRef="#br0" timeOffset="153790.7963">23848 7331 8385,'13'9'5418,"1"-16"-129,6-2-516,-4-7-3483,9 7-774,2-1-387,-2-5-1161,3 9-3741,-5-2 0,-1 4-645,-3-3-516</inkml:trace>
  <inkml:trace contextRef="#ctx0" brushRef="#br0" timeOffset="153942.805">24169 7214 6450,'25'-2'5289,"-14"0"-258,7-1-645,-5-9-2709,1 7-2064,7-3-4128,-4 5-129,-2-1-516,-2-3-387</inkml:trace>
  <inkml:trace contextRef="#ctx0" brushRef="#br0" timeOffset="154346.828">24433 6841 9030,'4'-26'5547,"1"14"-258,-5 12-129,-19 19-4386,9 15-387,9 3 129,-2 10-387,1 5 129,-2-1-258,3 2 0,-4-7-258,3-9 129,0-9-129,1-8 0,1-20 0,0 0 0,0 0 129,2-18 0,-2 18 258,0 0 129,36-56 0,-36 56 0,37-28 0,-37 28 0,41-4 0,-41 4 0,39 17-258,-39-17 129,0 0-129,38 65 0,-38-65 129,0 53-129,0-53 0,-31 48 0,10-28-258,-6 1-258,3-10-645,0 1-3999,3-10 0,2-2-645,4-3-258</inkml:trace>
  <inkml:trace contextRef="#ctx0" brushRef="#br0" timeOffset="154814.8548">24633 6762 8127,'48'-47'5418,"-48"47"-129,0 0-258,50-51-3354,-50 51-645,0 0-258,0 0-258,39 30-129,-39-30 0,0 69-129,0-69-129,-28 96 129,3-40-129,5 1 0,-3-1-129,9-3 129,0-5-129,14-48 129,-3 78-129,3-78 0,0 0-129,54 58 129,-54-58 0,47 17 0,-47-17 0,44 25 0,-44-25 0,14 49 0,-14-49 129,-2 81-129,-3-28 0,3 1 129,0 4-129,2-3 129,-3 6-129,-3-1 0,2-2 0,-2-8 129,-9 1-129,-5-2-129,20-49-387,-55 88-4128,55-88-774,-64 72-129,24-45-774</inkml:trace>
  <inkml:trace contextRef="#ctx0" brushRef="#br0" timeOffset="260773.9154">10607 9169 3096,'-4'-12'5160,"4"12"-387,0 0-129,-13-17-2580,13 17-645,0 0-258,7 20-516,0-5-258,8 9 129,0 4-129,5 8 129,2 0-258,2 3 0,3-2-129,-1 2 129,1-8-129,-3-4-129,-2-5-258,-5-7-129,2 3-1161,-19-18-3096,15 8-258,-15-8-516,1-8-129</inkml:trace>
  <inkml:trace contextRef="#ctx0" brushRef="#br0" timeOffset="261045.931">10893 9143 4773,'0'-17'5031,"0"17"-129,-11-10-387,8 17-3225,-8 1-387,1 16 129,-6 3-387,1 9-258,-5 3 0,-1 2-258,2 1 129,-2 0-258,4 0 0,-1-6-129,6 1-645,-7-12-2709,10 2-1161,1-7-387,4-4-387</inkml:trace>
  <inkml:trace contextRef="#ctx0" brushRef="#br0" timeOffset="261569.961">11300 9346 7353,'-17'7'4902,"7"-4"0,10-3-1806,-18 0-1806,18 0-258,-2-6-387,3-8-258,6-5-129,8 0 0,2-5-129,7 0 0,4-1 129,4 1-129,5-1 129,2 9-129,4-4 0,3 8 0,-1-1 0,3 7-129,5-1 0,3 7 129,2 0-129,1 7 129,-1 3-129,-2 2 0,-3 4 129,-2-1-129,-7 0 0,-6-3 0,-6 0 0,-3-2 0,-6-4 0,-2-5 129,-3-1-258,-7 0-129,4-1-645,-13-12-3354,-2 13-645,11-20-387,-11 20-387</inkml:trace>
  <inkml:trace contextRef="#ctx0" brushRef="#br0" timeOffset="261866.9779">12292 8999 4644,'-4'-26'5289,"4"26"-387,0-12-129,2 21-2838,-2-9-774,10 22-387,-3-7-258,5 7-129,0 0 0,2 2-258,-1-2 129,2-1-258,-2-3 129,-1 1 0,-2-5 0,-4 6 0,-6-3 0,0 2 129,-5 0-258,-6 0 129,-1-1 0,-1 1-129,0 0 0,-1-7-645,8 8-2838,-2-10-1548,4 1-258,4-11-516</inkml:trace>
  <inkml:trace contextRef="#ctx0" brushRef="#br0" timeOffset="262366.0065">12511 9140 6450,'20'-16'5418,"-20"16"-516,16 0-258,-16 0-3612,12 19-387,-6 0 0,6 4-129,-2-2-129,4 0 0,-2-4-258,4-4 129,0-6-129,2-7 129,-2-3-258,1-9 0,-2-4 0,-2 0 0,-2-3 0,-2 2-129,-4-1 258,-2 5-258,-1 2 129,-2 11 0,0-13 0,0 13 0,0 0 0,-4 8 0,3 9 0,0 6 129,1 1-129,0 7 0,1 1 0,2 2 0,4-1 129,0-1-129,1-3 0,1-4 0,0-1 0,-1-5 0,-4 1 0,-4 0 0,-1-2 0,-10 0 0,-5-1-129,-5 2 129,-5 0-129,-5 0-258,4 8-2193,-6-11-2322,-2 2-387,-3-1 0,-1-1-516</inkml:trace>
  <inkml:trace contextRef="#ctx0" brushRef="#br0" timeOffset="262842.0337">11338 9813 5031,'21'36'5289,"-8"-18"-258,12 4-387,0-6-3354,23 15-129,3-11-516,13 5-258,5-7-129,6-3 0,2-4-129,-4-10 0,-2-1 0,-5-2 129,-7-11-129,-6 2 0,-8-2-129,-6 0 129,-7 0-258,-6 1-129,-3 2-387,-9-5-645,5 6-3483,-10-1-258,-9 10-387,3-16-258</inkml:trace>
  <inkml:trace contextRef="#ctx0" brushRef="#br0" timeOffset="263350.0627">11529 9743 6450,'-1'-17'5031,"1"17"0,4-7-645,-4 7-3870,11 0 0,-11 0-258,5 19 0,-7-4-129,-10 1 0,-8 1 0,-7 4 0,-8-1-129,-5 0 0,-3 0 0,-1-3-129,4-3 129,3 0 0,9-4-129,5-5 129,9 1 0,14-6-129,0 0 129,0 0 129,4 10-129,6 3 129,1 1 0,4 8 129,-3 0 0,6 8 0,0 2 129,2 2-258,3-2 258,0-5-258,-1-1 0,0-4-129,0-4-258,-4-7-645,1-1-3741,-9-6-258,-10-4-258,11 5-516</inkml:trace>
  <inkml:trace contextRef="#ctx0" brushRef="#br0" timeOffset="266274.23">14500 9266 8901,'24'5'5031,"-10"11"-258,5 12-258,-3 1-3741,11 16-129,0-3-129,6 1-387,-4 1 0,2-5 0,0-4 0,-3-5-129,-5-6-129,-5-8 0,-6-1-129,-12-15-516,12 15-1419,-12-15-2451,-5-3-387,-3-11-258,-2-7-129</inkml:trace>
  <inkml:trace contextRef="#ctx0" brushRef="#br0" timeOffset="266482.2418">14804 9348 8643,'2'-37'5418,"-2"37"-258,0 0-387,-7 0-3483,-6 15-516,6 12-387,-7 10-129,3 6-129,-4 9 0,-1 3-258,-4 2 129,0-1-129,0-5-258,1-7-129,6 1-1161,-5-19-3096,10-6-258,8-20-258,0 0-516</inkml:trace>
  <inkml:trace contextRef="#ctx0" brushRef="#br0" timeOffset="266942.2682">15120 9279 5547,'0'0'4902,"4"-18"129,-4 3-516,0 15-2967,0-36-258,7 15-516,-1-11 0,12 3-129,4-2-129,8 4-258,2 5 129,4 9-129,-3 6 0,6 8 0,-2 14-129,-1 6-129,-3 15 0,-4 3 0,-6 6 129,-3 2-129,-5-1 0,-10 3 0,-3-1 0,-5 0 0,-10-4 0,-6 2-129,-6-5 0,-5-2 129,-5-5-129,-5-3-129,0-3-129,-4-8 0,4 0-645,-3-15-2064,8 1-1548,5-6-516,9-1-387,5-9 129</inkml:trace>
  <inkml:trace contextRef="#ctx0" brushRef="#br0" timeOffset="267389.2938">15196 9532 2451,'4'-24'5160,"-4"10"-258,0 4 129,-3-9-2064,3 19-1032,-8-13-645,8 13-258,-12 0-516,12 0-129,-12 20 0,7 0-129,-2 2-129,-2 7 0,-1 3-129,-1 1 129,-4 4-258,-2-2 129,0-1 0,-2-5 0,2-3 0,3-4 0,2-3 0,3-3 0,4-5 0,5 1 0,0-12 129,14 19-129,-1-8 129,4 3 129,1 0-129,3 3 0,-3 1 0,0 2 0,-4 1-129,-1 3 129,-2 0-387,-7-7-774,4 4-3870,-8-4 129,2 3-516,-2-7-387</inkml:trace>
  <inkml:trace contextRef="#ctx0" brushRef="#br0" timeOffset="271401.5233">11925 10473 4902,'-2'-33'5547,"2"15"-258,0-4-258,0 22-2451,0-22-903,11 25-645,-4 14-516,10 15-129,2 10-129,5 8-129,4 4-129,2 5 129,1-2-258,0-8 129,-1-9 0,-5-11-387,-2-8-258,-8-17-1032,0 3-3225,-15-7-258,10-11-258,-10-6-516</inkml:trace>
  <inkml:trace contextRef="#ctx0" brushRef="#br0" timeOffset="271649.5375">12263 10413 4902,'-1'-22'5805,"1"22"-645,-3-17-129,3 17-2193,0 0-1419,-11 3-516,-1 10-387,-5 12-129,-9 7-258,-6 7-129,-12 9-258,-7-2-258,1 17-1677,-4-8-2580,4-1-387,1-7-516,9-3-258</inkml:trace>
  <inkml:trace contextRef="#ctx0" brushRef="#br0" timeOffset="284642.2806">4464 11321 10062,'10'0'5418,"-10"0"-387,0 0-129,9-4-3870,-9 4-258,0 0-129,0 0-258,-6 0 129,-3 8-258,1 5 0,-8 6 0,-4 3 0,-5 6-129,-7 5 0,-4 2-129,-4 8 0,-3-1 0,-3-1-129,-1-2 129,2-3-129,1-4 129,3-6 0,3-6 0,4-6 0,6-4 0,5-5 0,5-3 0,8-2 0,10 0 0,0 0 0,3-17 129,14 7-129,7 0 0,7 1 0,5 5 129,4 4 0,5 2 0,2 12-129,1 6 129,1 6-129,-1 3 0,-5 2 129,-2-2-258,-3-2 129,-7-7-129,-4-3 129,-4-5-258,-7-8 0,-2 1-516,-14-5-774,9-5-3483,-9 5-258,-4-6-387,-9 2-258</inkml:trace>
  <inkml:trace contextRef="#ctx0" brushRef="#br0" timeOffset="285113.3076">4029 12043 5934,'-3'-21'5289,"3"9"-258,0 12-129,-2-24-2838,7 22-516,-5-13-387,5 15-258,-5 0-129,15 0-258,-2 0-129,6 4-129,6 6 0,5 4 0,8 4 0,5 4-129,3-1 0,2 4 0,-3-1 0,-1-2-129,-7-2 0,-4-2 0,-9-2 0,-7-7-129,-5 3-129,-12-12-258,16 18-1419,-16-18-3096,0 0-258,0 0-387,0 0-387</inkml:trace>
  <inkml:trace contextRef="#ctx0" brushRef="#br0" timeOffset="309285.6901">6900 11518 7998,'-12'-26'5031,"9"9"-258,3 3 0,0-7-3225,6 14-258,0-4-258,9 11-258,-2 3-258,5 14 0,2 6 0,1 15-129,4 5 0,3 7-129,1 1-129,-2 3 0,0-4 129,2 1-258,-5-9 0,-2-10 0,-5-3-258,-4-12 0,-3-1-258,-10-16-774,10 9-3483,-10-9-387,-5-15-129,-3-7-258</inkml:trace>
  <inkml:trace contextRef="#ctx0" brushRef="#br0" timeOffset="309541.7048">7273 11444 9417,'12'-29'5031,"-12"29"-129,4-19-387,-4 19-3096,-6 4-387,-4 14-387,-11 7-258,-4 10-129,-7 7 0,-4 10-129,-4 2 0,-1-1 0,2 2-129,4-4 0,4-6-258,5-10-387,14-6-3741,-2-10-516,11-7-129,3-12-387</inkml:trace>
  <inkml:trace contextRef="#ctx0" brushRef="#br0" timeOffset="309929.727">7809 11457 9804,'27'-13'4902,"-27"13"-129,0 0-258,-8 7-3483,-16 2-516,3 6 0,-10 0-258,0 5 0,-4 0 0,0 1-129,1-3 129,4 2-258,5-4 129,5 2-129,7 1 0,9-4 0,4 1 0,11-1 0,9 0 0,6 0 0,3 0-129,5-3 258,0-1-258,0 1 129,-3-2 0,-3-1-129,-6 2-258,-7-5-387,2 8-3612,-17-14-258,0 16-387,-6-10-129</inkml:trace>
  <inkml:trace contextRef="#ctx0" brushRef="#br0" timeOffset="310109.7373">7601 11935 9030,'17'31'4773,"-2"-24"-129,4 5-258,-1-4-3225,6 4-387,-1 1-645,-4-9-2967,3 5-1419,-3-5-387,1-2-387,-2-2-387</inkml:trace>
  <inkml:trace contextRef="#ctx0" brushRef="#br0" timeOffset="310645.7679">8059 11608 11094,'3'-11'5418,"-3"11"-645,6 7 258,1 19-3999,-1-1-387,3 9-258,-2 2 0,4 1-258,-1-2-129,-1-6 0,0-9 0,1-8 0,0-9 0,4-3 0,-1-12 0,1-8 0,0-7 0,2-7 0,-3 1 0,-2 3 0,-4 4 129,-1 3-129,-6 23 129,2-12-129,-2 12 129,-1 23 0,-1 6-129,0 8 129,2 10-129,0 13 0,5 4 0,3 5 129,3 2-258,1 2 129,2 0 0,2-4 0,-1-3 0,-3-11 0,-3-5 0,-5-2-129,-4-5 258,-6 0-129,-11-4-129,-6-3 129,-4-4 0,-4-3 0,-7-4 0,2-4 129,0-7-258,2-6-129,8 7-1806,-1-16-2838,6-4-129,3-7-387,6-3-516</inkml:trace>
  <inkml:trace contextRef="#ctx0" brushRef="#br0" timeOffset="311373.8096">8803 12066 6966,'12'10'5160,"-2"-10"-387,-10 0-258,4-26-2838,7 10-774,-5-13 0,7-3-516,1-6-129,1-4 0,1-3 0,1 0-129,-3 1 129,-3 7 0,-1 7 129,-2 6-129,-5 7-129,-3 17 129,13 0-129,-5 13 0,5 8 0,1 7-129,3 5 0,3 4 0,1 1 0,0-2 0,-3-4-129,-5-2 0,0-1-645,-8-13-2193,1 3-1806,-6-19-387,7 13-129,-7-13-516</inkml:trace>
  <inkml:trace contextRef="#ctx0" brushRef="#br0" timeOffset="311957.843">9518 11572 8901,'10'-12'5547,"-10"12"-258,7 9-258,-2 14-3612,-1-5-774,6 7 0,0-1-258,2 0-129,3-2-258,5 0 129,-2-5-129,0-7 0,1-6 0,-2-4-129,0-4 129,-2-6 0,0-9-129,-2-9-129,0-2 129,-3-4-129,-3-1 129,-1 4 0,-2 2 0,-4 2 129,0 13 0,0 14 129,0 0-129,-10 5 258,7 16-129,2 11 0,1 7 129,0 7-129,5 6-129,3 1 129,1 4 0,1 3-129,3 1-129,0-4 129,-3 0 0,-2-9-129,-3-2 129,-1-4-129,-4-7 129,0-7-129,-6-2 129,-7-7-129,-1-2 129,-4-2-129,-5-2 129,-4-2-129,-2-4 258,-1-3-258,2-1 0,-1-3-774,14-4-3870,-3-6 0,15-2-516,2-8-387</inkml:trace>
  <inkml:trace contextRef="#ctx0" brushRef="#br0" timeOffset="312553.8771">10355 11593 10191,'40'-45'5418,"-25"25"-516,-2 10 0,-13 10-4257,11-7 0,-11 7-258,-4 11-129,-8 3 0,-6 5-129,-4 3 0,-3 2-129,-4 1 129,-3-1 0,2-1 0,3-3-258,3 2 129,6-4-129,9-3 129,7 0 0,5 0-129,9-1 129,6-1-129,5 2 129,1-2 0,3 0 0,-2-1-258,-3-4-387,2 8-2064,-8-9-2193,-4 2-258,-12-9-387,5 17-387</inkml:trace>
  <inkml:trace contextRef="#ctx0" brushRef="#br0" timeOffset="312753.8885">10164 12034 9546,'26'10'5547,"-5"-6"-645,8 7 129,-5-8-3999,9 10-258,-8-5-129,1 5-258,-3-4-258,-3-4-774,7 4-4128,-13-9-387,2 2-258,-5-4-516</inkml:trace>
  <inkml:trace contextRef="#ctx0" brushRef="#br0" timeOffset="313121.9096">10714 11715 8256,'0'-17'5289,"0"17"0,0 0-387,0 0-3225,0 0-645,11 10-387,5 7-129,-1 1-129,4 6 0,3 1-129,-2 3 0,0-1-129,-1 1 0,-2-5 0,-2-3-129,-3-1-129,-1-8 0,-1 0-387,-10-11-258,17 17-1677,-17-17-2838,0 0 0,0 0-387,11 0-258</inkml:trace>
  <inkml:trace contextRef="#ctx0" brushRef="#br0" timeOffset="313505.9315">11010 11643 7611,'14'-29'5547,"-8"18"-645,-5 0 0,-1 11-3612,0 0-258,-4 5-258,-11 11-258,-1 10-258,-8 6 0,-3 5-129,-5 6-387,-8-7-1161,5 9-3483,-4-8-129,6 0-387,-2-6-516</inkml:trace>
  <inkml:trace contextRef="#ctx0" brushRef="#br0" timeOffset="314189.9706">11786 11905 5289,'5'-15'5418,"1"4"-516,5-5-258,2 4-2322,1-16-1419,10 3-387,0-8-129,2-2 0,0-3-387,0-4 129,-2-2 0,-1 6 0,-7 2 0,-1 11 129,-7 7 0,1 14 0,-9 4 129,13 26 0,-8 7 0,1 9-258,3 7 0,-1 6 0,2 0-129,-1-3-258,3-1-645,-9-15-3870,4-5-258,0-9-387,3-9-258</inkml:trace>
  <inkml:trace contextRef="#ctx0" brushRef="#br0" timeOffset="314469.9867">12453 11615 9030,'-5'-4'5289,"12"15"-258,7-8-516,9 15-3483,-1-5-129,9 10-129,-4-1-258,6 3 0,-6-3-258,-2 1-129,-4-4-129,-4-2-129,-2 2-516,-15-19-1548,16 12-2967,-16-12 0,8 5-387,-8-5-387</inkml:trace>
  <inkml:trace contextRef="#ctx0" brushRef="#br0" timeOffset="314641.9965">12731 11572 7998,'-20'-12'5418,"9"21"0,-5 11-645,1 12-3354,-6-1-516,4 9-387,-4-2-258,1 0-258,2 2-774,-6-14-3225,10 3-903,1-11-258,8-5-645</inkml:trace>
  <inkml:trace contextRef="#ctx0" brushRef="#br0" timeOffset="314842.0078">12812 11655 9417,'53'-20'5676,"-25"8"-387,8 4-258,-2-4-2838,6 5-1677,-4-3-258,-2 9-387,-4 2-774,-13-1-2451,-5 7-1677,-12-7-129,-1 22-645,-16-9-258</inkml:trace>
  <inkml:trace contextRef="#ctx0" brushRef="#br0" timeOffset="315010.0175">12887 11757 5934,'10'8'5418,"10"-8"-258,7-4-387,11 2-2709,-6-10-774,8 7-516,-4-5-387,-2 0-774,4 1-4257,-10 1-129,-5 1-387,-5-1-516</inkml:trace>
  <inkml:trace contextRef="#ctx0" brushRef="#br0" timeOffset="315210.029">13160 11376 9159,'-28'3'5547,"17"17"-516,6 11 129,-4 10-4257,6 10-129,-5 2-129,3 7-387,-2-3-129,-1-4-258,6 0-903,-7-13-3870,8-6 0,-1-12-645,4-3-387</inkml:trace>
  <inkml:trace contextRef="#ctx0" brushRef="#br0" timeOffset="315685.0562">13366 11528 10449,'18'11'5547,"-13"5"-387,6 9 0,-4-4-4386,6 8-258,-3-2 0,1-4-258,0 0-387,-1-5 258,3-9-129,-1-5 0,2-4 0,3-5-129,-1-9 129,2-4 0,-2-3-258,-1-1 258,-2-2-129,-2 4 129,-4 2 0,-2 6 0,-5 12 0,0 0 0,4 6 258,-4 13-258,0 6 258,0 7-258,0 7 129,0 7-129,0 0 0,0 7 0,1-5 0,-1 2 0,0-1-129,-2-5 129,-7-1 0,-3-6 0,-5 1-129,-4-4 258,-4-4-258,-1-2 129,-2-2-258,-4-3-516,10 3-3354,-8-11-903,4-4-129,0-4-387</inkml:trace>
  <inkml:trace contextRef="#ctx0" brushRef="#br0" timeOffset="320729.3446">4561 10836 5547,'2'-22'4902,"-2"22"129,0-34-1419,3 19-1032,-6-22-645,12 5-516,-2-21-516,11-1-258,0-11 0,9-3-387,6-4 129,7-1-387,5 1 129,2 5-129,2 10 129,-3 11-129,-2 9 0,-3 9 0,-8 9-129,-6 8 0,-6 9-129,-9 2-387,-1 10-1419,-11-10-2838,5 15 129,-5-15-516,0 0-258</inkml:trace>
  <inkml:trace contextRef="#ctx0" brushRef="#br0" timeOffset="321053.3632">5004 9847 4773,'-17'-24'4773,"10"12"-129,4-3-129,3 4-2451,0-13-387,7 13-645,3-8-129,9 9-129,-3-3 0,6 9-387,-1 2 0,3 3 0,0 10-258,1 6 0,-3 4 0,-3 5 0,-1 3-129,-4 2 0,-3-1 0,-3 2 129,-6 2-129,-2 0 0,-3 1 129,-8-2 0,-3 0-129,-1-1 0,-1-1-129,-1-6-645,8 2-3741,-4-14-258,10 0-516,3-13 0</inkml:trace>
  <inkml:trace contextRef="#ctx0" brushRef="#br0" timeOffset="321533.3907">5617 9716 8127,'3'-41'4902,"-3"19"-129,0 5-129,-8-7-3354,8 24-129,-11-22-516,11 22-129,-18 0 0,7 8-258,-5 16-129,-1 10 0,1 9-129,3 6 129,2 4-258,5 5 258,6-3-258,3-7 0,8-8 0,4-11 129,4-10-129,0-13-129,0-6 129,-1-12 0,-2-8 0,-3-10 0,-3-5 0,-2-2 129,-2 0 0,-1 7 0,-3 2 0,0 4 129,-1 11-129,-1 13 0,0 0 129,7 8 0,-1 9-129,-1 6 0,5 3 0,-2-2 0,1 1-258,1-11-774,4 5-3354,-14-19-258,16 15-258,-16-15-516</inkml:trace>
  <inkml:trace contextRef="#ctx0" brushRef="#br0" timeOffset="321909.4122">5786 9699 6450,'0'-21'5289,"0"21"-387,10 0-516,-7 8-1290,8 22-2064,-5-3-516,4 6-258,-1-3-129,-2-4-129,-1-4 0,-1-7 0,-5-15 0,4 12 0,-4-12 0,5-12 0,-4-6 0,2-6 0,1-5 129,-1-5-129,2 1 0,1 1-129,0 5 258,0 4-129,0 8 0,-6 15 0,15-3 0,-7 8 0,0 10 0,1 2 129,0 6-129,0 1 0,-1 1 0,1-1 0,-3 1-258,-4-8-516,7 4-3741,-9-6-129,0-2-258,0-13-387</inkml:trace>
  <inkml:trace contextRef="#ctx0" brushRef="#br0" timeOffset="322158.4264">6047 9288 9417,'0'-42'5031,"0"42"-129,11 18-258,-10 8-3354,13 20-645,0 7-258,2 11 129,-1 1-258,0-2-129,-4-5-258,-4-3 129,-2-9-258,-2-14-387,0 2-1935,-3-22-1935,0-12-387,-6 4-258,6-4-387</inkml:trace>
  <inkml:trace contextRef="#ctx0" brushRef="#br0" timeOffset="322350.4374">5998 9586 11481,'-10'0'5031,"21"0"-516,5-19-903,10 11-3225,2-7 0,2 6-129,1-5-258,0 2 0,0 9-903,-8-5-3483,-2 6-258,-4-3-258,-4 5-645</inkml:trace>
  <inkml:trace contextRef="#ctx0" brushRef="#br0" timeOffset="322654.4548">6325 9455 10836,'0'0'5160,"0"0"-516,3 14 0,2 10-3870,-4 1-258,4 8-387,1 2-258,0-2 0,2 1-774,-8-8-3741,7-8 0,-7-18-387,0 0-387</inkml:trace>
  <inkml:trace contextRef="#ctx0" brushRef="#br0" timeOffset="322793.4626">6330 9316 10191,'-10'-58'5031,"8"42"-516,-1 4-129,3 12-3741,5 0-4128,-5 0-903,14 21-387,-6-1-516</inkml:trace>
  <inkml:trace contextRef="#ctx0" brushRef="#br0" timeOffset="323433.4993">5810 10299 5547,'34'-41'5160,"-24"19"-129,-1 5-258,-6-6-1419,-3 23-1548,0-22-774,0 22-387,-20-6-258,4 6 0,-3 8-258,-1 6 0,1 6-129,3 2 0,0 4 0,7-1 0,7 1 0,2-4 0,10-1 0,7-2 0,3-5 0,5 0 0,2-5 0,0 1 0,-5-3 0,-2 3-129,-6 2 129,-14-12-129,4 22-129,-10-10 129,-7 5-258,-8-8-387,6 11-1806,-9-15-2064,10-2-258,2-9-258,8-10-258</inkml:trace>
  <inkml:trace contextRef="#ctx0" brushRef="#br0" timeOffset="323801.5204">5931 10308 9030,'11'16'4773,"-5"-3"-129,0 4-258,3-13-3225,3 10-516,1-7-387,3-4-258,3-3 0,-2-11 129,1-5-258,-2-3 258,-3-3 0,-1 0 0,-2 1 129,-2 4-129,-1 4 129,-7 13 129,12-2-129,-6 10-129,1 12 0,1 5 0,2 6-129,-2 4 129,1 7-129,-2 2 0,-2 0 0,-4-2 129,-1-2-129,-7-3 129,-8-1-129,-4-7 0,-3-3-129,-5-9 0,1-2-387,-2-15-645,9 0-3483,-2-12-129,8-13-129,7-20-645</inkml:trace>
  <inkml:trace contextRef="#ctx0" brushRef="#br0" timeOffset="324325.5504">6127 10207 9546,'38'-35'5160,"-23"28"-129,2 7-516,-3 6-2580,3 9-1161,-3 4-387,0 2-258,-2 2 0,-2-1 0,-1-1-129,-3-5 0,-5-6 0,-1-10 0,0 0 0,0 0 129,2-19-129,-1-3 0,1-4 129,2-3-129,1 0-129,1 1 129,2 3-129,-2 7 129,4 4 0,0 9 129,1 5-129,3 0 129,-3 12 0,3 1 0,-2 3 0,0 1 0,-2 0-129,-3-2 129,0-3-129,-7-12 0,4 14 0,-4-14 0,0 0-129,0 0 129,0-18 0,1-2 0,3-7-129,-2-4 129,3 1 0,1 3 0,0 1 0,0 7 0,0 9-129,-6 10 258,11 5 0,-3 12 0,-1 4 0,0 1 0,0 3-129,2-3 0,-2 2-516,-7-24-1935,9 18-2580,-9-18 129,0 0-387,8-1-387</inkml:trace>
  <inkml:trace contextRef="#ctx0" brushRef="#br0" timeOffset="324853.5806">6580 9991 9159,'0'-17'5160,"0"17"-387,10 1 0,-7 9-3225,10 12-645,-4-4-387,4 5-129,-2-4-129,2 3-129,-6-8 0,3-3-129,-10-11 129,8 5 0,-8-5-258,2-8 129,-2-8-129,1-2 129,-1-6 0,1-3 0,2 1-129,0 0 129,0 2 0,-1 4 0,0 7 0,-2 13 0,0 0 0,0 0 0,11 0 0,-11 0 129,12 16-129,-5-6 129,-7-10-129,15 20 129,-15-20-129,14 11 0,-14-11 0,9 5 0,-9-5 0,0 0 0,5-8 0,-4-2 0,1-7 0,0-2 0,0 1 0,2-3 0,2 3 0,0 2 0,3 7 0,0 4 0,1 5 0,0 5 0,0 7 129,1 0-129,-1 2 0,-2 0 0,1-1-258,-9-13-1032,14 16-3225,-14-16-387,12 9-258,-12-9-516</inkml:trace>
  <inkml:trace contextRef="#ctx0" brushRef="#br0" timeOffset="324989.5883">7036 9918 13545,'11'0'5289,"-1"-11"-258,-10 11-387,2-15-4644,7 15-4386,-9 0-516,0 0-258,0 0-645</inkml:trace>
  <inkml:trace contextRef="#ctx0" brushRef="#br0" timeOffset="395220.6053">4141 13825 3225,'-12'0'4257,"12"0"0,-7 4-1548,-3-4-387,10 0-516,-7 0-387,7 0-129,0 0-129,0 0-258,0 0-129,0 0 0,-3 10-129,8-5 0,6-5-258,9 1 0,4-1 129,12 0-129,2-3-129,9 0 129,-1-2-258,3 1 0,-3-1 0,-3 2 0,-3 2-129,-5-2 129,-9 1-129,-1 1 0,-7-1 0,-3 1 129,-3 1-129,-4 0 0,-8 0 0,8 0 0,-8 0-258,0 0-258,0 10-903,0-10-3612,-10 12-129,1-7-516,0 6-387</inkml:trace>
  <inkml:trace contextRef="#ctx0" brushRef="#br0" timeOffset="395708.6332">4243 14067 3225,'0'0'4515,"0"0"0,0 0-1548,6 1-516,-6-1-387,11 0-387,-11 0-129,23-9-387,-8 0 129,12 4-516,3-7-129,6 5-129,0-3 0,7 1-258,-3 1-129,-1-1 129,-4 3-258,-1 3 0,-8 0 129,-2 3-129,-6 0 0,-4 0 0,-3 0 0,-11 0 0,13 6 0,-13-6-129,0 0-258,0 0-774,9 0-3741,-9 0-129,0 0-516,-8 3-387</inkml:trace>
  <inkml:trace contextRef="#ctx0" brushRef="#br0" timeOffset="421805.1259">5918 13522 6450,'9'-11'5289,"-9"11"-516,0 0-387,1-13-2451,-1 13-645,0 0-129,0 0-516,0 0-258,0 0-129,0 0-129,0 0-387,0 0-516,3 6-2193,-1 12-1677,0 2-129,0 9-387,-1 2-387</inkml:trace>
  <inkml:trace contextRef="#ctx0" brushRef="#br0" timeOffset="421969.1353">5982 13862 9546,'5'13'4902,"-5"-13"-258,0 0-774,0 0-2709,0 0-387,0 0-645,-5 1-516,5-1-3999,5 0-258,-5 0-129,8-5-516</inkml:trace>
  <inkml:trace contextRef="#ctx0" brushRef="#br0" timeOffset="422569.1696">6421 13868 1548,'9'-17'4128,"-5"-9"129,3-8-129,2-7-1677,-4-25-774,6-1-129,-5-17-645,7-4-258,-4-14 0,7 5-129,-2-2 0,3 16-129,-3 7 129,2 19-129,-1 12 258,3 21-258,-4 12 0,6 16-129,-5 18-129,2 13 129,0 17-258,0 11 0,-2 12 0,0 8 0,-2 4 0,-3 1-129,-1-4 129,-2-6-129,-1-12-129,-2-12 0,0-6-387,-4-21-903,3-3-2838,-3-10-258,0-14-258,0 0-387</inkml:trace>
  <inkml:trace contextRef="#ctx0" brushRef="#br0" timeOffset="423177.2044">6512 13540 6708,'28'-35'4515,"-5"13"-258,4-2-387,1-2-3096,8 6-129,0-1-387,1 6-129,-3 5-129,-2 5 0,-5 5 0,-5 0 0,-5 7 0,-3 6 129,-3 3 0,-4 4-129,-2 2 129,0 5 0,-4 2-129,1 2 258,0-2-258,-2-2 129,1-1-129,0-6 0,2-5 0,-3-15 0,3 14 0,-3-14 0,7-10 129,-2-7-129,1-5 129,2-7 0,0-4-129,1-2 129,1-3-129,1 3 129,-1 4 0,1 5-129,-2 6 258,0 10-129,-1 5 129,0 8-129,-2 10 129,4 8 0,-3 3 0,1 5 0,-2 6-129,2-2 0,-2 4-129,-2-4 0,0-1 0,-3-6 0,1-1-129,-1-8-387,6 2-1548,-7-19-2322,1 14-129,-1-14-387,0 0-258</inkml:trace>
  <inkml:trace contextRef="#ctx0" brushRef="#br0" timeOffset="423457.2204">7259 13380 8385,'0'0'5031,"0"0"-258,4 9-258,4 12-3096,-8-4-516,4 11-258,-4 0-258,3 4-129,1-2-387,-4-2 0,3-1-387,-3-15-1032,0 5-2838,0-17-387,0 0 0,-8 0-645</inkml:trace>
  <inkml:trace contextRef="#ctx0" brushRef="#br0" timeOffset="423621.2298">7254 13141 7353,'-3'-13'4773,"3"13"0,0 0-645,0 0-1677,0-14-3096,9 12-3483,1 1-258,0-1-387,1 1-129</inkml:trace>
  <inkml:trace contextRef="#ctx0" brushRef="#br0" timeOffset="423937.2477">7401 13040 2322,'3'-11'4386,"-3"11"-129,0-12 0,-3 0-1935,3 12-387,-9-13-516,9 13 0,-10-12-258,10 12 0,-9-2-129,9 11-129,-4 5 129,3 19-387,-2 8-129,2 13-258,0 13 0,-3 10-129,-1 5 0,2 2 0,-2-2-258,1-8 129,-1-11-258,0-8 129,2-14-387,-1-20-387,6-7-3612,-2-14-516,0-8 0,0-17-645</inkml:trace>
  <inkml:trace contextRef="#ctx0" brushRef="#br0" timeOffset="424253.2659">7271 13462 7611,'-8'-15'4902,"18"-9"-129,8 12-129,2-10-2967,7 9-1032,-2-4 129,3 8-387,-4-2-258,-1 1-129,-3 7-129,-5-4-129,2 3 129,-4 3 0,-2 1 0,0 5 129,-2 5 0,-1 7 129,1 2-129,-4 5 258,-1 5-258,-1 4 258,-3-1-258,0 1 0,0-2-387,-7-14-2193,3 4-1806,-1-9-387,5-12-129,0 0-516</inkml:trace>
  <inkml:trace contextRef="#ctx0" brushRef="#br0" timeOffset="424381.2732">7532 13116 8256,'-3'-36'4257,"3"36"-3741,0 0-516,10 0-3999,-2 0-1032</inkml:trace>
  <inkml:trace contextRef="#ctx0" brushRef="#br0" timeOffset="424544.2826">7697 13355 12126,'22'17'4902,"-6"-17"-387,0-12-516,2-2-4515,8 7-2451,-5-9-1419,-1 4-387,-2-2-387,0 3-258</inkml:trace>
  <inkml:trace contextRef="#ctx0" brushRef="#br0" timeOffset="424825.2986">7970 13135 8901,'17'-51'5160,"-17"26"-129,1 13-258,-1-1-2967,0 13-645,0 0-258,-8 19-387,5 4 0,3 5-387,0 6 0,2 3 0,2 1 0,1 3-129,3-1 0,-3 1 0,-2-4-129,-1 0 129,-2-1 0,-3-2 0,-7 3-129,-4-3 129,-2-5-129,-5-4-129,2-3-258,-2-15-645,13 0-3612,-6-14-258,11-11-129,2-10-516</inkml:trace>
  <inkml:trace contextRef="#ctx0" brushRef="#br0" timeOffset="425185.3192">8014 13309 10707,'27'-19'5160,"-27"19"-258,16 10 0,-15 5-3870,8 11-258,-3-2-387,3 4 0,-1-3-258,0-1-129,0-8-129,-1-6 129,-7-10 0,15-1-129,-5-14 129,-3-7 0,1-2 0,2-1 0,-2 1 0,3 5 0,-3 7 0,-8 12 0,14 7 0,-11 17 0,-2 15 0,-1 12 0,-1 10 0,-5 6 0,-1 4 0,-4 8 0,-2-6 0,-3 0 129,2-12-129,-2-6-258,1-9-258,-1-17-1935,4 0-2451,0-18 0,12-11-387,-11-2-516</inkml:trace>
  <inkml:trace contextRef="#ctx0" brushRef="#br0" timeOffset="425881.359">8222 13401 11481,'27'-19'5418,"-13"21"-387,-7 10-258,8 5-4128,-7 3-387,2 11 129,-3 1-129,-2 2-129,1-2-129,-5-3 129,0-6-129,-1-8 0,0-15 0,0 0 0,10-18 0,-3-14 0,2-7 0,3-8 0,0 0 0,2-1 0,-2 5 129,0 10-129,1 8 0,-2 13 129,-1 10 0,-1 7-129,1 11 129,-2 3-129,0 1 129,0 2-129,0-3 129,0-2-129,-1-7 0,-7-10 0,16 11 0,-16-11 0,14-1 0,-7-10 0,1-5 129,0-8-129,0-3 0,1-4 0,0 5 0,0 4 0,-2 3 129,1 7-129,-8 12 0,14 1 0,-7 18 129,1 5-129,-2-1 0,1 6 0,0-3 0,2-2 0,-2-5 0,1-4 0,2-6-129,-10-9 129,14 0 0,-14 0-129,13-18 129,-8-5-129,4 0 129,-3-2-129,2-2 129,-2 4 0,1 3 0,0 4-129,-7 16 129,10-8 0,-10 8 129,7 12-129,-4 3 0,-1 2 0,1 6-258,-3-3-387,7 9-1806,-7-14-2580,3 2-129,-3-17-258,5 12-645</inkml:trace>
  <inkml:trace contextRef="#ctx0" brushRef="#br0" timeOffset="426376.3873">8860 13251 10449,'9'-10'5418,"-9"10"-387,9 3 0,0 10-3870,-6-2-645,6 6 0,-4-2-258,2 6-129,-1-3 0,-1-2-129,-1-3 0,-4-13 0,9 9 0,-9-9 0,10-9 0,-3-7 0,3-3 0,-1-2 0,1 3 0,0 1 0,0 3 0,0 5 0,-1 6 0,-2 3 0,-7 0 0,15 12 129,-15-12 0,14 22-129,-6-10 129,-1 0-129,2-5 129,0 1-129,0-4 0,0-4 0,0 0 0,0-6 0,0-2 0,-1-2 0,-8 10 0,16-21-129,-16 21 129,10-10 0,-10 10 0,9 0 0,-9 0 0,8 7 0,-8-7 0,10 17 129,-10-17-258,11 15-258,-3-1-1161,-8-14-3354,11 8-258,-11-8-387,13 1-387</inkml:trace>
  <inkml:trace contextRef="#ctx0" brushRef="#br0" timeOffset="426529.3961">9331 13300 6966,'11'-3'5160,"-11"3"-258,0 0-516,10-10-1935,-10 10-3354,0 0-3225,0 0-516,0 0-387,0 0-516</inkml:trace>
  <inkml:trace contextRef="#ctx0" brushRef="#br0" timeOffset="474889.1621">4202 15230 1548,'26'-2'4515,"-16"4"129,2 5-129,1-7-2580,18 13-129,-2-13-645,13 2-129,1-6 0,11-2-258,-2-8-129,2-1-129,-5 3 0,-6 3-258,-7 1 0,-7 7-129,-9 1-129,-8 4-129,-4 8-129,-8-12-516,5 31-2193,-5-31-1677,-7 20-387,-1-13-516,-1-2 258</inkml:trace>
  <inkml:trace contextRef="#ctx0" brushRef="#br0" timeOffset="475317.1866">4312 15543 2451,'6'0'5160,"15"-1"-258,-6-5-129,12 6-2580,-6-10-516,18 6-129,-3-9-774,8 6 0,-3-5-258,1 3-129,-4 3-129,-6 0-129,-6 3 0,-7 3-258,-3 0 0,-9 3-129,4 5-516,-11-8-1161,0 0-2838,0 0-387,0 0 0,1 13-516</inkml:trace>
  <inkml:trace contextRef="#ctx0" brushRef="#br0" timeOffset="475729.2102">4402 15947 5031,'0'-10'5289,"6"7"0,4-2-516,14 6-2967,-4-6-516,16 5 0,-1-12-516,10 10-129,0-4-129,5-1-258,-1 2 0,-1 0-129,-3 4 0,-7-2-129,-7 3-129,-7 0 0,-3 7-258,-11-4-258,1 12-2580,-11-15-1806,0 16-129,-8-11-645,-2 3-258</inkml:trace>
  <inkml:trace contextRef="#ctx0" brushRef="#br0" timeOffset="482356.5892">6018 15380 9417,'5'-43'5289,"-5"22"-516,0 4-129,-5-3-3741,5 8-258,0-1-129,0 13-387,0-13-129,0 13-258,0 0-516,0 0-3870,5 13 0,-5 7-516,0 10-516</inkml:trace>
  <inkml:trace contextRef="#ctx0" brushRef="#br0" timeOffset="482524.5988">6106 15795 10191,'4'26'5289,"-4"-26"-258,0 0-129,-3-8-3870,3 8-645,0 0-903,-4-19-4128,4 19-129,4-19-387,4 8-774</inkml:trace>
  <inkml:trace contextRef="#ctx0" brushRef="#br0" timeOffset="488399.9349">5197 15853 903,'0'0'4257,"-10"-13"516,10 13-774,0 0-1290,-3-17-516,3 17-516,0 0-258,0 0-258,0 0-387,6 17 0,-5 1-258,2 8-258,-1 3 0,0 4-129,1 12-129,-2 0 129,1-2-258,-2-3 0,1-8-129,-1-4 0,0-5-645,0-23-387,3 14-1806,-3-19-1935,3-11 258,-2-5-903</inkml:trace>
  <inkml:trace contextRef="#ctx0" brushRef="#br0" timeOffset="488843.9603">5415 15745 5289,'11'-9'5031,"-11"9"-258,9 4-516,-9-4-2838,0 16 0,0-16-516,-9 26-387,1-9-129,1 6-129,-3 0-129,-2 1-129,-2 0 258,-1-4-516,4 1 129,-3-3 129,2-1-129,1-5 0,1-1 0,2-3 0,8-8 0,-10 8 129,10-8 0,0 0 0,0 0 0,10 12 0,0-8 0,4-1 129,0 6-129,1 0 0,2 2 0,-1 1 0,-2-1 0,-3 7 0,1 1-129,-4 1-129,3 2-774,-11-22-2193,7 22-1419,-5-9-258,2 0-258</inkml:trace>
  <inkml:trace contextRef="#ctx0" brushRef="#br0" timeOffset="498376.5055">7211 15805 9546,'-5'14'5289,"3"-24"-258,-1-18-516,3 5-3225,-2-23-387,2 0 0,0-19-516,0-12 0,0-18-258,0-11 129,-3-9-129,3 1 0,-1 4 0,1 8 0,0 9 129,2 18-129,5 23 129,5 26 0,4 23-129,0 15 129,6 28-129,0 22 0,3 17-129,0 15 0,1 9 0,1 0 0,2-4-129,2-8 129,0-17 0,0-16-129,-1-19 129,0-19 0,-4-20 0,-2-10 0,-3-21 0,-5-17 0,-1-13 0,-2-17 0,-2-9 0,-3-7 129,0 0-129,-3 3 0,-3 8 0,-2 13 0,-1 11 0,-6 13-129,0 17-129,-1 14-129,8 15-516,-15 1-3612,15 20-516,2-2-258,11 11-516</inkml:trace>
  <inkml:trace contextRef="#ctx0" brushRef="#br0" timeOffset="498648.5211">7867 14990 11352,'34'131'5289,"-25"-65"-516,1 1 129,-3-13-4257,6 0 0,2-16-387,3-12 0,4-15-129,4-11-129,1-11 0,-2-11 0,-3-13 0,-3-9 0,-8-11 0,-7-2 0,-5 2 129,-14-1-129,-8 8 129,-5 14-129,-7 13 0,-2 16 0,-1 15 0,9 17-387,10 22-1419,7-3-3096,12 8 0,5-4-645,17-4-258</inkml:trace>
  <inkml:trace contextRef="#ctx0" brushRef="#br0" timeOffset="498813.5305">8480 15451 13158,'26'3'5547,"-26"-3"-645,18-3 129,-18 3-5289,12-16-4515,0 8 129,-4-2-774,2 0-129</inkml:trace>
  <inkml:trace contextRef="#ctx0" brushRef="#br0" timeOffset="503567.8024">11559 14568 645,'0'0'3225,"8"-7"-129,-8 7 129,2-12-516,-2 12 0,0-15-516,0 15-258,-1-10-645,1 10-258,-13 0-516,5 6 0,-8 13 0,3 12-258,-3 12 0,1 13 0,1 9 0,3 10 0,7 2-129,4 1 0,4-10-129,14-9 0,6-16 0,7-15 129,5-21-129,2-9 0,2-22 129,0-11-129,-1-11 129,-5-8-129,-4-9 129,-6-8-129,-8-1-129,-7-6 129,-9 6-129,-5 6 129,-14 11-129,-6 11 129,-6 17-258,-6 16 258,-2 12-258,1 15-516,12 15-3741,-2 5-387,9 3-387,6 0-129</inkml:trace>
  <inkml:trace contextRef="#ctx0" brushRef="#br0" timeOffset="504536.8578">12065 15060 7611,'0'0'5547,"0"0"-516,10 0 0,-10 0-3999,0 18-258,-3-1-387,3 10-258,-2 6-774,-10-4-4128,4 5-129,-3-5-387,0-7-516</inkml:trace>
  <inkml:trace contextRef="#ctx0" brushRef="#br0" timeOffset="505431.9091">12482 14470 5031,'10'-22'5418,"0"8"-129,2-6-387,11 6-3225,-7-13-387,14 10-258,-3-4-387,2 12-258,-2 1 0,0 8-258,-6 12 0,-1 6-129,-7 10 0,-4 1 0,-3 7 0,-4-2 0,-2 3-129,-2-6 129,-6 3 0,-5-3 0,1-2-129,-3-2 0,-2-4 129,-1-2-129,3-7 129,1-2-129,2-9 129,12-3 0,-10 0 0,10 0 129,2-7 0,7 0 0,2 3 0,3 2 129,1 0-129,2 2 0,-2 5 0,2 5 0,0 3 0,0 4 0,-5 6-129,1 1 129,-3 4 0,0 4 0,-3 0-129,-2-1 129,-3 4-258,-2-4 258,-4 2-258,-5-2 129,-2-2 0,-5-2-129,-6-3 129,-3 0 0,-5-4 0,-4-4-129,1-5 129,-2-3 0,0 1-258,0-7-258,15 6-4128,-6-5-516,6 6-258,0 0-645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9T16:38:01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17462 1528 5289,'0'0'4773,"0"0"-258,0 0 0,-5 14-1548,10 4-774,-5-18-258,15 21-774,-2-19-129,12 4-387,6-6 0,9 0-258,4 0-129,4-5-129,1 5 0,0 0-129,-4 0 0,-5 0 0,-6 0-129,-9 0 0,-4-1 0,-10-5-387,-1 5-774,-10 1-3225,0 0-129,-13 8-387,0 7-258</inkml:trace>
  <inkml:trace contextRef="#ctx0" brushRef="#br0" timeOffset="285.0162">17488 1918 8514,'1'33'5289,"13"-14"-516,-3-12-129,19 10-2838,-6-9-258,14 4-516,4-9-387,4-1-387,1-2-129,0 0-129,-4 0-129,-6 0-129,-6 0 0,-10 0-387,-2 2-645,-19-2-3225,12 0-129,-12 0-258,0 0-387</inkml:trace>
  <inkml:trace contextRef="#ctx0" brushRef="#br0" timeOffset="960.0549">18700 1647 9417,'10'7'4902,"-6"20"-516,2 14-387,-5 10-3354,8 2-129,-1 2 0,8-9-129,1-5-129,4-14-129,6-15 129,8-12 129,4-19 0,9-24 129,9-26-129,7-20 129,8-13 258,11-11-387,3 8 258,0-1-645,-4 9 258,-6 15-258,-10 22 129,-12 19-387,-14 15 0,-40 26-129,40-28 129,-40 28-129,0 0 387,0 0-903,0 0-2451,0 0-1419,0 0-258,0 0 0,0 0-903</inkml:trace>
  <inkml:trace contextRef="#ctx0" brushRef="#br0" timeOffset="4792.2741">17163 3777 7482,'0'0'4773,"0"0"-129,7 18-903,5-20-1806,19 2-387,0-10-129,16 2-516,4-11-258,10 2-258,0-4-129,3 2 0,-3-2-258,-3 2 129,-7 5-258,-8 0 129,-11 4 0,-6 3-129,-7 5-129,-7-1-258,-5 8-1161,-7-5-3096,-4 17 129,-12-6-516,2 9-516</inkml:trace>
  <inkml:trace contextRef="#ctx0" brushRef="#br0" timeOffset="5057.2892">17365 3960 9804,'-14'20'4773,"14"-20"258,9 9-516,5-9-3354,15 3-387,2-3-129,11 0 0,2 0-258,4-3-129,0 1-129,-3-3-258,-5 3 129,-7-3-387,-2 5-258,-13-8-1548,2 8-2709,-20 0 129,11 0-774,-11 0 129</inkml:trace>
  <inkml:trace contextRef="#ctx0" brushRef="#br0" timeOffset="5273.3016">17351 4247 11094,'-34'30'5160,"34"-30"-258,18 2-129,9-9-3999,14-1-129,4-6-129,4-1-258,-2 3 0,-3-2-129,-7 5-129,-7-2-129,-3 11-645,-15-6-3483,6 6-516,-7 0-516,4 9-258</inkml:trace>
  <inkml:trace contextRef="#ctx0" brushRef="#br0" timeOffset="5521.3158">17964 4277 11094,'-3'-48'5418,"3"48"-387,0 0-129,0 21-3999,0 15-516,0 17 0,1 8-258,2 10 0,-3 4-129,0-8-387,0-2-516,-1-26-1935,1 5-1935,0-23-258,2-6-258,-2-15-516</inkml:trace>
  <inkml:trace contextRef="#ctx0" brushRef="#br0" timeOffset="5808.3322">18154 4407 10707,'4'-23'5289,"-4"5"-516,0 18 129,-10 5-3999,-1 8-516,-3 3-129,-2 4 0,0 0-258,-1 3 129,1 1-129,3 3 0,2 0 0,4-1 0,7 0 258,1 1-258,11 0 129,0 0-129,8-1 129,0-1-129,1 0 0,0-1-129,3 1-645,-10-14-2580,3 8-1548,-5-7-129,0-3-516,-2-9-258</inkml:trace>
  <inkml:trace contextRef="#ctx0" brushRef="#br0" timeOffset="6204.3548">18706 4023 10191,'35'10'5547,"-15"14"-387,-4-7-129,6 14-3870,-5-4-516,1 5 0,-3-7-258,6-5-129,1-11 0,4-9 0,3-12 0,9-19-129,9-13-129,10-19 129,10-10 0,6-9-129,3-4 0,-3 5 129,-3 5-129,-6 12 0,-12 11 0,-9 17 129,-12 16-129,-10 11 0,-6 9-129,-15 0-129,11 17 0,-11-4-258,0 12-516,-11-10-4128,4 10 0,-7-8-387,1 7-516</inkml:trace>
  <inkml:trace contextRef="#ctx0" brushRef="#br0" timeOffset="13675.7822">18117 5559 1677,'9'-16'4128,"-9"16"129,8-13-387,-6 1-1032,-2 12-903,7-12-645,-7 12-258,0 0-129,0 0-387,5 10-129,-7 5-129,-11 6 0,-5 5-129,-8 9-129,-9 2 0,-8 5-129,-8 2 129,-3-1-129,2-3 129,3-5-129,6-5 129,9-7 0,9-5 0,10-6 129,13 0 129,2-12 0,18 19 129,6-7 129,11 7-129,5 3 0,2 5 129,2 4-258,-3 1 0,0 5-258,-10-2-516,-3 9-2838,-12-10-1419,-2 3 0,-11-9-645,2 3-258</inkml:trace>
  <inkml:trace contextRef="#ctx0" brushRef="#br0" timeOffset="17291.989">19974 5384 9159,'27'-9'5418,"-27"9"-387,13 0-387,-13 0-3870,-6 24-516,-9-2 258,-4 10-258,-11 4 0,-5 3-258,-5 4 258,-2 1-129,-2-3 0,5-2-129,9-5-129,9-5 387,14-5-258,15-4 129,15-3 0,13-5 0,11-1 0,6 0-129,3 2 129,-2 0-129,-6 3-129,-8 0 0,-6 5-516,-14-10-1032,-9 9-3225,-11-5-129,-9 4-516,-12-7-387</inkml:trace>
  <inkml:trace contextRef="#ctx0" brushRef="#br0" timeOffset="17448.998">19644 6025 10320,'12'6'5289,"17"10"-258,7-1-258,18 7-3870,-2 2-774,2-3-4644,3 9-387,-6-5-258,-3-1-903</inkml:trace>
  <inkml:trace contextRef="#ctx0" brushRef="#br0" timeOffset="20052.1469">21586 5022 10449,'9'-41'5676,"-9"41"-258,6 32-258,-1 22-3999,-5 37-645,7 29-387,-1 23 0,3 14-516,8 19-4644,-8-8-129,5-6-129,-4-17-645</inkml:trace>
  <inkml:trace contextRef="#ctx0" brushRef="#br0" timeOffset="26964.5422">18842 7392 6063,'4'-29'5289,"-4"6"-387,-3-6-129,3 4-2838,-9-11-645,3 10-258,-6-3-258,0 15-129,-4 12-387,-2 19 0,-6 25 0,1 16-129,-2 17-129,1 11 129,4 5-129,6-3 0,8-10 129,6-14 0,7-18 0,10-20-129,6-18 129,3-10-129,1-23-129,-3-7 129,0-10-129,-4-2 0,-3-1 0,-5 1 129,-2 3-129,-3 8 129,-2 14 129,1 8-129,-6 11 129,5 9-129,-1 12 129,0 12-129,3 5 129,2 5-129,2 0 129,2-1-387,4-5-258,-3-13-1677,5-1-2709,-3-13 0,5-3-645,-7-7-258</inkml:trace>
  <inkml:trace contextRef="#ctx0" brushRef="#br0" timeOffset="27307.5619">19086 7583 5934,'0'-42'5289,"0"42"-387,0 0-258,0 16-2322,5 16-1419,0-1 0,2 9-516,1-3 0,2 1-387,-2-5 129,0-5-129,-1-10 258,-7-18-258,12 6-129,-7-14 258,2-15-387,3-10 129,1-9 0,2-7 129,2 0-258,1 3 258,-2 5-129,4 7 0,-3 14 258,-3 12 0,1 11-129,-2 17 129,-2 6-129,-2 11 129,0 1 129,-2 4-258,2-1-129,-4-9-645,10 2-2967,-5-13-774,3-7-258,1-12-645</inkml:trace>
  <inkml:trace contextRef="#ctx0" brushRef="#br0" timeOffset="27540.5752">19598 7466 9417,'-10'-17'5289,"0"20"-258,-6 9-129,6 16-3741,-5 1-387,8 10-387,0 0 129,4 7-387,3-5 129,3-1-129,6-6 0,3-8-258,6-5 0,-2-14-516,9 6-2322,-7-13-1806,5-7-516,-6-11-258,4-3-387</inkml:trace>
  <inkml:trace contextRef="#ctx0" brushRef="#br0" timeOffset="27872.5942">19755 7615 8385,'0'0'5418,"10"-1"-645,-2 1 0,1-6-3870,9 5-129,-1-10-387,4 0 0,2-4-258,-2-2-129,-3-3 0,-2 0 0,-4 2-129,-5-2 129,-4 2 129,-3 5-129,-10 5 0,-1 8 129,-4 1-129,-2 14 129,-3 8 0,2 9-129,2 9 0,2 2 0,4-1 129,5 2-258,5-8 129,0-5-129,11-8-129,-1-12-774,11-3-2451,-3-9-1032,6-7-645,-3-13-129,6-3-258</inkml:trace>
  <inkml:trace contextRef="#ctx0" brushRef="#br0" timeOffset="28136.6092">20074 7521 5805,'0'-39'5547,"-8"25"-387,-1 10-258,-6-3-2322,7 11-1419,-3 7-387,10 7-258,1 2-258,6 2-129,8-1 0,5 1-129,2-1 0,4 3 0,-2-4 0,-6 0 0,0-1 129,-8 0-129,-7-2 129,-4 3-258,-10-1 258,-8-7-387,-1 1 0,-2-8-774,8 1-3870,-2-6 0,6-7-516,5-15-129</inkml:trace>
  <inkml:trace contextRef="#ctx0" brushRef="#br0" timeOffset="28324.62">20248 7217 11481,'19'-47'5547,"-19"47"-387,5 16-258,-5 15-4257,5 17-258,0 9-387,-1 7-129,3 8-129,-4-3-516,3 6-1032,-6-20-3225,0-6 0,-3-16-645,0-6-258</inkml:trace>
  <inkml:trace contextRef="#ctx0" brushRef="#br0" timeOffset="28831.649">20249 7565 6708,'33'-41'5418,"-16"25"-387,5 7-258,-4 0-3225,4 11-387,-6 9-516,0 6-258,-3 2-129,1 5-129,-4-4-129,3 3 129,2-6-129,0-5 0,5-7 0,3-2 0,-2-3-258,0-6 0,2 0 0,-7-7 0,-4 2 0,-7-2 0,-7 1-129,-13 0 129,-6 2 0,-8-1 0,2 6-516,-8-7-1290,14 8-2064,3 0-645,18 4 1032,0 0 1419,5-10 1548,15 9 645,4-2 1032,12 7 1677,-9 1 2322,5 8 129,-3-2-1161,2 20-1677,-11-9-1032,5 13-516,-7-6-258,4-3-258,-3-3 0,-1-8 0,2-14 0,1-8 0,1-14-129,4-11 129,-1-9-129,2-5-129,1 4-516,-7-6-4386,7 10 129,-3 2-516,1 8-516</inkml:trace>
  <inkml:trace contextRef="#ctx0" brushRef="#br0" timeOffset="54256.1032">14289 9950 7611,'-123'64'5160,"81"-38"-387,14-1-387,21-5-4386,25-4 258,27 3-258,24-4 129,21-1 0,25-6-129,22-1 129,28-7 0,22 0-129,55-9 129,-5-10-129,31-4 0,17-4 0,24-3 0,47-1 0,-2-2 0,15 0-129,-18 4 0,30 7 129,5 4-129,4 2-129,-6 6 129,-34 3 0,1 5-129,-15 2 258,-22 0 0,-21 1 258,-30 4-258,-26 2 129,-30 1 129,-24 0-129,-28 0 129,-23 1 0,-24-3-129,-19 2 0,-22-1 129,-18 0-387,-17 7-774,-20-6-3870,-12-8-129,-20 14-645,-14-11-129</inkml:trace>
  <inkml:trace contextRef="#ctx0" brushRef="#br0" timeOffset="73663.2131">9772 10996 8514,'1'-38'5547,"-1"23"-387,-5-5-258,5 20-3612,-6-16-387,6 16-129,-1 28-387,1 17 0,0 18-258,0 16 129,0 10-129,0 13 0,0 0-129,0-2 129,2-9-129,1-13 0,0-17-258,-2-19-516,9-3-3225,-7-29-903,-3-10-516,11-10-258</inkml:trace>
  <inkml:trace contextRef="#ctx0" brushRef="#br0" timeOffset="74055.2357">9759 11081 8256,'24'-96'5160,"0"51"0,4-1-387,11 15-3483,-2 0-258,13 21-129,-4 10-387,3 10-129,-8 21 0,-4 13-258,-8 11 129,-5 10-258,-14 2 0,-9-1-129,-4-3 0,-12-5 0,-6-7-129,-7-12 0,0-9 129,-3-10-129,4-8 129,1-6 0,7-1 129,4-2 0,15-3 258,0 21-258,7-4 258,14 5-129,3 10 129,5 1 0,3 1 0,1 3-258,-2-4-129,-5-8-774,4 4-3999,-8-11-129,2-7-645,-3-8-129</inkml:trace>
  <inkml:trace contextRef="#ctx0" brushRef="#br0" timeOffset="74236.2459">10799 11346 9804,'56'1'5547,"-22"2"-258,0-6-387,4 3-4128,2-1-645,1-7-774,-1 8-3483,-14 2-774,-6 9-645,-16 2-387</inkml:trace>
  <inkml:trace contextRef="#ctx0" brushRef="#br0" timeOffset="74392.2549">10914 11589 10191,'-4'12'5418,"22"-5"-516,4-11-129,18-4-4128,-2-8-387,7-3-258,4 4-903,-9-8-4128,12 2 0,-3-6-387,1-2-258</inkml:trace>
  <inkml:trace contextRef="#ctx0" brushRef="#br0" timeOffset="74927.2855">11829 10818 9288,'19'-89'5547,"-23"53"-258,-12 9-129,-16 7-4257,7 14-258,-2 6-258,2 6-129,3 15-258,5 11 129,7 5 0,6 5-258,4 4 258,10-1-129,7 3 129,4-2-129,0-4 129,5-1-129,-4-2 0,-2 1 0,-6-1-129,-4-1 258,-9-1-258,-1 0 129,-11-2 0,-5-3 0,-6-3-129,-5-5 0,1-8 129,-3-3-129,1-9 129,1-4-129,4 0 129,4-8 0,9-3 0,6 0-129,4 11 129,8-14 0,8 14 0,3 1 0,0 12 0,2 9 0,-2 8 129,-7 13-129,-2 9 258,-8 8-258,0 10 258,-2 5-129,-4 7 0,-1 3 0,1-5-129,3-3 129,1-8-129,5-10-129,2-5-387,0-25-2193,6-1-2451,0-15-129,4-8-258,1-10-774</inkml:trace>
  <inkml:trace contextRef="#ctx0" brushRef="#br0" timeOffset="75296.3067">12445 10960 8514,'4'-38'5676,"-5"25"-387,-6 1-129,7 12-3870,-19 9-258,11 21-387,-9 15-258,0 17 0,0 13-258,-3 12 129,0 6 0,2 1-129,6-4-129,5-12 0,7-10-129,7-17-129,12-9-387,4-20-516,16-3-2193,-3-19-1806,6-3-387,-2-19 0,5-5-387</inkml:trace>
  <inkml:trace contextRef="#ctx0" brushRef="#br0" timeOffset="75639.3263">12703 11444 8643,'18'-94'5676,"-13"54"-258,-8 5-387,-1 17-3741,-12 7-258,2 12-387,-7 20-258,1 12 0,0 8-258,4 6 0,3 1 129,6 2-129,5-6 0,4-7 0,7-13 0,4-11-129,5-9 0,1-4-129,2-13-129,-2-11 129,1-5 0,1-3 0,-1 0-129,-3 1 129,-3 8 129,-3 1 0,-3 7 0,-8 15 0,10-3 0,-10 8 129,0 13-129,1 4 0,0 2-129,3 1-129,5 6-516,-7-11-4128,11 0-258,-2-7-258,8-4-645</inkml:trace>
  <inkml:trace contextRef="#ctx0" brushRef="#br0" timeOffset="75836.3375">13213 11540 8901,'30'29'5547,"-25"-12"-258,3 8-129,-8-3-3870,0 7-516,-8-2-258,1 3-129,-9 1-387,-3-7-387,-1 6-774,-13-12-3870,8-2-129,0-11-129,4-5-645</inkml:trace>
  <inkml:trace contextRef="#ctx0" brushRef="#br0" timeOffset="76239.3606">13373 10972 9804,'20'3'5547,"-13"30"-387,-4 9-129,4 18-4257,-3 3-516,0 7 129,-2-3-258,-2-1-129,0-6 129,0-11-129,-4-14 129,1-12-129,1-9-129,2-14 129,0 0-129,14-5 129,0-8-258,2-3 129,4 3-258,0 0 387,3 3-129,0 8 129,-1 2 0,-1 0 0,-1 9 258,-1 7-258,-3 3 258,-5 7-258,-4 0 258,-7 1-129,-2 0 0,-9 0-129,-9-3-129,-5-5-387,-3 2-1290,-5-15-2967,3-6-387,0-10-258,7-8-516</inkml:trace>
  <inkml:trace contextRef="#ctx0" brushRef="#br0" timeOffset="76479.3743">13714 10926 10320,'61'34'5547,"-34"3"-387,7 19 0,-7 5-4386,6 11 0,-3 2-258,-5 5-129,-7 1-129,-9-2-129,-9-8 129,-15-4-129,-9-7-129,-9-5-258,-5 7-1677,-7-19-3096,0-7-258,-2-10-516,8-11-387</inkml:trace>
  <inkml:trace contextRef="#ctx0" brushRef="#br0" timeOffset="77008.4046">14496 10666 8385,'15'-59'5547,"-11"44"-516,-4 15-129,5 8-3225,-2 30-1032,-2 13 0,6 19-387,-3 20 129,2 16-129,-1 7 0,0 4-129,1-1 129,-3-5 0,2-9-258,-4-13-258,2-11-1032,-3-24-3483,4-10-387,-2-19-258,1-14-645</inkml:trace>
  <inkml:trace contextRef="#ctx0" brushRef="#br0" timeOffset="78119.4681">15520 11090 1,'0'0'1031,"0"0"517,0 0 516,0 0 0,0 0 258,0 0 0,0 0 258,0 0-387,0 0-258,0 0-387,0-14-258,0 14 0,-2-14-387,2 14 0,-6-20-129,6 20-258,-10-24 0,10 24-258,-16-19 0,8 12-129,-5 0 0,-3 5-129,0 2 129,-4 3-129,0 7 0,-3 5 0,1 4 0,0 8 0,3 6 0,1 6 129,2 4-258,4 3 258,3 3-258,5-2 258,4-1-258,3-8 129,6-6 0,7-8 0,4-7-129,2-12 129,4-3 0,0-4-129,3-9 0,-5-4 0,-2-6 129,-3-4-129,-2-4 0,-5-8-129,-5 0 258,0-1 0,-4 1 0,-3 5 0,0 2 0,0 5 129,-5 8-129,5 17 129,0 0-129,-8 0 129,6 10-129,2 11 129,0 8-129,2 3 129,1 2-129,2 4 129,3 1-129,0-3 129,2-4-129,0-3 129,0-6-258,1-6 129,0-3-129,-3-7-258,4 0-258,-12-7-387,18 2-1161,-18-2-2580,10-2-129,-10 2-258,10-11-258</inkml:trace>
  <inkml:trace contextRef="#ctx0" brushRef="#br0" timeOffset="82511.7194">15934 11211 5289,'7'4'5160,"3"-4"-129,8-1-387,3-16-2580,11 14-774,0-11-129,8 8-516,0-4-129,5 1-258,-6-1-129,-5 1-387,-4 6-129,-10-5-516,1 8-3741,-21 0 129,4 8-645,-13 2-129</inkml:trace>
  <inkml:trace contextRef="#ctx0" brushRef="#br0" timeOffset="82692.7297">16008 11371 7353,'-12'28'5031,"16"-19"0,13-3-387,7 2-1935,5-5-2193,10-2-129,4 0-645,-2-7-1935,5 2-2064,-4-5-645,-1-1-258,-4-7-387</inkml:trace>
  <inkml:trace contextRef="#ctx0" brushRef="#br0" timeOffset="83443.7727">16728 10718 7740,'-1'-17'5160,"1"17"-258,0 0-258,0 35-3096,-4-2-258,4 20-516,3 10-387,1 15-129,2 11-387,-1-1-258,2 3-645,-6-18-1677,6-2-1935,-5-13-258,2-13-258,-4-19-387</inkml:trace>
  <inkml:trace contextRef="#ctx0" brushRef="#br0" timeOffset="83735.7894">16779 11110 7998,'21'-25'4773,"-1"21"-129,2 4-387,4 11-3225,1 7-516,4 11 0,-5 4-387,-2 6 0,-7 5-129,-8-1 0,-8-2 0,-2-1 129,-13-8-129,-7-4 0,-6-5 129,-4-2-129,-4-7 0,0-6 0,5 1-774,0-9-3483,11 0-129,10-10-516,9-7-129</inkml:trace>
  <inkml:trace contextRef="#ctx0" brushRef="#br0" timeOffset="84712.8452">17231 11192 7224,'0'0'5289,"0"0"0,20 0-387,0-14-1806,12 13-2064,1-8-387,7 5-258,1 0-258,-3 0-516,-1 8-903,-14-3-3483,2 6-129,-10-6-516,-2 4-129</inkml:trace>
  <inkml:trace contextRef="#ctx0" brushRef="#br0" timeOffset="84935.858">17792 10930 10965,'2'-16'5289,"-2"4"-129,0 20-258,1 11-4257,5 17-129,0 11-258,0 9 0,1 9-516,-2-1-387,7 8-2709,-9-11-1419,5-6-258,-5-14-387,4-9-129</inkml:trace>
  <inkml:trace contextRef="#ctx0" brushRef="#br0" timeOffset="85611.8967">18264 10643 10062,'-20'-1'5160,"20"1"-516,0 0 129,0 0-3999,5 0-129,11 1-258,8 6-129,1-2 0,3 3-129,0 1-129,-1 1 129,-4 1-129,-2 3 129,-7 9 0,-8 6 0,-6 8 0,-10 9 0,-13 9 129,1 8 0,-8 9 0,2 3-129,2-4 0,8-2 129,8-7-258,10-7 129,12-14-129,9-10-129,6-9 129,1-7-129,-1-5 129,-3-7 0,-5 0-129,-7-1 129,-12-2 0,7 11 0,-7 1 129,-3 3-129,-4 6 129,0 9 0,1 5-129,-4 6 0,0 3 0,-1 2 0,-3 4 0,-3-2 0,-4 6-129,-4 2 129,-6 0 0,-5 2 129,-2 4-258,-1-2 0,0 1 129,2-2-258,5-3-387,0-17-3354,14 2-1032,5-15-516,8-4-258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9T16:40:01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4736 8639 3354,'0'0'4644,"0"0"-129,0 0-1032,-9-2-903,18 2-645,-1-2-387,15 2-387,5-10-129,18 5 129,5-5-387,17 1-129,7-3-129,7 0-129,5 2-129,1 0-129,-7 3-129,-7 2 129,-10 2-129,-13-1-129,-11 2 0,-12 1 0,-11 1-129,-6-1 129,-11 1-129,0 0-258,0 0-387,-12-1-2322,1 2-1548,-7 1-258,-1 7-387,-5 0-258</inkml:trace>
  <inkml:trace contextRef="#ctx0" brushRef="#br0" timeOffset="475.0272">4884 8968 4128,'7'-9'5160,"-7"9"-129,0 0-129,0 0-1935,20-2-1419,-9-3-258,16 5-516,7-6-129,12 2-129,8-5-129,7 5-129,5-4-129,-3 2-129,-3 0-129,-9 1 0,-10 4 0,-10-1-129,-7 2-129,-12-2-258,-1 6-1032,-11-4-2967,0 0-387,-4 12-258,4-12-258</inkml:trace>
  <inkml:trace contextRef="#ctx0" brushRef="#br0" timeOffset="4855.2776">9242 8518 6450,'-9'1'5418,"9"-1"-387,7 3-645,6-4-2709,21 1-387,10-2-645,18-1-258,12-6-129,11 1-258,5-3 0,-4 0 0,-5-1 129,-10 1-258,-14 3 129,-17 1-129,-14 4 129,-13-1 0,-13 4-129,0 0 0,-5 0-258,-6 0-387,2 9-1935,-3-8-1806,2 6-387,-2-5-903,12-2 645</inkml:trace>
  <inkml:trace contextRef="#ctx0" brushRef="#br0" timeOffset="5283.3022">9311 8831 5676,'31'14'5676,"0"-13"-387,12-4-516,23 2-2322,4-22-903,20 9-645,2-6-387,8 3-258,-5 0-258,-4 6 0,-18 3 0,-14 3-129,-18 5 0,-15 0-129,-14 5 0,-12-5-129,0 21-258,-15-18-1290,8 9-2709,-4-4-516,11-8-258,-11 17-258</inkml:trace>
  <inkml:trace contextRef="#ctx0" brushRef="#br0" timeOffset="9171.5246">11690 8418 2580,'7'-36'5418,"-7"20"-645,0 16-129,0-15-2451,3 25-774,-3 15-258,4 18-516,-3 9 0,4 14-387,-4 7 129,4 5-258,0-3 0,-1-8 129,1-14-516,-1-11 258,-3-19-129,-1-23 0,0-8 129,0-23-129,-7-14 129,-2-14 129,-3-13-258,-2-7 0,-3-1 0,0 2 129,2 3 0,1 8 0,3 9-129,4 10 0,5 18 258,6 13-129,11 17 129,5 12-129,7 17 0,4 12 129,4 11 0,5 10 0,0 1 0,-1 0 0,0-5 129,-4-5-258,-1-11 258,-4-10-258,-4-14 0,-3-10 0,-3-8 0,-4-15 0,-3-12-129,0-14 258,-3-10-258,-2-6 0,-2-7 129,-2 1 0,-4 1-258,0 5 258,-1 10 0,-4 11-258,1 13 129,-3 10-387,7 13-774,-5 8-3096,5 11-387,2 2-516,7 7 0</inkml:trace>
  <inkml:trace contextRef="#ctx0" brushRef="#br0" timeOffset="9439.5399">12176 8407 3225,'14'73'5160,"-7"-36"-258,3 3-258,-6-7-2322,13 9-903,-5-13-387,7-2-645,2-9-129,6-8-129,-2-7 0,-1-3 0,-1-12 0,-2-2-129,-7-6 129,-6-1-129,-6-1 0,-2 2 129,-10-1-258,-7 2 258,-6 1-258,-3 2 129,-6 6-258,-1 2 258,-1 6 0,2 2-258,7 3-387,0 4-2967,14 7-1032,7 0-387,8 4-258</inkml:trace>
  <inkml:trace contextRef="#ctx0" brushRef="#br0" timeOffset="10660.6098">12645 8649 8514,'10'-10'5289,"-10"10"-645,0 0-645,-2-14-6837,2 14-1677,0 0-516,-2 12-387</inkml:trace>
  <inkml:trace contextRef="#ctx0" brushRef="#br0" timeOffset="13007.744">12105 9106 645,'0'-20'4644,"0"20"258,0-14-1032,0 14-903,0 0-774,0 0-774,0 15-516,0 5-258,0 8-258,2 2-258,4 3 129,-2-2-129,5-5-129,-1-3 0,3-9 0,-1-4 0,1-10-129,3-7 129,-2-7-258,0-4 129,-2-7-129,0 0 258,-2 0-258,-1 0 129,-2 6-129,-1 6 258,-4 13-129,0 0 129,11-5 0,-11 5-129,10 20 258,-3 1-129,0 1 0,2-1 0,-1 1 0,2-5 0,-3-3-129,2-1-258,-9-13 0,17 9-258,-17-9 0,15-7 0,-10-10-129,3 3 129,-1-7 129,1 1 258,-3 0 0,1 2 258,0 5 258,0 1 0,-6 12 0,11-3 0,-11 3 0,11 6 0,-11-6 0,15 18-129,-6-8 129,-2-7-129,3 2 0,2-3-129,-1-1 0,1-1 129,-2 0-129,2-4 0,0-1 0,-1 1 0,-1-4 0,0 1 0,-1 0-129,0-3 0,-2-2 0,-1 0 129,1 1-258,-4-2 129,1-1 0,0 4 129,-2-2-129,-1 0 129,-1 12 0,1-17-129,-1 17-129,3-15 129,-3 15-129,3-19 0,-2 7 0,1-3 0,-1-5 129,1-1 129,0 2 387,-2-4 129,2 8 0,-2-1 129,0 16 129,0 0-129,-2 15 129,-2 10-387,4 11 129,0 5-258,0 5-129,2 3 129,3 1-258,3-7 0,0-4 0,3-8 0,1-7 0,0-5 0,1-10 0,1-7-258,-2-5 258,1-11-129,-2-3-129,2-1 129,-6-5 0,1 1 0,-3 2 0,-4 2 129,-1 18 0,0-15 0,0 15 129,-11 2 0,11-2 0,-10 22-129,7-8 129,2 6-129,1-3 129,0-2-129,4-1 129,4-3-129,2-7 129,1-4-258,1 0 129,1-6 0,0-5 0,-1-1 0,2-3-129,-4 0 129,1 4-129,-1 0 129,-1 5 0,-1 3 0,-1 0 129,-7 3-129,17 3 0,-17-3-129,13 17 129,-7-3 0,-6-14 0,12 19-129,-12-19 129,12 13-129,-12-13 129,11 3 0,-11-3-129,12-6 129,-12 6 0,11-16 0,-11 16 0,13-18 0,-13 18 0,10-10 129,-10 10 0,0 0-129,0 0 129,10 12-129,-10-12 129,0 21-129,0-10 129,0 1-258,0 0 258,0-12-387,-3 10-645,3-10-3354,5 7-387,-5-7 0,0 0-516</inkml:trace>
  <inkml:trace contextRef="#ctx0" brushRef="#br0" timeOffset="13671.782">13355 8899 3096,'0'0'5289,"0"19"-258,-8 9-258,-8-5-2709,5 20-903,-6-4-129,11 4-387,2-4-387,4-3-129,15-7 0,6-7 129,5-10-258,5-9 129,4-3-129,0-3 0,-1-11 0,1-3 0,-8-7 0,-5-2-129,-5-3 129,-6-3 0,-7-1 0,-7-2 0,-11 3 0,-9 3 0,-6 3 0,-6 8-129,-2 7 129,-1 8-129,6 3-516,0 3-2064,16 8-1806,6 0-516,10 0-387,8-4 130</inkml:trace>
  <inkml:trace contextRef="#ctx0" brushRef="#br0" timeOffset="13867.7932">13525 8818 4902,'-4'-16'5160,"4"16"-516,-11 13-129,11 14-3354,-10 5-516,4 13 0,-5 2-258,2 14 0,-3 6-516,-5-1-774,7 9-2580,-9-10-1032,-1 0-387,0-8-258</inkml:trace>
  <inkml:trace contextRef="#ctx0" brushRef="#br0" timeOffset="14795.8463">3043 8323 7482,'-15'-25'5418,"6"13"-516,9 12-129,-19-4-3354,15 18-258,-2 13-516,4 19-258,2 12-129,0 14-258,4 4 258,3 7-387,1-1-129,-1-12-774,9-5-3870,-9-18 129,3-13-516,-10-34-258</inkml:trace>
  <inkml:trace contextRef="#ctx0" brushRef="#br0" timeOffset="15007.8584">3117 8278 7224,'24'-11'4902,"-15"30"0,-2 15-258,7 18-3225,-6 5-516,7 15-258,0 6-258,4 4-258,0 1-387,-3-16-1548,1-2-2709,-3-11-258,0-13-516,-6-17-129</inkml:trace>
  <inkml:trace contextRef="#ctx0" brushRef="#br0" timeOffset="15343.8775">3044 8310 8901,'-23'-40'5289,"23"40"-258,26 0-258,10 8-3741,14 21-387,11 11-129,8 14-129,0 6 0,0 7-129,-7-5 0,-10-1-258,-12-9 258,-11-8-258,-9-21 0,-8-13 129,-12-10-129,9-32 129,-9-16-258,-3-17 129,-1-25-129,-1-13 129,0-3 0,2 2-129,-1 10 0,1 5-258,3 29-774,-6 11-3612,6 30-258,0 19-387,0 10-645</inkml:trace>
  <inkml:trace contextRef="#ctx0" brushRef="#br0" timeOffset="16071.9193">12216 9160 2451,'-19'-14'5160,"11"8"129,-2 2-645,10 4-2064,-13 0-774,19 4-516,9-4-258,21 3-258,17-3-258,21 0-129,20-5 0,19-5-129,18-4 0,6-1-129,1-2 0,-8 3-129,-16-3 129,-16 5 0,-19 0-129,-22 1 0,-20 2-129,-15 2 0,-12 1-258,-10 6-258,0 0-1677,-12-7-2580,-10 7-516,-18 0 0,-12 3-645</inkml:trace>
  <inkml:trace contextRef="#ctx0" brushRef="#br0" timeOffset="16334.9343">12490 9153 8256,'-198'60'5289,"133"-34"258,24-13-774,35 3-3612,23-13-387,38-3-129,26-7-129,24-2-129,18-8 0,14 4-129,7 1 129,-2 2-129,-10 3 0,-14 3-129,-20 4 129,-16 0-258,-22 5 0,-19 4 0,-13 3-129,-12-3 0,-7 4-387,-9-13-645,8 24-3999,-13-14-129,-4 4-516,-10-6-387</inkml:trace>
  <inkml:trace contextRef="#ctx0" brushRef="#br0" timeOffset="20452.1698">14890 8320 5934,'-3'-39'5289,"7"24"-387,7 9-129,-11 6-3225,29 9-516,-10 10-516,4 8-129,0 7-129,1 6-129,-2-2 0,-2 0 0,-3-6-129,-2-8-258,-2-2-387,-13-22-903,19 17-3096,-19-17 0,13 0-645,-11-12-258</inkml:trace>
  <inkml:trace contextRef="#ctx0" brushRef="#br0" timeOffset="21444.2266">15145 8624 2709,'-4'0'5031,"4"0"0,0 0-387,-17-2-1935,17 2-645,3-11-516,9 3-129,-1-18-645,14-1 0,7-16-129,19-7-129,14-14-258,11-6 0,10-5-258,8-2 0,5 3-258,-2 1-387,1 14-3741,-23 1-645,-10 14-129,-16 5-774</inkml:trace>
  <inkml:trace contextRef="#ctx0" brushRef="#br0" timeOffset="25659.4677">18390 8586 6063,'0'0'4773,"2"7"-387,-2-7-1419,18 15-1806,-9-3-516,5 9 129,-4-3-258,5 8-129,-5-4 129,5 5-129,-1-10 0,6 0-129,4-12 129,8-5 0,7-17-129,13-13 258,12-14-387,12-10 129,9-8-258,7-9-258,2 7-645,-7-6-1161,1 16-2451,-12 7-387,-12 16-129,-13 10-516</inkml:trace>
  <inkml:trace contextRef="#ctx0" brushRef="#br0" timeOffset="27947.5985">21302 8676 1161,'0'-15'4773,"0"3"258,0 12-516,-5-14-2064,5 14-645,-1 6-774,1 11-258,0 0 0,2 10-387,-1-1-129,4 6 0,0-3 0,3 0 0,0-7-129,3-5 129,2-14 258,6-3-258,3-13 129,11-10 0,6-11 0,14-9 0,7-11-129,13-2-129,2 1 0,3 1 0,-4 4-258,-5 7 0,-4 9-258,-15 3-516,-4 25-1935,-19-5-2064,-8 11-387,-6 0-258,-5 11 0</inkml:trace>
  <inkml:trace contextRef="#ctx0" brushRef="#br0" timeOffset="29875.7088">4999 10732 7353,'-11'-7'4902,"7"-7"129,4 14-387,22-13-2838,-3-1-258,19 9-645,4-6-129,16 3-258,5-4-129,6 3 0,3-2-258,-1 2 0,-7 2-129,-7 1-387,-9 5 0,-16-3-516,-4 8-2838,-20 0-1161,-8-4-129,-12 15-516,-9-6 129</inkml:trace>
  <inkml:trace contextRef="#ctx0" brushRef="#br0" timeOffset="30079.7205">5039 10940 8514,'5'20'5289,"16"-16"-387,12-4-387,14 0-3483,4-2-129,12-5-645,3 2-645,0-9-903,2 6-3096,-11 1-387,-9 3-387,-11 1-129</inkml:trace>
  <inkml:trace contextRef="#ctx0" brushRef="#br0" timeOffset="30291.7326">5065 11257 10320,'-64'52'5289,"58"-40"-387,16-8 0,21-8-4128,20 1-516,13-9 0,9 0-516,5 5-645,-9-11-774,1 13-2580,-17-2-645,-11 5-258,-17-2-387</inkml:trace>
  <inkml:trace contextRef="#ctx0" brushRef="#br0" timeOffset="33043.89">9072 10934 1935,'7'29'4902,"-2"-9"0,3 1-129,-4-7-2322,12 12-516,-5-16-258,11 4-645,-4-14 0,9-7-387,1-13 0,8-7-258,4-15 0,8-4 0,6-5-129,8-5-129,-1 1 0,1 2 0,-1 2-129,-7 3 0,-7 8 0,-3 4 0,-12 7 0,-8 7-129,-6 5 0,-8 3-258,-10 14-258,8-10-1032,-8 10-3225,0 9-129,-5 5-387,-3-5-516</inkml:trace>
  <inkml:trace contextRef="#ctx0" brushRef="#br0" timeOffset="34091.95">12328 10599 4773,'5'-12'5160,"13"7"-258,-1 12-258,1 9-3354,15 19-387,3 1 0,8 12-516,0-2-129,0 0-129,-3-6-129,-4-6-258,-6-1-387,-13-16-1290,-1-5-2709,-10-9-129,-7-3-387,0 0 129</inkml:trace>
  <inkml:trace contextRef="#ctx0" brushRef="#br0" timeOffset="34287.9612">12705 10568 4902,'0'-15'5289,"-2"26"-258,-1 18-387,-7 2-2451,1 17-1419,-6 1-258,0 6-258,-3-2 0,-3 3-387,-1 2-387,-6-14-1290,3 6-2580,-5-11-516,3 2-258,-3-5-258</inkml:trace>
  <inkml:trace contextRef="#ctx0" brushRef="#br0" timeOffset="38675.212">15094 10818 1548,'0'0'3096,"0"0"0,0 0-1935,0 0-774,0 0 129,0 0-258,0 0-129,0 0-129,0 0 0,8-6 0,-8 6 0,0 0-129,0 0 129,0 0-129,8 0 0,-8 0-129,0 0 0,0 0-129,0 0-387,0 0-1032,0 0-1161,0 0-129</inkml:trace>
  <inkml:trace contextRef="#ctx0" brushRef="#br0" timeOffset="39191.2415">15058 10794 5547,'-17'-18'4644,"8"18"0,1 6-387,2 17-3354,0-2 0,6 10-516,0 1 258,9 2-387,7-4 0,7-3-129,7-15 129,9-10 129,5-10 0,10-18 387,5-16-129,9-8 0,-2-18-129,7-4 129,-4-13-258,5 2 0,-7 1-129,0 7-129,-7 7 0,-3 6-129,-5 15 0,-9 11-129,-6 17-129,-8 3-258,-5 16-1548,-8 0-2709,-7 9-129,-9-9-387,0 19-516</inkml:trace>
  <inkml:trace contextRef="#ctx0" brushRef="#br0" timeOffset="40552.3195">18117 10626 10062,'19'-68'5289,"-7"45"-516,3 15 129,2 8-3870,10 22-258,4 14-387,7 15-129,2 8 0,4 4-129,-1-2-129,-2-3-129,-2-9-258,-9-8-129,-3-7-258,-12-17-1032,6-3-2967,-11-11 0,-2-3-387,-4-5-129</inkml:trace>
  <inkml:trace contextRef="#ctx0" brushRef="#br0" timeOffset="40747.3306">18552 10626 10707,'-22'-36'5031,"11"36"-258,-2 9 129,-9 6-3870,10 14-387,-5 0-258,0 16-258,-8 2 129,-5 3-387,-4 5-129,-6-2-1032,-1 10-3354,-7-2-129,3 3-516,-3-10-387</inkml:trace>
  <inkml:trace contextRef="#ctx0" brushRef="#br0" timeOffset="43175.4695">21035 10735 2580,'0'0'4128,"0"-13"-903,0 13 0,0 0-516,0 0-387,0 6-387,5 9-645,-5-2 0,4 11-645,1-2 0,3 4-258,0-3 258,5 2-387,2-7 258,5-5-258,3-10 129,10-6 0,5-17-129,12-11 258,8-14-129,12-13 129,9-20-258,14-10 0,8-6-129,8-1 0,-1-1 0,2 8-129,-8 9-129,-7 16 129,-11 16-129,-15 16 0,-14 12-129,-16 9 129,-11 10-129,-13 3 0,-9 12-258,-6-1 0,-6 9-387,-13-8-3096,5 7-1032,-6-2-258,2 2-516</inkml:trace>
  <inkml:trace contextRef="#ctx0" brushRef="#br0" timeOffset="47459.7146">5407 12178 7998,'9'2'5031,"5"3"0,-14-5-1161,9 4-1161,-9-4-903,0 0-645,13-9-129,-4 8-258,-9 1-258,14-3 0,-14 3-129,0 13-129,-12 6-129,-11 8 0,-8 11 0,-9 4-129,-7 7 129,-3-1-129,-1 0 0,1-4 0,6-10 129,8-3-258,5-9 129,9-8 129,7-5-129,7-3 0,8-6 129,0 0-129,20 14 129,3-5 0,9 1-129,5 2 129,7 3 0,3 1-129,2-5 129,-6 3-129,-3-2 0,-7-2 0,-7-2-129,-9 1 129,-4 2-387,-13-11-645,8 18-4128,-12-7-258,-7 5-258,-6 1-516</inkml:trace>
  <inkml:trace contextRef="#ctx0" brushRef="#br0" timeOffset="51783.9618">9321 12344 6966,'10'-17'5289,"-2"8"0,-8 9-129,21 11-2967,-9-1-774,16 17-516,1 2-129,11 7-387,4 5 0,4 5-258,0-4-129,-1-2 0,-3-6-258,-11-5-129,-3 1-645,-16-18-2451,-3 4-1419,-11-16-516,0 0 0,-5 1-645</inkml:trace>
  <inkml:trace contextRef="#ctx0" brushRef="#br0" timeOffset="51991.9738">9685 12348 8643,'-5'-28'5418,"5"28"-387,-14 0-258,3 11-3483,-13 9-516,5 12-387,-8 5 0,-4 6-387,-4 6 258,-1 1-258,4 3-516,-3-12-1935,10 8-2193,1-8-258,10-5-387,3-10-516</inkml:trace>
  <inkml:trace contextRef="#ctx0" brushRef="#br0" timeOffset="53759.0749">12326 12581 3999,'0'60'5031,"0"-35"0,5-4-129,-5-21-2580,22 13-516,-5-24-258,16-6-387,2-16-129,14-10-258,5-6-387,8-7 0,3-5-258,-2 3 0,-4 3-129,-7 6-129,-7 9-129,-9 7-258,-6 16-645,-13-1-3999,0 9 258,-8-1-645,1 7-516</inkml:trace>
  <inkml:trace contextRef="#ctx0" brushRef="#br0" timeOffset="57175.2703">15317 12354 258,'0'0'645,"0"0"-129,0 0-258,0 0 0,0 0-258,0 0 258,0 0-129,0 0-129,0 0 0,0 0-129,4 0-516,-4 0-902</inkml:trace>
  <inkml:trace contextRef="#ctx0" brushRef="#br0" timeOffset="57912.3124">15288 12305 4902,'3'-16'4902,"-3"16"0,5-16-258,-5 16-2451,11 3-774,6 14-387,0 0-129,8 16-258,4 3-129,4 7-129,1 2-258,1 0 0,-5-4 0,-2-5-129,-5-7-129,-5-8-129,-7-1-387,-11-20-387,14 16-2709,-14-16-1032,0-10-258,-3-7-516</inkml:trace>
  <inkml:trace contextRef="#ctx0" brushRef="#br0" timeOffset="58175.3275">15581 12312 4902,'0'-12'5031,"0"-5"-129,0 17-258,0 0-2838,-5-12-387,5 12-258,0 0-387,-11 15-258,3-4-129,2 5-258,-7 6 0,-5 6-129,-7 5 0,-10 7-258,-2 11-516,-16 4-3999,2 11 129,-3 1-516,0 1-387</inkml:trace>
  <inkml:trace contextRef="#ctx0" brushRef="#br0" timeOffset="61795.5345">21096 12470 6708,'-1'-12'5289,"1"12"-258,0 0-387,-3 18-2838,0-3-903,3 12 129,0-3-387,6 8 0,1-6-129,10-1 0,3-11 0,11-7 0,5-11 0,11-13 0,5-12-129,8-6 0,6-10-129,1-5 0,3 0 0,-5 5-258,-3 1 129,-6 7-129,-6 8 0,-11 5-258,-8 14 0,-9 2-129,-5 8-258,-17 0-387,10 16-903,-14-7-3483,-4 6 129,-5-3-258,-2 2-387</inkml:trace>
  <inkml:trace contextRef="#ctx0" brushRef="#br0" timeOffset="64703.7009">5562 14022 9417,'28'-18'5160,"-17"11"-258,0 7-129,-11 0-3612,0 0-258,0 17-258,-11 4-258,-13 1 0,-7 10-129,-5-1-129,-7 3 0,-3-1-129,0 2 0,1-2-129,2 1 129,8 0-129,5-3 0,9-6 129,6 3 0,10-1 0,5-4 0,9 0 0,6 1 129,6-2 0,9 2 0,4 1-129,1 1 0,3-1-129,-3-1-258,2 5-774,-13-6-3870,1 0 129,-10-9-774,-3 4-258</inkml:trace>
  <inkml:trace contextRef="#ctx0" brushRef="#br0" timeOffset="64919.7132">5115 14783 9546,'-4'14'5676,"15"1"-516,13-3 0,17 9-4257,-2 1-258,5 8 0,-2-1-258,-1 2-258,-7-1-258,-6-10-1032,-4 9-3870,-9-11-129,-4 1-516,-8-6-387</inkml:trace>
  <inkml:trace contextRef="#ctx0" brushRef="#br0" timeOffset="67874.8821">9158 14321 4386,'5'14'4773,"0"6"-387,0 1 0,-2-2-3096,8 8-258,-4-6-129,7 6 0,-4-14-258,5-4 0,1-9-129,9-13 0,0-18 129,9-2-258,5-13 0,8-3-258,6-5 0,0-3 0,2-3 0,0 1-129,-3 7 0,-2 1 129,-4 5-258,-6 5 258,-6 7-258,-7 7 258,-4 13-258,-5 6 0,-5 8-258,-13 0-516,11 5-3612,-11 7-129,-2 3-645,-3-5-129</inkml:trace>
  <inkml:trace contextRef="#ctx0" brushRef="#br0" timeOffset="69555.9784">12335 13839 1935,'13'-2'4902,"-1"4"-387,1 5 129,6 5-1677,8 13-2193,0-5 129,10 11-129,-3-3-129,6 7-258,-5-5-129,-3-2-258,-3 0-387,-8-13-1032,-2 1-2838,-6-1-645,-13-15-129,10 12-258</inkml:trace>
  <inkml:trace contextRef="#ctx0" brushRef="#br0" timeOffset="69775.991">12679 13776 7224,'0'0'5031,"-10"0"-258,1 9-387,-4 9-3354,1 13-645,-6 3 129,-6 10-516,-3 5 0,-8 1-516,0 10-774,-11-11-1161,4 6-1935,-6-4-516,1-5-516</inkml:trace>
  <inkml:trace contextRef="#ctx0" brushRef="#br0" timeOffset="72872.1681">15314 14026 4644,'5'-12'5160,"-5"12"-387,4-13 0,4 14-3225,-8-1-129,15 19-387,-3 0-258,12 16 0,-3 2-387,8 10 0,-2 3-387,0 2 129,0 0-516,-5-11 0,-1 2-1032,-14-15-2967,5-4-516,-6-12-258,-6-12-129</inkml:trace>
  <inkml:trace contextRef="#ctx0" brushRef="#br0" timeOffset="73104.1813">15634 14028 6966,'-23'-3'5418,"9"15"-387,-4 1-258,-3 10-2838,-10 0-1161,4 7-129,-8 8-258,-4 7-258,-3 7-258,-1-5-645,7 6-3999,-4-2-129,6-2-387,3-8-516</inkml:trace>
  <inkml:trace contextRef="#ctx0" brushRef="#br0" timeOffset="74215.2448">18139 14154 2709,'0'0'4644,"0"-13"-129,0 13-258,0 0-2322,0 0-645,1 15-258,-1 1-387,0 12 0,-1 1-258,1 5 0,0 0-129,2 1 0,5-8 0,3-7 0,5-9 0,9-10 0,8-9 129,10-16 0,7-11-129,6-6-129,7-10 0,3-1-129,2-2 129,1 0-129,-5 4 0,-5 6 0,-4 6 0,-7 7 0,-9 5 0,-6 6 0,-10 8 0,-5 5 0,-7 2-258,-10 5 0,0 0-387,0 0-774,0 0-2967,-8 12-516,8-12-129,-12 15-258</inkml:trace>
  <inkml:trace contextRef="#ctx0" brushRef="#br0" timeOffset="75619.3252">20985 14089 3999,'-1'13'4386,"1"-13"-258,-2 28 0,2-4-3225,0-2-516,0 6 129,0 0-258,3 1-129,2-6 0,5-5 129,4-11-129,7-3 0,8-9 129,8-8-129,7-14 129,8-5-129,5-9 0,5 0 0,3-8 0,1 3 0,-3 3-129,-4 0 0,-5 8-129,-9 5 129,-7 8-387,-7 4-258,-7 13-774,-10-4-1419,-6 9-1419,-8 0-516,0 0 387</inkml:trace>
  <inkml:trace contextRef="#ctx0" brushRef="#br0" timeOffset="144762.28">18157 12609 1,'0'-11'1160,"0"11"259,0 0 258,-9-5 0,9 5 645,0 0-258,-8-7 0,8 7-129,0 0-645,0 0-129,0 0-258,0 0-387,0 0 0,0 0-129,-1 10-129,1-10-129,2 21 0,5-4 129,-3 0-129,3 0 0,2 0 0,1 0 0,1-5 258,3-1-129,0-10 129,4-1 258,0-8-129,5-4 0,1-11 129,6-1-258,-1-9 129,3 0-258,-1-6 0,2-1-129,0 2 0,-1-4 0,0 1 129,-2 3-129,-2 3 129,-2 4-129,-2 4 0,-4 5 129,-2 5-258,-6 5 129,-2 6-129,-10 6 0,10-4 0,-10 4 0,0 0 0,0 0 0,8 0 0,-8 0 0,0 0-129,0 0 129,0 0-129,0 0 129,5 8-129,-5-8 0,0 0-258,0 14 0,0-2-774,0-12-2580,-5 10-645,5-10-516,-2 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9T16:43:16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9224 16233 5805,'0'0'5160,"0"0"-258,0 0-129,0 0-2967,11 8-387,3-7-258,12 23-258,3-9-258,10 13-258,5 4 0,7 10-258,-1 6 129,-2 2-387,-3 4 129,-5-3-258,-5-8 387,-9-2-258,-6-10 129,-7-8 0,-4-9-129,-5 0 0,-4-14-129,0 0-387,5 17-1806,-5-25-2322,0 8-387,-6-13-516,6 13-129</inkml:trace>
  <inkml:trace contextRef="#ctx0" brushRef="#br0" timeOffset="360.0206">9741 16157 6708,'2'-21'5418,"3"4"-387,-5 17 0,0 0-3354,-2 12-516,-9 10-258,3 15-129,-8 3-258,-2 5-387,-5 2 129,-3 8-258,-3-1 129,-3-6-129,-2 5 0,-1 1-129,0-1-129,1 3 0,7 3-774,-8-10-3741,17-4-258,2-14-258,9-4-645</inkml:trace>
  <inkml:trace contextRef="#ctx0" brushRef="#br0" timeOffset="7424.4246">12086 16774 5547,'-6'-17'5289,"6"4"-387,0 2-258,0 11-4257,4-22 0,-4 22-129,7-14-129,-7 14 0,0 0 129,13-12 0,-13 12 0,6-11 0,-6 11 129,0 0 0,5-15 0,-5 15 0,0 0 0,2-10-258,-2 10 0,0 0 0,0 0-129,0 0 0,1-12 0,-1 12 129,0 0 0,0 0 129,0 0 0,0 0 0,3-11 0,-3 11 129,0-13-258,0 13 258,-5-15-258,5 15-129,-6-15 0,6 15 0,-5-19 0,5 19 129,0 0 129,-5-13-258,5 13 129,0 0 0,0 0 0,13 3 129,2 4-129,9 13 129,7 1-258,10 3 129,7 5 0,9 0 0,1 3 0,2-6-129,-7 4 0,-5-19-129,-6 1 0,-11-3 0,-7-2-129,-12-3-516,0 11-2064,-12-15-2580,0 0-258,-5 1-258,-4-1-387</inkml:trace>
  <inkml:trace contextRef="#ctx0" brushRef="#br0" timeOffset="7664.4382">12628 16391 8514,'5'-29'6192,"-5"29"-774,-1-12 258,1 12-4386,-20 16-387,8 17-258,-11 5-258,-2 16-129,-8 12-129,-4 14-129,-4 7 0,-3 0-129,2-1 0,-3-4-645,12 13-2580,-4-15-2064,8-5-129,2-11-387,6-9-387</inkml:trace>
  <inkml:trace contextRef="#ctx0" brushRef="#br0" timeOffset="19152.0954">15200 16203 3354,'-9'-48'5676,"7"24"-129,-1 2-387,3 22-2193,-6-27-1290,11 32-258,-1 10-516,11 14-258,3 6-258,11 4 0,2 6 0,11 8-129,2-3 0,2-3-129,-2-2 129,-2-9-129,-8-1 0,-3-6-129,-10-6 129,-7-8-258,-4-6 129,-10-9-387,7 11-258,-7-11-3354,-5-6-1548,-1-7 0,1 1-645</inkml:trace>
  <inkml:trace contextRef="#ctx0" brushRef="#br0" timeOffset="19424.1109">15623 16033 8901,'-3'-29'5805,"3"29"-387,-14-12-129,4 25-3870,-8 1-516,2 23-129,-12 1-258,-1 16-129,-8 12-129,-4 4-129,-3 11 0,-1 2-129,3 1 129,1-8-258,6-4-129,1-8-258,17 0-2064,-3-20-2838,12-10-129,2-17-258,6-5-774</inkml:trace>
  <inkml:trace contextRef="#ctx0" brushRef="#br0" timeOffset="59652.4119">17799 17065 3096,'4'84'5289,"3"-32"-387,4 10 0,-1 3-2967,13 12-516,-7-5-129,10-9-258,-2-10 0,5-15-387,2-24-129,6-26-129,3-36 0,12-27 0,7-23-129,9-7-258,6-14 0,3-10 0,1 5 258,-2 12-258,-6 13 129,-7 19-129,-14 17 0,-11 14 0,-9 16-129,-11 13 0,-6 11 0,-12 9-258,13 0-1677,-13 0-2967,0 0-516,0 0-258,0 0-387</inkml:trace>
  <inkml:trace contextRef="#ctx0" brushRef="#br0" timeOffset="67350.8521">21496 16309 5805,'0'-12'5289,"0"12"-645,0 0-387,13 0-3096,10 15-129,2 0-258,15 9-387,6 8 129,12 4-129,5 6 129,6 5-258,-4 0 0,3-2 0,-8-4-129,-6-3 0,-10-9 0,-11-4 0,-9-10-129,-5-8 0,-7-2-258,-12-5-387,0 0-1548,-7 0-2709,-6 0-258,-4-12-258,-1 4-516</inkml:trace>
  <inkml:trace contextRef="#ctx0" brushRef="#br0" timeOffset="67659.8699">22069 16051 6321,'5'-11'5160,"-5"11"0,4 5-774,-2 12-3096,-7 7-516,-6 9-129,-9 3-387,-6 8 0,-10 6 129,-8 4-387,-6 5-258,-8 3 0,3 5-516,-7-9-2064,10 8-1935,4-8-258,7 0-645,9-10 646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9T16:46:16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7196 6475 774,'8'-30'4515,"-4"15"387,-1-4-774,-3 19-774,1-27-903,-1 27-516,0 0-516,0 0-258,2 21-516,-2 15-258,-6 11-129,-5 11 0,-2 18-129,-5 6-129,0 4 0,0-1 0,3-7 0,8-7 0,7-16 0,10-10 0,15-20 129,12-11 0,9-14-129,6 0 129,5-14-258,-1-6-258,2 11-1935,-12-14-2322,-5 6-387,-11-2-258,-9 1-516</inkml:trace>
  <inkml:trace contextRef="#ctx0" brushRef="#br0" timeOffset="177.0101">7494 6809 11352,'-38'36'5418,"21"2"-645,-2 0-387,8 22-3870,-1 5 0,5 10-387,-1 8-516,-4-10-1290,9 7-3225,-3-9-129,6-9-516,0-16-129</inkml:trace>
  <inkml:trace contextRef="#ctx0" brushRef="#br0" timeOffset="402.0229">7945 7134 5805,'33'5'5418,"-23"15"-387,-7 2-387,-2 16-1935,-5-1-2451,-3 6 0,-7 3-129,-6 1-129,-5 2-129,-7-8-516,4 6-2967,-6-13-903,1-6-516,2-8-387</inkml:trace>
  <inkml:trace contextRef="#ctx0" brushRef="#br0" timeOffset="1348.0771">5696 6706 5031,'33'-90'5289,"-21"59"-387,-5 7-258,1 24-2322,-8 0-645,0 46-387,-3 10-516,1 20-258,-3 17-258,2 15-129,-2 9-129,0 1-129,1-6-258,-2-13-516,6-6-3612,-1-19-258,1-19-387,0-28-516</inkml:trace>
  <inkml:trace contextRef="#ctx0" brushRef="#br0" timeOffset="1709.0977">6200 6607 10062,'-20'-20'5289,"-4"30"-387,2 27-129,-5 17-3999,7 24-387,2 12 0,5 12-258,6 7 129,7-1-258,9-10 0,9-10 0,7-20-129,7-16 129,2-21 0,3-19 0,-3-12 0,-3-16 0,-9-14 129,-7-10-129,-12-3 0,-4-1 0,-13 3 129,-8 6-129,-8 13 0,-4 7-129,-2 15-129,0 5-387,14 26-3096,-2-1-1161,14 11-387,6-5-387</inkml:trace>
  <inkml:trace contextRef="#ctx0" brushRef="#br0" timeOffset="1905.1089">6659 7561 9546,'69'4'5289,"-41"3"-387,0 7-258,-17 8-4257,2 10-258,-8 5-387,-9-3-1548,-9 12-2580,-13 1-258,-5 2-645,-9-5 0</inkml:trace>
  <inkml:trace contextRef="#ctx0" brushRef="#br0" timeOffset="2277.1302">5684 6161 5934,'-47'38'5160,"14"29"-387,-8 32-645,0 43-2580,-4 32-645,8 32-516,8 10-129,12 6-129,17-3-258,17-20 129,25-27-516,17-40-1161,27-37-2451,25-32-516,22-32-258,19-30-387</inkml:trace>
  <inkml:trace contextRef="#ctx0" brushRef="#br0" timeOffset="3668.2098">7828 6394 4386,'2'-10'5160,"-1"-8"-129,-1 18-645,-3-14-1806,3 14-516,0 0-774,12 8-387,4 9-387,11 15-129,6 12-129,8 13 0,5 14-129,2 18 0,-9 19 0,-10 14-129,-16 15 0,-13 9 0,-23 10-129,-23 8-258,-13 16-1290,-18-6-3225,-8 1 0,-9-4-516,3-2-129</inkml:trace>
  <inkml:trace contextRef="#ctx0" brushRef="#br0" timeOffset="5465.3126">8051 7482 4257,'0'-12'5031,"0"12"-129,1-13-258,-1 0-2709,0 13-645,7-13-516,-7 13-129,8-16-258,-8 16-129,8-15 0,-8 15 129,9-11-258,-9 11-129,11-7 0,-11 7-516,14 1-1548,-14-1-2580,11 8-258,-11-8-387,0 0-387</inkml:trace>
  <inkml:trace contextRef="#ctx0" brushRef="#br0" timeOffset="12828.7337">9458 6423 6708,'0'0'5160,"-3"26"-387,-16 18-516,-10 20-3483,-8 17-129,-2 30-258,-6 11 0,4 9-129,4-1 0,12-5 0,9-8 0,16-9-129,11-20 0,16-22-387,14-13-387,4-20-3741,16-11-258,-1-19-516,4-8-258</inkml:trace>
  <inkml:trace contextRef="#ctx0" brushRef="#br0" timeOffset="13067.7474">9859 6762 5676,'4'-69'5676,"-4"69"-258,-9 7-645,-7 14-1290,2 22-3096,1 17-129,2 13-129,-1 4 0,6 2 0,5-3 0,3-2-129,13-12 129,5-13-258,12-13 0,6-15-387,8 3-1290,-4-19-2967,3-2-258,-7-8-516,-3-12-387</inkml:trace>
  <inkml:trace contextRef="#ctx0" brushRef="#br0" timeOffset="13236.757">10082 7018 10707,'-36'22'5289,"20"15"-129,7 28-1032,-2 0-3612,8 15-258,3 12-129,0 0-516,7 10-1290,-2-18-3096,11-9-258,-3-26-387,12-18-387</inkml:trace>
  <inkml:trace contextRef="#ctx0" brushRef="#br0" timeOffset="13400.7664">10459 7517 7224,'36'29'5160,"-24"0"-387,-2 7-258,-10-4-3612,0 7-903,0 11-1935,-14-8-2580,-2-1-387,-7-8-387,1-13 0</inkml:trace>
  <inkml:trace contextRef="#ctx0" brushRef="#br0" timeOffset="13700.7836">10652 7086 9288,'76'-94'5547,"-41"62"-387,6 18-129,-8 4-4386,13 13-258,-1 14 0,-4 14-258,-9 15 0,-9 9-129,-12 14 0,-11 1 0,-9 5-129,-13 0 129,-4-6 0,-1-5 0,4-11 0,8-12 0,8-14 0,9-18-129,18-9 0,11-13-258,9-3-1161,1-16-3354,6 1-258,-1-13-516,-1 1-258</inkml:trace>
  <inkml:trace contextRef="#ctx0" brushRef="#br0" timeOffset="13940.7973">11392 6647 8256,'39'-19'5547,"-12"31"-387,13 24-258,2 13-4386,11 21 258,-2 13-258,-6 18-129,-13 8 0,-11 7-129,-13 4-129,-16 0-129,-17-6 0,-17-3-258,-12 1-516,-19-14-4257,1-3-129,-7-11-387,1-10-516</inkml:trace>
  <inkml:trace contextRef="#ctx0" brushRef="#br0" timeOffset="14580.8339">10401 5223 7611,'5'-33'5289,"-5"33"-387,20-6 0,-8 13-3225,11 21-774,2 12-516,6 15-129,2 11-129,2 7-129,0 2 0,-3-5-387,-2-5-129,-7-19-903,3-6-3225,-12-24-387,0-14-387,-10-14 0</inkml:trace>
  <inkml:trace contextRef="#ctx0" brushRef="#br0" timeOffset="14768.8447">10735 5228 8643,'-7'-21'5160,"-7"21"-387,6 15-258,-11 8-3741,6 17-387,-6 6-258,-2 14-129,-2 2-129,-3-2-387,8 10-1161,-4-18-3096,9 0-129,1-18-258,9-9-387</inkml:trace>
  <inkml:trace contextRef="#ctx0" brushRef="#br0" timeOffset="14992.8574">11128 5438 8127,'62'-4'5418,"-28"-2"-129,6 3-516,-1-8-3741,5 6-645,1-4-258,-2 1-645,-1 8-2580,-16 0-1548,-5 0-387,-21 0-774,0 0 387</inkml:trace>
  <inkml:trace contextRef="#ctx0" brushRef="#br0" timeOffset="15144.8662">11277 5594 6321,'-13'32'5418,"22"-27"-258,15-2-645,4-3-2838,8-7-1548,3 5-645,-4-5-3741,3 7-774,-10-1-129,-5 1-645</inkml:trace>
  <inkml:trace contextRef="#ctx0" brushRef="#br0" timeOffset="17416.9962">11917 5189 7353,'11'-78'5160,"-5"46"-129,-6 2-387,0 30-3612,0 0-129,1 14-258,-1 32-387,-1 17 129,-4 16-387,3 9 0,-3 5 0,1-4-129,0-8 0,1-13-258,3-10-129,-1-19-516,5-2-2322,-4-37-1419,10 12-387,-3-22-387</inkml:trace>
  <inkml:trace contextRef="#ctx0" brushRef="#br0" timeOffset="17773.0164">12186 5057 8127,'11'-15'5160,"-1"22"-258,-10 15-129,2 19-3999,-4 12-387,-4 11 129,1 10-258,-1 7-258,2-2 129,2-2-129,2-10-129,8-8 0,9-13 129,3-12 0,5-17 0,4-14 0,1-3-129,-2-18 129,-1-9 0,-9-4-258,-4-3 258,-11-2 0,-6 5 0,-11 4 0,-9 7 0,-7 6-129,-6 13 0,-2 1-258,8 16-774,-3 2-3483,15 9-258,6-2-387,12 3-258</inkml:trace>
  <inkml:trace contextRef="#ctx0" brushRef="#br0" timeOffset="18021.0307">12681 5920 8385,'20'-5'5418,"-20"5"-516,3 21-516,-7 3-4257,-8 5-516,3 7-3870,-13 3-516,-2 2-516,-6-4-258</inkml:trace>
  <inkml:trace contextRef="#ctx0" brushRef="#br0" timeOffset="19460.1129">13371 5346 6966,'5'-15'5031,"-5"15"-129,0 0-516,15 11-2709,-10 5-903,12 9-387,1 1-129,6 6-258,5-6 387,3-2-387,0-8 0,2-10-129,-2-6 258,-1-14 0,-7-10 0,-1-6 0,-8-6-129,-4-3 258,-6-4-258,-5 4 129,0 5 0,-3 7-129,-3 11 0,6 16 0,0 0 0,-10 31 129,10 15-129,0 17-129,3 20 129,-1 11 0,-1 4-129,-1 0 0,-2-1 129,-6-3-129,-2-10 0,-6-13 258,-3-18-129,-2-11 0,-3-12 129,-2-7-129,1-9 0,-1-11 0,3-3-258,0-12-258,12-1-1677,1-23-2580,10-8-387,6-12-129,14-9-387</inkml:trace>
  <inkml:trace contextRef="#ctx0" brushRef="#br0" timeOffset="19605.1213">13983 5495 8514,'83'-23'5031,"-44"18"-129,-7-4-645,0 5-4386,2 7-3741,-10 5-774,-6 6-258,-16 6-387</inkml:trace>
  <inkml:trace contextRef="#ctx0" brushRef="#br0" timeOffset="19745.1292">14090 5761 7740,'-14'13'5031,"14"-13"-258,20 0-129,8-12-3870,11-2-645,11 4-2193,0-11-2193,4 4-645,-4-8-258,3 5-129</inkml:trace>
  <inkml:trace contextRef="#ctx0" brushRef="#br0" timeOffset="19980.1428">14658 5312 8901,'0'0'4902,"-8"8"0,0 11-645,0 20-3612,-3 4-129,5 10 0,-1 3-129,5 3-258,2-2 129,9-4-258,5-10 129,8-6-129,4-13 0,7-7 0,3-7-516,-3-15-2193,5 1-1935,-7-14-258,0-3-516,-9-13-258</inkml:trace>
  <inkml:trace contextRef="#ctx0" brushRef="#br0" timeOffset="20152.1525">14837 5453 6966,'-54'26'5289,"35"11"-516,1 1-387,14 13-3096,-2 2-774,6 6-129,3 3-516,0-4-387,3 7-2193,-6-18-1806,0 0-387,-3-12-387,1-3 0</inkml:trace>
  <inkml:trace contextRef="#ctx0" brushRef="#br0" timeOffset="20401.1668">15134 5971 9546,'48'-10'5289,"-28"10"-387,-20 0-258,11 11-4128,-12 7-258,-9 6-129,-10 8-387,-5-2-645,-4 10-3612,-10-3-387,-2 5-516,-6-3-258</inkml:trace>
  <inkml:trace contextRef="#ctx0" brushRef="#br0" timeOffset="21812.2475">16046 5403 8901,'-14'30'5031,"14"-30"-129,10 22-258,10-19-3225,15 5-645,10-8-129,9-1-258,5-9-129,1 4 0,-5-2-258,-7 1 129,-8 4-129,-10 3 0,-18 7 129,-11 13-258,-9 9 129,-18 8-129,-10 10 129,-9 8-258,-6 3 258,-3 3-129,3-6 0,5-2 129,10-6-129,11-8 258,17-12-129,10-9 129,20-10-129,13-5 129,9-3 0,3-3-129,1-6-129,-3-3-129,-5 2-516,-13-9-2064,-1 9-1806,-19-7-516,-7 5 0,-11-8-645</inkml:trace>
  <inkml:trace contextRef="#ctx0" brushRef="#br0" timeOffset="21969.2565">16099 5750 9933,'0'-12'5289,"24"10"-387,13-16-129,12 4-3999,4 0-387,8 1-387,4 9-1290,-9-11-3225,3 6-258,-11-6-387,-2 10-387</inkml:trace>
  <inkml:trace contextRef="#ctx0" brushRef="#br0" timeOffset="22113.2648">16766 5615 7740,'39'5'5031,"-11"-5"-387,-2 0-129,7 0-3225,-1-3-1032,-1-5-1677,3 8-2838,-8-2-258,-5 2-387,-10 5-258</inkml:trace>
  <inkml:trace contextRef="#ctx0" brushRef="#br0" timeOffset="22277.2741">16958 5736 8385,'-38'31'5160,"30"-16"-129,8-15-387,0 17-2709,8-17-1032,12 1-387,0-1-129,2-4-129,3 2-516,-3-13-1032,7 10-3354,-9-10-258,6 5-258,-6-14-516</inkml:trace>
  <inkml:trace contextRef="#ctx0" brushRef="#br0" timeOffset="22688.2977">17348 5400 9417,'24'-25'5160,"-4"16"-129,0-2-645,10 11-3225,-4 0-258,3 8-387,-6 8 129,-2 9-387,-7 9 0,-9 7 0,-5 5-129,-12 6 0,-6 2 0,-4-1-258,0-3 129,3-5 0,2-5 0,8-9 0,7-7 129,9-10 0,9-7 0,7-6 0,6-1 0,7-5 0,2-3 129,3-1-129,-3 0 0,1 1 0,-4 1-129,-4 5 129,-6-1-129,-4 3 129,-6 0-258,-5 0 129,-10 0-129,9 2-129,-9-2-129,0 0-258,0 19-1290,-9-18-3225,9-1 129,-18 10-387,10-3-516</inkml:trace>
  <inkml:trace contextRef="#ctx0" brushRef="#br0" timeOffset="25508.459">6825 8352 2322,'23'-17'2967,"-14"4"129,7 4-129,-8-9-258,7 12-129,-10-11-387,5 12-258,-10-8-516,0 13-516,-15 0-387,1 6-129,-8 12-258,-6 10 0,-4 10 0,-5 8 129,1 6 0,3 5-258,5 1 258,11 0-258,14-5 258,9-9-129,17-9-129,16-12 129,8-4 0,7-9-129,4-8 0,-3-2-129,-5-7-387,-12-9-1161,-6 6-2709,-15-7-258,-9-2-516,-11-6-129</inkml:trace>
  <inkml:trace contextRef="#ctx0" brushRef="#br0" timeOffset="25672.4683">6693 8562 8643,'-13'0'4773,"32"-5"-129,21 0-258,11-7-3999,14 7 129,5-1-387,-3 2-774,0 3-3354,-14 1-387,-9 4-258,-14 4-774</inkml:trace>
  <inkml:trace contextRef="#ctx0" brushRef="#br0" timeOffset="25920.4825">6810 9109 10191,'-6'15'5289,"3"8"-387,6 18-129,1 11-3999,7 22-258,1 9-129,2 9-129,-2 0-258,-2-5-258,0-5-903,-10-17-3483,4-14 129,-4-20-774,0-15-129</inkml:trace>
  <inkml:trace contextRef="#ctx0" brushRef="#br0" timeOffset="26280.5031">6832 9218 7482,'30'-100'5031,"-4"64"-129,4 7-258,9 12-2709,-3 7-1032,5 10-516,-5 10-129,-3 14 0,-16 5-258,-9 13 129,-8 1-129,-16 3 129,-10 0 0,-8-5 0,-1-5-129,-3-6 129,6-4 0,9-6 0,10-4 0,13 0 0,13 1 0,19 4 0,11 4 0,15 4 0,5 4 0,3 1 0,-5 4-129,-7-1 129,-9-3-258,-13-1-129,-7 4-1806,-19-11-2838,-5-1 129,-6-8-645,-3-7-516</inkml:trace>
  <inkml:trace contextRef="#ctx0" brushRef="#br0" timeOffset="26868.5367">10550 8454 1032,'40'-15'4773,"-23"0"129,0 1-129,-13-8-2709,5 12-129,-11-3-645,2 13-387,-28 7 0,4 16-516,-10 13 129,-2 13-258,-3 9 129,6 10-129,3 2 129,10 2-258,11-4 0,9-7 0,16-9-129,12-11 129,8-13-129,6-10-129,4-10-129,-3-8-387,5 0-1419,-12-14-2709,-4-6-258,-16-12-129,-6-4-516</inkml:trace>
  <inkml:trace contextRef="#ctx0" brushRef="#br0" timeOffset="27024.5457">10434 8728 8127,'-15'4'5160,"30"-4"-516,13-8-129,17 2-3999,10-5-258,7-1-1419,4 10-3225,-4-3-258,-8 5-645,-10 0-129</inkml:trace>
  <inkml:trace contextRef="#ctx0" brushRef="#br0" timeOffset="27664.5823">10264 9419 5934,'-4'-45'5418,"2"27"-258,2 18-516,0 0-2967,0 21-645,1 17-129,5 21-387,0 9-129,3 11-258,-2 4 0,-1 6-129,1-4-258,-5-13-258,3-2-1806,-5-21-2322,0-8-387,-6-19-387,1-5-129</inkml:trace>
  <inkml:trace contextRef="#ctx0" brushRef="#br0" timeOffset="28032.6033">10265 9444 7353,'20'-75'5031,"2"40"-129,11 6-516,3 0-3612,10 16 0,-1 4-516,1 9 129,-8 12 129,-5 14-258,-12 8 0,-10 8-129,-11 4 0,-13 5 0,-12-1-129,-8-1 129,-4-3-258,-2-5 129,2-7 0,5-8 0,6-2 0,10-3 129,10-5 0,9 2 0,15 3 0,9 5 0,8 5 0,6 8-129,2 4 0,-2 1-1032,3 10-3870,-12 1 0,-8 7-516,-11 4-387</inkml:trace>
  <inkml:trace contextRef="#ctx0" brushRef="#br0" timeOffset="42056.4053">15249 7178 2451,'-11'-13'4386,"3"1"-903,8 12-516,-13-17-258,13 17-516,-7-12-129,7 12-387,0 0-645,0 8-129,-1 12-387,1 26 129,0 13-258,0 19-129,0 13 0,0 12-129,0 6 0,0-1 0,0-4-129,0-16 0,0-13-129,0-17-129,2-14-387,-2-20-645,11-10-3354,-11-14-387,12-18-387,-5-16-129</inkml:trace>
  <inkml:trace contextRef="#ctx0" brushRef="#br0" timeOffset="42440.4273">15534 7211 6966,'17'-38'5289,"-17"38"-387,0 10-129,-2 27-3612,-13 11-387,2 19 0,-3 13-387,1 12 0,0 7-129,9-2-129,3-3 0,7-6 0,12-13-129,8-10 129,6-19-258,3-16 258,4-18-129,-2-12 0,-4-10 0,-6-17 0,-9-7 129,-9-10-129,-7 0 129,-7 1 0,-11 2-258,-5 7 258,-6 5-258,-1 6 129,2 12-258,4 3-387,10 10-2838,2 0-1419,12-2-258,0 0-516,15 10 0</inkml:trace>
  <inkml:trace contextRef="#ctx0" brushRef="#br0" timeOffset="42660.44">15906 7352 9288,'1'-50'5289,"-1"50"-258,5 18-387,1 22-3999,7 21-258,1 10 0,4 16 0,0 8-387,0 2 0,0-3-258,-8-14-516,9-2-2838,-13-23-1161,0-13-645,-5-19-129</inkml:trace>
  <inkml:trace contextRef="#ctx0" brushRef="#br0" timeOffset="43140.4673">15931 7203 4128,'1'-78'5676,"3"41"-774,5 6 129,1-11-3225,8 26 0,1-1-774,10 16 0,2 2-387,5 19-387,4 13 129,1 12-387,-1 16 258,-7 5-258,-3 6 0,-14 3-129,-8 0-129,-8-1 0,-8-10-129,-13-6 129,-5-12 0,-5-11 0,-4-9 0,3-6 129,2-8 129,6-9 0,7-1 258,17-2-129,0 0 0,7 19 129,17-4 0,4 6-258,6 5 258,4 6-129,-2 4-258,-3-1 258,-3-2-387,-6-1 0,-4 1-387,-8-16-2064,-2 5-2064,-3-10-258,-7-12-258,7 5-516</inkml:trace>
  <inkml:trace contextRef="#ctx0" brushRef="#br0" timeOffset="43536.49">16600 7411 5934,'15'-55'5289,"-11"31"-258,0 7-387,-4-3-3354,0 20-258,0 0-258,4 16 0,-4 12-258,3 10-129,-3 7-258,2 8 0,1 10 0,-1-5 0,2 0 0,1-6 0,1-8 129,4-6-129,4-9 258,4-8-258,5-11 258,6-8-258,1-2 129,6-1-258,0-8 0,-2-3-258,3 4-645,-12-5-3870,6 2-387,-13-1-387,0 1-258</inkml:trace>
  <inkml:trace contextRef="#ctx0" brushRef="#br0" timeOffset="43715.5003">16927 7582 8514,'-33'-8'5289,"22"16"-387,7 18-129,4 9-3999,3 8-129,7 9-129,3 10-129,-3 3 0,0 2-516,-4 9-1548,-6-13-2967,0-6-387,-6-13-516,-4-8-258</inkml:trace>
  <inkml:trace contextRef="#ctx0" brushRef="#br0" timeOffset="44768.5606">18415 7608 4128,'16'-29'5160,"-16"6"-258,0-4-129,-10-3-2580,-1 6-1032,-9-2-258,2 14-258,-9 6 129,1 8-387,-4 17-129,1 10 0,2 6-129,2 11 0,7-1-129,6-3 129,7-5 0,5-5-129,9-12 0,6-8 129,5-12-129,0-6 129,2-11-129,-2-7 0,0-2-129,-3-4 129,-2-2 0,-1 2-129,-4 8 129,2 5 0,-1 9 0,-1 6 0,2 2 0,-2 13 0,3 3 0,-1 6 0,1-1 0,0 2 129,-1-9-258,0-2 258,0-4-129,0-5 0,-1-3-129,2-8 0,-2-5 129,2-3 0,-1-4-129,1-1 0,-1 4 0,0 1 0,0 5 129,-1 4-129,0 7 0,-4 0 129,4 9 0,-2 3-129,2 1 129,0 0 0,3 0 0,-2-5-129,5 1-387,-4-9-516,8 5-2193,-6-5-1419,0-1-129,-2-8-774,2 1 516</inkml:trace>
  <inkml:trace contextRef="#ctx0" brushRef="#br0" timeOffset="45168.5835">18999 7490 5805,'7'-11'5031,"-7"11"-129,-8 5-516,-2 14-2451,-9-5-1032,4 10-258,-2 2-387,3 6 129,4-3-258,7 0 258,3-9-387,3-1 129,9-12 0,6-7-129,2-3 0,2-14-129,-1-6 129,0-9-129,-2-10 129,-3-11-387,-3-2 387,-5-6 0,-3 1 258,-4 5-258,-1 3 129,-3 12 0,-4 11 0,7 29 129,-12 0 0,8 33 0,2 10 0,2 13 0,4 8 0,6 8-129,3 0 258,5-1-258,3-7-129,1-14-516,8-1-3483,-4-19-774,4-8-258,-3-15-516</inkml:trace>
  <inkml:trace contextRef="#ctx0" brushRef="#br0" timeOffset="45716.6148">19912 6824 8385,'6'-53'5160,"1"34"-129,-2 2-258,5 17-3483,-10 0-516,14 19 0,-12 17-258,0 15-129,-2 11 0,-2 9-129,-3 6 0,0 1-129,3-5 0,2-8-129,4-18-129,10-10 258,9-17-129,11-10 0,4-10 0,5-7 0,4-7-258,-1-7-387,5 10-1806,-12-14-2709,-3 7 0,-12-10-387,-8 2-387</inkml:trace>
  <inkml:trace contextRef="#ctx0" brushRef="#br0" timeOffset="45880.6242">20258 7008 10062,'-45'-15'5418,"26"21"-387,11 23 0,2 10-4128,6 15-387,3 8-129,7 8-258,-2 5-387,0-3-387,6 6-2709,-6-20-1677,2-8-129,-1-18-516,5-10-129</inkml:trace>
  <inkml:trace contextRef="#ctx0" brushRef="#br0" timeOffset="46092.6363">20554 6965 10449,'-6'-16'5418,"-10"41"-516,12 19 0,-4 12-4257,11 20-516,4 10 0,1 3-258,1 6 0,-3-13-645,4-2-1548,-9-22-2322,3-13-645,-4-19-258,0-12 0</inkml:trace>
  <inkml:trace contextRef="#ctx0" brushRef="#br0" timeOffset="46528.6611">20420 6924 9159,'27'-53'5418,"-2"34"-258,5-1-258,14 12-3999,0 1-258,6 7-129,-5 8-129,-2 13-258,-10 6 0,-12 4-129,-11 6 0,-15 4-129,-17 4 0,-6 2 0,-7-1 0,-5-3-129,5 3 129,5 1 129,8 0 0,11 3 0,11-3 0,10 2 129,12-6-129,9-2 129,3 1-129,0-3-129,1-8 129,-7-7-387,2 4-1806,-9-15-2580,-4-3-258,-5-10-516,-4-5 0</inkml:trace>
  <inkml:trace contextRef="#ctx0" brushRef="#br0" timeOffset="46920.6836">21002 7074 9417,'41'-39'5418,"-10"28"-258,-3-2 0,7 13-4386,-1 5-129,2 19-129,-11 7 0,-9 15-258,-10 5 129,-6 10-129,-10 5-129,-7-1 0,-8 2-129,0-2 129,4-7-129,5-6 129,6-11-129,6-7 129,8-8 0,10-9-129,10-8 129,4-6-129,4-3 129,2-4 0,0-6-129,-2 5 129,-4-5-258,-4 5 129,-5 0-258,-7 1-129,0 9-1419,-12-5-3354,0 0-129,0 0-645,0 0-516</inkml:trace>
  <inkml:trace contextRef="#ctx0" brushRef="#br0" timeOffset="48576.7783">13727 9312 3483,'-27'-68'5418,"12"39"-258,4 11-258,0 3-2322,11 25-1419,-5 15-129,9 24-129,-1 16-387,5 15-129,-2 12 0,2 5-129,-2-1-129,-2-6 258,-4-9-516,0-18 258,0-21-258,0-17 129,0-25 0,6 0-129,5-16 129,4-19-129,8-4 129,4-2-129,4 3 129,4 6 0,1 10 0,-4 8 0,-3 14 0,-5 8 0,-6 13 0,-5 5 129,-11 8-258,-4 2 129,-10 1 0,-7 0-258,-3-2-129,-5-10-387,5 1-1290,-8-17-2709,15-8-129,3-6-645,12-19 0</inkml:trace>
  <inkml:trace contextRef="#ctx0" brushRef="#br0" timeOffset="49096.8081">13959 9786 5805,'41'-17'5289,"-24"27"-258,-11 14-387,5 15-2580,-7-8-1161,5 13-387,-1-8-129,3-2-129,3-10-258,4-12 0,1-9 129,2-3-258,0-12 258,2-11-129,-2-9 0,-2-5-129,-1 1 258,-5 5-129,-3 6 0,-4 2 0,-2 13 0,-4 10-129,0 9 258,0 12-129,0 7 0,0 6 0,0 2 0,6 2 129,6-4 0,4-7 0,3-8-258,3-7 129,5-10 0,1-4-129,2-13 0,-2-11-129,0-8 129,-3-10-258,-4-9 387,-5-15-129,-4-9 129,-4-8 129,-6-4-129,0 7 129,-2 6 258,0 13-129,-2 22-129,2 26 129,0 24 0,0 34 0,5 24 0,2 16-129,-2 11 0,2 9 0,-1-3-129,0-7-129,2-11-258,-2-20-516,7-13-3225,-7-23-774,2-13-129,-8-13-774</inkml:trace>
  <inkml:trace contextRef="#ctx0" brushRef="#br0" timeOffset="49260.8175">14550 9757 5934,'-14'-34'5547,"16"18"-258,17 3-645,7-14-1677,15 10-2580,13-1-129,2-2-645,10 5-4128,-14 2-258,-2 1-387,-9 1-387</inkml:trace>
  <inkml:trace contextRef="#ctx0" brushRef="#br0" timeOffset="49807.8488">15969 9144 9417,'6'-62'5289,"-2"38"-258,-4 5-129,0 19-3741,0 0-387,13 42-258,-9 11 0,1 21-129,-2 18 0,2 17-129,-2 3 0,-2 0-258,3-9 0,-4-9-129,2-16-387,-2-21-129,7-10-1548,-6-31-2967,-1-16 129,12-2-774,1-21 258</inkml:trace>
  <inkml:trace contextRef="#ctx0" brushRef="#br0" timeOffset="50156.8688">16293 9093 9546,'14'-74'5289,"-14"62"-258,0 12 0,-10 26-4257,4 21-387,-2 13 129,4 18-129,1 18 0,3 9-129,0 1-129,3-4 0,6-6 0,5-16 0,4-16-258,4-17 129,4-24-129,3-16 129,2-10 0,-4-16 0,-3-11 0,-4-10-129,-8-6 258,-9-3-258,-6 3 0,-12 5 0,-8 7 0,-6 8-129,-4 9 0,-3 7-516,13 17-2451,-5 0-1677,16 6-258,3-2-258,9-11-387</inkml:trace>
  <inkml:trace contextRef="#ctx0" brushRef="#br0" timeOffset="50539.8906">17058 9167 6321,'0'-27'5547,"0"27"-645,0-12-129,0 12-2838,3 28-516,0 5-387,6 15-258,-3 11-258,1 13-129,0 4-129,-1 1-258,1-2-129,-3-13-129,1-6-516,-5-20-1032,3-4-3225,-2-16-129,-1-16-258,0 0-387</inkml:trace>
  <inkml:trace contextRef="#ctx0" brushRef="#br0" timeOffset="50959.9147">17048 9143 7740,'-4'-61'5418,"8"39"-387,12 5-129,2-2-3354,14 12-774,6 0-129,9 7-129,-2 9-129,1 11 0,-5 6-258,-5 10 129,-10 3-129,-10 3-129,-14 3 0,-7-1 0,-10-3-129,-11-5 0,-3-3 129,-4-10-258,0-1 258,0-5-129,5-4 129,6-1 0,7 0 0,11 2 129,6 1-129,16 1 129,8 3 0,9 4 0,5 3-129,6 2 129,0-1 0,-3 2-129,-3-2-129,-5 1 129,-4 0-516,-8-12-645,-1 5-3870,-12-9 0,-1-2-387,-9-10-387</inkml:trace>
  <inkml:trace contextRef="#ctx0" brushRef="#br0" timeOffset="51671.9554">18112 9206 9804,'15'-44'5031,"2"21"129,6-5-387,7 10-4128,4-1 0,9 10-129,-3 5 0,1 6-129,-4 9 0,-6 16 0,-10 7-129,-8 10 0,-13 4-129,-8 8 0,-13 2-129,-4 4 0,-3-2 0,-2-5-129,4-2 129,3-7 0,9-7-129,5-8 258,9-9-129,9-8 0,10-6 129,7-8-129,8 0 129,2-10-129,8-2-129,3-6-258,0 2-387,-10-9-3999,3 0-387,-11-4-258,-5-1-645</inkml:trace>
  <inkml:trace contextRef="#ctx0" brushRef="#br0" timeOffset="52063.9778">17393 8671 8127,'29'-82'5289,"-17"54"0,-7 5-516,5 16-2967,-10 7-774,2 14-258,-6 31-258,-12 33-129,-15 31 0,-14 38-129,-16 35 0,-15 31 129,-14 23-258,-8 10 258,-5-7-387,5-12-258,6-13-387,7-35-3225,17-20-1161,13-38-387,17-31-516</inkml:trace>
  <inkml:trace contextRef="#ctx0" brushRef="#br0" timeOffset="52809.0205">19292 9851 11352,'22'6'5805,"-22"-6"-516,9-7-129,-9 7-4644,7-12-258,-7 12-387,0 0-645,10-3-4257,-10 3-258,-1 5-387,-8 5-645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9T16:47:56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8458 5866 516,'0'0'2709,"0"0"-774,1-12-258,-1 12-516,11 0-258,-1 0-387,0 0 129,4 3 0,-2-1 0,7 3 0,-3-5-129,6 3 258,0-3 0,8 2-129,-3-2 129,11 0-129,0-2 129,11 2-258,2-2-129,7 2 0,2-4 0,5 3-129,3-2 0,3 0-129,2 2-129,1 0 129,-2-2-129,1 2 0,1-2 129,-1 3-129,0-3 129,2 1 0,0-2 0,3 1-129,-2 0 258,-1 1-258,-2-2 129,-2 0-129,-1 0 0,-4 1-129,-2 1 129,-3-2-129,0-1 129,-1-1-129,4 2 129,0 1 0,2-2 0,2 0-129,5 3 129,1-1 0,2 0-129,0 2 129,-1-2 0,2 2 0,2-2-129,-3 2 129,3-2 0,0 2 129,3-3-129,1 3 0,3-2 129,4 2 0,-2-3-129,3 0 258,-3-1-129,3 3 0,-4-2-129,-1 2 129,-2-1 0,-1 2 0,-1 1-129,-1 0 129,1 0-129,-1 0 0,0 0 0,0 0 0,-6 1 0,-1 0 129,-2 1-129,-3-2 0,-3 1 0,-5-1 0,-5 1 0,-2-1 129,-8 0-129,-5 0 0,-6 0 0,-7 0 0,-6 0-129,-9-1-387,-2 1-516,-11 0-3096,0 0-516,-4 0-387,-9 0 129</inkml:trace>
  <inkml:trace contextRef="#ctx0" brushRef="#br0" timeOffset="864.0494">5708 5889 3096,'0'0'4128,"18"-8"-129,5 8-1806,-2-9-129,15 7-258,0-11-387,13 9-258,1-7-516,12 5-129,5-2-129,10 3-258,8 0 0,10 3-129,6-1 258,9-1-258,3-1 0,3 0 0,1-4 0,-2-3 0,1-1 0,-4-2 0,-7-1 129,-4 0-129,-3-1 0,-4 3 129,-8-2 0,-4 4-129,-10-1 129,-5 1-129,-9 2 129,-9 0 0,-12 1 0,-7 4-129,-11-1 129,-5 3-129,-7 0 0,-7 3 0,0 0-258,0 0-516,0 0-3483,5 8-258,-5-8-387,-3 11-258</inkml:trace>
  <inkml:trace contextRef="#ctx0" brushRef="#br0" timeOffset="6620.3786">2228 6713 7224,'4'-45'4902,"-1"27"129,-3-1-645,0 19-3096,-1-12-129,1 17-129,-2 18-516,2 15-129,-4 15 0,-3 14-258,-3 18 0,-2 7-129,-3 8 0,-4-1 0,-1-6-129,0-10 129,2-13-129,0-14 0,6-18 129,2-11 129,7-17-129,3-10 0,5 0 129,7-12-129,4-5 0,6 1 129,2-1-129,6 2 0,2 5-129,-1 4 0,1 5 129,-3 1-129,-2 4-129,-4 6-258,2 8-1806,-10-7-2322,-2 1-387,-13-12-258,15 12-516</inkml:trace>
  <inkml:trace contextRef="#ctx0" brushRef="#br0" timeOffset="6936.3968">2476 7364 6966,'31'-21'4902,"-9"6"-258,5-9-516,-2-3-3741,6-2-129,-4-2-129,-2 4 0,-8-2 258,-6 10-258,-9 3 258,-2 16-129,-18 0 129,-2 20 0,-7 9-129,4 12 129,0 4-258,4 5 258,8 0-387,8-3 0,6-10 0,14-7-258,9-10-129,3-20-516,10 0-1290,-6-17-2193,6-15-387,-5-12-258,0-13-258</inkml:trace>
  <inkml:trace contextRef="#ctx0" brushRef="#br0" timeOffset="7116.4071">2924 6912 7224,'20'-144'5160,"-20"96"0,0 32-258,-6 16-2709,2 41-1032,-7 17-258,3 20-645,1 6 129,4 12-387,2-3 0,1-6-129,3-8-129,3-18-129,6-9-1161,-5-24-3354,5-11-129,-12-17-645,14-8-129</inkml:trace>
  <inkml:trace contextRef="#ctx0" brushRef="#br0" timeOffset="7260.4153">2926 7181 7482,'6'-18'5031,"8"12"-387,10-2-387,3-7-5418,12 6-2967,6-2-129,4 0-774,3-2-129</inkml:trace>
  <inkml:trace contextRef="#ctx0" brushRef="#br0" timeOffset="7524.4304">4173 6994 11739,'37'3'5676,"-13"13"-387,1-1-258,13 11-4515,-2 8-129,8 4-129,-3 4-129,-2 0-387,-1-2-129,-11-9-645,4 4-2193,-17-20-1806,0-4-258,-14-11-387,13-9-258</inkml:trace>
  <inkml:trace contextRef="#ctx0" brushRef="#br0" timeOffset="7696.4402">4629 7020 9546,'0'-38'5289,"0"38"-258,-21 0 0,7 23-3999,-13 0-387,-1 13-258,-10 3-129,-6 7-387,2 1 0,-2-3-645,14 1-4128,-3-6-129,14-3-258,9-15-516</inkml:trace>
  <inkml:trace contextRef="#ctx0" brushRef="#br0" timeOffset="7860.4496">4762 7295 7482,'29'8'5289,"-27"5"-387,-2 9-258,-4-6-2580,-5 7-2580,4 3-3999,-8 0-258,4-1-258,-4-4-387</inkml:trace>
  <inkml:trace contextRef="#ctx0" brushRef="#br0" timeOffset="8336.4767">4983 7121 10320,'11'0'5289,"-11"0"-258,17 16-129,-4-11-4386,5 6 0,0-6-129,3 0-129,-1-3 0,-1-2-258,-6 0 129,-2-6-129,-11 6 129,12-20-129,-10 10 0,0-2 0,-2 12 0,0-17 0,0 17-129,0 0 129,11 13 0,-4 10-129,1 12 129,2 9-129,-2 9 0,0 7 129,2 4-258,-6 2 258,2 0-258,-4-5 129,0-8 129,-2-5-129,0-9 129,-8-7-129,-5-5 258,-4-8 0,-8-4 0,-2-3 0,-8-2 0,-1-4-129,-3-2 129,5-4-258,10 0-1677,1-9-3096,14-8 0,7-18-645,12-9-387</inkml:trace>
  <inkml:trace contextRef="#ctx0" brushRef="#br0" timeOffset="8588.4912">5822 7025 8901,'66'-33'5676,"-52"18"-387,-14 15-258,0 0-2580,-5 9-2322,-8 16 129,-8 10-258,-3 9 129,1 8-258,1 4 129,3 2-129,5-6 129,6 0 0,8-9-129,9-11-129,13-3-903,-5-18-3870,12-4 129,-4-7-387,3-8-645</inkml:trace>
  <inkml:trace contextRef="#ctx0" brushRef="#br0" timeOffset="8741.5">5860 7209 6966,'-24'-7'5289,"24"7"-387,0 0-387,18 1-2322,8 8-4902,3-5-1677,10-1-516,0-2-258,2-1-516</inkml:trace>
  <inkml:trace contextRef="#ctx0" brushRef="#br0" timeOffset="9083.5196">6306 7393 11481,'26'36'5676,"-16"-30"-516,7-3-258,-3-6-4257,4-10-129,-1-9-258,0-6-129,2-8 0,-1-8-129,1-8 0,1-7 129,3-10-129,-5-5 129,3-1-129,-3 2 0,-4 10 0,-1 10 129,-3 12-129,0 16-129,1 23 129,-1 14 0,3 27 0,-2 9-129,3 13 129,-2 7-129,3 4 0,-5 1 0,1-3-258,-5-8-129,4-3-903,-10-22-3612,6-2-129,-4-17-258,3-1-516</inkml:trace>
  <inkml:trace contextRef="#ctx0" brushRef="#br0" timeOffset="9256.5295">6495 7186 9030,'-5'-13'5418,"17"10"-516,11-4-129,11 7-3999,2-4-516,5 4-129,3 0-3741,-9 0-903,-1 2-645,-6-2-387</inkml:trace>
  <inkml:trace contextRef="#ctx0" brushRef="#br0" timeOffset="10520.6018">8804 7210 7611,'14'-35'5160,"-14"13"-387,0 10-1161,-9-12-2451,0 13-387,-9 1 0,-1 11-258,-7 14 129,1 15-387,-1 7 0,3 11-129,3 3 0,4-1-129,10 0 0,3-7 0,6-10 0,8-13 0,7-12-129,3-8 129,1-11 0,-1-11 0,0-10 0,-2-6 0,-1-6 0,-5 3 0,-4 3 0,-1 2 0,-3 8 0,0 14 0,-5 14 0,12 0 0,-6 20 0,4 10 0,1 3 0,3 3 129,0 0-129,0-1 0,1-7-129,-2-9 129,1-7 0,0-10 0,0-3 0,-1-13 0,1-9 0,-2-7 0,0 0 0,1-2 0,-2 3 0,-2 4 0,0 8 0,-9 17 0,11-1 0,-5 7 0,-1 17-129,0 3 129,1 3 0,1 0 0,0-1 0,1-7 0,1-3-129,1-10 129,2-3 0,-2-5 0,4-12 0,-2-4 0,0-6 0,-1-3-129,-1-4 0,0 0-129,-1 7-387,-3 0 129,4 12-516,-7-4-1806,7 14-1935,-2 5-258,8 12-258,-2-1 517</inkml:trace>
  <inkml:trace contextRef="#ctx0" brushRef="#br0" timeOffset="10924.6249">9479 7270 6321,'31'-29'5160,"-20"12"-129,0 8-387,-11-6-3225,0 15-387,0 0-387,-7-1 0,-4 2-387,0 13 0,-5 4-129,-1 6 0,3 2-129,1 5 0,6-2 0,3-1 0,4-6 0,5-5 0,5-11 0,3-6-129,4-8 129,0-13 0,0-8 129,0-10-258,-1-9 258,-1-8-129,-5-12 0,0 1 129,-6 1 0,1 6 0,-5 7 129,0 14 0,-3 15-129,3 24 0,-9 15 129,4 25-129,3 11 129,2 12-258,5 6 129,6 5-129,6-2-258,1-14-516,13-1-4257,-9-16 129,3-12-645,-3-15-516</inkml:trace>
  <inkml:trace contextRef="#ctx0" brushRef="#br0" timeOffset="11384.6512">11144 6917 7482,'32'17'5418,"-16"-2"-387,6 15-258,2-3-3741,6 14-774,2 0 129,3 0-129,-1-4-516,-6-11-387,3 3-903,-14-21-3096,0-1-516,-6-11 0,-4-9-387</inkml:trace>
  <inkml:trace contextRef="#ctx0" brushRef="#br0" timeOffset="11556.661">11452 6945 5031,'-14'-35'5160,"14"35"-129,-21 2-387,7 22-3096,-10-4-387,0 11-516,-7 3-129,-4 6-258,-3 2-258,0-6-903,8 4-3612,2-7-258,11-4-645,7-12-258</inkml:trace>
  <inkml:trace contextRef="#ctx0" brushRef="#br0" timeOffset="11787.6742">11726 6708 7482,'6'-44'5547,"-6"44"-516,0 0 0,-7 25-4128,6 24 129,-1 9-516,2 14-129,0 8-258,0 4-258,0 4-645,-1-18-2967,1 0-1032,-1-20-774,0-9-387</inkml:trace>
  <inkml:trace contextRef="#ctx0" brushRef="#br0" timeOffset="12172.6963">11661 6607 8256,'-2'-87'5547,"17"62"-387,6 1-258,16 15-3870,6 8-516,8 10-129,-4 14-129,-2 8-129,-8 9 0,-9 3 0,-14 6-129,-14 1 0,-14-2-129,-14-3 129,-8-4-129,-4-6 129,-1-3-129,4-6 129,9-1-129,7-4 129,14 2 129,10-4-129,15 0 129,13 5-129,6 0 129,3 5-258,4 0 258,-4 0-129,-6 0 0,-7 0-258,-6-1-258,-11-16-2580,1 9-1935,-11-21-258,11 16-774,-11-16 258</inkml:trace>
  <inkml:trace contextRef="#ctx0" brushRef="#br0" timeOffset="12615.7216">12298 7046 7482,'8'11'5418,"2"6"-387,2-7-258,4 4-4128,-2-3-258,4 1-129,-2-7-129,0-5 0,-2 0-129,2-12 387,-3-6-645,1-4 645,-3-1-258,-1 0 129,-3 5-129,2 3 258,-9 15-258,0 0-129,0 0 387,7 26-387,-5 7 258,1 16-387,4 9 258,0 5-258,2 8 129,1-2 0,-1 2-129,-3-2 129,0 0 0,-6-9 0,-1-4 0,-9-5 129,-8-2 0,-7-5-129,-5-5 129,-8-3 0,-4-4-129,-6-8-129,2 1-774,-6-11-3999,11-4-258,1-10-387,11-10-516</inkml:trace>
  <inkml:trace contextRef="#ctx0" brushRef="#br0" timeOffset="13447.7692">13776 6854 4644,'-11'-45'5160,"9"29"-258,-1-3-129,3 19-3612,-15-17 129,8 17-129,-15 9-387,2 18 0,-7 8-258,2 10-129,-1 4 0,4 6-258,4-4 0,6 0-129,8-10 129,4-12-258,9-15 258,12-11-129,6-8 0,6-17 129,2-11-258,1-10 129,-1-2-129,-3 0 258,-8 4-258,-6 6 258,-5 9-258,-8 13 0,-5 13 258,2 11-129,-2 13 0,3 5 0,1 5 129,2-1-129,5-1 129,4-7-129,1-5 129,3-12-129,-1-8-129,-4-3 258,1-9-258,-1-5 258,-2-7-258,-4-1 0,2 0 0,-3 5 258,0 3-129,1 10-129,1 5 129,-2 4 0,3 15-129,0 5 129,-2 1 129,-1 2-129,3 2 129,-2-9-258,1 0 258,-1-10-387,1-2 387,1-6-129,1-2-129,0-10 129,1-6 0,0-7 129,1-4-258,-1 1 129,0 0 0,-1 3 0,-1 4 0,2 6-129,0 4 258,0 11-258,0 0 129,0 11 0,2 3 0,-1 2 0,5 3-258,-3-5-516,7 8-2967,-4-14-1161,10 1-129,-4-9-516</inkml:trace>
  <inkml:trace contextRef="#ctx0" brushRef="#br0" timeOffset="13815.7902">14673 6865 9804,'1'-16'5289,"-14"7"-387,-3 14-645,-8 0-3096,6 15-516,-3 2-258,5 5-129,5-1 0,6 1-129,5-3 0,1-4-258,11-5 129,2-12-129,6-3 0,-3-14 129,2-9-387,-3-7 258,1-8-258,-4-8 258,-2-8 129,-2-5-129,-5-2 129,-4 8-129,0 6 387,0 9-258,0 16 129,0 22 0,0 0 0,0 36-129,4 7 129,3 8-129,4 8 0,3 2 129,5-4-258,1-9 0,5 1-516,-6-20-4257,13-1 129,-4-16-645,7-7-258</inkml:trace>
  <inkml:trace contextRef="#ctx0" brushRef="#br0" timeOffset="14327.8195">15643 6627 10449,'25'-9'5547,"-12"26"-516,-3 0 0,11 8-4644,-6 2-258,2 3 129,1-5-258,-2-3 0,0-5-129,0-10 129,3-7-129,-3 0 129,2-10-129,-1-7 129,-1-4 0,-1 1-129,-1-1 258,-3 4-129,-3 3 0,-8 14 129,10-4-129,-8 10 0,0 16 0,2 7 129,0 16-129,2 8 0,1 9 129,-2 7-258,1 4 129,-4 4 0,-2-2 0,-6 3 0,-8-13 0,-7-7 0,-4-8 0,-7-10 129,-7-9-129,-3-9 129,-3-8-129,0-10 129,3-4-129,2-6-387,9-3-1935,2-20-2451,16-9-516,7-14-129,12-11-774</inkml:trace>
  <inkml:trace contextRef="#ctx0" brushRef="#br0" timeOffset="14539.8316">16315 6484 10320,'33'6'5418,"-19"28"-258,-8 7-258,8 21-4515,-3 8-129,3 4-129,-3 1-129,-2-9-258,-1-1-645,-8-20-3870,1-8-129,-1-16-516,0-21-129</inkml:trace>
  <inkml:trace contextRef="#ctx0" brushRef="#br0" timeOffset="14875.8508">16362 6491 9933,'6'-92'5547,"12"60"-516,4 7-129,14 11-4257,4 10-129,5 10-129,-5 14-129,-3 11-129,-11 8 0,-10 5-129,-16 4 0,-7-1-129,-19 1 0,-5-6 0,-4-6 0,-1-6 0,7-5 0,6-4 129,13-2 0,7 1 0,8-3 0,12 5 129,7 0-129,5 3 129,2 0-129,-3-3 0,0-2-258,-5-6-645,6 1-3870,-11-12-129,0 1-258,-5-6-645</inkml:trace>
  <inkml:trace contextRef="#ctx0" brushRef="#br0" timeOffset="15056.8612">16768 6803 9933,'16'-15'5418,"-16"15"-516,22 27 0,-8-6-4257,9 8-129,-1 1 0,1 2-516,1 1-258,-6-11-2322,3 5-2193,-8-11-258,1-3-516,-6-11-129</inkml:trace>
  <inkml:trace contextRef="#ctx0" brushRef="#br0" timeOffset="15215.8703">17053 6849 5289,'4'-56'5676,"-9"41"-645,-3 15-129,-12 10-1419,2 24-1935,-16 5-774,1 9-516,-3 10-516,-10 2-4386,9-3-387,-4-5-516,3-9-387</inkml:trace>
  <inkml:trace contextRef="#ctx0" brushRef="#br0" timeOffset="15899.9094">5096 8653 9030,'24'-14'5160,"-2"12"-387,8-3-129,15 1-3612,8-7-387,16 4 0,3-5-387,4 3-129,-4 1-129,-11-2-516,-3 10-1161,-22-1-2709,-15 2-516,-21-1-129,-6 17-645</inkml:trace>
  <inkml:trace contextRef="#ctx0" brushRef="#br0" timeOffset="16079.9197">5474 8613 8514,'-22'-1'5289,"21"24"-258,-3 8-258,4 27-3225,-1 8-645,1 18-129,0 6-129,0 10-258,0-4-387,0-7-129,0-7-774,0-24-3741,1-14-258,3-20-258,8-13-516</inkml:trace>
  <inkml:trace contextRef="#ctx0" brushRef="#br0" timeOffset="16439.9403">5664 8770 11094,'12'7'5031,"-8"34"-258,-4 1-645,5 20-3612,-2 6-129,2 3 0,-2-4 0,2-7-129,-1-11-129,2-11 129,-2-13-129,-1-13 0,-3-12-129,11-10 0,-7-14-129,2-14 0,3-9 129,2-3-129,1-1 0,1 7 0,0 10 129,1 12 0,-1 16 129,-1 10-129,1 23 129,-2 9 0,-3 10-129,2 2 258,2-1-129,-2-6-258,2-1-516,-7-13-3870,7-7-387,-4-9-129,3-10-258</inkml:trace>
  <inkml:trace contextRef="#ctx0" brushRef="#br0" timeOffset="17063.976">6025 9206 8256,'26'-5'4773,"-8"-4"-129,0-6-258,5 1-3483,-6-10-258,3 1-387,-8 0 0,-5 2 0,-7 2 129,-1 6-129,-13 8 0,-1 5 0,-5 13 0,2 12 0,0 11 0,5 3 0,5 6-129,8 0 0,4-2 0,9-7-129,7-7 0,0-10 0,5-12 129,1-7-258,-1-7 0,-2-12 129,-2-8 0,-1-6 0,-3-4 0,1 1 0,-5 2 0,1 5 0,2 5 258,-1 13-129,-1 11 0,0 7 129,-2 14 0,0 10 0,-2-1 129,-1 5-129,-1-3-129,-2-4 0,-1-6 129,0-7-129,-5-15-129,13 5 0,-4-10 0,2-12-129,2-7 129,1-4-129,1-6 129,2 4-129,0-1 129,-2 2-129,0 8 258,0 6-129,0 12 129,0 3 0,-1 12-129,1 12 258,1 4-129,2 5 129,1 1 0,-1-1-129,1 1-129,-3-9-645,7 8-3354,-12-19-1161,2-2-258,-5-12-516</inkml:trace>
  <inkml:trace contextRef="#ctx0" brushRef="#br0" timeOffset="17593.0063">8313 8892 7482,'0'-16'5289,"8"16"-258,-8 0-129,24 16-3354,-6 4-516,10 12-129,5 5-387,7 4 129,-3 0-387,3 0 129,-1-5-387,-6-7-129,-3 1-387,-10-16-774,2 5-3741,-14-14 0,-8-5-129,8 0-903</inkml:trace>
  <inkml:trace contextRef="#ctx0" brushRef="#br0" timeOffset="17824.0194">8682 8772 8643,'-5'-33'5547,"5"33"-387,-9 4-258,4 21-3483,-7 4-516,3 16-387,-8 3-129,-1 6 0,-4 2-387,-3 0-129,-1-1-258,-3-9-387,11 6-2451,-9-17-1548,10-4-516,1-10-258,13-3-258</inkml:trace>
  <inkml:trace contextRef="#ctx0" brushRef="#br0" timeOffset="18096.035">8990 8903 7224,'35'-10'5547,"-13"10"-516,-5-4 0,12 4-3483,-10-3-129,9 3-645,-5 0-387,4 0-129,-3 0-387,-3 0-258,1 0-645,-13 0-3870,5 6-129,-14-6-516,0 0-258</inkml:trace>
  <inkml:trace contextRef="#ctx0" brushRef="#br0" timeOffset="18328.0483">9055 9121 5805,'0'18'5418,"0"-18"-516,11 4-129,2-7-3225,11 2-516,-2-10-129,7 7-258,-3-6-258,1 3-129,-4-1-258,-4 2-645,4 6-3999,-15-1-258,-8 1-258,0 0-516</inkml:trace>
  <inkml:trace contextRef="#ctx0" brushRef="#br0" timeOffset="19700.1268">9742 8757 2451,'1'-28'5289,"1"18"-129,-2-3-258,0 13-1935,-4-18-903,4 18-774,0 0-387,-3 18-516,2 2-129,1 11 0,5 6-129,4 7 129,1-1-258,5 3 129,5-9-129,1-3 0,0-10-129,3-10 129,-3-11 0,2-3 0,-2-13-129,-2-9 129,-3-6 0,-1-6 0,-3-5 0,-1-4 0,-6 5 129,0 1-129,-4 8 129,-1 4-129,0 10 0,0 15 129,-8 6-129,5 23 129,0 9-129,1 13 129,2 12-129,0 12 0,0 5 129,5 1 0,2-2-129,0-4 129,-1-7 0,-1-5-129,-2-10 129,-3-7-129,-3-8 0,-6-3 0,-7-5 0,-7-6 129,-5-6-129,-2-7 0,-4-4 0,-2-7 0,1-4-258,1-13-258,8 0-1290,0-21-3225,11-1-129,-1-14-387,10-4-258</inkml:trace>
  <inkml:trace contextRef="#ctx0" brushRef="#br0" timeOffset="20092.1491">10087 8420 6321,'19'-39'5418,"-3"22"-387,8 6-258,-4 0-3612,9 11-258,-5 3-258,-3 12 0,-5 3-387,-6 11-129,-7 3 129,-3 2-129,-7-1 0,0 1 0,-4-7 0,2-3-258,6-4 387,3-8-258,8-7 0,8-5 0,6 0 0,3-8 0,3 0 0,-1-1 129,-3 0-129,-5 1-129,-4 1 0,-6 2-258,0 5-2064,-9 0-2193,0 0-774,0 0 0,0 0-516</inkml:trace>
  <inkml:trace contextRef="#ctx0" brushRef="#br0" timeOffset="21460.2275">12048 8920 903,'3'-12'4257,"6"-7"387,-3 2-258,-1 3-2838,-5-13-258,5 7-387,-5-9 0,1 10-129,-4-8 129,-2 11-258,-11 2 129,0 10-258,-11 4-129,2 17 0,-6 11-129,1 7-129,3 9 0,3 4-129,9-2 0,8-2 0,7-9 0,4-7 0,13-12 129,4-10-129,3-6 0,0-14 129,3-10-129,-5-4 0,1-5 129,-4 2-129,-6 2 0,-1 6 0,-3 2 129,-3 9-129,-6 12 0,12 5 0,-6 14 0,1 9 129,1 1-129,2 0 0,1 5 0,1-5 0,2-8 0,0-5 0,0-9 0,0-7 0,0-2 0,1-12 0,-1-10 0,1-4 0,-1-5 258,-1 2-258,0 0 0,0 3 0,-4 6 129,1 6-129,-10 16 0,14 0 0,-11 9 0,1 8-129,-1 7 129,0 0 0,-1 0 0,0 0 0,1-5 0,0-4 0,-3-15 0,8 14 0,-8-14 0,10-5 0,-3-11 129,2-6-129,1-8 0,1-1 0,2-5 129,0 6-129,0 2 129,-1 9 0,-2 9-129,0 10 129,-1 11-129,0 10 129,-2 8-129,2 2 129,-1 1-258,0-3 0,7 0-774,-9-15-2580,8 3-1290,1-12-387,1-1-645</inkml:trace>
  <inkml:trace contextRef="#ctx0" brushRef="#br0" timeOffset="21864.2506">12779 8761 7482,'0'-32'5031,"-10"23"0,0 9-387,-9 4-3870,5 16-258,-4 4-129,3 7-129,3 3-258,2 1 129,5 0-258,4-5 258,1-6-129,9-8 0,3-8-129,2-8 129,1-11 0,1-9 0,-2-8 0,0-6 0,1-10 0,-3-8 0,-2-11 0,1-2-129,-4 0 129,1 4 0,-1 6 0,-2 13 0,-2 12 0,-3 30 129,10 0 129,-7 33 129,-1 16-129,1 13 0,4 10 0,3 4-129,6 2 0,4-7-387,11 1-1935,5-21-2580,12-12-516,3-14-258,11-16-258</inkml:trace>
  <inkml:trace contextRef="#ctx0" brushRef="#br0" timeOffset="22369.2794">13881 8459 9159,'5'-11'5418,"-5"11"-516,0 17-129,0 13-4257,7-1-258,6 2 0,2 2 0,2-1-129,2-7 0,-2-6 0,2-7-129,0-7 129,-1-5-129,-1-3 0,1-10 129,0-5-129,-1-4 0,-1-2 129,-1-3-258,-1 5 129,-3 1-129,-2 7 129,-9 14 0,10-1 0,-7 11 0,1 17 0,0 11 129,-1 10-129,3 8 129,-1 9-129,2 1-129,0 1 258,-4-1-258,1-3 129,-4-7-129,0-3 258,-4-10-258,-6-8 258,-4-6-129,-4-6 129,-5-6-129,-5-7 129,-7-5-129,-5-5 0,-2-5 0,0-7-129,3-3 0,1-9-774,16 2-3741,2-8-516,16-5-129,4-9-774</inkml:trace>
  <inkml:trace contextRef="#ctx0" brushRef="#br0" timeOffset="22548.2897">14372 8647 11094,'69'-8'5547,"-34"6"-516,-2-8-129,0 7-4644,3 1-387,-7-3-645,2 5-4128,-14 0-129,-4 0-258,-13 0-516</inkml:trace>
  <inkml:trace contextRef="#ctx0" brushRef="#br0" timeOffset="22700.2984">14540 8782 4773,'-2'12'5160,"6"-1"-387,11-10-129,-1-1-2709,6-4-2064,3 1-3870,1-3-645,0-2-258,0 0-258</inkml:trace>
  <inkml:trace contextRef="#ctx0" brushRef="#br0" timeOffset="22908.3102">14982 8477 10191,'16'-12'5418,"-16"12"-258,20 17-258,-8 2-4128,9 8-387,3 2 129,2 3-258,2 1-129,0-6-129,-3 2-258,-2-12-387,5 10-3354,-13-20-1032,-1 3-387,-5-10-258</inkml:trace>
  <inkml:trace contextRef="#ctx0" brushRef="#br0" timeOffset="23112.322">15352 8470 6966,'3'-46'5418,"-10"36"-258,-3 15-258,-10 5-3225,-2 21-516,-6 3-387,2 10-258,-5 1-129,2 2-129,2-2-129,1-9-387,5 2-387,-5-15-4128,10-2-129,1-10-516,7-4-387</inkml:trace>
  <inkml:trace contextRef="#ctx0" brushRef="#br0" timeOffset="23464.3421">15348 8078 9288,'34'-84'5418,"-14"50"-129,8 11-258,-7 5-4257,12 10-258,-2 8-129,1 7 0,-6 10-258,-6 13 129,-10 8-258,-5 6 0,-6 2 0,-10 3 0,-1-3 0,-2-3 129,1-5-129,4-11 0,5-5 0,4-8 0,5-6 0,8-6 129,3-2-129,2 0 0,3-6 0,0-1-129,-1 2-258,-4-4-516,6 7-4128,-12-3 0,-1 5-387,-9 0-645</inkml:trace>
  <inkml:trace contextRef="#ctx0" brushRef="#br0" timeOffset="38968.2288">8301 9772 1161,'7'-12'3741,"-7"12"387,0 0-1161,0 0-516,0-15-387,0 15-387,0 0-129,0 7-387,0-7-129,-2 10-258,2-10-129,5 16-129,9-8 0,12 2 129,10-5-258,13 5 0,12-6-129,15 3 129,12-2-258,15 0 0,6 1 0,8-2-129,11-4 0,7 0 0,5 0-129,-1 0 129,-4-5 0,-4 0 0,-8 0 0,-14-2 0,-16 5 0,-17-3 0,-17-2 0,-14-1 0,-11-1 0,-11 1 0,-10-4 0,-4 4 129,-9 8-258,8-14 0,-8 14-129,0 0-258,0 0-1806,0 0-2451,0 14-387,-12-6-387,0 4-516</inkml:trace>
  <inkml:trace contextRef="#ctx0" brushRef="#br0" timeOffset="40920.3405">7403 10728 9804,'0'-24'5289,"0"14"-129,-6-1-258,6 11-3354,0 0-645,0 11-129,0 13-258,0 15-387,7 9 129,3 7-258,1 7 129,4 5-129,6-6 0,1-1 0,6-17-129,0-7 129,3-15 0,0-16-129,1-6 129,-2-20 0,-3-11 0,-4-6-129,-6-5 258,-4-4-258,-5 1 129,-5 6 0,-3 4 0,-1 12 0,-4 9 129,5 15-129,-12 3 129,6 19-129,3 15 129,1 12-129,1 15 129,1 11-129,-1 3 0,1 4 0,-2 4 0,0 0 129,-2-5-129,0-8 129,-1-8-258,-2-12 258,-1-6-129,-2-5 0,-2-13 0,-5-4 0,-1-8 0,-6-6 0,-3-7 0,0-4 0,-2-4 0,1-9 0,2-2-258,4-4-129,6 1-645,0-9-3354,15 2-516,0-8-516,4-2-258</inkml:trace>
  <inkml:trace contextRef="#ctx0" brushRef="#br0" timeOffset="41160.3543">8171 11035 10062,'38'-6'5289,"-18"-1"-258,6 6-129,-8-5-4128,9 5-129,-5-2-258,0 0-387,-2 3-645,-11-2-3354,1 2-903,-10 0-387,0 15-129</inkml:trace>
  <inkml:trace contextRef="#ctx0" brushRef="#br0" timeOffset="41372.3664">8194 11306 11352,'0'17'5547,"21"-17"-387,-6-10-129,11 1-4257,-2-6 0,6 3-387,-4 0 0,1 4-258,-3 1-129,-5 0-387,0 10-1935,-9-3-2838,-10 0 0,0 0-516,8-3-516</inkml:trace>
  <inkml:trace contextRef="#ctx0" brushRef="#br0" timeOffset="57627.296">8863 10701 5547,'-2'-17'5289,"2"17"-645,0 0-258,0 0-2709,5 11-258,-3 12-516,4 17-516,-1 2 129,2 11-387,0-1 129,4 1-129,2-5 0,5-4-129,4-13 0,5-12 0,4-9 0,3-10 0,0-8 0,-1-14 0,-2-8 0,-5-14 129,-6 0-258,-5-1 258,-5-1-258,-5 6 258,-4 5 0,-1 8 0,0 11 0,0 16-129,-3 14 387,3 15-387,0 11 258,0 14-129,2 16 0,3 7-129,0 5 129,2 5-129,-1-6-129,-1-6 258,-3-3-129,-2-12 0,-3-10 0,-6-8 129,-6-7-129,-5-10 129,-7-7-129,-7-2 129,-4-3-129,-3-8 0,-4-3 0,0-2 0,5-7-129,2-7-645,16-3-3999,0-8-129,13-2-387,9-10-516</inkml:trace>
  <inkml:trace contextRef="#ctx0" brushRef="#br0" timeOffset="57995.3172">9407 10355 4644,'18'-41'5418,"-13"24"-258,-5 17-516,8-17-1548,-3 22-2064,-5 7-258,0 17-258,0 3-258,0 8 0,3 2 0,3 3-129,1-3 129,7-4-129,5-6 0,5-7 0,3-8 0,4-4 0,2-8-129,0-4-129,2-1-129,-3-4-387,4 0-1290,-9-10-2838,4 0-258,-7-7-387,0 0-258</inkml:trace>
  <inkml:trace contextRef="#ctx0" brushRef="#br0" timeOffset="58176.3275">9773 10314 6063,'-31'-7'5289,"17"18"-387,8 19-258,-3 1-2967,9 25-387,0-1-774,5 11-129,1 8-1032,-6-3-3741,1-3-258,-1-8-516,-3-7-387</inkml:trace>
  <inkml:trace contextRef="#ctx0" brushRef="#br0" timeOffset="86743.9614">2228 12397 2580,'18'-12'3096,"-7"-2"-387,-11 14-129,6-11-258,-6 11 0,0 0-258,0 0-258,-3-14-387,3 14 0,-4-21-129,4 6-129,-10-10-387,4 4-129,-5-7-258,-3 6 0,-3 2-129,-6 8-129,-5 8 0,-7 8 0,-8 17-129,-5 11 0,-4 16 0,-4 15 129,-2 13 129,6 11 0,7 7 0,11 0-129,17-4 0,14-7 0,11-11-129,18-16-129,13-14 0,13-18 0,3-11-258,1-10-129,4 1-774,-13-9-3612,5-4 258,-8-8-645,-3-2-387</inkml:trace>
  <inkml:trace contextRef="#ctx0" brushRef="#br0" timeOffset="87487.004">2392 12707 6966,'13'-59'5160,"-13"59"-258,-2-12-387,-6 27-2064,-10 5-1419,5 15-645,-5 6-258,1 8 129,2 1-129,6-2 0,2-3-258,7-8 129,0-11 0,4-9 0,9-10-129,3-7 129,0-12-129,1-8 258,0-6 0,-1-8 0,2 0 0,-1 1-129,-2 4 129,-4 7-129,-1 6 129,-1 10-129,-9 6 0,12 7 129,-7 10-129,0 8 0,1-1 0,-1 5 0,1-2 0,-2-1 0,0-4 0,-2-4 0,0-1 0,-2-17 0,1 16 0,-1-16 0,0 0 0,13-20 0,-2-2 0,4-5 129,1-6-129,1 0 0,5 3 0,-3 3 0,-1 8 0,-4 9 0,-2 10 129,-4 11-258,-3 7 129,-2 5 0,0 2 0,-1 0 129,1-3-258,4-3 258,2-7-129,5-8 0,3-3 0,3-2 129,7-10-258,2-4 129,1-7-129,1 1 129,-3-5-129,-4 2 129,-1-1-129,-7 1 129,-7 4 129,-6 6-129,-3 14 129,-5-3-129,-5 8 0,-1 18 0,0 5 0,0 6 129,1 4-258,5 1 258,3-1-258,2-5 129,4-3 0,6-7-129,4-6-129,2-12-774,10-1-3612,-2-4-258,7-2 0,3-15-903</inkml:trace>
  <inkml:trace contextRef="#ctx0" brushRef="#br0" timeOffset="87624.0117">3411 12631 9417,'8'-30'5160,"-8"30"-387,0-20-774,0 6-6966,0 14-1290,0 0-645,0 0-387</inkml:trace>
  <inkml:trace contextRef="#ctx0" brushRef="#br0" timeOffset="87788.0212">3442 12969 10320,'4'49'5418,"-4"-49"-516,0 16 129,0-16-4128,0 0-258,0 0-645,0 0-1161,2-8-3612,-2 8-258,9-12-258,-9 12-645</inkml:trace>
  <inkml:trace contextRef="#ctx0" brushRef="#br0" timeOffset="88332.0523">3963 12648 10062,'10'0'5289,"-8"20"-258,-2 4-258,5 9-3999,-1-3-258,6 4-129,0-5-258,1-2 0,3-15-129,1-7 129,0-8-129,0-11 129,-2-10 0,1-5 0,-3-5 0,-1 5 0,-3 0-129,0 1 0,-5 10 129,-2 18-258,0 0 129,5 14 129,-2 20-258,0 12 129,1 13-129,2 10 129,0 6 0,0 0 0,-2 3 0,-2-6-129,-2-4 129,-5-5 0,-5-7 0,-5-6 0,-3-6 0,-4-5 129,-3-7-129,-1-6 129,-4-9-129,5-9 129,-2-8-129,3-8-129,6-9-258,3-19-1548,7 2-3096,7-10 0,6 0-516,7-9-387</inkml:trace>
  <inkml:trace contextRef="#ctx0" brushRef="#br0" timeOffset="88557.0652">4523 12787 11481,'40'2'5676,"-14"-8"-387,-1-7-387,4 2-3999,-4 0-516,1 2-258,-3 6-387,-8-4-516,7 7-4128,-22 0-258,10 6-258,-10-6-516</inkml:trace>
  <inkml:trace contextRef="#ctx0" brushRef="#br0" timeOffset="88712.0741">4617 12963 9030,'15'15'5160,"1"-15"-129,-2-7-516,11 0-3612,-3-1-1290,-2-4-3870,6 2-258,-1-5-645,5 1-258</inkml:trace>
  <inkml:trace contextRef="#ctx0" brushRef="#br0" timeOffset="89060.094">5084 12651 10191,'0'0'5418,"0"0"-258,0 20-129,2 9-3870,-3 2-258,1 10-258,0 3-258,5 2-129,1-5 0,3-2 0,6-6 0,3-8-129,1-9 0,5-10 0,3-6 0,-1-8-129,0-13 129,-2-11-129,-4-7-129,-5-11 129,-4-6-129,-8-2 0,-3 0 129,-8 4-129,-5 4 129,-4 13-129,-1 11 0,-3 7-258,4 19-774,-8 7-3741,9 13-387,-1 0-258,6 4-516</inkml:trace>
  <inkml:trace contextRef="#ctx0" brushRef="#br0" timeOffset="89996.1474">7322 12484 10191,'13'-34'5289,"-11"18"-387,-2 16 0,0 0-3870,0 0 0,-5 19-387,0 15-129,-1 9-258,1 15 0,0 5-258,3 4 258,1-1-258,1-5 0,1-8-129,2-11 0,2-5-387,-3-20-387,7-2-3741,-9-15-387,0 0-129,0-20-645</inkml:trace>
  <inkml:trace contextRef="#ctx0" brushRef="#br0" timeOffset="90899.1992">7115 12429 10320,'-4'-17'5418,"11"6"-516,10-7 0,11 6-3741,4-8-516,9 12 129,0 2-516,-1 6 129,0 7-129,-2 15-129,-9 9 0,-5 9 0,-11 5 0,-1 3-129,-2 2 129,1-3-129,-1-3 0,0-9 0,3-7 0,2-8-129,0-12 129,2-8-129,-1-4 129,-5-13 0,-1-7-129,-3-6 0,-2-2 129,-1 4 0,-4 8-129,0 20 129,0-11 0,0 11 0,3 23 0,3 6 0,6 6 0,4-1-129,7-4 129,4-5 0,5-8-129,4-7 129,0-10-129,-1-7 0,-1-6 129,-6-8-129,-3-4 0,-6-4 129,-5 3-129,-6 2 129,-6 6 0,-2 7-129,0 11 258,-6 0-129,-1 9 0,3 12 0,1 4 0,3 2 0,0 0 0,5-3 129,5-7-258,4-5 258,2-8-129,1-4 0,2-7-129,0-2 129,0-8 0,-2-2 0,-1-1 0,-1 2-129,-2 4 129,-2 0 0,-1 9 0,-10 5-129,12 0 129,-12 0 0,12 21 0,-6-5 0,2 0 0,1 1 0,0-7 0,1 0 0,0-10 0,2 0 0,-1 0 129,1-12-129,0-5 0,2-3 0,0-4 129,-1-1-129,2 2 0,-2 3 129,-2 1-129,1 7 129,-1 7-129,-1 5 129,-1 15 0,3 2-129,1 4 0,0 6 129,2 1-129,-1-1 0,0 0-129,-1-10-516,4 2-3999,-9-9-129,2-2-516,-10-8-516</inkml:trace>
  <inkml:trace contextRef="#ctx0" brushRef="#br0" timeOffset="91755.2481">9647 12377 10320,'9'-17'5160,"-9"17"-129,4 23-1419,-4 1-2580,4 10-258,2 0-258,7 5-129,1-1-129,9-4 0,0-9-258,4-11 0,4-13 0,-4-4 0,2-15 129,-5-7-258,-1-8 258,-6-5-258,-1-3 129,-6 2 129,-1 7-258,-4 6 258,-1 9-129,-4 17 0,0 0 129,2 14-129,0 22 129,0 13-129,1 6 0,0 10 0,3 5 0,1 1 0,0-1 0,1-2 0,-2-10 0,-1-9 129,-2-7-258,-3-10 258,-3-10-129,-8-2 0,-4-11 0,-9-1 0,-5-6 0,-4-2 0,-2-1 129,1-8-258,-1-3 0,3-10-258,9 1-516,0-19-2580,17 5-1548,6-8-129,6 3-387,10-6-516</inkml:trace>
  <inkml:trace contextRef="#ctx0" brushRef="#br0" timeOffset="91920.2576">10142 12472 6837,'71'-22'5031,"-40"13"-645,1-1-129,1 5-3612,-11 1-645,-5-2-774,1 2-3483,-8 4 0,-10 0-645,9 5-129</inkml:trace>
  <inkml:trace contextRef="#ctx0" brushRef="#br0" timeOffset="92092.2674">10271 12677 7611,'24'6'5289,"-8"-9"-387,4-6-129,-3-4-3870,6 2-645,2 5-2709,-3-6-1806,-2 1-774,0 1-258,-2-2-387</inkml:trace>
  <inkml:trace contextRef="#ctx0" brushRef="#br0" timeOffset="92575.295">10690 12320 8643,'2'6'5418,"-2"9"-387,0-1-258,1 11-3741,6-10-645,6 2-129,2-5 0,3-2-129,4-5-129,0-3 0,2-2 0,0-11 0,-4-1 0,-3-4 0,-2-1-129,-1 3 129,-4-2-129,-1 5 258,-9 11 0,11-5 0,-11 5 0,7 16 0,-3 8 0,3 6 0,1 10 0,4 8 0,2 5-258,0 6 258,2 0-258,-3 2 129,0-3-129,-3-3 129,-3-4-129,-5-8 129,-2-7-129,-5-6 129,-6-6 0,-6-4 0,-5-7 0,-3-2 0,-7-9 0,-4-2 129,-7-1-129,2-11 0,-2-4 0,3-9-129,5 1-516,0-19-2967,14 4-1290,9-2-387,12-1-258</inkml:trace>
  <inkml:trace contextRef="#ctx0" brushRef="#br0" timeOffset="92883.3125">11143 12031 6063,'30'-48'5805,"-23"27"-645,2 7-129,-6 4-2451,-3 10-1935,1 10-129,-1 14 0,-1 5-129,-1 7-129,0 6 0,2 1 0,0-3-258,9 1 129,2-8-129,1-5 0,6-11-129,0-5 0,6-4-258,0-8-129,3 1-645,-9-13-1290,7 3-2451,-4-6-516,1 1 129,-4-5-516</inkml:trace>
  <inkml:trace contextRef="#ctx0" brushRef="#br0" timeOffset="93084.3241">11381 12056 8256,'-10'0'5289,"0"10"129,8 2-774,7 17-3225,-5-2-516,7 14-258,-5 0-258,1 3-516,0 8-1032,-3-10-3741,-3 1-129,-4-3-387,-3-1-258</inkml:trace>
  <inkml:trace contextRef="#ctx0" brushRef="#br0" timeOffset="95267.4489">12598 12112 645,'1'-12'3741,"-1"12"129,0 0-774,-4-10-1419,4 10-516,0 0-258,0 0-129,0 0 258,-5 7 0,2 6 0,3 16 129,-3 0 0,3 22 0,-1 2-129,1 14-387,0 1 0,0 3-387,2-2-129,1-7-258,2-3-516,-3-21-387,6 2-2580,-6-16-1032,-2-10-258,0-14-387</inkml:trace>
  <inkml:trace contextRef="#ctx0" brushRef="#br0" timeOffset="95779.4783">12500 12154 5289,'11'-60'5418,"5"22"-516,9 4 0,-5-9-3096,19 14-387,-6-2-129,9 21-516,-10 6-258,-2 12 0,-6 14-258,-4 14-129,-7 7-129,-8 9 129,-5 2-129,-8 1 0,-9 3 129,-3-8-129,-4-6 0,2-7 0,0-8 129,4-8-258,7-9 258,11-12-129,0 0 0,0 0 0,21-8-129,4 2 129,6 4 129,1 2-129,3 4 0,0 11 0,-6 9 0,-2 3 0,-7 6 0,-9 4 0,-6 1-129,-5-1 129,-6 2 0,-8-1 0,-6 1 0,-7-4 0,-1-4 0,-3-5-129,2-4-387,-3-12-645,11 1-3612,-1-11-129,6-7-129,9-14-774</inkml:trace>
  <inkml:trace contextRef="#ctx0" brushRef="#br0" timeOffset="96507.5199">13081 12418 10320,'-12'-4'5160,"12"4"-258,-3 15-129,3 6-3999,5 13-258,3 1-258,5 6 129,-1-5-258,4-3-129,-4-3 0,4-11 0,-1-10 0,-1-9-129,4-10 129,-2-12-129,1-6 129,-1-6-129,-1-12 0,-1 0 0,-1 3 0,-3 1 0,-3 9 0,-2 6 129,-4 12-129,-1 15 129,0 0 129,-1 25 0,-2 6 129,2 3-258,1 6 258,4 1-129,4-5 0,5-4-129,6-7-129,1-10 129,2-9-258,2-7 129,0-11-258,-1-12 0,1-5 0,-6-13-129,2-8-129,-8-16 129,0-10 129,-7-12 129,-4 3 258,-1 4 258,-3 6 0,-2 15 258,-5 14 258,6 28-129,4 18 0,-5 49 0,5 8-258,4 18 0,4 9-129,2 8 0,2-2-387,-2-3 0,1-9-258,-6-16-129,5-8-1032,-10-23-3483,3-12 0,-3-19-258,0 0-516</inkml:trace>
  <inkml:trace contextRef="#ctx0" brushRef="#br0" timeOffset="96660.5287">13503 12259 8643,'-8'-22'5418,"8"22"-516,8-1-129,7 1-3354,11 1-1032,6 4-387,1-2-4644,8-3 258,1 0-903,-2-10-258</inkml:trace>
  <inkml:trace contextRef="#ctx0" brushRef="#br0" timeOffset="97080.5527">14822 12022 9288,'-5'-50'5547,"-1"28"-387,6 22-129,-1-15-3741,10 27-258,6 13-258,9 13-258,3 10-258,5 4 0,1 4-129,3-1-258,-4 0 0,-7-11-387,-3-1-774,-13-18-3612,1-3-258,-10-22-516,5 14-129</inkml:trace>
  <inkml:trace contextRef="#ctx0" brushRef="#br0" timeOffset="97303.5655">15028 11952 5934,'-8'-58'5418,"4"43"-258,4 15-387,-9-2-2838,9 26-387,-9 7-516,4 16-387,-7 4-129,2 7-258,-5 2-129,0-3-129,1 0-258,-1-11-387,8 0-774,-3-17-3483,9-7 0,1-10-387,11-8-516</inkml:trace>
  <inkml:trace contextRef="#ctx0" brushRef="#br0" timeOffset="97535.5787">15513 12071 9804,'45'-3'5289,"-17"1"-516,-4-5-258,5 7-3612,-4-5-387,-1 2-387,-4 3-516,-11 0-2322,-2 3-1935,-7-3-129,0 14-387,-7-4-387</inkml:trace>
  <inkml:trace contextRef="#ctx0" brushRef="#br0" timeOffset="97731.5899">15503 12255 10965,'0'14'5160,"21"-10"-129,-6-4-258,4 0-3999,2 0-258,1 0-387,-2 3-516,-3-6-2838,0 3-1419,-4 0-516,2 0-258,-2-7-516</inkml:trace>
  <inkml:trace contextRef="#ctx0" brushRef="#br0" timeOffset="98303.6227">16078 11819 9159,'0'-11'5289,"-16"23"-258,3 11-129,-6-6-3354,8 21-516,-2 1-258,7 8-258,2 0-258,4 5 129,7-5-129,8-4-129,6-3 0,5-11 0,6-9 0,2-9 0,5-6-129,1-5 129,-1-13-129,-1-5 0,-3-6 129,-5-4-258,-5-9 129,-8-5 0,-8-3 0,-7-8-129,-4-1 258,-13 0-258,-9 4 129,-4 4 0,-6 10 0,0 8-129,-2 15-129,0 6-903,6 16-3741,0 6 0,7 9-645,3 1-387</inkml:trace>
  <inkml:trace contextRef="#ctx0" brushRef="#br0" timeOffset="99931.7157">17452 12144 9288,'0'0'5418,"10"0"-258,-10 0-387,0 0-2580,2-14-1548,-2 14-129,0 0-387,9-7-387,-9 7-1290,13 2-3225,-4-2 129,0-5-774,7-3-258</inkml:trace>
  <inkml:trace contextRef="#ctx0" brushRef="#br0" timeOffset="102943.8881">19019 11517 6708,'-9'-31'5160,"6"19"-258,3 12-129,0 0-2580,16 1-516,-2 14-645,8 14-258,2 7-129,5 10-258,2 4 0,1 4-258,-1 0 129,-2-1-129,-2-7-129,-4-6-258,-4-6-129,-5-18-516,1 4-2967,-15-20-903,10 0-387,-10-13-387</inkml:trace>
  <inkml:trace contextRef="#ctx0" brushRef="#br0" timeOffset="103147.8997">19264 11511 9030,'-13'-4'5031,"5"14"-129,-5 16-258,3 10-3354,-9 3-516,0 12-387,-2 2 0,-1 4-258,2-5-258,0-10-645,10 1-2709,-1-20-1161,8-5-387,3-18 0,8 0-516</inkml:trace>
  <inkml:trace contextRef="#ctx0" brushRef="#br0" timeOffset="103327.9099">19594 11667 12126,'77'-20'5160,"-41"12"-258,0 6-516,-4-2-4128,-1 4-516,0 7-1161,-10 3-3225,-5 2-258,-8-1-258,-7 2-387</inkml:trace>
  <inkml:trace contextRef="#ctx0" brushRef="#br0" timeOffset="103483.919">19693 11826 9030,'-11'10'5031,"11"-10"-129,8 7-387,8-12-3225,8-3-903,1-3-129,2-3-903,2 5-3870,-3 2 0,-2 3-387,-2-5-645</inkml:trace>
  <inkml:trace contextRef="#ctx0" brushRef="#br0" timeOffset="103954.9458">20019 11567 10191,'-13'-9'5289,"13"9"-129,-13 21-258,13 5-3999,0-1-129,11 7-387,4-5 0,6-1-258,3-7-129,3-8 129,2-8-129,1-3 0,-2-13 0,0-5 0,-4-6-129,-2-7 0,-4-1 0,-3-2 0,-2 2 0,-4 4 129,-2 6 0,-4 6 129,-3 16 0,0 0 129,-3 22 129,2 15 0,-3 10-129,4 13 0,0 19-129,0 9 0,0 9 0,4 0-258,-3 3-129,-1-7 129,-1-3 0,-8-9 0,-1-12 0,-6-13 0,-5-6 0,-8-11 258,-5-6-258,-10-6 129,-9-6-129,-12-5-129,-6 0-258,-14-13-258,1 4-2580,-9-9-1548,4-10-516,6-10-258,7-9-258</inkml:trace>
  <inkml:trace contextRef="#ctx0" brushRef="#br0" timeOffset="104806.9945">18163 11287 5805,'5'-90'5160,"6"39"-387,-1-2-129,4 10-2838,-14-10-387,0 19-129,-14 2-387,-8 20-129,-13 10-129,-1 7-129,-6 19-129,6 15 129,7 15-258,14 11 0,9 7 0,13 4-129,15 2 0,11 2 0,5-1 0,4-5-129,-2-9 129,-5-4 0,-10-5 0,-11-5-129,-12-4 0,-8-4 0,-15-8 0,-10-6 0,-9-10 0,-3-7 0,-2-9-129,1-3 129,6-12-258,10-13 0,11-4-129,10-8-387,14 4-258,10-12 0,17 6 0,-1-3 0,10 8 387,-7 3 129,-2 12 516,-3 11 387,-10 8 258,-3 16 387,-9 9-129,4 14 0,-5 2-258,8 5 0,4-3-387,5-6 0,5-10-129,3-9-129,1-13 0,-2-5 129,-4-16 0,-4-6-129,-11-7 0,-10-11 0,-3 0 129,-13-1-258,-6 6 0,-4 2 129,-1 9-387,0 3-516,14 13-3870,-1 8-129,11 9-387,7 8-387</inkml:trace>
  <inkml:trace contextRef="#ctx0" brushRef="#br0" timeOffset="105144.0138">20518 11840 13545,'25'-19'5805,"-25"19"-258,1-12-258,-1 12-4386,-8-5-516,-2 4-387,5 8-2967,-7-3-2322,2 4-258,-4 1-387,2 7-645</inkml:trace>
  <inkml:trace contextRef="#ctx0" brushRef="#br0" timeOffset="107979.1761">2231 14045 1677,'8'11'3870,"6"-8"129,-14-3-645,8-8-774,1 4-516,-9-11-387,0 15-258,4-30-129,5 19-258,-11-8 129,2 7-258,-5-5-387,3 5 129,-9-3-258,1 7 0,-11 0 0,-3 5-129,-3 3 0,-1 11-129,-6 13 129,-2 16-258,-4 20 129,2 17-129,3 16 129,7 6 0,7 8-129,12-3 0,9-7 0,16-10-129,12-15 129,7-19 0,8-20 0,4-15-387,7-11-258,-6-11-516,4-5-774,-12-23-129,7 7-387,-15-22 129,6 10 0,-12-16 516,-1 5 903,-11-1 1161,-4-2 903,-4 14 645,-8-3 0,2 24 258,-16 0-258,8 21 0,-12 12-645,6 17-129,-4 4-516,1 11-129,4 0-129,5-2-129,3-5 0,5-6-129,2-10 0,7-11 0,5-10 0,4-5 0,0-10 0,1-8 129,1-5-129,-2-3 129,-4-2-129,0-3 129,-4 5-129,-2 1 129,-1 6-129,-2 5-129,-5 14 258,0 0-129,10 0 0,-5 9 0,2 11 0,1 4 0,-1 3 129,2 2-129,-2-2 0,3-1 0,-3-4 129,0-4-258,-2-7 258,-5-11-258,14 1 258,-6-7-129,4-13 0,3-8 129,3-3-129,4-6 129,1 2-129,2 3 0,-4 5 0,0 9 0,-2 8 129,-4 9-129,-6 4 0,-2 10 0,-3 8 0,-1 1 0,-3 1 129,0 0-129,2-2 0,2-3 0,4-8 0,2-3 0,4-5-129,3-3 0,2-6 0,4-8 0,-3-2 0,-2-5 129,-1 0-129,-3-4 129,-5 1 129,-4 6-129,-5 0 0,0 4 0,-6 9 129,-5 5-129,-2 7 0,1 10 0,2 8 129,0 6-129,4 4 0,2 0 0,4-1 129,1-3-258,6-2 129,2-7-129,4-5 129,1-11-258,4 1-258,-2-13-2451,8 3-1806,1-8-387,7-2-516,1-8-258</inkml:trace>
  <inkml:trace contextRef="#ctx0" brushRef="#br0" timeOffset="108152.186">3655 14431 10836,'10'-4'5160,"-2"2"-258,-8 2-258,0 0-4644,0 0-516,0 0-3483,2 9-516,2 6-645,0 8-258</inkml:trace>
  <inkml:trace contextRef="#ctx0" brushRef="#br0" timeOffset="108295.1941">3701 14654 9933,'3'21'5160,"-3"-21"-258,0 0-129,0 0-3741,0 0-903,0 0-3225,0 0-1548,8-9-387,-8 9-387,3-12-516</inkml:trace>
  <inkml:trace contextRef="#ctx0" brushRef="#br0" timeOffset="109051.2374">4377 14100 5934,'-36'-14'5160,"18"11"-129,6 3-387,-1 0-2322,16 15-1032,1 0-258,11 11-516,3 1-258,3 9 129,1-2-258,1 0 0,-2-2-129,0-5 129,0-8-129,-1-8 0,1-9-129,-1-6 129,1-15 0,1-6 0,-2-11 0,-3-3 0,-1-4 129,-5 2-129,-2 2 129,-4 7-129,-5 8 129,0 8-129,0 16 129,0 0-129,-5 14 129,5 17-129,0 10 0,0 13 129,3 9-258,3 7 129,1 7 0,3 0-129,0-1 129,-1-6-129,2-1 129,-3-11-129,-1-8 129,-5-9-129,-2-7 258,0-5-129,-10-8 0,-4-3 129,-5-6-129,-6-2 129,-5-6-129,-2 0 0,-5-1 129,1-1-129,0-2-129,2 0 0,7 0-774,-3-4-3999,18 2-258,4-8-129,9 0-645</inkml:trace>
  <inkml:trace contextRef="#ctx0" brushRef="#br0" timeOffset="109587.268">5045 14187 4386,'-6'-12'5160,"6"12"0,0 0-258,-3-21-2451,11 21-774,1-4-258,13 3-516,2-7-387,9 1-129,5-1 0,3 2-258,2 1-258,-3-2-258,-2 7-387,-10-7-1290,-3 7-2838,-7 0-129,-7 8-516,-11-8 0</inkml:trace>
  <inkml:trace contextRef="#ctx0" brushRef="#br0" timeOffset="109796.28">5073 14397 9030,'-3'11'5160,"20"-11"-129,4-12-516,12 2-3612,-2-5-387,8 0 0,-3 1-387,1-1-129,1 4-258,-7-4-1290,-1 8-2967,-8-1-387,1 2-387,-8-2-387</inkml:trace>
  <inkml:trace contextRef="#ctx0" brushRef="#br0" timeOffset="110067.2955">5359 13728 10707,'-20'18'5289,"16"10"-258,-6 6-129,7 15-4257,-4 6-129,6 11 0,-5 8-387,-1 11-129,-4 2 129,-1 2-129,-2-7-129,-1-7-129,2-4-129,-5-20-1032,11-5-3483,1-22-129,6-11-387,0-13-258</inkml:trace>
  <inkml:trace contextRef="#ctx0" brushRef="#br0" timeOffset="110455.3177">5619 14054 11481,'34'-50'5676,"-27"30"-387,2 18-258,-9 2-4257,0 15-258,0 10-258,0 12-129,-2 7 0,0 8-129,0 8 0,2-2 0,0-1-129,0-4 258,7-10-258,3-11 129,5-12 0,5-18 0,4-6 0,2-18 0,1-12 129,1-7-129,-4-6 129,-2-6-129,-5-2 129,-7-1-129,-6-2 0,-4 10 129,-10 5-129,-11 10 129,-1 10-129,-6 13 0,0 7 0,-1 8 0,3 12-387,1 1-516,11 10-3999,-2-6-129,7 6-516,-2-6-258</inkml:trace>
  <inkml:trace contextRef="#ctx0" brushRef="#br0" timeOffset="112979.4621">8194 13661 6837,'10'0'4902,"-7"-13"-129,-3 1-516,0 12-2193,0-14-1032,0 14-258,-2 11-387,2 14 0,0 11-129,0 14-129,3 9 0,3 6 0,2 3 0,5-4-129,1-9 129,4-10-129,1-12 129,3-16-129,2-16 129,0-3 0,2-20 0,-1-12 0,-4-5-129,0-9 129,-4-3-129,-3 1 0,-4 1 0,-4 3 0,-5 7 0,-1 11 0,0 8 129,0 20-129,0 0 129,-3 28-129,3 17 258,2 13-258,6 19 129,2 18 0,1 9 0,2 3-129,-4-2 258,0-1-129,-4-13-129,-2-9 0,-3-16 129,-6-17-258,-7-13 258,-5-9-129,-9-12 0,-3-8-129,-2-7 129,-4-4 0,1-11-129,0-12-129,7 2-645,0-21-2322,16 5-1548,0-13-129,12-7-645,3-7-129</inkml:trace>
  <inkml:trace contextRef="#ctx0" brushRef="#br0" timeOffset="113455.4893">8567 13541 8385,'28'-62'4902,"-10"33"-129,1-3-258,7 15-3354,-5-5 0,7 18-387,-8 4-258,2 9-258,-6 15 0,-2 11-129,-8 8 0,-2 3 0,-4 4-129,-1-3 0,-5-4 0,-3-5 129,0-8-258,1-8 129,1-8 0,7-14 0,-7 13 0,7-13 0,0 0 0,12-1 0,3-6 0,1 2 0,4 4-129,0-2 129,0 3 0,-5 0 0,-2 7 0,-6 3 0,-6 2 0,-2 2 0,-10 3 129,-6 0-129,-2 0 129,-7 0-129,2 0 129,-2 0-258,3 0 129,2-5-645,12 7-1935,-1-12-1935,10-7-516,0 0-258,15 1-387</inkml:trace>
  <inkml:trace contextRef="#ctx0" brushRef="#br0" timeOffset="113703.5035">9356 13972 8643,'60'-9'5160,"-33"1"-387,4-3-387,-1-4-3483,0 7-516,-1-1-258,-2 4 129,-3 5-516,-7-2 0,-2 6-645,-15-4-2193,2 12-1419,-6 0-387,-13 3-516,-6 0 387</inkml:trace>
  <inkml:trace contextRef="#ctx0" brushRef="#br0" timeOffset="113903.5149">9353 14163 7740,'0'16'5289,"16"0"-387,3-16-129,11 0-3612,4-4 0,8-2-516,-1-3-387,0 1-129,-3 2-129,-5-1-645,-3 11-1806,-10-4-2322,-6 3-258,-14-3-387,11 0-129</inkml:trace>
  <inkml:trace contextRef="#ctx0" brushRef="#br0" timeOffset="114339.5399">9969 13941 7611,'40'-19'4902,"-16"2"-129,5-5-516,3 1-3354,2-9-516,0 3 129,-6-6 0,1 7 0,-9-6 129,-1 7-129,-11 1 129,-1 7-129,-7 4-129,0 13-129,-7 0 0,0 9-129,1 15-129,1 6 129,1 7 0,0 11-129,4 3 0,0 6-129,3 1 129,3 2-129,0 0 129,-1 0-129,1-2 0,-2-6 0,-1-4 129,-2-2 0,-1-8 0,-1-7 0,-3-6-258,-5-6-387,8 6-2322,-8-13-1935,1 0-258,-3-7-516,4 7-129</inkml:trace>
  <inkml:trace contextRef="#ctx0" brushRef="#br0" timeOffset="119171.8163">17379 959 7353,'0'0'4902,"-11"-53"-387,11 53 0,0 0-2064,0 0-774,-8-53-516,8 53-258,0 0-129,0 0-129,0 0-258,0 0 129,-9 82-258,9-16-387,0 23 645,0 24-645,0 11 387,2 2-387,0 0 387,1-4-903,0-17 387,0-13-645,-3-29-1290,1-19-2580,-1-25 0,0-19-258,0 0-258</inkml:trace>
  <inkml:trace contextRef="#ctx0" brushRef="#br0" timeOffset="119418.8304">17537 915 13029,'7'-55'5160,"-7"55"129,0 0-516,11 50-4128,-6 4-258,8 24 258,0 19-516,1 21 258,1 3-387,-2 3 0,-5 2-258,-3-8 129,-2-14-387,-5-21-129,-1-16-1161,-10-28-2838,4-9-258,-8-23-129,6-13-258</inkml:trace>
  <inkml:trace contextRef="#ctx0" brushRef="#br0" timeOffset="119831.854">17372 967 12255,'-39'-71'5160,"39"71"-516,0 0 0,0 0-3870,64-6-129,-17 35 0,6 25-258,5 21 0,4 25-387,-3 13 645,2 9-645,-6 3 0,1-3-129,-1-4 0,-7-24 0,-2-19 258,-3-33-258,-4-19 0,-3-23 129,-2-14 258,-5-21-129,-4-24 129,-8-18-129,-6-20-258,-8-10 645,-3-13-387,-9 3 0,-4 0-258,-4 8 387,-1 14-387,-1 20 258,0 18 0,19 57-258,-27-66 129,27 66-258,0 0-774,0 0-3096,0 0-1032,0 0-129,0 0-516</inkml:trace>
  <inkml:trace contextRef="#ctx0" brushRef="#br0" timeOffset="123635.0715">12735 13622 5805,'-3'-24'5418,"3"24"-516,0 0-129,-13-1-2838,13 24-645,-3 7-387,3 13-387,0 8-258,7 5-129,1 0 0,6-5-129,3-8 129,5-11-258,1-13 258,2-11-129,2-11 0,1-16 258,-2-8-387,-4-7 258,0-12 0,-4 3 0,-4-3-129,-1 2 258,-5 8-258,-4 7 129,-3 5 0,-1 24 0,0 0 0,-7 5 0,-1 24 0,5 14-129,-1 15 129,4 17-258,2 15 129,5 8-129,2 2 129,4 5 0,2-2-129,-1-4 129,-1-9 0,-2-15-129,-3-10 258,-3-10-129,-5-8 0,-4-7 0,-8-9 0,-7-5 129,-5-9 0,-7-3-129,-1-9 129,-6-5-129,1 0 129,0-12-129,5-3-258,5-10-258,11 10-1161,4-13-3354,12 1-129,7-6-258,11-3-516</inkml:trace>
  <inkml:trace contextRef="#ctx0" brushRef="#br0" timeOffset="124044.0949">13510 13890 5160,'-5'10'5547,"5"-10"-387,5 9-258,5-10-2580,11 1-1032,1-3-129,11 3-258,-1-3-387,5 1-129,-3-2-258,-2 0-129,-3 3-258,-10-4-129,-2 7-1032,-17-2-3483,0 0-258,0 0-129,-6 12-645</inkml:trace>
  <inkml:trace contextRef="#ctx0" brushRef="#br0" timeOffset="124232.1057">13534 14175 7353,'-6'39'5418,"16"-28"-387,9-10-129,7 7-3483,4-8-645,7-3-387,0 1-645,-4-11-1032,-1 9-3354,-5 1-258,-6-1-387,-5-1-387</inkml:trace>
  <inkml:trace contextRef="#ctx0" brushRef="#br0" timeOffset="124832.14">14204 13822 774,'0'0'258,"0"0"-645,0 0-257</inkml:trace>
  <inkml:trace contextRef="#ctx0" brushRef="#br0" timeOffset="125411.1731">14204 13822 1,'6'11'2708,"-6"-11"388,0 0 0,0 0-516,0 0-129,0 0-516,0 0-387,7 8 0,-7-8-645,0 0 129,0 0-258,0 0 129,10-2-258,0-3 0,-2-7-129,5-1 0,1-5 0,5 1-258,-3-7 0,1 1-129,-3-3 129,0-2-129,-6 1 129,0 0 0,-4-2-129,2 5 129,-5 0 0,-1 4 129,0 3-129,0 5-129,0 12 129,0-13-129,0 13 0,0 0 0,0 0 0,0 0-129,1 13 0,2 6 0,-2 3 129,2 8-129,-1 8 0,-1 6 129,2 7-129,-3 3 0,0 4 129,0-1-258,0-2 129,0-4 0,0-4 0,1-7-129,-1-3 0,2-11 129,-1-5-129,1-1 129,-1-8 0,-1-12 0,3 12 0,-3-12 0,0 0 0,0 0-129,0 0 0,-6 8-129,6-8-129,0 0-516,0 0-774,-14 7-3483,14-7 0,0 0-516,0 0-258</inkml:trace>
  <inkml:trace contextRef="#ctx0" brushRef="#br0" timeOffset="128367.3421">11675 13585 4644,'2'-92'4902,"1"50"-645,-3-12-903,7 16-516,-8-14-516,1 16-903,-7-6-129,2 17-516,-14 4-129,0 12-387,-5 6 0,-5 6 0,1 12-129,0 13 129,1 8-258,6 8 129,7 2-129,7 12 129,7 5-129,7 5 129,8 2-129,9 4 0,5 1 0,0-1 0,1-2-129,-3-8 0,-5-4 129,-4-5-129,-7-5 129,-7-10-129,-4-6 129,-11-5 129,-7-5-129,-3-7 0,-5-5 0,-3-10 0,2-2 0,-2-4 0,4-6 0,3-9-129,8 1-129,4-10-516,10 11-774,0-8-3483,10 1-258,4-6-258,7 6-258</inkml:trace>
  <inkml:trace contextRef="#ctx0" brushRef="#br0" timeOffset="128635.3575">11634 13961 3612,'29'-3'5547,"-18"7"-387,-2 9-129,1 11-1935,-4-8-1806,11 9-129,-1-8-387,7-1-387,-2-8 0,6-4-258,-1-5 129,1-10-258,-1-6 129,-4-7 0,-7-6 0,-4 1 129,-7-4-129,-4 0 0,-10 1 0,-4 2 0,-5 6 0,-3 7 0,1 6-258,-1 7-129,4 12-2322,1 3-2451,5 3-129,1 3-645,4 1-258</inkml:trace>
  <inkml:trace contextRef="#ctx0" brushRef="#br0" timeOffset="131039.495">16062 13615 6063,'-8'-1'5418,"8"1"-387,16 15-258,-7-4-2967,19 21-516,-2-2-258,10 12-258,-2-1-258,4 6 0,-3-5-387,-3-4 0,-5-4 0,-4-9-129,-5-5 0,-6-4 0,-4-7 0,-8-9 0,0 0-129,0 0-387,7 12-1161,-7-12-3225,-3-9 0,-3-6-387,3-2-645</inkml:trace>
  <inkml:trace contextRef="#ctx0" brushRef="#br0" timeOffset="131251.5072">16378 13573 9417,'4'-11'5160,"-4"20"-258,-4 12-387,-1 14-3612,-5 6-258,0 7-387,-6 7 129,2 1-258,-4 0 129,0 1-258,1-6 129,2-5-258,4-7-516,-2-10-3096,12-8-1032,1-21-258,7 8-387</inkml:trace>
  <inkml:trace contextRef="#ctx0" brushRef="#br0" timeOffset="131455.5188">16792 13646 10449,'57'-27'5418,"-31"11"-645,4 7 0,-5-3-3999,3 9-516,-4 3-387,-6 0-1290,-5 15-3225,-8 0-129,-5 8-516,-5 0-258</inkml:trace>
  <inkml:trace contextRef="#ctx0" brushRef="#br0" timeOffset="131619.5282">16827 13878 9030,'17'19'4902,"3"-19"0,2-1-516,-3-10-3612,6 6-129,-3 0-645,-4-4-2967,-2 4-1419,-2 0-516,2-1-258,-3-3-387</inkml:trace>
  <inkml:trace contextRef="#ctx0" brushRef="#br0" timeOffset="132195.5612">17337 13464 10062,'-12'45'5289,"7"-15"-387,5 7-129,-2-4-3999,8 9-258,6-6-258,4-1 0,4-10-258,2-10 0,1-9 0,1-6 0,-3-12 0,-1-7-129,-5-8 129,-2-3 0,-4-4 129,-5 4 129,-1 4-129,-1 7 129,-2 19-129,0 0 129,0 0-129,0 34 129,2 13-129,2 11 0,5 8-129,3 9 129,5 3-129,2 2 0,2-3 0,1 0-129,-2-7 129,-3-7-129,-8-3 0,-7-9 129,-2-7 0,-14 0 0,-7-9 0,-9-4 129,-5-5-258,-6-6 258,-1-7-387,-5-10-258,7 3-1161,-4-19-3354,9-16 129,2-25-387,15-18-645</inkml:trace>
  <inkml:trace contextRef="#ctx0" brushRef="#br0" timeOffset="132511.5792">17622 13154 8643,'54'-63'5289,"-27"43"-516,0 11-258,-3 6-3741,3 8-129,-7 15-258,-4 7-258,-6 5 0,-7 4-129,-3 2 129,-12-1-129,-3-3 0,-5-1 129,1-11-129,2-3 129,4-9-129,13-10 129,0 0 0,15 0 0,8-10 0,4-4-129,4 2 0,-2-1-258,2 12-1290,-8-6-2967,-2 7-258,-8 0-387,-2 11-516</inkml:trace>
  <inkml:trace contextRef="#ctx0" brushRef="#br0" timeOffset="132775.5943">18121 13597 8127,'-1'15'5289,"9"-10"-129,5-2-258,-1-9-3096,8 4-774,-2-10-258,4 3-258,-1 1-387,-1-1 0,1 8-774,-10-13-2193,3 14-1935,-14 0-387,6 17-258,-8-3-516</inkml:trace>
  <inkml:trace contextRef="#ctx0" brushRef="#br0" timeOffset="132955.6046">18128 13826 8901,'3'19'5418,"7"-18"-387,7 0-129,3-2-3225,6 1-903,-1-7-258,5 5-258,-3-1-387,-3-6-1032,0 9-3612,-2-3-129,-1 3-516,-6-1-516</inkml:trace>
  <inkml:trace contextRef="#ctx0" brushRef="#br0" timeOffset="133294.6239">18567 13676 7611,'8'0'5289,"2"0"-258,-1-13-387,7 0-2580,-1-14-1548,5 4 0,-3-11-129,1 1-129,-3-4 129,-2 5-129,-5 1 129,1 8 0,-7 5-129,-2 18 0,0 0 0,0 0 0,0 26-129,0 10 0,0 8-129,-1 9 0,0 5 0,-2 3 0,1 2 0,-3-5 0,0-2-129,-1-8-129,1-2-645,-8-12-3999,9-5-258,-3-12-387,4-6-516</inkml:trace>
  <inkml:trace contextRef="#ctx0" brushRef="#br0" timeOffset="133982.6634">20511 13186 9288,'0'-93'5418,"-4"41"-258,-4 3-129,-9-4-3999,0 14-129,-5 4-387,-2 13-129,-6 14-129,0 10 129,-5 19-129,7 14 0,3 11-129,8 10 129,10 7-129,7 3 0,9-1 0,10 0-129,7-4 0,3-1 0,-3-5 0,-4-5-129,-7-3 129,-8-3 0,-7-3-129,-11-7 129,-8-5-129,-11-7 129,-9-6-129,-8-11 0,-3-5 0,-1-3-129,4-11-258,2-14-387,17 10-903,6-18-3225,22 4 129,15-6-645,24 1-258</inkml:trace>
  <inkml:trace contextRef="#ctx0" brushRef="#br0" timeOffset="134263.6795">20537 13352 5934,'39'40'5289,"-32"-7"-258,-7 1-387,3 8-2580,-3-6-1161,13 5 0,7-10-516,5-7 0,4-7-258,4-12 0,-1-7-129,-1-12 0,-8-9 129,-9-5 0,-12-4 0,-8-2 0,-14 1 0,-8 3 0,-6 4 129,-4 6-258,2 5 129,5 6-258,9 7-516,7-3-2580,15 5-1677,16 5 0,15-3-516,6-2-387</inkml:trace>
  <inkml:trace contextRef="#ctx0" brushRef="#br0" timeOffset="134435.6893">21130 13358 8643,'66'36'5289,"-34"-12"-387,1 1-258,6 8-3483,-1-8-516,4 4-387,1-5-129,-4-5-645,3 5-2580,-9-12-1677,-6-5-258,-9-7-258,-4 0-129</inkml:trace>
  <inkml:trace contextRef="#ctx0" brushRef="#br0" timeOffset="134659.7021">21464 13282 9546,'0'0'5676,"-5"8"-645,-4 11 0,-1 12-3741,-7 5-645,0 9-258,-6 4-258,-1 1-129,0-1-258,-3-6-516,7 6-2580,-4-13-1548,10-7-258,-2-12-387,11-6-258</inkml:trace>
  <inkml:trace contextRef="#ctx0" brushRef="#br0" timeOffset="134847.7129">21637 13353 11481,'58'-17'5547,"-30"10"-516,3 4-258,-5 1-4386,3 2-258,-4 2-516,-9-2-774,-1 8-3870,-15-8 0,0 17-387,-8-9-258</inkml:trace>
  <inkml:trace contextRef="#ctx0" brushRef="#br0" timeOffset="135007.722">21668 13525 6837,'12'14'5418,"3"-14"-387,4 0-258,2-7-2967,3 2-1419,4 3-1161,-6-6-3483,3 3-516,-3-4-387,0 2-516</inkml:trace>
  <inkml:trace contextRef="#ctx0" brushRef="#br0" timeOffset="135486.7494">22012 13290 9030,'10'-8'5418,"-10"8"-258,7 18-129,-7 1-3870,8 13-387,-2-3-129,3 9-258,-2-6-129,4-1-129,0-4 0,3-6-129,4-9 129,1-9 0,0-3-129,2-15 129,2-5 0,-2-5-129,-1-2 129,-3-3 0,-4 2-129,-3 4 129,-4 4 0,-2 8 0,-4 12 0,0 0 0,0 21 0,0 13 0,0 11-129,0 12 129,2 9-258,-1 8 258,3 7-129,-3 3 0,-1 6-129,-1-4 129,-8-3 0,-4-3-129,-3-7 129,-4-1-129,-6-11 0,-4-6 129,-5-6-258,-4-10 258,-5-3 0,-4-10 0,-1-2-129,2-8 0,2-7 0,3-5-258,13 6-2064,3-14-2709,14-6 0,8-11-645,14-4-387</inkml:trace>
  <inkml:trace contextRef="#ctx0" brushRef="#br0" timeOffset="135667.7598">22471 14166 13545,'65'-8'5805,"-38"8"-387,-9-7-387,-3 6-5031,1 1-903,-16 0-4257,12 0-129,-12 0-645,0 0-516</inkml:trace>
  <inkml:trace contextRef="#ctx0" brushRef="#br0" timeOffset="147619.4434">12584 5972 516,'-16'-6'1032,"4"3"0,12 3 387,0 0 258,-12-2 258,12 2 258,0 0-258,0 10-258,0-10-387,0 12-129,0-12-129,0 0-258,-9 4 0,9-4-258,-10-7-129,10 7 129,-18-25-129,8 9-129,-4-5 0,-1 3-129,-3-1 0,-1 0-129,-6 2 129,-1 3-129,4 1 0,2 2 0,2 4 129,6 6 0,12 1 0,0 0 0,23 12 129,15 2 0,12 1-129,12-1 129,14-1-129,12-2 129,12-6-129,5-2 0,4-3 129,0-4-129,-8-4 0,-1-4 129,-10 3-129,-7-2 0,-12 1 0,-14 2-129,-13 0 387,-11 1-258,-13 1 0,-20 6 0,0 0-129,-25-3 0,-16 3 0,-14 7-129,-16 2 0,-18 3-129,-8 5-129,-12-2 258,-6 3-129,-8 0 0,2 3 129,3-6 0,12 2 129,17-3 0,18-2 0,20 1 129,27-5 0,24-8 0,33 13 0,22-9 0,20-4 0,19 0 129,19-6 0,14-1-129,3-3 129,3-2-129,-7 0 0,-5 4 129,-11-1-129,-13 4 0,-20 3 0,-16 1-129,-15 1 129,-16 0 0,-13 0-129,-17 0 0,-14 5 0,-19-4 129,-19 3-129,-17 0-129,-17 0 129,-19-2-129,-12 3 0,-7-1 0,1-3 0,4-1 129,8 0-129,16 0 129,17-1 0,25-3 0,26-1 0,27 5 0,18-6 0,28 3 0,27 0 0,23 3 0,18-2 129,12 1-129,7 1 0,4-3 129,-9 1 0,-3-2-129,-19 3 0,-19 0 129,-16 0-129,-17 1 0,-20 0 129,-15 0-129,-19 0 0,-13 2 0,-21 4-129,-18-1 129,-16 6-129,-17-3 0,-17 4-129,-14-2 0,-6-2 0,-6 0 129,9-5 0,9 1 129,14-4 0,17 0 0,21-5 129,24-2 0,26-4 0,16 0 0,30-2 0,24 1-129,18-3 129,17 0-129,14-1 129,10 1-129,1 1 129,-5 3 0,-13-1-129,-16 5 0,-19 2-129,-20 3-258,-17 7-1290,-32-5-2967,0 15-387,-19-6-645,-14 0-387</inkml:trace>
  <inkml:trace contextRef="#ctx0" brushRef="#br0" timeOffset="149195.5335">3787 16444 2451,'4'-38'5031,"-4"12"0,0 4-1419,-4-23-774,4 20-774,-7-12-645,0 11-516,-10 2-129,2 7-258,-10 13-258,0 4 0,-5 10-258,0 9 0,-1 7 129,0 5-129,3 6 0,4 4 0,6-8 0,6 6 0,11 0 0,6 1 0,16-3 129,11-3-258,11 3 129,8 1 0,3 1 0,2 4 0,-3 3 0,-7 0 129,-6 3-258,-13 6 258,-13-4-129,-13 4 129,-7-3-258,-14-10 258,-13-4-129,-8-7 0,-7-7 129,-3-13-129,-4-7 0,2-8 0,3-16 0,4-2 0,13-11-258,7-9-258,18 5-1032,4-16-3225,16 2-387,9-9-258,14 7-258</inkml:trace>
  <inkml:trace contextRef="#ctx0" brushRef="#br0" timeOffset="149483.55">3998 16576 4773,'35'58'5289,"-19"-24"-258,0 6-387,-2-3-3612,8 9-129,-1-5-129,3 6-387,-1-14 0,0-7-258,0-15 129,0-5-258,-5-10 258,-4-12-129,-6-7 0,-3-11-129,-5-9 258,-11 2-258,-5-1 258,-5 6-516,0 7 258,-2 1-387,7 23-1161,-2-6-3096,7 14-645,11-3 129,-5 12-774</inkml:trace>
  <inkml:trace contextRef="#ctx0" brushRef="#br0" timeOffset="149987.5788">5626 16433 6966,'27'-78'5160,"-15"52"-129,-4 0-516,-1 16-3483,-7 10-258,14 9-258,-8 21 258,7 33-387,-1 19 0,4 14-129,3 9 129,5 2-258,-1-8-129,4-10 258,-1-24-258,0-31 129,-1-34 0,-1-27-129,-1-26 129,2-21 0,3-17-129,0-12 129,3-9-129,-2-5 0,2 12 0,-1 8 0,-6 15-129,-2 19 129,-6 17-387,-12 12-774,-4 34-3612,0 0-258,-20 22-258,-9 10-387</inkml:trace>
  <inkml:trace contextRef="#ctx0" brushRef="#br0" timeOffset="150127.5868">5797 16608 5805,'-5'74'5418,"24"-52"-516,11-22-258,12 0-2193,6-9-2580,4-11-3354,7-6-1032,-3-2-258,-3 2-516</inkml:trace>
  <inkml:trace contextRef="#ctx0" brushRef="#br0" timeOffset="150295.5963">6385 16469 7611,'25'30'5289,"-15"-3"-387,5 15-258,2-9-3483,8 19-387,-1-3-258,5 2-387,-1-1-903,-9-11-3612,6-7-387,-5-15-258,-3-10-645</inkml:trace>
  <inkml:trace contextRef="#ctx0" brushRef="#br0" timeOffset="150475.6067">6629 16469 7998,'-20'-14'5031,"7"21"-129,-2 18-387,-10 3-3483,5 16-387,-2 7-387,-2 7 0,2 12-1290,-2-6-3483,5-2-129,6-11-516,5-8-258</inkml:trace>
  <inkml:trace contextRef="#ctx0" brushRef="#br0" timeOffset="150640.6162">6871 16854 7353,'2'64'4128,"-2"-24"-1161,0-2-2967,-1-5-4386,1 0-387,3-6 258</inkml:trace>
  <inkml:trace contextRef="#ctx0" brushRef="#br0" timeOffset="151042.6392">7138 16482 5934,'13'-1'4773,"2"26"0,-9 2-387,0-6-3612,11 8-129,-1-12 258,6 2-258,1-17-129,4-2 0,1-9-129,2-8 129,-8-7-129,2 0 0,-8 1-129,-1 5 0,-3 6 129,-2 12 0,-1 10-129,1 23 0,1 10-258,2 13 129,0 14-258,2 15 258,-8 3-258,0 3 258,-7-2-129,0 0 0,-7-2-129,-10-1 258,-6-8-129,-4-15 0,0-6-129,-4-20-258,5-3-774,-9-15-3870,12-31 258,5-26-516,10-16-516</inkml:trace>
  <inkml:trace contextRef="#ctx0" brushRef="#br0" timeOffset="151279.6527">7755 16457 8256,'18'-29'5289,"-18"29"-645,-6 9 129,-5 19-4128,-5 8-258,4 11 258,2 5-258,2 7 0,4-2-129,4-3-129,4-4-258,5-11-258,15-5-3741,-8-17-387,3-9-774,-1-8-258</inkml:trace>
  <inkml:trace contextRef="#ctx0" brushRef="#br0" timeOffset="151411.6603">7766 16740 7353,'0'0'4773,"17"-20"-1161,3 4-3612,5-3-4257,-1-8-258,3 3-258</inkml:trace>
  <inkml:trace contextRef="#ctx0" brushRef="#br0" timeOffset="151914.6889">8183 16774 4773,'2'61'5289,"3"-48"-129,-5-13-258,8-1-2709,-1-15-903,-6-24-129,7-3-516,0-18 0,7-9-129,4-20-258,5-10-129,3-11 0,5 1 0,1 1 0,-1 10-129,-3 9 129,-4 15-129,-5 28 258,-4 31-129,-6 24 0,-2 33 129,-1 28-129,1 21 0,0 5 0,3 9-129,2 2 0,0-12-129,1-6 129,-2-10-387,-1-19 129,-5-17-387,1 5-1548,-7-31-2838,0-16-258,-16 0-129,2-6-516</inkml:trace>
  <inkml:trace contextRef="#ctx0" brushRef="#br0" timeOffset="152083.6987">8363 16431 8256,'14'-3'5031,"13"3"-387,4-4-129,8 4-3999,2-4-129,7 3-516,-2 1-774,-9 0-3354,0 0-516,-7 0-129,-5 5-516</inkml:trace>
  <inkml:trace contextRef="#ctx0" brushRef="#br0" timeOffset="152335.7131">9276 16615 7998,'21'6'5418,"-9"-7"0,0-4-903,-6-10-2451,-6 15-6450,8-12-516,-8 12-258,0 0-774</inkml:trace>
  <inkml:trace contextRef="#ctx0" brushRef="#br0" timeOffset="152823.741">10425 16069 7482,'27'-11'5547,"-8"11"-387,2 0-258,6 5-3612,-3 9-774,6 16-258,-3 6 0,-2 5 0,-4 1-258,-6 3 0,-10-3 0,-5 3-129,-8-1 129,-9-15-258,-1-2 0,-7-11-1032,12 13-1677,-3-23-1806,7 0-774,9-6 129</inkml:trace>
  <inkml:trace contextRef="#ctx0" brushRef="#br0" timeOffset="153259.766">10756 16087 6708,'0'0'5289,"-7"0"-129,-8 3-1032,2 31-2709,-8 2-645,8 7-258,2 3-129,8-2 0,6-6-258,10-1-258,9-3 0,5-17-387,9-3 129,-4-11-774,10-1-3612,-10-2-258,1-2-516,-8-7 129</inkml:trace>
  <inkml:trace contextRef="#ctx0" brushRef="#br0" timeOffset="153486.779">11248 15769 9546,'0'0'5805,"5"31"-645,-5 14-129,-3 21-4644,1 2-129,2 11-129,7 1 0,4-3-258,6 0-129,-2-15-258,4-2-387,-11-34-1677,8-4-2580,-16-22-258,8 0-387,-10-17 387</inkml:trace>
  <inkml:trace contextRef="#ctx0" brushRef="#br0" timeOffset="153754.7943">11256 15981 6966,'-2'-204'5289,"16"110"-774,15 28-903,-5 0-1806,17 39-387,-8 7-387,10 20-387,-5 14-387,-6 16-129,-12 13 129,-10 10-387,-8 6 129,-7 2 0,-14 1-129,-6-3 0,-4-3 0,2-4 129,5 3 0,4-5 129,8-3-129,10-2 129,5-1 0,15-2-258,5 2 0,5-11-1419,6-4-3354,1-7-258,2-6-516,-3-3-258</inkml:trace>
  <inkml:trace contextRef="#ctx0" brushRef="#br0" timeOffset="154182.8188">11847 16272 7224,'12'6'5289,"-2"4"-258,5-3 0,-6-4-4386,15 6-129,-4-9 0,5 0 0,-3-12-387,-1-9 129,-5-11-129,-2 1-129,-2-10 129,-2-1 0,-1 0 0,-1 1-129,-2 6 258,4 17-258,-10 18 258,14-4-258,-8 16 0,5 22 129,-1 14-129,3 13 0,2 9 0,2 10 0,-2 9-129,1 8 129,-6 4-129,-4-11 129,-3 5-129,-5-13 129,-6-5-129,-8-11 129,-3-18-129,-6-14 0,0-10 0,-8-9-129,3-10-516,-10-10-2451,7-12-1677,1-6-516,3-8-387</inkml:trace>
  <inkml:trace contextRef="#ctx0" brushRef="#br0" timeOffset="154866.8579">13086 16123 3483,'25'-19'5805,"-16"7"-516,-7 2 0,-10-16-2967,8 26-645,-20 0-258,3 19-645,-8 6-258,2 11-387,2 1 129,2 8-258,6-4 0,6 0 0,7-10 0,3-14-258,11-9 258,3-8 0,6-7 0,1-11 0,2-11-129,-2-7 258,1-3-258,-2 6 258,-4 1-129,-3 3 0,-4 8 0,-4 4 129,-8 17-129,9 0 0,-8 18 0,-1 7 129,0-3-129,3 7 0,-2 2 0,6-2 0,0-3 0,3-4 0,1-11 0,2-4 0,1-3 0,0-4 0,-3 0 0,0-7 0,-11 7-129,13-10 129,-13 10 0,0-11-129,0 11 129,0 0 0,-6-8 0,6 8 0,-8-2 0,8 2-129,0 0-387,-9-5-1161,9 5-3225,0 0-645,0 0 0,-12-6-645</inkml:trace>
  <inkml:trace contextRef="#ctx0" brushRef="#br0" timeOffset="155258.8803">13065 16308 5934,'-9'8'6192,"-6"1"-645,15-9 0,-7-13-3354,17 10-903,4-28-258,12 0-258,2-11-258,7 0-258,4-10-129,3-8 129,1-8-129,-5 0-129,-3 10 129,-8 6-129,-4 12 0,-6 8 0,-4 19 129,-13 13-129,11 34 0,-8 7 0,0 9 0,3 4 129,1 13-258,5-4 129,6-2 0,4-8-129,3-9-129,0-6-516,11 6-3096,-10-16-1935,3-13 0,-7-8-387</inkml:trace>
  <inkml:trace contextRef="#ctx0" brushRef="#br0" timeOffset="155882.916">14308 15923 7482,'9'6'5676,"-6"10"-258,1 5-387,-1 0-3741,4 19-774,3-11-129,4 7-129,3-15-129,4-7 0,1-13-129,4-1 0,0-15 0,0-12 0,-1-1 129,-4-15-129,-3 3 0,-3-2 0,-4 2 129,-7 5-129,-2 8 129,-2 11-129,0 16 0,0 0 129,0 29-129,0 10 129,1 15-129,6 12 129,2 4 0,2 2-129,3-2 0,-1 2 129,-2-5-129,-2-1 129,-4-12-129,-5-10-129,-5-5 129,-10-7 0,-6-6 0,-8-8 0,-4-7 0,-4-11-129,-1 0 0,-1-10-258,7 0-645,-8-15-3612,19-1-774,4-9-258,11 3-645</inkml:trace>
  <inkml:trace contextRef="#ctx0" brushRef="#br0" timeOffset="156158.9318">14852 15533 10320,'17'24'5805,"-11"10"-387,3 22-258,-6 6-4773,6 12 0,-3 0-258,0 9 0,-1-7 0,0-6-258,0-13-129,-2-16-129,4-5-645,-7-36-1290,5 15-2709,-5-30-516,0-14-129,0-21-258</inkml:trace>
  <inkml:trace contextRef="#ctx0" brushRef="#br0" timeOffset="156466.9493">14923 15676 5160,'7'-192'5676,"4"110"-387,3 16-129,12 33-2838,-9 1-903,12 31-516,-6 1-258,2 12-387,-6 13 0,-6 12-258,-5 10 129,-4 10-129,-4 6 0,-7 6 0,-5 1 0,-6-4 0,1-6 0,0-9 0,-2-8-129,3-9 129,3-9-129,2-10 129,8-5-129,3-10 129,0 19 0,7-9 0,7 0 0,3 2 0,7 0 0,5 0-258,7 15-1161,-2-17-3741,3-1-129,-1-5-258,2 0-516</inkml:trace>
  <inkml:trace contextRef="#ctx0" brushRef="#br0" timeOffset="156671.961">15589 15827 9417,'18'35'5805,"-4"-6"-516,2 0-129,5 8-4644,0 6-258,4 2-129,-2 0-903,-8-26-2064,3 13-2322,-5-10-387,0-15-258,-13-7 0</inkml:trace>
  <inkml:trace contextRef="#ctx0" brushRef="#br0" timeOffset="156827.9701">15778 15816 4257,'-31'-14'5676,"12"30"-258,-3 14-516,-2 2-2064,4 21-1935,-6 5-1032,-2 0-4257,6-5-516,4-7-516,2-10-387</inkml:trace>
  <inkml:trace contextRef="#ctx0" brushRef="#br0" timeOffset="157315.998">16833 15722 9159,'10'2'5418,"6"-4"0,11-1-387,4-12-3870,12 9-645,8-5 0,4 4-258,-1-2-129,-5 4-129,-5 0 0,-11 0-387,-7 5-387,-18-5-1419,-8 5-2709,-5 0-387,-10 7-516,-6-3-129</inkml:trace>
  <inkml:trace contextRef="#ctx0" brushRef="#br0" timeOffset="157799.0256">17207 15395 9030,'-28'-22'5418,"22"11"-258,6 11 0,6-5-4128,12 14-387,3 8-129,4 8 0,-3 5-129,2 7-129,0 1 0,0 3-129,3-1 129,0-2-258,2-7 129,3 4-129,1-4 0,-3 1 0,-4-3 0,-7 0 0,-8 2-129,-11-2 129,-7 5 0,-14-3 0,-9 1-258,-4-5 0,-2 3-387,-5-14-1677,9 8-2838,3-7-387,10-3-129,7-11-645</inkml:trace>
  <inkml:trace contextRef="#ctx0" brushRef="#br0" timeOffset="158220.0497">18489 15605 8643,'24'44'5805,"-3"-2"-645,-1 0-129,8 12-4128,-1 0-258,6 2-258,0-3-387,-2-10 129,-5-11-258,-4-9 0,-4-6-387,-7-12-516,4 3-2967,-15-8-1032,4-8-387,-5-6-258</inkml:trace>
  <inkml:trace contextRef="#ctx0" brushRef="#br0" timeOffset="158416.0609">18761 15613 6450,'-8'-91'5805,"2"76"-516,-5 12 0,0 25-2193,-11 10-2193,1 22-516,-1 8-129,-2 5-129,-2 7-129,2-4-129,3 1-387,0-17-645,13-1-3870,-1-21-129,6-8-387,3-12-516</inkml:trace>
  <inkml:trace contextRef="#ctx0" brushRef="#br0" timeOffset="158596.0712">18905 15741 10449,'81'-53'5547,"-42"34"-387,3 8-258,-2 2-4386,1 5-387,-2 4-516,-8-1-1290,-4 6-3354,-9 2-129,-5 8-387,-9 1-258</inkml:trace>
  <inkml:trace contextRef="#ctx0" brushRef="#br0" timeOffset="158732.079">19131 15913 7611,'7'12'5160,"13"-17"-645,1-7-1161,6-1-7224,2 1-774,1-1-129,1-1-387</inkml:trace>
  <inkml:trace contextRef="#ctx0" brushRef="#br0" timeOffset="159179.1044">19482 15634 9159,'0'0'5547,"0"28"-387,0-4-129,7 13-4386,5-2-129,4 9-129,1-3-129,3-3 0,1-4-258,0-11 129,-1-5-129,-2-11 0,1-7 0,-4-5 0,2-19 129,-3-4-129,-1-11 129,-3-2 0,-2-2 0,-3 5 0,-1 5 0,-2 11 0,-2 22 0,0 0-129,-1 22 129,-2 17-129,3 10 0,0 9 129,0 9-258,0 8 129,2 0 0,0-5-129,-2 5 129,0-8-129,-8 2 129,-9-1-129,-8-5 129,-10-1-129,-8-6 129,-5-5 0,-1-3-258,-5-8-129,5-5-258,-3-11-258,14 8-2322,0-30-1935,8-2-645,5-11 0</inkml:trace>
  <inkml:trace contextRef="#ctx0" brushRef="#br0" timeOffset="159511.1234">21332 16034 8643,'-13'-19'5676,"7"6"-516,12 6-387,8-5-4128,29 8-387,22-1-129,26 4 0,19-2 0,19 3-129,16 0-129,8 4 129,-2 3-258,-3-2 0,-10 1-516,-23-7-774,-13 1-3225,-29-8-258,-19-6-387,-22-10-129</inkml:trace>
  <inkml:trace contextRef="#ctx0" brushRef="#br0" timeOffset="160095.1569">22855 15466 7740,'-4'-34'5547,"12"24"-258,14 6-387,5 1-3225,15 3-1161,10 3-129,14 3-129,4 2 129,3-2-129,-6 2 0,-6 3 0,-13 1 0,-9 6 129,-14-1-129,-10 7-129,-13-2 0,-1 7 0,-1 3 0,0 3-129,0 2 0,0 5 129,6 2-129,4-1 0,-1 4 0,2 2 0,-2-1-129,2 3 258,-6-9-258,1 1 129,-3-4 0,-3-2-129,-4-6 129,-7-3 0,-7-3 0,-7-9 0,-2 4 129,-12-5-258,-4-3 129,-3-2 129,0-2-129,0-3 0,4-2-129,6-3 0,4-2 0,8-8 0,3-3 0,2-5 0,-3-5 0,-1-3 129,-4-5 0,-4-2 0,-1-2 129,-1-5 0,2-5 0,3-3 0,11-6 0,10-5-129,7-9 129,12 1-129,11 1 0,4 5-129,1 12-129,-1 4-516,6 27-3225,-16 4-1032,-6 14-645,-11 12-516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3" tIns="46410" rIns="92823" bIns="4641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2823" tIns="46410" rIns="92823" bIns="4641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772669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writing down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6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that second case is often</a:t>
            </a:r>
            <a:r>
              <a:rPr lang="en-US" baseline="0" dirty="0" smtClean="0"/>
              <a:t> more useful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6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501E-B55B-444A-A72C-2B9F4B0B7B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FE38-4FD5-47B0-9AF9-D4963B8DE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2B44-79EB-4D65-BDE3-FBAF74A58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1BC8-D0B1-4179-B800-F332771B6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F776-9CD1-44E5-A99B-64DE591C5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ACAF-72D2-4961-857E-D7B5F6FCF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0A1A-5CE1-4ACF-97E5-643B782AB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9FCE-0E74-4EF9-9A70-8866743E7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6C01-F58D-4E39-8D67-785256AD7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B8AA-7DEB-446D-BDB1-84795BAD9A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1F1F-7787-4C44-9624-93928B4A8E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9F18CA-56B6-4BF5-B045-E53783519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Q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0"/>
            <a:ext cx="70866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Relations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533400" y="5715000"/>
            <a:ext cx="74676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Discrete Structures (CS 173)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Madhusudan Parthasarathy, University of Illinois</a:t>
            </a:r>
          </a:p>
        </p:txBody>
      </p:sp>
      <p:sp>
        <p:nvSpPr>
          <p:cNvPr id="2" name="Rectangle 1"/>
          <p:cNvSpPr/>
          <p:nvPr/>
        </p:nvSpPr>
        <p:spPr>
          <a:xfrm>
            <a:off x="6679342" y="3839231"/>
            <a:ext cx="1447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Van Gogh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C5D9-4D02-4355-9F81-DAACC8912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Van Gogh - Ap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05000"/>
            <a:ext cx="4762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334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Reflexive: all elements relate to self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𝐹𝑜𝑟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𝑎𝑙𝑙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𝑥𝑅𝑥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 smtClean="0"/>
                  <a:t>Irreflexive</a:t>
                </a:r>
                <a:r>
                  <a:rPr lang="en-US" sz="2400" dirty="0" smtClean="0"/>
                  <a:t>: no elements relate to self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𝐹𝑜𝑟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𝑎𝑙𝑙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𝑥𝑅𝑥</m:t>
                    </m:r>
                  </m:oMath>
                </a14:m>
                <a:r>
                  <a:rPr lang="en-US" sz="2400" dirty="0" smtClean="0"/>
                  <a:t>     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 means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does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not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hold</m:t>
                    </m:r>
                  </m:oMath>
                </a14:m>
                <a:r>
                  <a:rPr lang="en-US" sz="2400" dirty="0" smtClean="0"/>
                  <a:t>”)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Is </a:t>
                </a:r>
                <a:r>
                  <a:rPr lang="en-US" sz="2400" dirty="0" err="1" smtClean="0"/>
                  <a:t>irreflexive</a:t>
                </a:r>
                <a:r>
                  <a:rPr lang="en-US" sz="2400" dirty="0" smtClean="0"/>
                  <a:t> the negation of reflexive? No!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334000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539707" y="3200400"/>
            <a:ext cx="95608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02347" y="3200400"/>
            <a:ext cx="95608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514600" y="228600"/>
              <a:ext cx="7086960" cy="563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2360" y="214200"/>
                <a:ext cx="7107840" cy="56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5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Symmetric: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latin typeface="Cambria Math"/>
                      </a:rPr>
                      <m:t>𝑥𝑅𝑦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𝑦𝑅𝑥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 smtClean="0"/>
                  <a:t>Antisymmetric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with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𝑥𝑅𝑦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𝑦𝑅𝑥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equivalent: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r>
                      <a:rPr lang="en-US" sz="2400" i="1">
                        <a:latin typeface="Cambria Math"/>
                      </a:rPr>
                      <m:t>𝑥𝑅𝑦</m:t>
                    </m:r>
                    <m:r>
                      <a:rPr lang="en-US" sz="2400" i="1">
                        <a:latin typeface="Cambria Math"/>
                      </a:rPr>
                      <m:t>∧ </m:t>
                    </m:r>
                    <m:r>
                      <a:rPr lang="en-US" sz="2400" i="1">
                        <a:latin typeface="Cambria Math"/>
                      </a:rPr>
                      <m:t>𝑦𝑅𝑥</m:t>
                    </m:r>
                    <m:r>
                      <a:rPr lang="en-US" sz="2400" i="1">
                        <a:latin typeface="Cambria Math"/>
                      </a:rPr>
                      <m:t>→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722853" y="2334165"/>
            <a:ext cx="95608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394640" y="335880"/>
              <a:ext cx="7534440" cy="5502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9160" y="322200"/>
                <a:ext cx="7565400" cy="55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256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Transitive: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𝑥𝑅𝑦</m:t>
                    </m:r>
                    <m:r>
                      <a:rPr lang="en-US" sz="2400" b="0" i="1" smtClean="0">
                        <a:latin typeface="Cambria Math"/>
                      </a:rPr>
                      <m:t>∧</m:t>
                    </m:r>
                    <m:r>
                      <a:rPr lang="en-US" sz="2400" b="0" i="1" smtClean="0">
                        <a:latin typeface="Cambria Math"/>
                      </a:rPr>
                      <m:t>𝑦𝑅𝑧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𝑥𝑅𝑧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Example of a relation that is transitive?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Not transitive?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513240" y="369720"/>
              <a:ext cx="4552920" cy="4128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9200" y="354960"/>
                <a:ext cx="4577040" cy="414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87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identifying relation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168348">
            <a:off x="3048000" y="226874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Reflexive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168348">
            <a:off x="4124026" y="222023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Irreflexive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168348">
            <a:off x="5200453" y="218140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Symmetric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9168348">
            <a:off x="6229813" y="204215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Antisymmetric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9168348">
            <a:off x="7488186" y="2247314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Transitive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63985" y="1735347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All to self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74388" y="1732370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None to self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33176" y="1440727"/>
            <a:ext cx="122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one way then both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20824" y="1165216"/>
            <a:ext cx="144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Never both ways if not same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771402" y="1763148"/>
            <a:ext cx="1448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</a:t>
            </a:r>
            <a:r>
              <a:rPr lang="en-US" sz="1200" dirty="0" smtClean="0"/>
              <a:t>f x-&gt;y-&gt;z, x-&gt;z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976414" y="2841705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9200" y="2841705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0" y="2841704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28935" y="2841703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2000" y="2841702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95600" y="2841701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75680" y="2816640"/>
              <a:ext cx="7016760" cy="2614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1640" y="2811240"/>
                <a:ext cx="7045200" cy="26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72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identifying relation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168348">
            <a:off x="3048000" y="226874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Reflexive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168348">
            <a:off x="4124026" y="222023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Irreflexive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168348">
            <a:off x="5200453" y="218140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Symmetric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9168348">
            <a:off x="6229813" y="204215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Antisymmetric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9168348">
            <a:off x="7488186" y="2247314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Transitive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63985" y="1735347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All to self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74388" y="1732370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None to self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33176" y="1440727"/>
            <a:ext cx="122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one way then both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20824" y="1165216"/>
            <a:ext cx="144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Never both ways if not same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771402" y="1763148"/>
            <a:ext cx="1448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</a:t>
            </a:r>
            <a:r>
              <a:rPr lang="en-US" sz="1200" dirty="0" smtClean="0"/>
              <a:t>f x-&gt;y-&gt;z, x-&gt;z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976414" y="2841705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9200" y="2841705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0" y="2841704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28935" y="2841703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2000" y="2841702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95600" y="2841701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52716" y="32882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“less </a:t>
            </a:r>
            <a:r>
              <a:rPr lang="en-US" dirty="0"/>
              <a:t>t</a:t>
            </a:r>
            <a:r>
              <a:rPr lang="en-US" dirty="0" smtClean="0"/>
              <a:t>han”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57900" y="412235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“divides”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2817" y="4933037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“congruent mod k”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83412" y="572666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“is square of”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320640" y="5757120"/>
              <a:ext cx="4676040" cy="595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8400" y="5743800"/>
                <a:ext cx="4702320" cy="62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77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Disproof of transitive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57200" y="990600"/>
                <a:ext cx="8382000" cy="513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Claim: “is square of” is not transitive.</a:t>
                </a:r>
              </a:p>
              <a:p>
                <a:pPr marL="0" indent="0">
                  <a:buNone/>
                </a:pPr>
                <a:r>
                  <a:rPr lang="en-US" sz="2000" dirty="0"/>
                  <a:t>Definition: </a:t>
                </a:r>
                <a:r>
                  <a:rPr lang="en-US" sz="2000" dirty="0" smtClean="0"/>
                  <a:t>Relation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000" dirty="0" smtClean="0"/>
                  <a:t> on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 smtClean="0"/>
                  <a:t> is transitive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∀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𝑧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i="1">
                        <a:latin typeface="Cambria Math"/>
                      </a:rPr>
                      <m:t>𝐴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latin typeface="Cambria Math"/>
                      </a:rPr>
                      <m:t>𝑥𝑅𝑦</m:t>
                    </m:r>
                    <m:r>
                      <a:rPr lang="en-US" sz="2000" i="1">
                        <a:latin typeface="Cambria Math"/>
                      </a:rPr>
                      <m:t>∧</m:t>
                    </m:r>
                    <m:r>
                      <a:rPr lang="en-US" sz="2000" i="1">
                        <a:latin typeface="Cambria Math"/>
                      </a:rPr>
                      <m:t>𝑦𝑅𝑧</m:t>
                    </m:r>
                    <m:r>
                      <a:rPr lang="en-US" sz="2000" i="1">
                        <a:latin typeface="Cambria Math"/>
                      </a:rPr>
                      <m:t>→</m:t>
                    </m:r>
                    <m:r>
                      <a:rPr lang="en-US" sz="2000" i="1">
                        <a:latin typeface="Cambria Math"/>
                      </a:rPr>
                      <m:t>𝑥𝑅𝑧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90600"/>
                <a:ext cx="8382000" cy="5135563"/>
              </a:xfrm>
              <a:prstGeom prst="rect">
                <a:avLst/>
              </a:prstGeom>
              <a:blipFill rotWithShape="1">
                <a:blip r:embed="rId3"/>
                <a:stretch>
                  <a:fillRect l="-727" t="-5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941840" y="1815120"/>
              <a:ext cx="5770800" cy="2156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9240" y="1804680"/>
                <a:ext cx="5797800" cy="21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52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</a:t>
            </a:r>
            <a:r>
              <a:rPr lang="en-US" dirty="0" err="1" smtClean="0"/>
              <a:t>antisymmetric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57200" y="990600"/>
                <a:ext cx="8458200" cy="513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Claim: “is square of” is </a:t>
                </a:r>
                <a:r>
                  <a:rPr lang="en-US" sz="2000" dirty="0" err="1" smtClean="0"/>
                  <a:t>antisymmetric</a:t>
                </a:r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/>
                  <a:t>Definition: </a:t>
                </a:r>
                <a:r>
                  <a:rPr lang="en-US" sz="1800" dirty="0" smtClean="0"/>
                  <a:t>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800" dirty="0" smtClean="0"/>
                  <a:t> on set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1800" dirty="0" smtClean="0"/>
                  <a:t> is </a:t>
                </a:r>
                <a:r>
                  <a:rPr lang="en-US" sz="1800" dirty="0" err="1" smtClean="0"/>
                  <a:t>antisymmetric</a:t>
                </a:r>
                <a:r>
                  <a:rPr lang="en-US" sz="1800" dirty="0" smtClean="0"/>
                  <a:t> if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∀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, 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∈</m:t>
                    </m:r>
                    <m:r>
                      <a:rPr lang="en-US" sz="1800" i="1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with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≠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,  </m:t>
                    </m:r>
                    <m:r>
                      <a:rPr lang="en-US" sz="1800" i="1">
                        <a:latin typeface="Cambria Math"/>
                      </a:rPr>
                      <m:t>𝑥𝑅𝑦</m:t>
                    </m:r>
                    <m:r>
                      <a:rPr lang="en-US" sz="1800" i="1">
                        <a:latin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</a:rPr>
                      <m:t>𝑦𝑅𝑥</m:t>
                    </m:r>
                  </m:oMath>
                </a14:m>
                <a:r>
                  <a:rPr lang="en-US" sz="1800" dirty="0" smtClean="0"/>
                  <a:t>, or equivalently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∀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, 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∈</m:t>
                    </m:r>
                    <m:r>
                      <a:rPr lang="en-US" sz="1800" i="1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,  </m:t>
                    </m:r>
                    <m:r>
                      <a:rPr lang="en-US" sz="1800" i="1">
                        <a:latin typeface="Cambria Math"/>
                      </a:rPr>
                      <m:t>𝑥𝑅𝑦</m:t>
                    </m:r>
                    <m:r>
                      <a:rPr lang="en-US" sz="1800" i="1">
                        <a:latin typeface="Cambria Math"/>
                      </a:rPr>
                      <m:t>∧ </m:t>
                    </m:r>
                    <m:r>
                      <a:rPr lang="en-US" sz="1800" i="1">
                        <a:latin typeface="Cambria Math"/>
                      </a:rPr>
                      <m:t>𝑦𝑅𝑥</m:t>
                    </m:r>
                    <m:r>
                      <a:rPr lang="en-US" sz="1800" i="1">
                        <a:latin typeface="Cambria Math"/>
                      </a:rPr>
                      <m:t>→ 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1800" dirty="0" smtClean="0"/>
                  <a:t> 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90600"/>
                <a:ext cx="8458200" cy="5135563"/>
              </a:xfrm>
              <a:prstGeom prst="rect">
                <a:avLst/>
              </a:prstGeom>
              <a:blipFill rotWithShape="1">
                <a:blip r:embed="rId3"/>
                <a:stretch>
                  <a:fillRect l="-720" t="-5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8391704" y="1447800"/>
            <a:ext cx="85904" cy="190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13440" y="301320"/>
              <a:ext cx="7860960" cy="6038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320" y="285480"/>
                <a:ext cx="7891200" cy="606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78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Partial order:</a:t>
            </a:r>
          </a:p>
          <a:p>
            <a:pPr marL="0" indent="0">
              <a:buNone/>
            </a:pPr>
            <a:r>
              <a:rPr lang="en-US" sz="2800" dirty="0"/>
              <a:t>reflexive, </a:t>
            </a:r>
            <a:r>
              <a:rPr lang="en-US" sz="2800" dirty="0" err="1"/>
              <a:t>antisymmetric</a:t>
            </a:r>
            <a:r>
              <a:rPr lang="en-US" sz="2800" dirty="0"/>
              <a:t>, transitive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12400" y="276480"/>
              <a:ext cx="7820280" cy="5540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280" y="259920"/>
                <a:ext cx="7851600" cy="55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49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Linear order: partial order </a:t>
                </a:r>
                <a:r>
                  <a:rPr lang="en-US" sz="2800" dirty="0"/>
                  <a:t>(reflexive, </a:t>
                </a:r>
                <a:r>
                  <a:rPr lang="en-US" sz="2800" dirty="0" err="1"/>
                  <a:t>antisymmetric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transitive) in which every pair of elements is comparable: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,  (</m:t>
                    </m:r>
                    <m:r>
                      <a:rPr lang="en-US" sz="2800" b="0" i="1" smtClean="0">
                        <a:latin typeface="Cambria Math"/>
                      </a:rPr>
                      <m:t>𝑥𝑅𝑦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or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𝑦𝑅𝑥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888920" y="198720"/>
              <a:ext cx="6806880" cy="5177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8840" y="183600"/>
                <a:ext cx="6831720" cy="52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96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Strict partial order: </a:t>
            </a:r>
            <a:r>
              <a:rPr lang="en-US" sz="2800" dirty="0" err="1" smtClean="0"/>
              <a:t>irreflexive</a:t>
            </a:r>
            <a:r>
              <a:rPr lang="en-US" sz="2800" dirty="0" smtClean="0"/>
              <a:t>, </a:t>
            </a:r>
            <a:r>
              <a:rPr lang="en-US" sz="2800" dirty="0" err="1" smtClean="0"/>
              <a:t>antisymmetric</a:t>
            </a:r>
            <a:r>
              <a:rPr lang="en-US" sz="2800" dirty="0" smtClean="0"/>
              <a:t>, transitive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896640" y="1963080"/>
              <a:ext cx="3911040" cy="3378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9440" y="1949400"/>
                <a:ext cx="3931200" cy="339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70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Oct 1 in class</a:t>
            </a:r>
          </a:p>
          <a:p>
            <a:r>
              <a:rPr lang="en-US" dirty="0" smtClean="0"/>
              <a:t>Skills list on website, under exams</a:t>
            </a:r>
          </a:p>
          <a:p>
            <a:r>
              <a:rPr lang="en-US" dirty="0" smtClean="0"/>
              <a:t>Practice midterm and practice problems will also be up soon.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Equivalence relation: reflexive, symmetric, transitive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648440" y="1737720"/>
              <a:ext cx="6855120" cy="4703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3760" y="1725120"/>
                <a:ext cx="6874200" cy="47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58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0" dirty="0" smtClean="0"/>
                  <a:t>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b="0" dirty="0" smtClean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𝐶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iff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en-US" sz="2400" b="0" i="1" baseline="-2500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baseline="-25000" dirty="0" smtClean="0"/>
                  <a:t>  </a:t>
                </a:r>
                <a:r>
                  <a:rPr lang="en-US" sz="2400" dirty="0" smtClean="0"/>
                  <a:t>contains all points on the unit circle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147640" y="1523880"/>
              <a:ext cx="3272040" cy="3825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7560" y="1510200"/>
                <a:ext cx="3296520" cy="38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31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equivalence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990600"/>
            <a:ext cx="8382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 smtClean="0"/>
              <a:t>Claim: “congruent mod k” is an equivalence relation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Definition: An equivalence relation is reflexive, symmetric, and transitive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32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subset 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990600"/>
            <a:ext cx="8382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 smtClean="0"/>
              <a:t>What kind of ordering is the subset (</a:t>
            </a:r>
            <a:r>
              <a:rPr lang="en-US" sz="2000" dirty="0" smtClean="0">
                <a:sym typeface="Symbol"/>
              </a:rPr>
              <a:t>) relation </a:t>
            </a:r>
            <a:r>
              <a:rPr lang="en-US" sz="2000" dirty="0" smtClean="0"/>
              <a:t>sets?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407680" y="1005120"/>
              <a:ext cx="5415840" cy="3371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2920" y="992880"/>
                <a:ext cx="5446440" cy="33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7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168348">
            <a:off x="2905130" y="167416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Reflexive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168348">
            <a:off x="3981156" y="162564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Irreflexive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168348">
            <a:off x="5057583" y="158681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Symmetric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168348">
            <a:off x="6086943" y="144756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Antisymmetric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168348">
            <a:off x="7345316" y="1652727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Transitive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33544" y="2514600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86330" y="2460705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53130" y="2460705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86065" y="2460705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39130" y="2460705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52730" y="2536905"/>
            <a:ext cx="0" cy="3254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269926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Partial Order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474087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Linear Order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5978" y="383383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Strict Partial Order 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448" y="550141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Equivalence Relation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40640" y="2596320"/>
              <a:ext cx="5953320" cy="3735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3440" y="2581200"/>
                <a:ext cx="5973480" cy="37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44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How to illustrate a relation graphically</a:t>
            </a:r>
          </a:p>
          <a:p>
            <a:endParaRPr lang="en-US" dirty="0"/>
          </a:p>
          <a:p>
            <a:r>
              <a:rPr lang="en-US" dirty="0" smtClean="0"/>
              <a:t>Be able to identify basic properties of relations: reflexivity, symmetry, transitivity</a:t>
            </a:r>
          </a:p>
          <a:p>
            <a:endParaRPr lang="en-US" dirty="0"/>
          </a:p>
          <a:p>
            <a:r>
              <a:rPr lang="en-US" dirty="0" smtClean="0"/>
              <a:t>Types of relations: partial order, strict partial order, linear order</a:t>
            </a:r>
          </a:p>
          <a:p>
            <a:endParaRPr lang="en-US" dirty="0" smtClean="0"/>
          </a:p>
          <a:p>
            <a:r>
              <a:rPr lang="en-US" dirty="0" smtClean="0"/>
              <a:t>When proving (or disproving) a property of a relation, write down definition of relation and property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you next week!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Functions and more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Class: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4524" y="286333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4620" y="286333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47324" y="42026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sister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5924" y="22098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grandfather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8324" y="3733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Beethoven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929" y="49530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47683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friend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86792" y="239446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Madonna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47800" y="1175265"/>
            <a:ext cx="61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set </a:t>
            </a:r>
            <a:r>
              <a:rPr lang="en-US" sz="2400" dirty="0"/>
              <a:t>is an unordered collection of objects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887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066800" y="1371600"/>
            <a:ext cx="3810000" cy="4648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Class: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4524" y="286333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4620" y="286333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47324" y="42026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sister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5924" y="22098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grandfather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8324" y="3733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Beethoven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929" y="49530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63378" y="990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Family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47683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friend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86792" y="239446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Madonna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class: 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8324" y="3733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Beethoven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47683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friend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86792" y="239446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Madonna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645178" y="1841906"/>
            <a:ext cx="2484013" cy="3480426"/>
            <a:chOff x="1645178" y="1841906"/>
            <a:chExt cx="2484013" cy="3480426"/>
          </a:xfrm>
        </p:grpSpPr>
        <p:sp>
          <p:nvSpPr>
            <p:cNvPr id="5" name="TextBox 4"/>
            <p:cNvSpPr txBox="1"/>
            <p:nvPr/>
          </p:nvSpPr>
          <p:spPr>
            <a:xfrm>
              <a:off x="2064524" y="286333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mother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4620" y="2863334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father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47324" y="420266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sister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2052" y="1841906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grandfather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5929" y="49530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8" idx="2"/>
              <a:endCxn id="5" idx="0"/>
            </p:cNvCxnSpPr>
            <p:nvPr/>
          </p:nvCxnSpPr>
          <p:spPr>
            <a:xfrm flipH="1">
              <a:off x="2515930" y="2211238"/>
              <a:ext cx="68360" cy="652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2"/>
              <a:endCxn id="7" idx="0"/>
            </p:cNvCxnSpPr>
            <p:nvPr/>
          </p:nvCxnSpPr>
          <p:spPr>
            <a:xfrm flipH="1">
              <a:off x="3615374" y="3232666"/>
              <a:ext cx="126532" cy="9700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5" idx="2"/>
              <a:endCxn id="10" idx="0"/>
            </p:cNvCxnSpPr>
            <p:nvPr/>
          </p:nvCxnSpPr>
          <p:spPr>
            <a:xfrm>
              <a:off x="2515930" y="3232666"/>
              <a:ext cx="252633" cy="17203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2"/>
              <a:endCxn id="10" idx="0"/>
            </p:cNvCxnSpPr>
            <p:nvPr/>
          </p:nvCxnSpPr>
          <p:spPr>
            <a:xfrm flipH="1">
              <a:off x="2768563" y="3232666"/>
              <a:ext cx="973343" cy="17203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45178" y="2352606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parent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74879" y="3824529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parent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10" idx="3"/>
              <a:endCxn id="7" idx="2"/>
            </p:cNvCxnSpPr>
            <p:nvPr/>
          </p:nvCxnSpPr>
          <p:spPr>
            <a:xfrm flipV="1">
              <a:off x="3021196" y="4572000"/>
              <a:ext cx="594178" cy="56566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230039" y="4820327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sibling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5" idx="2"/>
              <a:endCxn id="7" idx="0"/>
            </p:cNvCxnSpPr>
            <p:nvPr/>
          </p:nvCxnSpPr>
          <p:spPr>
            <a:xfrm>
              <a:off x="2515930" y="3232666"/>
              <a:ext cx="1099444" cy="9700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51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to represent relations</a:t>
            </a:r>
          </a:p>
          <a:p>
            <a:endParaRPr lang="en-US" dirty="0"/>
          </a:p>
          <a:p>
            <a:r>
              <a:rPr lang="en-US" dirty="0" smtClean="0"/>
              <a:t>Properties and types of relations: reflexive, symmetric, transitive, partial order, etc.</a:t>
            </a:r>
          </a:p>
          <a:p>
            <a:endParaRPr lang="en-US" dirty="0"/>
          </a:p>
          <a:p>
            <a:r>
              <a:rPr lang="en-US" dirty="0" smtClean="0"/>
              <a:t>Practice proofs with relations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relations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A </a:t>
                </a:r>
                <a:r>
                  <a:rPr lang="en-US" sz="2000" b="1" dirty="0" smtClean="0"/>
                  <a:t>relation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000" dirty="0" smtClean="0"/>
                  <a:t> on a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is a set of ordered pairs of elements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i.e.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</a:rPr>
                      <m:t> 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sz="2000" dirty="0" smtClean="0"/>
                  <a:t> 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 smtClean="0"/>
                  <a:t>Consider relation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000" dirty="0" smtClean="0"/>
                  <a:t> to stand for “parent” on the set of people</a:t>
                </a:r>
                <a:endParaRPr lang="en-US" sz="2000" dirty="0"/>
              </a:p>
              <a:p>
                <a:pPr lvl="1"/>
                <a:r>
                  <a:rPr lang="en-US" sz="1600" dirty="0"/>
                  <a:t>m</a:t>
                </a:r>
                <a:r>
                  <a:rPr lang="en-US" sz="1600" dirty="0" smtClean="0"/>
                  <a:t>other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600" dirty="0" smtClean="0"/>
                  <a:t> 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600" dirty="0" smtClean="0"/>
                  <a:t> = {(grandfather, mother), (mother, me), (father, me), (mother, sister), (father, sister)}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Relation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 smtClean="0"/>
                  <a:t> stands for “sibling”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600" dirty="0" smtClean="0"/>
                  <a:t>{(sister, me), (me, sister)}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86543" y="3053751"/>
            <a:ext cx="2484013" cy="3480426"/>
            <a:chOff x="1645178" y="1841906"/>
            <a:chExt cx="2484013" cy="3480426"/>
          </a:xfrm>
        </p:grpSpPr>
        <p:sp>
          <p:nvSpPr>
            <p:cNvPr id="23" name="TextBox 22"/>
            <p:cNvSpPr txBox="1"/>
            <p:nvPr/>
          </p:nvSpPr>
          <p:spPr>
            <a:xfrm>
              <a:off x="2064524" y="286333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mother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54620" y="2863334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father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47324" y="420266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sister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2052" y="1841906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grandfather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15929" y="49530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</a:t>
              </a:r>
              <a:endParaRPr lang="en-US" dirty="0"/>
            </a:p>
          </p:txBody>
        </p:sp>
        <p:cxnSp>
          <p:nvCxnSpPr>
            <p:cNvPr id="28" name="Straight Arrow Connector 27"/>
            <p:cNvCxnSpPr>
              <a:stCxn id="26" idx="2"/>
              <a:endCxn id="23" idx="0"/>
            </p:cNvCxnSpPr>
            <p:nvPr/>
          </p:nvCxnSpPr>
          <p:spPr>
            <a:xfrm flipH="1">
              <a:off x="2515930" y="2211238"/>
              <a:ext cx="68360" cy="652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>
            <a:xfrm flipH="1">
              <a:off x="3615374" y="3232666"/>
              <a:ext cx="126532" cy="9700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3" idx="2"/>
              <a:endCxn id="27" idx="0"/>
            </p:cNvCxnSpPr>
            <p:nvPr/>
          </p:nvCxnSpPr>
          <p:spPr>
            <a:xfrm>
              <a:off x="2515930" y="3232666"/>
              <a:ext cx="252633" cy="17203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2"/>
              <a:endCxn id="27" idx="0"/>
            </p:cNvCxnSpPr>
            <p:nvPr/>
          </p:nvCxnSpPr>
          <p:spPr>
            <a:xfrm flipH="1">
              <a:off x="2768563" y="3232666"/>
              <a:ext cx="973343" cy="17203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645178" y="2352606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parent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74879" y="3824529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parent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27" idx="3"/>
              <a:endCxn id="25" idx="2"/>
            </p:cNvCxnSpPr>
            <p:nvPr/>
          </p:nvCxnSpPr>
          <p:spPr>
            <a:xfrm flipV="1">
              <a:off x="3021196" y="4572000"/>
              <a:ext cx="594178" cy="56566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230039" y="4820327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sibling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37" name="Straight Arrow Connector 36"/>
            <p:cNvCxnSpPr>
              <a:stCxn id="23" idx="2"/>
              <a:endCxn id="25" idx="0"/>
            </p:cNvCxnSpPr>
            <p:nvPr/>
          </p:nvCxnSpPr>
          <p:spPr>
            <a:xfrm>
              <a:off x="2515930" y="3232666"/>
              <a:ext cx="1099444" cy="9700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587960" y="1753920"/>
              <a:ext cx="635400" cy="126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7160" y="1739520"/>
                <a:ext cx="660240" cy="1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58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 with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93482" y="1929440"/>
            <a:ext cx="7112478" cy="609600"/>
            <a:chOff x="878457" y="2819400"/>
            <a:chExt cx="7112478" cy="609600"/>
          </a:xfrm>
        </p:grpSpPr>
        <p:sp>
          <p:nvSpPr>
            <p:cNvPr id="5" name="Oval 4"/>
            <p:cNvSpPr/>
            <p:nvPr/>
          </p:nvSpPr>
          <p:spPr>
            <a:xfrm>
              <a:off x="878457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1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870494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812212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3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680605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86377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5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528095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6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39617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7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381335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8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2502" y="933056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“less than”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6240" y="3061119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“divides”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53072" y="5010090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“congruent mod 3”</a:t>
            </a:r>
            <a:endParaRPr lang="en-US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964722" y="3886200"/>
            <a:ext cx="7112478" cy="609600"/>
            <a:chOff x="878457" y="2819400"/>
            <a:chExt cx="7112478" cy="609600"/>
          </a:xfrm>
        </p:grpSpPr>
        <p:sp>
          <p:nvSpPr>
            <p:cNvPr id="28" name="Oval 27"/>
            <p:cNvSpPr/>
            <p:nvPr/>
          </p:nvSpPr>
          <p:spPr>
            <a:xfrm>
              <a:off x="878457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1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870494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2812212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3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680605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586377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5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528095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6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439617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7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381335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8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64722" y="5840082"/>
            <a:ext cx="7112478" cy="609600"/>
            <a:chOff x="878457" y="2819400"/>
            <a:chExt cx="7112478" cy="609600"/>
          </a:xfrm>
        </p:grpSpPr>
        <p:sp>
          <p:nvSpPr>
            <p:cNvPr id="37" name="Oval 36"/>
            <p:cNvSpPr/>
            <p:nvPr/>
          </p:nvSpPr>
          <p:spPr>
            <a:xfrm>
              <a:off x="878457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1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870494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2812212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3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680605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4586377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5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528095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6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39617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7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381335" y="2819400"/>
              <a:ext cx="609600" cy="6096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8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48040" y="228600"/>
              <a:ext cx="7943040" cy="6546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3000" y="215640"/>
                <a:ext cx="7961400" cy="657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39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Relational Databases,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A database can be seen as a relation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(or sets of relations)</a:t>
            </a:r>
          </a:p>
          <a:p>
            <a:pPr>
              <a:buFontTx/>
              <a:buChar char="-"/>
            </a:pPr>
            <a:r>
              <a:rPr lang="en-US" sz="2800" dirty="0" smtClean="0"/>
              <a:t>Represented as tables</a:t>
            </a:r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r>
              <a:rPr lang="en-US" sz="2800" dirty="0" smtClean="0"/>
              <a:t>Query languages (like SQL)</a:t>
            </a:r>
          </a:p>
          <a:p>
            <a:pPr lvl="1">
              <a:buFontTx/>
              <a:buChar char="-"/>
            </a:pPr>
            <a:r>
              <a:rPr lang="en-US" sz="2400" dirty="0" smtClean="0"/>
              <a:t>SELECT statements combine relations to get new relations</a:t>
            </a:r>
          </a:p>
          <a:p>
            <a:pPr lvl="1">
              <a:buFontTx/>
              <a:buChar char="-"/>
            </a:pPr>
            <a:r>
              <a:rPr lang="en-US" sz="2400" b="1" dirty="0" smtClean="0"/>
              <a:t>SELECT</a:t>
            </a:r>
            <a:r>
              <a:rPr lang="en-US" sz="2400" dirty="0" smtClean="0"/>
              <a:t> * </a:t>
            </a:r>
            <a:r>
              <a:rPr lang="en-US" sz="2400" b="1" dirty="0" smtClean="0"/>
              <a:t>FROM</a:t>
            </a:r>
            <a:r>
              <a:rPr lang="en-US" sz="2400" dirty="0" smtClean="0"/>
              <a:t> Book </a:t>
            </a:r>
            <a:r>
              <a:rPr lang="en-US" sz="2400" b="1" dirty="0" smtClean="0"/>
              <a:t>WHERE</a:t>
            </a:r>
            <a:r>
              <a:rPr lang="en-US" sz="2400" dirty="0" smtClean="0"/>
              <a:t> price &gt; 100.00 </a:t>
            </a:r>
            <a:r>
              <a:rPr lang="en-US" sz="2400" b="1" dirty="0" smtClean="0"/>
              <a:t>ORDER</a:t>
            </a:r>
            <a:r>
              <a:rPr lang="en-US" sz="2400" dirty="0" smtClean="0"/>
              <a:t> </a:t>
            </a:r>
            <a:r>
              <a:rPr lang="en-US" sz="2400" b="1" dirty="0" smtClean="0"/>
              <a:t>BY</a:t>
            </a:r>
            <a:r>
              <a:rPr lang="en-US" sz="2400" dirty="0" smtClean="0"/>
              <a:t> title;</a:t>
            </a:r>
          </a:p>
          <a:p>
            <a:pPr lvl="1">
              <a:buFontTx/>
              <a:buChar char="-"/>
            </a:pPr>
            <a:r>
              <a:rPr lang="en-US" sz="2400" dirty="0" smtClean="0"/>
              <a:t>Uses JOINs, etc. Uses Boolean connectives, etc.</a:t>
            </a:r>
          </a:p>
          <a:p>
            <a:pPr lvl="1">
              <a:buFontTx/>
              <a:buChar char="-"/>
            </a:pPr>
            <a:r>
              <a:rPr lang="en-US" sz="2400" dirty="0">
                <a:hlinkClick r:id="rId2"/>
              </a:rPr>
              <a:t>http://en.wikipedia.org/wiki/SQL</a:t>
            </a:r>
            <a:endParaRPr lang="en-US" sz="2400" dirty="0" smtClean="0"/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97386</TotalTime>
  <Words>849</Words>
  <Application>Microsoft Office PowerPoint</Application>
  <PresentationFormat>On-screen Show (4:3)</PresentationFormat>
  <Paragraphs>237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2_Office Theme</vt:lpstr>
      <vt:lpstr>PowerPoint Presentation</vt:lpstr>
      <vt:lpstr>Midterm 1</vt:lpstr>
      <vt:lpstr>Last Class: Sets</vt:lpstr>
      <vt:lpstr>Last Class: Sets</vt:lpstr>
      <vt:lpstr>Today’s class: Relations</vt:lpstr>
      <vt:lpstr>Today’s class</vt:lpstr>
      <vt:lpstr>Representing relations</vt:lpstr>
      <vt:lpstr>Relations with numbers</vt:lpstr>
      <vt:lpstr>Application: Relational Databases, SQL</vt:lpstr>
      <vt:lpstr>Reflexivity</vt:lpstr>
      <vt:lpstr>Symmetry</vt:lpstr>
      <vt:lpstr>Transitivity</vt:lpstr>
      <vt:lpstr>Practice identifying relation properties</vt:lpstr>
      <vt:lpstr>Practice identifying relation properties</vt:lpstr>
      <vt:lpstr>Disproof of transitive</vt:lpstr>
      <vt:lpstr>Proof of antisymmetric</vt:lpstr>
      <vt:lpstr>Types of relations</vt:lpstr>
      <vt:lpstr>Types of relations</vt:lpstr>
      <vt:lpstr>Types of relations</vt:lpstr>
      <vt:lpstr>Types of relations</vt:lpstr>
      <vt:lpstr>Equivalence example</vt:lpstr>
      <vt:lpstr>Proof of equivalence</vt:lpstr>
      <vt:lpstr>The subset relation</vt:lpstr>
      <vt:lpstr>Types of relations</vt:lpstr>
      <vt:lpstr>Things to remember</vt:lpstr>
      <vt:lpstr>See you next week!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madhu</cp:lastModifiedBy>
  <cp:revision>268</cp:revision>
  <cp:lastPrinted>2013-02-07T06:56:13Z</cp:lastPrinted>
  <dcterms:created xsi:type="dcterms:W3CDTF">2009-12-16T02:55:56Z</dcterms:created>
  <dcterms:modified xsi:type="dcterms:W3CDTF">2013-09-21T20:54:58Z</dcterms:modified>
</cp:coreProperties>
</file>