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581" r:id="rId2"/>
    <p:sldId id="618" r:id="rId3"/>
    <p:sldId id="621" r:id="rId4"/>
    <p:sldId id="622" r:id="rId5"/>
    <p:sldId id="628" r:id="rId6"/>
    <p:sldId id="627" r:id="rId7"/>
    <p:sldId id="641" r:id="rId8"/>
    <p:sldId id="642" r:id="rId9"/>
    <p:sldId id="643" r:id="rId10"/>
    <p:sldId id="625" r:id="rId11"/>
    <p:sldId id="644" r:id="rId12"/>
    <p:sldId id="629" r:id="rId13"/>
    <p:sldId id="630" r:id="rId14"/>
    <p:sldId id="632" r:id="rId15"/>
    <p:sldId id="635" r:id="rId16"/>
    <p:sldId id="637" r:id="rId17"/>
    <p:sldId id="639" r:id="rId18"/>
    <p:sldId id="631" r:id="rId19"/>
    <p:sldId id="623" r:id="rId20"/>
    <p:sldId id="624" r:id="rId21"/>
    <p:sldId id="636" r:id="rId2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0101" autoAdjust="0"/>
  </p:normalViewPr>
  <p:slideViewPr>
    <p:cSldViewPr>
      <p:cViewPr>
        <p:scale>
          <a:sx n="50" d="100"/>
          <a:sy n="50" d="100"/>
        </p:scale>
        <p:origin x="-192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15:33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9394 6910 3612,'0'0'4386,"0"0"-258,0 0-1548,0 0-516,0 0-645,0 0-387,0 0-516,0 0-129,0 0-129,7 17-258,-7-17 129,5 19 0,-4-8 0,4 4-129,-3-5 129,3 5-258,-5-15 258,4 16 0,-4-16 129,0 0-258,0 0 129,0 0 129,0 0 0,7 11 0,-7-11-129,0 0-129,0 0 129,3 13-129,-3-13 129,4 13-129,-4-13 129,6 18 129,-6-18-129,6 17 0,-6-17-129,7 13 0,-7-13 0,0 0-258,7 16-1548,-7-16-2322,0 0-516,4-7 0,-4 7-645</inkml:trace>
  <inkml:trace contextRef="#ctx0" brushRef="#br0" timeOffset="732.0418">9503 7209 1935,'-16'34'4773,"16"-20"-258,0-14 0,30 0-1419,-6-30-1032,21-5-516,0-25-645,16-3-258,0-11-258,3-1 0,-2-5-258,-3 7 0,-7 8-387,-10 4-129,-2 22-129,-14 1-516,2 20-2838,-12 1-774,1 15-387,-3-5-129</inkml:trace>
  <inkml:trace contextRef="#ctx0" brushRef="#br0" timeOffset="1016.0581">10806 6196 8514,'5'-18'5289,"-5"18"-645,10 16-129,-9 19-3870,5 21-258,-2 16 0,2 13 0,-2 12-129,-3 11-258,-1-1 129,0-5-129,-1-10-387,-3-20-516,4-7-3096,0-23-645,1-11-387,-1-31-258</inkml:trace>
  <inkml:trace contextRef="#ctx0" brushRef="#br0" timeOffset="1399.08">11182 6343 7611,'13'-71'5160,"-13"41"-645,0 20-129,-12 3-3741,-2 11-258,-3 14 129,0 10-258,-2 7 129,3 7-258,6 1 258,5 3-387,5-4 258,12-1-129,8-6-129,9-4 129,5 0-258,0-4 129,-1-1 0,-6-1-129,-6 1 129,-9 0 0,-9-2 0,-6-1 0,-14-1 0,-8 3 0,-7-2 0,-4-3 129,-3-4-129,2-6-387,6 4-1161,0-14-2838,14-7-258,9-19-774,9-4 0</inkml:trace>
  <inkml:trace contextRef="#ctx0" brushRef="#br0" timeOffset="1589.0909">11413 6401 6837,'13'34'5031,"-7"2"-387,-6 3-387,10 9-3612,-5 1-387,5 1 129,1 2-774,-6-12-774,4 6-3225,-7-16-258,2-2-387,-4-18 0</inkml:trace>
  <inkml:trace contextRef="#ctx0" brushRef="#br0" timeOffset="2032.1163">11469 6364 8256,'21'-82'5160,"-8"46"-129,8 14-516,-5 1-3999,9 12 0,-1 6-258,-3 7-129,-5 16 129,-5 11-516,-7 8 516,-4 6-516,-7 2 516,-8 4-516,1-5 516,-1-5-258,3-5 0,5-9 0,7-12 0,5-4 0,12-9 0,4-2-258,7-2 258,2-2-129,0 3 129,-1 1 0,-4 7 0,-5 3 0,-4 8 0,-5 1 0,-4 4-129,-4 3 258,-3 0-258,-5 0 258,-7 0-258,-7 1 258,-6-2-129,-5-1 0,-2-7 129,-3-5-258,2-7 0,1-5-387,10 0-1419,1-16-2580,16-5-387,5-17-387,11 1 0</inkml:trace>
  <inkml:trace contextRef="#ctx0" brushRef="#br0" timeOffset="2532.1448">11879 6316 5805,'22'10'5160,"-15"17"-387,-3 9-387,2 12-3354,-1 1-903,4 2 129,-2 0-129,-1-1-129,1-7 0,-6-7 258,-1-8-258,0-12 129,0-16 129,-8 1 0,0-16 0,5-17 129,-2-16-129,5-10 129,0-9-258,0 0 129,6 1-129,2 7 258,1 4-258,0 17 129,3 15-129,1 14 0,1 9 258,3 15-387,4 9 258,2 7-258,6 7 129,2 0-129,3 2 129,0-4-129,-1-4 0,-1-6 0,-3-4 0,-2-10 0,-8-7 0,-3-5 0,-6-15 129,-3-9-129,-3-11 0,-1-17 0,-1-16 0,0-12 0,3-8 0,1 2 0,2 4-129,1 9 0,0 16 0,0 11-516,7 31-4128,-16 15-129,14 0-516,-14 0-645</inkml:trace>
  <inkml:trace contextRef="#ctx0" brushRef="#br0" timeOffset="4963.2838">7730 10195 7482,'-3'-31'4515,"-1"18"0,4 13-903,-9-8-2064,9 14-129,0 6-516,4 13-129,-1 6-387,6 8 0,-1 2-258,3 4 129,3-5-258,3-4 129,4-12-129,4-15 0,6-11 0,6-19 0,5-18 129,9-19 0,7-17 0,9-10 129,9-17-129,4-2 0,2-6 129,0 3-258,-7 10 129,-7 13-258,-11 16 258,-12 14-129,-15 19 0,-10 10 129,-9 12-129,-11 13 0,0 0 129,0 0-129,0 0-129,0 0-258,0 18-645,-11-9-2967,11 10-774,-8-6-258,3 8-387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57:18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 2503 3612,'0'0'4644,"0"0"-129,0 0-129,17-5-2967,-4 0-129,14 5-258,2-8 0,13 8-258,2-4-129,8 4 0,0-4 129,12 3-516,-2-6 0,5 5-129,7-2 0,7 1 0,2-1 0,8 0-129,2-1-129,1 0 129,4 1 0,2 0 129,-4-3-129,2 1 129,1-2 0,8 1 387,2-1-258,5 6 258,0-5-258,4 4 258,7-2-387,2 4 387,0 1-387,2 0-258,1 2 129,3 0-129,5-1 258,0 0-258,-3-1 258,7 0 0,-1-6 0,2 3 387,-4-5-387,-1 1 387,-6-4-387,-4-2 258,-5 1-258,-9 0-129,-4-1 129,-8-1-129,-8-2 0,-9 1 0,-9 3 0,-8-2 0,-10 5 0,-9 0 0,-13-2 129,-10 6-129,-6 0 0,-8 0 0,-3 3 129,-9 2-387,0 0 0,0 0-645,0 10-3999,-8-6-516,1 7-258,-7-3-516</inkml:trace>
  <inkml:trace contextRef="#ctx0" brushRef="#br0" timeOffset="15715.8988">5459 3166 7353,'0'-41'4902,"-6"30"-387,6 11-387,-18 6-2580,15 21-645,-4 5-387,4 19-387,-1 11 129,4 17-258,0 12 129,2 10 258,0 7-258,1 9 129,-2 1-129,1 0 0,-2-14 0,0-8-129,1-16 129,1-13-129,1-13-387,-2-20-258,10-12-3870,-11-22-129,10 0-387,-10-24-387</inkml:trace>
  <inkml:trace contextRef="#ctx0" brushRef="#br0" timeOffset="16075.9195">5315 3116 9804,'-11'-39'4902,"20"29"-258,10-7-258,19 14-3483,10-2-129,12 6-258,4 8-129,3 10-387,-1 6 258,-6 9-129,-10 5 0,-10 6 0,-13 7-258,-9 1-129,-10-2 129,-8-1 258,-5 1-258,-13-5 129,-9-3 0,-7-4 0,-4-4 0,-6-5 0,-1-3-387,0-12-1032,10 4-3096,4-12-387,17 3-258,14-10-516</inkml:trace>
  <inkml:trace contextRef="#ctx0" brushRef="#br0" timeOffset="16360.9358">6187 3872 4902,'25'-4'5160,"-17"4"-129,-8 0-645,3 21-1677,-4-5-2193,-1 4-258,-7 3 258,-1 4-387,-4 5-258,-8-9-1161,1 9-3225,-5-9 0,4 1-387,-1-13-258</inkml:trace>
  <inkml:trace contextRef="#ctx0" brushRef="#br0" timeOffset="16968.9705">6601 3422 7353,'42'-69'4773,"-22"39"0,-5-13-645,1 16-2709,-9-7-387,0 10-129,-10-2 0,-8 13-129,-9 4-387,-5 9-129,-6 8-129,-1 10 0,-1 11-129,2 7 0,6 6-129,6 1-129,6-2 129,8-3 129,5-10 0,10-10 0,6-13 0,4-5 0,4-16 129,2-3-129,-1-5 0,1 1 129,-1 4-129,-4 8 0,-2 8 0,-3 9 0,-2 21 0,-4 11 0,-3 15 0,-3 9-129,-2 10 258,-2 8-258,-1 4 129,-5-2-129,2-3 129,-3-8-129,1-9 129,2-11 0,4-14-129,0-13 129,2-12 129,8-10-129,3-12 129,4-10-129,1-8 129,3-5-129,0-2 129,0-1-129,-2 2 0,-2 3 0,-1 3-129,-4 3-258,0 13-1161,-7-5-3225,5 9 0,-8-5-774,6 5 0</inkml:trace>
  <inkml:trace contextRef="#ctx0" brushRef="#br0" timeOffset="17267.9876">7153 3050 9159,'17'-48'5289,"2"47"0,-2 1-387,9 18-3612,3 11-387,7 17-258,-1 12-129,0 14-129,-5 9-258,-4 8-258,-11 5 129,-10 2-258,-8 2 129,-13-2-258,-9 6-645,-15-12-3999,-7 2 258,-13-11-903,-8 2-258</inkml:trace>
  <inkml:trace contextRef="#ctx0" brushRef="#br0" timeOffset="17856.0213">5190 2900 5934,'0'-25'4515,"0"25"129,-4-16-774,4 16-2580,-13 10-645,5 13-129,-6 14 0,-5 17-258,-6 23 0,-2 29 0,-7 15 0,3 19 129,-1 13 129,8 12-129,7-1 129,14-3-258,8-15 129,18-20-129,11-18 129,12-19-129,9-15-129,6-21 0,1-14 0,-3-7 0,-1-6-129,-5-8-258,-4 4-903,-17-10-3483,-1 5-129,-15-6-258,-3 4-774</inkml:trace>
  <inkml:trace contextRef="#ctx0" brushRef="#br0" timeOffset="18724.0709">8743 2559 9030,'2'-100'5031,"-2"50"-516,2 16 129,-2 5-3483,0 29 387,2 27-774,1 47 0,-2 28-258,2 38-129,-2 34-129,1 24-258,0 7 129,-1 2-258,0-13 129,-1-27-129,0-20-387,0-41-1548,0-27-2580,0-36 0,2-21-516,-2-22-516</inkml:trace>
  <inkml:trace contextRef="#ctx0" brushRef="#br0" timeOffset="18980.0856">9406 2934 12126,'10'36'5031,"-5"27"0,-5 14-645,0 21-3870,3 15-258,6 13 129,0-1-258,2-5-387,1-7-387,-4-26-516,6-12-3354,-13-29 0,5-14-387,-6-32-258</inkml:trace>
  <inkml:trace contextRef="#ctx0" brushRef="#br0" timeOffset="19228.0997">9434 3030 11868,'35'-76'5031,"-6"67"-645,-1-2 258,12 11-3999,1 12 129,4 12 0,-2 9-387,-4 7 0,-6 6-129,-9 4 0,-11 2-129,-13 1 0,-6 0-129,-16 0-387,-7-5 129,-8-3-129,0 1-903,-5-13-3225,15 1-258,2-15-129,19-5-645</inkml:trace>
  <inkml:trace contextRef="#ctx0" brushRef="#br0" timeOffset="19409.11">10079 3443 12255,'49'9'5031,"-29"10"-387,-11-2-258,8 9-4128,-7 8-258,-1 1-258,-4 11-774,-9-8-3354,-2 5 0,-12-14-645,4 3 0</inkml:trace>
  <inkml:trace contextRef="#ctx0" brushRef="#br0" timeOffset="19924.1395">10677 3243 11997,'51'-55'5289,"-47"26"-516,-2 12 0,-12-6-3870,-4 7-258,-6 4-258,-1 12 0,-3 7-387,0 12-129,3 6 129,1 4-258,6 5 129,3-2 0,7-1 0,3-7-129,2-9 258,8-6 0,4-8 0,2-5 0,2-10 0,3-5 0,0-3 0,1 1 0,-2 1 0,-3 5 0,-1 9 0,-5 6 0,-5 17 0,-2 13 0,-3 15-129,-5 14 129,1 10 0,-2 3 0,3 3-129,0-1 258,3-8-258,1-6 129,6-16 129,2-12-129,1-13 129,2-11 0,3-8 0,0-6 0,1-6 0,0-7 0,2-3-516,-2-3-387,9 8-3741,-15-9-387,7 10-258,-4-8-387</inkml:trace>
  <inkml:trace contextRef="#ctx0" brushRef="#br0" timeOffset="20488.1718">11680 3027 10965,'27'-52'5289,"-22"37"-516,-10 0 129,5 15-3999,-28 0-387,3 22 129,-5 10-387,0 11-129,1 11 0,6 13 0,5 7 0,10 1 0,8-3-129,13-5-129,11-9 0,8-12 129,8-9-258,1-20-516,8-1-2064,-12-20-2064,4-8 129,-15-19-774,-1 1-129</inkml:trace>
  <inkml:trace contextRef="#ctx0" brushRef="#br0" timeOffset="20657.1815">11555 3234 10836,'-17'-10'5031,"32"-2"-258,19 9-258,2-1-4128,16 1-129,8 3-516,-7-4-4128,5 4-129,-11 0-387,-2 0-903</inkml:trace>
  <inkml:trace contextRef="#ctx0" brushRef="#br0" timeOffset="21452.227">12403 2397 11223,'0'0'5418,"0"0"-516,12 0 0,18 2-3999,11 5-387,15-2-129,10 2-129,10-2-129,5-2 0,1-1-129,-10 1 0,-12 0 0,-11 3 0,-19 9 0,-20 7 0,-15 14 129,-22 12-129,-19 15 0,-14 15 129,-11 13 129,-9 6-129,-1 2 0,6-1-129,7-9 129,12-10-129,17-11 129,17-14-129,19-15-129,16-12 129,15-7 129,13-12-129,10-6 0,5-2 129,6-8-129,1-4 0,0-4 0,-5 1 0,-5-1 0,-11 2 0,-4 2-129,-10 4-258,-11-3-387,-2 14-2709,-15-3-1677,-12 0-129,-10-2-258,1 1-645</inkml:trace>
  <inkml:trace contextRef="#ctx0" brushRef="#br0" timeOffset="21708.2416">12731 2539 10965,'5'-77'5547,"-7"48"-774,2 29 258,-20 0-4257,1 39-129,-10 22-129,-6 22 129,-7 16-387,-5 13-129,-3 12-258,-2 6 0,3 1-774,-7-24-3870,20-6 0,-4-21-903,18-12 0</inkml:trace>
  <inkml:trace contextRef="#ctx0" brushRef="#br0" timeOffset="23192.3265">13548 3405 10836,'29'2'5160,"-20"13"-387,-2 11-129,-4 4-4386,-3 10-129,-3 8-258,-8-2-129,-1 12-1161,-10-16-3096,5-1-129,-4-16-645,6-3 0</inkml:trace>
  <inkml:trace contextRef="#ctx0" brushRef="#br0" timeOffset="23788.3606">14739 2885 9030,'9'-58'5031,"-14"32"0,-11-4-516,1 16-2193,-12 5-1806,-2 9-129,-6 16-258,-1 14 0,1 10 0,2 6 258,6 6-387,7-1 129,7-3-129,11-8 129,3-10 0,13-9-129,5-13 0,3-8 0,5-8 0,0-13 0,1-6 0,2-2-129,-4 0 129,-1 4 0,-3 2-129,-4 10-258,-4 11 387,-4 7 387,-5 17-387,-4 14 0,-1 11 0,-3 13 0,-5 13 0,-2 6 129,-3 5-258,3-5-129,-2-3 258,2-8 0,0-12 0,3-10 0,0-14 0,4-14 129,3-18 0,0 0 0,7 0 0,7-13-129,3-12 129,8-9 0,4-11-258,3-4-129,4 3-129,-5-5-774,6 12-3612,-13-1 0,0 15-516,-7 2-387</inkml:trace>
  <inkml:trace contextRef="#ctx0" brushRef="#br0" timeOffset="24117.3793">15281 2859 11481,'11'-26'5418,"-3"15"-645,13 11 258,2-7-4128,19 5-387,6-3-129,9-3-129,3-1-129,-1 2-129,-3 3-258,-8-4-129,-9 7-258,-17-9-1032,-10 16-3096,-12-6-129,-17 29-129,-15-15-516</inkml:trace>
  <inkml:trace contextRef="#ctx0" brushRef="#br0" timeOffset="24293.3894">15362 3045 11739,'-45'40'5031,"49"-24"-516,14-16 129,22 0-3870,5-7-258,9-3 129,2-3-387,-1 1 129,-2 0-387,-7-4-645,-4 8-387,-15-8-3741,-2 5 258,-10-10-774,-5 0 258</inkml:trace>
  <inkml:trace contextRef="#ctx0" brushRef="#br0" timeOffset="24484.4004">15744 2501 9288,'-29'-21'5160,"13"34"-387,4 31-129,-6 10-2709,7 18-1032,-5 12-387,0 11 258,-3 1-645,0-1 0,1-3-258,-1-20-129,9-3-1032,0-28-3612,10-7 129,0-34-645,24 9-129</inkml:trace>
  <inkml:trace contextRef="#ctx0" brushRef="#br0" timeOffset="24824.4198">16052 2748 11997,'28'-35'5160,"-19"37"-129,-10 10-387,1 18-3741,-6 11-516,2 10 387,-1 5-387,4 5 0,1 0-258,6-7 0,6-8 0,7-6 0,5-15-129,8-8-129,2-14 258,4-6-129,2-18 0,0-8 0,-5-16 0,-5-8 0,-7-6 0,-11-4-129,-12 2 0,-7 1 0,-17 9 0,-7 4-129,-4 16-387,-10 2-2580,9 24-1677,-1-6-129,14 11-516,2-3-516</inkml:trace>
  <inkml:trace contextRef="#ctx0" brushRef="#br0" timeOffset="25612.4649">17149 1829 7998,'26'0'4515,"-14"4"-129,5 6-258,-8 2-1677,11 8-774,-8 0-516,7 1-387,-6 0-129,7 1-129,0-1-129,7-1-129,1-1 0,0 3-258,-1 0 129,-8 7-129,-8 2 129,-9 13 0,-9 6-129,-15 15-129,-14 17 258,-5 17-387,-2 6 387,3 9-129,10-2 0,10-3-258,15-6 129,10-7 129,15-18 0,10-16 129,0-12 0,1-7-258,-6-2 258,-8 2 129,-8 2-129,-5 5 129,-4 6-129,-10 11 129,-4 5-129,-4 10 0,-5 4-258,-3 1 0,-7 4 0,-4-6-129,-5 4-774,-14-18-3225,5 3-1032,-7-16-129,4-4-387</inkml:trace>
  <inkml:trace contextRef="#ctx0" brushRef="#br0" timeOffset="26560.519">4603 2570 8385,'-33'-72'4644,"12"50"-387,-10-2-903,6 24-2709,-4 3-258,5 19 129,2 9-387,9 11 129,5 7-129,8 5 129,9 4 0,10 4 0,2 2 129,5 4 387,-2-5-387,-2 6 0,-4 1-129,-6 6 0,-7 3-129,-6 1 129,-15 2-387,-9-4 0,-11-5 0,-10-2 129,-9-7-129,-8-6 129,-3-9 129,1-6-129,7-8 129,7-6-129,16-3 129,16-6 0,19-3 0,22 0-129,21 4-129,17 7 129,10 13-129,5 15 129,-3 20-129,-9 21 0,-12 21 258,-16 18-129,-18 14 129,-17 10-129,-15 2 258,-12-2-129,0-8 0,-3-11-258,9-5-2064,0-25-2322,11-10-258,4-17-516,6-9-516</inkml:trace>
  <inkml:trace contextRef="#ctx0" brushRef="#br0" timeOffset="29887.7094">2218 3754 10191,'-15'-45'5160,"0"26"-516,-5 11 0,-19 7-3741,-4 15-258,-14 14-129,-7 19 129,-9 14-129,-2 21-129,-2 14-129,7 11 0,12 7 0,16 1 0,17-6-129,16-4-129,12-13 0,21-14-129,15-12 0,16-17 0,14-20 129,9-13 0,4-16 0,2-12 0,2-21-258,-3-19 258,-9-20 0,-8-23-129,-19-14 129,-13-7-258,-13-3 129,-21 5 0,-14 6 258,-17 16-129,-11 21 0,-9 24-129,-8 25-258,-8 15-129,5 28-1677,4 6-2709,9 21-129,1 0-516,15 11-129</inkml:trace>
  <inkml:trace contextRef="#ctx0" brushRef="#br0" timeOffset="30084.7207">1818 4322 11094,'24'81'5547,"-2"-32"-516,-2-5 129,15 13-3870,-5 6-516,10 7-258,2 1-129,1 1-258,1-1 0,-5-9 0,-4-7-258,-3-11-129,-3-14-129,-8-14-387,0-2-1806,-8-16-2580,1-10 0,-5-9-516,3-2-387</inkml:trace>
  <inkml:trace contextRef="#ctx0" brushRef="#br0" timeOffset="31347.793">1986 4071 7740,'10'-29'4773,"-10"15"-129,0 14-387,-15-23-3096,7 21-387,-13 2-258,2 13 0,-9 13 129,0 26-129,-7 14 129,3 21-129,-2 11 129,5 13-129,3 5-258,6-4-387,7 3-1290,1-27-3096,12-9-516,2-25-645,12-13-129</inkml:trace>
  <inkml:trace contextRef="#ctx0" brushRef="#br0" timeOffset="31752.8161">2967 4221 8901,'-3'-15'5160,"19"13"-129,9-9-387,17 10-3225,-1-6-516,9 7-129,-4-2-258,-1 2-129,-5 0-258,-9 0 0,-8 0-129,-7 0 0,-16 0-258,0 0-387,7 9-2451,-15-5-1548,-5 9-258,-11-1-516,-3 14-258</inkml:trace>
  <inkml:trace contextRef="#ctx0" brushRef="#br0" timeOffset="31939.8268">3010 4507 10191,'0'17'5418,"12"-17"-387,14 0 0,3-12-3741,9 9-645,0-4-129,6 3-258,-5-1 0,-4 4-258,-4-2-387,-11-3-1161,-3 6-3096,-17 0-387,8 3-129,-8-3-774</inkml:trace>
  <inkml:trace contextRef="#ctx0" brushRef="#br0" timeOffset="40940.3416">6484 6062 2967,'31'-50'3999,"-15"31"-258,-12-3-516,6 12-387,-13-7-258,3 17-645,-7-13-387,7 13-516,-20 0-129,4 15-387,-8 7 0,-2 17 0,-8 16-129,-4 18-129,-6 23 0,2 19 129,-1 15-129,8 13 0,12 2 0,10 2-258,13-7 0,10-13 129,16-18-129,12-16 0,7-23 0,4-16 0,0-14 0,-1-19 0,-4-7-516,-8-14-516,1-4-3741,-14-18-258,1-7-258,-7-17-774</inkml:trace>
  <inkml:trace contextRef="#ctx0" brushRef="#br0" timeOffset="41240.3588">6885 6417 9417,'-5'-55'5160,"-2"36"0,7 19-516,-14 9-3354,14 28-387,-3 16-258,3 20 0,1 19-387,5 17 0,-2 9-129,2 12-129,-1-6-129,-1-12 0,0-10-258,-4-15-258,0-18-387,-2-30-1548,-1-9-2193,3-30-258,-9-6-387,3-29-258</inkml:trace>
  <inkml:trace contextRef="#ctx0" brushRef="#br0" timeOffset="41488.373">6839 6540 9159,'17'-86'5160,"4"43"-258,13 9-387,3-1-3612,12 14-258,3 4-129,2 15 0,-6 9-258,-5 18 0,-12 12-258,-13 8-129,-10 6 258,-13 2-258,-14 5-129,-11-8-129,-1-1-387,-12-15-3354,8 1-387,-1-11-645,9-6-258</inkml:trace>
  <inkml:trace contextRef="#ctx0" brushRef="#br0" timeOffset="51207.9289">7470 7061 1548,'3'-12'4128,"-3"12"258,13-16 0,-13 16-2193,15-13-387,0 13-387,-4-7-387,6 7-387,-5 1 258,2 9-516,-7 3 0,-2 4-387,-7 7 258,-9 6-258,-9 3 0,-4 1-387,-5 8-1161,-4-9-2709,3-1-258,1-12-258,10-9-516</inkml:trace>
  <inkml:trace contextRef="#ctx0" brushRef="#br0" timeOffset="51803.9629">8026 6569 5676,'29'-54'4773,"-21"32"-387,-5-4 0,-1 9-3354,-4-5 0,-1 10-129,-6-1-258,1 9-258,-6 4 129,-1 12-258,-5 11-129,-2 12 129,-1 7-258,1 6 258,1 3-258,4 2 0,5-6-258,7-6 258,5-11 0,2-8 0,11-13 0,3-9 0,5-9 0,-1-10 0,3-6 258,-3-7-258,-1-1 129,-1 2-129,-3 3 129,-3 8 0,-3 12 0,-9 8-129,10 20 129,-10 16-129,0 17 0,0 12 0,-4 12 129,-2 3-129,2-2 0,1-1-129,2-9 258,1-12-258,0-16 258,7-15-129,3-15 0,3-10 0,2-10 0,2-9 129,0-5-129,1-5 0,1-3 129,0 3-129,1 0-129,-3-1 129,1 3-516,-7-9-1032,3 8-2838,-6-1-387,4 2-258,-7-4-258</inkml:trace>
  <inkml:trace contextRef="#ctx0" brushRef="#br0" timeOffset="52163.9836">8523 6246 4644,'33'-17'4644,"-14"15"129,7 7-387,-2 9-2838,12 22-129,-6 6-258,6 21-516,-6 9 0,-3 14-387,-6 7 0,-7 6-258,-10-2 258,-4 1-258,-14-7 0,-6-7 0,-5-10 0,-5-10-258,0-10 0,-2-14-645,9-5-3354,-5-16-387,10-5-387,2-14-258</inkml:trace>
  <inkml:trace contextRef="#ctx0" brushRef="#br0" timeOffset="54552.1202">11604 5770 1935,'1'-32'4773,"-1"32"-387,-6-21 0,6 21-2709,-13-6-258,9 16-258,-10 11-387,2 21-129,-6 16-129,-2 20 129,-2 16-258,0 17 0,3 6-129,4 3-129,8-8 129,7-6-129,9-16 0,11-13-129,8-19-129,6-18 0,5-14-645,-4-22-1032,4-1-2709,-6-15-387,1-10-387,-9-18-129</inkml:trace>
  <inkml:trace contextRef="#ctx0" brushRef="#br0" timeOffset="54892.1396">11806 6205 2451,'2'-14'5031,"21"11"0,-6 9-258,11 22-2322,-3 1-1290,8 15-387,-6 6 0,1 5-387,-7 2-129,-7-4-258,-6-6 0,-7-6 129,-2-15-258,-6-10 258,-2-16-129,0-11 0,2-19 129,2-12-129,5-11-129,4-5 258,7-2-129,3 0 0,6 4 0,2 8 129,1 8-258,1 8 0,1 10 0,-3 3-774,4 18-1548,-5-7-2193,2 8-129,-5 4-645,2 9 517</inkml:trace>
  <inkml:trace contextRef="#ctx0" brushRef="#br0" timeOffset="55229.1589">12465 6650 5547,'27'-14'5289,"-12"7"-387,2 7-258,-6 0-3612,3 14-258,-7 3-387,-4 8-258,-3 5 0,-12 2-129,-7 2-258,-9 0-387,1 7-2322,-9-9-1677,1-1-387,-1-10-129</inkml:trace>
  <inkml:trace contextRef="#ctx0" brushRef="#br0" timeOffset="59092.3799">9803 6821 5934,'-4'18'5160,"-5"-8"-387,9-10-129,-11-8-3096,11-6-387,0-17-129,7-4-129,1-15-258,9-4 0,0-5-129,7 2-129,-2 2 0,2 7-129,-1 9 0,0 10-129,-1 11-129,-3 13 129,-1 8-129,0 18 0,-1 11-129,3 7 129,0 7-129,3 2 129,4 1 0,3-8-129,1-5 129,2-14 0,1-11 0,0-11 0,-3-10 0,-2-11 0,-3-8 0,-2-4 0,-8-4 129,-1 0-258,-5 0 129,-5 5-258,-2 11-258,-3-1-903,0 22-3612,-10 0 129,3 17-645,-9 12-258</inkml:trace>
  <inkml:trace contextRef="#ctx0" brushRef="#br0" timeOffset="59504.4034">9914 7348 9417,'-55'-8'5676,"30"-16"-516,9 2-129,2-16-3870,14-1-258,0-5-387,14-3-129,2 2 0,6 9-258,2 7 0,0 9 129,1 11-258,1 9 0,-4 15 129,4 8-129,-1 8 0,3-2 0,3-2 129,3-5-258,3-6 258,-1-9-258,1-7 129,-3-11 0,1-11 0,-8-6 0,-3-6 0,-4-3 0,-4 1-129,-5 3 129,-2 4-129,-2 1 0,-2 7 0,0 4-387,-5 17-258,4-15-3225,5 15-903,-9 0-645,11 17-258</inkml:trace>
  <inkml:trace contextRef="#ctx0" brushRef="#br0" timeOffset="62679.585">12988 6174 516,'43'-38'4257,"-18"15"387,-2-3 129,0 6-2838,-11-9-387,5 15 0,-17-10-129,0 24-129,-10-18-387,-4 18-129,-11 0-387,-2 5 0,-2 5 0,-4 10-129,4 1-129,3 5 0,5 2 0,5 4 0,8 1 0,8 1 0,10 2 0,11-2-129,10 0 129,7-1-258,4-1 258,2-1-258,-2-4 129,-5 1-129,-7-3 129,-7 2 0,-10-5 0,-9 0 0,-6-3 0,-11 0 0,-8-4 0,-8 1 0,-6-3 0,-7-1-129,-3-4 129,-3 0 0,5-3 0,3-5-387,9 5-903,4-12-3354,27 7-387,-5-31-387,16 11-516</inkml:trace>
  <inkml:trace contextRef="#ctx0" brushRef="#br0" timeOffset="63132.6109">13429 5811 8127,'19'0'5289,"-2"7"-129,8 20-387,0 10-4128,13 17 129,2 12-387,1 18-129,-3 12-129,-8 9 0,-12 1-129,-13 1 0,-9 3 0,-17-5 0,-10-5 0,-7-15-258,-2-3-516,-8-15-3999,12-7 0,1-15-516,11-9-516</inkml:trace>
  <inkml:trace contextRef="#ctx0" brushRef="#br0" timeOffset="77620.4396">21661 723 10320,'0'0'5676,"0"0"-645,0 0-129,-41 40-4128,41-40 0,-7 74-516,7-74 258,-4 103-645,4-49 258,0 2-387,0-5-387,0-51-774,-7 77-3225,7-77 129,0 0-1290,0 0 516</inkml:trace>
  <inkml:trace contextRef="#ctx0" brushRef="#br0" timeOffset="77852.4528">21562 803 11223,'9'-69'5547,"-9"69"-258,45-33-516,-45 33-4128,56 0-258,-56 0 129,64 16-516,-64-16-129,49 25 258,-49-25-129,0 0 129,5 58-129,-5-58 129,-37 37-258,37-37-387,-62 35-2580,62-35-2064,-58 30-129,58-30-258,-49 33-774</inkml:trace>
  <inkml:trace contextRef="#ctx0" brushRef="#br0" timeOffset="78008.4617">21313 1294 8643,'-33'62'5418,"33"-62"-258,0 0-774,50 56-1161,1-56-3483,19-7-3096,0 7-1161,4 0-387,-9 0-516,-4 12-258</inkml:trace>
  <inkml:trace contextRef="#ctx0" brushRef="#br0" timeOffset="78383.4831">21714 1717 10191,'-43'0'5289,"20"17"-387,-7-3-258,5 15-4128,-6 11-129,4 3-129,-1 1-129,6-2 0,6-3-129,6-12-129,10-5 258,0-22-129,17 10 0,2-13 0,2-7 0,0-2 129,-1-5 0,-2 12-129,-3 5 0,-3 5 129,-6 10-129,-1 9 0,-5 4 0,0 4 0,-5 5 0,-1-6 0,-1-2 0,0-4 0,2-3-129,1-8 129,4-14-129,0 0-258,19 0-645,-4-22-3612,13-10-258,2-18-258,12-7-387</inkml:trace>
  <inkml:trace contextRef="#ctx0" brushRef="#br0" timeOffset="78552.4928">22242 1250 10836,'0'0'4773,"43"-32"-258,-43 32-645,0 0-5160,44-8-2580,-44 8-903,0 0 129,0 0-645</inkml:trace>
  <inkml:trace contextRef="#ctx0" brushRef="#br0" timeOffset="78707.5018">22293 1314 9804,'0'0'5418,"0"0"-516,0 0-1161,-4 55-2451,4-55-258,41 0-387,-41 0-516,60-27-774,-60 27-1806,63-41-1935,-63 41-645,64-46-387,-64 46-516</inkml:trace>
  <inkml:trace contextRef="#ctx0" brushRef="#br0" timeOffset="78964.5164">22790 976 11094,'0'0'5160,"0"0"-129,46-7 0,-46 7-4902,0 0 258,42 53-129,-42-53-129,0 0-129,28 59 387,-28-59-129,0 0 258,0 0-387,0 0 0,0 0-387,0 0 258,0 0-129,2-63-258,-2 63-258,0 0-903,59-74-2967,-59 74-645,38-25-129,-38 25-645</inkml:trace>
  <inkml:trace contextRef="#ctx0" brushRef="#br0" timeOffset="79300.5357">23070 1266 12513,'33'-4'5934,"-33"4"-516,0 0-258,0 0-5031,-30 61-129,0-16 129,-11 4-516,-7 10 516,-4 3-645,0-5-129,7 2-1548,1-6-2709,10-8-258,9-13-387,19-11-387</inkml:trace>
  <inkml:trace contextRef="#ctx0" brushRef="#br0" timeOffset="79639.5551">23008 1734 8514,'37'-8'5934,"-27"4"-645,-1 4 258,-9 0-2580,0 0-2451,-7 9-258,-5 8 0,-6 2-129,-3 2-258,0 2 129,1 1-129,2 3 129,7-2-258,6 0 258,5-5-129,11-1 0,5-2 129,3-2-129,1 2 129,-3-3 0,-2 3 0,-6-2 0,-6 3 129,-6 0-129,-8 1 0,-8-1 0,-2-2 0,-2 6-387,-4-12-516,13 4-4128,-11-4-258,9 4-387,-2-6-387</inkml:trace>
  <inkml:trace contextRef="#ctx0" brushRef="#br0" timeOffset="80983.632">15965 5963 4644,'4'-24'5160,"-4"24"-129,0 0-387,0 0-1548,-3 24-2064,3 22 0,0 15-387,0 22-258,0 15-129,6 14 0,-2 4-258,2 4 129,-1-8 0,2-10-129,-1-13-258,-4-23 0,2-10-387,-4-24-903,4-7-2967,-4-25-387,0 0-387,-11-13-258</inkml:trace>
  <inkml:trace contextRef="#ctx0" brushRef="#br0" timeOffset="81287.6493">15900 6092 5934,'-4'-64'4902,"11"42"-129,10 3-387,12 15-3354,1 1 129,12 11-387,-1 10-258,0 14 0,-2 4-387,-5 7 129,-7 5 0,-9 2-129,-5-1 0,-10 1-129,-4-5 129,-11-5-258,-7-4 258,-7-7-387,-2-2-129,-8-13-645,10 3-3483,-4-14-129,12-1-516,4-6-387</inkml:trace>
  <inkml:trace contextRef="#ctx0" brushRef="#br0" timeOffset="81903.6846">16657 6092 5289,'16'-28'5160,"-13"10"-258,3 6-258,-6-11-2322,0 23-903,0-23-387,0 23-387,-7-15-258,7 15-129,-20 0-129,2 2-129,1 6 0,-4 4 0,1 2 0,-2 7 0,4 2 0,6 1 0,4 2 0,8 0 129,5 2-129,8-3 129,8 0 0,5-3-129,2 0 129,0 0 0,-1-2 0,-1 3-258,-6-4 258,-2-1-129,-5 3 0,-5-2 0,-4-1 0,-3-4 0,-2-2 0,1-12 0,-20 17-129,2-10-129,-1 1-387,-9-8-1290,2 1-2709,-7-1-387,3 1-258,-5-1-516</inkml:trace>
  <inkml:trace contextRef="#ctx0" brushRef="#br0" timeOffset="82359.7107">14471 6408 3999,'38'-38'5031,"-18"13"-516,2 2 0,-4-4-2322,2 10-1419,-4 2-387,-1 13-129,-15 2 129,14 24-129,-12 10 129,0 13-258,-2 8 129,0 8-258,-4 2 129,3 0 0,-1-7-258,2-9 129,0-13-129,2-16-129,6-9-1032,-8-11-2967,13-18-516,-6-19-129,1-14-387</inkml:trace>
  <inkml:trace contextRef="#ctx0" brushRef="#br0" timeOffset="82496.7184">14662 5929 6708,'-12'-38'4515,"12"38"-129,0 0-903,-9 2-5676,9 15-1806,7 7-516,8 8-387</inkml:trace>
  <inkml:trace contextRef="#ctx0" brushRef="#br0" timeOffset="82771.7341">14997 6195 7611,'4'-45'4902,"-15"15"0,-1 4-387,-10-4-3483,6 12-516,-4 3 129,4 15-387,-1 11 129,5 19-129,-1 16 0,3 22-258,0 21 129,3 15-129,0 17 0,0 6 129,3 5 0,1-3-129,3-4 0,0-14 0,0-16-258,3-27-774,9-15-3354,-6-24-516,3-15-387,-9-14-258</inkml:trace>
  <inkml:trace contextRef="#ctx0" brushRef="#br0" timeOffset="82924.7429">14779 6774 8385,'12'-32'5031,"8"20"-258,6-5-387,12-1-4515,0 4-4128,1-7 0,5 2-645,-6-3-516</inkml:trace>
  <inkml:trace contextRef="#ctx0" brushRef="#br0" timeOffset="83660.7851">17061 6133 7740,'-23'9'5160,"23"-9"-258,-10 7-129,10-7-2709,13 5-1032,14-5-258,7 0-258,8 0 0,3-5-129,3-2-258,-1 0 129,-6 1-258,-5 2 129,-11 2-129,-8-4 0,-8 5-129,-9 1 0,0 0-129,0 0-258,-13 0-1290,5 9-2967,-11-2-258,4 9-258,-9-5-387</inkml:trace>
  <inkml:trace contextRef="#ctx0" brushRef="#br0" timeOffset="83840.7954">17149 6298 8256,'-12'8'4902,"12"-8"129,20 8-387,4-9-2709,10-5-1290,5 1-129,2 1-258,-1 1-258,-3-1-258,0 4-387,-16-4-2580,3 4-1548,-10-4-129,0 2-516,-4-6 129</inkml:trace>
  <inkml:trace contextRef="#ctx0" brushRef="#br0" timeOffset="84531.8349">18043 6113 4773,'49'-31'4386,"-28"16"0,-7-10-903,-1 12-1935,-13-12 0,0 13-129,-15-10 129,3 13-258,-9-3-258,2 12-387,-4 0-258,0 14 0,-3 12-387,1 6 129,1 4-129,1 6 0,3-1 129,2-2 0,6-3-129,5-5 0,7-13 129,3-4-129,10-10 0,5-4 0,2-9-129,2-7 129,1-2-129,-2-3 258,-1 2-258,-2-1 129,-4 6 0,-3 3 0,-11 11 129,13 0-129,-13 11 129,0 12-129,0 12 258,-7 12-387,-3 14 129,0 7 0,0 4-129,-3 2 0,1-4-129,2-6 129,1-9 0,2-12 129,2-15-129,5-9 258,0-19-129,7 8 129,5-13 0,6-9 0,2-6 129,4-2-129,0 0 0,0-3 0,-1 3 0,-2 2 0,-6 3 0,-3 5-129,-3 2 0,-9 10 0,0 0-129,8-12-258,-8 12-129,0 0-645,0 0-3612,0 0-258,0 0-129,-9 0-645</inkml:trace>
  <inkml:trace contextRef="#ctx0" brushRef="#br0" timeOffset="85063.8653">18419 5977 8643,'6'-16'5160,"-6"16"-387,12-2-387,4 4-3483,-7 5-129,6 10-387,-3 5-129,2 6 0,-1 4-258,-1 1 129,-2 2 0,-2-3 0,-5 0 0,2-7-129,-5-5 129,1-7-129,-1-13 258,0 0-258,0 0 0,0-11 129,-1-12 0,1-5 0,0-8-129,3 1 129,2-3-129,3 5 129,4 1 0,0 8-129,5 9-129,2 5 0,0 10-129,-1 0-387,5 10-2064,-7-4-2064,0 6-258,-7-5-387,1 7-258</inkml:trace>
  <inkml:trace contextRef="#ctx0" brushRef="#br0" timeOffset="90020.1488">18564 8760 258,'34'-65'3999,"-2"29"129,2-16-129,12-2-2838,17 3-129,8-7 258,19 11 0,6-9 129,21 13-387,10-9 0,19 13-258,8-5 258,19 6-516,10-4-129,18 3-129,9 1 0,8 4-258,4 10 129,3 11 0,-7 13-258,-3 14 258,-13 20 0,-11 22 0,-12 19-129,-16 15 0,-15 14 0,-11 14 0,-14 9 0,-8 10 258,-10 7-129,-11 12 0,-9 5-129,-5 7 387,-8 9-129,-3 2 0,-5 6 0,-2 4 0,2 3-129,0 2 0,2 0 0,-1 4-258,-1 2 129,0-1 0,-2 3 129,-2-3-129,-5-3 0,-1 2 129,-4-5 0,-3-7 0,-6-4 0,-11-6-258,-8-7 258,-16-2 129,-15-7-129,-20-9 129,-21-6 129,-14-4-129,-18-11 129,-10-1 0,-10-5-129,-4-7-129,-3-8-129,-6-2 129,-4-12 0,-5-2-129,-3-9-129,-10-3-129,-14-12 0,-11-2 258,-17-5-129,-13-8-129,-13-1 129,-16-7 0,-11-7 129,-7-10 0,-1-9-129,0-15 129,6-12 129,11-15-129,7-20 129,17-19-129,16-15 0,14-13 129,18-21-129,9-10 0,14-4 0,6-15-129,10-3 129,4-4 129,-1-5-129,-2-3-129,1 2 258,3-1-129,4-4 0,2 5 0,1-3 129,8 3-258,7 3 258,11 0 0,9 1 0,8-1-129,7 2 129,9-1 0,11-2-129,4-5 0,11 0 0,2 1-258,7-2 258,5 2 0,1-1 0,6 0 0,6 4 0,3 2-129,7 6 129,3 0 0,8 2-129,3 4 0,4 4 129,5 8-129,1 3 0,3 8 258,0 3-258,1 8 258,0 10-129,2 4 0,2 4 0,4 5-129,7 8 258,2-2 0,8 7-258,6 0 129,7 5-129,5 5-129,6 4 0,-1 4 0,2 8-387,-2 4-129,0 16 0,-10 2-129,6 18-645,-17-4-2322,5 13-1161,-5 5-387,-1 6-129</inkml:trace>
  <inkml:trace contextRef="#ctx0" brushRef="#br0" timeOffset="91739.247">19730 8100 5934,'7'41'5031,"-7"-25"-1548,2 15-258,-2-11-645,10 18-903,-2-8-1032,8 7-258,0 3 0,1 7-129,-4 7-129,0 9 0,-5 9 0,-5 5-129,-3 10 0,-5 0 129,-4 3-258,-1-1 129,1-1 129,0-6-129,3 0 0,0-2 0,2-3 0,1-1 0,-1-2 0,-1 1 0,-3-3-129,-4 4 129,-4 2 129,-7-3 0,-7 3 258,-3 1-258,-4 0 0,-2 3 129,1 0-129,0-4 0,5-5-129,4-1 0,1-1 129,5-1-129,3-3 0,2-1 0,0 4 129,-3 5-258,-2 5 258,-1 4-129,-3-1 0,-4 1 0,-1 4 129,-3 2 0,-3-2-129,1-2 129,0 0-129,-2 2 129,3-1-129,-1-1 0,1 0-129,-2-4-129,0 0 129,-5 0 0,0-4 0,-3-2 0,-6 2-129,-4 0 129,-4 0 129,-3-1 0,0-4 0,0 0 0,0-6 0,3-3 129,5-10-258,6-9-387,13-2-2838,2-12-1032,8-9-516,8-13-387</inkml:trace>
  <inkml:trace contextRef="#ctx0" brushRef="#br0" timeOffset="92575.295">19972 9578 8256,'-42'51'5160,"35"-24"-387,7 2-258,5 0-4515,11 10 0,12 11-129,10 7 258,11 5 0,8 6 0,10-1 0,11 3 0,10-2 0,10-3 0,9-8 0,3-2 0,6-9-129,7 0 0,3-12 0,2-3 129,1-9 0,3-5-129,2-8 0,4-1 0,2-5 129,1-1-129,-2 0 0,-1-1 0,-5 3 129,-5-1 0,-8 2 129,-7-3-258,-11 1 0,-9-3 0,-9 0 258,-7-4-258,-9-5 129,-5-3 0,-10-5 0,-3-2 0,-5-6 0,0-1 0,-8 0-129,-1-2 0,-1 4-258,-8 2-129,1 8-645,-15 1-3483,-2 7-645,-11 6-129,0 0-516</inkml:trace>
  <inkml:trace contextRef="#ctx0" brushRef="#br0" timeOffset="93123.3263">22644 10788 8643,'4'31'5547,"-4"-3"-516,-10 7-387,3 13-4515,-8 22-129,-1 16 258,-4 15 258,1 18 0,-2 9-258,0 20 258,-5 7-129,3 13-129,-1 1 0,1 7 0,-1 3-258,-3 1 129,2 0-129,2 4 129,0 1-129,3-2 258,1-2-129,5-2 0,6 0 0,8-8 0,4-7 0,10-17-129,10-17 129,8-13-258,8-15 129,4-16-258,1-21 0,-3-14-258,-1-5-387,-13-18-1419,-4 7-2838,-15-11-387,-8-1-129,-12-9-258</inkml:trace>
  <inkml:trace contextRef="#ctx0" brushRef="#br0" timeOffset="93844.3676">19207 12141 516,'-34'-50'3096,"25"39"516,-2-3 0,11 14-2451,0 0-258,6 14 258,12 11 387,-1-9 258,18 17 0,1-14-387,22 13 0,7-9-258,14 15-258,6-1 0,16 14-516,7 9-129,11 13-258,2 16 0,0 6 129,2 14 0,6 5 0,-5 6 0,-2 11-129,-5 1 129,-7 0 0,-5-1 0,-7 2-129,-12-5 0,-11 4 129,-9-1 0,-10-7 0,-8-8 129,-6-2-258,-6-12 258,-3-4-258,-9-12 258,-2-7-387,-3-9-129,-7-19-645,4-8-3999,-16-16-129,0-10-516,-13-17-645</inkml:trace>
  <inkml:trace contextRef="#ctx0" brushRef="#br0" timeOffset="95059.4369">18288 9515 2709,'0'-11'4515,"0"11"0,0 0-1806,-2-20 0,2 20-387,0-12-645,0 12-258,0 0-387,0 0-387,0 0 0,3 13-258,-3 3-129,0 4-129,3 6-129,-1 1 129,0-1-258,1-4 258,-2 0-258,1-6 258,0-3-258,-2-13 258,0 0-258,2 12 129,-2-12 129,0 0-129,16-7 0,-6-1 129,5-4-129,1 0 0,4-3 129,4 0 0,-3 1 0,2 2 0,-2 1 0,-2 10 0,-3 1 0,-1 10 0,-3 7-129,-2 3 129,-1 6-129,-2 2 129,-2 2-258,-2-2 258,-2-1-258,-1-2 129,-4-3 0,-3-1 0,-7-3 0,-3-2 0,-4-4-129,-3 0 0,0-2-387,-6-10-1032,9 5-3096,-3-5-258,8-3-258,1-7-516</inkml:trace>
  <inkml:trace contextRef="#ctx0" brushRef="#br0" timeOffset="95968.489">18296 9428 7482,'0'0'4773,"10"3"0,11-6-645,0-14-3096,12 3-516,1-5-129,4-1-129,0 2-387,-5-3-387,2 12-2064,-12-3-1806,-9 6-258,-14 6-387,11 0 0</inkml:trace>
  <inkml:trace contextRef="#ctx0" brushRef="#br0" timeOffset="96205.5025">18736 9557 7353,'28'17'4902,"-12"-10"-129,1 5-516,-5 0-3096,6 8-516,-7 3-258,-2 2-387,-7 6-516,-7-4-903,-2 4-2838,-10 0-516,-4-2 0,-3-7-387</inkml:trace>
  <inkml:trace contextRef="#ctx0" brushRef="#br0" timeOffset="96465.5174">18878 9353 7482,'5'-13'4902,"9"9"-129,-5 7-387,2 18-3354,-3 1-516,5 10-129,-4 6-258,2 1-258,-1 5-129,-5-12-516,5 8-1935,-6-16-1677,0-7-516,-4-17-258,0 0 387</inkml:trace>
  <inkml:trace contextRef="#ctx0" brushRef="#br0" timeOffset="96692.5304">19129 9085 8385,'35'-8'4902,"-14"17"-258,0 14-387,6 14-3483,-6 5-129,5 8-387,-7 7-129,-5 4-516,-6 11-1677,-8-4-2322,-7-2-387,-13-6-258,-9-2-387</inkml:trace>
  <inkml:trace contextRef="#ctx0" brushRef="#br0" timeOffset="97036.5501">18175 9350 8127,'9'-11'4902,"-4"25"-258,-4 10-129,-1 10-3741,-2 23-258,-6 10-129,1 15 0,-1 10-258,2 5 387,5-2-387,2-4 129,13-9-387,4-16-387,17 0-2064,4-18-1806,6-12-129,2-8-387,3-6-645</inkml:trace>
  <inkml:trace contextRef="#ctx0" brushRef="#br0" timeOffset="97508.5771">17965 10878 7740,'2'-13'5289,"-2"13"-516,-11-5 129,1 13-2451,-6 9-1548,2 17-129,-3 7-387,2 20 129,2 3-387,6 7 129,6 2-129,3-1 0,13-6-258,6-8 129,7-10-387,3-19-129,5-8-387,-5-21-2709,5 0-1161,-7-13-258,2-7-387,-6-9 0</inkml:trace>
  <inkml:trace contextRef="#ctx0" brushRef="#br0" timeOffset="97729.5898">18224 10947 10320,'-15'11'5160,"7"3"-387,5 10 0,-3 1-3741,6 11-387,4 1-258,3 5-129,0 0-258,0-5-387,4 3-645,-9-14-3354,7-3-258,-9-23-516,14 9-258</inkml:trace>
  <inkml:trace contextRef="#ctx0" brushRef="#br0" timeOffset="98051.6082">18334 10985 9159,'0'0'5031,"-9"16"-129,6 10-258,-5-6-3225,8 13-645,2-8-258,9 3-129,2-8-258,2-5 0,5-9-129,1-6 0,0-2 0,0-13-129,-1-3 129,-1-6 0,-4-2 0,-3-2-129,-3-1 0,-7-2 0,-2 5 0,-3-2 0,-7 7-129,-6 4 0,-2 5 129,-5 8-129,1 4 0,-4 6-645,15 12-3096,-3-1-516,7 4-258,7-4-516</inkml:trace>
  <inkml:trace contextRef="#ctx0" brushRef="#br0" timeOffset="98276.6211">18616 11064 9288,'28'3'4644,"-12"-1"-129,-2 3-516,0 3-3612,-4 3-258,-4 6-129,-4 2-129,-2 0-129,-6 9-387,-9-11-2322,2 1-1290,-1-3-258,0-7-387,3-7 258</inkml:trace>
  <inkml:trace contextRef="#ctx0" brushRef="#br0" timeOffset="98591.6391">18730 10827 10449,'18'-33'5289,"-5"21"-516,-2-2-129,6 11-3612,-4 2-774,1 5-129,-3 9 129,-4 5-258,-4 7 129,-3-1-258,-4 5 129,-5 0 0,-2 0 129,4-4-129,-3-5 0,5-4 129,5-16-129,0 13 0,10-13 0,2-8 0,6-1 0,2-8-387,4 2-387,-6-6-1548,4 8-2322,-4 1-258,-1 2-516,-3-1 0</inkml:trace>
  <inkml:trace contextRef="#ctx0" brushRef="#br0" timeOffset="98867.6549">19009 10457 7740,'-2'-16'5160,"7"15"-387,5 1 129,14 13-3354,-9 1-387,9 13-129,-6 3-387,2 10-129,-5 2 0,-1 10-387,-5 3-129,-8-1-387,-1 6-516,-11-10-3354,-1 3-516,-6-8-516,-1-2-258</inkml:trace>
  <inkml:trace contextRef="#ctx0" brushRef="#br0" timeOffset="99695.7021">20646 8627 5160,'6'-36'5160,"-5"20"0,-1 16-516,1-14-2193,6 22-1419,-7 9-387,3 17 0,-3 4-387,1 14-129,0 3-129,1 3-258,3 5-645,-5-17-2838,2 3-1032,1-16-387,5-4-258</inkml:trace>
  <inkml:trace contextRef="#ctx0" brushRef="#br0" timeOffset="99876.7125">20886 8974 5289,'44'-1'4773,"-24"6"-258,-2 4-129,-1 9-3225,-5-4-903,-5 3-387,-5 8-1290,-7-4-2967,-7-4 0,-3 2-516,-5-9 258</inkml:trace>
  <inkml:trace contextRef="#ctx0" brushRef="#br0" timeOffset="100287.7361">21064 8665 6063,'21'-48'5676,"-5"30"-645,2 0-258,4 7-2709,-2 1-1290,7 10-129,-5 2-258,-2 12-258,-6 8-129,-7 2 0,-7 5 0,-1 1 0,-10-4-129,-1-1 129,-2-4 0,0-6-129,3-5 129,11-10 0,0 0 0,0 0 0,5 3 0,10-3 0,4 0-129,-2 1 129,3 4 0,-4 5 0,-4 3 0,-5 3-129,-6 2 129,-3 2 0,-8 4 0,-6 0-258,-5 5-387,-6-11-645,5 5-3483,-4-6-129,6-4-129,1-8-645</inkml:trace>
  <inkml:trace contextRef="#ctx0" brushRef="#br0" timeOffset="100500.7482">21388 8562 9933,'38'-12'5547,"-17"15"-516,-2 7-129,3 15-4128,0 7-516,1 7 0,-3 12-258,-8 4-258,-9 11-258,-10-4-387,-7 9-3999,-23-8-129,-11 3-516,-13-8-129</inkml:trace>
  <inkml:trace contextRef="#ctx0" brushRef="#br0" timeOffset="100791.7649">20344 8571 6321,'0'32'4902,"-6"11"-129,-4 18-387,-3 12-3483,4 12-258,1 8-258,5 6-129,4 0-129,13-6-129,16-9-774,8-15-3741,19-18 0,11-15-645,7-15-129</inkml:trace>
  <inkml:trace contextRef="#ctx0" brushRef="#br0" timeOffset="101243.7907">21104 9610 6837,'9'-13'5547,"-9"13"-258,-11 10-387,-8 5-3354,7 21-387,-4 3-516,6 11-129,2 4-258,8 4-129,1-4-129,12-6 0,7-9 0,7-11-645,9 0-774,-3-18-3741,6-7 0,-5-11-258,3-5-387</inkml:trace>
  <inkml:trace contextRef="#ctx0" brushRef="#br0" timeOffset="101572.8096">21355 9682 6837,'-1'-32'5547,"8"18"-258,3 0-258,9 4-3096,-1 0-1161,4 10-129,-2 5-258,-3 13 0,-5 6-258,-6 7 0,-6 3-129,-3 7 129,-10-2-258,-2 2 258,-3-9-129,2-4 0,4-6 0,4-8 0,8-14-129,0 0 0,11 8-258,1-11-516,12 3-1032,-7-14-3096,6 7-258,-3-3-129,3 2-387</inkml:trace>
  <inkml:trace contextRef="#ctx0" brushRef="#br0" timeOffset="101708.8174">21638 9835 6450,'31'-5'5289,"-18"5"-387,-13 0-387,17 25-3096,-17-9-903,0 5-387,-6 12-1419,-6-4-3483,-1 2-129,-4-5 0,1 0-645</inkml:trace>
  <inkml:trace contextRef="#ctx0" brushRef="#br0" timeOffset="102116.8407">21827 9443 7740,'12'-15'5418,"-12"20"0,-2 17-645,-15-3-3225,9 20-516,-5-1-516,3 8-129,2-2-258,4 0 0,4-6-129,7-8 0,8-7 0,2-10-129,4-6 0,-1-7 0,1-6 129,-2-5-129,-5-3 129,-7 1 129,-5-2-129,-2 15 0,-11-17-129,-5 12 0,0 5-645,-11 0-3741,11 8-516,-3-3-387,6 0-516</inkml:trace>
  <inkml:trace contextRef="#ctx0" brushRef="#br0" timeOffset="102363.8548">21946 9264 8643,'8'0'5418,"12"9"-258,15 8-258,4 8-4257,6 9-387,-3 6 129,-3 7-129,-11 6-129,-11 5 0,-13 7-516,-15-3-387,-9 9-2838,-16-10-1419,-4-6-258,-5-3-516</inkml:trace>
  <inkml:trace contextRef="#ctx0" brushRef="#br0" timeOffset="108367.1982">16478 7049 7353,'-69'0'4644,"48"-4"0,9-3-516,11-8-3612,14 5 258,17-4-387,23 8 129,17-3-129,20 7 129,21 2 516,23 0-516,23 3 0,18 3 0,11-6-129,9-2-129,5-15-129,-3-6 0,-11-6-258,-17-4 0,-24 2-129,-27-1-387,-24 15-1548,-29-4-2709,-27 14-129,-27 3-516,-11 4-258</inkml:trace>
  <inkml:trace contextRef="#ctx0" brushRef="#br0" timeOffset="119511.8356">1688 9373 4386,'0'0'4902,"0"-20"-258,-2-5 0,2 4-3096,0-18-258,9 9-129,-4-14-129,8 10-387,0-7 258,7 7-387,1-3 0,6 13-129,-2 7 129,4 15-129,2 7-129,3 14 0,-1 12-129,2 6-129,0 2 129,0-1 0,-1-8-129,-3-8 0,-2-13 129,-2-7-129,-4-7 129,-3-17-129,-2-9 129,2-5-258,-4-6 0,-4-2-258,1 6 0,-11-5-387,7 25-1419,-9-5-2838,0 23 0,-9-5-258,0 19-258</inkml:trace>
  <inkml:trace contextRef="#ctx0" brushRef="#br0" timeOffset="119887.8572">1936 10026 9546,'-31'36'5289,"20"-36"-387,11 0 129,-5-27-3999,11 0-258,4-14 0,6 0-258,-1-6 0,4 6-129,0 0 0,1 10-129,-2 9 0,2 15-129,-1 7-129,1 15 129,0 7-129,-2 3 0,5 6 0,-2-4 129,3 0-258,3-6 129,-2-5-129,1-7 0,0-6 129,-2-3-129,-2-4-129,-2-4 129,0-3-129,-10-1-129,4 9-774,-10-9-3870,6 7 0,-10 5-516,10-14-516</inkml:trace>
  <inkml:trace contextRef="#ctx0" brushRef="#br0" timeOffset="120718.9047">3691 9179 9030,'13'-43'5160,"-4"35"-129,2 4-387,12 14-3483,-4 12-258,6 14-258,-2 5-258,2 9 0,-2 1-129,-5 1 0,-6-7-129,-2-8 129,-8-11-258,-2-12 0,0-14 0,-5-5 129,0-21-258,3-13 0,2-12 129,4-5-129,5-2 0,4 3 0,1 5 0,2 8-129,-1 15 258,1 15 0,-1 12 0,1 12 0,-1 5-129,1 6 258,0 1-258,4-3 258,0-4-129,2-12 0,-1-5 0,1-8 0,-1-13 129,-2-8-129,-3-8 0,-5-1 129,-4-3-129,-5 6 0,-5 7 0,-9 11-129,-3 17 129,-6 9-129,2 22 129,0 13-129,3 19 258,5 7 0,6 8-129,5-1 129,8 1 0,12-6 0,7-7-258,9-14 129,9-17-645,0-22-774,10-12-3354,-6-14 0,5-16-387,-8-22-645</inkml:trace>
  <inkml:trace contextRef="#ctx0" brushRef="#br0" timeOffset="120943.9175">4693 8703 8643,'-12'-158'5547,"-4"113"-774,0 32 0,-5 16-2838,4 35-1290,2 16 129,5 23-516,7 20 0,3 21 0,9 15 129,4 10-129,5 2-258,1-2 129,0-15-258,0-20 0,-1-17-258,-9-33-774,8-17-3612,-12-29-258,-5-12-258,7-38-516</inkml:trace>
  <inkml:trace contextRef="#ctx0" brushRef="#br0" timeOffset="121231.934">4628 9302 9288,'-17'-85'4902,"17"47"-129,13-1-387,12-9-3741,15-5-516,10-11 129,4-5 0,-2-1-129,-3 4-129,-7 8 258,-8 14-129,-15 15 258,-8 20 0,-11 19 0,-6 31 0,-8 21 0,4 16 0,0 10 0,7 8-129,3 0-129,5-1 129,7-10-258,1-13-129,4-14-645,-9-24-1806,5-3-2451,-6-18 129,-7-13-645,8-10-129</inkml:trace>
  <inkml:trace contextRef="#ctx0" brushRef="#br0" timeOffset="121531.9512">5049 9266 7611,'16'-22'4902,"0"20"-129,4-2-387,5 3-2967,2-13-645,6 4 0,-1-11-387,2-2-129,-4-6-129,-5-1-129,-8-2 0,-8 5 129,-7 4 0,-5 10 0,-12 12 129,-4 6-129,-6 19 129,0 13 0,0 9 0,6 10 129,3 6-258,8 1 129,5-1-129,3-5-129,9-11 0,6-10-129,6-9-774,-5-23-1032,13-3-2322,-6-14-516,1-15-387,-3-15-387</inkml:trace>
  <inkml:trace contextRef="#ctx0" brushRef="#br0" timeOffset="121684.9599">5408 9218 9804,'15'-49'5031,"-7"47"-258,0 2-1161,10 22-1806,-4 2-774,9 9-258,1-1-387,4 5-129,0-1-516,-4-10-1548,1 4-2838,-6-13-129,-1-3-516,-8-12-516</inkml:trace>
  <inkml:trace contextRef="#ctx0" brushRef="#br0" timeOffset="121856.9698">5673 9167 9804,'-20'-34'4902,"7"34"0,-5 13-516,0 16-3354,-3 5-516,1 6-129,0 3-129,2-1-516,4 6-516,-1-19-2838,12 0-774,3-17-516,13-11-387</inkml:trace>
  <inkml:trace contextRef="#ctx0" brushRef="#br0" timeOffset="122004.9782">5723 9184 10062,'15'8'5160,"-15"15"-258,1 9 0,-2-1-4128,1 5-516,1 6-2451,-1-13-2193,2-3-387,-2-26-387,5 12-516</inkml:trace>
  <inkml:trace contextRef="#ctx0" brushRef="#br0" timeOffset="122560.01">5756 8871 8127,'7'-3'4644,"-1"31"-387,-1 13-258,2 5-3741,3 10-129,0-1 0,1 2-129,-1-5 129,0-6 129,-3-8-258,1-9 129,0-9 0,-1-12 0,-7-8 0,15-4-258,-6-14 258,-1-9-129,0-7 0,2-7 0,0 1 129,-1-1 129,-1 6 0,-1 4 129,0 14-129,-3 5 129,-4 12-129,10 7 129,-2 7-129,0 6-258,3 0 0,6-3 0,5-4 0,1-5 0,2-5 0,4-3 129,-2-7-129,2-6 0,-4-6 0,-4-3 0,-5-2 0,-3-2 129,-6 2-129,-7 3 0,0 7 0,-10 7 0,-2 7 129,-3 12 0,-3 14 129,0 7 0,3 9 129,1 4-129,5 3 129,5-4 129,4-3-258,6-6 0,4-8-516,10 1-1161,-5-17-3354,7 0 129,-3-11-645,4-1-645</inkml:trace>
  <inkml:trace contextRef="#ctx0" brushRef="#br0" timeOffset="122720.0191">6384 9327 8256,'19'12'5031,"-13"2"-258,2 5-129,-5-1-3483,4 14 0,-9-3-516,-4 2-774,2 5-4386,-10-2 129,-3-2-774,-2-8-387</inkml:trace>
  <inkml:trace contextRef="#ctx0" brushRef="#br0" timeOffset="123527.0653">7582 8906 9804,'19'-102'5031,"-13"54"-258,-6-1-258,-10 13-3741,-10 6-129,0 16-258,-7 9 0,1 12-258,2 17 129,7 16 0,10 7-129,12 7 0,14 3-129,10 3 0,8-2-129,4-5 258,-3-7-129,-4-8 0,-12-4 0,-13 0 0,-11-5 0,-17-6 258,-12-3-129,-10-5 0,-4-3-129,1-7 0,6-5-129,6-8-129,12-11 0,14-5-258,13-5 258,17-9-258,9-1 129,7-8 0,5 6 258,1 0 0,-4 5 258,-4 5 129,-11 10 0,-3 16 129,-8 5 0,-4 16 0,-6 4-129,0 9 129,0 0-387,4 0 258,0-6-258,4-7 0,3-7 0,2-6 0,0-3 0,-1-3 0,-2-2 129,-3 1-129,-3 4 0,0 7 0,-5 11 0,-3 11 0,-2 9 129,0 5-129,-2 7 129,-2 3 0,-4 4-129,0-3 129,-3-1-129,-2-6-129,-1-1-258,-3-12-774,7 0-3612,-7-19 129,5-4-516,-3-12-387</inkml:trace>
  <inkml:trace contextRef="#ctx0" brushRef="#br0" timeOffset="124815.139">7935 8966 8256,'42'-62'5160,"-23"47"-129,4 15-258,-1 2-2967,3 22-1032,-6 5-129,2 10-258,-7 2-129,-3 7-129,-3-6 0,-5-4-129,-3-10 129,0-7-129,0-21 0,0 0 0,0 0 0,-2-25-129,5-7 129,5-6 0,5-3 0,-1 0-129,2 4 129,2 6 0,-2 10 0,1 14 0,-4 7 129,1 7-129,0 15 0,-4 2 0,2-2 0,0 3 0,-2-4 0,1-5 0,1-4 0,-2-4 129,2-7-129,-1-1 0,2-9 0,-1-7 0,3-6 0,-1-10 0,2 0 0,1-2 0,0 4 0,0 3 0,-2 7 0,0 11-129,-2 9 129,-2 9 0,-1 13 0,0 5 0,1 2 0,1 3 0,1-3 0,3-5 0,-2-5-129,3-5-129,0-5-129,-2-8-258,1 1 0,-4-9 0,3-2-129,-6-12 129,3-2 129,-3-7 129,3 0 258,-2-1 129,1 2 258,-1 9 129,-1 3 0,1 9 129,-8 8-129,15 8 258,-10 8-258,5 6 0,-5 0-129,3 2-129,0-5 0,0-2 0,-2-5 0,4-5-129,0-4 0,-1-3 0,2-11 0,1-5 129,1-5-129,2-1 0,-1-2 0,1 1 0,-4 5 0,-1 2 0,-10 16 0,11-7 0,-11 7-129,1 14 129,-1 2 0,0 3 0,1-3 0,4 1 0,1-1 0,4-4 0,2-4 0,1-1 0,1-1 0,3-1 0,0 1 0,-3-1 0,0 1 0,-1 1-129,-1-1 129,-1-1-129,0 0 0,-3-5 0,3 0-129,-1-10 0,4-1-129,0-5-129,1-4 129,0-6-129,6 0 129,0-11-258,3-1 129,-3-11 0,3 6 129,-2-6 387,-3 0 0,-1 4 258,-8 1 0,0 10 387,-8 3-129,1 9 129,-3 4-258,-3 4-129,-4 3-129,7 11 0,-13-12-129,13 12 0,-13-13-129,13 13 129,-10-16 0,10 16 0,-4-13 0,4 13 129,0 0 0,2 21 129,0 8 0,1 16-129,-3 9 129,1 15-129,-1 4 0,0 4-258,0-2 0,-1-10-387,1-6-645,-8-19-2580,8-8-903,-2-20-516,2-12-258</inkml:trace>
  <inkml:trace contextRef="#ctx0" brushRef="#br0" timeOffset="125099.1552">9307 8744 5676,'-6'-33'5160,"6"21"-258,3 8-387,5-6-2838,15 10-645,0-4-387,8 4-129,-1 0-258,-1 0 0,-3 0-129,-5 6-129,-5 4 0,-8 4 129,-6 3-129,-2 6 129,-4 3 0,-1 7 129,-1 0-129,4 3 0,2-3 0,0-3-129,2-1 0,2-10-258,3 2-1290,-7-21-3225,0 0-129,6-12-387,-3-9-387</inkml:trace>
  <inkml:trace contextRef="#ctx0" brushRef="#br0" timeOffset="125236.1631">9628 8511 6063,'12'7'4128,"-7"8"-3999,5-1-258,1 6-4386,5-3-129</inkml:trace>
  <inkml:trace contextRef="#ctx0" brushRef="#br0" timeOffset="125432.1743">9774 8700 7611,'-32'46'5547,"14"-16"-516,-4-1-129,7 14-3225,-2-11-903,12 5-129,4-7-258,4-1-129,12-8-258,3-6 129,6-3-129,3-10-129,1 4-903,-4-9-3870,1-2-129,-5-12-516,1 0-387</inkml:trace>
  <inkml:trace contextRef="#ctx0" brushRef="#br0" timeOffset="126195.2179">11048 8944 6837,'9'9'5418,"4"-20"-258,-16-11-258,-5 6-3354,-16-14-258,-10 3-645,-13-6-258,-7-5-258,-6-2 0,-1-11 0,5-6-258,9-8 0,14-1 0,19-1 129,16 6-129,16 7 0,13 10 0,8 18 0,-1 23 129,-3 13 0,-10 27 0,-11 18 0,-14 11 129,-9 12-129,-10 8 0,-3-1 0,0-5 129,4-8-258,11-15 129,7-14 0,15-19 129,12-15-129,11-11 0,4-16 0,7-10-129,2-13-258,7 1-774,-10-16-2709,12 4-903,-3-6-516,5 0-258</inkml:trace>
  <inkml:trace contextRef="#ctx0" brushRef="#br0" timeOffset="126391.2291">11717 8071 9030,'58'-88'5418,"-42"69"-129,-16 19-258,7 8-3999,-8 31-258,-3 23-258,1 11-258,3 13-129,0 7 0,7 4-258,3-1-129,-3-16-516,7 0-2838,-11-24-1419,0-12-387,-8-20-129,-3-10-516</inkml:trace>
  <inkml:trace contextRef="#ctx0" brushRef="#br0" timeOffset="127639.3005">11630 8514 7998,'-16'-78'5031,"20"56"-129,8 3-129,17 14-3999,1 5-129,11 5 0,2 13-129,6 8-258,-2 6 129,-2 4-129,-5 2 0,-7 0-129,-7-3 0,-7-4 0,-9-11 129,-4-6-258,-6-14 0,0 0 129,0 0-129,7-22 0,1-4 0,4-6-129,4 0 0,6 1 0,5 2-258,1 5 0,5 5-129,-2 2 0,2 10 129,-5-1-129,-2 7 129,-7-4 129,-5 2 258,-6 2 129,-8 1 129,0 0 129,-15 6 129,0 10-258,-5 4 258,3 5-129,0 1 0,4 5-258,3 0 129,5-4-129,5-3 0,0-9-129,0-15 0,14 10 0,-4-10 0,2-13 0,2-8-129,0-4 258,2-6-258,0 0 129,-1 3-129,-1 5 129,-1 3-129,-2 11 129,-2 7 0,-1 7-387,-3 13 516,-2 6-129,1 6 129,1 2-129,-1 1 258,1-4-258,0-5 129,2-5 0,3-9-129,-1-5 0,2-5 0,0-8 129,3-8-129,0-3 129,0-6-258,-1-4 258,1 1-258,-2 5 258,-1 2-129,-3 6 0,1 5-129,-9 10 0,12 4 387,-7 8-258,0 7 258,1 0-258,2 2 129,1 1 0,-1-4 0,3-2 129,-1-4-258,3-4 0,-2-4 0,3-4 0,-2-2 0,-1-5 0,1-8 0,1 1 0,-1-6-129,0 3 129,-1-2-129,-1 2 129,0 2-129,-1 8 0,0 2 0,-9 5 129,13 0 0,-13 0 0,17 15 0,-6-7 0,0 3 129,0-4-129,2 0 129,0-3-129,1 0 129,0-2-258,-1 1 129,-2 0 0,-1-1 0,-10-2 0,12 5-129,-12-5 129,7 12 0,-7-12 0,3 18 0,-3-18 0,0 20 0,0-10 0,0 2 0,0-12 0,2 17 0,-2-17-129,9 0 0,-9 0 0,15-12 0,-4-5 0,3-3-129,3-8 258,3 2-258,1 1 258,-2 4-129,0 4 129,-2 6-129,-3 10 129,-4 3 258,-3 16-387,-2 5 387,2 3-258,-3 0 258,0 2-258,1-3 0,-2-8-258,4 1-774,-7-18-3096,0 0-774,0 0-387,0-13-645</inkml:trace>
  <inkml:trace contextRef="#ctx0" brushRef="#br0" timeOffset="127940.3177">13246 8040 9030,'11'-100'5160,"-5"68"-129,6 23-516,-1 7-4128,4 9-258,2 14-516,-1 4 0,2 11-258,-5 2 129,-2 7-129,-6-2 129,1 4 129,-4-1 387,-2 1 129,1 0 129,-1-2 129,5 1 129,-1-4-129,4 2 0,-4-6 0,5-6-258,-7-4-129,0-7-258,0-3-387,-8-11-3225,6-7-903,-13 0-129,2-3-645</inkml:trace>
  <inkml:trace contextRef="#ctx0" brushRef="#br0" timeOffset="128128.3285">13381 8447 5805,'26'-21'5547,"-15"17"-258,6 4-387,-3 2-2193,7 13-1677,-4-3-516,1 7-129,-2-1-129,-5 2-387,2 3-387,-10-12-1161,8 2-2967,-11-13-516,0 0-129,0 0-387</inkml:trace>
  <inkml:trace contextRef="#ctx0" brushRef="#br0" timeOffset="128563.3534">13568 8315 5676,'0'0'5289,"8"20"-774,-5-1 0,-3 1-3741,4 7-258,0-1-258,2 4-129,4-5 258,3 0-258,0-4 258,5-2-258,-1-4 258,5-3-129,1-7 0,2-5 0,-1 0-129,2-9 129,-2-7-387,0-4 129,-1-3-129,-3 0 258,-5-2-258,-2 1 258,-6 3 0,-4 4-129,-3 6 129,0 11 129,-12-4-129,2 8 0,-3 13 0,1 5-258,-1 3 387,3 6-129,1-1 129,1 2 0,5 0 0,3-1-129,0-5 258,8-3-129,3-4-129,7-2-129,3-5-258,0-8-258,8 7-3354,-6-11-1032,4 0-516,-5-4-258</inkml:trace>
  <inkml:trace contextRef="#ctx0" brushRef="#br0" timeOffset="128772.3653">14484 8797 10320,'11'7'5547,"-3"-1"-387,-8-6-129,0 0-4128,0 0-903,0 0-1290,-6 0-3612,-2-3-258,8 3-387,-20-13-387</inkml:trace>
  <inkml:trace contextRef="#ctx0" brushRef="#br0" timeOffset="142055.125">2208 11564 4128,'2'-24'5031,"-2"10"0,0 14-129,-12-24-2322,12 24-516,-10-16-387,10 16-516,0 0-129,0 0-387,0 0-129,0 0-129,-5 33 0,5 9-129,0 19-129,0 20 129,1 16-258,3 13 129,-4 5 129,2-1-258,0-6 0,-1-11 0,0-12 0,0-19-129,-1-20 129,0-14-129,2-12-258,-2-20-129,0 16-903,-9-18-3612,4-9-129,-6-11-258,4-2-516</inkml:trace>
  <inkml:trace contextRef="#ctx0" brushRef="#br0" timeOffset="142431.1466">1870 11973 7224,'-10'0'5676,"10"0"-387,0 7 0,15-7-1806,18 8-2193,5-5-258,14 6-129,8-6-387,9 4-258,-1-4 0,0-2-129,-7-1-129,-9 1 0,-9 1-129,-9 0-129,-10 1 129,-7-3 0,-3 3-258,-14-3-258,21 6-2451,-21-6-2322,0 0 0,0 0-516,1 13-387</inkml:trace>
  <inkml:trace contextRef="#ctx0" brushRef="#br0" timeOffset="145587.3271">5770 10736 7740,'0'-11'5031,"-7"11"-516,0 2-129,-11 6-2838,5 15-387,-9 4-258,2 15-387,-9 8-129,-3 20 0,-6 11 0,0 14-129,-1 8 129,3 10-129,4 4 0,8 3-129,12-3 129,12-8-129,12-13 129,16-11-129,10-14-129,7-13 129,2-15-129,2-9 0,-2-12-129,-5-12-258,-2 2-2709,-12-15-1935,-3-6 129,-7-16-774,-1-9-258</inkml:trace>
  <inkml:trace contextRef="#ctx0" brushRef="#br0" timeOffset="145887.3442">6034 11102 11094,'-13'-24'5418,"10"36"-516,-3 16 0,6 19-3999,0 11-258,8 15-258,3 11 0,4 9-129,0 3-129,0-1 0,-2-2-129,-3-10 0,0-7-129,-8-13-129,1-13-645,-8-24-3870,5-13-258,0-13-129,-5-25-387</inkml:trace>
  <inkml:trace contextRef="#ctx0" brushRef="#br0" timeOffset="146211.3628">6021 11046 9417,'6'-67'5160,"9"48"-258,2 2-129,9 17-3225,-2-1-387,6 7-387,3 11-387,-1 10 0,-1 2-258,-1 8 0,-4 4-129,-6 4 129,-9 1-129,-6-2 0,-6-2 0,-14-3 0,-13-2 0,-9-3 0,-8-4-129,-5-6 0,3 0-387,-1-10-774,12 2-3354,9-6-387,16 0-129,11-10-774</inkml:trace>
  <inkml:trace contextRef="#ctx0" brushRef="#br0" timeOffset="146471.3776">6508 11734 11094,'11'-1'5418,"2"1"-645,-13 0 129,0 26-3999,-4-9-516,-4 10 0,-1 1-387,-3 1-258,3 9-1290,-8-14-3225,4 1 0,-1-11-516,4-3-129</inkml:trace>
  <inkml:trace contextRef="#ctx0" brushRef="#br0" timeOffset="147083.4127">6933 11350 10965,'37'-95'5160,"-26"54"-258,-8-5 0,0 18-3870,-10-5-258,-1 14-258,-8 7-129,-4 12-129,-1 12-129,-3 12 0,0 15-129,3 7 0,6 5 0,5 5 129,9 1-258,1-3 129,11-8 0,4-9 0,5-12-129,0-12 129,0-13 0,-1-5-129,-2-16 258,-1-7-258,-2-9 129,1-3 0,-3-4 129,0 4-129,-2 4 0,-1 6 0,-2 14 0,-7 16 0,9 1 0,-9 23 0,0 16 0,-1 10 0,-5 13 0,2 7 0,-1 6 129,2-2-129,-1-3 0,2-11 129,2-2-129,2-12 0,4-14 0,3-8 0,2-9 0,0-10 0,3-5 0,2-6 0,2-9 129,-2-6-129,1-1 0,1-5 0,0-2 129,0-2-129,-1-1 0,-1 1-129,-1 5-645,-7-6-2709,6 11-1677,-9-1 258,3 7-774,-3-5-387</inkml:trace>
  <inkml:trace contextRef="#ctx0" brushRef="#br0" timeOffset="147479.4353">7385 10936 7482,'-2'-12'5289,"9"-1"-387,4 13 0,8 15-2580,1 5-1032,13 15-129,-2 11-645,4 13 0,-2 8-129,0 6-129,-8 5-129,-4 1 0,-9 2 0,-8-1 0,-5-3-129,-11-5 0,-5-7 0,-6-4 0,-1-4 0,0-8 0,0-10-129,3-6 0,4-5-129,2-14-258,9 6-1419,6-20-3096,0 0 258,0 0-774,-3-15-129</inkml:trace>
  <inkml:trace contextRef="#ctx0" brushRef="#br0" timeOffset="148522.495">8739 11408 7224,'-11'-1'5031,"11"1"129,-9-3-387,9 3-2709,0 0-516,12 0-774,-1 0-129,10 0-258,6-4-129,11 0 129,10 0-129,4-1-129,7-3 129,5 1-129,-3-1 0,0 2 0,-8-2-129,-8 1 0,-9-1 0,-8 3 0,-7 2-129,-10-2 0,-11 5-258,0 0-645,0 0-3483,0 0-774,-12 4 0,-8-1-516</inkml:trace>
  <inkml:trace contextRef="#ctx0" brushRef="#br0" timeOffset="148807.5113">9112 11187 7998,'0'-51'5289,"0"29"-129,0 8-387,0-6-2967,0 20-516,-6 8-387,4 22-258,-2 12-258,1 12 0,3 9-258,0 7 129,0-1-129,4 4 0,2-7-129,-1-11 129,1-10-258,-2-11 0,2-8-258,-5-14-645,8 0-3870,-9-12-129,0 0-387,4-18-258</inkml:trace>
  <inkml:trace contextRef="#ctx0" brushRef="#br0" timeOffset="149547.5535">10332 10456 7740,'13'-31'5289,"-13"31"-387,8-18 0,-8 18-3741,5 13 0,-5 16-258,-8 10-387,-8 15-129,-11 10 129,-5 17-258,-6 10 129,-5 13-258,2 3 0,5 3 0,7-5 0,17-8 0,12-9-129,11-8 129,16-14 0,9-16-129,7-12 129,2-11 0,-3-9-129,-3-7-129,-5-1-516,-11-19-1548,-3 4-2967,-8-11-129,1-1-387,-7-7-516</inkml:trace>
  <inkml:trace contextRef="#ctx0" brushRef="#br0" timeOffset="150123.5864">10766 10910 5547,'22'-21'5289,"-13"12"-516,-5-7 129,-4 16-3354,0-28-516,0 28-129,-18-5-129,1 5-258,-7 1 0,0 11-129,-4 7-129,2 5 0,3 0 0,7-1-129,5 0-129,10 1 129,3-1-129,14 0 129,6-3-129,8 2 0,6-3 0,2 3 0,2-3 0,-5 0 0,-2 4 0,-5-1-129,-7 0 129,-7 2 0,-11 0 0,-3-1 0,-11 0 0,-9 0 0,-7-4 0,-7-2 0,-5-2 0,-2-5-258,4 1-516,-5-11-3483,14 0-774,7-3-387,21 3-387</inkml:trace>
  <inkml:trace contextRef="#ctx0" brushRef="#br0" timeOffset="150344.5992">11098 11287 9546,'39'14'5289,"-23"-2"-258,0 2-258,-2 1-4257,-2 5-258,-4 3-129,-8-1-129,0 4-129,-13-3-258,-4 4-516,-12-13-1290,2 3-2580,0-5-387,5-8-129,6-4-387</inkml:trace>
  <inkml:trace contextRef="#ctx0" brushRef="#br0" timeOffset="150619.6149">11483 10725 9030,'10'-4'5289,"4"15"-129,-10 10-387,1 12-3999,-3 5-258,3 10-258,-5 6 129,0 5-258,0 0 0,0-3 0,0-3 0,1-9 0,11-5 0,5-10 0,4-8-129,5-13-129,5-4-645,-6-13-2709,8-1-1548,-7-9-258,-1-1-387</inkml:trace>
  <inkml:trace contextRef="#ctx0" brushRef="#br0" timeOffset="150840.6276">11395 10952 7611,'22'11'5160,"9"-11"-258,9 0-258,0-5-3870,8 0-387,5-1-4644,-8-1-258,-3-3-645,-6-1-129</inkml:trace>
  <inkml:trace contextRef="#ctx0" brushRef="#br0" timeOffset="151174.6467">11889 10531 5160,'14'-4'5676,"-3"8"-516,9 16-258,0-1-2193,10 16-1548,0 3-129,11 14-387,-5 2-129,0 8-129,-7 3 0,-3 5-129,-11-1 0,-5 3-129,-10-6-129,-7-4 0,-7-1-129,-6-8-129,2-3-903,-12-13-3999,10-5 129,-3-9-645,3-7-387</inkml:trace>
  <inkml:trace contextRef="#ctx0" brushRef="#br0" timeOffset="151663.6746">12709 10923 5805,'1'-6'5418,"8"-4"0,1 7-645,-7-8-2580,16 11-516,-8-6-516,9 4-258,-2-1-387,3 1 0,1-1 0,2 1-258,-3-1-129,1 2 0,-4-2-129,-2 0-129,-2 2-258,-4-10-903,3 11-3870,-13 0 0,0 0-645,-7 0-387</inkml:trace>
  <inkml:trace contextRef="#ctx0" brushRef="#br0" timeOffset="152122.7009">12755 11088 2967,'-4'12'4773,"4"-12"0,0 0-1032,0 0-903,0 0-774,0 0-258,0 0-387,0 0-258,0 0-258,5-1-387,-5 1 0,0 0-258,0 0 0,13 3-129,-5-1 0,5 1 0,2 0 0,3 1 0,4-2-129,2-1 129,0 0-258,-4-1-258,2 11-1935,-9-11-2838,-1 0-129,-12 0-645,0 0-258</inkml:trace>
  <inkml:trace contextRef="#ctx0" brushRef="#br0" timeOffset="163110.3292">13518 10281 1,'16'-18'4643,"-9"6"259,-7 12-645,3-24-1032,-3 24-774,0-12-645,0 12-387,0 0-516,-6 16-258,-5 4-129,-1 10-258,-3 12-129,-4 9 129,-3 12-258,-2 10 258,-1 11-129,5 8 0,2 2 129,8 3-129,8-6 0,5-1 0,12-9 0,7-9 0,5-14-258,6-9 258,-1-10-129,1-10 0,-6-10 0,-2-8-129,-2-2-387,-9-9-774,0-3-3483,-14 3-258,12-17-258,-12 0-516</inkml:trace>
  <inkml:trace contextRef="#ctx0" brushRef="#br0" timeOffset="163546.3542">13694 10565 5031,'-11'-39'5289,"7"24"0,-1-1-387,5 16-2451,0 0-645,12 29-645,-2 6-516,7 18 0,-3 10-258,4 8 0,2 7-129,-6 0-258,-3 1 0,-2-6-129,-3-8-129,-6-15-129,2-5-387,-2-20-516,0 0-2580,0-25-1032,0 0-516,-6-30-258</inkml:trace>
  <inkml:trace contextRef="#ctx0" brushRef="#br0" timeOffset="163803.3689">13723 10640 6063,'-2'-70'5418,"11"44"-258,10 6-516,4 1-2967,12 17-387,0-4-258,9 10-387,-6 6-258,0 10 0,-7 3-129,-4 3-129,-9 4 0,-11 2 0,-7-2 0,-6-1-258,-11 0 129,-5-1-258,-2-1-129,-4-15-1419,9 6-3096,-2-14-258,10-4-129,2-7-645</inkml:trace>
  <inkml:trace contextRef="#ctx0" brushRef="#br0" timeOffset="164075.3844">14126 10288 9288,'8'-8'5289,"10"10"-258,-11 15-387,4 15-3741,-3 9-387,4 11 0,-5 5-258,-1 8 0,-4 0-129,-1 0 0,-1-4-129,0-8 0,0-7 129,1-7-129,6-10 0,3-9-258,5-5 0,-1-15-516,11 3-2967,-6-10-1032,1-5-516,-5-11-258</inkml:trace>
  <inkml:trace contextRef="#ctx0" brushRef="#br0" timeOffset="164268.3956">14183 10611 9417,'0'0'5289,"13"-17"-129,6 1-387,7 9-3870,-1-8 0,5 8-516,-3 2-258,-2 0-903,2 5-3999,-9 0 0,-1 8-645,-7-4-516</inkml:trace>
  <inkml:trace contextRef="#ctx0" brushRef="#br0" timeOffset="164563.4124">14473 10662 9288,'-2'12'5289,"8"-7"-129,6-5-129,14 2-3870,-3-2-387,8-4-258,2-2-129,1 0-387,1 1-516,-10-2-4257,2 4-129,-8-2-387,-2 3-129</inkml:trace>
  <inkml:trace contextRef="#ctx0" brushRef="#br0" timeOffset="164764.4239">14680 10473 7482,'-28'-9'5547,"18"18"-387,6 19-129,2-5-1935,4 21-2322,2 0-387,4 10-129,-1-2-129,-2-2-387,2 0-258,-4-17-1290,3 1-3096,-4-12-129,7-3-387,0-19-387</inkml:trace>
  <inkml:trace contextRef="#ctx0" brushRef="#br0" timeOffset="165307.4549">15006 10526 10965,'17'-67'5289,"-13"31"-258,2 11-129,-6-2-3999,-2 14-387,-8 10-129,0 5-129,-5 15-129,-3 7-129,-4 6 0,1 2 129,2 1-129,3-4-129,3-3 129,7-9 0,6-4-129,0-13 129,16 5 0,0-5 0,2-7-129,1-1 129,-1 1 0,-2 5 129,-2 2-129,-4 0 0,-2 11 129,-4 6-129,-3 7 0,-1 5 129,0 6 0,-2 8-258,-4 3 129,1 2 0,-3 3 0,0-3-129,-1 3 129,2-7-129,-1-3 129,3-8 0,3-9 0,2-6 129,0-18-129,7 5 0,3-10 0,2-12 0,5-6 129,0-5-129,1-2 0,0-2-129,0 2 129,-2 1-258,0 6-387,-9-7-2709,3 11-1548,-3 0-258,0 5-387,0-3-258</inkml:trace>
  <inkml:trace contextRef="#ctx0" brushRef="#br0" timeOffset="165678.4762">15332 10568 10707,'-1'-34'5289,"-6"14"-387,4 8 0,-8-5-3999,11 17-387,-7-12-129,7 12-129,-7 12 0,2 4-129,0 5-129,-1 3 258,1 2-129,1-1 0,0 0 0,4-5 0,0-4 0,8-2 0,3-3 0,5-2 0,1-1-129,3-3 129,2 1-129,-4 1 0,0 0 0,-5 3 0,-3-2 0,-6 5-258,-4 0 258,-5 5-129,-6 2 129,-3-1-258,-3 4 0,-4-7-774,9 9-3354,-9-10-516,6 1-516,0-11-258</inkml:trace>
  <inkml:trace contextRef="#ctx0" brushRef="#br0" timeOffset="165900.4889">15621 10873 11739,'41'0'5418,"-22"4"-516,-11-4-516,4 12-3612,-9 0-387,-1 5-129,-2 3-129,-5 0-258,-3 8-645,-12-8-3612,8 4-516,-5-7-387,5 0-387</inkml:trace>
  <inkml:trace contextRef="#ctx0" brushRef="#br0" timeOffset="166583.528">16179 10435 6837,'2'-25'4902,"1"6"-387,-2 6-645,-5-16-1806,4 15-774,-13-7-129,1 11-516,-9 3-129,-1 10-129,-7 11 0,0 14 0,-2 4-258,4 8 129,2 2-258,7-1 129,5-3-129,8-8 0,5-8 0,5-9 129,10-11-129,7-2 0,3-10 129,5-5 0,-1-2 0,-2 1 0,-1 3-129,-5 4 258,-5 9-129,-6 2 0,-7 17 0,-3 8 0,-5 8 0,-3 10-129,-1 5 0,-1 3 0,-1 1 0,2-2 0,3-7 129,3-6-258,2-7 387,1-11-129,3-9 0,-3-12 129,17 4-129,-4-5 0,0-7 0,1-3 0,2-1-129,-1 0 0,0-1 0,-3 1-129,3 0-516,-9-10-1677,8 7-2838,-5-7 0,5-1-516,-3-11-387</inkml:trace>
  <inkml:trace contextRef="#ctx0" brushRef="#br0" timeOffset="166866.5442">16458 10254 8514,'0'-18'5289,"4"7"-258,-1 18-129,-7 10-3354,4 19-258,-3 4-387,0 14-129,-1 2-258,-1 6-129,-1-4-129,3-2 0,2-7-129,1-8-258,4-10 258,5-7-258,2-10 129,4-6 0,1-6-129,0-2-129,2-4-258,-6-13-774,7 4-3612,-8-9-129,-1 1-258,-8-7-645</inkml:trace>
  <inkml:trace contextRef="#ctx0" brushRef="#br0" timeOffset="167039.554">16427 10515 9417,'-12'-5'5289,"12"-10"-387,6 13-129,6-9-3483,8 9-516,-2-2-258,4 1-516,5 6-2967,-6-3-1677,2 0-258,-5-2-516,0 0-258</inkml:trace>
  <inkml:trace contextRef="#ctx0" brushRef="#br0" timeOffset="167335.571">16720 10132 8901,'0'0'5418,"16"7"-387,-8 11-258,6 13-2967,-4 3-903,5 15 0,-2 5-258,1 8-129,-5 3-258,-1 5 129,-5-5-129,-3 3-129,-2-5 0,-6-3-129,-5-7 0,-2-4 0,-4-5 0,-1-6-387,1 1-258,-3-18-1032,6 7-3225,-3-8-387,7-1-129,-3-6-516</inkml:trace>
  <inkml:trace contextRef="#ctx0" brushRef="#br0" timeOffset="169379.6879">21361 3159 2451,'13'-15'4902,"-13"15"-387,0 0-129,0 0-2193,0 0-774,0 0-516,-6 19-258,6 10-129,-3 10-258,3 14 0,0 11-129,0 7 129,3 3-387,0-1 0,1-4-387,-4-14-774,5-7-2838,-5-20-645,0-14-129,0-14-387</inkml:trace>
  <inkml:trace contextRef="#ctx0" brushRef="#br0" timeOffset="169634.7025">21349 2992 5934,'-4'-73'5031,"12"50"-258,12 12-258,2 0-3225,13 11-387,-1 4-258,8 11-129,-7 5 0,-2 8 258,-8 3-387,-6 6 0,-10 4-258,-9 3 0,-10-1-129,-9 0-258,-4 2-387,-8-11-1419,3 11-2451,-6-14-774,4 7 129,-1-8-387</inkml:trace>
  <inkml:trace contextRef="#ctx0" brushRef="#br0" timeOffset="169867.7158">21119 4076 3096,'18'29'5289,"7"-29"-258,10 0-387,1-16-1548,13 10-1677,-4-11-774,6 3-258,-6 1-387,-3-1-516,-5 13-516,-18-5-3354,0 6-387,-19 0-387,7 7-258</inkml:trace>
  <inkml:trace contextRef="#ctx0" brushRef="#br0" timeOffset="170318.7416">21475 4234 4386,'0'12'5418,"0"-12"-516,-11-3-129,1-10-2193,3 7-2064,-7 0-129,2 4-258,-1 2 0,-1 2-129,0 11 0,-1 3 0,3 4 0,-1 2-129,3 0 0,3 0 129,3-1 0,3-5-129,3-3 129,6-5 0,6-7 0,1-1 0,3 0 258,1-4-129,-2-2-129,1 2 129,-3 2 0,-2 2 0,-3 12-129,-3 5 0,-4 12 0,-3 5 0,0 5 0,-5 2 0,-3 2 129,0-4-129,-3-2 129,3-4-129,2-9 129,4-8 0,2-16-129,4 9 0,7-12-258,4-11-387,11-1-2451,-4-11-1548,8-6-387,-2-9-387,5-5 388</inkml:trace>
  <inkml:trace contextRef="#ctx0" brushRef="#br0" timeOffset="170491.7514">21920 3948 5934,'17'-7'5418,"-3"1"-516,2-3-258,6 7-3870,2-6-129,6-2-774,3 6-4128,-4-1-129,-5 4-645,-6-3-258</inkml:trace>
  <inkml:trace contextRef="#ctx0" brushRef="#br0" timeOffset="170655.7609">22039 3687 5547,'-16'12'4902,"12"16"0,3 5-387,5 13-3870,-2 1-258,4 4-903,5 2-3612,-2-3-387,0-8-387,1-13-129</inkml:trace>
  <inkml:trace contextRef="#ctx0" brushRef="#br0" timeOffset="171082.7853">22505 3259 5547,'-6'-83'5289,"-3"53"0,-10 1-516,4 17-3096,-8 0-645,5 13-387,-2 12-258,5 12-129,3 3-129,2 4-387,6-2 258,3-3-387,1-6 258,5-8 129,6-7 0,1-3-129,2-1 129,2-2 0,2 2-129,1 5 129,-1 3-129,0 7 129,-4 2-129,-1 3 129,-1 2-129,-4-1 129,-2 1 0,-5-4 0,-1-4 0,-3 0 0,-6-1-129,-6-4 0,1 8-774,-11-7-3612,3 5-258,-5-3-258,3 4-387</inkml:trace>
  <inkml:trace contextRef="#ctx0" brushRef="#br0" timeOffset="171264.7957">22219 3846 6708,'28'34'5289,"3"-34"-387,15 0-258,0-8-3483,17-1-258,-1-5-516,0 0-387,-3 6-645,-16-9-2709,-3 17-1161,-20 0-774,-10 7-129</inkml:trace>
  <inkml:trace contextRef="#ctx0" brushRef="#br0" timeOffset="171511.8099">22485 4042 5547,'-28'35'5547,"17"-13"-387,4 13-387,-2 3-2709,6 13-1290,-3-3-258,6 9 129,0-6-387,6 2-258,2-10 129,3-2-129,4-10 0,2-10 129,5-8-258,-2-9 0,3-2-387,-5-12-1290,2 1-2709,-2-11-774,-3-2-258,-6-7-258</inkml:trace>
  <inkml:trace contextRef="#ctx0" brushRef="#br0" timeOffset="171663.8186">22393 4277 3870,'0'0'5160,"17"7"-258,13-10-387,8-4-2451,7-3-4386,3-8-1806,-3-4-516,-4-2-387</inkml:trace>
  <inkml:trace contextRef="#ctx0" brushRef="#br0" timeOffset="171864.8301">22982 3706 8127,'24'-19'5676,"-11"6"-387,6 6-387,-3-10-3741,7 8-645,-2-1-258,0 3-516,0 7-774,-12 0-3999,3 4-129,-12-4-387,7 22-258</inkml:trace>
  <inkml:trace contextRef="#ctx0" brushRef="#br0" timeOffset="172007.8382">23070 3811 5934,'-2'19'5547,"2"-19"-387,9 1-387,-1-3-3999,10-2-645,0 4-2193,-3-5-2580,-2-1-258,-6-2-903</inkml:trace>
  <inkml:trace contextRef="#ctx0" brushRef="#br0" timeOffset="172795.8832">23343 2982 4128,'0'-16'5289,"-2"-4"0,2 20-258,-8-17-2838,8 22-516,0-5-645,-1 39-258,1 0-387,1 13-129,1 14-129,2 12-129,2 10-258,-4-4-516,7 9-1290,-8-20-2967,2-6-129,-2-17-258,2-10-258</inkml:trace>
  <inkml:trace contextRef="#ctx0" brushRef="#br0" timeOffset="173090.9002">23288 3050 6063,'7'-54'5418,"4"41"-387,15 10-516,-7 0-3225,18 14-258,-9 6-516,1 12-129,-5 0 0,-6 6-258,-6-3 0,-9 1-258,-6-3 129,-11-4-129,-5-6-129,-5-6 0,0-1-258,-4-13-774,12 0-3483,-2-4 0,8-9-645,6-11-129</inkml:trace>
  <inkml:trace contextRef="#ctx0" brushRef="#br0" timeOffset="173322.9135">23512 2789 7740,'21'-22'5676,"-21"22"-516,18 29-129,-15 6-3999,7 25-258,-4 3-516,1 10 129,-2 0-258,0-2-129,-3-5 0,1-8 0,3-8-129,1-14 0,4-10-129,2-14-258,8-1-645,-8-11-3483,5-10-516,-3-10-516,0-3-258</inkml:trace>
  <inkml:trace contextRef="#ctx0" brushRef="#br0" timeOffset="173495.9233">23554 3183 7224,'-7'-2'5289,"21"0"0,8 1-516,-8-8-3741,17 9-387,-2-2-516,-1-2-774,8 4-4128,-13 0-258,0 5-645,-6-2-129</inkml:trace>
  <inkml:trace contextRef="#ctx0" brushRef="#br0" timeOffset="173676.9337">23865 3225 3999,'35'0'5934,"-12"0"-516,7 0-258,-2-5-3354,17 6-645,-7 0-774,2-1-1032,-1 3-3870,-8-2-774,-7 3-129,-11-4-387</inkml:trace>
  <inkml:trace contextRef="#ctx0" brushRef="#br0" timeOffset="173847.9435">24051 3120 3612,'-18'-7'5418,"18"7"-387,-7 25-258,10 8-2967,-3-4-903,3 17-129,4 4-774,-2-1-2709,5 2-1806,-4-1-645,1-8-129</inkml:trace>
  <inkml:trace contextRef="#ctx0" brushRef="#br0" timeOffset="175131.0169">24430 2982 5934,'2'-20'5418,"-2"3"-1032,0 17-903,0-26-1806,0 26-387,-10-24-387,10 24-258,-6-24-258,6 24-258,-12-17 258,5 12-387,-8 5 129,0 1 0,-2 11-129,-2 5 0,4 6 129,4 2-129,5 5 0,6-1 0,6 3 0,8-2 0,4-2 0,3 1 0,-21-29 129,44 54 129,-44-54 0,27 49 0,-19-30-258,-8-19 258,6 36-129,-6-24-129,0-12-129,-18 17-129,2-13 0,4-4-129,-4 3 129,1-7-1032,15 4-2193,-9-7-1548,9 7-645,2-22-258</inkml:trace>
  <inkml:trace contextRef="#ctx0" brushRef="#br0" timeOffset="175615.0446">24605 3064 7611,'39'-43'5547,"-39"43"0,0 0-774,-39-19-3612,39 19-516,-45 12-387,45-12 0,-39 30-129,39-30-129,-36 41 0,36-41 129,0 0-129,-16 54 129,16-54-129,0 0 0,0 0 0,47 13-129,-47-13 0,0 0 0,44-22 129,-44 22-129,0 0 0,0 0 0,0 0 129,39 0 258,-39 0-258,0 0 258,1 75-258,-1-75 129,0 78-129,0-78 258,-4 78-258,4-78 0,-5 58 0,5-58 129,0 0-129,9 49 129,-9-49-129,0 0 129,0 0-129,0 0 129,40-23-129,-40 23 0,0 0 0,41-64-258,-41 64-516,42-43-1032,-42 43-3354,40-24-258,-40 24-387,0 0-258</inkml:trace>
  <inkml:trace contextRef="#ctx0" brushRef="#br0" timeOffset="176003.0668">24865 3850 8127,'41'5'6063,"-41"-5"-387,0 0-516,0 0-3999,0 0-387,0 0-258,0 0-129,-66-12-129,11 8-129,-7-1-387,-10-2 387,-15 0-258,-15-1 0,-10 1-258,2-3 0,-1 4 0,15-1-129,8 6-129,7-6-774,30 7-2709,13 0-1290,24 0 0,14 0-645</inkml:trace>
  <inkml:trace contextRef="#ctx0" brushRef="#br0" timeOffset="176831.1141">24003 4221 6321,'21'-26'5547,"-13"11"-258,-7-2-258,-1 17-3354,-11-25-387,-1 18-645,-5 0-387,5 5 129,-3 2-387,7 0-129,-2 2 0,10-2-129,0 0 129,-3 15-129,3-15 387,0 0-387,0 0 387,0 0 129,3 9-129,-3-9 258,0 0-387,0 0 0,0 0 0,0 0 129,-3 12-129,3-12-258,-10 6 258,10-6-258,-17 4 387,4 1-129,-3 1 0,-1 5 129,-1 2-129,-4 5 0,3-2 0,1 5 0,7 0 0,4-3 0,4-4 0,3-14 0,10 12-129,4-12 129,7-4 0,0-9-129,3-3 129,1 1 129,-3 1 0,-5 1 129,-3 8-129,-3 5 129,-11 0-258,8 25 387,-8 4-516,-4 2 0,-3 10-129,-3 4 129,2 2-129,1-3 0,1-3 258,1-8-258,3-4 258,2-6 0,0-9 0,9-2 258,-9-12 0,17 0 0,-5-2 0,-1-6 129,1-3-258,2-4 0,1 1-258,-1-10-903,10 6-4128,-7-3-129,4-1-516,-2-5-387</inkml:trace>
  <inkml:trace contextRef="#ctx0" brushRef="#br0" timeOffset="177080.1283">24297 4153 8385,'6'-18'5805,"2"14"-387,-8 4-387,0 38-3999,-1 2-387,-3 10-258,0 4-129,4 4 0,-3-4-129,1-2 0,2-11-129,2-7 129,9-9-129,1-9 0,2-5-129,1-7-258,-15-4-387,51 0-4257,-51 0 0,0 0-516,38-26-774</inkml:trace>
  <inkml:trace contextRef="#ctx0" brushRef="#br0" timeOffset="177235.1372">24312 4435 5805,'-4'-23'5547,"14"16"-387,5 0-516,-15 7-3612,45-17-1161,-45 17-4128,57-10-516,-57 10-258,43-1-516</inkml:trace>
  <inkml:trace contextRef="#ctx0" brushRef="#br0" timeOffset="183300.484">1976 13169 4386,'0'0'5031,"11"-11"129,-1 8-387,-2-11-1677,19 14-1419,-7-12-258,17 9-387,3-2-516,8 2-129,3 1-258,0 2-129,-4 0 0,-2 0 0,-8 0-129,-4 2 0,-11-2 258,-6 3-129,-6-3 0,-10 0-129,0 0-258,0 0-129,0 0-258,-15-5-2322,4 7-1806,-9 1 0,3 9-516,-7-3-258</inkml:trace>
  <inkml:trace contextRef="#ctx0" brushRef="#br0" timeOffset="183634.5033">2069 13311 5160,'-8'5'5289,"8"-5"-258,0 0-387,0 0-1548,0 0-1161,0 0-645,11 0-387,4 0-258,10-1-129,7-2-258,7-2 0,3-2-129,2 1-129,-1-1 0,-5 3 0,-5 1-129,-6 3 129,-9 0 0,-5 0 0,-5 3 0,-8-3-129,0 0 0,0 0-516,12 14-2451,-12-14-1935,0 0-129,0 0-387,0 0-516</inkml:trace>
  <inkml:trace contextRef="#ctx0" brushRef="#br0" timeOffset="184338.5435">5973 13503 9288,'-2'-56'5289,"-5"27"-258,5 8 0,-6-8-3354,8 29-516,-5-17-258,5 25-258,0 22-258,4 20-129,0 16 129,1 16-258,1 12 129,1 6-129,-1 2-129,-2-8-129,1-7 129,-2-17-129,-1-13 0,-1-17-258,1-11-129,-2-29-516,4 19-3096,-4-19-903,-5-18-258,-4-9-387</inkml:trace>
  <inkml:trace contextRef="#ctx0" brushRef="#br0" timeOffset="184568.5566">5776 13849 10062,'0'8'5289,"14"1"-258,6-7-129,12 3-3870,3-5-129,10 0-129,-1-7-129,4 5-129,-6-1-258,-2 3 0,-6-2-129,-8 2-258,-2 5-516,-17-5-2967,3 2-1548,-10-2-258,14 0-129,-10-12-645</inkml:trace>
  <inkml:trace contextRef="#ctx0" brushRef="#br0" timeOffset="185323.5999">7473 14051 9804,'8'13'4644,"7"-11"0,-5-2-516,-2-10-3612,6-7-129,0-8-129,3-5 0,1-8-258,1-5 129,-1-4 0,0-1 0,-2 2 129,-1 10 0,-5 6-129,-2 7 129,-4 13 0,-4 10-129,2 9 129,-1 13-129,1 6-129,1 5 0,5 0 129,1 1-129,3-2 0,1-7 0,1-4 129,0-9-258,-1-7 258,1-5-258,-1-5 129,-1-11 0,2-7 0,2-9 0,0-6-129,5-6 258,-2 6-258,1 1 129,-1 10 129,-3 8-129,0 10 0,-1 12 129,-1 18-129,-3 12 0,1 6 129,-1 4 0,-1 5-129,-2-3 0,-2-4 0,-4-3-129,-2-7 129,-10-8-387,-2 2-1032,-13-16-3225,-1-4-129,-6-10-129,-2-9-516</inkml:trace>
  <inkml:trace contextRef="#ctx0" brushRef="#br0" timeOffset="185491.6095">7732 13280 11223,'0'-27'5418,"0"27"-516,0 0-129,0 0-3483,0 11-1161,12 3-3612,0-9-1032,8 5-516,1-5-387,6 2-516</inkml:trace>
  <inkml:trace contextRef="#ctx0" brushRef="#br0" timeOffset="186682.6776">9193 13396 9417,'18'-72'5160,"-18"45"-258,0 13-258,-11 9-3483,6 17-258,-5 16-129,5 18-258,1 12-129,4 8-129,0 2-129,4 0 0,6-8-129,1-11 0,2-15 0,5-17-129,-1-17 129,0-8-129,-2-18 129,1-13-129,-4-8 129,-1-8-129,-1-4 129,-5 0 0,2 5 129,-6 6-258,2 10 258,-2 10-129,0 14 0,-1 14 129,4 7-129,0 18 0,2 9 0,1 9 0,3 5 0,3 6 129,2-3-258,0-3 129,3-7 0,0-5 129,-3-14-258,0-7 258,0-13-129,-4-3 0,-1-17 0,0-5 0,-4-9 0,-2-6 0,-2-6 129,-2-1-129,0 0 0,0 2 0,-2 5 0,-3 2 0,1 7 0,0 8-129,3 8 129,1 1 0,0 12 0,11-11-129,3 8 129,4 3 0,4 0 0,2 0 0,2 0 0,3 0 0,-1 0 129,-2 0-129,-2 0 0,-3-1-129,-3-7 129,-4-1 0,-2-2 0,-5-4 0,-3-2 0,-4 3 0,0 0 0,0 14 0,-16-5 0,2 7 0,-1 15 0,-2 12 0,3 10 0,2 1 0,3 11 0,6 0 0,3-1 0,7-2 0,6-8 0,5-8 0,4-8 0,1-9-129,3-11 0,-1-6 0,-1-13-129,-1-9-129,-1-4 0,-4-12-129,-1-3 129,-6-10 0,-1-5 0,-6-6 129,0 2 258,-4 6 258,-4 3 129,0 13 0,-6 9 129,6 17 0,4 14 129,-12 22-129,8 12-129,4 14 0,0 8-258,5 14 129,2 4-258,1 4 0,0-3-387,0-6 129,2-7-387,-2-18-129,5-3-645,-13-41-1806,21 9-1806,-10-24-387,4-18 129,-5-17-258</inkml:trace>
  <inkml:trace contextRef="#ctx0" brushRef="#br0" timeOffset="186894.6897">10132 13318 3225,'9'-185'5289,"-9"105"129,0 19-387,-5 6-1935,5 41-774,-8 14-516,8 31-645,-1 19-516,2 16-129,5 9-258,5 8 0,0 3-258,2-2 129,1-6-129,1-9 0,-2-14-258,-2-14 129,2-9-516,-13-32-1290,15 18-3225,-15-18 0,11-15-387,-8-8-516</inkml:trace>
  <inkml:trace contextRef="#ctx0" brushRef="#br0" timeOffset="187040.6981">10310 13476 8514,'22'-5'5289,"-8"-2"-645,4 1-258,-1 2-4902,5-3-3612,-1-5-258,1 4-516,-2-3-645</inkml:trace>
  <inkml:trace contextRef="#ctx0" brushRef="#br0" timeOffset="187946.7499">10745 13300 8256,'7'-31'5289,"-7"19"-129,-10 0-387,10 12-3483,-26 0-387,8 12-129,-7 11-258,2 9-258,-2 6 0,5 5-129,2-2-129,6 1 0,6-7 0,6-9 0,4-11 0,8-13-129,6-6 0,0-16 0,4-10 129,1-11-129,0-7 129,-1-12-258,1-8 258,-5-5-129,-4-3 129,-1 2-129,-6 11 258,-5 8-129,-2 16 129,-4 19 129,-4 20-129,3 16 129,-2 19 0,5 16-129,2 7 129,0 8-129,11 4 0,2 0-129,5-7 0,0-3 0,5-9 0,1-15 0,0-11 0,5-13-129,-1-12 258,1-12-129,0-10 0,-1-13-129,-2-1 258,-2-4-258,-6-4 129,-5 1 0,-8 2-129,-5 6 129,-1 9 129,-9 7-129,-6 11 129,1 8-129,-3 15 129,8 9 0,2 5-129,4 5 129,4 0-129,1 1-129,10-5 129,1-4 0,5-7-129,0-8-129,5-4-258,-3-8 0,8-5-387,-6-17-516,10 5-516,-11-26-516,13 5 129,-14-24 129,10 1 774,-7-16 903,-4-7 903,2 8 903,-14-8 645,6 30 516,-14-3 129,2 36-129,-13 3-645,7 28-774,-4 24-387,3 16-258,0 12-258,5 11 0,2 8 0,0 4-129,4 9-129,-1-4 129,-1-2 0,1-12-129,-1-5-129,-2-15 0,0-8-387,0-20-258,0-5-903,-5-24-1806,5 2-1419,-9-27-516,1 1 0,-4-11 1</inkml:trace>
  <inkml:trace contextRef="#ctx0" brushRef="#br0" timeOffset="188494.7812">11273 13285 5934,'-2'-85'5418,"10"56"-258,3 5-258,13 15-2451,-9-5-903,8 11-645,0-2-258,2 10 129,-3 4-258,1 11-129,-6-3-258,1 7 129,-5-3-258,-3 1 129,-2-2-258,-3-5 0,-2-4-129,-3-11 129,0 0 0,0 0-129,12-4 0,-8-15 0,4-4 0,2-3 129,-2 1 0,2 1 0,-1 6 129,0 5 0,-1 9 129,-8 4 129,12 16-129,-7 6 0,0-1 129,4 4 0,-1-4-129,4-3 129,-1-8-129,4-3 0,1-7-129,0 0 129,0-5 0,0-3-129,-2-4 0,0 1 0,-3-1 0,-1 0 0,0 1 0,-1 1-129,-9 10 129,15-14 0,-15 14 0,14-3 0,-14 3 0,13 6 0,-13-6 0,13 21 0,-5-7 0,-8-14-129,17 18 129,-8-9-258,4-2-129,-2-7-645,9 10-2580,-6-10-1290,3 0-516,-1-7-258,4 3-258</inkml:trace>
  <inkml:trace contextRef="#ctx0" brushRef="#br0" timeOffset="188966.8082">12095 13196 7482,'22'-25'5289,"-15"11"-129,0 2-129,-7-8-3096,0 20-774,-3-20-387,3 20-129,-8-6-387,8 6 0,-15 12-129,6 3 0,-1 6 0,0 2-129,2 3 0,1 1 0,2-1 0,2-7 0,3-7 0,0-12 0,15 8 0,-4-10 0,3-13 0,3-5-129,-3-8 129,3-7 129,0-7-129,-2-10 0,-2-9 0,-1-6 0,-3-9 129,-2-1-129,-2 5 129,-5 6-129,0 9 129,-1 13-129,-3 18 129,4 26 0,-7 5 0,1 31 0,5 16 0,1 13 0,0 12-129,1 7 0,5 5 0,-4-2 129,3-9-129,0-8 0,3-14 0,1-13-129,2-14-129,-1-17-129,5-7-387,-7-18-2064,6-4-2451,-5-18 0,0 0-387,-6-14-387</inkml:trace>
  <inkml:trace contextRef="#ctx0" brushRef="#br0" timeOffset="189199.8215">11756 12576 12900,'0'0'5805,"0"0"-645,4-10 0,-4 10-4773,9-2-1032,-9 2-4257,0 0-258,11 0-516,-11 0-516</inkml:trace>
  <inkml:trace contextRef="#ctx0" brushRef="#br0" timeOffset="191418.9485">5083 10643 1032,'-10'-14'3999,"2"4"774,8 10-1161,0 0-387,-8-15-774,8 15-387,1-11-387,11 10-387,0-9-129,11 6-516,4-4-129,7 2-258,4-2 129,6 1-258,-1 0 0,1-4-129,-4 2 0,-6 1-129,-8 1 0,-8 5-258,-6 2-903,-12 0-3354,-9 19 0,-11-7-387,-1 5-387</inkml:trace>
  <inkml:trace contextRef="#ctx0" brushRef="#br0" timeOffset="191921.9773">5115 10580 5676,'-16'0'4515,"4"19"0,7-4-387,5 17-2709,-1 4-129,4 17-258,2 8-129,6 21-387,-2 16-129,4 12 0,0 8-129,-1 10-129,2 2-129,-3 6 0,-2 3-129,-3-7 129,0-10-129,-6-6 0,0-12 0,0-12-129,-6-15 129,0-16 0,1-19 258,0-16-129,2-14 0,3-12 129,0 0 258,8-8-129,-3-6 0,5-1 129,0-1 0,0 6 0,1-2 129,3 4-129,-2-1 0,3 6-129,0-2 0,2 5 0,0 0 0,1 0-129,-1 0-129,-1 5 0,-1-1 0,0 2 0,-3-1 0,-1 0-258,-2 0-129,-9-5-2967,8 0-1677,-8 0-129,0 0-387,6-12-516</inkml:trace>
  <inkml:trace contextRef="#ctx0" brushRef="#br0" timeOffset="192875.0318">7514 10635 7482,'28'-21'4515,"-3"-3"0,5-2-645,8 1-2967,-6-7 0,5 7-258,-9 3-258,-3 6 129,-9 7-129,-3 9 258,-13 0-129,8 12 0,-8 2 0,0 11 0,0 2-129,0 8 0,2 7-258,3 14 129,3 11 0,7 25-129,-1 14 0,4 16 0,2 10 0,1 1-129,1-1 129,-1-5 0,-2-12-258,-3-19 258,-3-21-129,0-13 0,-6-17 0,-1-11 0,-3-6 0,-2-10 0,-1-1 0,-4-2 129,-2-2-129,-5 0 0,-4 3 0,-2 3 129,-6-1-129,-2 2 129,-2-3-129,-1-3 129,0-1-129,3-3 0,4-3-129,3-6-258,18-1-2193,0 0-2451,13-15 129,10-14-903,13-11-258</inkml:trace>
  <inkml:trace contextRef="#ctx0" brushRef="#br0" timeOffset="193388.0611">9844 10151 6450,'0'-23'5289,"0"23"-258,12-15-516,1 15-2451,1-10-774,14 10-516,4-9-387,8 4-129,2-5 0,4 5-258,-6 3-129,-6-1-516,-4 8-1677,-17-1-2322,-13-4-516,-6 18 0,-13 0-516</inkml:trace>
  <inkml:trace contextRef="#ctx0" brushRef="#br0" timeOffset="193791.0841">9870 10157 8643,'-42'11'5289,"30"10"-387,-1 7-129,11 23-3612,-5 7-258,7 17-387,0 17-129,0 9-258,2 12 129,1 9-258,2 11 0,2-3 129,0 4-129,-1 1 0,-2-4 0,2-2 0,-5-5 0,-1-12 129,0-17-258,-1-14 258,-3-18-258,-1-18 129,3-14 129,1-17 0,1-14 0,1-10 129,8-12 0,4-1 0,4-5 0,5 5 0,3-1-129,4 9 0,2 0 0,0 6 0,-2 4-129,0 3 0,-4 2 0,-4 0 0,-1 0-129,-5 0-129,2 12-2064,-9-12-2838,4-4-129,-12 4-387,13-22-645</inkml:trace>
  <inkml:trace contextRef="#ctx0" brushRef="#br0" timeOffset="194670.1344">12128 10062 2451,'-13'-8'4902,"9"-3"0,4-1-258,15 7-2322,0-14-903,16 9-387,1-7-258,11 7-258,-3-6-129,3 10-129,-7-1 0,-4 5 0,-9 2 0,-9 11 129,-9 10 0,-5 11 0,-12 12 0,-1 17-129,-2 19 129,1 15-129,4 17 0,3 8-129,7 0 0,4 3 0,9-4 0,-2-9-129,3-12 129,1-15-129,-3-13-129,-4-10 258,-2-8-258,-5-9 129,-1-6 0,-4-6 0,-4-7 0,-2-5 0,-5-3 0,2-4 129,-4-5-129,0-3 0,-2-3 129,1-1-129,0 0 0,1-1-129,3 1-258,-10-5-2709,13 7-1677,0 2-516,11-4-387,0 0-387</inkml:trace>
  <inkml:trace contextRef="#ctx0" brushRef="#br0" timeOffset="195750.1962">13271 9881 3870,'0'0'5160,"13"-5"-645,6 5 129,2-7-2967,10 7-774,0-3-258,7 1-129,-3-1-387,-4 1 0,-3-2-129,-8-1 0,-8 2-258,-12 3-516,0 0-129,-13-22-129,-1 17-258,-13-6 258,7 8-129,-9-6 516,3 6 258,1 3 516,-2 0 645,8 9 387,-7 3 0,9 17 258,-8 1-258,8 21 258,-3 5-387,7 23-258,-2 15 129,6 17-387,4 15 0,2 15-129,1 10-129,2 5-258,0-1 0,-1-7 129,-1-13 0,-3-12-129,-2-19 0,0-16 0,-1-21 129,0-18-129,0-12 129,3-11-129,5-26 0,0 14 129,3-14-129,12-11 0,6-2 129,5-2 0,8-1 0,3 2 0,3 1 0,-1 0 0,-2 2 0,-4 1-129,-3 5-258,-8-12-2064,-1 16-2709,-9-10 0,1 1-645,-2-5-387</inkml:trace>
  <inkml:trace contextRef="#ctx0" brushRef="#br0" timeOffset="196627.2464">16872 9636 8643,'-10'-23'5289,"10"23"-387,6-20-129,8 12-3354,3-6-645,8 7-129,-1 0-129,4 6-129,-2 1 0,-2 8-129,-4 11-129,-5 14 129,-3 9-129,-6 11 129,-4 10-129,-2 12 129,0 10 0,0 13 0,-3 10 0,1 6 0,2 3-129,0 2-129,2-3 129,1-8-129,2-6 0,1-12-129,-2-11 129,-1-11-129,-1-11 129,-2-11 129,0-9-258,-4-7 258,0-10-129,-1-6 0,5-14 0,-14 15 129,4-11-129,-5 1 0,-3 3 129,-6 1-129,-6 6 129,-6 2-129,-3 3 129,-3 3 0,-1 3-129,2-3 129,2 2-129,5-1 0,6-5-129,6-4 129,6-1-129,6-4 0,10-10-129,-5 11-258,5-11-645,0 0-3870,12 10 0,-12-10-645,18 0 0</inkml:trace>
  <inkml:trace contextRef="#ctx0" brushRef="#br0" timeOffset="260670.9095">4069 15233 8256,'-39'-39'5160,"35"13"0,14 4-645,14-8-3870,20 2-387,15-6 0,19 3-129,16-2-129,17 2 0,21 2 0,12-4 0,18 3 258,13 1-258,19 0 0,15 0 129,22 0-129,15-3 258,48-4-258,-2 1 258,20-2-387,52-2 387,-19 4-387,13 3 129,43 7-129,-27 8 0,-21 8 0,22 6 0,4 3 0,-37 13 129,27 3 129,-9 4-129,-48-4 258,27 2 0,-16-2 129,-9-3 0,-19-1-129,-15-4 0,-17-4 0,-15 0-129,-18-1 0,-22-1 0,-20 2-129,-28 0 0,-29 3-258,-27 0-129,-24 11-903,-32-14-2580,-12 13-645,-25-7-1161,-17 2-258</inkml:trace>
  <inkml:trace contextRef="#ctx0" brushRef="#br0" timeOffset="261335.9475">7466 15475 6321,'-10'-2'5031,"2"-5"-258,8 7-129,2-11-2580,21 11-903,2-1-258,12 1-516,5 0 0,8 0-129,2 3-129,2 2 0,-3 1-129,-5 1-129,-6-1 0,-10-4-645,-5 10-2064,-15-12-1935,-10 0 129,-8 0-774,-13-4 129</inkml:trace>
  <inkml:trace contextRef="#ctx0" brushRef="#br0" timeOffset="261694.9681">7617 15440 6063,'-53'9'5160,"31"10"-516,2 3 0,5 16-2838,-4 10-645,11 21-516,-6 6 0,6 14-387,-1 10-129,1 8 0,0 5 0,3-1 0,-3 1-129,5-5 0,-1-5 129,2-3-129,0-21 129,2-8 0,0-14-129,0-9 0,1-21 0,2-6 0,-3-20 129,0 0-129,12-4 129,-2-9-129,4-7 129,7 0-129,4-7 0,5-4 0,5 2 129,2-3-258,2 8 0,-3-5-516,2 19-1806,-10-10-2064,-3 8-645,-10-2-129,1 5-516</inkml:trace>
  <inkml:trace contextRef="#ctx0" brushRef="#br0" timeOffset="262046.9882">8201 15838 6321,'0'-18'5160,"-4"18"-129,-6 17-645,6 27-2838,-9 9-645,8 20-129,-1 7-258,3 6-258,3 9-258,2 2-129,4-2-387,-4-12-129,10-6-774,-12-27-1032,6-4-2193,-5-14-258,-1-20-387,0-20 388</inkml:trace>
  <inkml:trace contextRef="#ctx0" brushRef="#br0" timeOffset="262310.0032">8200 16122 1161,'5'-154'4644,"-3"87"258,1 18-387,1 12-1290,-1-3-1290,12 23-258,-2 0-645,10 17-387,-1 7-129,2 18 0,-2 4-258,-1 10 0,-5 5-129,-6 3-129,-7-1 129,-5 0-129,-9 3 0,-5-6 0,-4-6-129,-4-4-258,4 1-1161,-3-13-2967,5-3-258,1-9-387,9-9-258</inkml:trace>
  <inkml:trace contextRef="#ctx0" brushRef="#br0" timeOffset="262687.0248">8637 16324 7740,'14'-7'4773,"-14"7"-258,12 0-516,-12 0-3354,8 15 0,-6-2-645,-2 5 0,-6 2-387,0 9-516,-10-12-1677,1 7-1806,-1-3-516,-1-1-129</inkml:trace>
  <inkml:trace contextRef="#ctx0" brushRef="#br0" timeOffset="263564.075">9088 15840 8514,'0'-36'5289,"0"36"-387,-5-14-258,5 21-3354,-5 11-645,3 15-258,-3 7-258,1 5 0,3 3-258,-1 0-129,2 5-645,0-23-1548,0 6-2064,3-18-387,2 1-387,-5-19-258</inkml:trace>
  <inkml:trace contextRef="#ctx0" brushRef="#br0" timeOffset="264059.1033">9291 15477 8385,'34'-26'5031,"-16"15"-258,1-5-387,2 4-3870,3-5 0,3 5-129,-2-2 0,4 3 0,0 1-129,-1 2 0,-2 0 0,0 5 129,-6 3-258,0 8 129,-8 6-129,1 12 0,-8 9 129,-2 15-129,-3 11 0,-3 16-129,-2 6 129,1 4-129,1 6 0,-1 6 0,2-7 0,2-3-129,0-12 258,2-9-129,2-6 0,-4-8-129,0-8 258,0-6-258,-4-6 258,-5-3-129,-3-2 0,-6-1 129,-3-2-129,-6 2 129,-3-2-129,-4 1 0,1-4 0,0-3 0,3-3 0,8-5-129,3 3-258,5-13-774,14-2-3741,0 0-129,8-4-516,1-13-387</inkml:trace>
  <inkml:trace contextRef="#ctx0" brushRef="#br0" timeOffset="264535.1305">10366 15976 5934,'6'2'5289,"12"-1"-258,11-1-387,9-5-3612,13 2-258,3-5-129,9 4-258,-3-1-258,-5-7-645,-3 12-2064,-13-9-2064,-15 2-516,-14-2-258,-11-4-128</inkml:trace>
  <inkml:trace contextRef="#ctx0" brushRef="#br0" timeOffset="264691.1394">10637 15601 7482,'-6'32'5289,"6"13"-387,7 17-258,-7 2-3999,8 12-129,1 12-516,-5-8-774,8-1-3870,-10-16-129,1-10-258,1-13-516</inkml:trace>
  <inkml:trace contextRef="#ctx0" brushRef="#br0" timeOffset="264955.1545">11642 15270 7611,'64'-27'5547,"-28"10"-516,8 3 0,-4-7-4386,8 11 258,-5-6-387,-1 6-258,-11 1-129,-11 3-387,-9 6-1161,-19 1-3354,-12 6-258,-8-3-516,-8 3 0</inkml:trace>
  <inkml:trace contextRef="#ctx0" brushRef="#br0" timeOffset="265278.173">11631 15225 5031,'-38'86'5418,"23"-28"0,1 11-645,2 2-2193,6 16-1806,-4 0 0,6 6-516,4 5 0,-3-9-129,1-7-258,-1-8 387,2-13-387,-1-10 258,2-10-129,0-10 129,-4-14-129,4-17 0,0 16 129,0-16-129,14 0 129,0-7-129,7-2 129,5 1-129,5-2 0,4 1 0,2-3 129,2 5-258,-4 5 0,-7-1-774,3 3-3870,-12 0-387,-5-1-129,-14 1-645</inkml:trace>
  <inkml:trace contextRef="#ctx0" brushRef="#br0" timeOffset="265938.2108">12351 15608 5934,'13'-53'5418,"-12"31"-258,-2 2-387,1 20-3483,-19-6-387,4 15-258,-10 14-387,-1 15 0,-1 5-129,1 3-129,4 4 0,5-5 0,9-8-129,8-9 129,5-15 0,12-11 0,9-9 129,3-11-129,2-4 129,1 1 0,-6 4 0,-2 5-129,-7 12 0,-7 7 129,-6 18-129,-4 7 129,-8 8-129,-4 5 0,-2 3 0,0 2 0,0 5-129,0-4 258,4-9-258,3-2 129,3-8 0,1-3-258,7-3-774,-4-26-1806,13 0-1806,4-11-774,4-3-129,4-11 1</inkml:trace>
  <inkml:trace contextRef="#ctx0" brushRef="#br0" timeOffset="266078.2187">12589 16058 5160,'52'-25'5547,"-35"24"-516,-6 1-258,-11 0-2967,7 21-903,-9-6-387,-4 15-258,-5 5-645,-8-7-2580,4 6-1677,-3-3-645,2-3-129</inkml:trace>
  <inkml:trace contextRef="#ctx0" brushRef="#br0" timeOffset="266283.2305">13039 15687 8385,'12'4'5160,"-12"20"-129,-2 5-516,-3 7-4515,2 6-258,1-5-903,7 7-3354,-4-3-516,3-10-258,2-6-129</inkml:trace>
  <inkml:trace contextRef="#ctx0" brushRef="#br0" timeOffset="266659.252">13268 15330 7740,'8'-7'5547,"3"7"-645,-11 0 0,8 6-4386,-8-6-258,14 11 0,-2-5 0,-1-2 0,2 0-129,-2-1 129,2-3 0,-1 0 0,0 0 0,-1 0 129,-1 1-129,-10-1 0,13 11 129,-6 3-129,4 8-258,3 2 129,2 12 0,4 9 0,3 7-129,-3 11 0,-1 4-129,-4 2 0,-9-3 0,-6 2-516,-14-13-645,-3-1-3999,-17-2-129,-3-6-258,-8-12-645</inkml:trace>
  <inkml:trace contextRef="#ctx0" brushRef="#br0" timeOffset="267514.3008">13289 15294 8643,'-45'-3'5676,"29"3"-258,16 0-129,0 0-4128,7 13-387,21-13-258,10 0-129,5 0 0,4 0-129,0-3 0,-2 3 0,-11 0 0,-9 7-129,-8 10-129,-13 12 0,-4 8 258,0 7-258,-4 5 129,0 4-129,4 3-129,4 1 129,7 2 0,6-3 0,2-5-129,2-2 129,-3-3 0,0-1 0,-7-6 0,-5 3 0,-6-9 0,-6 3 0,-8-4 0,-7-1 129,-5-5-129,-5-1 0,-6-5 129,-1-6-129,-3 4 0,0-7-129,2-4 129,4-2 0,5 2-387,2-7-516,19 7-3612,-4-7-1161,13 0-129,-3-11-645</inkml:trace>
  <inkml:trace contextRef="#ctx0" brushRef="#br0" timeOffset="267891.3225">14795 15652 6063,'5'17'5676,"16"-7"-387,7-9-129,18 7-3999,-8-8-129,10 2-258,-4-2-258,0 0-129,-10 0-258,-6 0-387,-5 8-516,-23-8-1935,8 0-2322,-13 0-258,-8 6-516,-8-1 129</inkml:trace>
  <inkml:trace contextRef="#ctx0" brushRef="#br0" timeOffset="268043.3312">14926 15813 8256,'-14'18'5676,"14"1"-516,9-17-129,18 4-3999,1-6-387,10 0-258,2 0-516,-4-3-903,3 3-3999,-4 0-129,-3-2-387,-4-1-516</inkml:trace>
  <inkml:trace contextRef="#ctx0" brushRef="#br0" timeOffset="270962.4981">16054 15400 903,'4'-14'4773,"-4"14"-129,4-20 129,-4 5-2451,0 15-516,0-11-645,0 11-258,0 0 0,0 0-258,0 0-129,0 0-129,0 0 0,0 0-129,0 0 129,0 0-129,0 0-129,0 0 0,0 0-129,0 0 0,-5 0 0,5 0 0,0 0 0,0 0 0,0 0 0,0 0 0,0 0 0,0 0 0,0 0 0,0 0 0,0 0 0,0 0 0,0 0-129,0 0 129,0 0 0,0 0 0,0 0 0,0 0 0,0 0 0,0 0 0,0 0 0,0 0 0,0 0 0,0 0 0,-4-13 129,4 13-129,0 0 0,-11-4 0,11 4 0,-8 0 0,8 0 0,0 0 0,-10-3 0,10 3 0,0 0 0,0 0 0,0 0 0,0 0 0,0 0 0,0 0 0,0 0-129,4-9 129,-4 9 0,0 0 0,0 0 0,0 0 0,0 0 0,0 0 129,0 0-129,0 0 0,0 0 0,0 0 0,0 0 0,0 0 0,5-16 0,-5 16 0,0 0 0,-6-11 129,-4 9-129,-1-1 0,-5 3 0,-4-3 0,-2 3 0,-5 0-129,2 0 129,-2 0-129,1 0 129,0 0 0,2 0 0,4 0 0,2 0 0,3 0 129,5 0-129,0 0 0,10 0 129,-11 0-129,11 0 0,0 0-129,0 0 129,0 0 0,-5 7 0,4 6 0,0 8-129,0 10 129,-1 11 0,-1 15 0,1 17 0,-1 9-129,-2 8 258,1 14-129,0-2 0,-2-4 0,0-6-129,-1-13 129,2-8 0,-3-14 0,1-13 0,0-12-129,1-9 258,0-5-258,-1-7 258,7-12-129,-7 15 0,7-15 0,0 0 0,0 0 0,0 0-129,9-5 258,2 1-129,4-2 0,2 1 129,7 3 0,2-2 0,4 0 0,2 1-129,1 2 129,-2-2 0,0 3-129,-5 0 129,-3 0-129,-5 0-129,-6 0-129,0 4-1290,-12-4-2967,0 0-774,0 0 129,6-8-774</inkml:trace>
  <inkml:trace contextRef="#ctx0" brushRef="#br0" timeOffset="271241.5141">16203 15744 5805,'0'-15'5289,"0"27"-258,0 20-258,0 17-2967,0 4-1161,3 24 129,0-2-129,0 7-387,-2-7 0,-1-4-258,0-4-129,-3-14-258,-1 0-516,-6-33-1677,5 2-2193,5-22-258,-10 0-516,8-20 129</inkml:trace>
  <inkml:trace contextRef="#ctx0" brushRef="#br0" timeOffset="271465.5269">16199 15840 7611,'20'-128'5289,"-5"86"-387,3 19-129,-1 4-3483,10 19-258,-6 6-516,4 14-129,-4 6-129,-5 10 0,-6 4-129,-3 2 0,-7-1 0,-8 1-129,-8-1 129,-8-2-258,-2-2-516,-9-16-1935,7 1-2193,0-7-516,9-8-129,7-7-387</inkml:trace>
  <inkml:trace contextRef="#ctx0" brushRef="#br0" timeOffset="271610.5352">16491 15858 8901,'83'-15'5160,"-45"10"-258,-2-7-516,2 8-3870,-1 2-903,-9-6-3870,0 4-516,-7-4-258,-6 0-387</inkml:trace>
  <inkml:trace contextRef="#ctx0" brushRef="#br0" timeOffset="271766.5441">16690 15586 7740,'-39'19'5160,"29"16"-387,6 11-258,3 0-3741,7 12-258,4 2-774,-2-4-2322,0-1-1935,-1-6-387,-4-1-387,5-21 0</inkml:trace>
  <inkml:trace contextRef="#ctx0" brushRef="#br0" timeOffset="272277.5733">17118 15687 6063,'-3'-53'5160,"-14"41"-387,-6 7-258,3 10-3483,-7 3-258,5 16-387,-4 3-129,7 9-129,6 3 0,5-2-129,5-3-129,3-6 0,9-6 0,3-11 129,5-8-129,1-6 129,1-10 0,0-6 0,-1-1 0,0-4 129,-4 3 0,-1 3-129,-2 6 129,-3 7-129,-8 5 129,5 14-129,-5 6 0,-3 10 129,-5 5-129,-5 5 0,-2 6 0,-3 5 129,-2 6 0,1-2 0,0-2 129,4-2 0,0-10-129,8-6 258,2-6-258,5-9 129,0-20-258,16 8 129,-2-10-129,5-8 0,0-3-129,3-8 0,2-3-129,-1-1-387,4 2-129,-8-10-1161,10 9-2709,-7-1-258,1 3-516,-1 5 129</inkml:trace>
  <inkml:trace contextRef="#ctx0" brushRef="#br0" timeOffset="272443.5827">17417 16027 258,'20'2'3870,"-20"-2"387,7 15-387,-4-1-1935,-6-2-903,-3 5-645,-4 6-258,-1-5-387,-2 9-1806,1-1-1935,-4-9 129,6 5-645</inkml:trace>
  <inkml:trace contextRef="#ctx0" brushRef="#br0" timeOffset="273126.6218">17944 15644 129,'0'0'4257,"0"0"645,0 0-258,0 0-1806,11-4-903,-10-9-516,9 9-387,-2-14-129,7 6-387,-1-10 0,5 5-129,-1-4 0,0 6 0,-2-1 0,0 7 0,-5 7-258,-3 3 129,-4 11-129,-4 7 0,0 8-129,0 7 0,-3 9 129,0 0-258,-1 4 129,-2-1 0,3-3-129,0-4 258,1-5-258,1-5 0,1-9-129,0-6-129,0 1-645,0-15-2193,0 0-1548,0 0-516,11 0-129</inkml:trace>
  <inkml:trace contextRef="#ctx0" brushRef="#br0" timeOffset="274890.7228">18315 15262 1548,'0'0'3612,"0"0"-1290,0 0-258,0 0 129,12 0 0,-12 0-516,10-3-258,-10 3-258,23-6 129,-13-6-258,10 8-129,-4-8-129,4 6-258,-3-5-129,1 4 0,-4-4-129,0 4-129,-4 0 129,-1 3-129,-9 4 0,11-6-129,-11 6 258,0 0-258,0 0 0,8 2 129,-8-2-258,0 12 258,0-12-258,0 17 129,0-6 0,0 0 129,-2 0-129,0 4 0,1-2 0,-1 4 129,1-1-129,-2 4 0,0-2 0,2 1 0,-2 2 0,0 5 0,-1 2 129,-1 3-129,-1 3 129,1 8 0,-2 4 0,3 7-129,0 1 129,1-1 0,0-2-129,3-2 129,0-6-129,0-7 129,0-7-129,3-7 129,-3-7-129,4-1 129,-4-14-129,1 14 129,-1-14-129,0 0 129,0 0-129,0 0 0,-8 10 0,0-9 129,-4-1-129,-3 0 0,-5 4-129,-4-1 0,0 7-516,-11-9-2322,4 15-1935,-4-1-387,4 16-258,-3 0-516</inkml:trace>
  <inkml:trace contextRef="#ctx0" brushRef="#br0" timeOffset="304630.4238">2320 17444 4644,'-5'-72'5676,"-4"53"0,-3-5-516,12 24-2580,-18-8-516,18 32-1032,8 22-129,8 21-774,4 10 258,7 17-258,5 9 0,4-4 0,1 11 0,1-33-258,-5 9 0,-4-36 129,-2 3-258,-27-53-258,40 72-1290,-40-72-3870,0 0 0,0 0-516,0 0-258</inkml:trace>
  <inkml:trace contextRef="#ctx0" brushRef="#br0" timeOffset="304811.4342">2619 17648 8385,'-4'-102'5805,"3"75"-516,-8 18-774,2 17-3354,7-8-258,-28 69-774,28-69 387,-38 109-645,16-30 129,-4-2-387,4-6-645,-11-5-2451,33-66-2064,-47 80 258,47-80-1290</inkml:trace>
  <inkml:trace contextRef="#ctx0" brushRef="#br0" timeOffset="304958.4426">2213 18098 4773,'0'0'5676,"0"0"-258,0 0-387,68-47-2838,-10 19-1935,15-4-2580,4 0-2580,4-16-129,6 2-774,-7-12 517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7:02:31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2071 2440 5289,'0'0'5160,"0"0"-129,0 0-258,10 23-2580,-10-23-645,36 0 0,0-3-774,24-2-129,18-6-129,23 2 129,17-3-387,18-2 258,12 2-516,11 4 387,-4-1-129,4 3 129,-11 0-258,-10 2 0,-13 0 0,-16 0-129,-19 0 0,-17-3 0,-12 2 0,-15 0 129,-12 1-129,-7-1 129,-7 1-129,-6-1 0,-3 2 129,-3 0-129,-8 3-129,0 0-387,9-1-903,-15-6-3483,6 7-129,-22 0-387,8 0-387</inkml:trace>
  <inkml:trace contextRef="#ctx0" brushRef="#br0" timeOffset="547.0313">2510 2825 6966,'-60'8'5289,"42"-8"0,-7-3-129,14 6-2967,-11-6-516,22 3-516,-11 0-129,11 0-258,11 7-129,17 0-129,18-2-129,14-3 0,18-2-258,15-4 129,19-13 0,12-4-129,11-7 0,2-3-129,-5-1 0,-8 1 129,-7 4-129,-16 3 129,-16 9-129,-20 1 0,-16 3 0,-11 3 130,-11 1-130,-9 2 0,-5-1 0,-3-2 0,-2 3 0,-8 5 0,13-10 0,-13 10 0,9-5 0,-9 5 0,0 0 0,0 0-130,0 0-128,0 0 0,0 0-129,0 0-387,2 5-645,-9-5-1935,3 21-2064,-7-9-129,5 15-387,-4-5-387</inkml:trace>
  <inkml:trace contextRef="#ctx0" brushRef="#br0" timeOffset="39899.2822">3605 4891 2322,'0'0'4386,"-3"-11"0,3 11 0,0 0-2451,-12-3-516,12 3-258,0 0 129,11-6-129,-3-3-258,9 9-258,0-4 0,6 4-258,3 0-129,6 3 0,3 6-129,4 1-129,6-1 129,10 2 0,10-1-129,15 1 129,13-2 0,15-2-129,18-5 0,20-1 0,19-1 0,16 0 0,16-5 0,13-2-129,14-8 129,12 3-129,10-2 258,11 4-129,6-5 0,6 1 129,6 0 0,8 1 0,5 2 0,40-1 129,-26 1-129,3-2 129,1 0-258,6-2 129,-2 1 0,0-1-129,-3-3 0,-33 2 129,29-4-258,2 4 258,-1-1-129,-1-3 129,2-1-129,0 0 129,-1-1-129,3-6 0,0 2 0,-4-3 0,0-4 129,-6 2-129,1-1 129,-4 2-129,-6 2 258,-3 1-129,-8 2 0,1 3 0,-7 4 129,2 3-258,-6 1 129,-2 3-129,-2 0 0,-4 4-129,-5-3 129,-5 2-258,-8-2 258,-3-1-129,-7 0 0,-4-2 0,-7 1 129,-5-1 0,-9 5-129,-5-1 129,-5 4 0,-8 1 0,-10 4-129,-9 0 129,-8 0 0,-9 1-129,-11 7 129,-10-5-129,-10 2 129,-10-2 0,-7-3 129,-10 0-129,-9 0 129,-9 0-129,-9-2 0,-14-2 0,-12 2 0,-8-2 0,-14 1-129,-10-2-258,-9 5-903,-10 0-3870,-3 1-129,-8 1-516,0 7-645</inkml:trace>
  <inkml:trace contextRef="#ctx0" brushRef="#br0" timeOffset="42899.4538">21499 1127 9933,'0'0'4902,"0"0"0,-38 24 129,38-24-3741,0 0-258,-17-85-516,12 32-258,1-12-129,0-8 258,4-5-258,0-4 258,1 2-129,5 5 129,3 10-258,5 14 258,-14 51-129,41-60-129,-41 60 129,55-6-129,-55 6 0,63 37-129,-63-37 0,47 77 0,-47-77-129,18 90 129,-18-90-129,-12 89-129,12-89-258,-47 73 258,47-73 129,-67 48-129,67-48-129,-67 27 129,67-27 129,-53 19 258,53-19 258,0 0-387,0 0 129,2 68 387,-2-68-129,54 59 0,-54-59-129,61 77-387,-61-77 0,52 75-129,-52-75-129,36 65-516,-36-65-129,0 0-645,37 26-1032,-37-26 129,36-45 258,-36 45 0,47-84 903,-19 32 1161,-28 52 903,42-89 645,-42 89 1032,27-65 0,-27 65-129,0 0 129,0 0-903,0 0-387,-34-28-516,34 28-258,-49 33-387,49-33 516,-45 55 129,45-55-516,-27 57 516,27-57-387,-3 56 129,3-56-387,0 0 645,44 25-516,-44-25-645,52-17 774,-52 17-387,52-48 129,-52 48-258,41-54 516,-41 54-645,0 0 387,28-61 645,-28 61-516,0 0 0,0 0 0,0 0-129,6 49 0,-6-49 645,0 0-645,27 65 0,-27-65 0,0 0 0,53 25 0,-53-25 0,39-15 0,-39 15-387,39-49 516,-39 49-129,35-94 258,-19 38-129,-1-7 258,-3 6 258,-2 4-387,-10 53 387,8-75-258,-8 75 0,0 0-129,0 0 0,-2 70-129,-1-20 0,3 9-129,0 0 0,0 2 0,0-5-129,3-8 129,-3-48-516,8 71-258,-8-71-2064,0 0-2322,0 0-258,0 0-129,0 0-645</inkml:trace>
  <inkml:trace contextRef="#ctx0" brushRef="#br0" timeOffset="43118.4663">22182 853 9159,'-36'-48'5418,"36"48"0,0 0 129,0 0-3999,0 0-1032,0 0 129,46 8-258,-46-8 0,45 22-129,-45-22-258,41 39 0,-41-39-129,0 0 0,33 69-258,-33-69-258,0 0-2451,10 53-2193,-10-53-258,0 0-258,0 0-258</inkml:trace>
  <inkml:trace contextRef="#ctx0" brushRef="#br0" timeOffset="44334.5358">22332 762 4128,'-13'-52'4773,"13"52"-387,0 0-1419,0 0-774,5 49-645,-5-49 387,0 0-1032,33 69-258,-33-69 0,0 0-129,46 61-129,-46-61 0,43 24-258,-43-24 0,46 5 0,-46-5-129,39-12 129,-39 12-258,0 0 258,25-55 0,-25 55 0,0 0 0,-32-63 0,32 63 387,-50-26-387,50 26 387,-53-6-387,53 6-129,0 0 0,-40 27-129,40-27 129,0 0-258,0 0 258,54 52 0,-54-52 0,55 13-258,-55-13 258,54 5 258,-54-5-129,46-2-129,-46 2 0,0 0 0,43-6 0,-43 6 129,0 0-129,0 0-129,0 0 0,0 0 387,36 51-258,-36-51 129,0 0-129,0 0 0,18 49 129,-18-49-129,0 0 0,0 0 258,0 0-129,0 0-387,0 0 258,42-26 129,-42 26-129,0 0 258,25-51-258,-25 51-258,0 0 258,0 0 0,41-33 0,-41 33 0,0 0 0,47 0-129,-47 0 129,38 10 129,-38-10-129,0 0 258,50 6-258,-50-6 258,0 0-258,0 0 258,0 0-129,0 0-258,0 0 258,0 0-258,0 0 258,0 0-129,-35 27 0,35-27-129,0 0 129,0 0 0,0 0 0,0 0 129,0 0-129,0 0 0,0 0 0,0 0 0,0 0 0,0 0-129,0 0 0,42 46-387,-42-46 258,0 0 0,0 0 129,45 0-129,-45 0 129,0 0 258,37-8-258,-37 8 387,0 0-258,40-18-258,-40 18 258,0 0-258,41-20 258,-41 20-258,0 0 258,43-23 129,-43 23 0,0 0 129,49-31-258,-49 31 129,0 0 0,38-50 258,-38 50-387,0 0-129,13-68 0,-13 68 129,0-54 0,0 54 129,-13-67-129,13 67-129,-21-61 129,21 61 129,0 0 0,-24-56 0,24 56 0,0 0-129,0 0 129,0 0 0,0 80 0,0-80 0,14 84 0,-4-32 0,-10-52-129,20 96 0,-20-96 129,13 86-258,-13-86 0,6 64-774,-6-64-1548,0 0-2709,0 0-258,23 54-258,-23-54-387</inkml:trace>
  <inkml:trace contextRef="#ctx0" brushRef="#br0" timeOffset="44718.5578">23426 828 6966,'17'-51'5934,"-17"51"-387,0 0-387,0 0-2838,0 0-1161,0 0-387,0 0-129,0 0-129,0 0-258,0 0-129,0 0 0,0 0 0,-20 60 0,20-60-387,0 0 387,-8 53-129,8-53 0,0 0 0,0 0 129,4 54-387,-4-54 387,0 0 129,0 0-258,0 0 0,0 0 129,0 0-129,0 0 0,0 0-129,-36 20-516,36-20-2322,0 0-2451,0 0-258,0 0-258,-38-24-387</inkml:trace>
  <inkml:trace contextRef="#ctx0" brushRef="#br0" timeOffset="47130.6957">12004 4128 7998,'20'-78'5160,"-11"35"-258,3 6 129,-6-3-3225,5 14-645,-4 0-387,3 21-129,-3 12-258,0 26 0,0 24-129,3 22-129,-2 18 0,6 15 0,-1 6-258,0 3 129,0-5-129,-2-13 0,-1-15 129,-1-12-258,-1-17-129,-5-17-387,6 4-1161,-7-23-3096,4 2-258,-6-9-258,2 5-516</inkml:trace>
  <inkml:trace contextRef="#ctx0" brushRef="#br0" timeOffset="47486.7161">12176 5436 7998,'-10'14'5547,"4"11"-387,-8 2-258,8 9-4386,-6 11 129,5 7-258,1 3-129,4 0 0,2-7-129,3-8 0,13-11-129,4-9 129,7-15-129,5-9 0,2-15 129,1-15-129,-2-6 0,-6-8 0,-7-6 0,-9 0 0,-11 1 0,-8 2 129,-16 8-258,-8 8 258,-5 8-516,-4 7-645,6 14-3870,-1 0 0,11 4-903,7 0-129</inkml:trace>
  <inkml:trace contextRef="#ctx0" brushRef="#br0" timeOffset="47934.7417">14593 4057 10062,'23'-47'5547,"-19"36"-516,-4-1 0,0 12-3741,-7 17-387,5 17-258,-1 19-258,3 16-129,1 13-129,6 13 129,1 3-258,2 5-129,3-4-258,-3-16-774,8-6-3741,-11-17-387,4-6-129,-7-16-774</inkml:trace>
  <inkml:trace contextRef="#ctx0" brushRef="#br0" timeOffset="48286.7618">14649 5366 8514,'-26'-17'5676,"15"0"-516,11 17-258,-7-24-3225,7 24-774,9-11-258,4 11-129,2 3-258,0 10 129,-3 11-258,1 7-129,-6 10 129,-3 7-129,-4 4 0,0 3-129,0-1-129,-4-6-258,4 3-2064,3-26-2451,5-5-258,0-19-645,8-3-258</inkml:trace>
  <inkml:trace contextRef="#ctx0" brushRef="#br0" timeOffset="48798.7911">16372 3892 7611,'28'-32'5160,"-15"18"-129,-9-7-387,7 20-1935,-11 1-1290,2 17-387,-2 17-258,3 25-387,-1 12-258,6 15 0,1 5-129,2 1-387,5 2-1032,-4-17-3483,8-8 0,-7-21-645,2-12-258</inkml:trace>
  <inkml:trace contextRef="#ctx0" brushRef="#br0" timeOffset="49270.8182">16485 4905 11223,'-31'-6'5289,"20"-8"-387,11 14-129,12-18-3999,13 9-258,6 6-129,3 3-129,0 2-129,-1 14 129,-8 7-258,-7 6 129,-13 5-129,-7 5 0,-11 2 0,-5-2 129,-4-3-258,1-7 129,5-4 0,5-8 129,9-4-258,2-13 129,20 1 0,4-1 0,3 0 0,2-3-129,2-2-387,-4-5-903,4 10-3483,-7-11 0,7 7-387,-3-13-645</inkml:trace>
  <inkml:trace contextRef="#ctx0" brushRef="#br0" timeOffset="50134.8676">10134 4374 10965,'-10'-46'5547,"7"34"-387,-7 4-129,8 16-2838,-3 21-1677,5 20-129,5 13-258,4 13-258,7 15-516,-7-4-3096,11 14-1419,-4-14-258,0-3-387</inkml:trace>
  <inkml:trace contextRef="#ctx0" brushRef="#br0" timeOffset="50631.896">9758 5884 10320,'3'14'5547,"14"-6"-516,2-7-129,12 5-4128,-3-4-387,8 3-258,5 4-1290,-3-9-3612,7 5-258,-9-5-258,2 0-516</inkml:trace>
  <inkml:trace contextRef="#ctx0" brushRef="#br0" timeOffset="50791.9052">10324 5702 9417,'3'-10'5289,"-1"19"-258,-2 15-516,0 9-3870,0 12-387,2 6-516,9 12-4257,-11-5-129,6 5-387,-6-14-774</inkml:trace>
  <inkml:trace contextRef="#ctx0" brushRef="#br0" timeOffset="52027.9759">8146 4505 11868,'0'-42'5418,"0"42"-129,-1-12-387,2 24-4128,-1 20 0,0 17-516,0 15-129,3 8-258,2 11-129,2-7-774,11 6-3870,-8-19-258,6-6-258,-4-19-387</inkml:trace>
  <inkml:trace contextRef="#ctx0" brushRef="#br0" timeOffset="52363.995">7486 5738 10965,'-8'11'5289,"24"-6"-129,16-5-258,8-13-4386,14-3-129,8 2-774,-2-9-3483,4 10-1032,-11-6-129,-2 7-645</inkml:trace>
  <inkml:trace contextRef="#ctx0" brushRef="#br0" timeOffset="52658.0119">8090 5528 7224,'19'-21'5547,"-9"9"-387,6 8-129,-2-14-1548,6 18-2709,-2 2-258,2 9-258,-5 9 0,-7 7-129,-6 6-129,-5 7 129,-14 7-129,-5 2 0,-3 2 0,-1-5 0,4 0-129,5-12 129,12-3 0,8-12 0,18-12-258,9-8-645,17-2-3870,-2-15-258,8 0-387,-4-8-774</inkml:trace>
  <inkml:trace contextRef="#ctx0" brushRef="#br0" timeOffset="55544.177">8377 4654 10836,'4'-33'4902,"-4"17"-129,0 16-129,10 0-3870,-3 11-387,-2 13-129,-1 10-258,1 8-129,-3 3-516,9 15-2709,-10-11-1290,5 2-129,-5-13-516,8-1-129</inkml:trace>
  <inkml:trace contextRef="#ctx0" brushRef="#br0" timeOffset="55764.1896">8687 4645 3870,'16'19'4386,"-12"3"-387,3 5-129,-2 1-2193,2 9-1419,-2 4-2580,-1-5-1419,-2 1-258,-2-4-387</inkml:trace>
  <inkml:trace contextRef="#ctx0" brushRef="#br0" timeOffset="55963.2009">8914 4707 6837,'0'0'4386,"-3"17"-258,3 2-387,10 6-3483,0 9-2451,-3 0-1548,1 0-387,1-3-258,-2-2 129</inkml:trace>
  <inkml:trace contextRef="#ctx0" brushRef="#br0" timeOffset="56167.2126">9311 4699 4773,'2'47'3870,"-1"-22"-1290,2 6-2580,5-1-3225,-6-5-645,8 2 0</inkml:trace>
  <inkml:trace contextRef="#ctx0" brushRef="#br0" timeOffset="56363.2237">9616 4628 7482,'5'24'4257,"-1"3"-387,-2 5-516,0-2-5031,4 7-2064,-1 0 0,0-4-774,1-4 387</inkml:trace>
  <inkml:trace contextRef="#ctx0" brushRef="#br0" timeOffset="56560.235">9798 4699 9546,'-4'16'4902,"4"8"-258,-6 0-516,6 5-3741,2 4-645,2-6-1806,2 6-2064,-1-5-516,4-1-129,-2-10-387</inkml:trace>
  <inkml:trace contextRef="#ctx0" brushRef="#br0" timeOffset="56851.2518">10588 4609 6450,'17'-4'5289,"-6"15"-516,-3 3-645,-1 15-1935,2 8-3354,-6-3-2967,3 7-258,-4-2-387,2-3-387</inkml:trace>
  <inkml:trace contextRef="#ctx0" brushRef="#br0" timeOffset="57039.2625">10903 4596 8127,'16'22'4644,"-7"2"-387,-2 1-258,7 4-4257,-4 7-3354,-1-5-516,1-2-516,-3-5-258</inkml:trace>
  <inkml:trace contextRef="#ctx0" brushRef="#br0" timeOffset="57227.2732">11305 4557 8514,'26'18'4773,"-15"5"-258,-6 0-387,7 5-3870,-2 3-774,-8-3-3612,7-2-258,-3-6-516,2-4-258</inkml:trace>
  <inkml:trace contextRef="#ctx0" brushRef="#br0" timeOffset="57432.285">11666 4560 9159,'11'4'5031,"4"24"-387,-8-11-258,4 4-3741,-2 6-645,0-5-645,5 7-3612,-9-7-516,1 0-258,-4-11-258</inkml:trace>
  <inkml:trace contextRef="#ctx0" brushRef="#br0" timeOffset="57595.2943">11903 4567 9030,'11'0'4773,"-7"31"-387,-4-8-258,-4 1-5547,4 5-2580,0 0-645,7 0-387,1-11-516</inkml:trace>
  <inkml:trace contextRef="#ctx0" brushRef="#br0" timeOffset="57843.3085">12766 4391 9159,'-4'-16'5160,"4"16"-516,5 19-258,2 7-4128,0 10-129,1 11-1548,-7-3-2967,3 2-258,-3-7-516,2-7-258</inkml:trace>
  <inkml:trace contextRef="#ctx0" brushRef="#br0" timeOffset="58030.3192">13100 4413 7224,'12'21'4773,"-7"2"-258,0 2-903,4-4-5934,1 10-1419,4-3-774,-2-5-129,4-4-257</inkml:trace>
  <inkml:trace contextRef="#ctx0" brushRef="#br0" timeOffset="58211.3295">13414 4454 7611,'-6'43'4644,"2"-13"0,2-1-903,-1-1-5160,3-1-2451,0-4-645,6-3-387,2-10-129</inkml:trace>
  <inkml:trace contextRef="#ctx0" brushRef="#br0" timeOffset="58408.3408">13745 4309 7353,'9'25'5031,"-5"8"-258,-4-1-387,5 10-3354,-3-1-516,4 0-1161,2-1-3612,-2-10-387,2-2-258,0-14-516</inkml:trace>
  <inkml:trace contextRef="#ctx0" brushRef="#br0" timeOffset="58595.3515">14136 4284 8127,'5'44'4386,"-2"-10"0,0-4-1677,3 12-2451,4 1-1032,-2-8-3225,7-3-129,3-9-774,2-8 516</inkml:trace>
  <inkml:trace contextRef="#ctx0" brushRef="#br0" timeOffset="58768.3614">14474 4305 6966,'9'-18'4773,"2"18"-258,-11 9-258,0 23-3225,0-3-516,0 5-1290,0 3-3225,2-6-387,5-3-387,0-6-258</inkml:trace>
  <inkml:trace contextRef="#ctx0" brushRef="#br0" timeOffset="59015.3755">15151 4216 6708,'-5'39'4773,"1"-10"0,1 0-516,3 7-2709,-2 1-1290,2-2-258,2 1-1677,-2-12-2451,5-3-387,-3-11-258,-2-10-129</inkml:trace>
  <inkml:trace contextRef="#ctx0" brushRef="#br0" timeOffset="59188.3854">15366 4118 8127,'8'21'4644,"-8"10"-387,-1 6-516,0 6-4128,1 6-3225,0-2-645,0-2 0,3-7-645</inkml:trace>
  <inkml:trace contextRef="#ctx0" brushRef="#br0" timeOffset="59375.3961">15676 4205 5160,'23'-13'4386,"-18"19"-129,3 13-387,-6-1-2709,4 10-774,2 2-2322,2-5-1935,0-2-258,6-7-387,2-7 0</inkml:trace>
  <inkml:trace contextRef="#ctx0" brushRef="#br0" timeOffset="59531.4051">16058 4129 5934,'0'0'4257,"-6"28"-387,2-3-1161,4 9-6321,0 2-129,0-6-129,6-1-258</inkml:trace>
  <inkml:trace contextRef="#ctx0" brushRef="#br0" timeOffset="59699.4147">16215 4196 4257,'5'-11'4773,"-5"11"-387,14 7-129,-11 6-1806,4 7-1806,0 3-3870,1 0-516,2 2-774,0-8-516</inkml:trace>
  <inkml:trace contextRef="#ctx0" brushRef="#br0" timeOffset="60163.4412">17237 3957 12126,'23'-45'5289,"-18"29"-387,3 16-387,-6 10-3999,1 19-129,-2 11-387,-1 5-774,7 16-3612,-7-5-516,4 4 0,-2-11-516</inkml:trace>
  <inkml:trace contextRef="#ctx0" brushRef="#br0" timeOffset="60336.4511">17591 4016 9030,'16'38'4515,"-11"2"-516,-2 12-2064,4-2-5547,1 4-516,3-4-645,8-5-258</inkml:trace>
  <inkml:trace contextRef="#ctx0" brushRef="#br0" timeOffset="60523.4618">18244 4063 9288,'12'24'4902,"-12"7"-387,0 11-516,0 2-4128,3-2-774,7 4-3096,3-10-516,6-5-258,3-11-387</inkml:trace>
  <inkml:trace contextRef="#ctx0" brushRef="#br0" timeOffset="60711.4725">18796 4065 7740,'16'-2'5160,"-5"32"-645,-11 5-258,0 14-3096,-1 0-903,1 4-387,5 2-903,-1-13-3354,9 2-129,2-18-258,9-9-387</inkml:trace>
  <inkml:trace contextRef="#ctx0" brushRef="#br0" timeOffset="60907.4838">19388 4062 9030,'34'-16'5031,"-28"29"-258,3 12-387,-6 5-3741,6 8-258,2 3-387,-1-1-387,5 6-1548,-7-14-2580,5-5-387,-7-13-129,5-5-258</inkml:trace>
  <inkml:trace contextRef="#ctx0" brushRef="#br0" timeOffset="61079.4936">19815 3970 6966,'56'-56'4902,"-41"42"-129,-2 14-516,-13 0-2967,4 18-516,-3 5-645,-1-4-1806,0 14-2451,-2-5-387,-4 1-774,-5-8-258</inkml:trace>
  <inkml:trace contextRef="#ctx0" brushRef="#br0" timeOffset="97829.5956">14355 7897 516,'-5'-18'4644,"5"18"129,-2-14 0,2 14-2193,0-12-645,0 12-516,4 0-129,6 8-387,-2 5-387,7 9 0,0 1-129,4 10 129,0 4-387,4 5 129,0 3-258,0 1 129,-1-3 0,0-1-129,-1-4 0,-2-5 0,-1-5-129,-5-10-258,3-3-387,-16-15-1161,14 0-2838,-8-8-258,-2-11-129,-3-12-516</inkml:trace>
  <inkml:trace contextRef="#ctx0" brushRef="#br0" timeOffset="98158.6144">14851 7314 4386,'0'-49'4902,"0"29"-129,0 20-258,-5-21-3225,5 21-129,0 0-129,6 26-258,-6 5-258,-2 16 0,-7 17-129,-3 14 0,-7 13 0,-5 12-258,-2 8 0,-2 3 0,-1-5 0,5-7-129,2-17 0,4-12 0,10-13-387,0-20-645,11-10-3483,-2-20-387,-1-10-258,15-3-387</inkml:trace>
  <inkml:trace contextRef="#ctx0" brushRef="#br0" timeOffset="98513.6347">14835 7299 3612,'7'0'5031,"-7"0"129,20 3-387,-11-2-3225,17 10-129,-1-10-129,15 7-258,5-12-258,10-1-258,6-10-129,7-5-129,2-6-129,0 0 0,-7 1-129,-7 1 0,-9 7 0,-11 2 0,-13 6-258,-12 6-129,-11 3-903,-5 15-3354,-6-1-258,-9 4-387,-1 5-387</inkml:trace>
  <inkml:trace contextRef="#ctx0" brushRef="#br0" timeOffset="99254.6771">15112 8020 3612,'-18'-30'4644,"13"14"-645,-2-8-1677,7 9-258,0-12-258,4 11-387,-2-9-258,10 8-129,-4-3-258,7 8-129,-3-2-129,6 6-129,-2 1 129,4 3-258,-2 3 0,0 1-129,-1 5 0,-1 7 0,-1 5 0,-3 6-129,-4 6 129,-2 1-129,-4 6 0,-2 2 0,-3 3 0,-6 2 0,-2 1-129,-5-2 129,-1 0-129,-3 0 0,-5-1 129,1-3-129,-3 2 0,-1-6 0,4-1 258,1-4 0,3-4-258,4-7 258,4-3-129,12-15 129,-8 17-129,8-17 0,0 0-129,10 0 258,0-1 0,0 0-129,5-4 258,4-1-258,0 0 258,4-1-129,1 1 129,1 1-258,1 1 129,-1 0-129,-1 3 129,-2 1-129,-3 0 0,-2 0 129,-3 0-129,-2 0 0,-3 1 0,-2-1 0,-7 0 0,11 0-258,-11 0-129,0 0-1290,5 12-3225,-5-12-258,-5 22-258,-6-4-387</inkml:trace>
  <inkml:trace contextRef="#ctx0" brushRef="#br0" timeOffset="118019.7504">17351 7700 9933,'0'-11'5160,"-5"-9"-516,5 20-387,0 0-4644,-15-13-3870,15 13-387,0 0-516,0 16-258</inkml:trace>
  <inkml:trace contextRef="#ctx0" brushRef="#br0" timeOffset="118191.7602">17375 8119 7482,'0'0'5547,"-7"-12"-387,5-10-387,2 22-1419,0-33-3354,0 9-774,6 10-3999,3-2 129,6 4-516,3 0-516</inkml:trace>
  <inkml:trace contextRef="#ctx0" brushRef="#br0" timeOffset="118662.7872">18567 7575 9546,'16'-39'5160,"-15"14"-258,-1 4-258,-4-6-3999,-3 6-129,-6 3-129,-3 9 0,-8 8-129,-3 7 0,-7 15-129,0 12 0,-1 12-129,2 6 0,6 3 129,7 0-129,9-4 129,9-6-129,9-9 129,8-11-129,7-13 129,2-11-258,3-2 129,-3-14 129,3-11-387,-4-5 258,-3-4-129,-2 0 0,-2 3 0,-2 4 129,-4 5-129,0 11 0,-2 11 258,-2 9-129,1 14 0,0 4 0,3 7 129,2 0-387,4 1-387,-3-10-4128,8-2 258,1-12-774,7-8-129</inkml:trace>
  <inkml:trace contextRef="#ctx0" brushRef="#br0" timeOffset="119578.8396">20704 7134 9159,'-26'-43'5289,"9"30"-387,-6 4-129,-1 9-4128,-2 16-387,2 16 0,-2 14-129,4 8 129,-1 6-258,7 3 0,6-3-129,5-7 129,5-11-129,10-13 129,8-13-129,4-16 0,4-7 129,0-18 0,4-9 0,-1-11 0,0-5 0,-3-1 0,-5 4 129,-2 7-129,-4 11 129,-2 16-129,-5 13 129,-1 10 0,-4 20-129,0 10 0,1 5-129,-4-3-387,10 7-645,-6-10-3483,9-5-387,2-12-258,5-8-387</inkml:trace>
  <inkml:trace contextRef="#ctx0" brushRef="#br0" timeOffset="120303.881">21101 7454 12384,'10'-10'5676,"-10"-5"-258,-2 6-387,2 9-5160,0 0-903,-9-12-3999,9 12-258,0 0-516,0 0-387</inkml:trace>
  <inkml:trace contextRef="#ctx0" brushRef="#br0" timeOffset="120730.9055">21540 7174 7224,'24'-38'5547,"-24"24"-645,-8 2 0,-1 10-3612,-16-3-387,2 5-387,-4 11-129,2 9-258,-3 3-129,5 6 129,5 4-129,4-2 0,7 4 0,4-9 0,3-2-129,4-9 129,6-11 0,5-4 0,1-9 0,3-8 0,-1-5 0,0 1 0,-3-2 0,0 6-129,-3 6 129,0 8-129,-1 3 258,-3 9-258,2 12 0,-3-5-645,10 6-3999,-6-2-258,4 1 0,-1-9-645</inkml:trace>
  <inkml:trace contextRef="#ctx0" brushRef="#br0" timeOffset="120978.9196">22040 7090 9804,'25'5'5805,"-5"-5"-645,1-5 0,8 3-4644,-3-2 0,4 4-258,-5 0-387,-3 0-387,-1 7-1935,-9-5-2580,-12-2-258,4 11-387,-4-11-516</inkml:trace>
  <inkml:trace contextRef="#ctx0" brushRef="#br0" timeOffset="121141.929">22045 7318 9288,'17'18'5547,"5"-18"-387,0-8-258,9-1-4644,3 3-1677,1-8-2967,-3 4-645,-4-5-387,1 4-516</inkml:trace>
  <inkml:trace contextRef="#ctx0" brushRef="#br0" timeOffset="122674.0166">22554 7018 5547,'0'0'5418,"0"-22"-258,7 12-129,-4-12-2967,14 8-387,-6-8-516,8 5-258,-4-2-258,6 5 0,-2 2-258,0 7 0,-1 3 0,2 8-129,-5 12 0,0 8 0,-2 8-129,-4 8-129,-4 7 129,-5 5-129,-5 7-129,-13-3 0,-4 0 0,-7-3-129,-3-4 129,1-8 0,2-8 0,7-9 0,10-9 129,12-17 0,0 15 0,16-15 129,7 0 0,6-5-129,2 0 129,2 3 0,0-1-129,-4 3 129,-3 0-129,-7 0-516,0 10-1419,-19-10-3354,17 2-258,-17-2-387,0 0-516</inkml:trace>
  <inkml:trace contextRef="#ctx0" brushRef="#br0" timeOffset="139234.9638">14748 9363 7611,'-7'-10'5418,"7"10"-516,0 0 129,0 7-3741,11-7-129,18 1-387,5-1-258,10-5 129,5-6-387,5 2 129,1-3-516,-4-2 0,-5 8-645,-13-8-2709,-4 14-1419,-10 0-516,-4 0-258,-15 0-258</inkml:trace>
  <inkml:trace contextRef="#ctx0" brushRef="#br0" timeOffset="139521.9802">15027 9344 7740,'0'43'5418,"0"-8"-387,-1 6-258,2 16-3483,-1 4-387,0 12-387,0 10-258,0 2 0,0 1-258,0-9-258,0-1-258,-2-19-903,2-6-3096,-1-13-387,1-11-258,0-27-258</inkml:trace>
  <inkml:trace contextRef="#ctx0" brushRef="#br0" timeOffset="139837.9983">15162 9423 8643,'2'5'5418,"-1"14"-387,3 11-258,-4 6-3612,7 15-258,-1 7-387,3 10-129,0 8-387,-2 2-129,1 2-129,-6-8-645,6 1-3225,-8-11-516,0-7-387,-2-12-645</inkml:trace>
  <inkml:trace contextRef="#ctx0" brushRef="#br0" timeOffset="140490.0356">15117 9336 5289,'0'0'5418,"6"-10"-387,-6 10-258,24-2-2709,-13-6-903,10 7-129,0-4-645,2 2-129,-2-1-129,-2 0-129,-1 3-258,-6-4-387,3 5-1677,-15 0-2451,16 6-258,-16-6-129,8 13-387</inkml:trace>
  <inkml:trace contextRef="#ctx0" brushRef="#br0" timeOffset="166698.5347">13821 2585 3870,'11'-33'4773,"-6"19"129,-5-9-258,0 23-1935,-1-34-903,1 22-387,-3-6-129,3 6-387,-6 0-258,6 12-129,-14-1-129,3 1-129,-4 7-129,-2 8-129,-4 6 129,-2 14-129,-1 8-129,-1 12 129,0 10 0,-3 6 258,3 11-258,-1 5 129,3 5-129,-2-1 0,2 0 0,2-1 129,2 1-258,4-4-129,2-2 129,4-3 129,5-6-129,3-1 129,1-7-129,0-6 129,1-4 0,2-6-129,-3-5 129,0-7 0,0-6 0,0-8-129,-3-3 129,-1-5 0,1-6-258,3-12 0,-3 11-258,3-11-258,0 0-1161,0 0-2838,-4-7-258,-1-9-129,3 4-516</inkml:trace>
  <inkml:trace contextRef="#ctx0" brushRef="#br0" timeOffset="167082.5565">13321 3993 4386,'0'0'4515,"-11"3"-258,9 9-129,-4 1-2967,6 11-387,0-3-129,2 9 0,3-1-129,4 9 0,1-6 0,2 2-129,0-6-129,1 3 129,-4-6-258,3-4 129,-4-8 0,0-1 0,-8-12 0,11 9 129,-11-9 0,11-5-129,-4-6 129,4-3-129,2-4 129,1-2-129,1 0 0,1-2-129,-1 5 0,1-3 0,-3 8-129,-1-1-129,0 6-258,-4-5-516,8 10-3870,-16 2-129,11-7-258,-11 7-516</inkml:trace>
  <inkml:trace contextRef="#ctx0" brushRef="#br0" timeOffset="167750.5948">13405 5099 7224,'-1'-11'5031,"1"11"0,0 0-258,0 0-3483,0 0-387,0 14-129,0 0-387,0 8-129,0 3 129,0 8-258,0 2 0,0 8-129,0 3 129,0 1-129,0 5 0,0 2-129,0-3 0,3-2 0,-1-2-129,-1-6 129,3-1-258,-4-11 0,2-4-129,-2-10 0,1 2-258,-1-17-129,0 13-1290,0-13-2580,-1-9-258,-1-7-129,2-1 130</inkml:trace>
  <inkml:trace contextRef="#ctx0" brushRef="#br0" timeOffset="168230.6223">13425 5086 5160,'-1'-35'5160,"1"22"-258,0-4-387,6 8-2967,-5-8-387,8 13-387,-9 4-258,20-12-258,-10 12 0,4 1-129,-1 7 129,3 4-129,-2 4-129,1 0 129,-2 1 0,0 1 0,-3 0-129,-2-1 258,-2 1-258,-5-2 129,-1 2-129,0 0 129,-7 1-129,-6 1 129,0-1-129,-2 1 0,1-3 0,0-1-129,3 1-903,-5-9-3741,16-8 0,-7 13-516,7-13-258</inkml:trace>
  <inkml:trace contextRef="#ctx0" brushRef="#br0" timeOffset="182745.4524">3673 3020 1032,'-48'-2'2064,"22"2"-129,0 0 0,-2 0 0,5 3-387,0-3-129,5 0-387,2-6-387,6 4 258,4-9-129,6 11-129,7-22-258,11 10 0,7-3-387,10-1 258,13-4-129,11 0 0,10-3 0,12-5-129,10 0 0,14-5 0,13-2 129,6-1-129,11 0 0,11 4 129,9-3 129,11 9 0,8-9 258,7 11-258,9-4 129,11 9 0,2-5-129,4 4-129,-2 3 129,0 2-258,-3 4 129,-4 4 0,-4 4 0,-9 3 0,-4 0 0,-3 3 129,-5 4-129,3 2 129,-3 0-129,-2 2 129,0 1 0,3 3-129,-3 1 129,-1 4 0,-5 0-129,-4 6 129,-5 0-129,-7 6 0,-6 4 0,-4 3-129,-7-1 0,-4 3 129,-2-2-258,-4 2 129,1 0 0,2-4 0,-1 1 0,1 1 258,-2 0-258,4 0 0,0 2 0,-2 2 129,-4 3-129,-2 3 129,-3 5-258,-8 2 0,-5 5 0,-6 0 258,-9 4-129,-7 1 0,-4-1 0,-5-2 0,-1-4-129,-2-1 0,2-5 129,-1 2-129,1-5 129,-2 5-129,-3 2 129,-4-1 0,-10 2 0,-6 0 129,-14 0-129,-8-4 0,-9 2 0,-8-2 129,-3-5-129,-4 1 0,0-4 0,-4 2-129,3-1 129,0 4-129,-2 2 0,1 0 0,-3 5 0,0 1 258,-1 0-258,1 3 258,-2 0-258,1 4 0,-1-1 129,1 0-129,-4 3 129,-4 7 0,-5 0 0,-8 4 0,-10 3 0,-12 2 258,-15 1-129,-12 1 129,-13-1 0,-14 3-129,-16 1 0,-16 0-129,-17 2 258,-18-1-129,-16 4-129,-18 1 387,-16 1-258,-13 3 0,-15 1 129,-17 0-129,-10 1 0,-7-1 0,-8-1 129,-5-3 0,-2-1-129,-6-4 0,0-2 0,-2-2 0,-1-1 0,-4-1 0,-4-4-258,-1 2 129,-1-3 129,2-2-129,7-3 129,7-5-129,14-3 129,14-3-129,17-1 129,17-8-129,19-3-129,19-7 129,16-4-129,18-5 129,17-5-258,17-6 0,20-3-387,12-12-903,28 4-2967,6-7-387,21-2-387,10-5-258</inkml:trace>
  <inkml:trace contextRef="#ctx0" brushRef="#br0" timeOffset="183397.4897">4756 7492 4773,'-3'-46'4515,"-8"27"-387,-2 3-516,-9 2-2580,-1 9-387,-7 5-129,-4 5-129,-6 11-129,-4 9 129,-5 4-129,4 11 129,-3 1-129,10 3 0,6 0-129,9-3 0,8 0 129,13-5-129,12-6 0,14-1 0,13-6 258,13-3-258,5-2 129,7 2-129,3-3 129,1 4-129,-7 0 0,-6 3 0,-10 5-129,-13 2 129,-12 3-129,-14 2 129,-7 1-129,-13 2 129,-9 2-258,-8-1 258,-9-3-258,-6 1 258,-10 1-258,-6 0 129,-5-5 258,-1-2-387,0-4 516,2-4-774,10 4-645,3-12-3354,14-5-129,10-8-516,11-3-774</inkml:trace>
  <inkml:trace contextRef="#ctx0" brushRef="#br0" timeOffset="184517.5538">20690 1731 2967,'9'-30'3999,"-28"14"387,-17 4-258,-12 10-2322,-28-1-258,-12 4-258,-30 6-129,-13 7 129,-27 3-387,-14 7-387,-22 0-129,-10 4 129,-14 8-387,-12 8 0,-11 5 129,-12 7-129,-7 5 129,-13 8-258,-7 10 258,-9 10-645,-5 9 645,1 9-387,5 5 129,9 9 129,6 5 0,17 9-258,12 6 129,18 2 129,15 0-129,14-1 0,13 5 0,21 3-129,22 3 129,21-5 129,30-8 129,23 1-258,27-1 129,29-2 0,22-2 0,25-7 0,20-7 0,15-2-258,12-3 129,12-6-129,11-4 129,9-9 0,12-8 0,8-9 0,17-6 0,13-6 258,23-11 0,18-8 0,19-8 129,22-5 0,16-6-129,14-4 0,16-1 0,12-6 0,10-1 0,7 0-258,5-5 129,7 1-129,0-5 0,5-3-129,29-4 129,-32-3-129,-7 0 129,-7-3 0,-15-5-129,-10-1 129,-16 0 0,-18 2 129,-49 1-129,7 1 0,-22 0 129,-20-1-129,-19 1 0,-23-2 0,-20 2-258,-14-5 0,-18 3-258,-19-7-774,-6 6-3741,-25-3-387,-8 5-258,-18-5-774</inkml:trace>
  <inkml:trace contextRef="#ctx0" brushRef="#br0" timeOffset="185681.6203">13921 4475 1806,'-13'2'3354,"13"-2"129,-3-7-1419,3 7-774,0 0 0,0 0 0,-9 1-129,9-1 0,0 0-258,-8 9 258,8-9-129,-9-3-129,1-8-129,8 11 129,-10-26-258,6 11-129,-2-5 0,3 1 129,0-4-258,0 1-129,2-6 0,1-1-129,6-5 129,10-9-129,12-8 129,13-13-258,17-11 129,17-8 0,15-9-129,9-8 129,7 6-129,0 0 0,0 8 0,-12 13 129,-15 12-258,-16 12 0,-19 17-387,-20 9-258,-16 20-1161,-23 3-2451,-13 14-387,-22 8-258,-8 21-258</inkml:trace>
  <inkml:trace contextRef="#ctx0" brushRef="#br0" timeOffset="186165.6481">13989 4074 1032,'-34'63'3870,"13"-27"129,-2 0-129,-1-4-2193,3 7-258,-3-6-516,6 4-258,-1-6-129,4 0 258,4-11-387,3 1 0,2-7 0,1-1-129,5-13 0,-15 12 0,6-12 0,0 0 0,2-9 0,3-4 0,2-8 129,2-3 0,10-9 0,8 3 0,1-4 0,5 2 0,-2 7 0,2 11 0,-7 9-258,0 8 0,-5 19 0,-3 12 0,0 8-129,-1 13 129,4 12 0,4 5-129,2 6 129,7 4-129,8 2 129,5 4-129,7-1 129,6-4-258,3-8 129,1-3-129,2-6-774,-6-11-3741,6-5-129,-8-10-516,-2-4-516</inkml:trace>
  <inkml:trace contextRef="#ctx0" brushRef="#br0" timeOffset="186825.6859">22491 5813 6321,'4'-14'5418,"7"-8"-387,3 15-258,1-10-2967,21 13-387,4-7-774,18 6-129,6-2-129,9 1-129,5-1 0,-1 1-258,-4-1-129,-7-1-129,-12 6-258,-17-4-258,-11 6-1032,-26 0-2967,0 0-516,-23 0 129,-5 0-387</inkml:trace>
  <inkml:trace contextRef="#ctx0" brushRef="#br0" timeOffset="187033.6978">22945 5688 3096,'-45'0'5031,"30"1"-129,-2 5-903,13 19-1161,-11-7-1161,14 19-129,-5-1-516,7 10-129,3 5-516,5 5 129,3-1-258,2-3 0,0-5-129,-1-6-129,0-5-129,-5-8-387,2 1-1419,-8-15-2838,-1-2-387,-1-12-258,-7 12-516</inkml:trace>
  <inkml:trace contextRef="#ctx0" brushRef="#br0" timeOffset="227654.0211">3572 10570 9804,'-25'-106'5676,"16"64"-645,-2 10 129,11 32-3870,0 0-516,-2 54-129,3 26-129,5 35-258,-1 27-129,0 19 0,-3 8-129,-2-1 0,0-11-129,-5-13-258,-2-21-129,-6-34-516,9-21-2967,-5-30-903,5-21-387,4-17-387</inkml:trace>
  <inkml:trace contextRef="#ctx0" brushRef="#br0" timeOffset="227886.0343">3817 10618 12255,'27'-72'5676,"-19"56"-516,4 18-129,1 19-4515,2 28 0,0 24-129,0 30 0,-5 24-258,1 11 0,-7 9-258,-3-7-129,-1-2-129,-3-26-258,1-9-1290,-9-38-3225,7-22 129,-7-26-645,1-17-387</inkml:trace>
  <inkml:trace contextRef="#ctx0" brushRef="#br0" timeOffset="228305.0584">3567 10612 11868,'20'-145'5547,"13"72"-387,15 8-129,12 3-4515,13 14 0,6 15-129,2 23 0,-3 12 0,-2 30-258,-13 18 0,-9 16 0,-8 13-129,-12 9 129,-14 4-258,-13 0 129,-7 0-129,-19-8-129,-9-9-258,-11-11 0,-7-6-129,-10-20 0,0-3 0,0-12 387,3-5 0,7-5 258,11-3 258,14 12 258,15 2 0,14 15 129,16 3-129,13 12-129,7 7-129,8 10-129,1 1-129,-3-4 0,-7 0-129,-5-8-258,-5 4-903,-13-17-3741,1-7-129,-8-16-387,2-17-516</inkml:trace>
  <inkml:trace contextRef="#ctx0" brushRef="#br0" timeOffset="228657.0785">6280 10989 9288,'0'0'5289,"0"0"-258,-7 0-387,7 0-3612,0 0-129,15-3-129,8-3-129,15 1-129,7-5-258,11 0-387,9 3-387,-3-8-1935,2 10-2451,-14-1 0,-9 6-645,-23 1-129</inkml:trace>
  <inkml:trace contextRef="#ctx0" brushRef="#br0" timeOffset="228834.0886">6278 11352 11739,'16'55'5289,"13"-40"-258,10-10-258,8-3-4257,3-2-129,5 0-258,-3 0-774,-10 0-3999,1 0-129,-11-7-645,-6 0-129</inkml:trace>
  <inkml:trace contextRef="#ctx0" brushRef="#br0" timeOffset="230058.1586">8595 9484 8514,'-8'-44'4773,"-4"24"-258,-4 10-258,-5-3-3870,-6 8 0,-6 5-129,-7 9-129,-8 14 0,-5 10 0,-3 11-129,2 9 129,3 5 0,11 5 129,11 0 0,15 2 258,11-4-258,15 1 129,13-5 0,8 4 0,7-2-129,2 2 0,1 6 0,-7 2-129,-7 0 0,-10 2 0,-12-1 0,-10 5-129,-16-5 129,-13-1-129,-13-10 129,-8-6-129,-7-7 129,-5-11-387,-1-6 258,3-15-129,3-7-129,4-7 0,11-2 129,8-6 0,11-2 0,12 3 258,14 7-129,4-6 129,19 7 0,12 14 129,9 10-129,5 13 0,1 17-129,0 16 129,-5 13-129,-10 18 129,-13 15-129,-12 13 0,-10 11 0,-10 1 0,-11 0 129,-6-3-129,-3-7 129,1-8 0,6-15 0,6-12-129,7-15 129,10-12-129,10-12-516,5-23-1548,18-2-2709,2-18-258,9-10-258,1-14-516</inkml:trace>
  <inkml:trace contextRef="#ctx0" brushRef="#br0" timeOffset="230641.192">9648 10765 8256,'36'-94'5547,"-24"44"-516,-11-3-129,-1 4-3741,-13-1-258,-5 10-387,-17 7 0,-5 15-258,-8 14 0,-13 13 0,-7 19-129,1 14 0,2 15 0,7 10 129,10 6-129,12 2-129,14-2 129,18-6 0,10-6-129,19-10 0,10-10 129,10-9 0,7-8 0,6-2 0,0-3 0,2 2-129,-3 1 129,-5 7 0,-5 5 0,-5 2-129,-8 5 0,-8-1 0,-9 1 0,-9-3 0,-6-1 0,-6-6 0,-12-2 0,-12-4 129,-13-7-129,-11-2 129,-11-4 0,-11-5-129,-4-5 0,-3-2 0,4 0-258,9-8 0,18 4-774,8-15-2064,30 13-2064,11-5-258,17 3-129,17-4-645</inkml:trace>
  <inkml:trace contextRef="#ctx0" brushRef="#br0" timeOffset="230907.2072">10187 11426 10965,'51'1'5676,"-29"2"-774,-2 10 387,-5 1-4902,-6 11 129,-9 7-129,-4 7-129,-13 6-129,-7 1 0,-10 3 0,-4-3-387,0 4-645,-7-13-4128,9-5-129,3-15-387,9-7-516</inkml:trace>
  <inkml:trace contextRef="#ctx0" brushRef="#br0" timeOffset="231198.2238">10793 10752 10449,'44'6'5805,"-29"26"-516,2 20 129,-8 12-4644,6 15-129,-3 4-129,0 5-258,-4-4-258,1-9 129,-5-10-258,-4-13 129,0-13-387,-6-23-645,6-5-3999,0-11-258,-7-20-258,4-13-645</inkml:trace>
  <inkml:trace contextRef="#ctx0" brushRef="#br0" timeOffset="231401.2354">10457 10698 10707,'6'-40'5289,"33"25"-258,14 0-129,17 8-4644,15 4 129,8 3-129,-1 4 0,-1 3-258,-5 6-774,-20-7-3999,-4 4 0,-17-5-903,-11-2-258</inkml:trace>
  <inkml:trace contextRef="#ctx0" brushRef="#br0" timeOffset="231658.2501">11560 10310 9288,'53'18'5547,"-25"11"-258,7 19-129,-1 8-4257,3 27 129,-8 11-387,-2 22-129,-11 12-129,-9 4-129,-11 0 129,-13 1-258,-12-7 129,-13-8-258,-15-8-129,-15-24 0,-10-3-1032,-24-20-3999,-10-7-129,-23-17-516,-17-10-516</inkml:trace>
  <inkml:trace contextRef="#ctx0" brushRef="#br0" timeOffset="232045.2723">9089 9691 10707,'-47'53'5160,"14"13"-258,-8 17-129,-1 32-4515,-8 26 0,-1 22 0,-2 22 0,3 16 258,4 6 0,12 4 129,11-6-129,19-9 0,19-13-129,30-15 129,26-21-129,26-19-258,18-19 0,20-22-387,10-17-258,-6-31-3354,6-12-1548,-18-22 0,-14-6-645</inkml:trace>
  <inkml:trace contextRef="#ctx0" brushRef="#br0" timeOffset="232549.3011">12857 9954 9288,'26'-102'5418,"-21"89"-129,-6 25-129,-3 49-3870,-7 34-387,4 30-387,1 26 0,2 30-129,3 20 0,1 14-129,4-3-129,5-6 0,3-15 129,2-16-129,1-21-129,1-28 0,2-31 0,-2-27-258,0-14-645,-11-29-2322,4-6-2064,-9-19-258,5-8-387,-5-19-387</inkml:trace>
  <inkml:trace contextRef="#ctx0" brushRef="#br0" timeOffset="233141.335">14662 10943 2580,'11'-99'5031,"-5"43"-129,-2-4 0,-1 6-1548,-9-8-1419,2 22-645,-21-1 0,-3 21-387,-17 10-129,-6 14-129,-11 18-129,2 15-258,0 9 129,11 11-129,11 5 0,19 2-129,19-1 0,18-1-129,22-1 258,13 1-258,10-3 0,3-1 129,-3-1 0,-5 0-129,-13-2 0,-8-3 129,-16-4-129,-12-7 0,-9-7 0,-15-7 0,-10-6 129,-11-7-129,-10-6 0,-8-5 0,-7-3 0,-3-2 0,1-4-129,4-4-129,11 1-129,8-4-387,23 9-774,8-8-3612,25 7 0,14-9-645,16 6-258</inkml:trace>
  <inkml:trace contextRef="#ctx0" brushRef="#br0" timeOffset="233451.3527">15057 11419 2451,'8'0'3096,"-8"0"-1161,0 0-1806,0 0-3870,10 11-128</inkml:trace>
  <inkml:trace contextRef="#ctx0" brushRef="#br0" timeOffset="234045.3866">15626 10786 8127,'65'-90'5160,"-39"49"-258,-15 0-129,-7 16-3741,-13 6 0,-10 17-129,-19 4-258,-10 22-129,-9 8-129,-4 17-129,3 6 0,5 8-129,10-3 0,10 1 0,16-3 0,14-6-129,10-7 129,19-11 0,11-9 0,12-7 0,5-6-129,7-5 0,3-1 0,-4-6-258,-2 1-129,-12-1-258,-3 1-903,-21-1-3483,-6 0 0,-16 0-387,-10 0-387</inkml:trace>
  <inkml:trace contextRef="#ctx0" brushRef="#br0" timeOffset="234242.3979">15312 11392 7740,'-54'41'5418,"47"-26"-387,7-15 0,7 23-3096,8-23-516,19 5-387,6-5-129,13 0-516,5 0-129,6-4-516,5 3-903,-8-10-3741,5 2-129,-13-9-516,-3-1-258</inkml:trace>
  <inkml:trace contextRef="#ctx0" brushRef="#br0" timeOffset="235193.4523">16658 10456 7998,'2'-37'5031,"-10"21"-129,-7 9-129,-15 1-3354,2 17-129,-14 12-387,1 18-129,-9 13-258,2 19-129,2 7 0,7 12-129,12 3 129,13 4-258,14-7 0,10-6 0,20-15-129,15-16 258,15-16-129,10-17 0,7-18-129,1-16 129,3-19-129,-2-14 0,-6-12 0,-7-15 0,-12-8-129,-10-3 129,-12-1-129,-16-1 0,-14 5 129,-12 6-129,-18 9 0,-17 16 258,-13 15-258,-14 15 0,-2 15-129,-4 5-129,9 21-387,3 2-129,20 12-129,4-2 129,20 7-129,6-6 258,16 2 129,6 2 387,8-5 645,10 3 258,2-4 258,11 6 258,0-4-129,11 11 0,3-5-129,3 7-129,1-2-258,0 2-129,-5 0-258,-2-4 0,-6-8 0,-8-7-258,-6-5 0,-7-11-129,-5-1-516,-10-18-1935,-6 6-2322,2-28-258,-4 4-387,-11-13-387</inkml:trace>
  <inkml:trace contextRef="#ctx0" brushRef="#br0" timeOffset="235442.4666">16468 10444 8385,'-5'-12'5160,"0"27"129,1 16-516,4 25-3225,-3 7-258,3 19-258,0 3-258,4 8-387,3-2-129,2-2-258,0-9-129,-1-12-387,1-3-2193,-9-21-2322,0-6 0,-6-16-387,-1-9-516</inkml:trace>
  <inkml:trace contextRef="#ctx0" brushRef="#br0" timeOffset="235974.497">17795 11125 11739,'22'-15'5289,"-14"10"-387,4 10-129,-12-5-3870,13 30-258,-8-2-387,-3 5-129,-5 6-258,-11 1-129,-4 3-774,-15-12-1935,2 7-1677,-7-13-516,4-3-129,-1-13-516</inkml:trace>
  <inkml:trace contextRef="#ctx0" brushRef="#br0" timeOffset="236269.5139">18491 10311 12384,'40'-28'5418,"-4"13"-258,15 8-387,11-3-4128,13 5-129,7 0-387,1 3-129,0 2-387,-14-3-516,-8 6-2451,-27-3-1548,-18 0-258,-16 0-258,-26-7-387</inkml:trace>
  <inkml:trace contextRef="#ctx0" brushRef="#br0" timeOffset="236449.5242">18906 10188 9546,'-75'1'5160,"50"16"129,15 20-387,2 5-3225,8 27-645,1 5-258,3 15-258,-3-1 0,1 2-387,-2-7 0,-3-10-129,0-10-258,-1-17-387,4-2-903,0-20-3354,10-5-258,-2-14-129,11-5-774</inkml:trace>
  <inkml:trace contextRef="#ctx0" brushRef="#br0" timeOffset="236777.5429">19711 10288 7611,'10'-58'5160,"-22"38"-258,-12 15 0,-17 5-3741,0 24 129,-15 12-387,5 20 0,-2 6-387,8 9 129,8 2-387,11 5 129,13-7-129,13-8-129,16-15 0,13-11-129,14-13 129,9-7-129,8-4 129,1-11-387,3-2 0,-5-2-387,-3 2-645,-16-5-3612,-5 4-258,-14-3-387,-11 4-516</inkml:trace>
  <inkml:trace contextRef="#ctx0" brushRef="#br0" timeOffset="236965.5537">19396 10996 9417,'-104'47'5160,"80"-22"-129,10-6-387,14 6-3483,11-11-516,19-1-129,7-8-129,12-3-258,4-2-258,0-6-774,7-2-3225,-4-9-645,-1-1-387,-9-4-516</inkml:trace>
  <inkml:trace contextRef="#ctx0" brushRef="#br0" timeOffset="238433.6377">20585 10038 7611,'-10'-20'5418,"-9"18"-387,3 12 129,-18 11-3741,5 27-516,-8 12-258,-3 16-129,1 9-129,7 2 0,6-1-129,12-7 0,14-9-258,12-15 0,17-19 129,13-16-129,13-17 129,10-6-129,7-19 0,3-13 0,2-15 129,-6-16-129,-7-9 129,-11-8-129,-13-4-129,-17 4 0,-21 6 0,-14 9-129,-24 15 0,-16 17 129,-13 22-387,-10 13 129,-4 16-129,-3 7-516,14 20-2451,3-5-1290,19 8-258,11-8-645,21-2 516</inkml:trace>
  <inkml:trace contextRef="#ctx0" brushRef="#br0" timeOffset="238681.6519">20391 10285 3354,'55'-32'4773,"-30"6"-129,-9-3-258,2 5-2064,-17-11-1032,5 14 0,-6-2-516,0 23 258,0 0-129,7 8-129,2 20 129,9 15-387,3 7 0,7 11-129,2 3 129,3 0-387,-2-1 0,-2-7-129,-4-8 0,-3-11 0,-4-6-387,-5-11 0,0-1-645,-13-19-1161,16 14-2838,-16-14-258,13 7-387,-13-7-258</inkml:trace>
  <inkml:trace contextRef="#ctx0" brushRef="#br0" timeOffset="239009.6706">20458 10164 8514,'-13'0'5418,"0"9"-129,3 19-387,-3 7-3483,5 21-387,-1 7-516,6 12 0,-3 5-129,5 2-129,1-2-258,0-11-258,0-7-258,-2-21-1161,2-3-3096,-5-11-387,3-6-387,2-21-129</inkml:trace>
  <inkml:trace contextRef="#ctx0" brushRef="#br0" timeOffset="240549.7587">14851 12303 3612,'44'-37'4773,"-29"14"-903,-2 6-387,-13-11-645,3 17-645,-16-13-516,0 15-645,-12-2-258,-1 9-129,-8 2-258,-2 7-129,-5 7-129,-1 10 0,-6 3 0,3 7-129,0 5 258,4 5 0,5 1 0,9 0 0,9 0 0,11-1-129,9-3 129,15-5-129,14 0-129,7-7 129,7-2-129,7 1 0,1 0 0,-2-2 0,-4 3 0,-7 0 0,-9-2 0,-8 4 0,-14 0 0,-9-4 129,-11 0-129,-11 0 0,-8-6 129,-7 0-129,-8-4 0,-6-2 129,-3-5-129,-1-2 0,1-5 129,0-3-129,7 0 0,4-11-258,13 4-516,5-15-903,18 10-3225,7-5-129,10 0-516,11-3-387</inkml:trace>
  <inkml:trace contextRef="#ctx0" brushRef="#br0" timeOffset="240961.7823">15197 12896 6837,'-4'43'5160,"-9"-31"-387,2-6-258,-7-6-3354,7-4-129,-5-21-258,5 0 0,0-16-258,8-5-258,1-11 0,5-5-129,10-3 0,7-1-129,5 6 0,8 5 129,3 6-129,7 13 129,1 11 0,3 13 129,-1 12 0,-3 10-258,-3 17 258,-3 11-129,-6 12 129,-5 8-258,-8 6 129,-5 2-129,-5 1 0,-5-4 129,-1-9-258,-2-8-129,2-5-774,-6-20-2838,4-4-1161,0-17-258,0 0 0</inkml:trace>
  <inkml:trace contextRef="#ctx0" brushRef="#br0" timeOffset="241169.7942">15887 12343 10449,'13'-9'5418,"2"26"-645,-12 9-129,0 14-4128,1 5-129,2 9-129,-1-1 0,-2 4-258,1-6-129,-2-10-129,2-4-774,-7-17-2838,3-8-774,0-12-387,-12-5-645</inkml:trace>
  <inkml:trace contextRef="#ctx0" brushRef="#br0" timeOffset="241373.8058">15651 12141 10320,'11'-38'5160,"18"32"-129,8-1-258,17 8-3870,8 5-258,13 9 0,0 4-387,1 0-129,-3 4-387,-7-7-645,-1 2-3612,-18-7-387,-8-1-258,-11-8-645</inkml:trace>
  <inkml:trace contextRef="#ctx0" brushRef="#br0" timeOffset="241614.8196">16332 12385 10320,'-27'53'5289,"27"-31"-258,8-10 129,20 0-3612,8-6-1032,15 0-129,3-5-129,1-1-258,0 0 0,-5-2-129,-2-2-516,-15-7-903,-4 8-3612,-18-2 129,-11 5-258,0 0-645</inkml:trace>
  <inkml:trace contextRef="#ctx0" brushRef="#br0" timeOffset="241782.8292">16439 12566 5805,'-51'28'5418,"40"-17"-129,11 2-516,11-13-1419,14 5-2451,5-5-258,10 2-129,4-2-258,1-5-774,6 3-3483,-6-8-903,3 2-258,-6-7-258</inkml:trace>
  <inkml:trace contextRef="#ctx0" brushRef="#br0" timeOffset="242185.8523">17243 12206 11739,'-36'-8'5289,"10"17"-387,5 17-516,-2 2-3741,5 12-258,1 6 0,6 8-258,3 3 0,6 1-129,3-4 0,9-2 129,7-10 0,6-9-129,8-8 129,7-14-129,6-10 0,7-4 129,1-14-129,3-10-129,-3-9 129,-4-8-129,-7-2 129,-7-6 0,-13 1 0,-10-5 0,-11 5 0,-14 1 129,-14 5-129,-10 7 129,-7 9-129,-8 8 0,-3 8 0,5 12-129,5 7-645,2 1-2709,18 16-1290,6 1-258,17 0-258,3-3-516</inkml:trace>
  <inkml:trace contextRef="#ctx0" brushRef="#br0" timeOffset="242449.8674">17452 12029 8514,'45'-110'5289,"-27"68"-387,-7 8-258,-3 25-2967,-8 9-645,-9 38 0,-11 15-258,0 18-129,-8 13-258,-5 16-129,-5 9-129,-2 3 0,0 1-258,-1-10 129,1-11-129,4-9 0,4-11-129,4-16-129,12-8-516,-3-21-3741,16-6-387,3-21-516,0 0-258</inkml:trace>
  <inkml:trace contextRef="#ctx0" brushRef="#br0" timeOffset="244000.9561">14475 13750 6966,'0'-54'5289,"2"31"0,0 5-387,-2 18-2709,0 0-1032,5 26-258,-3 18-258,6 24-129,-2 15-129,5 19-129,0 10-129,1 3 0,0-4-129,-1-7 0,-1-15 0,0-14-129,-2-14 129,-3-21-129,2-14 129,-1-12-129,2-14 129,1-5 129,4-19-258,3-11 258,4-22-129,5-15 129,6-19-129,5-15 129,4-8-258,3-5 258,-2 4-129,-5 13-129,-4 15 129,-9 19-129,-7 27-645,-15 9-1032,-1 32-3225,-17 0-129,-2 13-387,-5 4-516</inkml:trace>
  <inkml:trace contextRef="#ctx0" brushRef="#br0" timeOffset="244198.9674">14519 14055 9933,'-38'50'5547,"38"-37"-387,11-6 0,16-7-4257,14-5-387,9-7-258,8-3-258,5 2-516,-5-8-1161,1 12-3354,-9-3 0,-5 7-645,-9-2 0</inkml:trace>
  <inkml:trace contextRef="#ctx0" brushRef="#br0" timeOffset="244505.985">15195 13949 10965,'15'-11'5547,"-5"9"-387,9 6 0,-1 2-4257,10 11-129,-1 6-387,5 5-129,-3 4-129,-2 3-129,-3 2 0,-6-1 129,-5-3-129,-5-3 0,-5-3-129,0-5 129,-3-1 0,0-6 0,0-1-129,-6-2-129,1 2-129,-7-8-258,7 8-645,-13-14-2967,8 3-903,-1-6-258,11 3-387</inkml:trace>
  <inkml:trace contextRef="#ctx0" brushRef="#br0" timeOffset="244779.0006">15573 13847 9030,'0'-13'5289,"-15"9"-129,-5 8-387,-5 19-3612,-9 0-258,-3 12-387,-5 5-129,0 5-258,-3 5 129,7-2-387,3 4-129,2-10-516,15 11-2451,1-18-1548,10-1-516,4-15-258,6-7-258</inkml:trace>
  <inkml:trace contextRef="#ctx0" brushRef="#br0" timeOffset="245070.0173">16017 13866 10191,'0'0'5160,"-29"5"-129,-3 21-129,-11 4-3999,5 15-258,-1 1 0,8 8-258,8-4-258,11 3 129,12-7-129,8-4 0,14-6-129,9-12 0,5-4-258,2-11-129,4 0-387,-10-15-1032,6-4-3225,-13-5-129,-4-2-387,-9-9-129</inkml:trace>
  <inkml:trace contextRef="#ctx0" brushRef="#br0" timeOffset="245234.0266">15810 14102 11094,'0'0'5160,"21"-2"-258,13-7-129,12 3-4515,9 1-387,1-7-1032,4 6-3483,-4-2-129,-3 2-387,-5 0-387</inkml:trace>
  <inkml:trace contextRef="#ctx0" brushRef="#br0" timeOffset="245694.0529">16780 13682 9417,'16'-60'5289,"-15"29"-258,-1 9 0,-8-10-3741,-5 24-516,-6 1-258,-5 7-258,-6 12 0,-1 12-129,0 8 0,3 4 0,4 7 0,7 2 0,8 0 0,8 4 129,8-3-129,11-4-129,7-5 129,4-2-129,2-5 0,-1-3 0,-4-5 0,-3-5 0,-8-1 0,-6 0 0,-9-4-129,-7 0 129,-10-1 0,-8 4 0,-8 1-129,-5 1 0,-2-1-258,-3-2-387,9 16-1935,-1-14-2322,10 2-258,5-7-258,13 1-258</inkml:trace>
  <inkml:trace contextRef="#ctx0" brushRef="#br0" timeOffset="245934.0667">16945 14382 7482,'63'6'5547,"-38"-3"-387,-11-1-258,-5 14-1806,-9-16-2580,-9 23-129,-10-4-258,-3 1-387,-2 16-2838,-7-10-1677,-1 3-516,-1-4-129,4-3-516</inkml:trace>
  <inkml:trace contextRef="#ctx0" brushRef="#br0" timeOffset="246677.1092">17954 13334 10191,'14'-60'5418,"-13"42"-516,-1 18 0,-4 15-3999,-1 32-129,-4 17-258,4 18-129,-3 11 0,4 10-129,4 1-129,0-9 0,6-13-129,5-24 0,5-22 0,6-21 0,4-19-129,1-21 258,3-19-258,4-13 258,0-19-129,3-13 0,-1-8-129,0 0 129,-5 3-129,-5 7 0,-5 12 0,-11 10-774,0 33-3096,-16 11-774,-13 21-645,-17 7-129</inkml:trace>
  <inkml:trace contextRef="#ctx0" brushRef="#br0" timeOffset="247258.1424">17786 13727 10062,'29'44'5418,"11"-44"-645,14-4 0,-2-13-4257,7 1-129,1-7-129,-3-1-129,-5 0 0,-3-1-129,-7 1 0,-6 4-129,-5 1 129,-6 3 0,-5 7 0,0 6-129,-6 6 129,-4 10 129,-3 9-129,-2 7 0,-4 3 129,2 8-129,-1 0 0,1-2 129,-1-4-129,3-2 129,2-6-129,1-8 0,6-6 0,2-8 0,2-4 0,2-7 0,3-10 0,1-3 0,-1-4-129,-2-2 129,-1 2 0,-6 3 0,-1 7 0,-6 7 129,-7 7 0,6 13-129,-6 12 129,-2 15 0,-3 9 0,0 9-129,1 8 0,3 1 0,0 7-129,-3-3 0,3 1-129,-4-9 129,-1-6-129,-7-8 0,-2-7 0,-7-11 129,-6-9-129,-9-10 0,-5-10 0,-6-4 0,2-13-387,0-19-129,10-1-516,4-22-1677,19-1-1548,16-7-387,24-3 0</inkml:trace>
  <inkml:trace contextRef="#ctx0" brushRef="#br0" timeOffset="247505.1565">19220 13528 10191,'17'-19'5160,"-17"19"-258,-27 18-129,1 18-3870,-7 8-516,2 10 129,2 1-258,10 9 129,8-7-258,8-6 129,8-10-258,15-9 0,10-9-387,3-17-258,7 0-387,-7-16-645,6-3-3096,-12-7-387,-6-2-129,-9-6-258</inkml:trace>
  <inkml:trace contextRef="#ctx0" brushRef="#br0" timeOffset="247645.1645">19133 13744 12126,'-14'-5'4902,"14"5"-387,24-18-1161,10 10-3354,16 8-2967,-2-9-1677,8 1-129,-2-6-387,2 0-258</inkml:trace>
  <inkml:trace contextRef="#ctx0" brushRef="#br0" timeOffset="248029.1865">19685 13259 10707,'5'-54'5160,"4"35"-258,11 7 0,1-3-4257,18 6-258,10-1-258,8 7-129,2 1-129,-2 1-129,-2 1-387,-14 0-387,-2 9-1290,-24-6-2451,-15-3-129,0 0-387,-19 13 1290,-12-13 1935,1 3 1161,-4 0 903,-2-3 1677,10 10 2967,1 3 258,9 10-387,1-2-1161,12 23-1290,-4-4-645,7 23-516,0-4-129,0 11-129,0-2-516,0 2 129,0-2-129,-1-6-258,0-9-129,-2-16-516,7 2-3612,-3-17-387,6-5-387,-7-17-258</inkml:trace>
  <inkml:trace contextRef="#ctx0" brushRef="#br0" timeOffset="248242.1987">20227 13933 10191,'41'22'5289,"-24"-14"-387,1 11-129,-7-4-3870,-1 6-645,-8 3-129,-4 0-258,-11 6-387,-13-13-1419,-3 11-2709,-9-7-387,-2 0-258,-2-7-387</inkml:trace>
  <inkml:trace contextRef="#ctx0" brushRef="#br0" timeOffset="248834.2326">21340 13016 9030,'3'-11'5160,"16"15"0,-6 13-387,16 17-3225,-7 5-516,8 9-516,-2 5-129,1 3-129,-2 0-258,-5-4-258,1-5-387,-11-13-387,4 4-1290,-13-21-2580,1-4-258,-4-13-129,0 0-387</inkml:trace>
  <inkml:trace contextRef="#ctx0" brushRef="#br0" timeOffset="249083.2468">21671 12966 6837,'0'-15'4902,"0"15"0,-12 9-516,7 15-2838,-14-1-645,2 16-258,-11 2 129,-5 9-645,-7 1 0,-6-2-645,1 2-387,-6-11-2451,11-1-1290,3-13-258,12-5-387,9-8-129</inkml:trace>
  <inkml:trace contextRef="#ctx0" brushRef="#br0" timeOffset="249545.2732">22602 12879 6321,'10'-5'5547,"-10"5"-258,0 0-387,-12 12-1806,-8-5-2580,-4 5 0,-6 2-258,-4 6 0,-5 0-129,-2 1 0,1-1 0,5 1-129,5-1 0,8-3 129,6 0 0,13-3 0,5-2 0,11 5-129,13-1 129,8 0-258,6-4 258,5 2-258,3 1 0,-3-2 0,-6 0-129,-3-7-258,-7 5-387,-16-9-2064,-2 4-2064,-11-6-258,0 0-258,-15 12-129</inkml:trace>
  <inkml:trace contextRef="#ctx0" brushRef="#br0" timeOffset="250585.3327">23124 12944 6708,'9'-4'5289,"-9"4"-387,8 17-258,-8-17-3354,0 30-645,2-13-258,5 1-129,1-2-258,3-4 129,7-3 0,4-4 129,1-5-258,3 0 129,1-6 0,0-6 129,-4-5 0,1-3 0,-6-4-129,-2 0 129,-4-3 0,-2 4 0,-4 2 129,-1 3-129,-5 18 0,3-10 0,-3 10-129,0 26 0,-1 4 0,1 12 0,-1 7 0,1 6-129,0 6 129,6 1-258,0-2 258,1 0-258,0-2 129,-4-7 0,0-3-129,-3-7 129,-1-4 0,-7-5 0,-5-6 0,-3-3 0,-5-7 129,-7-7-258,-5 0-129,-4-8 0,-1 6-516,-9-14-1935,4 6-2322,-2-10-258,4-2-516,10-4-129</inkml:trace>
  <inkml:trace contextRef="#ctx0" brushRef="#br0" timeOffset="251297.3734">24047 12273 10062,'60'-31'5547,"-23"22"-516,4 9 0,0 0-4257,-4 14-129,3 7-258,-7 9-129,-12 7 129,-17 8-129,-14 9 129,-15 6-129,-25 7 129,-3 8 129,-16 1-387,0 1 0,0 3 129,9 2-258,13-3 0,17-1-129,22-4 129,13-3 0,21-1 129,12-2-129,9 0 0,-3-6 0,-2-4 129,-10 1 0,-12-8 0,-11 0 0,-16-3 129,-13-2 129,-13 3-387,-2-3 0,-4 3 0,3 1-129,6 2 0,2-2-387,9 0 129,3-4-129,6 0 129,-1-5 0,3-2-258,-8-12-387,6 12-2580,-13-15-1677,-1 2-258,-6-11-516,0-1 0</inkml:trace>
  <inkml:trace contextRef="#ctx0" brushRef="#br0" timeOffset="284929.2971">3533 16548 903,'0'0'4644,"-1"-17"0,5-8 0,15 1-2580,-4-17-387,10 16-258,-5-9-258,9 14 0,-8 2-516,4 15 0,-10 6-129,-2 16-258,-6 8 129,0 14-129,-1 7-129,0 10-129,0 8 129,3 4-129,2 2 0,0-2 0,3 1 0,1-13 0,1-10 0,0-9 129,0-18-129,0-14 0,2-12 0,3-21 129,2-24 0,1-18-129,3-9 129,1-11-258,3-6 258,0-1-129,-3-8 129,-1 3-258,-3 4 129,-5 11 0,-7-2 129,-3 4-129,-6 1 0,-3 0 0,-1 12 129,-3 6-129,1 10 0,1 8 258,2 8-258,5 11 258,6 10-129,6 11 0,5 6 0,7 0 0,6 6 129,8 1-387,5-2 258,3-5-129,4 0 129,3-10 0,1-3-129,-7-1 0,-4-3-129,-10 0 0,-7 6-258,-13-3-645,-2 14-3870,-16 0-129,-10 7-516,-9 2-129</inkml:trace>
  <inkml:trace contextRef="#ctx0" brushRef="#br0" timeOffset="285509.3302">4487 16272 516,'9'-10'4773,"-7"-8"258,-2-1 0,-2-12-2451,4 12-645,-2-16-258,6 14-387,0-12-258,7 16-129,2-4-129,5 9-258,2 3-129,2 3 0,1 6-129,0 4-129,-5 12 0,-6 13 0,-3 7-129,-8 6 0,-3 7 0,-4 5 0,-10 4 129,-3 6-129,-4 4-129,-2-3 129,-1-5 0,-1 0-129,3-11 129,1-3 0,3-14-129,7-11 129,2-9 129,9-12-129,0 0 0,0 0 129,17-12-129,6 0 129,3-2 129,7-3-129,4 6 0,5-3 0,-2 2 0,-2 5 129,-4-2-129,-5 8 0,-8 1-129,-5 0 0,-8 3-129,-8-3 0,4 17-774,-9-17-3225,5 9-1419,0-9 0,0 0-903</inkml:trace>
  <inkml:trace contextRef="#ctx0" brushRef="#br0" timeOffset="285982.3572">6253 16271 4902,'-11'12'5289,"11"-2"0,0-10-387,18 19-2451,-1-22-516,13 3-645,-2-2-258,9-1-387,0-1-129,0 1-387,-2-2 0,-6 0-129,-4 2-258,-9-1-129,-1 4-516,-15-14-1677,0 14-2193,-6 0-387,-3 5-258,-7 0-387</inkml:trace>
  <inkml:trace contextRef="#ctx0" brushRef="#br0" timeOffset="286177.3685">6277 16531 8385,'19'12'5418,"-1"-12"-129,7 0-516,-5-10-3225,13 9-387,-6-8-387,3 4-387,-1 0-387,-8-2-516,5 7-4386,-16-3 0,1 3-516,-11 0-516</inkml:trace>
  <inkml:trace contextRef="#ctx0" brushRef="#br0" timeOffset="286648.3954">7504 15218 129,'42'-50'4128,"-25"22"258,-5 9-1677,-11-11-129,-1 30-258,-1-16 258,-5 35-516,-14 6-387,5 31-516,-12 9-258,-2 29-258,-9 17-129,-2 15-129,-1 14-129,3-1 0,4-3 0,4-6-258,13-11 129,13-17-129,13-23 129,15-14-129,9-19 129,7-16-129,8-7-129,-3-17 0,-2 0-645,-9-15-2838,0-2-1419,-8-9 129,-1-7-903</inkml:trace>
  <inkml:trace contextRef="#ctx0" brushRef="#br0" timeOffset="287168.4251">8343 15379 7740,'5'-74'5160,"-5"43"-258,-9-5-129,3 16-3483,-9-4 0,2 17-258,-7 3-387,-1 8-129,-3 14-258,-2 10 0,-1 8-129,1 6 0,4 6 0,4 2-129,5 0 129,6-1-129,7-6 129,5 0-258,9-7 258,8-3-258,2-2 0,8-5 258,2-2-258,0-2 129,1 2 0,-1-2 0,-1 3 0,-5-4 0,-4 2 0,-8 1-129,-6 0 129,-9-2 0,-4 0 0,-11-2 0,-7-1 0,-8 0 0,-6-2 0,-3-4 0,-6-4 0,0-2 0,3-3 129,5-4-258,6 0-258,6-6-645,24 6-3741,-9-13-387,18 9-258,9-8-645</inkml:trace>
  <inkml:trace contextRef="#ctx0" brushRef="#br0" timeOffset="287394.4381">8697 15808 10191,'52'-13'5289,"-36"13"-387,-1 14-258,-11 5-4128,0 12-129,-4 1-129,-5 9 129,-6-7-258,-3 3 0,-2-4 0,-4-4-129,1-4-258,-1-11-645,9 1-3741,-3-14 0,14-1-645,-5-10-387</inkml:trace>
  <inkml:trace contextRef="#ctx0" brushRef="#br0" timeOffset="287657.4531">9159 15395 8901,'46'-53'5547,"-25"39"-387,-6 6-387,8 11-3483,-16 14-258,5 21-258,-8 8 0,-1 17-516,-3 9 0,0 3-129,-5 0-129,-1-3 129,1-6-129,0-10-129,3-10-129,1-17-129,2-5-645,-1-24-3483,0 0-645,0 0-258,4-26-387</inkml:trace>
  <inkml:trace contextRef="#ctx0" brushRef="#br0" timeOffset="287918.468">9046 15161 7998,'-25'-23'5289,"25"23"129,6-4-516,19 13-3225,3-9-387,20 3-387,3-3-129,10 0-387,3-1-129,-1-3-258,-5-1 0,-5 2-129,-8 3-387,-14-1-645,0 6-3741,-17 2-258,-4 10-516,-10-17-387</inkml:trace>
  <inkml:trace contextRef="#ctx0" brushRef="#br0" timeOffset="288212.4849">9723 15018 5547,'23'-6'5547,"-6"19"-387,8 16-258,1-3-2967,6 29-258,-5 1-516,4 15-258,-9 4-258,-2 17-258,-10 0 0,-7 4-258,-6-4 0,-14-1-129,-8 0 0,-6-1 0,-3-5-258,-5-18-129,5 5-1806,-2-23-2838,3-5-258,2-11-516,7-6-258</inkml:trace>
  <inkml:trace contextRef="#ctx0" brushRef="#br0" timeOffset="289933.5833">11009 15567 9159,'10'3'5289,"-10"15"-129,0 26-1419,-9 3-3225,5 10-129,-2 1 0,6 3-129,1-10-258,12-7 129,1-14-129,6-19 0,3-11 0,3-15 129,-1-15-129,3-12 0,-5-9 129,-1-3-129,-3-1 129,-5 6 0,-4 4-129,-3 8 129,-2 12-129,-2 14 0,-3 11 0,0 0 0,6 22-129,-4-1 129,5 5 129,1 3-129,5-2 0,-1 0 129,4-4-129,1-5 0,-1-7 0,1-8 129,0-3-258,-2-9 129,-3-10 129,-2-5-129,0-4 0,-1-2 0,-1 2 0,2 2 0,0 5 0,0 6 0,1 10 0,0 5 0,0 5-129,-1 10 129,2 4 0,-2 3-129,3 0-129,-1-9 0,3-1-129,0-12-129,4-1 129,2-19 0,4-6 0,2-18 258,0-7-129,1-12 387,0-7-129,-3-1 129,-5 0 129,-1 10 258,-9 7-129,-1 16 129,-7 18 129,-2 20-258,0 26 129,0 19 0,-5 13-129,3 15-129,-1 8 0,3 7-258,0-2 258,0-6-258,7-9 0,1-10-129,5-16 129,3-13-129,2-18 129,6-14 0,0-14 0,3-14 0,4-12 129,-2-4-129,0-1 0,-6 0 0,-4 8 129,-4 3-258,-11 12 258,-4 22-129,-8-5 0,-6 14 129,-2 18-129,2 6 0,0 9 0,5 4 0,6-1 0,3 0 0,11-6 0,3-5-129,8-9 258,2-5-129,4-15 0,-1-5 0,-1-5 0,-1-9 0,-4-10 0,-4-1 0,-5-2 0,-6-1 0,-3 2 0,-2 3 0,-1 5 129,-1 3-129,1 15 0,0 0 0,0 0 0,0 0 0,10 0 0,-3 7 0,4 3 0,0 3-129,0 2 129,-1 1 129,1 1-258,-1-1 129,-2 0 0,1-5 129,0-2-258,1-8 129,1-1-129,0-5 0,2-10 129,-2-6-129,0-2 129,0-4-129,-3 3 129,-1 0 0,-1 5 0,-3 4 0,-3 15 0,0 0 0,10-5 129,-10 5-258,10 14 129,-1 1 0,1-3 129,1 1-129,4-3 0,1 1 0,-1-6 0,1-5 0,1-3 0,-1-6 0,-4-3 0,0-5 0,-2 0 0,-3-3 0,-2 4 0,-1 1 0,-3 3 0,-1 12 0,0-12 0,0 12 0,0 0 129,-3 12-129,1 1 0,-1 4 0,2 2 0,1 3 0,0-1 0,4 2 0,3-2 0,3-4 0,1 1-129,3-1 258,2-3-258,-3-13-1161,8 10-3999,-4-9 0,3-2-387,2-9-516</inkml:trace>
  <inkml:trace contextRef="#ctx0" brushRef="#br0" timeOffset="290405.6103">14176 15382 8901,'-1'-31'5547,"-8"16"-258,-6-4-129,-4 13-4257,-8-6-129,-3 12-129,-7 9-258,1 12-258,0 11 129,4 13-129,11 4 0,11 14-129,10-2 129,16 4-258,12 0 129,14-4 0,7-2-129,2-9 129,1-3 0,-9-12 0,-9-1 0,-11-8 0,-16-6 0,-11-3 0,-19-5 0,-14-3 0,-11-3 0,-9-5 0,-2-1-129,1-5 0,3-7-129,9-8-516,19 8-2451,10-16-2193,18-2 0,18-7-645,20 0 0</inkml:trace>
  <inkml:trace contextRef="#ctx0" brushRef="#br0" timeOffset="290557.619">14521 15669 10836,'89'-12'5676,"-54"4"-258,-2 5-387,-9 2-4773,-2 1-387,-1 5-774,-21-5-3354,15 19-1032,-15-8-258,-1 12-645</inkml:trace>
  <inkml:trace contextRef="#ctx0" brushRef="#br0" timeOffset="290690.6266">14642 15829 5805,'-15'14'5676,"9"-2"-258,12-12-258,12 4-3354,6-10-774,10 3-387,1-3-774,-7 1-4515,7-3-387,-2-5-387,-3-3-645</inkml:trace>
  <inkml:trace contextRef="#ctx0" brushRef="#br0" timeOffset="291361.665">15717 14908 8643,'0'-60'5547,"10"41"-516,-5-1-129,3 16-4128,-8 4-129,0 0-258,-17 19 129,-9 10-129,-9 8-129,-2 13 0,0 6-129,7 9 0,11 3-129,11 2 129,13-3-129,16-3 0,13-4 0,3-9 0,1-8 0,-2-3-129,-10-5 258,-12-6-258,-14-6 258,-8-7-258,-20-6 129,-10-3-129,-12-5 0,-7-2 0,-4 0 0,3-6 0,5 3-129,6 3 258,13 0-129,15 4 129,15 7 0,7 3 0,17 7 0,10 4 129,5 7-129,2 0 258,0 3-258,-2 4 258,-5 2-129,-4 0 0,-12 1-129,-4 6 129,-6-1-129,-2 0 129,-2-2-129,0-5 0,0 0 0,0-3 0,1-5 0,2-10-129,1-1 129,0-4-129,1-1 129,-1-6-129,3 3-645,-7-13-2322,15 3-2193,-5-3 129,10-10-903,1-9-129</inkml:trace>
  <inkml:trace contextRef="#ctx0" brushRef="#br0" timeOffset="292688.7408">16192 15462 5289,'0'-22'5547,"0"22"-258,14 0-387,4 15-2709,-8 3-645,12 19-516,-6 3-387,3 11-258,-3 2 0,-3 0-387,-5-4 0,-4-6 0,-4-8-129,-2-11 129,-8-10 0,-2-14 0,0-7 0,-1-18 0,5-10 129,5-7-129,3-6 0,6-6 129,10 2-129,7 2 0,6 4 0,3 8 0,5 4 0,-3 8 129,2 9-387,-2-1-387,4 15-1032,-9-5-3225,4 8 0,-4 0-774,0 0 129</inkml:trace>
  <inkml:trace contextRef="#ctx0" brushRef="#br0" timeOffset="292937.7551">16896 15350 8514,'-17'-5'5418,"-5"14"-258,-8 6-258,9 16-3612,-9 2-387,10 11-129,0 2-258,11 5-258,5-5-129,4 3 0,14-9-129,7-5 0,5-11 0,5-9-129,3-8-129,-4-7-258,3-6-258,-10-20-1806,0 6-2451,-9-9-258,-4 0-516,-10-5 0</inkml:trace>
  <inkml:trace contextRef="#ctx0" brushRef="#br0" timeOffset="293090.7639">16757 15523 7482,'0'0'5547,"3"11"-645,16-11 0,15-1-3870,-2-6-645,5 0-516,6 0-4257,-4 0-129,3 1-645,-5-5-516</inkml:trace>
  <inkml:trace contextRef="#ctx0" brushRef="#br0" timeOffset="293648.7958">17406 15247 8901,'-8'-21'5547,"-8"24"-258,-8 9-129,0 16-3612,-6 7-774,4 15 0,0 3-258,7 9-258,7-1 0,9 4-258,6-4 0,13-2 0,9-13-129,12-8 129,5-11-129,3-13 129,3-11-129,0-10 0,-2-18 0,-2-11 0,-6-10 129,-8-8-129,-6-1 0,-10-6 0,-7 4-129,-7 0 258,-12 5-129,-9 8 129,-5 7 0,-4 12 0,-6 4 0,3 9-129,1 8 0,4 4-258,5 2 0,1 3-258,7 8 129,0-1 0,6 7-258,0 0 387,6 9 0,-2 2 258,5 3 387,0 4 0,6 2 129,5 4-129,5-3 387,7 3-129,-1-9-129,7 7 129,1-7-258,0 0 0,-2-6-129,2-2 0,-3-3 0,-3-6-258,-2-1 0,-8-12-516,1 10-645,-15-14-3612,14 1-129,-14-1-516,6-8-387</inkml:trace>
  <inkml:trace contextRef="#ctx0" brushRef="#br0" timeOffset="294605.8505">17306 15346 3870,'6'-16'4773,"10"16"387,-8 10-774,7 19-2322,-14-5-645,11 19-258,-10-3-516,4 10-387,-2-1-387,-1-11-1161,0 3-3225,1-9-258,1-7-258,0-11-387</inkml:trace>
  <inkml:trace contextRef="#ctx0" brushRef="#br0" timeOffset="295060.8766">18268 14829 8643,'8'-15'5547,"-2"31"-387,-6 31-387,-10 17-3483,3 24-258,-5 9-258,3 17-258,-1 4-258,4 4-129,1-11 0,2-14-258,3-15-129,0-14-516,4-5-2580,-3-27-1548,7-12-516,-8-24-387,15 2-258</inkml:trace>
  <inkml:trace contextRef="#ctx0" brushRef="#br0" timeOffset="295564.9054">18864 15298 3999,'0'0'5160,"11"-10"-129,6 16 0,-2 3-2967,12 22-387,-11-3-645,6 17 0,-9-4-516,0 5-129,-11-3-387,-2-5 0,-8-10 129,-3-6-258,-5-15 129,3-7 0,1-7 129,3-13-129,5-6 0,4-11 129,6-3-129,5-3 0,5 2 0,2 2 129,0 2-129,-1 6-129,0 8-387,-4-6-1677,1 15-2451,-3-2-258,4 3-516,-3-4-129</inkml:trace>
  <inkml:trace contextRef="#ctx0" brushRef="#br0" timeOffset="295932.9264">19243 14959 2967,'6'-36'5031,"3"20"-129,6 5-129,-5-5-2451,13 20-387,-9-4-516,6 17-129,-9 0-516,0 8-258,-7 1-129,-4 5-129,-2-2-129,-5 2 0,-2-4-129,-1-3 0,0-2 0,0-3 0,1-1-129,0-4 129,1-1 0,4-2-129,-1 0 129,5-11 0,-1 11 0,1-11 0,10 7 0,4-7 0,5 0 0,4-8 0,1 1-258,1-4-516,9 11-2580,-9-11-1548,1 5-129,-4-1-516,2 4-129</inkml:trace>
  <inkml:trace contextRef="#ctx0" brushRef="#br0" timeOffset="296409.9537">20239 15155 8127,'29'-22'5289,"-18"15"-129,-7-4-387,-4 11-3225,0 0-516,0 0-387,-5 10-258,-6 6-129,-5 4-129,-2 2 0,-6 3-129,-5 1 129,-5 2-129,-5-3 0,-3-1-129,-3-5 0,-3 0 129,3-6 0,3-4-129,6-1 129,9-4 0,7 1 129,20-5-129,0 0 0,5 12 0,17-6 0,7 3 0,6 1 129,6 3-129,0 3 0,-2 0 258,-2 4-258,-4-3 129,-6 0-129,-5 1 0,-4-5-258,-4 3-387,-14-16-1419,18 11-3096,-18-11 0,20 0-516,-9-5-258</inkml:trace>
  <inkml:trace contextRef="#ctx0" brushRef="#br0" timeOffset="296856.9793">20579 15106 5031,'24'-49'5289,"-5"29"-129,1 1-387,6 16-2709,-4-5-1032,8 12 0,-3 7-129,1 16-258,-5 0-258,-5 8-129,-5 1-129,-7 0 0,-6 2 0,-3 0-129,-12-3 0,-4-4 129,-5 1-258,-4-2 129,2-2 0,5-2 0,2-3 0,5 0 0,8-8 0,5-1 0,1-14 0,15 14 0,0-11 129,3-3-129,5 0 0,2-3-129,2-3-387,-1-9-1935,1 8-2322,-3-8-387,3 1-258,-5-7-516</inkml:trace>
  <inkml:trace contextRef="#ctx0" brushRef="#br0" timeOffset="297525.0175">21171 14708 5676,'21'-22'5418,"-11"12"-387,10 9-258,-5-2-3096,5 10-387,-4 3-129,-1 9-387,-5 0-129,0 9-258,-9 3 0,-1 8-258,-7 3 129,-5 4-258,-1 3 129,0 4-129,2-2 0,1 1 129,4-5-129,1-4 0,5-6 0,0-6 129,1-4-129,7-5 129,2-6-129,3-3 129,1-5-129,5-4 0,-1-1 0,2-3 0,-1 0 129,0-3-129,-4 2 0,-2-1 0,-3 2 0,-10 0 0,9 8 0,-9 7 0,-6 4 0,-4 3 0,-2 8 129,-2 1-129,0 4 0,3 5 0,-2 1 0,3 2 0,3-2 0,-1 0 0,1-4-129,-2-3 129,2-3 0,-3-7 0,-1-3 0,1-6 0,1-2 0,-1-4 129,1-2-129,2 1 0,-3-4 0,-3-2 0,0-2 0,-6 3 0,-5-3 0,-2 0 0,-6 1-258,-4-1-258,3 13-1161,-8-8-3354,10 5-258,-1-2-387,8 6-516</inkml:trace>
  <inkml:trace contextRef="#ctx0" brushRef="#br0" timeOffset="300549.1905">13965 17129 258,'-11'11'5031,"-2"-3"774,13-8-645,-10 0-2064,10 0-1032,0 0-258,6 0-387,14 4-387,2-2-387,13 8 0,6-10-258,10 1 0,5-2-258,3-7 0,2-3-129,-1-2 0,-5-3-129,-8-1 0,-7 7-129,-10 0-258,-8 10-387,-22 0-2709,0 0-1548,0 0-645,-12 0-129</inkml:trace>
  <inkml:trace contextRef="#ctx0" brushRef="#br0" timeOffset="300829.2065">14302 17106 5547,'-15'-6'5676,"10"-4"0,5 10-516,1 13-3612,-1-1-258,6 25-258,-3 13-387,2 21-774,-3 6 387,1 1-645,-3 18 645,0-18-258,0 12 129,-4-23-258,2-4 0,-1-4 516,2-4-258,1 1 129,0-56-774,-1 60-1548,1-60-3483,0 0-129,0 0-516,0 0 0</inkml:trace>
  <inkml:trace contextRef="#ctx0" brushRef="#br0" timeOffset="301233.2296">14878 17242 3483,'3'24'5547,"5"-15"-129,-8-9-2064,36 8-129,-14-8-1161,17 0-516,-2 5-903,5 6-129,-2 2-387,-3-1-258,-3 9-387,-10-9-1935,-7 2-2451,-8-2-516,-9-1 258,-9-2-645</inkml:trace>
  <inkml:trace contextRef="#ctx0" brushRef="#br0" timeOffset="301422.2404">14956 17736 7224,'30'15'5805,"-9"-26"-129,-2-5-645,-2 9-3741,8-16-774,1 18-2193,-2-4-3096,-3-2-387,-1 3-645,-2-5 0</inkml:trace>
  <inkml:trace contextRef="#ctx0" brushRef="#br0" timeOffset="302065.2772">15906 16416 1806,'-7'-29'4515,"-10"21"258,-10 4-516,-4 4-3354,6 10 129,-5 1-258,9 12 258,1-1-258,12 11 0,2 6 0,10 8 129,2 3-387,11 10 129,-3-4-258,6 9 0,-5-4 0,2-3-129,-6-1-129,-1-4 0,-7-7 0,-3-4 0,-3-6 0,-8 1-129,-6 0 0,-3-4 0,-3-6-129,-3-4 129,1-2-129,1 2 0,4-6 0,1-10-129,7-2 129,4-3 129,8-2-258,-2 11 129,2-11 129,10 7 0,-2 5 0,3 0 387,0 10-258,1 2 0,2 10 129,1-5-645,-3 10 387,-2-6-129,-10-33 258,6 95-129,-8-38 0,-6 0-129,8-57-129,-28 111 903,14-58-516,1 10-258,6-11 129,7-52-258,-2 64-645,2-64-2709,0 58-1548,0-58-516,0 0-129</inkml:trace>
  <inkml:trace contextRef="#ctx0" brushRef="#br0" timeOffset="302617.3087">16297 17099 5676,'13'0'5547,"-3"7"-258,-3 12-516,3 5-3354,6 21-645,-4 2 0,2 14 0,-4-6-387,1-1-129,-4 0-129,-2-20 0,-4-9-129,-1-9 129,0-16-258,-7-25 0,4-7 0,3-15 0,0-18 129,8 5-258,2-11 258,5-4-129,4 8 258,1 9-258,-1 12 129,0 10-258,2 16-258,-1-1-645,5 21-1419,-5-5-2322,6 3-387,1-2-258</inkml:trace>
  <inkml:trace contextRef="#ctx0" brushRef="#br0" timeOffset="302864.3228">16857 16872 3999,'48'-3'5031,"-33"3"-258,-15 0-1290,0 0-1548,-5 14-774,-16-2-516,-1 13-129,-6 9-387,-2 8 387,0 7-129,4 9 0,6-2 0,9 12 0,4-2 0,7-1 129,8-7-258,6-10 0,7-6 0,3-9-129,1-8-387,-1-21-129,5 1-1290,-5-10-3354,-4-24 258,-4-5-1032,-8-17 129</inkml:trace>
  <inkml:trace contextRef="#ctx0" brushRef="#br0" timeOffset="303046.3333">16693 17266 3999,'1'50'5031,"15"-35"0,11-15-387,9-6-3483,-4-12-129,11 7-645,-3-2-1161,2-6-3612,-5-1-258,4-4-774,-6 4 387</inkml:trace>
  <inkml:trace contextRef="#ctx0" brushRef="#br0" timeOffset="303585.3641">17448 16895 4257,'-1'-11'5160,"-15"-1"-129,5 13-2193,-7-1-774,8 15-645,-10 0-258,6 20-258,-8 0-258,6 16 0,-4-1 0,5 11-129,1 10-129,7 7 258,3 3-129,4-14-645,8-5 516,6-4-774,4-17 774,4-8-258,0-12 258,0-15-903,-2-2 516,-4 4-258,-4-8 258,-2-2-129,-10 2 129,13 2-645,-13-2 645,12 5-129,-2-4 0,4-1 0,5-4 0,2-10 516,5-6-774,0-21 645,3-16-774,1-7 774,1-21-516,-1-5 645,-4-4-645,-3-2 0,-6 1 258,-7 13-258,-9 8 129,-2 13 0,-16 12 129,-8 15-258,-6 13 258,-5 11-129,-1 10-258,-6 7-258,8 22-1032,-6-7-1935,10 12-1419,3-2-258,5 1-387</inkml:trace>
  <inkml:trace contextRef="#ctx0" brushRef="#br0" timeOffset="303801.3765">17374 16999 129,'5'43'4773,"-1"-16"516,5 2-387,0 9-1806,-1-10-1161,15 19-516,-5-3-258,11 10-258,-3-1-387,6 2 129,-4-8-258,5-13 0,-5-3-258,-3-4 0,-3-10-129,-3 0-129,-4-17-387,-15 0-1032,20-10-2967,-20 10-774,3-27 0,-3-7-645</inkml:trace>
  <inkml:trace contextRef="#ctx0" brushRef="#br0" timeOffset="304089.393">17506 16760 3225,'3'-16'5289,"-3"16"-258,0 11 0,-2 25-3741,-9 6-129,7 27 0,-6 11-387,5 20 129,-5 4 129,3 2-516,-1 5-129,4-15-129,-5 12-129,3-34-129,-3-6-129,-2-1-516,9-14-2709,2-53-2193,-9 50-129,9-50-516</inkml:trace>
  <inkml:trace contextRef="#ctx0" brushRef="#br0" timeOffset="304620.4233">18312 16349 4128,'22'-44'5805,"-10"27"-903,-7 5 129,-5 12-2838,0 0-1161,0 19-387,-3 17-258,-5 20-129,-5 19 129,-1 19-129,-2 12-129,5 9 129,0-1-129,5 9 129,3 0-129,3-16 258,2-6-129,2-21-774,4-11 516,-2-10-387,4-11-645,-10-20-3741,9-27-258,-9-1-903,11-33 129</inkml:trace>
  <inkml:trace contextRef="#ctx0" brushRef="#br0" timeOffset="305145.4534">18780 16748 903,'11'0'4902,"-1"-6"258,-10 6-387,0 0-2451,22 2-516,-15 8-645,7 18-129,-1 5-516,2 11 0,-2 0-258,1 6 129,-4-7-129,-2-6-129,-5-8 0,0-5-129,-3-24 0,-3 13 129,3-13-129,-13-15 0,8-9 258,0-5-516,2-7 258,3-13 0,8-4 0,4-5 0,4 0 0,4 0 0,-1 9 0,3 1 0,-1 12 0,-2 11 0,-3 9-129,-2 8-387,2 8-1548,-8 0-2580,2-2-645,-10 2-129,11-11-258</inkml:trace>
  <inkml:trace contextRef="#ctx0" brushRef="#br0" timeOffset="305453.471">19214 16339 2967,'24'-20'5289,"-10"11"-387,-1 2-258,10 7-2967,-23 0-387,21-1-516,-21 1 129,7 11-516,-7 3-129,-3 5-129,-7-2 0,-1 6-129,0-5 129,0-1-129,2 0 0,3-5 129,6-12-129,0 18 129,0-18-129,15 6 129,0-3 0,3-3-258,2 2-129,1-4-1677,3-1-2709,-1-3-387,2-1-516,-1-6 0</inkml:trace>
  <inkml:trace contextRef="#ctx0" brushRef="#br0" timeOffset="305913.4973">19711 16677 6321,'0'27'5031,"0"-27"-129,3 17-1290,-3-17-2580,8 0 0,-8 0-258,19 0-258,-4 0 0,8 5-129,3 5-129,6 4 0,5 3-129,6 5 0,3-3 0,3 1 0,0-3-129,-4 3 0,-4-4 0,-7 1 0,-9-3 0,-9 1 0,-15 1 0,-5-3 129,-16 4-129,-5 0 0,-9 4 0,-5-2 129,-3 1-129,-5 2 129,0 0-129,-1-5 0,0 3 0,2-6 0,5 0-129,1-4 0,7-5-258,0-5-516,15 5-1161,-2-3-2838,20-2-129,-10-11-645,10 11 129</inkml:trace>
  <inkml:trace contextRef="#ctx0" brushRef="#br0" timeOffset="306152.511">20074 17074 4128,'50'34'5289,"-41"-14"-645,-5 4 129,-11-7-3483,-3 12-387,-12-5-258,-1 6 0,-8 8-516,1-2 129,-3 4-129,3-1 129,-1 0-129,4-2 0,2 6-129,-1-9-387,7-5-1161,-2-6-3225,2-4-129,5-8-774,3-6 258</inkml:trace>
  <inkml:trace contextRef="#ctx0" brushRef="#br0" timeOffset="307093.5648">20521 16637 645,'-5'-8'4515,"5"-4"387,0 12-1032,1-34-1161,15 22-774,-5-16-516,11 13-387,-5-2-129,7 5-387,-2 2 0,3 7-258,-2 3 0,-1 5 0,-4 12-129,-2 12 0,-5 5 0,-6 14 0,-7 8-129,-10 9 129,-10 6-129,-11 4 258,-3 4-258,-4-2 0,0-4 0,3-7 129,8-6-129,4-2 129,11-14-129,8-10 258,6-10-258,10-7 129,8-8 0,6-9-129,3-7 129,5-8-129,3-2 0,1 3 0,0 0 0,-3-5-129,-4 7 129,-4 2-258,-5 10-129,-9-5-774,1 5-2838,-12 0-1032,0 0-129,-6 2-387</inkml:trace>
  <inkml:trace contextRef="#ctx0" brushRef="#br0" timeOffset="309137.6816">21197 16365 903,'35'-7'4902,"-20"3"0,-5 0-258,5 4-2709,-15 0-129,23 0-774,-12 0-129,8 5-258,-1 3-129,3 12 0,-7 4-129,-3 13 0,-11 10-129,-9 11 129,-18 13-258,-13 13 258,-14 6-258,-3 4 129,-4 8 0,3 3 129,8 0-258,12-9 129,13-1 258,15-17-774,10-15 516,12-7-774,7-11 903,8-17-1032,-27-28 1032,57 43-129,-30-38-258,-27-5 129,47 45 0,-47-45 774,18 48-903,-18-48 774,0 0-645,-28 59-129,28-59-129,-53 65 903,53-65-903,-59 54 129,59-54 0,-48 42-129,48-42-129,0 0-258,-41 54-129,41-54-903,0 0-3999,-40 2-387,40-2-258,-60-15-387</inkml:trace>
  <inkml:trace contextRef="#ctx0" brushRef="#br0" timeOffset="329236.8313">11631 866 9804,'-37'-44'4902,"37"44"258,0 0-774,-40-32-2322,40 32-1161,0 0-258,6 67 129,0-11-645,1 19 387,-1 18-258,-2 15 258,0 9-645,-1 1 258,0-7-387,1-7 129,3-20-258,-3-19-387,10-23-4128,-7-29 129,3-14-258,-4-28-516</inkml:trace>
  <inkml:trace contextRef="#ctx0" brushRef="#br0" timeOffset="329596.8518">11183 820 12513,'-51'-30'5676,"51"30"-645,42-34 129,7 27-4515,28 5-129,15 2-129,16 13-516,6 8 129,1 14 129,-6 12 0,-10 13 0,-16 10-258,-17 10 387,-24 6-516,-15 4 774,-20 7-645,-9-1 129,-20-9-387,-15-6 258,-12-13 0,-9-10 0,-4-7-129,-8-15-129,5-12-258,-1-18-903,17-2-3096,6-13-387,23-11-129,15-16-516</inkml:trace>
  <inkml:trace contextRef="#ctx0" brushRef="#br0" timeOffset="329936.8714">12167 1302 10320,'60'8'5289,"13"-5"-258,-32-3-516,8-18-2838,3-8-1419,1-8-258,-5-4-258,-8-5 0,-40 43 516,51-81-258,-51 81 387,0-60-387,0 60 258,-55-24 258,10 28-129,-2 18 258,-3 15-387,4 12 258,6 10-258,8 5 387,13 6-645,14 0 0,12-5-129,16-12 0,17-9-387,6-21-516,15-17-1677,2-6-2322,5-16 387,-5-14-903,2-7 258</inkml:trace>
  <inkml:trace contextRef="#ctx0" brushRef="#br0" timeOffset="330296.892">12928 1235 11739,'13'-80'5289,"-33"30"-258,20 50 258,-51-5-2838,51 5-1677,-60 29-258,60-29-387,-46 77-129,32-28-258,8 1 258,6-3-516,10-5 258,-10-42-258,37 48 0,-37-48 258,51-7 258,-51 7-258,48-71 129,-28 15 387,-4-11-516,-7-3 387,-2 1 129,-7 4 0,0 9-129,-4 7 258,4 49-645,-15-51 387,15 51 129,0 0 0,0 0 0,-10 80-129,14-31 129,7 9-258,4 4 129,5 0-387,-2-4-645,-18-58-2322,48 87-1806,-48-87 129,48 51-774,-48-51-129</inkml:trace>
  <inkml:trace contextRef="#ctx0" brushRef="#br0" timeOffset="330596.9091">13205 1310 12513,'0'0'5289,"43"-53"-387,-43 53-129,0 0-3999,59-62-516,-59 62 258,44-54-516,-44 54 0,34-58-645,-34 58 645,5-52-387,-5 52 387,0 0-129,-43-30 129,43 30 387,-52 19 129,52-19 258,-43 68-387,43-68 258,-17 95-645,17-40 0,9 0-129,8 3 258,8-15-774,-25-43 258,58 57-903,-58-57-3612,59 0 258,-59 0-258,59-54-645</inkml:trace>
  <inkml:trace contextRef="#ctx0" brushRef="#br0" timeOffset="330761.9185">13566 924 12126,'-18'-62'5418,"18"62"129,0 0-516,0 0-4128,0 0-387,-10 80 258,17-32-903,7 6 387,1 3-2580,-3 4-2451,-1-11 0,-11-50-516,17 82-387</inkml:trace>
  <inkml:trace contextRef="#ctx0" brushRef="#br0" timeOffset="331068.9361">13801 989 9933,'0'0'5805,"29"-57"-774,-29 57 129,0 0-2709,0 0-2064,0 0 387,0 0-516,-34 52 0,34-52-258,-36 47 516,36-47-258,-46 54 129,46-54-258,-40 50-129,40-50 258,0 0-129,-19 50-129,19-50 0,0 0 0,47 26 258,-47-26-129,58 13-258,-58-13 0,59 25-387,-59-25 129,47 17-1677,-47-17-2838,42 3-129,-42-3-387,0 0 0</inkml:trace>
  <inkml:trace contextRef="#ctx0" brushRef="#br0" timeOffset="331220.9448">13990 1055 12384,'0'0'5289,"0"0"516,-1 58-1032,1-58-4128,3 87-774,-3-87-2838,8 70-1806,-8-70-258,0 0 0,0 0-903</inkml:trace>
  <inkml:trace contextRef="#ctx0" brushRef="#br0" timeOffset="331361.9528">13992 874 8643,'-41'-41'5289,"41"41"-1161,0 0-2580,0 0-3999,0 0-2580,42 49 129,-42-49-645</inkml:trace>
  <inkml:trace contextRef="#ctx0" brushRef="#br0" timeOffset="331580.9654">14074 1010 3612,'16'87'5676,"-16"-87"-387,9 74 129,-9-74-387,0 0-2064,4 50-1935,-4-50-645,0 0 258,0 0-516,31-65 129,-31 65-645,21-61 645,-21 61-387,20-53 0,-20 53-129,0 0 129,0 0 516,36-32-129,-36 32-129,0 0-645,0 0-2580,56 53-1677,-56-53 258,45 39-1161,-45-39-258</inkml:trace>
  <inkml:trace contextRef="#ctx0" brushRef="#br0" timeOffset="331964.9874">14661 981 12771,'14'-48'5160,"-14"48"129,-51 22-258,51-22-4386,-37 50-387,37-50 129,-25 64-258,25-64 387,-2 57-516,2-57 0,0 0-387,0 0 258,47 38 0,-47-38-258,41-38 129,-41 38-645,39-70 645,-39 70 0,25-97 258,-20 41-129,-5 4 387,0 52-258,-17-92 516,17 92 387,-27-63-387,27 63-258,0 0 129,0 0-258,0 0 0,-25 81 129,27-32 0,9 7-516,1 4 258,3-4-258,4 0-1419,-19-56-2967,36 73-129,-36-73-258,41 40-774</inkml:trace>
  <inkml:trace contextRef="#ctx0" brushRef="#br0" timeOffset="333053.0496">15719 696 14190,'0'0'5289,"-41"-36"-129,41 36-129,-50 18-4515,50-18-258,-42 62-129,42-62 0,-28 91 0,25-39 129,3-52-258,12 86 0,-12-86 0,53 56-129,-16-49 0,3-4-258,1-12 387,0-12-645,-2-7 774,-39 28-129,61-69 129,-61 69-129,35-72 129,-35 72 387,13-51-387,-13 51 516,0 0-645,0 0 129,0 0 0,0 0-129,9 51 0,-9-51 0,18 58 0,-18-58-129,0 0 0,49 63 129,-49-63 0,43 10-129,-43-10 129,43-12 0,-43 12 0,39-41 129,-39 41 0,33-54 0,-33 54 0,23-52 0,-23 52 0,0 0 0,0 0-129,0 0 0,0 0 0,0 0-258,0 0 129,0 0 258,0 57-258,0-57 0,0 0 0,31 53 0,-31-53 0,45 15 0,-45-15 129,53-3-129,-53 3 0,58-31 0,-58 31 0,46-54-258,-46 54 387,24-79 258,-21 28-258,-3 1 129,0 50 129,-20-88 0,20 88 129,-31-58 258,31 58-387,0 0 1,0 0-259,-39 50 0,39-50 0,1 98-130,8-43 1,3 0-387,5-4 645,-17-51-387,38 78 0,-38-78-129,47 38-387,-47-38-2193,46 0-2193,-46 0 129,38-26-774,-38 26 129</inkml:trace>
  <inkml:trace contextRef="#ctx0" brushRef="#br0" timeOffset="333205.0582">16465 713 13416,'-41'-20'5418,"41"20"-258,0 0 129,34-15-3870,5 6-1032,8 7-258,3-6-516,11 0-4257,-13-1-516,2 5 0,-11 4-516</inkml:trace>
  <inkml:trace contextRef="#ctx0" brushRef="#br0" timeOffset="333805.0926">12290 2177 11997,'5'-29'5289,"6"16"-258,15 4-258,8-6-3999,21 4-129,17-9 0,27-4 129,25-8-387,28-4 258,31-10-258,29 0 0,23-3-129,22-4 0,15 7 0,6-4-129,0 11 1,-9-1-130,-26 8 0,-25 0-259,-33 12 130,-34 5-258,-35 1-129,-37 2-1677,-27 6-2451,-34 5-645,-18 1-258,-23 2-129</inkml:trace>
  <inkml:trace contextRef="#ctx0" brushRef="#br0" timeOffset="334193.1148">13289 2096 13287,'61'-28'5676,"-19"17"-387,6-3-258,17 5-4257,19-3-129,25 2-129,26-4-129,24-2 0,26-7-129,21 3 0,7-6-129,0-1 1,-11 0-260,-20-1-128,-31 10 0,-30-3 0,-35 12-129,-34-4-129,-24 6 129,-28 7-387,0-11-3612,-13 7-645,-2 2 0,-2 2-516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5T05:05:49.826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2496 5673 1,'8'-36'3611,"-2"17"517,-2 3-903,-3-8-387,7 12-645,-8-9-387,0 21-516,3-24-387,-3 24-129,3-10-129,-3 10 0,0 0-387,0 10 129,-5 9-129,-2 10 0,-3 11-129,-2 11 0,-6 10 0,-2 8-129,-3 11 0,-3 3 0,-2 2 0,0-6-129,0-3 129,-1-8-129,3-8 129,3-9-129,5-14 129,2-9-129,7-8 129,-1-7-129,10-13 129,0 0 0,0 0-129,3-11 129,7-1 129,7-2-258,4-2 258,4 0-129,4 2 0,0 4 129,0 3-129,0 0 0,-1 3-129,-4 2 129,-4 2-387,-7 0-516,6 7-1548,-19-7-1935,18 1-258,-18-1-258,11-3 129</inkml:trace>
  <inkml:trace contextRef="#ctx0" brushRef="#br0" timeOffset="476.0272">2669 6213 1935,'42'12'3999,"-23"-9"0,-2-3 0,-4-10-2580,11 4-129,-11-10-387,6 2 0,-7-6-258,1 3-129,-5-4 0,2 2-258,-9 0 129,-1 4-387,0 2 258,0 13-258,-19-12 0,7 12 0,-6 4 0,0 9 0,0 6 0,-3 2 129,5 5 0,-2 4-129,8 2 129,-2 4 0,10-6 0,2 2-258,1-3 258,9-4-258,1-4 129,3-4-129,0-9 129,1-4-129,4-4 0,-6-9-774,8-4-2322,-5-5-1032,0-7-129,0-3-387</inkml:trace>
  <inkml:trace contextRef="#ctx0" brushRef="#br0" timeOffset="792.0453">3235 5777 3096,'0'0'3870,"1"10"129,-1 12-129,-3 7-3096,-8 4-258,1 11 258,-4 2-258,1 9 258,-1-4-258,3 0-129,-1-2-129,4-1-129,3-6-129,2-4 0,3-3 129,0-7-387,3-2 129,3-9-129,4 0-516,-10-17-387,22 11-1548,-8-11-1290,-3-12-516,4-2 387</inkml:trace>
  <inkml:trace contextRef="#ctx0" brushRef="#br0" timeOffset="1077.0616">3092 6071 3999,'-10'0'4386,"10"0"-258,7-11 0,14 8-2967,-7-13-129,13 9-387,-5-9 0,7 7-387,-5-1 0,-2 1-129,-1 3-516,-9-5-1935,-12 11-1677,19-9-516,-19 9-129,14-6 0</inkml:trace>
  <inkml:trace contextRef="#ctx0" brushRef="#br0" timeOffset="3283.1878">4297 6018 3225,'10'-14'4515,"-10"14"-258,14-12-129,-14 12-2709,0 0-516,11 3 0,-6 16-129,-5 3-387,0 9 0,0 1-129,-2 1 129,-3 0-258,-1-3-129,-1-7 258,2-5-258,0-7 129,5-11-129,0 0 0,0-7 0,7-11-129,3-4 258,2-7-258,5-4-129,3-1 258,0 2-129,3 2 129,-1 5-129,-3 7 129,0 6-129,-2 9 129,-3 3 0,-3 13 0,-3 6 129,-3 6-258,-4 1 258,-1 6-129,0-3 129,-6 0 0,-2-2-129,0 0-258,-4-13-903,9 1-2967,-4-4-258,7-11-129,0 0-516</inkml:trace>
  <inkml:trace contextRef="#ctx0" brushRef="#br0" timeOffset="3804.2176">5518 5513 3483,'27'-11'4515,"-27"11"-387,4 23-129,-5 11-3096,-12 1-516,-3 17 129,-6 1 129,0 10-258,-5 0-129,0 1 0,2-9-129,4-6 0,4-8-129,4-9 129,4-11-258,4-9 258,5-12-258,0 0 129,0-8 0,6-12-129,5-1 129,4-4-129,5 0 129,3 3-129,4 2 258,1 4-258,2 6 129,-2 7 0,-5 3 0,1 7 0,-10 6 0,-3 8 129,-6 2-129,-5 5 129,0 1-258,-9 0 258,-6-3-129,-3-1 0,0-2-129,-6-7-258,3-1-645,-9-11-1548,3-3-1548,4-1-258,-4-7 0</inkml:trace>
  <inkml:trace contextRef="#ctx0" brushRef="#br0" timeOffset="4191.2397">5575 5951 1161,'43'15'3870,"-16"-6"129,-4-9-258,4-9-2451,1 4-516,-2-10 0,-2 1-516,-5-1 129,0 0 258,-10-3-129,3 6 0,-11 0 129,-1 12-258,0 0 0,-10 1-129,-5 12-129,-2 11-129,-1 3 0,-3 4 129,1 2-258,1-1 258,3 0-129,5-6 0,4-4 0,3-2 129,4-6-258,0-14 0,15 14-516,-3-14-1419,8-4-1935,7 1-387,1-6-129</inkml:trace>
  <inkml:trace contextRef="#ctx0" brushRef="#br0" timeOffset="4636.2651">6828 5779 2967,'-25'34'4257,"8"-6"-258,-3 1 129,-4 1-3354,8 7 129,-4-1-387,10 0 0,1-7-129,9-3 0,0-11-258,11-3 129,6-12-129,4 0 0,3-12 129,3-1-258,-2-8 258,-1-5-258,-5-1 258,0-2-258,-10 1 129,-3 0-129,-6 4 129,-6 1-129,-7 5 0,-5 4-129,-1 10-387,-7-4-1419,4 8-2064,2 0-516,5 4-258,15-4 258</inkml:trace>
  <inkml:trace contextRef="#ctx0" brushRef="#br0" timeOffset="5191.2969">7205 5799 2193,'53'-5'4257,"-40"5"258,-13 0-258,0 0-2838,-12 13-258,-12-2 0,3 11-516,-8 0-258,1 9 0,-2-2-258,5 4 129,5-1-129,2 0 0,10-6-129,7-4 129,2-7-129,11-9 0,7-6 0,6 0 0,2-13 0,2-5 0,2-8 0,1-5 0,-2-8 0,-2-4 0,-4-1 129,-2-2-129,-6 2 129,-3 1 0,-5 2 0,-5 7 129,-3 7-129,0 12 0,0 15 0,-13-7 0,2 10 0,-1 16 0,1 9 0,-1 9 0,-2 7 0,1 7 0,-1-1 0,4 3 0,-1-2 0,5-2 0,2-6-129,4-6 129,0-8-129,4-5 129,7-9-258,2-4 129,2-6 0,0-4-129,4-1-129,-4 0-129,4-1-129,-6-8-774,8 9-1161,-8-5-2193,0-2-129,-4-5-258</inkml:trace>
  <inkml:trace contextRef="#ctx0" brushRef="#br0" timeOffset="5584.3194">7674 5911 4644,'11'-16'4773,"-9"-2"-129,-2 18-258,-17-15-3225,6 15-129,-14 0-258,3 15-129,-6 1-258,-1 8-129,-3 5-129,4 2-129,3 3 0,3-2 0,3-3 0,7-2 0,5-8-129,7-5 129,0-14 0,15 6 0,5-6-129,2-13-129,8-1-387,-2-11-258,13 6-774,-13-15-1677,6-2-1161,-2-8-258,1-1 1032,-8-13 1677</inkml:trace>
  <inkml:trace contextRef="#ctx0" brushRef="#br0" timeOffset="5791.3312">7768 5741 774,'36'-102'3225,"-25"65"1290,-5 9-129,-4 10-1161,-2 18-1161,-4 6-645,-4 20-516,-10 6-516,2 11 0,-6 5-129,0 6 129,-3 1-387,4 3 129,1-4 0,3-1 0,6-9-129,4-7 0,3-8-129,4-7 0,2-3-516,-2-19-1161,17 5-2451,-4-5-387,2-4-258,1-5 0</inkml:trace>
  <inkml:trace contextRef="#ctx0" brushRef="#br0" timeOffset="7844.4486">8156 6164 7224,'12'0'4515,"5"2"-129,-17-2-258,10 0-3870,-10 0-645,0 0-3741,0 0 0,-6-7-516,6 7-129</inkml:trace>
  <inkml:trace contextRef="#ctx0" brushRef="#br0" timeOffset="8304.475">8843 5508 5676,'-9'-13'4644,"13"-3"-129,13 11-258,12-2-2967,10 5-903,10-2-258,10 0 129,5 0 0,4 1 0,-3 1 0,-4-1-129,-5 2-258,-7-2 129,-9 3-516,-10 0-258,-7 7-1677,-23-7-1806,0 0-387,0 13-387</inkml:trace>
  <inkml:trace contextRef="#ctx0" brushRef="#br0" timeOffset="8484.4853">9193 5449 3483,'-42'6'4515,"26"12"-516,6 13 0,0 14-3096,-6 9-258,3 14-258,-5 6 129,1 6-387,-3 3-645,-4-9-258,10-3-1677,1-15-1677,1-16-258,7-10-129</inkml:trace>
  <inkml:trace contextRef="#ctx0" brushRef="#br0" timeOffset="9436.5397">9270 5724 2709,'18'-8'4128,"-9"16"-129,-9 6-258,-9 15-3225,2 7-258,-7 8 0,-1 2 129,-2 3-258,0 1 387,0-9-387,2-4-129,3-11 0,2-9 0,10-17-129,0 0 0,0-8 129,11-15 0,3-6 0,6-6 129,3-5 129,3 4 0,-1-1 129,3 10 0,-6 3 129,2 12-129,-8 11 0,1 5-129,-10 13 129,0 10-258,-5 6 0,1 6 129,-2-1-129,3-1 0,2-6-129,1-3 0,7-10 0,5-6 129,2-12-129,5-2 0,2-13 129,1-5-129,2-5 0,-3-4 0,0-5 0,-2 0 0,-6 3 129,-3 6-129,-6 4 129,-2 6 0,-9 15 0,-8 0 0,-4 9 0,-4 11 129,0 6-258,-1 5 0,0 1 0,5 0 0,4-3 0,7-8 0,1-6 0,4-4 129,9-7-129,6-5 0,2-10 0,5-5 0,1-3 0,2-2 0,2-1 0,-1 1-129,-1 5 129,-6 3 0,-1 7 0,-4 6 129,-2 1-129,-5 10 129,-5 8-129,-4 3 129,-2 2 0,0 0 0,0-1-129,-1-2 129,-1-4-258,2-5 258,0-12-129,0 0 0,11 3 129,1-6-129,3-12 0,2-1 0,3-6 0,0 0 0,1-1 0,-1 2 0,-4 1 0,-1 7 0,0 6 0,-4 4 0,-11 3 0,16 10-129,-9 7 129,-2 4 129,2 2-258,0-2 258,2 1-258,1-5 129,2 0-258,1-7-129,9 3-1290,-4-13-2838,9 0-129,1-13-645,8-4 258</inkml:trace>
  <inkml:trace contextRef="#ctx0" brushRef="#br0" timeOffset="10155.5808">11223 5807 3096,'0'-13'4902,"0"13"-129,19-15-129,-9 3-3225,9 12-645,-9 0 0,7 15-129,-12 2-258,5 9-129,-9 3 129,1 3-258,-2 0-129,0-1 0,-4-5 0,-2-8 0,1-4-129,5-14 129,0 0-129,0 0 129,-1-14 0,3-4-258,8-6 258,5-5-129,1-2 258,5-3-129,2 5 0,-1 0 0,2 8 0,-2 2 0,-1 9 0,0 9 0,-3 1 0,-3 15 0,0 4 258,-3 10-258,-4 1 0,0 6 0,-5 1 0,-1 2 0,-1-2 0,-1-3 0,0-5-258,-3-7 129,3-1-516,0-21-1806,-7 12-2064,7-12-387,0 0-258</inkml:trace>
  <inkml:trace contextRef="#ctx0" brushRef="#br0" timeOffset="10396.5946">11916 5850 1419,'38'0'4515,"-15"-5"258,6-2-645,2 4-2838,-4-8-387,5 5-516,-5-1-258,-3 2-258,-5 5-516,-19 0-1548,15-7-2064,-15 7-387,0 0 129</inkml:trace>
  <inkml:trace contextRef="#ctx0" brushRef="#br0" timeOffset="10600.6063">11957 6004 1032,'0'17'4515,"18"-12"0,-8-5-387,2-2-3096,8 2-387,-4-6-258,2 1-645,5 4-2193,-3-4-1806,-7-5-129,5 5 0</inkml:trace>
  <inkml:trace contextRef="#ctx0" brushRef="#br0" timeOffset="11155.638">12524 5689 2451,'-5'-40'4902,"5"11"-387,7-3 129,7 0-3483,-3-8-129,12 6 129,-4-5-516,13 9 258,-4 1-258,7 11 0,-1 2-258,1 10-129,-5 6 0,-2 7-258,-6 13 129,-4 8-129,-9 9 0,-8 9 0,-3 7 0,-13 3-129,-10 8 129,-8-1 129,-4-2-258,-9 1 129,-1-7 0,-1-4 0,3-6-129,7-9 129,6-9 0,7-5 0,12-8 0,13-14 0,0 0 0,13 3 0,10-8 0,3-5-129,4 1 129,-1-3-129,3 1 0,-5-1-387,1 8-387,-9-8-387,11 12-1806,-11-6-1935,2 2 0,-3-4-387</inkml:trace>
  <inkml:trace contextRef="#ctx0" brushRef="#br0" timeOffset="11815.6758">12958 5771 2322,'13'-26'4644,"-13"26"129,0 0-258,0 0-2838,9 13-903,-9 7-258,0 6 129,-4 2-258,-1 5-129,-2-2 0,-2 0-129,0-6-129,1-2 129,0-8-129,1-1 129,7-14-129,0 0 129,0 0-129,0 0 129,0-9-129,7-9 0,8-7 129,0-3-129,4 0 0,1 1 0,-1 0 129,1 4-129,0 6 0,-4 4 0,1 10 0,-4 3 258,-13 0-129,21 25-129,-16-6 129,1 3-129,-2 2 129,-3 3-129,-1-5 129,0 2-129,0-5 0,0-4 0,0-3 0,0-12 0,-2 11 0,2-11 0,0 0 0,0-11 0,7-6 0,3-1 0,3-8 0,5-3 0,-1-2 0,5-1-129,-1 6 129,0 2 0,-4 9 0,0 5 0,-3 10 0,-2 7 0,-3 10 0,-4 5 129,1 3-258,-4 3 258,-1 1-258,-1-2 129,0-2 0,0-1 0,0-5-129,0-5-129,0 0-387,0-14-645,0 0-3225,0 0-258,11 3-387,-11-3 129</inkml:trace>
  <inkml:trace contextRef="#ctx0" brushRef="#br0" timeOffset="12060.6898">13634 5634 3870,'12'-2'4515,"-6"8"-129,-6 10-258,-4 7-3999,-2 7-129,0 1 129,-3 8 0,1-5-129,-2 3 0,3-3 0,-2-5 0,4-4-129,2-5-387,3-1-903,-2-4-2709,2-15-129,0 0-258</inkml:trace>
  <inkml:trace contextRef="#ctx0" brushRef="#br0" timeOffset="12304.7038">13440 5845 3225,'40'-10'4773,"-8"6"-387,3 4-1677,1-10-1161,11 8-645,-6-6-387,2 1-129,-4 2-903,-10-8-1935,-5 1-1935,-6 3-258,-4-7 0</inkml:trace>
  <inkml:trace contextRef="#ctx0" brushRef="#br0" timeOffset="12567.7188">14021 5569 2322,'33'-19'4644,"-22"14"129,-11 5-387,12 0-2064,-8 7-1548,-4 7-129,-4 11-258,-4 4-129,-1 9 0,-6 3-129,2 2-129,-4 4 0,4-1 0,0-4-129,-1-4 129,6-4-129,-1-6 0,4-1-387,-1-15-903,6 1-2967,0-13-387,0 0 0,-2 12 130</inkml:trace>
  <inkml:trace contextRef="#ctx0" brushRef="#br0" timeOffset="18415.0532">15006 5535 3225,'5'-12'3483,"-5"12"-903,0 0-387,0 0-516,8-10-387,-8 10-387,0 0-387,0 14-129,-4 1 0,-2 5-258,0 6-129,-1 1 0,0 4 0,0-2 0,4 0 0,-1-4-129,4-5 129,0-8 0,0-12 0,13 9 0,-2-9 0,4-8 129,0-5-129,4-5 129,1-2 0,2-4-129,-3-2 129,1 2 0,-5 1 0,1 2 0,-7 5 0,-9 16 0,15-11 0,-15 11 0,0 18 0,0 3-129,0 5 0,0 4 0,0 4 0,0-4 0,1-2 0,4-6 0,3-3 0,1-6 0,4-7 258,3-6-258,1-5 0,2-7 129,-1-6-129,2-5 129,-2-1-129,-1-5 129,-3 0-129,-4-1 0,-4 4 129,-2-2-129,-4 7 0,0 1 129,0 3-129,-3 6-129,3 11 258,-2-16-129,2 16 0,5-10 0,6 2 0,5 1 129,1 0-129,3-4 129,5-2-258,3-2 258,1-4-129,1-3 0,-1 0 129,0-2-129,0 3 129,-4 1 0,-5 6 0,-2 7 0,-7 7 0,-3 9 0,-5 15 129,-3 14-258,-7 9 129,-3 6-129,-3 6 129,-5 1-129,2 0 0,0-4-129,2-8 129,4-11 0,4-12 0,4-9-129,2-16 258,0 0-129,14-3 0,1-16 0,0-8 129,5-7-129,0-4 129,0-1 0,0 3-129,-1 4 0,-5 6 0,-2 9 129,-12 17-129,17 0 0,-12 12 0,-3 12 0,-1 2 0,1 6 0,-1 0 0,6-1 0,0-3 0,1-5 0,8-6 0,3-5 0,4-7 0,3-3 129,1-4-129,1-8 0,2-6 129,-1-4-129,-4-3 0,-2-5 0,-3 1 129,-4 3-129,-4 2 129,-3 5-129,-9 17 0,1-14 0,-1 14 0,-12 20 0,-2 1 0,0 2 0,-2 4 0,3-2-129,0-2 129,5-3-129,3-8 129,5-12 0,0 0 0,14 0-129,1-4 258,2-8-129,4-5 0,1-5 0,3 2 0,-4 4 0,-1 0 0,0 8 0,-6 4 0,-2 4 0,0 6 0,-3 11 0,0 6 0,-2 2 0,2 0 0,-1-2-129,1-3 129,0-3 0,-2-7 0,-7-10 129,17 2-129,-17-2 0,14-17 129,-7-1-129,1-3 129,0-1-129,-1-5 0,4 1 0,-3 1 258,0 4-258,1 4 0,0-2-258,-3 9 258,-6 10 0,15-10 0,-15 10 0,14 3 0,-14-3-129,18 21 129,-7-5 129,1 0-129,3 1 0,0-3 0,3-1 0,1-6 0,2 1 258,5-6-258,1-2 129,1-5-129,0-5 129,-2-4-129,-1-3 129,-3 0-129,-3-1 129,-10 0 0,-3 1-129,-6 4 0,0 13 129,-9-9-129,-8 9 0,0 7-129,-3 10 129,-1 5 0,2 4 0,1 4 0,4 1 0,1 2 0,9-1 0,4-3 0,0-6 0,11-5 0,2-3 0,7-5 0,0-8-258,11 3-1419,-3-7-2451,5-7-516,3-7-258,4-2-258</inkml:trace>
  <inkml:trace contextRef="#ctx0" brushRef="#br0" timeOffset="19295.1036">17579 5320 4386,'0'0'4644,"12"-11"-258,-12 11-129,10 0-2451,-10 0-1290,14 11 0,-7-2 129,4 11-258,-4 2 258,2 6-387,-3 1 129,-2 5-387,-4-1 258,0-1-258,-2-3 129,-3-8-258,-1-2 129,-1-6 0,7-13 0,0 0 0,0 0 0,-3-16 0,7-4 0,10-8 129,5-1-258,1-5 129,2 5 0,1 4 0,-1 4 0,-1 6 0,-2 8-129,-3 7 129,-3 11 129,-4 9-258,-3 5 258,-1 4-258,-1 3 258,-4-1-258,0 2 129,0-3 0,-4-6-129,0-5 129,-1-4-129,5-15 129,0 0-129,0 0 129,0 0 0,3-22-129,11-1 129,1-8 129,9-4-258,1 0 258,5 0-129,0 6 129,0 1-129,0 9 129,-2 10-129,-2 9 129,-6 4 0,-1 11 0,-5 6 0,-1 4-129,-5 1 129,-2 1-129,-1 0 129,-2 0-258,1-2 0,-4-7-129,2 1-387,-2-19-1290,0 0-2580,0 0 0,12 4-516,0-12 129</inkml:trace>
  <inkml:trace contextRef="#ctx0" brushRef="#br0" timeOffset="19608.1215">18717 5292 2709,'31'-18'4257,"-31"18"129,0 0-258,0 0-2451,-23 5-645,6 11 0,-12-1-645,2 9 129,-5 1-129,1 7-129,1 1 0,3 3-258,3 0 258,6 4-258,6-5 129,7-3-129,5-6-129,11-4 129,7-7 0,7-8-258,9-2-258,-4-10-516,10-5-2322,-8-7-774,0-5-516,-6-6 0</inkml:trace>
  <inkml:trace contextRef="#ctx0" brushRef="#br0" timeOffset="19820.1336">18567 5473 2967,'-10'13'4644,"10"-13"-129,9 6 0,6-4-2322,0-5-1548,9-2 0,-1-4-387,-1-6-1161,4 2-3096,1 0-258,0-3-516,1 0 129</inkml:trace>
  <inkml:trace contextRef="#ctx0" brushRef="#br0" timeOffset="20368.165">19259 5061 4644,'21'-2'4644,"10"1"-129,9-2-516,12 3-2967,0-4-129,9 2-258,-5-2-258,-1 3-129,-6-4-129,-11 4 0,-14 1-129,-10 4 129,-14-4-129,-5 26 129,-15-4-129,-7 7 0,-10 5 0,-9 4 129,-4 3-258,-6 5 258,-1 0 129,2-2-516,0 2 516,2-3-258,6-1 129,8-5-129,9-2 129,4-6-129,11-2 0,5-6 129,9-6-129,7-3 129,10-8 0,11-1 0,9-3 0,8 0 129,8-7-258,6 2 129,3-2 0,0-1-129,-3 1-129,-5 0 129,-6-2-129,-11 2-258,-7 2-645,-17-9-1935,-1 5-1548,-8-5-129,-3-3-516</inkml:trace>
  <inkml:trace contextRef="#ctx0" brushRef="#br0" timeOffset="20684.183">19470 5115 4128,'10'0'4773,"-4"14"-258,-6-2-129,-7-3-2967,2 11-387,-15-3-258,2 10-129,-13-1 0,-2 7-258,-11 1-129,0 3-129,-7 3 129,-3 1-258,1 1 129,1 4-258,2-3 258,8-1-258,7 1-258,3-6 0,18 6-1419,2-14-2322,11-5-645,1-9-129,11-5-258</inkml:trace>
  <inkml:trace contextRef="#ctx0" brushRef="#br0" timeOffset="20941.1977">20088 5755 6966,'57'27'4773,"-41"-19"-516,-16-8-129,0 0-3999,-6 6-387,6-6-1806,-19 7-1935,2-7-516,4 0-129,-3 0 0</inkml:trace>
  <inkml:trace contextRef="#ctx0" brushRef="#br0" timeOffset="24195.3839">2340 7490 774,'-8'-6'3870,"8"6"129,0 0 258,0 0-2580,20-6-258,-5 0-258,18 4-258,0-7 129,18 2-129,1-8-129,11 4-129,-3-4-129,-1 2-387,-8 2 129,-7 5-258,-9 3 0,-13 3-258,-5 2-516,-17-2-903,0 15-2709,-13-3-129,-5 0-516,-4-1 258</inkml:trace>
  <inkml:trace contextRef="#ctx0" brushRef="#br0" timeOffset="24393.3952">2646 7445 2967,'-16'-9'4515,"16"9"0,0 0-258,-5 10-2451,5 22-645,-6 2-516,3 17-129,-8 5-258,3 7 0,-3 5-258,0-3-129,2-2-129,-2-13-516,9-1-1548,-3-19-2064,1-8-129,4-6-387</inkml:trace>
  <inkml:trace contextRef="#ctx0" brushRef="#br0" timeOffset="24775.417">2830 7720 1548,'11'0'4257,"-11"0"129,14 5-129,-14 9-2967,0 15-258,-4-1-129,4 14 129,0-6-387,0 3-258,0-7-129,8-5-129,0-8 0,5-7-129,3-12 129,2-1 0,2-15-129,1-4 129,-2-3-129,-2-6 129,-3-6-129,-1 2 0,-9-3 0,-4-1 129,-1 1-129,-15 6-129,-1 5 0,-6 7-129,-1 14-258,-7-3-1806,5 10-1935,6 13-387,5 1-129</inkml:trace>
  <inkml:trace contextRef="#ctx0" brushRef="#br0" timeOffset="25514.4593">4487 7531 4386,'23'-18'4644,"-23"18"-516,0 0-129,-27 0-3483,3 12-129,-9 6 0,0 4-258,-1 4 0,2 4 129,2-3 0,9 2 129,8-8-129,11 1 0,2-2 129,16 1 0,4-5 0,10 2-129,0-1-129,4 1 129,-5 1-129,-2-1 0,-6-3-129,-4-1 129,-17-14-129,12 19 0,-12-19 0,-17 16 129,-6-9-258,-8 0 129,-6 1-129,-7 0-129,0 3-258,-3-6-258,8 4-1677,0-6-1677,8-3-516,10-6-129,9-8 130</inkml:trace>
  <inkml:trace contextRef="#ctx0" brushRef="#br0" timeOffset="26779.5317">4594 7389 4257,'47'-22'4644,"-34"22"-387,-1 16-129,-4 15-3225,-8 7-516,0 13 129,-7 3-129,-1 7-129,-4-2 0,1-1-258,2-7 129,1-7-129,2-15 129,6-9-258,0-20 129,8 7 0,4-11 0,2-13 0,3-6-129,7-6 258,-1-3-258,4 1 258,-4 1-129,0 6 129,-3 5-129,-1 3 129,-6 12 129,-3 4-129,-5 12 0,-3 5 129,0 4 0,-1 4-129,0 1 258,2 2-258,3-3 129,1-3-258,4-2 129,2-6-129,1-4 0,2-8 129,2-2-129,2-4 0,0-8 0,-3-3 129,1-5-258,1-5 129,-2-4-129,1-1 129,-5 4 0,-1-1-129,-2 7 0,-3 3 129,-7 17 0,0 0 0,10 6 258,-10 16-129,0 5 0,0 3 0,0 3 0,0-2-129,3-3 129,4-5-129,1-5 0,2-5 0,4-8 0,1-4 0,3-1 0,1-9 0,0-3 0,1-5 129,-2-3-258,-2-1 129,-4-1-129,-6-3 129,-6-1-129,-1 2 0,-12 2-129,-6 3 129,-4 5 0,-3 2 0,1 4 0,3 6-258,4 2 387,7 0-129,11 0 0,0 0 258,7 2-258,13-2 129,7 0 129,2 0-129,6 0 129,2 0 0,1-4 129,0 3-258,-4 1 0,-5 0 129,-4 8-129,-4 5 258,-6 5-129,-5 7 0,-7 4 0,-1 1 0,-2 4 0,2-2 0,0-6 0,0-5-258,3-2 129,-5-19 0,20 13 0,-4-13 0,2-3 129,1-7-129,2-6 0,1-4 129,-3-1-258,2-2 258,-5-3-129,1 2 129,-4 3-258,-2 4 258,-3 5-258,-8 12 258,0 0-129,0 0 0,4 12 129,-4 6-129,0 0 129,0 2-129,5-1 0,3-3 0,1-2 129,3-5-129,6-5 0,1-4 0,1 0 129,3-7-129,-2-5 0,-2 2 129,1-5-258,-5-2 258,-1-5-129,-4 0-129,-6-4 129,-2 3 0,-2 2-129,0 1 0,0 6 0,-5-1-129,5 15-516,0 0-1935,0 0-1677,0 0-387,0 0-387,6 0-129</inkml:trace>
  <inkml:trace contextRef="#ctx0" brushRef="#br0" timeOffset="78955.516">7220 7446 1419,'0'0'2064,"-2"-11"258,2 11 129,0 0-387,0 0 0,3-13-258,-3 13-258,12-5-258,-1 5-387,-11 0 0,18 10-387,-11 1 0,3 12-129,-4 0-258,1 7 129,-5 6-258,-1 3 129,-1-3 0,-1 0 0,-4-4 0,1-5-129,-1-5 129,0-6-129,5-16 129,-8 14-129,8-14-129,-4-7 129,4-8-129,0-6 129,4-5-129,3-3 129,3-5-129,1 0 0,6-2 258,3 7-258,-1 0 258,2 3-129,1 6 0,0 3 129,-2 4-129,2 8 0,-5 5 129,-3 0-129,0 10 0,-4 7 129,-1 7-129,-1 4 0,-3 3 0,-2 3 0,-1 2 0,0-2 0,-1-1 129,-1-4-129,0-4 0,0-4-258,1-3-258,-1-18-1290,0 0-2451,0 0-387,14-3-258,-6-13 0</inkml:trace>
  <inkml:trace contextRef="#ctx0" brushRef="#br0" timeOffset="79442.5438">7843 7040 2580,'27'-7'4257,"-16"2"-129,7 0-516,-1 5-2580,-5-3-129,1 3-516,-13 0 129,19 14-387,-14-2 129,-1 5-258,-3 2 129,-1 2-129,0 2 0,-8 1 0,-3 0-129,-1-2 129,-2 2 0,-4-8-129,1 1 129,1-3 0,2-3-129,3-4 129,11-7 0,0 0 129,0 0-129,0 0 129,0 0-129,21-8 129,-4-1 0,4 3-129,0-3 129,-1 4-129,-1 1-129,-3-1 0,3 5-387,-19 0-1806,19-3-1806,-9 3-387,-10 0 0</inkml:trace>
  <inkml:trace contextRef="#ctx0" brushRef="#br0" timeOffset="79852.5673">8452 7449 2451,'26'12'4773,"-7"-12"-516,7 0 258,2-6-3096,14 6-258,-2-6-516,7 3-129,-3-1-258,1 3-129,-3-3-129,-4 2 0,-7 0-129,-4 0 0,-4 2 0,-8 0-129,0 0-387,-15 0-1032,13-3-2580,-13 3-258,0 0-258</inkml:trace>
  <inkml:trace contextRef="#ctx0" brushRef="#br0" timeOffset="80196.5869">8480 7665 1032,'26'12'4257,"-6"-15"258,1-2-387,1-7-2709,7 8-645,-3-4-129,5 3-387,-5 1 0,2 1-129,-4 2-129,-2 0 0,-4 1-258,-3 0-129,-2 4-774,-13-4-1677,0 0-1290,8 13-387,-8-13 388</inkml:trace>
  <inkml:trace contextRef="#ctx0" brushRef="#br0" timeOffset="80460.602">8446 7838 2709,'38'0'4773,"-12"0"-387,3-2-258,6 2-2838,-8-8-387,5 5-387,-4 2-387,-1-2-129,-5 2 0,-3 1-129,0 0-387,-7-2-258,6 2-2193,-4 0-1161,-3 0-387,3-4 129</inkml:trace>
  <inkml:trace contextRef="#ctx0" brushRef="#br0" timeOffset="81151.6416">9515 7556 1677,'-10'9'3999,"10"-9"129,0 0-1935,0 0-645,0 0 0,9 0-645,4-4-129,0-11 0,4 2-258,1-6 0,4 1-129,-2-6 0,5 1 0,-3-6-129,2 5 0,-5-1 0,0 6 0,-4 3-129,0 8 0,-15 8 0,12 11 0,-12 10-129,0 10 0,-2 5 0,-7 7 129,-2 3-129,-3 1 0,1 1 129,-2-6-129,3-4 129,-2-3-129,4-6 0,4-6-129,2-4-129,4-19-645,0 17-2838,0-17-903,0 0-387,15-6 0</inkml:trace>
  <inkml:trace contextRef="#ctx0" brushRef="#br0" timeOffset="82358.7106">10753 7463 2967,'11'-10'4515,"-11"10"-129,15 0-258,-15 0-3483,7 18-258,-5 1-129,2 8 0,-2 2-129,-2 4 129,0-1-258,-3 2 129,-1-5 0,-2-3-129,3-6 258,-3-5-258,6-15 0,0 0-258,0 0 129,0 0 0,0-22-129,4-1 129,6-5 0,2-2 0,3 0 129,4 0 0,1 2 129,0 4-129,0 6 129,0 6 0,-2 10 0,0 4 0,-5 8 0,-1 6 0,-2 1 129,1 7-258,-4-2 0,-1-2 129,0 1-129,-2-5 129,2-5-129,-6-11 0,13 10 0,-13-10 0,22 0 0,-8-7 0,4-7 0,1-2-129,3-2 258,1-5-129,2 2 0,-4 1 0,-1 2 0,-2 2 0,-4 7 0,-14 9 0,19 0 0,-16 8 0,0 6 0,-3 7 0,0 1 0,0 0 0,0 4-129,2 1 258,0-5-258,4-2 258,1-7-258,-7-13 129,19 16 0,-5-16 0,-1-4 0,2-9-129,0-2 129,2-2-387,-1-7 387,1-1-129,-3-4 129,1 6 0,-3 0 0,-4 4 0,-1 5 129,-7 14-129,0 0 0,0 0 0,11 10 0,-11 8 0,1 3 0,0 2 0,2 1 0,3-1 0,4-4 0,1-3 129,1-2-129,5-8 258,-3 2-258,4-8 129,2 0-129,-2-5-129,2-6 129,-4 1-258,4-6 258,-5 1-129,-2-6 258,-3 2-258,-6 1 258,0-1-129,-4 0 0,-5 3 0,-8 3 0,-2 1 0,-4 6-129,-3-1 0,4 3-129,-4 0-129,9 4-645,-2-1-516,15 1-1806,0 0-1032,2 6 0</inkml:trace>
  <inkml:trace contextRef="#ctx0" brushRef="#br0" timeOffset="82810.7365">11937 7454 1548,'82'-18'4128,"-51"9"-516,-2 4-774,-17-4-774,2 9-774,-14 0-258,0 0-387,-25 8 0,5 9-387,-7 1-129,0 7 129,0 1-258,3 3 0,6-3 0,5-1 0,10-1-258,3-7 516,0-17-258,23 15 0,-1-15 0,4 0 0,-1-12 0,4-3 0,-2-7 0,-2-5-258,-5-4 516,1-10-258,-7-5 129,-3-4-129,-5 2 258,-1 1 0,-4 6-129,1 9 129,-2 8-129,0 24 0,-11 0 0,2 17-129,-1 12 0,-1 9 0,2 7 0,1 5 0,2 2-258,3-2 129,3 2-258,3-7-129,13-2-903,-7-11-1806,13-7-1290,4-7-258,5-8 130</inkml:trace>
  <inkml:trace contextRef="#ctx0" brushRef="#br0" timeOffset="83290.7639">12965 7374 5676,'68'-88'5031,"-50"47"-387,-5 12-1548,-13-6-2064,-5 17-387,-13 4-258,-2 7-258,-4 7 0,-4 7-129,-3 7 0,3 6 0,3 7 0,7 3 0,7 4-129,6 3 258,5 0-129,16 1 129,3 2-129,6 0 0,1-2 129,-4-2 0,-4 2-129,-6-2 129,-10-3-129,-4-3 129,-14-1-129,-7-7 0,-7-1 0,-1-6 0,-1-10 129,4-5-129,3 0-129,9-14 258,5-6-129,10-5 0,8-6-129,13-3 129,7-7-129,10-3 0,3-4 129,4 2-258,3 2 258,-2 2 0,-2 4-258,-8 4-129,4 15-774,-17 0-2193,-1 14-1290,-8 5-387,-13 0 129</inkml:trace>
  <inkml:trace contextRef="#ctx0" brushRef="#br0" timeOffset="87459.0023">4667 8880 1935,'22'-16'3999,"-8"9"129,-14 7-258,14-19-2709,-1 17-258,-13 2 0,19-2-258,-19 2 0,19 12 0,-11 2 0,5 9-258,-4 2 129,2 8-258,-3 0 0,0 5 0,-4 1-258,-3-4 0,-1-2 0,-5-4 129,-2-2-129,-2-8 129,0 0-258,-2-9 258,11-10-129,-11 6 0,11-6-129,-2-12 129,2-11 0,9-2-258,2-9 258,4-4-129,0-1 258,4 3-129,-1-1 129,-2 6 129,3 6-129,-3 11 258,2 7-129,-2 8-129,2 10 0,1 10 129,-4 4-258,3 6 0,-6 4-129,-1 1 258,-4 2-258,-3 0 258,-4-2-129,-2-5 129,-1-3-258,-5-6-129,7-2-516,-10-13-1419,11-7-1935,0 0-516,-7-7-258,7-10-129</inkml:trace>
  <inkml:trace contextRef="#ctx0" brushRef="#br0" timeOffset="87887.0268">5187 8607 1935,'12'-38'4773,"-1"24"-129,7 1-258,0 7-2193,-1-6-516,11 12-516,-8-5-258,8 10-387,-8 5-129,-1 9-387,-7 3 129,-5 4-258,-5 3 129,-2 2 0,-2-2 0,-8 1-129,0-4 129,-3-4 0,3-5 0,2-3-129,8-14 129,-7 16 0,7-16 0,7 7 0,8-7 0,7 0 0,3 0 0,3 0 0,4-4 0,-1 2-129,0 0-387,-4-5-129,3 9-1032,-15-1-2580,-2 0-387,-1 2-129,-12-3 0</inkml:trace>
  <inkml:trace contextRef="#ctx0" brushRef="#br0" timeOffset="88153.042">5797 8896 4773,'36'5'4773,"-12"-5"129,5 0-516,-2-10-2967,13 8-387,-5-6-258,3 4-516,-3 1-258,-5 0-258,-2 3-129,-9 0 0,-3 0-258,-16 0-129,21 6-1806,-21-6-1806,3 12-258,-3-12-129</inkml:trace>
  <inkml:trace contextRef="#ctx0" brushRef="#br0" timeOffset="88400.0562">5872 9093 4902,'29'17'5160,"-1"-17"-645,5 0 0,-2-5-3096,10 5-387,-4-6-258,2 6-387,-6 0-516,-7 0-129,-5 0-387,-21 0-258,23 10-1290,-23-10-2193,0 13-258,0-13-258,-16 14 259</inkml:trace>
  <inkml:trace contextRef="#ctx0" brushRef="#br0" timeOffset="88625.069">5841 9293 6321,'34'21'4902,"-4"-18"-387,4-3-258,-1 0-3354,9 0-129,-7 0-387,-3 0-387,-2 0-129,-11 0-645,5 0-645,-24 0-2709,17 0-387,-6-2-258,-11 2 129</inkml:trace>
  <inkml:trace contextRef="#ctx0" brushRef="#br0" timeOffset="89067.0943">6755 9040 4257,'2'11'4773,"-2"-11"-258,0 0-258,22 0-3096,-16-12-258,8 1-258,-2-7 0,3-4-258,0-5 129,3 1-258,-3-6 258,5 3-258,-5-1 129,3 7-129,-4 3 0,0 7-129,-14 13 0,18-3-129,-14 10 0,-1 11 129,-3 10-258,-3 6 258,-1 6-129,-4 6 0,0 3 0,-2 1 0,-2 2 0,3-4 387,-1-1-387,3-7 0,1-6 0,-1-8-387,6-2-129,-7-12-645,8-12-3096,2 13-645,-2-13-129,14-7-129</inkml:trace>
  <inkml:trace contextRef="#ctx0" brushRef="#br0" timeOffset="90779.1922">8069 8935 2580,'9'-6'4902,"-9"6"-387,17 3-258,-17-3-2580,19 29-516,-15-7-516,0 7-258,-4-1-129,0 4-129,-5-5-129,-3-2 129,-2-6-129,2-5 0,8-14 0,0 0 0,0 0 0,0 0 0,0-17 0,6-1 0,9-10 0,3-2 0,1-3 129,4 1-129,-4 2 129,2 5 0,-3 2 0,-1 11 0,-3 9 129,-2 8-129,-3 11 129,2 7-129,-3 5-129,0 4 129,0 1-258,0-2 258,-3-4-258,0-4 129,0-4 0,-1-9 0,-4-10 0,14 7 0,-14-7 0,19-8 0,-4-6 0,1-3 0,1-5 0,4-4 0,-1-1 0,3 3 0,-2-1 0,-2 2 0,-4 6 0,-1 4 0,-3 9 0,-11 4 0,12 7 0,-9 7 0,-2 6 0,0 2 0,0 4 0,0 1 0,4 2 0,0-4 0,1-2 0,4-4-129,2-3 129,1-5 0,1-4 0,0-5 0,0-2-258,1-4 258,-1-8 0,2-4 0,-3-5 0,-1-3 0,0-2 258,0 1-258,-4 1 0,-2 5 0,0 4 0,-3 3 0,-3 12 0,0 0 0,7 7-258,-7 6 258,3 1 0,0 3 0,1 0 0,4 2 0,0-3 0,5-2 0,1-5-129,3 1 129,-2-5-129,0-5 129,3 0-129,-2-3 129,-2-4 0,3-5-129,-4-3 129,0-2 0,1-3 0,-2 2 0,-3-2 0,-2 0 0,-5 3 0,-2-1 0,-2 8 0,-10 0-129,-3 5 129,-4-2-129,0 4 0,-2-1-129,7 4 0,-2-3 129,16 3-258,0 0 258,0 0-129,6-16 129,13 11 129,11-2 129,4-1 129,13 1-129,0-4 258,7 5-258,1-3 129,0 6 0,-6-7-129,-2 5 0,-9-2-129,-9 5 129,-9-3 0,-8 3 0,-12 2 0,0 0 0,0 0 129,-14 15-258,-5 6 129,-5 1-129,0 12-129,-3-1-129,2 5 129,0-1 0,5-3-129,6-2 129,6-10 0,7-6 0,1-16 0,18 10 129,1-10-129,7-10 129,4-7 129,-1-4-129,1-4 0,0-7 129,-5-6 0,-3-8-129,-6-5 129,-2-2 0,-7 0 0,-1 1 0,-6 4 0,0 8-129,-6 11 129,-1 11 129,7 18-129,-15 0-129,5 18 129,4 15-129,0 6 0,1 11 129,0 7-129,1 1 0,0 2-258,2-7 129,2-2-516,-1-14-258,7-3-3354,2-10-516,3-10-129,7-7-129</inkml:trace>
  <inkml:trace contextRef="#ctx0" brushRef="#br0" timeOffset="91267.2202">10278 8744 5805,'23'-62'5160,"-23"32"-387,0 6-516,-14-3-3354,0 14-387,-13 1 0,-4 10-387,-5 2 0,-1 8-129,-2 6 129,3 5-129,5 7 0,8 1 0,7 4 0,12 4 0,4 3 0,6 1 129,11 5-258,6-3 129,1-2 0,-2 4 0,-5-5 0,-7-3 0,-6-4-129,-4-4 129,-14-8 0,-5-3 0,-4-5 0,-4-9 0,-1-2 0,4-5 0,3-8 129,7-3-129,4-2 129,10-5-129,5-2 129,16-1-129,12-2 0,8-5-129,8 0-129,1-1-258,5 2 0,-6-4-258,5 12-516,-19-5-2580,-2 11-1032,-7 5-129,-12 2 258</inkml:trace>
  <inkml:trace contextRef="#ctx0" brushRef="#br0" timeOffset="93108.3255">11641 8822 1,'0'0'1160,"0"0"-902,0 0-258,-11 0-258,11 0-129,0 0-258</inkml:trace>
  <inkml:trace contextRef="#ctx0" brushRef="#br0" timeOffset="93500.3479">11641 8822 129,'-11'0'645,"11"0"129,0 0 129,0 0 258,0 0 0,0 0-258,0 0 387,0 0 0,9-17-129,2 12 129,-2-7-258,6 6-258,-3-8 129,8 3 129,-2-6-129,6 8-129,-7-4-129,5 5-129,-9 0-129,3 6 0,-16 2 0,13 5-387,-13 9 129,0 3-129,-6 10-129,-4 2 129,-4 5 0,-2 3-258,-1 4 129,3-1 129,1-1-129,3-3 129,5-6-129,3-5 129,4-6-129,7-8 129,4-4-258,4-7-903,8-4-1677,-1-6-1419,-6-7-129,7-3-258</inkml:trace>
  <inkml:trace contextRef="#ctx0" brushRef="#br0" timeOffset="93661.3571">12013 8493 516,'0'0'3096,"0"0"-774,0 0-2451,0 0-2967</inkml:trace>
  <inkml:trace contextRef="#ctx0" brushRef="#br0" timeOffset="94019.3776">12258 8526 2451,'18'-4'4902,"-4"-16"-387,-11 10-258,-8-5-2967,5 15-129,-12-12-645,12 12 0,-24 0 129,12 8-387,-7 8 129,4 11-129,-5 7 129,2 12 0,1 11-258,-2 9 0,2 7-129,1 0 0,3 3-129,0-5 129,5-1-129,1-9 258,2-12-129,2-11 0,3-7-129,0-14-387,0 1-516,0-18-1806,0 0-1677,0-13-387,3-7-258</inkml:trace>
  <inkml:trace contextRef="#ctx0" brushRef="#br0" timeOffset="94399.3993">12099 8815 774,'63'-8'4515,"-23"-5"258,13 4-387,5-4-2838,-3-11-258,6 5-129,-6-8-387,0 1-129,-13-4-258,-4 8 129,-15-2-129,-7 7 0,-14 0 129,-2 17-258,-6-12-129,-9 13 0,-5 11-129,-2 9 0,-1 9 0,-2 9 0,2 14-129,0 7 129,2 9-129,-2-2 129,5 5-129,2-5 0,2-1-258,2-12 258,5-4-387,-3-21-516,10 3-1677,0-13-2064,0-7 258,0-12-516</inkml:trace>
  <inkml:trace contextRef="#ctx0" brushRef="#br0" timeOffset="94636.4129">12338 8974 2193,'4'-18'4773,"-4"18"-258,23-21 0,-10 4-3354,17 8 129,-2-9-516,8 8-129,2-6-387,-3 4-258,0 1-129,-5 0-387,2 8-903,-14-4-2064,0 2-1161,-3 3-258,-2-2 129</inkml:trace>
  <inkml:trace contextRef="#ctx0" brushRef="#br0" timeOffset="105347.0255">14366 8563 1032,'25'-11'4515,"-15"4"129,-10 7-1290,22-12-645,-18-2-903,9 9-258,-12-10-645,-1 15-258,5-27-258,-3 14 0,-2-5-258,-3 4 0,-8-2 0,-1 5-258,-6 1 258,-3 6-129,-6 3-129,-4 1 129,-3 8 0,-2 5 0,-3 5-129,5 2 129,1 1 129,4 2-258,6 0 258,5-1-129,7 0 129,4-1-129,6 1 0,1-2 0,0 3 0,4 0-129,5-1 129,3 2 0,5-2 0,3 2 0,2-3-129,3 1 129,1-2 0,0 1 0,-4-3 0,-6-1 0,-3 1 0,-7 0 0,-6-5-129,-5 0 129,-10-1-258,-7-5 258,-3-2-129,-8-2 0,-3-3 0,-4 0 129,1-7-129,3-8 0,2 0 129,5-6 0,9 1 0,3-3-129,8 2 258,8-2-129,3 3 129,10 3 0,7 3 0,6-1 129,5 3 0,7 3-129,2-1 129,4-1-129,-2 0 0,-1 1-129,0-2 129,-3 0-129,-5 0 0,-3 2 0,-5 1-129,-3-2 0,-1 5-129,-5-4-645,1 10-258,-16 0-1290,18-9-2064,-8 6-258,2 2-387</inkml:trace>
  <inkml:trace contextRef="#ctx0" brushRef="#br0" timeOffset="105775.05">15038 8228 2193,'4'-29'4644,"-4"18"0,0 11-129,0 0-2709,-7 1-516,5 15-387,-9 0-258,5 11-129,-7 3-129,2 12 0,-7 3 0,0 12-129,-3 1-129,1 7 0,-2-2 0,1 2 0,2-2-129,-1-5 129,5-4-258,0-10 0,5-4-129,-1-11-129,6 2-387,-5-16-516,10 2-2064,0-17-1419,0 12 0,0-12-387</inkml:trace>
  <inkml:trace contextRef="#ctx0" brushRef="#br0" timeOffset="106655.1003">15603 8557 2193,'0'0'4257,"0"0"258,12 0-258,-12 0-2709,21 3-258,-21-3 129,23 17-516,-14-3-129,4 10 129,-8 1-387,2 5-258,-7 3-129,0 0 0,-3 1-129,-6-3-129,0-3 0,-4-5 0,4-6 0,9-17 0,-19 15 0,19-15 0,-6-9 0,6-4 129,1-9 0,9-7-129,4-4 258,4-5-129,4 0 129,4 2-129,-1 2 258,3 5-129,-2 3 0,1 10 129,0 8-129,-4 7 0,-3 1 0,-1 8 0,-6 6-129,-1 3 129,-5 7-129,-3 2 0,-4 3 0,-4 0 0,-3-1-129,-1-2 0,1-1-129,-3-9-516,9 8-774,1-24-2064,-11 13-1161,11-13-129,0 0-258</inkml:trace>
  <inkml:trace contextRef="#ctx0" brushRef="#br0" timeOffset="107111.1264">16067 8224 2322,'29'-32'4902,"-14"22"0,7 1-258,6 8-2709,-7-6-645,11 7-258,-8 3-129,1 8-387,-7 2-258,-5 8 0,-11 2-258,-2 3 0,-9 3 0,-7 0 0,-4 2-129,-4-4 129,-1-3-129,2-2 129,5-3 0,0-4 129,6-3-129,12-12 0,-7 13 129,7-13-129,9 3 0,5-3 0,6-4 129,1-2-258,-1 0 0,0-1-258,4 2-129,-11-6-903,11 7-2967,-9 3-387,0 0-129,-1 1-129</inkml:trace>
  <inkml:trace contextRef="#ctx0" brushRef="#br0" timeOffset="107436.145">16508 8675 5160,'-2'11'5031,"9"-10"-129,9-1-387,-2-6-3225,17 3-129,-1-6-387,12 6-258,-4-2-129,0 3-258,0-1-129,-4 1 0,-2 2-387,-9-1-387,3 6-1677,-11-5-2064,-1 1-387,-2-1-258,0-1 0</inkml:trace>
  <inkml:trace contextRef="#ctx0" brushRef="#br0" timeOffset="107660.1578">17125 8519 3999,'22'-5'5160,"-22"5"-387,13 0-258,-13 12-2709,0-12-774,-2 24-258,-7-10-258,5 8-258,-6-2-129,1 4 0,-3 2-387,0-7-387,7 8-1032,-11-10-2709,9-1-387,0-5-129,7-11-129</inkml:trace>
  <inkml:trace contextRef="#ctx0" brushRef="#br0" timeOffset="107975.1758">17381 8294 5547,'31'-8'4773,"-11"21"129,1 3-516,15 8-3612,-6 2 129,10 14-129,-5-3-129,5 9-129,-9-1 0,-4 5-258,-10-1 129,-9 0-129,-8-3-258,-9-3 129,-16-2-258,-14-2-129,-9-1-129,-13-11-516,-2 7-2064,-23-9-1677,-12-4-387,-15-5-387,-10-5 388</inkml:trace>
  <inkml:trace contextRef="#ctx0" brushRef="#br0" timeOffset="108607.2119">15475 8311 1419,'14'-3'4128,"-14"3"-387,0 0-1290,18 0 0,-18 0-516,0 0-258,0 0-387,0 0-258,-6 17-258,-5 5-129,-12 7 129,-1 10-387,-5 11-129,1 11 0,1 3 0,4 7 0,7-1-129,9 0 0,7-6-258,4-8 129,9-8 0,4-10-129,5-5-258,-3-13-129,12 2-1290,-13-12-2580,9-5-387,2-3-387,1-2 0</inkml:trace>
  <inkml:trace contextRef="#ctx0" brushRef="#br0" timeOffset="109779.279">11866 10067 903,'-16'-1'4386,"16"1"129,-1-11-129,1-2-2967,0 13-387,10-24-258,4 14 258,-10-4-387,12 5 129,-6-4-258,4 13 0,-14 0-129,20 3-258,-10 7 129,-3 9 0,-4 1 0,-3 5-258,0 3 258,0 3-258,-2-2 129,-4 2-129,0 1 129,0-6-129,3 1-129,-3-9-258,6 1-645,0-19-903,0 0-2709,0 0-129,6-8-645</inkml:trace>
  <inkml:trace contextRef="#ctx0" brushRef="#br0" timeOffset="109945.2885">12005 9762 3354,'7'-31'3999,"-7"31"-387,11-3-2709,-11 3-903,0 0-516,14-3-903,-4 4-2451,-10-1 258</inkml:trace>
  <inkml:trace contextRef="#ctx0" brushRef="#br0" timeOffset="110258.3064">12280 9827 1419,'33'-7'4644,"-22"0"387,-4-5-387,-9-8-3096,2 20-129,-7-24-129,7 24-258,-18-12-129,6 12-387,-7 4-258,0 12 0,-2 9 0,3 10-129,0 11 129,1 8-129,-1 10-129,4 3 129,3 4-129,2-1 129,2-2-129,3-5-129,-1-8-129,0-13-129,5-2-645,-6-22-1548,5 1-2193,1-19-258,0 0-387</inkml:trace>
  <inkml:trace contextRef="#ctx0" brushRef="#br0" timeOffset="110719.3327">12098 10108 1677,'28'5'4386,"-6"-3"516,3-2-387,0-2-3096,16 2-387,-5-10 129,9 5-258,-6-11-258,4 0-129,-7-3-387,-1-3 0,-6-1-129,-4-1 129,-6-3 0,-4 1-129,-6 2 258,-2 6-129,-6 1 129,-1 6-129,0 11 0,-8-11 0,8 11 0,-21 3 0,6 10-129,0 1 0,-2 10 0,-2 5 0,0 6 129,0 7-129,3 8 129,2 4-129,2 4 0,5 3 0,0-3 129,2-1-258,4-4 0,0-8-129,1-4-129,-1-11-129,1 1-387,-4-17-258,5 6-1677,-1-20-1935,-2 12-129,2-12-129</inkml:trace>
  <inkml:trace contextRef="#ctx0" brushRef="#br0" timeOffset="110996.3486">12353 10282 3483,'23'-6'5160,"-3"1"-258,3-10-903,10 10-2451,-9-7-258,12 8-258,-11-5-258,4 5-516,-6 1-129,-4-1-387,-5 4-129,-14 0-387,20 0-387,-20 0-903,11 0-1806,-11 0-903,12 0-387</inkml:trace>
  <inkml:trace contextRef="#ctx0" brushRef="#br0" timeOffset="112995.4629">14392 9950 3870,'40'-19'5160,"-26"5"-387,-3-3-129,-11-12-3096,8 10-516,-10-5 0,-4 5-387,-12-1-258,-5 5-129,-7 1 0,-5 9-258,-7 2 0,-5 3 0,-4 8 0,1 4 129,3 5-258,5 4 258,9 1-129,8 1 0,12 3 0,13 0 129,6 3-129,14 2 0,7-1 129,7 4-129,0-4 129,0 4-129,-2 1 129,-7-1-258,-6-5 258,-6 0-258,-9 0 129,-4-3-129,-12-1 0,-9-2 0,-5-6-129,-8-4 129,-2-2-129,-5-8 129,2-3 0,0-8 0,5-5 129,6-6-129,10-1 258,12-4-129,6-3 0,12 4 129,14-2 0,9 5 0,11-2 0,5 1 0,1 4-129,5 0 129,-5-1-258,-5 4 129,-4 2-129,-12-5-258,-1 13-774,-17-11-1290,-1 13-2064,-12 2-387,11-8-258</inkml:trace>
  <inkml:trace contextRef="#ctx0" brushRef="#br0" timeOffset="113455.4892">15019 9716 1677,'10'-30'4773,"-6"17"129,-4-2-258,0-4-2709,0 19-387,0-17-387,0 17-129,0 0-129,-14 2-387,14-2-129,-16 25 0,5-6-258,1 12 129,-3 5-129,1 11 258,-3 11-258,-1 9 0,-1 5 0,-1 5 0,-1 2-129,1-4 129,1-5-258,-1-7 129,4-10-258,-1-10 0,3-6-258,0-15-258,9 2-387,-10-17-645,13 3-1548,0-10-1548,0 0 0,0 0-516</inkml:trace>
  <inkml:trace contextRef="#ctx0" brushRef="#br0" timeOffset="115619.613">15719 9907 3612,'-11'0'3870,"11"0"-1290,-10-11-387,10 11-129,-8-17-258,8 17-387,0-23-129,9 11-258,-3-6-129,13 7 0,-1-7-129,11 6-129,-1-1 0,9 5-258,-3 0 129,4 8-129,-6 0-129,-3 9-129,-7 5 0,-3 8 0,-8 0-129,-5 6 129,-6 2-258,0-1 258,-6 7-258,-9-1 129,-3 0 0,-6 1 0,-3 1-129,-4-2-129,-3 2 0,-4-1-129,2-2-129,-1-7 129,7 0 0,-1-5 0,9-4 129,1-6 129,6-4 129,4-3 0,11-5 0,-11 3 129,11-3-129,0 0 129,0 0-129,0 0 129,0 0-129,0 0 0,0 0 129,0 0-129,0 0 129,0 0 0,0 0 0,0 0 0,13 0 0,3 0 129,-1 0-129,7 0 129,3 0 129,4 0-258,0 0 129,3 0-129,-3-3 129,3 1-129,-3-3 0,-3 5-129,-6-3 129,-2 3-129,-4-2 0,-14 2 0,14 0-129,-14 0 129,0 0-258,0 0-258,0 11-516,-10-12-1419,10 1-2064,0 0-516,-11 0-129,11 0-129</inkml:trace>
  <inkml:trace contextRef="#ctx0" brushRef="#br0" timeOffset="122699.0179">16226 10067 3483,'0'-18'4128,"0"18"-1032,0-13-774,0 13-774,0 0 0,-4-13-387,4 18-387,0-5 129,2 25-258,-2-9-129,2 9-129,-2-1 0,0 5-258,0-4 129,0-1-129,-2-2-129,0-4 129,0-3-129,2-15 0,-2 12 129,2-12-129,-2-7 0,2-5 0,0-7 258,2-3-258,1-5 0,2-5 0,0 1 129,3 1 0,1 1-129,4 6 258,0 0-129,5 9 0,-1 3 129,2 11-129,2 4 0,0 9 0,-3 10 129,-1 3-129,-4 7 0,0 3 0,-5 2 0,-3 2-129,-1-6 258,-3 1-258,-1-10 0,0-3 0,0-9-129,0-13 129,0 0 0,0 0 0,0-23 0,3 0 0,4-7 0,2 0 0,0 0-129,3-5 129,-1 0-129,3 2 0,2 3 0,-2 5 129,4 1-129,-1 2 129,-2 5 0,2 8-129,-3 6 258,3 3-129,-2 6 0,0 11 129,-2 3 0,3 7-129,-4 3 129,0 3 0,-2 0 0,-2 1-129,-2-4 129,-1-3-387,0 1-258,-5-11-645,3 1-3096,-3-6-129,0-12-516,0 12-516</inkml:trace>
  <inkml:trace contextRef="#ctx0" brushRef="#br0" timeOffset="122976.0338">17024 9878 3225,'0'0'4257,"13"1"129,-13-1-1548,10 28-1548,-10-10 0,9 13 0,-8-2-516,4 6-129,-3-1-258,0 2 0,-2-2-258,0-1-129,0-6-129,-2-8-387,2 2-1290,-5-8-2322,5-13-258,0 0-387,-14 7 258</inkml:trace>
  <inkml:trace contextRef="#ctx0" brushRef="#br0" timeOffset="123212.0473">16919 10072 2967,'6'10'3999,"-6"-10"129,21-1-2451,1 1 0,-1-9-387,7 6 0,0-6-387,4-1-129,-2 2-516,0-1-1032,2 0-3096,-4 5-387,-7-5-129,2 7-258</inkml:trace>
  <inkml:trace contextRef="#ctx0" brushRef="#br0" timeOffset="123480.0626">17432 9849 1419,'0'0'3870,"0"0"387,0 0-1419,0 0-516,-9 1-387,9 18-516,-1-3-387,1 9-258,0 4-129,0 4-129,0 1-258,0 0-129,0 0-129,-4-7-129,4 3-258,-2-12-1161,2-3-2580,0-5-258,0-10-516,0 0 387</inkml:trace>
  <inkml:trace contextRef="#ctx0" brushRef="#br0" timeOffset="123787.0802">17619 9701 2451,'35'-7'4515,"-13"7"387,5 8-516,8 11-2193,-6-7-774,9 17 0,-8-1-387,1 12-387,-11 2-258,-7 11 0,-10 2-129,-5 5-129,-12 1 0,-10 2-129,-5 2-129,-6-5-387,5 5-2451,-8-12-1548,-3-1-258,-2-8-516,-9-5 129</inkml:trace>
  <inkml:trace contextRef="#ctx0" brushRef="#br0" timeOffset="124351.1124">15590 9747 2322,'5'-12'4644,"-5"12"129,0 0-516,-18-3-2322,16 18-258,-15 4-774,10 14-258,-10 10-258,2 10 0,-3 8-129,4 7 0,-3 4-129,4 8 0,4 0 0,3 0-129,6-6 129,1-6-129,14-4-129,6-12 258,10-6-258,7-12 129,5-8-129,6-13-1032,8-3-2967,-3-5-387,2-5-129,-1-4-516</inkml:trace>
  <inkml:trace contextRef="#ctx0" brushRef="#br0" timeOffset="125095.155">18028 9520 1161,'-8'-19'3999,"8"19"387,0-17-1161,2-2-645,16 11-774,-9-9-258,12 12-387,-6-7-258,7 12-258,-8-1 0,4 5-387,-8 6 0,1 9-129,-8 3 0,-2 5 0,-1 4-129,-4 2 0,-6 1-129,1-3 129,1-1 0,-1-7-129,2-1 0,1-6 129,4-5-129,2-11 129,-1 13 0,1-13-129,0 0 129,6 9 0,-6-9 129,15 4-129,-15-4-129,20 0-129,-5 3-645,-15-3-2193,26-7-1032,-12 6-645,4-5-129</inkml:trace>
  <inkml:trace contextRef="#ctx0" brushRef="#br0" timeOffset="125440.1747">18438 10044 5805,'0'12'5031,"9"-12"-516,6-3 0,-1-10-3483,12 10 0,-3-11-387,5 7-129,-4-5-258,2 5 0,-2 2-258,-3 0 0,-4 1-129,-4 0-387,5 4-903,-18 0-2064,15-8-774,-15 8-645,19-6-129</inkml:trace>
  <inkml:trace contextRef="#ctx0" brushRef="#br0" timeOffset="125748.1924">19001 9701 4128,'6'-11'4902,"-6"11"-387,2 9-129,-2 12-2709,-2-4-516,2 14-258,-4-2-258,3 11-129,-3 2-387,-1 6 129,0-1-129,-1-1 0,1-2-129,-1-5-129,2-2-258,-4-13-1161,8-4-2451,-1-6-516,1-14-258,-4 17-258</inkml:trace>
  <inkml:trace contextRef="#ctx0" brushRef="#br0" timeOffset="127054.2671">11800 11399 774,'-11'-6'4257,"11"6"258,3-14-129,-3 14-2709,9-18-258,3 12-516,-6-6-129,4 8-258,-10 4-129,18-2-129,-18 2-129,12 13 0,-8 4-129,1 8 129,-2 4 129,1 5-129,-2 3 0,-2 1 0,4 0-129,-3-5 0,1-4 129,1-7-387,0-3-129,-3-19-645,13 5-2322,-13-5-903,13-22-645,-5 1 0</inkml:trace>
  <inkml:trace contextRef="#ctx0" brushRef="#br0" timeOffset="127183.2744">11909 11126 2451,'-7'-16'2193,"7"16"-3483,0 0-1161</inkml:trace>
  <inkml:trace contextRef="#ctx0" brushRef="#br0" timeOffset="127499.2925">12151 11226 3096,'21'-29'4644,"-17"8"0,-2-7-1419,0 15-1419,-9-15-258,4 15-516,-9-6-129,12 19-387,-21-14 0,21 14-258,-16 15 0,7 12-258,3 13 0,1 11 0,2 12 129,2 13-129,1 10 0,0 2-129,2 3 129,2-3-129,3-6-129,-3-12-258,3-3-516,-7-25-1032,3-9-2451,0-8-258,-3-12-258</inkml:trace>
  <inkml:trace contextRef="#ctx0" brushRef="#br0" timeOffset="127875.314">12198 11582 2451,'52'-56'3870,"-24"24"-129,7 0-2451,3 2-129,0-4-516,2 0 129,-10-4-129,2 4 258,-13-3-129,-4 10 258,-13-4-129,2 14 129,-11 2-258,-4 15 0,-9 4-258,0 21-258,-1 11 129,2 11-258,0 14 0,4 6-129,5 10 129,3-1-129,7 1 129,1-4-129,11-5 129,0-8-129,4-7-129,-2-12 0,2-5-129,-6-13-387,5 1-1290,-8-12-2451,-7-12-387,0 0-387,-14-3 258</inkml:trace>
  <inkml:trace contextRef="#ctx0" brushRef="#br0" timeOffset="128040.3235">12359 11679 774,'26'-29'3999,"-1"26"258,-6-9-387,11 2-2322,0 3-774,-1-1-387,2-1-774,-2-6-3483,5 10-129,-13-11-258</inkml:trace>
  <inkml:trace contextRef="#ctx0" brushRef="#br0" timeOffset="128790.3664">14301 11214 3096,'31'-28'4902,"-18"11"-129,-5 4-1032,-8-11-1419,0 24-903,-2-27-387,2 27-129,-28-8-387,9 8-258,-11 5-129,1 7 0,-1 6-129,-1 3 129,3 0-129,3 6 0,8 0 0,7 0 0,9 0 0,2 0 0,13-1 0,6-1 0,6 1 0,2-5 0,2 1 0,-2-1 0,-4-2 129,-3 1-129,-7 1 129,-9-2-258,-5 4 129,-3-2-129,-12 3 129,-5-6-258,-5 2-129,-3-8 258,0-3-129,-2-9 0,6-6 258,3-11-129,4-3-129,7-4 258,5-2 0,5 1 0,1-3-129,9 4 258,1 1-258,5 2 129,1 0 0,3 1 0,1 2 0,-1-1-387,10 9-1032,-8-2-2967,6-1-129,1 1-516,-1-4 258</inkml:trace>
  <inkml:trace contextRef="#ctx0" brushRef="#br0" timeOffset="129123.3854">14804 10948 5160,'-7'-10'5031,"7"10"-516,-12-2-129,12 2-3483,-9 12-129,7 11-258,-5 6-258,6 13 258,-4 14-387,5 11 129,-3 11-129,3 9 129,0 4-258,0-1 129,-1-3 0,-3-5-129,2-8-129,-2-14-258,4-2-1290,-4-16-2709,-1-14-258,5-10-387,0-18-129</inkml:trace>
  <inkml:trace contextRef="#ctx0" brushRef="#br0" timeOffset="130099.4412">15530 11076 1677,'5'-26'4773,"-4"15"0,-1 11-258,-2-18-2193,2 18-516,-9 11-903,7 13-258,-6 5-129,1 8-387,-4 9 0,2 4-129,-4 4 0,4-1 0,0-2 129,2-8-129,4-4 0,3-8 0,6-9 129,8-7-129,7-6 129,7-6 0,5-3-258,6-9 129,1-3 0,0-3 0,2-1-258,-4-2 129,-2 7-1032,-13-6-2193,-1 5-1032,-3 2-516,-19 10-129</inkml:trace>
  <inkml:trace contextRef="#ctx0" brushRef="#br0" timeOffset="130307.4531">15754 11229 5289,'-10'-10'4902,"7"17"-516,1 10 0,0 7-3870,2 13 0,0 2-129,1 7-258,0 8-258,-1-8-774,6 5-903,-6-9-645,0-9-1935,1-1-387,1-15 129</inkml:trace>
  <inkml:trace contextRef="#ctx0" brushRef="#br0" timeOffset="130947.4897">15867 11294 5805,'25'24'4386,"-9"-5"-129,-1 4-1161,3 10-2580,-6-4 0,4 5-258,-9-5-129,0-3-129,-2-7 129,-3-2-258,-2-17 387,1 14-258,-1-14 129,0 0 0,4-11-129,-1-3 129,1-7 0,0-3 0,2-5-129,1-3 129,1 2 0,2 3 0,-1 5 258,3 8-129,0 6 0,1 8 129,1 6 0,0 13 0,-2 2-258,-2 3 0,0 2 0,0-1-129,-4-2 129,-1-2-129,-2-4 0,0-5 0,-3-12 0,7 13 0,-7-13 0,12-5 0,-3-7 0,-1-4 0,4-5-129,-2-6 129,-1-6 0,3 4 0,-3 0 0,0 3 0,1 6 129,0 10 0,-10 10 0,20 3-129,-10 16 129,-1 8-129,2 2 129,0 3 0,-2 1-129,1-4-129,-3-5 129,1-2-258,1-5-387,-9-17-1032,12 12-2580,-12-12-516,0 0-258,0 0-129</inkml:trace>
  <inkml:trace contextRef="#ctx0" brushRef="#br0" timeOffset="131290.5094">16296 11075 2322,'18'-47'4902,"2"33"-258,-1 3-258,5-5-2193,6 14-903,-12-8-387,12 10-258,-14 0 0,3 0-387,-19 0 0,15 24-258,-15-6 129,0 7 0,-8 4-258,-4-1 258,3 4-258,1-7 129,3 1 0,4-4 0,1-4 0,7-7 0,6-5 0,3-5 0,3-1 0,-1 0-129,4-2-774,-8-13-1032,5 6-2322,-4 1-387,3 2-387,-3 0 129</inkml:trace>
  <inkml:trace contextRef="#ctx0" brushRef="#br0" timeOffset="131788.5378">16866 11372 1935,'-2'8'3870,"2"-8"516,0 0-1032,18 10-1677,-5-10-387,13 3-129,-2-3 0,11 0-387,-1-4-129,5 2-387,0-4-258,-6-2-903,0 2-3096,-8 3-516,-9-4-129,-6 2-129</inkml:trace>
  <inkml:trace contextRef="#ctx0" brushRef="#br0" timeOffset="131991.5495">17014 11185 4644,'-9'9'4515,"9"8"-387,0 7-516,-1-2-2838,6 14-258,-2 0 0,5 3-516,1 1-774,-5-6-1419,-3-4-1806,8 0-387,-6-9-258</inkml:trace>
  <inkml:trace contextRef="#ctx0" brushRef="#br0" timeOffset="132394.5725">17422 10977 7740,'12'-5'4773,"9"8"-258,-13 11-1161,-4-2-2838,3 12 0,-5 4-387,-2 7 258,0 6-387,-5 3 129,-3 4-129,-2-2 129,1-3-129,2-3 0,3-7 0,3-5 0,1-7 0,4-6 0,-4-15 0,23 15 0,-5-14 0,4-1 129,4-3-129,2-4 0,5-4 0,2-3-129,-1 2 0,-3-4-516,2 8-903,-8-5-2838,-4-2-129,-8 2-516,-7-1 258</inkml:trace>
  <inkml:trace contextRef="#ctx0" brushRef="#br0" timeOffset="132614.5851">17663 11151 3870,'-11'14'4644,"11"7"-129,0 4-258,0 0-2580,0 11-1032,0 0-258,0 3-129,-4 1-258,0-2 0,3-5-516,-6-8-774,7-3-2967,0-1-129,-2-9-387,2-2 0</inkml:trace>
  <inkml:trace contextRef="#ctx0" brushRef="#br0" timeOffset="133367.6282">17824 11229 6708,'21'0'4515,"-9"6"0,1 2-1032,3 13-2451,-6-3-258,4 10-258,-5-1 129,2 3-258,-7-4-129,1 3-129,-4-4 0,-1-4-129,0-4 0,-2-8 0,2-9 0,0 0 0,0 0-129,0 0 129,-1-9 0,2-8-129,8-4 129,1-4 0,1-1 0,2 1 0,0 1 129,2 4-129,-3 7 0,0 5 129,-2 8 0,1 0-129,-3 12 129,3 3-129,-3 3 129,2 3-129,0 0 0,-2 1 129,0-2-129,1 0 0,-4-3 0,-1-3 0,0-3 0,-4-11 0,2 13 0,-2-13 129,0 0-129,0 0 0,0-19 0,0 3 0,3-4 129,1-6-129,-1 0 0,4-1 0,1-2 129,0 5-129,-1 5 129,3 4-129,-10 15 129,18-13-129,-18 13 129,18 3 129,-9 10-129,3-1-129,-3 5 129,2 4-129,0 1 129,-1 3-129,-1 1 0,0 1 0,-4-4 0,0 2-129,-2-4 129,-1-6 0,0-1-129,-2-14 0,1 13-387,-1-13-129,0 0-516,0 0-1677,0-7-1806,0 7-258,0 0-129,-3-15 130</inkml:trace>
  <inkml:trace contextRef="#ctx0" brushRef="#br0" timeOffset="228259.0556">11954 12400 1419,'20'0'3612,"-20"0"387,0 0-1161,0 0-4902,11 1-1290,-11-1-387</inkml:trace>
  <inkml:trace contextRef="#ctx0" brushRef="#br0" timeOffset="2.10007E6">11875 12951 1419,'-15'9'4515,"15"-9"258,0 0-645,-5 12-1677,5-12-1032,0 0-516,0-8-387,0 8-129,13-16-129,-13 16 0,21-23 0,-7 11 0,-3 2-129,0 1 129,-11 9 0,19-6 0,-19 6-129,13 11 129,-10 5-129,1 9 129,-1 8-258,0 5 129,-3 1-129,0 0 0,0 1 129,2-3-258,1-7 258,-1-1-258,5-10 129,-1-6 0,4-1-258,-10-12-129,25 13-1677,-25-13-2322,17-6-516,-10-7-129,-7-13-258</inkml:trace>
  <inkml:trace contextRef="#ctx0" brushRef="#br0" timeOffset="2.10025E6">12070 12503 5676,'0'0'4515,"0"0"-387,0 0-645,0 0-4515,7 13-2451,-7-13-774,17 28-387,-6-8 259</inkml:trace>
  <inkml:trace contextRef="#ctx0" brushRef="#br0" timeOffset="2.10056E6">12363 12800 6837,'6'-50'5160,"-6"18"-129,-4-3-387,-2 8-3225,-13-7-387,8 10-129,-7 2-387,5 10-129,-2 5 0,4 10-129,-1 13-129,5 15 0,1 13-129,5 14 129,1 13-129,4 14 0,4 9-129,4 0 129,0 3-129,3-10 129,-2-6-129,-1-12 0,0-9-387,-10-21-258,9-3-1290,-11-17-2838,0-19-129,0 0-516,-9-12-129</inkml:trace>
  <inkml:trace contextRef="#ctx0" brushRef="#br0" timeOffset="2.10095E6">12239 13105 258,'-18'-76'4386,"11"47"129,7 29-258,8-10-2064,-8 10-516,34-2-774,-4-1-258,11 2-258,4-6-129,8-2 0,1-10 0,1-5 0,-3-8 129,0 1 0,-10-10 129,-6 0 129,-10-6 0,-5 7 0,-14-2 129,3 10-129,-10 6 0,0 9-258,-12 7 0,12 10-129,-28 15-129,16 17 0,-1 15-129,1 12 0,6 19-129,2 15 0,3 11 0,1 6 0,0 3-129,4-8 129,3-11-129,-1-10-129,1-13-258,-5-30-516,12-2-1419,-11-26-2193,-3-13-387,5-16-258,-3-12 0</inkml:trace>
  <inkml:trace contextRef="#ctx0" brushRef="#br0" timeOffset="2.10115E6">12679 13080 2967,'-11'-56'4773,"11"56"0,0 0-129,0 0-2451,14 0-903,-2 0-774,6 7-129,6-5 0,4-2-258,3 0-258,-1-10-516,8 3-903,-5-7-2838,3-8-129,6-1-516,-5-7 258</inkml:trace>
  <inkml:trace contextRef="#ctx0" brushRef="#br0" timeOffset="2.10185E6">14437 12642 7353,'-6'-29'5031,"6"29"-129,-2-20-129,-9 3-3612,11 17-258,-11-17-258,11 17-258,-27-9-129,9 9 0,-7 2-129,-6 10 0,-2 3 0,-4 6-129,0 1 0,1 7 129,3 3-129,4-1 0,8 1 0,10 1 0,11-3 0,5-2 129,16 1-258,9-2 129,8 2 0,7-3 0,-3 2 0,0-2 0,-3 5 0,-8-1-129,-9 1 129,-9 3-129,-13-3 129,-9 1-129,-12-6 0,-7-2 0,-7-7 0,-5-4 129,1-4-129,3-9 129,8-2 0,5-8 0,11-7 129,10-9-129,6-3 0,12-5 129,8-6-258,4-2 258,4 0-258,2-2 129,-1 3 0,-4 1-258,1 11-258,-8-5-774,8 10-3225,-9 5-258,-2 3-258,1 0-387</inkml:trace>
  <inkml:trace contextRef="#ctx0" brushRef="#br0" timeOffset="2.10232E6">15036 12281 7224,'-5'-19'5160,"5"19"-129,0 0-258,0 0-3741,-3 11-129,1 14-258,2 18-258,0 11 0,0 17-129,-2 13-129,2 14 0,0 8-129,0-1 129,0-1-129,0-7 0,0-10 0,2-9 0,1-16-129,-1-11 129,1-14-258,-2-11 0,2-4-258,-3-22-387,5 20-903,-5-20-3096,1-9-129,4-7-129,5-6-258</inkml:trace>
  <inkml:trace contextRef="#ctx0" brushRef="#br0" timeOffset="2.1031E6">15767 12436 774,'4'-22'4257,"-3"0"129,-1 6-1290,0 16-129,0-18-903,0 18-387,0 0-387,0 0-258,-8 8-129,6 13-387,-5 4-129,5 13-129,-4 4-129,1 8 129,0 4-387,0-2 258,2 0-129,2-9 0,1-2-129,4-9 258,5-10-129,9-6 0,2-11 129,8 0 0,5-5-129,3-5 129,1-4-129,2 1 0,-3-1 0,-3 0-258,-4 3-129,-8-4-258,0 10-1677,-21 0-2322,13-4-129,-13 4-516,-2-13 129</inkml:trace>
  <inkml:trace contextRef="#ctx0" brushRef="#br0" timeOffset="2.10335E6">15950 12506 7611,'0'0'4644,"0"0"129,-7 23-1419,7-2-2580,4 15 0,-2 3-387,5 9-129,-3 4-129,1-1 0,0 2-258,-2-6 129,1-4 0,-4-8-129,2-4-129,-2-11-516,2 1-774,-2-21-2709,-3 10-258,3-10-645,0-6 258</inkml:trace>
  <inkml:trace contextRef="#ctx0" brushRef="#br0" timeOffset="2.1058E6">16299 12677 3483,'7'-18'4257,"-7"18"-258,0 0-1677,0 0-645,13 0-258,-13 0-516,7 17 0,-4-3-258,6 10-258,-1 1-129,2 4 0,-1-1-258,0 0 129,0-2-129,-2-7 0,-2-4 0,-2-3 0,-3-12 129,0 0-258,0 0 129,0-8 0,0-6 0,-3-7 0,-2-2 0,3-1 0,0-3 0,2-1 0,0 3 0,1 0 129,3 4-129,3 6 0,0 3 129,-7 12-129,19-12 129,-8 12-129,-11 0 129,20 20-129,-10-5 0,0 6 129,-3 1-129,1 2 0,-3 1 0,0-4 0,-2-4 0,0-5 0,-3-12 0,5 15 0,-5-15-129,6-7 129,-3-6 0,2-3 0,1-4 0,1-4 0,2-3 0,3 1 0,0-2 129,2 7-129,1 0 129,2 4-129,-2 7 129,2 7 0,-1 3 258,1 2-258,-1 10 0,0 6 0,-2 1 0,0 7 0,-2-1 0,0 6-129,-4 2 0,-1-2 0,-3-3 0,1-3-129,-1 1 0,-3-8-129,0-2-129,-1-16-774,5 15-1548,-5-15-1806,0 0 0,0-8-516</inkml:trace>
  <inkml:trace contextRef="#ctx0" brushRef="#br0" timeOffset="2.10669E6">17294 12204 516,'0'0'4128,"8"-13"129,-8 13 129,0-12-2322,0 12-387,0 0-645,0 8 0,0-8-258,-4 31-129,-1-6-258,0 12-129,-2 8-129,0 9 0,-1 6 0,2 8-129,2 5 0,2-2-129,2-3 129,1-5 0,7-8-129,5-8 129,1-8-129,1-9 0,3-11 0,-3-9-516,3 0-1161,-5-7-2451,-13-3-129,19-11-516,-15-7 129</inkml:trace>
  <inkml:trace contextRef="#ctx0" brushRef="#br0" timeOffset="2.10741E6">17452 12497 3354,'20'0'4386,"6"8"-129,-16 5-258,0-3-2838,5 12-258,-5 0-258,1 2-387,-6 2 0,2 0-129,-5-3 0,1-4 0,-3-4-129,0-4 0,0-11 0,0 0-129,0 0 129,0-12 0,0-7 0,0-3 0,2-5 129,3-2-129,-2-2 129,3 5 129,-1-3 0,2 8 0,0 1 0,3 8 0,-10 12 0,19-5 0,-19 5 129,22 14-129,-9 4-129,0 5 0,0 6 0,1 0 0,-1 0-129,1 0 0,-4 1 0,-2-6 0,-1-5 0,-4-2-129,-3-17 129,4 17-129,-4-17 129,0 0-129,0-12 129,0-5-129,0-10 129,1-3 0,-1-6 129,5-5-129,1 0 129,3 4 0,-2-1 129,5 10 0,1 6 0,2 11 129,3 7-129,0 7 0,1 9-129,-1 7 129,2 8-129,1 2 0,-2 3-129,-1 3-129,-1 0 129,-4-2-129,-2 0-129,-1-5-129,-1-2-129,-6-11-774,6 2-3225,-9-17-258,0 17-129,0-17-516</inkml:trace>
  <inkml:trace contextRef="#ctx0" brushRef="#br0" timeOffset="2.10765E6">18173 12375 5289,'7'-16'4902,"9"3"-516,-16 13-129,17 12-3483,-14 2-129,5 14-387,-4 1 129,3 9-387,1 2 0,-1 1 0,2 2-516,-4-11-258,9 8-1032,-12-15-2580,4-8-129,0-4-387</inkml:trace>
  <inkml:trace contextRef="#ctx0" brushRef="#br0" timeOffset="2.10786E6">18128 12529 5289,'6'-11'4902,"9"6"-258,5 5-903,1-9-2580,11 6-258,-4-6-516,2 4-387,-1 2-774,-7 2-3354,-1-5-516,1 5-129,-9-3-387</inkml:trace>
  <inkml:trace contextRef="#ctx0" brushRef="#br0" timeOffset="2.10809E6">18533 12376 7482,'19'-8'4773,"-10"15"129,-7 8-645,-2 3-3483,4 10-516,-1 1 0,3 6-258,0 3-129,0 0-129,1-3 129,-2-3-129,1-7-258,-4-8-129,8 4-1290,-10-21-2580,0 0 0,0 0-387,4-9 129</inkml:trace>
  <inkml:trace contextRef="#ctx0" brushRef="#br0" timeOffset="2.10839E6">18691 12076 7998,'22'-29'4902,"-6"26"-129,4 3-258,8 19-3612,-1 1-129,10 12 0,-1 4-516,2 14-129,-1-3-129,-4 10 129,-8-1-129,-6 5-129,-10 2 0,-9-1-387,-5 2 129,-15-7-129,1 9-1290,-15-11-2709,3-6-258,-4-6-387,5-11-258</inkml:trace>
  <inkml:trace contextRef="#ctx0" brushRef="#br0" timeOffset="2.2523E6">2116 14245 258,'-12'-23'4515,"6"10"0,6 13-645,-16-19-1290,16 19-645,-8-14-516,8 14-516,0 0-258,-3 12-258,1 5-129,2 7-129,0 7 0,0 6 0,3 3-129,0 0 258,-1-3-258,0-4 0,0-8 129,0-4-129,-1-9 129,-1-12 0,0 0-129,1-8 129,-1-10 0,0-7-129,0-9 129,2-10-129,-1-5 0,5-8 0,-1-5 129,4-5 0,1-3 0,5 0 129,0 2-129,6 8 129,-4 7-129,2 9 129,-1 10-129,-2 15 0,0 17-129,-2 11 0,1 20 0,-5 16 0,5 10 0,1 13-129,2 5 0,1 2 129,5 0-129,-1-10 129,4-10-129,0-11 129,1-14 0,-1-17 0,0-13 0,-2-7 0,1-15 129,-4-10-129,-4-6 129,-1-6-129,-5-4 129,-2-8-129,-4 0 0,-2-2 129,-4 0-129,0 3 258,0 5-258,-2 6 0,0 9 0,0 8 0,2 11-258,-1 6-129,1 10-645,-3 9-2580,3 9-1161,0 8-258,3 8-258</inkml:trace>
  <inkml:trace contextRef="#ctx0" brushRef="#br0" timeOffset="2.25278E6">2890 14114 2193,'5'-18'4773,"-5"18"129,2-16-258,-2 4-1935,0 12-1161,0 0-645,0 0-129,0 12-516,0 4-129,-2 2 0,-1 7-129,2 2-129,1 0 129,0 2 0,0-1 0,4-3-129,3-8 129,2-5 0,4-9 0,1-3 0,3-7 0,-2-10 129,1-3-129,0-6 129,-1 1 0,-3-3-129,-3 2 129,-4 1 0,-5 0 0,0 2 0,-1 4-129,-10 4 129,-1 1-129,-3 2 0,0 3-129,-2 6 0,3 1-258,14 2-129,-26 2-774,26 12-645,0-14-1935,-4 15-903,4-15-258,13 12 129</inkml:trace>
  <inkml:trace contextRef="#ctx0" brushRef="#br0" timeOffset="2.2533E6">3173 13987 2322,'39'-14'4515,"-25"13"129,-14 1-258,0 0-2193,17 7-774,-17-7-645,7 30-387,-4-9-258,4 1 0,0 2-129,1 0 0,3-2 0,-1-5 0,3-5 0,1-4 129,5-8-129,-1 0 129,3-9 0,0-2 0,-1-8 129,0 0 0,-4-3-129,2 2 0,-6-4 129,0 2-129,-8 1 0,3 4-129,-5 3 129,1 3 0,-3 11-129,0 0 0,1 8-129,0 9 129,4 4-129,-2 2-129,5 5-129,-3-1-258,7 0 258,-3-8-129,5-2 129,-1-10 129,4 0 129,-2-7 0,-1-7 387,4-3 0,-5-9 129,4 1-129,-5-6 129,3-2-258,-6-3 129,1 1 129,-3-1-258,0 4-129,-4 4 0,-2 1-387,-1 20-645,3-21-1677,-3 21-1806,0 0 129,11 0-645</inkml:trace>
  <inkml:trace contextRef="#ctx0" brushRef="#br0" timeOffset="2.25414E6">4512 13953 1032,'-15'16'3870,"15"-16"258,4 15-129,-4-15-2451,17 6-387,-2 3 0,-15-9-258,27 1 0,-16-1-129,8-4-129,-4-8 0,5 3-129,-7-8-129,6 0 129,-4-2-387,1 2 0,-6-1-129,-1 4 129,-7-2-129,-2 4 0,0 12 0,-14-15-129,-2 15 129,-4 2-129,-3 12 0,-2 8 0,1 6 0,0 5-129,3 3 129,4 1 0,4 3 129,6-3 0,6-7 0,1-5 0,8-3 0,7-3 0,6-3 0,5-4 129,5-3-129,1-2 0,3-4 0,1-3-129,0 0-387,-4-3-258,1-1-129,-6-11-258,2 3 129,-9-6 0,7 3 129,-9-3 258,0-4 516,0 4 387,-6-6 516,2 8-129,-6-4 129,4 8 0,-11-2-129,-1 14 0,3-11-258,-3 11 0,0 7-258,0 5 0,0 6 0,0 0 0,3 2-129,3 1 0,1-3 0,4-3 0,-1-5-129,3-3 0,1-2-258,-1-5-387,4-2-1290,-5-8-2193,-1-7 0,-2 3-258</inkml:trace>
  <inkml:trace contextRef="#ctx0" brushRef="#br0" timeOffset="2.25431E6">5126 13762 5805,'-12'-15'5031,"12"15"-774,0 0-129,-19-3-3225,19 3-1032,0 0-1419,0 11-2709,0-11 0,11 11-645,-11-11 387</inkml:trace>
  <inkml:trace contextRef="#ctx0" brushRef="#br0" timeOffset="2.25456E6">5245 13801 8256,'0'0'4644,"0"0"-129,0-10-1419,0 10-1935,-9 5-258,7 7-645,-2 5 129,3 9-387,0 3 129,1 8-129,1 1 129,5 1-129,0 0-129,2-1 129,1-8-129,-2-6-129,4-2-387,-11-22-774,15 21-1548,-15-21-1548,0 0 0,0 0-516</inkml:trace>
  <inkml:trace contextRef="#ctx0" brushRef="#br0" timeOffset="2.25557E6">5243 13940 5805,'12'-33'5031,"-4"17"-387,5 1-129,4 7-2967,-6-9-387,11 13-645,-2 1-129,1 3-258,0 12 0,-1 10-129,-4 4 129,-1 8-129,-1 3-129,-1 1 258,-3-4-258,0-1 129,0-10 0,0-6 0,-1-4 0,3-9 0,-2-4 0,1-6-129,2-5 129,0-8 0,2-2 0,0-7 0,2-2 0,-1 0 129,0 3-129,-1 3 0,-1 7 0,-4 5 129,-10 12-129,17 8 129,-13 12-129,-1 3 0,-2 8 0,1 2 0,1 1-129,1-2 129,2-5 0,8-6 0,2-3-129,2-5 129,3-5-129,1-5 129,5-3 0,-2-5-129,1-7 129,-3 0 0,0-5 0,-2 0 0,-2-1 0,-3 2 0,-1-1 0,-3 3 129,-3 1 0,-1 1-129,-8 12 129,4-16-129,-4 16 129,0 0-129,-8-5 0,8 5 0,-16 6 0,9 5 0,0 3 0,1 3 0,2 2 0,3 2 0,1 0 0,3 0-129,6-4 129,0-1 0,4-4-129,2-3 129,2-5-129,-1-4 0,6 0-258,-6-9-129,8 1-516,-11-9-129,11 5 0,-14-8-129,11 7 129,-10-8 387,3 3 516,-4 3 258,-2-2 387,2 8 516,-6-3-129,9 8 258,-13 4-258,20 0-258,-20 0-129,24 20-258,-11-5 0,1 3-258,-2 3 0,1-3 0,-4 2 0,0-4 129,-4-5 0,-5-11 129,10 10 129,-10-10 0,0 0 129,7-7-129,-7-6 258,5-1-258,-3-1 0,3-4-129,2-3 0,2-4-129,3 3 0,1-7-387,9 12-903,-7-13-1290,9 7-1935,3 0-258,1 4-258</inkml:trace>
  <inkml:trace contextRef="#ctx0" brushRef="#br0" timeOffset="2.25648E6">7326 13851 6708,'-5'-18'4773,"5"-3"-129,0 21-258,21-14-3225,-21 14-258,19-11-387,-8 9-258,6 4 0,-3 8 0,4 9-129,-3 4 0,1 6-129,-1 3 129,0 4-258,-3-2 129,-1-2-129,-3-4 129,0-3-129,-5-8 129,1-5 0,-4-12 0,0 0 0,0 0 0,0 0-129,9-12 258,-7-6-258,1-8 258,1-4-129,2-5-129,0-1 258,3 0-129,1 2 129,2 3-129,5 5 129,2 9-258,1 8 129,5 7 0,0 4 129,3 9-129,-1 7 0,-1 1 129,-2 10-258,-3-1 258,-4 0-258,-2-2 129,-4-1-129,-4-2 129,-1-5-129,-2-3 129,-4-15-129,6 11 258,-6-11-129,0 0 0,9-9 0,-7-6 0,3-4 0,0-6 129,1-3 0,1-1-129,4 0 129,1 0-129,2 4 129,1 6-129,1 8 0,-2 7 0,1 4 0,-2 8 0,-1 6 0,-1 6 258,-3 1-258,1 4 0,-1 1-387,-1-2 387,-2-4-516,4 1-387,-8-10-903,13 5-2064,-14-16-1032,16 15-129,-16-15-258</inkml:trace>
  <inkml:trace contextRef="#ctx0" brushRef="#br0" timeOffset="2.25725E6">8909 13830 774,'0'0'4515,"0"0"387,0 0-387,0 0-1806,-16 7-1032,16 6-774,-9 0-387,5 7-387,-4 2 0,3 7-129,-3 4 129,4 0-258,4 2 129,0 1 0,3-6 0,6-4 0,3-2 129,6-9-129,0-5 129,2-7-129,0-3 129,4-7-129,-4-6 0,0-5 0,-5-3 129,-1-1-129,-4-2 0,-4 0 129,-5-1 0,-1-2 0,-4 0 129,-6 2 0,-7 1-258,1 2 258,-4 5-258,-3 0 129,1 5-258,0 3-129,6 9-516,-2-6 129,18 6-387,-18 0-129,18 0-1935,5 7-1548,-5-7-258,20 1 387</inkml:trace>
  <inkml:trace contextRef="#ctx0" brushRef="#br0" timeOffset="2.25792E6">9234 13908 2322,'3'-17'4515,"-1"4"-129,-2 13 0,10 5-3225,-10-5-387,0 19-516,2-2-258,1 5 0,-1 0 0,0 5 0,2-3-129,-4-1 129,0-5 0,0-2 258,0-16-129,-10 15 0,10-15 387,0 0-258,-16-5 129,16 5 0,-8-25-129,8 9 0,-2-5 129,6-1-129,2-4 0,6 1-129,3 5-129,4-3 129,4 6-387,-1-3-258,11 13-1032,-13-1-2322,10 3-1032,1 4-129,-1-3 0</inkml:trace>
  <inkml:trace contextRef="#ctx0" brushRef="#br0" timeOffset="2.25888E6">10134 13883 4386,'5'-15'5418,"11"5"-645,-16 10 0,28 0-3354,-28 0-516,23 3-258,-11 10-516,3 6-129,-3 3 0,-1 4-129,-3 4 129,-1 1 0,-5 0 0,1-2-129,-3-5 129,0-5 0,-3 1 0,1-8 0,2-12 0,-6 17-129,6-17 129,0 0 0,0 0-129,0 0 129,0 0 0,0 0-258,-1-15 258,1 1 0,0-2 0,2-3 0,3-5 0,0-3 0,1-3 0,1 0 258,1 2-129,0 3 0,0 3-129,-1 3 258,4 5-129,1 9-129,-12 5 129,21 0-129,-8 5 0,-1 10-129,3 4 129,0 5-258,-3 2 258,2 0-129,-3 2 129,0-4-129,-2-3 129,-1-4 0,-3-5 0,-5-12 0,6 10 0,-6-10-129,0 0 258,6-13-258,0-1 129,-2-6 0,2-3 129,3-4-129,2-6 0,2 3 258,5 0-258,-1 5 258,4 1-258,-1 9 129,2 5 0,1 10-129,0 8 0,1 9-129,-4 8 0,0 4 0,0 4-129,-6-1-774,11 11-516,-18-11-2322,3-1-1032,2-5-258,-5-6 0</inkml:trace>
  <inkml:trace contextRef="#ctx0" brushRef="#br0" timeOffset="2.25913E6">11043 13934 3870,'11'-19'5031,"0"4"-645,-11 15 0,7 15-3483,-7 1-516,0 8-258,-2 0-129,0 4-129,2 3-258,-4-5-387,4 1-129,-1-10-129,1 2-129,0-19-258,1 19-516,-1-19-774,0 0-1677,0 0 645</inkml:trace>
  <inkml:trace contextRef="#ctx0" brushRef="#br0" timeOffset="2.25945E6">11002 14000 1935,'0'0'4773,"0"0"-774,0 0-1419,21 18-129,-21-18-645,25 4-258,-12-4-387,12 0-387,-3-1-129,8-4-129,-1 0-258,2-2-258,-1 1 0,-1-1-387,0 7-903,-10-2-2709,1 0-1032,-2 2 0,-2 0-516</inkml:trace>
  <inkml:trace contextRef="#ctx0" brushRef="#br0" timeOffset="2.25966E6">11549 13908 6966,'0'0'5031,"2"6"0,-2 6-645,0 0-3741,0 11-387,0 3-387,-2 9 0,2 4-774,-9-4-1032,9 3-2451,-2 2-516,-4-5-258</inkml:trace>
  <inkml:trace contextRef="#ctx0" brushRef="#br0" timeOffset="2.2611E6">12647 14004 3096,'0'0'4386,"7"-12"-1419,-7 12-903,0 0 0,0 0-387,0 0 0,0 0-129,0 0-516,0 0-129,0 0-129,0 0-258,-1-10-129,1 10 0,-11-7-258,11 7 0,-23-3 0,11 3-129,-3 3 129,1 8-129,-3 1-129,3 1 129,1 1 0,4-1 0,3 1 0,6-14 0,0 19-129,0-19 129,6 12 0,-6-12 0,15 13-129,-15-13 129,18 21 0,-12-8 0,0 1-129,-1 3 129,-1-2-129,-3 0 129,0-3-129,-1-1 129,0-11 0,-7 15 0,-4-11 0,-1 0 0,-5-2 129,1-2-129,-4 2 0,1-2 0,-1 0 0,3-3-129,1 2-129,0-7-516,16 8-1161,-18-3-2709,18 3-258,0 0-516,-12-14 130</inkml:trace>
  <inkml:trace contextRef="#ctx0" brushRef="#br0" timeOffset="2.26289E6">12940 13727 1677,'0'0'4773,"-3"19"-129,-6-9-129,-2 6-2451,9 15-903,-8-1-645,2 10-387,-1 3 0,-2 3-387,2 5 0,-3-8-258,6-1 0,-4-10 129,7-3 0,-4-10 0,7-7 129,0-12 129,10 0-258,1-5 387,1-9 0,4-3 0,2-3 0,4-5 0,-1-4 387,4 5-258,-1-2 129,1 5 129,-1-1 129,0 13 258,-7 1-258,3 8 0,-8 3 0,2 13-129,-11-1 0,4 9-129,-6-1-129,4 0 0,-3-4-129,5 2 0,-2-8 0,2-1 0,5-8 0,1-4 0,4-2 0,1-8 0,2-4 0,0-2 0,0-4 129,3 3-129,-4-2 0,-1 4 0,-4 3 129,-3 5-129,-11 7 0,13 0 0,-13 0 0,2 21 0,-2-1 0,0 3 0,0 4-129,0 0 0,0-1-258,0-1 258,7-3-258,-3-10 129,8-1 0,0-10 129,3-1-129,-1-11 258,3-4 129,-2-5-129,-2-1 129,-3 1 129,-6-7 0,-3 8 0,-2-3-129,-9 6 129,-7 0 129,-2 4-258,-3 1 0,-3 2 129,6 2-258,1 3 129,6-2-129,12 6 0,0 0 0,-1-13 0,8 11 0,10-1 0,7 2 0,-1 1 129,7 0-129,-1 1 0,-1 2 0,-1 6 129,-2-1-129,-2 6 129,-3-1-129,-1 1 0,-5 4 129,1-1-129,-5 1 0,-3-2 0,-1-1 0,-2-5 0,-4-10 0,11 14 0,-11-14 0,12 0 0,-12 0 0,19-11 129,-8-4 129,3 0 0,-1-6 0,2 3 0,-2-3 0,0 8 0,-2-1 129,-11 14-258,15-11-129,-15 11 129,8 8-129,-3 5 0,-3 2 0,2-1 0,0 2 0,2-5 0,-6-11 0,19 17 0,-8-15 0,1-2 0,-1-1 0,1-7-129,1-2 258,-2-5-129,2 1 0,-1-3 0,-1-2-129,1-4 129,3-1 129,1 3-129,-2-1 0,2 2 129,-1 2-129,-1 5 129,-3 3-129,0 6 0,-11 4 0,15 4 0,-12 7 0,-1 5-129,-2 3 129,2 3-129,-2 2 129,3 0 0,-1-1 0,1 0-129,6-3 0,-2-6 129,2-2-258,4-7 129,-1-1 0,1-4-129,0 0 0,-2-11 0,2 1 129,-5-6-129,3-2 0,-3-6 129,0-2 0,-2-3 258,1-8-129,1 2 258,-4-5 0,2 9 0,-4-3 0,3 12 129,-4 8-129,-1 14-129,0 0 129,5 13-258,-5 13 129,0 7-258,0 4 258,0 4-258,2 2-129,2-1 0,5 0-129,-3-7 0,7-1-129,-4-12-258,8 4-774,-17-26-2064,16 19-1419,-3-15-129,-13-4 129</inkml:trace>
  <inkml:trace contextRef="#ctx0" brushRef="#br0" timeOffset="2.2635E6">14681 13987 7482,'8'-9'5031,"-13"-4"-258,-6 3-1290,11 10-2580,-26 0-129,9 5-516,-5 10-129,1 8-129,1 5 0,2 5 0,4 1 0,5-1-129,5-1-129,3-10 129,3-5 0,9-9-129,6-6 0,1-6 129,6-12 129,-1-3-129,2-6 258,-1 0-129,-3-4 0,-1-1 0,-4-2 129,-1-4 258,-6-2-129,1-1 0,-6-7 0,0 7 258,-3-2-387,2 7 258,-3 5-129,3 12-129,-3 17 0,0 0 129,2 13-129,-1 13-258,1 10 258,-1 6-129,-1 6 0,0 1-387,0 1 387,0-6-645,6 6-387,-6-20-1290,5-4-2451,3-2-387,1-9-258,3-8 388</inkml:trace>
  <inkml:trace contextRef="#ctx0" brushRef="#br0" timeOffset="2.26443E6">15536 13664 7482,'27'-18'5418,"-27"18"-516,18-6 0,-18 6-3741,0 0-258,10 21-645,-5 7-129,-5 10 0,0 10-258,-5 2 129,-3 8-129,0 0 0,-4-7-387,4 1 258,-3-11 0,7-8-129,-1-14 129,5-5-258,0-14 0,0 0 0,7-8 258,2-8 129,1-6 0,0-2 129,7-1 129,-2-4 129,6 4 258,0-2-258,5 7 129,-4 2 0,5 8-129,-3 3 0,0 7-129,-3 2 0,-3 9-129,-5 4 129,-4 4-129,-6 0 0,-3 1 0,-4 0 0,-9-1 0,-3-2 0,-5 0 0,-3-3-129,1-4 0,-1-1-129,0-7-258,12 6-1032,-13-12-516,25 4-1032,-16-13 129,16 13-129,0-32 129,16 18-129,-8-10 645,12 5 1290,3 0 1290,-1 1 1161,3 6 129,0 0 387,1 7 258,-1 1 0,3 4 129,-8 0 129,11 0-645,-9 0-387,9 0-258,-5-5 0,8 1-129,-8-9-129,7 1 0,-7-4-129,1 0 0,-6-3-129,-1 3 129,-9-7-258,0 6 387,-11 1-516,0 2-129,-9 3-129,-3 6 129,-5 5-129,-1 3 0,-2 11 129,3 6-258,1 5 258,3 5-258,4 2 129,3 1 0,5 0 0,1-4-129,3-3 0,7-4 0,1-5-129,1-9-258,8 0-387,-9-10-1419,13-1-2193,-3-7-645,2-1-258,3-4 258</inkml:trace>
  <inkml:trace contextRef="#ctx0" brushRef="#br0" timeOffset="2.26592E6">17092 13733 6450,'1'26'5289,"-1"-26"-774,-1 16 0,1-16-3354,0 0-903,0 0 0,10 0 0,2-4-129,5-3 129,-2-5-129,6-2 0,-1-3 129,0-3-258,-3-2 129,0-4 0,-3-1 0,-3 1 0,-7 0 0,0 6 0,-4 3 129,-10 2-258,-6 10 129,-4 5-129,-3 3 0,-7 11 129,2 10-258,-2 3 129,3 7 0,-1 4 0,5 1 129,3 0-258,7 1 129,5-6 0,5-1 0,3-4-129,3-8-129,8-6 129,4-6 129,4-6-129,3-3 129,0-3 0,5-6 0,3-6 0,-1-1 0,1-2 129,0-1-258,-1-3 258,-3-2-129,-2-2 129,-5-3 129,-2 6-129,-7 0 0,2 4 0,-9 4 129,-3 15-129,0 0 0,0 0-129,0 0 0,-2 22 0,0-1 0,1 0 129,1 0-258,0 0 129,2-4 0,4-1 0,2-5 0,-8-11 0,21 12 0,-8-12-129,1 0 129,-1-8 0,0 0-129,-2-5 129,0-2-129,1-2 258,-5-2-129,0 0 0,-1-3 0,0 5 129,-3 2-129,1 0 0,-4 15 0,9-14 0,-9 14 0,15 0 0,-15 0 0,24 3 0,-6 2 0,3-1 0,1-4 0,3 0 0,0 0 0,0-4 0,-2-2 0,-1-3 0,-6 1 0,-2 0 0,-14 8 129,14-11-258,-14 11 129,0 0 129,-14 12-129,0 5 0,-2 5 0,0 3 0,1 0-129,2 3 129,3-5 0,5-3 0,5-5 0,0-5 0,0-10-129,20 4 129,-5-4 0,4-5 0,1-4-129,1-3 129,-1-1 0,3-3 0,0-1 129,-3-3-258,1-1 258,-2 5-129,-2 1 0,0 6 129,-4 3-129,-1 6 0,-12 0 129,17 19-129,-11 0 0,1 2 0,-3 2 129,2-1-129,0-3 0,1-1 0,0-4 0,-7-14 0,16 15 129,-16-15-129,15 0-129,-15 0 129,14-8-129,-14 8 258,16-21-258,-8 6 129,2-2 0,3-3 0,0 0 129,4-1-129,3 2 129,4-1-129,0 4 0,1 3 0,-1 4 129,0 9-129,-2 0 0,-1 12 0,-5 3 0,-1 5 129,0 5-129,-1 2 129,-1 3 0,1-2-129,-1-2 129,-2-1-129,3-5 0,-4-3-129,1 0-129,-11-17-129,21 16-258,-21-16-645,21 2-1161,-21-2-2193,21-6-516,-10-2-258,0-2 258</inkml:trace>
  <inkml:trace contextRef="#ctx0" brushRef="#br0" timeOffset="2.26622E6">18867 13871 2322,'0'0'5031,"13"8"-129,-13-8-129,0 0-1935,0 0-1161,5-6-387,-5 6-387,0 0-258,0 0-258,0 0-258,0 0-258,0 0-1032,2-17-1419,-2 17-2193,0 0-129,0 0-516,0 0 258</inkml:trace>
  <inkml:trace contextRef="#ctx0" brushRef="#br0" timeOffset="2.26766E6">3773 15168 2193,'9'-36'3483,"-2"20"387,-5-6-258,-2 22-774,7-34-645,-7 34-387,5-35-258,-1 22-258,-6-9-516,1 8-129,-7-7 0,1 6-258,-7-4 0,-1 7-129,-4 2-129,-2 6 0,-3 3 0,-3 3 0,0 13-129,2 0 0,-1 7 0,3 6 0,5 7 0,4 2 0,4 3-129,4-4 129,6 2 0,5 1 0,8 0-129,7-5 129,2-1 0,8-4 0,5-3 0,-2 0 129,2-2-129,-4 1-129,-1-1 258,-6-3-258,-7 1 129,-8-4-129,-8 3 129,-1-1-129,-7 0 129,-8 0-129,-7-1 129,-5-1 0,-4-4-129,-3-2 129,0-3-129,-2-4 129,1-4-129,0-1 0,3 0-129,3-8 0,5 1-258,2-7-258,22 14-645,-24-24-1161,24 11-2193,0-6-129,10 2-516</inkml:trace>
  <inkml:trace contextRef="#ctx0" brushRef="#br0" timeOffset="2.26809E6">4077 15345 5934,'16'1'5289,"-16"-1"-645,0 0 0,-5 13-2967,2 8-774,-7-1-516,3 7-258,0 7 0,4 0-129,3 5 0,0-7-129,8-4 129,5-6-129,2-10 0,5-6 129,2-7 0,1-12 0,-1-8 0,0-2 258,-4-6-258,-3 0 258,-3-2-258,-3 1 258,-9-1-129,0 7 258,-8 0-258,-4 3-129,-2 4 129,-3 2-129,-3 6 0,1 4-129,1 5-645,-5-3-516,17 8-1677,-6 2-1677,12-7-387,-16 20-258,16-20 517</inkml:trace>
  <inkml:trace contextRef="#ctx0" brushRef="#br0" timeOffset="2.27034E6">5587 15179 5934,'2'-31'5289,"-2"31"-258,2-23-903,-2 23-1935,7-12-645,-7 12-516,14-1-387,-2 2-258,-12-1-129,20 27-129,-8-3 0,0 8-129,-1 1 0,0 1 129,-4 4-129,-2 1 0,-3-8 0,-1-2 0,-1-7 0,0-7-129,0-3 129,0-12-129,0 0 0,-10 3 0,10-3 0,-7-15 0,7 0 129,0-9-129,0-1 129,6-7-129,2-1 258,10-3-258,2 0 258,4 4-258,1 0 258,-1 7 0,4 7-129,-1 5 129,-1 9-129,-3 4 129,-2 12-129,0 7 129,-4 3-129,1 7 0,-4 3-129,-1 1 129,-3 2-258,-4-4 258,-2-4-258,-4-3 129,0-5-129,0-6 0,0-13 0,0 0 129,-11 7 0,11-7-129,-3-17 258,3-4-129,0-4 258,6-4-258,0-6 516,5 1-387,3 1 129,3 2-129,-1 2 258,5 8-129,0 6 0,2 12-129,1 3 129,1 14-129,-3 5 129,0 9-129,-3 2 0,-2 2 0,-4 5-258,-7-8 0,0 5-129,-6-13-903,2 8-2451,-4-9-1032,-6-6-129,0-3-645</inkml:trace>
  <inkml:trace contextRef="#ctx0" brushRef="#br0" timeOffset="2.27074E6">7077 14642 9288,'-8'24'4902,"-5"-11"-129,-5 4-387,-2 7-3870,-2 4-387,-1 8-129,-4 6 0,1 7-129,1 6 129,4 3-129,3 1 129,8-2 0,5-6 0,5-5-129,6-6 129,10-7-129,6-7 0,2-8-258,8 1-258,-5-16-903,9 3-2709,-5-4-516,-3-2-129,-3-3-258</inkml:trace>
  <inkml:trace contextRef="#ctx0" brushRef="#br0" timeOffset="2.27144E6">7191 14975 7224,'2'-10'4902,"-2"10"-129,0 0-258,20 11-3096,-18 4-774,6 9-258,-3 3-258,1 8 129,-1-1-258,1-1 129,-3-2-129,1-5 0,-2-6 0,-1-7 0,-1-13 0,0 0-129,0 0 129,11-10 0,-8-9 0,0-2 129,0-5-129,2 1 0,-1-3 258,4 0-129,1 2 0,3 3-129,2 6 0,2 1 0,2 8 129,3 3-129,0 5-129,3 2 258,-4 10-258,-2 3 258,0 6-129,-4 5 129,-2 2-129,-4 1 0,-2-3 0,-4 3 0,-1-6 0,-1-3 0,0-3-129,0-17 129,0 15-129,0-15 129,0 0 0,0-17-129,0 0 129,2-7 0,0-5 129,4 0 0,-4-11 0,3 1 129,-3 0-129,3 3 0,2 3 129,3 7-129,1 6 129,5 11-258,2 9 129,3 9-129,3 8 0,-1 15 0,3 2 0,-4 7 0,-1 2-129,-3 1 0,-4-1-129,-4-9 0,-1 6-387,-9-22-1032,13 6-2967,-13-11-258,0-1-387,0-12-129</inkml:trace>
  <inkml:trace contextRef="#ctx0" brushRef="#br0" timeOffset="2.2717E6">7971 14938 3483,'27'-30'5160,"-27"30"-258,19-13-258,-19 13-1935,19 0-1161,-19 0-645,12 13-258,-8 5-258,2 8 129,-4 4-387,-1 4-129,0 7-387,-1-8-516,0 11-645,-6-20-1548,2 5-1677,2-9-258,-1-5-258</inkml:trace>
  <inkml:trace contextRef="#ctx0" brushRef="#br0" timeOffset="2.27193E6">7936 15087 5031,'9'-11'5160,"6"5"-258,3 2-258,3-10-2193,9 14-1548,-3-11-516,4 6-258,0 0-387,-3-6-516,7 11-1548,-9-8-2193,0 4-387,-5-6-387,-2 3 258</inkml:trace>
  <inkml:trace contextRef="#ctx0" brushRef="#br0" timeOffset="2.27211E6">8335 14942 5160,'8'-12'5160,"4"-2"-258,-12 14-258,0 0-2838,0 0-645,-2 8-645,2 13-129,-2 9-387,-2 3-129,2 9-129,0-4-129,2 8-387,-1-10-258,2 7-258,-1-19-387,4 2-1806,-3-10-1290,-1-16-129,4 15 129</inkml:trace>
  <inkml:trace contextRef="#ctx0" brushRef="#br0" timeOffset="2.27241E6">8511 14691 9288,'47'-5'5418,"-23"15"-516,0 12-129,8 12-3999,-14 7-387,2 9-387,-5 8 0,-6 8-129,-8 4 0,-1 4 129,-14-2-129,-6-3 129,-5-6 0,-4-5-129,0-8-129,-5-16-1290,13 0-2967,-8-12-387,9-2-387,-1-10 0</inkml:trace>
  <inkml:trace contextRef="#ctx0" brushRef="#br0" timeOffset="2.27282E6">9040 15083 3096,'0'0'5031,"0"0"-258,0 0-129,15-11-2580,4 9-903,-5-10 0,12 11-258,-6-10-258,12 5 0,-4-6-129,6 6-258,-1-4-129,-3 6-129,-3 1-258,-5-4-129,1 7-129,-13-7-129,4 10-645,-14-3-2580,0 0-1032,0 0-129,0 0-387</inkml:trace>
  <inkml:trace contextRef="#ctx0" brushRef="#br0" timeOffset="2.27544E6">9263 15111 3870,'12'-6'3870,"-12"-5"-1161,0 11-129,0 0-516,0 0-258,0 0-258,0 0-387,0 0-258,0 0-258,0 0-129,0 0 129,0 0-258,0 0 0,0 0-129,0 0-129,0 0 0,0 0 0,-10 6 0,10-6 0,-1 21 0,0-5-129,-1 5 0,2 2 129,-3 5-129,1 1 0,2 0 0,0 0 0,5-5-129,4-2 129,4-3 0,1-6 0,5-7 0,5-4 0,3-2-387,-1-13-129,6 5-645,-12-19-1548,2 5-2064,3-4-387,-4-2-258</inkml:trace>
  <inkml:trace contextRef="#ctx0" brushRef="#br0" timeOffset="2.27564E6">9537 14727 5676,'0'0'5289,"0"0"-387,-12-7-387,12 7-3354,0 0-774,0 0-903,0 0-774,0 7-2064,0-7-1419,9 20-387,0-5 0</inkml:trace>
  <inkml:trace contextRef="#ctx0" brushRef="#br0" timeOffset="2.276E6">9811 14972 4773,'14'5'5160,"-14"-5"-387,0 0-129,-6 13-3225,-13-9-774,4 5-387,-10 3 258,2 9-258,-2 0 0,5 4-129,1 0 0,4 1 0,4-1 0,6 4 0,5-5-129,8-2 129,5-3 0,2 3-129,1-2 0,0 1 0,-1 1 0,-2-2 129,-3-1-129,-5-1 129,-2 0-258,-3-5 258,0 0-129,0-13-129,-10 16-129,-5-16-903,15 0-1677,0 0-2064,-21 3 129,21-3-774</inkml:trace>
  <inkml:trace contextRef="#ctx0" brushRef="#br0" timeOffset="2.27786E6">10746 15093 2580,'16'20'4644,"-16"-20"-387,21 17 0,-4-3-3096,-4-11-516,6 5-129,-3-5 129,6 0 0,-3-6-129,5-2 129,-4-11-129,3 1-129,-6-10 129,2 5-387,-6-6 0,-3 3-129,-7 2 129,-3 1-129,-2 5 0,-11 5 0,-3 7 0,-5 3 0,-5 7-129,-1 9 129,-1 10 0,-1 7 0,4 4 0,1 6 0,9-1 0,4-1 0,6-2-129,5-3 258,6-7-129,11-12 0,6-2 0,6-14 0,1-2 129,4-10-129,3-7 0,-2-5 129,-1-3-129,-3-3 129,-5-3 129,-1 1-129,-4-1 0,-2 6 129,-5 0 0,0 6-129,-4 3 129,-10 17-129,11-9-129,-11 9 0,2 21 0,-2 1 129,0 7-129,0 0 0,0 5 0,6-5 0,0-3 0,2-2 129,5-7-129,1-5 0,-1-7 0,2-2 0,2-6-129,0-3 129,0-7 0,1-4 0,-1-2 0,-2-5-129,-2-1 129,-1-4 0,-2 3 0,-2-1 0,-3 5 0,-1 3 0,-3 2 0,0 6 0,-1 11 0,0 0 0,11 0 0,-11 0-129,20 19 129,-5-8 0,4 2-129,3-3 129,6-6 0,2-1 0,1-3 0,2-10 0,0-1 0,-3-7 0,-1 0 0,-4-2 0,-7 0 0,-3 0 0,-6 6 129,-7-1-129,-2 4 0,0 11 0,-18-3 0,3 7 0,-5 11 0,1 7 0,-1 4 0,1 7 0,2 3 0,6 3 0,6-3-129,1-3 129,4-1 0,11-7 0,5-5 0,4-7 0,2-8 0,4-3 0,2-4 0,1-11 0,-3-1 0,1-5 0,-2-3 129,-3 1-129,-3-1 0,0-3 0,-1 5 129,-2-1 0,-2 9 0,1-1-129,-2 8 258,1 5-258,-1 1 129,1 12-129,-3 3 0,-1 2 0,2 2-129,-1-1 129,-2-3 0,0-3 0,-9-13 0,13 16 0,-13-16 0,0 0 0,16 0 0,-16 0 0,13-17 0,-4 2 0,5-3 0,0-5 0,5 3 0,0-4 0,2 4 0,2 0 0,-1 3 0,-3 9 0,2 4 0,-2 4 0,-1 8 0,-1 6-258,-1 4 258,-1 6 0,0 2 0,2 2 0,-3 1 0,2-3 0,-2 1-129,1-4 129,0 0-258,-4-6-129,8 3-774,-19-20-2193,16 11-1548,-5-5-387,0-6-387</inkml:trace>
  <inkml:trace contextRef="#ctx0" brushRef="#br0" timeOffset="2.27805E6">12951 15226 7611,'20'11'4128,"-20"-18"-1935,0 7-2193,7-12-5031,-7 12-258</inkml:trace>
  <inkml:trace contextRef="#ctx0" brushRef="#br0" timeOffset="2.27886E6">14079 14714 1935,'14'-14'5289,"-14"14"-258,4-23-129,-6 1-2709,2 22-774,-13-30-516,4 17 129,-14-8-516,6 8 0,-13-2-258,2 7-129,-7 6 0,-2 2 0,-2 5-129,4 14 0,0 5 0,2 7-129,3 2 129,6 3-129,5 2 129,8-1-129,8-1 129,5-5 0,12-2 0,10-4 0,9-2-129,5-2 129,7-4 0,0-1 0,0 1 0,-4 0-129,-4 4 129,-11-2 0,-9-1-129,-10 2 129,-7 0 0,-10 0 0,-13-1-129,-5-1 129,-7-4 0,-5 0 0,-5-4-129,1 0 129,0-5-258,1-5 0,8 0-387,-2-4-516,20 4-774,-2 0-2967,19 0-129,-6-19-516</inkml:trace>
  <inkml:trace contextRef="#ctx0" brushRef="#br0" timeOffset="2.27925E6">14223 14941 4257,'32'29'5031,"-24"-13"0,1-4-774,3 15-2838,-12-10-387,6 16-129,-6-8-258,6 4-129,3-3-258,5-4 0,3-5-129,3-6-129,7-7 0,2-4 0,3-8 0,2-9 0,-2-8 0,0-1 0,-4-3 0,-3-3 0,-6 1 0,-8 1 0,-7 1 0,-4 1 0,-13 4 0,-8 5 0,-8 2 0,-5 3-258,1 13-387,-10-6-774,16 14-2322,-5 6-1161,2 4-516,8 4-129</inkml:trace>
  <inkml:trace contextRef="#ctx0" brushRef="#br0" timeOffset="2.28036E6">15559 14766 3483,'0'0'5418,"0"0"-387,0 0-129,0 12-3354,0-12-516,0 0 0,12 2-387,6 13-129,-8-2 0,10 13 0,-8 3-258,7 5-129,-6 5-129,-2-3 0,-4 3-129,-2-4 129,-4-5-129,-1-8 0,0-4-129,0-8 129,0-10 0,0 0 0,0 0 0,-3-11 0,3-9 0,0-3 0,3-8 129,1 1 0,5-6 129,1 3-129,-1 2 129,4 4 0,-1 5 0,3 6-129,-2 7 129,2 4 0,-1 5 0,0 2-129,-1 10 0,-1 4 258,0 5-258,-4 0 0,-1 3-258,-2 1 258,1-2 0,-3-4 0,-1-1-129,-2-4 0,0-14 129,0 13-129,0-13 0,0 0 0,0 0 0,5-18 129,-3 1 0,0-6-129,5-5 129,2-3 0,-1-4 129,3 2-129,3 4 129,-2 4 0,4 7-129,0 8 129,0 8 0,-1 6-129,0 13 0,0 5 129,1 5-258,-2 2 258,-1 1-258,1 0 129,-4-5-129,1-4 0,1-1-258,-8-8 0,7 3-516,-11-15-1032,0 0-2838,0 0-258,0 0-516,0 0 646</inkml:trace>
  <inkml:trace contextRef="#ctx0" brushRef="#br0" timeOffset="2.28073E6">16519 14495 7482,'0'0'5418,"-13"0"-645,13 0 129,-25 17-4128,15 7-258,-6 2-258,-2 11-258,-3 5 0,0 8 0,2 8 0,2-1-129,5 2 0,7-3 129,5-1-129,12-9 129,12-6-129,6-11 0,6-8-387,1-15-516,12 6-903,-15-18-1935,5-7-1032,-2-3-516,-6-7 129</inkml:trace>
  <inkml:trace contextRef="#ctx0" brushRef="#br0" timeOffset="2.28143E6">16785 14658 5934,'0'0'5547,"0"0"-387,10 1-387,-1 15-3354,-4-4-903,9 9 0,-4 4-258,-1 3-258,-1 3 129,-2 2-129,-6-3 129,2 2-129,-2-7 0,0-4 0,-4-7-129,4-14 0,-12 10 0,12-10 0,-7-10 0,6-7 0,1-4 0,4-4 0,8-5 129,0-2 0,7 0 0,-2 2 0,7 3 0,-3 5 0,1 5 129,0 8-129,-2 6 129,-2 6 0,-2 7-129,2 10 129,-4 2 129,5 9-129,-5 1-129,1 0 129,3 1 129,-1-4-258,-4-2 0,-1-6 0,-1-4-258,-11-17 258,10 17-129,-10-17 129,0 0-129,4-6 0,-4-6 129,1-5 0,-1-4 0,5-3 129,-1-6-129,3-2 129,0-5 0,5 5 129,2 0 0,0 6-129,1 2 0,2 7 129,1 10-129,0 7 0,-1 3-129,-1 11 0,-1 5-129,1 6-129,-3 4 129,-1 5-129,-1 0 129,-4-1-258,3 1 0,-4-7-258,5 5-774,-11-16-1935,6 2-1806,3-7 0,-9-11-387</inkml:trace>
  <inkml:trace contextRef="#ctx0" brushRef="#br0" timeOffset="2.28172E6">17796 14599 7224,'13'-12'5289,"6"9"-129,-19 3-387,14 15-3225,-5 9-903,-5 3-258,1 8-387,0 3 0,-3 1-129,1 1 0,0 1 0,2-5-258,-3-7 258,5-4-129,-4-10-129,6 2-258,-9-17-645,15 9-774,-15-9-2709,3-12-387,-2-2-129</inkml:trace>
  <inkml:trace contextRef="#ctx0" brushRef="#br0" timeOffset="2.28195E6">17726 14739 7482,'17'2'5289,"-3"-2"-516,7 0 0,9 0-4257,-3 0-387,3 0-129,1 5-903,-10-7-1290,2 2-2451,2 0-387,-6 0-258,-4 0 388</inkml:trace>
  <inkml:trace contextRef="#ctx0" brushRef="#br0" timeOffset="2.28249E6">18198 14731 1677,'10'21'4773,"1"-9"129,-11-12-258,9-6-1935,6 3-1290,-9-15-387,9 7-129,-8-10-387,12 3 0,-8-7 0,7 1-129,-6-2 0,3 5 129,-5-2-258,1 8 0,-4 0-129,-7 15 0,11-17 0,-11 17-129,0 0 0,6 15 129,-6 2-129,0 5-129,0 5 258,0 4-258,0 5 0,0 2 0,0-2 129,0 1-258,1 0 0,-1-9-516,10 6-258,-10-21-1290,6 6-2580,-6-19-129,6 17-645,-6-17 388</inkml:trace>
  <inkml:trace contextRef="#ctx0" brushRef="#br0" timeOffset="2.28288E6">18549 14318 5676,'31'18'5418,"-20"-4"-387,4 5-129,1-11-2967,10 22-1032,-5-3-129,6 11-387,0 4 0,1 6-387,-5 3 258,-1 3-387,-9 2 258,-5 4-258,-8-4 129,-4-1-129,-12-4 0,-10-2 129,-5-3-129,-5-8-129,0 2-516,-9-15-129,15 9-1161,-13-12-2838,9-8-129,10-5-516,3-7 129</inkml:trace>
  <inkml:trace contextRef="#ctx0" brushRef="#br0" timeOffset="2.28346E6">19425 14659 1548,'5'-12'3999,"-5"12"258,0 0-903,16-2-516,-16 2-387,0 0-645,0 0-387,18-1-129,-18 1-516,24-3-258,-8-2 129,9 5-258,0-3-129,5 3 0,-1-4 0,2 3-258,-2-2 0,-3 1 0,-1 0-129,-5-1-129,-4 3-129,-16 0-129,22 0-903,-22 0-1935,0 0-1548,0 0-645,-8 7 129</inkml:trace>
  <inkml:trace contextRef="#ctx0" brushRef="#br0" timeOffset="2.28372E6">19509 14829 6450,'42'0'5289,"-17"-3"-387,6-2-387,5 2-3741,-10-1-387,2 2-258,-2 2-258,-8 0-129,2 0-774,-20 0-129,23 9-1419,-23-9-1935,0 0-645,0 0 0</inkml:trace>
  <inkml:trace contextRef="#ctx0" brushRef="#br0" timeOffset="2.29053E6">20092 14422 3225,'21'-22'4257,"-16"6"129,-1-1-2838,12 9-129,-9-7-129,8 8-258,-8-10-129,5 13-129,-4-10-258,4 9 0,-12 5-129,20-13 0,-20 13 0,20-12 0,-7 7 129,3 0-258,-1 1 129,4 0-129,-1 1 0,2 3 0,-3-1 0,5 1 129,-6 1 0,6 6 0,-4 1-129,1 4 0,-1 4-129,-1 4 0,-2 3-129,-2 4 129,-4 6-129,-4 7 0,-5-1-129,0 6 129,-8 0-129,-9 2 0,-1-1 0,-6 2 0,-3-4 0,-3-5-387,-1 1 387,-1-8-258,5-2 258,0-6 0,8-3 0,3-8 0,16-13 129,-6 17 0,6-17 129,17 4 0,4-4 0,6-1-129,5-4 129,4 2 0,2-2-129,2 0 0,3 1 0,-3 1-129,-3 0 0,-1 1-129,-4 2-645,-13-10-1290,2 6-2580,-8-2-129,-13 6-645,17-19 388</inkml:trace>
  <inkml:trace contextRef="#ctx0" brushRef="#br0" timeOffset="2.29088E6">21032 14354 5676,'0'0'5418,"7"10"-387,-3 1-258,-4-11-3354,22 34-645,-10-6-258,3 11-129,0 5-129,-1 6 129,-2 4-258,-3 1-258,-3 3 129,-1-3-387,-3-4 387,0-7-387,1-6-258,-3-13-516,8 2-1548,-5-10-2064,-3-17-387,0 0-258</inkml:trace>
  <inkml:trace contextRef="#ctx0" brushRef="#br0" timeOffset="2.2913E6">21370 14555 4644,'24'-10'4902,"-24"10"-129,14-4-129,-14 4-3612,0 0-387,8 8 0,-14-3-258,-6 7 129,-5-1-129,-4 3-258,-6 2 129,-3 3-258,-4 0 129,2 3-258,3 1 129,1-5-129,3 0 129,8 2 0,3-4 0,9 1 0,5 1 258,2-1-129,10 2 129,7 2 0,2 1-129,8 3 129,2-2-129,6-2 0,0 0-129,0 1-129,-3-3 0,-3-3-129,-2 1-258,-11-11-387,5 10-1548,-23-16-2322,16 14-387,-16-14-258</inkml:trace>
  <inkml:trace contextRef="#ctx0" brushRef="#br0" timeOffset="2.29438E6">22196 14348 903,'5'-13'2451,"-5"13"-129,9-14 129,-9 14-516,9-19 0,-9 19-387,8-23 129,1 12-387,-9-11-129,6 8-129,-6-9-258,0 6 0,-5-5-129,3 6-129,-6-4 0,0 6-129,-4 2-129,12 12 0,-20-5-129,9 7 0,1 10-129,-1 10 129,1 7-129,1 15 0,-1 12 0,3 11 0,1 11 0,3 9 0,2 4 129,1 1-258,1 0 129,5-9 0,4-11 0,-1-8 0,3-10-129,-4-16-129,4-8-129,-9-17-387,8-1-774,-11-12-1677,1-15-1419,-1-3-258,0-4-129</inkml:trace>
  <inkml:trace contextRef="#ctx0" brushRef="#br0" timeOffset="2.29487E6">21993 14677 1032,'0'0'4257,"0"0"387,0 0-387,0 0-2451,0 0-129,10-8-516,5 8-258,-15 0-129,29 5-129,-15-2-129,8 10-129,-2-2-129,3 6-129,0-2 0,-1 3-129,-3-3 0,1-1 0,-3-2 0,-2-4 0,-3-6 0,-2-2 0,-10 0 129,17-13-129,-8-3 0,-2-5 129,2-1-258,1-5 258,-3-1-258,0 3 258,-1 0-258,-3 2 258,-1 4-258,-2 6 129,-4 1-129,4 12 129,-19-4-129,4 4 0,0 0 0,-6 8 129,3 2-258,0 1 0,2 2-129,2-5 0,8 4-258,6-12-903,-6 17-1935,6-17-1032,8 9-258,5-7 0</inkml:trace>
  <inkml:trace contextRef="#ctx0" brushRef="#br0" timeOffset="2.29515E6">22412 14623 3225,'35'17'4257,"-22"-4"-387,-5-1-1419,5 9-774,-13-21-516,13 25-258,-13-25 129,10 15-387,-10-15 0,0 0 129,0 0-129,10-12 129,-6-2-387,4-4 0,0-2-258,0-1 0,3-1-129,2 3 0,-3 2-129,-1 2 0,-9 15-258,12-18-516,-1 18-1161,-11 0-2580,0 0 129,0 0-645,15 0 258</inkml:trace>
  <inkml:trace contextRef="#ctx0" brushRef="#br0" timeOffset="2.2957E6">23175 14229 4773,'-6'-15'4644,"-8"9"-258,14 6-516,-14 12-3354,3 4 0,5 6-387,-1 4-129,1 4 0,3 1 0,2 3 0,1 0 0,4-4 129,7-2-129,5-2 129,3-3-129,3-2 0,0-4 129,-1 0-129,-3-2 0,-2-1 0,-9-2 0,-3 1 0,-4-2 0,0-11 0,-18 18 0,0-10 0,-3 0 0,-8 0-129,5-1 129,-5-5-387,5 7-387,-4-9-258,12 4-1548,2-4-1677,0-2-129,14 2 129</inkml:trace>
  <inkml:trace contextRef="#ctx0" brushRef="#br0" timeOffset="2.29606E6">23320 14497 774,'13'41'4128,"-7"-20"258,7 2-129,1 2-2193,-6-13-516,12 5-645,-6-11-129,7 2-258,-4-8-258,2 0 0,-4-9-258,-1-2 129,-1-3-129,-3-3 0,-1-4 129,-1-2-129,-4-3 0,-1 2 0,-3-1 0,0 4 0,-3 1 0,-4 7-129,7 13 0,-25-13-129,11 15-516,-8-2-903,8 12-1419,-4 0-1419,0-4 0,4-1 129</inkml:trace>
  <inkml:trace contextRef="#ctx0" brushRef="#br0" timeOffset="2.29688E6">23600 14324 3483,'37'11'4644,"-21"6"0,0 5-387,-2 7-2580,-5-6-774,2 10-516,-2-8-129,-4 0-258,0-8 129,-2 0 0,-3-17 129,4 12-129,-4-12 129,0 0 0,3-12-129,2-1 258,-4-3-258,6-5 0,-3-1-129,3-1 0,0 1 0,2 4 0,0 1 0,0 8 129,2 3-129,0 6 0,0 6 0,0 8 129,1 2 0,-3 2-129,0 1 129,-1 0-129,-2-2 0,-2-1 129,-1-3-129,-3-13 0,4 12 0,-4-12 129,0 0-129,13-5 129,-7-8-129,2-3 0,3-5 129,-1 1-129,2 0 0,1 1 0,-2 3 0,-1 4 0,-10 12 129,18-9-129,-18 9 0,16 14 0,-9 0 0,2 5 0,0 2 0,1 2 0,2-1-129,5-3 129,0-5 0,2-5 0,3-1-129,2-8 129,4 0 0,0-12 0,1-2 0,1-3 0,-3-3 0,-3-4 0,-3 0 0,-4 0-129,-5-2 258,-5 6-129,-7-1 0,0 5 0,-6 0 0,-6 7 0,-1 4 0,-2 5 129,1 10-129,0 6 0,2 4 0,3 6 0,2 8-129,3 2 258,4 0-129,0 1 0,4 1-129,4-6 0,1 0 0,-2-9-645,11 6-1032,-15-13-2709,7-2-258,-10-14-387,5 13 129</inkml:trace>
  <inkml:trace contextRef="#ctx0" brushRef="#br0" timeOffset="2.29735E6">22629 15337 6450,'-21'0'5031,"21"0"-387,-14 11-903,2-5-2580,12 18-258,0 2-258,3 8-387,1 8 0,2 7 0,-2 2-129,0 6 0,-1-3 0,-1-4 0,-2-4-258,0-10-129,0-2-645,-6-23-1290,5 0-2451,1-11-258,0-5-645,0-19 387</inkml:trace>
  <inkml:trace contextRef="#ctx0" brushRef="#br0" timeOffset="2.29764E6">22789 15363 3096,'11'-19'4644,"4"11"0,-15 8-258,0 25-2451,-6-10-1032,0 9-387,-8 1-258,0 2-258,-4 0 0,-1-2 0,3-6 129,-1-2-258,6 1 129,4-1 0,5-1 129,2 1 0,10 0 0,7 4 0,0 3-129,5 1 129,-1 4-387,-4-12-1032,3 7-2967,-6-2-516,-1-5-129,-3-5 129</inkml:trace>
  <inkml:trace contextRef="#ctx0" brushRef="#br0" timeOffset="2.29795E6">23219 15304 5160,'-24'19'5031,"8"-2"-387,1 4-258,6 12-3612,-5 0-129,7 10-258,-1 3-129,6 1 0,2-1-129,0-1 129,11-5-129,2-10 0,5-8-129,4-7 129,1-8-258,3-7-129,3-3-516,-9-18-645,7 8-2451,-9-9-774,-5 0-516,-7-3 258</inkml:trace>
  <inkml:trace contextRef="#ctx0" brushRef="#br0" timeOffset="2.29812E6">23169 15470 774,'0'7'4128,"9"-5"258,11 1-129,-2 5-2193,4-8-1161,3 2-516,-2 1-1161,-5 1-3096,-4-4-258,2 0-387</inkml:trace>
  <inkml:trace contextRef="#ctx0" brushRef="#br0" timeOffset="2.2986E6">23622 15159 6321,'19'-1'4773,"1"-2"-129,5 6-1419,2-6-2451,16 3 0,-3-3-129,8 3-129,-4-4 0,1 4-258,-9-1-129,-5 1 0,-9 0 0,-10 3-129,-12-3 0,0 22 129,-7-3-129,-13 6 0,-7 7-129,-5 7 258,-8 4-129,0 4-129,-1 1 129,4 2 0,3-4 0,4-2 0,8-4 0,8-5 0,11-6-129,3-4 129,8-7 129,8-7-129,4-5 0,6-3 0,3-3 129,5 0 0,3-7 0,5-1-129,-5 0 0,0-1-129,-1 3 0,-8-5-387,3 11-645,-18-14-1419,-2 11-2193,-11 3-129,2-12-516</inkml:trace>
  <inkml:trace contextRef="#ctx0" brushRef="#br0" timeOffset="2.29893E6">23798 15148 7740,'12'0'5160,"-9"22"-387,-3-4-258,-5 10-4128,-7 1-129,-1 8 0,-9 1-129,-1 7-129,-3 1 129,-3 4-129,-1 0 129,3 4-129,1 1 0,1-6-129,10 2-129,-4-13-516,16 4-2709,-2-18-1290,5-3-387,0-21-258</inkml:trace>
  <inkml:trace contextRef="#ctx0" brushRef="#br0" timeOffset="2.29913E6">24201 15632 8256,'13'9'5031,"1"9"-387,-14-18-903,4 19-5676,-4-19-2451,-8 9-645,8-9-258,-13 4 259</inkml:trace>
  <inkml:trace contextRef="#ctx0" brushRef="#br0" timeOffset="2.304E6">7643 16523 1,'0'0'1934,"0"0"1,0 0-258,3-20 516,-3 20 0,0-18 129,0 18-258,0-23-258,0 23 0,0-25-258,0 25-129,-8-21-774,8 21 258,-19-20-516,9 14 258,-10-4-387,4 7 258,-7-1-516,3 1 387,-1 3-258,-3 0-129,0 7 258,-2 3-387,1 1 258,0 2-258,1 5 258,-1 1-258,3 6 258,3 1-129,0 5 0,8-1 0,0 3 0,4 0-129,5-1 129,2-3 0,0 3-129,7-7 129,4 1 0,2 0 0,7-2-129,3-1 129,0-2 0,4-2 0,3-1-258,0-1 258,0-1 0,0-3-129,-4-2 258,-4 1-129,-3 1 0,-5 1 0,-2 3 0,-7 2 0,-3-2 0,-2 7-129,-4-3 129,-5 7 0,-8-2 0,3 2 0,-7 0 0,-1-2-129,-3-2 129,-4-3 0,-1-3-129,-1-10 129,0-4-129,1-4-129,3 0-129,0-7-516,9 4-903,-2-8-2838,6-4 0,4 3-516,2-4 129</inkml:trace>
  <inkml:trace contextRef="#ctx0" brushRef="#br0" timeOffset="2.30501E6">7811 16868 3870,'0'0'4257,"-5"-3"-129,5 3-1935,0 0-387,-18 0-387,18 16-129,-8-2-516,8 10 129,-5 1-387,5 10-129,0 2 0,1 6-258,4-3-129,3 1 129,2-12-129,2 3 0,0-14 0,2-1 129,-1-13-129,1-4 0,-1-11 0,0-6 0,0-7 129,-2-8-129,-2-1 129,0-8-129,-4-1 129,-1-2-129,-4 4 129,0-3-129,-8 3 129,0 4-129,-3 10 0,-2 0 0,-3 13-129,2 6 0,3 7-387,-6 0-1032,14 14-2838,-5 2-129,3 0-516,1 4 0</inkml:trace>
  <inkml:trace contextRef="#ctx0" brushRef="#br0" timeOffset="2.31172E6">9372 16636 1,'0'0'1031,"0"0"-257,0 0-129,0 0 0,0 0-129,0 0 129,0 0 387,0 0 129,0 0 387,0 0-129,1-16 387,-1 16 0,1-20-129,-1 20 129,0-17-516,0 17 0,-1-19-387,1 19-258,-9-20 0,9 20-258,-19-20 129,6 14-258,-7-6-129,3 5 0,-7-1 0,-1 8 0,-5 0 0,3 0 0,-2 10-129,1 0 129,1 5-129,2 4 0,1 2 0,6 3 0,4 3 0,2-3 0,5 1 0,6 1 0,1 3-129,10-2 129,8 2 0,6-4 0,6 0 0,6 0 0,5 6-129,4-5 129,-1 2 0,0 0 129,-5-1-258,-4-5 258,-9 2-258,-7 3 258,-8-2-129,-7 1 0,-4-2 0,-13 6-129,-5-5 129,-9 14-129,-3-7 0,-7 1 129,-1-11-129,-4 0 0,3-8 129,1-11-129,2-3 129,5-18 0,6-7 0,7-5 0,6-5 129,11-6-258,1-4 258,9-5-258,9 5 258,4-1-129,4 5 0,2 1-129,0 5-129,-3-1-516,8 20-774,-16-6-2838,4 7-645,-1 3 129,-4 2-129</inkml:trace>
  <inkml:trace contextRef="#ctx0" brushRef="#br0" timeOffset="2.31219E6">9822 16281 4902,'0'0'5031,"8"-12"-129,-8 12-516,0 14-2967,0-14-645,-11 34-516,5-7 387,2 12-645,-5 14 258,6 14-129,-3 16 129,2 11-258,1 5 129,-2 5 129,-1-3-258,1-1 129,0-6-129,-1-11 129,1-13-258,1-10 258,-2-15-258,1-8-129,5-12-516,-7-11-1161,7-14-2451,0 0-774,7-10 0,-2-18-387</inkml:trace>
  <inkml:trace contextRef="#ctx0" brushRef="#br0" timeOffset="2.31297E6">10149 16566 4257,'1'-22'4773,"-1"22"-903,4-11-1548,-8-2-387,4 13-645,0 0-258,-13 20-258,4-1-258,4 14-258,-3 4 0,3 7 0,-2 3-258,2 6 129,4-6-129,1-1 0,0-7 0,4-7 258,5-8-516,3-3 516,1-8-258,6-2 129,-1-8 0,0 1 0,4-4-129,-1 0 129,-1 0-129,-2-1 0,0-4 0,-2-3-129,-2 8-645,-9-12-1290,-5 12-2709,13 0-129,-13 0-258</inkml:trace>
  <inkml:trace contextRef="#ctx0" brushRef="#br0" timeOffset="2.31324E6">10278 16767 4644,'0'0'5160,"0"0"-129,0 0-387,0 0-3483,0 28-387,0-5-258,0 11-258,0 2-129,0 6 0,0 1-258,0-3 258,0 1-258,-4-4-129,4-3-645,-3-7-774,3-10-2967,2 0-258,-2-17-258</inkml:trace>
  <inkml:trace contextRef="#ctx0" brushRef="#br0" timeOffset="2.31393E6">10511 16811 3483,'24'32'4515,"-12"-2"-129,-8-2-129,1 1-3612,2 11-516,4-6 0,-5 7 0,-2-7-129,-1-2 0,-2-10 0,0-3 129,-1-19-129,0 14 0,0-14 129,0 0-129,1-21 0,3-1 0,1-6 129,2-2-129,1-2 129,1-2 129,3 2-129,1 0 0,-3 7 129,3 9 0,-2 5 0,4 9 129,-3 2-129,3 5 0,-1 7 0,1 9 0,-1 3-129,2 3 129,-2-2-258,-4 5 129,-2-6-129,-1 4 129,-5-9-129,1 1-129,-2-7 129,-1-13 0,0 0-129,0 0 129,0 0 0,3-17-129,3-4 258,-1-5-258,4-6 258,-1-7-129,5 6 129,2 1-258,1 1 258,0 9-129,0 7 0,2 8 129,-2 7-129,-2 15 129,1 9-129,-3 1 258,0 3-258,-6 5 0,-2-1-258,-1 5 516,-2-6-645,-1-2 258,0 0-774,-8-6-1032,3-6-2709,4-1-258,1-16-129</inkml:trace>
  <inkml:trace contextRef="#ctx0" brushRef="#br0" timeOffset="2.3143E6">11299 16502 3870,'1'12'5289,"-1"-12"-645,-5 21 129,-6 1-3741,0 4-645,-2 20-129,-1 7-129,-2 10-129,-2 6 0,0 7 129,4-3-258,5 5 387,2-7-387,7-5 387,2-13-387,11-3 258,4-10-258,4-7 0,4-8-258,-2-15-774,7-5-1935,0-12-1677,-9-9 0,2-7-129</inkml:trace>
  <inkml:trace contextRef="#ctx0" brushRef="#br0" timeOffset="2.315E6">11430 16926 2451,'0'15'4773,"0"-15"-516,11 26 129,-1-3-3612,-4-6-516,1 12 0,-2-7-258,-3 7 129,0-5-129,-2 2 129,0-7-129,-2-6 0,2-13 0,0 0 129,-7-7-129,7-8 0,1-5 0,4-12-129,3-1 387,2-3-129,-3 2 0,7 1 129,-4 6 129,3 0-129,-5 8 0,4 12 129,-12 7-129,21 7 0,-12 10-129,-1 10 129,0-1 0,-1 6-129,0-1 0,-1-1-129,0-5 0,0-1 0,-2-11 129,-4-13-129,12 14-129,-12-14 129,15-5 0,-8-7 0,0-5 0,1-8 0,0-1 129,-3-10-258,1 4 258,0-2-258,-1 8 258,2-2-129,-2 5 129,1 9 0,-6 14 0,15-5 0,-15 5 0,20 20 129,-8-1-129,2 5 0,-4 5 0,2-2-129,-4 2 0,-1 4 129,-2-2-129,-3-3 0,3-4-129,-5-3-516,3 4-645,-6-8-2064,3-17-1548,-2 12-387,2-12 129</inkml:trace>
  <inkml:trace contextRef="#ctx0" brushRef="#br0" timeOffset="2.31524E6">11987 16731 3999,'17'2'5289,"-10"10"-387,-1 10-129,10 14-3483,-14-4-645,5 12-258,-4 1-387,1 1 129,-2 2-645,-2-6-516,0 4-1290,0-15-2322,0-11-129,-5-4-645</inkml:trace>
  <inkml:trace contextRef="#ctx0" brushRef="#br0" timeOffset="2.31542E6">11942 16966 2193,'48'-19'3483,"-13"18"-258,-6-7-6321,-10-15-129</inkml:trace>
  <inkml:trace contextRef="#ctx0" brushRef="#br0" timeOffset="2.31564E6">12228 16762 5547,'3'20'5160,"-3"-7"-516,0 6-1032,0 14-2838,0-1-387,0 7-258,0-2-129,0 5 0,1-1-258,-1-2 0,4-4-774,-4-10-1161,-3-8-2451,3-5-258,0-12-258</inkml:trace>
  <inkml:trace contextRef="#ctx0" brushRef="#br0" timeOffset="2.31599E6">12519 16264 6321,'39'11'5547,"-17"2"-516,2 7-516,-4-1-3612,10 15-516,-2 7-129,3 5-258,-4 9 258,-5 8-387,-7 2 129,-4 8 129,-9 0-387,-3-3 258,-12 2-129,-7 3 0,-7 1-387,-9 1-387,5-1-1032,-12-3-2838,-2-7 0,2 1-645</inkml:trace>
  <inkml:trace contextRef="#ctx0" brushRef="#br0" timeOffset="2.31652E6">11957 17004 2322,'-5'0'4128,"5"0"258,0 0-2193,0 0-774,0 0-387,11-9-387,1 6 129,-1-5-129,9-4-129,-2-2 0,1 2-645,4 5-1290,-2-1-2838,-4-5-387,5 7-387</inkml:trace>
  <inkml:trace contextRef="#ctx0" brushRef="#br0" timeOffset="2.31709E6">13567 16836 2193,'39'-17'5031,"-16"9"-129,0-8-129,-7 0-3483,12 11-258,-10 5-645,2 3-129,-7 9 0,-2 13 129,-7 3-129,-2 11 129,-2-2-129,0 8 258,-2-4-258,2 7 0,-4-13 0,4-2-129,0-8-258,1-10-1290,14-9-2967,-15-6-645,12-6-387,-6-14-129</inkml:trace>
  <inkml:trace contextRef="#ctx0" brushRef="#br0" timeOffset="2.31724E6">13798 16613 2709,'-4'-59'4515,"3"37"-774,2 10-2709,-1 12-645,10-5-645,-10 5-903,19 0-2064,-2 9-903</inkml:trace>
  <inkml:trace contextRef="#ctx0" brushRef="#br0" timeOffset="2.31789E6">14052 16597 1548,'36'-2'5289,"-36"2"-258,11-12 0,-11 12-2709,-10-17-1032,10 17-258,-19-5-258,19 5-129,-25 9-258,12 10 0,-1 5-129,3 16 0,0 9-129,3 11 258,4 6-258,4 12 0,0 3-129,8 11 129,5-5-129,1-6 129,2-6-258,2-6 258,1-19 0,-6-5-516,1-16 0,-12-17-1032,-2-12-129,0 0-258,0 0 0,-8-21-129,4 6 0,-16-20 645,12 2-129,-8-11 1032,6 2 258,3-7 258,0 3 129,6 2-129,1 3 258,4 12-129,5 2 516,8 3-129,-2-3 387,14 3-129,-8-3 129,14-5-129,-4-4-129,3-5 0,-5-4-387,1 2-129,-6-2 0,-2 4 0,-6 5 129,-4 7-129,-9 5 129,-1 12 0,-2 12 129,-7 4-258,-2 15-129,-3 17 0,0 6-129,2 15 129,-3 2-129,5 14 129,2 4-258,4 1 258,2 4-129,0-2 129,2-14-129,2-4 129,2-6-129,-6-13-516,10-6-1935,-3-16-2322,-7-21-258,0 0-645</inkml:trace>
  <inkml:trace contextRef="#ctx0" brushRef="#br0" timeOffset="2.31807E6">14173 17048 3612,'29'-22'5289,"-8"17"-645,-2-7-129,1 0-3612,9-5-903,5 10-2064,-1-8-2580,-6-6-129,6 4-258</inkml:trace>
  <inkml:trace contextRef="#ctx0" brushRef="#br0" timeOffset="2.31972E6">15911 16554 3096,'29'-19'4902,"-22"4"-387,-6-6-1935,-1 21-516,3-26-516,-3 26-516,-9-23-258,9 23-129,-31-14-258,12 9 0,-8 2-129,-2 2 0,-5 1-258,0 1 129,1 7-129,0 1 129,3 4-258,3 3 258,7 1-129,8 3 0,9 0 0,3 4 129,13 5-129,9 2 129,5 2 0,8 2 0,2-2-129,3-1 129,1 5-129,-1-3 129,-8-1-129,-3 1 0,-10-5 0,-9 0 0,-10-3-129,-4 1 129,-15-8-129,-11 1 0,-5-8 0,-11-2 0,2-6 0,-7-1 0,5-3 129,3-10 0,5-7 0,14-7 129,10-3-129,14-9 0,4 0 129,22-7 0,6-1-129,8 1 0,4 0 0,1 3-129,4 5-258,-8-6-903,7 15-1935,-9-2-1548,-8 4-387,-6 7-387</inkml:trace>
  <inkml:trace contextRef="#ctx0" brushRef="#br0" timeOffset="2.32008E6">16412 16227 6708,'12'0'5418,"2"4"-387,-14-4-129,9 16-4386,-4 5-258,1 6 0,-2 10-258,-2 16 258,-2 12-258,0 11 129,0 7-129,0 5 0,-3 1 129,1-4-129,-2-2 0,4-18-129,0-5 129,0-12-516,-3-10-1806,3-13-2193,3-8-645,-3-17-129,0 0-258</inkml:trace>
  <inkml:trace contextRef="#ctx0" brushRef="#br0" timeOffset="2.32378E6">17424 16485 516,'12'2'2838,"-12"-2"-1548,0 0-903,0 0-258,0 0-129,0 0 129,0 0 258,0 0 0,0 0 516,0 0 129,7-8 0,-7 8 0,0 0 0,0 0-129,0 0 0,0 0-516,0 0-129,0 0 0,0 0-129,0 0 0,0 0 0,0 0 0,0-10 129,0 10 0,0 0 387,0 0-129,5-19 0,-5 19 0,2-12 0,-2 12-129,0-14 129,0 14-129,-12-20 0,12 20 0,-22-26-258,10 14 258,-6-4-129,4 3 0,-4 0-129,1 2 0,0 3 0,-1 3 0,3 3 0,-2 1-129,1 1 129,-2 5 0,3 2 258,0 6-387,2 2 129,1 3-258,4 2 258,4 3-129,4 0 0,2 1 0,7 5 0,5-1 0,4 2 0,5-2 129,4 2-129,4 1 0,0 1 0,2 0 0,-2-1 0,-2-2 0,-3-2 0,-5 0-129,-5-2 129,-4-1 0,-6-1-129,-6-3 129,0 1 0,-7-3 129,-7 1-129,-5-2 0,-5 1-129,-5-1 258,-5-2-258,-5-5 258,2-3-129,-1-4 0,3-3 0,1-7 0,6-9 0,4-1 129,8-9 0,9-3-129,7-7 0,1-3 129,12 1-129,6-4 0,2 4 129,7-6-258,-1 3 258,1 4-129,-1 3 0,-2 4 0,-2 3 0,0 5 0,-2 4 0,-2 4-129,-2 3 129,-4 2-129,1 5 129,-14 4-129,18-1 0,-18 1-258,14 0-387,-14 0-903,0 0-3096,12 2 129,-12-2-903</inkml:trace>
  <inkml:trace contextRef="#ctx0" brushRef="#br0" timeOffset="2.32787E6">17802 16375 258,'0'0'3999,"0"0"645,0 0-2193,-10-14-774,10 14-387,0 0-258,0 0-387,0 0 129,0 0 0,-11 4-129,11 10 0,-3-1-129,3 11-129,0 8 129,9 7-258,-1 9 0,3 6-258,2 6 129,3-2-129,-3 0 0,-2-3 0,-1-10 0,-6-4-129,1-8-258,-5-13-387,1 4-774,-2-13-1677,1-11-1548,0 0-258,-16 0 129</inkml:trace>
  <inkml:trace contextRef="#ctx0" brushRef="#br0" timeOffset="2.3283E6">18029 16448 3612,'14'0'4515,"-14"0"129,0 0-2193,0 0-1548,0 0 0,-2 10-258,-4 5-258,-7 1 258,2 4-387,-6 3-258,0-1 129,-1 0-129,-2 0-129,5-3 129,-3 0 0,5-4-129,0 2 129,6-3-129,3 1 129,4 1-129,0-3 129,8 5-129,5 0 129,2-1 0,4 6 0,1-2-258,-1 0 258,-1 1-258,0 1 129,-2-2-258,-5-2-258,3-1-645,-14-18-1161,5 18-2064,-5-18 0</inkml:trace>
  <inkml:trace contextRef="#ctx0" brushRef="#br0" timeOffset="2.33281E6">18926 16690 516,'-4'-13'2064,"4"13"0,-4-16 0,4 16-258,-7-12 0,7 12-129,-7-12-129,7 12-258,0 0-258,0 0 0,-11-1-258,11 1-258,-2 10 129,2 9-258,0 0-258,0 10 0,3-1 0,1 8 0,-1-7-129,2 2 0,0-6 0,-1-4 0,2-9 0,-6-12 0,11 7 0,-11-7 0,16-12 0,-6-6 129,0-2-129,4-6 0,-2-1 0,4-5 0,-4 5 0,1-1 129,-5 6-129,-1 2 129,-2 5 0,-5 15 0,0 0-129,5 7 129,-4 13-129,1 7 129,3 1-258,2 4 129,0-2 0,5-1 0,-1-8-129,2-6 129,3-8 0,-3-7 0,2-3 0,-2-9 0,-3-2 0,3-5 0,-6-2 0,3-4 0,-2-4 129,-4-3-258,0-1 129,-2-7 0,-2-2 0,0-2 129,-2-4-129,-4 1 0,1 4 0,0 9 129,1 3-129,3 9 129,1 7-129,0 15-129,12 0 258,-1 12-258,1 10 258,6 7-258,-1 7 258,-1 8-258,1 7 0,-4 2-129,0 3 129,-6-9 0,1-5 0,-4-9 0,-1-5 0,1-13 129,-4-15 0,0 0 0,14-11 129,-7-9-129,6-5 129,2-3-129,3-1 129,0 1 0,3 4-129,2 4 129,-4 3 0,2 7-129,-4 10 129,-1 8-129,-3 10 0,1 9 129,-5 1-129,3 3 0,-2 3 0,1-3 0,0-2 0,-1-6-129,2-9 129,-12-14 0,21 12-129,-21-12 129,20-5 0,-13-7 0,1-4-129,-2-2 129,1 1 129,-2-7-129,-3 4-129,0 1 129,1 5 0,-3 14 0,4-13 129,-4 13-129,7 14 0,-1 9 0,2-2 0,-1 5 0,5 1-129,-1-2 0,1-3-516,-12-22-903,23 16-2967,-12-16 0,-11 0-516</inkml:trace>
  <inkml:trace contextRef="#ctx0" brushRef="#br0" timeOffset="2.33359E6">20015 16547 1548,'8'19'4386,"-8"-19"-258,0 0-1032,0 13-774,0-13-645,-8 4-645,-5-1-129,5 10-516,-3 1-129,1 12 129,-1 2-129,3 6-129,-2 1 0,6 1-129,2-2 0,2 0 0,0-9 0,10-6 0,0-10 0,8-9-129,2-5 129,6-12 0,3-6 129,3-11-258,2-6 258,0-3-258,0-1 129,-2-2 129,-5 0-129,-4 3-129,-4 5 258,-6 10-129,-5 4 0,-2 10 0,-6 14 0,0 0 0,0 12 0,0 12 0,0 11 0,0 5 0,0 3 0,0 3 0,0-4-129,0-3 258,4-7-258,2-10 129,3-9-129,-9-13 129,21 0 0,-8-2 129,0-11-129,1-8 0,0 2 0,1-1 129,-1 6-129,0 3 0,-1 7 129,0 4-129,-1 0 129,1 16-129,-4 0 129,1 5-129,1-1 0,-2 1 0,0-3 0,-1-4-258,4 1-645,-12-15-1290,14 4-2322,-14-4-387,15 0-129</inkml:trace>
  <inkml:trace contextRef="#ctx0" brushRef="#br0" timeOffset="2.33426E6">20901 16779 3612,'3'64'4902,"0"-43"-516,-3-21-1548,18 19-1935,-18-19-129,28-7-387,-11-12 0,5-1-129,-1-4 0,3-10-129,-2 0 0,2-3 0,-7-1 129,1 6 0,-8 4-129,2 4 0,-6 7 129,-6 17-129,0 0 0,12 0 0,-9 12 0,1 8-129,-1 3 129,2 6-129,2 2-129,-1-3 258,3-4-258,-2-3 129,2-4 0,-9-17 0,19 11 0,-19-11 0,19-6 0,-8-8 0,-1-2 0,1-4 0,-2-5 0,2 0 0,-2 0 0,2 0 0,-1 4 0,1 2 129,1 2-129,3 7 0,-1 4 0,1 5 0,1 1 0,0 6 0,-2 4 0,1 5 129,-3 1-129,-4 2 0,-3 3 0,-2 1 0,-3 0 0,-3 1-129,-8 0 0,-9-5-387,2 10-516,-14-18-2193,3-1-1419,-1-3-516,0-9 129</inkml:trace>
  <inkml:trace contextRef="#ctx0" brushRef="#br0" timeOffset="2.33442E6">21303 16228 2967,'20'-34'5031,"-20"34"-774,13-5 129,-13 5-3870,0 0-1548,15-3-2838,-4 3-774,-11 0 0</inkml:trace>
  <inkml:trace contextRef="#ctx0" brushRef="#br0" timeOffset="2.33553E6">22152 16438 1935,'15'7'5031,"-15"-7"-645,0 0 387,0-7-3354,-10-4-258,10 11-516,-23-15-129,11 15-129,-5-1 0,3 2-129,-3 10-129,2 6-129,1 8 129,-1 7-129,3 6 0,0 1 0,5 2 0,3-1 0,4-5 0,3-6-129,10-11 129,2-7 129,8-11-129,5-8 0,4-12 129,4-8-129,-1-3 0,1-6 0,-1-4 0,0-2 129,-4-1-129,-6 0 129,-4 1-258,-3 4 258,-5 3-129,-2 9 129,-4 6-129,-3 10 0,-4 11 0,1 6 0,-1 17 258,-3 9-516,-3 7 516,-2 10-516,2 4 516,2 3-516,2-3 258,2-2 0,2-6-129,5-8 129,7-11 0,2-9-129,4-12 129,1-5 129,3-7-129,2-13 0,-1-1 0,1-2 0,-2 1 129,-3 2-129,-1 2 0,-5 3 0,-2 3 0,-13 12 0,16-14 0,-16 14 0,6-14 0,-6 14 0,3-11 0,-3 11 0,0 0 258,0 0-258,0-11 0,0 11-258,0 0 258,0 0 0,0 0 258,0 0-258,0 0 0,0 0 0,0 0 0,7 7 0,-7-7 129,0 0-129,0 0-129,0 0 129,0 0 0,1-9 129,-1 9-258,0-13 129,0 13 0,0 0 0,4-18 0,-4 18 0,4-20 0,-3 9-258,-1-2 258,0 13 0,-3-14 0,3 14 0,-14-3 0,14 3 0,-21 14-129,9 4 258,0 5-258,-1 4 129,3 4 0,-1 3 0,6 0 0,1-2 0,4-1 0,0-3-129,6-3 129,6-5 0,2-8 0,4-5 0,2-4-258,0-3-258,8 0-903,-11-15-2193,7-1-1161,1-9-258,1 1 129</inkml:trace>
  <inkml:trace contextRef="#ctx0" brushRef="#br0" timeOffset="2.33693E6">22955 16528 258,'19'-34'4386,"-19"34"258,0 0-1161,0-15-1161,-1 27-645,-13 1-516,6 13-258,-9 0-258,5 7-258,-3 2-129,7-4-129,-1-2 0,3-7 0,2-9-129,4-13 0,0 12 0,0-12 129,14-8-129,-2-6 0,0-5 129,3-1-129,0-6 0,2 3 0,-3-1 129,1 1-129,-4 4 129,-1 4-129,-10 15 129,13-14 0,-13 14 0,0 0 0,7 18-129,-7-2 129,0 4-129,0 0 0,0 0 0,0-1 0,3-2 0,-2-3 0,-1-14 0,8 15 0,-8-15 0,0 0 0,12-6 258,-9-5-258,1-4 0,0-2 0,2-4 0,-1 1 0,1-1 0,1 2 0,-1 4 129,3 3-258,-9 12 258,14-5-129,-14 5 0,17 9 0,-10 2 0,1 3 129,1 1-129,-2-3 0,3 1 0,-10-13 0,15 13 0,-15-13 0,0 0 0,12 5 0,-12-5 0,0 0 0,0 0 0,0 0 0,0 0 129,0 0-129,0-6 129,0 6-129,2-11 0,-2 11 0,14-10 0,-3 5 0,-11 5-129,21-17 129,-10 10 0,0-5-258,3 2-129,-3-7 0,4 3-129,-8-8 0,9 3-258,-6-9 129,3 5-387,-6-13 645,3 3-129,-5-10 387,0-2 0,1 8 387,-5 1 129,2 9 258,-3 1 129,6 14-129,-6 12 0,0 21-129,0 6-129,0 11 0,-7-1 0,2 7-387,-1 3 258,2 0-516,-1-6 258,3-1-129,-2-6 258,4-2-258,0-4 129,0-4 0,5-6-129,-5-18 258,10 16-129,-10-16 0,15 0-129,-7-10 129,4-5 0,-1-2-129,3 0 258,-1 0-129,1-2 0,-2 5 0,0 1 0,-12 13 0,14-7 0,-14 7 0,0 0 0,0 0 0,10 6 0,-10-6 0,0 0 0,0 0 0,17 12-129,-17-12 129,17 0 129,-17 0-129,19-7 0,-19 7 0,19-14 0,-19 14 129,12-7 0,-12 7-129,6 5 258,-5 12-129,-1 2 0,0 14-129,-1 7 0,-3 3 129,1 10-258,0 1 258,0 2-258,0-2 129,1 0-129,-1-3 129,-1-7 0,-3 0 129,-1-6-129,-3-4 0,-3 1 0,-5-2 129,-3-6-129,-6 2 129,-4-5-129,-2-4 0,0-7 0,-2-6 129,2-7-129,2-7-129,5-10 129,7-4-387,14-3-516,-5-7-903,15-1-2838,7-1-258,8 0-258</inkml:trace>
  <inkml:trace contextRef="#ctx0" brushRef="#br0" timeOffset="2.33738E6">24079 16127 1,'5'-33'4643,"-3"16"130,-2 17-774,-1-24-1548,1 24-258,0 0-645,0 0-516,-3 20-258,3 5 0,-5 4-516,5 9 0,-2 6 0,-1 8-387,1 3 258,0 7-129,-2-7 0,2 3-129,2-4 129,-3-2-129,3-8 129,0-8 0,-1-6-258,0-9-258,1-1-774,0-20-903,0 0-2451,-6-8-258,2-3-645</inkml:trace>
  <inkml:trace contextRef="#ctx0" brushRef="#br0" timeOffset="2.33836E6">23910 16414 3354,'0'0'5031,"13"-10"0,1 10-387,-3-9-2967,15 10-516,0-1-129,7 6-516,-3 3 0,4 8-258,-5 3 0,1 9-258,-6 0 0,-3 3 0,-7 1 0,-5-2 0,0-3-129,-7-4 129,1-6 0,-3-18-129,1 15 129,-1-15 0,0 0 0,0-14 0,1-1 0,2-5-129,1-8 258,2 1-129,3-4 0,1-1 0,2 6 0,-1 2 0,3 3 0,0 5 0,-2 9 0,-12 7 0,20-7 0,-20 7 0,15 8 0,-10 2 0,1 6 0,-3 4 0,1-2 0,0 7 129,0-1-129,0-3 129,1 1-258,1-6 129,2-3 129,-8-13-258,15 12 129,-15-12 0,17-9 0,-7-3 0,3-5 0,-2-1 0,1-7 0,1 1 129,-1 0-129,1 2 0,-3 6 129,0 3-129,-10 13 0,0 0 0,13-4 129,-12 12-129,-1 9 0,0 2 0,0 5 0,0 0-129,0 3 129,0 0 0,1-3 0,5-5-129,2-4 129,5-5 0,3-6 0,2-4 0,3 0 0,-1-12 0,2-5 0,-1 0 0,-2-2 0,-1-1 0,-6 1 0,-3-5 0,-5 2 0,-4 1 0,0 2 129,-4 1-129,-5 4 0,-1 2 0,0 4 0,10 8 129,-19 0-129,19 0 0,-12 25 0,7-5 0,3 4 0,1 5-129,1 2 129,0 4 0,1-3 0,3 4 0,3-4 0,1-3 0,2-2 0,2-10-129,5-1-387,-5-13-1419,8 2-2838,-2-5-258,3 0-387,-3-12 129</inkml:trace>
  <inkml:trace contextRef="#ctx0" brushRef="#br0" timeOffset="2.33852E6">25010 16716 1806,'14'10'5031,"-14"-10"-129,0 0-387,0 0-2193,0 0-1677,0 0-1161,-7 0-2451,7 0-1677,0 0-129,-15-10-387</inkml:trace>
  <inkml:trace contextRef="#ctx0" brushRef="#br0" timeOffset="2.3395E6">20396 17720 6450,'35'24'4773,"-35"-24"258,35 5-774,-16-5-3612,13 0-258,1 0 0,11 3-645,6 11 516,7-5 258,11-3-258,9 8 129,2 15 0,5 1 0,-5-7-258,5-1 774,-9-17-903,-5 6 129,-9-5-129,-9 2-258,-52-8 258,81-1 0,-81 1 0,53-6-129,-53 6-387,0 0-903,0 0-3483,0 0-129,0 0-387,0 0-516</inkml:trace>
  <inkml:trace contextRef="#ctx0" brushRef="#br0" timeOffset="2.34007E6">22153 17541 2322,'0'11'4515,"0"-11"516,-17 9-774,17-9-2451,-22 3-387,22-3-645,-23 17 258,12 1-903,11-18 645,-33 64-645,33-64 258,-29 99-387,16-37 258,7-5-129,5 6-258,1-63 387,14 89-258,-14-89 258,47 65-258,-47-65 258,69 31-258,-69-31 129,82 0-129,-82 0 0,86-41 0,-86 41 0,76-82 0,-46 24-903,-7 8 774,-7-7 129,-9-1-258,-7 15 258,-7-5-129,-10 9 258,-8 7-387,-4 1 903,-4 6-774,-7 11-129,6 10-258,-7 4-903,12 14-516,-12 1-1419,12 11-1806,7 3 0,3-1 259</inkml:trace>
  <inkml:trace contextRef="#ctx0" brushRef="#br0" timeOffset="2.3406E6">22107 17816 2322,'36'54'5289,"-36"-54"258,39 63-2064,-39-63-774,47 63-903,-47-63-645,48 73-258,-48-73-258,52 76-387,-52-76-129,47 59 0,-47-59-387,0 0 129,51 41 129,-51-41-129,0 0-129,0 0 129,0 0-258,53-55 0,-53 55-129,0 0 0,20-70 258,-20 70-129,12-66 0,-12 66 129,10-58 129,-10 58 258,0 0 129,16-52 0,-16 52 0,0 0 0,0 0-129,25 57 258,-25-57-645,12 70 516,-12-70 129,6 58-387,-6-58 0,0 0 0,0 53 0,0-53 0,0 0 0,0 0-129,0 0 258,-14-53-258,14 53 129,-2-92 0,2 39 0,4-7 0,9 4 0,4 3-129,3-11 129,2 13-129,3 12 258,-2 16-516,3 15 645,-5 1-645,-5 1 774,-3 6-387,-13 0-1290,14 14-1677,-14-14-2451,-7 21 516,-7-2-516</inkml:trace>
  <inkml:trace contextRef="#ctx0" brushRef="#br0" timeOffset="2.34102E6">22562 18033 3225,'8'54'5289,"-8"-54"-645,0 0-1677,59 8-1419,-59-8-516,66-25-387,-66 25 0,75-42-387,-75 42 0,68-48 0,-68 48-258,48-35 0,-48 35 0,0 0-516,0 0-387,0 0-258,0 0 129,-21 52-129,21-52 387,-52 62 0,52-62 129,-47 70 774,47-70 258,0 0 516,0 0 129,-42 56 0,42-56-387,0 0 387,0 0-129,0 0-258,46 41 0,-46-41-129,0 0 129,52 0-258,-52 0 387,54-12-516,-54 12 129,64-31-258,-64 31-258,73-30-387,-73 30-903,68-26-1677,-68 26-2193,47-52-129,-47 52-516</inkml:trace>
  <inkml:trace contextRef="#ctx0" brushRef="#br0" timeOffset="2.34121E6">23158 17742 4902,'-14'-44'5547,"14"44"-516,0 0-1161,0 0-1677,0 0-1032,-34 71-516,34-71-258,-6 89-129,5-37-258,1-52 258,0 84-516,0-34-258,0-50-774,1 68-1161,-1-68-2064,0 0-774,0 0-387</inkml:trace>
  <inkml:trace contextRef="#ctx0" brushRef="#br0" timeOffset="2.34148E6">23074 17833 5547,'4'-99'5289,"7"56"-645,3 3-774,-2 13-2580,14 12-258,-3 10-258,8 5-1032,-7 7 645,7 6-387,-6 5 387,-2 9-903,-23-27 1032,27 61-387,-27-61 129,-1 80 645,-18-25-774,-9 2 516,-10 9-516,-5-12 774,-4 9-1161,-9-8-903,9-4-3999,-6-11-129,4-28-516,49-12-387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16:46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5862 3701 1548,'0'0'3612,"0"0"129,0 0-1161,8 6 0,-8-6-774,0 0-258,10-11-258,2 6-516,-2-14 0,10 2-387,0-9 129,4-4-258,0-9 258,3 0-258,-5-5 0,2 2 129,-8 2 0,-1 6-129,-6 3 129,-3 8-129,-4 5 258,1 7-258,-3 11-129,0 0 0,0 0-129,0 24 129,0 8-129,-3 12 0,2 13-129,-2 13 129,1 8 0,-2 6 0,2 8 0,1-5-129,-1-3 129,2-10-129,0-7 129,0-7-129,0-14 0,0-9 129,1-10-258,-1-9 129,2-3-516,-2-15-2451,0 0-1419,-8-17-387,8 1-516,-3-11 258</inkml:trace>
  <inkml:trace contextRef="#ctx0" brushRef="#br0" timeOffset="796.0455">6433 3629 5289,'-8'-17'4773,"4"2"-387,0 3-1419,-1-13-1677,5 7-258,0-12-129,7 6-258,1-8 129,4 7-258,3-3 0,4 9-129,0 2 0,4 9 0,-1 6 0,1 6-258,0 14 0,1 10 0,-4 12-129,-3 9 0,-4 8 0,-7 7 0,-3 6 0,-6 2-129,-7 3-129,-10-3 0,-2-2 0,-3-5 0,-1-8 0,1-12 129,5-6 0,2-10 129,7-11 129,11-18 0,0 0 129,0 0 0,4-8 0,11-4 0,2-2 0,7-1-129,3 2 129,3 5-258,1 1 129,-2 4 0,0 0-129,-4 3 0,-4 0 0,-5 0-129,-4 3 129,-12-3-129,14 10-258,-14-10-645,10 4-3096,-10-4-774,0 0-129,0-9-645</inkml:trace>
  <inkml:trace contextRef="#ctx0" brushRef="#br0" timeOffset="1393.0797">7451 3414 7353,'0'0'5031,"0"0"-258,8 4-258,-8-4-3096,18 0-516,-1-1 0,9 1-516,5 0 0,5 0-129,4 0 0,3 1-129,1 1-129,-4-2-258,-5 2 129,-8-2-258,-4 5-129,-13-5-774,5 7-1290,-15-7-1935,-10 1-387,-8-1-387,0 1 0</inkml:trace>
  <inkml:trace contextRef="#ctx0" brushRef="#br0" timeOffset="1836.1051">7507 3856 2967,'0'0'4773,"9"-7"0,-9 7-258,10 0-2580,-10 0-516,13-1 129,-13 1-645,24-9 129,-7 4-516,5 0 129,1-2-387,4 3 0,-1 0-258,-1-1 129,-1 2-258,-3 2-129,-2-2-129,-6 1-129,1 2-387,-14 0-903,15-2-2580,-15 2-516,0 0 129,0 0-645</inkml:trace>
  <inkml:trace contextRef="#ctx0" brushRef="#br0" timeOffset="2600.1487">7551 4146 3096,'0'0'4902,"0"0"0,5 3-387,-5-3-1677,19 0-1806,-9 0 0,9 0-258,-1-6-129,10 5-129,-1-6 0,9 0-129,1-3-129,3 2-129,0 1 129,0-1-258,-4 4 0,-4-2 0,-3 5-129,-9 1 0,-3 0-129,-6 0 0,-2 3-387,-9-3-903,8 0-3096,-8 0 0,0 0-516,-8-2-258</inkml:trace>
  <inkml:trace contextRef="#ctx0" brushRef="#br0" timeOffset="4868.2784">8621 3419 6708,'4'-40'4386,"-4"18"-258,3 12-129,-3-7-2838,0 17-258,0 0-258,7 5-258,-7 13-129,0 11 0,0 6-129,-2 7 0,-1 1 0,-1 3-129,0-5 0,1 0 0,-1-8 0,2-7 0,2-9 0,0-6 0,0-11 129,0 0-129,12 0 129,-12 0-129,15-21 129,-5 7 0,3-1 0,3 3 0,2-1 129,-1 4-258,4 1 387,3 4-258,2 4 0,3 0-129,-3 12 129,2 5-129,-3 3 129,0 6-129,-3 2 0,-4 4 0,-5 4 0,-5-1 0,-7-2 0,-1 0 0,-5 0 0,-7-2 0,-5-1 129,-2-5-129,-4-4 0,-2-1 0,-2-5 0,-1-2 0,-2-3-129,-1-6 0,0 1 0,3-5-516,7 5-2064,-3-10-1419,10 0-516,-1-11-129,10 1-774</inkml:trace>
  <inkml:trace contextRef="#ctx0" brushRef="#br0" timeOffset="5165.2955">8718 3123 9546,'9'-14'5031,"1"-4"-516,11 8-387,-2-9-3225,14 7-129,-1 0-387,6 5 0,-1 2-645,-3-5-2322,5 13-1548,-9-1 0,-1 9-645,-6-4-258</inkml:trace>
  <inkml:trace contextRef="#ctx0" brushRef="#br0" timeOffset="6020.3444">9959 3401 7998,'-8'-13'4257,"8"13"-258,0-12-129,8 13-2967,-8-1-387,20 33 129,-9-1-387,1 10 0,-1 4-129,-2 4 0,-2-1-129,-5 2 0,-2-8 0,0-10 0,-4-7 0,-2-12 0,6-14 0,-8 2-129,6-11 258,2-15-258,2-10 258,4-5-129,3-5 0,3-3 129,1 2-129,2 6 129,0 5 0,3 7 0,-1 14 0,2 13 0,-2 5 0,1 18 0,-3 6-129,1 8 129,-3 3-129,-3 7 129,-2-4-129,-4-3-129,-3-5 129,-1-4 0,0-8 0,-4-7-129,4-16 129,-9 11 0,9-11 0,-4-23 0,4-10 0,2-9-129,4-5 258,2-7-129,2 2 129,2 4 0,1 4 0,1 11 258,-1 10-258,2 17 129,1 6-129,-2 17 0,2 8 0,-1 7 0,0 6-129,-1 4 129,-3 4-129,-3 0 0,-2-2 0,-4-3 0,-2-2-129,0-7-258,-1-2-258,-8-17-2451,8 6-1161,1-19-645,0 0 129,-7-9-387</inkml:trace>
  <inkml:trace contextRef="#ctx0" brushRef="#br0" timeOffset="6348.3631">10569 3477 10062,'0'0'4386,"0"28"-129,-8-2-387,4 16-3612,2 5-258,2 3 129,0-2 0,4-2-258,6-8 258,4-6-129,4-13 0,2-6 0,4-11 0,0-2 0,0-15 129,-1-7 0,-2-7-129,-3-6 129,-6-4-129,-3 0 129,-9-1 0,-4 0-129,-10 4 0,-6 6 0,-5 4 0,-2 6-129,1 11-258,-1-8-1677,9 17-1935,3-3-387,15 3-258,0 0-387</inkml:trace>
  <inkml:trace contextRef="#ctx0" brushRef="#br0" timeOffset="6808.3895">11056 3488 8385,'8'-24'4773,"-8"24"-129,-12-15-258,2 17-3225,-10 6-387,3 18-129,-5 2-258,5 14 0,2 2-258,2 7 129,6-2-258,4-3-129,3-7 129,6-6-258,5-8 129,5-12-129,2-8 0,3-5 129,0-10-387,-1-15 129,1-5-258,-7-23-129,3-7-129,-7-18 258,-1-2 129,-8-9 129,-1 3 387,-2 8 516,-9 7 129,3 19 387,-7 18-258,15 34 0,-16 0 129,14 38-258,1 15-387,2 15-387,7 11 129,2 7 0,5 0-129,0-6 0,3-2-645,-5-22-2967,7-6-774,-2-24-516,4-6-129</inkml:trace>
  <inkml:trace contextRef="#ctx0" brushRef="#br0" timeOffset="7535.431">12040 3122 7740,'32'-41'4773,"-18"16"0,10 9-387,-6-6-2838,10 13-774,2 2-129,2 7-129,-1 1-129,0 11 258,-1 6-516,-7 4 0,-4 7 0,-5 0-129,-4 4 0,-6 1-129,-4 0 0,-5 3 0,-7-3 129,-6-2-129,-3-1 129,-4-3 0,-4-6-129,1-2 129,-1-4 0,5-5-129,1-4 129,7-3-129,4-1 129,12-3-129,0 0 129,0 0 0,10-4 0,3 2 0,3 2 0,4 6 0,0 3 129,1 7 0,3 2 0,-2 4 0,-1 2-129,0 3 129,-3 2 0,-3 0 0,-5 0-129,-5-1 0,-5 0 0,-5-4 0,-6 2 0,-6-1 0,0-4-129,-7-1 0,-2-3 129,-1-4 0,-4-2 0,-1-4-129,-2-6 258,1-1 0,0-5 0,2-2 129,6-5-258,0-1 0,4 2-258,4-3-387,17 14-3483,-20-15-516,20 15-258,-15-6-516</inkml:trace>
  <inkml:trace contextRef="#ctx0" brushRef="#br0" timeOffset="12524.7164">8175 2430 5031,'4'-11'4902,"-4"11"-387,0 0-129,-3 19-2193,-9-7-903,2 17-387,-4 8-387,2 18 129,-8 8-129,2 21 129,-5 15-258,-1 22-129,-6 26-129,-4 21 0,-5 13-129,-7 13 129,-2 8-258,-4 4 0,1-3 129,0-8-129,1-19 129,6-16 0,7-19 0,7-18 0,5-19-129,3-19-129,8-15-258,-1-25-1419,10-3-2580,-2-18-387,4-8-387,3-16-129</inkml:trace>
  <inkml:trace contextRef="#ctx0" brushRef="#br0" timeOffset="14028.8024">15957 3023 6708,'1'-10'4644,"-1"10"-129,0 0-258,0 0-2451,0 0-903,0 0 129,-1 13-516,1 11 0,0 7-387,3 15 129,0 8-129,3 11 0,0 9-129,1 0-129,-1-3 0,1-2 258,-3-11-258,-1-7 129,-1-12 0,0-11-129,-2-7-387,0-21-2451,0 0-1161,-4 0-516,4-8-258,-1-15-516</inkml:trace>
  <inkml:trace contextRef="#ctx0" brushRef="#br0" timeOffset="14499.8294">16272 3147 8901,'24'-44'4902,"-5"30"-129,-3-3-387,5 12-3096,-5 0-387,9 10-129,-5 5-258,1 9-387,-1 4 129,-1 5-258,-7 5 129,-4 7-258,-5 0 258,-3 9 0,-9 5-129,-7 5 0,-4-1-129,-3 1 129,-3-6-129,3-4 129,2-10 0,0-10-129,11-8 129,4-6 0,6-15 129,0 0 0,16 3 0,1-5 0,6-5 129,3-1-129,0 0 129,0 2-129,-2-1-129,0 3 129,-3 3-129,-2 1-129,-4 0-258,-6 1-387,6 12-2322,-15-13-1548,13 6-129,-13-6-516,12-2-387</inkml:trace>
  <inkml:trace contextRef="#ctx0" brushRef="#br0" timeOffset="14832.8484">16834 3402 7482,'0'0'4902,"0"0"0,14-6-516,-6-2-1161,10 8-2451,-3 0 0,8 0-258,-3 0 0,3 0-258,-1 0-129,-3 0 0,0 0 0,-4 0-129,-2-1 129,-2-1-129,-3 1-129,-8 1-129,11 0-516,-11 0-3483,0-10-516,0-3-129,0 13-516</inkml:trace>
  <inkml:trace contextRef="#ctx0" brushRef="#br0" timeOffset="15312.8758">17283 3037 9030,'0'0'4773,"0"0"-645,0 0 129,-2 11-3483,2 7-258,0 9 0,0-2-129,0 7-387,-1-4 387,-1 1-516,-1-5 258,0-7-258,1-6 258,2-11 0,0 0 0,8 7 0,2-7 0,1-3 129,2 0-129,3 3 0,3 0-129,-1 3 129,-1 5-129,0 4 0,-2 4 129,2 1-258,-4 2 129,0 7-129,-2 0 129,-4 3-129,-3 0 129,-4-1 0,0 1-129,-3 0 129,-6 0 129,-7-5-129,-3-2 0,-4-4 129,-2-4-129,-2-3 0,0-5-129,-1-3-258,7 3-1419,-1-13-2451,12-1-258,1-17-258,9 2-516</inkml:trace>
  <inkml:trace contextRef="#ctx0" brushRef="#br0" timeOffset="15569.8906">17299 3023 10191,'5'-16'4515,"6"11"258,10 5-258,3-7-3612,7 4-645,0 3-129,1-3-258,-1 5-1161,-8-2-2967,2 0-258,-10-2-516,-3 2-387</inkml:trace>
  <inkml:trace contextRef="#ctx0" brushRef="#br0" timeOffset="15792.9033">17623 3217 8643,'-3'17'5160,"11"0"-774,5-17 129,15 2-3741,-3-2-258,8 0-129,-3-3-387,1-1-516,1 4-1161,-12 0-2709,2 0-129,-11 0-387,-3 9-129</inkml:trace>
  <inkml:trace contextRef="#ctx0" brushRef="#br0" timeOffset="15980.9141">17644 3554 9933,'-10'9'4773,"10"-9"-258,17 9-258,-3-9-3870,13-5-258,3 1-258,-3-5-903,7 9-3096,-8-6-258,0 4-387,-3-9-516</inkml:trace>
  <inkml:trace contextRef="#ctx0" brushRef="#br0" timeOffset="17039.9747">18140 3028 8514,'8'-23'5031,"-8"23"-516,0 0-129,0 0-3354,0 0-645,0 0 0,0 0 0,0 0-258,0 0 0,0 0 0,0 0 0,0 0 387,0 0-387,6 0 387,-6 0-387,0 0 0,0 0-129,0 0 387,0 0-258,0 0-129,9 2 129,-9-2 0,0 0-129,12 5 516,-12-5-387,10 1 0,-10-1 0,19 0-129,-3 0 129,5 0-258,8 0 129,6 0 129,4-1-129,-1 1 0,-2 0 0,-2 0 129,-5 0-258,-8 0 516,-7 0-387,-14 0-129,11 1 129,-11-1 0,0 0 0,0 0-387,0 0 387,0 0 129,0 0-258,0 0-129,0 0 387,0 0-258,0 0 129,0 0 387,0 0-516,0 0 129,-5 1 0,5-1 258,0 0-258,0 0 0,0 0 0,0 0 0,0 0 129,0 0-129,0 0 0,0 0 0,0 0 0,0 0-258,0 0 258,0 0 0,0 0 0,0 0 0,0 0 0,0 0 0,0 0 0,0 0 258,0 0-129,0 0-129,0 0 0,0 0 0,0 0 0,0 0 0,0 0 0,-9 6 0,9-6-129,0 0 129,0 0 0,0 0 0,0 0 0,-7 14 0,7-14 129,-3 22-258,1-4 258,-2 2-516,-1 9 387,1 7-258,-5 10 258,1 5-387,-5 12 129,0-2-129,0 5 129,0-3 0,2-4 0,2-6 129,2-11-129,4-9 0,3-11 129,0-8 129,0-14-129,7 16-129,-7-16 129,10 2-129,-10-2-387,0 0 129,10 6-903,-10-6-3096,0 0 0,0 0-387,0 0-129</inkml:trace>
  <inkml:trace contextRef="#ctx0" brushRef="#br0" timeOffset="17708.0128">18253 3453 5805,'-12'-6'4902,"12"6"-258,0 0-258,-10-9-2838,10 9-258,0 0-258,8 0-258,-8 0 0,17-6-258,-1 1-129,6 3 0,6-3 0,4 2 0,5-1-129,2-2 0,3 4 0,-1-2-258,0-2 129,-6 3 0,-5-1-129,-5 1 0,-5-2 0,-7 5 129,-3-2-129,-10 2-129,0 0 0,0 0 0,0 0-258,0 0-129,0 7-387,-9-7-1677,6 7-2193,-5-5-258,3 10-387,-3-10-258</inkml:trace>
  <inkml:trace contextRef="#ctx0" brushRef="#br0" timeOffset="21463.2277">20465 2498 6450,'10'-14'4902,"-10"14"-387,-3-13-258,-8 1-3354,11 12-258,0-20-129,11 7 0,5-7-129,13 3 258,5-5-129,9 3 258,3 2-387,4 8 129,-4 4-387,-2 9 387,-8 9-516,-9 8-129,-12 6 129,-11 7-387,-7 5 387,-13 4-258,-11-2 258,-7 3-387,-4-5 387,0-4 0,5-5 0,3-8-129,6-5 129,9-5-129,15-12 129,0 0 0,13 7 0,10-4-129,7 1 129,2 5 0,6 4 0,-2 4 0,0 5-129,-4 3 129,-4 4 0,-6 1 258,-4 4-129,-8 0 129,-3 0-129,-4 0-129,-5-3 129,-11 3-129,-6-5 129,-9-1-645,-10-7 516,-7-2-258,-5-9 258,-7-5 0,1-5 0,0 0 0,9-8-258,3-9-903,18 5-3354,8-10-129,16 1-516,7-7-387</inkml:trace>
  <inkml:trace contextRef="#ctx0" brushRef="#br0" timeOffset="21772.2453">21178 2259 7353,'20'-46'4902,"-15"32"-129,8 14-645,-13 0-2967,25 33-387,-7 11-129,6 31-258,-3 17 258,4 19 0,-6 7-129,-2 6-516,-4 1 129,-5-6-387,-2-11 387,-5-17-129,-1-21 0,0-16-387,0-11 129,-2-17-387,3-2-774,-1-24-3225,0 0-387,9-24-258,1-6-387</inkml:trace>
  <inkml:trace contextRef="#ctx0" brushRef="#br0" timeOffset="22056.2616">21671 2253 3612,'2'-32'4773,"-2"32"-129,-6 0-258,-3 16-1935,-11 13-1419,-1 19-516,-14 18 0,-9 21-258,-13 9 0,-8 15 129,-11 4-258,-2 1-387,1-3 387,3-11-258,13-8-645,3-24-3612,20-9-129,10-24-903,18-12 129</inkml:trace>
  <inkml:trace contextRef="#ctx0" brushRef="#br0" timeOffset="22628.2943">21759 2571 3999,'-2'-20'5031,"2"20"-258,-3-14-516,3 14-2709,12-7-774,12 7-387,7 0-129,9 0-129,1-4 129,1 1-129,-3 0 0,-2 0 129,-10 1-129,-10 2 0,-7 0 0,-10 13 129,-5 8 0,-5 13-129,0 11 0,-1 14 129,-1 9 0,0 7 258,3 5-258,3 4 0,0 0 0,1-6-258,0-8 129,2-5 0,1-11-258,-2-8-258,1-7 0,-2-13 0,3-4-645,-9-17-2838,11-5-903,-13-12-387,10-7-387</inkml:trace>
  <inkml:trace contextRef="#ctx0" brushRef="#br0" timeOffset="22906.3101">21711 2974 8127,'-33'-8'5160,"33"8"0,12 0-645,21 2-3870,13 4-258,11 0 258,5-1-516,3-2 0,-9-2 129,-4-1-129,-12 0 0,-12-1 0,-13-2-129,-15 3-258,0 0 258,0-11-258,0 11-387,0 0-645,0 0-3354,0 0-645,9 8 129,-9-8-258</inkml:trace>
  <inkml:trace contextRef="#ctx0" brushRef="#br0" timeOffset="24308.3904">6197 6321 903,'0'-14'3870,"0"14"258,-3-22-1032,3 22-387,-3-24-516,3 24-129,-1-25-774,1 25 0,0-16-387,0 16-129,0 0-258,0 0-129,0 16 258,2 16-387,2 13 129,2 14-258,0 14 129,3 9-129,-1 9 0,-1 0-129,-2-1 0,0-8 0,-1-10 0,-4-11-129,0-9 0,0-15-645,0-2-1548,0-21-2322,0-14-129,0 0-387,0-10-387</inkml:trace>
  <inkml:trace contextRef="#ctx0" brushRef="#br0" timeOffset="24852.4215">6477 6524 4386,'-5'11'4773,"-3"-6"-387,8-5-129,-2-12-2451,1-13-774,5 1-258,3-10-129,5 5-387,0-6 129,6 6 0,0 1-129,3 10 129,-1 5-129,5 12 0,-1 4-129,0 19 258,-5 11-387,0 9 0,-4 11 0,-3 5 129,-5 7-258,-7 3 129,-3 4 0,-10-2 129,-5-3-129,-3-8 0,-3-5 0,0-6 0,3-8 0,2-8 0,4-12 0,11-8 0,4-12 0,4 0 0,11-2 0,4-8 129,4 0-129,2 0 0,3 2 0,-1 1-129,0 7-516,-6-2-2709,4 2-1032,-5 1-645,3 1-387</inkml:trace>
  <inkml:trace contextRef="#ctx0" brushRef="#br0" timeOffset="25224.4428">7390 6400 7224,'10'-7'5031,"-2"7"-258,-8 0-129,22-7-3096,-9-4-387,10 10 0,1-9-387,10 3-129,1-4-258,4 1-129,2 0-129,1 1 0,-1 1-129,-5 0-129,-6 4 0,-5 0-129,-6 4-129,-8-1-129,2 4-903,-13-3-3225,0 0-258,-8 11-258,-1 0-387</inkml:trace>
  <inkml:trace contextRef="#ctx0" brushRef="#br0" timeOffset="25489.4579">7528 6679 6450,'8'0'5031,"5"0"0,-5 0-516,15 0-2838,-7-11-387,11 8-258,-2-6-516,4 3-129,-3-1-258,-1 0-258,1 7-387,-10-9-1032,4 9-2967,-12 0-387,2 0-129,-10 0-387</inkml:trace>
  <inkml:trace contextRef="#ctx0" brushRef="#br0" timeOffset="26088.4922">7485 6961 1935,'5'6'4386,"-5"-6"-516,0 0-645,0 0-645,0 0-387,0 0-516,0 0-387,0 0-258,0 0-387,0 0-258,0 0-129,0 0 129,0 0-129,14-2 0,-6 2 258,1-4-129,6 1-129,1-2 129,4 5-129,2-4 0,4 0 0,0-3 0,1-2-258,3 2 0,-1-3 0,0 1 0,-2 1-129,-4-1 129,-2 1-387,-4 5-129,-6-3-774,1 7-3354,-12-1-129,0 0-387,-6 12-516</inkml:trace>
  <inkml:trace contextRef="#ctx0" brushRef="#br0" timeOffset="29244.6727">8873 6038 1,'0'0'3869,"0"0"388,0 0-258,0 0-1806,-12-4-645,12 4-258,0 0-387,0 0 129,0 0-387,-10 8-129,2-5 0,8-3 0,-18 21-258,8-5 258,-4 2-387,0 7 0,-3 7 129,-1 5-129,3 6 0,-1 5-129,4 3 129,4 7-129,4 1 129,4-1-129,0-4-129,9-3 129,4-4-129,6-8 258,2-9-129,4-8 0,3-10 0,1-7 0,6-5 129,-1-14-129,2-6 0,0-12 0,-2-8 0,-3-9 0,-5-8 129,-5-4-129,-9-5 0,-8-1 129,-5 4-129,-11 5 129,-11 5-129,-3 10 0,-5 8 0,0 11 0,-1 7 129,2 7-387,7 7-645,-2-3-2451,15 8-1161,10-2-258,-3 16-387</inkml:trace>
  <inkml:trace contextRef="#ctx0" brushRef="#br0" timeOffset="30332.735">10209 6125 1935,'7'-14'4515,"-7"14"129,12-12-903,-12 12-1290,17-3-516,-17 3-774,22 11-258,-10 5-258,2 11-258,-1 2 0,0 12-129,-3-1-129,-1 4-129,-2-3 129,-4-4-129,-3-6 0,0-7 0,-2-7-129,2-17 129,-11 5 0,5-14 0,2-13 0,3-14 0,1-6-129,1-4 129,8-6 0,2 3 0,2 5 0,1 5 0,1 8 0,-1 17 0,2 11 129,1 7 0,-3 16-129,0 9 129,0 5 0,0 7 0,-1 1 0,-2-2-129,-3-3 129,0-6-258,-1-6 258,-4-7-129,-3-18 0,9 8 0,-5-14 0,2-12 0,2-12-129,3-8 258,1-8-258,4-2 0,2 0 129,-2 6-129,-1 8 0,-1 7 129,-1 16 0,-1 11 0,-2 11 0,-3 12 0,1 8 129,-2 5 0,4 5 0,-3 0-129,3-2 0,-5-3-258,4 0 0,-4-17-1032,10 3-2838,-15-22-516,18 11-387,-8-16-129</inkml:trace>
  <inkml:trace contextRef="#ctx0" brushRef="#br0" timeOffset="30623.7516">10909 6157 4902,'2'-12'5031,"-2"17"-516,-3 16-129,-2-1-2838,5 12-903,0-2 0,5 5-258,4-5-129,6-5-258,2-5 0,5-8 0,2-8-129,0-4 0,-2-12 129,-4-5 0,-1-9-129,-5-3 129,-3-5-258,-9 0 516,-4 0-258,-6 0 258,-4 3-387,-3 3 129,0 7 0,-1 5-387,6 13-645,-4-4-3354,16 7 0,-10 0-645,10 0 0</inkml:trace>
  <inkml:trace contextRef="#ctx0" brushRef="#br0" timeOffset="31060.7766">11362 6124 1806,'70'-7'5160,"-50"-5"-258,-10 6-129,-14-11-2580,-8 17-645,-17 0 0,2 6-516,-11 10-516,4 9-129,-1 8-129,5 8 0,8 2 129,5-1-387,13-4 129,5-6-387,15-8 0,4-10 0,10-9-129,0-10-258,6-12 0,-7-15-129,1-6-129,-10-22 129,3-5-129,-12-19 258,-1 3 0,-8-3 645,-2 6 258,0 11 258,-7 7 258,3 29 0,-5 14 0,7 30 258,-4 18-387,4 21-129,2 11-387,4 10 129,2 3-129,7 1 0,2-2-129,4-11-258,7-6-645,-4-16-3741,12-14-129,-1-15-387,6-10-516</inkml:trace>
  <inkml:trace contextRef="#ctx0" brushRef="#br0" timeOffset="31631.8093">12256 5635 5547,'1'-64'5289,"7"31"-258,7 8-516,-1-3-3741,15 10 0,1 1-129,7 17-129,-3 0 0,-2 13-258,-3 6-129,-7 8 129,-6 6-258,-8 2 0,-8 2 0,-5 2 0,-8 0 0,-5-1 0,-5-1 0,1-5 0,-1-7 0,3-1 0,3-6-129,6-6 129,11-12 0,0 0 0,0 11 0,10-11 0,7 2 0,4 1 0,4 6-129,-1 2 129,2 4 0,-2 3 129,-2 6-129,-1 1 0,-3 3 0,-5 1 129,-2 2-129,-5 1 129,-4-2 129,-2 3-258,-7-1 129,-8-3-129,-7-3 129,-5 0-258,-4-7 258,-8-1-129,-1-8 0,-2-2 0,4-5 0,1-3 0,6 0-129,6-7-387,8 6-645,-1-11-3354,18 12-516,-7-13-129,7 13-645</inkml:trace>
  <inkml:trace contextRef="#ctx0" brushRef="#br0" timeOffset="32515.8598">15934 5284 2709,'5'-17'4902,"-5"17"258,0-22-645,0 22-1806,-5-14-645,5 14-645,0 0-129,0 25-516,2 5-258,1 13-258,2 13 0,0 9-258,-2 5 258,2 6-387,-1-5 129,-3-8-129,2-7-258,-3-14-258,1-5-903,-1-20-2967,0-4-516,0-13-258,0 0-258</inkml:trace>
  <inkml:trace contextRef="#ctx0" brushRef="#br0" timeOffset="32983.8866">16105 5336 6966,'23'-58'4902,"-6"34"-129,0-5-516,7 14-3096,-5-4-129,10 15-387,-7 4-129,1 9-129,-2 9-129,-4 13 0,-3 7 0,-3 5-129,-4 9 0,-5 2-129,-2 0 129,-10 2-129,-4-1 129,-5-4-258,-3-4 129,-3-6 0,0-7-129,0-5 129,5-9 0,5-4 0,15-16 0,-8 12 0,13-12 0,8-5 0,10-4 129,0 1-129,5-1 129,-1 0 0,-2 2-129,-3 2 0,-5 4 129,-4 1-129,-5 0-129,-8 0-258,10 6-903,-10-6-3354,0 0-258,0 0-387,12-1-129</inkml:trace>
  <inkml:trace contextRef="#ctx0" brushRef="#br0" timeOffset="33251.9019">16722 5603 8514,'20'-6'5289,"0"6"-387,2-8-258,8 7-3870,0-2-129,5 3-129,-2-4-258,-4 2-129,-5 1-129,-7-1-129,-3 0-258,-14 2-516,14-1-1290,-14 1-2322,0 0-516,0-20 0,0 20-258</inkml:trace>
  <inkml:trace contextRef="#ctx0" brushRef="#br0" timeOffset="33703.9278">17402 5210 4128,'8'-11'5031,"0"8"-258,-8 3-129,-1 13-2709,-4 17-516,-11-2-258,6 15-129,-9 2-258,4 9-258,0 2 0,5 0-387,3-3 258,7-1-258,4-7 0,10-4 0,10-10-129,6-8 0,2-11-129,6-11 129,-3-1 0,1-16 0,-4-9-129,-6-11 0,-5-5 129,-7-8-129,-6-3 0,-8 0 0,-4-2 0,-9 4 129,-6 7-129,-6 6 258,-2 8-258,0 8 0,3 9-129,1 1-516,13 12-1935,-1-1-1935,11 0-129,0 0-387,17 12-387</inkml:trace>
  <inkml:trace contextRef="#ctx0" brushRef="#br0" timeOffset="34696.9846">18027 5363 129,'0'0'2193,"0"0"-2064,0 0-129,0 0-2450</inkml:trace>
  <inkml:trace contextRef="#ctx0" brushRef="#br0" timeOffset="34976.0005">18027 5363 3999,'9'0'3612,"-9"0"258,8 0-645,2 3-774,-10-3-645,19 0-516,-9-7-387,10 6-129,-3-7-387,6 4-129,-2-3-129,0 2-129,-2 0 0,-3 0-129,-2 2-516,-14 3-774,12-7-2838,-12 7-516,0 0 129,-11 1-516</inkml:trace>
  <inkml:trace contextRef="#ctx0" brushRef="#br0" timeOffset="35217.0143">18037 5533 4902,'25'7'5031,"-8"-4"-516,3-1 0,7 2-2838,-5-4-645,8 0-258,-4 0-774,-1-7-1290,0 1-2967,-4-2-258,-2 0-387,-3-3-129</inkml:trace>
  <inkml:trace contextRef="#ctx0" brushRef="#br0" timeOffset="35477.0292">18559 5173 9417,'8'-39'5289,"-8"39"-387,8 0-258,-7 22-3999,5 16-258,-2 8 0,-1 14-129,-3 6 129,0 6-387,0-3 129,-1-7-258,-2-6 0,-2-15-645,5 0-2064,0-23-1806,0-5-387,0-13-258,9-9-387</inkml:trace>
  <inkml:trace contextRef="#ctx0" brushRef="#br0" timeOffset="35868.0516">18723 5186 9159,'21'-48'5160,"-2"31"-258,1 0-387,8 12-3870,5 5 0,3 8 0,-4 9-258,-3 12-129,-6 3 0,-7 10 0,-11 0-129,-5 3 0,-15 0 129,-5 3-129,-5-2 0,-2-3-129,1-2 258,2-4-258,6-8 129,7-1-129,4-10 0,7-7 0,0-11 0,18 3 0,0-3 129,2-4-129,4-2 129,0-1 0,1 2 0,-1 2 0,1 2 0,-3 1-129,-2 0-129,-6-2-258,2 9-2193,-16-7-2451,0 0-258,0 0-258,-4-1-774</inkml:trace>
  <inkml:trace contextRef="#ctx0" brushRef="#br0" timeOffset="36636.0954">20846 4898 8127,'-17'-9'5160,"9"-12"-258,17 13-258,8-7-3870,14 11-258,4 1 0,2 3-258,-2 0 0,0 12 0,-10 0 0,-5 10-129,-9 3-129,-9 5 129,-5 2-129,-11 2 0,-7 2 0,-4-2 0,-1-2 0,-1-3 0,4-7-129,3-3 129,7-5 0,6-3-129,7-11 129,14 16 0,3-9 0,5 3 0,4 0-129,0 1 258,0 1-129,-2 3 0,-5-1 0,-6 3 0,-4 0 0,-8 1 0,-1-1 0,-6 0 129,-7-1-129,-5-2 0,-8-2 0,-5-3 129,-4-5-129,-6-1 0,-3-3-129,-2-3 129,1-4-258,3-7-516,15 8-2451,3-10-1548,14 0-129,8-4-903,14 0 387</inkml:trace>
  <inkml:trace contextRef="#ctx0" brushRef="#br0" timeOffset="36868.1088">21268 4511 8643,'34'-24'5547,"-23"39"-516,0 27-258,-2 17-4128,6 26-387,-2 13 0,1 10 0,-6 5 0,-1-1-129,-5-9 0,-2-13-258,-1-15 0,-7-24-645,8-5-3483,-5-21-774,2-7-129,3-18-516</inkml:trace>
  <inkml:trace contextRef="#ctx0" brushRef="#br0" timeOffset="37085.1211">21503 4988 9159,'12'9'5547,"-2"20"-387,-2 6-129,10 2-4644,-1 11-129,0 5 0,-3 4-129,-2-6-129,-4-7 0,-5-10-516,1 1-1290,-6-21-2967,2-14-258,-11 7-516,11-7-129</inkml:trace>
  <inkml:trace contextRef="#ctx0" brushRef="#br0" timeOffset="37504.145">21743 4981 8514,'32'-46'5418,"-12"41"-258,1-2-387,8 7-3999,1 5-387,5 12 0,-7 7-258,1 7 129,-11 10-129,-8 3 0,-10 2-129,-9 5 129,-11-2-129,-6 0 129,-1-5-129,0-7 0,6-6 258,4-6-258,9-6 129,8-6-129,6-5 258,13-3-258,8-5 129,5 0 0,5 0-129,3 0 129,-1 0 129,-1 0-129,-5-1-129,-4 1 129,-8 0 0,-4 0 0,-5 0 0,-12 0-129,0 0-129,0 0-129,0 0 0,-5-8 0,5 8-258,-14-7-258,14 7-1677,-11 0-2580,11 0-387,-16 0-258,6-1 0</inkml:trace>
  <inkml:trace contextRef="#ctx0" brushRef="#br0" timeOffset="55316.1638">12268 8961 4644,'9'0'4773,"-9"0"0,11-5-387,-11 5-3483,15-6-258,-2 3 0,9 3 0,4 0 0,11 0-129,8 0-129,12 0-129,12 0 0,14 0-129,18-3 0,19-6 0,18-4 0,16-1 0,20-3 129,17 0 0,16-2 0,15 0-129,9 0 0,12 2 129,14-1-129,8 4-129,11-1 129,41 1-129,-27 2 129,3 4-129,1 1 129,1 2-129,-1 4 0,-1 0 129,-3-1-129,-37 2 0,31-3 0,0 0 0,-1-1 0,-2-1 129,-2-1-129,-5 2 0,-5 1 0,-5 2 0,-12 1 0,-7 0 0,-12 0 0,-14 2-129,-18 3 0,-13 1 0,-19-3 0,-13 2 129,-15-2 0,-14-1-129,-13 0 129,-10-1-129,-12-1 129,-12 0 129,-9 0-129,-8-1 129,-14-2 0,-7 3 0,-11 0 0,-9 0 0,-10 3-387,-12-3-774,0 0-3999,-10 9-129,-8-5-645,-12-4-387</inkml:trace>
  <inkml:trace contextRef="#ctx0" brushRef="#br0" timeOffset="56312.2208">15800 7389 645,'-4'-47'4515,"2"32"387,-2 2-387,4 13-1419,0 0-903,-3 14-645,0 9-387,3 17-516,0 8-129,2 21 0,1 17 129,3 17-258,-1 12-129,5 6 0,0 1-129,3 0 0,-1-8 0,3-12 0,-1-18-387,-6-19-516,7-7-1419,-10-23-2322,-1-4-516,-4-14-129,-4-2-516</inkml:trace>
  <inkml:trace contextRef="#ctx0" brushRef="#br0" timeOffset="56880.2534">11755 7643 4644,'7'-12'4902,"6"6"-129,-13 6-258,16 23-3225,-9-3-258,9 14-129,-6 7-129,7 19-258,0 16-129,3 17 0,-1 11 129,3 12-387,2 7 0,2 3 0,4-3-129,-1-9 0,-2-10-129,-2-22-516,3-9-774,-14-22-3354,2-15 0,-8-20-516,-8-16-258</inkml:trace>
  <inkml:trace contextRef="#ctx0" brushRef="#br0" timeOffset="57684.2993">11884 7492 4902,'-25'-17'5031,"25"17"-387,15-19-387,18 13-3741,10-9-258,20-5-129,16-3 129,26 0 129,19-7 129,22 2-129,20-5 258,25 4-129,24-5 0,56 4 0,-12-3 0,17 1-129,18 0-129,13 1 129,11-1-258,8 3 129,38 0-129,-64 5 258,28 2-387,0 5 129,-5 5 129,-8 2-258,-5 6 258,-7 1-258,-40 2 129,30 0-129,-6-2-129,-3-4 129,34 2 0,-39-4-129,0-1 0,-6-5 129,-4 2 0,-7-2-129,-7 0 258,-13 5-129,-49 0-129,22 3 129,-20 3 129,-12 3-129,-16 1 0,-11 1-129,-14 8 129,-7 0 0,-6 2 0,-3 2 129,-8 2-258,0 2 387,-6 1-258,-9 3 258,-6 4 0,-9 6-258,-14 2 258,-12 6-129,-16 8 258,-11 8-387,-13 13 129,-7 9 0,-8 4-129,-2 13 0,-4 4 0,1 7 0,3 1 129,3 2-129,1-5 0,2-4 0,-1-7 0,0-9 129,-3-7 0,-2-7-129,-4-8 0,-2-11-258,-8-5 0,-7-13-1032,0 3-3870,-13-12-129,2-6-387,-17-9-516</inkml:trace>
  <inkml:trace contextRef="#ctx0" brushRef="#br0" timeOffset="58504.3463">13614 7785 7740,'0'-11'5160,"-13"8"-387,1 6-1419,-9 0-1935,6 15-645,-6 1 0,4 17-129,0 4-129,7 15-258,5 3-129,5 8 258,7 1-387,10-3 258,11-7-258,8-8 0,9-11 0,3-16 0,4-10 0,2-12 129,-1-9-129,-3-13 0,-6-10 129,-9-9-129,-8-7 0,-12-7 0,-11-2 0,-7 0 0,-14 3 0,-10 5-129,-11 8 129,-6 7-129,-6 8 0,-3 4-129,7 12-774,-6 0-3612,13 7-258,6-2-516,11 4-387</inkml:trace>
  <inkml:trace contextRef="#ctx0" brushRef="#br0" timeOffset="59375.3961">18041 7110 2322,'-4'-13'4644,"8"-2"129,5-1-258,3 3-1290,-6-8-1806,8 12 0,-7-3-516,3 12-129,-10 0 129,8 23-258,-6 9-129,3 16-129,3 16 0,4 14-258,5 18 387,5 13-258,9 7-129,6 7 0,6-2 0,0 0-129,0-11 0,-3-9-258,-2-11-1032,-18-21-3354,0-9-387,-20-25-129,-6-9-645</inkml:trace>
  <inkml:trace contextRef="#ctx0" brushRef="#br0" timeOffset="60027.4334">17138 7773 7224,'0'-12'4902,"-1"-7"-129,1 19-387,-3-16-2967,3 16-645,0 9 0,9 14-387,-2 8 129,4 13-387,1 12 258,2 5-129,-2 2 0,2-1-258,-2-1-258,-4-10-258,4 0-2967,-7-18-1290,0-9-258,-5-24-387</inkml:trace>
  <inkml:trace contextRef="#ctx0" brushRef="#br0" timeOffset="60636.4682">20499 7168 4773,'1'-32'5031,"-1"16"-387,0-1 0,0 17-3483,1-26-129,-1 26 129,0 0-387,12 26 0,-12 17 0,6 21-129,-3 21-129,2 22-129,-2 15-129,4 14 0,0 3-258,3-3 129,2-7-129,-2-11-387,2-14-516,-8-22-3870,6-17-129,-3-22-387,-2-15-516</inkml:trace>
  <inkml:trace contextRef="#ctx0" brushRef="#br0" timeOffset="62895.5975">19268 7645 3870,'-33'-18'5160,"20"6"-258,3 0-258,10 12-2451,0-24-387,17 15-903,8-3-258,10 7-129,7 2-387,6 6 129,-1 5-129,-3 13 129,-8 5-129,-10 9 129,-14 4 0,-9 7-129,-15 4 0,-17 3-129,-9 3 129,-4-3-129,-3-4 0,2-6 0,8-4-129,8-10 129,13-9 0,13-9 0,8-10 0,17-2 0,9-10 0,7 1 0,2-3 129,0 1-258,-2 3-129,-7 1-387,-1 8-3354,-13 0-645,-3 5-387,-16-5-774</inkml:trace>
  <inkml:trace contextRef="#ctx0" brushRef="#br0" timeOffset="63935.6569">20888 7614 4902,'-10'0'4902,"11"-15"-129,9-7-258,10 2-2967,4-16-258,18-3-258,12-17-129,21-2 0,13-11-258,22-9-258,19-5-129,14 1-129,8 3-129,1 9-129,-7 9-129,-17 11 0,-17 17-387,-28 12-645,-25 19-3225,-39 8-516,-23 19 0,-36 13-645</inkml:trace>
  <inkml:trace contextRef="#ctx0" brushRef="#br0" timeOffset="64187.6713">21051 7995 3612,'-31'107'4902,"44"-79"0,22-16-258,10-18-3225,28-5-129,13-28 258,23 0-516,16-19-258,17-10 258,15-9-645,9 2-258,-3 6-258,-9 7 0,-15 14-258,-26 8 0,-23 19-387,-33 6-1032,-24 20-2838,-33 9-516,-17 15 258,-25 4-516</inkml:trace>
  <inkml:trace contextRef="#ctx0" brushRef="#br0" timeOffset="64580.6937">21950 8364 6837,'-23'124'5031,"43"-86"-129,26-14-387,18-19-3612,26-2-516,14-6 0,15-12 258,10-9-387,9-4 0,-1-3-258,0 1 0,-9 6 0,-19 2 0,-21 9-129,-17 9-129,-22 4 258,-24 14-258,-18 19-774,-31 3-2709,-11 17-129,-22 0-129,1 19-129,-17-9 1677,13 14 1290,-4-11 516,14-9 1419,18-3 3225,11-15-129,23-9 258,17-22-645,25 1-1677,4-15-645,18-6-387,3-8-258,7-1-258,1-2-258,-2 2-258,-3 15-2580,-11-2-1677,-15 3-774,-15 5-258</inkml:trace>
  <inkml:trace contextRef="#ctx0" brushRef="#br0" timeOffset="68736.9316">14197 8347 2709,'0'-15'4644,"0"3"-258,0 12-774,0-13-1548,0 13-387,0 0-645,10 0-258,-10 0-129,3 11-129,-3 3-387,-4 5-129,-3 8-774,-11 0-3225,2 3-387,-5-2-387,2-3-258</inkml:trace>
  <inkml:trace contextRef="#ctx0" brushRef="#br0" timeOffset="70700.0437">14331 7849 1,'3'-13'3998,"-3"13"259,0 0-645,-7-18-645,7 18-387,-9-11-645,9 11-516,-4-21-516,5 7 129,5-6-516,8 0 129,4-3-258,7 4 0,0 1-129,5 6-129,-4 6 258,1 8-387,-3 10 258,-5 6-129,-3 5 0,-4 0 0,-2 5 0,-1 1-129,-3-3 129,-5-1-258,1 0 258,-2-3-129,-5-1-129,-3-1 0,-2 0 129,-1-4 0,1-3-129,0-4 129,1-5 0,9-4 0,0 0 0,0 0 0,2-12 0,8 3 0,2 0 0,1 1 0,1 3 129,0 3-129,1 2 0,-2 9 129,-1 7-129,-1 4 0,-1 5 0,0 4 0,-2 1-129,-2 2 129,-4 0 0,-2-2 0,-1 1-129,-9-4 129,-2-4 0,-1-2 0,-7-5 0,0-3 129,0-6-129,1-3 0,2-4 129,2 0-129,2-4 0,3-4-129,10 8-387,-13-12-2709,13 12-1548,0 0-258,-5 9-258,1 2-516</inkml:trace>
  <inkml:trace contextRef="#ctx0" brushRef="#br0" timeOffset="80260.5907">17459 8130 2709,'11'0'4902,"-11"0"-258,12 10 0,-4 6-2193,-8-16-774,7 23-516,-7-12-645,0 7-258,-5 2-516,-5-3-1290,0 3-2709,-6-2-387,-1 0-129,0-1-258</inkml:trace>
  <inkml:trace contextRef="#ctx0" brushRef="#br0" timeOffset="80755.619">17571 7671 5934,'4'-11'5031,"-4"11"-387,0 0-129,0 0-3225,4 14-258,-4 2 0,4 12-516,-2-1 258,2 9-516,-2 1 129,3 4-258,-2 0 0,-2-1-129,-1-3 0,0-7-129,0-1 0,0-8 129,0-4 0,0-6 0,0-11-129,0 0 129,11 5 0,-2-6 0,2-7 129,5 1-129,2-3 129,3 1-129,0 1 0,2-2 0,2 5 129,-2-2-258,2 5-129,-9-6-774,8 8-3483,-13-1-129,2 1-387,-13 0-258</inkml:trace>
  <inkml:trace contextRef="#ctx0" brushRef="#br0" timeOffset="80980.6319">17799 7843 9288,'-16'-22'5289,"16"22"-387,-10 7-258,15 15-3354,-5 6-516,4 9-258,-1 8-258,1 6-258,2 4-129,-4-2-645,9 3-3999,-9-8 0,2-6-516,-1-8-387</inkml:trace>
  <inkml:trace contextRef="#ctx0" brushRef="#br0" timeOffset="81663.6709">19771 8014 9288,'22'-8'5160,"-10"4"-258,1 4-258,-13 0-3483,20 1-516,-11 10-387,-5 6-258,-4 4-258,-7 1 0,-2 7-387,-9-7-516,3 9-2322,-7-11-1161,3 1-516,-2-10-129,5-4 130</inkml:trace>
  <inkml:trace contextRef="#ctx0" brushRef="#br0" timeOffset="82091.6954">19989 7579 6708,'1'-12'4773,"2"2"258,-3 10-774,6 13-2967,-6-1-516,2 14-258,-2 1-129,0 3-129,2 1 0,-1-3-129,4-5 258,0-1-387,1-5 258,2-4-129,4-5 0,2-3-129,2-2 129,1 2 0,1-1-129,-1 2 0,1 2 0,-4 0 0,-1 3 0,-2 2 0,-3 3-129,-2 0 0,0 0 0,-5 1 0,-1 0-258,0-2 0,-1 1-129,-9-1-129,2 2-258,-12-5-774,7 8-1419,-9-9-1419,-1-1-258,0-4-258</inkml:trace>
  <inkml:trace contextRef="#ctx0" brushRef="#br0" timeOffset="82420.7141">20024 7599 5805,'0'0'5547,"6"-13"-387,10 9-387,2-8-2967,7 7-774,-1-6 0,5 7-387,-4-3-387,1 3-258,-6 4-387,-7-1-645,0 2-3741,-13-1-258,0 0 0,0 11-774</inkml:trace>
  <inkml:trace contextRef="#ctx0" brushRef="#br0" timeOffset="83684.7864">14938 8119 3999,'17'-30'5418,"-9"19"-387,-5-2-129,-3 13-1935,5-13-1290,-5 13-387,0 0-645,8 9-258,-8 8-258,0 5-129,-1 6-387,-6-2-645,2 9-3741,-10-1-129,0 0-387,-5-9-387</inkml:trace>
  <inkml:trace contextRef="#ctx0" brushRef="#br0" timeOffset="84247.8187">15217 7549 2451,'9'-13'4386,"-9"13"258,0 0-258,0 0-2193,0 0-516,0 0-387,-2-12-258,2 12-129,-4 7-258,1 6-129,-4 4 0,0 9-387,-2 6 129,-4 9-129,1 2 0,-2 8-129,3-1 0,3 3 0,6-6 129,2-6-129,8-8-129,9-8 129,5-6-129,6-10 258,1-9-129,1-6-129,-2-6 258,-5-6-129,-3 0 129,-5-2 0,-11-4 0,-4 2 0,-7 0 0,-8 4 0,-3 4 0,-4 5-129,-3 3 0,-1 5-258,7 8-645,-7 3-3741,12 11-258,-5-1-387,6 6-516</inkml:trace>
  <inkml:trace contextRef="#ctx0" brushRef="#br0" timeOffset="86404.942">17926 8322 4128,'8'-7'4515,"4"-1"-129,-12 8-129,0 0-2709,15 4-516,-15-4-387,0 26-258,-3-6-258,-6 1-258,4 8-2193,-6-3-1806,-2-2-258,2-6-387,1-5 129</inkml:trace>
  <inkml:trace contextRef="#ctx0" brushRef="#br0" timeOffset="86814.9656">18012 7940 3483,'8'-15'4644,"-8"15"-258,14-12 129,-6-2-2322,8 10-903,-6-8-258,8 8-129,-7-1-258,5 5-129,-8 0-129,-1 8-129,-2 7 129,-1 8-129,-4 4-129,0 9 0,0 4-129,2 3 129,0 3-129,1-2-129,2-3 0,0-5 0,2-3-129,-2-9-258,2 1-387,-7-25-1548,5 20-1806,-5-20-516,2 14-258,-2-14-129</inkml:trace>
  <inkml:trace contextRef="#ctx0" brushRef="#br0" timeOffset="87004.9764">18078 8217 7998,'-1'-10'4902,"11"-8"-387,3 5-258,10 2-3354,-3 2-1032,0-3-3354,5 7-774,-5-2-258,0 5-645</inkml:trace>
  <inkml:trace contextRef="#ctx0" brushRef="#br0" timeOffset="87824.0233">20353 8083 3999,'8'-8'4902,"-8"8"-387,0 0 0,0 0-2322,0 0-1548,0 22-516,-7-6-1548,-3 11-2709,0 3-387,-3-1-387,3-2-129</inkml:trace>
  <inkml:trace contextRef="#ctx0" brushRef="#br0" timeOffset="88484.061">20125 8325 6837,'-20'-22'5031,"11"10"-258,-3 0-387,12 12-3354,-23-13-387,11 13-129,-5 0-258,1 3 129,-1 6-258,4 4 0,3 2-129,2 1 0,6-3 0,2 3 0,8-1 0,2 1 129,5 0-129,2 3 0,2-1 129,-2 3-129,-2-1 0,0 1-129,-9-3 258,-3-2-258,-3-1 129,-6-4 0,-5-6 0,-4-3 0,-4-2 129,-1-3 129,2-5-258,0-5 129,5-2-258,5-3 258,6 0-129,2 1 0,11 1-129,3-4-129,6 3 258,6-2-129,1 2-258,-2-5-645,6 5-3354,-5-2-516,1 1-129,-1 1-387</inkml:trace>
  <inkml:trace contextRef="#ctx0" brushRef="#br0" timeOffset="89528.1208">14441 9186 6450,'0'-11'5031,"0"-1"0,0-15-1161,9 13-2193,-9-11-387,4 9-387,-4-8 0,0 10-258,-6-2-258,-4 8-129,-4 5-129,-5 3 0,-1 13-129,-3 7 0,0 6-129,1 5 129,5 3-129,4 0 258,9-5-258,4-11 129,4-6 0,12-7 0,4-5 0,2-12 0,1-8 0,-1-1 0,-2-2 129,-2 4-129,-5 4 0,-3 3 129,-10 12 0,9 0-129,-8 17 129,0 10-129,-1 5 129,0 8-129,0 3-129,0 1-516,3 11-1935,-3-15-2193,5 3-258,-5-8-516,3-2-258</inkml:trace>
  <inkml:trace contextRef="#ctx0" brushRef="#br0" timeOffset="90075.152">17386 9073 8385,'11'-16'4773,"-1"16"-129,-10 0-387,5 28-3354,-5-2-258,2 11-258,-2 4-129,0-1-516,0 2-258,-3-10-2322,3-3-1548,0-8-387,2-9-258,-2-12 0</inkml:trace>
  <inkml:trace contextRef="#ctx0" brushRef="#br0" timeOffset="90348.1677">17525 9134 8256,'-5'4'4644,"4"15"0,-3 3-516,7 5-2967,4-1-516,5-1-258,6-7 0,6-3 0,1-5-258,1-8 0,0-4 0,-4-10 0,-4-5-129,-7-2 0,-7-1 0,-4-4-129,-10 0 129,-5 0-129,-3 4-516,-4 1-774,3 8-2838,-4 2-516,5 7-129,3 2-516</inkml:trace>
  <inkml:trace contextRef="#ctx0" brushRef="#br0" timeOffset="91001.205">19640 9077 6966,'11'-38'5160,"-3"25"-258,1 11-258,-9 2-3225,14 15-387,-13 7-258,2 11-516,-3 7-258,-1-2-774,1 8-1935,0-10-1677,0-3-645,0-12-258,4-3-129</inkml:trace>
  <inkml:trace contextRef="#ctx0" brushRef="#br0" timeOffset="91188.2157">19798 9039 7740,'19'9'5160,"-11"6"-645,4 4 0,-5 6-4128,7 6-645,-4 0-3870,-3 6-387,-2-3-387,-3 2-387</inkml:trace>
  <inkml:trace contextRef="#ctx0" brushRef="#br0" timeOffset="91909.2568">14096 9941 7224,'-10'-20'5031,"10"20"129,-7-7-516,7 14-2838,-3 8-903,6 12-387,3 4-129,3 3-387,3 10-387,-2-10-645,10 7-3483,-11-12-129,5-3-387,-7-11-645</inkml:trace>
  <inkml:trace contextRef="#ctx0" brushRef="#br0" timeOffset="92428.2865">14258 9965 8127,'0'-28'5031,"6"13"0,2-4-258,13 9-3483,-4-5-258,7 8-387,-3 4-258,3 3 0,-3 10-258,-5 8 129,-6 8-258,-5 5 0,-5 6 129,-7 4 0,-7 2 0,-3-2-129,-2-2 129,3-4-129,3-5 0,6-8 129,7-9-258,0-13 129,15 7-129,4-7 129,5-5 0,0-2-129,2-1 129,-1-1 0,-1 4 0,-5 0 0,-2 2-129,-6 2 129,-2 1-258,-9 0-129,14 0-516,-14 0-2838,0 0-1032,0 0-387,0 0-516</inkml:trace>
  <inkml:trace contextRef="#ctx0" brushRef="#br0" timeOffset="93743.3618">12158 8793 3096,'-20'21'4515,"16"0"-129,1 16-258,3 18-2838,-4 16-258,4 30-387,1 30-387,3 25 0,-1 19 0,0 12 0,3 1-129,1-5 129,0-15 0,6-20 129,-1-25 129,4-23 129,1-28-258,3-14 0,1-20 0,5-11-258,1-11 129,8-5 0,10-11-258,7-4 516,11-9-387,11-3 129,10-4 0,15 3 129,10-3-258,10 3 129,11 1 0,12 5-129,12 2 129,14 2-129,15 2 0,8-2-129,17 2 129,11-1 0,16 0 0,10 0-129,14 0 129,13 1 0,10-2 129,8 4-129,7 0 0,7-3 129,6-2-129,41-2 129,-33-3-129,5-4-129,2-6 0,6-1 0,1-4-129,1-7-129,-3 4 129,-43-3-129,27 2 129,-10-1-129,-12-1 258,-11 7-129,-9-1 129,-12 5 0,-7-3 0,-8 2 0,-7 2 0,-11 2 0,-10 1 129,-17 0 0,-19 2-258,-22 0 129,-27-2 0,-24 1 0,-29 1 0,-17 1 129,-21 1-258,-16-1 129,-12-1 129,-6 1-129,-7 0 0,0-6 0,0-4 129,-3-5-258,-4-11 258,1-10-129,0-10 129,0-8-258,-2-12 129,2-8-129,0-7 0,1-6-129,3 1 129,1-5-258,-1 6-129,-3 4-129,2 15-129,-7 4-645,8 23-3096,-20 10-516,-2 22-516,-10 13 129</inkml:trace>
  <inkml:trace contextRef="#ctx0" brushRef="#br0" timeOffset="94395.3991">15558 8741 5934,'21'-41'4773,"-6"29"-258,-1 12-516,-1 14-3354,5 33 0,-5 25-387,0 29 129,-4 37 0,-1 29 0,-1 32 129,3 25-258,0 7-129,4-2-387,8-13-2322,3-24-1677,5-35-258,4-29-645,5-46-129</inkml:trace>
  <inkml:trace contextRef="#ctx0" brushRef="#br0" timeOffset="94899.428">18516 8415 7740,'-10'-12'4773,"10"12"-258,-7 7-387,3 19-3354,2 28-387,1 28-129,1 28 0,2 27 0,5 34 0,-1 27-129,2 16 0,5 16-645,0-15-516,10-12-3225,-1-22-258,-1-23-258,2-36-387</inkml:trace>
  <inkml:trace contextRef="#ctx0" brushRef="#br0" timeOffset="95407.457">20627 8531 3225,'-35'-61'4386,"21"30"0,-1 2-1935,15 29-258,-15-17-774,15 31-258,0 20-129,10 30-258,0 25 129,8 27-387,-2 25 129,4 32-387,-2 21-129,0 6 129,-2 1-387,-4-14 129,2-14-387,-8-28-516,5-18-3612,-10-33-258,-1-32 0,0-22-516</inkml:trace>
  <inkml:trace contextRef="#ctx0" brushRef="#br0" timeOffset="96416.5147">14139 10493 4902,'0'-12'5031,"0"12"-258,-10-9-129,10 9-2709,0 0-387,0 0-645,7 0 0,12 0-387,2-2 0,11-3-129,4-4-129,4 0 0,3-3-129,-1 0 0,-3 1 0,-3 4-129,-7 1 129,-6 2-129,-5 3 0,-5 0-129,-2 1 0,-11 0-258,12 0-387,-12 0-1548,0 0-2451,0-12-258,0 12-258,0 0-258</inkml:trace>
  <inkml:trace contextRef="#ctx0" brushRef="#br0" timeOffset="97243.5619">13748 8603 1161,'-27'-7'4644,"14"2"516,13 5-516,-14-15-1677,22 15-903,0-10-774,16 6-129,0-8-645,10 5 0,-1-5-258,4 3 258,-3-2-387,-3-1 0,-3 0 129,-2 1-258,-4 0 129,-3 5 0,-3-2 0,-4 3-129,-2 2 129,-10 3-258,12 0 129,-12 0-129,2 11-258,-2-11-258,-3 21-387,-8-16-387,7 10-2709,-7-4-774,0 7-129,-6-7-387</inkml:trace>
  <inkml:trace contextRef="#ctx0" brushRef="#br0" timeOffset="127052.267">19217 12948 7353,'-4'-19'4644,"4"9"129,4-4-645,6 7-2709,-7-5-516,7 12-258,-1 0-129,4 13-129,-2 10-129,4 11-129,-3 12 129,4 10-258,-2 2 129,0 5-129,0-1 0,-1-5 0,-4-5 0,-3-10 0,-1-13 0,-4-12 0,-1-17 129,0 0-129,0-20 0,0-16 129,2-12-129,3-8 0,5-6 0,6 0 129,3 0-129,8 5 129,0 7 0,3 16 0,1 8 129,2 14-129,-4 11 129,0 9-129,-4 13 0,-4 11 0,-3 6-129,-3 9 129,-3 4-129,-1 2 0,-2-2 0,-1 0 0,-2-8 0,1-3 0,-4-8 0,0-10 0,0-7-129,-3-15-258,1 21-2580,-1-21-1677,0 0-387,-7-12-387,4 0-516</inkml:trace>
  <inkml:trace contextRef="#ctx0" brushRef="#br0" timeOffset="146679.3895">5191 10197 3870,'-18'-24'4644,"8"8"129,3 3-387,-7-12-2064,14 25-129,-9-30-903,9 17-129,0 13-645,0-11 0,0 11-129,7 20 0,-2 10 0,1 16-258,-1 18 129,0 12-129,1 6 0,0 2 129,-1 0-387,2-2 129,-1-8 129,1-11-258,-3-11 258,-1-13-258,-2-11 258,-1-6-387,0-7 129,0-15-516,0 0-1032,-4-7-3096,4-12 129,0-8-516,5-2-258</inkml:trace>
  <inkml:trace contextRef="#ctx0" brushRef="#br0" timeOffset="147347.4278">5466 10349 3870,'-1'36'4386,"-3"-18"-129,4-1 129,-9-9-1935,9 11-645,0-19-258,0 0-387,-9 0-129,9 0-258,-8-20-258,6 1 0,-1-7-258,1-3 0,1-1-129,1-4-129,2 4 129,8 2-129,2 3 0,3 4 0,5 7 0,3 4 129,0 8-129,2 3 129,-1 11-129,-3 9 129,0 8-129,-5 12 0,-2 7 0,-7 6 0,-4 5-129,-3 2 129,-3 0-129,-7-3 129,-3-4-129,-6-2 0,-1-8 0,-1-5 0,0-10 258,3-4-129,2-7 0,5-3-129,11-15 258,-10 12-129,10-12 0,9 0 0,4-3 0,3-1 0,4 1 0,1 1 0,1-1 0,-2 2 129,0 1-258,-4 0 129,-1 0-387,-6 0-516,3 4-3741,-12-4 129,10 2-516,-10-2-387</inkml:trace>
  <inkml:trace contextRef="#ctx0" brushRef="#br0" timeOffset="148719.5063">5185 10926 10191,'1'-107'5289,"30"29"-387,15-15 0,20-2-3612,4-1-774,9 11-258,2 9 0,-8 12-129,-11 20 129,-21 21-129,-23 23 129,-18 25-129,-28 26 0,-17 17 258,-17 8-258,-4 4 129,-2-2-129,9-7 129,12-13-129,16-19 0,23-25 0,22-14-129,24-24 0,14-12 0,10-10-258,5-8-129,3 8-774,-14-6-3612,-3 15 0,-19 8-645,-10 15-258</inkml:trace>
  <inkml:trace contextRef="#ctx0" brushRef="#br0" timeOffset="149291.539">6618 12407 9933,'-23'-107'5289,"15"47"-387,-6-7 0,12 8-3354,-10-4-387,6 14-258,-10 13-258,-1 21-258,-6 21-129,-5 34-129,-2 19 0,-3 21-129,4 11 0,3 7-129,8-2 129,7-10 0,11-17 0,11-19-129,9-22 129,10-19 0,3-14 0,5-22-129,-1-11 129,-1-8 0,-7-2 0,-3 2 0,-7 10-129,-4 9 129,-8 16 0,-7 11 129,6 9-129,-2 17 0,-1 6 0,5 4 0,4 1-258,3-6-258,8 5-516,-2-19-3741,13-2-258,0-15-129,9-8-516</inkml:trace>
  <inkml:trace contextRef="#ctx0" brushRef="#br0" timeOffset="149496.5507">7388 11930 12771,'43'-17'5160,"-10"8"-387,3-9-129,8 5-4257,5 1-129,3 1-258,-4 9-645,-11-3-774,-3 9-3354,-20 4 129,-9 12-645,-15 2-129</inkml:trace>
  <inkml:trace contextRef="#ctx0" brushRef="#br0" timeOffset="149667.5605">7374 12291 8643,'19'14'5289,"7"-16"-516,13-5-129,-1-11-2580,8 6-1032,-4-3-387,1 1-774,-2 12-1548,-8-6-2967,-7 8 0,-14 0-387,-8 9-387</inkml:trace>
  <inkml:trace contextRef="#ctx0" brushRef="#br0" timeOffset="149824.5694">7428 12566 13158,'-27'43'5031,"34"-43"-129,23 0-258,10-19-4128,18-7-258,9-6-129,3-9-903,3 5-3870,-10-1-129,-3 4-387,-12-1-516</inkml:trace>
  <inkml:trace contextRef="#ctx0" brushRef="#br0" timeOffset="150343.5992">8433 11502 7482,'-9'-5'4773,"7"17"129,6 12-516,12 23-3096,-6 11-387,5 21 129,-10 5-258,-2 11-258,-4-3-258,-6-5 129,-1-14-387,-2-12 129,1-16-129,5-19 0,4-26 0,6 0 129,6-28-129,6-8-129,4-5 258,6-4-258,1 3 129,3 8 0,3 14 0,-2 15 0,-1 13-129,-1 16 129,-3 11 0,-6 7 0,-4 2 0,-6-2 0,-4-2 0,-7-6 0,-3-5 129,-12-1-129,-9-6 258,-7-2-258,-9-7 129,-6-2-129,-4-7 129,-1-4-258,8-7-645,3-14-3612,23-4-387,15-10-258,15-6-516</inkml:trace>
  <inkml:trace contextRef="#ctx0" brushRef="#br0" timeOffset="151666.6749">9943 11869 9804,'-3'-26'5418,"3"26"-516,7-15 0,6 23-4128,-2 5-387,5 14 129,-3 7-258,-3 10 0,-2 2-129,-1 4 129,-3-6-258,-3-4 129,1-9 0,1-9 0,-3-22-129,0 0 129,11-9-129,-4-22 0,1-11 129,3-5-129,0-3 0,-1-3-129,3 5 129,2 7 0,2 11 0,0 13 0,2 13-129,1 9 129,1 15 0,1 6-129,-1 5 129,-2 4 0,0-1 0,-2-4 0,1-4 0,-4-9 0,2-12 0,-1-5 0,-1-5 0,-1-12 0,0-8 0,-1-8 0,-1-1 0,2-2-129,-1 4 129,0 6 0,-1 4 0,-1 9-129,-3 12 129,-1 9 0,1 13-129,-5 8 258,0 6-258,1 4 129,1 1 0,3 0 0,2-6 0,4-6 0,0-9 0,4-5 0,1-11-129,1-3 129,0-13 0,-3-9-129,1-5 129,-7-8-129,2-2 129,-3-4 0,-2 2 0,-2 3 0,-3 5 0,1 9 0,-1 8 0,-2 14 0,0 0-129,2 22 129,1 3 0,4 4 0,1 0 0,4 3 0,4-6 0,2-3 0,2-9 0,1-5-129,-1-6 129,0-3 0,-3-3 0,-3-8 0,-4-4 0,-6-9-129,-4-2 129,-7-4 0,-11 0 0,-6 4 0,-6-4 129,-1 6-129,2 5 0,2 3 0,6 11 0,11 4 0,10 1 0,20 0-129,12 2-129,8 1 0,15-2 129,6-1-129,10 0 0,0-8 0,-3-1 129,-7-3 0,-10 0 129,-9 2 129,-16 3 129,-14 7 0,-12 0-129,-20 17 258,-8 7-129,-2 10 0,-2 1-129,2 10 129,5 0-129,5 0 0,9-7-129,9-6 129,6-10-129,9-15 0,6-7 0,7-12 0,2-16 0,2-12 0,0-10 0,-2-11 0,-1-7-129,-6-5 0,-6 1 0,-5 6 0,-7 9 0,-3 12 0,-5 15 0,-3 23 129,-4 13 129,4 25 0,3 15 0,4 10 0,3 4 0,10 6 0,7-3-129,6-4-258,7-2-645,-5-19-3741,11-8-129,-3-13-645,3-10-258</inkml:trace>
  <inkml:trace contextRef="#ctx0" brushRef="#br0" timeOffset="152174.7039">11890 11454 9417,'14'-42'5676,"-4"23"-774,15 5 0,5 2-3999,7 9-387,1 3 0,1 6-258,-7 11 0,-2 6-129,-12 6 0,-7 3 0,-11 1 0,-5 6 0,-12-5 0,-4 0-129,-2-5 129,-1-2-129,3-8 129,3-1-129,5-6 0,13-12 0,-8 11 0,8-11 0,10 7 0,3-4 0,2 3 0,2-1 0,0 4 0,0 2 0,-2 1 0,-2 4 0,-3 2 0,-2 4 0,-4 0-129,-3-1 258,-1 3-258,-5 0 129,-6 1 0,-2 2 129,-6-6-129,-2-3 0,-8-3 0,-2 0 129,-3-4-129,-1-4 129,-1-2-129,1-1 0,2 0 0,4-3-258,6 11-516,-5-11-3612,12 9-774,-2-5-129,5 4-645</inkml:trace>
  <inkml:trace contextRef="#ctx0" brushRef="#br0" timeOffset="153591.785">7252 14483 1419,'9'17'3612,"6"-17"-516,-4 0-258,-4-13-387,8 1 0,-12-20-387,10 9-258,-13-12-387,3 9-129,-9-12-258,-2 14-129,-12-3-129,-1 11-387,-6 6-129,-1 7 0,-2 3-129,1 19-129,0 8 0,3 12 0,5 6 0,3 6 0,5 3-129,6 3 129,1-3 0,6-5 0,3-10 0,7-9 0,5-9 129,4-10-258,1-9 258,2-4 0,1-15-258,3-5 129,-2-6 0,-1-6 129,-1-5-258,-3 1 258,-1 4-129,-2 6 0,-3 9 129,-3 9 0,-10 10-129,13 12 129,-9 15 0,-1 4-129,0 6 129,-1 1-129,3-3 129,2-4-129,4-3 0,1-12-258,3-2-129,0-10-387,8 2-2193,-4-11-1677,3-3-258,-3-8-129,2 1-387</inkml:trace>
  <inkml:trace contextRef="#ctx0" brushRef="#br0" timeOffset="153880.8014">7652 14480 5676,'0'-12'5031,"0"12"-387,8-7 0,-1-7-1935,13 10-1419,-4-13-129,11 10-258,0-8-387,5 8 0,-3-2-258,2 3-129,-3 3-129,-5 1-129,-3 2 0,-8 0-387,1 5-903,-13-5-3225,10 0-129,-10 0-258,4-21-516</inkml:trace>
  <inkml:trace contextRef="#ctx0" brushRef="#br0" timeOffset="154155.8172">8115 13871 8256,'-25'-22'4773,"25"22"-387,-13-10-258,13 10-2967,0 19-258,6 11-387,-4 8 129,3 11-258,-4 6-129,2 11-129,-3 4 0,0 0-129,0-5-258,0-5-129,6-6-387,-6-15-516,9-3-2451,-4-17-903,3-4 0,-8-15-516</inkml:trace>
  <inkml:trace contextRef="#ctx0" brushRef="#br0" timeOffset="154538.8391">8170 14373 3225,'2'-30'4515,"0"17"129,-1-2-129,-1 15-1548,8-26-903,3 23-645,-3-11-387,9 12-129,-2-2-258,5 4-258,-2 4 0,1 9-129,0 5-129,-3 2-129,-2 4 0,-3 0 0,-1 3 0,-4-3 0,-2 2-129,-4-4 129,0 0 0,-3 2 0,-4-4-129,-6 1 129,-2-6 0,-4-1 129,-1-2-129,0-4 0,-2-3 0,2-3 0,2-2 0,4 0 0,2 0-129,3-4-516,9 4-1419,-9 0-2451,9 0-258,0 0-258,0 0-516</inkml:trace>
  <inkml:trace contextRef="#ctx0" brushRef="#br0" timeOffset="156722.964">5649 14532 6450,'-19'-20'5289,"13"0"-387,6-6-258,8-15-2451,10 7-903,2-9-258,11 8-387,-2-1 0,4 13-129,-2 8 0,-3 15-129,-4 16-129,-4 15 0,-5 11-129,-5 7-129,-6 8 0,-4-1 0,-1 2 129,-7-9-258,-1-5 129,-6-8-129,1-6 129,-2-10-129,0-8 129,1-5-129,2-7 129,5 0 0,8 0-129,-2-17 258,8 7-258,11 2 258,8 2-129,10 4 0,5 2 0,1 5 0,1 7 0,-1 5 0,-5 7 129,-7 5-258,-10 3 129,-10 7 0,-10-4 0,-12 5 0,-13 1 0,-11 0 0,-7-1 0,-7-7 0,-4-3 0,0-11-129,3-1 0,3-14-258,12-4-258,5-16-1548,19-1-2967,6-17 129,15 1-645,13-17-258</inkml:trace>
  <inkml:trace contextRef="#ctx0" brushRef="#br0" timeOffset="157099.9855">6429 14061 10449,'-12'-74'5418,"6"42"-387,5 18 0,1 14-3741,1 19-258,6 36-516,7 32 0,-2 20-258,7 21 0,3 19-258,-1 11-516,8 14-3870,-16-10-774,-1-5-258,-9-20-516</inkml:trace>
  <inkml:trace contextRef="#ctx0" brushRef="#br0" timeOffset="192190.9927">10244 14555 645,'-2'6'3999,"2"-6"387,10 6-516,9-1-2322,5-2-774,12 2-129,9-5 0,18 2-258,19-2 0,21-4 0,19-7 129,28 2 0,21-10 129,29 2 0,20-8 129,28 1-129,51-7 258,-8 3-258,18-4 0,16 2 0,15-2 0,9 6-258,10-1 0,10 3-129,-4 1 0,11 3-129,1 0 0,32 4 0,-26-1 0,-1 3-129,33 1 129,-36 2-258,-33 2 129,18 2 0,-6 3-129,-39 0 0,21 2 129,-12 0-129,-44 2 0,20 0 129,-14 0 0,-13 2 0,-17 1 0,-11 0-129,-16 1 258,-12-1-129,-15-3 129,-13 1-129,-11-1 0,-14 0-129,-11 0-258,-20-4-516,-11 2-3999,-27-1-258,-20 0-258,-26 2-387</inkml:trace>
  <inkml:trace contextRef="#ctx0" brushRef="#br0" timeOffset="192898.0332">9938 14650 1935,'0'0'4515,"0"0"-129,11-3-129,-9 9-3354,7 18-129,0 10-129,-1 19-258,0 12-129,2 17 129,-5 8-645,2 10 258,-1 4 258,-1 2-258,1-2 0,0-8 0,-1-9 0,2-12 0,-1-11 0,1-14-1161,-1-9-2838,-1-3-129,-5-16-645,0-4 388</inkml:trace>
  <inkml:trace contextRef="#ctx0" brushRef="#br0" timeOffset="193551.0705">9969 15904 2967,'14'19'4386,"-6"-10"-258,8-3-1548,2 12-1290,4-11-387,8 10-129,5-6-258,12 5-129,9-6 129,14 2-129,16-5 0,17 1 0,16-4 0,19 1 0,21-5 0,20 0 129,19 0-258,17-4 258,20-4-129,21 3-129,23-6 129,19 2-129,14-3 0,14 3 0,9 0 0,10 2 0,31-1 0,-17 3-129,-2 1 0,-1 0 0,0 2-258,4-2 129,2-2 0,1 0-129,1-2 0,-10 1-129,-8-3 129,-2-1 0,-3-2 129,-5-2-129,-7-2 129,-8-2-129,-42-1 129,25-1 0,-18 0 0,-10 1-129,-24 3 129,-15 0 0,-21 5 0,-16 5 129,-19 4-129,-12 3 0,-14 0 0,-12 2 0,-14 9-129,-9 1 129,-9 1-387,-14-5-258,-4 12-1806,-12-15-2193,-12 2-516,-10-7-258,-6-2 388</inkml:trace>
  <inkml:trace contextRef="#ctx0" brushRef="#br0" timeOffset="193978.0949">23212 14073 2451,'2'8'5031,"0"13"-129,-1 11-129,1 9-2709,5 28-774,-7 8-387,4 20-129,4 9-129,6 11-129,-2 7-129,1 3-129,0-7 0,-3-7 129,0-5-258,-3-14-774,3-4-3870,-10-16-387,0-10-258,-6-11-516</inkml:trace>
  <inkml:trace contextRef="#ctx0" brushRef="#br0" timeOffset="195251.1678">14551 14270 1032,'-12'-27'4773,"12"27"-129,-5-14 129,5 14-2580,0 0-258,-8 21-516,8 23-258,0 5-387,1 25-129,3 13-129,4 30-129,0 20 0,7 14-258,-2 6 0,4 10-129,-1-7 0,-1-6 0,1-15 0,-1-23 0,-3-21-129,-5-22-258,2-6-774,-9-36-3483,2-14-645,-2-17 0,0-10-516</inkml:trace>
  <inkml:trace contextRef="#ctx0" brushRef="#br0" timeOffset="195811.1998">15847 14292 4773,'-19'40'4644,"8"-10"-129,3 10 0,6 12-3483,-2 6 0,6 26-258,2 14 129,7 27-258,-2 11 0,6 17-387,-1 8 0,3-1-258,-3-3 0,-1-16-129,0-13-387,-8-36-1935,-1-7-2322,-4-22-258,-1-19-387,-9-25-129</inkml:trace>
  <inkml:trace contextRef="#ctx0" brushRef="#br0" timeOffset="196547.2419">15147 14787 1419,'-26'-32'4386,"15"18"516,2-7-2451,9 21-129,-7-19-129,7 19-129,0 0-387,12 32-258,-6 5-645,6 19-129,-5 8-258,3 12-129,-4 5-129,2-2 0,-1-4-258,-3-7 129,-1-14-129,1-15 129,-2-13-129,-2-12 129,0-14-129,0 0 129,0-12-258,0-9 258,1-7-129,4-2 129,3 1 0,3-1-129,4 4 258,1 7-129,4 3 0,2 6 0,1 9 129,-1 1-129,-2 11 0,-4 6 0,-2 5 258,-5 3-258,-4 3 0,-3 1 0,-2 0 0,-5-1 129,-4-4-129,-3-5 129,-5-2-129,-3-1 0,-1-7 0,-4 1 129,-1-4-129,-1 0 0,4-1 0,0-5-645,12 6-2967,-3-5-1290,14-1-129,-11 0-774</inkml:trace>
  <inkml:trace contextRef="#ctx0" brushRef="#br0" timeOffset="197631.3039">12832 12501 8385,'3'-38'5418,"-9"25"-516,-6 4-258,12 9-3096,-17 17-516,17 19-258,0 6-387,2 20 0,3 8-387,6 8 258,2 2-258,-3-3 0,-3-4 0,-3-13 0,-4-7 0,0-17 0,0-9 0,-4-13 0,4-14 0,0 0 129,-6-14-258,6-9 129,5-9 0,4-1 0,3-2 0,3 3 0,2 3 0,3 8-129,1 8 258,1 10-258,1 4 129,1 11 0,0 8 0,-3 1-129,0 6 129,-4-1-129,-5 0 129,-3-1 0,-9 0 0,-2-2-129,-10-1 129,-9-5 0,-6 3 0,-4-6 0,-4-2 0,1-6 0,5 2-387,0-10-1161,12 1-3354,7-7 0,10-9-387,10-4-516</inkml:trace>
  <inkml:trace contextRef="#ctx0" brushRef="#br0" timeOffset="198043.3274">13647 12544 8514,'8'-4'5031,"-8"4"-129,0 7-258,0 10-3612,-6-3-129,-2 9-387,-10-2 0,-2 3-258,-4 3-129,-3 1 0,-1 1-129,0 0 129,3-4-129,4-1 0,5-3 0,3-3 0,6-3-129,7-15 258,3 16-129,7-11 0,7 0 0,4 1 129,4 1-129,1 3 129,3 1 0,2 3-129,-3 1 129,1-1-129,-4 1 0,-5 2 0,-4-2-129,-3-4-258,-2 6-1032,-11-17-3483,6 13 129,-6-13-645,0 0-129</inkml:trace>
  <inkml:trace contextRef="#ctx0" brushRef="#br0" timeOffset="198522.3548">14038 12777 1806,'20'-19'4644,"-20"19"387,7-20 0,-7 20-2193,-11-16-645,11 16-258,-30-3-258,13 10-645,-8 3-258,5 13-129,-1 2-258,3 7-258,5 0 0,4 3-129,5 1 0,4-6 0,3-3 0,7-6-129,6-9 0,-1-5 129,2-7-129,2-4 0,1-10 129,-3-4-129,1-8 129,-5-1 0,-3 0 0,-3 1 129,-3 5-129,-1 5 0,-3 16 129,0 0-129,0 0 129,0 21-129,2 3 129,1 5-129,2 1 0,2-2 0,3 0-129,2-6-129,6 5-1161,-3-14-3483,3 0 0,-3-6-516,1-2-516</inkml:trace>
  <inkml:trace contextRef="#ctx0" brushRef="#br0" timeOffset="205754.7685">10839 14595 5805,'6'-11'5289,"-6"11"-129,7 23-903,-1 34-2322,-6 16-645,6 36-387,-1 21-387,5 30-258,1 17-129,-1 5-645,8 13-645,-11-29-1548,6-10-2193,-2-29-258,-1-29-774,-3-33 775</inkml:trace>
  <inkml:trace contextRef="#ctx0" brushRef="#br0" timeOffset="205986.7818">11669 14607 8127,'7'29'5289,"-6"24"-258,3 33-645,4 14-3870,8 23-129,7 15 0,1 17-645,7 9-516,-6-4-3870,5-2-258,-4-19-387,-5-18-516</inkml:trace>
  <inkml:trace contextRef="#ctx0" brushRef="#br0" timeOffset="206302.7999">13487 14245 7998,'0'59'5418,"0"6"-129,0 32-645,-9 28-3612,7 43-387,-2 32-258,0 22-645,4 26-1419,-8-14-903,10-6-2580,5-21-258,3-33-645</inkml:trace>
  <inkml:trace contextRef="#ctx0" brushRef="#br0" timeOffset="206798.8283">18207 14361 9288,'9'-52'5031,"4"39"-258,1 24-258,-8 29-3870,6 33-129,0 43-258,0 30-129,-3 39-387,-1 18-516,6 18-645,-7-24-3225,11-16-258,1-29-645,3-39 129</inkml:trace>
  <inkml:trace contextRef="#ctx0" brushRef="#br0" timeOffset="207010.8403">18965 14495 5289,'82'-70'5547,"-47"86"-903,-4 36-129,-9 25-2451,-3 32-1548,-1 21-258,-3 18-516,-1 21-1161,-12-12-1161,1 6-1935,0-21-516,3-21-129</inkml:trace>
  <inkml:trace contextRef="#ctx0" brushRef="#br0" timeOffset="207254.8542">20337 14175 7740,'54'88'5031,"-35"-3"-516,-4 21-387,0 24-3870,-2 13 0,5 10-129,-8-2 0,-3-10-258,3-15 0,-9-24-1290,6-15-2838,-5-23-258,1-19-387,-2-19-129</inkml:trace>
  <inkml:trace contextRef="#ctx0" brushRef="#br0" timeOffset="207534.8703">21338 14319 4257,'65'-32'4902,"-38"32"-258,-1 21-258,-11 18-3096,11 33-129,-9 14 129,2 30-258,-8 12-129,2 13 0,-9-6-387,1-2-258,-5-17 0,0-12-516,0-9-516,-5-23-3999,5-14-129,-9-20-645,-1-9-387</inkml:trace>
  <inkml:trace contextRef="#ctx0" brushRef="#br0" timeOffset="228979.0969">15658 11650 3483,'-9'-35'4257,"3"21"0,2-1-1161,4 15-1161,-6-19-516,6 19-387,0 0 0,1 6-387,1 14 129,3 13-258,-2 8-129,2 14 0,-3 12-129,-1 12 0,-1 4-129,0 3 0,-1-8-129,0-4-129,1-7-129,-2-15-258,3-6-903,-1-25-2193,0-6-903,0-15-129,0 0-387</inkml:trace>
  <inkml:trace contextRef="#ctx0" brushRef="#br0" timeOffset="229294.1149">15674 12126 4128,'5'-54'4386,"2"30"258,3 1-516,7 10-2064,-3-8-774,8 15-387,-1-3-129,6 9-129,-4 8-258,1 11-129,-3 7-129,-5 8 129,-1 3-258,-8 4 129,-3 1-129,-4-2 0,-2-6 0,-7-3 0,-6-7 129,-1-6-387,-4-6 258,-1-6 0,0 0 0,-2-6-387,8 1-1161,-2-2-2838,8-9-129,4-3-129,6-5-516</inkml:trace>
  <inkml:trace contextRef="#ctx0" brushRef="#br0" timeOffset="229556.1299">16196 12001 8127,'0'0'5031,"0"0"-387,7 0 0,5-10-3354,14 9-129,-2-8-516,7 4-258,0-2-258,0 2-258,4 5-516,-10-3-1290,1 3-2451,-7 1-387,-3 1-258,-6-2-258</inkml:trace>
  <inkml:trace contextRef="#ctx0" brushRef="#br0" timeOffset="229759.1415">16428 11650 8385,'-5'-13'5031,"-5"28"-258,7 16-258,-3 7-3483,6 16-129,-1 8-516,1 8 0,0 4-516,0-5-258,5 3-1161,-5-15-2838,0-8-258,0-13-387,1-12-129</inkml:trace>
  <inkml:trace contextRef="#ctx0" brushRef="#br0" timeOffset="230111.1616">16955 11286 5805,'13'-34'4644,"-13"34"0,-2 11-387,-9 24-2838,-7 6-516,1 24 0,-7 4-129,3 18-258,-2 0-129,5 10 0,8-5-129,5-5-258,5-8 0,6-13 0,11-9-645,1-22-774,10-8-2838,-1-17-387,6-9-129,-2-7-258</inkml:trace>
  <inkml:trace contextRef="#ctx0" brushRef="#br0" timeOffset="230503.1841">17272 11793 9288,'-11'-56'4773,"-2"36"-258,-7 0-258,2 16-3225,-7 3-516,3 6 0,-3 15-258,5 10-129,1 9 0,7 4 129,4 1-258,5 1 0,3-3 0,10-9 0,3-7 0,6-11 0,0-12 0,1-3-129,-2-8 258,-1-16-129,-1-2 0,-1-6 0,-5 3 0,-2 2 0,-1 8 129,0 4-129,-7 15 0,9 0 129,-5 12-129,1 12 129,2 8-129,2 3 0,2 1-258,2-2 129,5 0-387,-1-18-1161,9 1-2580,-4-12-387,5-5-129,-2-14-645</inkml:trace>
  <inkml:trace contextRef="#ctx0" brushRef="#br0" timeOffset="230715.1962">17607 11623 9030,'-12'0'5031,"6"16"-387,-2 12-129,7 8-3354,-4 0-387,5 10-258,0-5-258,0 2 0,0-2-387,3-7 0,-1-2-258,-2-15-1032,8 0-2838,-8-17-387,2 15-258,-2-15-387</inkml:trace>
  <inkml:trace contextRef="#ctx0" brushRef="#br0" timeOffset="231163.2218">17513 11792 5160,'0'9'4902,"0"-9"-258,0 0-258,-3 15-2322,3-15-516,0 0-387,0 0-258,0 0-258,0 0 0,17 0-129,-1-1 0,9 1-129,1 0 0,7 3 0,1 1 0,4 4-129,0-2 0,-1-2-129,-1 3 0,-5-5-129,-4-1 0,-4-1 129,-4 0-258,-6-6 129,-2 0-129,-11 6-129,13-15-516,-13 4-3096,0 11-903,0-15-258,0 15-387,0-11-387</inkml:trace>
  <inkml:trace contextRef="#ctx0" brushRef="#br0" timeOffset="231614.2476">18038 11504 10449,'-2'-26'5160,"2"26"-516,0 0-129,5 7-3612,2 23-387,-4 8 0,2 12-258,-3 9 0,0 12 0,-2 1-129,-8 1 0,1-4-129,-2-11 0,0-9 0,-1-13 0,3-14 0,7-22-129,0 0 129,0-18-129,10-10 0,4-7-129,6 0 129,3-2-129,3 5 129,-1 3 0,5 8 0,-5 9 129,-1 8 0,-2 4 0,-5 12 0,-3 9 129,-6 7-129,-6 5 0,-4 3 0,-12 2 0,-7-1-129,-8-6-258,-3 8-3225,-13-14-903,-7-3-258,-11-9-258</inkml:trace>
  <inkml:trace contextRef="#ctx0" brushRef="#br0" timeOffset="231924.2653">17436 11794 7998,'26'-4'5031,"-9"1"-129,8 3-387,1-2-2709,4 2-645,0 1-645,2 4-516,-2 7-1290,-7-8-3096,1 3-387,-10-7-258,0 0-516</inkml:trace>
  <inkml:trace contextRef="#ctx0" brushRef="#br0" timeOffset="232411.2932">18458 11269 7482,'6'-12'4773,"9"17"0,0 8-387,11 16-2967,1-1-516,12 19 129,-2 2-387,1 15-129,-8 5-129,-6 10-129,-9 2-129,-12 0-387,-9 3-258,-18-15-1290,-9 2-2709,-14-14-258,-8-6-258,-14-13-516</inkml:trace>
  <inkml:trace contextRef="#ctx0" brushRef="#br0" timeOffset="232907.3215">17573 11698 6063,'-15'-5'4902,"5"4"-387,10 1-258,-20-2-2451,20 2-258,0 0-645,0 7 0,0-7-516,15 8 0,-3-3-258,8 0 0,1-1 0,-1 2-129,-1-4 0,-3 3 0,-6-3 0,-10-2 0,0 0-129,-10 3 129,-11-3 0,-7 2 129,-2 2-129,-1-3 0,3 1-129,4-1-129,10 6-258,6-7-1290,14 3-2580,13-3-129,16 5-516,6-4-258</inkml:trace>
  <inkml:trace contextRef="#ctx0" brushRef="#br0" timeOffset="236047.5012">17139 12485 2322,'13'-13'2580,"-2"6"-1935,-2 2-258,4 0 516,1 5 0,0 0 387,7 5 129,0 0 258,16 6 0,5-8-129,18 7 0,11-10-387,19 0-129,10-5-387,10-4-129,3-8-129,6-2 129,-7-2-258,-11 4 258,-17 3-387,-17 3 129,-19 3-129,-14 6-129,-16 2 0,-18 0-258,0 0 0,0 0-1032,0 0-2709,0 6-516,0-6-258,7 0-129</inkml:trace>
  <inkml:trace contextRef="#ctx0" brushRef="#br0" timeOffset="237370.5769">19109 11676 645,'-10'3'4128,"0"-3"129,10 0 0,0 0-1419,0 0-387,0 0-774,7-7-258,9 7-258,-2 0-258,7 3-258,1-2 0,5 6-258,-1-4-258,1 7 0,-1-6-258,-2 0-387,0 2-774,-10-8-1806,0 2-1419,-4-7-129,-10 7-516,0 0 258</inkml:trace>
  <inkml:trace contextRef="#ctx0" brushRef="#br0" timeOffset="237579.5888">19164 11889 6708,'20'12'4515,"0"-10"-129,3-2-129,2-14-3225,5 10-516,1-5 129,0 5-387,-4-2-129,-3 1-1032,2 1-2967,-6 2-387,-4 2-258,-2-2-387</inkml:trace>
  <inkml:trace contextRef="#ctx0" brushRef="#br0" timeOffset="238478.6402">20016 11597 1677,'9'-17'3870,"-9"17"129,8-12-129,-6-1-2064,-2 13-129,5-23-645,-5 23 258,-1-21-645,1 21 129,-20-10-129,3 10-258,-7 0 129,-4 13-129,-6 5 129,-1 11-258,-2 8 0,6 5 0,0 4 0,10 3 0,7 1 0,11-6-129,8-8-258,11-8-129,6-8 258,4-11 0,4-9-129,1-7 129,-1-12-129,0-5 129,-6-5 0,0-9 0,-2 0 0,-4-3-129,-1 5 129,-5 5-129,-1 5 129,-4 7 0,-7 19 0,0 0 0,0 0 0,5 21 0,-5 8 0,1 3 129,2 2-129,4 3 0,4-3 0,2-3 0,3-3-387,-3-16-1677,5 5-2064,-2-8-387,-1-2-387,-3-2-129</inkml:trace>
  <inkml:trace contextRef="#ctx0" brushRef="#br0" timeOffset="241834.8322">15279 15940 1161,'-4'14'4128,"4"-14"387,0 0-1806,0 14-903,0-14-387,6 15 0,-6-15-129,11 24-258,-7-11-129,5 8-129,-1 8-258,6 3 0,5-1-258,9 4 0,7-4-258,8 0 258,10-5-258,10 1 0,7-13 129,11-3-129,4-4 258,2-3-387,0-4 258,-2 0-129,-6-2 0,-4-3 129,-9-4-129,-5-2 129,-11-1-129,-1-12 129,-10-1-129,-2-1 0,-2-4 0,-3-1 0,-1-3 129,-3-1-258,-1 1 258,-6 10-129,-1 2 0,-5 1 0,-4 4 0,-4 2-129,-7 15-129,0-17-1032,0 17-3225,0 0-258,-5 1-387,5-1-129</inkml:trace>
  <inkml:trace contextRef="#ctx0" brushRef="#br0" timeOffset="242230.8547">16523 16027 1677,'-22'-5'5031,"22"5"-258,0 0 0,-2-20-2451,13 20-774,-2-2-645,6 2 0,0 0-387,3 0-258,-1 0 0,3 0-129,1 0-129,-1 0 0,1-2 0,1 2 129,-3-3-129,0 3 0,-3 0 0,-4 8 0,-1 4 0,-4 2 0,-5 1-129,-1 2 129,-1-1 0,0 1 0,-2 8 0,-1-3 0,3-1 0,0-4-129,4 3-1161,-2-5-3096,3-3-387,-5-12-258,12 7-258</inkml:trace>
  <inkml:trace contextRef="#ctx0" brushRef="#br0" timeOffset="243118.9056">17223 16012 2709,'7'34'4128,"4"-10"-516,6 6-1161,15 1-774,0-6-258,17 9-129,-3-11-516,13 4 258,-1-6-387,8-1 0,0-11-129,2 6 0,1-11 0,-1 0-387,-3-4 0,1 0 0,-3-1-129,-1-8 0,0-10 0,-2-2 0,-3-2 0,-1-4 0,-3-1 0,-6-1 0,-5-3 129,-5 6-129,-8 3 0,-8 4 0,-6 0 0,-5 4 0,-4 3 0,-6 12 0,2-15 0,-2 15-258,0 0-387,0 0-258,0 0-903,0 0-2580,0 0-129,-5 9-645,5-9 388</inkml:trace>
  <inkml:trace contextRef="#ctx0" brushRef="#br0" timeOffset="243493.9271">18380 15988 645,'-8'0'4386,"8"0"387,0 0-258,0-10-2193,20 10-516,-5-4-774,11 4 0,-2-6-387,5 1-258,-2 0 0,0 1-258,0-3-129,-2 5 129,-4 1-129,-1 1 0,-4 1 0,-3 8 0,-3 3-129,0 3 258,-6 2-129,-1 0 0,0 1 0,-3 0 0,0 1 0,0-2 0,0-2 0,0-4 0,0 2-258,0-13 0,11 29-645,-11-29-2322,9 18-1161,0-14-645,4 8 0</inkml:trace>
  <inkml:trace contextRef="#ctx0" brushRef="#br0" timeOffset="244049.9589">18834 15995 258,'12'34'3999,"4"-15"258,10 2-258,6 4-2064,-1-3-645,12 1-258,-4-4-258,10 5 129,-4-7-387,6 4 0,-1-11-129,3 3-129,1-9-129,1 3 0,2-7 0,-2-2-129,-2-10 129,1-2-129,-2-1 0,-2-6 0,-5-1 0,-4-1 0,-6-3 0,-3 6 0,-8 0 129,-3 2-129,-8 2 0,-5 4-129,-8 12 0,4-16-258,-4 16-774,-6-1-2709,6 1-774,-15 0-129,15 0 129</inkml:trace>
  <inkml:trace contextRef="#ctx0" brushRef="#br0" timeOffset="244478.9833">19788 16021 1032,'-8'0'4257,"-5"-4"258,13 4-258,-6-10-2322,10 10-516,-4 0-645,21-16 0,-7 5-258,8 1-129,-2-2-129,5 1-129,1 1 129,1 1-258,-2-1 129,-2 4 0,-2 2-129,-4 4 129,-3 0-129,-4 0 0,-10 0 0,11 17 0,-11-2 0,0 2 0,0 4-129,0 1 258,0 0-129,1 1 0,1 0-129,2-4 258,0-2-258,3-1 129,-1 0-387,-6-16-1032,17 12-2838,-7-7-387,4-2-129,0-3 0</inkml:trace>
  <inkml:trace contextRef="#ctx0" brushRef="#br0" timeOffset="245123.0203">20460 16462 3870,'0'0'4644,"0"0"0,0-14-516,-4-6-2967,1 8-516,-9-2-129,1 7 0,-8 3-258,-1 4 0,-5 7-129,-1 10 0,-4 5 0,4 10-129,3 1 0,3-2 129,9 2-129,4-4 0,7 0 0,13-9 0,5-5 0,7-7 0,5-7 0,1-1-129,0 0 129,-2-3 0,-2-4 0,-4 7 0,-5 0 0,-5 8 0,-4 5-129,-4 0 129,1 4-129,-1 0-129,5 2-387,-10-19-774,25 20-1419,-8-20-1548,3-3-516,1-9 129</inkml:trace>
  <inkml:trace contextRef="#ctx0" brushRef="#br0" timeOffset="245336.0325">20754 16572 645,'-13'6'4386,"13"-6"129,5 8 129,14-4-2580,-2-10-645,10 6-387,2-3-258,5 2-258,0-1-387,0 0-387,1 7-1677,-2-5-2193,-5 0-516,0 0-258</inkml:trace>
  <inkml:trace contextRef="#ctx0" brushRef="#br0" timeOffset="245798.0589">21284 16387 3225,'-18'-14'4515,"5"11"258,-1 3-516,-3-3-2580,17 3-774,-13 15-387,12 3 0,0 3-387,1 6 0,2 2-129,3 7 129,3-2-129,-2-1 0,0-3 0,-1-7 0,0-5-129,1-4 258,-6-14-129,7 3-129,-7-3 258,14-13-258,-6 2 258,5 3-258,0-2 129,5 1 0,1 9 0,1 0 0,1 7 0,-1 10 0,-1 0-129,-1 9 129,-4-2-129,-4 5 258,-3-5-258,-3 0 129,-4-3 0,0-1 0,-8-4 0,-3-3 129,-6-3-129,-6-2-129,-3-3 129,-4 0 0,-3-2-387,-6-3-645,5 0-3354,-3 0-129,5 0-387,0-3 0</inkml:trace>
  <inkml:trace contextRef="#ctx0" brushRef="#br0" timeOffset="250042.3016">7750 16027 258,'11'-5'4386,"-2"-2"129,-9 7-129,14 2-1161,3 18-1161,-5-8-774,11 12-387,0 3 0,5 9-258,-3 0-387,1 0 129,-5-4-387,-5-1 129,-4-5 129,-6-3-129,-6-23-258,0 0 129,-5 5 129,-1-20-129,-3-12 129,3-5-129,2-6-129,0-5 129,4 0 258,4 3-129,5-2 0,4 17 0,1 3 129,2 11-129,2 7 0,3 4 0,-2 12-129,2 5 0,-1 4-129,0 2 0,-2 0 129,0 0 0,-4 4-129,-2-3 258,-3-2-129,-2-2 129,-7-20-129,9 6 0,-9-6 0,0 0 0,-1-27 129,-4-2-258,1-6 258,0-6-258,1 4 258,3 3 0,0-3 0,7 6 0,4 7 0,7 11 0,2 7 0,5 6 0,0 9 0,2 8-129,-1 7 0,0 1 0,-2 3 0,-3-2 0,-6-1 0,0-1-129,-4-2 129,-4-5-129,-2-5 0,-5-12-387,4 29-2967,-4-29-1032,0 0-387,0 0-516,-4-5-258</inkml:trace>
  <inkml:trace contextRef="#ctx0" brushRef="#br0" timeOffset="251351.3765">21593 16193 1677,'-18'1'3612,"2"20"387,9-9-387,2 11-2967,1-9 0,7 14-129,4-10 387,14 10-258,4-15 258,18 2-258,8-11 516,17-1-516,4-9-129,11-5 0,-1-7-258,3 0 129,-7-10-129,-6 0 258,-13 1-516,-10 1 258,-15 4-129,-10 0 0,-11 0-129,-8 3 129,-5 8-129,0 11 0,-9-13 0,9 13 0,-9-3 0,9 3 0,0 0-129,4 5 129,7 0-129,4-2 0,2-2 129,1 1-129,-1-2 0,1-2 0,-2-1 129,-5-3 0,-11 6 0,10-6 0,-10 6-258,0 0 258,-7 0-129,-2 1-774,9-1-3225,-3 14-645,3-14-129,0 15-387</inkml:trace>
  <inkml:trace contextRef="#ctx0" brushRef="#br0" timeOffset="253043.4733">15123 16324 1806,'0'24'3096,"0"-10"258,0 10-774,-3 4-387,3 8-774,-3 11-387,3 7-516,-2-3-258,1 3 0,0-6-258,1-7 0,0-7-258,0-11 129,1-10-258,-1-13-1419,0 0-2322,0-11-387,-2-12 129</inkml:trace>
  <inkml:trace contextRef="#ctx0" brushRef="#br0" timeOffset="253411.4943">15013 16670 645,'8'44'4386,"5"-21"645,-3-5-645,5-4-2838,10 15-258,-5-16-516,7 4 258,-6-15-387,4-1-129,-5-4 0,4-5-129,-7-6 129,0 2 0,-5-8-258,1 6 0,-2-4-129,-3 2-129,-8 16 0,11-22-645,-2 22-1677,-4-14-2193,-5 14-645,0-20-129</inkml:trace>
  <inkml:trace contextRef="#ctx0" brushRef="#br0" timeOffset="255594.6192">22492 16065 2709,'56'8'2838,"-22"4"-258,-2 1-387,5 5-129,-9 2-387,5 12-387,-12-5 0,-1 11-516,-10-2 0,-10 10-258,-13-6-258,-13 12-258,-22 3 129,-16 2-258,-19 5 0,-19 1 129,-17-1-258,-14-3 258,-12-1-129,-10-5 129,-12-7-258,-9-7 258,-13-4 0,-7-6 0,-7 0-129,-13 1 129,-11-3 0,-10 4 0,-6-4 0,-5 10 129,-2-8-129,-4 6 0,-1-6 0,-1 0 258,1-5-129,3-2-129,0-5 129,5-4 0,2-1 0,3-4-129,2 3 129,-2-4 0,0 3 0,-3-4 0,4 1 0,-3-6 129,2 4-258,4 5 0,10-5 0,11-4 129,9-2-258,11-8 129,8-2-258,4-3 129,4-1 0,-2-10-129,-1 1 258,1 5-258,3 3 258,3-3-129,6 4 0,9 1 0,11-3 129,13 5 0,8-3 0,11-2 0,12 0 0,14-4 0,9 4 129,11-2-129,12-2 258,12-1-258,13-1 129,12-9-129,8 5 129,11-2-129,5 0 0,8-3 0,7-1 129,6-6-258,4 3 129,6-7-129,4 4 258,3-5-258,5 3 129,3 2 0,2 3 0,1 7 0,2 4 129,1 6-129,1 3 0,3 8 0,1-2 129,5 6-129,6 1 0,5 3 0,1 0-129,4 0 129,-1 3 0,1-1 0,1 5-129,-3-4 129,0 7 0,-4-3 0,1 2 0,2 2 129,2 0-129,2-3 0,5 1 0,1-1 0,4-1 129,1-1-129,0 1 0,2-1 0,-1 1 129,-2-2-129,-5 5 0,-3 0 0,-5 1 0,-4 0 129,-4-2-129,-2-2 0,-3-4 129,-1-2-129,4-1 0,1 0 129,-1-2-258,-2-2 258,0 1-129,-4 3 0,-5 0-129,-7 0 129,-11 2 0,-9 5 0,-6-4 0,-6 2 0,-9-5 0,-7 0 0,0 0-258,0 0-903,2-7-3096,-2 7-387,-6-18-387</inkml:trace>
  <inkml:trace contextRef="#ctx0" brushRef="#br0" timeOffset="255970.6407">15301 16449 4128,'30'4'4257,"-14"-9"-1806,1 5-387,-4-4-129,9 5-516,-11-1 0,9 4-387,-6-3-258,1 7-129,-4-4-258,1 8-129,-3-5 0,0 3-129,-4 1-129,-1 1 129,-4 5-129,0 0 0,-5 5 0,-3 1 129,-2 4-258,-4-1 0,2 7-387,-6-8-1419,3-3-2709,5 4-129,0-9-516</inkml:trace>
  <inkml:trace contextRef="#ctx0" brushRef="#br0" timeOffset="256810.6888">15473 17023 129,'32'43'3741,"-17"-15"0,4 3-2064,4 13-129,-4-8-516,0 10-129,-6-19-258,1 14 258,-5-18-129,-1-3-129,-8-20-129,4 12 0,-4-20-129,-3-8-129,-4-4 0,1-6-129,-2 0 0,4-8 0,-1 5 258,5-5-129,0 7 129,6-2 129,4 8 0,6-4 0,-2 8 0,7 9-129,-1-1 129,2 9-258,-2 0 0,3 7-129,-4 3 0,-1 7-129,-2-1 0,-3 8 129,-3-6 0,-4-3-129,0-1 129,-3-2-129,-3-12 129,0 0-129,0 0-129,11-4 129,-6-14 0,2-2-129,3-8 129,-1-3-129,3 2 129,0-1 0,0 2 0,2 5 0,1 3 0,-1 4 0,3 12-129,0 4 129,1 3 0,2 10 129,-2 2-129,1 0 0,-4 6 0,0 1 0,0-2 0,-5-3 0,0-1-129,-5-6-129,5 11-1032,-10-10-3354,0-11-129,10 13-387,-10-13-129</inkml:trace>
  <inkml:trace contextRef="#ctx0" brushRef="#br0" timeOffset="257629.7356">21805 17033 2580,'154'61'4902,"-94"-31"-387,-15 3 129,-24 1-3870,-8 17 258,-21-3-645,-20 7 129,-22-11-387,-19 8 0,-17-7 258,-18 1-258,-18-3 129,-14-14-129,-21 5 129,-15-11-129,-20-1 129,-20-1-258,-17 3 258,-14-5-129,-13-7 258,-9 5-258,-8 2 0,-6 21 0,-4 6 0,-5-8 258,-3-2-387,-2 1-258,-2 3 258,-3 8-129,-3-6 129,-7-8-258,-5 5 129,0-3-258,5 7 258,8-9 129,11 7-129,10-5 258,15 1-258,12-28 0,20 4 129,8-10 0,9-3 0,4 11-129,3-19 129,8 5 129,7-10-129,17 1 129,14-7 0,24 1 258,22-11-258,23-11 258,19 4-258,24-20 0,23 2 0,18-1-129,12-22 387,18 13-258,17-3 0,15-3 0,15 4-387,13 6 258,10-6-258,9 19 258,13 10-774,2-7 0,8 16-129,-6-2-387,7 15-2451,-11 1-1419,-9 9 387,-11 5-645</inkml:trace>
  <inkml:trace contextRef="#ctx0" brushRef="#br0" timeOffset="258142.765">15568 17495 2322,'1'-58'5160,"21"29"-387,4 3 0,12-2-2580,9 21-1419,-4 8-258,6 23-258,-8 16 0,-4 6 0,-12 8-258,-9-1 129,-11-1-129,-7 8 0,-12-1 129,-7-8-129,-3-2 0,-2 9-258,26-58 516,-38 86-258,38-86 129,-9 49-129,9-49 0,0 0-387,61 5-2193,-17-41-2193,-1-3-516,3-8 129</inkml:trace>
  <inkml:trace contextRef="#ctx0" brushRef="#br0" timeOffset="258613.7919">16180 17663 5934,'21'-15'5160,"-13"22"-387,-7 7-903,-1-14-2451,0 0-645,0 80-1032,0-80 129,0 0-129,2 71 129,-2-71 0,0 0 387,4 24-387,-4-37 129,2-8 0,-2 21 0,9-27 258,1 13-258,-2-1 129,4-12 516,-4 23-387,4 1-129,-12 3 0,25 4 0,-25-4-129,0 0 0,38 52 129,-38-52-258,25 64 129,-25-64 129,0 0-258,32 59 0,-32-59 129,0 0 0,0 0 0,42-9-129,-42 9 129,24-41 0,-13 16 0,1-1 129,-2 2-129,3-14 129,-5 5 129,3 7 0,-2 18-258,1 2 258,-10 6-258,0 0 0,42 43 129,-42-43-387,30 68 129,-30-68-129,33 67-516,-33-67-4128,26 58-129,-26-58-645,0 0 0</inkml:trace>
  <inkml:trace contextRef="#ctx0" brushRef="#br0" timeOffset="267706.312">21748 11650 3483,'17'-35'5031,"-12"12"-129,-4-4-129,-5-8-2322,4 19-516,-13-12-645,6 18-387,-14 3-129,0 12-258,-9 15 0,-2 16-129,-2 7-129,3 11-129,1 7 0,7-2 0,5 1 0,8-7-129,10-10-129,7-13 129,10-11-129,5-15 129,3-8 0,2-15-129,-2-10 129,3-7 0,-7-3 0,-1 0 0,-5 3 129,-3 8-129,-5 10 129,-7 18 0,0 0 0,6 7 129,-6 17-129,0 10 0,0 2-129,4-1 0,4 3-258,1-6-258,6 2-1161,-4-15-3354,5-5 0,-2-12-387,2-2-387</inkml:trace>
  <inkml:trace contextRef="#ctx0" brushRef="#br0" timeOffset="267879.3219">21908 11763 7224,'6'-12'5547,"3"11"-387,4-7 0,5 3-2451,-1-6-1806,7 7-258,-1-1-516,-2-4-774,8 9-3741,-13-4-645,-1 4-387,-3-1-258</inkml:trace>
  <inkml:trace contextRef="#ctx0" brushRef="#br0" timeOffset="268338.348">22249 11223 7998,'-5'-17'5547,"1"25"-258,5 26-258,5 10-3354,3 10-1161,-1 3-129,3 5 0,-2 4-387,-6-5-129,-2-11 0,-1-16-129,0-6 129,-4-14 0,4-14-129,0 0 129,8-10 0,4-12 129,2 3 0,3-1 0,5 6-129,-1 7 129,2 7-129,-5 4-129,1 13 0,-7 7 129,2 2-258,-7 2 129,-3 1 0,-6 0 129,-10-3 0,-3-3 129,-5 0-258,-7-12-129,3 8-1548,-4-13-2322,-2-6-516,6 0-258,2-15-129</inkml:trace>
  <inkml:trace contextRef="#ctx0" brushRef="#br0" timeOffset="268570.3614">22532 11228 9933,'42'29'5418,"-13"12"-258,1-4-516,3 28-3999,-7 7-129,-2 11-129,-10 4-516,-12-4-258,-7 1 0,-17-11-258,-4 1-645,-10-27-1290,4 0-2451,1-17-129,6-13-129,10-10 129</inkml:trace>
  <inkml:trace contextRef="#ctx0" brushRef="#br0" timeOffset="268760.3722">22866 11594 9159,'36'0'5160,"-19"0"-645,-3 2 0,0 3-4257,0-1-774,-14-4-2580,0 0-1548,3 13-387,-3-13-387</inkml:trace>
  <inkml:trace contextRef="#ctx0" brushRef="#br0" timeOffset="269426.4103">22659 11503 8127,'-15'-9'5676,"7"7"-387,8 2-258,-16 0-3483,16 12-645,0-12-258,20 15-129,-2-11-129,9 1 129,5-5-258,7-2 129,1-4-258,2 0 129,-2-1-129,-5 1-129,-1 2-129,-9 1-129,-4 3-387,-12 0-903,6 0-3483,-15 0-516,0 11-129,-11-6-645</inkml:trace>
  <inkml:trace contextRef="#ctx0" brushRef="#br0" timeOffset="269623.4216">22682 11776 11223,'-12'47'5676,"12"-32"-258,17-4-258,1-10-4257,10 2-258,4-3-258,4-4-129,-1-2-258,-4-5-903,8 7-4386,-13-4 0,1 3-516,-7-2-258</inkml:trace>
  <inkml:trace contextRef="#ctx0" brushRef="#br0" timeOffset="270514.4726">23326 11151 5934,'3'-36'5547,"0"21"-258,-2-2-1032,11 17-1806,-12 0-903,1 27-516,0 9-387,6 19-129,0 6-129,0 12-129,0 6-258,1 1 0,-1-1-387,-4-17-516,3 3-1677,-6-22-2322,0-10-387,-4-15-387,4-18-129</inkml:trace>
  <inkml:trace contextRef="#ctx0" brushRef="#br0" timeOffset="270794.4886">23495 11354 7740,'17'-50'5418,"-17"50"-516,0 0 0,0 6-3870,-3 11-387,-6 3-387,1 4 0,-5 1-258,0 1 129,0 3 129,-1 2-258,3 1 258,7 1-129,3-1 129,4 0-129,7-3 129,8 0-129,2-2-129,1-7-129,3-1-516,-9-12-1806,3 1-2451,-6-4-387,-1-1-258,-11-3-258</inkml:trace>
  <inkml:trace contextRef="#ctx0" brushRef="#br0" timeOffset="271378.522">23635 11404 9546,'0'0'5805,"13"21"-774,-2 5 129,-6 1-4386,6 9-258,0 2-129,4 2-258,-5-4 0,0-4-129,-5-6-129,-2-4 0,0-8-129,-3-14 129,0 0-129,0 0 129,1-19 0,1-9-129,3-5 129,2-4 129,0 0 0,3 0 0,0 3 129,1 9 0,1 8 0,0 16 129,0 3 0,2 17-129,-2 8 129,1 7-129,-4 2 0,0 3 0,-3 0 0,-1-8-129,-2-2 129,-1-5-129,-1-7 129,-1-17 0,5 13-129,-5-13 258,10-10-129,-5-9 129,1-8 0,3-9-129,-1-8 0,1 0-129,2 3 258,-1 7-258,0 5 0,5 12 0,-2 14 0,0 8 129,1 21 0,0 9 0,-3 4-129,0 1 129,-1 1-129,-5-1 129,-1-4-129,-3-4 0,-1-3-387,-1-19-903,-2 6-3999,-4-9-129,-4-2-387,-3-5-387</inkml:trace>
  <inkml:trace contextRef="#ctx0" brushRef="#br0" timeOffset="273802.6606">15592 14437 1419,'15'-11'2580,"-6"-6"387,-9 17 129,4-24-129,-4 24 0,0-28-387,0 28-903,-7-21-387,7 21-387,-20-4-258,5 8-129,-5 10-129,2 10-129,-2 6-129,0 5 129,6 2-258,3 1 129,8-4-129,3-5 0,7-9 0,7-6 0,4-12 129,5-2-129,-1-13 129,0-7-129,-1-5 0,-2-5 0,-4-3 129,-2 0-129,-5 5 0,-4 1 0,-3 8 129,-1 19-129,0-12 0,0 12 0,0 22 0,0 2 129,4 5-258,5 3 258,1 2-258,4-3-129,7 6-2322,-4-12-2064,4-3-258,-4-3-516,0-3-258</inkml:trace>
  <inkml:trace contextRef="#ctx0" brushRef="#br0" timeOffset="345983.7892">3392 12719 10965,'9'11'5547,"-9"-11"-774,0 0 129,0 0-5160,0-8 0,0 8-387,-7-20-1677,7 20-2451,0 0-129,0 0-387,1 14-129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22:56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10956 877 2580,'0'0'3741,"0"0"387,0 0-387,0 0-645,26-50-258,-26 50-645,0 0-774,0 0 258,0 0-258,0 0-516,0 0-129,0 0-387,0 0-129,0 0 129,0 0-387,0 0 258,-23 92 0,23-23-387,2 19 129,3 11-129,-2 7 258,0 3-387,-1-3 774,-2-9-903,0-14 258,0-15-129,-2-18 258,-1-18-516,-1-20-258,4-12-1032,-4-12-2967,6-22 0,-1-10-516,8-10-258</inkml:trace>
  <inkml:trace contextRef="#ctx0" brushRef="#br0" timeOffset="444.0254">11231 1013 9933,'33'-61'4386,"-33"61"516,31-50-387,-31 50-3483,0 0-258,0 0 0,0 0-258,0 0-258,0 0 516,-33 59-387,33-59-129,-37 59 0,37-59-129,-46 73-129,46-73 129,-57 74-258,57-74 129,-54 64 0,54-64 0,-46 45 0,46-45 0,0 0 0,0 0-258,0 0 258,-22 56 129,22-56 0,35 33-129,-11-8-129,4 12 258,2 1-129,1 8 387,-3-2-387,-2 2 0,-4 0-258,-3-3 258,-3-4-129,-2-10 258,-4-6-258,-3-4 0,-3-7 0,-4-12-774,13 0-3612,-13 0-258,4-12-387,-4 12-516</inkml:trace>
  <inkml:trace contextRef="#ctx0" brushRef="#br0" timeOffset="1472.0841">18034 792 11481,'0'0'5031,"38"-36"-645,-38 36 387,0 0-3999,0 0-258,0 0-129,40 29-129,-40-29 0,25 60-129,-25-60 516,24 78-516,-24-78 645,7 80-645,-7-80 129,0 68 129,0-68-387,0 0 0,0 0 129,0 0 0,0 0-387,0 0 258,0 0-516,-18-85 387,18 85-129,34-87 387,-34 87-258,50-72-129,-50 72 129,51-39 129,-51 39 129,46 0-129,-46 0 0,38 31 0,-38-31-129,30 64 258,-30-64 258,24 90-129,-16-41-129,-8-49 129,10 86 258,-10-86-387,0 65 129,0-65-129,0 0-129,0 0 0,0 0 0,0 0-258,14-64 0,-3 15 129,2-1-258,5-4 258,-18 54-258,41-90 258,-41 90 258,47-61 0,-47 61-129,40-21 129,-40 21-129,0 0-129,45 42 387,-45-42-387,15 65 387,-15-65-129,5 85 0,-5-85-387,0 80 387,0-80-774,-5 63-387,5-63-2064,0 0-1935,0 0 129,0 0-387,0 0-645</inkml:trace>
  <inkml:trace contextRef="#ctx0" brushRef="#br0" timeOffset="1804.1031">18819 831 11997,'0'0'5289,"0"0"-387,0 0-129,0 0-3870,0 0-516,0 0-516,0 0 516,0 79 258,0-79-516,15 88 129,-15-88-258,33 86 0,-33-86 258,49 53 258,-49-53-387,58 11-258,-58-11 129,54-19-387,-54 19 387,42-58-258,-42 58 0,16-75-258,-16 75 387,-9-73 0,9 73 0,-38-60 516,38 60-258,-57-37-258,57 37 0,-51-17 0,51 17-774,0 0-2967,0 0-1032,0 0-258,0 0-516</inkml:trace>
  <inkml:trace contextRef="#ctx0" brushRef="#br0" timeOffset="2284.1307">19333 826 10062,'46'-29'5160,"-46"29"-387,0 0-129,0 0-3612,0 0-645,0 0 0,0 0 258,-49-23-258,49 23-387,-44 24 258,44-24 129,-42 62-258,42-62 258,-31 83 0,31-83-129,-4 84-387,4-84 645,23 63-387,-23-63 0,48 24-516,-48-24-258,60-12-129,-60 12-258,57-58 0,-57 58-1032,44-94 387,-32 40 258,-1 2 903,-11-2 0,0 1 645,0 53 258,-6-82 516,6 82 903,-12-49-258,12 49-258,0 0-387,0 0 0,0 0-516,0 61 0,0-61-258,5 94 129,3-34-129,1 2-129,1-1-129,3-7 258,0-4-516,-13-50-774,37 67-2580,-37-67-774,37 29-258,-37-29-387,40-6-774</inkml:trace>
  <inkml:trace contextRef="#ctx0" brushRef="#br0" timeOffset="2545.1456">20071 630 11997,'0'0'5289,"0"0"-387,0 0 0,0 0-4128,36 39-129,-36-39-387,6 77 0,-6-77-258,4 93 0,-4-41-129,0-52 258,0 90-387,0-90-387,-4 61-774,4-61-3096,0 0-129,0 0-645,0 0-129</inkml:trace>
  <inkml:trace contextRef="#ctx0" brushRef="#br0" timeOffset="2908.1663">20349 692 9933,'0'0'5289,"0"0"-387,0 0 129,0 0-3870,0 0-774,0 0-129,0 0-129,0 0 0,-32 23-516,32-23 516,-55 37-516,55-37 387,-54 38 0,54-38 0,-43 31 129,43-31-129,0 0 387,0 0-387,0 52 387,0-52-387,38 30 129,-38-30-129,47 34 0,-47-34 129,40 37 129,-40-37-129,0 0 129,33 53-258,-33-53-129,0 0-516,0 0-2193,2 49-2193,-2-49 129,0 0-387,0 0-258</inkml:trace>
  <inkml:trace contextRef="#ctx0" brushRef="#br0" timeOffset="4023.2302">15308 930 3999,'0'0'4902,"0"0"-516,5-57-129,-5 57-2322,0 0-516,-37-20-129,37 20 0,-49 14-516,49-14 129,-65 60-387,65-60 129,-62 98-129,40-42 0,3 5-387,8 0-129,11-5-129,0-56-129,22 73 258,-22-73-129,47 17 129,-47-17 0,55-35 258,-55 35 129,51-84-387,-51 84 129,39-91-129,-39 91-387,26-78 258,-26 78-387,0 0 387,17-51 0,-17 51 258,0 0 129,0 0-129,6 49 387,-6-49-645,9 63 258,-9-63-774,17 74-3225,-17-74-387,31 66-387,-31-66-258</inkml:trace>
  <inkml:trace contextRef="#ctx0" brushRef="#br0" timeOffset="4233.2422">15573 1214 10320,'43'-48'4257,"-43"48"-645,0 0 129,26 66-3483,-26-66-129,1 78-129,-1-35-645,-9 4 258,-1-5-1161,-7-6-2064,-1-5-387,0-16-129,2-10-387</inkml:trace>
  <inkml:trace contextRef="#ctx0" brushRef="#br0" timeOffset="4700.2689">16003 744 13029,'41'-43'4773,"-41"43"-129,0 0-387,11 50-3999,-11-50 0,13 91-258,-6-30 387,-2 8-387,0 3 129,-2-3-129,-3-5 129,0-10-129,0-54 0,-6 77-129,6-77-258,0 0 387,0 0-129,0 0 387,16-56-258,-16 56-258,27-65 258,-27 65 0,36-53 129,-36 53-129,37-21-258,-37 21 0,0 0 387,53 21-258,-53-21 129,0 0 0,41 65 129,-41-65 258,9 51-516,-9-51 129,0 0-129,-23 67 387,23-67-516,-44 30 0,44-30-387,-50 8-1548,50-8-1677,-42-11-258,42 11-645,0 0-516</inkml:trace>
  <inkml:trace contextRef="#ctx0" brushRef="#br0" timeOffset="5148.2945">17002 820 9159,'0'0'4773,"0"0"-258,0 0-129,0 0-3225,0 0 0,34-17-129,-34 17 0,56-3-258,-56 3-258,72-8-258,-35 1 129,1 5-129,-38 2-258,63-10 0,-63 10-387,38-2-645,-38 2-1806,0 0-1806,0 0-258,0 0-774,0 0 0</inkml:trace>
  <inkml:trace contextRef="#ctx0" brushRef="#br0" timeOffset="6935.3967">15482 940 7353,'0'0'4644,"0"0"387,0 0-774,0 0-2709,0 0-387,0 0-129,0 0-516,-20-51 387,20 51-516,0 0-129,0 0 129,46-12 0,-46 12-129,41-2-129,-41 2 129,48 0-516,-48 0 387,49-3-129,-49 3 0,40-4-387,-40 4 129,0 0-645,0 0-774,0 0-2838,0 0-129,0 0-387,0 0-645</inkml:trace>
  <inkml:trace contextRef="#ctx0" brushRef="#br0" timeOffset="7149.409">15526 1002 11223,'0'0'4902,"0"0"0,0 0-387,0 0-3870,52 28-258,-52-28 0,61-7-387,-61 7-516,61-8 129,-61 8-1032,47-5-1935,-47 5-774,0 0-774,0 0 129,0 0-516</inkml:trace>
  <inkml:trace contextRef="#ctx0" brushRef="#br0" timeOffset="7327.4191">15520 1398 12513,'0'0'4902,"14"50"-258,-14-50-387,52 12-3741,-17-12-258,5 0-258,-2-1-774,5-16-1806,-43 17-1806,73-18 258,-73 18-774,64-22-258</inkml:trace>
  <inkml:trace contextRef="#ctx0" brushRef="#br0" timeOffset="7832.448">17031 753 11868,'0'0'4644,"0"0"-129,0 0-129,0 0-3999,-2 56-258,2-56 0,0 0-258,0 0 387,0 0 258,37 29-258,-37-29 258,0 0-129,0 0 129,28-61-129,-28 61 0,0 0 0,45-64-387,-45 64 0,0 0 129,42-29-258,-42 29-258,0 0-258,0 0-1935,34 60-2451,-34-60 129,29 61-129,-29-61-645</inkml:trace>
  <inkml:trace contextRef="#ctx0" brushRef="#br0" timeOffset="26751.5301">17595 3213 4386,'1'-40'4902,"-1"23"-258,-1-7 0,1 14-2451,-5-18-387,5 13-516,-1-9-258,1 4 0,-3-2-387,3 8-129,-5 2-129,5 12-129,-11 5 0,4 24-129,-1 19-129,-1 29 0,0 25 0,2 20 129,2 15-129,5 9-258,0 3 129,8-1 129,2-6 0,2-20-129,1-13 129,-2-16-129,-4-13 129,-3-12 129,-4-15-129,0-11 0,-4-10-258,-4-18-1161,8-14-3354,0 0-258,-7-17-387,4-20-516</inkml:trace>
  <inkml:trace contextRef="#ctx0" brushRef="#br0" timeOffset="27411.5679">17591 2921 6966,'-5'-42'4902,"18"15"-258,13 6-258,7-2-2838,21 13-645,6-2-129,12 12 0,8 0-387,11 8-129,4 8-129,5 4 0,3 0-129,0 5 0,0 0 0,3 2 387,-1 4-258,-4 5 387,-3 3-387,-4 4-129,-4 6 129,-1 2-129,-1 7 129,-3 13-387,-3 4 258,-1 4-258,-5 5 258,-1 4 0,-3 5 129,-3 0-129,-5-5 0,-4-6 0,-3-6 0,-3-8 0,-1-7 0,-3-10 0,-2-7 0,-6-9 0,-4-5 0,-5-7 0,-8-6 0,-6-4-129,-7-1-129,-12-12-774,-5 13-3870,-16-13-129,-5 0-258,-14-5-774</inkml:trace>
  <inkml:trace contextRef="#ctx0" brushRef="#br0" timeOffset="27943.5983">17641 5095 6450,'104'46'5031,"-36"-22"-258,5-3-258,15 9-3225,5-1-387,15 15-258,8 4 129,8 11-258,7 11 0,3 11-258,-1 9 0,-1 9-129,-12 0 0,-10-2-129,-15-3 0,-14-9 0,-17-12 0,-14-16 0,-13-10 0,-10-17 0,-12-12 129,-15-18-258,8 17-645,-17-23-3225,0-8-774,-6-12-516,2-6-387</inkml:trace>
  <inkml:trace contextRef="#ctx0" brushRef="#br0" timeOffset="28479.629">20330 4954 3999,'17'-22'4644,"-5"10"0,-7-10-2451,11 17-129,-11-14-129,9 17-516,-14 2 0,10 0-258,-13 14-258,-4 27 0,-10 13-387,-4 19 0,-10 22-129,-9 22-129,-9 14 0,-9 15-129,0-1 0,-3-8-129,-1-6 258,1-13-258,6-21 0,6-19 0,8-23-516,4-29-903,9-10-3612,3-16 0,5-18-516,-2-18-387</inkml:trace>
  <inkml:trace contextRef="#ctx0" brushRef="#br0" timeOffset="28943.6555">19038 4382 8256,'7'-19'4902,"-18"15"0,-14 13-387,-6 28-3999,-13 8 0,-1 14-129,-3 11-129,1 10 258,3 2-129,10 5-129,12-2 129,13-3-258,11-11 0,19-10 0,16-14-129,14-10 129,12-18-129,5-14 0,6-13 0,0-23 0,-5-20 0,-8-11 0,-11-9 0,-14-9 129,-17-6-129,-11 1 0,-16 3 0,-14 8 129,-12 10-258,-8 10 129,-4 10-129,-4 8-645,12 21-3870,-1 4-258,16 11-258,11 5-774</inkml:trace>
  <inkml:trace contextRef="#ctx0" brushRef="#br0" timeOffset="29559.6908">20610 5167 4644,'0'-12'4902,"0"12"0,12 17-258,-1 14-3612,12 20-387,9 17 129,13 27 129,7 16-129,13 24-129,5 18 258,12 18-129,2 8-129,5 14-129,-2 2 0,4 13 129,-5 0-129,-3 7 0,-6-3-129,-4-1-258,-6 2 129,-7-9-129,-11-8-129,-5-12-129,-13-18 129,-6-17 0,-11-19 0,-8-21 0,-6-19-129,-6-17 0,-7-16-387,-6-27-645,8-10-3999,-13-14-387,1-6-387,-7-15-516</inkml:trace>
  <inkml:trace contextRef="#ctx0" brushRef="#br0" timeOffset="30279.7319">19841 7107 5547,'21'1'4902,"-5"23"-129,5 14-516,5 9-3999,3 25 0,6 20 0,3 19 0,0 20-129,-2 12 129,0 10 0,-5 3 0,-6 4 258,-2 6 0,-6-9-258,-1-3 258,-1-11 0,-1-8-129,-4-18-129,1-6 129,-1-19-258,1-15-129,1-16 129,0-11 0,0-16-129,0-10 0,-3-8 0,0-7 0,0-9 0,-2 0 129,-7 0-129,15-3 0,-15 3 0,15-12 0,-7 5 0,2-1 0,-1 0 129,4 0 0,5 0 0,8 4 0,11 2 0,9 2 0,14 0 129,10 6-258,6 2 0,8 4 0,5-2 0,1 2 0,-2 0 0,-4 2 0,-7-2 129,-5 2-129,-7 1 0,-11 2 129,-6-2-129,-9-1 0,-11-2 0,-4-4 0,-9-1-129,-6-7-387,3-2-3225,-12-20-1290,0-12-387,-2-13-516</inkml:trace>
  <inkml:trace contextRef="#ctx0" brushRef="#br0" timeOffset="30595.75">21038 7640 7224,'27'-2'5031,"-21"21"-258,-6 13-516,-2 16-3999,-8 14-258,-2 11 129,0 9-129,-4 4 258,-1-2-258,6-4-387,0-13-1161,6-3-2967,5-9-129,0-13-516,2-4 0</inkml:trace>
  <inkml:trace contextRef="#ctx0" brushRef="#br0" timeOffset="31475.8004">20218 9958 5547,'5'-58'4902,"-5"42"129,0 16-774,0 0-3612,-12 23 129,8 21-387,-4 21 129,0 22-129,-8 20 0,-1 20 0,-14 12 258,-1 15-129,-9 6 129,-9 5-258,-6-1 129,-5-6-258,-9-9 258,-3-6-258,-4-7-129,-2-5 0,-2-15 129,5-5-387,2-12-129,5-6 129,8-11-129,9-17-129,14-13 129,7-15 0,11-10 0,10-16 129,10-11 0,9 0 129,9-5 129,9-6-129,5 1 129,8-4 0,3 4-129,7 3 0,6 6 0,5 1 129,5 14-258,5 13 129,6 13 0,6 15 129,7 11-258,7 8 258,2 0-129,2 1 0,4-6 0,-2-5 129,2-12-129,-7-12-129,-9-11 258,-10-5-258,-11-7 129,-11-1 0,-12-3 0,-12-8-258,-8 3-258,-15-8-3870,-1 0-516,-9 0-129,2-21-774</inkml:trace>
  <inkml:trace contextRef="#ctx0" brushRef="#br0" timeOffset="31835.8209">21857 10190 8385,'11'-34'5547,"-22"34"-516,-9 13-258,3 25-4128,-11 26 0,0 26-258,-7 37-129,-9 40 0,-8 41-129,-7 26 129,-6 12-258,-3 0 0,1-12 129,-2-10 129,1-26-258,6-34 258,6-36-387,5-29 258,7-21-129,5-17-129,8-7-645,-1-19-3999,12-8 0,4-15-645,16-12-129</inkml:trace>
  <inkml:trace contextRef="#ctx0" brushRef="#br0" timeOffset="32235.8438">20419 11160 10320,'-8'-61'5418,"17"44"-516,11 5 0,7 12-4386,6 8-129,8 19-129,-1 12-129,-7 11-129,-10 13 0,-16 12 129,-8 12-129,-28 11 129,-17 10-129,-14 0 129,-8-3-129,-11-3 129,7-9-129,6-11 129,10-15-258,19-14 129,17-20 0,20-10 0,15-9-129,18-9 0,10 3-387,-1-9-1935,5 1-2193,-10 0-387,-13 2-387,-24-2-516</inkml:trace>
  <inkml:trace contextRef="#ctx0" brushRef="#br0" timeOffset="32528.8606">18079 13101 10191,'-23'57'5418,"23"-39"-387,12-1-129,2-3-4644,5-5 0,0-2-258,-3-1-387,-4 10-2451,-12-16-1806,-12 24-387,-10-8-387,-5 5-387</inkml:trace>
  <inkml:trace contextRef="#ctx0" brushRef="#br0" timeOffset="32671.8688">17682 13554 10320,'-62'22'4515,"22"-22"-1161,-1 0-3354,-6 2-4644,2-2-516,-4 0-258</inkml:trace>
  <inkml:trace contextRef="#ctx0" brushRef="#br0" timeOffset="32836.8782">16652 13187 12126,'-132'-40'5547,"77"23"-516,3-2-129,5-3-5289,17 8-4257,2-2-387,1 0-387,-7-10-387</inkml:trace>
  <inkml:trace contextRef="#ctx0" brushRef="#br0" timeOffset="33044.89">14407 11393 8514,'-102'-68'3999,"73"35"-3741,-2-2-258,3 9-5031,4 1-129</inkml:trace>
  <inkml:trace contextRef="#ctx0" brushRef="#br0" timeOffset="33248.9018">13948 10273 10965,'-21'-100'5289,"13"51"-387,-1 1-258,1 4-5289,7 15-1032,-7-3-3096,8 2-387,-6-4-258,2-6-258</inkml:trace>
  <inkml:trace contextRef="#ctx0" brushRef="#br0" timeOffset="33564.9198">13897 7200 7611,'12'-25'5289,"-12"25"-516,12-5-129,-2 6-4386,-4 14-258,2-1-387,4 13-1161,-7-9-2838,5-2-387,-1-9-387,-1-7-129</inkml:trace>
  <inkml:trace contextRef="#ctx0" brushRef="#br0" timeOffset="34743.9873">13321 6425 2967,'-74'127'4515,"55"-79"0,8-12-258,10-17-3483,8-12 129,8-25 129,16-19-129,3-28 0,17-18 258,12-28-387,20-20 0,10-26-258,21-9 129,8-12-258,8-3 0,4-3 0,-4 5-387,-9 10 129,-9 16 129,-11 16-258,-11 17 129,-14 19-129,-10 19 129,-14 18-129,-7 19 129,-8 15-129,-6 11 129,-7 6-129,-4 12 129,-4 1 0,0 7 0,2 3 0,2 6 0,5 5 0,3 5 0,8 9 129,7 4-129,12 14 0,8 11 0,5 23 0,4 22 0,1 24 0,1 15-129,-3 10 0,-5 3-129,-8 0 129,-1-9-129,-5-17 129,-6-22-129,-2-28 129,-2-20 129,-5-18-258,-3-14 258,-6-9 0,-5-9 0,-7-8 0,-4-4 0,-12-3-129,0 0 129,0 0-129,-18 16 0,-13-3 0,-11 7-129,-12 11 129,-15 16-258,-14 15 258,-16 17-129,-13 23 0,-10 16 0,-6 23 129,-12 14 0,2 8-129,3-2 129,11-11 0,14-8 0,16-21 129,16-21-129,15-25 0,22-22 0,10-22 0,10-9 0,4-15 0,1-4 0,-1-3 0,-3-10 0,-8-5 0,-3-1 0,-9-4 0,-7-4 0,-9-4-129,-10-5 129,-13-11-129,-10-8 0,-5-7 129,-4-11-129,1-9 0,5-4 0,8-5 0,10-2 0,15 2 0,15 4 0,16 6-129,9 10-129,13 15-258,2 2-903,14 19-3225,-2 4-516,13 18-387,-2 2-258</inkml:trace>
  <inkml:trace contextRef="#ctx0" brushRef="#br0" timeOffset="35188.0127">14358 6145 5805,'0'0'5160,"0"29"-387,14 9-258,8 19-3999,3 10 129,7 13-387,-1 0 258,-2 2-645,-1-7 0,-7-11-645,1-2-1548,-7-28-2064,-5-18-258,-10-16-387,14-5 259</inkml:trace>
  <inkml:trace contextRef="#ctx0" brushRef="#br0" timeOffset="35516.0313">14669 6136 9030,'6'-64'5031,"-6"64"-129,0-10-645,0 19-3741,-3 12-387,0 10 0,-1 7 129,-3 8-129,-2 10 129,-2 5-258,-7-1 129,0 1-129,-2-10 129,3-3-129,-1-11-129,7-9 0,6-10 129,5-18 0,10 9 0,9-9 0,7 0 129,5-2-129,5-3 0,4 4 0,-3 0 0,-2 1-129,-1 0-258,-9-3-258,5 3-1677,-13-8-2193,-2-1-516,-5-13-387,-2-5 0</inkml:trace>
  <inkml:trace contextRef="#ctx0" brushRef="#br0" timeOffset="35668.0401">14954 6311 6966,'9'-11'4902,"6"-11"-258,-4 4-645,3-1-3483,2-2-903,-1-10-2322,6 9-1677,-2-5-258,0 0-258</inkml:trace>
  <inkml:trace contextRef="#ctx0" brushRef="#br0" timeOffset="35841.05">15160 5861 6837,'9'-53'5160,"-9"40"-258,0 13-516,4 12-2967,2 16-516,-3 4-516,6 14 0,-1 2-129,2 3-129,1 1-258,-1-7-516,8 3-3225,-6-16-774,4-4-516,-1-16-258</inkml:trace>
  <inkml:trace contextRef="#ctx0" brushRef="#br0" timeOffset="36608.0938">15798 5107 5289,'-12'-12'5031,"6"-3"-258,6 3-258,-2-14-2709,17 5-258,7-16-516,21-2-258,15-12-387,19 0 0,15-7-129,14 3 0,8-1-258,2 3 258,-4 6-258,-8 4 0,-14 8 129,-17 6-129,-15 7 0,-16 5 0,-12 6-129,-10 2 0,-5 6 0,-15 3-258,13-5-129,-13 5-258,10-9-645,-10-7-516,0 16-129,0-22 0,0 11 258,-6-13 258,1 9 774,-4-4 516,-2-5 1032,6 12 774,-8-11 387,13 23-129,-14-27-258,14 27-258,-6-15 0,6 15-516,0 0-258,8 0 129,-8 0-387,21 14 129,-9-2-129,6 0 0,1 2 0,4 1-129,1-1 129,3 3-129,0-2 0,2 2 129,-4-5-129,-2 5 0,-3-2 0,-3 2-129,-5-3 129,-6 3-129,-6 1 129,-2 0-129,-6 4 129,-3-4-129,-2 6-258,-1-2-258,6 14-3096,-9-10-1161,7 8-387,-7-3-258</inkml:trace>
  <inkml:trace contextRef="#ctx0" brushRef="#br0" timeOffset="42835.4501">17322 1590 3096,'-7'-89'3870,"1"7"645,6 82-258,-14-56-1548,14 56-645,0 0 129,-17-57-129,17 57 0,0 0-774,0 0-129,0 0-387,0 0-387,0 0-387,-37-11 0,37 58-129,3 24-258,3 28 258,3 28-258,2 23 129,0 20 0,0 13 0,1-4 0,-3-9 258,0-15-258,-3-20-129,-1-28 0,-4-23-516,2-16-258,-4-39-1419,0-5-2064,1-24-258,-9-5-258,-1-20 258</inkml:trace>
  <inkml:trace contextRef="#ctx0" brushRef="#br0" timeOffset="43211.4716">17127 2703 8514,'-8'-11'4644,"2"23"-258,6 14-387,0-6-2838,0 14-129,4 3-516,3 8 129,0-1-516,4 6 0,1-1 0,-1 1-129,3-6 0,-1-5-258,1-8 129,-1-7 0,1-13 129,-1-9 0,1-10 129,3-10 0,2-11 0,1-7 258,0-4-129,1-1 129,-2-1-258,1 5 0,-5 5-129,-2 7 0,-3 7-258,-5 2-903,5 14-3483,-10 2-129,0 0-387,0 5-258</inkml:trace>
  <inkml:trace contextRef="#ctx0" brushRef="#br0" timeOffset="69271.9621">18461 3650 2967,'-2'-32'4386,"2"18"129,0-8-258,2 10-1548,-2-15-903,2 18-387,-2-8-516,0 17-129,0-12-258,0 12 129,0 7-258,2 11-129,1 6-129,2 11 0,5 7-129,-2 9 0,3 6 129,0 4-129,-1 2 129,1 0-258,-1-2 129,-3-10-129,-1-5 129,-3-9-129,1-6-129,-4-10 0,1-1-258,-1-20-645,0 16-3096,0-16-258,0 0-129,-5 0-516</inkml:trace>
  <inkml:trace contextRef="#ctx0" brushRef="#br0" timeOffset="69750.9896">18710 3596 6063,'2'-13'5031,"0"-2"-387,-2 15-258,0-14-1935,0 14-1548,0 0-258,3 13-129,-3 3-129,0 10-129,-3 6-258,-3 5 0,-2 8 0,-4-1-258,0 3 0,-3-3-129,1-2 129,0-8-129,1-6 258,0-9-129,5-4 129,8-15 129,-10 17-129,10-17 129,0 0 129,0 0-129,0 12 0,0-12 0,11 17 129,-1-5-129,3 1 0,4 2 129,1-1-129,4 1 0,-2-2 0,3 0 0,-2-4 0,-1-4 0,-2 1 129,-3-3-258,-3 0 0,-12-3-774,18 0-3354,-18 0 0,0 0-516,0 15-387</inkml:trace>
  <inkml:trace contextRef="#ctx0" brushRef="#br0" timeOffset="88723.0747">20238 6834 903,'6'-17'3483,"-6"17"129,3-12-387,-3 12-2322,0 0 0,0 0 0,0 0 258,0 0-258,7 10 387,-7 7-387,7 16 258,-4 0-129,7 15-258,-4 3-258,3 9-129,-3 3-129,0-2-258,-1-3-129,-2-10-129,-2-2-516,-1-12 0,0-3-258,-2-19-1032,2-12-2064,0 0-516,0 0 129</inkml:trace>
  <inkml:trace contextRef="#ctx0" brushRef="#br0" timeOffset="89135.0983">20437 6904 3483,'10'-36'4128,"-8"21"129,-2 1-1935,0 14-516,0 0-258,0 0-258,4 7-387,-3 12-129,-1-2-129,0 5-129,-4 3-129,0 3-258,-2 1-129,-5 1-129,-2 1 129,-3-1-516,1 1 258,-2-3 0,3-1-129,-2-7 129,5-1 0,4-5 129,7-14 0,-1 13 129,1-13 129,13 0 0,-1 0 129,8 0-129,-1-1 129,0 1 0,1 0 0,0 0 0,-4 5-258,-1 2 0,-2 2-129,-4-5-645,3 4-2451,-12-8-1032,14 2-387,-14-2-258</inkml:trace>
  <inkml:trace contextRef="#ctx0" brushRef="#br0" timeOffset="89332.1095">20541 7082 3483,'20'0'4644,"-6"3"-387,0-3-129,4 0-2967,5 0-258,1-5-387,1 2-258,-2-3-387,-3-4-516,2 5-1806,-5-2-1677,-7-5-129,-1 3-129</inkml:trace>
  <inkml:trace contextRef="#ctx0" brushRef="#br0" timeOffset="89503.1193">20709 6964 4257,'-10'27'4773,"10"-7"-516,-1 3 0,1 2-2451,3 9-1419,2 2-774,-4-4-2064,5-1-1935,-1 1 129,-1-11-645</inkml:trace>
  <inkml:trace contextRef="#ctx0" brushRef="#br0" timeOffset="89693.1302">20934 6774 7611,'8'-13'4773,"1"26"-129,-9 13-516,1 13-3354,-1 4-1161,0-1-1161,-2 12-2709,2 5-387,-3-4-387,3 3 129</inkml:trace>
  <inkml:trace contextRef="#ctx0" brushRef="#br0" timeOffset="90172.1576">20816 10362 8385,'14'-57'5160,"-6"35"-129,4 11-387,-12 11-3741,15 13-258,-8 14-258,3 14 0,-7 7-258,0 7-129,-2 6-387,-1-10-774,0 2-3354,0-9-258,0-10-129,-3-12-774</inkml:trace>
  <inkml:trace contextRef="#ctx0" brushRef="#br0" timeOffset="90443.1731">20982 10355 5547,'26'-83'4644,"-20"67"-258,-6 16-129,-1 12-3225,-4 20-516,-8 8-387,0 5 0,-2 5-258,-1-2 129,2-1 0,1-6 0,5-10 129,5-4 0,3-6-129,3-5 129,7-3 0,5-3 0,-1 0 0,3-5-129,-1 3-258,-3-8-1032,3 0-2709,-3-2-516,-3-7-258,-2-3 0</inkml:trace>
  <inkml:trace contextRef="#ctx0" brushRef="#br0" timeOffset="90771.1919">21107 10575 2322,'28'-7'4644,"-13"7"-129,-1-3 129,4-7-2064,6 4-1677,-6-7-258,6-1-258,-3-1-516,-3-7-903,1 7-2193,-7-3-1161,-6 1-258,-5-7 774,-1 9 1935,-7-5 1032,-2-1 903,0 9 903,-4-5 2580,3 5 1161,10 12 0,-13 0-1161,6 4-1290,7 26-1032,-1 1-516,1 15 0,0 5-258,0 7-258,-2 2-387,-1-8-1677,-1 3-2451,1-5-129,2-11-387,1-14-258</inkml:trace>
  <inkml:trace contextRef="#ctx0" brushRef="#br0" timeOffset="91075.2092">21435 10377 7740,'12'-54'5160,"-9"39"-258,-3 15-258,4-20-3483,6 17-516,-2 1 0,5 2-258,-2 11-129,1 6-129,-4 9 0,-2 9 0,-2 7-129,-4 5 0,-3 2-129,-3 0 129,0-6-129,-1-5 129,2-9 0,4-12 0,1-17-129,0 0-129,16 7-129,-5-17-774,10-6-3225,-6-1-645,2 0 0,1 1-645</inkml:trace>
  <inkml:trace contextRef="#ctx0" brushRef="#br0" timeOffset="116298.6519">2645 1777 5934,'0'0'5160,"9"-10"-129,-1-18-258,6 0-1935,-14 28-1290,16-98-258,-14 43 0,0-4-645,-4-1 258,-8 5-516,10 55 129,-40-88-258,40 88-129,-53-29 0,53 29-258,-57 56 0,29 11-129,1 21 0,5 18-129,5 11 129,5-1 129,6-3-129,6-12 129,0-26 129,10-19 0,10-26 0,1-26 0,4-16 0,0-29 0,2-18 129,1-23 0,0-2 0,-3 4 0,-4 5 0,-3 14-129,-6 19 258,-3 30-258,-5 23 0,-3 37 0,-1 17-258,0 9 258,3 7-258,5-2 129,3-9-258,7-13 0,1-21-645,12-11-774,-4-25-3096,9-10-129,-5-27-258,4-13-387</inkml:trace>
  <inkml:trace contextRef="#ctx0" brushRef="#br0" timeOffset="116496.6633">3103 1584 11352,'3'-42'5418,"-3"42"-516,0 0 0,0 0-3741,65-48-774,-24 34 387,7-3-387,7 2-258,2 6-516,1 1-129,-7 8-774,-3-6-1677,-19 12-1677,-9 14-774,-18 7 129,-5 9-516</inkml:trace>
  <inkml:trace contextRef="#ctx0" brushRef="#br0" timeOffset="116676.6736">3280 1845 9546,'-15'18'5289,"15"-18"-129,19 3-129,13-7-3225,1-13-1032,9-2-129,2-1-258,-3 2-387,0 5-516,-9 2-258,-1 11-1677,-17 1-2451,-5 11 0,-13 8-645,-10 13 0</inkml:trace>
  <inkml:trace contextRef="#ctx0" brushRef="#br0" timeOffset="116820.6818">3302 2130 11094,'-35'54'5031,"35"-42"-258,19 1 0,10-10-4257,12-3 0,10-2-516,3-12-774,2 9-3999,-6-6 258,-1 1-903,-5-5-129</inkml:trace>
  <inkml:trace contextRef="#ctx0" brushRef="#br0" timeOffset="117223.7049">4019 1034 12513,'2'-55'5676,"-2"55"-387,0 0-129,0 85-5160,3 2-129,3 23 129,1 19-516,-2 12 258,2 1-516,-5-9 129,2-12-258,-4-29 516,0-30 0,0-32-129,0-30 516,2-23 258,5-22 0,3-11 0,3-6-129,7 3 129,2 6 0,6 11 0,1 15-129,1 21-129,-3 9 129,-3 16 0,-5 10 0,-7 10-129,-6 0 0,-6 6 0,-8-4 129,-9-2-129,-5-5 258,-3-3-258,-2-4 129,-1-6-387,6-3-3612,-5-7-645,6 0-516,3-9-387</inkml:trace>
  <inkml:trace contextRef="#ctx0" brushRef="#br0" timeOffset="117959.747">4884 1509 9546,'59'-78'5547,"-59"78"-516,53-31-129,-30 32-2967,-14 24-1290,-1 22-129,-2 8-129,-1 8 129,1 5-387,1 11 0,0-6-129,2-5 258,1-10-387,-2-14-129,-2-8 258,-5-7-258,-1-15 258,0-14 0,-11-9-129,2-20 258,3-8-258,1-9 258,5-7-129,1-14 129,9-1-129,7 2 129,3 8 387,3 10-516,-23 48 516,46-67-516,-25 55 129,-1 21 0,-5 20-129,-2 12 0,-2 7-387,-5 3 387,2 2-387,-5 8 258,3-11 129,-3-11-129,-2-8 129,2-10-129,-3-21 0,0 0 129,0 0 0,7-20 129,1-21-129,2-10 129,3-14-129,3-6 129,3 9 0,2 5-129,-21 57 387,41-83-387,-22 71 129,-4 19-129,-4 31 0,-2 12 0,-2 2 0,-1 8-258,-2-2-258,-2 3 0,3-7-387,-5-24-1161,5-3-2967,-3-17-129,10-4-258,-5-13-129</inkml:trace>
  <inkml:trace contextRef="#ctx0" brushRef="#br0" timeOffset="118590.783">5668 1589 11997,'16'-77'5547,"-12"65"-516,-9 17-258,2 27-3225,-11 7-1161,8 5 0,5 0-645,1 2 387,13 0-516,4-13 258,7-10 0,2-14 0,4-9 129,-5-5-129,-2-17 129,-4-4 0,-5-11 129,-4-9-129,-10 46 0,0-89-258,0 89 645,-22-83-387,22 83 129,-39-54-129,39 54-129,0 0-387,0 0-129,0 0-387,0 0-1419,0 0-1677,84-1-645,-19-6-516,14-10 2193,-12 2 2451,-4-3 1161,-7 2 903,-56 16 1290,60-25 1935,-60 25 129,0 0 387,-55 29-2193,20 9-1677,-7 6-903,5 11 0,6 5-516,9 3 129,10-6-129,12-8 129,12-12-129,10-20 0,4-12 0,5-18 0,1-23 0,0-18 129,0-20 258,-2-15-387,-6-15 258,-3-5-387,-10 9 516,-3 8-516,-6 17 516,-2 17-774,0 58 387,0 0 0,0 0 129,-29 45 129,29 29-258,8 17 258,5 9-387,7 1 516,8-4-1161,-2-19 0,14-14-4128,-9-23-129,4-25-258,-7-26-516</inkml:trace>
  <inkml:trace contextRef="#ctx0" brushRef="#br0" timeOffset="118778.7937">6835 956 13416,'18'-58'5934,"-17"104"-645,-2 8-516,1 17-4773,3 18-258,1 12 129,2 6-774,-6-8 258,7-9-1419,-11-17-2838,4-16-258,-6-28 0,6-29-645</inkml:trace>
  <inkml:trace contextRef="#ctx0" brushRef="#br0" timeOffset="119054.8096">6951 1109 10191,'0'0'5418,"-39"33"-516,39-33 129,-14 66-4386,14-66-129,2 81 0,-2-81 129,15 84 0,-5-43-258,-4 1 0,1 4 0,-1-5-258,1 0 258,0-5-516,2 0 129,2-7-258,3-3 258,3-7 0,1-5 0,0-7-258,-3-5-387,10 0-4257,-13-2-129,4 1-516,-16-1-258</inkml:trace>
  <inkml:trace contextRef="#ctx0" brushRef="#br0" timeOffset="119671.8449">2826 3931 11094,'-58'41'5418,"35"0"-774,3 3 129,10 10-4386,10 3-387,6-1 0,5-1-387,0-14-516,1-6-3741,-6-15-129,-6-20-387,0 0-258</inkml:trace>
  <inkml:trace contextRef="#ctx0" brushRef="#br0" timeOffset="119823.8536">2847 3560 9933,'4'-66'4644,"0"52"-645,-2-2-2580,8 16-5805,4 4-387,10 16-387,0 6 129</inkml:trace>
  <inkml:trace contextRef="#ctx0" brushRef="#br0" timeOffset="120174.8736">3292 3821 4386,'-2'-61'4773,"-1"24"-129,1-4-387,-2-3-2193,3 10-1290,-5-4 258,6 11-129,-7-5 0,3 13 0,-7-5-129,3 11-258,-7 4-129,-2 9 0,-2 11-129,-3 19-129,0 17-129,-3 20 0,5 23 129,4 23 0,2 18-129,6 9 0,5 5 0,3-6 0,2-5-129,4-13 258,0-18-516,-6-24-258,6-10-1548,-6-31-2451,-3-10-387,-7-21-258,0-8-387</inkml:trace>
  <inkml:trace contextRef="#ctx0" brushRef="#br0" timeOffset="120498.8921">2964 4299 10062,'40'-61'5160,"-3"41"-387,10-5-129,11-1-4257,5-2-129,9 0-129,-3-5-129,-7-3 0,-9-2-129,-14-2 258,-16 1-129,-11 6 258,-12 1 129,-8 9 0,-11 9-129,-1 14 258,-3 16 0,3 23-129,2 18-129,4 21-129,5 16 129,3 16-258,6 7 129,3 3-258,3-4 0,0-10-129,2-8-258,-7-27-516,11-8-3870,-11-29-129,1-14-387,-2-20-129</inkml:trace>
  <inkml:trace contextRef="#ctx0" brushRef="#br0" timeOffset="120643.9005">3361 4458 10062,'34'-72'5160,"-7"43"-645,10 0-129,8 5-5676,3-4-2967,8 2-387,-4-1-645,-4-4-129</inkml:trace>
  <inkml:trace contextRef="#ctx0" brushRef="#br0" timeOffset="121150.9295">5370 4010 8901,'0'-69'5160,"-3"21"-258,0 6-258,-8 1-4128,2 9 129,-5 10-129,-1 21 129,-8 10-129,1 23 0,-1 13-258,2 11-129,3 2 0,1 5-129,4-7 0,5-9 0,6-14-129,4-12 0,6-16 129,6-10 0,4-10-129,0-10 129,2 1 0,-1 0 0,-3 5 0,-2 8 0,-4 11 0,-2 2 0,0 17 0,-1 8-129,1 5-258,0-1-129,9 10-774,-5-15-3612,11 1-129,1-15-387,8-2-129</inkml:trace>
  <inkml:trace contextRef="#ctx0" brushRef="#br0" timeOffset="121818.9677">6528 3851 8643,'14'-51'5547,"-14"26"-387,-10-2-258,-7 13-3741,-8 3-387,-2 11-129,-4 14-258,-2 12-129,4 5 0,4 6-129,5 3-129,7-2 0,5-6 0,8-6-129,4-11 129,6-9 0,8-6 0,-1-6-129,3-10 0,1-5 0,1-3 129,-2 2 0,0 3-258,-4 2 258,-2 6-129,-3 5 0,0 6 129,-4 4 0,0 12 0,1 2-129,-1 4 258,4 0-258,1 0 129,3-2 0,3-6 0,1-5 0,3-9 0,2 0-129,-1-12 129,1-6-129,0-4 129,-2-3-129,-1-3 129,-3 0 0,-6 3-129,0 4 129,-4 5-129,0 3 258,-8 13-129,12-7 129,-12 7-129,15 13-258,-3 1 129,-1-2-516,5 9-645,-4-16-1419,10 11-1935,-5-11-774,5 3-129,-4-8 129</inkml:trace>
  <inkml:trace contextRef="#ctx0" brushRef="#br0" timeOffset="122178.9883">7166 3783 5289,'25'-30'5160,"-25"15"-1032,0 15-258,-9-3-1548,0 13-516,-11 0-774,5 15-516,-2 0-258,5 1 0,6 1-258,4-3-258,5-4 129,7-6-258,6-6 129,3-8 0,2-7 0,3-15 0,0-10 129,-2-13 129,-1-11-129,-2-15 258,-7-11 0,-2-3 129,-9-4 258,-1 14 0,-4 6 129,-1 16-129,-7 20 0,3 30 0,2 23-129,7 33-129,0 17-258,5 12-129,6 15-645,-4-7-1419,15 9-2709,-1-16-129,6-13-645,5-22-129</inkml:trace>
  <inkml:trace contextRef="#ctx0" brushRef="#br0" timeOffset="122654.0154">8555 3494 8385,'-6'-67'5160,"0"42"-129,-10 1-258,0 13-3225,-11 10-645,5 14-129,-12 14-258,2 10 0,-2 8-387,4 6 129,5 2-258,6 1 0,11-4 0,4-9 0,8-11-129,8-9-129,7-9 129,3-7-129,6-5 129,-2-10-129,1-5 129,-3-6 0,0-1 129,-3-2 0,-3 3 0,-5 3 0,-2 1 0,-2 5 0,-9 12 0,0 0 0,0 0 0,0 0 0,-1 8 0,1-8 0,-9 19 0,9-19 0,-6 18 0,6-18-129,-3 11-774,3-11-3870,0 0 129,-9 5-516,9-5-516</inkml:trace>
  <inkml:trace contextRef="#ctx0" brushRef="#br0" timeOffset="123111.0416">8382 2975 12513,'2'-90'5547,"-2"90"-129,-3 15-516,-7 33-4386,5 27-129,5 21-129,0 12-129,0 9 129,0-1-258,-3-13-258,3-17 129,-1-16 129,0-21-129,1-22 0,0-27 0,0 0 129,7-15 0,6-15 0,3-7 0,6 0 0,4-1 0,3 5 0,4 8 129,0 11-129,0 8 0,-1 9 0,-5 14 129,-3 7-129,-10 6 0,-3 2 129,-10 1-129,-2-1 129,-13-3-129,-5 0-129,-8-4 129,-4-5-129,-1-2-129,-10-12-1548,9 8-3225,-8-9-258,3 3-516,-3-6-387</inkml:trace>
  <inkml:trace contextRef="#ctx0" brushRef="#br0" timeOffset="124163.1018">5566 5565 10191,'-24'-79'5289,"14"37"-258,-4-7-129,7 17-4128,-8-2-387,0 19 129,-5 11 0,-3 20-129,-6 24 129,-2 19-258,0 15 0,2 10-258,5-1 129,7-4-129,10-8 0,7-18-129,11-19 0,9-20 129,9-14 0,1-22-129,4-9 129,1-8 129,-3 0-129,-4 1 0,-6 2 0,-5 8 0,-6 11 129,-11 17-129,13 0 0,-9 8 0,0 12 0,0-1-129,5 5-129,-2-3-129,5-2-387,-3-15-387,7 8-1032,-11-22-1290,11-2-1419,-7-15-387,8 6 903,-9-19 2193,9 14 1032,-6-3 1032,0 0 1548,3 18 1806,-14 11 1548,16 0-129,-16 0-1161,22 42-1419,-16-18-903,6 13-387,-2-8-129,1 4-387,-2-9-129,2-6 0,-5-7 0,-6-11-129,8 0 129,-6-13-129,-1-10 0,-1-5 0,0-4 129,2-2-129,-1-1 129,1 0-129,3 6 0,1 4 0,1 4 129,3 9-258,2 6 258,6 6-129,3 0-129,4 7 129,4 2 0,3-1 0,5-3 0,0-3 0,0-2 0,-2-8 0,-4-5-129,-5-4 258,-6-4-258,-7 1 258,-10-1-129,-3 2 387,-6 6-387,-5 4 387,-8 9-129,0 5 0,-2 15 258,0 16-387,2 5 258,2 7-258,5 5 0,8 3-129,6-1-129,11-10-645,12-4-4128,3-17-258,11-11-387,1-14-516</inkml:trace>
  <inkml:trace contextRef="#ctx0" brushRef="#br0" timeOffset="124464.119">6884 5177 11868,'48'-7'5676,"-29"26"-516,0 17-129,-8 6-4644,-5 8-516,0 4-258,-6-9-1032,0 5-3612,-4-17 0,3-5-387,1-28-387</inkml:trace>
  <inkml:trace contextRef="#ctx0" brushRef="#br0" timeOffset="124839.1404">7007 5045 5547,'-8'-25'4644,"3"13"-516,5 12-645,7 14-3612,9 15-1677,-4 0 0,11 17 129,-6-4 516,6 12 645,-7-3 258,-1 0 774,1 0 645,-6-13 774,5 2-129,-9-23 129,12 4-387,-9-21-516,12-4 129,-7-20 0,8-1 0,-4-10-387,2 3 0,-3-3-516,-2 7 258,-4 4-258,-1 9-129,-3 7 129,-7 8-129,13 12 0,-5 4 0,2 7-129,0-1 0,6 5-258,-1-9-774,10 7-3870,-1-13-129,7 1-129,4-10-774</inkml:trace>
  <inkml:trace contextRef="#ctx0" brushRef="#br0" timeOffset="125147.158">8182 5024 11739,'-15'-40'5418,"-3"24"-387,7 16-258,1 5-4386,6 13-258,4 7-129,7 8 0,6 8 0,2 2 0,-1 8-129,-3-4 129,-5 3-129,-5-4 0,-4-2 258,-11-4-258,-8-5 258,-5-2-129,-4-8 129,0-6-258,1-12 129,6-7-258,12-7-645,2-21-3483,20-2-387,14-15-387,17-2-645</inkml:trace>
  <inkml:trace contextRef="#ctx0" brushRef="#br0" timeOffset="125862.1989">8367 5104 8643,'37'-38'5676,"-37"38"-387,-7-7-258,-8 18-2322,-11 6-2064,0 12-258,0 5-258,5 6 0,6 1-129,6-3 0,5-5 0,4-9-129,5-7 129,7-9 0,3-8 0,1-5 0,-1-12 0,6-5 0,-3-6 0,1 0 0,-1-1 129,-3 3-129,-2 4 0,-2 3 0,-2 8 0,-9 11 0,7 6 129,-4 11-129,-1 7 0,0 3 0,1 3 129,3 2-129,-1-4 0,4-2 129,-1-9-129,1-5 0,1-8 0,2-4 0,0-6 0,3-11 0,-1-6 0,0-6 0,3-4 0,-4-1 0,1 1 0,-3 7 0,-3 1 0,-1 11 0,-7 14 0,0 0 129,8 16-129,-7 4 0,2 3 0,3 2 129,-1 1-129,4-4 0,-1-8 0,6-6 129,-3-5-129,3-3 0,1-4 0,-3-8 0,3-8 129,-2-3-129,0-1 0,1-3 0,0 1 0,-4 2 0,0 4 0,-2 6 0,-8 14 0,10-3 0,-10 3 0,0 22 0,0-2-129,2 1 129,0 6 0,4-5-129,4-2 129,2-4-129,4-4 0,1-5-129,4 0-387,-2-9-1290,10 2-2967,-7-8-258,8 2-258,-6-8-645</inkml:trace>
  <inkml:trace contextRef="#ctx0" brushRef="#br0" timeOffset="126318.225">9004 5238 10191,'28'4'5547,"-8"-17"-645,10 0 129,-11-12-3870,9 4-516,-2-5-258,-4-1-258,-9 2 129,-8 4-129,-6 5 0,-10 10 0,-9 6 129,-1 4-129,-2 14 0,4 7 0,2 6-129,10 2 0,7 1-129,3-5 129,12-2-258,5-6-129,8-3-516,-5-11-3612,13 1-516,-4-8-258,6 0-516</inkml:trace>
  <inkml:trace contextRef="#ctx0" brushRef="#br0" timeOffset="126747.2496">9822 4593 12513,'9'-25'5547,"-5"41"-516,-1 25-129,-3 8-4773,0 16-129,0 7 0,-3 10 0,0 1-129,-4-9 0,3-10 0,-4-15 0,4-11-129,-1-14-129,6-14-258,-1-10-258,25-10-645,-10-19-645,15 11 0,-8-19 387,6 16 645,-4-7 516,-2 11 516,-2 5 387,-5 7 903,2 14 645,-10 2 129,8 20-387,-9-4-516,4 7-387,-6-2-129,-1 3-129,-3-10-129,-7 1-129,-4-9 0,-7-2 0,-3-8-129,-3-3 0,-2-3-387,-3-7-2451,8 4-1677,-1-7-516,8 3-258,3-7-387</inkml:trace>
  <inkml:trace contextRef="#ctx0" brushRef="#br0" timeOffset="127131.2715">10235 5000 9417,'5'42'5031,"-11"-10"-387,-7-2-258,1 5-4257,6 1 0,3 0-129,3-9 0,6-6 0,7-9 0,1-9 0,2-3 129,-3-10-129,-1-9 129,-3-6 0,-2-6 129,-2-5 129,-4-5-258,-1 0 0,0 2 0,-6 0-387,3 13-516,-6-3-387,8 18-387,1 11 258,0 0 129,0 0 129,0 16 645,5 7 258,4-1 645,7 10 516,-5-3-129,7 5 258,-1-1-903,-3 1-3870,6-5-516,1-5-774,2-4-129</inkml:trace>
  <inkml:trace contextRef="#ctx0" brushRef="#br0" timeOffset="127296.281">10567 5049 10191,'0'-24'5289,"-5"12"-387,1 23-129,-9 11-4257,0 14-387,-5 11-774,-9-4-3999,-1 14-258,-5-10-387,0-1-258</inkml:trace>
  <inkml:trace contextRef="#ctx0" brushRef="#br0" timeOffset="127500.2925">10697 4571 9159,'3'17'5031,"-3"8"-645,0 2-1419,0 8-7095,0 1-387,0-1-258,-2-6-645</inkml:trace>
  <inkml:trace contextRef="#ctx0" brushRef="#br0" timeOffset="127643.3008">10822 4686 8256,'7'14'4644,"-7"14"-2838,0-2-1677,-5 1-4773,-2 1-258,4-5-129</inkml:trace>
  <inkml:trace contextRef="#ctx0" brushRef="#br0" timeOffset="128268.3366">4550 3731 3612,'-2'-13'4902,"2"13"-258,0 0-258,-10-10-2064,10 10-774,0 0-645,0 12-387,0-12-387,0 0-2709,4 1-1548,4-4-387,5-8-516,2-9-129</inkml:trace>
  <inkml:trace contextRef="#ctx0" brushRef="#br0" timeOffset="128395.3437">4683 3527 9933,'8'-14'4644,"-5"19"-258,-3 16-387,0 6-3999,-1 2-3999,1 10-387,0-1-387,-2 6-387</inkml:trace>
  <inkml:trace contextRef="#ctx0" brushRef="#br0" timeOffset="169162.6756">5731 9019 516,'0'-43'3870,"-1"20"774,0-1-387,1 7-1677,0-15-387,0 16-129,0-12-645,0 18 0,0-6-387,0 16 0,0 0-387,-6 18-129,4 12-129,2 15-129,0 13 0,1 20 0,6 21-129,3 21 129,3 11 0,1 11-129,0 2 0,2 1 129,-3-4-129,0-9 129,0-15-258,-6-18 0,-2-17-129,-2-14 129,-1-14-258,-2-16-387,0-4-516,-8-22-3483,8-12-258,-5-10-258,5-22-516</inkml:trace>
  <inkml:trace contextRef="#ctx0" brushRef="#br0" timeOffset="170086.7284">5789 8606 3096,'-23'-20'4902,"23"20"-387,-10-22 258,10 22-2064,3-18-774,19 17-516,5-8-129,19 9-516,11-1-129,15 2-129,11 8-129,13 1-258,10 1 258,11-1-258,8-2-129,1-4 129,1-4-129,0-2-129,-8-9 0,-13 3 129,-14-2 0,-19 5 0,-21 1 0,-14 4-129,-16 9 129,-15 4 0,-7 5 129,-2 5-129,-3 8 0,-2 8-129,3 11 129,0 9 0,1 11-129,2 14 129,0 16 0,-1 13 258,2 22-258,0 5 129,-2 9-129,-1 1 0,1 0 0,-2-7 129,2-11-258,0-16 0,2-21 129,0-13 0,2-17 0,4-11 0,-4-12 0,2-9 0,-1-10 0,-2-6 0,-1-4 0,0-13 0,0 0 0,-10 11 0,-1-11 0,0 0 0,-7 0 0,-4-3-129,-7-1 129,-7-1 0,-3-3 0,-4-2 0,-7-1 0,-5-1 0,-6-3 0,-9 0 129,-9 1-129,-7 1 0,-8 6 129,-5 2 0,-2 3 0,2 2 0,6 0 129,13 0-258,11 2 129,14 1-258,17-1-387,8-5-2193,19 3-2064,11 0-258,0 0-387,4-17-516</inkml:trace>
  <inkml:trace contextRef="#ctx0" brushRef="#br0" timeOffset="171001.7808">6541 9455 8643,'-3'-16'5160,"-8"8"-387,-1 8-516,2 13-2709,-13 4-129,5 23-387,-7 3-387,4 20-129,1 2-129,7 13 0,8 4 0,5-4-129,17-3-129,9-12 0,10-10 0,9-11 0,7-14-129,1-18 129,0-10-129,-5-13 0,-4-13-129,-8-10 129,-11-14-129,-8-6 129,-12-7 0,-5 0-129,-12 0 129,-9 4 0,-8 4 129,-1 8-129,-4 10 0,1 9-258,3 15-258,0-7-1548,11 20-2838,3-1-129,16 1-645,-5 6-387</inkml:trace>
  <inkml:trace contextRef="#ctx0" brushRef="#br0" timeOffset="171618.8161">7470 9983 10191,'-22'-53'5031,"22"36"-258,2 0-129,19 14-3741,11 2 0,19 10-129,12 19-129,13 17-129,7 14-258,6 22 0,-2 15-129,-3 8 0,-6 14 0,-9 4-129,-16 0 129,-7 7-129,-7-3 129,-9-5 0,-4-12 0,-3-3 0,-4-12 0,-4-4-129,0-10-129,-1-17-258,1-6-645,-8-23-2451,8 3-1677,-8-13-129,5 1-387,-12-25-258</inkml:trace>
  <inkml:trace contextRef="#ctx0" brushRef="#br0" timeOffset="171978.8366">8222 11765 8514,'0'10'5676,"3"6"-387,9 12-516,-1-4-1290,8 26-2967,1 7-129,8 6-129,1 3 0,6-4-258,-1-5 129,2-8 0,2-10-129,-1-15 0,-2-17 129,1-7-129,-3-16 0,-2-12 129,-2-9-129,-1-5 0,-2-5 129,-2 0-258,-1 6 129,-5 3 0,0 5-387,-8 1-774,7 14-3612,-10-2-387,2 6-258,-7-1-516</inkml:trace>
  <inkml:trace contextRef="#ctx0" brushRef="#br0" timeOffset="172917.8903">8453 12878 9417,'-11'-36'5160,"18"23"-129,16-8-258,20 2-3225,12-8-774,31 3-129,14-8-129,17 1-129,7 3-129,2 3-129,-4 8-129,-8 5 129,-15 12-129,-21 8 0,-19 17 0,-19 17 0,-19 11 0,-11 13 0,-10 16 0,-10 10 129,-8 12-129,0 10 129,-1 4-129,5 1 0,3-3 129,4-2-129,7-6 129,4-8-258,9-6 258,5-9-258,3-6 129,1-8 0,2-9-129,-2-8 0,-4-10 129,-4-8 0,-7-10 0,-7-6 0,-7-8-129,-13-6 258,-14 0-258,-12 2 258,-15 1-129,-15 5 0,-15 3 0,-16 3 0,-11 4 0,-8 0 129,-4-5 0,-1 1-129,4-8 129,9-7-129,13-5 129,19-5 0,15-12 0,18-10-129,19-12 0,16-11 0,15-13 129,8-9-129,10-18 0,5-17 129,-2-26-258,-1-19 129,-3-1-129,-3-1 129,-3 9-129,-3 7 129,-3 17 0,0 21-129,1 33 0,2 25 0,3 19-258,-4 10-387,10 20-1677,-2 1-2580,7 18 129,0 3-516,7 15-516</inkml:trace>
  <inkml:trace contextRef="#ctx0" brushRef="#br0" timeOffset="173166.9045">8825 13409 10707,'21'-28'5160,"-12"14"-387,4 9 129,-13 5-3741,20 7-258,-11 13-387,0 17-129,-4 9-258,0 10 129,-4 4-258,-1 3 129,0-1-387,0-11-516,4 5-3999,-4-17-258,4-3-258,-4-14-645</inkml:trace>
  <inkml:trace contextRef="#ctx0" brushRef="#br0" timeOffset="173561.9272">8638 14977 8127,'-24'48'4902,"11"-1"-129,-3 10-258,1 25-3225,-7 5-129,2 26-258,-8 6-258,0 2-387,-2-7 0,0 1 0,2-12-258,2-13-129,5-5-903,-5-23-3741,10-8-258,-4-15-129,1-3-645</inkml:trace>
  <inkml:trace contextRef="#ctx0" brushRef="#br0" timeOffset="173858.9442">7825 16355 9933,'0'0'5289,"3"18"-258,5 13-129,-5 13-4128,7 14-387,-2 7 258,9 8-129,0-4-129,9-3 0,6-8-258,7-12-129,9-17 129,6-14-129,5-15 0,4-12-129,2-10 0,-3-6-129,-5 3-387,-11-16-1548,-4 14-2967,-15-7 0,-9 12-387,-18-2-387</inkml:trace>
  <inkml:trace contextRef="#ctx0" brushRef="#br0" timeOffset="174630.9883">6751 16836 9804,'-12'1'4902,"39"-15"0,20-6-258,17-17-3999,23-1-258,9-8 0,10 5 0,0 1 0,2 10 0,-10 1 129,-6 14-258,-14 8 129,-14 13 0,-13 22-129,-13 13 129,-11 20-258,-7 16 258,-12 18-387,-7 21 387,-2 19-387,-6-2-387,0-2 387,4-4-258,3 1 258,7-18-129,9-11 129,9-23-387,5-14 387,-30-62 516,64 100-387,-64-100 129,43 43-258,-43-43 129,0 0 129,-23 73 0,-21-57-258,-16-2 0,-17 2-129,-15 8 258,-15-11-258,-11 5 0,-5-12 0,-1-11 258,6 5-258,1 2 129,12 2 0,9 1 0,15 2 129,11-7-129,12 13-129,7-9 129,13-4 129,38 0-129,-58-26-258,58 26 129,-41-48 129,22-6 0,0-26 129,3-18-258,1-25 129,7 3-129,4 0 129,4-19 129,7 14 0,11 9-129,6 19-258,2 24 0,5 24-258,-7 3-258,6 20-1032,-12-3-3354,4 12 0,-8 6-387,0 11-516</inkml:trace>
  <inkml:trace contextRef="#ctx0" brushRef="#br0" timeOffset="174963.0074">6757 17362 7740,'47'62'5160,"-25"-50"-129,-9-11-387,4-10-3096,-4-16-258,6-4-258,-3 9-129,5 9-387,0 6 0,3 30-129,-2 13-129,1 18-645,-10 4 387,-2 11-129,-5 6 129,-6-5 0,-3 7 0,-7-30-129,-3 0 0,13-49 774,-27 70-645,27-70 258,0 0-258,-18 51-129,18-51 129,0 0-258,43-2 129,-43 2-387,67-27-645,-67 27-3483,64 10-774,-64-10-258,43-22-516</inkml:trace>
  <inkml:trace contextRef="#ctx0" brushRef="#br0" timeOffset="175391.0318">6231 17621 10965,'-9'-22'5805,"12"6"-387,4-6-645,6 0-4128,-5 0-258,-5-2-387,-6-10 258,-13-2-258,-17 1 0,-17-5 0,-13-4 0,-17-4-129,-14-6 129,-13 1-129,-9-5 129,-8 3 0,-5-6-129,0-1 0,-5-2 0,10-2 0,5-3 129,10-2-129,9-1-129,13-3 258,11-1-129,15 4 0,11 7 0,9 9 129,14 10-129,3 9-258,14 16-258,1 2-1290,9 19-2838,9 15-645,6 7 0,-2-1-645</inkml:trace>
  <inkml:trace contextRef="#ctx0" brushRef="#br0" timeOffset="175767.0533">4335 16373 3225,'-57'58'4773,"28"-24"0,3-8 129,13 6-3612,-10-17-129,16 3 0,-5-18 129,12 0-258,0-30-258,12-7 129,0-21-516,4-12-129,1-13-129,1-10 129,2-7-129,-3 7 0,1 9 129,-5 9-129,-4 17 0,0 12 0,0 17 0,-1 21 0,1 10-129,1 13 0,3 5-129,3 5 129,5 4 0,3-3 0,5-2-129,3-9 0,1-7 0,1-8-258,3-1-258,-4-26-1419,4 7-2709,-9-13-387,5-1-516,-12-9-129</inkml:trace>
  <inkml:trace contextRef="#ctx0" brushRef="#br0" timeOffset="176607.1013">3412 14466 7998,'-29'-107'5160,"29"56"-129,12-2-387,15 15-3870,8-11 0,22 8 0,13-3-258,17 5-129,12 1-129,9 7 0,7 0 0,1 7 0,-3 2-129,-10 7 0,-14 6 0,-16 6 0,-13 6 0,-17 16-129,-15 14 129,-11 16-129,-10 22 0,-7 24 0,-7 19 0,-4 19-129,-2 8 0,1 4 129,2 0-129,2-7 0,5-15 129,3-16-129,0-23 129,5-18 129,0-17-129,1-15 129,1-13 0,-4-8-129,-3-13 129,0 0-129,0 0 129,-10 11-258,-7-8 129,-7 4-258,-8-3 258,-9 7 0,-10-2 0,-7 4 0,-8 1 0,-5 3 0,-6 2 0,-10 5 0,-4 2 0,-4 3 0,-1 4-129,0 4 129,2-4 0,-3-4 0,6-9 129,7-9-129,10-11 129,9-21-129,10-17 129,14-13 0,13-20-129,12-13 129,13-15-129,6-12 129,11-2 0,6-16 0,7-10-129,3-14 129,3-4-129,3 2 129,0 15-129,-3 13 258,-2 16-387,-4 27 129,-6 26 0,-8 35-387,-1 26-516,-12 17-2322,0 30-1677,-6 4-516,2 16-258,0 0-387</inkml:trace>
  <inkml:trace contextRef="#ctx0" brushRef="#br0" timeOffset="177019.125">3538 14553 9804,'49'2'5547,"-26"-7"-774,6-4 258,0-8-4386,9 7-129,-3-3 0,1 9-129,-8 4-129,-4 12 0,-6 8-129,-9 9 0,-9 3-129,-3 6 0,-9 1 0,-5-2-129,0-2 129,-1-4-258,4-4 258,5-6-129,7-1 0,3-7 0,15-1 0,7 0 129,9 0 0,2 5 0,4 0 0,0 5 0,-4 1 0,-3 5 0,-7-2-129,-7 6 129,-7-1 0,-6 3 0,-4-4 0,-10 3 0,-5 0 0,-10-1-129,-4-1-258,-9-11-387,3 7-1290,-10-23-2709,7-3-258,-2-18-645,8-15-129</inkml:trace>
  <inkml:trace contextRef="#ctx0" brushRef="#br0" timeOffset="177374.1453">3905 13636 11739,'-22'-32'5160,"13"11"-387,0-20-1290,6 4-3225,0-13 129,3-9-258,5-13 0,3-10-129,1-15 129,0-13-129,3-5 129,1-1-129,2 5 0,2 11 129,-1 10-129,-1 13 129,-3 22-258,-1 19 129,-6 16-516,-5 10-258,0 10-2838,-15 5-1161,-3 7-129,-8 1-516</inkml:trace>
  <inkml:trace contextRef="#ctx0" brushRef="#br0" timeOffset="177643.1606">3751 12407 8256,'-29'11'5031,"29"-11"-387,-11 3 0,11-3-3354,5-9-516,10-7 0,0-9-516,7 1 129,2-5-258,6 2 129,-5 2-129,6 11 0,-1 5 0,1 9 0,0 7 0,0 12 0,-2 8 129,-2 7-258,0 4 258,-4-1-387,-2-1 258,-3-2-387,-5-4 0,-7-10-774,9 2-3741,-15-22 0,0 0-645,0 0-129</inkml:trace>
  <inkml:trace contextRef="#ctx0" brushRef="#br0" timeOffset="178439.2062">3061 10783 10320,'-14'-56'5418,"24"29"-516,17-1-129,21 9-4515,12 2-129,12 6 129,11 0-129,16-1 129,2 0-129,5-1 129,-2-4 0,1-1 0,-4-2 0,-4 3 0,-10 5 129,-12 9-129,-13 3 0,-11 17 0,-16 12-129,-13 15 0,-15 16 0,-12 13-129,-15 16 0,-8 10 0,0 9 0,-1 1-129,7 2 129,4-3 0,12-11-129,6-8 129,6-15-129,10-17 129,2-11 0,0-12 0,-4-9 0,-6-9 0,-8-16 0,0 14 0,-18-14 0,-7 1 0,-9-1 0,-10 6 0,-11 2-129,-9 7 129,-8 6 0,-9 4-129,-3 4 0,-6 4 129,0-1-129,-2-7 0,4-4 0,-1-11 0,6-8 0,6-4 129,7-12 0,8-11 0,7-4 0,7-5 0,10-3 129,13-2 0,9-7-129,9-6 129,7-6-129,13-8 129,12-14 0,8-12-129,10-7 0,3 1 129,4-3-258,-2 6 129,-3 10-129,-6 13-258,-6 22-387,-11 12-774,-4 26-3354,-18 12 0,7 7-258,-9 11-645</inkml:trace>
  <inkml:trace contextRef="#ctx0" brushRef="#br0" timeOffset="178847.2294">3343 10963 8514,'18'49'5031,"-9"-15"-387,-6 7 0,0 11-3483,-3-2-387,0 8-129,-6-1-258,3-3 0,-1-7 0,3-4 129,1-9-129,8-6 0,9-9-129,11-5 129,5-7-258,11-5 129,7-2-258,4-8 0,0-5-129,-2-3-129,-6-1-258,-9-9-387,-3 8-1161,-23-14-2967,-4-1 129,-13-12-645,-8 9 1548,-11-12 1806,3 11 1161,-5 1 903,-1 5 1548,5 17 3483,0 14-129,6 18-129,1 12-1419,9 23-1548,-7 2-645,8 15-258,-1 5-516,1 2-258,5 4-774,-5-15-2322,5-6-1419,0-12-516,6-14-387,3-15 129</inkml:trace>
  <inkml:trace contextRef="#ctx0" brushRef="#br0" timeOffset="179266.2535">4411 10573 9288,'4'-22'4902,"3"-12"-258,3-10-258,0-14-3612,13 0 0,5-9-387,10-1-129,11-5 0,15 5 0,14-2-129,9 5 258,11 3-258,6 8 0,1 2 129,2 10 0,-8 7-129,-12 6-129,-15 7 129,-7 4-129,-17 8-129,-10 0-129,-10 6-258,-11-8-774,-1 9-3354,-16 3-129,8-8-387,-8 8-516</inkml:trace>
  <inkml:trace contextRef="#ctx0" brushRef="#br0" timeOffset="181003.3528">9492 7700 8127,'-2'-39'5031,"2"28"-129,0 11-258,0 0-3483,-7 19-129,7 18-387,0 11-387,0 15 0,0 10-129,0 7-129,0 2-129,0-5 0,2-6-258,-2-10 0,2-7-387,-4-20-387,4-2-2709,-2-18-903,0-14-258,0 0-258</inkml:trace>
  <inkml:trace contextRef="#ctx0" brushRef="#br0" timeOffset="181354.3729">9705 7856 9804,'13'-35'5418,"-13"35"-645,0 0 0,7-1-3870,-7 6-387,-2 14-258,-6 7 0,-4 6-129,-6 4-129,-5 3 0,-2-1 0,-3-4 0,2 1-129,4-6 129,6-4 0,6-4-129,10-4 129,8-1 0,8-3 0,6-1 0,3-1 0,0 1 0,-1 1 0,-4-2 0,-3-1-129,-6-1 129,-1 3-258,-10-12-516,12 20-2451,-12-20-1548,0 0-258,9 0-516,-9 0-129</inkml:trace>
  <inkml:trace contextRef="#ctx0" brushRef="#br0" timeOffset="181596.3867">9846 7974 7482,'11'-8'5031,"-4"3"0,11 5-387,-3-4-3612,8 4-129,-5-3-129,3 3-516,-4-1-129,-2 0-129,0 1-258,-5-5-387,2 5-645,-12 0-3096,8 0-387,-8 0-516,0 0-129</inkml:trace>
  <inkml:trace contextRef="#ctx0" brushRef="#br0" timeOffset="181782.3973">9921 8131 7224,'-5'25'5160,"5"-25"-129,10 3-258,-10-3-3096,20-2-516,-9-2-516,3 0-516,0 2-387,-2-5-645,5 7-3870,-6-5 0,4 2-516,-4-5-387</inkml:trace>
  <inkml:trace contextRef="#ctx0" brushRef="#br0" timeOffset="182286.4261">10351 7784 8385,'-6'-17'5160,"6"17"-258,0 0-387,0 11-3741,0 6-258,0 5-129,-2 4-258,1 3-129,-1-1 129,-1-3-129,2-5 0,1-5 0,0-15 0,4 14 0,-4-14 129,15 0-129,-4-4 129,1-1-129,0 0 129,2 2 0,0 0-129,2 2 129,-2 1 0,1 1-129,1 5 0,-2 4 129,0 3-129,-2 2-129,1 2 129,-6 3-129,1 2 0,-5-1-129,0 3 129,-1-2-129,-2 0 129,-5 2-129,-2-5 129,-7 0 0,-2-1 129,-4-1 0,-2-3 129,-3-1-129,0-2-129,-1-9-387,7 11-2580,-4-13-1419,6 0-387,1-2-387,5-6 0</inkml:trace>
  <inkml:trace contextRef="#ctx0" brushRef="#br0" timeOffset="182938.4634">10377 7694 1677,'-6'4'4128,"6"-4"387,0 0-258,9 5-2322,-9-5-387,11 0-129,-11 0-387,13-1 0,-13 1 0,14-5-258,-4-2 0,3 6-129,-2-5-258,5 2-129,-1-3-129,2-1 0,0 1-258,-4-1-258,-1 6-387,-12 2-387,16-7-3354,-16 7-645,0 0 129,0 0-516</inkml:trace>
  <inkml:trace contextRef="#ctx0" brushRef="#br0" timeOffset="185722.6228">10369 9811 1161,'0'-10'4902,"-3"-9"387,3 19-129,-4-30-1935,4 30-645,0-24-1032,0 24-258,0 0-516,0 0-129,4 10-387,-4 20 0,-2 5-129,-3 12-129,-1 3 129,1 0-129,-1-6 0,2-7 129,2-11-129,2-11 129,0-15-129,11-7 129,2-14-129,4-2 129,6-2 0,1 3 0,4 2-129,-3 10 129,0 10-129,0 7 0,-3 12 0,-4 7 0,-5 4 0,0 4 0,-6 1 129,-2 1-129,-4-1 0,-1-3 0,-6 0 0,-4-3 0,-5-3 0,-5-1 129,-2-5-258,-4-4 0,2-1-387,-3-12-774,8 2-3741,-1-7 129,6-3-645,3-12-387</inkml:trace>
  <inkml:trace contextRef="#ctx0" brushRef="#br0" timeOffset="185962.6365">10417 9636 9030,'15'-36'5289,"-2"15"-129,6 9-387,-1-11-3483,8 11-387,-2-5-387,-1 8-258,1 4-258,-6-2-645,6 7-3870,-11 2-516,2 5-258,-5-2-645</inkml:trace>
  <inkml:trace contextRef="#ctx0" brushRef="#br0" timeOffset="186534.6692">10895 9607 8256,'0'0'5160,"8"-11"0,3 1-645,-2-4-3483,6 10-258,1 2-387,2 2-129,-1 10 0,-1 10-258,-4 6 129,-2 8-129,-5-1 0,-2 2 129,-3-2-129,-1-1 0,-7-6 129,-2-2-129,-5-4 0,0-5 0,0 1 129,-1-5-129,2-2 0,1-1 0,4-4 0,9-4 0,0 0 0,0 0 0,6 0 0,7 0 129,3 2-129,1 3 258,-2 5-258,3 7 129,-3 5 0,0 4-129,-2 5 129,-3-1 0,-1 0 0,1 0-129,-4-3 129,-1-5-129,-4-6 129,-1 1 0,0-17 0,-15 22 0,-2-15 129,-3 0 0,-5-1-129,0-4 0,0 3 129,2-5-129,4 3-129,3-3-129,5 1-258,-1-5-1290,12 4-3354,0 0-129,0 0-645,0 0-387</inkml:trace>
  <inkml:trace contextRef="#ctx0" brushRef="#br0" timeOffset="202946.6079">7667 8695 5805,'5'-10'5289,"-3"-4"-387,-2 14 0,0 0-1806,-1-19-1290,1 19-774,0 0-387,0 0-129,-7 9-258,4 6-129,3 6-129,-3 4 129,3 4-258,0 0 129,0 1-129,3-4 129,1-4-129,-1-5 129,-3-17 0,15 15-129,-7-15 258,5-4-129,0-6 0,4-1 129,0 3-129,3-1 0,0 5 0,-2 4 129,-1 2-129,-2 10 0,-4 5 0,-1 4 0,-5 2-129,-4 2 0,-1 2 0,-4-1-129,-5 3-129,-4-4-129,-2 6-129,-6-9-387,1 12-1032,-7-15-2451,3 1-129,-2-9-258,5-7-258</inkml:trace>
  <inkml:trace contextRef="#ctx0" brushRef="#br0" timeOffset="203186.6215">7704 8622 9159,'0'-22'5160,"6"13"-387,5-7-129,11 7-3225,-3-9-903,5 6-129,3 5-903,-9-1-3870,5 6-129,-6 1-387,-1 5-516</inkml:trace>
  <inkml:trace contextRef="#ctx0" brushRef="#br0" timeOffset="203623.6466">8055 8874 10965,'12'-5'4902,"-12"5"-258,12 15-1161,-12-15-2322,8 31-516,-7-7-387,-1 1-645,0 14-2064,-5-10-2064,-2 3-258,-2-10-258,3 1-516</inkml:trace>
  <inkml:trace contextRef="#ctx0" brushRef="#br0" timeOffset="203855.6599">8232 8536 11997,'-2'-15'5031,"-6"27"-129,8 12-387,-1-4-3870,1 10-258,1 3-258,4 2-258,-2 8-387,-3-15-903,6 8-3483,-6-12 129,4 1-387,-4-13-516</inkml:trace>
  <inkml:trace contextRef="#ctx0" brushRef="#br0" timeOffset="204186.6788">8422 8507 8901,'0'0'4902,"-13"17"-129,7 7-516,-4-3-2967,8 13-774,0-2-258,2-1-129,5 0-129,4-4 0,2-7 0,3-7 0,2-9 129,2-4-129,-1-12 0,1-5 0,-1-8 129,-3-4-129,-4-5-129,-3-4 387,-7 1-258,0 3 129,-11 3-258,-2 5 258,-3 11-516,-5 0-516,6 15-3354,-5 9-387,6 11-387,-1 3-258</inkml:trace>
  <inkml:trace contextRef="#ctx0" brushRef="#br0" timeOffset="206191.7935">8079 9305 9288,'0'-27'5031,"0"10"-129,0 17-387,0-23-2838,0 23-774,1 11 0,2 8-645,1 15-129,-2 4-387,3 14-903,-5-6-3483,0 5 0,0-17-387,0 2-516</inkml:trace>
  <inkml:trace contextRef="#ctx0" brushRef="#br0" timeOffset="206490.8106">8222 9296 8643,'-8'19'4644,"5"-6"-258,3 3-129,0-4-3354,9 4-258,1-3-258,7-1 129,0-3-129,4 3-129,-3-2-129,0 5-129,-4-2 0,-3 0 0,-5 4-129,-6 1 0,0 1-129,-10-2-516,0 11-1161,-9-13-2451,-1 0-129,-3-5-258,-1-3-387</inkml:trace>
  <inkml:trace contextRef="#ctx0" brushRef="#br0" timeOffset="206627.8185">8267 9182 7482,'54'-72'4386,"-27"48"-774,-7 6-3612,0 1-3354,4 11-645,-4 1-774</inkml:trace>
  <inkml:trace contextRef="#ctx0" brushRef="#br0" timeOffset="207038.842">8611 9360 10320,'27'0'5289,"-15"8"-516,-10 6-129,1 13-3870,-7 4-774,-11-4-2967,1 12-1419,-5-7-645,3 2-129,-1-13-516</inkml:trace>
  <inkml:trace contextRef="#ctx0" brushRef="#br0" timeOffset="207550.8713">8679 9157 11481,'18'-75'5418,"-11"51"-774,6 14 258,-2 1-4128,6 9-387,1 1-258,-1 12-129,-3 9 0,-4 8 0,-7 8-129,-3 4 258,-3 2-258,-8-3 129,0-3-129,-1-5-129,5-6-129,2-16-387,10-3-1677,4-13-2193,9-9-129,3-14-387,6-2-387,-9-12 3612,7 9 1161,-5 4 1032,-10-3 2064,-2 13 2838,-8 3-258,0 16-129,-5 0-129,2 18-2709,-7 0-1161,6 8-258,2-5-258,3 1 0,8-3-258,7-4 0,5-12 0,3-3 0,4-6 0,0-11-129,-1-4 129,-3-5 0,-3 0 129,-8-3-258,-4 1 258,-7 2 0,-8 4 0,-8 3-258,-7 11-258,-8 0-774,5 14-3483,-13 8-129,5 20-258,-4 2-645</inkml:trace>
  <inkml:trace contextRef="#ctx0" brushRef="#br0" timeOffset="208866.9465">8344 9965 5547,'-12'-17'5160,"7"2"-258,5 0-258,0-11-1935,12 13-1419,-1-5-129,7 12-645,0 0 0,0 6-129,-2 6-129,-4 11-129,-6 9 0,-6 7 0,-5 4 0,-7 2-129,-2-4 129,-2 0-129,5-6 129,3-5-129,7-12 129,1-12-258,20 0 0,2-15-258,8-6-387,-1-13-129,6 4-387,-7-13 129,3 9 0,-10-9 129,-4 10 516,-6 1 516,-7 7 387,-1 8 258,-3 0 516,0 17 0,0 0 0,0 0-387,0 0-129,0 12-258,6 1-258,3 6-129,0 3 129,2 2-129,-2 3 0,0 1 0,-5 3 0,-1-3 129,-3-2-129,0 0 0,-2-3 0,-5-6-258,1-3-258,-8-9-516,6 2-1935,-9-8-1806,2-7-129,-3-17-387,3-8-258</inkml:trace>
  <inkml:trace contextRef="#ctx0" brushRef="#br0" timeOffset="208994.9539">8615 9709 9159,'52'-60'5031,"-31"38"-387,2 14-387,-10 1-3483,1 3-2580,1 11-2451,-3 7-387,0 10-516,-5 2-516</inkml:trace>
  <inkml:trace contextRef="#ctx0" brushRef="#br0" timeOffset="209195.9653">8861 10060 11223,'0'0'5031,"0"0"-258,7 0-774,-7 0-8256,8-5 0,-1-6-903,3 7-387</inkml:trace>
  <inkml:trace contextRef="#ctx0" brushRef="#br0" timeOffset="209362.9749">9114 9931 11481,'0'0'5160,"8"-5"-645,-8 5-258,10 0-5418,-10 0-3225,0 0-258,0 0-516,10-5-258</inkml:trace>
  <inkml:trace contextRef="#ctx0" brushRef="#br0" timeOffset="209843.0024">8651 10430 11481,'0'-11'5418,"0"11"-387,0 0-258,-5 6-3741,5 11-516,0 5-258,0 2-129,0-2-129,0 4 0,3-3 0,0-6 0,4-4 0,4-5-129,2-6 129,2-2-129,4 0 129,1-2 0,-3-1-129,1 3 129,-3 0 0,-8 0 0,-7 0-129,8 23 129,-9-9 0,-8 2-129,-5 4-129,-5-3-258,-1 12-903,-10-15-3096,6 1-129,-5-8-645,4-5-258</inkml:trace>
  <inkml:trace contextRef="#ctx0" brushRef="#br0" timeOffset="210167.0209">8714 10403 11868,'38'-19'5289,"-25"13"-387,4 7-258,-9 4-3870,6 5-258,-3 1-387,2 3-129,-1 2 0,0-2 0,5 1-129,-1-6 129,4-4 0,2-5 0,2 0 0,1-8 0,-3-3 0,1-6 0,-6-1 129,-2 0-129,-6-2 129,-7 0-129,-2 0 129,-12 0-129,-6 5 0,-5 3 0,-5 3-129,-5-2-645,5 11-3999,-9-3-129,4 6-516,-4-1-129</inkml:trace>
  <inkml:trace contextRef="#ctx0" brushRef="#br0" timeOffset="210519.041">6535 9276 3225,'40'0'3483,"-20"11"-387,-9-5-645,-1 4-3225,0-2-516,0-4-1677,5 5-645,-15-9 516</inkml:trace>
  <inkml:trace contextRef="#ctx0" brushRef="#br0" timeOffset="211000.0686">6671 9308 7998,'13'0'4386,"-13"0"-129,9-9-387,-9 9-3612,0 0-516,0 0-1548,0 0-2193,0 6 129,0-6-645,4 11 0</inkml:trace>
  <inkml:trace contextRef="#ctx0" brushRef="#br0" timeOffset="213562.2151">2513 14841 10836,'-19'-17'5160,"8"15"-129,4 9-129,-4 3-4128,6 14-258,2 5-258,0 7-258,2 2 0,0 4 129,-1-1-129,2-4 0,0-10 129,3-6-129,4-7 0,3-3 0,4-7 0,7-4 129,3 0-129,3 0 129,3 0-129,-1 0 129,0 5-129,-4 3 129,-4 7-129,-4 7 0,-8 1 0,-4 7 129,-5 2-129,-5 0 0,-6 4 0,-5 3-129,-10-3 0,-4-7-258,-3 3-258,-7-16-645,9 2-3741,-8-16-129,8-4-258,-1-27-516</inkml:trace>
  <inkml:trace contextRef="#ctx0" brushRef="#br0" timeOffset="213752.226">2543 14780 9804,'6'-29'5418,"5"17"-258,3-10-258,10 1-3870,-2-3-516,9 2-129,0 9-903,-5-5-3612,2 17-516,-11-3-516,-4 8-387</inkml:trace>
  <inkml:trace contextRef="#ctx0" brushRef="#br0" timeOffset="214206.2519">2797 14673 10320,'9'-3'5418,"9"-8"-516,-18 11 0,22-5-3612,-13 3-774,5 2-129,-2 2-129,-1 6-129,-2 9-129,-2 0 0,-7 6 0,0 2-129,-6 3 258,-5 4-129,-2-1 0,-1-1 0,2-8 0,1-2 0,4-7 0,7-13 0,0 13 0,5-13 0,7-3 0,1 1-129,2 0 129,0 2 0,1 7-129,-3 5 129,-2 8-129,-2 3 129,-6 8-129,1 1 129,-3 3 0,-1 0 0,0-3 0,-2-1 129,-9-2 0,-1-2 0,-5-8 0,-3 4 0,-2-6 0,-2-3-129,-3 3-258,-1-11-1548,8 12-3096,0-6-387,8 5-129,2-2-645</inkml:trace>
  <inkml:trace contextRef="#ctx0" brushRef="#br0" timeOffset="234245.3981">10398 10635 1419,'-10'-7'2709,"10"7"0,0 0-2580,0 0-387,0 0-129,0 0 516,0 0 645,0 0 258,0 0 645,0 0 387,-7 7 129,-3-7 258,10 0-129,-12 1-516,12-1-258,0 0-387,2 11-258,15-11 0,13-1-387,14-3-129,16-2-258,11 3 129,10-4-258,7 5 0,-2 0 0,-6 2 0,-8 3-129,-15 3 129,-14 5-129,-12-5 129,-12 3 0,-8-1-129,-11-8 129,8 3 0,-8-3-129,0 0-129,9-11-516,-1 6-3999,-8 5-129,0-16-258,0 16-774</inkml:trace>
  <inkml:trace contextRef="#ctx0" brushRef="#br0" timeOffset="234981.4402">10488 8821 3096,'4'-58'4902,"-7"29"-387,-9-2 0,-2 10-2322,-7 3-1032,3 18-258,-8 5-258,4 25-258,-5 12-129,2 14 0,2 5-129,5 3 0,4-4-129,6-7 0,6-14 0,2-12 0,8-18 0,7-10 0,3-18 0,1-6 129,0-1 0,-1-2-129,0 7 129,-2 5-129,-3 12 0,-3 5 129,-2 15-129,-3 8 0,-1 4 0,0 3-129,-1 0-129,-1-8-387,11 0-3483,-6-10-516,6-5-258,-2-8-387</inkml:trace>
  <inkml:trace contextRef="#ctx0" brushRef="#br0" timeOffset="235151.4499">10624 8961 6321,'17'-7'4902,"-5"0"-258,6 2-516,3-5-3612,1 3-1032,5 2-3354,-9 5-516,-1 4-387,-12 7-258</inkml:trace>
  <inkml:trace contextRef="#ctx0" brushRef="#br0" timeOffset="235297.4583">10663 9131 9417,'16'0'5031,"9"-10"-129,1-17-1290,6 11-2709,-2-5-387,-3 4-774,3 12-3225,-10-3-1161,-2 8-258,-8 0-645</inkml:trace>
  <inkml:trace contextRef="#ctx0" brushRef="#br0" timeOffset="235982.4975">11795 10219 8643,'-5'-36'5289,"5"36"-387,0-11-387,2 22-3741,-2 13-129,1 13-516,-1 15-903,-10-3-3741,0 6-258,-3-8-258,-1-11-516</inkml:trace>
  <inkml:trace contextRef="#ctx0" brushRef="#br0" timeOffset="236426.5229">12079 9056 8256,'11'-73'5160,"-11"60"-129,0 13-516,1 20-3741,5 19-258,-3 17-129,1 11-129,-3 11-258,1 0 129,-2-1-129,0-11 0,0-11 129,0-14-129,0-12 0,3-15 0,4-14 0,7-6 0,2-10 0,6-2 0,1 1 0,3 4 0,-1 4 0,-1 9 0,-3 9 0,-4 11-129,-6 12 129,-4 6 0,-6 1 0,-2 1 0,-9-1 0,-6-7 129,-5-3-129,-7-9-129,-3-7 129,-4-7 0,1-3-129,2-3-516,11 0-3354,1-6-645,11 1-516,9 5-258</inkml:trace>
  <inkml:trace contextRef="#ctx0" brushRef="#br0" timeOffset="236879.5488">12176 10143 5031,'32'-7'5031,"-4"-1"-387,5-5-258,4-1-3225,-2 2-903,0-3-774,-1 10-3612,-10 5-387,-9 0-129,-15 0-387</inkml:trace>
  <inkml:trace contextRef="#ctx0" brushRef="#br0" timeOffset="237034.5576">12236 10378 10707,'1'-14'5289,"11"-7"-387,8 2-258,4 0-4902,3-3-3741,8 7-645,-3-5-645,5 7-387</inkml:trace>
  <inkml:trace contextRef="#ctx0" brushRef="#br0" timeOffset="237461.5821">12681 9842 8256,'9'-28'5289,"1"13"-129,6 7-387,0 1-3999,7 7 0,-6 5-258,1 9-258,-8 9-129,-7 5 0,-3 4-129,-9 6 129,-6 3-129,-2-2 0,0-3 129,3 0-129,4-6 0,5-1 0,5-7 129,5-3-129,8-5 0,1 1 0,3 2 0,-1-3 0,0 4 0,-3 3 0,-4 1 0,-4 4 0,-5 3 0,-12 1 0,-5 3 0,-9 3 0,-2-1 0,-4-2 0,-1 3-129,0-9-645,14 1-3870,-4-12-258,9 0-258,2-11-645</inkml:trace>
  <inkml:trace contextRef="#ctx0" brushRef="#br0" timeOffset="238718.654">10031 8632 3483,'-40'-32'4902,"32"18"-387,8-1-258,20 4-2451,17-11-903,22 2-258,17-8-387,23-2 129,25-10-258,20-4 129,24-9 129,18 1-258,13-1 129,19 7 0,6 4 0,5 15-129,-5 14 0,-10 13-129,-15 28 129,-15 12-129,-20 16 0,-22 13-129,-21 14 258,-21 12 0,-13 14 0,-15 4 0,-11 11 0,-9 4 129,-11 10-129,-2 6 387,-5 2-516,-4 0 258,-7-5 0,0-1 0,-8-4 0,-6 4 0,-8-9-129,-3-4 129,-13-7 0,-5 0-129,-7-10 129,-8-2-258,-6-8 129,-6-7-129,-8-10 129,-11-6 0,-8-14-129,-11-4 0,-10-11 0,-10-7 129,-12-11-258,-10-5 258,-7-4-258,-11-1 129,-8-2 0,-9 2 0,-11 2 129,-5-1-129,1 2 129,-4 3-129,2-12 129,7-2-129,13-9 0,13-3 0,15-12-129,11-9 129,12-8 0,13-9-129,11-5 0,4-5 129,7-8 129,4-9-129,9-7 0,8-16 129,10-11-129,8-14 0,9-18 0,10-12 0,10-17-129,5-14 129,5-13-129,8-2 0,-1-1 129,2 3-258,1 8 258,-2 6-129,2 18 129,-1 21-129,-1 16-129,1 18 129,-3 18 0,-2 12-258,2 25-645,-11 8-3612,0 20-258,0 17-387,-12 0-387</inkml:trace>
  <inkml:trace contextRef="#ctx0" brushRef="#br0" timeOffset="291226.6572">7849 928 7482,'0'0'5031,"0"0"-129,0 0 0,-41-36-2451,41 36-1290,0 0-129,0 0-516,0 0 0,0 0-387,0 0 258,41-37-516,-41 37 387,0 0 0,41 7-258,-41-7 0,0 0 0,21 61 258,-21-61-129,1 56 129,-1-56-129,0 60 0,0-60-258,0 0 129,8 61 129,-8-61 0,0 0-645,0 0-258,0 0-2193,41-12-2064,-41 12 258,0 0-645,22-65-387</inkml:trace>
  <inkml:trace contextRef="#ctx0" brushRef="#br0" timeOffset="291835.6921">8021 652 7482,'3'-56'5031,"-3"56"-129,0 0-258,0 0-1935,-13-65-1161,13 65-516,0 0-516,0 0-258,0 0-258,0 0-774,0 0-3741,0 0-258,0 0-129,0 0-645</inkml:trace>
  <inkml:trace contextRef="#ctx0" brushRef="#br0" timeOffset="292133.7091">8139 690 12126,'0'0'5289,"37"-64"-387,-37 64-129,-4-49-3870,4 49-129,0 0-258,-12-63-129,12 63-129,0 0 0,0 0-258,0 0 0,-40 76-129,29-22 0,2 17-129,-1 11 387,4 3-258,5 12 129,1 5 129,0 0-258,7-4 258,1-11-387,0-14 129,0-9-774,-3-19-129,6-19-3741,-11-26 0,0 0-129,0 0-387</inkml:trace>
  <inkml:trace contextRef="#ctx0" brushRef="#br0" timeOffset="292509.7306">8073 973 10191,'0'0'5160,"51"-49"-516,-51 49-258,47-10-3096,-47 10-645,66-11-258,-66 11-258,70-21-129,-70 21 129,66-37 129,-66 37-129,51-55 129,-51 55-129,25-65 0,-25 65 258,0-60 0,0 60-129,0 0 129,-47-39-129,47 39 0,-45 29-258,45-29 129,-42 79 0,27-23 0,5 9-129,3 7 129,5 7-258,2-2 258,4-5 0,2-1 0,1-11-516,0-10 0,-7-50-258,10 58-1290,-10-58-2451,0 0-387,0 0 0,6-43-516</inkml:trace>
  <inkml:trace contextRef="#ctx0" brushRef="#br0" timeOffset="292670.7398">8303 1059 12126,'0'0'4902,"19"-56"-258,-19 56 387,46-19-4515,-46 19 0,58-25-1548,-58 25-3354,54-27-387,-54 27 129,42-12-903</inkml:trace>
  <inkml:trace contextRef="#ctx0" brushRef="#br0" timeOffset="293586.7922">9096 586 12513,'0'0'5160,"0"0"-129,0 0-258,0 0-3612,0 0-387,-5 52-516,5-52-129,4 93 0,1-34-774,-2-3-645,-3-56-2322,15 89-1419,-15-89 0,12 54-645,-12-54 258</inkml:trace>
  <inkml:trace contextRef="#ctx0" brushRef="#br0" timeOffset="293841.8067">9261 703 12771,'0'0'4773,"15"-48"0,-15 48-129,0 0-3612,0 0-516,0 0-387,-23 55-258,23-55 258,-25 50-129,25-50 0,0 0 0,-34 66-129,34-66 258,0 0-129,-3 56 129,3-56-129,0 0-387,0 0 258,50 60-516,-50-60-1677,39 22-2322,-39-22-129,38 13-258,-38-13-645</inkml:trace>
  <inkml:trace contextRef="#ctx0" brushRef="#br0" timeOffset="294073.8201">9511 587 13545,'0'0'5160,"0"0"-258,0 0-258,0 0-3741,0 0-387,-23 80-129,23-27-258,0 11-129,0 0-258,4-1-516,-4-5-1419,0-9-2580,0-49 129,2 74-516,-2-74-387</inkml:trace>
  <inkml:trace contextRef="#ctx0" brushRef="#br0" timeOffset="294465.8424">9788 816 14319,'10'-53'5289,"-10"53"-129,0 0-387,-28-54-4128,28 54-129,0 0-129,-48 18-129,48-18-387,0 0 129,-45 71 0,45-71-129,-13 50 129,13-50-129,0 0 0,12 53-258,-12-53 129,0 0 129,46 9 0,-46-9 258,0 0-129,44-16-129,-44 16 129,0 0 0,0 0 0,0 0 0,37-34 0,-37 34 0,0 0 0,0 0 0,0 0-129,0 0 387,39 39-1032,-39-39-2709,0 0-1419,0 0 129,43 11-516,-43-11-387</inkml:trace>
  <inkml:trace contextRef="#ctx0" brushRef="#br0" timeOffset="294606.8506">9977 849 12126,'39'-21'4773,"-39"21"0,0 0 258,0 0-3870,40-6-645,-40 6-1032,0 0-3999,55-8-129,-55 8 0,37-9-903</inkml:trace>
  <inkml:trace contextRef="#ctx0" brushRef="#br0" timeOffset="294997.873">10321 580 13029,'0'0'5805,"0"0"-774,0 0-129,0 0-3354,-36 21-1419,36-21-129,-2 61-387,2-61-258,0 80 0,0-80 0,0 72-129,0-72 129,0 0 0,1 53 516,-1-53 258,0 0 258,0 0-129,0 0 129,50-32 258,-50 32-258,0 0 258,53-28-516,-53 28 0,0 0-129,44 3 0,-44-3 0,0 0-258,0 0 258,14 50 129,-14-50-129,0 0-129,0 0 258,-53 50-129,53-50 0,-49 14-516,49-14-3096,-45 6-1290,45-6-258,-45 13-129,45-13-903</inkml:trace>
  <inkml:trace contextRef="#ctx0" brushRef="#br0" timeOffset="304482.4154">6439 7099 903,'0'-14'3999,"0"3"129,0 11-129,0 0-1677,-7 1-903,7 12-258,0-13-129,0 29-258,0-12-129,3 10 0,-3 7-129,4 11 129,-2 14-387,1 19 0,-3 11 0,0 18 0,0 5-258,0 3 129,0-7-129,0-6 0,2-19 129,2-15-258,2-16-129,1-23-129,2-9-258,-9-20-645,14 9-1290,-14-9-1548,4-6-387,-4-5-129,0 11 258</inkml:trace>
  <inkml:trace contextRef="#ctx0" brushRef="#br0" timeOffset="304917.4403">6318 8113 6063,'-1'-11'4386,"1"11"-258,0 0-129,0-12-2967,0 12-387,6 6-258,0 10 0,0 3-258,1 8 129,3 3-258,1 3 129,2 3-129,1 1 129,0-4-129,0-3-129,1-6 258,-2-3-129,-3-6 258,2-5-258,-5-7 387,4-3-258,-2-3 258,2-7 129,-2-6-258,6-2 129,-4-1-129,3 0 129,-3-2-387,3 5 0,-3 1 0,-1 3-516,4 12-1677,-14 0-2064,13-7-129,-13 7-516,0 0-258</inkml:trace>
  <inkml:trace contextRef="#ctx0" brushRef="#br0" timeOffset="307565.5918">13235 14226 6837,'6'-58'5160,"-6"29"-129,0 3-516,-3-3-3225,3 14-387,-10-2 0,-1 13-387,-3 4-129,-6 7-129,-3 12-129,-6 12 0,-2 11-129,-1 11 0,-2 9 0,4 4 0,5 1 0,5-3 0,9-5 0,10-7 0,2-15 0,14-14 0,8-15 0,2-8 0,8-12-129,-1-13 129,1-8-129,-1-9 129,-4-4-129,-2 0 129,-4 2 0,-4 6 0,-5 4 0,-2 7 0,-4 11 129,-7 16-129,8 3 0,-5 18 0,-2 7 0,0 4 0,3 5 0,-1 4 129,2-2-129,1-3-129,5-5-129,-5-16-1419,9 2-3096,1-8-258,3-4-129,2-5-645</inkml:trace>
  <inkml:trace contextRef="#ctx0" brushRef="#br0" timeOffset="308141.6247">13976 13962 4128,'11'-16'5160,"-11"16"-129,6-12-258,4 14-2967,-10-2-258,0 0-516,-6 13-258,1 3 0,-8 0-387,2 7-258,-6 1 129,-3 5-129,-5 0-129,-2 5 129,-1-5-129,0 0 0,-1-4 0,2-2 0,3-3 0,2-3 0,8-5 0,0-3-129,14-9 129,-8 17 0,8-17 0,5 15 0,7-4 0,0-1 0,5 5 0,2 4 0,3 1 0,-2 2 0,2 2 0,-2 2 0,-1-4 0,-1 2 0,-3-4 0,-4-3-258,-1 2-387,-10-19-3096,6 10-903,-6-10-774,0 0 0</inkml:trace>
  <inkml:trace contextRef="#ctx0" brushRef="#br0" timeOffset="309677.7126">13000 14376 7611,'-11'1'5547,"11"-1"0,21 2-516,20 2-3483,2-13-258,24-3-387,13-8 0,19-9-516,10-9 0,6-4-129,-2-6-258,-7 0 0,-10 1 0,-17 5-129,-20 9 0,-21 7 0,-18 12-129,-20 14 0,-13-4-129,-17 6-387,-9 22-516,-20-11-1290,1 16-2451,-13 4-387,-7 7-129,-5 3-258,2 16 4129</inkml:trace>
  <inkml:trace contextRef="#ctx0" brushRef="#br0" timeOffset="309893.7249">13384 14320 1935,'-152'114'5418,"97"-68"0,18-9-258,23-9 0,14-28-3096,34 3-774,16-22-387,29-15-129,16-12-129,11-5-258,7-10 0,-2 6-129,-5 4-129,-13 10 0,-16 10 0,-17 14-258,-20 12 129,-16 5-129,-17 17-258,-10-3-129,-12 15-516,-18-12-2838,-3 15-1290,-11-1-516,-9 1-129,-12-3-516</inkml:trace>
  <inkml:trace contextRef="#ctx0" brushRef="#br0" timeOffset="310089.7362">13314 14620 7353,'60'-4'5676,"-13"-8"-258,4-14-258,11 3-3354,-3-16-516,10 7-516,-1-3-258,-3 4-387,-4 4-387,-12-2-516,-5 21-4128,-21-1-258,-14 9-387,-9 0-387</inkml:trace>
  <inkml:trace contextRef="#ctx0" brushRef="#br0" timeOffset="310833.7786">12952 15088 10707,'-13'-26'5418,"2"22"-258,-5 0 129,12 16-4644,-2 17-258,6 17 0,1 14-129,8 13-258,2 10 129,1 5-129,1 3 0,-2-7 0,-1-6 0,-5-8-129,-2-16 0,-3-10 0,-1-12-129,-6-18-258,7-14-129,-16 0 129,11-14 0,-1-12-129,5 1 129,-1-7 0,2-1 258,4 0 129,3-1 258,3 2-129,2-1 129,2 1-129,-2 1 129,5 2 129,-3 1-129,5 5 387,-5 3-387,3 8 258,-5 0-258,1 8 129,-1-1-129,0 5 0,-1 0 0,2 0 0,0 1 129,5 5-129,-1-3 129,4 6-129,-1 1 129,1 4-129,-2 2 0,0 4 0,-5 5-129,-5-1 0,-5 7 0,-4-2 0,-9 7 0,-7 2 129,-11-1-129,-7 2 129,-4-7-129,-4-3 129,1-3-129,-3-9 0,9-12 0,4-7-387,16 0-1677,6-21-3096,9-1-129,7-10-387,16-5-516</inkml:trace>
  <inkml:trace contextRef="#ctx0" brushRef="#br0" timeOffset="311193.7993">13870 15086 10062,'0'0'5676,"-5"3"-387,-8 10-129,3 15-4386,-3-3-387,-1 7 0,-5 2-129,-1 4-129,-4 3-129,-1-4 129,1-5-129,3-3-129,2-2 258,8-4-258,6-2 258,6-6-258,13 0 129,8 2 0,3-3 0,5 4 0,0-1-129,1 1 129,-5 3-129,-4-5-387,5 16-2838,-14-15-1677,1 4-516,-5-7-258,2-2-258</inkml:trace>
  <inkml:trace contextRef="#ctx0" brushRef="#br0" timeOffset="311673.8268">14266 15332 9030,'10'-41'5547,"-10"16"-129,0 4-129,-16-5-4257,10 12-387,-6 2 0,1 12-129,-5 8-258,-2 15 129,-2 11-258,2 8-129,1 7 129,4-3-129,2 0 0,5-5-129,6-10 258,5-7-258,8-11 129,5-11 0,2-4-129,4-11 129,-1-8 0,-1-8 0,-2 1-129,-2-6 129,-4 4 0,-3 4 0,-4 1 0,-1 6 0,-6 19 129,0 0-129,0 0 0,5 23 0,-5 6 0,2 3 0,2 4 129,4 3-129,2-4 129,1-2-258,4-6 258,0-8-387,2-5-516,-7-15-4257,8-1-516,-5-14 0,2-1-645</inkml:trace>
  <inkml:trace contextRef="#ctx0" brushRef="#br0" timeOffset="315758.0604">2679 15193 10062,'-79'72'5418,"47"-39"-387,3-26 0,19-7-3612,10-31-258,24-23-516,14-25-129,17-14-129,8-12-258,5-6 129,-3 8-129,-8 16 0,-13 27-129,-17 33 0,-16 33 0,-12 37 0,-19 36 0,-11 32 0,-10 15-129,1 6 129,0-12 0,9-17-129,9-32 129,15-31 0,12-36 0,19-33 0,15-29 0,8-17 0,9-2 0,1 5 0,-6 18 0,-8 23 0,-15 25 0,-14 25 0,-14 24-129,-6 16 258,-12 4-129,-2-1 0,4-8-129,7-13 129,9-16-129,5-21 0,17-8-387,5-23-774,12 5-3612,-12-9-387,-2 10-387,-16-2-516</inkml:trace>
  <inkml:trace contextRef="#ctx0" brushRef="#br0" timeOffset="316294.091">1731 14982 10836,'-29'-94'5676,"18"72"-516,-2 9 0,10 26-3999,3 22-387,11 26-516,9 25-129,10 24 0,6 16-258,11 17 129,2 1-129,2-6 0,-4-14 129,-2-16 0,-10-29-129,-9-26 0,-7-27 129,-19-26-129,8-14 129,-8-23-129,-1-9 129,0-12 0,2 2 129,9 5-129,5 5 129,6 8-129,5 12 0,7 11 0,-1 12-129,0 16 129,-5 10-129,-2 13 129,-8 7-129,-3 9 129,-6 0-129,-8 8 129,-8-7 129,-6-4 0,-6-1-129,-5-11 0,-6-1-129,0-9-129,2 5-774,-6-22-3870,19 10-129,-1-13-774,17-7-258</inkml:trace>
  <inkml:trace contextRef="#ctx0" brushRef="#br0" timeOffset="330904.9267">16751 15301 903,'0'0'2451,"0"0"-1677,0 0-129,0 0 129,0 0 129,0 0 387,0 0 0,0 0 0,0 0 258,0 0-129,0 0 129,0-7-258,0 7-129,0 0-387,0 0 129,3-15-129,-3 15-129,4-20 129,-2 11 0,-2-11-129,2 6 0,-2-11 129,0 6 0,-4-3-129,4 1-129,-7-2-129,2 6 0,-5-2-258,1 9 129,-5 0-129,0 6-129,-4 2 0,-3 5 0,-3 10 0,0 6 0,-1 7 0,-1 3-129,1 5 129,0 2-129,3 5 129,4 0-129,2 0 129,2 1-129,4 1 129,4-1 0,4-2 0,2 0 0,1-4 0,8-2 0,1-6 0,5-6 0,2-10 0,2-5 0,2-7 0,3-4 0,0-11 0,-1-7 0,1-9 0,-6-5 0,2-6 0,-3-5 129,-4-2-129,-2 1 0,-4 1 0,-1 3 129,-4 8 0,2 5 0,-4 11 0,0 20 0,0 0-129,0 0 129,0 28 0,-2 0 0,2 6-129,0 7 0,0 5 0,0 0 0,0-2-129,1-1 129,3-4 0,1-3-129,-3-4 0,6-6 129,-1-7-129,2-7 0,0-4 129,2-5 0,0-2-129,-2-2 129,2-4-129,-2-3 0,-1 1-129,-2-5-258,-6 12-516,5-17-3096,-5 17-903,4-17 0,-4 17-774</inkml:trace>
  <inkml:trace contextRef="#ctx0" brushRef="#br0" timeOffset="331626.968">16948 15288 8901,'18'-6'5160,"-2"3"-129,8-2-387,4 3-3612,2-7-387,8 5-129,-2-1-387,1 3 0,-3-2-129,-6 4-129,-5-3 0,-6 3 0,-3 0-387,-14 0-387,13 0-1290,-13 0-2580,0 0-129,0-17-258,0 17-258</inkml:trace>
  <inkml:trace contextRef="#ctx0" brushRef="#br0" timeOffset="332190.0002">17478 14613 11868,'-15'-45'5289,"15"32"-258,-1-3-1290,7 23-2709,3 14-258,6 20-258,0 15-258,0 12-258,-1 16 129,-2 8-258,-5 1 0,2-3 0,-3-9-129,-3-12 129,0-15-129,-1-9 0,0-22-129,-2-23 129,0 0 0,0 0-129,11-14 258,-6-8-129,1 0 258,2-4-129,0-3 129,4 3 129,-1 3 0,3 2 0,-1 4 0,4 5 0,-1 4 129,1 8-129,2 2 0,0 12 129,-2 3-258,1 8 129,-4 2 0,-2 2-129,-4 1 129,-8-1-129,-2 0 0,-9-1 0,-7-1 0,-7-2 129,-7-3 0,-4 0-129,-4-3 258,-1 0-129,-3-2 129,5-2-258,2-2-387,2-13-2451,9 13-2193,4-10-258,7 1-516,0-4-387</inkml:trace>
  <inkml:trace contextRef="#ctx0" brushRef="#br0" timeOffset="341765.5478">15668 15113 5289,'-24'-25'5160,"14"10"-258,10 15-1548,-14-13-1290,14 19-516,0 6-774,0 19-258,0 8-258,1 13-129,-1 6-129,0 4 0,0-4 129,0-1-258,2-12 258,1-9-129,3-14 129,3-10 0,4-12 129,6-7 0,4-7-258,2-2 258,2 4-258,3 4 258,0 8-129,0 5 0,-5 13 0,-3 8-129,-5 3 129,-5 8-129,-6-5 129,-6 6-129,-4-4 0,-9 3 0,-4-3 129,-6 2-258,-4-4 129,-2-4-129,0-1-129,-2-16-1032,4 2-3354,-1-13-387,2-8-258,2-26-516</inkml:trace>
  <inkml:trace contextRef="#ctx0" brushRef="#br0" timeOffset="341986.5606">15593 14904 7224,'27'-29'5031,"-9"22"-258,5-6-516,7 5-3612,1-2-258,7-1-387,7 11-2064,1-5-2193,-1 2-516,-2-1-129,-4-5-258</inkml:trace>
  <inkml:trace contextRef="#ctx0" brushRef="#br0" timeOffset="342209.5733">16189 14441 8901,'2'-64'5160,"-2"46"-387,0 18-258,2 12-3483,4 35-129,-4 27-387,0 45-129,-2 32 0,0 34-258,-1 16 0,-3 5-129,-1 2 0,3-12-258,2-13-774,0-38-3741,0-26-258,5-33-387,1-21-516</inkml:trace>
  <inkml:trace contextRef="#ctx0" brushRef="#br0" timeOffset="350721.0601">1929 16966 129,'7'7'2193,"-7"-7"-387,10 0-129,-10 0 129,4-6-387,-4 6-129,0 0 387,10-9 258,-12-5-129,2 14 258,-1-20-129,1 20-129,-7-17-129,7 17-516,-12-18-129,3 10-258,-5-4-258,-1 4-258,-1 1 0,0 0-129,-2 0 0,1 7 0,-1 0 0,0 0 0,0 12-129,2 12 0,-1 9 129,2 9 129,3 8-129,4 8-258,1 3 258,5 12-258,2 4-129,4 1 129,6-3-258,3-5 0,2-19 129,2-18 258,4-23-258,-2-24 258,5-24 0,1-21 0,1-12 129,2-8 129,-2-1-129,-1 4 0,-4 14 0,-3 14 129,-6 4-129,-6 8 0,-5 4-129,-1 8 129,-5 5 0,-2 8-129,0 6 129,7 5-129,-10 23 0,10 2 129,2 6-129,6 12-129,5 4 129,2-1-129,6 7 0,0-20 0,1-3 258,-1-3-258,0-13 0,-2-14 258,1 0-129,-3-10 0,-1-10 0,-1 6-129,-1-9 129,-3-2-258,2 8-129,-6-2-645,11 5-3999,-13 1 129,5 5-516,-10 8-387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29:3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6193 2506 2451,'9'-10'4773,"-7"-5"-129,0-2 0,-3-12-2580,2 12-258,-3-15-258,2 9-129,-7-6-516,5 6 258,-7-3-645,0 9 258,-3-1-387,-3 5-258,-3 3 0,-3 6 0,-3 4-129,-3 7 129,-2 9-258,-1 11 129,-1 9 0,0 11-258,4 8 129,2 14-129,8 5 129,4 2-258,11-2 258,2-4-129,8-6 129,10-10 129,3-9-129,6-14 129,0-12-129,0-10 129,1-9 0,-3-8 0,2-14-129,-5-7 129,-1-13 0,-2-11 0,0-5 0,-3-6 0,-3 1 129,-2-1-129,-2 10 0,-2 7 129,-5 10-129,4 10 0,-6 12 129,0 15-129,0 0 0,0 8 129,0 13-258,0 9 129,0 11 0,0 12 0,0 3 0,0 8 0,0-3-129,3 1 129,1-8 0,-1-4 258,4-13-258,0-12 258,3-6-258,1-9 0,2-7 0,3-3-129,-1 0 129,0-5-516,0-2 129,-4-8-1290,5 12-2709,-7-11-387,0 5-387,-7-8-516</inkml:trace>
  <inkml:trace contextRef="#ctx0" brushRef="#br0" timeOffset="2432.1391">6936 2447 2193,'0'0'4515,"0"0"129,0 0 0,5-16-2451,5 16-387,-10 0-387,22-3 0,-4-9-387,11 9 387,1-9-903,10 5 258,0-3-387,2 0 129,-3 1-387,-3 6 258,-6 1-387,-6 0-129,-8 2 0,-8-1 0,-8 1-258,0 0-387,0 11-387,-16-14-1935,6 11-1677,-9-4-516,1 11 0,-6-6-516</inkml:trace>
  <inkml:trace contextRef="#ctx0" brushRef="#br0" timeOffset="2741.1567">6954 2762 6321,'9'7'5160,"4"-5"0,-1-4-774,14 2-2838,-5-12-387,9 10-129,-5-5-516,5 3-129,-4-5-129,1 9-258,-5-5 129,-3 2-258,-4 2 0,-5-2-258,3 3-774,-13 0-3483,13-7-129,-11-7-516,-2 14-129</inkml:trace>
  <inkml:trace contextRef="#ctx0" brushRef="#br0" timeOffset="4828.2762">7839 2301 2193,'0'0'3096,"-5"-11"645,5 11-516,0 0-387,0 0-516,-10-12-129,10 12-516,0 0-258,9-2-516,-9 2-258,16-2-129,-4 2-258,2 0-129,0 6 129,1 8-129,-2 9 129,0 8-516,-5 10 387,-1 9-387,-4 9 258,-2 5-129,-1 0 129,-2-9-387,-3-4 387,1-10 0,1-12-129,3-29 258,0 0-129,-3-28 0,4-15 129,8-13-129,1-11 258,6-2 258,2-3-258,4 4 129,-2 12-129,7 10 387,-2 11-387,-1 15 258,0 15-387,-3 7 0,0 13 0,-3 12-129,-1 8 129,-4 6-387,-2 5 129,0 6-129,-5-6 258,0-1-258,-3-3 129,-3-4-387,1-8 0,-1-12-258,2 9-2064,-2-27-1677,0 0-387,6-19-258,6-3-129</inkml:trace>
  <inkml:trace contextRef="#ctx0" brushRef="#br0" timeOffset="5528.3162">8657 2322 8127,'24'-24'4773,"-15"13"0,-8-8-258,-1 19-2580,0-26-516,0 26-516,-19-15-129,3 11-258,-8 4-129,2 2-129,-5 8-129,0 4-129,0 5 0,2 0 0,1-1-129,3 4-129,5-3 129,3-1-258,5 0 387,4 2-387,0 1 258,3-1-129,1 1 129,0 3 129,0 1 0,1 1 0,4-2-129,3-2 129,3-7 0,3-7 0,4-7-129,2-7 129,2-9 0,4-11-129,-1-1 258,-3-3-129,-2 1 0,-4 0 0,-4 5 129,-2 4 258,-3 2-258,-4 6 258,0 1-387,-3 11 387,0-11-387,0 11 387,0 0-387,-1 19-258,-4 10 258,0 19-387,-2 20 387,-1 12-387,-1 14 258,-2 3 0,0 5-129,0-3 258,3-8-258,1-19 258,3-20-129,1-16 129,3-18 0,0-18-129,16 2 258,-2-12 0,1-16 0,6 0 258,0-3-258,2-1 129,-2 2-258,-4 3 129,1 3-387,-7-6-1548,5 17-2709,-8-6-516,4 6 129,-3-6-903</inkml:trace>
  <inkml:trace contextRef="#ctx0" brushRef="#br0" timeOffset="5796.3315">9383 2256 11868,'4'-41'5160,"-3"30"-516,-1 11 0,9 23-3999,-4 11-129,-3 10-129,1 16-387,-3 9 258,0 10-516,-4-2 258,-2-4-387,1-5-129,-4-19-1161,9 1-2838,-6-21-129,5-9-258,1-20-516</inkml:trace>
  <inkml:trace contextRef="#ctx0" brushRef="#br0" timeOffset="6008.3436">9216 2496 11997,'-12'-12'5031,"18"-3"-516,16 15 0,7-5-4128,7 5-258,2 0 129,2 3-129,-4-1-129,-4 4-129,-2 0-258,-9-6-2451,2 7-1419,-9-6-516,7 3-387,-5-5-258</inkml:trace>
  <inkml:trace contextRef="#ctx0" brushRef="#br0" timeOffset="6411.3667">9875 2319 12900,'22'-34'5160,"-13"20"-516,6 14-774,-5 3-3096,3 15-258,-2 7-129,-2 10-387,-3 5 129,1 3-387,-4 3 258,1 3-258,-1-3 258,-3-8-387,0-6 387,0-9-129,0-23 129,0 0 0,0 0 0,-7-25 0,7-10 0,0-4 0,0-9 129,4 0 129,4 4-129,3 0 129,4 9-129,2 1 129,0 11-258,2 3 258,1 7-258,0 3-258,3 6-129,-5-2-1161,7 7-2967,-9-1-129,5 7-516,-7-6-129</inkml:trace>
  <inkml:trace contextRef="#ctx0" brushRef="#br0" timeOffset="18756.0728">5902 3455 1419,'0'0'2838,"0"0"-387,0-12-645,0 12-258,0 0-387,0 0 0,-5-4-129,5 4 129,-9 0-129,9 0 129,-8 0-129,8 0 0,0 0-129,0 0 0,-8-2 0,8 2 0,9-2-258,7-1 0,2-2-129,9 0 0,2-3-129,7 0-129,2-2 0,2 4-129,-1 0 0,-3 1 0,-5 3-129,-4 1 129,-4-1-129,-5 2 0,-4 0 0,-1 0 0,-5 2-129,-8-2 129,13 2 0,-13-2-129,0 0-258,0 0-516,0 0-3225,0 11-516,-6 0-258,-9-5-516</inkml:trace>
  <inkml:trace contextRef="#ctx0" brushRef="#br0" timeOffset="19348.1066">5891 3690 2967,'0'0'3999,"1"-6"129,-1 6-1161,0 0-903,0 0-516,0 0-258,0 0-258,0 0 0,3-14-129,10 14-258,1-8-129,5 5 0,2-4-258,5 3 129,-1-2-258,1 2 129,-4 4-129,-2-1-129,-3 1 0,-4 0 0,0 0 0,-4 1 0,-1 2 0,-8-3 0,14 1 0,-14-1 129,11 0-258,-11 0 129,0 0 0,9 0 0,-9 0 0,0 0-129,0 0-129,0 0-129,0 0 129,-5 0-129,5 0-387,0 0-387,0 0-903,0 0-2451,0 0 0,0 0-516,0 0 387</inkml:trace>
  <inkml:trace contextRef="#ctx0" brushRef="#br0" timeOffset="20821.1908">8556 3442 1419,'0'0'3870,"0"0"258,0 0-516,-8-5-1032,8 5-774,0 0-516,0 0-645,0 0-258,0 0-258,0 0-129,0 0 129,0 0 0,0 0 129,0 0 0,0 0 0,0 0 0,0 0 129,0 0 0,0 0-129,-8 0 0,8 0-129,0 0-129,0 0 129,0 0-129,0 0-129,-8 0 0,8 0 129,0 0-129,0 0 0,0 0 0,0 0 0,0 0 129,0 0-387,0 0 129,0 0-129,8 14-516,-8-14-3096,0 0 0,0 0-387,0 0-129</inkml:trace>
  <inkml:trace contextRef="#ctx0" brushRef="#br0" timeOffset="21333.2202">8489 3537 2709,'5'-13'4128,"-5"13"-258,0 0-387,0 0-1677,0 0-1032,0 0-516,0 0-258,0 0-258,0 0 0,-1 6-258,1-6 0,0 0-1161,0 0-1935,0 0-129,0 0 258</inkml:trace>
  <inkml:trace contextRef="#ctx0" brushRef="#br0" timeOffset="24360.3933">16082 866 13545,'-38'-31'5160,"38"31"-387,0 0 0,0 0-3870,0 0-387,0 0-258,53 20-129,-53-20 0,48 90-129,-25-30-129,-7 3 0,-4 3 387,-9-8-129,-3-6 387,0-52-387,-6 66-129,6-66 129,0 0-129,0 0 387,-21-58-1032,21 7 516,9-9 0,3-3 0,5 3-258,0 4 387,-17 56 129,45-80-387,-45 80 774,36-31-516,-36 31 0,0 0 0,44 43 516,-44-43-516,20 79 258,-20-79-129,16 96 0,-11-48-129,-5-48 0,6 79 0,-6-79-258,0 0 387,0 0-129,0 0 0,0 0 0,0 0 0,34-65-516,-23 18 645,3-2-387,-14 49 129,33-87 0,-33 87 0,36-54-387,-36 54 516,0 0 0,49 9 258,-49-9 258,30 58-387,-30-58 0,22 81-516,-22-81-129,16 77-2322,-16-77-1161,11 59-903,-11-59 0,0 0-387</inkml:trace>
  <inkml:trace contextRef="#ctx0" brushRef="#br0" timeOffset="24675.4114">16915 926 13287,'0'0'4902,"0"0"258,-36-2-387,36 2-3741,-29 52-645,29-52-129,-11 80 129,11-80-129,17 79 0,-17-79-387,43 54-258,-43-54 129,56 14 258,-56-14 258,57-25-258,-57 25-645,37-63 516,-37 63 387,15-83-258,-15 83 129,-10-85 0,10 85-645,-46-69 258,46 69 516,-67-42-516,67 42-516,-59-9-1806,59 9-2193,0 0 0,0 0-387,0 0-258</inkml:trace>
  <inkml:trace contextRef="#ctx0" brushRef="#br0" timeOffset="25052.4329">17346 867 11481,'0'0'5031,"0"0"-129,26-48 258,-26 48-2709,-41 1-1806,41-1-387,-56 45-387,56-45 387,-51 72 258,51-72-258,-29 85-387,29-85 258,2 74-258,-2-74 0,40 35 258,-40-35-387,59-5 129,-59 5-129,58-58 0,-58 58 0,48-103 129,-32 44 129,-6 1-129,-7-5 387,-3 9-258,-2 7 129,2 47 387,-13-61-387,13 61 258,0 0-387,0 0 387,-13 44-516,13-44 129,11 101-129,2-32-258,4 4-645,-6-2-3096,13-2-903,-6-9 258,13-7-516</inkml:trace>
  <inkml:trace contextRef="#ctx0" brushRef="#br0" timeOffset="25472.4569">18104 819 14577,'24'-51'5289,"-24"51"-129,0 0-516,40 51-4644,-40-51 129,22 79 129,-22-79-129,16 91 0,-16-91-258,3 74 387,-3-74 0,0 0 258,0 0-387,0 0-129,0 0-129,0 0-258,17-62 387,-17 62-387,32-87 258,-32 87 0,38-70 129,-38 70-129,38-38 387,-38 38-129,38 11 0,-38-11 387,31 50-258,-31-50 129,33 73-129,-33-73 0,28 77 0,-28-77 1,20 63-259,-20-63 0,14 51 0,-14-51-130,0 0-1160,0 0-3354,0 0-774,0 0 129,0 0-387</inkml:trace>
  <inkml:trace contextRef="#ctx0" brushRef="#br0" timeOffset="26896.5384">7933 3127 3354,'0'0'4257,"0"0"129,0 0-774,0-18-1290,0 18-387,0 0-1032,13-9 0,-13 9-129,19-9-129,-7 2-258,6 7 129,2-3-258,9 1 258,0-1-129,7 0-129,1-1 129,0 1-258,-3-1 129,-2 3-129,-6 1 0,-5 0 0,-6 0-129,-8 2-129,-7-2 0,0 0 0,0 11-387,-5-11-516,3 10-2580,-13-10-774,4 4-387,-9-4-387</inkml:trace>
  <inkml:trace contextRef="#ctx0" brushRef="#br0" timeOffset="27247.5585">7987 3205 4257,'0'0'4644,"-9"3"-258,9-3 0,0 0-2322,0 0-645,0 0 0,12 4-387,-12-4-258,23 0 129,-8-3-387,8 1 0,1 0-129,2-1-129,0 1-129,-4 0 0,2 2 0,-3 0-129,-5 0-129,-4 0 0,0 2-129,-4 0-129,4 3-258,-12-5-129,20 7-1032,-20-7-2580,13 6-258,-13-6-258,10 4-387</inkml:trace>
  <inkml:trace contextRef="#ctx0" brushRef="#br0" timeOffset="35844.0502">13831 2800 2322,'10'-7'4644,"1"-15"-129,0 15-645,-8-14-1290,12 17-387,-10-14-774,5 15 0,-7-9-645,-3 12-129,9-2-129,-9 2-387,0 9 129,-1 4-258,-4-1 129,-1 5 0,-4 0-129,-4 4 129,-5 0-129,-4 2 129,-7 2-258,-5-2 258,-4 5-258,0-3 387,1 0-258,3-1 258,7-4-258,5-3 129,8-2-129,5-5 129,10-10 0,-8 13-258,8-13 129,0 0 0,0 0 0,0 0 0,0 0 0,1 11 0,-1-11 0,13 6 129,-1-1-129,6 7 129,7 1-129,7 3-129,5 5 258,2 4-387,-1 1 258,1 1-129,-5 0 129,-6-3-258,-8-2 129,-5-5 129,-8-1-129,-7-16 0,5 18-516,-5-18-1161,0 0-2580,-12-6-387,12 6-258,-19-12-516</inkml:trace>
  <inkml:trace contextRef="#ctx0" brushRef="#br0" timeOffset="36265.0742">13497 3320 7482,'-12'-4'4902,"12"4"-129,7 5-258,18 12-2838,2-5-774,12 10-129,4-2-258,3 7-258,-2-4-129,-2 1 0,-7-5-129,-7-2-129,-8 1-258,-20-18-903,17 17-3096,-17-17-258,0 0-387,-15-6-387</inkml:trace>
  <inkml:trace contextRef="#ctx0" brushRef="#br0" timeOffset="36684.0982">13096 2814 8385,'-9'-4'5031,"-12"11"-387,-4 23 258,-7 8-3870,7 22 0,0 4-516,12 16 0,5 0-387,9 2 129,13-9-129,11-7-387,6-20 258,4-14 0,0-20 0,2-15 0,-5-19 129,-4-17-129,-8-13 129,-6-13 0,-7-8-129,-7-6 0,-6-2 0,-10 1 0,-4 6-129,-5 9 0,2 16-387,-1 11-516,24 38-3483,-14-8-129,21 23-387,13 12-645</inkml:trace>
  <inkml:trace contextRef="#ctx0" brushRef="#br0" timeOffset="37068.1202">14222 3089 10707,'20'-20'5160,"-10"20"-516,6 18-258,-5 1-3741,6 10-387,-6-1-129,-1 4-258,-3-3 129,-4-7-258,0-5 387,-3-17 0,0 0 0,0 0 129,-3-19-129,3-11 129,0-4-129,0-4-129,3-6 129,5 1-129,-1 2 0,5 2-129,3 8 0,1 7-387,6 20-774,-4-5-3483,12 11 258,-2 2-774,9 9 0</inkml:trace>
  <inkml:trace contextRef="#ctx0" brushRef="#br0" timeOffset="37852.1649">15062 2825 5805,'8'-20'4902,"-8"20"-129,5-21-258,-5 21-2451,3-12-516,-3 12-387,0 0-387,0 0-258,0 0-129,0 12-129,-1 0-129,-4 5 0,-7 5-129,-4 2 0,-5 5 129,-9 0 258,-6 7-387,-6-1 258,-4 0-129,3-2-129,5-5 0,5-3 0,12-4 0,10-7-258,11-2 258,6-6-258,9-2 258,7 1 0,5 0 129,1 3-129,0 1 129,0 3-129,-2 3 0,-2 2 129,-1-3-258,-5 2 0,-3 2-516,-15-18-3483,14 27-645,-14-27-258,6 13-645</inkml:trace>
  <inkml:trace contextRef="#ctx0" brushRef="#br0" timeOffset="38960.2283">15363 2871 6966,'-2'-25'4902,"2"9"-258,0 16-129,8-20-2580,5 23-903,-1 6-129,4 13-258,2 9-258,1 11 258,-1 3-387,-1 2-129,-4 0 0,-4-5-129,-4-8 0,-4-7 0,-1-8 0,0-19-387,-10 2 387,4-11 0,3-15 0,3-6 0,2-9 0,5-7 0,4-8 0,3 6 0,0-2 129,2 12-129,-4 6 129,1 15-129,-2 16 129,-3 10-129,0 20 0,-2 7 387,2 10-258,-1 4 129,3 1-258,-3-4-129,2-5-129,-2-10-387,5 3-1806,-7-19-2322,6 1 0,-11-17-516,17 0-129</inkml:trace>
  <inkml:trace contextRef="#ctx0" brushRef="#br0" timeOffset="39145.2389">15816 3032 11223,'25'-9'4902,"-11"4"-258,7 5 258,-1 0-4128,10 0 129,-1 0-645,2 1-129,4 8-1806,-8-9-3225,0 0 516,-7-2-1161,2-3 387</inkml:trace>
  <inkml:trace contextRef="#ctx0" brushRef="#br0" timeOffset="39336.2498">16257 2755 11223,'8'-32'4902,"-8"32"-129,0 0-258,0 0-3483,3 27-516,4 4-258,-3 6-129,3 7 258,-3 2-258,2 5 0,-1 2-903,-6-15-3483,1 6-258,-3-13-516,3-1-258</inkml:trace>
  <inkml:trace contextRef="#ctx0" brushRef="#br0" timeOffset="50591.8936">6045 4516 2580,'-4'-35'5160,"-2"18"-516,6 6 129,-6-7-2064,6 18-903,0 0-774,-1 10-258,1 9-387,2 15-129,1 14 258,-2 14-387,-1 13 129,0 8-129,0 7 0,0 0-129,0-7 0,-1-8-258,1-11-129,0-19-387,10-4-1548,-4-26-2064,3-5-387,-9-10-258,11-8-129</inkml:trace>
  <inkml:trace contextRef="#ctx0" brushRef="#br0" timeOffset="50931.9131">6104 4913 6966,'21'-34'4902,"-4"22"-258,8 7-516,-1-1-3225,10 11-129,-3 5-258,4 10-258,-8 3-258,0 9 0,-7 6 0,-8 3 0,-6 4-129,-6 0 129,-9 0 0,-6-3 0,-5-2 0,-5-4 0,-6-6 0,-3-7 0,-2-8 129,2-6-129,1-6 129,2-3-129,10-5-387,2-16-1677,15 6-2064,4-5-645,13-1-258,9-4-258</inkml:trace>
  <inkml:trace contextRef="#ctx0" brushRef="#br0" timeOffset="51184.9275">7047 4785 10320,'32'-5'5418,"-14"-9"-516,11 9-129,-1-7-4257,5 4 0,0-1-387,-1 4-129,-2 3-516,-11-3-903,3 7-3483,-22-2 0,11 15-387,-17-3-258</inkml:trace>
  <inkml:trace contextRef="#ctx0" brushRef="#br0" timeOffset="51351.9372">7141 4922 7482,'-8'21'4902,"8"-21"0,20 6-516,-2-6-3354,10 0-516,-2 0-258,5-4 0,-4 4-516,-5-10-1548,1 10-2451,-8-3-387,-3-1-516,-12 4-258</inkml:trace>
  <inkml:trace contextRef="#ctx0" brushRef="#br0" timeOffset="52099.9799">7967 4634 7224,'-22'-25'4644,"22"25"258,0-25-774,12 22-2451,3 3-774,6 12-258,-2 17 0,1 15-258,-7 7-129,-3 10-129,-6 2-129,-4 1 0,0-10 0,-3-8 0,-2-17-129,-1-14 129,6-15 0,-4-17-129,4-17 258,1-14-258,5-11 129,2-8 0,7 1 129,2 6 0,3 4-129,1 12 258,3 13-129,1 17 0,1 14 129,-1 12-129,-4 14 129,-1 5-258,-3 8 129,-3 3-129,-2 1 129,-4 1-129,-2-5 0,-3-6-258,-1-3-129,-2-9-516,8 4-3354,-8-25-258,8 18-774,-8-18-129</inkml:trace>
  <inkml:trace contextRef="#ctx0" brushRef="#br0" timeOffset="52672.0127">8756 4696 5805,'0'-39'5160,"-9"15"-516,0 7-129,-7-7-2322,5 17-903,-10 7-516,4 11-129,-5 15-258,2 11-387,0 9 0,-1 3-129,4 6-129,2-4 0,4-8 129,6-8-258,5-11 258,3-12-129,10-10 129,3-4 129,5-15 129,3-5 0,2-3-129,-3 0 129,-3 5 0,-1 7 0,-5 4 129,-4 9-129,-6 10-129,-4 17 129,-7 13-258,-2 9 129,-2 11 0,0 3-129,0-1-129,1-3 258,3-10 0,5-7 258,2-14-129,6-11 129,4-17 0,4 0 0,0-17 129,4-2-129,1-6 0,0-4 0,4 1-129,-2 0-129,1 4-258,-4-9-903,9 11-3354,-11-7-258,4 1-258,-9-7-516</inkml:trace>
  <inkml:trace contextRef="#ctx0" brushRef="#br0" timeOffset="52953.0286">9142 4164 10191,'0'0'4902,"0"0"-516,0 0-129,0 0-3225,-7 16-645,6 4-129,-1 8-258,-2 3-129,3 9-903,-8-6-3225,3 7-129,-2-10-516,2 0-258</inkml:trace>
  <inkml:trace contextRef="#ctx0" brushRef="#br0" timeOffset="53580.0646">9372 4683 3870,'0'0'4644,"-9"-2"-129,9 2-129,0 0-1806,0 0-1419,7-11-129,5 11-258,-2-3-258,7 2 0,2-3-129,6 1 0,2-5-129,4 2-129,3-5 0,1-1-129,1 1-258,-3-4-387,3 8-1290,-8-11-2451,-3 9-129,-7-10-387,-7 5-258</inkml:trace>
  <inkml:trace contextRef="#ctx0" brushRef="#br0" timeOffset="53784.0763">9624 4335 9804,'-23'2'4773,"23"18"-129,-1-1-516,8 16-3483,0 5-258,4 8 0,-1 3-129,0 0-258,-6-3 0,2-4-129,-6-3-129,0-9-1032,0-6-2838,0-7-516,0-4-129,0-15-645</inkml:trace>
  <inkml:trace contextRef="#ctx0" brushRef="#br0" timeOffset="54160.0978">9980 4441 5676,'17'-31'5289,"-9"24"-516,5 9-129,-6 10-1419,6 17-2064,-4 6-516,4 8-258,-2 0 0,0 3-258,-3-8 0,-2-3-129,-3-12 129,-3-4-258,0-19 129,-6 6 0,6-6-129,-17-23 0,8-2 129,1-7 0,2-6-129,4-4 258,2-4-129,7 0 0,8 0 129,5 4-129,6 3 0,4 1-516,9 17-3870,-8-4-129,1 13-387,-3 3-645</inkml:trace>
  <inkml:trace contextRef="#ctx0" brushRef="#br0" timeOffset="77975.4599">13160 4125 3354,'-51'4'4644,"28"-2"-258,3-4-645,9 4-1290,0-2-1032,11 0-387,18 0-129,12 6-258,10-3 0,18 3-129,15-3 0,19-1 129,19-2-258,19-8 129,16-1-258,14-4 0,10-3 0,13 3-129,3-1 129,-1 3-129,-7 1 0,-4 6 0,-15-1 129,-11 2-258,-16 0 129,-18 0-129,-13 1 129,-14-2-129,-15 3 129,-12-1-129,-15 2 129,-9 0-129,-10 0 129,-6 0-129,-7 0 0,-13 0-129,11 0-129,-11 0-258,0 0-1935,-8 3-2322,-2 1-129,-11-4-516,-1 0-387</inkml:trace>
  <inkml:trace contextRef="#ctx0" brushRef="#br0" timeOffset="78523.4913">13465 4434 7224,'0'0'4902,"7"3"0,11-4-516,19 1-3096,7-7-387,23 6-129,11-5 0,22 1-387,15-2 0,16 2 0,11-2-129,9-3-129,4 1 129,0 1-129,-1-2 0,-5 4 0,-7-2 0,-10 3-129,-10 0 129,-14 2 0,-14-1-129,-11 2 129,-14 2 0,-10 0 0,-13 0 0,-9 0 0,-8 2-129,-8 1 0,-5-1 129,-3 4-129,-3-2-129,-10-4 0,8 8-258,-8-8-387,0 0-3870,0 0-258,-5 11-387,-10-11-516</inkml:trace>
  <inkml:trace contextRef="#ctx0" brushRef="#br0" timeOffset="80415.5995">4099 7698 2967,'8'-8'4515,"-8"8"0,5-12-1290,-5 12-645,1-14-516,-1 14-258,2-27-129,1 13-645,-3-15-129,0 5-387,0-7 0,-3 4-129,-5-1-129,0 7-129,-7 3 129,-3 11-129,-4 8 0,-2 15-129,-2 15 0,-2 15-129,1 11 129,5 7 0,5 8-258,6-1 129,8-4 0,3-6 0,8-11 0,8-11 129,3-17-129,5-10 0,1-12 129,-2-10 0,1-12 0,-3-10 0,2-11-129,-1-5 129,-2-5 0,-4 0 0,-2 9 129,-3 2-129,-1 12 129,-5 16-129,-5 14 129,2 9 0,-2 19 129,0 7-129,0 6-129,2 7 129,3 0-129,2-7 0,4-7 129,2-5-129,1-9-129,3-7 129,1-8-387,-1-6-645,12-7-3741,-8-9-129,5 3-387,-5-5-516</inkml:trace>
  <inkml:trace contextRef="#ctx0" brushRef="#br0" timeOffset="80648.6127">4654 7782 10191,'13'-7'5418,"-13"7"-387,27-1-129,-11-2-3999,13 3-387,2 0-129,6 0 0,-1-2-516,0 1 129,-4 1-258,-5-3-387,0 4-1161,-9-3-3096,1-1 0,-8-5-645,2 0-129</inkml:trace>
  <inkml:trace contextRef="#ctx0" brushRef="#br0" timeOffset="81151.6416">5273 7207 8385,'-11'-54'5676,"8"43"-516,3 11-387,0 0-2322,-5 29-2064,7 14-129,4 11-129,-1 10 129,0 13-258,-4 4 129,0-1-129,-1-5 0,-1-9-129,-2-11 0,0-11 0,2-12-129,1-13 0,0-19-258,0 0 0,8-3-129,2-13-129,-3-8 387,4 1-129,-1-7 387,2 3 0,-1 4 258,3 6 129,2 9 129,0 4 0,6 7 0,-2 5 129,6 9-387,-3 1 129,1 5-258,-3 1 129,-3-2-129,-7 1 129,-5 1-129,-6-4 0,-6 2 129,-8-5 0,-7 1 0,-5-3 0,-3-2 0,0-2-129,0-3 0,2-1-258,2-7-774,9 4-3612,-2-4-258,6 0-387,3 0-387</inkml:trace>
  <inkml:trace contextRef="#ctx0" brushRef="#br0" timeOffset="81664.6709">6399 7531 8901,'12'0'5289,"5"0"-129,-6-7-387,13 7-3483,-2-5-387,8 2-258,4-1-258,2 2-129,0-1-129,-3 3-129,-2 0-129,-6-3 0,-3 3-645,-12-2-1806,-1 2-2193,-9 0-387,0 0-387,-12 6-387</inkml:trace>
  <inkml:trace contextRef="#ctx0" brushRef="#br0" timeOffset="81999.6901">6515 7724 6321,'0'0'5160,"0"0"-129,3 11-258,-3-11-2709,0 0-387,0 0-516,9 2-387,0-2-258,8 0 0,1 0-129,7 0-258,4-2 129,2-1-129,0 2-129,-1-2 0,-6 2-129,-5 0-387,-4 6-1161,-15-5-3483,0 0 258,-3 9-774,-12-2-387</inkml:trace>
  <inkml:trace contextRef="#ctx0" brushRef="#br0" timeOffset="89759.1339">7654 7496 1032,'0'0'4644,"-2"-6"129,2 6 0,0-24-1935,9 19-903,-9-7-387,9 8-258,-9 4-387,17 1-258,-8 14 129,3 16-258,-1 8-258,2 12 129,-2 5-129,-1 5 0,-2 1-129,-5-6 0,-1-8 0,-2-10 0,-4-18 0,4-20-129,-17 0 0,7-21 129,3-22-258,4-13 0,3-15 0,8-8 129,11-4-129,9 3 129,7 4-129,6 13 129,0 18 129,2 24 0,-6 21-129,-6 19 129,-6 25-129,-5 11 0,-7 13 0,-6 4 129,-3 0-129,-1-6 0,0-9 0,-3-10-129,5-7-645,-5-17-3096,9-9-903,0-14-258,6-9-645</inkml:trace>
  <inkml:trace contextRef="#ctx0" brushRef="#br0" timeOffset="90047.1504">8662 6824 6966,'32'-65'5289,"-20"44"-258,-10 3-258,-2 18-1806,0 0-2451,-2 31 129,-11 13-258,-7 22-129,-5 23-129,-2 18 0,-6 11 0,3 10 0,2-2 0,7-5-129,9-9 0,9-16 129,12-21-258,11-21-258,17-6-2709,1-33-1548,10-8-516,0-14-516,6-12-258</inkml:trace>
  <inkml:trace contextRef="#ctx0" brushRef="#br0" timeOffset="90519.1774">9159 7432 10320,'-7'-75'5418,"-7"38"-516,0 14-129,-10 4-4128,0 16-258,-6 10-129,0 18-129,-1 8-129,2 7 129,4 5-258,5-3 129,8-2 0,9-9 0,5-12 0,11-11 0,8-8 0,5-12 0,3-9 129,0-3-129,-3-1 129,-2 3-129,-5 3 0,-4 10 0,-6 9 0,-4 11 0,-3 17-129,-2 10 258,-2 10-129,-2 5 0,0 6 129,-1 0-129,2 0 0,1-7 0,0-7 129,1-10-129,1-7 0,0-10 0,0-18 0,9 8 0,0-15 129,4-10-129,1-5 0,4-6 0,2-2-129,-2-4-129,2 8-516,-6-13-2580,4 13-1548,-7-1-258,6 5-387,-4-3-387</inkml:trace>
  <inkml:trace contextRef="#ctx0" brushRef="#br0" timeOffset="90692.1873">9445 7586 10191,'13'0'5289,"6"0"-258,-9-7-129,8 5-4257,3-8-129,5 3-258,2 0-258,0-2-387,2 9-2451,-6-8-1935,4 4-258,-7-7-645,3 1-129</inkml:trace>
  <inkml:trace contextRef="#ctx0" brushRef="#br0" timeOffset="91239.2185">10114 7285 9546,'32'-51'5547,"-19"24"-387,5 7-258,-10-4-3612,0 7-645,-8 0-258,-3 5-258,-8 7 0,-10 3-129,-6 4 0,-3 12 0,-5 6 0,-1 12 0,6 5 0,-1 5 0,7 3-129,8-7 129,8 0 0,7-10 0,6-10 0,10-14 0,6-5 0,5-15 0,2-6 129,2-1-129,1-3 0,-6 1 0,-4 9 0,-6 8 0,-15 8 0,6 19 0,-8 11 0,-12 11 0,-5 7-129,-1 13 129,3-1 0,1 4 0,-1-7 0,6-6 0,3-7 0,2-8 0,3-10 0,3-12 0,0-14 0,6 6 129,5-8-129,3-11 0,1-2 0,2-6 0,1-1-258,-3-4-645,10 3-3741,-12-6-387,2 0-516,0-8-258</inkml:trace>
  <inkml:trace contextRef="#ctx0" brushRef="#br0" timeOffset="91480.2323">10441 6857 5289,'17'-28'5418,"-9"31"-258,-8-3-387,0 34-1677,-5-12-2193,0 10-258,-2 1-516,-4-1-774,7 6-3999,-7-5-129,6-1-516,-1-10-645</inkml:trace>
  <inkml:trace contextRef="#ctx0" brushRef="#br0" timeOffset="92155.271">10698 6704 6063,'18'-17'5418,"0"15"-387,11 10-258,2 8-3225,17 24-387,-2 4-129,6 17-387,-6 12-258,-6 8-258,-10 7 0,-17 3-129,-13 0 0,-13-8-129,-19-1-258,-13-6 129,-6-9-129,-8-15-774,7-4-3612,1-16-129,10-8-387,7-10-387</inkml:trace>
  <inkml:trace contextRef="#ctx0" brushRef="#br0" timeOffset="99770.7065">5642 9774 7224,'2'-31'4773,"3"19"0,3 0-387,7 12-2838,-7-4-387,10 13-258,-1 7-516,3 16 0,-1 3-258,-1 9 129,-4 6-129,-1 0 0,-5-1 0,-6-5-129,-3-7 258,-6-8-258,-4-8 129,-1-9-129,0-12 0,2-15-129,0-14 129,9-10-129,2-12 129,11-8-129,3-7 129,8 0 0,3 0 129,6 10 0,2 9 129,0 15-129,-2 15 0,-1 17 0,-2 17 0,-4 16 0,-4 13-129,-2 7 0,-4 7 0,-3 4 0,0-1 129,-2-8-129,1-6 0,-4-11-129,1-3-129,-6-16-903,9-2-3483,-11-17 129,13 0-645,-6-17-516</inkml:trace>
  <inkml:trace contextRef="#ctx0" brushRef="#br0" timeOffset="100115.7263">6694 9027 8127,'3'-33'5031,"-3"33"-387,12 16 0,-9 17-3741,3 23-129,-4 17-129,2 25-129,-4 17-258,1 9 0,-1 11-129,3 3 129,1-2 0,5-2-129,1-14-129,4-15 258,-1-16-129,2-13-129,-3-16 0,-2-16 0,-1-13-387,-9-31-1161,8 16-2967,-8-16-258,3-21-258,-3-4-645</inkml:trace>
  <inkml:trace contextRef="#ctx0" brushRef="#br0" timeOffset="100755.7628">8081 9578 7224,'14'-4'4902,"-14"4"-258,6-27-387,-3 12-2838,-12-9-258,1 10-387,-13 2-129,0 12-258,-7 7-129,-1 22 129,-2 9-258,4 11 0,1 6-129,6 0 129,7-2-258,7-7 129,6-10-129,7-14 129,11-11-129,3-11 129,5-5 0,3-12 0,-2-4 0,-1-1 0,-2 2 0,-4 4 0,-4 8 0,-6 8 0,-10 0 0,12 19 0,-7 1 0,0 2 0,3 0-258,0-5-129,7 4-1419,-4-14-2580,7-1-387,-1-6-258,1-6-258</inkml:trace>
  <inkml:trace contextRef="#ctx0" brushRef="#br0" timeOffset="100936.7733">8366 9740 10707,'18'0'5160,"-1"-8"-258,7 7-129,0-7-3999,10 1-387,1 0-258,3 1-387,2 7-1548,-9-2-2967,-1 1-129,-7-4-387,0-4-516</inkml:trace>
  <inkml:trace contextRef="#ctx0" brushRef="#br0" timeOffset="101339.7962">8959 9146 10191,'2'-23'5160,"-7"23"-387,0 27 0,3 11-4128,2 18-129,0 15-258,1 13 0,0 6-129,-1 2 0,1-6-258,-1-13 129,0-7-258,0-20 129,0-14-129,5-19 129,4-13 0,5-11 0,3-11 129,1-7-129,5 0 129,3-3 129,3 7-129,0 4-129,-2 8 258,0 9-258,-3 8 129,2 12 0,-3 5-129,-6 3 129,-2 3-129,-5 2 129,-4 0 0,-6-1 0,-7-5 0,-11-2 0,-8-4 0,-4-2 0,-6 2-645,-12-9-3999,7 4 129,-3-7-645,5 2-129</inkml:trace>
  <inkml:trace contextRef="#ctx0" brushRef="#br0" timeOffset="103298.9084">7728 9168 6063,'-41'29'5418,"10"7"-258,0 24-387,-7 15-1548,3 25-2451,3 17-129,10 12-258,14 1-129,13-4-129,29-2-1032,17-28-2064,30-11-1548,17-29-516,23-18-387,14-25-387</inkml:trace>
  <inkml:trace contextRef="#ctx0" brushRef="#br0" timeOffset="103599.9256">9609 9293 10320,'53'17'5418,"-21"13"-516,9 24-129,-3 7-4386,3 16-129,-10 7 0,-9 8-258,-15 3 0,-15 0-129,-19-2-129,-18-12 0,-13-4-258,-11-14-903,6-3-3225,-7-14-258,8-6-258,2-12-387</inkml:trace>
  <inkml:trace contextRef="#ctx0" brushRef="#br0" timeOffset="104351.9685">10428 10076 11868,'21'7'5934,"-12"-7"-516,5 0-129,-3-2-4902,-1-1-129,1 2-258,-11 1-774,15 0-4257,-15 0-129,0 0-516,-17 12-387</inkml:trace>
  <inkml:trace contextRef="#ctx0" brushRef="#br0" timeOffset="135546.7528">3405 11507 4902,'-11'-10'4386,"19"10"-258,9 8-387,3 2-3741,4 3 129,10 2 0,10 2 129,13-1 129,5-3 258,20 3-258,9-6 387,21 1-129,13-7 129,19 3 129,12-7-258,17 0 0,11-4 0,18 4 0,10-10-258,15 8 0,9-4 0,14 6-129,10 0-129,10 0 0,7 0 0,5 6 0,6 3-129,2-1 0,5 0 0,3-2-129,2 1 129,4-2-129,37-2 0,-30-2 0,32-1 0,-18 0 0,6-1 129,0-2-129,-2 3 129,-3 0 0,-33 0 0,29 4 0,-29 3 0,13 2 0,-6 0 0,-8 3 0,-8-1 129,-8-1-129,-12 1 0,-9-1 129,-16 0-129,-11 1 129,-13 1-129,-13-1 0,-14 2 129,-11 2-129,-15 0 0,-13 1 129,-16 3-129,-14-2-129,-19-2 129,-16 2-387,-10 5-387,-26-10-3225,-9 7-645,-14-5-645,-14-1-258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33:23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5431 1870 3870,'-6'-15'4515,"6"15"258,-5-13-1032,5 13-1161,0 0-645,0 0-258,0 0-387,5 10 0,-5-10-516,24 3-258,-3-1 0,12-2-129,6 0-129,10-2 0,2-3-129,5 0 0,-5 0 0,-6 0-129,-7 4 0,-10 1-129,-8 0 0,-13 4-129,-7-4-258,0 0-774,-3 13-3612,-11-12 129,0 2-516,-7-3-258</inkml:trace>
  <inkml:trace contextRef="#ctx0" brushRef="#br0" timeOffset="1169.0668">5520 1910 2322,'-6'-6'4515,"-4"3"-129,10 3 0,-8-10-1935,8 10-387,0 0-645,5-10-258,-5 10-387,0 0 0,0-14-129,0 14-129,0 0 0,0 8-258,0 13 0,0 8-129,0 12 0,0 7-129,2 10 0,5 12 0,3 5 0,2 6-258,0 5 258,3 9-387,-2-1 258,-3 2 0,-2 4 0,-5-6-258,-2-3 387,-1-8-129,-2-7 0,-3-16 129,1-9-129,0-13-129,2-13 258,2-9-258,0-16 258,0 10 258,0-10-258,0 0 129,7-14-129,-7 14 0,7-22 129,-4 11-129,1 0 0,-4 11 129,8-18-129,-8 18 129,11-11-129,-3 6 129,3 1 0,6 0 0,0 0 0,7-3-129,4 5 129,1 0-129,1 2 129,0-1-129,-2 1 129,-4 0 0,-3 3-129,-5 2 258,-5-5-258,-11 0 258,11 3-129,-11-3-129,0 0 0,0 0-516,0 0-2322,0 0-1935,0 0-387,0 0-258,0 0-516</inkml:trace>
  <inkml:trace contextRef="#ctx0" brushRef="#br0" timeOffset="2016.1153">6412 2426 2193,'8'-20'4515,"-6"6"0,-2 14-1677,0-29-774,0 29 387,-4-31-645,4 31 0,-12-25-645,12 25 258,-22-22-774,7 19 129,-5 3-387,-1 1 0,-3 13-129,-2 5-387,-2 8 258,3 7-387,1 5 258,5 12-129,7 0 129,8 7-258,4-6 258,9-2 0,10-5-129,4-7 129,5-8-129,-2-16 0,-1-9 0,-3-5-129,1-14 129,-5-13 0,-1-4 0,-2-10 0,-4 0 129,-1-3 0,-3 2 0,-1 0 0,-1 8 129,-2 4-129,-2 9 129,-1 6 0,0 15 0,0-12 0,0 12-129,0 7 129,0 9 0,1 9-129,3 3 0,1 8 0,1 3 0,3 3 129,-1-5-129,2-3 0,3-5-129,-1-11 0,6-2-387,-3-19-774,10 3-3225,-5-20-645,6 2-129,-5-16-387</inkml:trace>
  <inkml:trace contextRef="#ctx0" brushRef="#br0" timeOffset="2788.1594">6766 1727 3354,'0'0'5031,"-10"-13"-258,10 13 129,-8 0-2064,8 0-774,0 0-258,9 5-645,-1-5-129,8 2-387,2 0-258,7 2 0,0 0-258,3-1 0,1 5-129,-3-6 0,-4 0 0,-2-2 0,-2 0 0,-6-3 129,-1-2-129,-11 5 0,13-8 129,-13 8 0,0 0-129,0 0 0,8 0 129,-8 8-129,1 6 0,-1 5 0,1-2 0,0 12-129,3 7 129,0 7-129,1 7 129,0 9-129,1 0 129,-1 12-129,0 7 129,0 1-258,0 6 129,-2 2-129,-1-1 129,0-4-129,1-5 129,-2-10-129,2-9 129,-1-11 516,2-11-516,-3-8 516,1-11-516,0-6 516,-2-11-387,2 12 258,-2-12-258,0 0 0,0 11 129,0-11-129,0 0 0,-9 10 0,9-10 0,-9 7 0,9-7 0,-12 5 129,12-5-129,-11 5 0,11-5 0,-17 5 129,4-1-129,1-1 0,-4 5 0,-3 1 0,-2-2 0,1 3 0,-1-1 0,2 1 0,1 4-903,-4-6-4128,11 7 0,0-9-645,4 9-387</inkml:trace>
  <inkml:trace contextRef="#ctx0" brushRef="#br0" timeOffset="8136.4653">8211 2152 6966,'0'0'4515,"0"0"-129,0-13-129,8 13-2064,-8 0-774,20 0-258,-9 0-387,7 0-129,-1 4-258,4 1 0,3-1-129,4 1-129,3-3-129,2 1 129,2-3-129,-2 0 0,1-5 0,-7-2-258,-3 2-516,-12-5-2451,-1 10-1032,-11 0-387,0 0-387,-19 0-129</inkml:trace>
  <inkml:trace contextRef="#ctx0" brushRef="#br0" timeOffset="8365.4784">8296 2292 7998,'10'5'4386,"-2"-5"258,10 2-645,-7-2-2193,12 2-645,-5-2-129,7 0-516,-5 1-129,0 0-258,1 1-258,-4-2-645,2 2-3483,-7-2 129,5 0-516,-6-2-129</inkml:trace>
  <inkml:trace contextRef="#ctx0" brushRef="#br0" timeOffset="9188.5255">9522 1908 7224,'42'-22'4257,"-24"12"129,-9-9-258,-9 19-1935,0-23-774,0 12-258,-11-1-387,-3 2-258,-8 3-129,0 5-129,-5 2-129,0 2 0,0 13-129,-2 6 0,5 6-129,3 5 129,6 2 258,6 2-387,8 3 258,5-2-129,12 0 129,5-3-129,3-2 258,4-3-387,-3-3 129,-2-1-129,-3-2 129,-7-3 0,-8-3 0,-5-4 0,-7-3 0,-9-4 0,-6-4 129,-6-2-129,-6-4 0,0-3 129,1-4-129,3-2-258,8 2-387,1-8-2193,21 19-1419,0-23-129,19 14-516,4-7-258</inkml:trace>
  <inkml:trace contextRef="#ctx0" brushRef="#br0" timeOffset="9555.5465">9670 2121 10191,'27'0'4257,"-11"5"-516,-1-1 129,5 1-3483,2-5-129,6 3 0,-2-3-129,-1-9 0,-1-7-129,-4-1 516,-5-9-258,-2 4 387,-9-5-258,-4 5 258,-6 4-387,-5 8 258,-7 5-258,-2 7 0,-2 15 0,-2 7-258,4 10 129,3 4-129,8 2 129,5 2-129,6-4 258,13-4-258,7-6-129,7-4 129,3-10 0,3-5 0,0-5-129,0-4-258,-1-9-774,-10-11-3096,6-3 0,-9-18-258,7-11-258</inkml:trace>
  <inkml:trace contextRef="#ctx0" brushRef="#br0" timeOffset="9745.5574">10214 1776 11868,'17'-130'4644,"-17"94"-387,0 36 129,-6 0-3096,3 24-516,-4 23-516,4 18-129,-3 8 129,2 9-258,-1-3 129,2-4-258,2-7 129,1-7-258,2-11-129,2-20-1161,9-3-2838,-5-17 129,7-2-645,-4-12 0</inkml:trace>
  <inkml:trace contextRef="#ctx0" brushRef="#br0" timeOffset="9913.5669">10202 1884 9933,'-29'-15'4644,"29"15"-129,0 0-645,6 3-2709,10 6-903,8-4-387,10 4-3612,-4-1-258,7 2-387,-1-5-387</inkml:trace>
  <inkml:trace contextRef="#ctx0" brushRef="#br0" timeOffset="10316.59">11476 1928 12255,'0'-51'5031,"-11"34"-774,2 12 129,-7 8-3999,1 16-129,-4 7-129,-1 10-129,0 2 129,3 6-129,8 0 129,7 4-129,9-6 0,14-6-129,10-6 129,7-6-129,5-7 0,2-8 0,-1-9 129,-4-7-129,-4-12 129,-9-9 129,-7-10 0,-11-10 129,-9-3-129,-13-3 258,-8 1-258,-6 3 129,-1 4-129,-2 9-129,5 10-387,-2 3-1419,15 16-2709,4 4 0,13 4-387,5 0-516</inkml:trace>
  <inkml:trace contextRef="#ctx0" brushRef="#br0" timeOffset="10616.6072">12041 1625 12126,'56'-123'5289,"-38"65"-387,-15-1 0,3 8-3999,-6 51-129,-2-57-387,2 57-387,0 0 129,-39 47-129,17 13 0,-4 15-387,-1 18 387,-2 11-129,2 10 0,4-3 0,7-3 129,6-8-258,7-9-129,3-10 387,4-11-387,4-12 387,-1-12-516,3-12 129,-8-18-903,6-3-3354,-8-13 0,-5-14-387,-6-15-258</inkml:trace>
  <inkml:trace contextRef="#ctx0" brushRef="#br0" timeOffset="11068.633">11805 1884 8127,'23'-7'4257,"-2"13"-387,12 9 129,2 0-3483,14 4 0,2 1-258,9-2-129,3-6 129,-2-2-129,-3-10-129,-4 0 387,-12-14 0,-6-1 129,-16-7 129,-5 5 129,-15-4-129,-4 6 0,-14 3-129,-4 12-258,-7 8-129,-1 13-129,-3 10 0,1 7-129,3 2 129,7 6-129,6-2 129,9-9-258,7-4 258,8-10 0,9-8-129,5-9 129,5-4 129,-1-2-258,0-6 258,-3-2-129,-5 1 0,-3 0 0,-7 3 0,-8 6-129,0 0 0,0 0-258,0 0-387,-10-7-2580,10 7-1032,-11 2-387,11-2-258,0 0-258</inkml:trace>
  <inkml:trace contextRef="#ctx0" brushRef="#br0" timeOffset="12944.7403">13410 1852 11094,'-36'-28'5031,"7"17"-387,-1 10 129,-12 1-3870,6 16-387,-4 9-129,3 10-387,4 5 129,5 3-258,3 0 129,10-4-258,10-4 387,6-14-258,15-11 129,9-10 0,6-8 0,5-11 129,6-8-129,1-4 258,-2-1-258,-6 4 129,-7 8-129,-11 8 129,-5 12 0,-8 11-258,-4 14 129,-4 8-129,-1 4 129,2 2-129,3-5 129,5 0-258,7-12 258,6-6 0,5-13-129,6-5 129,1-18-129,3-19 258,3-14-129,1-29 258,1-26-258,-3-12 258,-2 1 387,-8-1-258,-7 13 258,-3 11-516,-12 27 258,-3 69-258,0 0 129,-34 29 0,13 45-387,0 22 129,3 15-258,6 13 258,4-5-129,8-5 258,6-21-258,13-22-129,6-23 258,6-19-129,4-23 0,3-17 129,2-25 0,3-17 129,-2-24-129,3-22 129,-5-8 258,-2-14-258,-9 8 258,-5 6-258,-10 19 0,-4 14 0,-9 74 0,0 0 0,-22-10-387,5 73 387,1 19-387,1 17 516,5 10-387,4 7 0,6-5 0,4-9-258,10-19-129,6-30-1677,14-4-2709,-1-25-387,9-17-258,-3-12-516</inkml:trace>
  <inkml:trace contextRef="#ctx0" brushRef="#br0" timeOffset="14823.8478">15010 1533 12771,'0'-60'5031,"3"11"0,-3 49-387,0 0-3096,16-3-774,-13 28-516,2 25 387,-4 6-774,2 11 258,-1-1-258,-1 5 258,-1-10-516,0-11 387,1-16 0,1-13 0,-2-21 129,0 0-129,15-24 129,-2-21-129,3-14 129,5-21 0,1-2 0,2-1 0,0 9 258,-1 4-387,-2 20 0,-21 50 0,26-24 129,-18 57-258,-3 17 129,-4 16 0,0 3-387,2 4 387,2-7-258,1-8 258,4-15-129,0-13 129,3-18 0,6-12 0,2-3 0,0-19 0,3-11 129,-1-14-129,-1-9 129,-1-1-129,-2 8 129,-19 49-129,26-80 0,-20 56 129,-6 24-129,6 20 0,-5 14-129,0 10 0,2 4 129,1 0 0,3-4-129,2-3 129,2-13 0,3-10 0,1-11-129,1-7 258,2-7-129,3-18 0,-1-13 0,-20 38 129,39-102 258,-22 44-387,-3 7 129,-2-1-129,-12 52 129,13-59-387,-13 59 129,0 0 129,2 34-258,-2 9 258,1 3-129,1 8 129,1-6-129,4 0 387,0-7-258,1-7 0,3-10-129,1-9 129,1-10-129,2-5 129,-2-9 0,5-15 0,-1-9 0,-17 33 0,34-85 258,-34 85-387,31-84 129,-31 84-129,21-63 129,-21 63 0,14-24 258,-14 24-258,9 19-258,-5 6 516,1 1-387,3 6 387,-1-6-258,2 3 0,0-5-258,3-6 258,1-4-129,0-7 258,1-7-129,1-5 0,1-9 0,-1-13 0,1 0 0,-16 27 0,29-57 387,-29 57-774,25-48 774,-15 35-387,-1 10 0,-2 13-129,1 7 129,-2 5 0,-1 0-387,0 4 645,1-6-516,3-2 258,-2-5-129,3-4 258,0-6-129,3 0 0,-2-3 0,1 0 0,0 0-129,-4 4 0,1 4-129,-9-8 0,13 18-129,-13-18 0,11 22-129,-11-22-129,12 23-129,-12-23 0,17 9-129,-8-4 0,6-5 0,-3 0 129,2-6 0,0-13 258,3-10 387,-17 29 258,35-93 774,-10 29-387,-2-13 516,5 0 0,-4-4 0,2 5-258,-7 8 258,1 12-774,-20 56 129,19-75-129,-19 75 258,0 0-129,0 0-129,0 0-258,-26 97 0,13-22 129,-1 16-258,0 7 129,1 2-516,5-5 387,4-8-258,3-11 387,2-18-387,6-21 387,4-16-387,3-14 129,4-5 0,-1-2-129,1-4 129,-2-8 0,1 0 129,-1 2-129,-1 5 129,-5 3 129,1 0-129,-11 2 129,12 0 129,-12 0-129,5 11 129,-5-11-129,-1 24 0,-5-8 129,-4 3-258,-4 0 129,-5 0 0,-3 3-129,-4-3 0,-4-7 0,0-7-129,0-5 0,7-5-645,-4-15-2322,16-3-774,5-6-387,9-3-258,11-2-258</inkml:trace>
  <inkml:trace contextRef="#ctx0" brushRef="#br0" timeOffset="15568.8904">16849 1739 11481,'-5'7'4773,"15"-7"-129,0-5-258,12-5-2709,4 0-1419,2-9-129,-1-1 129,-1-8-258,-26 28 258,37-60-516,-37 60 645,17-68-258,-17 68 129,-1-49 0,1 49 258,-22-11-387,5 20-129,3 15 387,-1 7-645,2 11 258,2 3-129,3 1 0,4-4-387,4-4 516,2-9-258,4-12 129,4-1-129,3-12-129,4-4-129,-1-8 129,5-10-129,-2-9 129,1-5 129,-3-4-129,2 1 516,-3 1 129,-16 34 129,29-62 129,-19 40 129,3 15-129,-4 9 0,7 16 0,-4 5-258,4 7-129,-2 8 0,4-1-129,-3-1 0,-2-4 0,-2-6-129,-3-7 129,-4-7 0,-4-12 0,0 0 0,0 0-129,-4 0 129,1-13 0,3-4 0,0-8 0,4-2 0,6-4 0,3 2 0,3-2 0,3 9 129,1-1-129,3 7 0,-3 4 0,2 7 0,-1 3-129,-3 2 129,0 7 0,-1 2-129,-4 10 129,-3-1 0,-2 8 0,-1 3 0,-6 3 0,-1-3-129,0-2 129,-5 0-258,-5-9-129,0 2-903,-11-11-3096,7-3-129,-6-6-258,5 0-258</inkml:trace>
  <inkml:trace contextRef="#ctx0" brushRef="#br0" timeOffset="16452.941">18538 877 10191,'0'0'4902,"0"0"-129,23 58-258,-29 5-3225,3 23-645,-5 15-387,-1 8 0,2-1-645,-1-9 129,3-7-774,-1-21 516,6-16-774,-3-22 645,3-17 0,0-16 0,11-5 387,-3-12 258,2-12 258,3-6 258,-13 35 129,25-84 0,-25 84 387,25-81-129,-25 81 129,25-62-387,-25 62-129,28-13-129,-11 22 0,3 24-258,0 7-387,0 8 387,-2 7-516,-3-5 387,-6 0 0,-7-1 0,-2-12-129,-10-7 258,-6-11-129,-5-5 129,-6-11-129,-3-1 129,-2-2-129,-1-9-387,5 0-2967,-8-8-1161,6 5-129,0-5-645,6 9-387</inkml:trace>
  <inkml:trace contextRef="#ctx0" brushRef="#br0" timeOffset="17272.9879">12807 3527 5289,'0'-42'4773,"0"19"-129,0 6-129,-4-9-2967,4 26 0,-3-25-645,3 25-129,-14 0-129,2 14-129,-3 9-258,-3 8-129,1 7 0,0 4 0,3 4-129,7 0 0,5 0-129,4-2 129,10-6 0,5-4-258,2-3 258,-1-6-258,-1-2 129,-4-6 0,-5-4 0,-8-13 0,-1 16-129,-12-14 258,-4-2 0,-6 0 258,-5-6-258,-1-2 0,-2 1 0,3-6-903,11 12-3354,-2-5-387,19 6-258,-8-4-387</inkml:trace>
  <inkml:trace contextRef="#ctx0" brushRef="#br0" timeOffset="17417.9962">12968 3824 8901,'36'-3'4902,"-25"3"0,-11 0-1161,0 0-6966,5 13-1290,-5-13-645,0 0-129</inkml:trace>
  <inkml:trace contextRef="#ctx0" brushRef="#br0" timeOffset="17664.0102">13334 3241 10320,'11'-14'5160,"-4"49"-387,-7 5 0,0 17-4257,-3 7-129,1 9-129,-3 2-129,1 2 0,0-8-129,3-12-129,1-13-129,2-13-129,10-7-387,0-20-1548,8 1-2451,1-10-129,3-8-258,-3-9-129</inkml:trace>
  <inkml:trace contextRef="#ctx0" brushRef="#br0" timeOffset="17838.0202">13292 3517 11739,'-10'-5'5289,"23"-1"-387,15 6-258,4-4-4386,7 2-258,1 2-258,-6-6-3483,4 6-1032,-10-1-258,-1-3-516</inkml:trace>
  <inkml:trace contextRef="#ctx0" brushRef="#br0" timeOffset="18548.0608">15131 3449 7224,'22'-68'5160,"-20"25"-258,0 8-129,-4-10-1677,-3 14-2064,-9 4-387,-1 10-129,-7 12-129,-7 11-129,-3 18-129,-3 17 0,1 10-129,3 9-129,0 5 0,8 1-129,7-4-129,8-10 129,8-9 0,9-19 0,11-9 0,6-15 0,6-7 258,3-14-129,3-9 258,-1-7-129,-5-1 129,-2-2-129,-7 6 129,-5 3 0,-3 7-129,-9 9 129,-6 15-129,0 0 0,5 15 0,-4 6 0,5 4 0,0 2-129,5 1 0,0-8-516,13 7-3870,-7-15 129,7 0-516,-4-10-516</inkml:trace>
  <inkml:trace contextRef="#ctx0" brushRef="#br0" timeOffset="19213.0989">15700 3150 10191,'-7'5'4902,"15"-5"-258,12 4-258,1-4-3354,12 4-387,8-1-258,6 2 0,1-3-129,-2 3 0,-3-5-129,-6 0-129,-9 0 0,-5-7-129,-8 5-258,-15 2-516,10-3-3354,-14 1-129,4 2-645,-25 7-129</inkml:trace>
  <inkml:trace contextRef="#ctx0" brushRef="#br0" timeOffset="19430.1112">15762 3430 11094,'-8'26'5031,"8"-26"-387,28 15 0,-2-15-3741,11 4-258,3-4-258,2 1-258,1 1 0,-4 0-258,-4 3-129,-7-5-258,-7 13-774,-21-13-3354,7 14 0,-14-12-387,-9 13-258</inkml:trace>
  <inkml:trace contextRef="#ctx0" brushRef="#br0" timeOffset="19593.1205">15765 3719 12384,'0'12'5160,"24"-8"-129,0-8-387,12-2-3870,6 1-387,3-2-516,5 6-774,-5-8-3741,4 9-129,-7-10-645,4 7-129</inkml:trace>
  <inkml:trace contextRef="#ctx0" brushRef="#br0" timeOffset="20053.1469">16589 3021 10836,'-22'-47'5031,"15"33"-258,7 14 387,3 25-4386,6 14-129,-2 15-258,1 14-129,-4 12-258,-4 6 0,-2 2-129,-8-7-387,0-11 258,-3-12 0,2-12 0,2-19 0,4-16 129,5-11 129,3-17 129,12-11-129,3-11 0,5-3 129,6 1 0,3 4 0,-1 4 129,4 11-129,-3 11 0,0 11 0,-3 13 0,-5 14-129,-3 4 0,-7 5 129,-4 1-258,-7 1 129,-3-2 0,-9-6 0,-8-2 0,-5-6 0,-9-4 0,-2-3-129,-3-3-258,-2-12-1419,4 5-2838,-1-6-129,10-4-129,5-12-903</inkml:trace>
  <inkml:trace contextRef="#ctx0" brushRef="#br0" timeOffset="20764.1876">17530 3052 10320,'25'-20'5418,"-25"20"-516,17 24-258,-11 8-3354,5 19-774,-1 8-258,1 9 0,0 1-258,-1-4-387,-1-10 258,-3-12 0,-3-12 129,-1-14-129,-2-17 129,0-12 0,0-16 129,0-5-129,3-9 129,4-5-129,4-2 129,4 2-129,3 7 129,0 6-129,2 8 0,-1 11 0,1 13 129,-3 4-129,-2 18 0,-1 8 0,-2 7-129,-2 4 129,-2 4 0,-2-3 0,-3-1-129,-3-7 129,0-6 0,0-7 0,-4-7-129,4-12 129,0 0 0,-5-17 0,5-8 129,7-8-129,6-6 129,2-3-129,3 1 129,1 4-129,2 7 129,-1 10 0,-2 15 0,-1 5-129,-5 17 129,0 11-129,-2 7-129,-2 9 129,-2-1-129,0-2-129,-2-1 0,-3-5-258,4-4-516,-5-19-2709,3 5-1032,-3-17-258,10 0-258</inkml:trace>
  <inkml:trace contextRef="#ctx0" brushRef="#br0" timeOffset="21064.2048">18254 3268 10965,'4'-17'4902,"-4"25"-258,-14 6-129,4 16-3999,4 5-387,0 8 0,3 3-129,3-2 0,4-8 0,7-2 0,6-12 0,5-10 0,2-9 0,4-4 0,-2-18 129,1-8-129,-4-6 129,-4-6-129,-6-4 129,-9-2-129,-6 4 0,-10 0 0,-8 10-129,-3 4-129,-3 16-516,-6 1-3483,12 12-387,1 0-258,18 15-387</inkml:trace>
  <inkml:trace contextRef="#ctx0" brushRef="#br0" timeOffset="21480.2285">18746 3283 10965,'27'-46'5160,"-32"21"-258,-12 15-129,-13 4-3999,-4 12-387,-2 16-129,1 10-129,4 9 0,6 7-129,9 1 0,8-4-129,8-4 129,12-9-129,9-13 0,4-12 0,4-11 129,0-16-129,4-16 129,-3-10 0,1-14 0,-1-10 0,-3-11 0,-3-5 0,-5 6 0,-4 2 0,-4 13 0,-5 17 0,-6 23 0,0 25 129,-13 20 0,0 26 258,-2 14-129,2 12-258,2 9 129,4 6-129,7-3 129,10-6-258,12-6-258,7-19-1806,11-2-2709,3-19 0,12-10-387,-2-20-645</inkml:trace>
  <inkml:trace contextRef="#ctx0" brushRef="#br0" timeOffset="21728.2427">19836 2856 10191,'32'-46'5160,"-32"46"-258,1 13-258,1 18-3612,-5 15-516,-3 17-258,-3 11-129,-1 11 129,1 6-129,0-5-129,3-7 0,2-9-516,2-13 387,0-16-387,4-4-1161,-2-37-2967,9 9-258,-2-26-387,7-10-129</inkml:trace>
  <inkml:trace contextRef="#ctx0" brushRef="#br0" timeOffset="22048.261">20171 3024 10836,'45'-47'5160,"-45"47"-387,0 0 516,0 0-4644,-14 22 129,-3 2-516,-5 3-129,-8 4 129,-4-2-258,-6 0 129,-3-2-387,1-4 129,2-3-258,4-3 258,6-1 258,9 1-129,12 2-129,9 3 129,9 4 0,9 5 0,2 6 0,3 0 0,-1 3 0,-2 1-129,-5-7 129,-4 0 0,-3-5 0,-6-4-258,-2-10-516,3 0-3999,-9-12 0,6-3-645,-18 0-645</inkml:trace>
  <inkml:trace contextRef="#ctx0" brushRef="#br0" timeOffset="23579.3486">1154 906 10320,'-5'-49'5160,"5"49"-129,1-54 129,-1 54-3612,0 0-645,0 0-258,44 70-129,-30-19-258,-3 21 129,2 10-387,-3 7 0,-2-1-258,-5-4 0,-1-11-387,-2-18-516,0-17-2967,0-17-774,0-21-258,0 0-129</inkml:trace>
  <inkml:trace contextRef="#ctx0" brushRef="#br0" timeOffset="23784.3603">1119 727 12513,'0'0'5160,"0"0"-258,33-31-258,-33 31-3870,77-6-387,-25 4-129,3 2-129,-4-2-774,0 1-2064,-12 0-2064,-39 1-129,51 0-387,-51 0-258</inkml:trace>
  <inkml:trace contextRef="#ctx0" brushRef="#br0" timeOffset="23949.3698">1239 993 10965,'0'0'5676,"0"0"-903,49 34 258,-8-41-3096,5 5-1290,1-3-516,1 1-1419,-8-2-3354,3 4-129,-43 2-516,63 0-516</inkml:trace>
  <inkml:trace contextRef="#ctx0" brushRef="#br0" timeOffset="24093.378">1660 1007 13158,'-14'49'5289,"14"-49"-387,-9 63-258,9-63-3999,0 80-645,0-80-903,6 78-3483,-6-78-258,7 50-129,-7-50-645</inkml:trace>
  <inkml:trace contextRef="#ctx0" brushRef="#br0" timeOffset="24265.3879">1665 802 10062,'0'0'4644,"0"0"-387,0 0-903,0 0-5031,47-14-2709,-47 14 0,0 0-774,39 45 129</inkml:trace>
  <inkml:trace contextRef="#ctx0" brushRef="#br0" timeOffset="24428.3972">1832 889 12384,'0'0'5418,"41"46"-516,-41-46 258,59 61-4128,-21-26-258,7 3-387,-2 2-258,0-1-129,-1-9-1290,-42-30-2838,49 41-903,-49-41-129,0 0-387</inkml:trace>
  <inkml:trace contextRef="#ctx0" brushRef="#br0" timeOffset="24592.4066">2198 923 11868,'-19'-53'5289,"19"53"-387,0 0-258,-42 12-3870,42-12-387,-43 73-387,13-26-258,7 5-3354,-10 9-903,7 1-387,5-4-258,21-58-258</inkml:trace>
  <inkml:trace contextRef="#ctx0" brushRef="#br0" timeOffset="24797.4183">2472 759 11094,'0'0'5418,"0"0"-645,12 65 0,-12-65-4386,4 103-387,2-37-387,-2-3-774,8-6-3612,-9-3 516,-3-54-645,11 80-129</inkml:trace>
  <inkml:trace contextRef="#ctx0" brushRef="#br0" timeOffset="25096.4354">2732 885 11739,'27'-73'5418,"-27"73"-387,0 0-129,0 0-3741,0 0-774,0 0-129,0 0 0,-38 39-258,38-39 0,-49 58-258,49-58 258,-47 60 0,47-60 129,-32 53 387,32-53-516,-4 51 129,4-51 129,27 52 129,-27-52-387,58 62 129,-58-62-516,66 63 129,-66-63-387,55 60-1677,-55-60-2451,36 46-258,-36-46 0,0 0-903</inkml:trace>
  <inkml:trace contextRef="#ctx0" brushRef="#br0" timeOffset="25428.4544">1056 2097 12513,'-48'32'5418,"68"-22"-258,30-6-387,29-2-4386,28-5-387,20-8 258,19-9-258,11-4 387,7-4-516,4-4 387,1-2-387,-7 5 129,-15 2-258,-15 5 129,-22 10-516,-24-2-516,-16 9-3096,-34 2-645,-23 6-387,-18 1-258</inkml:trace>
  <inkml:trace contextRef="#ctx0" brushRef="#br0" timeOffset="25711.4706">1363 2455 12255,'-27'9'5547,"46"-9"-258,35-2-258,32-16-4773,22 0 0,18-5-129,15 1 129,8 1-516,2-1 258,-9 1-258,-11 4 387,-16 5-516,-28 4 129,-19 1-258,-22 0-258,-10 7-3870,-25-2-129,-11 2-387,0 0-516</inkml:trace>
  <inkml:trace contextRef="#ctx0" brushRef="#br0" timeOffset="80280.5917">2238 6304 774,'0'0'2580,"0"0"0,8 3 0,-8-3-387,0 0-387,7 2-129,-7-2-387,0 0 0,0 0-387,0 0 258,0 0-387,8-5 129,-9-7 0,1 12-129,-2-17-129,2 3 129,-1-6-258,1 3 258,-4-4-258,4 1 0,-3-2-258,1 3 129,-3 2-258,0 3 129,-4 3-258,1 3 129,-3 2-129,-1 4 0,-2 2 0,0 0 0,-2 3-129,1 2 129,2 2 0,1 1-129,1 1 129,2-2 0,9-7 0,-15 18 0,8-6 0,0 5-129,-1 1 129,-2 1-129,-1 6 129,-4 2-129,1 4 258,-2 1-258,-1 4 129,0-2 0,-1 3-129,3 4 129,1 0 0,4-1 0,5-1-129,3-3 129,2-3 0,5 0 0,7-4 0,3-5 0,4-7 0,1-4 129,3-7-129,0-4 0,1-4 0,0-11 0,-1-8 129,-1-5-129,-2-10 0,0-2 0,-5-3 129,-1-4-129,-3 1 0,-1 5 0,-4 3 129,0 7-129,-3 8 0,0 4 0,-3 17 0,4-12 0,-4 12 0,0 8 0,0 5 0,0 6 129,0 6-129,-2 6 0,-1 8 0,0-1 129,0 4-129,1 1 129,2-1-129,0-3 0,3-6 0,9-5-129,2-7 0,4-5 129,0-7-129,1-3 0,1-6 0,0 0 0,-1-6-258,-7-4-258,7 6-2967,-10-11-1161,2 3-258,-4-5-516</inkml:trace>
  <inkml:trace contextRef="#ctx0" brushRef="#br0" timeOffset="81084.6377">2897 6254 645,'4'-10'4257,"-4"10"129,0 0-129,0 0-1806,-4-2-774,4 2-516,0 0-129,5 4-258,-5-4 0,9 0 258,-9 0-258,15-2 0,-7-5 129,8 7-258,-2-5-258,7 4 129,1-3-129,5 2-129,0 1 0,3 0-129,-2 1 0,0-1 0,-2 1-129,-5 0 0,-1 0 0,-5 0 0,-1 0 0,-5-2-129,-9 2-129,12-5-258,-12 5-1032,0 0-3354,0 0 0,-6 2-516,-3 6-258</inkml:trace>
  <inkml:trace contextRef="#ctx0" brushRef="#br0" timeOffset="81419.6569">2938 6471 8901,'-9'15'5160,"14"-15"-129,5-11-903,10 7-2967,1-8 0,10 5-258,0-7-258,7 4-129,-1 0-258,0 1 0,-4 3-129,-3 2-129,-5 1 0,-4 2 0,-5 1-258,-4 0 0,-1 0-258,-11 0-387,13 10-2838,-13-10-1161,0 13-387,-7-6-129</inkml:trace>
  <inkml:trace contextRef="#ctx0" brushRef="#br0" timeOffset="81760.6764">2991 6742 8127,'9'3'5418,"0"-6"-129,8-1-387,-3-9-3096,12 10-774,-2-4-258,6 3-387,-1 2-129,1-1-129,-2 3 0,-2 0-129,-1-1 129,-5 0-129,-2-3 0,-2 0 0,-3 1-258,-4-5-387,4 8-2838,-13 0-1419,12-4-129,-12 4-645,0 0-258</inkml:trace>
  <inkml:trace contextRef="#ctx0" brushRef="#br0" timeOffset="82635.7264">4285 6365 7998,'9'-47'5289,"-9"14"-387,4 5 0,-4-13-2967,0 11-1032,-8-2-258,1 10-129,-8 3-129,0 11-129,-6 7-129,-4 5 0,-5 16 129,-3 9-258,0 12 129,1 7-129,4 4 129,6-2-129,8 1 0,7-3-129,7-5 129,11-6-129,6-13 0,7-10 129,0-10-129,2-4 129,0-12-129,-3-9 129,-1-7 0,-1-5 0,-2-4 129,-2-2-129,-5 0 0,1 5 0,-3 5 0,0 5 258,-7 10-258,-3 14 0,0 0 129,0 13 0,0 10 0,-3 8-129,0 2 0,0 4 0,3 0 0,0 0 0,3-7 0,6-5 0,5-6-129,3-10 129,4-5 0,4-4-129,0-4-129,1-13-903,3 8-3612,-8-7-258,-1 5-258,-5-1-645</inkml:trace>
  <inkml:trace contextRef="#ctx0" brushRef="#br0" timeOffset="84055.8077">5269 6270 9030,'-2'-29'4902,"2"13"-258,0 16-129,11-13-3870,2 17-129,-2 12 258,2 15-387,-4 4 129,0 8-387,-3 2 129,-4-1-258,-1-3 258,-1-8-258,0-10 0,0-23 129,0 0-129,0-7 0,2-23 129,7-14 0,3-8-129,3-8 129,5 1-129,1 1 0,-1 10-129,2 9 258,-2 20-258,-2 15 129,-3 10 129,1 23-258,-6 6 258,0 8-129,-1 1 129,0 2-129,1-4 0,1-7-129,-1-9 258,1-6-129,0-11-129,1-9 129,0-7 0,1-15-129,0-7 0,0-12 258,0-2-258,-1 2 129,-3-1-129,0 6 129,-4 7-129,0 13 258,-5 16-129,0 0 0,7 18 0,-4 7 0,1 8 129,3 4 0,3 1-129,1-4 0,2-5 129,-1-2-258,2-5 129,0-10 0,-1-7 0,-3-5-129,3-12 129,-3-8 129,-2-5-258,0-6 258,-2-2-258,0 4 258,-2 2-258,-2 4 129,1 7 0,-3 16 0,0 0 0,0 0-129,8 23 258,-2 0-258,1 6 258,4 0-258,0 2 129,2-4-129,2-5 129,0-7 0,2-8 0,2-7-129,-1-3 129,0-13 0,-2-7 0,0-6 0,-2-4-129,-3 0 258,-4-1-258,-7 2 258,0 3-129,-9 5 0,-5 6 0,-3 4 0,-4 9 0,-4 1 0,1 4 0,2 0-387,8 14-774,-4-8-3483,18 6 129,0-12-516,19 16-387</inkml:trace>
  <inkml:trace contextRef="#ctx0" brushRef="#br0" timeOffset="84459.8308">6495 6076 9933,'27'-26'4902,"-27"26"0,-18-7-387,4 14-3354,-17 6-387,5 11-258,1 6-129,4 7-258,4 4-129,6 1 0,8 2 0,3-4-258,7-6 129,8-8-129,5-11 0,3-8-129,2-7 129,2-17 0,-3-9 0,-1-13 129,-1-10-129,-4-13 129,-1-6-258,-6-4 387,-3 2-129,-6 5 258,-2 7 387,-1 13-387,-5 16 258,1 18 0,5 11-129,-8 31 0,8 7 0,2 14 0,6 7-258,5 7 0,4 4-129,1-4-258,5 2-774,-7-15-3483,10-3 0,-2-20-645,8-6-258</inkml:trace>
  <inkml:trace contextRef="#ctx0" brushRef="#br0" timeOffset="84745.8471">7363 5724 8256,'4'-29'5289,"-4"29"-258,0 0-258,12 19-3225,-9 10-645,5 17-129,-1 5-387,-1 11 0,-1 4-258,0 4 0,-3-3-129,-2-6-129,0-7-129,0-13-258,0 2-1032,-5-21-3096,5-3-258,0-19-258,0 0-516</inkml:trace>
  <inkml:trace contextRef="#ctx0" brushRef="#br0" timeOffset="85159.8708">7622 5900 8127,'28'-18'5031,"-21"10"-258,5 8-129,-12 0-3612,0 0-258,1 17 0,-3 2-258,-10 2-258,-2 3-129,-3-1 0,-3 5-129,-1-6 0,2-2 0,1-1-129,3-4 258,4-3-258,4-2 258,7-10-258,-3 14 258,3-14-129,5 12 129,-5-12-129,16 12 0,-6-5 129,4 1 0,0 2 0,1 1 0,2 0 0,3 3 0,-1 3 0,1-1 0,-1 2 0,-2 1-258,-2-1-129,-6-8-1548,2 10-2967,-11-20 0,6 25-645,-6-25-258</inkml:trace>
  <inkml:trace contextRef="#ctx0" brushRef="#br0" timeOffset="87992.0327">9371 5507 9030,'-9'-18'5160,"-2"-8"-516,11 26-129,0 0-3225,0 0-387,6 24-387,9 8-258,3 10 0,4 7-258,3 7 258,1-1-387,1-5 129,-3-5 0,-3-8 0,-2-9-129,-3-9-258,-5-14-645,9-3-3483,-13-9-258,5-5-258,-6-12-516</inkml:trace>
  <inkml:trace contextRef="#ctx0" brushRef="#br0" timeOffset="88380.055">9801 5511 8514,'0'0'4644,"-10"7"-129,2 20-258,-3 2-3612,1 14-258,-1 0-129,-3 6-129,-2 1 0,-3-2-129,-1-7 0,0-8-129,0-7 129,4-6 0,1-10-129,5-1 258,10-9-129,-11 3 129,11-3 0,0 0 129,4 12 0,2 2 258,-2 8-258,3 7 129,1 5-129,-2 7 0,0 3 0,3 0-129,-2-1 0,1-2-129,-2-7 129,0-5-258,3-1 0,-5-13-516,6 5-3225,-10-20-645,10 2-516,-8-8-258</inkml:trace>
  <inkml:trace contextRef="#ctx0" brushRef="#br0" timeOffset="88756.0765">9772 6174 6837,'10'21'4644,"2"-16"-387,7 2-129,-1-7-3612,9-2-129,-1-9 0,3-6-258,-5-8 258,-2-2 129,-7-6-129,-4 1 129,-6-4 0,-4 5-129,-3 1 258,-7 11-387,-4 6 0,-1 9-129,-5 6-129,0 15 129,1 12-129,1 3 0,4 7 0,2 2 129,4 0-129,7 0 129,1-7 0,10-3 0,2-8-129,5-5-129,3-4-516,-4-14-2580,9 3-1290,-2-5-516,5-6-129,-3-10-258</inkml:trace>
  <inkml:trace contextRef="#ctx0" brushRef="#br0" timeOffset="89124.0975">10285 5949 6450,'8'-56'5418,"-9"39"-387,-11 0-387,5 15-1290,-10 2-2709,6 5-129,-3 10-258,4 6-129,2 4 0,4 3-129,4 1 0,3 4 0,9-3 0,3-1 129,5-2-258,0-1 129,1 1 0,-3-3-129,-1 0 129,-2-4-258,-4 1 258,-1-1-387,-5-1 258,-3-4-129,-2 0 258,0-3-129,-7 0 129,-3-5 0,-5 0 0,-3-3 129,-5-1 0,-2 0 0,1-1 0,1-2-129,4 4-645,-3-4-3096,22 0-903,-12 0-387,19 0-645</inkml:trace>
  <inkml:trace contextRef="#ctx0" brushRef="#br0" timeOffset="89397.1131">10615 6317 8127,'9'4'5418,"-9"-4"-387,0 0-387,0 0-2709,0 0-4902,0 0-1548,7 13-645,-7-13-129,0 0-516</inkml:trace>
  <inkml:trace contextRef="#ctx0" brushRef="#br0" timeOffset="100223.7323">1853 8341 2193,'4'-23'4773,"-2"8"387,-2-10-258,3 8-2064,-10-16-516,10 13-645,-7-9-258,4 15-516,-2 2-129,2 12-258,0 23-129,0 15-129,2 19 129,1 12-258,0 15 0,3 9 0,-2 5 0,-1-1-129,-2-5 129,-1-8-129,0-15-129,0-15 0,0-8-258,-4-18-258,4-2-1806,0-26-2580,0 0-129,5-29-516,8-4-387</inkml:trace>
  <inkml:trace contextRef="#ctx0" brushRef="#br0" timeOffset="100591.7534">2466 8388 6708,'22'-78'5547,"-22"26"-387,0 5-258,-18-11-2967,7 12-387,-8-1-516,2 14-387,-4 9-129,2 19-258,-4 13 129,0 26-129,1 19-258,2 19 129,0 17 129,3 21-129,3 13 129,4 8-129,5 4-129,4-7 0,1-7 129,0-13 0,3-15-129,2-21 0,2-20 0,-2-18-129,0-14-387,-5-20-774,17-12-3741,-17-17-258,3-8-258,-7-22-387</inkml:trace>
  <inkml:trace contextRef="#ctx0" brushRef="#br0" timeOffset="100763.7632">2107 8719 11223,'-11'-24'5547,"17"7"-387,14 13-129,1-6-4257,10-1-387,5 0 0,0 4-258,-3 1-258,-3-1-387,3 7-2451,-8-5-2064,-1 0-516,-8-7 0,3 1-774</inkml:trace>
  <inkml:trace contextRef="#ctx0" brushRef="#br0" timeOffset="101447.8024">4350 8376 1806,'19'0'3225,"-4"-6"903,-15 6-1935,0 0-1677,15-9 645,-15-5 1032,0 14 258,0-27-129,7 13-387,-8-18-645,1 6-516,-6-7 129,-1 5-387,-6 0 0,-3 13-129,-8 10 0,-1 8-129,-6 23 0,-3 13-129,0 18 258,0 10-258,5 7 0,4-1 0,8-1-129,6-7 129,10-12 0,3-14-129,10-20 0,9-16-129,5-10 258,6-20-129,0-15-129,5-11 129,-3-5-129,1 1 129,-5 7-129,-8 5 129,-4 16-258,-8 13 129,-10 16 129,6 19 129,-6 14 129,-4 9-258,2 6 258,2 1-258,2-2 258,9-5-129,3-6 0,2-16-258,7-6-387,-2-14-774,10-2-3483,-8-15-129,5-5-516,-5-15-516</inkml:trace>
  <inkml:trace contextRef="#ctx0" brushRef="#br0" timeOffset="101643.8136">4884 8133 9288,'33'-3'5418,"-13"-8"-258,10 5-129,-2-12-3870,12 7-387,0-2-258,1 3-387,-1 7-516,-11-4-645,2 10-3741,-15-1 0,-7 8-645,-9-10-387</inkml:trace>
  <inkml:trace contextRef="#ctx0" brushRef="#br0" timeOffset="101831.8244">4983 8356 7611,'0'18'5289,"21"1"-258,-2-19-129,12 0-3096,-2-7-774,8 2-387,-4-4-387,-1-2-645,1 11-1161,-10-7-3225,-2 7 0,-13 0-774,-8 0 0</inkml:trace>
  <inkml:trace contextRef="#ctx0" brushRef="#br0" timeOffset="102020.8352">5049 8615 9159,'-7'36'5289,"7"-36"-129,11 18-387,-4-18-2967,18 0-774,1 0-387,4-5-258,6 0-387,-2-8-1032,9 7-3741,-7-7-129,2 3-645,-8-3-387</inkml:trace>
  <inkml:trace contextRef="#ctx0" brushRef="#br0" timeOffset="102535.8647">5799 7735 10191,'-8'-24'5418,"8"24"-258,3 14-258,4 19-3999,8 23-516,1 13 0,1 17 0,-4 5-387,-5 7-387,-5 1 0,-3-7 0,-1-10 0,-10-14 0,3-14-129,-3-21-129,5-16 258,6-17 258,-2-13-258,2-17 258,5-11 0,7-3 258,-1-7 258,7 8 258,-2-3-258,7 10 129,0 8 258,8 14-129,-1 5-129,6 9 0,-2 6-258,-1 10 0,-3 3-129,-5 5 0,-5 0-129,-8 3 129,-9-1-129,-7 2 0,-13-3 0,-6 0 0,-7-3 258,-5-4-258,-1 0 129,0-8-387,5 1-387,-2-11-3354,14 0-903,1-2-387,18 2-645</inkml:trace>
  <inkml:trace contextRef="#ctx0" brushRef="#br0" timeOffset="103663.9292">7125 7998 10836,'23'-32'5418,"-4"32"-516,-1 11 129,3 22-4257,-2 12-258,2 12-129,-2 7-258,-4 6 129,-2-1-129,-5-6-129,-6-10 0,-1-14 0,-1-17 0,0-22 129,0 0-129,-5-22 0,5-16 0,0-16 0,8-6 129,1-4-129,3-1 0,5 9-129,-1 6 258,0 11-129,2 15 0,2 22 129,-3 9-129,0 19 0,0 9 0,-3 7 0,0 3 0,-2 3 129,-4-3-258,2-5 129,-6-11 0,2-4 0,-1-11-129,-5-14 129,15 0-129,-7-10 129,5-19 129,-1-11-129,6-5 0,-2-1 0,0-2 0,-1 7 0,-3 8 129,-1 12-129,-3 16 0,-1 13 0,-5 14-129,-1 10 258,-1 8-258,3 1 129,-2 3 0,5-5 0,1-6 0,4-6-129,1-5-129,0-12-129,6-3-387,-3-10-129,5-7 0,-5-13-129,4-7 129,-5-14 129,1-3 387,-2-2 258,-5-1 774,0 9 0,-6-1 258,3 18 0,-5 6 0,0 18-129,0 20-129,0 7-258,3 8-258,3 2 0,3 2-129,3-2 129,3-6-129,3-9 0,3-8 0,1-6 0,0-8 0,-2-1-129,-3-14 129,-4-3 0,-5-10 0,-6-3 0,-3-6 0,-8-5 0,-7 1 0,-6 2 0,-4 3 0,-3 7 0,2 11 0,2 8 0,7 10-258,10 0-387,10 25-2322,9-11-1806,14 5-387,1-6-258,15 2-387</inkml:trace>
  <inkml:trace contextRef="#ctx0" brushRef="#br0" timeOffset="104071.9524">8371 7938 7740,'33'-39'5547,"-28"26"-258,-10 1-258,-8 12-1806,-8 4-2451,0 17-387,0 8-129,1 10-129,4 9-129,4 2 0,2 3 0,6-4 0,4-8 0,4-9 0,6-11-129,5-13 129,5-8-129,4-17-129,1-14 129,-1-14-129,-1-12 129,-5-13-129,-4-9 0,-8-8 129,-6 5 0,-9 6 0,-5 8 258,-3 18 0,-1 18 0,3 22 0,2 24 258,8 23-129,5 17 0,8 11 0,5 14-258,4 6 129,5-1 0,-1 1-258,3-11-258,-5-12-258,5-2-2580,-7-25-1677,5-10-258,-3-17-387,7-8-387</inkml:trace>
  <inkml:trace contextRef="#ctx0" brushRef="#br0" timeOffset="104355.9687">9213 7533 10062,'0'0'5418,"11"23"-387,-7 17 0,8 20-4257,-6 10-258,7 12-129,-8 5-129,1-3-129,-2-2-258,-4-17-129,0-6-387,0-24-387,2-3-2064,-2-32-1935,14 1-129,-3-23-258,9-14-258</inkml:trace>
  <inkml:trace contextRef="#ctx0" brushRef="#br0" timeOffset="104663.9864">9521 7685 10449,'22'-42'5289,"-22"42"-258,0 14-1161,-5 11-2709,-10 0-387,0 8-258,-3 2-258,-3 2-129,-5 0 0,1-4 0,-3-4-129,3-2 129,2-4-258,2-2 258,9-4-129,7-1 0,5-2 0,12 2 129,9 0-129,5 4 0,7 0 0,2 1 0,0 0 0,-1 1 0,-2-1 0,-5-3-129,-6 2 0,-10-9-645,2 3-3870,-13-14-387,-4 13-387,-10-13-645</inkml:trace>
  <inkml:trace contextRef="#ctx0" brushRef="#br0" timeOffset="105128.0128">11359 7492 9933,'41'56'5547,"-30"-25"-645,0 11 129,-9-1-4515,-2 0-258,0-2-387,-3-12-645,3 0-3870,0-27-258,0 0-387,-9-1-387</inkml:trace>
  <inkml:trace contextRef="#ctx0" brushRef="#br0" timeOffset="105552.0371">11692 7431 4386,'-10'44'5676,"-3"-20"-258,-4-10-645,3 9-1548,-1-9-2451,10 6 0,5-5-516,6 2-129,10-4 0,6 7 0,5-2 0,1-1 129,0 2-258,0 1 258,-8 0-129,-5 3 129,-7-2-129,-6-2 129,-5-1-129,-11 0-129,-4-4 129,-6 1-129,-1-2-258,-4-9-774,9 5-3999,-4-7 0,11-2-645,2-3-387</inkml:trace>
  <inkml:trace contextRef="#ctx0" brushRef="#br0" timeOffset="106159.0719">13493 6987 7611,'-22'-60'5418,"20"49"-516,2 11 0,0 28-4257,0 24 258,7 27-258,0 13-129,2 19-258,-1 6 129,-1-5-258,-3-5 0,-1-15-129,-1-17 0,-2-23-129,0-18 129,-6-23 0,6-11-129,-7-25 258,7-15-258,4-12 129,10-3-129,9-4 129,10 3 0,7 9 0,6 13 129,1 16-258,-1 18 129,-2 11 0,-6 18 0,-10 9 258,-8 6-258,-10-1 0,-10-1 129,-7-6-129,-12-4 129,-9-6-129,-9-9 129,-6-6-258,-5-5 258,-1-6-129,4-6-387,3-11-129,16 6-2451,7-21-1806,19 2-387,9-11-387,23 4-387</inkml:trace>
  <inkml:trace contextRef="#ctx0" brushRef="#br0" timeOffset="106325.0814">14179 7371 9417,'90'-14'5418,"-46"2"-387,3 6-258,-9-5-4386,7 3-645,1 8-1290,-11 0-3096,-4 2-387,-13 1-129,-8 8-516</inkml:trace>
  <inkml:trace contextRef="#ctx0" brushRef="#br0" timeOffset="106505.0917">14231 7561 7482,'16'22'5289,"16"-14"-387,9-8-129,11 0-3612,-4 0-516,3-2 0,-7-2-387,-8-2-387,-4 6-1032,-18 0-3483,-4 6-129,-10-6-645,-20 23-129</inkml:trace>
  <inkml:trace contextRef="#ctx0" brushRef="#br0" timeOffset="106661.1006">14258 7841 9288,'5'15'5289,"15"-15"-258,14 0-387,1-13-3612,11 6-387,4-2-774,-2-6-1032,7 6-3612,-1-4 0,4 2-516,-3-7-387</inkml:trace>
  <inkml:trace contextRef="#ctx0" brushRef="#br0" timeOffset="107044.1225">15249 7456 10836,'27'-57'5418,"-27"29"-387,-9 18-258,-13-1-3999,-3 11-129,-9 7-129,-3 16-129,-2 10 0,3 8-258,3 7 129,8 3-129,5 0-129,12-5 129,8-7-129,2-8 129,11-11-129,5-8 129,3-12-129,2-8 0,2-14 0,2-6 0,0-9 0,-2-6-129,2-1 258,-3 5-387,-4 7 387,-5 7-258,-5 12 258,-10 13-129,11 6-129,-9 19 258,-1 7-258,2 7 129,7 2-129,1-5-129,10 5-1032,-3-16-3612,12-4-258,-2-13-516,5-8-516</inkml:trace>
  <inkml:trace contextRef="#ctx0" brushRef="#br0" timeOffset="108480.2047">16123 7141 11223,'-5'-12'5547,"11"12"-387,6 9-258,8 24-4128,0 7-387,4 12-129,-3 4-129,-3 4 0,-6-6-129,-4-8-129,-6-6 129,-2-18 0,0-22-129,-10 7 129,8-19 0,1-17 0,1-12 129,11-10-129,4-4 0,3-3 129,2 6-129,0 9 0,0 10 0,-4 13 0,-3 19 0,-6 11 0,-2 19 0,-2 11 0,1 6-129,0 1 258,3 2-258,2-6 129,4-5 0,0-8 0,3-8 0,1-12 0,1-8-129,1-5 129,-1-14 0,3-11 0,0-10 129,2-6-129,-2-6 0,0 3 129,-2 5 0,-3 4 0,-2 9-129,-4 14 0,-10 15 0,12 10 0,-11 12 0,3 9-129,-1 3 129,1 3 0,2-4-129,0-4 129,1-4 0,1-7 0,3-10 0,0-3 0,0-8 0,4-8 0,0-10-129,3-4 129,0-7 0,0-4-129,-3 4 129,-3-1 0,-2 5 0,-5 7 0,-5 21 0,0 0 0,-5 0 0,-1 20 0,1 9 0,1 4 0,4 4-129,1-2 129,8 0-129,4-7 0,7-6 129,1-8 0,2-6-129,0-8 129,-1-2-129,-3-11 129,-6-11 0,-3-4 0,-9-6 129,-2-5-129,-14 2 0,-6-1 129,-7 4 0,-2 2-129,1 8 0,2 4 129,9 9-129,8 3 0,10 8 0,10-7 0,15 7-129,11 0 258,7 0-258,12-2 129,3 0 0,4-2 0,0-1 0,0 0 0,-6-1 0,-7-2 0,-9 1 0,-15 0 129,-15 5 0,-10 2-129,-11 0 129,-13 14 0,-8 6 129,-1 9-129,-3 6-129,6 5 129,6 3-129,7 1 129,10-6-129,7-5 0,10-9 0,9-14 0,4-10 0,4-10 129,1-17-129,0-9 0,0-12 129,-2-11-129,-3-11 0,-3-4 0,-4 2 0,-6 5-129,-3 9 129,-5 9 0,-2 23-129,0 26 0,-9 3 129,5 33 0,2 16 129,2 11-129,5 8 0,7 7 0,7-2 0,3-5-387,6-10-129,-1-19-2322,11-1-2322,-1-20 0,7-8-645,-1-15-258</inkml:trace>
  <inkml:trace contextRef="#ctx0" brushRef="#br0" timeOffset="108692.2167">18392 6717 11868,'4'-25'5547,"-5"14"-516,1 23-129,-5 12-4515,7 18-129,13 10 0,-4 6-258,-1 2 0,-2 4-129,-3-4-258,-5-10-903,2-7-3483,-4-11-258,0-6-387,0-13-258</inkml:trace>
  <inkml:trace contextRef="#ctx0" brushRef="#br0" timeOffset="109036.2364">18650 6852 10320,'17'-57'5418,"-17"57"-516,0 0 129,-5 10-3741,-5 7-645,-1 10-258,-2 4-129,-5 1-129,-3 0 0,-1-2 0,-6-1-129,2-5 0,2 0 129,3-5-258,5-1 258,7-3-129,9 2 0,1-3 0,13 4 0,7 0 0,2 2 0,5 0 0,1 1 0,-3 1-129,-1 0 129,-4 2 0,-2-3-129,-4-1-129,-2 4-387,-10-14-2580,4 12-1548,-6-11-516,2 2-387,-3-13-387</inkml:trace>
  <inkml:trace contextRef="#ctx0" brushRef="#br0" timeOffset="132143.5581">6701 9823 1419,'-11'-37'3870,"8"20"258,-3-4 258,0-2-2451,9 12 258,-4-13-129,7 16-129,-6-9-387,0 17 0,0 0-387,0 0-258,-3 14-258,0 18-129,-3 10-258,4 15-129,0 14 129,2 10-129,0 6-129,4 1 0,2-3 0,1-7 0,0-9-129,-4-13 129,1-13-129,-3-16 0,-1-12 0,0-15 0,0 0 129,-2-21-129,2-4 0,-3-7 129,3-2-129,0-3 129,3 2 0,-1-1 0,3 5 0,1 2 0,-1 5 129,2 3-129,-1 4 0,3 4 129,-1 2-129,4 3 129,3 7-129,3 1 129,2 0-129,3 2 0,4 8 0,1 7 0,-2 2 0,-2 5 0,-4 5 0,-5 2 0,-1 1 0,-8 4 0,-3-2-129,-3-4 129,0-2 0,-5-4 0,-6-3 0,0-3 0,-5-6 0,-4-4 0,-2-3 0,-4-2 0,0-2 0,-1-1 0,5 3-516,-2-7-2451,12 4-1806,4-5-129,8 5-516,8-13-387</inkml:trace>
  <inkml:trace contextRef="#ctx0" brushRef="#br0" timeOffset="132787.595">5217 9914 5289,'-20'-29'4902,"10"25"129,10 4-516,-10 17-2322,4 7-516,13 24-129,-1 6-645,8 17-258,-2 8-129,3 8-129,-1 0-258,-2-6-129,-2-8-387,-7-16-387,5-6-3741,-8-19-258,0-14-258,0-18-258</inkml:trace>
  <inkml:trace contextRef="#ctx0" brushRef="#br0" timeOffset="133119.614">5443 10154 7353,'13'-39'4902,"-13"25"-258,0 14-387,-5-12-2322,5 12-774,-12 12-258,3 6-387,-3 7-129,-2 4-258,-6 5 129,-1 1-258,-4-2-129,0-4 129,0-4 0,4-2-129,3-6 129,10-2 129,6 0 0,9 0 0,13 6 129,11 5-129,7 6 0,10 1 129,0 4-129,1 0-129,-4 1-258,-7-9-645,1 0-3483,-14-10-387,-5-4-258,-4-13-387</inkml:trace>
  <inkml:trace contextRef="#ctx0" brushRef="#br0" timeOffset="133411.6307">6085 9723 12255,'-1'-14'5289,"13"41"-387,1 14-129,8 29-4257,1 17 0,1 23-129,-2 12-129,-5 6 0,-6-7-129,-1-1-129,-4-17-129,-1-16-129,1-14-516,-5-29-3999,4-15 0,-4-29-645,11 0-129</inkml:trace>
  <inkml:trace contextRef="#ctx0" brushRef="#br0" timeOffset="135260.7364">7291 10232 10062,'-9'12'4773,"21"-3"0,10-4-387,4-5-3354,14 2-258,1-2-129,6 0-258,-5-1-129,-2 0 0,-9-1-129,-6 0 0,-10-1-258,-15 3-387,10 0-1548,-10 0-2580,-1-9-129,-4-2-387,5-1-387</inkml:trace>
  <inkml:trace contextRef="#ctx0" brushRef="#br0" timeOffset="135755.7647">8132 10094 5934,'22'-4'5160,"-13"3"-129,-9 1-387,10-15-2322,-10-3-1032,0 7 0,-8-6-516,-1 5-129,-7-4-129,0 7-258,-9 1 0,-1 12 0,-4 15 0,-2 7-129,1 11 0,1 9-129,2 7 129,7 1-129,7 4 0,9-9 0,5-7-129,8-10 129,9-16 0,5-11 0,4-9 0,0-13 0,1-14 0,0-10 0,-3-2-129,0-3 129,-6 6 0,-4 3 0,-2 8-129,-5 11 258,-7 18-129,0 0 129,6 19 0,-4 13 0,-2 9-129,4 2 0,3 5-129,1-1-387,7 8-1806,-1-19-2709,1-1 0,-1-14-258,2-2-645</inkml:trace>
  <inkml:trace contextRef="#ctx0" brushRef="#br0" timeOffset="136660.8164">10875 9474 9933,'8'-97'5418,"-8"58"-516,-4 11 0,4 28-4386,0 0-129,0 26-129,1 25 0,6 22-129,1 14-258,-3 9-258,1 11-774,-6-10-3741,0-2 0,-3-19-387,2-16-516</inkml:trace>
  <inkml:trace contextRef="#ctx0" brushRef="#br0" timeOffset="136987.8352">11139 9518 9933,'32'-85'5289,"-26"71"-387,-6 14 0,-1 17-4257,-6 12-258,-7 5-129,-4 7-129,-7 4-129,-4 1 0,-2-2 0,-2-5 0,3-4 0,1-5 0,7-3 0,9-3 0,12-4 0,6-1 129,17 0-129,8 0 0,8 0 129,5 1 0,2-1-258,-2-1 129,-4 1-258,-6-7-258,-4 9-1032,-11-13-3225,-1 1-387,-7-9-258,3-2-387</inkml:trace>
  <inkml:trace contextRef="#ctx0" brushRef="#br0" timeOffset="137295.8528">11695 9292 10320,'7'-48'5547,"-7"48"-258,0 0-129,0 32-4386,3 24-258,2 18-258,1 14-129,-1 18 0,2 5 129,-3 4-258,-4-5-129,0-8-129,0-20-516,2-6-4128,-2-23-258,0-17-258,1-21-645</inkml:trace>
  <inkml:trace contextRef="#ctx0" brushRef="#br0" timeOffset="137707.8763">12169 9711 7353,'7'-72'5547,"-9"36"-387,-3 9-129,-13 6-3096,-1 16-1419,-6 9 0,-2 23 0,-3 14-387,1 10 129,2 4-258,6 3 129,7-2-258,9-3 258,5-14-258,9-12 0,9-13 0,5-10 129,2-8-129,1-15 0,-2-7 129,-1-7 0,-4 2 129,-2 3-129,-7 4 129,0 9 0,-10 15 0,11-5 0,-7 14 0,4 8 0,0 7 0,3-1-129,3 2 0,1-7-516,8 9-1806,-5-15-2838,5-5 0,-6-7-645,6 0-129</inkml:trace>
  <inkml:trace contextRef="#ctx0" brushRef="#br0" timeOffset="137868.8855">12544 9784 10191,'37'-12'5547,"-10"9"-387,0-6-258,10 6-4386,1 1-129,4-4-774,3 6-3483,-11 0-1161,-2-4-258,-8-5-516</inkml:trace>
  <inkml:trace contextRef="#ctx0" brushRef="#br0" timeOffset="138310.9109">13039 9263 10320,'-8'-42'5676,"8"42"-774,0 14 129,3 18-4515,3 12 0,4 13-258,-5 7 0,0 5-129,-3 2-129,0-9 129,-2-9-129,0-9-129,0-11 129,0-11-129,8-12 0,4-10 0,4-7 129,1-10-129,5-3 0,-1-4 0,2 2 129,0 1-129,-1 4 129,-2 9 0,0 8 0,-2 2 0,-2 14 0,-2 3 0,-2 7 0,-6-1 0,-1 1 0,-5-1 0,-5-4 0,-8-2 0,-6-4 0,-8-2 0,-5-4 0,-4-4 0,1-2-129,-2-3-258,7 5-1032,-2-5-3612,11 0 0,3 0-516,10-1-258</inkml:trace>
  <inkml:trace contextRef="#ctx0" brushRef="#br0" timeOffset="142756.1651">6822 10094 11094,'-53'-4'5160,"35"3"-258,10-5-129,16 4-3999,21-3-387,24 3 0,22-6-258,21 7 0,18 0 129,14 1-129,3 0-129,-1 5 129,-14 0 129,-17 6-258,-27 5 258,-31-2-258,-34 3 129,-25 5-129,-38 2 129,-25 5 0,-23 5-129,-15 1 0,-12 3 0,-1 3 258,4-3 0,17-3 0,20-3-129,32-7 129,37-8 0,34-6 0,50-11-129,38-16-129,37-8 0,22-7-129,14-4 129,0-3 0,-16 0 0,-20 4 0,-34 5 0,-33 12 129,-35 8 0,-35 9-129,-26 0 0,-28 6 129,-11 9-258,-16 3-129,-4 8-516,-11-12-2193,6 14-1935,-4-10-387,14 0-516,7-13-387</inkml:trace>
  <inkml:trace contextRef="#ctx0" brushRef="#br0" timeOffset="143199.1905">7177 9476 9159,'41'-52'5160,"-18"29"-258,-8-6-387,-1 3-3354,-14-1-387,-3 12-129,-17 4-258,-6 11 129,-10 7-129,-3 17-129,-3 8 0,3 14-129,4 8 0,9-1 0,9-1 0,7-6-129,10-9 0,10-13 0,6-10-129,8-14 129,1-10 129,3-13-129,0-7 0,-1-1 0,-3 0 129,-1 6-258,-5 8 258,-4 12-129,-4 6 0,-4 15 0,0 8-129,-1 9 129,2 4-129,1-4-387,8 10-1032,-1-16-3225,7-2 0,-2-14-387,7-2-645</inkml:trace>
  <inkml:trace contextRef="#ctx0" brushRef="#br0" timeOffset="143349.1991">7498 9586 10449,'13'-8'4902,"0"8"-387,3-2-258,9 2-3612,3 2-1677,1-1-2967,3-1-516,-3 0-387,0-5-387</inkml:trace>
  <inkml:trace contextRef="#ctx0" brushRef="#br0" timeOffset="143731.2209">7912 9210 12255,'3'-54'5289,"-3"54"-387,-8-5-387,7 23-3870,0 14-129,1 13-129,1 11-258,2 4 0,-1 6 0,-1-1-129,1-7 0,0-13 129,-1-10-258,3-13 129,-4-22 0,15 8 0,-2-15 0,4-11 0,2-2 0,4 0 0,2 2 129,1 6-258,0 7 129,0 5 0,-2 7 129,-3 11-129,-4 6 0,-2 2 0,-7 3 0,-4-4 129,-6 0-129,-11-4 129,-7-2-129,-6-9-129,-4-1 0,-4-6-774,7 2-3741,-7-5-258,7 0-516,6-4-258</inkml:trace>
  <inkml:trace contextRef="#ctx0" brushRef="#br0" timeOffset="144828.2837">11979 9046 8385,'0'-80'5418,"0"47"-387,0 4-516,0 29-3612,0 0-129,-4 29-258,-4 30-129,0 19 0,-3 16-258,1 16 129,1 5-258,2-3 258,2-13-258,5-10 129,0-22-258,0-16 258,2-18-258,3-19 258,-5-14-129,8-23 0,-3-11 129,3-8-129,6-5 0,4-1 0,8 3 129,6 8-129,7 10 129,3 15-129,4 12 129,0 12-129,-4 16 0,-3 9 129,-9 7-129,-9 0 0,-10 2 0,-9-2 129,-7-1-129,-15-8 0,-11-6 0,-7-8 0,-7-4 0,-5-7 0,-4-6-129,0-4 0,6-2-258,5-13-387,19 5-3354,4-9-903,20 2-258,8-6-774</inkml:trace>
  <inkml:trace contextRef="#ctx0" brushRef="#br0" timeOffset="145495.3217">11342 9592 9933,'-122'-4'5547,"85"4"-387,27 2-258,17-2-3999,42-6-387,30-9 0,33 1-258,27-6 129,27-1-129,23-2 0,8 1 0,-6 8-129,-17 6-129,-27 8 0,-36 9 129,-38 9-258,-38 7 0,-45 6 0,-40 7 0,-32 6 0,-23 6 0,-19 3 0,-13 0 0,-5-1 0,0 2 129,10-3 0,14-8 0,15-11 0,20-6 0,28-12 129,25-2-129,30-12 129,36-7 0,38-12 129,33-1-258,37-7 129,28-4 129,19 1-129,12 0-258,-6 6 129,-15 4-129,-27 8-258,-29-2-387,-32 14-903,-41 0-3483,-21 5 0,-32-5-516,0 0-387</inkml:trace>
  <inkml:trace contextRef="#ctx0" brushRef="#br0" timeOffset="146366.3715">14645 9163 5289,'65'-66'5418,"-29"10"-516,0-2-129,-16-12-3225,-2 9-129,-21-6 258,-15 17-516,-25 2-258,-10 20-258,-17 14-258,-6 16 0,-2 20-129,7 19-129,16 12 0,18 10 129,21 7-387,18 3 258,25 1-129,19-3 0,10-4 129,2-6-129,-2-8 129,-9-4-129,-12-4 0,-15-2 0,-19-6 0,-11-2 0,-21-4-129,-13-2 129,-10-7-129,-9-5 0,3-10-129,5-7-129,13-12 0,16-11-129,25-8 0,11-7 0,28 0 0,14-2 129,7 6 0,3 8 129,-3 11 258,-8 10 129,-11 5 0,-11 13 129,-12 7 0,-3 5-129,-5 0 129,3-3 0,3-3-129,8-7 0,6-7 0,4-5-129,3-10 0,0-9 129,-5-6-129,-10-7 129,-11-6-129,-10-3 0,-17 3 0,-11 2 0,-9 4-129,-3 7-258,5 14-1161,2 1-3483,18 10 258,15 0-645,12 0-258</inkml:trace>
  <inkml:trace contextRef="#ctx0" brushRef="#br0" timeOffset="146599.3849">15897 8697 11739,'10'-70'5418,"-10"70"-258,-8 17-258,0 32-4515,3 19 0,0 13-258,2 10 129,0 7-258,-1-6-258,4-6-129,-5-22-774,10-13-3096,-4-22-774,11-14-387,0-22-387</inkml:trace>
  <inkml:trace contextRef="#ctx0" brushRef="#br0" timeOffset="146839.3987">16107 8958 9546,'49'-103'5547,"-31"71"-516,-14 13 0,-4 19-3741,-13 2-516,-4 16-258,-11 5-258,-2 6-129,-3 4-129,-2-1 129,3 0-258,4-1 129,7 0 0,10-3 0,10-4 0,6 3 0,16-3 0,6 5-129,8 0 0,5-3-516,9 2-4257,-7-5 0,6-4-516,-7-8-516</inkml:trace>
  <inkml:trace contextRef="#ctx0" brushRef="#br0" timeOffset="147050.4108">16599 8525 10707,'8'-142'5160,"-8"112"-129,0 30-129,-2 29-3999,3 28-258,2 19-387,0 21-129,-2 13 0,-1 7-258,0 1-387,-3-18-1161,0-1-3354,2-25-129,4-18-258,7-28-516</inkml:trace>
  <inkml:trace contextRef="#ctx0" brushRef="#br0" timeOffset="147430.4325">17010 8531 10965,'20'-107'5547,"-20"107"-645,5 11 129,-4 31-4257,-1 12-387,2 19-129,-2 10 0,0 5-129,-5-3 0,-4-6-129,-2-14 0,0-13 0,0-15 0,2-19 0,9-18-129,0 0 258,11-22-129,7-4 0,7-6 129,6 1-129,4 4 0,0 6 0,0 9 0,-5 9 129,-4 10-258,-6 8 129,-6 11 0,-4 1 0,-9 4 0,-2-2 0,-11-2-129,-4-5 129,-8-3-129,-5-6-258,-1 2-774,-10-14-3612,11-1-258,-1-1-387,14-10-258</inkml:trace>
  <inkml:trace contextRef="#ctx0" brushRef="#br0" timeOffset="147583.4412">17326 8966 11223,'83'-20'5547,"-53"9"-645,5 8 129,-10-9-4128,10 7-774,3 5-903,-11-4-3999,5 2-129,1-6-387,4 3-645</inkml:trace>
  <inkml:trace contextRef="#ctx0" brushRef="#br0" timeOffset="147943.4618">17929 8817 9159,'65'-35'5289,"-39"18"-258,-15-7-129,3 5-3612,-16-1-258,-10 8-387,-12 5-129,-4 9-129,-10 12-129,3 14 0,-3 10-129,7 4 0,4 8-129,9-4 0,12-5 0,6-9 0,6-8 0,12-9 129,5-14-129,2-1 0,2-14 129,1-7-129,3-8 129,-3-4-129,-3 4 0,-4 3 0,-2 6 0,-5 2 0,-1 11-129,-3 7 129,-1 14 0,0 8 0,2 4 0,-1 2 0,4 2-258,-2-1-129,6 2-645,-10-14-3354,10 3-645,-5-11-387,6-3-387</inkml:trace>
  <inkml:trace contextRef="#ctx0" brushRef="#br0" timeOffset="159860.1434">2018 12272 2193,'0'-15'4515,"-2"3"-387,2 12-645,-11-24-774,11 24-258,-9-29-516,9 29-129,-5-25-645,5 25-129,-5-17-387,5 17-129,0 0 0,0 20-258,0 11 129,0 11-129,3 13 0,2 15-129,2 12 129,-1 12-129,2 1-129,0-4 129,2-5-258,-1-9 129,0-11 0,-2-16 0,-1-13 0,-2-15-129,0-6 129,-4-16-129,0 12-129,0-12-258,0 0-129,-14-12-1677,14 12-2580,-6-21-258,6 5-258,0-9-516</inkml:trace>
  <inkml:trace contextRef="#ctx0" brushRef="#br0" timeOffset="160355.1717">2537 12300 4902,'12'0'4902,"2"-4"-387,-14 4-387,0 0-2838,17-16 258,-17-8-129,8 3-129,-8-19-129,0 5-258,-11-9-129,-1 7-129,-7-3-258,-3 6 0,-3 12-129,-1 10-129,0 14-129,1 25 129,1 17-129,7 20 0,3 18 0,4 24 0,5 16 0,5 14 0,5 6 0,5-8 0,2-5 0,1-11-129,2-13 0,-3-16 129,-1-21-129,-4-20 129,-1-13-258,-5-11 0,2-8-516,-3-16-1935,-4-12-2193,-2-11-129,1-8-516,-6-18-387</inkml:trace>
  <inkml:trace contextRef="#ctx0" brushRef="#br0" timeOffset="160544.1826">2306 12801 10320,'6'-26'5418,"4"9"-387,11 6-129,0-7-4257,7 1-129,2-2 0,5 4-258,1 3-129,-1 0-387,0 12-903,-10-8-3741,0 8 0,-7-3-516,-3 3-516</inkml:trace>
  <inkml:trace contextRef="#ctx0" brushRef="#br0" timeOffset="161259.2235">5176 12483 10449,'0'-65'5031,"-6"37"-258,-8-11-1032,4 19-2580,-11 1-516,3 15 0,-5 9-258,-1 21-129,-1 15 129,-1 16-387,1 13 129,4 9-129,7 3 129,6-4-129,8-6-129,3-12 129,13-18-129,6-21 129,4-18 0,2-15-129,-1-21 129,-3-11 0,0-12 0,-1-7 0,-3-1 129,-3 6-129,-3 6 129,-2 13 0,-3 12 0,-1 18 129,-8 9-129,11 31 0,-7 5 0,3 10 0,-1 2-129,6 4 0,1-5-129,3-7-129,5-6-645,-2-29-1806,8 3-2322,3-16-129,5-11-129,1-18-516</inkml:trace>
  <inkml:trace contextRef="#ctx0" brushRef="#br0" timeOffset="161447.2342">5815 12305 12513,'42'-9'5160,"-12"6"-129,1-9-387,11 4-4128,2-1-129,5 0-387,-4 2-129,-6 3-387,-4 7-645,-20-3-2838,-6 15-903,-12 2-258,-15 6-258</inkml:trace>
  <inkml:trace contextRef="#ctx0" brushRef="#br0" timeOffset="161628.2446">5861 12565 10707,'0'14'5289,"22"-4"-258,-4-10 0,12 0-3612,-1-10-387,8 4-645,0-3-387,-1 0-387,4 9-1806,-11-5-2838,-1 5 0,-13 0-258,-5 10-645</inkml:trace>
  <inkml:trace contextRef="#ctx0" brushRef="#br0" timeOffset="161792.2539">5905 12870 11481,'3'20'5289,"18"-20"-645,13-9 258,6-13-4128,10 3-516,1 0-645,-4-1-4257,4 2-129,-3 0-387,-4 4-258</inkml:trace>
  <inkml:trace contextRef="#ctx0" brushRef="#br0" timeOffset="162235.2793">6583 11821 13029,'-6'-29'5547,"6"29"-516,0 38-129,1 10-4515,17 21-129,1 15 129,2 16-258,-3 13-129,0 4-129,-7 0 0,-5-13 0,-4-15 0,-2-21-129,0-18 0,-2-30 0,2-20-129,2-15 129,6-24 0,3-14-129,3-3 129,1-4-129,0 4 258,1 10 129,-1 8 0,1 13 129,1 13 0,1 12 129,-1 3-129,1 11 0,-1 6 0,-1 6 0,-5 2 0,-4 2-129,-7 1 129,-1 1-129,-12-3 0,-5 0 129,-6 3-516,-10-15-2838,8 7-1419,-1-12-387,4-5-258,6-11-645</inkml:trace>
  <inkml:trace contextRef="#ctx0" brushRef="#br0" timeOffset="163699.3629">7607 12347 12255,'-17'-34'5289,"17"34"-258,0 0-258,-2 17-4128,8 12-387,5 7 129,2 3-387,1 3 258,0 1-258,-6-5 129,-2-9-129,-3-10 0,-3-19 0,0 0 0,0 0 0,0-26 0,1-11-129,8-9 0,5-4 258,3 0-258,1 1 258,0 9-129,1 5 129,-1 11-129,-1 18 129,-3 8 0,-1 18-129,1 7 258,0 7-387,1 2 258,1 4-129,0 0 129,-1-9-258,1-6 129,-2-8-129,0-7 129,-2-10-129,-2-3 0,0-14 129,0-10-129,1-9 129,-2-5-129,0-5 258,0 0-258,-1 3 129,0 8 0,-4 9 129,-1 11-129,-3 15 0,1 7 0,1 16 0,0 5 129,2 4-258,2 2 129,5-4 0,2-2 0,1-4 0,2-5 0,-1-4-129,1-6 129,-3-4 0,0-5-129,-3 0 129,1-5-129,-2-7 0,-2-4-129,-3-2 258,-1-1-129,-2 2 258,-1 0-129,0 4 0,0 13 0,-4-12 0,4 12 129,-1 11-258,1 3 258,5 2-387,6 2 258,-1 1-129,5-2 0,0-5 0,3-4-129,-1-7 129,3-1-129,-2-6 0,2-9-129,-2-7 258,-2-4-129,-2-3 258,-3-1-258,-5 1 387,-6 0-258,-3 6 258,-8 3 0,-5 4 0,-3 3-129,-1 3 129,1 1 0,2 2-129,6-2 129,11 9 0,-4-18-129,9 8 0,11-2 129,6 3-129,7 1-129,5-1-129,6 4-258,-3-6-387,8 11 0,-4-8 0,4 8 0,-10-8 258,-1-1 387,-8 1 516,-9-4 516,-2 7 258,-15-7 129,0 12 0,-15 7 0,-1 15-129,-6 6-387,-1 10-258,1 5-129,4 6-129,3 1 129,8-7-258,7-2 0,4-12-129,11-9 0,3-12-129,6-8 129,1-16 0,1-13-129,-1-14 129,-1-14-129,-5-11 258,-6-7-129,-7-3 129,-5 3 129,-2 5-129,-9 11 0,-3 16 129,-2 19 0,2 22 129,5 15 0,6 27-129,2 15 129,12 15 0,5 9-258,7 6 129,2-4 0,0-1-129,-3-8 0,-4-13-129,-1-11-516,-14-19-3741,8-10-774,-12-19-129,14 0-645</inkml:trace>
  <inkml:trace contextRef="#ctx0" brushRef="#br0" timeOffset="163971.3786">9540 11580 9933,'24'4'5676,"-12"26"-516,-7 10 0,2 18-3225,-6 5-1677,0 12 258,-1 5-387,0 2 0,0-7-387,0-11-129,1-1-1032,-1-23-3741,10-10 258,-2-21-774,8-9-129</inkml:trace>
  <inkml:trace contextRef="#ctx0" brushRef="#br0" timeOffset="164263.3953">9818 11744 12126,'16'-51'5418,"-16"51"-129,-6 0-387,-5 5-4386,-2 9-129,0 4-129,-2 2-129,0 4 0,2 0-129,2 1 0,2 2 0,2-1-129,1-4 129,2 1 0,3 3 0,1-2 0,0 1 0,5 1 0,3 0 0,4 0 0,2 2 129,6-1-129,3-5-129,1 0-129,-3-10-903,3 1-3612,-8-5-516,-1-3-129,-7-5-774</inkml:trace>
  <inkml:trace contextRef="#ctx0" brushRef="#br0" timeOffset="165154.4462">12136 11070 10062,'0'-14'5289,"0"14"-387,0 26-387,0 17-3999,0 22 0,0 20-129,1 12-129,3 16 0,0 6-129,1-5 129,1-12-258,0-18 129,0-16-129,-1-22-129,-2-21 0,-3-25 0,3-9 0,-3-24 0,1-13 0,3-6 129,2-7 0,5 0 129,5 3-258,4 7 258,5 9 0,3 13-129,3 11 129,-2 12-129,-3 4 0,-1 13 129,-5 8-129,-5 4 0,-5 7 129,-7 3-129,-4 2 129,-9-2-129,-4 0 0,-6-3 129,-4 1-129,-1 1 0,-2-5 0,-6-4-258,3-8 0,0-1-129,-1-11-516,10 7-2193,-1-15-1806,12-9-387,4-11-258,13-7-129</inkml:trace>
  <inkml:trace contextRef="#ctx0" brushRef="#br0" timeOffset="165540.4683">12750 11483 8385,'29'-28'5676,"-3"10"-516,13 3-258,3-11-3483,7 9-774,2 2-129,-3 2-387,-6 4 0,-8 2-129,-7 4-129,-12 1-129,-15 2-258,0 0-1161,-13 12-3096,-12 5-387,-3 5-129,-7 5-516</inkml:trace>
  <inkml:trace contextRef="#ctx0" brushRef="#br0" timeOffset="165707.4779">12803 11704 10320,'7'14'5418,"13"-13"-516,6-2 129,11-5-4386,4-2-129,7 0-387,-4 2-516,-4-4-516,1 10-3225,-17 0-645,-8 3-645,-16-3-258</inkml:trace>
  <inkml:trace contextRef="#ctx0" brushRef="#br0" timeOffset="165888.4882">12870 11968 8643,'-8'28'5547,"17"-23"-258,9-4-129,5-10-3354,11 1-903,-1-10-258,7 3-387,-1 1-258,-4-5-516,4 13-3483,-9-9-1032,-6 7-387,-8-1-387</inkml:trace>
  <inkml:trace contextRef="#ctx0" brushRef="#br0" timeOffset="166863.544">13927 11434 6708,'0'-33'5418,"-4"18"-129,-6-4-516,0 12-2709,-7-7-903,0 14-387,-7 6-387,0 17 0,-7 7-129,4 15 0,-4 7 0,3 6 0,4 0 0,6-1-129,6-7 129,9-2-129,8-9 0,11-11 0,8-10-129,10-7 129,5-8-129,3-3 129,1-4-258,-3-9-129,-3 4-129,-9-11-903,0 9-3741,-14-3 0,-4 3-645,-9-4-258</inkml:trace>
  <inkml:trace contextRef="#ctx0" brushRef="#br0" timeOffset="168342.6286">14689 11311 8256,'0'-36'5547,"3"14"-516,5 8 0,0-2-2709,7 16-1419,0 10-258,7 14-258,-1 8-129,2 11 0,-3 5 0,-3 2-129,-3-1-129,-7-5 0,-4-9 0,-3-7 0,-6-13 0,-3-13 0,0-7-129,2-12 129,5-13 0,2-14 0,9-6 0,5-8 0,3 2 0,6 6 0,2 7 0,-3 8 0,-1 17 0,-2 14 129,-3 13-129,-3 19 0,-4 7 0,-2 4 129,0 1-129,-2 2 0,0-7 0,2-6 0,0-11 0,0-8 0,2-9 0,-1-2 0,1-17 0,2-8 0,0-10 0,0-12-129,-1-4 129,0 0 0,1 3 0,-2 5-129,0 14 129,-2 12 0,-7 18 0,16 20 0,-9 16 0,0 8 0,0 6 0,3 0 129,1-1-129,0-7 0,1-11 0,0-11 129,2-9-129,1-9 0,0-4 0,-3-13 0,1-10 0,0-6-129,0-9 258,-2-3-258,-2-1 129,-3 3 0,-1 4-129,-2 10 129,-3 11-129,0 16 129,0 0-129,0 30 129,5 3 0,5 5 0,3 3 0,3-1 0,8-6 0,0-6 0,2-7-129,-2-10 129,-2-7-129,-2-4 0,-5-7 129,-4-9-129,-5-5 129,-6-8-129,0-6 129,-10-4 0,-5-2 0,-5 0-129,-4 4 129,1 1 0,1 8 0,7 7-129,7 9 129,8 12 0,15-6 0,10 6 0,14 0 0,7 0 0,7 0 0,6 0 0,-2-6 0,-9 1-129,-5-4 387,-9 3-258,-13 3 258,-9 3-129,-12 0 0,-14 14 129,-9 8 0,-3 7 0,-3 7-129,4 3 0,3 4 0,7 1 0,8-3 0,7-5 0,6-7-129,11-13 0,5-13 0,5-5 0,1-22 0,0-12 0,-2-12-129,-1-10 129,-4-15-129,-9-6 129,-4-3-129,-7 3 129,-1 11-129,-5 9 258,-4 19-258,2 18 387,7 22-129,-12 32-258,12 16 258,2 20 0,8 10-129,5 11 0,6 3-258,2-10-387,9-2-1290,-5-22-2967,11-9-258,-3-25-516,5-15-387</inkml:trace>
  <inkml:trace contextRef="#ctx0" brushRef="#br0" timeOffset="168559.641">16706 10626 13545,'9'8'5547,"-7"24"-645,4 17-129,4 7-4386,1 13-258,1 9 0,-5 5-258,-1-3 0,-6-6-258,0-14-129,-3-18-1032,3-7-3225,-3-21-258,3-14-129,5-17-645</inkml:trace>
  <inkml:trace contextRef="#ctx0" brushRef="#br0" timeOffset="168831.6565">16921 10882 10836,'31'-86'5289,"-22"63"-129,-9 8 0,0 15-3354,-6 1-1161,-1 14-516,-4 4 129,1 2-387,-4 5 258,0 3-258,1 2 258,3 0-129,2 3 129,3-3 0,3 1 0,2 1 129,7 2-258,6 0 129,5-1 0,0 2 0,6-3-258,-4-2 129,5-2-387,-5-6-387,7-2-4128,-14-8-129,-3 0-516,-10-13-387</inkml:trace>
  <inkml:trace contextRef="#ctx0" brushRef="#br0" timeOffset="169627.7021">9661 13083 1419,'9'-2'5031,"-9"2"0,8 0-1161,-9-9-387,1 9-387,0-14-387,0 14-903,0-12-774,0 12-516,0 0-129,0 0-129,-3 21 0,3 13 0,0 15-129,1 9 0,1 7 129,3 9-129,-2 0 0,4-4 0,-1-11-129,2-11 129,-1-10-258,-2-9 129,0-8 0,0-9-129,-5-12 0,2 12-129,-2-12-258,0 0-903,0 0-3483,-8-6-258,8 6-387,-15-32-516</inkml:trace>
  <inkml:trace contextRef="#ctx0" brushRef="#br0" timeOffset="170595.7575">9487 13467 6708,'-53'24'5547,"40"-16"-387,13-8-129,9-6-1548,24-4-2709,7-11-129,13-7-258,3-5 0,6-8-129,-3-4 0,-5 1-129,-7 6 0,-13 4 0,-9 9 0,-9 15 0,-5 10 0,-7 15 0,-3 14-129,-1 16 129,0 2-129,3 10 0,4 0 0,2-5 129,3-6-129,5-9 0,0-12 0,0-12 0,3-13 0,0-7 0,0-15 0,0-11 0,-3-8 0,2-6 0,-3-1-129,-1 5 129,-3 6-129,-2 11 129,-2 11-129,-8 15 129,13 8 0,-6 16-129,3 7 129,4 6 129,4-4-129,5-1 0,8-7 0,3-9 0,3-10 0,4-6 0,-1-4 0,0-13 0,-5-3 0,-7-8-129,-4-3 129,-10-3 0,-10 2 129,-4 1-129,-8 9 0,-7 6 129,-2 10-129,-1 6 129,3 6-129,4 15 0,5 3 0,6 5 0,3-2 0,8 2 0,5-5 129,2-1-129,4-7 0,-1-7 0,2-6 0,-1-6 0,2-7 0,1-9 0,-1-5 0,0-5-129,-1 2 258,-2 1-258,-1 8 129,-2 4 0,-2 8 0,-2 6 0,-1 6 0,-1 12 0,0 3 0,-1 3 0,2 1 0,-2-2 0,0-5 0,-1-4 0,1-4 129,2-9-129,-2-1 0,0-13-129,2-4 258,-1-10-129,2-2 0,1-7 0,2 6 0,-2 2 0,1 6 0,-1 6 129,-1 10-129,1 7 0,-4 15 129,-1 11-129,0 4 0,-1 7 0,-1-1 0,0 1 129,2-3-258,-2-6 0,2 2-645,-10-19-3612,10 4-903,-10-16-258,9-1-645</inkml:trace>
  <inkml:trace contextRef="#ctx0" brushRef="#br0" timeOffset="171858.8296">13014 13022 5547,'35'-21'5289,"-21"3"-387,-3-4 0,-11-12-2838,7 12-516,-12-14-258,-2 13-387,-12-5-258,-2 14-129,-6 2-129,-4 12-129,-2 12-129,-2 17 129,0 12-258,5 8 0,6 8 0,6 1 129,8 0-129,7-4-129,4-10 129,12-10 0,7-11 0,3-10 0,2-12 0,2-3 0,-2-19 129,0-4-129,-3-8 0,-2-5 0,-4-4 0,-1 0 129,-4 4-129,-3 7 0,-2 9 0,-1 10 129,-5 12-129,8 9-129,-2 15 258,3 7-129,3 4 0,7 1-129,4-1 0,5-6-258,9 1-1290,2-14-3354,6-4 0,1-12-516,3-5-516</inkml:trace>
  <inkml:trace contextRef="#ctx0" brushRef="#br0" timeOffset="172083.8426">13843 12733 13029,'34'-15'5676,"-4"11"-516,2-13-129,11 9-4515,2-1-258,2 4-129,-5 1 0,-5 1-258,-8 3-258,-10 3 0,-7 6-516,-12-9-3096,-11 17-1032,-5-9-258,-4 8-387</inkml:trace>
  <inkml:trace contextRef="#ctx0" brushRef="#br0" timeOffset="172263.8529">13934 12928 9804,'-8'35'5547,"8"-35"-387,13 15 0,6-20-3483,10 5-1032,2-5-129,6-2-387,-2 2-129,-1-2-258,-3 7-516,-11-7-3225,-3 7-1032,-17 0-387,7 14-258</inkml:trace>
  <inkml:trace contextRef="#ctx0" brushRef="#br0" timeOffset="172476.8651">13934 13183 11223,'-44'45'5934,"35"-22"-645,9-23-129,5 17-3612,12-14-1032,11 2-129,3-5-129,6 0-129,2-3 0,-1-2 0,-1 2-129,-6-5-258,-4 5-516,-12-7-4128,3 6-516,-18 4-129,13-15-774</inkml:trace>
  <inkml:trace contextRef="#ctx0" brushRef="#br0" timeOffset="172963.8929">15050 12672 9288,'-2'-50'5160,"-2"24"-129,-6-4-129,2 11-3483,-12-3-645,-3 16-129,-9 6-258,-1 23 0,-3 15-258,4 16 129,2 9-129,6 7 0,10-1-129,11 0 129,8-9-129,16-13-129,11-12-129,7-22-903,16-2-3612,0-12-387,7-9-258,4-11-516</inkml:trace>
  <inkml:trace contextRef="#ctx0" brushRef="#br0" timeOffset="174274.9679">15903 12544 10965,'0'-11'5547,"0"11"-774,0 0 258,8 17-4386,1 9-387,1 8 129,-1 5-258,-2 6 129,-2-1-129,-4-5 0,-1-4-129,-1-9 129,-2-9-129,3-17 0,0 0 129,0 0-129,4-26 0,9-4 0,1-7 0,3-4-129,0 0 129,2 0-129,-3 5 129,0 9 0,-3 8 0,-2 9 0,-1 10 0,2 3 129,0 12 0,1 11 0,3-2 0,1 8 129,-2-1-129,1 3 0,-3-3 0,-1-2 0,-2-5-129,0-7 0,-3-5 0,3-8 0,1-5-129,0-13 129,3-8-129,1-11 129,1-4-129,0-5 0,-2 3 129,-1 1-129,-3 7 129,-3 6-129,-2 8 129,-5 17 0,0 0 0,7 10 0,-3 7 0,0 6 129,3 2-129,1-1 0,2 0 0,1-4 129,3-3-129,-1-3 0,2-4 0,-1-7-129,1-3 129,3-5-129,-2-10 129,2-4-129,1-5 129,1-8-258,-1-2 129,-2-2 0,-2 3 0,-4 4 0,-4 7 0,-5 9 129,-2 13 0,0 0 0,-2 24 0,-1 2 0,3 4 129,3 0-129,7 1 0,2-5 0,4-6 0,0-6 0,2-6 0,-2-8 0,-3 0 0,-1-11 0,-6-3 0,-1-3 0,-5-5 0,0-4 0,-7-1 0,-6-2 0,-4-4 129,-1 3-258,-2 4 258,4-1-129,1 8 0,7 2-129,5 6 258,3 11-258,18-7 129,5 6 0,8 1-258,6 0 129,3 0-129,2 0 129,0 0-129,-2 0 387,-2-3-129,-5-2 129,-8 0 0,-8-3 258,-4 2-129,-13 6 129,0 0-129,0 0-387,-12-1 387,-1 9-258,-4 12 129,2 5-258,-3 5 258,3 5-258,2 0 258,5-3 0,3-4-129,5-6 0,0-7 0,7-8 0,6-7 0,1-9 0,4-8-129,0-9 129,1-8 0,-1-8 129,-1-9-129,-4-9 0,-4-6 0,-5 4 129,-4 6-129,-1 10 129,-4 13-129,-2 22 129,-1 16-129,6 27 129,-1 19 0,3 11-258,5 8 129,5 2-129,5 2 0,3-12-258,6-3-774,-6-19-3870,16-8-129,-2-18-258,9-11-516</inkml:trace>
  <inkml:trace contextRef="#ctx0" brushRef="#br0" timeOffset="174531.9826">17940 11930 12384,'0'14'5418,"-1"21"-387,-4 5-258,5 12-4257,0 3-129,5 13-129,-3-3-129,4 1-129,-2-6 0,-1-11 0,0-8-129,0-12-258,2-8 129,-5-21-258,20 22-1419,-11-24-3096,7-8 0,-2-11-387,6-4-516</inkml:trace>
  <inkml:trace contextRef="#ctx0" brushRef="#br0" timeOffset="174863.0014">18199 12165 9933,'35'-57'5289,"-28"46"-387,-7 11 129,5 7-3354,-5 15-645,-8 2-516,-5 4 0,-5 2-129,-4 0-387,-2-2 129,-3-1-258,0-6 129,0-1-258,1-6 258,5-2-129,4-1 0,6-2 258,11-9-129,-6 16 129,6-16-129,15 18 129,1-8 0,4 2-129,2 1 129,-2 1-129,5 3 0,-3 3 0,-2-1 0,-2 0-129,-5 4 0,-2-5-387,-2 11-1161,-6-15-3225,-3 3-387,0-17-387,-4 16-387</inkml:trace>
  <inkml:trace contextRef="#ctx0" brushRef="#br0" timeOffset="175487.0372">18829 11473 8127,'-2'-36'5289,"5"17"-516,11 2 129,7-8-2709,17 10-1161,3-6-387,14 8-387,2 4 0,-1 9 0,-4 9-129,-12 15 129,-16 14-129,-15 7 129,-16 11 0,-16 5 0,-12 2 0,-6 2-129,-2-2 129,2-4-129,4-2-129,10-2 129,8-8-129,9-2 0,10-4-129,2-7 0,12-2-258,1-7-645,7-1-3612,-8-6-258,1 1-387,-8-1-387</inkml:trace>
  <inkml:trace contextRef="#ctx0" brushRef="#br0" timeOffset="175744.0519">18983 12634 10191,'11'17'5418,"-11"-17"-258,0 0-129,9 15-3354,-9-15-774,0 0-129,0 0-129,0 0-258,1-6-129,-1 6-258,5-11 0,-5 11-258,0 0-387,1-19-2967,-1 19-1548,0 0-258,0 0-387,0 0-516</inkml:trace>
  <inkml:trace contextRef="#ctx0" brushRef="#br0" timeOffset="197431.2924">4775 14838 6321,'6'-50'5547,"-5"33"-516,-2 1-387,1 16-2838,-11 0-774,8 28-129,-2 11-645,3 23 129,1 13-258,1 17 0,0 5 0,3 5-129,0-8 129,1-3-258,-1-13 129,0-12-129,-2-18-258,-1-26-1290,1-2-3096,-1-20-258,0 0-387,12-32-258</inkml:trace>
  <inkml:trace contextRef="#ctx0" brushRef="#br0" timeOffset="197763.3113">5070 14999 7482,'13'-37'4902,"-12"23"0,-1 14-516,0 0-3612,-7 2-258,-3 7-258,-1 14-129,-6 6-129,-4 4 129,-5 6-258,-2 3 129,1-1 0,1 2 0,6 1-129,5-6 129,10-4 0,7-2 129,13-6-129,8 0 258,7-2 0,3-3-258,0-5 258,0 4-129,-5-5 258,-5 0-387,-5 4 0,-7-7-1161,3 3-3354,-10-1-258,2 1-387,-6-15-387</inkml:trace>
  <inkml:trace contextRef="#ctx0" brushRef="#br0" timeOffset="198047.3276">5635 14420 10836,'4'-80'5160,"-4"80"-129,7 24-129,0 31-4386,-5 23-129,3 24-129,-1 21 0,1 18-258,-1 1 129,-1-1-129,1-11 0,-1-8-258,3-12-129,-4-30-1548,5-12-2967,-2-26-258,7-13-258,-2-24-387</inkml:trace>
  <inkml:trace contextRef="#ctx0" brushRef="#br0" timeOffset="198527.355">6306 15209 10062,'22'-44'5547,"-20"17"-516,1 2 129,-6-19-3999,0 11-774,-6 2 0,-1 9-258,-4 14 0,-5 8-129,-3 13 0,-5 19 0,-2 17-129,4 11 129,-1 2 0,7 4-129,8-7 129,9-2 129,3-15-258,13-16 258,8-15-258,6-11 129,3-17 0,1-13 0,-1-13 129,-3-7-258,-2-3 129,-5 6-129,-6 5 258,-4 8-129,-5 17 129,-6 17-129,0 0 0,4 29 0,-1 7 0,0 2 129,5 6-258,4-2 129,3-4-516,2-10-258,11-4-4128,-8-13 129,5-2-645,-5-9-258</inkml:trace>
  <inkml:trace contextRef="#ctx0" brushRef="#br0" timeOffset="198724.3663">6770 15222 9933,'29'-4'5547,"-10"-3"-645,9 4 258,-1-13-3870,7 11-645,0-5-258,-1 5-258,-1 3-387,-6-6-903,-1 8-3483,-12 0-387,0 0-387,-13 0-387</inkml:trace>
  <inkml:trace contextRef="#ctx0" brushRef="#br0" timeOffset="199663.4199">7414 14529 5289,'1'-44'5418,"-1"27"-387,0 0-387,0 17-1032,0 0-2193,-1 34-516,-1 7-258,2 17-387,0 13 0,2 16-258,-1 12 129,2-2-258,2-3-129,-3-10 0,3-9-258,-3-19-387,5-4-774,-7-28-2967,4-13-258,-4-11-129,6-9-258</inkml:trace>
  <inkml:trace contextRef="#ctx0" brushRef="#br0" timeOffset="199939.4358">7489 15058 6837,'18'-26'5289,"-4"23"-387,-1-1-258,9 6-2451,-9-2-645,11 13-516,-6-2-516,5 13 0,-5-2-258,0 5 0,-5 1-129,-5 3 0,-6-1 0,-2-3-129,-10-4 0,-3-3 0,-5-3 0,-1-4 0,-4-3 0,0-6-129,1 1-129,-3-10-2193,6 5-2451,-4-2-258,3 2-258,1 0-645</inkml:trace>
  <inkml:trace contextRef="#ctx0" brushRef="#br0" timeOffset="204579.7012">9377 14422 5805,'-8'-47'4902,"6"31"-129,-2 0-387,4 16-2709,0 7-129,4 28-516,0 11-129,3 23-258,-2 18 0,3 19-258,-2 9-129,3 6-129,-1-9-129,0-8-129,-1-12-258,-1-18-387,5-11-1419,-8-30-2451,3-11-258,-6-22-516,0 0 0</inkml:trace>
  <inkml:trace contextRef="#ctx0" brushRef="#br0" timeOffset="204939.7218">9685 14654 6321,'22'-24'5031,"-22"24"-129,11 0-516,-11 23-2709,-7-7-903,-2 10-258,-6 4 0,-3 6-387,-5 3 258,-2 2-387,-2 0 0,-1-7-258,3 0 129,5-2 129,4-3 0,9-3 129,7 0-129,8-1 258,11-4-129,7 5 0,3 0 0,2-3-129,0 2 129,-6-4-129,0-1 0,-6-1 129,-5-4-258,-5 0-129,-1 2-774,-8-17-3483,1 16-129,-1-16-516,0 0-129</inkml:trace>
  <inkml:trace contextRef="#ctx0" brushRef="#br0" timeOffset="205375.7468">10392 14354 3225,'-2'-25'5160,"-1"12"0,-3-3-516,6 16-2451,-9-11-129,9 22-516,-8 10-387,5 26-516,-2 12-129,5 19-129,0 18 0,2 17-129,2 5-129,5 2 0,2-9 0,-1-9-129,1-13 0,-2-14-129,-2-21-129,-2-15-129,2-13-387,-7-26-2967,0 0-1290,1-7-387,2-10-258</inkml:trace>
  <inkml:trace contextRef="#ctx0" brushRef="#br0" timeOffset="206007.7829">10873 14480 6966,'-5'-41'5418,"-3"29"-258,8 12-258,-8 0-3483,8 30-387,0 8-387,3 17-258,1 8-129,6 13 0,-1 3-129,1-4-129,0-2-129,0-12-129,-4-6-129,-2-17 129,0-8-129,-3-18 258,-1-12-129,0 0 129,2-25-129,1-4 258,2-6 258,2-1-258,5 1 129,4 1 0,2 7 0,5 6 0,2 9 0,0 9 0,3 3 0,-2 12 0,-2 5-129,-6 7 129,-4 4-129,-4 1 0,-7 2 0,-3 0 0,-9 0 0,-9-2 129,-8-4-129,-2-2 0,-4-6-129,0-4 0,5 1-774,-7-14-3870,18-2-129,7-16-645,13-3 0</inkml:trace>
  <inkml:trace contextRef="#ctx0" brushRef="#br0" timeOffset="206254.7971">11466 14783 8385,'27'14'5805,"-9"-5"-516,-5-6-129,8 12-3612,-2-15-903,7 2 0,0-2-258,6 0 0,-1-4-129,5-2-258,-3-1 129,-1 0-258,-1 5-129,-7-11-774,3 9-4128,-10-7 0,-3 4-645,-6-4-258</inkml:trace>
  <inkml:trace contextRef="#ctx0" brushRef="#br0" timeOffset="206638.819">12217 14568 10836,'12'-15'5418,"-12"3"-387,0 12-1290,-13 0-2967,0 2-129,-6 8-258,-2 7 0,-2 5-129,-1 9-129,1 3 129,2 5-129,5 2 0,5 5 0,3-4 0,6 0-129,2-5 0,4-4 0,7-5 0,2-9 0,3-4 0,2-7 129,2-3-129,0-2 0,-1-3-129,-3 0-129,-2 0-387,-14 0-3612,11 0-1032,-11 0-258,0 0-516</inkml:trace>
  <inkml:trace contextRef="#ctx0" brushRef="#br0" timeOffset="214891.291">14927 14011 3870,'25'-48'5289,"-14"19"-387,2-2 0,-8-13-2580,2 14-645,-9-8-645,-3 11 0,-14 2-516,-5 14-129,-14 8-129,-5 4 129,-7 15-129,-2 10-129,-1 11 0,4 12-129,9 6 129,12 8-129,14 0 129,14 7-258,10 0 129,16-1 0,9 0 0,8-5 129,1 0-258,-2-4 129,-6 0 0,-8-8-129,-11-3 129,-14-3 0,-7-6 0,-18-5-129,-11-6 129,-8-4-129,-9-8 258,-3-6-129,3-8 0,3-4-258,11-11-258,4-14-1290,19 1-3225,13-8-129,15-6-129,16-4-645</inkml:trace>
  <inkml:trace contextRef="#ctx0" brushRef="#br0" timeOffset="215159.3063">14950 14352 9933,'21'20'5160,"-16"11"-129,-2 8-129,6 8-4515,0 1-129,7 2-129,5-9 129,4-4-258,5-12 129,1-10-258,0-15 129,-1-3 129,-6-17-129,-6-7 129,-10-7-129,-8-5 258,-8-2-258,-10-3 0,-5 4 0,-2 3-129,3 13-645,-3-10-2193,14 19-1806,9 4-387,11 7-258,16-1-387</inkml:trace>
  <inkml:trace contextRef="#ctx0" brushRef="#br0" timeOffset="215407.3204">16321 13844 9546,'6'-17'5676,"-6"17"-645,4 30 0,-4 13-3741,0 14-774,0 19-129,0 13-129,2 11-129,0 7-387,-2-5-258,5-1-645,-5-19-3870,2-14 0,4-25-387,1-16-387</inkml:trace>
  <inkml:trace contextRef="#ctx0" brushRef="#br0" timeOffset="215706.3376">16627 14096 10965,'21'-63'5160,"-21"52"-387,-11 11 129,-6 8-4257,-1 12-516,-5 5 129,-1 8-258,-4 1 0,-2 2 0,1 0-129,0-1 0,3-2 129,6-1 0,5-1-129,8-2 129,7 0-129,11 2 258,11-4-129,10 2 129,8 2-129,4-3 0,3-2-129,-5-4-258,0 5-645,-16-15-3225,3 2-516,-11-9-516,-3-2-129</inkml:trace>
  <inkml:trace contextRef="#ctx0" brushRef="#br0" timeOffset="215971.3528">17179 13620 11352,'-10'0'5289,"10"35"-387,0 6-516,10 30-3870,3 19-129,4 22 0,-5 10-129,-2 6-129,-4 0 0,-6-5-258,0-11-129,-10-17-516,4-11-4128,-9-23-129,3-18-387,3-24-516</inkml:trace>
  <inkml:trace contextRef="#ctx0" brushRef="#br0" timeOffset="216543.3854">18159 13912 7353,'26'-27'4902,"-19"13"-129,-5-10-1161,-2 24-2193,-11-17-258,-5 20-129,-14 11-129,2 18-387,-6 8 0,3 10-129,3 4-129,6 3-129,10-3-129,9-8 0,6-12 0,14-12-129,6-15 129,3-7-129,1-11 129,1-9-129,-5-2 129,-3 0 0,-5 1 0,-4 11 0,-11 10 129,10 0-129,-9 17 0,0 9 0,4 8-516,-1-9-1548,9 9-2580,1-11-387,7-3-129,2-13-645</inkml:trace>
  <inkml:trace contextRef="#ctx0" brushRef="#br0" timeOffset="216716.3954">18483 14144 8256,'20'-14'5160,"-7"10"0,5 4-516,-1-6-3096,10 6-774,-1-5-387,4 4-387,1 1-1935,-4 0-2709,-1-1-387,-3-7-258,-2 0-387</inkml:trace>
  <inkml:trace contextRef="#ctx0" brushRef="#br0" timeOffset="217039.4139">18918 13670 10707,'2'-29'5289,"-6"34"-258,0 33-129,-10 8-4128,14 15-387,0 4-129,1 6 0,4-1-129,-2-8-258,2-9 129,0-11-129,0-13 129,0-17-129,2-12 129,5-7-129,4-13 129,4-2-129,4-2 129,4 0-129,3 7 129,0 10-129,-4 7 0,-3 14 129,-4 7-129,-8 7 0,-4 1 0,-7 5 0,-2 2-387,-14-15-1161,-3 6-2967,-7-9-258,-1-2-258,-5-10-516</inkml:trace>
  <inkml:trace contextRef="#ctx0" brushRef="#br0" timeOffset="217255.4263">19225 13528 9933,'57'2'5289,"-26"36"-387,0 17-129,-10 8-4386,5 13 0,-8 7-258,-7 8 0,-14-1-258,-17-2-258,-13 7-2193,-21-14-2193,-16-3-129,-19-12-516,-10-5-387</inkml:trace>
  <inkml:trace contextRef="#ctx0" brushRef="#br0" timeOffset="217554.4434">17728 13433 10707,'-30'70'5418,"1"-11"-516,1 25 0,-3 8-4257,7 21-258,8 9 0,11 5-129,13-7-129,19-7-258,20-3-516,5-24-3483,19-14-774,8-23-129,18-17-645</inkml:trace>
  <inkml:trace contextRef="#ctx0" brushRef="#br0" timeOffset="217856.4606">19853 13756 10449,'1'25'5547,"-1"2"-645,2 9 0,1 0-4515,6 8-258,-1 1 0,-1-1-516,3 4-774,-10-16-3741,0 0 0,-4-15-645,-3-8-129</inkml:trace>
  <inkml:trace contextRef="#ctx0" brushRef="#br0" timeOffset="218032.4707">19661 13955 11094,'25'-17'5418,"1"15"-516,11 0 0,3-5-4257,11 4-258,0-2-258,-5-2-774,1 7-4128,-12-3-129,-10 2-516,-8-3-516</inkml:trace>
  <inkml:trace contextRef="#ctx0" brushRef="#br0" timeOffset="218451.4947">20698 13140 10836,'1'-12'5418,"-23"18"-387,-3 26-129,-11 12-4257,3 28-129,-1 13-258,4 14 0,6 6-129,5 3 0,10-4-129,9-7 0,4-10 0,15-21-129,9-14-129,7-19-645,14-7-3870,-5-16-387,5-9-258,-3-6-258</inkml:trace>
  <inkml:trace contextRef="#ctx0" brushRef="#br0" timeOffset="218915.5212">20943 13346 9933,'0'-12'5418,"1"33"-516,-1 20 0,0 20-3999,-2 7-387,2 10-129,0 5-258,0 0 129,1-7-387,0-16 0,2-16 129,0-15-129,-1-17 0,-2-12 0,9-4 0,-5-14 0,4-6 0,3-1 258,4 2-258,5 0 129,4 8-258,2 8 258,3 7 0,-2 0 129,-1 15-129,-5 2 0,-1 2 129,-10 5 0,-8-1 0,-4 0-129,-14-3-129,-3-1 129,-7-3-129,-4-3 0,-3-1-516,-7-12-1677,10 2-2322,4-5-387,11-3-258,6-9-258</inkml:trace>
  <inkml:trace contextRef="#ctx0" brushRef="#br0" timeOffset="219076.5304">21325 13893 8514,'66'0'5031,"-35"0"0,-2 3-645,1 1-3741,1 1-1548,-8-2-3225,4-2-516,-4 2-258,0-1-516</inkml:trace>
  <inkml:trace contextRef="#ctx0" brushRef="#br0" timeOffset="219462.5525">22032 13768 7998,'22'-35'5289,"-20"18"-129,-5 3-387,-6 13-2967,-10-3-1161,0 8-129,-9 10 0,3 11-258,-5 6 0,4 3 0,2 3-129,5-1 0,6-5 0,7-3 0,6-10 0,5-6-129,8-10 0,5-2-129,3-12-129,0-5 129,3-7-129,-2-5 129,-1 4-129,-3 0 129,-4 8 0,-4 5 0,-10 12 258,11 0-129,-10 8 0,1 13 129,0 3-129,1 1 0,7 9-903,-7-10-3999,12 1 129,0-10-516,6 1-387</inkml:trace>
  <inkml:trace contextRef="#ctx0" brushRef="#br0" timeOffset="220178.5934">21969 13680 6321,'0'-12'5547,"13"-12"-387,0 16-258,-5-9-2967,13 10-645,-2-7-387,7 6-258,-1-4-258,2 3-129,2-1-129,-4 2 0,-3-1 0,-3 6 0,-7-2 0,-12 5-129,9 0 129,-9 0-129,-19 17 0,-3-2 0,-8 7 0,-4 5-129,-6 6 129,-2 3 0,3 5 0,5-2 129,7 2 129,10 1 0,8-6 0,9-2 0,9-3 0,14-6-258,6-2 129,5-6-258,6-4 258,2-6-258,2 2 0,-4-9-258,1 0 0,-8-10-1161,-1 3-3483,-10-5-129,-2-1-516,-6-3-387</inkml:trace>
  <inkml:trace contextRef="#ctx0" brushRef="#br0" timeOffset="220583.6166">22587 13268 8385,'39'9'5676,"-12"14"-387,2 6-258,6 21-3612,-2 1-516,2 15-258,-9 6-129,-8 10 0,-14 1-258,-6 2 0,-20-3-258,-14-1 0,-14-5-129,-14-3-516,3 4-3225,-14-17-1290,3-1-516,-2-13-258</inkml:trace>
  <inkml:trace contextRef="#ctx0" brushRef="#br0" timeOffset="224879.8623">14973 15632 4128,'20'-55'5160,"-19"23"0,-2 3-516,-9 10-3354,-11-8-516,-3 19 387,-9-3-645,-3 12-258,-4 12 258,0 14-387,-1 9 258,7 10-387,4 5 258,9 7-258,11 4 258,10 1-129,13-3-129,14 0 129,12-8-258,5 4 258,4-5-129,0-5 129,-5-4-129,-6-4 129,-11-5-258,-11-1 129,-15-3 0,-7-9 0,-19-1 129,-9-3-258,-9-3 129,-5 2-129,-2-7 258,1-2-129,6-3-258,6-6-387,20-1-3483,4-9-1032,14-4 129,10-3-903</inkml:trace>
  <inkml:trace contextRef="#ctx0" brushRef="#br0" timeOffset="225278.8852">15270 15983 4386,'-3'7'5547,"-6"10"-258,-4 14-387,1 18-1677,-4-5-2709,9 6-129,4-3-258,3 0-129,5-6 258,7-9-516,5-17 129,3-8 129,2-7-129,1-9 129,-5-11-129,-1-11 258,-6-9-258,-5 0 258,-6-5-129,-7 4 0,-7 1 0,-5 5 0,-3 4-129,-4 12-258,7 15-1806,-1-2-2451,5 5-387,4-2-774,11 3 387</inkml:trace>
  <inkml:trace contextRef="#ctx0" brushRef="#br0" timeOffset="225794.9147">16700 15554 8901,'6'-38'5289,"-6"38"-258,0 0-258,2 20-3741,-2 21-516,5 19-129,-1 12-129,2 9 0,-2 13-258,2-4-129,0-3-387,-3-19-645,6-8-3483,-7-19-516,2-12-129,-3-16-387</inkml:trace>
  <inkml:trace contextRef="#ctx0" brushRef="#br0" timeOffset="226095.9319">16993 15633 7224,'43'-74'5031,"-31"69"-258,-12 5-258,6 22-3612,-17 1-516,-6 12-129,-9 2-129,-1 8 0,-2 0 0,-2-4 0,3-3-129,3-6 0,6-1 0,6-6 0,9-2 0,5-3 129,13 4-129,9-2 0,6 5 0,6 2 0,0 5 0,3 0-129,-3 0-129,-7-7-903,3 1-3354,-11-4-387,-5-4-129,-4-6-516</inkml:trace>
  <inkml:trace contextRef="#ctx0" brushRef="#br0" timeOffset="226358.9469">17578 15348 8256,'12'0'5547,"-6"13"-516,2 21-387,-2 12-3870,4 24-129,-2 7-258,3 11-129,-4 5-129,-2 1-258,-4 6-258,-1-12-129,4-1-1161,-4-29-3225,2-10-387,4-12-258,5-13 0</inkml:trace>
  <inkml:trace contextRef="#ctx0" brushRef="#br0" timeOffset="226794.9719">18448 15741 7224,'16'-65'5160,"-16"39"-129,-7-8-258,-7 14-3741,-12 1-258,0 16 0,-9 3-258,1 22 0,-3 15-129,3 13-129,6 3 0,8 8-129,6-3-129,10-2 0,4-8-129,12-12 129,4-12-129,8-14-129,3-7 129,0-4-129,1-13 0,-3-5 0,-2-5 0,-5-1 0,-2 2 129,-5 3 0,-2 7-129,-9 13 258,12-5 0,-12 5 0,13 20 0,-5 1 0,5 4-774,-7-10-2838,12 6-1161,-2-9-387,6-2-258</inkml:trace>
  <inkml:trace contextRef="#ctx0" brushRef="#br0" timeOffset="227019.9848">18828 15865 5289,'14'-6'5676,"3"6"-645,2-6-258,10 9-3096,1-4-774,8 1-258,-4 0 0,2 1-387,-4 1-258,-3-2-516,-5 10-903,-7-10-3096,0 1-516,-3-1-258,2-4-387</inkml:trace>
  <inkml:trace contextRef="#ctx0" brushRef="#br0" timeOffset="227479.011">19542 15637 2967,'12'-15'3999,"-12"15"-1161,0 0-1161,0 0 258,-8-14 129,8 14 0,-14-10-129,14 10-516,-19-14 0,12 12-387,-10-9-258,5 11 0,-8 0-129,3 9-258,-4 10 0,3 15-129,0 6 0,3 7-129,5 3-129,3 3 129,7-2-129,0-8 0,10-6 0,5-11 0,5-6-129,7-8 129,4-4 0,0-3-129,2-3 129,-4-2-129,-1 0-129,-5 0 0,-5 0-129,-18 0-387,12 6-258,-12-6-387,0 0-1935,-10 8-1677,10-8-258,-14 5-258</inkml:trace>
  <inkml:trace contextRef="#ctx0" brushRef="#br0" timeOffset="228831.0883">15069 17079 4773,'18'-43'5418,"-15"16"-258,-3 5-258,0 7-3225,-15-9-645,-2 15-129,-13-1-129,1 10-387,-8 9 0,1 14-129,-4 15 0,5 8 0,-1 5 0,9 10 0,8 11-258,14 3 387,11 2-129,18 0 0,13-13 0,9 7-774,12-24 516,0-4-129,-3-13 258,-4-9-774,-51-21 516,58 58 0,-58-58 129,0 0 387,-13 66-129,13-66-258,-60 59 258,24-47 129,0-18-516,36 6 0,-61 0-387,61 0-516,0 0-2838,0 0-1419,-15-71-645,29 50-129</inkml:trace>
  <inkml:trace contextRef="#ctx0" brushRef="#br0" timeOffset="229095.1034">15150 17715 3483,'35'3'5418,"-35"-3"-387,0 0 129,40 44-3225,-40-44-645,41 32-516,-14-31-387,-27-1-516,70 3 387,-30-18-516,-3-7 645,-1-7 129,-7-9 129,-7 21-258,-11-10-129,-8-6 516,-14 4-645,-9 17 645,-10 2-1032,-3 7 258,0 8-258,2-4-129,11 18-1161,5-1-3354,14-5-129,6-9-645,19-4 0</inkml:trace>
  <inkml:trace contextRef="#ctx0" brushRef="#br0" timeOffset="229702.1382">16934 17202 5547,'0'0'5160,"8"-8"-129,-6-13-1032,2 7-2709,-7-12-129,2 6-129,-11-2-129,4 5-129,-10 3-129,0 14-129,-8 7-129,-2 20 0,0 19 0,0 14 0,1 5-129,5 4 0,8 8 0,5-7-645,9-5 516,3-23-516,12-14 387,5-21-129,8-7-129,-2-7-129,0-19 0,-1-6 645,-4-19-645,-2 10 774,-7-5-516,-1 12-129,-8 13 258,-3 21 0,0 0 129,5 21 0,-4 17-129,3 7 129,1 10-645,-2-6-1032,8-5-3483,0-11-258,4-6-516,1-20-129</inkml:trace>
  <inkml:trace contextRef="#ctx0" brushRef="#br0" timeOffset="229945.1521">17465 16985 5160,'32'16'5547,"-10"-13"-516,4-3-258,4 3-3741,5 3-387,1-1-387,0-3-774,2 6-3612,-9 0-774,-9 1-258,-7 1-129</inkml:trace>
  <inkml:trace contextRef="#ctx0" brushRef="#br0" timeOffset="230132.1628">17535 17195 6321,'-9'10'5160,"20"-10"129,11-3-903,15 3-3612,-6-7-258,4 7 0,-1 0-516,-5 0-387,-2 8-645,-16 8-3483,1-5-258,-12-11-516,0 25 0</inkml:trace>
  <inkml:trace contextRef="#ctx0" brushRef="#br0" timeOffset="230312.1731">17580 17549 7611,'-15'34'5676,"15"-20"-774,10-7 387,8-6-3870,13-1-516,2-3-258,6-1-258,1 1-387,-1-2-129,-1 5-516,-10 0-3354,1-3-774,-10 1-774,-5-10-129</inkml:trace>
  <inkml:trace contextRef="#ctx0" brushRef="#br0" timeOffset="230814.2018">18497 17004 5031,'19'-37'5418,"-15"14"-258,-1 8-1290,-9-19-1935,2 23-387,-12 0-516,2 15 0,-10 14-516,4 17 129,-2 7-387,6 6 129,5 9-258,7 2 129,5 3-258,12-1 258,8 2-258,6-19 0,6-4-129,-1-14-774,10-6-3870,-8-13-387,0-10-258,-3-21-774</inkml:trace>
  <inkml:trace contextRef="#ctx0" brushRef="#br0" timeOffset="232211.2817">19361 16674 7482,'-9'-7'5547,"9"7"-129,2 18-645,3 8-3870,6 20-258,-1 8-258,4 14 0,-4 4-258,1-2 129,-2-10-387,-2-8 129,0-15 0,-1-12-129,-6-25 0,13 7 129,-6-23-129,0-13 129,2-9-129,3-14 0,2-2 129,2-3-129,-1 3 258,2 6-129,0 9 129,-1 14-258,0 18 258,-3 14 0,-3 14-129,2 12 0,-1 6 129,1 0-129,1-2 0,-2-6 129,1-8-129,0-5 0,2-11 0,0-7 129,2-5-129,1-12-129,1-4 129,1-11 0,1-2 0,-3-11-129,1 6 129,-3 5 0,-5 2 0,-2 11 0,-8 21 0,0 0 0,7 12 0,-7 16 0,0 4 0,2 2 0,3 2 0,2-4 0,4-5 0,1-3 0,3-10 0,5-4 0,-1-3 0,2-7 0,3 0-129,-2-8 0,0-4 0,-2 0 0,-2-2 129,-2-1-129,-5-6 0,-5 7 0,-1 2 129,-5 0 0,0 12 0,0-11-258,0 11 258,0 0 0,12 12 0,-4 0 0,6 1 0,1 5 0,4-9 0,-1 2 0,2-4 0,1-5 0,-2-2 0,-2-2-129,-1-12 129,-6-3 0,-4-5 0,-6-4-129,-4 0 129,-7-4 0,-8-2 0,-7 3 0,-3 5 0,-1 2 0,3 3 0,3 10 0,6-2 0,9 9 0,9 2 0,7-5 0,13 2 0,10 1-129,8-2 129,6-1 0,4 1 0,2 0-129,-2 0 129,-1-3 0,-8 2 0,-4-1 0,-11 3 0,-8-3 0,-16 6 0,7-14 0,-7 14 129,-16-8-129,1 11 129,-1 12 0,-2 6 0,0 15 129,1 6-129,3 4 0,1 7-129,6-6 0,4-2-129,3-9 129,5-9-129,6-13 129,6-14 0,3-8-258,1-22 258,4-9 0,0-12 0,2-17-129,0-4 258,-2-8-129,-5 0-129,-4 5 129,-5 10 0,-4 11 387,-6 11-387,-1 23 258,0 20-129,-14 1 0,7 28 129,3 14-258,4 13 129,1 14-258,9 8 0,3-2-387,8 2-516,-4-15-774,10-3-3096,-3-15-129,6-15-516,0-18 0</inkml:trace>
  <inkml:trace contextRef="#ctx0" brushRef="#br0" timeOffset="232428.2941">21365 16333 8385,'0'0'5676,"0"0"-645,3 25-258,-3 0-3999,0 12-645,0 12 0,0 12 0,3 6 0,1 3-258,2 5-645,-6-13-2709,2 2-1419,0-17-258,2-7-645</inkml:trace>
  <inkml:trace contextRef="#ctx0" brushRef="#br0" timeOffset="232742.312">21602 16485 5547,'14'-16'5418,"-4"17"-645,-10 18 0,0 5-3612,-13 3-516,-3 7-129,-4 1-387,0-1 0,0 0-129,-1-4 0,3-1-129,2-3 0,5-2 0,4-2 129,2-4 0,5 1 0,0 1 0,6-1 0,4 4 0,2 1 0,4 1 0,2-1-129,4 8-516,-6-11-2193,5 11-1806,-2-3-387,0-3-129</inkml:trace>
  <inkml:trace contextRef="#ctx0" brushRef="#br0" timeOffset="422485.1646">20333 649 9417,'15'-57'5031,"-15"57"0,54-30-516,-54 30-4257,45 44 129,-19 7-129,-4 22 129,0 28 0,-5 39 0,3 38 258,-3 29-516,1 78 387,-4-2-258,3 74 258,-3-4-387,3 29 0,-3 11 0,0 15-387,-3 63 516,-1-68-516,-4 52 387,-2-32-516,-3 38 516,-1 44 0,-2-46 129,-3-7 0,-3-50-129,2 22 129,-2-23-129,-2-18 387,0-28-387,-1-69 129,-1 13 0,0-32-258,-1-33 0,2-28-387,7-27-645,-6-44-4257,10-41 129,0-44-903,0-50-516</inkml:trace>
  <inkml:trace contextRef="#ctx0" brushRef="#br0" timeOffset="422981.1931">21406 1055 7998,'-3'-52'5031,"3"52"387,0 0-516,-13 48-2838,13 16-1548,-1 32-129,1 23 129,3 16-516,1 12 258,1 1-774,3-9 387,2-12-1548,-7-32-2709,7-29-516,-7-31-387,3-22-258</inkml:trace>
  <inkml:trace contextRef="#ctx0" brushRef="#br0" timeOffset="423718.2352">21161 1088 10320,'-17'-56'5547,"16"-7"-774,1 63 129,45-24-4257,-3 24-387,11 14 0,4 13-129,1 21 516,-5 20-774,-7 19 645,-8 14-774,-9 14 387,-11 6-387,-17 4-129,-2 1-1290,-24-19-2322,1-6-645,-12-29 774,8-6 1677,-10-19 516,11-12 387,1-13 1032,10-15 1290,16-7 2580,0 0 1032,20 8-1290,-2-17-1419,19 3-645,-3-20 129,12 5-645,-1-16-258,2-4 129,-3-6-387,-2-8 0,-4-6-129,-6-4 0,-7 0-129,-8 0 129,-8 9 129,-9 12-258,0 10 129,-11 19 0,-10 15-129,-2 23 129,1 15-129,1 17 0,5 11 0,7 5 0,5 1 0,8-4-129,14-12 129,10-8-129,8-14 0,5-17 129,5-13-258,1-11-129,1-15-129,-5-23 0,2-17-129,-11-33-516,1-24 258,-12-19 0,0-7 645,-11 7 258,-6 4 645,-5 16-129,-6 21 387,-5 30-129,10 67 516,-37-29-516,37 29 258,-40 74-903,24 11 258,7 34 0,5 20-516,4 19 645,4 2-903,5 3 645,5-7-1032,0-24-129,4-24-1548,-5-39-3096,2-24 258,-7-29-645,1-14 0</inkml:trace>
  <inkml:trace contextRef="#ctx0" brushRef="#br0" timeOffset="423906.246">21996 1838 10707,'-13'-14'5160,"6"-5"-516,7 19 258,14-24-4515,4 10-258,4-1 0,2-2 0,5 4-387,-3-4-645,10-3-3612,-9 8-387,2 12 0,-4-2-774</inkml:trace>
  <inkml:trace contextRef="#ctx0" brushRef="#br0" timeOffset="424221.264">22312 1748 9417,'-13'28'5418,"2"-17"-387,8 6 0,-4-2-3354,7-1-1161,0-14-258,13 17 0,-3-15-129,6-2-129,0-7 129,3-8-129,-2-9-129,-3-10 129,-3-4 0,-6-2-129,-1 0 258,-4 10-129,-4 4 0,4 26 0,-18 0 0,9 20 129,0 18-129,0 13-129,3 12 129,2-2-129,-1 6 0,3-9-129,0-9-129,-1-15-645,4-6-3870,-1-28 0,0 0-387,-1-28-516</inkml:trace>
  <inkml:trace contextRef="#ctx0" brushRef="#br0" timeOffset="424753.2944">22389 1434 10320,'22'-45'5160,"-14"82"-258,-8 13-258,11 5-4257,-7 10-387,5-1 0,-2 3 0,4-2 0,2-12-129,-2-9-129,3-8 258,-1-12-258,1-12 258,0-7 0,-3-10 0,4-14 258,-4-10-129,2-3 129,-3-2 0,1 0 129,-5 1 0,1 9-129,-2 7 129,-5 17-129,0 0 0,0 0 0,3 17-129,-3 4 0,2 3-129,3 3-129,3-4 129,2-2-129,2-5 129,3-3 0,0-9 0,2-4-129,-1-2 258,-2-14-129,0-5 0,-3-5 129,-4-1-129,-2-1 0,-3 3 129,-2 8 0,-4 5 0,4 12-129,-17 4 129,7 17 129,1 12-129,2 11-258,3 0 258,4 7-258,8 2 129,9-5-258,9-5 129,8-9-387,11-6-2322,0-23-2322,8-5-387,-3-13-258,8-21-129</inkml:trace>
  <inkml:trace contextRef="#ctx0" brushRef="#br0" timeOffset="424969.3067">23383 1214 12513,'12'-60'6192,"-12"60"-774,0 0 0,7 57-5031,-6-1-258,0 14 129,0 12-387,3 8 0,1 8-129,0 0 129,2-15-129,-3-5-129,3-22-129,-1-22-645,10-12-4128,-16-22 0,0 0-645,4-15-129</inkml:trace>
  <inkml:trace contextRef="#ctx0" brushRef="#br0" timeOffset="425167.318">23327 1569 13029,'-4'-16'5676,"5"-11"-387,-1 27-129,0 0-4644,57-32 0,-16 25-258,1 2-258,6-2-129,1 7-387,-8 0-903,4 2-3612,-14 8-516,-6 3-516,-14 3-516</inkml:trace>
  <inkml:trace contextRef="#ctx0" brushRef="#br0" timeOffset="425850.3571">21385 3335 6450,'-7'-14'5289,"3"-3"-258,4 17-387,-2-12-2967,10 12-516,5 0-387,8 0-258,5-3-129,6 2-129,2-4-129,1 2 0,-3-2-387,-4-2-258,-3 11-1548,-14-4-2709,-11 0-258,0 0-516,-19 12-258</inkml:trace>
  <inkml:trace contextRef="#ctx0" brushRef="#br0" timeOffset="426197.377">21355 3394 7611,'-15'49'5160,"12"-15"-258,3 18-129,0-1-3612,6 24-387,-3 5 129,2 9-516,-3 3-129,-2 1-129,0-6-129,0-5 0,0-12-129,-2-13 129,0-13-129,2-11 129,0-12 0,0-21 0,0 10-129,0-10 129,8-6 0,0-3 129,3-1-129,5-3 0,3 0 129,1 4-129,5-2 129,0 4-129,0 2 0,-1 3-129,-2 2-129,-5-3-516,5 10-2451,-11-7-1677,1 5-387,-12-5-387,17 1 0</inkml:trace>
  <inkml:trace contextRef="#ctx0" brushRef="#br0" timeOffset="426601.4002">21840 4041 7611,'-19'-49'5547,"4"24"-258,3 8-516,-6-7-3612,6 16-258,-4 6-387,3 7-129,-3 12-129,1 12 0,1 5-258,2 7 129,3 2-129,4-1 0,4-6-129,1-7 129,8-10 0,4-9 0,3-10-129,3-8 129,-1-16 129,1-5-129,-4-4 0,-1 0 0,-4 3 129,-2 3-129,-4 8 129,-3 19-129,0 0 129,0 0-129,0 27 0,2-5 0,5 6-129,3-5-258,7 7-774,-7-15-3741,11-3-258,-2-12-258,6-5-516</inkml:trace>
  <inkml:trace contextRef="#ctx0" brushRef="#br0" timeOffset="427037.4251">22054 3512 9804,'-7'-16'5418,"5"-4"-516,11 21-1032,8-7-3096,10 3-258,0-3-129,4 6-129,-2 2 0,-3 10-129,-5 9 0,-8 4 0,-8 11-129,-5 3 129,-2 14 129,-5 3-258,-1 4 129,1 3 0,3 0 0,4 0 0,1-1-129,7-5 0,2-7-129,3-6 129,-1-3-129,-1-8 0,-3-4 0,-5-7 0,-3-2 129,0-5-129,-10-2 129,-1-2 0,-7-2 0,-3 0 0,-2-1 0,-3 0-129,-1 1 129,3-1-258,4 1-516,-4-9-3354,14 1-774,1-2-645,9 1-258</inkml:trace>
  <inkml:trace contextRef="#ctx0" brushRef="#br0" timeOffset="427234.4364">22468 3991 8643,'49'-21'5805,"-19"14"-645,-4-6 0,9 5-4386,-1-1-516,2 0-387,2 9-903,-12-6-3870,3 2-258,-10-4-258,-3 3-516</inkml:trace>
  <inkml:trace contextRef="#ctx0" brushRef="#br0" timeOffset="427422.4471">22654 3699 6321,'-7'26'5547,"7"2"-387,3 10-258,0 0-3999,8 13-129,-4 2 0,2 3-387,-1-3-258,-4-12-903,9 0-3870,-9-15-258,4-7-387,-8-19-516</inkml:trace>
  <inkml:trace contextRef="#ctx0" brushRef="#br0" timeOffset="427629.459">23057 3496 9288,'28'-28'5547,"-1"9"0,10 6-387,1-3-4902,7 5 0,0 5-387,-6-1-387,5 12-4386,-20 0-129,-13 9-516,-11-14-387</inkml:trace>
  <inkml:trace contextRef="#ctx0" brushRef="#br0" timeOffset="427961.4779">23116 3530 4773,'-2'52'5418,"2"-13"0,5 6-516,9 14-3483,-14-3-387,5 12-258,-5-3-129,0 3-258,-2-5-129,-3-3-129,0-13-129,0-4 129,0-8-129,4-8 129,1-9 0,1-6-129,-1-12 129,17 9 0,-4-9 0,8 0 258,3-4-129,1-1 0,2-1 0,-2 2-129,-3 2 0,0-3 0,-4 5-258,-8-6-645,6 6-4386,-16 0-129,0 0-129,7-9-645</inkml:trace>
  <inkml:trace contextRef="#ctx0" brushRef="#br0" timeOffset="428425.5045">23473 3707 9288,'6'-20'5934,"-6"20"-645,6 33-129,-10 1-4515,4 14-258,-2 8 0,2 4-129,-3 2-129,2-6-129,0-7 0,1-11-129,0-10 0,1-12 0,-1-16 0,12-4-129,0-13 129,1-7 0,5 1 0,2-2 0,2 3 0,1 3 0,0 9 0,-1 4 129,2 6-129,-5 7 129,-1 5 0,-3 5 0,-3 1 0,-4 3 0,-5-1 0,-3 2 0,-10-3 129,-5 1-129,-6-4 0,-5 0 129,1-3-387,-6-13-2322,8 5-2451,-3-5-258,11-10-516,3-11-129</inkml:trace>
  <inkml:trace contextRef="#ctx0" brushRef="#br0" timeOffset="428818.527">23784 3620 8256,'35'-25'5676,"-20"18"-516,3 7-258,-4 0-4644,5 7 387,-2 3-387,1 6 129,-3 5 0,-2 4 0,-1 4 0,-6 10 0,-1 2 258,-5 6-387,0 5 0,-7 6 0,1 2 0,0 4-129,1-1 0,5-6 129,0-4-258,0-7 0,9-5 0,0-4 0,-2-8 0,2-7 0,-5-4-129,-4-2 129,-1-3 0,-8-2-258,-5 0 129,-4-3-129,-2 2 129,-3-4-258,-2 5-129,-1-11-1032,2 9-3741,-6-6-129,2 4-387,-6-6-516</inkml:trace>
  <inkml:trace contextRef="#ctx0" brushRef="#br0" timeOffset="429230.5505">21508 5946 10320,'42'-7'5676,"-12"5"-516,1-12 0,6 11-4515,0 0-258,1 0-516,-2 3-645,-12 0-4257,0 9-129,-12-1-258,-9 7-516</inkml:trace>
  <inkml:trace contextRef="#ctx0" brushRef="#br0" timeOffset="429382.5592">21587 6146 10062,'-35'28'5289,"35"-28"-129,13 0-258,17-5-4257,6-5-387,6-3-258,6 8-645,-10-7-4386,9 6 129,-7-6-516,0 5-516</inkml:trace>
  <inkml:trace contextRef="#ctx0" brushRef="#br0" timeOffset="429698.5773">22245 5388 8901,'-27'-44'5418,"15"26"-387,12 18-129,0-22-3741,20 18-645,7 1-129,11 2-387,4 0 0,4 1-129,0 0-129,-6 0-129,-5 8-903,-24-8-3354,-2 2-516,-14-2-258,-15 0-258</inkml:trace>
  <inkml:trace contextRef="#ctx0" brushRef="#br0" timeOffset="430025.596">22262 5291 7224,'-54'29'5160,"41"1"129,3 10-258,10 16-3483,0 7-516,10 14-387,-2 3 0,4 7-258,-7-2-129,2 0-129,-3-8-129,-2-7 129,0-15-129,-2-9 0,0-9 129,0-8-258,0-10 258,0-7-258,0-12 258,2 10-129,-2-10 0,11 0 0,-1 0 0,7-1 0,3-7 129,7 0-258,4-2 129,4 1 0,0 3-258,-3 1 0,-1 5-129,-6-6-387,1 9-1290,-13-3-2967,3 0 0,-8-3-645,4-4-129</inkml:trace>
  <inkml:trace contextRef="#ctx0" brushRef="#br0" timeOffset="430409.618">22790 5799 7611,'-11'-71'5676,"-5"42"-258,-2 12-387,-4 3-2709,4 18-1419,-4 12-387,3 10-258,2 10-258,3 5 129,5 0-129,4 1 0,3-2 0,2-7-129,3-8 129,6-8-129,1-9 129,5-8 0,2-5 0,0-12 0,0-9 0,1-3 0,-7-2 129,1 2-129,-3 4 129,-4 6-129,-5 19 0,6-10-129,-6 10 129,7 22 0,-1 2 0,3 1-129,1 1-387,2-7-387,13 0-3870,-9-11-387,7-6-258,-2-7-516</inkml:trace>
  <inkml:trace contextRef="#ctx0" brushRef="#br0" timeOffset="430614.6297">23045 5562 9030,'3'-66'5547,"-3"56"-258,0 10 0,-1 23-4128,-1 10-645,2 14-129,2 7-129,4 5-129,-2 0-129,3-4-129,1-5-129,-2-14-129,4-2-774,-10-21-3999,7-2 0,-7-11-645,8-7-129</inkml:trace>
  <inkml:trace contextRef="#ctx0" brushRef="#br0" timeOffset="430770.6386">22985 5813 7998,'0'0'5160,"17"-14"-387,6 5-129,4-4-4386,4-2-516,9 2-3354,-10-6-1161,1 0-258,-6-7-258</inkml:trace>
  <inkml:trace contextRef="#ctx0" brushRef="#br0" timeOffset="431137.6596">23295 5466 9804,'2'-59'5676,"-2"42"-387,0 17-258,0 0-3741,10 35-774,-5 6-129,4 9-129,3 10 0,-6 6-129,-3 3-129,-3-5-129,0-6-129,-2-13 0,-1-9-129,-1-15 0,4-21 0,0 0 0,6-6 129,3-21 0,3-6 129,1-1 0,2-2 129,2 4 0,2 3 129,1 9 0,4 11-129,-3 7 0,-1 6 0,2 13 0,-4 8 0,-5 4-129,-4 7 129,-8-1 0,-1-2-129,-10 1 129,-5-5 0,-6-8-258,3-2-1032,-11-15-3354,6-4-387,0-8-258,6-9-387</inkml:trace>
  <inkml:trace contextRef="#ctx0" brushRef="#br0" timeOffset="431589.6855">23542 5349 8643,'48'-17'5676,"-26"10"-645,5 4-129,-5-4-4128,8 6-129,-4-3-258,0 4-129,-3 0-129,-2 4 0,-4 6 0,-2 8 0,-5 3 129,-3 11-129,-4 2 0,-2 7 0,1 5-129,-2 2 129,1 5 0,0-2 0,2 5-129,0-3 129,1-2-258,0-3 258,2-4-129,-3-5 129,4-6-129,-3-4 129,-1-7-129,1 1 129,-4-5-129,0-2 0,-1 1 129,-7 1-258,-8-1 258,-6 1-258,-10 1 387,-7 0-258,-5 1 129,-4-1-129,2 11-1161,-6-12-3999,10 3-129,2-7-516,13-2-645</inkml:trace>
  <inkml:trace contextRef="#ctx0" brushRef="#br0" timeOffset="457773.1831">21988 2849 3483,'5'-24'4515,"-5"9"-645,-1-1-1419,1 16-645,0 0-387,0 0-387,-7-13-387,7 13-129,0 0-258,-11 4 0,11-4-258,-15 24 129,4-6-129,-5 7 0,-2 8 129,-3 6 258,0 5-258,1 8-129,2 4 0,-1 2-129,3 6 0,4 1 0,4 3-129,3-4-387,1 1 387,1-4 129,2-4-258,-1-4 387,2-5-129,-1-7 0,-1-9 258,0-8-258,1-4-387,1-20-1806,-11 18-1806,11-18-387,0 0-129</inkml:trace>
  <inkml:trace contextRef="#ctx0" brushRef="#br0" timeOffset="458210.2081">21606 3666 2451,'0'0'4773,"0"0"-645,0 8 258,0-8-3096,3 26-645,4-7-258,4 1 0,0 0-129,4 2 0,-2-7 0,-1 0-129,0-6 0,-1-4 129,-3-5-129,1 0 0,0-4 0,0-6 0,2-6-129,1-3 129,4-4-129,3-2 129,2 0-129,-2 2 0,-1 4-129,-2-1-129,1 12-516,-17 8-3225,10-9-516,-10 9-387,0 0 129</inkml:trace>
  <inkml:trace contextRef="#ctx0" brushRef="#br0" timeOffset="461149.3762">21457 7372 774,'7'-15'4128,"-2"3"258,-5 12-1548,0 0-516,6-21-516,-6 21-258,0 0-387,13-5-258,-13 5-129,0 0 0,0 0 0,10-8-129,-10 8-129,0 0 0,-4 0 0,4 0-129,-19 0-129,6 5-129,-2-3 0,-6-1-129,-4-1 129,0 0-129,-3 0 0,-1 0-129,0 0 129,1-1 0,4 1 0,3 0 0,5 4-129,3 5 129,7 3-129,1 6 129,5 7 0,0 4 0,0 12 0,5 7 0,-1 10 129,0 5-129,1 6 0,-2 1 0,1-1 129,-2-2-258,2-1 258,0-8-129,0-6-129,0-6 129,0-8-129,0-9 129,0-2-129,-2-8 129,1-8-129,-3-11 129,0 0 0,0 12 0,0-12 0,0 0 129,0 0-129,-5-9 0,5 9 129,1-13-129,-1 13 0,17-11 129,-5 7-129,5-1 129,2 2 0,0 1-129,0 2 0,-1 0 0,-1 0 0,-3 2 129,-3 0-258,-1 1 129,-2 3-129,-8-6 0,11 8-903,-11-8-3483,0 0-387,0 0-387,0-11-258</inkml:trace>
  <inkml:trace contextRef="#ctx0" brushRef="#br0" timeOffset="461541.3986">21683 7714 4773,'2'-25'5289,"-2"13"-129,-10-1-516,10 13-2838,-22-12-387,11 16-387,-11 1-129,4 15-516,-2 5-129,3 8-129,-1 5 129,4 6-258,3 0 129,3-2-258,5-4 129,5-6 129,7-6-129,6-6 0,5-6-129,2-7-129,7-4-516,-8-8-2967,7-5-903,-5-7-645,0 0-387</inkml:trace>
  <inkml:trace contextRef="#ctx0" brushRef="#br0" timeOffset="462021.4261">21875 7400 6966,'8'-53'5160,"5"31"-258,4 1-387,10 9-3483,-11 1-129,8 8-387,-5 3-258,-1 9 129,-5 10-387,-4 3 129,-4 6 0,0 7 0,-2 6 0,-1 5 0,0 4 0,1 4 0,1 0 129,1 3-129,-1-1 0,1-1 0,-1-1-129,3-1 0,-1-10 0,2-1 0,-1-3 0,1-5 129,0-5-258,-1-5 258,-2-5-129,-5-2 0,0-3 0,-9 0 0,-7-1 0,-4 1 0,-8-2 0,-6 1 0,-3-1 0,1-2 0,2-1 0,3-4-258,7-3-516,3-7-3354,21 5-774,0-22-387,10 4-516</inkml:trace>
  <inkml:trace contextRef="#ctx0" brushRef="#br0" timeOffset="462270.4403">22453 7745 4644,'0'0'5289,"11"0"-387,2 0-129,6 4-3225,0-4-645,10-2-258,-2-2-516,-2-10-774,8 3-3741,-11-1-387,-5-3-258,-8 2-387</inkml:trace>
  <inkml:trace contextRef="#ctx0" brushRef="#br0" timeOffset="462458.4511">22593 7554 6837,'-11'8'5418,"10"7"-387,1 10-258,-4 1-3612,7 11-387,-1 0 129,4 4-645,-2-1 0,0-2-387,2 4-1032,-5-15-3483,8-2-516,-4-9-258,7-5-516</inkml:trace>
  <inkml:trace contextRef="#ctx0" brushRef="#br0" timeOffset="462705.4652">23048 7306 6837,'61'-57'5547,"-20"37"-258,-3 2-258,5 14-3354,-6-4-645,2 8-645,-7 1-258,-8 2-903,-2 8-3999,-19-1-129,-3 4-516,-14-6-387</inkml:trace>
  <inkml:trace contextRef="#ctx0" brushRef="#br0" timeOffset="462922.4776">23101 7347 3870,'-23'30'5160,"16"-18"-129,1 1-129,6 7-3225,-1-9-129,5 12-387,-4-9-387,6 6 129,-2-3-516,3 0-129,0-2-129,1-4-129,1 4-645,-9-15-3999,0 0-258,9 7-516,-9-7-387</inkml:trace>
  <inkml:trace contextRef="#ctx0" brushRef="#br0" timeOffset="463809.5283">22419 7931 3225,'-5'6'5031,"-3"-12"0,8 6-258,-13-32-2838,13 32-387,-6-32-258,6 18-387,0-9 0,6 7-387,0-2 0,4 5-258,0-1-129,5 3 0,1 2 0,-1 0 129,0 4-258,0-1 258,-2 3-258,-1 2 0,-1 1 129,0 0-129,-3 3 129,2 4-258,-2 1 258,4 2-258,0 2 129,0 1 0,2-2 129,0 2-258,1-2 129,-3 0 0,1-2 129,0-2-129,-4-3 129,-1 0 0,-8-4-129,12 2 129,-12-2-129,0 0 0,9 0 0,-9 0 129,0 0-129,0 0 0,0-11 0,0 11 0,0 0 0,0 0-129,0 0-129,-8-15-387,8 15-516,0 0-3999,0 0 129,0 0-645,0 0-258</inkml:trace>
  <inkml:trace contextRef="#ctx0" brushRef="#br0" timeOffset="465061.6">21444 7897 7353,'-84'-6'5418,"56"-6"-387,6-10 129,18 1-3483,7-20-774,33-1 0,24-18-387,34-5 0,29-13-129,24 2 0,15-1-387,9 7 129,-2 10 0,-12 13-129,-25 14 0,-33 19 129,-35 14-129,-39 8-129,-38 18 129,-39 11-129,-37 15 0,-31 13 129,-30 20-129,-27 15 129,-16 7 0,-3 6 0,12-5 129,22-8 0,28-16 0,34-16-129,47-29 129,53-39 0,43 0-129,50-34 0,42-19 0,37-7 0,34-13 0,13-1 0,4 4 0,-12 8 0,-26 9 0,-29 10 0,-42 11 0,-39 8-129,-38 14-258,-37 10-903,-6-4-3741,-28 5-258,-3 16-258,-6 3-774</inkml:trace>
  <inkml:trace contextRef="#ctx0" brushRef="#br0" timeOffset="465700.6365">22226 8751 6063,'-3'-15'5289,"3"15"-387,-4-24-129,3 14-3741,-7-7-387,8 17 129,-24-7-258,8 16 129,-9 14-258,0 20-129,-3 9-129,0 7 0,2 6-258,2-2 129,9-6 0,6-12 0,9-15-129,5-16 129,11-14 0,7-20 0,6-16 129,3-10-129,2-7 129,-2 0 0,-3 3 0,-6 10 0,-3 11 0,-8 17-129,-12 12 129,10 20 0,-9 13-129,0 7 129,3 3-258,3 0 129,3-2-258,4-9-387,8 2-2193,-1-20-2193,5-3-129,-2-11-516,2 0-129</inkml:trace>
  <inkml:trace contextRef="#ctx0" brushRef="#br0" timeOffset="466181.664">22606 8681 8514,'0'-11'5418,"5"2"-258,13 9-1032,-3-12-2967,16 5-387,-3-3-258,4 3-258,1 0-129,-8 0-516,-2 7-645,-23 0-3870,11 2-258,-11-2-258,-14 15-387</inkml:trace>
  <inkml:trace contextRef="#ctx0" brushRef="#br0" timeOffset="466342.6732">22609 8810 3483,'8'19'5031,"7"-14"-258,7-4-258,8 0-3225,-4-2-387,4-8-1161,3 1-3741,-7 5-387,-6-1-516,-6 4 0</inkml:trace>
  <inkml:trace contextRef="#ctx0" brushRef="#br0" timeOffset="466498.6821">22659 9015 5934,'0'0'5418,"18"4"-516,4-7-258,11-6-3870,-2-1-774,-1-4-3870,8 1-645,2-1-387,-4-3-387</inkml:trace>
  <inkml:trace contextRef="#ctx0" brushRef="#br0" timeOffset="466789.6988">23283 8581 5160,'0'-27'5289,"-11"18"-129,-1 9-387,-14 0-3096,11 13-387,-14 4-516,8 14 0,-2 2-387,6 6 0,4-5-258,8 3 0,5-6 0,12-6-258,14-4-129,2-19-1806,11 3-2709,-1-5-516,8-4-129,-3-11-387</inkml:trace>
  <inkml:trace contextRef="#ctx0" brushRef="#br0" timeOffset="468637.8045">23566 8540 1548,'10'-5'5289,"-1"5"-129,-9 0-129,17 17-2193,-17-17-1032,7 32-516,-7-12-516,0 8-258,0-1-129,0 0-129,0-7-129,0-4-129,0-16 0,0 0 129,0 0-129,7-12 0,0-10 129,0-2-129,0-5 0,2-2 0,0 1 0,-3 4 258,0 4-258,2 7 0,-8 15 129,13-6-129,-8 14 0,1 10 129,-1 8 0,2 3-258,3 0 129,0 1 129,2-5-258,0-5 129,2-7 0,1-6 0,-1-7 0,-1-3-129,1-11 258,-1-5-258,-1-6 129,2-4 0,-4-1-129,1-2 516,-4 5-387,1 3 0,-3 7-129,-2 5 129,-3 12 0,0 0 129,0 0-129,7 21-387,-6-6 774,1 0-258,1 1 129,3 1 0,0-3-129,2 1 129,2-3 0,0-2-129,0-1-129,1-1 0,-1-3 0,-10-5-129,14 0 0,-14 0 0,10-6 129,-8-5-258,1-3 129,-1-1 0,-2 1 0,1-1 0,1 2 0,-2 2 0,0 11 129,1-14-129,-1 14 129,0 0-129,0 0 129,0 0-129,0 0 129,16-3-129,-5 3 129,3 0-129,5 0 129,6 3 0,2-3 0,1 0-129,1 0 129,-1 0-129,-2-1 129,-5-5 0,-5-2 0,-5-4 258,-6-1-258,-5-4 129,0 3-258,-6-1 258,-4 1 0,-1 5 0,-5 1-258,-1 6 129,0 2 0,-4 7-129,-1 5 258,3 2-129,2 1 0,5-1-129,6 1 258,4-2-387,2-13 387,15 12-258,1-12 0,4-6 258,2-8-258,-1-6 0,1-3 0,-2-8 129,-2-6-129,-2-5 129,-4-1 0,-5 4 0,0 2 258,-4 6-129,-3 9 258,0 22-129,0 0 0,-3 28 129,-2 16-129,3 10-129,1 9 0,1 3-129,4 0 0,3-5-129,0-9-129,3-16-774,-10-36-3741,39 35-129,-24-34-903,-4-9-129</inkml:trace>
  <inkml:trace contextRef="#ctx0" brushRef="#br0" timeOffset="468850.8167">24584 8139 10836,'0'0'5418,"21"69"-258,-21-69 0,-11 98-4644,11-46 0,5 1-387,1-3 0,-6-50-387,22 85-387,-22-85-2322,0 0-2064,40 49-387,-40-49-387,0 0-129</inkml:trace>
  <inkml:trace contextRef="#ctx0" brushRef="#br0" timeOffset="469105.8313">24814 8378 9546,'0'0'5676,"0"0"-645,0 0 0,0 0-3999,0 0-516,-44-9 0,44 9-129,0 0-387,-44 55 258,44-55-387,-23 49 258,23-49-129,-10 51 0,10-51-129,0 0 129,12 67 0,-12-67 0,0 0 0,48 56-387,-48-56-516,45 19-4386,-45-19 129,0 0-516,0 0-387</inkml:trace>
  <inkml:trace contextRef="#ctx0" brushRef="#br0" timeOffset="471237.9532">22611 9593 6321,'42'-15'5547,"-13"1"-387,6 0-516,1-4-3354,6 1-1419,7 8-3483,-11-3-1032,-6 9-516,-9 1-387</inkml:trace>
  <inkml:trace contextRef="#ctx0" brushRef="#br0" timeOffset="476033.2275">22244 9452 3870,'-13'-33'5418,"8"20"-129,-1-4-258,6 17-2451,-7-19-903,7 19-645,0 0-258,-1 8-258,0 16-258,1 14 0,0 11-129,0 11 0,0 7-129,0 3 0,0 1 0,1-9-129,0-8 0,2-15 129,-2-12-258,2-12 258,-3-15-129,0 0 129,13-6 0,-6-13 0,2-5 0,4 0 0,3-2 0,2 3 0,7 6 0,2 5 129,2 8-129,-1 4 0,-1 8-129,-4 4 129,-3 7 0,-5-1 0,-10 2-129,-5 1 129,-10 0 0,-6 2 0,-8-1 0,-7-2 0,-4 0 0,-3-4 0,3-2-129,0-9-516,12 6-2322,1-16-1935,12-6-258,10-8-516,14-1-129</inkml:trace>
  <inkml:trace contextRef="#ctx0" brushRef="#br0" timeOffset="476262.2406">22811 9761 9933,'32'-18'5418,"-13"8"-387,-3-2-258,8 6-4128,-8-2-387,2 2-516,0 7-1161,-9-1-3354,4 5-387,-13-5-258,8 17-387</inkml:trace>
  <inkml:trace contextRef="#ctx0" brushRef="#br0" timeOffset="476425.2499">22783 9930 6321,'-9'12'5547,"9"-12"-258,11 6-516,10-6-2709,-1-7-1161,10 2-516,2 3-1032,-6-5-4257,5 5 0,-5-2-645,-1 1-258</inkml:trace>
  <inkml:trace contextRef="#ctx0" brushRef="#br0" timeOffset="476896.2769">23402 9691 9546,'30'-59'5676,"-19"32"-516,-6 0 0,2 8-4128,-12 4-387,-8 15-129,-6 3-129,-4 16-129,-6 11-258,0 8 0,4 2-129,3 4 0,12-2 129,5-8 0,5-8 0,10-8-129,10-12 129,3-6-129,6-12-129,-3-14-129,0-6-258,-6-11 0,0-8 129,-8-12 0,-4-10-129,-8-2 387,-1 3 258,-6 11 258,-5 6 129,3 18 129,-3 18 0,12 19 0,-9 33 0,9 19-129,8 11-129,4 9 0,3 5-258,2-2-129,4-5-387,-4-17-387,13-4-3483,-13-21-645,4-10-516,-1-18-516</inkml:trace>
  <inkml:trace contextRef="#ctx0" brushRef="#br0" timeOffset="477941.3366">23812 9422 9030,'0'0'5547,"-6"1"-258,2 19-129,8 9-4257,-1 5-387,4 7-129,3 0-258,0-3 0,1-2-129,-4-9 0,0-9 0,-7-18 0,11 4 0,-5-12 258,0-15-258,2-7 258,0-8 0,0-5 0,2 2 0,-2 4 129,1 3-129,-4 9-258,0 7 258,-5 18-258,0 0 129,0 0-129,3 24 0,-1-1 0,2 2 0,0 4 0,4-2 0,1-5 0,2-5 0,1-5-129,1-3 129,0-9-129,2-2 129,-1-8-129,-1-8 129,1-3 0,-2-3 0,0 1 0,-2 0 0,-1 3-129,-5 7 129,-4 13 129,0 0-129,0 0 0,5 12-129,-5 5 129,2 3 0,1 1 0,3-1 0,5-4-129,0-6 129,3-2 0,2-5-129,-1-3-129,2-1 129,-1-9 0,-5-3 0,-5-3 0,-5-1 0,-1-4-129,-5-7 258,-6-1-129,-4 0 0,0 3 129,2 3-129,1 4 0,7 8 129,5 11 0,0 0 0,7 7-129,6 7 0,2 1-129,5 2 0,0-8-129,2 3 0,2-8 0,0-3 0,-1-1-129,-23 0 516,41-14 258,-41 14 129,0 0 129,43-29-129,-43 29 0,5-11-129,-5 11 129,0 0-258,-16 18-129,5 1 0,-5 6 0,6 4-129,2 3 258,1-2 0,5-3 0,2-3-258,5-7 258,3-11-258,-8-6 387,0 0 0,44-23 0,-44 23 0,38-55-129,-38 55 129,36-82 0,-36 82-129,27-93-129,-27 93 0,10-82 0,-10 82 0,-7-51 0,7 51 0,0 0-129,0 0 387,-17 57-129,17-57 0,2 90 0,9-38-129,2-2-258,5 4-774,-18-54-3741,57 67-645,-57-67-129,45 34-645</inkml:trace>
  <inkml:trace contextRef="#ctx0" brushRef="#br0" timeOffset="478190.3509">24884 9261 11481,'25'-81'5676,"-25"81"-387,0 0 0,0 0-4515,0 0-258,0 0-258,-4 77-129,0-29 0,-3 3-129,1 0 0,1-2-129,5-49 0,0 71-129,0-71-258,0 0-129,0 0-516,51 28-903,-51-28-3225,45-28-129,-45 28-258,42-58-258</inkml:trace>
  <inkml:trace contextRef="#ctx0" brushRef="#br0" timeOffset="478477.3673">25113 9331 9933,'16'-58'5934,"-16"58"-387,21-51-258,-21 51-3354,0 0-774,0 0-645,0 0-129,0 0-129,-39 54 0,39-54-129,-26 52 0,26-52 0,-42 59-258,42-59 0,0 0-129,-41 68 129,41-68-129,0 0 0,0 0 0,13 55 0,-13-55 129,37 25 387,-37-25-129,54 29 129,-54-29-129,46 33-129,-46-33-258,39 34-2193,-39-34-2709,0 0-258,0 60-516,0-60-516</inkml:trace>
  <inkml:trace contextRef="#ctx0" brushRef="#br0" timeOffset="493177.2081">22390 10639 4773,'22'-18'5289,"-11"11"-129,-11 7-387,15-3-2322,-15 3-1290,0 0-129,-6-11-258,6 11-129,-22-3-258,6 3 0,-6 2-129,-3 8-129,-5 3 129,-1 7-129,-2 0-129,-3 2-129,4-2 129,3-1-129,5-6 129,7-2-129,4-2 129,6 4 0,6 11 258,1 7-258,1 18 129,2 14 0,-2 18-129,1 6 0,-1 3 0,-1 1 0,0-12-258,-1-8 258,-1-14 129,2-13-129,0-16 129,-1-8 0,1-8 0,0-12 0,0 13 129,0-13-129,0 0-129,12 0 0,0-4 0,6 0 129,3-3-129,4 2 129,2 2-258,4-1 0,-2 4 129,-6-3-1032,8 4-2967,-10-1-1290,0 0 0,-5-7-774</inkml:trace>
  <inkml:trace contextRef="#ctx0" brushRef="#br0" timeOffset="493461.2243">22697 11033 6063,'2'-44'5805,"-2"31"-645,-11 4-129,1 11-3354,-12 4-387,6 20-258,-8 5-516,3 12 0,1 4-258,6 2-129,1-3-129,7-1 129,6-6-129,3-10 0,12-4-516,0-21-1677,12 4-2709,0-8-387,7-5-129,-2-10-516</inkml:trace>
  <inkml:trace contextRef="#ctx0" brushRef="#br0" timeOffset="493634.2342">22945 11135 4902,'12'-8'5547,"-1"8"-129,8 0-516,3-5-1419,12 5-2838,1 0-258,3 0-387,2 0-516,-11-7-3225,0 3-1032,-13-3-516,-8-1-387</inkml:trace>
  <inkml:trace contextRef="#ctx0" brushRef="#br0" timeOffset="493822.245">23114 10914 8256,'-23'-32'5805,"23"32"-516,0 0 0,0 29-3870,0-1-258,4 19-387,-1 2-387,2 9-129,-2 2-387,1-2 129,2-1-516,-3-19-516,11-1-4257,-7-16-129,7-6-129,-2-15-774</inkml:trace>
  <inkml:trace contextRef="#ctx0" brushRef="#br0" timeOffset="494273.2708">23531 10996 8643,'1'-25'5547,"-1"25"-258,-16-16-387,6 16-3741,-9 5-258,6 15-129,-7 3-387,2 9 0,1 2-258,1 2 129,1-1-258,6-2 0,4-6 0,5-9 0,7-10-129,5-8-129,6-3 0,4-14-129,3-7 0,-3-11-129,3-2 129,-6-17 0,0-3-129,-5-6 387,-2 3 0,-9 6 387,-3 3 0,0 17 258,-3 12-129,3 22 0,-13 15 258,8 25-258,1 6 129,2 13-387,2 2 129,0 4-387,6 1 129,3-8-387,2-3-516,-6-25-2193,9 0-2064,-4-13-387,6-9-258,-3-10-258</inkml:trace>
  <inkml:trace contextRef="#ctx0" brushRef="#br0" timeOffset="494733.2971">23804 10655 5160,'-1'-16'6063,"-9"13"-516,10 3-387,0 0-1677,10 0-2580,3 0-387,6 3 129,2 1-258,3 1 0,1 2-129,-5 4 0,0 5 0,-7 6-129,-4 9 258,-4 8-258,-5 6 0,0 7-129,-6 6 258,3 5-258,-4-1 129,3 1-129,2-6 0,2-2 0,0-5 0,1-8 0,4-8-129,0-3 129,0-9 0,-3-2 0,-2-2-129,0-2 129,-3-2-258,-6 0 0,-2 0 129,-6-1-129,-2-2 0,0 0 129,-2-2 0,-1-2-258,-1 2 387,-1-5-387,4 4 0,-2-8-516,9 13-2064,-6-10-2064,4 2-387,-3-1-258,7 3-258</inkml:trace>
  <inkml:trace contextRef="#ctx0" brushRef="#br0" timeOffset="500528.6286">22337 6583 1935,'-21'5'4515,"12"-3"129,9-2-1290,-13 0-645,13 0-645,7 0-516,13 5-258,0-5-258,17 0 0,4 0-129,15 0 0,6 0-129,20 0-129,8 0-258,12 0-129,7-8 129,3 1-129,-1-3-129,3 3-129,-8-3-129,-13 3 129,-14 2 0,-12 4 129,-18 1-258,-12 0 0,-13 1 129,-13 3-129,-11-4-129,-8 4-387,-3 10-1548,-15-13-2967,-4 6-129,-8-4-258,-2 4-387</inkml:trace>
  <inkml:trace contextRef="#ctx0" brushRef="#br0" timeOffset="500848.6468">22274 6713 7482,'-58'9'5418,"48"-3"-258,10-6-258,14 17-3096,10-13-645,23 9-258,9-5-258,17 2-129,13-4-129,19-4-129,9-2-129,9-7 129,1-4-129,2-2-129,-8-2 129,-5 2-258,-13 2 129,-18 2 0,-18 3 0,-16 2-129,-13 2-129,-15-3-516,-1 5-4386,-19 0-129,-9 0-516,-2 0-645</inkml:trace>
  <inkml:trace contextRef="#ctx0" brushRef="#br0" timeOffset="501481.6831">22469 11927 4128,'-57'-46'5160,"25"31"-258,6 9-2064,-9-8-129,17 14-516,-7-6-387,16 9-129,-1-2-516,19 12-258,10-8-258,21 10-129,16-5-129,20 1 129,18-4-258,21 2-129,12-7 129,5-2-129,0 0-129,-8-3 129,-11-3-129,-15 3 0,-24 0 0,-20-1-129,-24 4 0,-18 0-258,-12 0-129,-15 0-516,-3 8-2967,-17-8-1032,-2 6-387,-12-4-645</inkml:trace>
  <inkml:trace contextRef="#ctx0" brushRef="#br0" timeOffset="501824.7027">22411 12187 9804,'-23'16'5547,"28"-4"-387,28-12 0,20 0-3612,15-12-516,25 1-387,10-3-129,14 2-129,0-1 0,-2 6-258,-8-1 0,-10 4 0,-15 2-129,-15 2-129,-18 0 129,-13 2-129,-12 2 0,-7-1 0,-8 2 0,-9-5 0,9 5-129,-9-5 129,0 0-258,0 0 0,4 12-387,-4-12-1290,0 0-3096,-4 0-258,4 0-258,-13 2-516</inkml:trace>
  <inkml:trace contextRef="#ctx0" brushRef="#br0" timeOffset="523488.9418">21053 12280 2580,'7'1'4128,"-7"-1"-903,11-13-387,0 7-129,-8-13-129,7 11-258,-10-14-387,4 10-516,-5-7-258,-3 4-387,-7-3-129,-1 7-258,-5 2-129,-1 6-129,-5 3 0,0 17-129,-3 8 129,2 8-258,1 8 129,5 2 129,7 3-129,6-4 0,5-5 0,9-10-129,8-11 129,6-9 129,4-9-129,1-15 0,-1-8 0,-1-6 0,-3-3 0,-5 1 0,-4 4 0,-2 6 0,-3 12 0,-9 11 0,14 2 0,-7 14 0,0 8-129,1 1 0,4 4-387,-1-9-774,10 2-3483,-4-8 0,3-7-516,1-7-387</inkml:trace>
  <inkml:trace contextRef="#ctx0" brushRef="#br0" timeOffset="523685.9531">21465 11973 9546,'6'-19'5289,"-2"26"-258,-5 17-258,1 16-3741,-4 1-516,4 9-129,0 0-258,0 2-387,2-1-129,1-15-645,4 1-3096,-4-13-516,-1-7-516,-2-17-258</inkml:trace>
  <inkml:trace contextRef="#ctx0" brushRef="#br0" timeOffset="523849.9625">21348 12290 8385,'0'0'4902,"16"-7"-516,8 4 129,7 2-4128,6 0-645,6-1-3612,0 2-516,-3 0-387,-3-4-387</inkml:trace>
  <inkml:trace contextRef="#ctx0" brushRef="#br0" timeOffset="524224.9839">21727 12043 10062,'-6'-67'5160,"1"41"-387,5 26-903,0 0-2580,-2 9-387,2 23-258,0 14-129,2 8-258,-1 9-129,-1 2-129,0 0 0,0-10 0,-1-14-129,-1-7 0,2-15 0,0-19 129,0 0 0,9-8-129,1-13 0,1 0-129,4-2 129,6 4-129,1 3 129,5 8-129,-3 6 129,1 4 0,-2 11-129,-2 5 129,-6 5 0,-8 1 129,-4 1 0,-4 1 0,-12-4 0,-3 0 0,-3-7 129,-2 1-645,-6-14-2322,7 5-1806,2-7-258,8 0-258,10 0-387</inkml:trace>
  <inkml:trace contextRef="#ctx0" brushRef="#br0" timeOffset="524405.9942">22195 12364 10449,'33'2'5418,"-8"-2"-645,3-7 0,3 4-4644,4-2-129,-7 0-774,6 5-3870,-13 0-129,-10 9-516,-11-9-129</inkml:trace>
  <inkml:trace contextRef="#ctx0" brushRef="#br0" timeOffset="524577.004">22293 12552 10320,'33'0'5418,"-11"-2"-387,5-1-129,-4-3-4128,7 2-387,-1 4-903,-7 0-4128,3 0-258,-6 0-516,-2 1-258</inkml:trace>
  <inkml:trace contextRef="#ctx0" brushRef="#br0" timeOffset="524774.0153">22375 12671 5676,'-25'25'5418,"25"-25"-258,-3 13-258,3-13-2580,10 0-903,0-3-387,11 2-387,0-4-129,4-2-645,6 7-1677,-4-6-3096,4 2-258,-4-6-516,-1 5-258</inkml:trace>
  <inkml:trace contextRef="#ctx0" brushRef="#br0" timeOffset="525082.0329">22957 12385 7353,'4'-13'5160,"-18"7"129,-1 6-258,-15 5-3096,10 20-645,-7-4-387,8 10-387,4-2-258,5 0 0,8-2-129,2-3-258,13-3-258,3-11-645,13 0-3999,-6-6 0,4-1-516,-2-5-387</inkml:trace>
  <inkml:trace contextRef="#ctx0" brushRef="#br0" timeOffset="525234.0416">23088 12518 5031,'33'0'5160,"-9"0"-129,5 0-516,-1 0-3225,6 0-774,4 0-3096,-6 0-1677,-6-2-387,-5-3-387</inkml:trace>
  <inkml:trace contextRef="#ctx0" brushRef="#br0" timeOffset="525438.0533">23287 12344 9804,'-2'15'5676,"2"3"-645,0 10 129,0 3-4128,3 10-258,-3 0-387,0 1 0,0 0-387,0-2-258,2 3-1290,-2-14-3483,2-5-129,-1-11-387,8-6-387</inkml:trace>
  <inkml:trace contextRef="#ctx0" brushRef="#br0" timeOffset="525849.0768">23536 12545 9288,'18'-39'5547,"-15"23"-516,-3 2 129,0 14-4386,-15-8-258,3 12 0,-7 7-129,2 10-258,-1 4 0,3 6 0,2-2 0,5 0-129,7-4-129,1-7 129,7-6-258,5-12-258,9 0-387,-7-22-645,14 10-1548,-16-26-129,16 7-258,-18-23-129,14 6 774,-17-13 2064,3 1 774,-1 11 1161,-12-5 1806,5 25 645,-10 0-258,8 29-129,-10 6-516,10 35-1419,-10 2-516,7 13-387,2 4-258,1 1-387,7 0-387,-2-15-1032,11-1-3225,-5-14-258,8-9-645,2-12-129</inkml:trace>
  <inkml:trace contextRef="#ctx0" brushRef="#br0" timeOffset="527109.1489">23884 12372 9159,'4'7'5547,"3"11"-258,3 11-1548,-3-7-2838,6 12 129,-8-4-258,2 2 0,-4-6-387,-3 0 0,0-5-387,-4-7 129,4-14-129,-8 6 0,6-12 0,1-8 0,1-7-129,0-5 129,5-4-129,0-1 129,3 4-129,-1 0 129,0 9 0,1 3 129,-8 15-129,16-6 129,-9 10 129,1 10-129,0 2 0,1 5 0,1-2-129,-2 2 129,2-4-129,0-4 0,-2-6 0,2-2 0,0-4 0,-2-1 0,0-7-129,2-5 0,-1-5 129,1-5-129,-1 3 0,1-3 0,-3 5 129,0 1-129,-7 16 129,10-15-129,-10 15 129,0 0 0,7 17 0,-5-3 0,2 3 0,0 0 0,2 2 0,0-3 0,1-2-129,-1-2 129,-6-12 0,15 14-129,-3-13 0,-1-1-129,2-1 0,0-10 0,1 1-129,-1-4-129,-1 5 129,-2-5 0,-10 14 0,13-17 0,-13 17 129,10-4 0,-10 4 129,0 0 129,6 8-129,-6-8 0,6 14 129,-6-14 0,7 18-129,-7-18 0,10 16-129,-10-16 129,13 11-129,-13-11 0,15 0 129,-15 0-258,11-11 387,-7-1-129,-3-4 129,-1-1 129,0-1-129,-3 0 258,-3 4-129,-1-3-129,-2 5 129,3 1-129,6 11 129,-6-14-258,6 14-129,3-12-387,-3 12 0,39-12-645,-39 12-774,57-12-129,-57 12-129,73-17 774,-73 17 774,66-17 1032,-66 17 0,0 0 1032,42-32 774,-42 32 516,0 0-387,0 0-387,-37-8-387,37 8-516,0 0 0,-50 49 0,50-49-129,-26 52-258,26-52 0,-19 56-258,19-56 129,0 0-387,-3 62 0,3-62-129,0 0-129,0 0-387,39 7-387,-39-7-258,43-31 0,-43 31-129,45-67 129,-17 16 387,-12 0 387,2-5 645,-10-1 645,-8 57 516,0-88 129,0 88 129,0 0 129,0 0-258,0 0-387,-43 36-258,35 14-387,2 9-258,4 2-129,1-2-129,1 0-516,0-59-645,14 83-3741,-14-83-258,0 0-516,0 0-258</inkml:trace>
  <inkml:trace contextRef="#ctx0" brushRef="#br0" timeOffset="527329.1615">24906 12138 10191,'0'0'5547,"9"49"-516,-9-49 0,-6 74-4515,6-74-129,-5 87-129,5-87-258,-1 81-129,1-81-387,0 61-516,0-61-3483,0 0-645,0 0-258,0 0-516</inkml:trace>
  <inkml:trace contextRef="#ctx0" brushRef="#br0" timeOffset="527570.1751">25022 12271 6450,'0'0'5289,"0"0"-258,14 47-516,-14-47-3612,0 0-258,-38 58-258,38-58-129,0 0-129,-12 53 129,12-53 0,0 0 0,5 53 129,-5-53-258,0 0-387,30 51-1161,-30-51-3096,0 0-387,40 40-387,-40-40-129</inkml:trace>
  <inkml:trace contextRef="#ctx0" brushRef="#br0" timeOffset="528245.2138">20630 10839 4644,'12'-29'4644,"-12"29"0,1-14-516,-1 14-2322,-3 11-1161,-5 17 0,3 17-129,-6 22 258,4 26-129,2 18 258,5 25 129,-1 19-387,2 18 258,4 8-516,5 2 129,1-8-387,3-7 0,-2-14-258,0-17 0,-2-24 0,-3-25-387,3-9-774,-10-26-3483,0-10 0,0-16-387,0-7-387</inkml:trace>
  <inkml:trace contextRef="#ctx0" brushRef="#br0" timeOffset="528648.2369">20713 13036 7482,'37'-10'5031,"-9"3"-258,17 6 0,6-8-3612,28 9-129,11-3-129,24 3-258,19-2-129,24 0-258,18 0-129,14-1-129,11 0 129,1 1-129,2-2 129,-2 1 0,-11 0 129,-8 1 0,-11-1-129,-10 3 0,-12-1 129,-6 1 0,-5-1-129,-7 1-129,-9 0 0,-13 5-129,-7 0 387,-11 2-129,1 1-258,-14-2-129,-5 7-774,3-6-4128,-26-4 0,-9-3-516,-41 0-516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43:52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4149 6800 2322,'10'-7'4386,"-10"7"0,8-16-774,-8 16-1032,6-25-645,-1 13-645,-5-12-258,0 5-129,-1-8-258,0 4 0,-6-6-129,1 4 0,-4-2-129,1 7 0,-4 3-258,-3 3 129,-3 9-129,0 5-129,-5 7 0,1 17 0,-1 10 0,2 7 0,1 10-129,4 6 129,3 5-129,10-2 129,4-2 0,2-9 0,11-7 0,4-9-129,4-9 258,3-10-258,2-13 129,-1-2 129,2-20-258,-3-8 129,-3-8 0,-3-10 0,-2-3 0,-5 2 0,-2 2 129,-4 7-258,-1 12 129,-3 14 0,-1 13 0,2 18 0,-2 17 0,5 7 0,1 8 0,5 3 0,2 1 0,5-4 0,3-5-387,-2-17-1161,12-5-2967,-8-15-258,6-6-387,-3-11-129</inkml:trace>
  <inkml:trace contextRef="#ctx0" brushRef="#br0" timeOffset="233.0133">4777 6604 7998,'28'-12'5289,"-8"1"-387,8 4-129,3-9-2580,9 4-1677,1-2-129,4 2-129,-2 3-258,-6 1-258,-5 8-129,-10-3-516,-1 11-1032,-21-8-2709,7 20-129,-12-7-258,-6 7-258</inkml:trace>
  <inkml:trace contextRef="#ctx0" brushRef="#br0" timeOffset="428.0245">4861 6846 9159,'-1'15'5031,"20"-3"0,3-12-645,11 0-3225,2-8-645,5 2-129,-2-1-258,-3-3-516,-2 10-903,-17-10-2322,-1 10-1032,-15 0-258,0 14-387</inkml:trace>
  <inkml:trace contextRef="#ctx0" brushRef="#br0" timeOffset="593.0339">4932 7080 8643,'-3'11'5289,"17"-11"-387,3-7-387,12 0-3096,0-8-903,6 3 0,3 2-1548,-2-5-3354,4 5-258,-6-6-387,1 8-516</inkml:trace>
  <inkml:trace contextRef="#ctx0" brushRef="#br0" timeOffset="820.0468">5573 6374 7224,'0'-52'5289,"0"52"-258,0 0-129,-7 16-2451,5 20-1806,4 15 0,2 12-516,3 10 129,-1 5-387,-1 1-258,4 2-903,-9-19-3354,4-6-129,-3-20-387,5-8-258</inkml:trace>
  <inkml:trace contextRef="#ctx0" brushRef="#br0" timeOffset="1096.0627">5680 6761 6837,'13'-24'4644,"-1"16"0,6 1-387,8 7-3354,-5-1-129,8 5-129,-6 8-258,1 5 0,-5 4-258,-4 8 129,-9-1-129,-5 3 129,-2-1-258,-8-1 387,-8-2-387,-4-6 0,2 2-387,-4-14-1161,3 2-2967,2-4-129,4-3-387,2-4-387</inkml:trace>
  <inkml:trace contextRef="#ctx0" brushRef="#br0" timeOffset="2516.1439">6659 6628 4902,'18'-63'5289,"-17"34"-258,2 13-387,-3 1-2064,0 15-1161,8 19-387,2 13-387,3 7-387,3 10 0,1 4-129,0 7 0,-1-9-129,-4-6 129,-1-8-129,-6-11 0,-2-15 0,-3-11-129,4-10 129,-2-17-129,3-7 129,2-9-129,3 0 129,3-3-129,3 9 258,-2 6-129,2 9 0,-1 8 0,-1 13 0,-4 6 0,1 12 0,-3 7 129,1 3-129,-1 3 0,0 2 0,0-2 129,1-3-129,-1-4 0,0-7 0,1-3 0,2-10-129,2-3 129,-2-10 0,3-12 0,1-8 0,0-6-129,0-3 258,0-1-129,-2 3 129,-2 6-129,-3 8 129,0 12-129,-8 11 0,10 3 129,-6 16-129,2 6 0,0 3 0,2 1 0,2-3-129,1-1 129,0-8 0,5-5-129,4-3-258,-4-9-516,8 0-1161,-8-9-1677,8-1-129,-12-17 1032,11 11 1290,-13-7 774,1 2 774,-6 6 774,-5-6 1290,0 21 1935,0-11-258,2 18-1161,-2-7-1161,0 23-774,0-3-258,5 2-258,6 1-129,1 0 0,3-6 0,2-4 0,1-2-129,-2-9 129,1-2 0,-1-2-129,-1-10 129,-2-5-129,0-5 0,-6-4-129,-3-4 129,-4-1-129,-4-1-129,-11 3 258,-4 3 129,-5 2 0,3 4 129,0 10 129,6 3-129,15 7 0,0 0-387,15-1-645,20 2-903,0-1-2580,16 0-129,-3-14 1290,11 14 1161,-14-15 1161,-2 6 774,-5 4 1032,-16-10 1032,-1 11 2709,-21 4 0,0 0-1935,-12 4-903,-4 13-516,-13-1-774,0 12-129,-2 1 0,4 5-129,2 2-129,7 1 0,9-4 0,8-2-129,7-9-129,9-7-129,7-8 0,4-7-129,3-12 129,-2-12-129,1-8 129,-6-16-129,-2-9 258,-5-10 0,-7 0 129,-5-1 129,-3 6 0,-2 11 258,-7 10-129,1 22 129,0 19 0,4 17 0,4 19 0,0 19-129,10 9 0,4 6-258,3 2 0,3-3-129,4-1-645,-7-19-2838,9-2-1161,-6-19-387,10-9-129</inkml:trace>
  <inkml:trace contextRef="#ctx0" brushRef="#br0" timeOffset="2817.1611">8932 6182 9159,'0'-62'5289,"9"47"-258,-9 15-387,18 0-3612,-11 23-258,4 16-258,-6 11 0,0 11-258,-5 11 129,0 1-258,0-2 0,-4-4-129,2-9-258,1-14-258,5-5-903,-3-25-3483,15-8 0,0-13-258,10-13-645</inkml:trace>
  <inkml:trace contextRef="#ctx0" brushRef="#br0" timeOffset="3132.1791">9297 6251 9417,'40'-51'5031,"-22"51"-129,-18 0-258,11 25-3483,-11 1-387,0 10-387,-6-2 129,-7 5-387,-7-3 129,-5-3-258,-7-3 0,-3-5 0,-4-6 0,2-7 0,3 0 0,9-4 0,8 2 0,13 1 0,8 2 0,14 1 0,8 7 0,6-1 0,4 3 0,-1 0 0,-2 0-129,-6-1 129,-4-3 0,-5-2-258,-4 0-258,-14-17-3870,8 20-516,-8-20-258,0 0-645</inkml:trace>
  <inkml:trace contextRef="#ctx0" brushRef="#br0" timeOffset="3764.2153">13231 6304 5934,'10'-55'5547,"-12"26"-258,-4 7-645,-10-7-3096,-1 19-645,-11 5-129,-1 12-387,-4 16 0,-3 13-258,3 10 129,6 9-129,3 8 0,12-2-129,9-1 129,7-6 0,14-7-258,9-15 258,8-8-258,5-14-129,4-6-516,-4-10-3999,8-7-129,-6-13-516,4-3-387</inkml:trace>
  <inkml:trace contextRef="#ctx0" brushRef="#br0" timeOffset="3961.2265">13607 6324 7998,'10'-6'5160,"-1"-2"-129,10 5-258,-4-9-3870,18 7 0,5-7-516,7 6-129,0 0-258,-1 0-258,-2 6-1548,-12 0-2838,-5 3-516,-13 0-129,-12-3-516</inkml:trace>
  <inkml:trace contextRef="#ctx0" brushRef="#br0" timeOffset="4133.2364">13768 6449 6063,'-7'10'5676,"11"2"-516,10-13-516,10 1-3096,2-9-645,8 5-258,-2-1-516,-1-2-903,5 7-3741,-15-5-387,-2 5-387,-11 2-129</inkml:trace>
  <inkml:trace contextRef="#ctx0" brushRef="#br0" timeOffset="4305.2462">13735 6657 8514,'-33'25'5418,"33"-25"-516,18 3-258,10-6-3999,16-4-129,5-4-129,2-3-516,2 7-1032,-8-7-3354,3 5-387,-7-4-387,-2 6-516</inkml:trace>
  <inkml:trace contextRef="#ctx0" brushRef="#br0" timeOffset="4588.2624">14623 6399 5934,'6'-39'5547,"-6"26"-387,-12-4-387,12 17-3225,-28-13-645,8 13 0,-4 11-387,1 9-129,1 8-258,1 5 0,5 4-129,4 3 0,9-3-129,3-2 129,2-6-129,9-9-258,9-3-1032,-4-17-3354,10 0-129,-4-20-387,2-6-387</inkml:trace>
  <inkml:trace contextRef="#ctx0" brushRef="#br0" timeOffset="4765.2725">14661 5993 9933,'-27'-52'5289,"13"53"-516,8 32 129,-1 10-4128,7 16-387,10 9-258,2 9 0,6-1-129,-2-4-516,10-5-4128,-8-18-258,4-7-387,-3-19-645</inkml:trace>
  <inkml:trace contextRef="#ctx0" brushRef="#br0" timeOffset="5560.318">15521 6108 9288,'-1'-24'5289,"12"15"-258,3 18-258,-7 10-3612,12 16-774,-2 10 0,1 8 0,-4 6-129,-2-1-129,-3-5-129,-6-6 0,-3-14-129,-2-14 0,2-19 129,-14 0 0,9-14-129,2-16 129,1-11-129,4-8 129,5-1-129,7 2 258,3 3-258,1 8 129,2 8 0,-2 12 129,1 14-129,-2 6 0,-3 16 258,-3 5-258,1 8 129,-2 1 0,-2 1 0,0-2-129,-3-4 129,0-4-129,-2-6-129,0-4 258,-3-14-258,0 0 129,11 0 0,-6-12 0,5-9-129,1-6 258,3-2-258,2-2 129,-2 5 0,0 1 0,-1 9 0,1 7 0,-3 9 0,-1 5 0,-3 12 129,0 6-129,-1 5 129,-1 3-258,2 1 258,1-3-258,-2 0 0,-1-9-903,13 1-3741,-18-21 0,21 12-645,-10-14-129</inkml:trace>
  <inkml:trace contextRef="#ctx0" brushRef="#br0" timeOffset="5876.3361">16155 6297 6321,'17'-57'5160,"-15"35"0,-2 22-645,1-18-2193,2 24-1032,-5 8-516,2 7-516,0 4 0,3 4-258,4 2 258,3-2-258,4-3 129,5-3-129,2-9-129,1-4 129,3-8-129,-1-2 129,-3-10-129,0-7 0,-5-7 129,-6-3-129,-3-4 0,-6-1 0,-1 2 0,-8-1 0,-6 3-258,-6 6 258,-2 8-387,-3 2 129,3 8-129,-2 1-516,13 4-3354,-1 6-387,12 6-129,5-1-258</inkml:trace>
  <inkml:trace contextRef="#ctx0" brushRef="#br0" timeOffset="6251.3575">16779 6103 10320,'10'-29'5547,"-10"14"-645,0 15 0,-23-11-4128,1 17-387,-5 12-129,-2 9 0,-4 4 0,4 10-258,4 0 129,5 4-129,11-4 129,7-6-258,7-8 258,13-8-258,8-9 0,3-7-129,1-3-129,-2-17-645,7 2-2580,-14-17-1290,-1-1-258,-9-16-129</inkml:trace>
  <inkml:trace contextRef="#ctx0" brushRef="#br0" timeOffset="6425.3675">16785 5964 9030,'-20'-76'5160,"20"76"-258,-17-7-258,17 26-3096,-4 16-774,4 14-258,3 8-129,4 5-129,2 1-129,2-2-129,2-7 0,0-6-258,5-7-516,-7-12-4128,11-7 129,-1-13-645,6-4-258</inkml:trace>
  <inkml:trace contextRef="#ctx0" brushRef="#br0" timeOffset="6693.3828">17535 5874 9546,'9'-10'5547,"6"10"-645,-11 18 0,4 20-3999,-6 3-258,3 10-129,-3 4-129,-1 3-129,-1 0-129,0-6-129,1-6-129,-1-11-258,7-1-1161,-3-19-3225,9-4-258,-6-11-387,9-10-258</inkml:trace>
  <inkml:trace contextRef="#ctx0" brushRef="#br0" timeOffset="7068.4042">17862 5914 10191,'6'-16'5418,"-6"16"-516,2 16 0,-7 2-3999,2 8-258,-7-1-129,1 3-258,-6-4 0,-1 0-129,-5-4 0,-2-3 0,-4-2-129,-2-1 0,2-1 0,0-6 0,5 2 0,6-2 0,5 1 0,11-8 0,-2 15 0,8-6 0,9 1 129,1 4-258,4 1 258,1 2-129,0 0 129,1 2-129,-1 0 129,-3 1-129,-4-2 0,-1 2-129,-2-3 0,-3-2-258,2 11-1806,-10-16-2709,4 5-258,-4-15-387,0 16-516</inkml:trace>
  <inkml:trace contextRef="#ctx0" brushRef="#br0" timeOffset="15591.8918">4136 8248 1161,'10'-40'4515,"-9"26"129,-1-3-129,0 17-2193,2-21-516,-2 21-258,1-12-387,-1 12 0,2 12-258,2 14-387,-3 8 0,2 10-129,0 14 0,1 7-129,0 9 0,-1 2-258,0-1 129,-3-8-516,3-1-129,-3-19-2580,0-6-1677,0-18-258,0-11-387,0-12 0</inkml:trace>
  <inkml:trace contextRef="#ctx0" brushRef="#br0" timeOffset="15927.911">4514 8257 8385,'9'-4'4773,"-1"12"-129,-8-8-387,-10 27-3870,-3-7-258,-2 7 129,-7-4-258,-3 2 129,-1-1-129,0-4 0,1-1 0,2 0 0,8 1 258,7-1-129,8 2 258,5 0-258,10 5 258,6 3-258,2 5 258,1-3-258,2 3 0,-3 0-129,-5-4-129,-3-6-516,0 7-2193,-6-16-1548,0-5-516,-9-10-258,13-4-258</inkml:trace>
  <inkml:trace contextRef="#ctx0" brushRef="#br0" timeOffset="16183.9256">5053 7897 10320,'5'6'5418,"-3"29"-516,5 25-129,3 11-4515,2 23 0,0 10 258,3 11-387,-3 2 129,-1-5-258,-3-8 0,-2-18-387,2-3-903,-8-28-3612,6-13 129,-5-20-516,9-15-258</inkml:trace>
  <inkml:trace contextRef="#ctx0" brushRef="#br0" timeOffset="16595.9492">5821 8422 9804,'34'-46'5418,"-33"22"-645,-1 7 258,-10 2-4128,-7 13-258,-10 2-258,-4 17 0,-4 12-129,1 12-129,0 3 129,5 7-129,10 1 129,11-5-258,8-7 129,6-8-129,13-10-129,4-13 129,8-9-129,-1-9 129,0-10 0,-5-9 0,-2-3-258,-3-2 258,-4 3-129,-5 6 129,-2 9-258,-9 15 258,11-2 0,-4 8 0,0 13 129,3 3-129,1 3 0,3-7-645,10 1-3999,-5-9-258,4-1-387,-2-9-258</inkml:trace>
  <inkml:trace contextRef="#ctx0" brushRef="#br0" timeOffset="16756.9584">6202 8586 11997,'38'-12'5289,"-15"0"-387,10 4-129,0-10-4386,7 4-129,2 6-1032,-7-7-3870,5 3-387,-6-5-258,-1 3-516</inkml:trace>
  <inkml:trace contextRef="#ctx0" brushRef="#br0" timeOffset="17183.9828">6781 8003 11352,'-8'-17'5547,"-3"17"-516,11 24-129,0 13-4386,4 12 0,0 8-258,1 14 0,0 3 0,-1-2-258,-3-3 0,-1-14-129,0-9 129,0-12-258,0-12 129,0-22-129,11 4 129,-1-13 0,3-13-129,3-5 129,2-2-129,1 1 258,0 4-258,1 5 258,0 7-129,0 6 129,-2 9 0,0 12 0,-4 3 258,-3 4-129,-2 1 0,-2 3 0,-5-2 0,-2-2-129,-7-1 258,-5-4-258,-6-3 0,-3-2 0,-2-1 0,-2-6-516,7 2-4128,-8-7-129,6 0-516,1 0-258</inkml:trace>
  <inkml:trace contextRef="#ctx0" brushRef="#br0" timeOffset="17792.0176">14189 7706 6708,'2'-38'5418,"0"17"-387,6 10-258,-8 11-2451,10 7-1548,-8 22-129,2 19-129,-3 16-258,1 14 0,-2 8-129,0 2-258,0 1 0,-3-15-516,7-3-2967,-4-23-1290,3-13-387,0-19-387,8-13 0</inkml:trace>
  <inkml:trace contextRef="#ctx0" brushRef="#br0" timeOffset="18084.0343">14444 7904 6063,'32'-83'5418,"-25"64"-258,-7 19-516,0 0-1806,0 0-2064,-6 18-516,-5 5 0,-4 4-258,-2 7 129,-4-1-129,-3 2 0,0 0-129,4 0 129,2-4 0,8-1 0,6-3 0,4-4-129,11 0 129,10-2 129,6-4-129,4 0 129,4 0-129,-2-3 0,-1 3-516,-8-10-1935,0 7-2322,-6-6-129,-1-1-387,-5-7-516</inkml:trace>
  <inkml:trace contextRef="#ctx0" brushRef="#br0" timeOffset="18340.049">15107 7403 9030,'-3'-24'5547,"-7"26"-258,10 32 0,0 23-3870,11 12-903,3 18-258,2 14 129,-2 11-258,-3 1 0,-2-2-129,-6-11-258,-2-12-129,-1-21-1032,0-11-3483,-2-21-258,2-16-258,0-19-387</inkml:trace>
  <inkml:trace contextRef="#ctx0" brushRef="#br0" timeOffset="18672.068">15715 7931 4773,'38'-34'5289,"-26"16"-129,-5 9-516,-7-11-2451,-8 20-903,-14-1 0,1 8-387,-11 8-258,2 13-258,-2 1-129,6 12 129,5 0-258,11 4 0,9-3 0,6-4-129,13-6 0,10-9 129,6-6-129,1-10-129,4-5-258,-3-7-516,9-3-3999,-10-13 0,1 2-516,-6-9-516</inkml:trace>
  <inkml:trace contextRef="#ctx0" brushRef="#br0" timeOffset="18869.0791">16130 7960 10965,'28'6'5547,"-14"-6"-516,10 0 0,-2-6-4386,4 6-258,-3-3-129,-2 0-258,-2 3-258,-5-1-903,7 1-3999,-11 0 129,5 0-387,-4-5-516</inkml:trace>
  <inkml:trace contextRef="#ctx0" brushRef="#br0" timeOffset="19300.1038">16820 7801 2709,'24'-13'4644,"-14"4"-129,-10 9-258,20-13-2709,-20 1-258,0 12 129,0-15-258,0 15 129,-10-10-387,0 10 0,-10 0-258,2 3-258,-6 10 129,-2 8-258,-2 3 0,6 7-129,0 7 0,8 0 0,6-2 0,7 1-129,5-8 0,12-6 0,6-6 0,6-9-258,4-6-258,-5-11-2064,6-2-2193,-7-12-258,0-5-516,-7-10-258</inkml:trace>
  <inkml:trace contextRef="#ctx0" brushRef="#br0" timeOffset="19476.1138">16932 7553 9417,'-15'-72'5418,"15"72"-129,-15-3-258,12 20-3483,0 20-1032,3 16-129,0 10-129,3 11-129,-1 4 0,-1 1-387,3 6-1161,-4-17-3612,0-5 129,-2-15-774,1-8-387</inkml:trace>
  <inkml:trace contextRef="#ctx0" brushRef="#br0" timeOffset="23023.3168">5135 10110 258,'9'-16'3354,"-9"3"0,8 4 0,-8 9-1677,8-28-129,-2 17 258,-6-10-258,0 21 129,-1-32-129,1 20-129,-8-7-129,5 7-387,-11-1 0,4 7-516,-5 0-129,0 6-129,-5 0 0,0 10-129,-1 10 0,-3 9 0,-2 8 129,4 7-129,1 7 129,4 6-129,6 0 129,7-1-129,4-3 0,7-10 0,8-9 0,5-9-129,4-13 129,1-10 0,2-4-129,-2-15 129,-2-6-129,-2-6 129,-2-5-129,-5-6 129,-4 1 0,-3 0-129,-5 1 0,-1 6 129,-1 5 0,-1 6-129,-3 9 258,4 12-129,0 0 0,-8 19 129,8 8 0,0 3-129,1 10 129,4-1 0,4 0-258,2-2 129,0-5 0,2-8 0,1-5-129,-1-11-258,6 3-1290,-4-11-2709,-1-6-258,-3-6-258,2-2-387</inkml:trace>
  <inkml:trace contextRef="#ctx0" brushRef="#br0" timeOffset="25697.4698">5517 10110 5676,'0'0'5160,"0"0"-516,0 0 0,4 5-2580,-4-5-516,21 0-516,-4-5-258,8 5-387,0-4 129,5 1-258,-1 1 0,2 2 0,-5-2-129,-3 2 0,-6-1 0,-4 1-129,-5 0 0,-8 0-129,10 0 0,-10 0-258,0 0-774,-6 0-2709,6 0-903,0 0-387,0 0-387</inkml:trace>
  <inkml:trace contextRef="#ctx0" brushRef="#br0" timeOffset="36652.0963">4994 10218 9804,'-42'21'5031,"19"-4"0,6 8-258,-7-6-3741,13 9-258,4-10-129,13-3-129,16-15-258,18-13 129,16-21-258,14-8 0,15-12 0,9-5 0,1 1-129,-10 2 129,-11 15-258,-16 15 129,-26 15 129,-32 11-129,-9 27 129,-33 14 0,-20 17-129,-13 14 129,-9 6-129,1-3 129,7-6-129,14-9 129,19-17-129,21-15 0,22-28 129,21-3-129,24-22 129,13-4-258,8 0 0,-1-2-1032,7 13-3612,-17 2-129,-7 13-645,-13 3-258</inkml:trace>
  <inkml:trace contextRef="#ctx0" brushRef="#br0" timeOffset="37468.1429">8321 9757 258,'-18'0'3096,"18"0"-129,0 12-129,0-12-2580,18 3-387,-7-3 387,-2 0 903,1-3 258,-8-11 387,6 2 129,-8-15 129,1 14 129,-5-15 0,4 28-516,-1-19-258,1 28-645,0 22-129,2 25-129,1 15-129,2 16-129,0 17-129,-1 10 0,0-1-129,-2-9-258,3-10-258,-5-23-645,4-4-2451,-4-30-1290,0-16-129,0-21-387,6-23-129</inkml:trace>
  <inkml:trace contextRef="#ctx0" brushRef="#br0" timeOffset="37776.1605">8646 9822 8127,'30'-28'5031,"-30"28"-516,11 12 0,-11 7-3483,0 11-516,-11 3 0,1 8 0,-11-2-258,-3 2-129,-10-1 0,-1-3-129,-3-3 129,4-2 0,6-6 0,8-2-129,8-1 129,12 1 0,12 0 0,14 2 0,6 0-129,3 3 129,3-1-129,-4 0 0,-3-1-387,-8-8-387,5 3-3741,-10-7-258,-4-3-258,0-12-516</inkml:trace>
  <inkml:trace contextRef="#ctx0" brushRef="#br0" timeOffset="38076.1778">9342 9394 9159,'-5'-80'5289,"5"80"-387,0 0-129,3 48-3999,3 26-129,7 33-258,-2 22 129,1 21 0,-4 13-258,0 6 0,-3-9-129,-2-13-129,-3-14 129,0-23-258,0-15-387,-6-33-2193,6-13-2064,0-20-516,0-13-129,0-16-774</inkml:trace>
  <inkml:trace contextRef="#ctx0" brushRef="#br0" timeOffset="43423.4837">10218 9521 774,'1'-18'3870,"-1"1"-387,0 17-645,0-30 0,0 30-387,-5-28-129,5 28-645,-17 0-387,7 32-129,-15 14-387,4 24-129,-9 19-129,1 20 0,0 13-258,7 13 0,9-2-258,5-7 129,11-13 0,13-18-129,13-16-516,9-27-516,12-13-3483,1-24-516,3-14 0,0-13-774</inkml:trace>
  <inkml:trace contextRef="#ctx0" brushRef="#br0" timeOffset="43800.5052">10691 10079 7224,'-5'-75'5031,"-10"49"-129,-5 10-387,-10 5-3483,2 21-258,-4 9-129,4 13 0,-1 6-258,9 7-129,4 3 0,7-1 0,8-2-129,4-12-129,10-7 0,6-13-129,2-10 129,2-4 0,0-16 0,-3-10 0,0-7-129,-2-4 0,-5-1 0,-3 0 129,-2 7-129,-3 11 0,-5 21 258,7-2-129,-2 19 129,1 16-129,1 13 129,4 5-129,5 5-258,1-10-516,12 0-2838,-9-16-1161,5-12-387,-5-14-387</inkml:trace>
  <inkml:trace contextRef="#ctx0" brushRef="#br0" timeOffset="43961.5144">11012 10135 5934,'25'0'5418,"-7"2"-645,-1 1-129,6 4-3225,-1-7-1161,5 0-3225,3 0-1419,1-4-516,2-4-387</inkml:trace>
  <inkml:trace contextRef="#ctx0" brushRef="#br0" timeOffset="44348.5366">11491 9518 9159,'-23'0'5418,"10"36"-387,-2 7-387,6 17-4128,3 11-258,6 7 0,3 2-129,4-1 0,3-11-129,0-10-129,-3-14 129,1-11-129,-1-17 258,-7-16-258,12 0 0,-4-12 0,3-6-129,3-4 129,4 4-258,2-1 258,3 10 0,-1 6 0,2 3 129,-4 12 0,-1 8 129,-4 5-129,-4 1 129,-5 4 0,-4-2-258,-2-1 258,-9-3-129,-7-2-129,-3-5 0,-9-3-387,3 3-2580,-7-12-1548,1-3-387,2-8-387,5-12 130</inkml:trace>
  <inkml:trace contextRef="#ctx0" brushRef="#br0" timeOffset="44596.5508">11792 9547 7353,'66'-9'4902,"-30"28"0,5 20-516,-5 13-3870,0 19 0,-8 13-258,-7 6-258,-14 7 129,-7-2 0,-11-8-129,-6-8 0,-4-6-258,-5-23-2322,5-4-1935,3-13-387,8-14-387,10-19-129</inkml:trace>
  <inkml:trace contextRef="#ctx0" brushRef="#br0" timeOffset="44776.5609">12329 10014 9030,'61'-20'5676,"-25"7"-516,7 6-129,1-2-4128,4 0-774,3 2-258,-5-8-1419,1 7-3225,-14-1-387,-6 2-258,-13-6-516</inkml:trace>
  <inkml:trace contextRef="#ctx0" brushRef="#br0" timeOffset="44949.5709">12671 9699 8256,'-16'34'5289,"14"2"-129,2 10-387,2 5-4128,6 5 0,-2 0-516,3-6-645,3 4-2580,-9-17-1548,4-5-516,-2-14-387,4-11-129</inkml:trace>
  <inkml:trace contextRef="#ctx0" brushRef="#br0" timeOffset="45380.5955">13337 9362 8256,'0'-45'5289,"-3"24"129,3 21-645,-32-6-3225,14 23-774,-7 20-129,-3 22-258,-3 19-129,3 10 0,5 10 0,6 1-129,13-1-129,5-11 0,17-7-387,5-29-774,15-8-3870,2-19 129,8-8-774,-4-16-258</inkml:trace>
  <inkml:trace contextRef="#ctx0" brushRef="#br0" timeOffset="45604.6084">13689 9697 9288,'-29'-29'5418,"6"29"-129,-10 12-387,11 14-4128,-8 4-129,9 10-129,5-1-258,8 5 129,7-3-258,7-2 0,10-10-129,9-5 0,6-9-387,1-14-774,7 2-3870,-4-7-129,2-9-387,-6-13-516</inkml:trace>
  <inkml:trace contextRef="#ctx0" brushRef="#br0" timeOffset="45740.6162">13906 9801 9417,'21'0'5289,"-3"0"-258,2 0-387,5-3-4644,10 3-3483,-2-2-1161,3-3-258,-4-1-774</inkml:trace>
  <inkml:trace contextRef="#ctx0" brushRef="#br0" timeOffset="46176.641">14444 9616 8643,'17'-24'5289,"-17"24"-258,5-16-387,-12 6-3870,7 10-129,-16-7-258,2 7-129,-7 5 0,-2 9-129,-5 4 129,-2 10-129,1 6 0,3 4 0,5 2 0,4-2-129,7-2 129,8-6-129,6-6-129,8-12 0,7-7-258,0-5-129,5-8-129,-1-18-387,4 1-129,-8-23-387,8-1 0,-15-18 129,6 2 645,-8 2 645,-5 1 387,-2 13 645,-3 7 129,0 28 258,-10 11 258,10 25 0,-9 15-387,8 18-645,1 6-258,0 2-387,6 6-387,0-15-903,6-1-3225,-1-16-387,6-9-258,-2-17-516</inkml:trace>
  <inkml:trace contextRef="#ctx0" brushRef="#br0" timeOffset="46427.6555">14678 9134 10836,'24'0'5418,"-12"34"-129,8 20-258,1 7-4515,6 21 0,-1 10-129,-5 8 0,-10 1-129,-9 1-129,-7-7 0,-13-9 0,-12-8 0,-7-15-258,-5-9-129,-3-12-516,14 2-4128,-6-22-129,8 2-516,2-13-258</inkml:trace>
  <inkml:trace contextRef="#ctx0" brushRef="#br0" timeOffset="49847.8511">6291 10343 3870,'66'-70'4773,"-35"33"-258,-4-3-129,1 4-1806,-14-14-774,6 14-516,-15-6-516,-1 12 0,-9 0-258,-9 11 0,-14 7 0,-3 12-258,-12 13 129,-4 14-129,-7 10 0,2 6-129,6 7 0,7 3 0,10 1 129,15 1-129,14-5-129,15-4 129,18-5-258,7-2 258,6-2-129,4-4 0,-4 3 0,-7-3 0,-9-2 0,-12 2 0,-13-2 0,-6-2 0,-17 3 0,-10 0 0,-9-8 129,-7-2-258,-3-8 258,-1-7-258,7-7 129,4-7-258,13-14-258,12-12-129,17 3-645,11-15-516,23 10-645,-2-11 258,15 20 258,-4-10 387,4 16 903,-11 10 645,-11 7 903,-2 16 774,-16 4 387,5 21 129,-15-6-258,7 20-387,-3-10-516,11 3-516,3-12-258,10-5-129,6-16 0,6-7 0,-1-5-129,1-17 129,-6-9-129,-9-3 129,-11-12-129,-13-5 129,-10 3-129,-13-1 129,-8 6-129,-5 4 0,0 9-129,-1 8-387,10 17-2967,-2 2-1032,11 15-516,3 3-387,6 4-387</inkml:trace>
  <inkml:trace contextRef="#ctx0" brushRef="#br0" timeOffset="50566.8922">7703 11858 9417,'9'-43'5031,"-9"22"-258,-4-2-129,-1 8-3612,-11-2-258,-1 11-129,-8 5-258,-3 6-129,-6 14-129,-2 10 0,0 6 0,5 7 0,3 7-129,8 4 0,10-3 0,10 0 129,8-5-129,14-6 0,9-2 0,6-6 0,3-7 0,1-2 129,-3-1-258,-3-2 129,-6 1 0,-11-1 0,-9 0 129,-7 0-258,-7-2 258,-11-1-129,-8-2 129,-7-2 0,-9-2-129,-4-5 0,-3-3 0,-1-2 0,3 0 0,4-1-129,9-7 0,12-4-516,20 12-1677,0-20-2451,18 8 0,8-5-387,9 3-645</inkml:trace>
  <inkml:trace contextRef="#ctx0" brushRef="#br0" timeOffset="51491.9451">7576 11980 10320,'-15'-108'5289,"6"56"-516,4 12 0,-2 7-3612,7 23-387,0 10-129,17 36-258,-2 17-129,4 17-129,1 10 0,-1 10 0,-3 4 0,-6-7-129,-3-9 129,-7-16-129,-7-16 129,-7-18-258,-6-17 387,-5-11-258,0-14-129,0-18 258,3-19-258,5-19 129,7-7 0,8-2 0,5 4-129,10 9 129,6 10 0,2 23-129,3 27 129,-4 23 0,-4 26-129,-5 15 129,-4 11 129,-5 3-258,-2 0 129,-2-6-387,0-8-129,-5-17-1161,7-4-3225,0-17 129,1-4-645,-1-16-129</inkml:trace>
  <inkml:trace contextRef="#ctx0" brushRef="#br0" timeOffset="51784.9618">8149 12146 10836,'2'-17'5160,"-2"17"-258,0 0 0,-5 26-3999,2 8-645,0 4 129,3 4-258,0 2-129,0-6-387,2 1-2064,-2-15-2322,0-9-258,0-15-258,-6 0-258</inkml:trace>
  <inkml:trace contextRef="#ctx0" brushRef="#br0" timeOffset="51936.9706">8114 11751 10062,'0'-50'4644,"0"50"0,0 0-903,0 0-6063,13 16-1677,-1 4-645,3 6-258,5 1-387</inkml:trace>
  <inkml:trace contextRef="#ctx0" brushRef="#br0" timeOffset="52271.9898">8293 12025 8127,'15'72'5031,"-8"-35"-516,2-3 129,0-13-3225,8 6-516,-1-10-516,6-5-258,1-7 0,1-5-129,1-6 129,-1-10-129,-2-7 129,-3-5-129,-6-6 0,-3-2 0,-6 4 129,-4 0-129,-1 7 0,-9 7 0,-3 11 0,-4 10 0,0 14 0,-3 13 0,0 7 0,1 5 258,1 8-129,2-3-129,4-1 258,6-3-258,4-5 258,2-5-387,10-5-387,-4-14-2064,8 2-1935,-1-7-387,-2-4-387,-11-5-129</inkml:trace>
  <inkml:trace contextRef="#ctx0" brushRef="#br0" timeOffset="52439.9993">8201 12569 10062,'-7'13'5031,"7"-13"-387,10 0-129,0-6-3870,4-4-903,8 1-3999,-2-1-129,7 0-645,0-1-258</inkml:trace>
  <inkml:trace contextRef="#ctx0" brushRef="#br0" timeOffset="52597.0084">8744 12450 12126,'45'-4'5289,"-36"4"-129,0 0-387,-9 0-4257,0 0-645,0 0-645,0 0-3870,0 0-387,0 0-258,5-9-774</inkml:trace>
  <inkml:trace contextRef="#ctx0" brushRef="#br0" timeOffset="54232.1019">10432 11544 3870,'3'-26'4773,"-1"15"129,-2 11-387,0 0-2580,0 0-516,6 22-258,-6 14-387,5 20-258,-1 11 0,2 16 0,-1 4-258,3 3 0,-3-1-258,1-11-129,0-8-387,-5-22-1032,3-8-2967,-4-17-387,1-12-258,-1-11-387</inkml:trace>
  <inkml:trace contextRef="#ctx0" brushRef="#br0" timeOffset="54572.1212">10706 11608 8127,'32'-61'5031,"-32"61"-387,0 0 0,0 18-3999,-12 9-129,-2 7-258,-4 7 0,0 2-129,-3 3 0,1 1 129,0-6-258,1-6 0,3-8 0,3-3-258,4-7 258,3-4 0,4-1 0,2 0 0,5 2 0,2 5 0,5 5 0,3 1 0,2 3 0,2-3 0,3-3 0,0-3 0,2-3-129,-3-7-258,5 7-1419,-8-13-2838,0 0 0,-5-3-645,1 0 0</inkml:trace>
  <inkml:trace contextRef="#ctx0" brushRef="#br0" timeOffset="54856.1376">11471 11021 7611,'2'-29'5289,"3"37"-387,0 35-258,-2 19-3999,9 25-129,-1 13 129,4 18-129,-4 10-129,1 3-129,-3-4-129,-1-13 0,-3-14-258,-2-14-258,4-12-1161,-7-22-3225,4-18 0,5-19-645,2-14 0</inkml:trace>
  <inkml:trace contextRef="#ctx0" brushRef="#br0" timeOffset="55336.1649">12612 11471 8901,'22'-49'5160,"-21"23"-129,-4-3-516,-9 9-3999,-10 3 0,-4 13 0,-9 5-258,-2 19 0,-1 12 0,-2 14 0,4 4 0,8 6-129,8-1 0,8-2 0,11-7 0,4-9-129,12-11 0,4-12 0,5-11-129,1-4 129,5-13-129,-2-11 0,0-7-129,0-4 129,-3 0-129,-3 0 258,-1 6-258,-6 5 129,-4 10 0,-2 14 129,-9 1 129,13 22-129,-6 5 129,0 2-387,6 6-903,-5-6-3354,9-2-387,0-6-129,5-6-645</inkml:trace>
  <inkml:trace contextRef="#ctx0" brushRef="#br0" timeOffset="55556.1776">12953 11364 6837,'3'-59'5160,"-3"59"0,0 0-387,0 18-3096,0 11-1032,2 11-129,3 2-129,1 9-129,1-5-129,-1-4-129,-1-4-258,-4-11-645,7-3-3225,-8-10-516,0-14-645,0 0-129</inkml:trace>
  <inkml:trace contextRef="#ctx0" brushRef="#br0" timeOffset="55745.1884">12843 11489 9030,'0'0'5031,"7"-6"-129,13-3-516,7 6-3999,7-6-129,7 2-129,4 2-774,-7-8-2967,6 8-903,-6-5-645,0 2-129</inkml:trace>
  <inkml:trace contextRef="#ctx0" brushRef="#br0" timeOffset="56035.205">13542 11221 5031,'10'-10'5160,"-3"-7"-258,-7 17-387,-12-2-2580,-7 0-903,3 10-387,-8 8-129,5 10 0,-5 3-129,10 3 0,1 2-129,8 3 0,3-4-129,5-3 0,8-5 0,6-9-129,6-1-129,-1-12-645,12 1-3870,-10-4-258,5-4-258,-1-8-387</inkml:trace>
  <inkml:trace contextRef="#ctx0" brushRef="#br0" timeOffset="56316.221">13769 10911 5676,'15'0'5160,"2"7"-129,6 14-516,-6 4-3225,13 19 0,-6 4-387,2 14 0,-10 2-387,-4 7 0,-10 1-129,-5-1-258,-13 1 0,-14-5-258,-7-1-645,-21-11-4128,-4-1 129,-11-7-645,-8-3-258</inkml:trace>
  <inkml:trace contextRef="#ctx0" brushRef="#br0" timeOffset="56752.246">12252 11115 6321,'0'-16'4902,"0"16"-387,-10 3-258,-5 13-3741,-5 21-129,-11 12 0,0 16 258,-7 12 129,7 13 0,2 4 0,15 6 129,7-8-258,13 0 0,17-15-258,15-8-129,13-14-258,6-12-129,7-8-903,-9-13-3870,4-14 0,-7-8-387,-9-11-516</inkml:trace>
  <inkml:trace contextRef="#ctx0" brushRef="#br0" timeOffset="57284.2764">14511 11069 7998,'18'19'5160,"-8"-19"-129,8 5-1032,-2-12-2193,19 4-258,-1-10-645,11 4-258,-4-2-258,2 3-258,-4 1 0,-4 2-258,-5 5-387,-12-5-903,-1 5-3483,-17 0-129,10 5-387,-10-5-258</inkml:trace>
  <inkml:trace contextRef="#ctx0" brushRef="#br0" timeOffset="57651.2973">15372 10407 7353,'7'-53'4902,"-7"53"-129,-7-5-387,-1 23-3096,-13 16-387,5 21 129,-4 6-387,1 16-129,1 11-129,3 8 0,4 1-129,6-3-129,5-6 0,2-6-129,13-12 0,7-12 258,7-12-387,7-17-387,9-3-1161,-3-21-3096,3-5 0,-4-15-516,-2-10-516</inkml:trace>
  <inkml:trace contextRef="#ctx0" brushRef="#br0" timeOffset="58319.3357">15669 10642 4773,'0'0'3612,"0"0"0,0 0-129,0 0-387,0 0-516,0 0-516,0 0-516,0 0-645,0 0-387,3 8-129,-1 14 0,-2 11-129,2 11-129,0 6 0,1 8-129,-1 4 129,2-1-129,1-2 0,-3-10-129,3-11 0,-3-9 129,0-10-258,-2-19 129,0 0 0,0 0 0,0 0 129,0-19-129,0 0 0,0-6-129,3-1 129,-3-2-129,3 1 0,0-2 0,0 4 0,1 2 0,1 5 258,1 5 0,-6 13 0,18-8 129,-6 8 129,6 9-129,2 3 0,3 4 0,3 2 0,0 2-129,-3-1 0,-1 3 129,-4-2-129,-6-1 0,-6-1 0,-6 0 0,-8 0 0,-5-1 0,-4-1 0,-3-4 0,-3-3 0,-1-4 0,3 3-516,-2-11-1548,8 3-2451,3-7-258,12 7-258,-9-20-645</inkml:trace>
  <inkml:trace contextRef="#ctx0" brushRef="#br0" timeOffset="58645.3543">16227 10907 8514,'22'-10'5547,"-3"7"-387,1-11-129,9 14-2967,-4-11-903,11 10-387,-3-7-387,0 7-258,-1 1-258,-5-3-516,3 8-645,-18-5-3483,5 2-387,-17-2-129,8-10-645</inkml:trace>
  <inkml:trace contextRef="#ctx0" brushRef="#br0" timeOffset="58823.3645">16413 10648 9159,'-13'-5'4902,"6"22"0,5 5-387,4 14-3612,1 4 0,4 7-516,-1-1-258,-2 0-645,6 4-1935,-4-12-2193,1-5-258,-1-10-129,6-6-516</inkml:trace>
  <inkml:trace contextRef="#ctx0" brushRef="#br0" timeOffset="59108.3808">16899 10786 10836,'26'-42'5031,"-24"28"-258,-3 2 0,-10 11-4257,-5 1 0,-4 6-258,-5 13 0,-2 9-129,-1 4 129,4 5-129,3 1 0,8 2-129,6-5 129,7-3 0,5-10-129,9-6-129,6-6 0,0-10-645,8 3-2193,-5-10-1677,1-8-516,-4-11-258,-2-6 0</inkml:trace>
  <inkml:trace contextRef="#ctx0" brushRef="#br0" timeOffset="59297.3916">16935 10524 10449,'-5'-23'5031,"-6"29"-258,5 23 0,5 17-3999,-1 7-258,2 10-387,3-2 129,1-1-258,-1-3 0,-1-9-129,2-7-387,-4-14-2580,4-5-1677,-3-9 0,-1-13-516,10 3-258</inkml:trace>
  <inkml:trace contextRef="#ctx0" brushRef="#br0" timeOffset="59535.4052">17073 10412 6321,'14'-40'5160,"0"40"-129,6 15-387,2 6-1161,5 25-2838,-1 10 0,2 14-129,-11 4 0,-4 7-258,-12 2 0,-5-1-129,-13 3-516,-12-14-1161,2 0-3096,-12-13-258,6-5-258,0-15-645</inkml:trace>
  <inkml:trace contextRef="#ctx0" brushRef="#br0" timeOffset="69091.9518">8018 13651 1677,'21'-10'2709,"-9"2"129,-2 4-129,-10 4-129,14-9-258,-13-2 0,-1 11-516,6-19-387,-6 19-129,0-32 0,0 16-387,-10-6 129,0 5-387,-9-3-129,-3 9-129,-7 6-129,-6 10-129,-3 14-129,-4 17 129,-2 10 0,4 10-129,5 7 129,7 7 0,11 0 0,12-4-129,6-9 129,18-13-258,11-13 258,7-14-129,4-10-129,3-16 129,-2-15-129,-3-10 129,-4-9 0,-9-5 0,-6-4 0,-8 1 129,-5 4-258,-5 11 258,-2 12 0,-1 13-129,1 11 129,-3 14-129,3 13 0,10 11 0,4 1 0,2 5 0,4-3-387,0-7-387,7 0-3096,-5-11-903,1-5-129,-5-9-516</inkml:trace>
  <inkml:trace contextRef="#ctx0" brushRef="#br0" timeOffset="69384.9685">8445 13611 7998,'27'0'5031,"-5"0"-258,-2-4-129,12 4-2967,-8-7-516,6 4-645,-5-2-129,0 1-387,-4 2-129,-5-1-387,-2 5-903,-14-2-2967,10 2-258,-10-2-387,0 0-258</inkml:trace>
  <inkml:trace contextRef="#ctx0" brushRef="#br0" timeOffset="69896.9978">8494 13672 11481,'2'-14'5160,"11"2"-387,-3-5-387,11 14-3225,3-11-258,11 7-387,5-4-129,6 2 0,2-1-258,2 1-129,-1 2-129,-5 2 0,-4 2-258,-11-6-387,-2 9-1032,-16-2-3225,-11 2 0,0 0-258,0-15-516</inkml:trace>
  <inkml:trace contextRef="#ctx0" brushRef="#br0" timeOffset="70113.0101">8724 13312 10191,'-10'-15'5160,"-3"15"-387,11 14-129,0 14-3870,6 20-129,2 10-387,4 6-129,0 7-258,1 0-129,2-1-645,-8-17-2193,5-1-1548,-6-15-387,1-10-129,-1-14-387</inkml:trace>
  <inkml:trace contextRef="#ctx0" brushRef="#br0" timeOffset="70463.0301">9401 13302 7740,'11'-34'5418,"-11"34"-645,-14-17 0,-1 20-3354,-16 9-258,5 19-258,-5 1-387,5 18-129,3 1 0,10 8-129,8-4 0,8-1-129,11-6-129,8-8 0,6-11 0,4-9 0,1-8 0,2-8 0,-2-1-129,-6-5-129,1 2-1032,-11-5-3612,2 1 129,-10-6-774,1 3-129</inkml:trace>
  <inkml:trace contextRef="#ctx0" brushRef="#br0" timeOffset="71081.0656">10731 13159 10062,'31'3'5547,"-7"-6"-387,7 1-258,1-13-3999,12 7-387,5-4-129,3 2-258,-2 2-129,-7 1 0,-4 3-258,-10 0-258,-7 9-774,-22-5-3612,6 12-129,-13-4-387,-11 6-387</inkml:trace>
  <inkml:trace contextRef="#ctx0" brushRef="#br0" timeOffset="71309.0786">10749 13405 8256,'-4'35'5289,"11"-18"-258,5-10-387,13 5-3612,0-9 0,13-1-516,0-2-129,6 0-387,0-2 0,-5-3-387,0 5-516,-14-8-3225,-2 8-645,-7 0-387,-8 0-516</inkml:trace>
  <inkml:trace contextRef="#ctx0" brushRef="#br0" timeOffset="71565.0932">10808 13687 7998,'-36'26'5031,"30"-16"0,6-10-258,8 11-3612,8-11-129,15 0-258,0-4-129,7-1-258,1-2-129,0 0-129,-6 0 0,-3 0-258,-5 2 0,-8-1-387,0 6-1290,-17 0-3096,17-5-129,-17 5-387,14-12-387</inkml:trace>
  <inkml:trace contextRef="#ctx0" brushRef="#br0" timeOffset="72612.1532">12302 12731 5031,'-9'-22'5418,"9"22"-258,-8-4-387,8 4-1806,-2 42-1419,-2 6-645,4 21-387,0 6-129,4 19-129,-4 6-129,1 4 0,0-8-258,-1-11 0,0-10 0,-2-21 0,2-13-129,-6-20 0,6-21 129,-2-11 0,2-21 0,2-12 0,9-2 129,5-5-129,6 3 258,5 6-129,6 9 0,2 9 129,0 12-129,0 12 129,-4 5 0,-5 14 0,-7 3-129,-9 9 129,-8-2-129,-4 4 129,-12-1-129,-7-3 0,-9-2 129,-5-4-258,-4-5 129,-1-5 0,3-2-387,0-11-258,10 0-903,0-13-2451,16-7-1032,11-7 0,13-4-645</inkml:trace>
  <inkml:trace contextRef="#ctx0" brushRef="#br0" timeOffset="72780.1627">12711 13203 9030,'68'-20'5289,"-24"8"-258,7 5-387,3-7-3612,7 7-645,2 6-903,-12-6-3999,-2 6-387,-11 0-258,-11-2-516</inkml:trace>
  <inkml:trace contextRef="#ctx0" brushRef="#br0" timeOffset="72944.1721">13044 12963 10062,'-51'-12'5547,"37"18"-645,11 20 0,3 5-3870,10 14-645,2 5-129,4 5-258,3 9-1161,-7-6-3741,5-3-129,-5-9-258,3-12-645</inkml:trace>
  <inkml:trace contextRef="#ctx0" brushRef="#br0" timeOffset="73208.1872">13603 13068 10191,'5'-62'5547,"-17"45"-516,-10 4-129,-2 13-3483,-9 2-774,3 18-258,-2 11-129,4 11 0,8 3-129,6 4-129,10-2 129,4-2-258,11-5 0,9-13-258,7-5-387,0-22-774,12 0-3225,-11-17-258,-1-12-387,-6-14-387</inkml:trace>
  <inkml:trace contextRef="#ctx0" brushRef="#br0" timeOffset="73372.1966">13623 12866 7224,'-17'-152'5547,"8"99"-387,-1 19-129,10 34-2451,-6 21-1290,8 31-258,1 10-387,8 18-258,0 6 0,4 5-258,1-2-129,-2-11-516,9-3-3741,-9-24-903,6-12-387,-3-25-387</inkml:trace>
  <inkml:trace contextRef="#ctx0" brushRef="#br0" timeOffset="74859.2817">14599 12751 8127,'8'-1'5289,"2"-3"0,-10 4-516,14 20-2838,-12 1-774,10 22-258,-4 6-387,5 11-258,-1 2 0,-2 0-258,-1-4 129,-3-10-258,-1-10 129,-3-12-129,0-12 0,-2-14 129,0 0-129,2-25 129,2-6-129,2-7 258,6-14-258,0-3 258,8-7-258,1 6 258,0 7-258,0 7 258,-1 14-129,-3 14 0,-3 14 0,-1 18 0,-4 14 129,-2 4-129,-1 5 129,2 1-129,-2-5 129,1-2-129,-1-7 129,2-5-129,2-10 0,1-8 0,2-5-129,-2-1 129,2-14-129,0-7 129,1-11-129,-3-9 129,1-6 0,0 2 0,-3 3 0,-2 4 0,-1 12 0,0 10 0,-6 17 0,14 17 129,-7 17-129,0 2 0,0 6 0,2 5 129,0-6-129,1-4 0,0-8 0,-1-7 0,2-7 0,1-8 0,3-7 0,3-5-129,-1-9 0,1-6 129,-2-4-129,1-3 129,-3-4-129,-3 1 129,-6 0-129,-4-1 129,-2 2 0,-9 4-129,-3 3 129,-4 5 0,0 3 0,0 6 0,3 2 0,4 6 129,10 0-129,0 0 0,0 11 0,7 1-129,6 3 129,5 2 0,-2 0 0,-1 3 0,-1-2 0,-1 2 0,-3-3-129,1-5 129,-1-3 0,0-4 0,2-4 0,0-1 0,1-4 0,-1-7 0,-1 3 0,0-1 129,-2 0-129,-9 9 129,10-13-129,-10 13 129,0 0-129,0 0 0,0 0 0,0 0 0,0 0 0,-7 1 0,7-1 129,-5 18-129,2-6 0,1-2 0,1 2 0,1 0 0,0 0 0,0-12 0,2 17 0,-2-17 0,6 13 0,-6-13 0,9 11 0,-9-11 129,6 10-129,-6-10 0,0 0 0,12 15 0,-12-15 129,16 2-129,-6-2 0,2 0 0,2-2 0,-1-8 0,1-2 0,-2-3 0,-3-6 0,0-9 0,-7-3 0,-2-9-129,-2-3 258,-9-1-129,-6 0 0,-2 4 0,-7 8 0,-2 10 0,-2 13 0,0 10 129,2 6-258,2 10 0,7 12-258,0-3-1032,19 12-3483,-5-7 0,6 1-516,7-9-516</inkml:trace>
  <inkml:trace contextRef="#ctx0" brushRef="#br0" timeOffset="75304.3071">15923 12772 8256,'33'-43'5289,"-33"21"-129,-8 11-387,-19-5-3096,6 16-516,-9 3-387,3 16-258,0 8-258,4 10 0,5 4-129,8 0 0,5-1-129,5-3 129,9-8-258,4-8 129,4-11-129,2-10 0,2-3 0,-2-15 0,2-12 0,-4-8 0,-1-10 0,-3-11 0,-4-5 129,-4-7-129,-5 2 129,0 3 129,-7 12-129,-2 11 0,0 18 0,1 23 129,3 14 0,5 24 0,0 17-129,9 13 0,6 6 0,6 6 129,6-3-387,2-9-129,10-1-1161,-10-20-3354,11-11 0,-1-17-645,4-13-129</inkml:trace>
  <inkml:trace contextRef="#ctx0" brushRef="#br0" timeOffset="75544.3209">16658 12332 12126,'2'-25'5418,"-2"25"-387,-2 13-387,-1 18-4257,3 11-258,2 11-129,-1 8 0,3 6 0,-4 3-129,1 0 129,-1-9 0,2-6-258,-2-9-258,3-3-1677,0-20-2709,4-9-129,-7-14-258,22-3-258</inkml:trace>
  <inkml:trace contextRef="#ctx0" brushRef="#br0" timeOffset="75880.3401">16889 12513 10707,'18'-67'5160,"-15"47"-129,-3 20-129,0 0-3870,0 0-516,2 11 0,-5 7-258,-12 5-129,-4 2 129,-7 1-258,-7-1 129,-4 2-129,1-1 0,2-1-129,3-3 129,8-1-129,9 0 129,10-3-129,9 2 129,11 1 0,7-4 0,3 3 0,4 1 0,0 0 0,-1-1 0,-4 0-129,-3-1 129,-3-3-129,-5-2 0,-1 2-258,-5-9-903,5 3-3483,-13-10-129,10 10-516,-10-10-516</inkml:trace>
  <inkml:trace contextRef="#ctx0" brushRef="#br0" timeOffset="76364.3677">17527 12951 8901,'24'9'5418,"-14"-4"-129,-10-5-516,12 3-2838,-12-3-1290,0 0-258,0 0-387,0 0-1548,0 0-3354,-5 5-258,5-5-258,-15 5-645</inkml:trace>
  <inkml:trace contextRef="#ctx0" brushRef="#br0" timeOffset="129191.3893">1288 6486 5289,'-8'-86'5418,"5"44"-258,2-7-258,2 15-2451,1-9-774,3 18-645,-1 7-516,-4 18 0,10 7-129,-4 32-129,-3 21 0,-3 24-129,0 20 0,-7 13-129,-1 8 258,-3 2-129,2-9-129,-1-13 129,3-19-129,4-20 129,3-23 0,9-18 0,4-14 0,8-11 0,3-7 129,5-7-129,2-1 129,3-2-258,2 2 0,-1-2-258,2 11-774,-11-9-3483,4 10-516,-7-12-258,-1 4-516</inkml:trace>
  <inkml:trace contextRef="#ctx0" brushRef="#br0" timeOffset="129522.4082">1694 7092 5805,'19'0'5160,"-6"-4"0,7 0-516,-3-14-2451,17 8-774,-5-14-387,8 0-516,-5-7-129,-1 0-258,-7-1-129,-6 0 129,-10-1 0,-8 4-129,-6 4 0,-11 7 129,-4 9-129,-3 8 129,-2 8 0,-1 19 0,5 14 129,3 12-129,4 5 129,6 5-129,7 2 129,3-1-129,13-6 0,8-11 0,8-8-129,8-10 129,4-11-258,3-13-258,6 4-1161,-10-16-3225,5-9-387,-6-20-387,0-9-387</inkml:trace>
  <inkml:trace contextRef="#ctx0" brushRef="#br0" timeOffset="129715.4193">2363 6507 10707,'9'-72'5418,"-9"72"-258,2 32-129,-2 14-4257,0 18-387,0 14-129,0 12 129,0 4-387,2 0 129,3-5-258,0-15 0,1-12-258,5-13-258,-7-27-3354,8-6-1032,-12-16-129,20-14-645</inkml:trace>
  <inkml:trace contextRef="#ctx0" brushRef="#br0" timeOffset="129876.4285">2405 6817 11352,'-13'-22'5676,"13"22"-387,10-7-258,14-2-4386,12 1-129,10 1-516,2-10-1290,5 15-3483,-3-11-387,0 4-387,-6-3-903</inkml:trace>
  <inkml:trace contextRef="#ctx0" brushRef="#br0" timeOffset="130987.4919">10771 6629 7353,'6'-55'5160,"-4"27"-129,-8-1-129,-3 16-3483,-9 0-387,4 13-516,-6 16-258,0 14 0,0 8-129,3 7 0,5 0-129,5 1 0,5-6 0,2-10 0,9-12 0,7-17 0,6-6 0,3-16 129,0-15-129,1-6 129,-2-1 0,-3 1 0,-6 5 0,-3 8 0,-4 13 0,-8 16-129,5 7 129,-5 18-129,0 6 129,3 6-129,2 2 0,3 1 0,2-10 0,1-5 129,5-11-129,0-10 0,2-4 0,2-15 129,-3-11-129,0-5 0,0-8 0,-5 3 129,-2 0-129,-2 6 0,-3 8 0,-1 11 0,-4 11 0,8 10-129,-1 15 129,-2 5-129,3 5 0,1 0 129,2-1-129,-1-5 129,1-8 0,-2-4 0,2-13 0,0-4 0,2-14 0,3-8 0,-4-9 129,3-7-129,-2-1 129,1-2-129,-3 8 129,-1 4-129,-2 9 129,-8 20 0,14-5-129,-8 14 129,0 14-129,2 5 0,4 2-129,1 3-129,6 0-387,-3-13-1419,12 5-2967,-4-13-258,11-1-258,-5-11-387</inkml:trace>
  <inkml:trace contextRef="#ctx0" brushRef="#br0" timeOffset="131331.5117">11659 6565 7482,'6'-45'5418,"-6"45"-516,-26-10 0,12 20-3612,-8 6-516,2 14-387,3 2-129,3 4 0,4-5-129,6 0-129,4-9 0,2-8 129,11-13-129,3-5 0,4-16 0,-2-13-129,0-10 129,-1-16 0,-3-10 0,-1-6 0,-6-2 0,-4 6 129,-3 7-129,-3 12 258,-4 14-129,0 23 129,7 15 129,-10 36-258,8 14 258,4 19-258,8 13 0,4 6 0,5 8-387,0-11-1161,2 11-3741,-5-13 0,1-3-645,-8-12-387</inkml:trace>
  <inkml:trace contextRef="#ctx0" brushRef="#br0" timeOffset="135122.7286">1649 8395 903,'38'-48'4644,"-15"19"129,-5-13 0,5 6-1806,-13-15-387,8 16-774,-14-9-258,1 12-258,-9 5-516,-6 12-129,-10 14-129,-3 9-129,-11 17-129,-5 11-129,-3 13 0,0 6 129,2 6 0,11 5-258,13-4 129,12-2 0,14-9 0,20-2-258,12-5 129,10-3-129,5-2 0,-1-6 0,-9 2-129,-7 4 129,-15-1-129,-15 4 387,-10-2-129,-21 1 129,-13 0 129,-13-4-129,-11-6 0,-7-7 129,1-7-129,3-10 0,7-7-129,12-13-645,23 0-2580,16-27-1806,19-1 0,19-14-645,22 5-516</inkml:trace>
  <inkml:trace contextRef="#ctx0" brushRef="#br0" timeOffset="135395.7442">2032 8685 10965,'17'59'5547,"-20"-21"-645,0 13 0,-4-4-4257,9 5-129,10-3-258,9-11 0,7-6-129,10-15-129,4-16 129,2-7-129,-1-22 129,-4-8-129,-5-7 129,-10-5-129,-10-5 0,-13-1 129,-8 2 129,-12 6-258,-6 12 129,-5 6-258,-1 19-1419,-6-1-3225,7 12-516,-2 9-258,12 7-903</inkml:trace>
  <inkml:trace contextRef="#ctx0" brushRef="#br0" timeOffset="137434.8608">7894 7623 7998,'17'-58'5031,"-17"46"-129,-14 9-387,-3 23-3354,-17 26 0,1 34-387,-7 24-258,4 24-129,3 15 129,14 7-258,12-5 129,12-7-258,20-18-258,10-29-258,13-21-516,-3-38-3741,10-18 0,-6-24-516,-2-18-387</inkml:trace>
  <inkml:trace contextRef="#ctx0" brushRef="#br0" timeOffset="137786.8809">8096 8044 9288,'-6'-147'5160,"6"112"-129,0 35-387,18 12-3096,-11 27-645,6 22-258,-2 9-387,-1 10 0,1 1-258,-4 0 129,-2-11-129,-3-13 0,-1-14-129,0-23 258,-1-20-129,0 0-129,11-20 129,-1-10 0,5-1-129,5 0 129,6 4 0,1 10-258,0 12 258,1 5 0,-5 16 0,-7 5 0,-8 3 0,-8 7 0,-8 1 129,-9-6-129,-5-1 129,-5-8-258,2-5-387,0-12-258,10 0-2838,-1-19-1161,14-5-516,2-10 0</inkml:trace>
  <inkml:trace contextRef="#ctx0" brushRef="#br0" timeOffset="138530.9234">8394 8293 7998,'38'3'4902,"-21"4"0,-2-7-258,6 0-3354,-3-13-258,7-3-516,-3-9-258,2-3-129,-2-3-129,-4 2 0,-4 4 0,-5 6-129,-5 5 258,-4 14-129,0 0 129,-9 0 0,0 15 0,0 5 0,0 0-129,3 1 0,0 0 129,3-4-129,1-2 129,2-2-129,0-13 129,0 12 129,0-12-129,0 0 129,0 0 0,3 14-129,-3-14 0,4 18 0,0-6 0,0 2-129,-1 2 0,3 0 129,-1 1-258,0-3 129,-1 5 0,0 2 0,-2 0 0,-2 1 0,0 0 129,0-4-129,0-1 129,0-4-129,0-13-129,0 0 129,16-3 0,-2-11 0,3-5-258,2 1 129,2-2-129,-3-1 258,-1 5-129,-4-2-129,-1-1 258,-6 0-129,-2-1 129,-3-4-129,-1 0 129,0 2 0,0 2 129,0 8-129,0 12 0,0 0 129,0 10-129,0 17 129,0 9-129,0 14 0,4 11 258,3 7-258,-1 1 258,1 4-258,1-2 129,-1 0-129,-2-6 129,-4-7-129,-1-10 0,-7-7 0,-6-5 0,-5-9 0,-4-7-129,-2-11 129,-2-6-258,-2-8-387,7-7-516,-5-17-3354,14-3-258,4-11-516,9-2-387</inkml:trace>
  <inkml:trace contextRef="#ctx0" brushRef="#br0" timeOffset="138983.9493">9366 8157 9933,'-10'-16'5289,"-9"15"-387,3 9 0,-4 9-4257,4 8-129,0 8-258,3 5 0,1 2-129,5 1 129,6-5-258,1-4 0,10-12 0,5-8 0,4-12-129,2-6-129,3-15 129,-2-13 0,0-11-129,-3-14 129,-6-11 0,-3-11 0,-7 2 0,-3 1 129,0 6 129,-7 13 0,-4 14-129,2 19 129,-1 20 129,5 19-129,4 21 129,1 14-129,4 11 129,8 4-258,1 4 129,1 0 0,1-4-258,-1-10 129,1-7-258,-6-14-258,4 2-2451,-8-22-1806,5 0-387,-10-12-387,13 0-258</inkml:trace>
  <inkml:trace contextRef="#ctx0" brushRef="#br0" timeOffset="139410.9738">9619 8138 9159,'-2'13'5289,"2"-13"-258,4 17-258,-4-17-3741,23 9-258,-6-9-387,4-2-129,-1-13-129,0-4 0,-2-5-129,-5-3 0,-5-2 129,-7 0-129,-2 5 0,-7 5 129,-8 7-129,-3 12 0,-2 1 0,-2 19 129,1 11-129,5 11 0,3 7 0,5 2 0,8 3 0,1-5 0,9-5-129,5-10-129,7-8-258,-2-22-2193,7 0-2064,-2-9-258,5-10-387,-4-11-516</inkml:trace>
  <inkml:trace contextRef="#ctx0" brushRef="#br0" timeOffset="139631.9864">9932 7818 6966,'0'-115'5418,"-4"83"-258,4 32-258,-17 0-1806,12 38-2193,0 11-387,5 17-258,0 12 0,0 9-258,3 2 129,1 0-129,-1-2-258,0-9 129,1-10 0,-4-20-645,6-4-2322,-6-29-1677,0-15-387,0 0-516,8-15 0</inkml:trace>
  <inkml:trace contextRef="#ctx0" brushRef="#br0" timeOffset="139771.9944">9832 8154 8901,'6'-30'5160,"8"12"-258,11 5-516,2-4-3999,6-2-1032,1 6-3612,1 0-516,-1 4-387,-3 2-516</inkml:trace>
  <inkml:trace contextRef="#ctx0" brushRef="#br0" timeOffset="140275.0232">10300 8011 7353,'14'-9'5547,"-14"9"-387,0 0-129,4 12-2967,-4 3-1290,0 10-258,0-1-129,0 1-258,2 1 129,3-4-258,5-3 129,0-7-129,1-7 0,1-5-129,-1-5 129,0-9 0,-5-7-129,-2-6 0,-4-5 0,-2-5 0,-5-4 129,-3 0-129,1-3 0,2 1 258,2 0-258,5 4 129,4 4 0,8 5 0,7 5-129,4 8 129,1 6 0,0 11 0,-3 12 129,-4 12 0,-2 8 0,-5 13 0,-5 10 0,-5 10 0,0 9-129,-2-3 129,-3 0-258,0 1 129,2-4 0,1-11 0,-1-7-258,-1-13 129,2-9-387,-2-14-258,4 1-1806,0-15-2322,-2-13-129,-1-15-645,3-6 0</inkml:trace>
  <inkml:trace contextRef="#ctx0" brushRef="#br0" timeOffset="140440.0327">10499 8089 9804,'0'0'5676,"9"-11"-645,-3-1 0,5 4-4128,2-7-387,1-1-516,5 11-1806,-2-14-3096,2 6-258,-5-3-516,5 3-516</inkml:trace>
  <inkml:trace contextRef="#ctx0" brushRef="#br0" timeOffset="141104.0707">11001 7850 5289,'0'0'5418,"0"0"-516,-8 0-258,8 0-3225,0 0-258,8 0-129,-8 0-258,20 0-258,-5-7-129,5 2 0,-1-3 0,1-1-258,0 2-258,-4 0-387,1 7-1290,-17 0-2967,9 1-258,-9-1-516,-12 23-129</inkml:trace>
  <inkml:trace contextRef="#ctx0" brushRef="#br0" timeOffset="141275.0803">10968 8020 8901,'-4'15'5289,"8"-3"-129,6-12-258,12-3-3612,-3-6-516,9 5-387,-2-3-258,1 1-387,2 6-516,-7-12-1161,1 12-2967,-12 0-258,1 9-387,-12-9-258</inkml:trace>
  <inkml:trace contextRef="#ctx0" brushRef="#br0" timeOffset="141473.0918">11016 8249 9030,'-16'23'5289,"16"-12"-258,0-11-1419,11 5-2322,0-5-129,9-2-516,0-3-258,8-2-258,-1 0-129,2-6-774,8 8-3999,-12-8-258,2 5-258,-8-6-645</inkml:trace>
  <inkml:trace contextRef="#ctx0" brushRef="#br0" timeOffset="141771.1088">11299 7703 9417,'0'-17'5418,"12"17"-129,1 12-258,11 22-4257,3 8-129,5 14-258,1 13 0,0 9-258,-8 2 0,-9 4-129,-11 6-258,-13-3-774,-10 5-3999,-20-9-129,-7-2-516,-9-10-516</inkml:trace>
  <inkml:trace contextRef="#ctx0" brushRef="#br0" timeOffset="142859.1711">18004 7173 7353,'6'-16'4773,"-10"0"129,-10 21-387,-17 8-2967,4 28-387,-14 15-387,1 26-258,-5 15 129,4 18-129,4 9-258,13 4 0,14-2 0,14-10-129,21-17 129,13-17-258,13-19-258,7-26-387,13-8-3225,-8-26-1032,1-4-258,-12-23-387</inkml:trace>
  <inkml:trace contextRef="#ctx0" brushRef="#br0" timeOffset="143635.2154">18273 7415 8901,'-7'-18'5289,"-3"17"-387,8 19-258,-6 11-3612,8 23-258,0 7-258,0 15-258,3 1 129,6 4-258,-2-12 0,0-13 0,0-14 0,2-16-129,-1-17 0,3-9 0,2-18 0,1-9 0,4-3 0,5-1 0,3 5 129,-1 5-129,1 11 0,-1 5 0,-3 7 0,-6 12 0,-4 5 0,-10 6-129,-3 2 129,-11 2-129,-8-3 0,-8-3 129,1-8-258,-4-9 0,11-4 129,5-6-258,15-9 129,3-7-129,16-2 0,7 2 129,6 7 258,1 3 0,-5 10 129,-4 2 0,-6 7 258,-4 9-129,-4 3 129,2 0 0,0-3-129,4-4 0,2-6-129,4-6 0,5-3-129,2-10 129,3-7-129,-4-5 0,-3-5-129,-4 0 129,-6-2-129,-7 4 129,-6 3 0,-2 10 129,0 15-129,-7-3 258,3 18 0,4 13 0,5 17 0,9 13-129,4 12 0,6 7-129,1 6 129,-2 4-129,-5-3 0,-2-1 0,-12-7-129,-6-8 258,-16-14-129,-10-8 0,-7-14 0,-8-10 0,-5-12 0,-1-10-129,5-6-129,4-20-387,16 6-2064,4-21-2193,17-5-258,6-9-258,21-1-645</inkml:trace>
  <inkml:trace contextRef="#ctx0" brushRef="#br0" timeOffset="144219.2488">19485 7777 9933,'12'-52'5547,"-12"23"-516,-4 7 0,-7 8-3999,0 11-516,-4 7 129,-4 21-387,-2 9 0,0 6-129,2 3 129,4 3-129,5-9 0,9-12 0,3-15-258,12-10 129,8-15 0,6-17 0,2-13-258,1-11 0,-1-10 129,-3-1 0,-7 2 0,-5 9 0,-9 9-129,-6 16 129,-5 19 129,-7 15 0,1 26 0,-1 14 129,2 15 0,7 5-129,3 2 129,6-1-129,9-8 0,2-9-129,5-12 0,-1-13-129,-1-11 0,3-11 0,-1-7 0,-4-15 0,3-4 129,-3-2 129,-2-1-129,-4 4 258,-4 2-129,-2 5 258,-6 18 0,0-10-129,0 10 129,-15 16-129,6 3 129,3 5-258,2 4 258,4 1-387,2-4 0,9-4-258,8-1-645,-2-18-2580,10 2-1419,1-9-129,6-11-387</inkml:trace>
  <inkml:trace contextRef="#ctx0" brushRef="#br0" timeOffset="144423.2605">20054 7585 7611,'28'-153'5418,"-24"87"-258,-5 8-258,1 24-2967,-15 10-774,6 30-387,-1 24-387,0 23 0,7 19-258,0 13-129,3 14 0,0 6-129,2 2-129,0-10-129,0-5-387,-3-23-2064,-2-9-2064,-4-20-516,5-17 0,2-23-387</inkml:trace>
  <inkml:trace contextRef="#ctx0" brushRef="#br0" timeOffset="144568.2688">19971 7693 7611,'43'-55'4773,"-11"42"-258,7 2-516,4 5-4386,7 0-3870,0-4 0,2 7-774,-2-4 258</inkml:trace>
  <inkml:trace contextRef="#ctx0" brushRef="#br0" timeOffset="145023.2948">20655 7562 8514,'1'8'5547,"-1"4"-258,-3 5-516,2 7-3096,-1 3-1290,2 4-258,0-1 129,4-1-129,2-4 0,2-6-129,2-10 129,1-7-129,-1-2 0,0-10 0,-1-7-258,-7-6 129,-2 0-129,-4-2 0,-11 2 0,-8 1 129,-3 1-129,-4 1 129,1 3 129,4-3 0,13-1 129,9-5-129,8-2 129,16 0-129,9-1 129,5 4 0,6 1 129,-2 5-129,-4 6 129,-6 12 0,-6 1 0,-4 17 0,-8 8-129,-1 8 0,-5 13 0,-2 9-129,-1 5 129,-2 4-129,0 2 129,0-3-387,-3-2-129,-5-16-1419,-1-3-3225,-2-14-129,-1-10-645,-4-12-258</inkml:trace>
  <inkml:trace contextRef="#ctx0" brushRef="#br0" timeOffset="145160.3027">20707 7735 9417,'24'-81'5676,"-2"47"-645,6 9-129,3 0-4257,2 1-2193,3 10-3096,-1-2-387,3 2-387,-2-5-516</inkml:trace>
  <inkml:trace contextRef="#ctx0" brushRef="#br0" timeOffset="145315.3114">21323 7340 10836,'65'-18'5805,"-27"10"-387,-2-7-258,13 2-4515,-6 2-258,2 1-516,0 10-903,-15-4-3870,-1 4-387,-18 4-387,-11 13-516</inkml:trace>
  <inkml:trace contextRef="#ctx0" brushRef="#br0" timeOffset="145491.3215">21416 7608 9804,'25'17'5676,"-2"-17"-645,9 0 129,-3-5-4257,5-1-516,-2 0-516,-7 0-774,3 3-3870,-18 3-387,-10 0-129,-3 16-645</inkml:trace>
  <inkml:trace contextRef="#ctx0" brushRef="#br0" timeOffset="145623.3291">21468 7785 8385,'-34'42'5547,"34"-42"-258,4 13-387,12-14-3354,11-5-774,1-3-516,5-8-774,8-1-4386,-8-10-129,4 2-387,-2-9-516</inkml:trace>
  <inkml:trace contextRef="#ctx0" brushRef="#br0" timeOffset="145851.3422">21923 7042 10836,'33'-40'5805,"-7"43"-516,-1 15-129,4 23-4515,3 17-129,-1 16-258,-9 12 0,-4 13 0,-12 10-129,-6 3-129,-16-1-129,-10-6-129,-8-4-258,-12-14-1032,1-3-3741,-10-14-129,7-7-387,-3-17-387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47:21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5733 1226 4773,'-4'-62'4773,"4"62"129,0 0-387,0 0-2709,0 0-258,0 0-387,0 0-516,0 0 0,0 0 0,-24 49-387,23 21 0,1 20 129,0 15-129,0 18-258,0 6 129,0 4 129,0-2-387,1-6-258,2-16 516,2-9-516,0-14 387,-1-11-258,3-12 129,-5-12-387,5-5-387,-7-25-2838,2 5-774,-2-26-516,0 0-387</inkml:trace>
  <inkml:trace contextRef="#ctx0" brushRef="#br0" timeOffset="788.045">5685 959 1419,'0'0'2967,"0"0"-387,0 0-1032,0 0 0,0 0-516,0 0-258,0 0-774,0 0-387,0 0-2580,0 0-387,0 0 387</inkml:trace>
  <inkml:trace contextRef="#ctx0" brushRef="#br0" timeOffset="1380.0789">5740 915 7998,'48'-25'4902,"25"15"-258,-16 4 0,8 2-3870,23 1 129,13 1 129,21 0-645,9 2 387,14 0-129,3 14-129,5 10-258,-5 15-129,-7 17 0,-13 32 129,-15 27 258,-18 23-645,-13 17 387,-14 6-387,-10 7 129,-4-9-129,-6-1 0,-2-23-387,-4-14 129,-3-19 258,0-13-129,-7-9 129,-8-10-258,-4-2-516,-15-19-3999,3-4 258,-8-22-516,-4-5-516</inkml:trace>
  <inkml:trace contextRef="#ctx0" brushRef="#br0" timeOffset="1800.1029">5957 2896 8256,'26'1'4902,"8"7"0,0-5-516,11 14-3483,6 4-258,15 16 387,9 11-516,17 19-129,10 15 0,12 15-129,7 7 0,4 0-516,2 0 258,-8-11-258,-10-10 129,-14-17 129,-19-17 129,-14-16-258,-19-8 258,-10-10-258,-13-1 129,-7-10-387,-1 6-774,-12-10-3483,0 0-516,-4-21-129,-4-1-258</inkml:trace>
  <inkml:trace contextRef="#ctx0" brushRef="#br0" timeOffset="2260.1292">6875 2067 7224,'0'-12'4773,"0"12"-258,0 0-129,-8 20-3354,-6 14-258,3 20 0,-9 11 0,6 12-258,-4 14-129,6 2-258,4-6 0,8-5-258,7-14 129,9-15-387,10-22 516,5-18-129,3-23 129,3-26 0,-4-18 0,-3-13-129,-6-10 258,-8-4 129,-10 6-258,-6 4 129,-11 11-129,-6 10 129,-4 16-516,0 6-258,8 18-4257,-6 3 258,9 8-903,3 5-129</inkml:trace>
  <inkml:trace contextRef="#ctx0" brushRef="#br0" timeOffset="2748.1571">8136 2992 7611,'0'-12'5289,"0"12"-516,0 0 0,-11 22-3096,-12 11-774,-4 26-129,-12 15-387,-9 24 129,-12 16-258,-9 12 0,-1 6-258,0-2-258,7-1 0,6-17-258,15-8-903,6-34-3483,26-18-129,10-27-387,14-15-387</inkml:trace>
  <inkml:trace contextRef="#ctx0" brushRef="#br0" timeOffset="3063.1752">8308 3344 11868,'69'-13'5418,"-33"37"-258,8 33-258,-4 22-4386,9 27 0,3 33-258,2 27 0,-2 17-129,-4 9-129,-3 0 0,0-9-129,-4-10 129,-3-17 0,-3-25-129,-4-27 0,-3-17 129,-3-19 0,-8-18 0,-5-4-129,-5-12 129,-7-8-387,0 1-1032,-9-16-3354,-3-2-387,-12-9-516,-6-3-516</inkml:trace>
  <inkml:trace contextRef="#ctx0" brushRef="#br0" timeOffset="3536.2022">7397 4703 9288,'-32'-20'5289,"32"20"-129,5 28-258,8 24-3999,16 35-129,4 34 0,6 39-129,2 29-129,-3 21-129,-4 6-258,-4-4 0,-5-16 0,-10-21-129,-9-33-129,-4-32 0,-2-36 258,0-26-258,0-23 129,2-13 0,8-12 0,4-8 129,10-13-129,7-6 0,11-4 129,9-6-129,11-1 0,9-5 129,9-1-129,9-2 0,6 2 0,0 3 0,-3 7-129,-7 5 129,-11 7-258,-13 4 258,-12 8-387,-17 3 0,-12 6-387,-15-13-2322,-5 14-1806,-10-19-387,-6 1-258,-11-18-516</inkml:trace>
  <inkml:trace contextRef="#ctx0" brushRef="#br0" timeOffset="3765.2153">8164 4717 11481,'7'0'5676,"9"36"-516,-15-2-387,-1 20-4257,0 6-129,-3 10-258,-2 0-258,-2-7-516,7-2-4128,-3-17-258,3-5-387,1-18-645</inkml:trace>
  <inkml:trace contextRef="#ctx0" brushRef="#br0" timeOffset="4739.271">7491 6970 10320,'-3'-29'5160,"3"29"-387,-17 7-129,0 24-4386,-12 18 258,-8 27-387,-12 20 129,-10 23-129,-10 17 258,-6 17-129,-4 7-129,1 3 129,0-9 0,4-11-129,8-19 129,7-17-129,6-26 0,10-21-129,8-20 129,6-15-129,14-9 0,5-7 0,10-9 0,10 17 129,16-8-258,9 4 258,15 6-129,13 8 129,11 8-129,10 6 129,8 7-129,2 6 0,-1 7 129,-3 0 0,-4 2-129,-9-5 129,-5-8-129,-9-9 129,-6-11-129,-7-9 129,-3-11-129,-2-9-129,-4-1 129,-3-10 0,-3-2-129,-4-3 258,-4 2-258,-3 1 129,-3-2 0,0-2-129,-2-3 129,2-2-129,4-10 258,6-9-387,6-17 258,9-20-129,6-20-258,6-31 0,8-34 0,-1-36 0,1-28-129,3-13 129,-7 3-129,-7 5 258,-8 17 129,-8 21 258,-11 34-129,-4 37 258,-8 31-129,-7 21 0,-2 14 129,-2 17-258,-1 12-387,-4 3-2451,0 24-1935,-10 10-129,-5 20-645,-15 13-258</inkml:trace>
  <inkml:trace contextRef="#ctx0" brushRef="#br0" timeOffset="5116.2926">7393 7841 10320,'48'-84'5289,"-19"38"-258,7 9-258,-6 3-4128,6 14 0,0 11-258,-2 13-129,-7 16 0,-6 10 0,-8 8-129,-7 12 0,-6 7 0,-12 4 0,-8 8-129,-11-2 0,-3 0-129,0 0 129,2 0-129,1-6 129,7-10 0,10-3 129,10-14-129,11-9 129,14-9-258,9-10 0,9-6-387,-2-13-1290,5 6-3096,-8-8-129,-7 11-387,-16 1-645</inkml:trace>
  <inkml:trace contextRef="#ctx0" brushRef="#br0" timeOffset="5497.3144">6087 8956 10449,'-24'-36'5289,"18"22"-516,6 14 0,-18-6-4515,10 6-129,8 0 0,-11 15-129,8-3 129,1 1-129,1 1 0,1 0 129,0-4-129,0 2 0,0-12-129,1 20 0,-1-20 0,-2 12-129,2-12 129,0 0-129,-13 6 129,13-6 0,-12 4 0,12-4 129,-11 9-516,-3-2-3483,4 8-387,-10 3-516,-1 10-258</inkml:trace>
  <inkml:trace contextRef="#ctx0" brushRef="#br0" timeOffset="5753.329">5060 9876 11739,'-25'22'4386,"7"-12"-1290,-15-5-3096,-1 9-4773,-4 1-516,0 8-258</inkml:trace>
  <inkml:trace contextRef="#ctx0" brushRef="#br0" timeOffset="6232.3564">4209 9399 14190,'-42'-61'5547,"34"27"-258,8 5-774,4 5-5805,-2-1-3870,11 7-129,-5-1-516,-8 19-258</inkml:trace>
  <inkml:trace contextRef="#ctx0" brushRef="#br0" timeOffset="6469.37">3336 7690 13029,'-20'-107'6063,"16"60"-516,-5-3-258,5-4-5289,-1 18-258,5 0-387,6 12-3612,-5-13-1032,1 3-258,-5-16-387</inkml:trace>
  <inkml:trace contextRef="#ctx0" brushRef="#br0" timeOffset="6632.3792">3025 5862 14448,'-21'-92'5676,"11"56"-387,6 3-387,0-2-5289,3-11-645,11-3-3999,-1-14-258,7-4-387,-4-15-387</inkml:trace>
  <inkml:trace contextRef="#ctx0" brushRef="#br0" timeOffset="6812.3896">3254 4531 14190,'17'-82'5676,"-8"43"-387,-8-12-516,4 9-4902,7 6 129,3 7-387,2 15-129,-4 1-645,4 13-3741,-7 1-258,3 4-258,-4-5-516</inkml:trace>
  <inkml:trace contextRef="#ctx0" brushRef="#br0" timeOffset="7479.4278">3137 2975 8514,'-60'12'4902,"50"-12"258,8-24-645,9-7-3870,22-21 258,23-13-258,17-19 0,29-13 258,21-22-387,23-15 258,19-8-387,12-5 258,3 7-516,-4 14 387,-16 22-516,-23 12 129,-26 26 258,-25 26-387,-29 17 129,-21 22-258,-18 6 129,-9 11 129,-5-2-258,-3 4 129,2-2-258,6-1 387,10 2-129,10 2 129,7 5 0,10 5-129,9 3 129,8 22-129,7 13 129,2 15-258,2 15 129,0 14-387,-3 12 387,-3 8-387,-7 4 387,-5-11-129,-7-13 258,-8-12-129,-9-21 129,-4-12 258,-9-22-258,-4-16 258,-6-11-258,-5-17-129,0 0-129,0 0 0,0 0-258,-14-24-645,14 24-903,-27-33-3483,8 14 129,-13-7-903,-2 11 387</inkml:trace>
  <inkml:trace contextRef="#ctx0" brushRef="#br0" timeOffset="7915.4527">3399 2951 8643,'-32'-6'5289,"25"43"-258,-3 28-774,5 35-3483,3 25 0,4 25-129,9 17-129,13 11-129,9-4-258,13-15-129,17-28 129,13-27 129,11-36-129,11-29 0,10-36 129,14-24 129,8-32 0,5-13-258,2-16 0,4-7 0,-3-4-129,-7 5 129,-14 5-258,-23 11 0,-19 9-258,-23 8 0,-17 17-774,-32 3-3741,-6 15 129,-24-4-645,-11 9-258</inkml:trace>
  <inkml:trace contextRef="#ctx0" brushRef="#br0" timeOffset="8156.4665">3902 2980 10707,'2'-29'5160,"9"36"-258,12 30 258,-3 17-4773,5 20-129,2 12 0,0 10 0,-1 1-258,-5-7-387,4-2-2064,-9-31-2451,2-14 0,-8-31-258,5-14-258</inkml:trace>
  <inkml:trace contextRef="#ctx0" brushRef="#br0" timeOffset="8443.4828">4275 2785 12126,'4'-33'5031,"-13"45"-129,-5 15-903,1 21-3354,-4 15-387,0 8 0,-1-1 0,1-6-129,0-7-129,3-8 129,2-11 0,3-5-387,2-8 258,4-4 0,3-3 0,7-4 0,7-2 129,9 1 0,8-2-129,5 0 129,4 0-129,3-4-258,1 1-516,-13-8-3741,3 2-387,-13-9-258,-5 0-387</inkml:trace>
  <inkml:trace contextRef="#ctx0" brushRef="#br0" timeOffset="8609.4924">4477 3123 11094,'21'-5'5160,"-7"5"-258,-3-4-129,7 0-3870,0-4-645,3-1-129,3 0-774,-6-14-3999,6 6 0,-5-12-645,2 2 0</inkml:trace>
  <inkml:trace contextRef="#ctx0" brushRef="#br0" timeOffset="8772.5017">4745 2718 10062,'5'-79'5289,"-2"57"-387,-3 0 129,0 22-3354,7 22-903,3 17-258,2 9-129,1 8-258,2 2 129,1 5 0,4 7-1161,-13-18-3741,8 2-387,-10-15-516,0-5-387</inkml:trace>
  <inkml:trace contextRef="#ctx0" brushRef="#br0" timeOffset="20032.1457">7768 1913 3870,'-2'-15'4644,"2"-9"0,7 12-129,-2-12-1548,8 12-1161,-7-8-387,6 3-258,-3-2-258,5-3-258,-3 0 0,5-4-129,0-5 0,-16 31-258,46-73 258,-46 73-516,66-85 774,-26 37-516,6 2 516,5-3-516,7 8 258,6 2-129,8 3 129,3 8-257,2-1-259,3 6 0,1 6 0,-1 6 0,-2 2 0,-4 3 0,-7 1 0,-6 1 0,-9 3 0,-8-1 0,-44 2 0,61 0 0,-61 0 0,0 0 0,0 0 0,0 0 0,0 0 0,0 0 0,0 0-775,0 0-2837,0 0-1419,0 0-129,0 0-645,-36 4-129</inkml:trace>
  <inkml:trace contextRef="#ctx0" brushRef="#br0" timeOffset="20587.1774">9203 895 8256,'0'0'5031,"0"0"129,-37-47-516,37 47-2322,0 0-774,0 0-774,0 0 0,0 0 129,0 0-387,0 0-129,28 58-129,-28-58-129,44 29 0,-44-29 258,49 24-387,-49-24-129,43 17 129,-43-17 0,0 0 0,0 0 0,39 22-129,-39-22 129,0 0 129,0 0-129,0 0 0,0 0 258,-27 49-258,27-49 258,0 0 0,-51 63-129,51-63 129,-38 55-129,38-55 0,-39 58-516,39-58-258,0 0-774,-38 54-3225,38-54-129,0 0-258,0 0-516</inkml:trace>
  <inkml:trace contextRef="#ctx0" brushRef="#br0" timeOffset="21247.2152">9973 862 9030,'0'0'4902,"0"0"-129,0 0-258,22-50-2451,-22 50-1290,0 0 0,0 0-129,0 0-129,0 0-129,-34-27 0,34 27-129,0 0 0,-52 5-129,52-5 0,-45 20-129,45-20 387,-47 34-387,47-34 0,-47 45 0,47-45-258,-35 51 258,35-51 516,-17 61-258,17-61 0,0 59-129,0-59 129,10 66-258,-10-66 258,25 61 0,-25-61-258,30 51 0,-30-51 0,41 36-258,-41-36 387,47 17 258,-47-17-129,49 0-129,-49 0 0,47-14 0,-47 14 0,44-16-129,-44 16-129,37-17 258,-37 17-129,0 0 130,43-21-130,-43 21-130,0 0 130,0 0 130,0 0-130,0 0 0,0 0-388,0 0-773,0 0-2580,0 0-903,0 0-516,0 0-258,0 0-516</inkml:trace>
  <inkml:trace contextRef="#ctx0" brushRef="#br0" timeOffset="22007.2587">9123 4610 5031,'-26'-4'5289,"8"-6"-387,6 7-129,0-15-2193,12 18-774,-3-27-258,14 13-516,5-11-129,11 2-387,5-6 0,10-1 0,4-5-129,11 2-129,7-4 129,11 1-129,7-3 0,9 1-129,4 4 0,3 2 0,2 6-129,-5 5 0,-7 6 0,-15 5 0,-10 9 0,-14 1 0,-10 4 0,-12 6 0,-11 0 0,-9 1-129,-7-11 0,0 17 0,0-17-387,-5 5-645,5-5-2580,0 0-1290,0 0-129,-9-17-387,9 17-387</inkml:trace>
  <inkml:trace contextRef="#ctx0" brushRef="#br0" timeOffset="22435.2832">10314 3934 6837,'2'-25'5160,"1"-1"-129,-3 26-387,0-20-1032,0 20-2193,0 0-516,10 0-258,-10 0-129,17 24-258,-5-6 0,3 3-129,0 3 0,3 2 0,-3-1-129,2 2 0,-2-1 0,-1-2-129,-1-2 129,-1-5-129,-1 0 129,-3-5 0,1 2 0,-2-2 0,-4 3 0,-1 0-129,-2 4 129,-7 2 0,-5 1 0,-4 6 0,-5-2 129,-2 1-129,0 2 129,-1-4 0,3 0-129,2-3 129,5 0-129,2-4-129,3 2-387,2-11-387,7 9-3741,0-18-258,-3 11-258,3-11-387</inkml:trace>
  <inkml:trace contextRef="#ctx0" brushRef="#br0" timeOffset="23067.3192">11037 3984 7998,'10'-24'5031,"-10"24"-387,-6-15 0,6 15-3096,-12-16-516,12 16-258,-15-8-387,5 8 0,-3 0-129,0 0 0,-5 8 0,0 6 0,-2 3 0,0 5 0,-2 4-129,4 3 0,0 4 0,5-3-129,1 4 129,5 1-129,5-3 0,2 0 0,2-3 0,8-3 0,5-3 129,0 0-129,6-2 0,1-8 129,3-2 0,1-4-129,1-2 129,1-4 0,-1-1-129,-1 0 0,-3-4-258,-2-1 0,-2 5-387,-5-15-1806,0 14-2580,-7-9 0,3 3-387,-8-11-645</inkml:trace>
  <inkml:trace contextRef="#ctx0" brushRef="#br0" timeOffset="23392.3379">11323 3661 6450,'0'0'5289,"0"0"-387,-12-16-516,12 16-1161,0 0-2193,-6 12-387,6-12-258,0 25-129,0-7 0,0 6-129,0 0 0,0 4-129,0 1-129,-1-7-258,1 9-1419,0-18-2967,0 4 0,0-17-516,1 14-387</inkml:trace>
  <inkml:trace contextRef="#ctx0" brushRef="#br0" timeOffset="24331.3916">15479 1473 10449,'31'-51'4902,"-31"51"0,0 0-258,5-61-2709,-5 61-516,5-54-645,-5 54 0,-4-57-516,4 57-129,0 0 129,-45-61 0,45 61-129,-47-12 0,47 12-129,-58 20 129,58-20-129,-59 64 258,30-15-387,0 14 129,2 8-387,2 8 387,4-6-129,7 9 129,3-2-129,5-3 0,6-9 0,4-6 129,7-11 129,10-3-129,5-3 258,5-14-258,6-7 129,4-4 0,1-8 0,3-5-129,-1-5 129,-2-2-129,-4 0 0,-4-4 0,-6-3 0,-4 2-129,-4 2-258,-5-8-645,6 5-3612,-11-11-258,7 7-387,-7-11-258</inkml:trace>
  <inkml:trace contextRef="#ctx0" brushRef="#br0" timeOffset="24625.4085">15946 1819 13416,'14'0'5289,"9"0"-258,2 0-258,11 0-3612,2-1-258,6 1-258,3-2-258,-1-1-129,-3 1-258,-3 0 0,-1 2-129,-8 0 0,-3-3-129,-5-1-387,-2 4-1419,-10-10-2709,1 1 0,-11-7-387,2 0-258</inkml:trace>
  <inkml:trace contextRef="#ctx0" brushRef="#br0" timeOffset="24879.423">16305 1373 14835,'0'0'4773,"0"0"-258,-33 7 387,38 32-3870,4 10-774,2 13 258,0 6-516,1 10 258,-4-2-129,0 0 258,-3-8-645,-4-8 129,1-10 129,0-10-258,1-5 0,1-11-258,5-6-1806,-9-18-2322,16 15-387,-16-15 0,18-10-774</inkml:trace>
  <inkml:trace contextRef="#ctx0" brushRef="#br0" timeOffset="25359.4504">17351 1352 14190,'-8'-58'4773,"-8"5"129,16 53-129,0 0-3999,-41-41-129,41 41-516,-49 3 129,49-3-387,-60 52 387,26-6-387,1 9 258,1 8-387,3 12 387,6 0-129,5-2 0,6-6 0,5-1 0,6-15-129,3-5 129,8-10 0,8-11 129,3-4 0,7-4-129,2-7 387,4-1-258,2-4 129,-1-1 0,0-4-129,-1 0 0,-3 0-129,-3-6 0,-6 2-258,-3-3-129,1 1-2322,-10-13-2064,3 4-258,-7-4-387,7-1-258</inkml:trace>
  <inkml:trace contextRef="#ctx0" brushRef="#br0" timeOffset="25708.4704">17618 875 11997,'0'0'5031,"0"0"-903,0 0 387,0 0-3999,0 0 0,0 0 129,0 63-516,0-63 129,0 60-258,0-60 387,0 65-516,0-65 387,0 58-645,0-58-645,0 0-1548,7 56-1806,-7-56-258,0 0-258,0 0-129</inkml:trace>
  <inkml:trace contextRef="#ctx0" brushRef="#br0" timeOffset="37671.1546">15231 2854 6708,'20'-29'5031,"-8"21"-129,-7-6-516,3 14-2193,-8-9-774,0 9-387,0 0-387,-11 2-258,-1 2-258,-2 2 0,-3 1-129,-5-5 129,-1 4-258,-1-2 129,-2-2 0,1 1 0,1 5-129,1 0 129,1 8 0,3 3-129,3 7 258,2 4 129,3 10-258,1 1 0,4 3 129,2 4-129,2 4 129,2 7 0,4 4-258,3 8 0,-1-3 0,2 2 0,-2 0-129,-2-3 129,-1-4-258,-3-11 0,0-9 0,-1-11 0,-1-6 258,-3-12-129,5-14 258,0 0 129,0 0 0,0 0 258,-3-11-258,3 11 129,1-22-129,-1 22 129,11-16-129,-2 12 0,2 2-129,3-1 129,6 3 0,2 0 0,2 0 0,3 0 0,-4 0-129,0 0-129,-2 3 0,-5-3-516,4 5-2064,-13-6-2064,6-3 129,-8-9-645,6 1 129</inkml:trace>
  <inkml:trace contextRef="#ctx0" brushRef="#br0" timeOffset="37919.1688">15332 3437 10191,'2'-48'5160,"-2"36"-516,-5-6 129,5 18-3483,0 0-516,-3 11-258,1 13-258,2 12-129,0 5-129,0 5 129,0 3-129,0-3 0,2-3-129,1-11 129,2-9-258,2-9 0,4-8-387,-2-12-1032,9-2-2838,-2-16-258,7-1-129,-5-18-645</inkml:trace>
  <inkml:trace contextRef="#ctx0" brushRef="#br0" timeOffset="38065.1772">15400 3205 9159,'-10'-9'4257,"12"-7"-645,-2 16-3483,18-17-3999,-4 10-258,6 1-645</inkml:trace>
  <inkml:trace contextRef="#ctx0" brushRef="#br0" timeOffset="38527.2035">15649 2941 11481,'0'-20'5160,"-3"7"-774,3 13 387,4-16-3999,10 9-258,4-2-129,4 4-129,2 2-129,0 3 0,-1 10 0,-4 8 258,-5 11-258,-6 9 129,-6 13-129,-2 6 0,-1 9-129,-3 6 129,1 4-129,2 5-258,1-4 129,0-3-129,4-3 129,1-9 129,0-6-129,2-12 129,-1-6 0,-1-9-129,-2-5 129,0-7 0,-1-5 0,-2-12-129,2 14 129,-2-14-129,0 0 129,-6 3 129,-1-3-129,-8 2 0,-5 2 129,-8 3-129,-8 2 0,-4-2 0,-5 2-129,-4-5-258,5 8-1161,-4-12-3225,11 0 0,3-16-774,15-3 0</inkml:trace>
  <inkml:trace contextRef="#ctx0" brushRef="#br0" timeOffset="39440.2558">17173 2561 9804,'15'-11'5031,"-6"7"-387,8 7-129,-7-3-2967,12 14-645,2-4-258,6 5-129,4-4-258,3 2-129,-2-6-258,-4 2 0,-5-1-387,-10-8-1161,-3 3-2967,-13-3 0,-5 0-258,-15-9-516</inkml:trace>
  <inkml:trace contextRef="#ctx0" brushRef="#br0" timeOffset="39767.2745">17228 2626 9546,'-28'60'4773,"19"-19"-387,9 17 258,-6 4-3354,6 21-258,-2 2-387,2 13-129,-2 2-258,2 1 0,-2-3-129,1-8-387,0-9 129,-1-11 129,2-15 0,0-14-129,0-14 129,0-11 0,0-16 0,0 0 129,14 0-129,-6-4 0,2-8 129,4 0 0,4 1-129,3-1 129,1 5 0,2 1-129,-2 5 0,1 1 0,-3 0-387,-5 0-774,3 7-3483,-8-7 0,5 3-387,-15-3-645</inkml:trace>
  <inkml:trace contextRef="#ctx0" brushRef="#br0" timeOffset="40115.2943">17539 3263 11223,'4'-10'5031,"-4"10"-387,1 6-129,8 24-3870,-4 11-258,1 11-129,-2 8-129,1 8 0,0 6-129,-2 4 129,0-2-129,-1-2 0,-2-4 129,0-5-129,0-5 0,0-3 0,-2-7 129,-2-4-258,-3-8 0,-2-6 129,-4-7-129,-4-10 129,-3-4 0,-2-8 0,-3-3 0,-4-9 0,1-7-258,-2-10-516,10 2-3741,-4-15 129,9 4-645,3-12-645</inkml:trace>
  <inkml:trace contextRef="#ctx0" brushRef="#br0" timeOffset="40296.3048">17665 2996 9030,'7'-7'4386,"3"3"0,-10 4-2064,0 0-5547,9-5-1290,-1 5-258,-8 0 129</inkml:trace>
  <inkml:trace contextRef="#ctx0" brushRef="#br0" timeOffset="40735.3298">17956 2878 10191,'23'-36'5160,"-11"14"-645,7 5-258,-6 0-3483,5 7-516,-3 5-129,-1 5 0,-4 13-129,-2 11 129,-4 6-129,-2 3 387,0 4-258,1 5 258,-1 4-387,1 0 129,0 1 0,0 2-129,0 5 0,-3 12-258,0 8 258,-6 2-258,-4 4 258,-1-1 129,-1 2-129,1-8 0,0-6 129,3-16-129,1-12 129,4-8-129,3-9 129,-1-3-258,-1-5 258,-2-2-129,4-12 129,-12 20-129,2-11-129,-3-1 129,-3-1 0,0-2-129,0 2-516,-7-7-3225,11 0-774,-4-4-387,16 4-387</inkml:trace>
  <inkml:trace contextRef="#ctx0" brushRef="#br0" timeOffset="41240.3588">19881 2689 9546,'19'-43'5160,"4"29"-258,8-10-387,11 17-3483,3-4-645,6 2-258,4 4-129,-3 2 0,-4 3-258,-9 0-129,-8 6-903,-22-6-1935,-9 0-1290,-6 8-387,-15-4-258,-15-4 129</inkml:trace>
  <inkml:trace contextRef="#ctx0" brushRef="#br0" timeOffset="41527.3752">20055 2588 7611,'-57'5'4644,"42"19"129,0-7-1419,13 31-1548,-6 1-645,8 25 129,0 9-645,0 17-258,0 10-129,-4 5 0,1-2-129,-3-3-129,-1-7 0,-3-9-129,4-15 129,-2-15 0,3-18 129,2-13-129,3-10 129,2-12 0,9-11-129,7-1-129,3-12 0,6-2 258,7 1-387,-1-3 258,4 2-516,-2-5-516,3 14-2709,-11-11-1161,3 9 0,-8-13-516</inkml:trace>
  <inkml:trace contextRef="#ctx0" brushRef="#br0" timeOffset="41779.3896">20488 3243 6837,'-2'-29'5160,"2"29"-387,-11 0-387,8 20-2838,-6 0-516,6 18-129,-3 3-645,5 6 129,-2 3-258,3 0 0,1-6-129,6-8 0,2-9-129,2-13-129,7-3-645,-3-18-2322,7-3-1290,-4-19-645,2-6-258,-5-13 129</inkml:trace>
  <inkml:trace contextRef="#ctx0" brushRef="#br0" timeOffset="42088.4073">20729 3337 9288,'24'15'5289,"-2"-15"-387,1-10-258,12 2-3741,0-6-645,5-2-258,2 6-1548,-7-7-2967,0 6-387,-11-7-258,-3 7-645</inkml:trace>
  <inkml:trace contextRef="#ctx0" brushRef="#br0" timeOffset="42272.4178">21006 3076 11352,'-18'34'5160,"10"-2"-387,7 15-387,-3 5-3999,4 9-387,0 0 129,0 0-516,0-4 258,0-11-387,0 2-1806,0-22-2580,4-6 0,-4-20-516,12-1-258</inkml:trace>
  <inkml:trace contextRef="#ctx0" brushRef="#br0" timeOffset="42579.4353">21219 3131 10965,'0'11'5289,"0"15"-387,-5-9-774,5 23-3612,0 5-129,3 9-129,2 9-129,2 2 0,-3 1-258,0-1 258,-4 0-258,0-7 129,-8-5 129,-2-7-129,-3-8 129,-1-8-129,-2-3 129,1-4-129,0-5 129,-1-6-129,-1-2 0,-1-6 0,-2-4-258,-2-4-1032,4-4-3612,-7-13-258,7-8-387,-1-18-387</inkml:trace>
  <inkml:trace contextRef="#ctx0" brushRef="#br0" timeOffset="42735.4443">21227 2750 9030,'-1'-45'5160,"-1"32"-387,2 13-1032,0 0-7869,0 0-387,5 14-516,0 3-516</inkml:trace>
  <inkml:trace contextRef="#ctx0" brushRef="#br0" timeOffset="42969.4577">20375 2900 8901,'20'-4'5160,"-20"4"-774,11-17-1161,-11 17-6837,13-8-903,3 8-516,-1 0-516</inkml:trace>
  <inkml:trace contextRef="#ctx0" brushRef="#br0" timeOffset="43507.4884">21298 2681 7224,'30'-21'5031,"-5"12"-258,2-3-516,12 3-3612,-2 3-387,3 6 0,-4 0 0,-3 0 0,-8 3 0,-2 9 129,-10 2 0,-2 8 0,-5 1 129,1 10-129,-1 0 0,4 8 0,-1 6 0,4 6 258,-2 5-258,-3 10 0,-4 7-129,-4 14 0,-5 8 0,-8 9 0,-9 1 0,-1-6-516,-2-6 258,4-5 129,7-17-129,4-16 0,7-15 0,6-14 0,9-12-129,2-7 258,1-5 0,-1-4-129,-6 0 129,-8 0 0,-6-7-129,-13 7 129,-13 0-129,-6 4 0,-11 7-129,-7 0-129,0 7-258,-5-8-903,12 12-3612,-7-8-258,8 1-645,-2-6-258</inkml:trace>
  <inkml:trace contextRef="#ctx0" brushRef="#br0" timeOffset="45228.5869">18712 1159 12900,'0'0'5031,"34"5"0,-34-5-387,77 0-4386,-27-5-129,6 5 129,0 0-516,-5 3-387,-4 3 0,-47-6-1032,61 19-1935,-61-19-645,0 0-645,-7 51-129,7-51-387</inkml:trace>
  <inkml:trace contextRef="#ctx0" brushRef="#br0" timeOffset="45388.596">18865 1388 12513,'-58'22'4644,"58"-22"-387,0 0 0,0 0-3354,0 0-387,68 17 129,-23-17-903,5-8 129,3-2-2580,7-1-1548,-2 3-129,2-1-387,-3 1-774</inkml:trace>
  <inkml:trace contextRef="#ctx0" brushRef="#br0" timeOffset="45671.6122">19923 1061 11223,'28'-65'5547,"-28"65"-387,0 0-645,-11-56-3741,11 56-129,0 0-258,-47 15 516,47-15-516,-53 62 0,26-11-258,-1 11 516,5 7-516,5 9 129,8-6-258,7 5 0,9-9-258,12-7 129,9-15 0,6-10-129,6-19-258,0-12-645,9-5-3741,-4-15 0,3-6-516,-8-6-258</inkml:trace>
  <inkml:trace contextRef="#ctx0" brushRef="#br0" timeOffset="46116.6376">20392 737 12255,'-48'-10'5289,"48"10"0,-29 53-516,29-53-4128,-16 74-387,16-74-516,0 83-645,0-83-3354,-2 64-258,2-64-258,0 0-903</inkml:trace>
  <inkml:trace contextRef="#ctx0" brushRef="#br0" timeOffset="46280.647">20461 820 12126,'0'0'5418,"0"0"-903,0 0 129,4 45-4386,-4-45-1548,0 72-2967,0-72-129,-7 90-387,3-36-774</inkml:trace>
  <inkml:trace contextRef="#ctx0" brushRef="#br0" timeOffset="48863.7947">2647 8221 9933,'8'-13'5289,"-1"-12"-387,7 2-1032,1-25-2580,19-3-516,8-21-387,15-9 0,13-13-129,13-5 0,6 0 0,4 3-129,-2 5-129,-6 12 129,-12 15 0,-12 14 0,-16 18 129,-13 16-129,-11 16 0,-8 19 129,-3 23-129,4 17 129,10 15-129,13 16 0,8 8-129,10 6 129,7 4-129,5-5 0,2-7 0,1-12 0,-11-13 0,-7-10 129,-10-10-258,-6-9 258,-9-8-129,-4-5 0,-7-1 0,-6 4 129,-6 4 129,-3 4-258,-2 5 258,-9 7-258,-7 9 129,-6 10-129,-6 8 129,-7 1-129,-5 7 0,-9 9 129,-5 6-129,-7 0 258,-2 4-258,1-4 129,3-6-129,4-7 129,6-11-258,10-12 129,9-18-129,10-12 129,4-20-129,0-16 0,0-20 129,-7-19 0,-7-29 0,-11-27-129,-17-29 0,-12-27 0,-6-4 0,-5-5 129,2 3-258,7 10 129,8 20-129,12 21 258,15 26-258,15 23 258,11 14-387,7 6-258,12 22-2451,1-6-2193,5 17-129,-3 3-516,2 13-258</inkml:trace>
  <inkml:trace contextRef="#ctx0" brushRef="#br0" timeOffset="49262.8176">2437 9686 10707,'3'-74'5289,"-3"29"-129,0 8 0,-8-2-4257,-3 16-258,-7 12-129,0 14-129,-7 22 0,1 18 0,2 15-129,5 14 0,11 5-258,6-1 0,10-8 0,11-8 129,11-16-258,9-13 0,3-20 129,3-11-129,-4-19 129,-4-10-129,-3-7-387,-11-13-774,3 7-3612,-15-9-387,1 8-129,-8-5-516</inkml:trace>
  <inkml:trace contextRef="#ctx0" brushRef="#br0" timeOffset="49556.8344">2470 8920 11223,'-10'-32'5547,"10"32"-258,0 0-258,3 25-3999,7 2-645,5 8-258,4 2-258,2 2-387,4 12-2580,-3-18-1935,1-1-129,-6-19-516,0-4-258</inkml:trace>
  <inkml:trace contextRef="#ctx0" brushRef="#br0" timeOffset="49692.8422">2659 8993 10449,'0'-49'5418,"0"49"-516,0 0 0,0 0-3999,15 24-516,-5 7-774,-3 6-4257,9 8-258,-3 2-258,-1 4-774</inkml:trace>
  <inkml:trace contextRef="#ctx0" brushRef="#br0" timeOffset="62843.5944">10358 7533 4902,'3'-68'5289,"2"32"-129,-5-4-387,8 12-2709,-8-5-516,0 33-387,0 0-516,2 39-129,-2 23-129,0 26-129,0 26-129,1 20 0,2 9-129,0 4 129,1-8 0,-3-11-129,1-18 0,-1-20 0,-1-26-258,0-30-516,5-14-4128,-5-20 129,0-25-645,0-21-516</inkml:trace>
  <inkml:trace contextRef="#ctx0" brushRef="#br0" timeOffset="63150.612">10104 7261 9159,'-22'-66'5289,"34"32"-258,28 11-516,14 6-3741,22 17-258,16 11-129,14 31 0,-1 22-258,-1 22 129,-14 19-129,-12 15-129,-19 13 129,-21 5-129,-25-1 0,-24-8 0,-24-7 129,-20-12 0,-16-11-129,-9-11 0,-10-12 0,-2-15-258,4-8-258,2-21-4257,24-13-129,12-19-387,24-7-774</inkml:trace>
  <inkml:trace contextRef="#ctx0" brushRef="#br0" timeOffset="63527.6335">10898 8266 3096,'36'58'4902,"-2"-41"-387,8-11-129,6-6-3354,5-8-774,-2-16 387,3-8-129,-11-15 129,-6-1-129,-17-10 387,-11 6 0,-16 2-129,-11 13 129,-17 11 0,-7 21-258,-8 12-129,-1 32 0,5 13-258,7 18 0,10 10 0,11 8-129,14 1 0,11-4 0,16-13-129,8-15-129,14-19 0,7-19-387,15-11-1419,0-28-3096,7-17-258,-4-20-258,5-12-516</inkml:trace>
  <inkml:trace contextRef="#ctx0" brushRef="#br0" timeOffset="63775.6477">11846 7536 9288,'-35'-136'5547,"0"93"-387,1 21-129,-13 18-4515,11 24-129,1 29-129,8 26 0,6 25-129,8 28 0,8 19-129,5 14 0,3 4 0,9-4 0,2-6 0,0-15 0,-1-15-258,-3-27 0,0-21-516,-10-34-2064,3-13-2193,-3-30-258,-3-2-258,-8-35-258</inkml:trace>
  <inkml:trace contextRef="#ctx0" brushRef="#br0" timeOffset="64038.6628">11301 8344 9804,'-2'-65'5289,"34"26"-387,16-12 0,15 5-4902,9 3 258,4 7-258,-4 12 258,-8 19 0,-14 10 0,-13 21 129,-18 15-258,-7 9 129,-11 1 0,-1 1 0,0-6-258,-1-10 129,1-8-258,0-9 0,0-19-516,0 0-3483,15 0-903,-13-21-516,3-5-387</inkml:trace>
  <inkml:trace contextRef="#ctx0" brushRef="#br0" timeOffset="64171.6704">11797 7813 8901,'-4'-16'5289,"4"16"-516,0 0-1419,13 21-7740,2 0-516,5 3-387,3 9-129</inkml:trace>
  <inkml:trace contextRef="#ctx0" brushRef="#br0" timeOffset="64594.6946">12006 8232 9159,'15'71'5547,"-15"-54"-387,5-5-129,-5-12-4386,0 0-129,12-21-129,-3-4-129,3-15-129,1-5-129,4-2 0,-1 0 0,0 5 129,-2 12 0,-2 13 0,-1 14 0,-1 17 0,1 18-129,-1 10 129,1 6 0,1 2-258,3-3 129,0-6-258,2-10 129,1-14-129,0-12 0,1-7 0,2-16 0,-1-14 0,0-12 129,-2-6 0,-2-4 129,-3 2 258,-1 11-129,-8 6 258,-2 14-129,-2 21 129,-5 13 0,-1 21-129,3 14 129,1 7-387,2 1 0,7 2-387,2-9-129,13-4-2709,-5-24-1935,7-12-387,-5-14-258,3-15-129</inkml:trace>
  <inkml:trace contextRef="#ctx0" brushRef="#br0" timeOffset="64724.702">12547 7690 9546,'-36'-86'5160,"22"67"-258,14 19-1032,0 0-8127,0 0-645,26 2-387,-5 2-516</inkml:trace>
  <inkml:trace contextRef="#ctx0" brushRef="#br0" timeOffset="64903.7122">12663 7599 9546,'11'49'5805,"-4"-6"-387,-5 10-258,8 14-4515,-3 7-129,6 11-129,-2 1-258,-1-4-258,-3-5-258,-6-11 0,1-8-645,-10-27-2580,3-1-1419,-10-20-645,3-9 129,-4-10-257</inkml:trace>
  <inkml:trace contextRef="#ctx0" brushRef="#br0" timeOffset="65092.723">12728 8013 9288,'57'-59'5805,"-32"45"-387,5 19-129,-12 4-3870,5 20-516,-9 6-258,2 8-129,-6 0-258,-1 0-129,-2-3-258,-3-10-258,3-4-516,-7-26-3612,0 0-774,4-15-645,-1-14-258</inkml:trace>
  <inkml:trace contextRef="#ctx0" brushRef="#br0" timeOffset="65223.7305">12938 7633 9417,'0'0'5289,"-4"12"-129,9 12-1806,9-7-7740,4 11-645,1 1-258,5 6-258</inkml:trace>
  <inkml:trace contextRef="#ctx0" brushRef="#br0" timeOffset="65779.7622">13091 8031 10836,'9'99'5805,"1"-50"-516,0-14-129,5-1-4386,6-12-258,8-10-129,3-12-258,-1-10-129,4-13 0,-4-11-129,-10-9 129,-5-5-129,-12-4 129,-6 0-129,-16 6 129,-8 8-129,-9 10 129,-2 10 0,2 10-129,5 5 129,10 6-129,8 5-129,12-8 129,8 9 129,14-9-129,3-2 0,5-5 129,1 2 129,-1 2 129,1 3 0,-4 3 0,-2 16 0,-5 5 0,-2 10 0,-1 4-129,-3 4 0,-4 0 0,-2-2-129,1-8 0,-3-6 0,1-9 0,-7-17 129,16 0-129,-5-12 0,0-12 129,3-11-129,-1-9 0,3-4 0,1 1 0,-1 7 0,-1 6 0,2 9 0,3 14 0,0 14 0,0 26 0,1 14 129,1 17-129,3 8 129,2 4-129,-1 5 0,-2 0-129,-2-11-387,5 3-1935,-13-23-2838,-3-9-258,-11-17-387,-4-5-645</inkml:trace>
  <inkml:trace contextRef="#ctx0" brushRef="#br0" timeOffset="66147.7834">10418 9368 12255,'-35'24'5805,"71"-19"-129,40-3-516,34-9-4773,37-3 0,39-11-258,33-2 129,28-8-258,23-2 129,10-6-129,3 5 0,-6-2 0,-15 2 0,-27 5 0,-30 2 0,-38 8 0,-37 2-129,-36 7-129,-36 3 0,-33 7-516,-25 0-1677,-28 2-2838,-24 6-258,-16 4-516,-22 0-387</inkml:trace>
  <inkml:trace contextRef="#ctx0" brushRef="#br0" timeOffset="66487.8027">10777 9747 12126,'-98'37'5934,"98"-37"-387,49-10-129,37-12-5031,43-2 0,43-7 0,36 2-129,31-6 0,20 0-258,7 1 129,0 3-129,-8 2 129,-19 2-129,-23 2 0,-27 1 0,-33 5 129,-26 0-129,-27 4 0,-22 2 0,-21 4 0,-15 0 0,-13 6-258,-13-2-387,-1 10-2064,-18-5-2580,0 0-387,-11-5-645,1-5-387</inkml:trace>
  <inkml:trace contextRef="#ctx0" brushRef="#br0" timeOffset="67144.8404">15988 6856 7482,'8'-10'5289,"5"4"-387,15 2 0,7-5-3483,13 6-387,6-4-516,9 5-129,2-2 0,0 1-258,-5 2-129,-9-1-129,-12 2-387,-17-2-1032,-7 2-2967,-15 0-516,-23 0-129,-12 0-387</inkml:trace>
  <inkml:trace contextRef="#ctx0" brushRef="#br0" timeOffset="67519.8619">16067 6825 8901,'-34'14'5160,"28"10"0,-1 11-387,9 25-3741,-2 22-258,1 27-258,0 23 0,5 18-129,-2 14-129,3 2-258,0-7 0,-3-14 129,2-23-129,-2-20-129,0-27 129,-2-22 0,-2-23 0,0-18 0,0-12 129,1-6-129,3-11 129,5-2-129,9-5 129,5-1 129,12-1-129,6 6 0,7-1 0,5 6 0,2 3 0,-2 2 0,-4 0 0,-6 5-258,-9 2 129,-6 0-258,-8 3-258,-20 0-2580,17-11-1935,-15 0-387,2-2-129,-4-13-516</inkml:trace>
  <inkml:trace contextRef="#ctx0" brushRef="#br0" timeOffset="67962.8872">16763 7648 11094,'5'-87'5418,"-1"43"-645,-4-9 258,0 9-4515,-4 2 0,-1 11-129,-6 15 0,-7 16 0,-6 19-258,-5 23 129,-4 18-129,0 13 0,4 8-129,8 3 129,5-3 0,10-9-129,9-16 129,15-15-129,7-21 129,5-18-129,3-10 0,0-18 129,-1-17-258,-2-13 129,-4-7-129,-7-1 129,-6 2-129,-3 8 129,-5 8-129,-4 13 129,-1 21 0,0 12 0,-6 16 0,4 16 0,-1 7 0,3 6 0,4 0 129,7-3-258,6-6 0,2-11-387,8 2-1161,-6-22-3225,9-1-129,-4-12-645,4-11-387</inkml:trace>
  <inkml:trace contextRef="#ctx0" brushRef="#br0" timeOffset="68450.9151">17127 7024 9159,'-34'-56'5289,"22"40"-387,0-7-129,12 9-3354,6-8-645,18 7-387,11-4 129,10 9-387,4 0 0,3 3 0,-1 4 0,-2 3 0,-7 10-129,-10 5 0,-11 6 0,-7 6 129,-11 2 129,-3 5-129,0 6 129,-7 7 0,-1 9 0,5 10 0,1 4-129,2 8 129,6 3-387,1 6 258,2-3 0,0-1-129,0-8 129,-4-4 0,1-9 0,-2-2-129,-1-8 129,2-7 0,1-6-258,-1-7 129,-1-1 0,-3-6-129,-1 1 129,-8-6-129,-12 0 129,-6 1 0,-9-3-129,-8 2 129,-4-5-129,0-4-129,6-1-258,6-12-1548,19 0-2838,11-18-516,17-4-258,16-13-516</inkml:trace>
  <inkml:trace contextRef="#ctx0" brushRef="#br0" timeOffset="68802.9353">18056 7619 10062,'-12'-8'5289,"12"8"-516,-10-8 129,10 8-3999,11-1-387,5 1-258,5 0 0,10 0-129,8 0 0,10 0 129,4 0-258,-1-6 0,-1 0-129,-5-5 0,-10 4-258,-11-8-258,-6 8-903,-20-10-3354,-8 4 0,-11-11-516,-3 2-129</inkml:trace>
  <inkml:trace contextRef="#ctx0" brushRef="#br0" timeOffset="68976.9451">18248 7315 9030,'-40'-8'5289,"31"20"-129,1 12-387,8 18-3225,0 0-645,7 17-258,-1 4 0,3-1-258,1 1-129,-2-6-258,1-5-258,-6-14-1419,5 3-3096,-5-17-387,3-6-516,-6-18-258</inkml:trace>
  <inkml:trace contextRef="#ctx0" brushRef="#br0" timeOffset="69726.9881">18723 6788 10836,'42'-43'5676,"-11"25"-516,-4-5 0,10-4-3870,-3 15-1290,8 3 129,3 3-129,-1 3-129,-1-1 129,-1-1-129,-1 3-129,-7-3-129,-4 5-258,-13-10-903,-2 10-1677,-19-9 258,-9 9 129,-23-5 903,-4 5 645,-15 0 516,-4 0 774,-1 12 1161,-3-4 1548,15 21 0,0-6-387,23 26-387,4-2-645,18 20-129,3 8-516,12 19 0,2 9 0,4 10-129,-3 3 0,1-1-129,-6-1-129,-3-4-129,-7-10 0,0-12 0,-6-13 0,-3-14 0,2-13-129,-1-12 0,1-11 0,3-14 0,4-11 0,3-7 0,5-10 129,6-3-129,5-4 0,6-2 129,6 1-129,4 0 0,3 7 0,3 2-129,4 3 0,-1-2-258,1 8-258,-7-7-774,8 6-3612,-13-8-129,-1 2-387,-8-14-387</inkml:trace>
  <inkml:trace contextRef="#ctx0" brushRef="#br0" timeOffset="70139.0117">19399 6949 10836,'-29'-71'5289,"17"71"-129,0 9-129,14 31-4257,1 19-258,8 21-129,0 8 0,2 8-258,0 2 0,-1-9-129,-3-13-129,-2-10 129,-3-22-129,-1-20 129,-3-24 0,0 0-129,10-16 129,1-13-129,4-6 129,1-3-129,5 4 129,4 4-129,1 9 0,1 9 129,2 12-129,-3 6 129,-3 14-129,-5 5 258,-4 4-258,-7 2 129,-6-2 0,-3 1 129,-15-4-129,-6-1 129,-11-6-129,-1-2 129,-3-4-258,1-6 0,5-1-774,-5-10-3741,19-9-387,4-14-516,14-9-258</inkml:trace>
  <inkml:trace contextRef="#ctx0" brushRef="#br0" timeOffset="70607.0385">19734 6824 10449,'41'-33'5289,"-14"20"-258,-1-6-258,8 5-4386,2-2 0,0 5-129,-2 1-129,-8 2 0,-5 2 129,1 5-129,-5 1 258,1 7-258,-1 9 129,1 5 0,0 4-129,0 11 129,-1 7 0,-5 6-129,-4 4 0,-5 7-129,-3 4 129,2 6 0,1 4-129,3 0 129,7-2-129,6-2 0,8 0 0,2-5-129,2-6 258,-3-6-129,-3-7 129,-5-2-129,-10-8 129,-10-3-258,-7-1 258,-11-6-129,-9-3 129,-7-2-129,-8-6 0,-6-1 0,-1-4 0,1-7 0,2-3-258,2-7-258,13 3-1548,1-19-2967,21-5-258,9-16-516,15-3-516</inkml:trace>
  <inkml:trace contextRef="#ctx0" brushRef="#br0" timeOffset="70780.0483">20602 7286 11352,'86'-45'5676,"-34"25"-387,1-1-387,0 6-4644,3 1-258,-1 4-516,-4 10-3225,-19-7-1290,-8 6-129,-17-3-516</inkml:trace>
  <inkml:trace contextRef="#ctx0" brushRef="#br0" timeOffset="70936.0573">20801 7371 10320,'-7'43'5547,"20"-36"-516,17 0 0,4-7-4644,11-2-258,3-2-774,-4-5-4128,3-5-258,-3-8-516,0-4-258</inkml:trace>
  <inkml:trace contextRef="#ctx0" brushRef="#br0" timeOffset="71172.0708">21653 6428 10449,'3'-62'5547,"12"38"-387,8-5-129,18 9-4644,13 5-258,14 6 129,5 1-129,1 6-129,-4 2 0,-12 0-129,-10 0-258,-20 0-903,-14 0-3612,-25 0-129,-20 0-516,-19-3-258</inkml:trace>
  <inkml:trace contextRef="#ctx0" brushRef="#br0" timeOffset="71515.0904">21680 6242 6837,'-102'33'5160,"75"-1"129,18 16-516,7 3-3483,9 22-387,7 7 0,10 17-129,-3 1 0,-1 9-258,-8-3 0,-2 5 0,-7-9-258,-3-4 129,-3-9-129,-7-11 0,1-7-258,-1-13 129,4-12-258,2-10 129,4-13 0,4-8 129,7-9-129,8-4 0,6-9 0,6-7 0,4-1 0,5-4 0,2 4 0,-1 2-129,0 1 129,-2 6-129,-3 1 0,-1 5-129,-3 0-258,-8-5-645,7 4-3999,-13-12-129,1-2-516,-4-15-258</inkml:trace>
  <inkml:trace contextRef="#ctx0" brushRef="#br0" timeOffset="71927.114">22334 7049 9933,'9'-81'5547,"-11"40"-258,-4 6-129,-8 2-4515,-2 10 0,-5 12-258,-4 11 0,-7 12-258,0 14 0,-1 9 0,3 7 0,3 7-129,7 2 0,7-3 0,10-2 0,6-9 129,10-8-129,8-9 0,3-12 129,3-8-129,3-8 0,-1-16 129,-1-6-129,-3-12 0,0-2 0,-5 1 0,-3 2 0,-4 9 0,-5 4 0,-3 19-129,-5 9 129,1 12 0,-1 14 0,0 8 0,0 7-129,3 4 129,1-1-129,6-7-129,0-8-258,8 0-903,-9-17-3741,12-7-129,-3-8-387,8-11-387</inkml:trace>
  <inkml:trace contextRef="#ctx0" brushRef="#br0" timeOffset="72140.1261">22648 6834 9288,'21'-73'5547,"-14"62"-129,-7 11-387,3 17-3612,-3 12-774,0 11-129,5 6-129,0 6-258,3 0 129,1 0-129,1-8 0,1-5-258,1-10 0,-1-11-516,2 2-903,-13-20-3612,11 0-258,-10-14-258,2-2-387</inkml:trace>
  <inkml:trace contextRef="#ctx0" brushRef="#br0" timeOffset="72291.1348">22544 7057 8514,'9'-25'5418,"15"4"-516,10 2-387,6-1-5289,1-4-3741,6-4-258,-1-6-387,2-6-258</inkml:trace>
  <inkml:trace contextRef="#ctx0" brushRef="#br0" timeOffset="72687.1574">23064 6428 9546,'8'-58'5676,"-8"58"-516,-13 29-129,-7 17-4128,5 21-516,-3 11-129,0 11-129,-1 3 0,1-2-129,0-10 0,3-12 0,3-16 0,2-13 0,6-13 0,2-15 129,2-11-129,6-8 0,6-12 0,6-10 0,5-9-129,4-2 0,4-2 129,2 1 0,1 6-129,2 7 129,0 9 129,-5 19 0,-4 5 0,-2 20-129,-7 10 258,0 4-129,-6 4 0,-5 2-129,-4-5 129,-5-1-129,-11-8 0,-3-6-129,-9-10 0,-4-6-129,-5-1-258,-8-10-1032,9-2-3612,-7-9 129,14-1-774,1-9-129</inkml:trace>
  <inkml:trace contextRef="#ctx0" brushRef="#br0" timeOffset="73167.1849">23433 6347 11094,'38'-66'5547,"-19"41"-516,11 10 129,-3 3-4902,14 7-129,9 5 258,0 1-258,2 6 258,-5 1-258,-10 1 129,-9 2-129,-6 1 258,-11 3-258,-7 2-129,-4 9 129,-9 7-129,-4 15 129,0 11-258,-1 8 258,0 6-258,2 12 387,0 4-129,5 5-129,-1 1 129,5 3-129,3-3 258,1-1 0,3-4 0,4-5-129,3-8 0,0-10 129,1-8 0,0-12-129,-4-12 129,-1-6-129,-7-9 0,-7-7-129,-13-6 0,-9-3 129,-13-2 0,-12 0-129,-11 1 0,-9 1 0,-8 5-129,-3 3-129,2 9-387,0-4-1161,17 19-2709,-7-7-1290,10 12-516,3-4-645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49:35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4135 7115 258,'9'0'3999,"-9"0"645,9 5-387,-9-5-1677,12 7-516,-12-7-129,12 2-645,-12-2 129,10 0-516,-10 0-129,7-3 0,-3-8-387,1-1 0,-1-7-258,1-9 129,-4-6-258,0-3 129,-1-2 0,-6 2 0,-1 1-129,-5 4 0,-2 8 129,-5 10-129,-2 11 129,-2 3-129,-2 20 0,-2 13-129,1 12 258,-2 14-258,3 6 129,3 8 0,6 0-129,5-2 129,6-7 0,5-10 0,8-14-129,10-15 129,3-11-129,6-14 129,1-11 0,2-12 0,-2-13 129,2-8-129,-3-8 0,-6-1 129,-1 2-129,-4 5 0,-5 10 0,-2 9 0,-3 16 0,-6 11 0,9 23 0,-4 11 0,0 5 0,3 7-129,5 2 129,0-2 0,6-3-387,0-12-387,9-2-3354,-8-15-645,5-4-258,-5-10-387</inkml:trace>
  <inkml:trace contextRef="#ctx0" brushRef="#br0" timeOffset="396.0226">4746 6895 2967,'0'0'5031,"0"0"0,0 0-516,0 0-1806,0 0-258,0 0-774,0 0-258,19-12-774,0 4-129,9 3-129,6-4-129,4 2-129,2 2 0,-1 2-258,-2 2-129,-8 0-258,-2 3-516,-16-2-3483,0 10-129,-11-10-774,-3 18 0</inkml:trace>
  <inkml:trace contextRef="#ctx0" brushRef="#br0" timeOffset="625.0357">4793 7127 9288,'20'11'5289,"5"-13"-516,-1-8-129,8 5-3483,0-6-516,6 5-387,-3 1-516,-5 1-387,1 7-1290,-16-2-2451,-3 9-516,-12-10-387,4 18-129</inkml:trace>
  <inkml:trace contextRef="#ctx0" brushRef="#br0" timeOffset="818.0468">4786 7411 9288,'-6'14'5031,"19"-10"-129,10-7-258,11-6-4128,4-1-129,3-1-258,2 6-903,-13-6-3612,4 5-129,-11 1-516,-5 3-387</inkml:trace>
  <inkml:trace contextRef="#ctx0" brushRef="#br0" timeOffset="1372.0783">5521 6568 8514,'1'-28'5418,"-1"28"-516,-8 16-129,-3 25-3096,10 21-1032,1 12-258,5 13-258,3 12-258,0-2-387,2 1 0,-5-16-387,0-5 129,-6-22 0,-2-11 0,-6-21 129,9-23 387,-14-9 258,10-23 258,4-11 0,5-10 387,10 4-129,6-5 0,8 13 0,3 5-129,7 14 0,-4 15 0,0 9-258,-6 15 129,-4 8-258,-8 8 129,-9 2-129,-8 2 129,-5 1 0,-12-4 0,-4-1 0,-7-5 0,-2-5-129,-1-5-258,-1-16-3096,11 5-1419,2-9-129,9-10-645</inkml:trace>
  <inkml:trace contextRef="#ctx0" brushRef="#br0" timeOffset="2732.1562">6269 7149 10836,'65'-53'5289,"-36"34"-387,2 12 0,-11 7-4644,-1 15 0,-3 10 0,-3 11-129,-5 4 0,-4 6 0,-1-1-129,0-3 129,-3-7 0,0-6-129,0-9 129,0-20-129,0 0 0,-5-7 129,4-21 0,1-12-129,1-7 0,6-6 0,3 3 0,4-1 129,2 10-258,2 8 258,-1 13-129,2 14 0,0 7 0,-1 14 0,0 10 129,0 5-258,0 4 129,-1 1 0,1-2-129,-2-2 258,0-6-129,-2-8 0,-2-8 0,1-6 0,-1-7 0,0-15 0,0-7 129,-1-6-129,1-4-129,2 0 258,-3 1-129,-1 5 129,0 5-129,-3 10-129,-7 15 129,11-2 0,-8 10 129,0 11-387,-1 3 387,3 7-258,0-3 129,3 0 0,3-3 0,1-5 0,4-7-129,1-7 129,0-4-129,1-9 0,0-8 0,-3-9 0,-3-4-129,-2-1 387,-3 3-258,-2 1 258,-2 6-258,-1 5 387,-2 16-258,0 0 0,0 0 129,6 22-387,-4 0 387,2 3-258,3 3 129,0-4-129,2-2 129,2-5 0,2-5-129,2-9 129,0-3 0,6-3-129,-1-10 129,-1-6-258,0-5 129,-5-3 0,-3-1 0,-6-1 0,-5 0 0,-11-1 0,-6 4 129,-1 5 129,-2 3 0,3 4-129,5 2 129,12 12-129,4-15 129,17 10-129,13 0 0,7 0-129,13-1 129,2 0-129,-1 0 129,-4 0 0,-8 1 0,-9 4 129,-12 1 0,-12 0 0,-11 12 129,-13 7 129,-7 5-129,-1 7 0,-2 3-129,5 4 0,3 1 129,8-1-258,8-9 0,6-6-129,8-6 129,4-13-129,4-4 129,1-15-129,0-8-129,-4-12 258,-1-10-129,-5-8 0,-6-9 0,-6-7 0,-3 6 129,-10 1 129,-5 9 0,0 13 0,-2 17 129,5 20 0,3 17 0,9 21 0,4 18-129,9 9-129,6 6 0,3 7-258,3 1-645,-4-16-774,7-1-3354,-8-17 0,4-13-516,-2-18-258</inkml:trace>
  <inkml:trace contextRef="#ctx0" brushRef="#br0" timeOffset="2929.1675">8091 6552 11868,'24'-49'5418,"-15"56"-258,-9 15-387,0 23-4128,0 11-258,1 8-129,3 13-387,-4-5-387,6 6-645,-8-21-1806,3-1-1935,-1-19-387,5-8-129,-5-29-516</inkml:trace>
  <inkml:trace contextRef="#ctx0" brushRef="#br0" timeOffset="3192.1825">8318 6742 9417,'30'-65'5289,"-21"56"-258,-9 9-129,0 0-3354,-5 14-774,-2 6-258,-5 0-129,0 3-129,-4-1-129,-1-1-129,2-1 129,1 0-129,5-2 0,4 2 0,5 2 129,1 1-129,9 2 0,6 2 0,2-1 0,4-2-258,6 3-516,-7-11-4128,9 2-129,-4-13-387,4 0-774</inkml:trace>
  <inkml:trace contextRef="#ctx0" brushRef="#br0" timeOffset="3732.2134">12148 6388 7482,'20'-31'5418,"-20"4"-645,0 8-1290,-9-10-1806,2 13-387,-10 2-645,-2 14-129,-6 14-129,-2 20-258,-4 16 258,2 11-387,2 6 129,9 6-129,7 0 129,8-5 0,10-11-258,11-15 129,12-13 0,5-13-258,10-8-516,-5-12-4257,8-7 129,-5-14-645,4-2-258</inkml:trace>
  <inkml:trace contextRef="#ctx0" brushRef="#br0" timeOffset="3905.2233">12569 6463 9288,'48'-16'5547,"-17"11"-258,0-8-258,4 5-4386,3-2-258,2 8-258,-2 2-387,-8 0-903,0 8-3741,-17 0-258,-6 12-387,-10-1-387</inkml:trace>
  <inkml:trace contextRef="#ctx0" brushRef="#br0" timeOffset="4073.2329">12669 6702 7998,'0'11'5418,"24"-11"-129,-3-7-387,11 1-3612,-4-7-516,6 2-387,-1 2-516,-6-2-903,5 11-3741,-18-3-258,-4 7-645,-10-4-129</inkml:trace>
  <inkml:trace contextRef="#ctx0" brushRef="#br0" timeOffset="4220.2414">12723 6800 9546,'-50'29'5547,"45"-17"-387,5-12-129,13 5-4386,13-5-129,11-1-258,6-3-387,5-5-903,10 4-3870,-4-7-258,4 1-387,-4-5-774</inkml:trace>
  <inkml:trace contextRef="#ctx0" brushRef="#br0" timeOffset="5596.3201">13834 6486 7482,'11'-61'5547,"-20"31"-516,-17-1 0,-1 14-3741,-18 5-258,-3 15-516,-6 22-129,2 15-129,6 10-129,8 7 0,12 2-129,11-4 0,12-7-129,12-15 0,13-16 129,9-17-129,4-11 129,4-21 0,-2-11 0,3-18 0,-5-14 0,-4-7 129,-5-1-129,-8 1 129,-5 10-129,-5 8 0,-6 18 0,-2 25 0,0 21 0,-7 27 0,1 24 129,2 16-129,3 13 0,1 7 0,8 1-258,5-9-129,8-1-387,-1-25-3483,16-7-645,-1-20-387,10-12-516</inkml:trace>
  <inkml:trace contextRef="#ctx0" brushRef="#br0" timeOffset="6616.3783">14647 6302 9804,'16'29'5289,"-5"-3"-258,5 10-258,-3 3-4515,2 8 0,-3 1-129,-4 0 0,-8-5-129,-2-8 0,-5-11 0,-2-12 0,9-12 129,-12-10-129,12-17 129,6-13-129,7-7 129,4-3-129,4 1 129,-2 3-129,0 7 0,-4 11 129,-4 16-129,-3 12 129,-3 16 0,0 11 0,0 6-129,2 4 0,2 3 129,2-5 0,1-3 0,1-7-129,0-7 0,0-12 0,-2-6 129,0-6-129,0-16 0,2-7 129,-1-9-129,3-3 0,0-4-129,-1 4 258,-2 3-258,1 9 129,-4 12 0,1 10-129,-4 14 129,-1 13 0,-1 8 129,2 4-129,-2 4 0,4-2 0,0 0 0,1-9 0,4-9 0,-2-4 129,4-9-129,-1-3 0,2-10 0,-1-9 129,1-5-129,-1-6 0,-1-3 0,-1-2 0,-3 5 129,-2 3-129,-3 8 0,-3 6 0,-2 13 0,0 0 0,6 25-129,-2-1 129,1 2-129,5 4 129,0-4 0,3-2 0,0-5-129,2-6 258,-1-6-258,-1-7 129,-2-3 129,-3-8-258,-4-9 129,-4-3 0,-6-9 0,-12-2 129,-7-2-258,-4 3 129,-4 2 0,3 2 0,3 7 0,9 4 0,11 7-129,7 11 129,21-12 0,10 7 0,9-2-129,5-3 129,2-5-129,1-1 0,-7-1 258,-9 0-258,-3-2 258,-9 4-129,-7 3 129,-5 7 0,-8 5 0,6 22 0,-6 7 129,3 8-129,-3 11 129,2 5-258,-1 8 129,2-1-129,-1-2-258,-2-12-258,2 5-1419,-5-24-3096,3-3 0,0-24-516,0 0-387</inkml:trace>
  <inkml:trace contextRef="#ctx0" brushRef="#br0" timeOffset="6888.394">15728 6207 7740,'34'-72'5289,"-18"57"-387,-9 4-258,-7 11-2451,4 7-1419,-4 12-258,-4 3-129,-4 5-258,-5 2 129,-1-2-129,-1-1 0,3-2-258,2-7 258,1 0-258,5-3 129,4-2 0,0-12 0,8 16 129,2-7-129,2 0 0,3 1 0,2 2-258,5 11-1290,-6-10-3354,7 2-129,-1-8-258,8 3-645</inkml:trace>
  <inkml:trace contextRef="#ctx0" brushRef="#br0" timeOffset="7121.4072">16398 6079 11094,'-2'-16'5547,"6"20"-774,9 25 129,-5 8-4515,0 9-258,-1 10-129,-4 1-516,4 10-3354,-9-17-1032,0-2-258,-6-17-258</inkml:trace>
  <inkml:trace contextRef="#ctx0" brushRef="#br0" timeOffset="7471.4273">16599 6216 9933,'31'-88'5289,"-25"55"-258,-6 33-129,0-16-3741,0 16-387,-14 24-258,5 1-258,-2 4 0,-1 2 0,-1 3-129,0-3 0,-2-3 0,0-2-129,0-3 0,-1-6 0,6-4 0,1-1 0,9-12 0,-5 15 0,5-15 0,12 14 0,3-4 129,6 1-129,2 4 0,2 2 0,2 3 0,-2 0 0,-4 1 0,-3-1 0,-4 1-129,-6-6-258,0 9-1161,-11-12-3354,3 2-258,-11-9-516,4 4-387</inkml:trace>
  <inkml:trace contextRef="#ctx0" brushRef="#br0" timeOffset="15430.8826">3979 8600 9417,'5'-33'5160,"-5"33"0,0 0-516,0 0-3483,0 26-258,0 11-516,0 21 0,0 11-129,2 13-129,-2 4-129,0 0 0,0-3 0,0-9-258,-1-7-387,-5-27-2451,6-7-1548,0-22-516,6-11-129,5-12-645</inkml:trace>
  <inkml:trace contextRef="#ctx0" brushRef="#br0" timeOffset="15719.8991">4278 8715 9288,'32'-46'5160,"-32"46"-258,0 0-258,0 0-3612,-9 29-516,-9-3-258,-5 6 0,-3 6-258,-3-1 129,1 0-129,1-2 0,3-3 0,8-1 129,8-2 0,10 0 129,12-5-129,14 1 0,9 1 0,11 1 129,4 0-129,1 0-129,-2-4-258,-6-6-387,3 5-3354,-20-13-774,-3 1-258,-12-10-774</inkml:trace>
  <inkml:trace contextRef="#ctx0" brushRef="#br0" timeOffset="15944.912">4711 8398 11352,'1'-42'5676,"-1"42"-387,0 29-129,5 15-4515,7 19-129,3 20-258,1 18 0,-1 12-129,-3 7 0,-4-1-258,0-8-387,-6-21-774,5-11-3612,-4-25-129,7-19-387,3-22-258</inkml:trace>
  <inkml:trace contextRef="#ctx0" brushRef="#br0" timeOffset="16336.9344">5435 8773 12255,'19'-53'5547,"-14"28"-258,-5-6-258,-3 13-4515,-12 8 0,-3 13-258,-7 14-129,-3 15 0,2 12-129,2 9 0,4 0-129,7 0 129,8-5 0,5-13-129,8-12 129,7-13-129,5-10 129,2-17 0,1-12 0,1-5 0,-3-4 0,-1 2 0,-2 7 129,-4 7-129,-1 13 0,-2 9 0,-1 8 0,0 13 0,2 7-387,1-6-645,12 9-3870,-7-14-258,9-2-258,-3-9-387</inkml:trace>
  <inkml:trace contextRef="#ctx0" brushRef="#br0" timeOffset="16464.9417">5817 8858 11094,'34'-10'5160,"-12"8"-387,2-5-516,1-1-8514,6 0 0,-1-4-645,4 2-645</inkml:trace>
  <inkml:trace contextRef="#ctx0" brushRef="#br0" timeOffset="16851.9638">6241 8418 11868,'5'-48'5418,"-5"48"-129,2 19-129,3 14-4515,-2 16-129,4 8-258,-1 10 0,0 3-258,-1 0 0,-2-8-258,2-13 0,-4-11 129,3-16-129,-4-22 129,0 0 0,13-12 0,-5-17 129,5-5 0,1 0 0,3 1 0,1 8 0,2 6 0,1 9 0,1 10 0,-1 14 129,0 8 0,-3 5-129,-2 7 129,-5 1-129,-2-1 258,-9 1-258,-3-7 0,-9-1 129,-7-3-129,-9-4-129,-6-8-258,4 6-1419,-9-14-3225,8 1 0,-2-5-516,8-4-387</inkml:trace>
  <inkml:trace contextRef="#ctx0" brushRef="#br0" timeOffset="18388.0517">12006 7722 9804,'0'0'5676,"7"22"-516,-4 9-129,5 18-4644,2 13 129,2 12-129,0 1-129,-1 2-258,-1-2 0,-5-10-258,1-9-516,-7-17-3225,1-8-1032,0-14-387,0-17-516</inkml:trace>
  <inkml:trace contextRef="#ctx0" brushRef="#br0" timeOffset="18663.0674">12325 7902 8643,'5'-13'5547,"-18"13"-516,-4 10-387,-4 11-4257,-1 2 129,1 4-258,-4 2-258,1 0 0,0 1 0,5 0 0,3 0 0,4-4 0,9 2 129,3 0-129,11-2 129,7-2-129,6 0 129,6-5-129,3-2-258,-3-7-645,9 5-2709,-11-10-1161,4-1-387,-7-4-645</inkml:trace>
  <inkml:trace contextRef="#ctx0" brushRef="#br0" timeOffset="18956.0842">12852 7591 9546,'10'-66'5934,"-1"66"-774,-4 18 129,6 29-4773,-4 23 0,5 17-129,-5 16-129,1 4 0,-1 1-258,-3-8 0,-2-12-258,-2-17-258,7-5-1806,-7-29-2709,5-11-258,-5-26-516,17 6-258</inkml:trace>
  <inkml:trace contextRef="#ctx0" brushRef="#br0" timeOffset="19263.1018">13700 7870 9546,'0'-46'5676,"-10"29"-645,-11 5 129,2 7-4644,-13 7-258,0 18 0,-6 8 0,3 9 0,3 6-129,8 7 0,9 0 0,11-2-129,6-4 0,15-7 129,9-7 0,11-5-258,7-8-129,3-14-774,11-2-3999,-9-5-129,4-6-387,-7-15-258</inkml:trace>
  <inkml:trace contextRef="#ctx0" brushRef="#br0" timeOffset="19424.1109">14014 7972 9159,'13'-7'5547,"0"9"-258,-1 0-129,7 1-4386,3-1-387,2 2-129,3 1-516,-9-2-4515,9 0-129,-5-3-516,6 0-645</inkml:trace>
  <inkml:trace contextRef="#ctx0" brushRef="#br0" timeOffset="19699.1267">14624 7846 8643,'5'-39'5547,"-10"25"-258,-9-1-387,-3 15-3612,-8 0-516,-1 17 0,-1 5-387,-1 14-129,1 5 0,3 7-258,6-1 258,5 0-129,8-5-129,5-5 129,10-9-129,8-12-129,5-5-258,2-14-645,10-6-3870,-7-14-258,4-6-516,-6-17-387</inkml:trace>
  <inkml:trace contextRef="#ctx0" brushRef="#br0" timeOffset="19880.137">14700 7441 10449,'-11'-17'5547,"7"49"-387,-7 19 0,11 21-4386,-1 10-129,0 13-258,-2 3-258,2 1-129,0-3-387,-6-19-1806,5 0-2967,-4-18-129,3-9-516,-2-15-387</inkml:trace>
  <inkml:trace contextRef="#ctx0" brushRef="#br0" timeOffset="31396.7958">4047 10839 645,'-1'-34'2064,"-1"22"0,0-3-516,1 5 129,-1-6-258,2 16 0,0-27 0,0 27 387,-2-18-129,2 18 0,-1-14 129,1 14-129,0 0 0,0 0-258,0 0 0,0 15-645,-2 14 0,3 17-258,3 14-129,3 19-258,-1 11 129,2 9-129,-1 1-129,-1-10-129,2-5 0,-5-10 0,0-14 0,-3-14-129,0-13-129,0-19-387,0-3-774,0-12-3354,-4-9 129,4-19-645,3-7-129</inkml:trace>
  <inkml:trace contextRef="#ctx0" brushRef="#br0" timeOffset="31763.8168">4402 10793 8901,'38'-37'5031,"-28"24"-258,-10 13-129,0 0-3741,1 26-258,-12 1-258,-10 6-129,-9 7 129,-4 8-387,-7 3 129,-3 2-129,1-9 0,5 1 0,7-7 0,10 0 129,11-5-129,10-5 129,14-6 0,10 1-129,9-4 129,5 2 0,3 1 129,-3 0-258,-2 0 129,-5 2 129,-7-1-258,-5 0 129,-8 0-129,-5-3-129,-2-1-129,-4-19-774,5 22-3870,-5-22 258,9 6-645,-9-6-645</inkml:trace>
  <inkml:trace contextRef="#ctx0" brushRef="#br0" timeOffset="32131.8378">5091 10270 10707,'-11'-36'5160,"11"36"-258,-9 22 0,9 23-3999,4 14-258,8 22-258,5 13-129,2 14-129,2 7 0,-2 2 0,-2-5-129,-3-6 0,-5-9 0,-4-15 0,-5-12-129,-1-13 129,-1-13-258,-1-19-258,3-3-2064,0-22-2322,8-5-129,-3-18-516,6-9-258</inkml:trace>
  <inkml:trace contextRef="#ctx0" brushRef="#br0" timeOffset="32799.876">6136 10729 7998,'6'-11'5031,"-6"-8"-387,0 6 0,-3-11-2709,3 14-774,-7-9-387,7 19-387,-21-19 129,8 19-258,-8 5 0,-3 15 129,-4 13-129,1 8-129,2 7 0,5 3-129,5 2 129,9-1-129,6-7 129,16-6-129,8-12 0,8-8 0,6-8-129,3-10 0,0-1-387,-5-12-1419,1 2-3096,-6-9 129,-3 2-516,-7-4-387</inkml:trace>
  <inkml:trace contextRef="#ctx0" brushRef="#br0" timeOffset="33423.9116">6553 10186 9546,'-4'-20'5031,"4"20"-387,0 0-129,0 0-3483,0 0-387,0 0-258,0 0-258,0 0 0,0 8-129,0-8 129,2 12-129,-2-12 0,0 0 129,0 0-129,0 0 0,0 0 129,0 0-129,0 0 0,0 0 129,0 0-129,0 0 0,0 0 0,0 0 0,-5 0 0,5 0 0,0 0 0,0 0 0,2-13 0,-2 13 129,0 0-129,0 0 258,0 0-129,-6-7 129,-1 10 129,-4 9-129,-2 14 0,-3 9 129,2 17-129,2 9 0,0 14 0,5 13-129,3 4 0,4-1 0,3-2-258,7-4 129,6-14 0,4-12 0,4-8-129,3-17 0,2-9 0,2-7-129,-2-12-258,3 3-1290,-8-11-2967,2-5-387,-8-13-258,2 4-387</inkml:trace>
  <inkml:trace contextRef="#ctx0" brushRef="#br0" timeOffset="34567.977">7056 10630 5031,'11'-1'3483,"-3"1"258,-8 0-258,10-1-1032,-10 1-387,0 0-645,1-17 0,-1 17-645,4-17 0,-4 17-387,0-22-129,-2 8 0,-1-2-129,-2 1 129,-2 1-129,-2 3 129,-3 3-129,-1 7-129,-5 1 129,0 0 0,-4 12 0,1 7-129,-1 6 129,2 6 0,3 3-129,4 10 129,5 1-129,5 1 0,3-2 129,3-5-129,7-7 0,2-8 0,4-7 0,1-12 0,0-5 0,1-11 129,-1-6-258,0-6 258,-1-5-258,-2-3 129,-2-1-129,-2-1 129,-3 2 0,-2 6-129,-1 4 129,-3 6 0,-1 15 0,0 0 0,0 0 0,0 25 0,1-4 129,3 8-258,1 4 258,2-3-129,0-1 129,4-4-129,-4-4 129,4-4-258,1-2 129,-4-9-387,4 1-129,-12-7-645,15 4-1935,-15-4-1548,0 0-516,0 0 0,0 0-387</inkml:trace>
  <inkml:trace contextRef="#ctx0" brushRef="#br0" timeOffset="36951.1133">7509 10703 5934,'-8'0'5031,"8"0"0,0-10-1161,10 11-1161,-1-3-903,17 2-516,0-3-387,13 1-387,1 0-129,6 1-129,0-1-129,-3-1-129,-4 0 129,-8 1-129,-5 0-129,-11-1 0,-3 1-258,-12 2-258,8-7-2193,-8 7-1935,0-14-129,0 3-645,0 11 0</inkml:trace>
  <inkml:trace contextRef="#ctx0" brushRef="#br0" timeOffset="37439.1413">8164 10147 6966,'0'-17'4902,"0"17"-129,-5 7-387,5 22-3225,5 22-258,-2 7-258,6 15-129,-2 2-129,0 2-387,1-4-516,-5-11-258,5 1-129,-8-25-387,5 0 129,-5-24 0,3 3 129,-3-17 129,0 0 516,7-15 516,-4-8 387,2 3 258,0-12 129,7 10 129,-3-11-258,7 12 129,-3 0-129,7 12-258,-1 2-258,4 7 0,-1 8-129,1 8 0,-3 4 0,0 5-129,-5 2 0,-5-2 0,-7 3 129,-3-1-129,-13-2 129,-7-4-258,-6 1 258,-6-4-129,-3-4-129,-3-7-2064,4-3-2193,4-4-129,6-4-645,5-12-129</inkml:trace>
  <inkml:trace contextRef="#ctx0" brushRef="#br0" timeOffset="37756.1595">8558 10089 8256,'80'29'5160,"-38"0"-129,4 17-387,-8 10-3612,1 20 0,-12 5-774,-5 13-129,-13 3 0,-9 2-258,-9-2 129,-9-10-129,-5-7 0,-3-8 0,0-6 129,4-17-129,-1-4-258,4-15 0,3 1-516,-2-17-1032,3 3-2451,4-9-516,2-4 0,1-3-387</inkml:trace>
  <inkml:trace contextRef="#ctx0" brushRef="#br0" timeOffset="40032.2896">12166 9538 2709,'5'-57'4773,"-4"33"-258,-1 0-1161,0 24-1419,0-19-258,0 19-516,1 18-387,3 24 0,-4 15-129,3 19-129,-2 11 0,2 16-129,-1 3-129,-1 3 0,1-8-258,-1-14 129,1-15-387,-2-18-258,6-4-1677,-5-27-2322,3-12-387,-4-11-258,6-24-258</inkml:trace>
  <inkml:trace contextRef="#ctx0" brushRef="#br0" timeOffset="40432.3126">12434 9608 3612,'21'-42'4902,"-21"42"-258,0 0-387,0 0-2709,1 13-774,-5 11-387,-3 6-129,-7 5-129,-3 6 129,-4 2-387,-3-2 129,0-2 0,-4-5 0,4-7 0,0-3 0,5-7 0,5-3 129,5-9-129,9-5 129,0 0-129,4 15 129,7-6 129,6 4-129,1 3 129,8 4 258,-3 1 0,4 4-258,-1-1 129,1 3-129,-2-3 0,-5-3-129,-2-1-129,-3-7-129,-2 4-645,-13-17-1677,14 7-2193,-14-7-129,12-1-645,-4-11 258</inkml:trace>
  <inkml:trace contextRef="#ctx0" brushRef="#br0" timeOffset="41016.346">12937 9314 2967,'6'-29'3999,"-1"11"-258,-5 18-1677,4-18-258,-4 18-258,0 0 0,0 0-258,-4 12-129,3 17-387,-7 13 0,6 30 0,-2 21-129,4 26-258,0 12 129,6 15-129,3 3 0,1-2-258,2-12-129,0-22 0,-2-18-645,-9-30-774,8-9-3225,-9-20-387,0-8 0,-2-15-516</inkml:trace>
  <inkml:trace contextRef="#ctx0" brushRef="#br0" timeOffset="46127.6383">13472 9523 903,'0'-34'3999,"0"21"129,-1-3-774,1 16-645,-2-27-903,2 27-129,-1-13-516,1 13-258,0 0-129,0 25 129,0 12-258,0 18-129,0 12-258,6 11 0,0 8 0,2 5 129,0-4-387,2-8 0,-1-15 0,-3-18-258,0-10 129,-2-17-129,-4-19 0,0 0 0,0-5-129,-4-21 258,4-9 0,0 0 0,3-5 0,8 0 129,3 1 0,7 6 0,3 4 129,3 13 0,3 8 0,-2 8-129,0 2 129,-3 13 0,-7 9 0,-2 4 0,-7 4 0,-4 1-129,-5-2 258,-6 1-258,-8-3 129,-7-2-129,0-3 0,-8-7-258,3 3-516,-7-16-2193,7 0-1677,2-4-258,6-10-516,5-8 388</inkml:trace>
  <inkml:trace contextRef="#ctx0" brushRef="#br0" timeOffset="47283.7043">14252 9215 774,'0'0'4128,"0"0"387,0 0-387,0 0-1935,-13-4-645,13 4-258,-18 9-387,8 13-258,-10 2 129,4 20 0,-8 8 0,5 21-258,-2 7 0,6 13-129,3 2-129,8 0 258,4-7-387,10-7 0,8-16 0,6-16-129,6-12 129,1-15-258,2-8-258,-5-14-1290,4 0-3096,-5-10-129,-1-3-129,-3-11-645</inkml:trace>
  <inkml:trace contextRef="#ctx0" brushRef="#br0" timeOffset="47667.7263">14699 9595 5031,'1'-34'5289,"-4"17"-387,-5-2-258,2 8-3096,-9-6-258,3 13-516,-6 3-129,0 7-129,-3 16-387,3 9 129,-1 11-129,6 4 0,2 6-129,7 1 129,4-3 0,7-2 0,9-11-129,4-8 0,5-7-258,0-13-387,10 3-2451,-8-12-1548,2-3-258,-3-12-516,3-4-129</inkml:trace>
  <inkml:trace contextRef="#ctx0" brushRef="#br0" timeOffset="47864.7376">15008 9694 7740,'24'-9'5418,"-13"3"-516,8 2-258,-2-6-3612,8 8-129,-1-3-645,2 1-258,0 6-1161,-7-2-3354,2 0-387,-3 0-258,-1 0-516</inkml:trace>
  <inkml:trace contextRef="#ctx0" brushRef="#br0" timeOffset="48203.757">15638 9506 6450,'24'-27'5418,"-18"9"-387,2 5-387,-7-7-2064,0 8-1935,-3 2-258,-8 5-129,-5 3-129,-3 2 0,-5 12-129,-5 5 0,1 11 0,-1 5 0,5 8 0,5 1 0,10 2-129,6 0 258,6-5-258,12-5 129,8-6-129,1-10-129,8-3-645,-10-15-1806,7 0-1806,-6-9-645,0-7-258,-4-6 0</inkml:trace>
  <inkml:trace contextRef="#ctx0" brushRef="#br0" timeOffset="48403.7685">15739 9131 7611,'-9'-20'5289,"-3"31"-516,12 20-129,-1 8-3612,7 20-516,1 6 0,2 11-129,-1 1-387,-3-2-516,1 0-645,-6-17-3354,0-10-516,0-13 0,0-14-387</inkml:trace>
  <inkml:trace contextRef="#ctx0" brushRef="#br0" timeOffset="48743.788">15982 9074 7740,'41'8'5418,"-20"19"-516,5 12 129,-10 7-3483,11 23-645,-6 6-258,0 13-129,-8 1-258,-5 3 0,-5-9 0,-6-1 0,-8-4-258,-10-6 129,-7-11-129,-4-8-129,0-3-258,-8-12-3096,6 4-1290,-3-5-387,5-4-258,2-4-645</inkml:trace>
  <inkml:trace contextRef="#ctx0" brushRef="#br0" timeOffset="54900.1401">4399 12519 7611,'0'-34'4773,"0"21"0,0 13-903,-4-17-2322,5 24-258,-1 13-387,5 22-258,-2 20-387,2 18 129,-3 12-258,5 8 129,-3 6-258,0-5 0,-1-7 0,0-11 0,0-18-258,-2-17 0,2-10-645,-3-25-1935,0-13-1935,0 0-258,11-13-129,-3-23-387</inkml:trace>
  <inkml:trace contextRef="#ctx0" brushRef="#br0" timeOffset="55236.1593">4699 12693 9030,'20'-56'5031,"-16"41"-258,-4 15-387,-5-8-3741,-1 14 129,-5 8-516,-3 10 0,-6 6-258,-4 8 129,-4 2-258,-6 0 258,-1-4-258,-1-2 258,2-5-129,5-7 0,10-1 0,10-4 129,9 0-129,13 2 129,12 3 0,11 5 0,3 6-129,3 2 129,-1 1-129,-2 1 0,-9-1 0,-2-5-129,-7-2 0,-8-5-258,3 1-1419,-13-14-2709,-3-11-258,10 3-387,-5-10-387</inkml:trace>
  <inkml:trace contextRef="#ctx0" brushRef="#br0" timeOffset="55536.1765">5329 12276 9159,'-17'-10'5289,"9"24"-387,8 19-258,0 13-3741,6 26-258,4 16-129,5 18 0,-4 4-129,0 7-258,-3-4-129,0-7 0,-5-13 0,-1-16 0,0-18 0,1-13-129,0-15 0,2-16-387,8 1-1806,-3-16-2451,2-12-129,1-9-387,0-6-516</inkml:trace>
  <inkml:trace contextRef="#ctx0" brushRef="#br0" timeOffset="56084.2078">6549 12485 8127,'9'0'4902,"-9"0"-129,0-18-129,-2 6-3225,-16-7-129,2 7-387,-10-3-258,-1 14-129,-6 1 0,1 18-129,-3 11-129,2 15 0,5 7-258,8 7 129,8 2-129,9 1 0,8-8 0,14-7 0,9-9-258,6-16-645,15-2-3741,-6-15-387,7-1 0,-1-5-516</inkml:trace>
  <inkml:trace contextRef="#ctx0" brushRef="#br0" timeOffset="56459.2292">6953 12585 10836,'11'-64'5031,"-14"46"-258,-12 2 0,2 16-3870,-14 0-129,1 20-258,-3 6-258,4 6-129,5 5 0,7 4 0,5-1-129,8-6 0,6-8 0,11-7-129,2-10 129,4-8-129,2-3 129,-2-18 0,-1-5-129,-4-10 129,-3 3 0,-4 0 0,-3 2 0,-2 8 0,-3 8 129,-3 14-129,0 0 129,3 22-129,-3 3 129,3 7-129,2 1 0,1 1-129,5-1-129,-2-14-903,12 2-3483,-3-13-258,9 1-258,-2-9-516</inkml:trace>
  <inkml:trace contextRef="#ctx0" brushRef="#br0" timeOffset="56633.2392">7450 12626 12771,'37'-8'5031,"-13"7"-129,0-15-516,7 11-3741,0-5-258,5 4-387,1 5-645,-10-8-3483,6 8-645,-7-6-387,2 5-258</inkml:trace>
  <inkml:trace contextRef="#ctx0" brushRef="#br0" timeOffset="56928.2561">8293 12327 11223,'14'-31'5418,"-14"14"-645,0 17 258,-31-15-4128,11 15-258,-6 5-129,-2 15-258,1 6 129,1 7-258,8 4 129,8 4-129,8-1 0,5 1-258,13-3 258,7-7-258,9-5 0,2-8-129,4-4-258,-5-14-1032,8 0-3354,-8-11-258,2-7-258,-4-11-516</inkml:trace>
  <inkml:trace contextRef="#ctx0" brushRef="#br0" timeOffset="57332.2792">8585 11944 12384,'-9'-22'5418,"-2"43"-258,11 24-258,1 8-4515,8 14-129,3 5 129,2 7-387,-2-1 129,0-3-129,-6-11 0,-2-11-129,-3-12 0,-1-11 0,0-13 0,0-17 0,0 0 0,3-17 0,4-10 0,5-8 0,1 2 129,2-1 0,0 4-129,3 6 129,0 8 129,3 11-258,1 5 129,1 9 129,-1 10-129,-1 3 0,-2 4 0,-4 2 0,-5-3 0,-8 0 0,-4-1 0,-12-4 0,-6-3 0,-8-2 0,-6-4 0,-2-5-645,5 4-3999,-6-10-258,8 0-258,0-2-516</inkml:trace>
  <inkml:trace contextRef="#ctx0" brushRef="#br0" timeOffset="57803.3061">12655 11569 9804,'-7'-36'5418,"7"36"-387,-7 13 129,7 22-4515,0 19 129,2 21-387,5 15-129,1 8 0,0 4-387,-5-5-129,4-3-903,-8-23-2580,1-13-1290,0-24-516,0-20 0</inkml:trace>
  <inkml:trace contextRef="#ctx0" brushRef="#br0" timeOffset="58111.3236">12917 11754 5031,'36'-65'5289,"-36"65"-129,0 0-516,0 0-1677,-3 21-2064,-12 6-258,1 7-258,-4 2-258,-4 1 0,-3 0-258,0-4 258,-1-4-258,2-8 258,3-6-129,5-4 258,4 0-129,11 0 258,6-1-129,14 7 129,6-1-129,7 8 0,4 2-258,4 1 0,0 1-516,-5-11-516,6 4-3870,-11-6-129,-2-4-258,-4-8-516</inkml:trace>
  <inkml:trace contextRef="#ctx0" brushRef="#br0" timeOffset="58384.3394">13647 11097 10836,'-25'-19'5418,"14"41"-258,10 26-129,1 18-4515,11 21-258,2 15 129,2 12 0,-4 8-258,-2 2 129,-2-9-387,-4-13 0,-3-11-258,0-21-516,5-14-3999,-5-17-258,9-14-258,1-18-645</inkml:trace>
  <inkml:trace contextRef="#ctx0" brushRef="#br0" timeOffset="58879.3677">14114 11311 9546,'17'-49'5289,"-4"47"0,-4 9-387,2 27-4128,-4 12 0,3 26-258,-7 7 0,-3 12-258,0 0 0,-2-6-258,-3-10 129,3-9-258,1-15 129,1-17-129,0-15 129,0-19-129,10-2 129,2-22-129,3-6 129,3-8-129,5 3 0,1 1 0,4 7 129,2 7-129,3 11 0,-3 9 129,0 6 0,-1 11 129,-1 5-129,-5 3 0,-6 1 129,-3 1-129,-5-3 0,-6-1 129,-4-3-129,-10-3 0,-8-3 0,-5-4 0,-6-3 0,-5-7-129,-1 0 0,4-7-129,5-5-516,0-13-2193,16 7-1806,8-9-387,12 2-387,11-3-258</inkml:trace>
  <inkml:trace contextRef="#ctx0" brushRef="#br0" timeOffset="59144.3828">14808 11675 6063,'63'-42'5676,"-48"23"-516,-5 6-387,-10-8-1290,0 21-2709,-21 0-258,8 12 0,-8 7-258,4 10 0,1 3 0,3 6 0,4-1-129,7 2 129,4-2-129,11-5 0,2-5 0,6-6 0,6-3-129,-3-7-387,7 1-774,-7-9-3741,7-3-129,-4-7-387,3-3-645</inkml:trace>
  <inkml:trace contextRef="#ctx0" brushRef="#br0" timeOffset="59504.4034">15283 11679 5547,'13'-6'5418,"-3"4"-258,-2-7-258,10 9-2322,-9-8-774,12 8-645,-1-10-516,7 4-258,4 1-258,2 0 0,3-1-258,-1-1-129,0 5-129,-7-8-387,2 10-2451,-13-5-1677,-5 3-258,-12 2-387,10-10-129</inkml:trace>
  <inkml:trace contextRef="#ctx0" brushRef="#br0" timeOffset="60217.4442">16073 11111 3483,'2'-14'4773,"-2"14"-258,0-21-129,-3 5-2580,3 16-387,0-25-387,0 25 0,0-24-258,0 24-258,3-24 0,-3 24 129,0-18-258,0 18 0,0-11-129,0 11 0,0 0-129,0 0 0,0 0 0,0 0 0,0 0 0,0 0-129,-2 6 129,2-6 0,0 0 0,0 0 129,0 0-258,5 8 129,-5-8 0,0 0 0,0 0-129,0 0 129,0 0-129,0 0 0,0 0 0,0 0 0,0 0 129,11 5-258,-11-5 129,0 0 0,9 6 129,-9-6-129,0 0 0,0 0 0,0 0 0,0 0 0,0 0 0,8 3 0,-8-3 0,0 0-129,9 6 0,-9-6 0,8 8-387,-8-8-2580,0 0-1677,3 12-258,-3-12-645,0 18 0</inkml:trace>
  <inkml:trace contextRef="#ctx0" brushRef="#br0" timeOffset="65015.7187">16060 11061 1935,'9'-14'4128,"-8"-5"0,-1 19-903,0-20-645,0 20-387,0-15-516,0 15-387,0 0-129,0 28-387,0 9-258,0 17-129,2 14-129,4 7 129,0 10-387,0 3-258,3 1-258,-5-17-645,6-2-1548,-7-21-1677,-1-7-387,-2-13-258,0-7 0</inkml:trace>
  <inkml:trace contextRef="#ctx0" brushRef="#br0" timeOffset="70199.0151">16145 11417 1806,'0'0'4128,"-8"0"258,8 0-129,0 0-2064,0-12-387,8 12-387,-2-12-258,6 8 0,-3-6-258,8 10-258,-1-7 129,6 7-387,-1-1 0,3 1-129,1 2-129,0 5 0,-2 2 0,-1 1 0,-3 3-129,-6 2 129,-4 1-129,-4 2 129,-5 3-129,-7-1 129,-5 1-129,-6 3 0,-5-3 129,-3 0-129,-5-4 129,0 2-129,0-4 0,0-3 0,7 0-129,1-9-387,12 6-1677,2-9-2322,9 0-387,0-9-258,12-2-387</inkml:trace>
  <inkml:trace contextRef="#ctx0" brushRef="#br0" timeOffset="71228.074">16748 11373 2193,'0'0'2064,"0"0"-1032,0 0-387,0 0-645,0 0 129,0 0-129,0 0 0,0 0 387,0 0 0,0 0 129,0 0-129,0 0 129,0 0-129,0 0 0,0 0-129,0 0-129,0 0 0,0 0-129,0 0 258,0 0-129,0 0 258,0 0 387,-5-6 258,5 6 129,0 0 0,-1-13 0,1 13 129,0 0-387,0 0 0,0 0-387,0 0-129,0 0-129,0-11-129,0 11 129,0 0 0,-11-8 129,11 8-129,-14-6 129,6 6 258,-7 0-258,-1 1 0,-4 8 0,-1 10 0,-2 2 0,2 11-129,0 1 129,4 6-258,6 1 0,5 1 0,6-4 0,12-5-129,8-10 0,6-5 0,5-10 0,2-7-258,1-3-387,-2-16-1032,-1 2-2580,-6-5-387,-4-4-258,-4-6-645</inkml:trace>
  <inkml:trace contextRef="#ctx0" brushRef="#br0" timeOffset="71808.1072">16810 10836 2451,'0'0'2709,"0"0"774,0 0-387,0 0-258,-1 15-258,1-15-516,0 0-903,-10 6-129,10-6-258,0 0-258,0 16-129,0-16-129,0 0 129,0 0-258,0 0 258,0 14 0,0-14-129,0 0 0,0 18 129,0-18-129,0 24 0,0-10 0,0 8-129,0 5 129,0 14-129,0 13 0,0 10 0,3 6-129,-2 6 129,-1 3 0,2 2-129,-1-2-129,-1-14 0,0-9 129,0-12-129,0-8 0,-1-11 0,1-4-129,-2-11 258,2-10-129,0 11 0,0-11-129,0 0-258,0 0-1419,0 0-2580,0 0-129,0 0-387,0 0-387</inkml:trace>
  <inkml:trace contextRef="#ctx0" brushRef="#br0" timeOffset="74511.2617">5496 14244 6966,'10'-44'5031,"-7"22"-258,2 10-1419,-8-10-1419,3 22-645,0 0-387,4 17-129,-2 19-516,6 17 0,-1 15-129,0 10 0,2 9 0,0 5 0,0-2-129,-3-5 0,-4-13 0,1-11 0,-3-11 0,0-13-258,0-8-258,-4-17-903,4 0-3225,0-12-258,1-5-258,2-17-516</inkml:trace>
  <inkml:trace contextRef="#ctx0" brushRef="#br0" timeOffset="74911.2846">5856 14241 9030,'24'-27'5031,"-17"29"-258,-4 13-516,-3 15-3483,-6 4-258,-1 8 0,-8 3-387,-1-2-129,-5-2 0,0-3 0,-3-8 0,2-3 0,-1-4-129,6-3 129,3-4 0,5 0 0,9-2 0,3 2 0,11 3 129,5 1-258,4 1 258,3 1-258,2 2 258,-1 1-258,-2-1 129,-3 0 129,-3-2-258,-3 1 258,-3-4-129,-2-2-129,1 2-903,-12-19-3354,10 20-387,-10-20 0,17 0-774</inkml:trace>
  <inkml:trace contextRef="#ctx0" brushRef="#br0" timeOffset="75247.3039">6527 13830 10062,'0'0'5289,"5"24"-387,-5 13-258,4 22-3999,-4 18 0,4 21-258,-2 9 129,6 11-387,-2 3 0,4 3 0,-1-11-129,2-4 0,-1-14 0,1-12 0,-3-12 0,0-12-258,2-12-129,-8-22-903,9-1-3483,-11-24-129,10 3-258,-4-16-645</inkml:trace>
  <inkml:trace contextRef="#ctx0" brushRef="#br0" timeOffset="81983.6892">7657 14307 258,'6'-16'3225,"-6"16"-903,0 0 0,0 0-129,0 0 258,0 0-129,0 0-129,0 0-129,0 0-516,0-23-258,0 10-258,0-11-258,-3 5 0,-6-5-258,-1 10-258,-6 2 129,-4 12-129,-5 9 0,-3 20-129,-2 12-129,2 9 129,0 7-129,6 0 0,6-1-129,8-8 129,8-6-129,3-16 129,11-12 0,8-11 0,3-10-129,3-10 129,2-8 0,-2-4 0,-1 0 0,-2 3 0,-2 2 0,-7 9 0,-4 8 0,-3 7 0,-9 0 0,11 24 0,-5-4 0,3 4 0,1 0-129,4-5 129,7 1-387,1-11-516,9 8-903,-4-14-2580,6-3-258,-2-3-387,2-4-129</inkml:trace>
  <inkml:trace contextRef="#ctx0" brushRef="#br0" timeOffset="82387.7122">8254 14225 4902,'36'-47'4515,"-22"23"-129,3 4-129,-11-2-2451,7 11-516,-10-4-129,-3 15-387,0 0 0,-10 0-258,-8 7 129,-3 14-387,-6 6-129,-4 15 129,-1 7 0,3 8-129,3 1 0,11 2 0,8-3 0,7-5 0,9-9-129,14-11 129,5-11-258,6-10 129,0-8 0,-3-3 0,-3-7 129,-3-3-129,-6 0 0,-4-2 0,-5 2 129,-10 10-129,11-19 0,-11 19 0,2-10 0,-2 10-258,0 0-645,0 0-3870,0 0 129,0 0-387,16-9-258</inkml:trace>
  <inkml:trace contextRef="#ctx0" brushRef="#br0" timeOffset="82735.7321">8936 14290 7611,'0'0'4902,"0"0"-129,8-4-516,17 4-2580,1-3-645,13 0 0,3-2-387,4 2-129,-3-2-387,0 3 0,-7-1-129,-8 1-258,-6 2-516,-13 0-3999,3 0 0,-12 0-387,16-10-516</inkml:trace>
  <inkml:trace contextRef="#ctx0" brushRef="#br0" timeOffset="84335.8237">9703 13723 1935,'0'-26'4128,"-2"13"-258,2 13-516,-8-23-645,8 23-258,-8-11-774,8 11-129,0 0-258,0 0-258,-8 15 0,8 14-387,0 10-258,3 13 0,-1 12-129,1 9-129,-1 7 0,2 6-129,-1-6-129,-2-7 0,-1-10-129,0-12 129,0-13-129,-4-12 0,1-13 129,3-13-129,0 0 258,-6-28-129,6-1 0,5-4 129,4-5 0,2 1-129,7 2 129,2 0 0,5 12 0,4 7 0,0 9 0,1 7 0,-2 8 0,-3 11 0,-1 5 0,-4 5 0,-8 2 0,-3 2 0,-5-2 0,-4-1 0,-1-3 0,-9-6-129,-3 0 129,-6-9 129,-5-1-129,-3-4 0,-1-3-129,-2-5-129,5-6-516,-2-15-1548,10 5-2064,9-7-645,8-2-129,10-3-258</inkml:trace>
  <inkml:trace contextRef="#ctx0" brushRef="#br0" timeOffset="84654.8419">10371 14030 5031,'5'-24'5418,"-5"10"-387,-8 0-387,8 14-2709,-26-15-516,12 17-258,-11 4-645,2 12 129,-4 4-387,4 13 129,2 4-258,7 5 0,7-3-129,6 1 0,4-6 0,10-5 0,6-6 0,4-9-129,5-7-129,-1-9-129,2 0-645,-10-13-3870,9-3-258,-6-12-258,-2-3-387</inkml:trace>
  <inkml:trace contextRef="#ctx0" brushRef="#br0" timeOffset="84902.8561">10437 13442 9288,'-25'-38'5418,"16"39"-258,7 29-129,1 14-4128,8 19-129,4 11-387,2 12-129,-1 5-258,1 2-129,-3-4 0,-2-10-387,-3-7 0,-5-18-774,5-1-3612,-5-13-258,0-5-258,-1-10-387</inkml:trace>
  <inkml:trace contextRef="#ctx0" brushRef="#br0" timeOffset="89023.0918">14569 13866 1548,'36'-2'4773,"-24"-6"387,-8-11-1032,2 7-774,-6-17-1290,0 7-258,-3-15-645,2 6-129,-6-6-387,0 6-258,-6 0-129,-2 7-129,-4 12 129,-6 12-129,-5 16 0,-4 16-129,-3 14 129,2 12-129,4 7 129,6 4-258,7 0 258,11-9-258,7-11 129,9-10-129,12-17 129,5-13 0,5-11 0,3-17 0,0-10 0,-2-10 129,-1-5-129,-4 3 129,-5 5-258,-2 9 258,-7 13-129,-4 11 0,-9 3 129,13 27-258,-10 4 129,1 8-129,5 4-258,-2-4-516,13 5-2451,-2-15-1677,5-5-258,6-12-129,7-7-387</inkml:trace>
  <inkml:trace contextRef="#ctx0" brushRef="#br0" timeOffset="89271.106">15151 13832 4386,'26'-73'5160,"-26"47"-129,-8 8-129,-6 1-2709,-2 20-516,-13 4-645,5 20-129,-4 4-258,4 12-129,3 4-129,8 5-258,6-2 129,7-2-258,8-7 129,12-5-129,7-11 0,8-8-129,6-8-258,4-9-387,11-1-2967,-5-17-1161,4-4-258,-4-12-387</inkml:trace>
  <inkml:trace contextRef="#ctx0" brushRef="#br0" timeOffset="89496.1189">15858 13675 10449,'44'-22'5547,"-17"7"-387,7 6-129,0-8-4128,13 12-387,2-2-129,2 7-258,1 0-258,-7 4-129,-4 4-129,-6-4-129,-4 9-645,-15-13-2193,-3 6-1548,-13-6-258,-10 11-129,-13-6-258</inkml:trace>
  <inkml:trace contextRef="#ctx0" brushRef="#br0" timeOffset="89672.1289">16089 13730 5805,'-16'10'4902,"15"9"0,11-14-387,18 7-2967,-4-9-258,13 6-258,-5-6-129,2 6-516,-4-1-258,-5-3-645,0 11-2322,-11-8-1806,-5 5-387,-12 0 0,-10 4-387</inkml:trace>
  <inkml:trace contextRef="#ctx0" brushRef="#br0" timeOffset="89828.1378">16058 14009 11094,'-45'23'5160,"45"-23"-129,7 15-258,14-15-4128,16 0-129,8-4-258,6 0 0,-4 0-387,-1-1-774,0 3-3870,-13-1 0,-4 3-645,-10-7-516</inkml:trace>
  <inkml:trace contextRef="#ctx0" brushRef="#br0" timeOffset="90443.173">17164 13041 7353,'-33'-36'5160,"33"36"0,-16 0-387,15 24-2967,-2 11-516,4 22-516,0 9-258,-1 18-129,0 3-129,-6 5 0,-2-5-258,0-10 129,-2-11-129,2-13 0,1-17-129,6-18 129,1-18 0,16-8-129,7-19 258,7-9-258,11-1 129,3-2 0,3 2 0,3 9-129,-1 9 129,-7 12 0,-5 8-129,-9 15 129,-11 6 0,-7 7 0,-10 4 0,-10 1 0,-12-3 129,-9 0-129,-13-5 0,-6-2 0,-6-5 0,0-9-129,3-1-516,3-9-645,19-1-2709,8-15-774,23 0-387,16-9-516</inkml:trace>
  <inkml:trace contextRef="#ctx0" brushRef="#br0" timeOffset="90871.1975">17939 13496 10191,'8'-39'5160,"-14"25"-387,-12 1-129,-1 10-3870,-13 6-387,0 17 0,-4 10-129,4 10 0,1 3-129,8 3 129,8-4-258,9-6 0,11-9 0,12-15-129,12-11-258,4-12 0,7-13-129,0-17 0,2-10 129,-1-15-387,-1-10 387,-6-12-129,-4 1 387,-8 5 0,-7 7 387,-4 16 129,-7 16 129,-1 26 129,-10 19 0,-2 36 129,-5 16 0,6 21-258,0 14-258,6 9-258,2 6-258,0-5-258,15 3-2967,1-26-1290,10-12-645,1-21-129,11-19-258</inkml:trace>
  <inkml:trace contextRef="#ctx0" brushRef="#br0" timeOffset="92146.2704">18796 13223 11223,'20'-18'5547,"-20"18"-774,6 20 129,-5 6-4515,2 15-129,-2 3-129,0 11 0,-1-3 0,-1-4-129,-3-5 0,2-11 129,0-10-129,2-22 0,0 0 0,7-17 0,1-20 0,7-6 0,3-9 0,4 0 0,1 0-129,-1 10 129,-1 8 129,-1 15-258,0 16 129,-5 7 0,0 18 0,-4 8 129,-1 6-129,2 2 0,1-4 0,-1-1 129,1-8-129,2-8 0,1-5 0,3-11 0,2-3 0,1-14 0,2-5 0,3-8-129,-2-5 129,2-10-129,1 3 129,-5 3-129,-5 3 129,-4 9 0,-4 12 0,-10 14 0,0 0 129,1 23-129,-2 5 0,-5 5 0,2 3 0,2-2 0,2-8 0,5-4 0,3-5 0,7-9 0,1-6 0,5-2 0,2-8 0,3-6 0,-1-6 0,0-3 0,-2-2 0,0-3 0,-3 1 0,-5 5 0,-3-1 0,-6 12 0,-6 11 0,0 0 0,0 0 0,0 22 0,-1 2 0,1-2 0,0 5 0,3-5 0,5-4-129,4-5 129,1-3 0,1-8-129,2-2 129,-3-2-129,-1-11 0,-5-3 0,-3-6-129,-4-7 129,-10-3 0,-3-4 129,-5 5-129,0-1 129,4 5 0,4 4 0,9 5 0,1 18 0,21-15 0,6 14 0,5 1 0,6-1 0,4 1 0,6 0 0,-2 2 0,3 1 0,-3 0 0,-2-1 129,-3 1-258,-3-1 129,-7-2 0,-7 0 0,-6 0 0,-9 0 0,-9 0 129,0 0-129,-19 7 129,-2 8-129,-8 4 129,-3 8-129,-3 5 129,2 6-129,4-1 0,6 1 0,9-2 0,7-9 0,7-8 0,6-7 129,8-8-129,4-5 0,4-14 0,4-7 129,1-16-129,1-6 129,2-12-129,-3-11 0,2-11 0,-5 3 0,-7-3 0,-3 9 129,-5 11-129,-4 17 0,-4 21 129,-1 20 129,-4 36-129,-1 13 0,0 10 0,2 15 129,1 4-258,2 1 129,0-6-129,0-10-129,2-6-129,4-13-258,7 2-1419,-5-24-3096,9-5 0,1-14-387,9-3-387</inkml:trace>
  <inkml:trace contextRef="#ctx0" brushRef="#br0" timeOffset="92556.2938">21067 12925 8514,'-8'-7'5289,"0"28"-387,6 5-129,-6 6-3225,7 17-903,-6 1-129,-1 11-129,1 0-129,-2 4-129,-3-8-129,0-4-129,0-12 0,0-7-129,5-6-387,-3-16-516,10 5-1548,0-17-2193,10-13-129,0-8-258,8-8-258</inkml:trace>
  <inkml:trace contextRef="#ctx0" brushRef="#br0" timeOffset="92899.3134">21177 13076 7740,'50'-72'5418,"-33"56"-387,-2 16 0,-15 0-2967,9 29-903,-11-3-516,-5 10-129,-9-1-258,-5 3-129,-4-4 0,-5-2-258,-1-4 129,0-3 0,2-4-129,4-7 0,7-5 129,5-1 0,13-8 0,0 0 0,9 15 0,5-10 0,7 5 0,2 4 0,6 1 0,-4 4 0,5 5 0,-4 2-129,-1 2 129,-3 1 0,-4-4-129,-3-4 0,-4 0-129,-4-8-387,0 8-1935,-7-21-2193,11 6-387,-11-6-516,17-11-129</inkml:trace>
  <inkml:trace contextRef="#ctx0" brushRef="#br0" timeOffset="93088.3243">21749 13629 10062,'20'22'5418,"-10"-20"-645,5 3 0,-4-5-4644,-11 0-1677,16-5-2967,-16 5-516,0 0-387,3-14-258</inkml:trace>
  <inkml:trace contextRef="#ctx0" brushRef="#br0" timeOffset="128619.3566">18658 15756 2322,'-14'-27'5031,"11"10"-258,3 3 0,0-14-2709,21 21-516,-1-16-129,21 13-258,6-12-258,20 7-129,6-3-387,15 2 0,7 5-258,10 2 0,2 3 0,-6 3-129,-8 3 0,-10 0 0,-16 4 0,-12 1 0,-15 1-129,-13-4 0,-13 1-129,-14-3-258,8 7-1161,-8-7-2967,0 0-516,-5-12-129,5 12-258</inkml:trace>
  <inkml:trace contextRef="#ctx0" brushRef="#br0" timeOffset="129511.4076">20541 14797 2451,'5'-11'3999,"-5"11"-516,-10-10-1161,10 10-258,-24 0-387,11 2-258,-11 3-387,2 12-129,-7 2 0,4 17-129,-7 13-258,4 16 129,-2 10-258,3 16-129,7 3 0,6 5-129,7-7 0,7-4 0,10-16-129,7-12 0,14-21 0,4-18 0,6-16 0,4-8 0,0-20 0,3-11 129,-3-11-129,-4-10 0,-6-15 0,-4-14 0,-6-12 0,-10-2 0,-7 2 0,-10 6 0,-8 5 129,-6 14-129,-7 20 0,-7 20 0,-5 29-129,-3 9 0,-3 22-258,1 7 0,4 18-774,-2-3 0,9 9 129,-2-8 129,15 1-129,2-8 774,9-9 129,5 3 645,5-13 516,14 10 129,-3-8 0,15 14 258,-5-7-258,8 14-516,-3 0 0,4 1-387,-3-2-129,-3-2-258,0-2 0,-5-11-516,0 4-387,-7-24-1419,2 2-2322,-1-13-129,0-2-516,-4-22 387</inkml:trace>
  <inkml:trace contextRef="#ctx0" brushRef="#br0" timeOffset="129910.4304">20886 15078 8643,'20'-53'5289,"-20"53"-387,6 21-387,-7 10-3741,1 21-129,-5 6-516,3 12 129,-1 0-129,1 3 0,2-4-258,0-15 129,2-10 0,3-13-129,1-14 0,-6-17 0,10 0 0,-6-21 0,2-11-258,-6-14 129,0-17 0,-4-16 0,-2-1 129,0-2 0,-1 5 129,1 8 129,2 6 129,4 15 0,7 14 0,7 17 0,4 1 129,5 7-258,1 0 0,1-2-129,0 5 0,-5-2-129,-1 6-387,-8-3-258,0 12-1161,-11-7-2580,0 20-387,-6-8-129,-6 12-387</inkml:trace>
  <inkml:trace contextRef="#ctx0" brushRef="#br0" timeOffset="130091.4407">20914 15184 6321,'-11'61'5160,"11"-39"-129,8-10-516,10-3-2193,3-9-1548,7-5-258,2-4-387,2-3-129,3 3-645,-4-8-387,0 15-774,-16-11-1677,0 13-1290,-15 0-516,0 26 129</inkml:trace>
  <inkml:trace contextRef="#ctx0" brushRef="#br0" timeOffset="130243.4494">21002 15425 5547,'-65'69'5160,"45"-47"-387,16-5-258,8-17-2451,23 0-903,7-10-645,12-6-129,5-9-387,4-4-387,5 5-1161,-11-10-2967,2 1-129,-12-11-645,-3-3 0</inkml:trace>
  <inkml:trace contextRef="#ctx0" brushRef="#br0" timeOffset="130435.4604">21444 14863 7740,'5'-74'5289,"-5"74"-387,8 12 0,5 34-3096,-9 8-1161,9 15-258,-4 7-129,3 4-129,-3 5-129,0-8-258,-3 0 129,-3-15-258,0-8-129,-3-23-645,2 2-1548,-2-33-2193,0 0 0,-10-12-516,3-28 258</inkml:trace>
  <inkml:trace contextRef="#ctx0" brushRef="#br0" timeOffset="130690.475">21381 14780 9288,'-6'-89'5160,"19"80"-129,12 9-258,18 9-3483,5 7-774,14 6-258,5 8 129,2 11-387,-6 5 129,-8 15-129,-14 6 0,-17 10-129,-21 7 0,-14 6 129,-24 2 129,-15 3-258,-15 2 129,-8-8 0,-6-6-129,1-6-129,4-2-774,-1-23-3870,17-4-129,9-19-387,14-12-516</inkml:trace>
  <inkml:trace contextRef="#ctx0" brushRef="#br0" timeOffset="132826.5972">1801 15729 2967,'48'-24'5160,"-3"13"-387,19-4-258,20 2-3096,13-13-387,30 4-387,15-8-516,23 1 0,19-2-258,21-2 129,17 1 0,20 3 0,20 1 0,11 2 0,16 3 129,10 0 0,10 1 0,10-2 0,27 2 129,-4-2 0,15-2 129,12 1 0,10 0-129,8 5 129,8 0-129,5 9 0,-12 2-129,17 7-129,22-1 129,-21 3-129,3 0 0,0 0 129,-1-6-129,0-6 129,-4-6 0,-1-5 0,-29 0 258,12-2-258,-15-3 129,-11 5-258,-10 1 258,-16 8-258,-14-1 129,-16 6-129,-19-2 0,-13 2 0,-16 1 0,-17-1 0,-17 0 0,-20-3-129,-23-4 129,-18 4 0,-25-2 0,-19-1-258,-21 5 0,-22-7-903,-13 7-3354,-26-1-129,-21 6-645,-20-3-129</inkml:trace>
  <inkml:trace contextRef="#ctx0" brushRef="#br0" timeOffset="133555.6389">2723 15908 6450,'2'-24'5289,"-2"24"-387,-2 24-645,2 22-3612,2 15-129,5 15-129,4 12-129,4 8 0,2 4-258,0 2 129,-1-3-258,-1-7-129,-3-3-1290,-9-23-2838,-2-13-516,-1-17-258,-7-22-129</inkml:trace>
  <inkml:trace contextRef="#ctx0" brushRef="#br0" timeOffset="134358.6848">2686 16087 6063,'-9'-50'5289,"16"18"-387,17 2-258,3-8-3870,19 17 0,2 9-129,11 17-129,-6 23-129,0 23-129,-8 19-129,-7 16 129,-13 12-129,-6 13 0,-15-3-129,-7-1 0,-16-9-129,-7-14 0,-6-6-516,-8-13 129,3-11-258,-5-26 0,10-7-129,1-21 0,15-6 129,3-17 387,13-5 258,5-6 258,9-3 258,11 2 129,2-3 258,12 8-129,-2-6 387,14 8-387,2-8 0,9 4-129,6-6 0,4-3-258,4 0-129,-1 1 0,-2-2-129,-10 2 0,-9 5-129,-14 4 129,-14 4-129,-15 9 129,-12 7-129,-17 10 129,-10 8 129,-10 16-129,-5 10 0,0 11 0,6 12 129,6 15-129,8 3 129,13 1 0,10-7-258,16-6 129,11-11 129,11-12-129,11-22-129,6-17-129,8-17-258,-1-22-387,2-2-258,-9-27-1419,5 1-1935,-12-18-645,-3-5 645,-16-24 2193,-2 15 1806,-9 4 1032,-10 1 645,-1 27 1806,-13 6 1806,-3 28 258,-10 21-1032,6 35-1806,-10 11-1290,7 23-258,3 13-387,7 10-129,6 14 0,2 9-129,12 3 0,2-3 0,2-6 0,2-15-129,-5-6-258,-4-18-774,3-15-3483,-12-21-516,-2-22-258,-6-3-129</inkml:trace>
  <inkml:trace contextRef="#ctx0" brushRef="#br0" timeOffset="135058.7249">4049 16482 5934,'35'-63'5289,"-8"53"0,3 15-774,-8 0-2967,7 20-774,-6 5-387,0 7-129,-4 6-129,-1 0-129,-2-6 0,-3-5 0,2-11 0,1-13 0,2-8 0,-1-12-129,1-17 129,-1-8-129,0-4 129,-3 0 0,-3 4 0,-1 9 0,-3 8 0,-7 20 0,0 0 129,11 0 0,-9 18-129,4 5 129,1 4-129,3-5 129,2 2-258,4-7 258,2-8 129,3-4-258,0-5 129,2-5-129,-2-7 129,0-6-129,-4-4 129,-3-1-129,-4 2 129,-2 4-258,-2 2 258,-6 15-129,0 0 0,0 0 129,7 11-129,-5 14 129,-2 4-129,0 4 0,0 0 0,1-2 129,3-1-129,-1-6 0,5-10 0,3-10 0,4-4 0,2-13-129,5-5 129,1-6-129,3-4 0,-1-1 0,0 2 0,-4 0-129,-5 3 0,-4 3 129,-6 1 0,-6 4 0,0 16 129,-13-6 129,3 8-129,0 11 129,5 10 0,2 5 129,3 7-129,3 7 0,9-1-129,4-5 129,2 0-258,0-2 0,4 2-2064,-4-15-2580,-1-12-516,-3-9 0,0-17-903</inkml:trace>
  <inkml:trace contextRef="#ctx0" brushRef="#br0" timeOffset="135454.7475">7180 15562 10191,'52'0'5418,"-14"9"-645,1-6 129,15 5-4386,1-3-129,7 3 0,-7-4-258,-3 0-129,-12-2 0,-10-2-258,-10 3-129,-20-3-258,0 0-903,-31-3-1806,-4 7-1419,-13 4-129,-4 7-645,-5-10 1806</inkml:trace>
  <inkml:trace contextRef="#ctx0" brushRef="#br0" timeOffset="135802.7674">7308 15683 3096,'-57'15'5289,"39"-13"-258,6-2 0,12 7-1290,0-7-1548,0 33-516,0 2-774,7 19-258,-3 16-258,4 14-129,-2 8 0,1 13-129,1 8-129,1 0 129,1-3-129,1-2 0,-1-16 0,1 0 129,0-14-258,-2-17 129,-2-14 0,0-18 0,-1-9 0,-6-20 0,15 12 0,-2-14 0,6-9 0,9-3 0,6-5-129,5 4 129,5-1 0,2-1 0,-3 4 0,-3 6 0,-5 0-129,-10 2-129,-4 5-387,-21 0-1806,12-3-2709,-12 3-129,0 0-387,-3-11-258</inkml:trace>
  <inkml:trace contextRef="#ctx0" brushRef="#br0" timeOffset="136326.7974">7915 16068 4902,'5'-39'5418,"-5"39"-387,0 0-129,-10-9-1548,2 18-2709,-7 2 129,2 7-258,-5 2-129,1 15 0,-1 2-129,3 7 0,-2 0 0,4 5-129,3 2 129,6 2-258,4-6 129,2-11-129,10-11 0,6-8-129,3-7 129,3-10-129,2-10 0,-1-11 0,0-9-129,-2-8 387,-2-7-258,-3-5 129,-4 4-129,-2 7 258,-4 5-129,-2 17 129,-6 17 0,0 0-258,5 24 258,-4 11-129,3 10 0,2-1-129,6 2 129,4-8-258,5-4 0,1-6-645,13-3-3999,-9-14 0,3-4-516,-2-7-129</inkml:trace>
  <inkml:trace contextRef="#ctx0" brushRef="#br0" timeOffset="136771.8229">8313 15824 9417,'19'-51'5418,"1"27"-387,4-8 0,8 10-4257,0-4 0,7 7-258,-4 3-258,-1 7 0,-3 7-129,-9 19 0,-11 18 0,-5 17 0,-6 11 0,-4 19 129,-5 12-129,-1 9 0,0 7-129,1-6-129,7-10 129,2-1-129,6-7 129,5-15-129,1-8 258,2-9-129,-1-7-129,-2-8 258,-6-1-129,-2-12 129,-3 0-129,-7-2 0,-7 2-129,-3-6 129,-4-1 0,-5 0 129,0-7-129,-3 0 0,2-4-258,-2-3-258,9 4-2580,-4-9-1935,11-5-258,-1-14-645,5 2-129</inkml:trace>
  <inkml:trace contextRef="#ctx0" brushRef="#br0" timeOffset="137138.8439">9000 16050 9933,'24'54'5676,"-6"-20"-774,7 14 129,-2-1-4257,17 10-516,6 2 0,3 1-258,2-12 129,-2-1-387,-4-7 129,-8-4-258,-6-1-516,-17-21-2193,-3 0-1935,-11-14-129,0 0-774,-15-30 645</inkml:trace>
  <inkml:trace contextRef="#ctx0" brushRef="#br0" timeOffset="137296.8529">9387 16329 6708,'-9'-59'5418,"3"46"-387,6 13-129,-17 9-2967,5 22-903,-5-8-387,0 18-516,-2-8 129,1 6-645,3 13-387,-7-11-4128,8-1-258,4-8-129,4-4-387</inkml:trace>
  <inkml:trace contextRef="#ctx0" brushRef="#br0" timeOffset="137527.866">9746 15828 9417,'68'-34'5676,"-28"22"-645,0-9 129,11 1-4515,4-5-258,4 4 0,-4 4-387,-6 1-129,-6 13-516,-19-9-1935,-8 19-2322,-16 2-387,-13 18-387,-16-5-129</inkml:trace>
  <inkml:trace contextRef="#ctx0" brushRef="#br0" timeOffset="137822.8829">9916 15809 8127,'-23'32'5289,"20"-6"-129,3 16-387,4-4-3870,9 27 0,-1 2-258,1 9-387,-3 2 0,-3 6-129,-1-1 129,-5-1-258,-1-4 129,0-14-258,0-8 0,0-10 129,0-11 0,5-15 0,7-11 0,5-9 0,6-11 0,6-6 0,5-5 0,1-2-129,0-2 0,-1 2-516,4 17-2322,-11-13-1935,-2 5-516,-5-2-129,-3-2-516</inkml:trace>
  <inkml:trace contextRef="#ctx0" brushRef="#br0" timeOffset="138217.9056">10486 15929 7740,'-29'15'5676,"14"15"-258,7 20-516,1 1-3612,7 7-903,4 3-129,7 0-129,0-4 0,0-8-258,1-8 129,-2-12-129,-3-12 129,-7-17 0,17 9-129,-8-9 129,4-12 0,2 0 0,3 3 0,4 4 0,1 1 0,1 3 129,-2 1-129,-2 9-129,-4 4 129,-7 4 0,-5 4-129,-5-4 129,-11 8-129,-7-3 129,-7 1-129,-3-3 129,-4 0 0,-2-9-129,4-1-516,-1-13-1548,8-13-2709,5-8-129,12-11-774,7-11 129</inkml:trace>
  <inkml:trace contextRef="#ctx0" brushRef="#br0" timeOffset="138694.9329">10879 15790 8256,'34'-9'5289,"-11"4"-258,7-18-903,8 14-3741,3-10 0,7 9 129,-3-5 129,0 9-258,-8-2 0,-7 9 0,-11 10 0,-7 11 0,-12 11-129,-3 11-129,-11 9 0,-1 6 0,3 11-129,-1 0 129,5-3-129,5-2-129,3-6 129,1-7-129,4 0 129,0-6-129,-1-10 129,1-2-258,-3-3 258,1-3 0,-3 1-129,0-4 129,0-5 0,-3-3 0,2-3 0,-2 1 129,3-15-258,-9 16 129,0-10 0,-3 5-129,-3-4 129,-3 5 0,-4-4 0,-7-6-387,4 13-258,-11-11-3870,10 1-645,0-11-258,5-4-774</inkml:trace>
  <inkml:trace contextRef="#ctx0" brushRef="#br0" timeOffset="139031.9521">12416 15918 9417,'65'-3'5805,"-19"-9"-516,8 4 0,3-2-5031,-2 6-129,-2 3-258,-8-4-774,-2 5-4128,-17 6-258,-14 9-387,-12-2-387</inkml:trace>
  <inkml:trace contextRef="#ctx0" brushRef="#br0" timeOffset="139204.962">12565 16152 8256,'18'20'5934,"10"-20"-516,14-2 0,-2-16-4386,17 11-387,-2-7-258,0-1-516,-2 18-3225,-10-3-1806,-6 0-516,-11 0-645,-6 0 129</inkml:trace>
  <inkml:trace contextRef="#ctx0" brushRef="#br0" timeOffset="139535.9809">13644 15262 8127,'21'-37'5418,"7"16"-129,10 1-258,9 0-4257,8 11-258,5 6-258,-1 4 0,-7 14-258,-8 4-258,-13 14-774,-21-8-2709,-10 12-1161,-21-6-645,-15-3 0</inkml:trace>
  <inkml:trace contextRef="#ctx0" brushRef="#br0" timeOffset="139895.0014">13621 15352 7224,'-62'-12'5676,"49"12"-516,13 14 0,4 6-3354,17 23-903,-1 10-387,2 20-129,-4 11-129,-4 9-129,-7 15 0,-2 4 0,-5 1-258,-7-1 129,-3-7-129,-1-8 129,0-14 0,2-3-129,1-24 258,3-11-129,1-8 0,1-9 0,3-28 0,0 0 129,14-2-129,2-20 0,7-1 0,7-2 0,6-1 0,6-1 0,4 8 129,4 2-258,-1 7 129,-5-2-129,-2 7-129,-9-4-516,1 13-1935,-11-6-2580,-4-3-387,-4-5-129,0-2-387</inkml:trace>
  <inkml:trace contextRef="#ctx0" brushRef="#br0" timeOffset="140287.0239">14350 16179 6966,'5'-60'6063,"-7"28"-645,-6-4-258,-7-11-3483,1 26-774,-10-1-258,4 13-129,-5 7-258,2 6 0,2 15-129,1 15 129,6-5-258,4 10 129,4-4-129,6-1 0,5-5 0,7-7 0,6-6 0,4-14-129,3-2 129,2-17-129,0-5 129,1-7 0,-3 4 0,-5 2-129,-3-1 258,-6 7-129,-11 17 0,13 0 129,-13 0-129,10 22 0,-5 0 0,1 2-129,8 0-129,-1-3-258,9 3-516,-6-14-3870,10 5-387,0-13-645,2-2-258</inkml:trace>
  <inkml:trace contextRef="#ctx0" brushRef="#br0" timeOffset="141195.0759">14775 15539 5676,'1'-56'5676,"4"32"-129,2 12-387,-7-1-3354,8 31-516,-5 12-387,-1 26-516,-2 11 129,0 11-387,0 0 0,0 2-129,0-5-129,0-16 129,0-12-129,4-18 0,1-10 0,4-12 0,1-7 0,5-15 129,3-3 0,4-9 0,2 2 0,4 2 0,1 3 129,0 5-129,1 10 129,1 5-129,-5 8 0,-2 7 0,-5 4-129,-4 5 258,-7-2-258,-3 10 129,-5-11 0,-11 6 129,-4-2-258,-7-2 258,-7-2-129,-5-6-129,-4 0-258,-5-26-1548,8 6-2967,1-17-516,11-9-258,10-14-387</inkml:trace>
  <inkml:trace contextRef="#ctx0" brushRef="#br0" timeOffset="141639.1013">15207 15398 8127,'32'-49'5676,"-26"29"-387,4 8-258,0-9-3612,10 12-645,2-2-258,12 7-129,1 4 0,6 4-258,-1 11 0,-2 7 129,-3 5-129,-4 6-129,-8 6 129,-5 3 0,-7 6 0,-1 7-129,-5-3 129,-1 2-129,0 0 0,-2-3 129,1-3-129,1-5 129,2-1-258,1-6 129,1-3 0,2 0 0,-2 8 129,1-2-129,-5 2 0,-4 0 129,-3 2-129,-10-4 0,-12 2 0,-10 2 0,-11-9 0,-7 3-129,-5-3 258,-4 0-258,3-5 129,-3 2-129,14-7-129,4-9-387,20 11-2580,1-18-2064,12-1-387,11-7-516,0 0-258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16:56:33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16907 11712 2322,'-8'0'2064,"8"0"-1161,0 0 129,0 0 387,0 0 258,0 0 0,0 0 129,0 0 0,0 0 129,-4 10-129,4-10-258,0 0-516,0 0 0,0-10-258,0-6 0,9-1 0,-3-10 0,9 2 0,-3-10-129,6 0-129,2 1 0,2 5-129,-2 3 0,1 4-129,-2 8 0,-3 9 0,-2 5-129,-3 13 0,-4 9 0,-2 10-129,-2 9 129,-3 8 0,0 5-129,-3 5 0,-3-2 0,-4-2 129,4-7-129,-1-7 0,-1-11 0,3-11 0,5-19 0,0 0 0,4-12 0,5-20 0,6-11 129,6-8-129,1-7-129,4 0 129,3 0 0,0 9 129,-3 7-129,0 12 0,-5 8 0,-1 10 0,-5 7 129,0 5-129,-5 10 129,1 3-129,-2 8 0,2 10 0,-2 4 129,-1 6-129,-3 8 129,-4 2-129,-1 3 129,0 2-129,-3-2 0,0-4 129,-1-4-129,1-7 0,3-10 0,0-3 0,1-9 0,-1-17 0,12 3-129,-5-9-258,3-8-387,-7-16-2580,11 5-1677,-6-17-258,8 2-258,-5-12-516</inkml:trace>
  <inkml:trace contextRef="#ctx0" brushRef="#br0" timeOffset="604.0346">17391 11789 10707,'-4'-6'4902,"3"-13"-129,3 2-129,1-13-3612,6 5-129,0-13-387,4-1 0,1-1-258,5 0 129,0 2-129,4 9 0,0 5-129,1 12 0,-3 12 0,0 11 0,-7 14 129,-2 12-258,-4 11 129,-4 2 0,-3 3-129,-1-1 129,-1-4-129,-3-7 129,1-7-129,-1-10-129,3-7-129,1-17-645,0 0-3870,0-17-129,4-12-516,-2-18-387</inkml:trace>
  <inkml:trace contextRef="#ctx0" brushRef="#br0" timeOffset="988.0565">17785 10938 8643,'0'0'4773,"12"4"-258,4-10-774,8 4-2322,-4-10-258,6-3-258,-6-7-387,1 0 129,-5-5-387,-2-2 129,-7 0-129,-1 3 0,-6 2-129,-2 10 129,-9 8-129,-3 6-129,-6 10 129,-4 19-129,-2 5 129,0 9-258,3 2 129,3 3 0,6-2 129,6-3-258,8-5 129,3-7 0,9-7 0,4-6-129,4-2-774,-7-10-3612,9-1-258,-4-5-129,2 0-516</inkml:trace>
  <inkml:trace contextRef="#ctx0" brushRef="#br0" timeOffset="1400.08">18367 10730 12384,'36'27'5418,"-12"3"-387,-3 5-258,-1 12-3999,1 14-129,-1 14-387,-9 12-129,-9 10 0,-8 1-129,-18 8-129,-10 5-387,-15-4-516,-4 7-3741,-19-6-258,-9-1-516,-16-10-258</inkml:trace>
  <inkml:trace contextRef="#ctx0" brushRef="#br0" timeOffset="1728.0989">16889 10818 5289,'8'-88'5031,"-11"86"-516,-19 21 0,-9 41-2193,-16 23-774,2 31-387,-7 18 0,7 24-258,5 0 0,12 9-129,16-10-258,15-12-129,26-27-129,19-18-129,15-29-387,15-31-516,28-23-3870,1-32-129,11-24-387,7-27-645</inkml:trace>
  <inkml:trace contextRef="#ctx0" brushRef="#br0" timeOffset="2224.1272">18941 10580 9804,'29'-44'5031,"-23"26"129,-6-7-258,-3 12-3354,-12-8-645,1 11-258,-7 8-129,-3 4-129,-3 16-258,-1 9 0,1 11 0,2 3-129,6 3 0,4-1 0,8-5-129,7-8 129,6-9-129,10-12-129,9-9-129,3-9-258,6-10-129,-1-16-258,7-5-258,-8-26-516,7 1 258,-12-12 516,3 6 774,-10 3 258,-6 4 645,-3 16 129,-11 8 774,0 40 258,-7-9-129,-1 31-387,-10 16-516,6 23-129,-5 7-258,5 9-129,3 3 0,5 5-129,4-5-258,0-9-645,14-6-3870,-3-24-645,6-11-129,-1-17-387</inkml:trace>
  <inkml:trace contextRef="#ctx0" brushRef="#br0" timeOffset="2617.1497">19961 10955 11352,'13'0'5418,"3"-5"-516,14-2 129,-6-6-4257,16 5-258,-1-3-258,3 5-258,-1 3-387,-10 0-645,0 5-3612,-14 6-258,-8 5-516,-9 1-387</inkml:trace>
  <inkml:trace contextRef="#ctx0" brushRef="#br0" timeOffset="2761.1579">20082 11168 9804,'-5'14'4902,"13"4"0,4-18-387,11 0-3870,-2 0-1161,-4-3-3741,8-5-258,-1-1-516,0 0-387</inkml:trace>
  <inkml:trace contextRef="#ctx0" brushRef="#br0" timeOffset="3376.1931">20695 10782 6837,'0'0'5547,"0"8"-387,0 12-258,0 16-1677,0-4-2709,4 7-258,-2 4-129,2-2 0,-3-3-129,2-7 129,-3-7-129,0-8 129,0-16-129,0 0 0,5-17 129,1-12-129,4-14 129,1-6-129,4-6-129,0 6 129,2 3-129,0 6 129,-1 10-129,-1 13 258,-3 17 0,-1 7 0,1 18 129,-1 4-129,-1 4 129,-1 6-129,-1 2 129,-1-3-258,-1 0 0,-2-9 0,0-8-129,-2-2 258,-2-19-129,0 0 0,0 0 0,10-19 129,-2-13 0,3-11-129,5-13-129,2-9 129,7-6 0,1 4 0,1 6-129,-1 10 129,-2 16 0,-1 20 0,-3 15 129,-5 22 0,-6 17 0,-3 6 0,-6 10 129,0-2-129,0-1 129,-4-8-258,-3-4 0,0-12-387,6 1-774,-7-17-3870,8-12-129,0 0-387,6-15-645</inkml:trace>
  <inkml:trace contextRef="#ctx0" brushRef="#br0" timeOffset="3712.2123">21382 10355 9159,'6'-24'5418,"1"7"-258,7 0-258,3-9-4128,11 3-129,-1-6-129,3 3-129,-3-3-387,-3 4 0,-4 1-129,-7 5 258,-9 4-129,-4 3-129,-7 9 258,-8 3-129,-5 12 258,-2 8-129,-1 6 0,1 9-129,3 6 129,4 3-129,6 2-129,3-1 129,6-6-129,6-6 0,8-5-258,4-16-774,10-3-3741,-3-9-129,5-7-258,3-12-516</inkml:trace>
  <inkml:trace contextRef="#ctx0" brushRef="#br0" timeOffset="4155.2376">22002 10098 9546,'9'-38'5289,"-9"38"-258,-23-22-516,8 22-3483,-8 2-387,2 12-129,-2 4-129,3 4-129,2 8-129,4-2 0,5 1 0,5-3-129,4-4-129,6-7 0,9-3-258,1-9-129,8-3-129,-6-8-387,10-4-387,-8-20-387,7 6 258,-10-24 0,5 0 129,-7-13 645,0-1 774,-2 5 516,-7-4 516,4 20 516,-10-2 129,3 32 0,-3 13-258,-4 7-129,-4 19-516,3 17-258,0 9 0,-1 3-258,-1 6-129,0-1 0,2-4-129,-1 0 129,0-7-258,-1-11-258,6-1-1032,-10-11-3612,10-5-129,-3-10-387,4 0-387</inkml:trace>
  <inkml:trace contextRef="#ctx0" brushRef="#br0" timeOffset="4720.2699">21409 10630 3999,'-1'-13'5289,"1"13"-129,11-15-258,8 15-2193,0-14-1161,16 11-129,-1-9-516,12 7-129,-2-4-387,8 1 0,-1 0-129,1 4-129,-3-3-129,-3 1-129,-4 2 129,-9-1-129,-3 1 0,-11 1-129,-4 3-258,-15 0-516,0 0-2580,0 0-1548,-15 9-258,-7-6-387</inkml:trace>
  <inkml:trace contextRef="#ctx0" brushRef="#br0" timeOffset="5037.2881">21528 10683 6321,'-8'6'5547,"8"-6"-387,0 0-129,0 0-3354,21 7-258,-3-8-387,15-1-258,2-7-129,12 0-258,4-3 0,2 1-258,-1-1 0,-4 2-129,-6 2 0,-8 3 0,-6 2 0,-11 3-129,-7 0-129,-10 0 0,0 0-387,0 0-516,5 15-3999,-5-15-129,-7 9-129,-2-7-645</inkml:trace>
  <inkml:trace contextRef="#ctx0" brushRef="#br0" timeOffset="6560.3752">6326 8349 4386,'-24'-14'4773,"16"6"-129,8 8-387,0-19-2064,28 17-387,6-8-645,24 5-258,15 0-258,23 1 0,15-2-129,20 6 0,11-4-129,11 4-129,3-2 0,0 1-129,-6-3 0,-5 0 0,-15-3-129,-17 1 0,-17-2 0,-20 1 0,-18 2 0,-18 0 0,-14 0-129,-12 2 0,-14 3 0,0 0-129,0 0-258,-3-18-387,3 18-1548,-22-5-2193,3 3-387,-12-5-129,-4 7-258</inkml:trace>
  <inkml:trace contextRef="#ctx0" brushRef="#br0" timeOffset="7048.4032">6466 8429 3483,'-32'6'5031,"23"-5"-516,9-1 129,7 3-2193,20 4-645,14-7-516,25 1-258,12-1 0,21-1-258,17-6 0,13 1-258,11-1-129,4 0-129,2-2-129,-5 4 0,-7 0 0,-9 0-129,-14 3 0,-15-1 0,-15-1 0,-17 1 0,-16 1 0,-12 2-129,-13-3 129,-9 1 0,-5 0-129,-9 2 0,0 0-258,0 0-129,0 0-258,0 0-1290,-5-4-2580,-5 4-387,-1 2-129,-5 0-645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3" tIns="46410" rIns="92823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Congruence and Sets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5715000"/>
            <a:ext cx="72390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6694" y="5026223"/>
            <a:ext cx="4903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Dali - “The Persistence of Memory”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 descr="http://25.media.tumblr.com/tumblr_m1jx1d29G11r6cczr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37253"/>
            <a:ext cx="5310674" cy="3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addition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For any integers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latin typeface="Cambria Math"/>
                      </a:rPr>
                      <m:t>, </m:t>
                    </m:r>
                    <m:r>
                      <a:rPr lang="en-US" sz="2000" i="1" smtClean="0">
                        <a:latin typeface="Cambria Math"/>
                      </a:rPr>
                      <m:t>𝑏</m:t>
                    </m:r>
                    <m:r>
                      <a:rPr lang="en-US" sz="200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≡(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)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lvl="1" indent="0">
                  <a:buNone/>
                </a:pPr>
                <a:r>
                  <a:rPr lang="en-US" sz="2000" dirty="0" smtClean="0"/>
                  <a:t>Definition: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≡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mod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 ↔  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 | 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blipFill rotWithShape="1">
                <a:blip r:embed="rId2"/>
                <a:stretch>
                  <a:fillRect l="-741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0720" y="2111040"/>
              <a:ext cx="7521840" cy="294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600" y="2099880"/>
                <a:ext cx="7552080" cy="29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2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24760" y="261720"/>
              <a:ext cx="7775640" cy="3347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280" y="249480"/>
                <a:ext cx="7806240" cy="33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multiplication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For any integers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latin typeface="Cambria Math"/>
                      </a:rPr>
                      <m:t>, </m:t>
                    </m:r>
                    <m:r>
                      <a:rPr lang="en-US" sz="2000" i="1" smtClean="0">
                        <a:latin typeface="Cambria Math"/>
                      </a:rPr>
                      <m:t>𝑏</m:t>
                    </m:r>
                    <m:r>
                      <a:rPr lang="en-US" sz="200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𝑎𝑐</m:t>
                    </m:r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r>
                      <a:rPr lang="en-US" sz="2000" b="0" i="1" smtClean="0">
                        <a:latin typeface="Cambria Math"/>
                      </a:rPr>
                      <m:t>𝑏𝑑</m:t>
                    </m:r>
                    <m:r>
                      <a:rPr lang="en-US" sz="20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lvl="1" indent="0">
                  <a:buNone/>
                </a:pPr>
                <a:r>
                  <a:rPr lang="en-US" sz="2000" dirty="0" smtClean="0"/>
                  <a:t>Definition: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≡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mod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 ↔  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 | 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blipFill rotWithShape="1">
                <a:blip r:embed="rId2"/>
                <a:stretch>
                  <a:fillRect l="-741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8360" y="2176200"/>
              <a:ext cx="7231680" cy="397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760" y="2161800"/>
                <a:ext cx="7249320" cy="39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1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classes with modulus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equivalence class of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(written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) is the set of all integers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 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(mod 7),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={…,−11, −4, 3, 10, 17, …}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(mod 5),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={…, −7, −2, 3, 8, 13, …}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0" baseline="-2500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=[−2]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arithmetic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=[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=[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Key 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Creating the public and private keys for encryption/decryption</a:t>
                </a:r>
              </a:p>
              <a:p>
                <a:pPr lvl="1"/>
                <a:r>
                  <a:rPr lang="en-US" dirty="0" smtClean="0"/>
                  <a:t>Choose two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𝑝𝑞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Choose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relatively prime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b="0" dirty="0" smtClean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𝑑𝑒</m:t>
                    </m:r>
                    <m:r>
                      <a:rPr lang="en-US" b="0" i="1" smtClean="0">
                        <a:latin typeface="Cambria Math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mod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(e.g., with extended Euclidean algorithm)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Using the keys</a:t>
                </a:r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Private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Encryption</a:t>
                </a:r>
              </a:p>
              <a:p>
                <a:pPr lvl="2"/>
                <a:r>
                  <a:rPr lang="en-US" dirty="0" smtClean="0"/>
                  <a:t>Turn message into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Coded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Decryption</a:t>
                </a:r>
              </a:p>
              <a:p>
                <a:pPr lvl="2"/>
                <a:r>
                  <a:rPr lang="en-US" dirty="0" smtClean="0"/>
                  <a:t>Original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265840" y="2945880"/>
              <a:ext cx="5689080" cy="146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680" y="2937240"/>
                <a:ext cx="5713200" cy="14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6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52960" y="252360"/>
              <a:ext cx="8413560" cy="6328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480" y="237600"/>
                <a:ext cx="8443440" cy="63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1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45560" y="136080"/>
              <a:ext cx="8024760" cy="641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400" y="120240"/>
                <a:ext cx="8050680" cy="64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congruence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is odd,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≡1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mod</m:t>
                    </m:r>
                    <m:r>
                      <a:rPr lang="en-US" sz="2000" b="0" i="1" smtClean="0">
                        <a:latin typeface="Cambria Math"/>
                      </a:rPr>
                      <m:t> 8)</m:t>
                    </m:r>
                  </m:oMath>
                </a14:m>
                <a:endParaRPr lang="en-US" sz="2000" dirty="0" smtClean="0"/>
              </a:p>
              <a:p>
                <a:pPr marL="0" lvl="1" indent="0">
                  <a:buNone/>
                </a:pPr>
                <a:r>
                  <a:rPr lang="en-US" sz="2000" dirty="0" smtClean="0"/>
                  <a:t>Definition: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≡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mod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 ↔  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 | 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229600" cy="5135563"/>
              </a:xfrm>
              <a:prstGeom prst="rect">
                <a:avLst/>
              </a:prstGeom>
              <a:blipFill rotWithShape="1">
                <a:blip r:embed="rId2"/>
                <a:stretch>
                  <a:fillRect l="-741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4840" y="1813680"/>
              <a:ext cx="8264160" cy="476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960" y="1802160"/>
                <a:ext cx="8286840" cy="47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0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Topics: lists, set builders, tuples vs. sets, equivalence, cardinality, subsets and supersets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Class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Counting, natural numbers, and integers</a:t>
                </a:r>
              </a:p>
              <a:p>
                <a:r>
                  <a:rPr lang="en-US" sz="2400" dirty="0" smtClean="0"/>
                  <a:t>Representation of numbers: unary, Roman, decimal, binary</a:t>
                </a:r>
              </a:p>
              <a:p>
                <a:r>
                  <a:rPr lang="en-US" sz="2400" dirty="0" smtClean="0"/>
                  <a:t>Divisibility: a| b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b =ma for some integer m</a:t>
                </a:r>
              </a:p>
              <a:p>
                <a:r>
                  <a:rPr lang="en-US" sz="2400" dirty="0" smtClean="0"/>
                  <a:t>Prime numbers and composite numbers</a:t>
                </a:r>
              </a:p>
              <a:p>
                <a:r>
                  <a:rPr lang="en-US" sz="2400" dirty="0" smtClean="0"/>
                  <a:t>GCD and LCM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𝐠𝐜𝐝</m:t>
                    </m:r>
                    <m:r>
                      <a:rPr lang="en-US" sz="2400" b="1" i="1">
                        <a:latin typeface="Cambria Math"/>
                      </a:rPr>
                      <m:t>⁡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is the largest integer that divides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latin typeface="Cambria Math"/>
                      </a:rPr>
                      <m:t>lcm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is the smallest integer that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divide</a:t>
                </a:r>
              </a:p>
              <a:p>
                <a:r>
                  <a:rPr lang="en-US" sz="2400" dirty="0" smtClean="0"/>
                  <a:t>Euclidean algorithm for computing </a:t>
                </a:r>
                <a:r>
                  <a:rPr lang="en-US" sz="2400" dirty="0" err="1" smtClean="0"/>
                  <a:t>gcd</a:t>
                </a:r>
                <a:endParaRPr lang="en-US" sz="2400" dirty="0" smtClean="0"/>
              </a:p>
              <a:p>
                <a:r>
                  <a:rPr lang="en-US" sz="2400" dirty="0" smtClean="0"/>
                  <a:t>p and q are relatively prime if they have no common prime factors.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i.e., </a:t>
                </a:r>
                <a:r>
                  <a:rPr lang="en-US" sz="2400" dirty="0" err="1" smtClean="0"/>
                  <a:t>gcd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p.q</a:t>
                </a:r>
                <a:r>
                  <a:rPr lang="en-US" sz="2400" dirty="0" smtClean="0"/>
                  <a:t>) = 1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86400"/>
              </a:xfrm>
              <a:blipFill rotWithShape="1"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Concept of congruence mod k, it’s definition in terms of divide, and equivalence classes</a:t>
            </a:r>
          </a:p>
          <a:p>
            <a:pPr lvl="1"/>
            <a:r>
              <a:rPr lang="en-US" dirty="0" smtClean="0"/>
              <a:t>Many applications in 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key to modular arithmetic is keeping numbers small</a:t>
            </a:r>
          </a:p>
          <a:p>
            <a:endParaRPr lang="en-US" dirty="0"/>
          </a:p>
          <a:p>
            <a:r>
              <a:rPr lang="en-US" dirty="0"/>
              <a:t>Concept of sets and set equivalence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week: sets and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Introduce the concept of </a:t>
                </a:r>
                <a:r>
                  <a:rPr lang="en-US" i="1" dirty="0" smtClean="0"/>
                  <a:t>congruence mod k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3≡15 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a:rPr lang="en-US" b="0" i="1" smtClean="0">
                          <a:latin typeface="Cambria Math"/>
                        </a:rPr>
                        <m:t> 12)</m:t>
                      </m:r>
                    </m:oMath>
                  </m:oMathPara>
                </a14:m>
                <a:endParaRPr lang="en-US" i="1" dirty="0" smtClean="0"/>
              </a:p>
              <a:p>
                <a:endParaRPr lang="en-US" i="1" dirty="0"/>
              </a:p>
              <a:p>
                <a:r>
                  <a:rPr lang="en-US" dirty="0" smtClean="0"/>
                  <a:t>Be able to perform </a:t>
                </a:r>
                <a:r>
                  <a:rPr lang="en-US" i="1" dirty="0" smtClean="0"/>
                  <a:t>modulus arithmetic</a:t>
                </a:r>
              </a:p>
              <a:p>
                <a:endParaRPr lang="en-US" i="1" dirty="0"/>
              </a:p>
              <a:p>
                <a:r>
                  <a:rPr lang="en-US" dirty="0" err="1" smtClean="0"/>
                  <a:t>Rationals</a:t>
                </a:r>
                <a:endParaRPr lang="en-US" dirty="0"/>
              </a:p>
              <a:p>
                <a:endParaRPr lang="en-US" i="1" dirty="0" smtClean="0"/>
              </a:p>
              <a:p>
                <a:r>
                  <a:rPr lang="en-US" dirty="0" smtClean="0"/>
                  <a:t>Reals</a:t>
                </a:r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b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itwise operations</a:t>
            </a:r>
          </a:p>
          <a:p>
            <a:r>
              <a:rPr lang="en-US" dirty="0" smtClean="0"/>
              <a:t>error checking</a:t>
            </a:r>
          </a:p>
          <a:p>
            <a:r>
              <a:rPr lang="en-US" dirty="0" smtClean="0"/>
              <a:t>computing 2D coordinates in images</a:t>
            </a:r>
          </a:p>
          <a:p>
            <a:r>
              <a:rPr lang="en-US" dirty="0"/>
              <a:t>e</a:t>
            </a:r>
            <a:r>
              <a:rPr lang="en-US" dirty="0" smtClean="0"/>
              <a:t>ncryption</a:t>
            </a:r>
          </a:p>
          <a:p>
            <a:r>
              <a:rPr lang="en-US" dirty="0" smtClean="0"/>
              <a:t>telling time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777040" y="2096280"/>
              <a:ext cx="1704960" cy="166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4080" y="2084760"/>
                <a:ext cx="1724760" cy="16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2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 mod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Two integers are </a:t>
                </a:r>
                <a:r>
                  <a:rPr lang="en-US" i="1" dirty="0" smtClean="0"/>
                  <a:t>congruent mod k</a:t>
                </a:r>
                <a:r>
                  <a:rPr lang="en-US" dirty="0" smtClean="0"/>
                  <a:t> if they differ by an integer multiple of k</a:t>
                </a:r>
              </a:p>
              <a:p>
                <a:endParaRPr lang="en-US" dirty="0"/>
              </a:p>
              <a:p>
                <a:r>
                  <a:rPr lang="en-US" dirty="0" smtClean="0"/>
                  <a:t>Definition: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any positive integer, two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are congruent mod k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≡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mod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↔ 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 | 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congruent mod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21120" y="791640"/>
              <a:ext cx="7451280" cy="585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600" y="779400"/>
                <a:ext cx="7478280" cy="58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285D-4628-4143-ABC7-15BC7EFC2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3000" y="185040"/>
              <a:ext cx="7305840" cy="640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169560"/>
                <a:ext cx="7336080" cy="64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6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285D-4628-4143-ABC7-15BC7EFC2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1840" y="224280"/>
              <a:ext cx="5437800" cy="409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360" y="208440"/>
                <a:ext cx="5460840" cy="41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6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285D-4628-4143-ABC7-15BC7EFC2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2880" y="202320"/>
              <a:ext cx="8706240" cy="625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0" y="189360"/>
                <a:ext cx="8730720" cy="62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87468</TotalTime>
  <Words>658</Words>
  <Application>Microsoft Office PowerPoint</Application>
  <PresentationFormat>On-screen Show (4:3)</PresentationFormat>
  <Paragraphs>121</Paragraphs>
  <Slides>21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2_Office Theme</vt:lpstr>
      <vt:lpstr>PowerPoint Presentation</vt:lpstr>
      <vt:lpstr>Review of Last Class</vt:lpstr>
      <vt:lpstr>Goals of this lecture</vt:lpstr>
      <vt:lpstr>Applications of congruence</vt:lpstr>
      <vt:lpstr>Congruence mod k</vt:lpstr>
      <vt:lpstr>Examples of congruent mod k</vt:lpstr>
      <vt:lpstr>PowerPoint Presentation</vt:lpstr>
      <vt:lpstr>PowerPoint Presentation</vt:lpstr>
      <vt:lpstr>PowerPoint Presentation</vt:lpstr>
      <vt:lpstr>Modulus addition proof</vt:lpstr>
      <vt:lpstr>PowerPoint Presentation</vt:lpstr>
      <vt:lpstr>Modulus multiplication proof</vt:lpstr>
      <vt:lpstr>Equivalence classes with modulus</vt:lpstr>
      <vt:lpstr>Modulus arithmetic</vt:lpstr>
      <vt:lpstr>RSA Key Generation</vt:lpstr>
      <vt:lpstr>Rationals</vt:lpstr>
      <vt:lpstr>Reals</vt:lpstr>
      <vt:lpstr>Another congruence proof</vt:lpstr>
      <vt:lpstr>Sets</vt:lpstr>
      <vt:lpstr>Things to remember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265</cp:revision>
  <cp:lastPrinted>2013-01-31T06:19:18Z</cp:lastPrinted>
  <dcterms:created xsi:type="dcterms:W3CDTF">2009-12-16T02:55:56Z</dcterms:created>
  <dcterms:modified xsi:type="dcterms:W3CDTF">2013-09-15T05:46:22Z</dcterms:modified>
</cp:coreProperties>
</file>