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581" r:id="rId2"/>
    <p:sldId id="618" r:id="rId3"/>
    <p:sldId id="620" r:id="rId4"/>
    <p:sldId id="619" r:id="rId5"/>
    <p:sldId id="622" r:id="rId6"/>
    <p:sldId id="602" r:id="rId7"/>
    <p:sldId id="603" r:id="rId8"/>
    <p:sldId id="604" r:id="rId9"/>
    <p:sldId id="584" r:id="rId10"/>
    <p:sldId id="605" r:id="rId11"/>
    <p:sldId id="606" r:id="rId12"/>
    <p:sldId id="623" r:id="rId13"/>
    <p:sldId id="607" r:id="rId14"/>
    <p:sldId id="609" r:id="rId15"/>
    <p:sldId id="611" r:id="rId16"/>
    <p:sldId id="612" r:id="rId17"/>
    <p:sldId id="613" r:id="rId18"/>
    <p:sldId id="615" r:id="rId19"/>
    <p:sldId id="616" r:id="rId20"/>
    <p:sldId id="617" r:id="rId21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8" autoAdjust="0"/>
    <p:restoredTop sz="80101" autoAdjust="0"/>
  </p:normalViewPr>
  <p:slideViewPr>
    <p:cSldViewPr>
      <p:cViewPr>
        <p:scale>
          <a:sx n="50" d="100"/>
          <a:sy n="50" d="100"/>
        </p:scale>
        <p:origin x="-1362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0T16:08:46.9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5070 4037 7482,'79'-71'4644,"-24"34"-258,8 1-387,5 9-3354,0 7-387,2 11 258,-7 9-387,-7 15 129,-11 15-129,-13 14 0,-13 10 0,-12 8 0,-8 1 0,-13-1 129,-9 0-258,-9-2 129,-9-4 0,-5-9 0,-6-5-129,-1-12 129,-4-9 0,3-11-129,-1-13 129,5-16 0,4-12-129,8-12 129,7-6-129,9-9-129,12 0-258,5-8-2709,11 11-1419,10 4-129,11 5-516,3 6-129</inkml:trace>
  <inkml:trace contextRef="#ctx0" brushRef="#br0" timeOffset="360.0206">5263 3945 8901,'-35'-12'4644,"23"-8"0,4-11-258,7-5-3870,1-10-129,3-6 0,3-6-387,3-3 129,-1-2 0,2 2 0,-2 3 0,0 5-258,-4 9 258,2 6-258,-2 10 0,0 11 129,-4 17-129,0 0 0,10 25 0,-7 13 129,1 12-129,2 9 129,2 7 0,2 1 0,-1-2 0,-1-9-258,6-3-258,-7-23-1806,7-4-1935,-3-14-516,2-3 0,-2-9-774</inkml:trace>
  <inkml:trace contextRef="#ctx0" brushRef="#br0" timeOffset="1104.0629">6582 4316 8385,'-11'-3'4902,"7"-7"-258,3-9-387,1-6-4128,7-5 0,11-7-129,7-7-129,5-6 0,3 0 129,2 2-129,-2 7-258,-3 3 387,-6 9 0,-5 9 0,-6 8 0,-4 8 258,-9 4-129,11 4 0,-11-4 258,6 24-258,-1-8 0,2 2 0,2 2-258,-2-3-516,4 12-2193,-5-13-1419,-3 4-645,-3-4-258,-1-3 130</inkml:trace>
  <inkml:trace contextRef="#ctx0" brushRef="#br0" timeOffset="1620.0927">6572 3964 7482,'-30'-38'5031,"14"11"0,1-4-516,-6-8-2709,3 2-1548,0-1-129,2 5 258,0 3-258,5 6 129,4 7-129,7 17-129,6-13 129,12 13-129,8 8 0,6 4 0,8 2-129,6 2 129,4-3 0,-2 0 0,-3-1-129,-4-3 258,-7-2-129,-9-2-129,-7 2-129,-9-5-387,-5 9-258,-4-11-903,0 0-645,-11 5-258,11-5 645,0 0 774,0 0 645,-7-6 387,7-11 645,4 3 1032,0-17 645,9 7 0,-6-14-645,7-3-1419,3 1-3483,-1 2-645,-1 0-258,2 0-516</inkml:trace>
  <inkml:trace contextRef="#ctx0" brushRef="#br0" timeOffset="2080.119">6679 4084 8385,'-17'-35'5160,"17"11"-129,11 3-387,8-9-3999,18 3-129,9-4 0,9 8 0,1 8-129,0 12-258,-6 10 0,-8 20 0,-12 19 0,-12 15-129,-15 17 0,-8 6-129,-16 2 0,-10-3 129,-6-5 0,-7-11 0,-5-13-129,-4-15 129,-2-16 0,-2-18 0,5-12 0,6-20 0,10-18 0,12-14-258,15-4-387,9-15-3999,21 3-129,10-4-387,14 9-387</inkml:trace>
  <inkml:trace contextRef="#ctx0" brushRef="#br0" timeOffset="2716.1554">7677 3999 11352,'20'-39'5289,"18"20"-516,10-9 129,18 10-4515,7 7-129,4 11 0,-1 11-129,-6 19 129,-15 15-129,-16 13-129,-20 13 129,-19 5-129,-16-1-129,-18 0 129,-20-9-129,-16-8 129,-11-15-129,-5-14 129,2-22 129,4-10-258,10-29 258,14-15-129,19-15 0,19-11-258,21-3-516,12-10-2193,20 14-1806,3-2-258,9 19-387,-5 3-516</inkml:trace>
  <inkml:trace contextRef="#ctx0" brushRef="#br0" timeOffset="2945.1683">7648 3613 10320,'-12'-36'5031,"12"36"-258,15-9-129,4 16-4257,3 13 0,4 9-129,2 9-129,-1 6-129,-2 2-258,-5-7-774,6 1-3612,-11-12 0,3-7-387,-5-17-645</inkml:trace>
  <inkml:trace contextRef="#ctx0" brushRef="#br0" timeOffset="3092.1769">7997 3595 11481,'6'-11'5031,"-10"16"-516,-7 15 0,-2 9-4386,1 12-258,-4 0-645,5 10-3870,-3-5 129,6-4-645,3-12-258</inkml:trace>
  <inkml:trace contextRef="#ctx0" brushRef="#br0" timeOffset="3928.2247">11561 3659 6966,'0'-34'5031,"0"16"-129,0 18-387,2-27-2322,-2 27-903,4 9-387,0 22-387,-3 10-258,1 14-129,0 11 0,1 11-258,1 9-258,-4-3-516,9 6-2193,-9-19-1806,2-5-129,-2-18-129,1-9-516</inkml:trace>
  <inkml:trace contextRef="#ctx0" brushRef="#br0" timeOffset="4167.2382">11863 3596 10191,'5'-16'5031,"-4"24"-387,-1 18-258,0 24-3741,0 10-258,2 14-129,1 6-258,2 2-516,5 8-903,-10-17-3096,9-4-258,-3-18-387,4-8-129</inkml:trace>
  <inkml:trace contextRef="#ctx0" brushRef="#br0" timeOffset="4377.2504">12265 3731 9933,'1'-14'5289,"0"22"-774,1 21-258,1 10-4128,2 11-129,3 13-516,-5 2-3870,3 9-258,-3-3-387,-2-6-258</inkml:trace>
  <inkml:trace contextRef="#ctx0" brushRef="#br0" timeOffset="29988.7153">16650 3173 5676,'0'-9'4773,"-2"-17"129,2 15-258,-6-15-1806,6 26-258,-1-32-903,1 32-387,-4-20-516,4 20 129,0 11-516,0 17-387,0 14 129,3 17-258,-1 15-129,1 7-258,2 12-129,-4-6-1161,3 3-3096,-1-13 0,4-6-387,-4-26-516</inkml:trace>
  <inkml:trace contextRef="#ctx0" brushRef="#br0" timeOffset="30195.7271">16891 3173 13029,'1'-60'5160,"-1"60"-129,0 0-258,-2 10-4128,2 27-258,1 17-387,4 17-129,-1 5-645,9 16-3741,-11-14-387,8 5 0,-5-19-774</inkml:trace>
  <inkml:trace contextRef="#ctx0" brushRef="#br0" timeOffset="30424.7402">17182 3159 12513,'-18'-3'5031,"6"22"-387,10 20-258,1 13-4128,1 14-129,6 9-387,0-4-1032,8 6-3225,-7-8 129,3-4-387,-2-16-903</inkml:trace>
  <inkml:trace contextRef="#ctx0" brushRef="#br0" timeOffset="30648.753">17412 3217 11481,'0'-41'5160,"0"41"-387,0 0-129,-2 20-3870,2 18-387,6 11-258,0 13 0,-1 9-516,-1-2-645,6 6-3612,-8-10 0,3 0-258,-5-18-903</inkml:trace>
  <inkml:trace contextRef="#ctx0" brushRef="#br0" timeOffset="31632.8093">17739 3213 12384,'0'-21'5418,"0"21"-387,-1-13-129,1 13-3870,10 12-516,1 19-129,2 17-516,0 12-258,5 22-2451,-11-1-2322,6 21 0,-11-2-387,0 5-645</inkml:trace>
  <inkml:trace contextRef="#ctx0" brushRef="#br0" timeOffset="57404.2833">18150 3176 11868,'0'-25'5547,"0"25"-516,-1 13-387,-5 23-3612,3 27-258,-1 21-516,1 16-258,1 24-129,-1 13-1032,3 21-3612,0-7-387,5 4-258,-5-18-645</inkml:trace>
  <inkml:trace contextRef="#ctx0" brushRef="#br0" timeOffset="98915.6577">10168 6200 8256,'-62'6'5160,"35"-7"-516,8-10 0,6-12-4257,13 0-129,6-5 129,21 3-129,11-3 0,17 3 129,12 0 0,18 3-258,20 2 0,15 0 0,16-1 0,15 1 0,11-3-129,8 6 129,5 3-129,-3 11 0,-12 8 0,-15 21 129,-19 18 0,-29 26-129,-31 24 258,-28 23-129,-35 25-129,-23 15 258,-25 13-129,-12 9 129,-1-2-129,9-8-129,17-13 129,26-15 0,26-18 0,35-15-129,26-15 0,24-10 0,9-3 0,3-3 129,-8 2-258,-17 3 0,-22 4 258,-27 1-129,-33 4 129,-27 0 0,-38 0 0,-26-2-129,-29-6 129,-23-3 129,-18-10-387,-15-4 129,-10-13-129,-5-9 0,-3-15 0,-3-14 0,4-10 0,-1-6 0,-2-18 0,4-8 129,0-14 129,-1-12-129,3-8 129,10-11-129,13-11 129,18-12 0,24-11 0,28-17 0,30-15-129,38-9 129,29-11-258,35-8 129,26-8 0,16 1-129,10 0 0,2 13 129,-9 14-129,-13 21 129,-18 20 129,-21 20 0,-21 20-129,-14 17-129,-9 18 258,-3 5 0,2 5-129,9-6-129,21-3 0,22-7-258,22-4 0,16-6-645,29 7-2580,2-5-1548,10 12-258,-7 9-387,-6 20-129</inkml:trace>
  <inkml:trace contextRef="#ctx0" brushRef="#br0" timeOffset="99684.7017">10358 7082 11223,'8'-1'5676,"-8"1"-387,3-19-258,-3 19-4128,0 0-516,-3-15 0,3 15-516,0 0-258,0 0-2193,0 0-2451,0 0-258,0 0-387,13-1-774</inkml:trace>
  <inkml:trace contextRef="#ctx0" brushRef="#br0" timeOffset="100112.7261">11117 6780 10449,'11'-14'5676,"-11"0"-516,0 14 0,-11-19-4515,11 19-258,-5-13-387,5 13-903,0 0-3999,0 0 0,9 2-774,-9-2-387</inkml:trace>
  <inkml:trace contextRef="#ctx0" brushRef="#br0" timeOffset="100360.7401">11263 7538 10191,'16'23'5805,"-16"-23"-645,11 4 0,-11-4-4386,0 0-516,0 0-258,0 0-258,10 8-1290,-10-8-3483,0 0 0,7 17-516,-3 0-387</inkml:trace>
  <inkml:trace contextRef="#ctx0" brushRef="#br0" timeOffset="100607.7544">11369 8170 9546,'10'12'5547,"3"0"-387,-13-12-129,0 0-4257,0 0-129,9 5-258,-9-5-258,0 0-129,-1 12-516,-7-12-774,8 0-3612,-21 3-258,9 0-258,-11 0-516</inkml:trace>
  <inkml:trace contextRef="#ctx0" brushRef="#br0" timeOffset="100915.7721">10511 8402 11094,'-18'8'5676,"18"-8"-387,-11 1-129,11-1-4386,0 0 0,0 0-387,0 0-129,0 0-258,0 0 0,-5 11-129,5-11-129,0 0-258,-1 17-1548,1-17-3096,-9-3 0,1-9-516,6 2-387</inkml:trace>
  <inkml:trace contextRef="#ctx0" brushRef="#br0" timeOffset="101224.7897">10106 8058 7353,'-14'0'5547,"2"0"0,12 0-516,0 0-2193,0 0-1806,-7-11-129,7 11-516,0 0-129,0 0-129,0 0-387,0 0-645,17-8-3999,-17 8-258,18-15-387,-4-1-387</inkml:trace>
  <inkml:trace contextRef="#ctx0" brushRef="#br0" timeOffset="101492.8051">10822 7558 9159,'28'-8'5547,"-18"7"-258,-10 1-258,13-3-3483,-13 3-645,0 0-387,0 0-516,0 0-1032,0 0-3741,0 0-516,0 8-258,0-8-774</inkml:trace>
  <inkml:trace contextRef="#ctx0" brushRef="#br0" timeOffset="102855.883">18445 5585 3354,'-70'33'3870,"43"-22"-1677,10 8-129,2-13 387,21 12-258,6-17 129,24 13-774,12-12-387,27 8 0,20-10-387,25 5 0,19 2-258,23 7 129,14 7-129,15 15 0,6 10-129,5 17 129,-12 17-129,-4 16 0,-18 14-258,-22 8 0,-25 5-129,-27 5-129,-37 5 258,-38-3-129,-39 2 129,-45 1 0,-43-8 0,-33 4 0,-28 0 258,-17-1 0,-3 2-258,7-3 129,17-2-129,26-3-129,32-4 129,27-7-129,29-5-258,22-9 129,16-12 0,10-9 0,3-12 0,1-10 258,-2-11-258,-16-11 129,-19-7 0,-24-10 0,-30-11 129,-35-4 0,-37 0-129,-39-11 129,-29-4 0,-29-4-129,-14-9 129,-10-7 0,4-8-129,18-15 129,23-11-258,32-15-129,41-15-129,34-20-129,44-6-258,41-18 129,40-7 0,22-10-129,38-2 258,17-4 258,15 3 129,12 8 387,0-3 258,-5 16-129,-13 6 258,-10 18 0,-20 11-129,-10 16 0,-14 6-258,-8 15-129,-5 10 0,5 8-129,7 9-129,14 4 129,18 3 0,16 7-129,19 2 129,12 1 0,15 4-129,6 5 129,4 5 129,-4 8-129,-7 4-129,-15 8-129,-12 13-258,-18 4-129,-12 19-1161,-22-5-3225,-12 11 0,-14-6-387,-10 5-387</inkml:trace>
  <inkml:trace contextRef="#ctx0" brushRef="#br0" timeOffset="103172.9011">17812 6220 9804,'-2'-17'5289,"17"25"-387,9 16-129,-3 11-3999,12 17-258,2 8 129,2 10-258,-6 0-129,-1-2-129,-4-5-516,-6-14-387,4-9-2580,-11-19-1548,2-10 0,-6-11-516,1-17 0</inkml:trace>
  <inkml:trace contextRef="#ctx0" brushRef="#br0" timeOffset="103360.9117">18152 6328 8385,'-20'-7'4902,"7"19"-258,-3 8-258,-2 14-3612,-5 4-387,1 11-129,-6 2-129,0 4-129,-1 0-387,0-13-903,9 1-3096,3-12-129,8-8-387,7-11-258</inkml:trace>
  <inkml:trace contextRef="#ctx0" brushRef="#br0" timeOffset="103591.9251">18989 6338 6837,'49'8'5031,"-35"8"-645,-1 1 129,3 5-2580,2 5-1806,6 4-129,1 1 0,2-3-258,2 5-1419,-5-11-2451,-2-8-516,-3-7-129,-5-8-258</inkml:trace>
  <inkml:trace contextRef="#ctx0" brushRef="#br0" timeOffset="103771.9354">19285 6306 9159,'-35'-8'5160,"12"20"-258,-7 9-258,6 12-3741,-8 4-387,1 9-129,-1 6-387,1 0-258,9 8-1677,0-9-2580,7-4-387,3-9-258,8-5-387</inkml:trace>
  <inkml:trace contextRef="#ctx0" brushRef="#br0" timeOffset="104035.9504">18649 7421 9933,'21'69'5289,"5"-32"-645,1 1-258,2 5-3999,5-2-129,3-4-387,-1 1-258,-10-15-903,-1 1-3096,-10-10-258,0-10-258,-15-4-387</inkml:trace>
  <inkml:trace contextRef="#ctx0" brushRef="#br0" timeOffset="104208.9604">18829 7533 9159,'-31'39'4902,"15"-12"-258,-4 2-258,1 4-4257,-2 9-774,-6-3-3483,-3 2-258,-8-3-516,-6-2-129</inkml:trace>
  <inkml:trace contextRef="#ctx0" brushRef="#br0" timeOffset="104464.9751">17530 8060 11868,'23'43'5418,"3"-18"-387,15 3-258,-3-2-4386,14 3-129,1-2-258,-2-4-645,0 6-1548,-10-13-2709,-7-4 0,-13-10-645,-6-2-129</inkml:trace>
  <inkml:trace contextRef="#ctx0" brushRef="#br0" timeOffset="104635.9847">17732 8146 10449,'-32'22'5160,"23"-7"-516,4 6 0,-6 0-4386,8 4-387,-1 7-129,-6-2-645,6 5-3483,-13 0-258,0-4-258,-3-8-387</inkml:trace>
  <inkml:trace contextRef="#ctx0" brushRef="#br0" timeOffset="104944.0024">16607 7299 10965,'19'-17'5289,"10"17"-387,4 8-129,15 9-4386,-4 7-258,3 5 0,-6 6-129,-5-2-129,-4 2 0,-6-10-387,1 1-1032,-13-12-3096,1-6-129,-15-8-516,15-15-129</inkml:trace>
  <inkml:trace contextRef="#ctx0" brushRef="#br0" timeOffset="105133.0131">17048 7146 10062,'-22'-17'5031,"6"17"-258,-1 3-387,-1 3-3999,-5 13-129,-3 5-129,-1 11-129,0 9-129,-3 4-645,8 12-3483,-5-4-387,6 2-387,3-9-387</inkml:trace>
  <inkml:trace contextRef="#ctx0" brushRef="#br0" timeOffset="140368.0286">20130 10756 9159,'8'-75'5031,"-8"28"-387,-5-4-387,-8-5-4386,13 3 0,0 2 0,16 7 129,9 8 0,13 14 129,17 15 258,18 7-129,22 22 258,17 11-129,21 16 258,16 9-258,12 14 129,6 9 0,11 15-129,-2 15-129,0 16 0,-9 13 0,-9 14-129,-17 17 129,-19 12-258,-26 7 0,-22 5 129,-29-1-129,-27-4 129,-26-8-258,-32-6 129,-28-13-129,-25-4 129,-23-9 0,-24-7-129,-18-13 258,-12-4-129,-10-8 0,-4-8-129,3-7 129,9-13-129,13-5 129,16-8-129,16-4 0,14-10-258,13-5 129,9-7 0,9-13-129,-4-9 129,-2-16 0,-14-13 129,-10-24 0,-14-18 258,-10-18 129,-12-13 0,-7-19 129,-1-12 0,2-20-129,10-11 129,11-12-129,16-12-258,23-17 0,19-14-258,20-6 258,17-12-258,17 0 129,16-5 0,9 7 0,11 1 0,10 7 129,10 8 129,7 2 0,13 16-129,12 7 129,14 11 129,17 7-129,13 16 0,11 24-129,8 19-129,8 30-387,-6 15-3354,4 37-1032,-14 15-387,-15 27-645</inkml:trace>
  <inkml:trace contextRef="#ctx0" brushRef="#br0" timeOffset="140708.0481">19580 11408 11352,'0'0'5418,"0"0"-645,0 0-129,-9-3-4902,9 3-1548,1 12-2838,15 3-516,6-4-129,9-6-774</inkml:trace>
  <inkml:trace contextRef="#ctx0" brushRef="#br0" timeOffset="140912.0594">21401 11662 11739,'38'31'3999,"-30"-31"-3741,-4-7-258,1-11-5289,-5 0-1032</inkml:trace>
  <inkml:trace contextRef="#ctx0" brushRef="#br0" timeOffset="141468.0913">19359 11198 10707,'-19'12'5418,"19"-12"-387,0 0-129,0 0-4257,0 0-129,10 33-387,1 9 0,-2 13 0,-3 20 0,-2 8-129,-2 13-129,-2-5-387,0 10-2709,-3-21-1419,2-7-387,1-21-516,3-18-129</inkml:trace>
  <inkml:trace contextRef="#ctx0" brushRef="#br0" timeOffset="141787.1098">20743 11057 8385,'-30'11'5418,"21"-3"-516,0 10-258,9 15-3741,0 9-258,1 15-258,7 11-258,4 11 0,2 13-516,-4 0-774,11-2-3225,-4-5-387,5-9-129,1-9-645</inkml:trace>
  <inkml:trace contextRef="#ctx0" brushRef="#br0" timeOffset="142060.1254">21638 11623 9804,'-15'-15'5418,"6"18"-645,-3 13 129,6 21-3741,-4 4-645,6 13-258,4 13-516,-2-3-1419,6 13-3096,4-2-258,2 3-516,4-4-387</inkml:trace>
  <inkml:trace contextRef="#ctx0" brushRef="#br0" timeOffset="142404.1451">20213 13093 7998,'44'-38'5160,"-19"23"-387,-4 1-129,-1 7-3999,-4 7-258,-1 14 0,-10 17-129,-5 13-129,-3 10-258,-7 1-1677,1 14-2709,-3 0-258,2-2-387,-1-5-387</inkml:trace>
  <inkml:trace contextRef="#ctx0" brushRef="#br0" timeOffset="142760.1654">19207 13153 9417,'12'-35'5418,"-9"22"-258,-3 13-258,5-11-3999,-2 25-387,2 20-258,-3 18-387,4 32-1032,-6 7-3612,1 26-129,-2 12-516,-4 12-387</inkml:trace>
  <inkml:trace contextRef="#ctx0" brushRef="#br0" timeOffset="224398.8349">1607 11990 4128,'-3'32'4902,"1"-13"0,-2 2-258,-2-8-2322,6 16-258,-4-16-387,4 11-516,0-24-258,-4 14-129,4-14-258,-3-23 0,1-15-129,0-12 0,-2-21-129,-2-17-129,-1-29 0,-1-21-129,1-12 129,4-9-129,3-7 0,8 0 129,12 3-129,9 9 129,12 21-129,12 21 0,10 14 0,6 25 129,1 18 0,-1 23-129,-4 28 0,-10 17 129,-10 33-129,-11 18 0,-18 19 0,-15 16-129,-13 11 0,-19 3-129,-11-1-129,-11-3-129,-5-14 129,-8-15 129,3-12 129,0-20-129,11-14 258,5-11 129,11-13 129,10-7 129,8-3 0,18 0 0,0 0 0,13 19-129,12 8-258,8 13 258,4 14-258,9 11 129,1 12-129,-1 5 0,-1 8-129,-4-3 258,-7-2-129,-5-13-258,-2-6-258,-13-25-1419,3-5-2967,-7-20-516,2-16-129,-4-27-516</inkml:trace>
  <inkml:trace contextRef="#ctx0" brushRef="#br0" timeOffset="224729.8538">2223 11233 12771,'-3'-15'5418,"-2"35"-129,5 18-129,-4 12-4515,4 14-129,6 9-129,2 12 0,1 0-129,7-8-129,1-7-129,3-12-129,5-20 0,3-20 0,5-18 0,2-16 0,0-25 129,-2-16 0,-7-19 129,-5-14-129,-8 2 0,-10 1 0,-6 9 0,-14 15-129,-8 17 0,-6 17-129,0 27-129,-9 7-516,18 24-3999,-9 3-129,16 6-516,6-13-258</inkml:trace>
  <inkml:trace contextRef="#ctx0" brushRef="#br0" timeOffset="225286.8857">2553 11329 11997,'69'-4'5547,"-45"16"-516,4 15 129,-14 2-4257,8 18-258,-2 4-258,0 5-129,-2 0 0,-2-2-258,-3-6 129,-3-7-129,-4-13 129,0-17-129,-6-11 129,6-24 0,-3-15 0,1-12-129,1-12 129,1-7-129,4-4 129,-1 8-129,0 8 0,4 15 0,-3 14-129,1 18 129,0 17 0,-1 18 0,0 16 0,-1 6 129,0 8-129,0 5 0,-1 1 0,1-8 0,-2-3 0,0-10 0,1-10 0,-1-14 0,3-11-129,-1-16 129,2-17 129,0-10-129,5-17 129,-1-6-129,-1-9 129,3-1-129,0 6 129,-2 7-258,-2 13 258,1 13-258,-1 18 129,1 15 0,-2 24 0,-3 16 0,1 11 0,0 10 129,-2 7-258,-1 1 129,1-1-258,-1-8-129,4-8-387,-4-19-1032,13-7-3354,-4-17-129,11-11-258,0-23-516</inkml:trace>
  <inkml:trace contextRef="#ctx0" brushRef="#br0" timeOffset="226002.9266">3538 11389 12255,'12'-97'5547,"-13"62"-387,-5 17 0,-10 5-4128,3 15-387,-5 16-129,1 15-258,-1 10 0,3 7-258,0 10 0,4 0 0,3-4 0,4-6-129,4-8 129,8-14-129,5-15 0,4-13 129,0-14 0,6-15 0,-3-12 0,1-9 0,-2-5 129,-3 2-129,-4 4 129,-2 6 0,-4 9 0,-2 10-129,-4 14 129,0 10 0,0 13 0,4 9-129,1 6 0,4 5 129,4 3-129,1-2 0,2-3-129,4-5 129,-1-8-129,2-6 129,-4-6 0,0-8 0,-1-11 0,-3-6 0,0-10 0,-3-7 129,1-3 0,-3 0-129,-2 1 0,0 9 0,-2 4 0,2 16 0,-6 9 0,9 12 129,-7 14-129,2 9 0,-1 8 129,0-1-129,1 2 0,-3-2 0,2-7 0,0-6-129,1-8 129,2-12 0,-6-9 0,18 0 0,-5-19 0,2-13 129,4-8 0,0-7-129,3-3 129,-1 1-129,-2 1 129,0 7-129,-3 8 129,0 13 0,-3 15-129,-1 8 129,0 14-129,1 9 129,-1 6 1,2 3-130,-1 2-130,0-3-257,6 4-1806,-9-18-2967,6-5-387,-5-14-516,2-5-258</inkml:trace>
  <inkml:trace contextRef="#ctx0" brushRef="#br0" timeOffset="228220.0535">5060 10834 13287,'8'-41'5547,"4"30"-387,1 11-129,10 8-4257,-3 18-258,2 13-258,0 11 0,-4 5 0,-4 7-129,-4-1-129,-3-11 0,-4-7 0,-3-13 0,0-13 0,0-17 129,1-16-129,5-20 0,4-16 0,7-17 129,4-6-129,5 0 0,0 3 129,2 13-129,-4 13 129,-2 22-129,-6 24 129,-4 19-129,-7 21 0,-2 12-129,-1 6 129,-2 2 0,5-1 0,-2-6-129,8-17 129,-1-12 0,7-9 0,1-15 0,3-8 129,2-16-129,-3-9 0,2-18 129,-5-5 0,0 0-129,-3 3 129,-4 2 0,-3 9-129,-3 11 0,1 15 129,-5 16-129,1 23 0,-1 13 0,2 8-129,0 5 129,2 2 0,3 0-129,2-7 129,2-7-129,3-12 258,2-10-129,3-10 0,0-7 129,-1-14-129,2-10 129,-1-8-129,0-9 129,-4-1 0,-2 0-129,-1 3 130,-3 7-130,-1 8 0,-3 9 0,-5 17 0,0 0 0,1 18 0,-1 10 0,0 1 0,2 5-130,1 2 130,2-2 0,2-2 0,2-9 0,4-7 0,0-8 0,0-4 0,4-4 0,1-12 0,-1-8 0,1-6 0,-1-7 0,-3 0 130,0 1-130,-2 1 0,-3 7 0,-3 4 0,-6 20 0,0 0 0,11 0 0,-8 19 0,0 6 0,2 1-130,1 6 260,2-1-260,1-2 130,2-7 0,3-5-129,-1-4 258,4-9-129,0-4 0,-2-7 0,1-7 0,-2-4 0,-4-3 0,0-4 130,-3 7-260,-3-3 260,0 8-130,-4 13 0,1-12 0,-1 12 0,0 0 0,-1 21 0,-1-7 0,2 10-130,0-2 130,3 1 0,7-2-129,4-1 0,2-1 129,5-6-129,0-7 0,4-6 0,0 0 0,-1-12 0,-3-5 129,-3-5 0,-1-5-129,-6-4 258,-4 0 0,-5 5-129,-2 1 258,-7 4-258,-4 13 129,0 5-129,0 6 129,1 14-129,4 7-129,3 3 258,3 5-258,5 4 129,6-7 0,3-1 0,1-2-129,0-5 129,-3-4 0,2-8 0,-1-5 0,-1-4 0,-1-9 0,3-5 0,0-8 0,3-2 0,4-6-129,-1 1 129,4-1 0,-1 1-129,-1 5 129,-1 3 0,-2 9 0,-4 8 0,-3 4 0,-3 4 0,-2 11 0,-4 3 0,-2 1-129,2 4 129,0-5-258,1 0 0,3-5-129,4-1 0,2-9 0,6-2 0,1-2 129,4-11-129,1-5 129,1-7 129,-2-1 258,-3-4-129,-1 3 387,-7-1 0,-3 6 0,-9 1 0,-1 10 129,-7 2-129,-3 8 129,-4 0-258,0 13-129,1 5 0,2 5-129,3 2 0,2-1 0,4-1 0,2 1-129,4-4 129,3-8 0,2-7 0,2-2-129,2-6 258,1-9-258,1-1 129,-1-1 0,0-5 0,-1 6 0,-3 4 0,-10 9 129,11-4-129,-11 4 0,1 16 0,-1 1 0,0 8 0,0-6 0,4 3-129,3-4 129,3-5 0,5-5-129,5-6 129,1-9 0,3-10-129,2-16 258,1-10-258,2-13 129,2-13-129,1-12 129,0-13-129,-2-5 129,0-7-129,-7 6 129,-4 7 0,-7 12 0,-7 17 129,-5 22-129,-1 30 258,-8 18-129,-1 31 129,0 24 0,4 18-129,2 15 0,3 11-129,1 6 0,3-2 0,5-5-129,5-7 0,3-17-129,5-10-258,-2-24-1677,12 0-3096,-3-23 0,7-8-387,-2-15-516</inkml:trace>
  <inkml:trace contextRef="#ctx0" brushRef="#br0" timeOffset="228719.082">8119 11276 12384,'24'25'5289,"-16"-13"-129,-8-12-129,0 0-4386,-11 8-129,-1-3 0,-12-2 0,-3 3-387,-9-1 129,-8 5-129,-10 1-129,-7 3 0,-7 4-129,-11 1 0,-8 5 0,-12 5 0,-12 3 129,-16 6-129,-18 2 258,-18 6 0,-23 4 0,-19 6 129,-24 3-129,-22 3 129,-24 5-129,-10 3 129,-20 3-129,-8 0 129,-5-3 0,-6 2-129,5 1 129,9 1 0,10-7-128,15 1-130,26-6 0,25-4 0,29-7 0,37-7 0,34-13 0,38-9 0,33-10 0,36-12 0,27 0 0,7-17-4258,34 5-1289,0-5-387,4 5-387</inkml:trace>
  <inkml:trace contextRef="#ctx0" brushRef="#br0" timeOffset="243514.9283">9107 11422 7740,'17'-55'5160,"-13"26"-387,2 5-129,-6-3-3225,0 27-258,4-11-516,-2 24-258,-2 19-129,-2 14 0,-2 14-129,-1 11 0,1 11 0,-2 5-129,5 5-387,-10-8-3483,11-5-774,0-10-258,0-16-645</inkml:trace>
  <inkml:trace contextRef="#ctx0" brushRef="#br0" timeOffset="244579.9892">10635 11140 9933,'16'-35'5289,"-16"35"-387,0 26-258,-9 11-4257,1 17 0,-2 11-129,-1 9-258,1 8-258,0-10-2322,7 2-1935,2-13-387,2-13-258,5-13-516</inkml:trace>
  <inkml:trace contextRef="#ctx0" brushRef="#br0" timeOffset="244766.9999">10786 11292 9030,'11'-73'5160,"-7"63"-129,-4 10-387,0 14-3741,0 15-516,2 13 0,2 8-129,0 10-129,2 7-645,-6 2-4128,5-5-129,-3-4-258,1-8-645</inkml:trace>
  <inkml:trace contextRef="#ctx0" brushRef="#br0" timeOffset="245164.0226">12172 10989 10449,'14'-13'5418,"-9"26"-516,-5 15-129,-5 15-4386,1 13-258,1 10-129,3 9-387,-5-6-2193,7 9-2064,4-14-387,4-17-258,5-18-387</inkml:trace>
  <inkml:trace contextRef="#ctx0" brushRef="#br0" timeOffset="245368.0343">12545 10951 7998,'29'-109'5031,"-20"81"-129,-9 17 129,0 11-3999,-4 25-258,2 19-258,-3 14-129,0 15-129,0 10-258,-2 2-258,7 1-1806,-5-11-2580,5-9-258,0-18-645,2-14 0</inkml:trace>
  <inkml:trace contextRef="#ctx0" brushRef="#br0" timeOffset="245591.047">12790 10943 5547,'1'-10'5418,"8"10"-387,-4 10-129,3 26-1806,-5 0-2322,4 17-258,-2 2-258,-1 7-387,2 3-1161,-6-9-3225,2-3-387,-2-14-387,1-9-258</inkml:trace>
  <inkml:trace contextRef="#ctx0" brushRef="#br0" timeOffset="245878.0634">11929 10722 5805,'56'-29'5676,"-3"8"-387,23 2-516,17-17-1935,21 13-2064,12 2-387,10 3-645,7 16-1032,-12 0-3354,-9 4-129,-21 10-516,-25 13-387</inkml:trace>
  <inkml:trace contextRef="#ctx0" brushRef="#br0" timeOffset="246071.0745">12229 11557 11868,'28'25'5418,"25"-26"-516,23-12-387,18-4-5676,9-11-3741,9 3 0,-5-1-516,-14 7-129</inkml:trace>
  <inkml:trace contextRef="#ctx0" brushRef="#br0" timeOffset="246447.096">10598 10975 9417,'63'-49'5031,"-7"20"-258,13-3-516,3 2-4644,16 11-1419,-3 0-2580,-12 10-516,-16 9-129,-25 17-387</inkml:trace>
  <inkml:trace contextRef="#ctx0" brushRef="#br0" timeOffset="246628.1063">10564 11739 10836,'-39'108'5418,"49"-86"-129,28-15-258,13-14-4773,11-7 0,8-8-129,6-6-387,5 8-2064,-11-15-2580,-6 6-258,-21-3-258,-13 2-387</inkml:trace>
  <inkml:trace contextRef="#ctx0" brushRef="#br0" timeOffset="246992.1272">9037 10967 11352,'0'0'5418,"8"-12"-645,10-10 129,8-1-4515,8 0-387,8 1 129,2 8-258,0 2-387,0 12-774,-11 5-3354,0 12-258,-9 2-387,-5 3-258</inkml:trace>
  <inkml:trace contextRef="#ctx0" brushRef="#br0" timeOffset="247172.1374">8718 12058 11868,'4'85'5418,"25"-79"-516,21-11-516,10-16-4902,18-9-4257,25-1 258,7-9-774,10-3-387</inkml:trace>
  <inkml:trace contextRef="#ctx0" brushRef="#br0" timeOffset="249834.2897">10624 12968 6063,'0'-14'5289,"0"14"-387,0 0-258,-13-14-2838,13 22-516,0-8-258,0 30-387,0-6-258,3 10-129,2 6 0,3 5-129,0 4 0,2-1 0,0 3-129,-1-1 0,-1-7 0,-1-4 0,-3-7-129,3-7 258,-1-7-258,2-5 258,0-11-129,3-2 129,4-12-129,4-9 0,4-7 258,4-9-258,4-9 129,1-4-129,3-13 129,1-1-129,-1-2 0,-2-3 129,-3 3-258,-5 6 258,-6 9-129,-2 7 0,-9 10-129,-3 9 0,-5 25-129,0-14-516,-1 19-3999,-10 12-129,2 9-387,-8 6-516</inkml:trace>
  <inkml:trace contextRef="#ctx0" brushRef="#br0" timeOffset="250362.3199">10453 12743 5289,'-15'-5'4902,"15"-14"-387,5 5 0,10 5-3225,-2-9-258,8 11-258,-5-3-258,6 8-129,-2 1-129,3 3 0,0 6 129,6 1-129,7-3 258,10-1-258,6-5 0,10-5 0,6-10 0,4-2-129,2-3-129,-3-2 0,-8 3-129,-11 1-258,-8 10-387,-19-8-1290,-8 16-2709,-17 0 0,0 0-387,-17 14-258</inkml:trace>
  <inkml:trace contextRef="#ctx0" brushRef="#br0" timeOffset="250790.3443">10551 13600 4773,'-9'14'5031,"9"-14"-387,0 0 129,7 3-3096,17 2-258,1-10-387,19 0-129,4-10-129,10 0-258,4-6-129,2 0-258,0-2 129,-4 2-258,-6 0 129,-5 3-258,-8 6 0,-10-3-258,-7 14-645,-14-7-3483,-2 8-258,-8 0-387,0 0-387</inkml:trace>
  <inkml:trace contextRef="#ctx0" brushRef="#br0" timeOffset="251594.3903">8685 13038 5031,'1'-33'4902,"-1"22"0,0 11-387,0 0-1806,-14-7-1032,13 24-387,-4 13-645,0 16-258,0 11-129,-2 14 0,0 8-129,0 9-129,0-1-387,0-7-516,4-3-3096,-4-15-516,6-9-387,-3-18-258</inkml:trace>
  <inkml:trace contextRef="#ctx0" brushRef="#br0" timeOffset="251954.411">8798 13162 6450,'6'24'4515,"-3"5"-129,2 7-387,-2 3-3354,6 12 0,-4 0-129,6 7-129,-5-7 129,3-6-258,-1-8-129,2-13 129,0-16 0,3-8 0,-1-20 0,4-14 129,0-14-129,5-3 0,2-12 129,2 0-258,3 0-129,-4 5 0,2 5-129,-6 5-258,1 13-516,-11-3-2064,0 18-1419,-6 6-387,-4 14-129,-4-10-129</inkml:trace>
  <inkml:trace contextRef="#ctx0" brushRef="#br0" timeOffset="252278.4293">8479 12896 5289,'24'-32'5031,"-6"11"-516,6 1 129,8-9-2709,13 15-516,1-8-387,14 10-258,4-3-258,7 8-258,-1-1-258,0 1 0,-6 7-258,-6-8-516,-4 9-1032,-19 1-2709,-9 0-129,-13 1-258,-10 9-129</inkml:trace>
  <inkml:trace contextRef="#ctx0" brushRef="#br0" timeOffset="252631.4497">8411 13801 8127,'-4'33'4902,"16"-26"-258,8 1 0,5-8-3483,14 0 129,3-8-387,12 1-129,4-6-387,12 0 0,3-2-129,3 1-129,-1 1 0,-4 2-129,-9 6-129,-8-1 0,-11 6 0,-14 0-129,-13 8-258,-16-8-516,9 20-2967,-9-20-645,-11 21-258,0-11-387</inkml:trace>
  <inkml:trace contextRef="#ctx0" brushRef="#br0" timeOffset="253297.4878">12813 12758 10191,'21'-22'5160,"-21"22"-387,8 19 0,-7 25-4386,0-1 0,3 9-129,-2 11-129,3 6 0,0-3 0,1-6-129,4-16 0,1-13-129,4-14 129,0-14 0,5-14 0,1-17 129,0-14-129,3-10 0,1-14 0,1-7 129,-3-6-258,0-1 129,-2 11-129,-5 5-645,2 20-1548,-8 7-2193,-3 18-516,-7 19 0,14 5-387</inkml:trace>
  <inkml:trace contextRef="#ctx0" brushRef="#br0" timeOffset="253518.5004">13505 12634 12255,'26'-9'5289,"-19"15"-387,-7-6-645,0 44-3741,-7 2-258,1 8 0,-2 7-129,-1 3 0,1 4-258,1-7 0,1-3-129,0-16-516,6-4-3354,-3-14-903,0-11-258,3-13-129</inkml:trace>
  <inkml:trace contextRef="#ctx0" brushRef="#br0" timeOffset="253818.5176">12824 12325 9804,'60'-13'5031,"-2"11"129,10-6-387,18 7-3999,8-4-129,15 2-258,1 0-129,-3 3-129,-12 0-258,-11 0 0,-14 3-387,-20 1-645,-10 13-3354,-27-1-258,-13 8-258,-16-2-516</inkml:trace>
  <inkml:trace contextRef="#ctx0" brushRef="#br0" timeOffset="254093.5333">12724 13556 10836,'17'39'5418,"21"-37"-387,20-4 0,16-15-4515,18-2-129,10-6-129,6 4-129,-3 7-258,-9-2-258,-10 9-129,-21 2-129,-12 8-903,-24-1-3354,-14 8-129,-15-10-258,-7 19 0</inkml:trace>
  <inkml:trace contextRef="#ctx0" brushRef="#br0" timeOffset="265274.1726">9629 15763 6450,'13'-2'5418,"-6"18"-516,-4 1-258,4 15-3096,-7-8-516,2 13 129,-2-9-516,0 1 0,-2-12-387,2-17 129,0 0-129,0 0-129,-7-44 0,10-11-129,8-20 129,0-17-129,3-17-129,2-8 129,1 2 129,1 11-129,-2 19 0,-4 22 129,-1 33 0,-1 30 0,-2 36-129,0 26 129,-1 21 0,0 14-129,-1 10 129,2-2-129,0-13 0,2-17 0,1-21 129,6-25-129,3-28-129,4-20 129,3-31 0,1-20 129,3-21-258,3-19 258,-1-9-258,0 5 129,-2 10 0,-4 14 129,-3 18 0,-3 22-129,0 33 129,-5 31-129,-2 36 129,0 20 0,-4 15 0,1 15-129,-4 4 0,0 7-129,0-4-258,-3-15-258,11-3-2064,-8-31-2451,7-14-387,2-32-129,8-16-387</inkml:trace>
  <inkml:trace contextRef="#ctx0" brushRef="#br0" timeOffset="265478.1845">10697 14971 10191,'3'-23'5547,"-3"23"-516,14 26 129,-1 11-4644,5 18-129,4 9 0,4 14 0,5 2-387,0 1-129,1-2-387,-6-26-2709,2-6-1677,-6-19-516,-2-13-258,-3-19-258</inkml:trace>
  <inkml:trace contextRef="#ctx0" brushRef="#br0" timeOffset="265671.1955">11059 15032 9933,'-2'-79'5547,"2"79"-387,-23-6-129,5 25-4128,-9 16-387,-4 18-129,-12 12-129,-4 9-258,-5 7 0,-2 2-258,5 5-258,-3-22-1290,16 2-3225,9-25-258,16-14-129,11-29-387</inkml:trace>
  <inkml:trace contextRef="#ctx0" brushRef="#br0" timeOffset="265958.212">11189 15054 8514,'49'-31'5547,"-34"37"-387,-12 15-387,10 18-3483,-13 6-774,2 14 0,0 3 0,2 8-387,2-2 129,4-9-129,2-12 0,4-12 0,1-15 129,7-16 0,3-12-258,0-22 258,2-17-129,2-11 0,1-11-258,-2-2 0,1 4-516,-7-6-1032,5 21-3354,-9 6-258,1 17-258,-7 8-516</inkml:trace>
  <inkml:trace contextRef="#ctx0" brushRef="#br0" timeOffset="266139.2223">11886 14947 10320,'31'-6'5418,"-23"17"-258,-2 16-129,-6 2-4386,0 14-387,0 7-129,0 4-129,-1 7-258,-5-10-645,6 5-3999,0-13-258,0-5-387,0-15-387</inkml:trace>
  <inkml:trace contextRef="#ctx0" brushRef="#br0" timeOffset="266344.234">12223 14962 9417,'36'-50'5676,"-25"37"-387,-2 13-129,-9 0-4128,6 37-387,-6 2-129,0 13-129,-2 9-258,-5 4-129,1 12-645,-10-11-4386,10 1-258,-2-15-258,5-13-516</inkml:trace>
  <inkml:trace contextRef="#ctx0" brushRef="#br0" timeOffset="266531.2447">12569 14907 10191,'24'-10'5547,"-20"26"-387,-3 16-129,-10 9-4515,7 9-258,-2 5-516,-3-3-774,3 6-3870,-5-2-258,0-5-258,-2-14-516</inkml:trace>
  <inkml:trace contextRef="#ctx0" brushRef="#br0" timeOffset="267250.2859">9656 16116 11223,'-27'46'5418,"40"-22"0,27-17-774,36-4-4515,40-4 129,39-12-129,38-9-129,33-15-129,26-4 0,14-3-129,5 11 129,-5 2 0,-10 11-387,-26-6-1935,-30 23-2451,-38 3-387,-37 0-387,-36 3-258</inkml:trace>
  <inkml:trace contextRef="#ctx0" brushRef="#br0" timeOffset="289086.5348">9779 17486 4257,'-1'22'4902,"1"-22"129,-5-38-645,5-9-2838,-3-9-387,5-9-258,-2-17 0,5 2-387,-2-6 129,4 5 0,-2 14-129,4 10 0,-2 14 0,3 19-129,0 16-129,0 17 0,1 28-129,1 19 0,0 17-258,-2 20 387,0 17-387,-2-3 129,-1-6 0,0-15 129,-1-17-258,2-21 258,0-25-258,0-31 0,3-35 129,2-15-129,1-25 129,3-12-258,1-16 387,2 0-387,1 7 258,3 14 0,-1 11 0,2 20 0,-2 23 129,0 26 0,-1 30 0,0 26 0,-3 16-129,0 17 129,-4 10 0,1 5 0,-4 0 0,0-1 0,-4-3-129,1-10 0,-2-14-516,-5-5-645,7-15-3741,-7-29-387,-2-17 0,7-12-903</inkml:trace>
  <inkml:trace contextRef="#ctx0" brushRef="#br0" timeOffset="290438.6119">10833 16683 7611,'-2'-15'5418,"2"21"-258,0 24-129,3 4-3354,8 22-1161,4 9-387,5 10 0,3 10-129,-1 4 129,5-2-645,-3-10-516,6-19-3612,-10-7-516,-1-26-129,-6-15-516</inkml:trace>
  <inkml:trace contextRef="#ctx0" brushRef="#br0" timeOffset="290662.625">11147 16639 8901,'-15'38'5289,"-7"-2"-129,-5 17-387,-6 4-4515,-1 8 258,-6 2-258,-5 9 129,-4 4-258,0 2 0,5-10-387,1-4-903,15-2-3354,-3-13-516,15-27 0,16-26-774</inkml:trace>
  <inkml:trace contextRef="#ctx0" brushRef="#br0" timeOffset="290875.6371">11300 16766 6966,'38'62'5547,"-19"-22"-516,3-5-258,5 11-3999,-2-5-258,5 5-387,-4-5-387,-4-2-645,6-10-3741,-6-8-258,-4-10-129,-3-9-645</inkml:trace>
  <inkml:trace contextRef="#ctx0" brushRef="#br0" timeOffset="291062.6475">11639 16639 9288,'-8'-49'5805,"-4"67"-774,-10 23 129,-6 19-4515,-4 10-387,-5 8 0,-5 6-258,0 3-129,6 12-1161,0-11-3741,6-7 129,5-14-903,12-17 0</inkml:trace>
  <inkml:trace contextRef="#ctx0" brushRef="#br0" timeOffset="291338.6636">11897 16667 6450,'20'37'5418,"-18"-8"-258,-2 12-516,-2 1-3741,-1 16-516,0 0-516,-5 11-1290,0-1-2967,3-1-645,-1-8-129,1-10-258</inkml:trace>
  <inkml:trace contextRef="#ctx0" brushRef="#br0" timeOffset="291662.6822">12211 16578 7482,'3'12'5547,"0"17"-516,1 2 0,4 15-4257,-1 2-387,6 2 258,-3 0-387,5-3-129,-1-8 129,1-11-129,-1-13 0,2-15 0,1-12 0,2-15 0,2-16 0,3-12-258,2-8 0,1-9-774,13 12-2193,-8-7-1806,0 9-774,-5 4 0,-1 19-128</inkml:trace>
  <inkml:trace contextRef="#ctx0" brushRef="#br0" timeOffset="294006.8162">8611 17563 7611,'38'-44'4515,"-12"14"258,3-10-774,9-10-3483,-1 9 0,7 2-387,1 5-129,-5 8-1935,0 7-2193,-5 3-645,-7 10-129,-7-4-258</inkml:trace>
  <inkml:trace contextRef="#ctx0" brushRef="#br0" timeOffset="294185.8265">8876 17012 8127,'-28'29'5160,"21"9"0,2 24-774,7 19-3741,1 18-387,1 3-645,10 6-3741,-7 3-774,1-20-129,3-2-903</inkml:trace>
  <inkml:trace contextRef="#ctx0" brushRef="#br0" timeOffset="294713.8566">12665 17534 3354,'-20'3'5160,"3"1"387,-6 1-645,-7 7-2451,-14 15-1161,-4 9-258,-20-2-387,-13 19-387,-25 18 258,-20-6-516,-26 5 258,-27-14-258,-28-13 0,-22-7-258,-19 8 516,-12-10-258,-7-8-129,-3-5-258,15 24-3612,14-37-903,17 6-645,23-11-258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0T16:43:13.0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1764 7573 4902,'-11'-8'4644,"-6"17"258,9 11-774,2 6-2967,-1 2-258,2 13-258,1 5-258,2 12 258,-1 8-258,0 17 0,-3 4 129,2 17-258,-6 9 258,2 17-129,-4 15 0,4 10-129,-3 7 129,5 10-129,1 9 129,3 7 0,2 4-258,7 5 258,0-4-258,8 7 129,-2-4-258,3 10 0,0-2-129,-1 1 129,1 3 0,-3 2-129,1 1 129,-3 0 0,-1 2 0,1-2 0,-2-4 129,0-1-129,0-2 0,-1-5 0,-5-7-129,2-3 129,-3-11 0,-1-10 0,-1-10 0,1-10-129,4-16 129,1-17-129,4-15 0,2-18-387,11-1-2967,-5-26-1548,6-9 0,-6-11-645</inkml:trace>
  <inkml:trace contextRef="#ctx0" brushRef="#br0" timeOffset="437608.0297">3544 8089 1935,'0'0'3741,"0"0"-258,0 0-903,-8-13-516,8 13-387,0 0-258,0 0-387,0 0 129,0 0-258,0 0-258,9 5 0,8-2 129,10 6-258,9-9 129,14 4-129,6-4 129,10-2-129,1-5-129,7 1-129,-8-1-129,0 4 0,-10 3 0,-5 1-129,-10 7 0,-5 1 0,-7 1 0,-7-3 0,-3 1 0,-5-1 0,-3-5 0,0-2 0,-3 0 0,-8 0-129,13 0-258,-13-12-1419,0 12-2709,0 0-387,0 0-387,0 0-387</inkml:trace>
  <inkml:trace contextRef="#ctx0" brushRef="#br0" timeOffset="456768.1256">17541 10149 2580,'0'0'4386,"0"0"387,8 0-516,-8 0-1806,14 0-645,-14 0-387,16-2-387,-7 2-129,6 0-387,2 0 258,12 2-387,7-2 129,13 3-129,16-3 0,19 0-129,19-1 129,23-3-258,16-1 0,13-1 0,9 2-129,4 0 0,1 1 0,-6 3-129,-12 0 129,-14 2-129,-13 3 129,-14-1 0,-15 0 0,-10 0 129,-14-4 0,-11 3-129,-10-3 129,-5 2 0,-9-2 0,-7 0 0,-6 0-129,-5 2-129,-5 1 0,-13-3-129,15 11-774,-20-7-3999,5-4 0,-16 7-387,4-5-645</inkml:trace>
  <inkml:trace contextRef="#ctx0" brushRef="#br0" timeOffset="469151.8339">14023 12189 2580,'12'-13'4902,"-5"0"129,-2-3-387,0 3-1806,-5-17-774,0 11-645,-7-10-258,0 10-387,-10-4-258,-1 14-129,-9 5-129,-2 8-129,-5 18 0,-2 14 0,0 9-129,0 8 0,9 4 129,4-2 0,12-3 0,7-9 0,9-11 0,12-12 0,7-15-129,5-6 0,2-22-129,4-6 129,-5-9-129,-2-5 129,-3-1 0,-4 3 0,-4 7 129,-5 8-129,-2 12 129,-10 14 0,10 14 0,-6 17 0,-4 15 129,0 9-129,0 6 129,0 5-129,-4 1 0,0-2 0,-2-6 0,2-4-129,-3-9-258,1-8 0,2-5-516,-5-22-2322,9-1-1935,0-10-258,6-12-129,3-18-516</inkml:trace>
  <inkml:trace contextRef="#ctx0" brushRef="#br0" timeOffset="469487.8531">14348 12059 10062,'24'-63'5160,"-24"63"-129,0 0-258,-2 19-3870,-13 22-258,4 18-129,-7 9 0,0 11 0,-1 6-258,6-1 129,4-6-258,8-8 0,4-15 0,12-17-129,9-13 0,7-17 0,4-9 0,1-19 0,-2-6 0,-2-10-129,-9 0 258,-8 0-258,-8 4 129,-7 1 0,-6 11 0,-9 8 0,-9 7-129,-4 5-129,1 11-774,-5 3-3741,11 5-387,2-5-129,12 2-387</inkml:trace>
  <inkml:trace contextRef="#ctx0" brushRef="#br0" timeOffset="469951.8797">14900 12264 6837,'44'-60'5418,"-33"26"-258,-4 5-258,-8-5-1548,-9 18-2580,-11 5-129,-4 11-258,-5 14 0,-4 12-129,0 5-129,3 5 0,5 0-129,8-3 0,9-4 0,6-9 0,7-8 0,10-9 0,9-4 0,4-8 0,2-8 0,-1 0 0,-2 1 0,-3 1 0,-4 6 0,-5 6 0,-3 6 0,-6 13-129,-3 13 258,-2 9-129,0 7 129,-2 5 0,-3 4-129,1 2 0,-3-4 129,3-1 0,-2-7-258,1-9 258,0-3-258,0-10-129,5 5-1806,0-27-2967,0 0 129,0 0-645,11-12-645</inkml:trace>
  <inkml:trace contextRef="#ctx0" brushRef="#br0" timeOffset="470532.9129">16458 12190 11481,'-6'-52'5418,"0"26"-645,4 11 258,2 15-4128,0 0-258,-9 18-129,9 18-387,-2 11 0,-2 10 0,-1 5-129,1 1 0,-1-2-129,-2-7-258,3-2-258,-2-21-1806,6-2-2709,0-14 129,0-15-516,14 1-387</inkml:trace>
  <inkml:trace contextRef="#ctx0" brushRef="#br0" timeOffset="470871.9323">16634 12269 10836,'0'0'5160,"-4"0"-516,0 15-129,-3 6-3741,5 11-387,2 3 129,0 5-258,8 1 0,3-3-258,4-5 129,4-7 0,4-9-129,2-6 129,4-11 0,0-4-258,0-10 129,-2-10 0,-4-5 0,-3-6 129,-5-4-129,-8-5 129,-7-3-129,-5 2 0,-12 2 129,-7 5 0,-4 8-129,-4 7-387,3 20-516,0 3-3741,12 6-129,4 8-516,13 10-129</inkml:trace>
  <inkml:trace contextRef="#ctx0" brushRef="#br0" timeOffset="471307.9572">17031 12256 11352,'45'-35'5160,"-12"20"-258,-3-2 0,8 10-3870,-5 2-129,1 6-387,-6 10 0,-5 8-129,-9 8-258,-6 2-129,-8 5 0,-6 3-129,-10 1 258,-6 3-258,-3 0 0,-2-2 0,1-4 0,1-3 129,5-5 0,7-7 129,7-5-258,6-15 258,3 13-129,12-13 0,4 0 129,1 0-129,4-5 129,-1 0-129,0 1 0,-1 4 129,-3-3-129,-3 2 0,-4 1 0,-3 0 0,-9 0 0,10 0-258,-10 0-129,0 0-258,0 16-1161,-10-14-3354,10-2 129,-20 11-516,7-3-516</inkml:trace>
  <inkml:trace contextRef="#ctx0" brushRef="#br0" timeOffset="492880.1911">22092 5279 129,'13'-6'3870,"-13"6"387,9-12-1677,-9 12-387,5-11-129,-5-4-258,0 15-129,6-22-387,-6 22-129,4-29-129,-1 13-387,-3-2-258,-3 4-129,-4-3 0,1 2-129,-2 2-129,-2 0 129,-3 5-129,-2 4 0,-1 1 0,-2 3 0,-2 3 0,-1 6 0,0 3 129,1 1-129,-1 2 0,5 1 0,1-1 0,1 2 0,3 1 0,2-1 0,2-2-129,3-1 129,2-1 0,1-2 0,1-11-129,0 17 129,0-17 0,0 0 0,10 13 0,-10-13 129,0 0-258,8 12 129,-8-12 0,3 12 129,-3-12-129,0 17 0,0-5 0,0 0 0,0 1 0,0 1 129,3-2-129,1 2 0,-4-14 0,16 17 129,-3-13-129,2-4 0,2 0 0,3-8 0,0-2 0,0-5-129,-1-1 129,-3-1-258,-1-1 387,-3 2-258,-2-2 129,0 2 0,-3 3 0,-1 1 129,-6 12 0,7-16-129,-7 16 129,0 0 0,0 0 0,0 0-129,0 0 258,0 0-258,0 6 0,0-6 129,0 17-129,-3-6 0,0 5 0,3 1 0,-1 8 258,-2 6-258,0 8 129,0 7-258,1 2 258,-2 3-129,0 2 129,0-3-129,1-5 0,0-7 0,2-9 0,-2-5 0,2-7 0,0-5 0,1-12 0,0 0 0,0 0-129,0 0-258,0 0-516,-7-9-2580,7 9-1290,-2-27-387,2 10-387</inkml:trace>
  <inkml:trace contextRef="#ctx0" brushRef="#br0" timeOffset="493380.2197">22350 5179 3999,'11'-22'5289,"-11"22"-258,0 0-258,-4-7-2709,-1 20-516,-8 3-645,4 15-258,-3 1-129,0 14-129,-3 4 0,1 8-129,0 3 0,2 0-129,2 0 129,5-2-258,0-7 129,5-4 0,6-11-258,7-8 129,5-10 0,1-9 0,3-8-129,1-4 129,-1-11-129,1-8 129,-7 0 0,-2-4-129,-6-3 129,-4 0 0,-4 1 0,-4 1 0,-8 2 0,-3 4 0,-5 3-129,-4 2 0,3 8-387,-4-2-1290,9 9-2967,0 0-129,16 0-516,0 0-129</inkml:trace>
  <inkml:trace contextRef="#ctx0" brushRef="#br0" timeOffset="493900.2494">22808 5317 7482,'16'-46'5418,"-13"23"-516,-3 6 129,-6-3-3741,6 20-387,-17-13-258,4 13-258,-5 1-129,-3 13-129,-3 4-129,1 7 0,3 5-129,1 1 0,4 2 258,6-1-258,5-3 129,5-2 0,12-7 129,4-6-129,2-7 129,3-7 0,2 0-258,-1-9 258,-5-8-258,0 0 258,-5-3-258,-1 1 129,-4 2-129,-4 4 129,-4 13 258,0 0-258,0 0 129,7 6 0,-7 17 0,-4 6-129,2 11 129,-2 4 0,0 6 0,-1 3-129,1-2 129,1 0-129,1-3-129,1-6 129,-1-6 0,1-9 0,1-5-129,-1-8-258,1 0-645,0-14-2838,-5 8-1161,5-8-387,-8 4-258</inkml:trace>
  <inkml:trace contextRef="#ctx0" brushRef="#br0" timeOffset="498707.5244">22050 6488 3096,'11'2'4644,"-11"-2"-129,10 0-1290,-9-16-1032,10 8-258,-9-16-387,8 7-258,-10-9-258,4 4-258,-4-3 0,-4 7-387,-10 2 0,-3 7-129,-8 7-258,-5 5 129,-2 17-129,-2 10 0,4 10-129,0 7 129,9 2-129,9 1 129,8-1-258,5-6 258,13-7-129,5-14 0,7-8 0,1-13 0,1-1 129,-1-12 0,-3-6 0,-3-4-129,-4-1 129,-3 1 0,-4 3 129,-5 6-129,-5 13 0,0 0 129,2 13-129,-2 16 129,-2 7-129,-2 8 0,1 9 0,-1 5 0,0-2-258,-1-3-258,5 2-774,-6-12-3354,5-8-129,-1-4-645,1-13 0</inkml:trace>
  <inkml:trace contextRef="#ctx0" brushRef="#br0" timeOffset="499640.5778">22293 6457 8643,'0'-39'5418,"0"29"-516,0 10-258,0 0-3612,-7 27-387,7 13-129,0 12-387,0 7-258,2 15-258,-2-2-387,7 5-774,-7-12-2967,0-10-516,1-11-258,4-9-258</inkml:trace>
  <inkml:trace contextRef="#ctx0" brushRef="#br0" timeOffset="500119.6052">22658 6508 5160,'3'-79'5547,"-7"51"-516,-9 9-129,-2 16-2451,-12 3-1419,9 16-129,-5 10-258,5 12-258,2 3-129,8 10-129,8-2-129,7 4 129,7 0-258,8-2 129,4-3-129,-1-1 0,2-2 129,-3-8-129,-4 1-129,-8-8-387,-3-1-387,-9-10 129,-2-3 129,-11-12-129,0 0 129,-7-9 258,2-13 129,1-10 516,3-13 387,8-1 0,3-11 129,6 3 0,7-6 0,11 5-129,3 5-129,6 9 0,-1 6 0,0 8-387,-1 8-258,-6 1-129,2 14-645,-14 0-3354,-1 0-645,-9 0-129,2 16-258</inkml:trace>
  <inkml:trace contextRef="#ctx0" brushRef="#br0" timeOffset="500651.6356">22847 7256 4773,'28'4'5547,"-19"-4"-387,-9 0-387,0 0-1419,-13 0-2709,-17 0-129,-7 0-129,-21 0-258,-16 2 0,-18 9-129,-18 6 129,-19 4 0,-6 8 129,-6 2 0,4 5-129,8-1 129,18 1-258,18-6-387,19-10-1032,28 2-3483,22-10-387,24-12-129,0 0-645</inkml:trace>
  <inkml:trace contextRef="#ctx0" brushRef="#br0" timeOffset="502163.7221">22561 7570 4902,'2'-13'5160,"-2"13"0,3-21-1419,-3 21-1290,2-12-516,-2 12-516,0 0-516,0 0-387,9 7 0,-5 11-258,-3 10-129,2 6-129,-1 9 0,-1 5-258,3 6-387,-4-9-3354,0 7-1032,1-9-387,2-6-645</inkml:trace>
  <inkml:trace contextRef="#ctx0" brushRef="#br0" timeOffset="502943.7667">22094 7715 5934,'0'0'5289,"0"0"-516,-7 0-129,4 17-3096,-11-2-645,9 7-516,-1-1 0,6 2-258,0-3 0,7 0 0,8-1-129,6-1 0,2-2 129,2 2-129,-1-2 0,-2 4 0,-2-1 0,-3 2 0,-6-1 0,-7-1 0,-4 0 0,0-4 0,-8 0 0,-2-7-129,-5 3-129,-8-7-258,3 3-387,-10-11-1677,3 2-2193,-1-7-258,2-1-387</inkml:trace>
  <inkml:trace contextRef="#ctx0" brushRef="#br0" timeOffset="503141.778">22089 7632 10191,'34'-50'5289,"-12"33"-387,-1-10-903,6 14-3225,-1 4-516,1 0-645,1 9-2709,-8 0-1806,0 1-129,-5 1-645,0-1 0</inkml:trace>
  <inkml:trace contextRef="#ctx0" brushRef="#br0" timeOffset="504343.8466">20106 11916 9546,'4'-29'5289,"-1"17"-516,-3-3-516,0 15-2709,0 0-645,0 22-258,-6 10-258,4 14-129,-2 4-258,1 8 129,1 0-129,2-5 129,0-6-129,0-12 0,5-10 0,1-11 129,3-12-129,2-2 0,2-9 0,5-3 129,0-3-129,5 3 0,1 1 0,2 6 0,0 5-129,0 6 129,-3 9 0,1 5-129,-5 6 0,-1 3 129,-4 3-129,-4-1 0,-2 3 0,-5 1 129,-3-4-129,-6 1 129,-6 0 0,-6-3-129,-7 0 0,-9-2 0,-8-2 0,-8-8-387,0 7-516,-9-14-3741,7-3 0,2-7-387,9-4-387</inkml:trace>
  <inkml:trace contextRef="#ctx0" brushRef="#br0" timeOffset="504652.8645">20111 11869 8514,'-10'-8'5289,"10"8"-387,6-1-129,10-9-2967,19 10-645,3-4-516,10 4-258,7 0-387,-3-2-903,8 4-3741,-10 2-258,-5 8-258,-13-1-645</inkml:trace>
  <inkml:trace contextRef="#ctx0" brushRef="#br0" timeOffset="504855.8761">20698 11851 11352,'0'0'5418,"0"0"-258,7 22-129,-11 19-3999,5 18-258,4 15-516,1 11-258,3 13-903,-8-2-3870,7 4-387,-4-8-258,1-10-516</inkml:trace>
  <inkml:trace contextRef="#ctx0" brushRef="#br0" timeOffset="511287.2439">6359 11935 3354,'0'0'4386,"10"-9"129,-10 9-129,10-15-1677,5 14-774,-6-8-645,10 9-516,-5-4-129,7 4 0,-3 1-387,2 10 0,-3-1-129,1 6 0,-6 0 0,3 4-129,-5 0 0,-1 4 129,-5 0-129,-1-1 129,-3 3-129,-1 0 129,-8-1-129,-1 3 129,-3-1-129,-2-2 129,0 3-129,-1-2 0,-1-1 129,3 3 0,2 1-129,5-1 0,-1 1 129,6-2-258,2 0 258,0-2-129,7-2 0,2-2 0,3-8 0,2 0 0,2-7 0,2-1 129,1-5-129,0 0 0,0-3 0,-1-2 129,-4-2-129,-1 0 0,-4 2 129,-9 5-129,0 0 0,0 0 129,0 0-129,-5 2 0,-5 8 0,-2 6 0,-2 4 0,0 1 0,-2 4-129,2 1 129,-2 3 0,1 2 0,5-1 0,0 2-129,5 2 129,0-3 129,4 4-258,1-4 258,2 0-258,3-2 129,3-2 0,-1-1 129,2 1-129,-2-5 0,-1-1 0,-2 0 0,1 0 129,-2-2-258,-1-2 258,-2-2-129,0-1-129,0 1 129,-5-2 129,0-3-258,5-10 129,-13 20 129,5-12-258,-2 1 129,-1-2 0,-2 0 129,-2 0-258,-1-2 129,-1 0 0,0 2 0,-1-4 0,0 2 0,1 0 0,3 0-258,2 3-258,-3-8-2193,15 0-1806,-16 12-258,16-12-258,-14 16-516</inkml:trace>
  <inkml:trace contextRef="#ctx0" brushRef="#br0" timeOffset="513656.3794">13827 13427 1806,'0'-29'4515,"-1"15"129,1 14-1032,-7-20-903,7 20-645,0 0-645,-3 20-258,0 5-387,3 13-129,2 6-387,4 10 129,-2 1-258,3 5 129,-1-4-258,-1-5 0,0-8 0,-3-6-258,0-6-129,-2-16-1419,0 0-2709,0-15-387,0 0-258,0 0-258</inkml:trace>
  <inkml:trace contextRef="#ctx0" brushRef="#br0" timeOffset="514055.4023">14114 13391 1419,'-11'5'4128,"-2"8"258,2 12-129,2 9-2451,-5 2-258,12 10-258,-2-5-387,6 9-129,4-7-129,11-1-129,2-11-129,7-5-129,2-11-129,3-5 0,0-10-129,-2 0 129,-3-12-129,-4-5 0,-5-3 129,-4-5-258,-8-4 258,-4-4-129,-2-4 129,-9 0-258,-6 3 258,-4 3-129,-3 2 0,-3 4-129,-1 5 129,-2 6-258,6 12-903,-2-2-2967,9 2-258,5 2-387,11 0-387</inkml:trace>
  <inkml:trace contextRef="#ctx0" brushRef="#br0" timeOffset="514543.4302">14462 13389 4902,'25'-25'5160,"-9"9"0,2 2-516,-6-8-2322,12 19-645,-12-8-645,9 11-258,-6 2-387,2 10-129,-5 7 0,2 5-258,-5 5 129,-3 5-129,-3 5 129,-3 3-129,-4 3 0,-9 1 0,-2 3 0,-7-2 0,-1-3 0,0-2-129,2-6 129,3-7 0,6-7 0,6-8-129,6-14 129,8 7 0,6-7-129,5-6 258,2-5-258,0 2 258,2 0-258,0 1 258,-6 3-129,1 2 0,-3-1 0,-1 4 0,-2 0 0,-1 0 129,-2 0-258,-9 0 0,14 5-129,-14-5-645,0 0-2709,0 0-1032,0 12-387,0-12-516</inkml:trace>
  <inkml:trace contextRef="#ctx0" brushRef="#br0" timeOffset="518983.6841">16786 13193 1548,'0'0'3483,"0"0"0,0 0-774,0 0-129,8 11-516,-8-11 0,0 0-387,0 0-258,0 0-129,0 0-387,0 0 0,0 0 0,-5-3-387,-3 1-258,-1 2 0,-5 0-129,-3 0-129,-3 0 0,-3 5 129,0-1-258,-2 1 129,1 2 0,2-2 0,4-2-129,4 2 129,3-2 0,4 0-129,7-3 129,-10 2 0,10-2 129,0 0-129,0 0 0,0 0 0,0 0 0,-5 13 0,5-13 0,0 17 0,4-2 0,-2 5 0,2 2 0,1 5 0,-4 0-129,0 4 258,1 1-258,-2-2 0,0-2 129,0-6-129,0-1 129,-2-6-129,1-5 129,1-10 0,-5 12 0,5-12 0,0 0 0,-1-8 0,1-3 129,1 1 0,5-2-129,5-1 129,-1 2-129,3 1 129,2 2-129,0 1 0,2 7 129,1 0-129,-1 0 0,1 0 129,-1 3-129,0 6 0,0 3 0,-1 3 0,-3 2 0,-1 3 0,-2 3 0,-3 4 0,-3-3 0,-1 2 0,0-3 0,-3-2 0,-2-1-129,-3-6 129,-4 1 0,-2-3 0,-3-5 0,-6 1 0,-5-1 0,-4-5 0,-3 3 0,-2-3 0,1-2 0,2 0-129,4 4-516,0-9-2064,14 1-1935,13 4-258,-4-12-258,4 12-516</inkml:trace>
  <inkml:trace contextRef="#ctx0" brushRef="#br0" timeOffset="519407.7084">16978 13343 6063,'0'-12'5289,"0"12"-387,0-10-258,-1-2-2709,1 12-645,0 0-258,5 0-516,-5 6-129,4 19 0,-4 5-258,2 11 0,-2 7-129,0 6-258,3 7-387,-3-12-2064,2 3-1806,-2-11-645,5-3 129,-3-11-645</inkml:trace>
  <inkml:trace contextRef="#ctx0" brushRef="#br0" timeOffset="540331.9052">20223 13326 3483,'0'0'4257,"10"-17"-129,-10 17-1290,5-16-258,-5 16-645,1-11-645,-1 11-258,0 0-258,-6-4-129,-4 4-258,0 4-129,-2 6 0,-3 4-129,-3 6 0,1 7 0,-3 9 0,3 5 129,0 8-258,5 4 129,2 0-129,4 1 0,6-2 0,2-8 0,9-4-129,5-10 258,6-5-258,0-9 258,4-6-258,2-8 258,-1-2-129,3-11 129,-4-7 0,1-6-129,-3-6 129,0-7 0,-4-7 0,-5-4 0,-2-4 0,-5-2-129,-5 2 129,-3 4-129,-13 5 0,-3 6 129,-6 12-129,-2 6 0,-4 10-129,0 7-129,2 6-516,-7 6-3870,12 6 0,-1-1-387,4 2-516</inkml:trace>
  <inkml:trace contextRef="#ctx0" brushRef="#br0" timeOffset="547939.3403">14175 14698 516,'6'-7'1806,"1"6"516,-7 1 516,11-7 0,-11 7 129,0 0-258,3-21-516,-3 21-129,0-10-774,0 10 0,0 0-516,-9-10-258,-3 5 0,-1 5-258,-4 0 0,-3 0-258,-3 0 258,0 1-387,-2 3 258,-1-1-258,2 2 129,3-2-129,4 3 129,3 0-258,3 2 258,11-8-129,-8 18 129,8-7-129,2 2 129,3 3 0,1 1-258,-1 3 258,1 4 0,0 1 0,-3 5 0,3 2 0,-3-2-129,-1-1 129,-1-1-129,1-3 129,-1-4 0,-1-5-129,0-16 129,0 13 0,0-13 0,0 0 0,0-9 129,2-3-129,1-4 0,3 2 129,3 0 0,2 5-129,5 7 258,4-1-258,2 3 0,2 10 129,0 6-129,0 4 0,-4 6-129,-2 2 129,-4 0 0,-6 4 0,-2-3 0,-5 3 0,-2-4-258,-9-1 258,-3-3 0,-7-3 0,-3-1 0,-6-5 0,-4 0-129,-4-6 0,2 0-129,3-9-258,8 6-903,0-9-3354,17-7-258,7-9-258,7-6 0</inkml:trace>
  <inkml:trace contextRef="#ctx0" brushRef="#br0" timeOffset="548153.3525">14372 14863 7482,'12'-5'5418,"-10"13"-516,-1 13-129,0 15-3870,-1 3-516,5 12-129,-4 5-129,2-1 0,-1 1-387,-2-10 0,2 4-1032,-2-15-3483,0-9 0,0-6-774,0-20 0</inkml:trace>
  <inkml:trace contextRef="#ctx0" brushRef="#br0" timeOffset="548979.3998">16805 14751 3483,'0'-12'4773,"-2"-2"-258,1 2-1290,1 12-645,-9-5-1032,5 11-387,-9 3-258,3 16-129,-8 5-387,4 16 0,-4 5-129,2 7-129,4 3-129,6-1 258,6-1-387,6-9 258,9-9-129,10-12 0,7-12 0,6-12 258,1-8-258,3-16 129,-4-14 0,-3-5 129,-6-12 0,-4-3-129,-14-10 258,-4 3-129,-7-6-129,-9 10 129,-8 6-129,-8 5 0,-3 15-258,-4 6-129,2 24-1161,-4 1-3225,5 19-258,2 2-516,3 12-258</inkml:trace>
  <inkml:trace contextRef="#ctx0" brushRef="#br0" timeOffset="552195.5838">17249 15611 3870,'-1'-18'4515,"-3"7"129,4 11-1677,-17-25-1032,17 25-774,-25-23-387,11 19-129,-11-6-129,-1 6 0,-13 0 0,-4 4-129,-10 0 129,-3 8-129,-11 0 0,-7 2-129,-9-1 0,-3 2-129,-7-2 129,-6 0-129,-9-3-129,-8 0 129,-7 0 0,-8 0 0,-7-1 0,-4-2 0,-4-2 0,-2-1-129,-1 0 0,5 0 0,1-4 0,8-1 129,3-2-129,5-2 0,6 2 0,7 1 0,13 0 0,7 3 0,12 0 0,11 3-258,14 3-774,4-2-3096,17 8-903,10-2-387,8 0-516</inkml:trace>
  <inkml:trace contextRef="#ctx0" brushRef="#br0" timeOffset="556695.8412">21008 9724 6321,'7'-15'5676,"2"5"-516,10 5-129,-1-10-3612,17 10-129,2-7-516,7 7-258,0-1-129,-1 3-129,-1 3-387,-8 0 0,-6 2-387,-11 1-387,-3 12-774,-14-15-3225,-4 22-516,-13-13-129,-1 6-129</inkml:trace>
  <inkml:trace contextRef="#ctx0" brushRef="#br0" timeOffset="556856.8504">21119 9820 4902,'-13'10'5418,"13"0"-129,11-10-516,17 4-2580,-3-5-1032,9 0-516,0-3-258,0 1-1032,3 3-2580,-8 0-1677,-2 0-258,-4 0-645</inkml:trace>
  <inkml:trace contextRef="#ctx0" brushRef="#br0" timeOffset="557291.8752">21890 9382 9030,'-8'-14'5418,"-9"4"-258,12 20-387,-4 7-3999,9 14-387,0 9-258,0 2-129,1 4 0,0-2 0,2-6-129,2-8 129,2-9 0,2-11 0,4-7 0,5-3 129,2-10 0,5-2 0,4 2 0,0 3 0,1 5 0,1 3-129,-4 9 129,-2 8 0,-4 3-129,-4 5 129,-4 1-129,-3 0 0,-5 0 0,-3-3 0,-2-3-129,-2 0 129,-10-4-129,-5-1-129,-4 0 0,-8-6-129,-1 8-516,-11-16-1032,5 3-2967,-6-3-387,7-2 0,3-2-516</inkml:trace>
  <inkml:trace contextRef="#ctx0" brushRef="#br0" timeOffset="557672.897">21878 9358 4902,'0'0'5418,"0"7"-387,10-3-258,18 5-2967,-1-8-1161,12 2-516,3 6-1161,-1-6-3096,4 0-903,-4-3 0,-5 2-516</inkml:trace>
  <inkml:trace contextRef="#ctx0" brushRef="#br0" timeOffset="557927.9116">22398 9334 5934,'0'0'5289,"0"0"0,4 15-645,-7 1-3096,3 22-645,0 3-258,0 16 0,2 6-645,-1 2-516,6 9-903,-7-8-3354,2-3-258,-2-9-387,3-6-387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0T16:53:36.5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11622 11879 129,'0'0'2451,"0"7"0,0-7 516,0 0-516,0 0 129,0 11-258,0-11-516,0 0-387,6 0-258,8 1-258,-1-1 0,16 0 0,2-5-129,15 3-258,6-4 0,11 3 129,6-1-387,5 3 129,3 0-258,1 1 129,0 2-129,-4 6-129,-4-1 129,-4 1 0,-9 1-129,-5-1 129,-10-1-129,-7-2 0,-8 0 129,-9-3-129,-5-1 129,-4 0 0,-9-1-129,9 0-129,-9 0 0,0 0-516,0 0-1806,0 0-2193,-6 1-258,-11-1-645,-5 4-129</inkml:trace>
  <inkml:trace contextRef="#ctx0" brushRef="#br0" timeOffset="488.028">11717 12240 1677,'9'-2'4128,"-9"2"258,6-10-258,-6 10-1935,10-6-774,6 6-129,1-3-258,16 3 0,6-4-129,15 3-129,6-9 0,13 2-258,1-2 129,8 0-258,0-1 0,-1 1-258,-3 3 0,-9 3-129,-6 1 129,-6 3-129,-8 0 129,-8 0-129,-10 0 0,-6 0 129,-9 2-129,-3-2 0,-13 0 0,12 3 129,-12-3-129,0 0-129,0 0-129,0 0-129,0 0-387,0 0-2064,0 0-1806,-10 1-516,10-1 129,-10 6-516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0T17:00:23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10411 8288 1,'10'-7'2450,"-10"7"259,13-7-129,-1 7-516,1-8-387,8 6-129,-3-8-387,8 6-129,-2-4-387,7 4 0,-3-2-129,8 2-129,1 0 0,7 3 0,2-4 129,6 5-129,8-1-129,4 1 0,6 0 0,6 3-129,5 2 0,1 3-129,2 4 0,2 0 0,-3 0 0,-2 0 0,-1-2 0,-4 2-129,-5-5 129,-1-2 129,-3 0-129,-3-2 0,-1-3 129,-2 0 0,-5 0 0,-3-1 129,-4-6 0,0 3 0,-6-4 0,2 3 129,-5-4-129,-2 3 0,-2-1 0,-2 1-129,-1 1-129,-5 0 129,-5 2-129,-5 0 0,-3 3-129,-5 0 0,-10 0-258,9 0-516,-9 0-903,0 0-2709,-4 12-258,-6-12-387,-3 0 129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0T16:54:14.8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12384 5127 516,'0'0'4644,"0"0"387,9-8-387,-10-13-1935,6 13-258,-7-21-258,4 13-903,-4-12-387,-1 7-129,-5-4-387,-3 1-129,-4 2 0,-3 8-258,-7 4 129,-5 9-129,-7 7 0,-4 22 0,-7 16 0,-1 15 0,0 13-129,5 9 0,11 3 129,10 1-258,11-8 129,12-12 0,12-16 129,12-15-129,8-20 129,3-14-129,3-10 129,0-19 129,-3-11 0,-2-6 0,-5-6-129,-3 3 129,-4 4 0,-5 6 0,-5 7 0,-3 9-129,-8 23 129,8-8-129,-8 8 0,6 22 129,-4 2-129,1 7-129,1 11-258,-4-1-4515,7 12 0,-4-1-774,4 0 0</inkml:trace>
  <inkml:trace contextRef="#ctx0" brushRef="#br0" timeOffset="240.0135">12637 5617 6966,'24'-24'5418,"-12"16"-387,4 8-258,-16 0-3741,21 22-516,-11-7 0,-1 9-129,-7 2-258,-2 3 0,-7 0-129,-8 0-129,-1 2-516,-9-12-3354,5 4-774,1-13-516,7-4-516</inkml:trace>
  <inkml:trace contextRef="#ctx0" brushRef="#br0" timeOffset="516.0296">13293 4763 8514,'17'-56'5547,"-8"49"-387,6 19-387,-2 16-2967,6 18-1548,1 18 0,1 13 0,-8 10-129,-6 6 0,-2 1-129,-5-2-129,-5-7-129,-2-13-129,-3-9-258,-1-24-774,11-3-2193,-4-26-1161,4-10-645,4-7 0</inkml:trace>
  <inkml:trace contextRef="#ctx0" brushRef="#br0" timeOffset="812.0463">13479 5346 6321,'24'-48'5160,"-9"24"-129,8 7-387,-4-3-2967,14 13-645,-4 0-129,4 9-387,-1 8 0,-2 11-258,-5 7-129,-4 5-129,-8 3 129,-3 2-258,-7 0 258,-3-4-258,-6-1 129,-9-6-129,-8-3 129,-6-5 129,-11-4-258,-8-3 129,-4-3 0,-6-2 0,5-2 0,2-2-387,11 6-1161,8-9-3225,18 0-387,14 0-387,0-12-516</inkml:trace>
  <inkml:trace contextRef="#ctx0" brushRef="#br0" timeOffset="3232.1846">14894 3972 1548,'0'0'4128,"8"-5"258,1-3-516,13 8-1032,-3-11-387,22 11-645,0-10-258,21 7-645,11-3-129,19 2-258,12 2 0,17 0-129,16 2 0,13 0-129,9 0 0,11 0 0,0 0 0,1 0 0,-4 0 0,-4 0-129,-12 0 0,-10 3 0,-11-1-129,-14 2 0,-15-3 129,-8 2-258,-13-2 129,-14-1 0,-13 0 0,-9 0 0,-9-1-129,-5-4 258,-4 0-258,-4-1 0,-3 2 0,-3-1 129,-1 1-129,-2-1-129,-2 2 0,-11 3-1032,11-8-3225,-16 2-387,-6 6-129,-13-3-645</inkml:trace>
  <inkml:trace contextRef="#ctx0" brushRef="#br0" timeOffset="3948.2259">14818 4228 5160,'-8'-3'5031,"15"-11"-387,13 7 0,5-15-2709,8 15-645,-1-9-258,15 11-129,-1-3-387,7 2-258,3 0 0,12 4-129,11-1 0,10 2 0,12 0 129,17 1 0,15 0-129,11 0 129,12 4 0,5 2 0,-2 0-129,-3 0 0,-8-1-129,-10 1 0,-10-3 0,-13-3 0,-12 0 0,-8-6 0,-9-2 0,-5 1 0,-3-1 0,-3 1 0,-5 0 129,-5 1-129,-3 3 0,-7-1 0,-4 2 0,-8-3 129,-6 5-129,-9-2 0,-4 2-129,-7-2 258,-4 2-258,-3-1 129,-10 1 129,12 0-129,-12 0 0,0 0-129,0 0 129,0 0-129,0 0-129,0 0-129,3 10-1032,-9-10-3225,6 0-129,-10 12-387,5-1-387</inkml:trace>
  <inkml:trace contextRef="#ctx0" brushRef="#br0" timeOffset="10471.599">19940 3941 2967,'0'0'3999,"-8"-10"-645,8 10-774,0 0-774,-9-13 129,9 13-516,0 0-129,5-2-387,-5 2-258,22 0-129,-8-2 129,10 2-129,3-2-129,7 2 129,4-6-258,5 4 258,2-6 0,6 4-258,1-5-129,3 4 129,3-1-129,2 4 129,5-4-129,1 5 129,6-2-129,3 3 129,3 0 0,4-1-129,2 0 0,3-1 0,0 2 0,3 0 0,-3 0-129,0 0 0,-2 3 0,-3-2 0,0 3 129,-6-2-258,-3 0 129,-4 0 0,-4-2 129,-4 1-129,-7 1 129,-4 0-129,-8 1 129,-5-1-129,-6 1 129,-5-1-129,-7 1 129,-4-3-258,-5 1 258,-10-1-258,11 0 0,-11 0-129,-5 0-258,-8-1-387,4 1-4128,-15 0 129,-4 0-516,-10 0-516</inkml:trace>
  <inkml:trace contextRef="#ctx0" brushRef="#br0" timeOffset="11139.6372">20102 4117 1806,'-11'0'4128,"11"0"387,0 0-1161,0 0-903,8-8-258,11 8-645,-4-4-258,13 4-258,-2 0-387,9 6-129,2-1-258,8 3 0,5 0-129,5 0 0,9-2 258,9-1-258,9-4 129,8 0-129,4-1 129,7 0 0,2-1 0,0-2-129,-5 0 129,-2-1-129,-9 2-129,-5-1 129,-7 0-129,-9-3 0,-4 0 129,-4 1-129,-7-1 0,-3 1 0,-3 2 0,-6 0-129,-3 1 129,-4 0 0,-6 1 0,-2 0 129,-4 0-129,-3 0 129,-3 0-129,0-2 129,-4 2 0,-2 1-129,-8 0 0,10 0-129,-10 0 0,0 0-387,4 8-1419,-10-8-2838,-1 5-516,-9-5-129,-1 3-516</inkml:trace>
  <inkml:trace contextRef="#ctx0" brushRef="#br0" timeOffset="12488.7144">1691 4964 1,'9'0'3869,"-9"0"388,13-2-387,-13 2-1032,20-3-774,-9-6-129,12 9-645,-2-5-129,13 5-129,1-3-129,11 3-129,2-5 0,8 2-258,8-1-129,4 1-129,5-3 0,6 1-129,3-1 129,3-1-129,3 2 0,2-1-258,-6-1 258,-1 2-129,-4-1 0,-5 2 129,-5-4 0,-4 1-129,-5 2 129,-3-4 0,-4 2 129,1-1-129,-2-1 0,-3 1-129,-5-1 129,-2 4-129,-2-4 0,-3 1 0,-5 1 0,-3 2 0,-5-2 129,-3 4-129,-6-3 0,-6 2-258,-9 4-258,0 0-1677,0 0-2580,-16-12 129,-2 12-774,-10 0-129</inkml:trace>
  <inkml:trace contextRef="#ctx0" brushRef="#br0" timeOffset="13239.7573">1747 5310 5031,'24'-10'4902,"-6"3"-129,7-3-774,14 6-1935,-4-11-129,12 11-516,-1-6-258,9 5-387,5-3-387,8 1 0,-2 0-129,9 2-129,2 0 129,8-1-129,1 0 0,7 1-129,-4-5 258,1 3-129,0-4 0,-3 0 0,-6-2-129,-5 0 129,-8-1-129,-4-1 0,-6-1 0,-6 3 129,-7-1-129,-8 1 0,-5 3 129,-4 1-129,-6 2 129,-5 1-129,-4 2 129,-3 2-129,-10 2 0,13-5 129,-13 5-258,0 0 129,0 0-129,0 0 0,0 0-129,0 6-129,0-6-258,-5 11-1548,2 1-2580,-5-5-129,4 7-387,-9-4-387</inkml:trace>
  <inkml:trace contextRef="#ctx0" brushRef="#br0" timeOffset="47679.7269">2224 6665 6450,'22'-95'5031,"-19"42"0,-3 5-516,-9-5-2967,5 12-516,-15 0 258,4 13-645,-13 5 0,3 15-129,-11 8-258,-3 17-129,-7 17-129,-5 19 129,-3 22-129,-4 16 129,3 13 0,2 15-129,9 5 129,9 0 0,12-3 0,12-14 0,13-18-387,13-14 129,15-19-129,10-23 258,12-20-129,10-15-129,6-25 258,5-18-129,1-19 0,-2-19 0,1-16-129,-7-13 129,-10-8 0,-9 1 0,-11 7 0,-7 9 258,-13 16 0,-3 21 129,-9 17 258,-3 18-258,-1 19 129,0 12-129,-16 34-129,6 14 129,-3 19-387,-4 21 129,-3 25-129,0 14-129,0 8 0,2-5-387,6-5-258,0-26-1935,12-9-2064,0-30-258,16-24-387,5-27-129</inkml:trace>
  <inkml:trace contextRef="#ctx0" brushRef="#br0" timeOffset="48227.7585">2770 7097 10449,'11'-75'5547,"-17"46"-516,-6 11-129,-8 3-4257,-1 11 0,-4 4-129,2 18-387,-7 16 0,2 9-129,3 4 0,4 1-129,4 4 129,10-5-129,7-5 0,3-9 258,12-14-258,7-13 129,1-6 129,4-13-129,0-16 0,0-9 129,-2-10-129,-4 1 0,-4 6 0,-3 5 129,-4 10 0,-3 12-129,-7 14 0,4 27 129,-4 10 0,0 9-129,0-2 0,3-2 0,4-1-258,3-11 0,6-11 0,2-18-129,5-1 0,0-21-129,5-7-129,0-13 0,2-5-129,-4-4 387,-1 4 258,-3 6 129,-8 7 129,-5 13 258,-8 10 387,-1 10-129,-8 27 129,0 10-258,-4 3-129,5 1-258,3-1 129,4-6-258,7-2-258,2-14-387,13-1-2709,-7-18-1419,7-12-645,-6-14-129,0-3-387</inkml:trace>
  <inkml:trace contextRef="#ctx0" brushRef="#br0" timeOffset="48356.7656">3187 6604 7482,'-28'-14'5031,"15"14"-645,10 14-4128,3 17-1935,5-6-3483,10 8-387</inkml:trace>
  <inkml:trace contextRef="#ctx0" brushRef="#br0" timeOffset="48859.7944">3327 7117 9804,'0'83'5289,"-2"-47"-387,0-7-258,0-17-3999,2-12-387,10 8 0,2-14-129,0-16 0,3-8 0,2-11-129,6-8 129,-2 0-129,1 1 0,-4 7 0,2 10 129,-4 12-129,0 10 258,-5 10-258,-1 22 0,-2 6 129,0 5 0,-1 5-129,0 1 0,0-1 0,-1-6 0,-2-7 0,-1-1 0,1-6 0,-4-19 0,0 0 0,15 0 0,-6-16 129,3-12-129,4-9 129,7-10 0,2-5-129,2 4 129,-2 5 0,2 5 129,-5 11-129,-3 17 129,-1 10 0,-7 19-129,-1 12 0,-4 3 0,-1 7 0,0 6-129,-4-4 0,2-3 0,-2-7-129,-1-9 0,3-2-645,-3-22-3354,0 14-903,0-14-387,9-14-387</inkml:trace>
  <inkml:trace contextRef="#ctx0" brushRef="#br0" timeOffset="49003.8029">4260 6824 12771,'12'-7'5289,"-1"5"-516,-11 2-1548,14-2-7998,-7 2-258,5 7-258,-5 10-645</inkml:trace>
  <inkml:trace contextRef="#ctx0" brushRef="#br0" timeOffset="49152.8114">4308 7145 10836,'-14'45'5418,"11"-28"-258,3-17 0,0 0-4386,0 0-387,0 0-516,8 3-4515,-8-3-387,2-10-387,-2 10-387</inkml:trace>
  <inkml:trace contextRef="#ctx0" brushRef="#br0" timeOffset="49918.8552">5895 6338 7482,'36'-22'5418,"-19"13"-258,3 9-258,-10-3-1290,2 6-2709,-12-3-258,4 19-129,-14-4-129,-14 6-129,-12 1-129,-11-1 0,-9-1-129,-7-3-129,-2-2 129,2-8-129,6-7 0,9-1 129,9-10-129,13-3 0,12-2 129,9 2 0,5 1-129,11 5 129,-1 8 0,-2 12 0,-4 14 0,-4 13 0,-2 14-129,-11 12 129,-7 16-129,-8 7 129,-3 5-129,-2-1 0,4-4 0,-1-6 0,3-10 0,7-10 129,5-13-129,8-13 129,6-10 0,2-7 129,9-9-129,7-4 258,4-6-129,6 0 0,4-8 129,3-1-129,1 0 0,-2-1 0,0-1-129,-3-1-258,-4 1-129,-10-11-1548,-2 5-3225,-9-14 129,-4 1-516,-11-11-387</inkml:trace>
  <inkml:trace contextRef="#ctx0" brushRef="#br0" timeOffset="51286.9335">5233 7042 9030,'-15'1'5160,"31"-4"-129,23-5-258,7-18-3741,19 1-387,4-7-129,1 5 0,-9-2-129,-5 6-258,-12 3 258,-10 9-258,-14 9 129,-10 11-129,-9 16 0,-1 8 0,-3 11 0,-3 4 0,2 7-129,1-2 0,-1-2 0,4-8 129,0-5-129,0-13 0,1-9 0,-1-16 0,14-3 0,-2-15 0,2-11 129,4-11 0,3-13-129,2-1 129,-1 1-258,1 3 258,-4 9-258,-3 8 129,-3 11 0,-3 14-129,-10 8 129,11 24-129,-8 1 258,5 3-258,-1 3 129,4-2 0,5-2 129,6-8-129,4-6 0,6-7 0,4-6 0,3-1 0,-2-11 0,2-5 129,-5-7-129,-7-3 0,-3 0 0,-9 3 129,-7 3-258,-5 10 258,-3 11-129,-13 0 0,-1 20 129,-5 13-258,-4 8 129,5 5-129,0 2 129,3-1-129,6-5 0,5-3-129,4-10 129,2-13-129,11-6-129,-1-11-129,7-10-258,-5-11-129,12-5-258,-6-15 258,9 7-129,-6-9 129,6 8 129,-6 3 516,1 7 0,-2 7 774,-8 10 129,1 13 0,-9 8 129,0 11-258,-6 1 258,0 13-129,-7-4 0,2 3-387,-3-7 0,1 0 0,1-6-129,3-9 129,1-2 0,2-12 0,0 0-129,10-4 0,-1-12 0,3-2-129,-1-9 129,5-6 129,-1-2-387,1-1 258,2 4-129,-4 2 129,2 7-258,1 3 258,1 13-258,-2 3-129,3 4-129,-4 0-645,9 14-1806,-6-9-1935,1 5-387,-7-2-258,4 7 1806,-16-15 1419,9 15 1161,-8-3 1290,-1-12 2322,-3 27 2322,0-13 0,2 4-516,1-18-1677,1 28-1032,-1-28-645,11 18-387,-3-17-129,5 0-129,-2-1 0,2 0 0,-3-2-129,3-1 0,-3 0-129,2 1 0,1-4 0,0 0-129,3-4 129,2-3-129,3-8 0,0-3 129,1-2 0,-1-3 258,-2-1-258,-2 9 129,-7 1 0,-1 11 0,-9 9 0,3 9-258,-6 13 129,-2 15-258,-2 15 258,-4 7-258,1 19 0,-4 3 0,-3 9 0,-2-1 129,-1 1 0,-5-6 0,-2-7 0,-5-13 0,-2-10 129,-5-10 0,-1-16 0,-2-7 0,-3-10-258,0-7 129,3-4-516,-3-16-1806,13 1-2709,2-6 0,8 3-645,7-8-387</inkml:trace>
  <inkml:trace contextRef="#ctx0" brushRef="#br0" timeOffset="52066.9781">8419 6607 11352,'2'-12'5289,"-14"2"-516,-3 22-1032,-13 0-3096,1 14-129,-7 7-258,1 16 0,1 5 0,4 7-258,6-1 0,8-2 0,9-6 0,5-9 0,14-11 0,7-14-129,8-10 0,4-8 0,6-5 0,-2-13 129,2-5-258,-3-12 258,-1-3-129,-6 2 0,-5 3 129,-6 3 0,-7 3 129,-2 10-129,-9 17 129,0 0 0,-10 24 0,-1 6 0,1 6 0,1 3-129,5 1 0,4 0 0,5-6 0,7-10 0,6-10-129,4-9 258,0-5-129,1-10 0,-1-8 0,-5-11 129,-3-7-129,-4-6 129,-3-4-129,-4 0 0,-3 3 0,-3 1 0,-7 10 0,-5 6-387,-2 16-258,-10 1-2064,4 16-1935,-3 5-645,6 8 129,4-4-645</inkml:trace>
  <inkml:trace contextRef="#ctx0" brushRef="#br0" timeOffset="52616.0095">8676 6820 11094,'43'-11'5418,"-24"11"-516,-6 6 129,2 13-4386,-3 1-258,0 8-129,0 2-129,-2 4-129,-4-2 258,0 0-387,-2-7 258,-4-7-258,0-18 129,2 13 0,-2-13-129,6-14 258,0-7-258,3-11 258,4-3-258,2-2 258,3-2-258,3 4 258,0 4-129,1 9 0,-2 10 0,-1 12 129,-5 5-129,0 17 129,-4 4-129,-4 4 0,-1 3 258,-2 2-258,0-2 0,-2-6 0,-1-2 129,-1-9-258,-1-4 258,2-12-129,0 0 0,0 0 129,0-15-258,6-11 258,8-8-258,3-4 258,2 1-258,2 0 129,1 6 0,0 6 0,-1 11 0,-3 9 0,-5 7 0,-1 14 0,-4 10 129,-3 1-129,-3 5 0,-2 2-129,0-4 129,-4-1-516,0 3-1161,-6-13-3483,5-7 0,5-12-258,0 0-387</inkml:trace>
  <inkml:trace contextRef="#ctx0" brushRef="#br0" timeOffset="53471.0584">9300 6853 9417,'27'-44'5289,"-15"31"-258,0 13-129,-12 0-3870,12 11-387,-5 10-258,0 5 0,-4 5-129,0 4-129,-3 1 0,0-3-129,0-4 129,-1-4-129,-4-11 129,5-14-258,0 0 129,0 0 0,0-8 0,5-17 0,6-5-129,5-6 129,3 0-129,4 1 129,-1 4-129,0 4 129,0 6 0,-1 13-129,-6 8 258,-4 8-129,-2 13 0,-6 7 0,0 3 0,-3 2 0,1-2 129,0-1-258,1-6 258,1-3-129,1-9 0,-4-12-129,14 7 258,-6-7 0,1-6-258,1-6 129,1-6-129,3-10 129,4-1-129,1 0 129,1-2-129,-1 4 0,-2 2 129,1 6-129,-3 12 129,-6 7 0,-3 10 129,-5 11-129,-1 4 0,0 6 129,-4-1-129,-2-1 0,1-3 129,5-2-258,0-7 258,0-17-129,5 15 0,7-15 0,2-3-129,0-6 0,4-2-129,-1-10 129,3-1-129,-2-2 129,0 4-129,-5 2 0,-2 2 258,-2 3 0,-9 13 129,13-4-129,-12 10 129,-1 10 0,0 2-129,0 4 0,0 1 129,3 1-129,1-4 0,-1-6 0,4-2 0,2-7-129,2-4 258,4-2-129,0-8-129,0-11 258,3-4-258,-1-5 129,-2-4-129,-1 1 258,-5-2-258,-4 5 129,-5 1 0,-7 10-129,-6 6 129,-6 4-387,-2 9-1161,-9 2-3096,7 5-258,-1 0-387,8 1-387</inkml:trace>
  <inkml:trace contextRef="#ctx0" brushRef="#br0" timeOffset="53871.0813">10260 6800 8901,'20'15'5289,"-20"-15"-387,12 26-258,-12-8-4257,0 6 258,0 0-516,-2 0 0,-3-2-129,0-3 0,4-5 0,1-14 129,-1 11 0,2-16 0,7-10 0,3-6 0,4-4 0,3-4-129,1-5 129,4 2-258,2 1 258,-2 10-258,-2 4 258,-2 7-129,-3 7 0,-1 3 129,-6 10-129,-3 9 129,-3 2 0,-3 7 0,0 1-129,0 0 129,0-3-258,0-4-258,3 4-3354,-3-16-1290,0-10-129,9 0-645</inkml:trace>
  <inkml:trace contextRef="#ctx0" brushRef="#br0" timeOffset="54756.1318">11629 6784 8127,'1'-25'5160,"4"6"0,2 3-516,-9-4-3999,-2 4-129,-8 4 129,-9 10-387,-11 5 0,-8 16 0,-5 12-258,-4 12 129,4 4-129,5 5 0,7-1 0,10-6-129,14-5 129,11-12 0,16-12-129,12-16 129,9-14 0,2-13 0,4-13-129,4-9 0,-1-14 0,-3-15 129,-1-12 129,-3-3-258,-9 5 129,-3 6 129,-6 10-129,-9 14 129,-8 23 0,-6 35 0,-10 12 0,-5 35 0,-3 20 0,-4 13 0,4 10 0,0 4-129,5-2 0,6-7 0,4-13 129,3-15-129,5-18 129,5-18-129,7-12-129,3-11 0,5-19 0,0-13-129,4-7-129,3-11 129,2 4 0,-5 1 0,-2 6 258,-6 8-129,-7 14 258,-4 14 0,-10 5 0,0 29 129,-8 2-129,3 7 0,-1 3-129,3-3 129,3-2-129,0-10-129,7-3-387,-7-23-903,24-1-3225,-15-18-516,1-2-258,-5-11-516</inkml:trace>
  <inkml:trace contextRef="#ctx0" brushRef="#br0" timeOffset="54876.1388">12052 6464 5547,'7'-44'4773,"-7"44"-258,0 0-903,-3 10-7611,2 12-258,-2 2-645,3 7 258</inkml:trace>
  <inkml:trace contextRef="#ctx0" brushRef="#br0" timeOffset="55191.1568">12065 6807 5160,'5'83'5289,"0"-51"129,-4-10-645,9-1-2709,-10-21-903,18-5-645,-9-14 129,6 0-516,3-8 129,2 0-387,1-2 258,1-2-258,1 7 129,-1 3 0,0 4 0,-3 4-129,-1 4 129,-3 5 0,-4 4 0,-2 0 0,-4 10-129,-3 6 129,-1 4 0,-1 7 129,0 4-258,0-1 258,0 1-129,2-5 0,1-4-516,-3-22-903,0 0-3225,10 0-516,-1-13-129,-5-14-516</inkml:trace>
  <inkml:trace contextRef="#ctx0" brushRef="#br0" timeOffset="55360.1665">12485 6416 4644,'8'-3'5289,"-8"3"-387,0 0-129,0 0-2451,0 12-2193,4 0-2451,-4-12-2064,5 16-645,-4-2-387</inkml:trace>
  <inkml:trace contextRef="#ctx0" brushRef="#br0" timeOffset="55619.1813">12679 6675 7740,'-14'4'5418,"-1"2"-129,-7 2-645,9 5-3870,-5 2-387,8 3 0,0 4-258,5 3 0,5-2-129,0 4 0,0 0 0,0-4 258,-3-2-387,-4-4 258,-6-2-387,-4-11-387,6 6-903,-7-19-2064,12-2-1290,2-7-645,11-2 129</inkml:trace>
  <inkml:trace contextRef="#ctx0" brushRef="#br0" timeOffset="56055.2062">12703 6745 5547,'28'-3'5418,"-28"15"-387,0 8-258,-11-2-3354,7 15-387,-2-5-516,6 2 0,0-1-387,10-5 129,4-4-258,3-8 0,3-5-258,-2-12 129,-3-9 0,-5-8-258,-3-5 258,-5-5-129,-2-2 258,-2 2-258,-2 3 258,-1 10-129,4 7 129,1 12 129,13-7-129,5 11-129,5 13 129,2 3 0,2 8 0,0-2 0,-3 0 0,-9 3 129,-5-2-129,-7-5 129,-3-3 0,-7-6 129,0-11-129,-2-2 129,4-8 0,5-7-258,1-8 387,13-2-258,5-4 0,7 3-258,2-3 129,5 4-516,2 11-645,-7-3-3483,7 5-516,-6 2-129,1 7-387</inkml:trace>
  <inkml:trace contextRef="#ctx0" brushRef="#br0" timeOffset="56892.2541">14141 6522 7740,'-29'27'5160,"11"-6"-258,0 18-1032,-8-9-3096,6 10-129,-6-6-258,6 5 0,4-3-258,7-7 0,8-5-129,2-6 0,12-8 129,5-9-129,6-1 0,0-11 0,-2-8 129,-3-8-129,0-8 0,-6-14 0,-3-10 258,-2-5-258,-3-5 129,-2 1-129,1 2 0,5 5 129,2 9-258,7 11 129,6 16-129,2 12 258,3 10-258,2 5-129,0 11 516,-3 10-516,-4 9 516,-7 14-258,-9 6 0,-8 9 0,-4 7 0,-11 5 129,-9 4-129,-3 0 258,2-5-129,-2-6 0,4-8 0,3-11-129,8-9 129,2-11-258,7-10-129,3-17-1290,0 0-3096,0-17-258,4-10-645,-2-8 0</inkml:trace>
  <inkml:trace contextRef="#ctx0" brushRef="#br0" timeOffset="57039.2625">14201 6612 7998,'0'0'5160,"12"7"-129,-1 1-258,7 1-4257,6 1-516,7-7-645,4 1-3741,1-4-516,-1 0-258,1 0-516</inkml:trace>
  <inkml:trace contextRef="#ctx0" brushRef="#br0" timeOffset="58175.3275">15692 6496 7740,'14'-37'5289,"-8"20"-258,-6-8-129,2 8-3612,-6-7-258,-3 11-516,-9 5-129,-5 10-258,-7 15 0,-5 9-129,-4 9 0,0 4-129,0 7 129,3-3 0,8-2-129,6-9 0,11-6 129,9-9 0,10-11 0,11-6 0,7-3 0,4-11 0,2-2 129,-2-1-129,-2 1 0,-5 4 129,-6 9-129,-7 3 129,-5 8-129,-4 11 0,-3 5-129,1 0 129,3 6-258,5-6-387,3 4-1290,3-15-2709,8-1-387,4-10-387,11-2-387</inkml:trace>
  <inkml:trace contextRef="#ctx0" brushRef="#br0" timeOffset="58920.3701">16694 6423 8514,'28'-29'5547,"-24"11"-387,-4 18-258,-6-26-3354,-8 23-774,-10 2 0,-3 8-129,-9 14-258,-2 8-129,1 8-258,3 1 129,5 1-129,6 2 0,9-4-129,9-8 129,5-6 0,14-13-129,4-7 129,7-3 0,0-13 0,5-10-129,1-8 258,2-3-129,-3-1 0,-4 4 129,-4 1-129,-4 8 0,-5 6 0,-3 13 129,-10 3-129,8 23 0,-8 1 0,0 3 0,0 4 0,0-1 0,0-1 0,4-8 0,2-4 0,4-6-129,2-8 258,2-3-129,3-4 0,2-10 0,0-4 0,1-6 0,2 3 129,-5 0-129,0 2 0,-4 5 0,-4 4 0,-9 10 129,11 1-129,-11 13 0,0 5-129,0 3 129,0-1 0,-1 1 0,1-4 0,1-4 0,-1-14-129,12 11 258,-3-11-258,4-6 129,1-4 0,3-3 0,2-6 0,1 1-129,-1 2 129,-1 3-129,-2 2 0,-2 6 0,0 5-129,-3 3-258,-1 12-387,-10-15-774,23 21-3354,-9-13 0,6 4-387,-2-8-258</inkml:trace>
  <inkml:trace contextRef="#ctx0" brushRef="#br0" timeOffset="59299.3918">17365 6549 7482,'23'-32'5031,"-19"15"129,0 5-387,-8-2-2838,4 14-774,-12 0-387,0 7-387,-3 7-129,-2 4 0,2 5-258,0 2 0,4-3-129,2 1 0,8-8 129,1-3-129,9-9 129,6-3-129,3-9 129,2-7 0,6-8 0,2-10 0,0-9-129,0-10 129,0-9-258,-5-3 258,-3 1-129,-4 3 0,-7 9 129,-7 12 129,-2 21-129,0 19 258,-7 17 0,-4 22-129,2 18 129,1 11-258,3 4 129,5 2-129,4-5-129,7-10-258,13-6-1290,0-22-3225,14-14 0,1-14-387,8-3-387</inkml:trace>
  <inkml:trace contextRef="#ctx0" brushRef="#br0" timeOffset="59707.4151">18448 6084 11094,'-7'7'5160,"-14"20"-129,-2 22-258,2 11-4644,4 13 0,0 8-129,0 0 0,2-6 0,4-8 0,3-14-129,6-15 0,1-17 129,1-21-129,9 1 258,7-8-129,5-11 0,5-6 0,5 4 0,0 1 0,1 5 129,-1 5-129,-3 7 129,-3 4 0,-4 11 129,-6 7 0,-6 4-129,-3 1 129,-6 0-129,-5 1 129,-9-4-129,-5-3 129,-9-4-129,-3-5-129,-3-3 0,-3-4-129,2 2-645,-7-8-4128,11-2-129,0-7-387,3 3-645</inkml:trace>
  <inkml:trace contextRef="#ctx0" brushRef="#br0" timeOffset="60353.4521">7717 8516 11997,'11'-3'5418,"1"18"-387,-12 9-258,0 10-4386,-5 4-129,-2 3-258,-2 6 0,0-10-516,3 3-1548,-5-19-2838,5-10-129,-4-14-387,3-15-387</inkml:trace>
  <inkml:trace contextRef="#ctx0" brushRef="#br0" timeOffset="60484.4596">7839 8187 9417,'38'-61'4644,"-25"55"-258,-3 11-1548,-6 11-6837,4 4-516,2 8-516,1 0 258</inkml:trace>
  <inkml:trace contextRef="#ctx0" brushRef="#br0" timeOffset="60739.4741">8008 8370 8256,'5'37'5160,"-6"-14"-129,-10-6-258,3 8-3096,-8-9-645,5 7-516,0-6 0,4 5-258,5-1 0,3-2-129,9 2-129,6 0 129,2-2-129,-1 3 0,1-2 0,-6-1 0,-2-2 0,-9 1 0,-2-5 0,-11 0 0,-6-4-129,-3-1-258,-4-1-516,-6-7-2838,11-3-1161,3-6-387,14-3-258</inkml:trace>
  <inkml:trace contextRef="#ctx0" brushRef="#br0" timeOffset="61123.4961">9176 8432 11352,'40'-39'5547,"-37"24"-516,-11 1-258,-5 7-4386,-6 7 0,-1 4-129,-7 17 0,-3 7-258,0 5 258,0 0-258,3-1 129,6 0-129,7-6 129,7-6-258,7-20 129,14 13-129,5-13 129,7-6-129,4-6 0,2-3 0,-1 2 0,-1 0 0,-4 4 0,-2 4 129,-5 5-129,-3 2 129,-3 12 0,-2-2-258,5 4 0,-6-12-1677,9 5-2967,-2-8-258,6-1-516,1-5-258</inkml:trace>
  <inkml:trace contextRef="#ctx0" brushRef="#br0" timeOffset="61883.5396">10731 8039 9159,'0'-26'5418,"-12"24"-258,-11 4-258,-4 17-4386,-6 13-129,1 15 0,-1 3-258,7 9 0,5-1-129,10-1 0,10-9-129,7-11 0,11-11-129,10-15 0,14-11-129,-1-6 129,6-12-258,-4-8 258,1-3 0,-6-2 0,-6 4 258,-7 5-129,-10 7 129,-5 6 129,-9 9 0,0 0 0,-6 24 0,0 0 0,-1 1-129,6 4 129,1-3-129,6-4 0,9-4-129,3-6 129,2-8 0,3-4-129,2-9 129,-1-5-129,-3-8 258,-2-5-258,-4-6 129,-4-7 0,-5-1 0,-6-3 0,-3 4 0,-9 5 0,-5 7-129,-7 6 0,-2 14-258,-5 6-387,8 12-1161,-5 5-2709,12 2-129,4 1-516,12-4 129</inkml:trace>
  <inkml:trace contextRef="#ctx0" brushRef="#br0" timeOffset="63135.6112">10989 8228 4257,'59'17'5160,"-34"-8"-129,-3 3-258,-13-9-2838,13 11-516,-11-4-774,0 3-129,-1-1-387,1 1 129,-2-4-129,2 2 0,0-5 129,2-2-258,-2-4 129,3-1-129,1-12 129,1-2 0,2-4 0,2-1-129,-3-1 258,0 3-129,-1 6 0,0 5 0,-3 7 129,-2 5-129,-2 12 0,-2 5 0,1 2 0,-1 2 0,0-2-129,0-3 0,3-5 129,0-5-129,4-6 0,0-5 0,3 0 0,0-8 0,1-5 0,2-2 0,1-3 0,-1-2 0,-4 3 0,1 2 0,-4 1 0,-3 4 0,0 6 0,-10 4 0,8 0 0,-8 0 0,7 16 0,-2-4 0,1 1 0,1-1 0,3-1 0,0 0 0,3-5 129,2-1-129,0-3 0,0-2 0,3-2 0,0-5 0,0-4 0,1-4 0,0 0 0,0-1-129,-3 0 258,-2 4-258,-3 3 129,0 5 0,-11 4 0,12 4 0,-9 9 0,-2 0 0,3 5 0,0-1 0,2 0 0,1-3 0,3-5 0,4-3 0,2-4 0,1 0-129,1-2 129,2-2 0,-2-3-129,-1 0 129,-1-2 0,-5 0-129,0 0 129,-11 7 0,13-15 0,-13 15 0,10-17 0,-10 17 0,7-7 0,-7 7 0,13 0 0,-13 0-129,16 16 129,-9-4 129,3 0-258,0-1 0,3-1 0,-2-3-129,1-7 0,1 0-129,-1-6 0,-2-8-129,-2-2 258,-6-6 0,-2-1 129,-7-3 0,-8 2 129,-6 4-129,-1 3 129,0 4 0,1 6 0,5 1 0,7 6 0,9 0 0,0 0 0,11 1 0,7 1 0,2 2 129,1 1 0,3 5 258,-5-1-129,5 7 258,-5-1-258,2 3 129,-4-1-129,0-1-129,0 1 0,-1-5 0,-4-4-129,2-5 0,0-3 0,-1 0 0,0-8 0,2-4 129,-1-1-129,-1-1 0,-2 0 0,-2 2 0,-1 2 0,-8 10 0,13-9 0,-13 9 0,9 2 0,-9-2 0,9 16 0,-4-5 0,0 1 129,2-1-129,0 4 0,4-5 129,-1 2-258,2-5-387,7 3-3612,-7-8-774,8-2-645,0-4-387</inkml:trace>
  <inkml:trace contextRef="#ctx0" brushRef="#br0" timeOffset="63931.6567">14072 7998 3999,'14'-44'5289,"-14"23"-129,-16-1-258,-7 14-3354,-15-6-258,2 14-258,-11 8-129,-2 18-129,-5 11-516,1 9-129,6 4-258,7 1 129,9 0-129,10-8 0,14-8 0,11-14 129,20-14-129,11-11 129,7-18 0,8-9 0,0-11 129,3-11-129,-2-10 129,-3-12 129,-2-9-258,-7-6 0,-2 5 0,-10 6 129,-7 10-129,-7 19 129,-10 21-129,-3 29 0,-14 20 258,-6 35 0,-4 18 0,-1 11-129,2 8 129,4 0-129,5-5-129,8-9 129,6-15-129,3-16 0,11-19-129,6-17 129,7-11 0,0-15 0,3-12 0,3-7 0,-1-11 0,2-1 0,-4 2 0,-5 4 0,-7 10 129,-5 9-129,-5 11 0,-8 10 0,-1 19 129,-7 16-129,-3 3 0,0 3 0,4 3-258,2-9 0,5-2-516,0-33-1806,6 14-2322,4-22-258,5-11-387,-6-17-129</inkml:trace>
  <inkml:trace contextRef="#ctx0" brushRef="#br0" timeOffset="64486.6885">14413 7653 3096,'3'-22'3870,"-3"22"258,9 22-129,-5 2-3612,-3 5 0,0 10 0,-1 1 516,2 11-258,-2-10 387,3 7-258,-3-8 129,5 2 0,-5-13 0,7-1-258,-1-14-129,2-8 0,1-6-129,4-9 129,2-9-258,1-4 129,0-7-129,2 0 0,-2-1 0,2 3 0,-4 3 0,-2 6-129,-3 5 0,0 7 0,-9 6-129,12 2 129,-12-2-129,12 21 0,-5-8 0,0 0 0,3-1 0,2 0-129,1-4 129,4-6 0,0-2 0,4-2-129,-1-5 129,0-1 0,-1-1 0,-2-1 129,-4 0-129,-2 4 129,-11 6-129,7 0 0,-7 0 129,0 17-129,-5 1 129,-1 6-129,0 1 0,0 7 0,1-6 0,0 2 0,4-5-129,0-4 0,1-3-387,0-16-645,7 0-3741,-2-11-258,5-6-258,-4-9-516</inkml:trace>
  <inkml:trace contextRef="#ctx0" brushRef="#br0" timeOffset="64624.6963">14994 7615 8127,'5'-12'4902,"-5"12"-774,0 0-1677,-7 3-6708,7-3-645,4 15 0,0-1-129</inkml:trace>
  <inkml:trace contextRef="#ctx0" brushRef="#br0" timeOffset="64878.7109">15076 7879 8256,'3'16'5547,"-1"8"-387,-4-12-258,2 5-3612,-4-3-516,3 6-258,1-4-129,0 4-129,4-1-258,2 5 0,3-4 0,-2 2 0,-3-1 0,-2-2-129,-2 3 129,-6-4-258,-5 2-258,-12-15-645,9 10-3225,-9-15-516,7 0-516,2-10-129</inkml:trace>
  <inkml:trace contextRef="#ctx0" brushRef="#br0" timeOffset="65315.7358">15129 8006 6321,'52'-12'5031,"-36"12"129,-4 19-645,-11-3-3225,4 16-516,-5-7-129,5 4-258,-3-3-129,5-4 0,4-3-258,2-12 0,4-6-258,-1-3 129,-4-7-129,-3-10 0,-4-1 0,-4-6 0,-1 1 129,0-3-129,-2-1 129,2 4 0,3 4 0,7 4 129,4 8 0,6 6 0,1 3 129,5 12 0,-1 5 0,-2 8 129,-4 1-258,-2 2 258,-4 0-258,-3-7 0,-4-3 129,-4-3 0,-2-15 0,0 0 129,0 0 0,0 0 258,5-21-258,5 2 129,4-3-129,3 2-129,5 2-387,-2-7-1548,8 14-2967,-3-1-129,2 4-516,-3 3-258</inkml:trace>
  <inkml:trace contextRef="#ctx0" brushRef="#br0" timeOffset="66223.7877">16617 7817 7998,'9'-4'5160,"-9"4"-258,0 0-774,0 0-2580,-1 15-516,-9 10-387,-3 4-258,0 3-129,0 1-129,5 2-129,5-7 0,5-7-129,10-9 129,6-12 0,7-12 0,3-13 0,-2-9 129,-3-10 0,-6-7-129,-7-5 0,-9-10-129,-6 0 258,-11 0-258,-2 1 129,-3 6-129,4 9 0,4 9 258,13 7-129,11 12 0,9 12 0,15 10 0,6 3 129,3 15-129,0 5 129,-7 11 129,-9 7 0,-13 17 0,-10 5 0,-10 11 0,-13 10-129,-8 6 129,-3 4-129,3-3-129,1-4-129,6-12-258,7-9 129,8-11-387,2-26-258,9-5-2064,-7-24-2064,17-9-258,-12-18-258,0-11 129</inkml:trace>
  <inkml:trace contextRef="#ctx0" brushRef="#br0" timeOffset="66360.7957">16807 7735 5805,'48'-38'4902,"-14"27"-774,3 4 129,10 7-3612,6-5-3612,9 0-1032,7 4-645,4-7 0</inkml:trace>
  <inkml:trace contextRef="#ctx0" brushRef="#br0" timeOffset="66751.818">17938 7424 11223,'8'-9'5547,"-16"30"-387,-7 8-387,-5 18-4386,6 8 0,3 14-258,-2 2 0,-1-1-129,0-8-129,2-9 0,0-12 0,2-17-129,3-9 0,7-15 0,-4-7 258,6-11-129,14-4 129,7-4 0,7 6 0,6 0-129,4 11 129,0 5-129,-2 4 129,-4 10-129,-8 8 129,-7 5-129,-8 1 129,-9 3-129,-4-5 129,-13-3 0,-5-5 0,-5 1 0,-6-6-258,-5-8-645,10 8-1806,-3-9-1935,10 0-387,5-2-258,14 2-129</inkml:trace>
  <inkml:trace contextRef="#ctx0" brushRef="#br0" timeOffset="67154.8411">18706 7783 10707,'40'-29'5289,"-40"29"-129,0-12 0,-6 12-4257,-17 5-387,0 13-387,-2 6 258,0 4-387,1 4 129,3-2-258,6-1 129,4-5 0,5-4-129,6-10 129,9-5-129,4-5 129,3-2 0,4-11-129,2-3 0,1-7 0,3-3 0,-2 0 0,-4 1 0,-5 2-129,0 5 258,-5 5 0,-10 13 0,8-1 129,-8 9 0,0 10 0,0 4 0,0 2-129,0 2 0,0-2-129,3 1-516,-3-25-2967,6 17-1290,-6-17-129,15 0-645</inkml:trace>
  <inkml:trace contextRef="#ctx0" brushRef="#br0" timeOffset="67874.8823">18978 7728 7482,'11'-13'5418,"-11"13"-645,7 16 129,-2 6-3354,-3-3-387,2 5-774,-4 0 387,3 2-516,-3-5 0,0-3-129,-3-4 0,3-14 0,0 0-129,0 0 129,0 0-129,9-20 0,5 0 129,3-3 0,4-2-387,6-1 387,-3 2-258,1 8 0,-3 3 0,-3 8 258,-5 5-129,-3 5-129,-3 9 258,-4 6-258,1 6 0,-2-5-258,5 4-387,-2-13-1032,15 8-1677,-1-16-1161,11 1 0,-7-12 1935,11 0 1290,-7-14 903,-1-2 774,0 9 1419,-17-15 1935,1 11 1419,-11-3-1032,0 21-1290,-10-14-1161,0 15-516,-10 10-387,2 6-516,-1 3 258,1 7-516,1 1 387,5-3-387,4 0 129,7-7 0,5-7 0,9-11 0,10 0-129,4-14 0,7-9 0,2-10-129,4-9-387,-4-10 129,0-7 0,-5-11 129,-5 1 0,-10 1 129,-6 5 258,-5 14 258,-5 14 129,-5 20 129,-6 18-129,1 28 0,-6 17 0,4 15-258,0 4 129,5 7-129,4-5 0,3-8-258,4-8-387,2-18-3483,14-9-903,5-18-387,5-6-387</inkml:trace>
  <inkml:trace contextRef="#ctx0" brushRef="#br0" timeOffset="68223.9019">20211 7632 3999,'2'25'5289,"5"-5"-129,0 3-387,-3-1-1806,-2 12-2064,-3-7-129,-3 1-516,-3-9 258,-1-5-258,1-5-129,7-9 0,-13 0 129,11-11-129,2-7 0,5-7 129,5-7-258,5 0 129,5-1-258,6 1 129,-1 7-129,0 1 0,-1 11-645,-10 1-4128,4 10 129,-6 2-516,-1 0-387</inkml:trace>
  <inkml:trace contextRef="#ctx0" brushRef="#br0" timeOffset="68847.9377">20682 7878 11094,'41'-10'5418,"-24"10"-387,-3 6 0,-8 5-4644,-5 10-129,-3 4-258,-10 4 0,-5 5-516,-9-13-2064,4 9-2322,-2-9-258,3 1-516,1-13-258</inkml:trace>
  <inkml:trace contextRef="#ctx0" brushRef="#br0" timeOffset="69610.9816">21371 7461 8127,'12'-53'5676,"-12"34"-387,-5 4-387,-10 15-2967,-12 3-1161,1 18-258,-6 12-258,-2 11 0,0 8-129,4 0-129,6 0-129,7-6 0,11-9 129,6-8-258,8-12 258,12-12-258,7-5 129,4-16 258,3-8-258,1-7 129,-3-3 0,-1-1 0,-6 2 0,-3 3 129,-7 6-129,-5 10 0,-10 14 0,0 0 129,7 15-129,-7 11 129,-1 5 0,-2 4-129,2 2 0,-1-5-129,2-3 129,0-5-258,7-9 129,-7-15-129,19 1-129,-9-10 387,8-12-258,0-4 129,3-7 0,-2-2 129,2 1 0,-2 3 129,-1 5 129,-2 10-129,-6 9 0,-1 6 129,-4 11 0,-3 17-129,-2 2 0,0 7-129,-2 0 129,-1-1-129,1-8 0,2-2 0,0-10 0,0-16 0,10 4 0,3-10 129,2-11-129,2-5 129,6-3-129,0-3 0,2 3 0,-2 1 0,-1 7 0,-2 5-129,-2 10 129,-4 4 0,-5 15 129,-5 6-387,-2 6 0,-2-5-774,2 2-4128,-2-4 129,4 0-516,1-11-516</inkml:trace>
  <inkml:trace contextRef="#ctx0" brushRef="#br0" timeOffset="70023.0051">22172 7557 6966,'12'-53'5547,"-14"41"-129,-14 4-387,-3 19-1677,-7 5-2838,0 6-129,1 10-258,2 5-129,2-1 0,6 0-129,7-4 129,8-7-129,5-10 129,13-7-129,5-9 0,5-15 258,4-6-129,0-7 129,1-7-258,-2-10 258,-1-9-129,-3-12 0,-1 0 0,-5 2 0,-6 4 129,-2 5-129,-6 11 129,-3 15 0,-4 30 129,-5 5-129,-6 30 0,1 16 129,0 10-258,2 7 129,6 4-129,1 2-129,1-7 0,4-10-387,4-3-774,-7-21-3999,9-8 0,-5-10-387,-2-4-387</inkml:trace>
  <inkml:trace contextRef="#ctx0" brushRef="#br0" timeOffset="70380.0255">21051 8354 10191,'0'0'5547,"9"0"-387,-4 11 0,5 14-4515,-5 5-387,2 8 0,0 3-129,0-4-129,1-1 129,4-8-129,4-11 0,1-9 129,6-8-129,6-12 0,3-10-129,2-3 129,2-5-387,-6-11-903,7 6-3741,-7-3-258,-2 6-258,-5 2-387</inkml:trace>
  <inkml:trace contextRef="#ctx0" brushRef="#br0" timeOffset="70509.0327">21541 8310 7353,'6'29'5805,"-7"-11"-516,-4 10-387,-4-6-2064,-1 7-2709,4 3-1161,-6-12-3870,7-1-129,-2-7-516,7-12-645</inkml:trace>
  <inkml:trace contextRef="#ctx0" brushRef="#br0" timeOffset="71151.0696">21775 8257 8643,'-36'56'5676,"11"-20"-387,1 5-258,-2-7-3999,10 7-387,0-6-258,10-4-129,4-5-129,6-6-129,11-9 0,8-9 0,4-2 0,6-4-129,2-8 129,3-7 0,0-3-258,-2-5 129,-3 1-129,-6-1 129,-1 1 0,-9 4 0,-5-1 0,-4 6 129,-5 4 129,-3 13-129,0-15 129,0 15 0,0 0 0,0 0 0,-7-6 0,7 6 0,0 0-129,0 0 0,-9 5 0,9-5 0,-10 6 129,10-6-129,-13 0 129,13 0 0,-12 0 0,12 0 0,-12-2 129,12 2-129,-13 7 0,7 10 129,-3 4-129,1 5-129,-1 5 129,3-1-129,3-1 129,3-2-258,6-5 129,4-8-129,9-3-129,2-11-387,10 7-2580,-4-13-1935,6-1-387,-4-7-258,5 1-387</inkml:trace>
  <inkml:trace contextRef="#ctx0" brushRef="#br0" timeOffset="71425.0853">22293 8356 7998,'0'8'5418,"0"-8"129,0 0-516,14 17-2709,-5-17-1419,10 0-516,3-5-387,0-2-387,8 7-1677,-6-8-3096,2 3-258,-6-2-516,0 3 0</inkml:trace>
  <inkml:trace contextRef="#ctx0" brushRef="#br0" timeOffset="71751.104">22581 8295 4902,'6'-12'5547,"-6"12"0,0 0-516,0 0-1806,-9-7-2064,9 7-258,-10 10-258,4 2-258,0 1-129,0 5 0,0 2-129,2 3 0,0-2 0,1 3-129,3 2 129,-1-1-258,1-4 258,0 1-258,1-5 258,1-5-258,0 1 129,-2-13 0,9 4 129,0-8-129,2-9-129,3-8 129,4-3-258,4-6 129,5-5-258,0-6-129,8 8-1032,-12-8-3612,8 12 0,-9 0-645,2 8 0</inkml:trace>
  <inkml:trace contextRef="#ctx0" brushRef="#br0" timeOffset="72367.1392">22855 8281 6837,'0'12'5547,"-1"10"-258,1-22-258,3 24-3483,-3-24-516,12 13-258,-12-13-387,19 5-129,-7-5-129,2-4 0,2-5-129,-1-3 129,-2 0-129,0 2 129,-2-1-129,-3 3 129,-8 8 0,12-5 0,-12 5 0,0 13-129,-3 3 0,-3 4 0,0 1 0,-2 4-129,1-1 129,1-3-129,1-3 129,1-3-129,4-15 129,0 0 0,0 0 0,11 0 0,-2-8 0,2-7-129,6-2-129,-3-7-129,10 2-129,-3-4-258,3 4 129,-3-3-129,3 4 387,-7-1 0,0 5 387,-3 8 387,-14 9 0,11-8 129,-11 8 258,0 0-258,0 0 0,0 0-129,0 13-258,0-3 0,0 4-129,0 2 129,0 2-129,0 3 129,0 0-129,0 4 129,0 2-129,-4-2 0,0 1 0,-3-5-129,-1-1 0,-1-6-129,-1-1 0,-7-9-645,5 10-1032,-9-14-2967,8 1-516,-1-1-129,14 0-387</inkml:trace>
  <inkml:trace contextRef="#ctx0" brushRef="#br0" timeOffset="72759.1616">23366 8332 10320,'29'-17'5676,"-19"14"-258,-10 3-129,0 8-3741,-6 4-1032,-3 5-258,0 0-129,0 6-129,0 1 0,0-2-129,3-4 129,5-1-129,1-6 0,0-11 0,7 9 129,2-9 0,1-3 0,2-7 0,2-2-129,0-2 258,1-1-129,-3 5 129,-1 3-129,1-1 129,-4 8 0,-8 0-258,10 13 258,-7 2-129,-2 4 129,3-1-258,1-1 129,0-2-129,0 1 0,-5-16-258,12 18-903,-12-18-3870,0 0-258,0 0-387,0 0-516</inkml:trace>
  <inkml:trace contextRef="#ctx0" brushRef="#br0" timeOffset="89811.1369">2045 10130 8385,'-7'-22'5031,"6"8"0,1 14-516,0-30-2838,10 21-516,-8-2-258,-2 11 0,3 11-258,-3 19-129,-6 16-129,-6 18-258,-4 17 0,-4 12 0,-4 14 0,-4 0-258,-3-1 0,2-5-129,3-11 129,-1-15-129,3-15 129,3-13-258,5-17 258,3-12-129,13-18 0,-10 6 258,10-12-129,4-10 258,10-3 0,3 1 0,6 0 0,6 3 129,5 3-129,1 4 0,3 7 0,0 1 0,0 2-129,-4 4-129,1 4-516,-11-10-903,3 8-3483,-8-8 258,0 1-645,-6-2-258</inkml:trace>
  <inkml:trace contextRef="#ctx0" brushRef="#br0" timeOffset="90179.158">2253 10718 6321,'28'-13'5031,"-11"11"-258,4-3-258,-1-9-2838,11 5-774,-10-9-129,10 3-129,-10-8-129,-1 6-129,-9 0 0,-2 0 0,-9 4-129,0 13 0,-15-4 0,-3 7-129,-3 14-129,-3 6 0,-3 9 0,1 4 129,3 7 129,1 1-258,6 0 258,5-5-129,7-3 0,4-4 0,10-6-129,4-6-258,5-9-129,1-8-387,11 2-2838,-5-6-1161,4-8-387,-3-4-129,8-5-387</inkml:trace>
  <inkml:trace contextRef="#ctx0" brushRef="#br0" timeOffset="90555.1795">2777 10333 8901,'4'-48'5418,"-4"31"-387,0 17-129,0 0-2709,0 9-1290,-2 23-387,-1 16-129,-5 10-129,1 10-129,-2 10 129,0 3-129,1-6-129,2-9 129,4-10-129,2-15 0,9-11 0,5-11 0,4-12-387,2-7-129,7-2-2193,-6-18-2451,1-5 129,-6-7-516,-3-1-645</inkml:trace>
  <inkml:trace contextRef="#ctx0" brushRef="#br0" timeOffset="90720.1889">2772 10614 9159,'1'15'5289,"18"-15"-258,8 0-258,1-7-3483,8 3-645,-1 3-903,-3-4-4257,0 4 0,-4-1-903,-2-1-129</inkml:trace>
  <inkml:trace contextRef="#ctx0" brushRef="#br0" timeOffset="91359.2255">5042 10621 7740,'22'-19'5160,"-11"10"-516,-1 4-516,-8-12-2064,11 11-387,-11-12-645,5 7-258,-7-7 0,0 2-258,-4-3-258,-2 4-129,-6-1 0,-5 5 0,-4 2-258,-8 9 129,-7 0-129,-2 15 129,-4 8 0,-3 7 0,1 6-129,4 6 129,6 5 0,8 3 0,11 2 0,8-3-129,7-7 258,9-5-258,9-7 258,6-6-258,3-9 258,5-11-129,3-4-129,0-10 129,3-7-645,-7-16-774,4 4-3225,-8-10-258,4 0-387,-8-8-387</inkml:trace>
  <inkml:trace contextRef="#ctx0" brushRef="#br0" timeOffset="91635.2413">5186 9961 6837,'-5'-22'5547,"5"22"-516,0 0 0,-11 22-1419,11 20-2580,-3 11-387,-1 23-258,-2 11 129,-2 11-258,-3 4-129,-2 5-129,-1-4 0,1-8-129,0-12 0,0-14-129,3-15 0,1-15-516,7-5-387,-4-23-3741,6-11 0,0 0-387,0 0-387</inkml:trace>
  <inkml:trace contextRef="#ctx0" brushRef="#br0" timeOffset="92815.3088">5902 9876 1806,'-1'-17'3870,"1"1"387,-1 4-1161,1 12-516,0-13-258,0 13-258,0 0-516,0 0-129,0 0-516,0 0 129,-4 7-258,1 12-258,-4 10-129,-2 16 0,-2 11 129,0 20-129,-7 18-129,0 16 0,-2 12-129,0 2 0,0-2 0,2-8-129,2-10-129,2-16 0,1-19 129,3-16-258,2-17-258,1-19-387,7-5-3870,0-12 0,0 0-516,-7-15-258</inkml:trace>
  <inkml:trace contextRef="#ctx0" brushRef="#br0" timeOffset="93479.3467">6510 10594 6450,'22'11'4773,"-9"-9"-129,-2 0 0,-11-2-2838,12-7-387,-10-8-258,1 3-258,-3-10-129,0 3-129,-7-10-129,-3 7-129,-4 0-129,-1 8 0,-4 7-129,-7 8 0,-2 17 0,-3 11-129,1 10 0,0 9 0,2 3 0,7 4-129,6-6 129,10-5-129,5-8 129,10-11-129,8-14 129,4-10 0,4-2 0,0-17 129,1-3-129,-1-6 0,-2-6 129,-2 1 0,-2 4-129,-4 6 0,-5 2 129,0 8-129,-11 12 129,10 0 0,-7 13-129,-3 8 129,0 5-129,4 4 0,3 1 0,4-3-258,7-3-258,-1-18-2580,13-2-1806,1-5-129,5-9-387,1-15-645</inkml:trace>
  <inkml:trace contextRef="#ctx0" brushRef="#br0" timeOffset="94515.4059">8164 10337 9159,'19'-11'5160,"-14"-4"-387,-5 15-387,2-31-3096,-2 18-258,-3-7-258,-6 12-258,-8 1 0,-2 7-258,-6 16-129,-3 11 129,-2 10-258,-1 11 0,4 4 0,3 4 129,7-2-258,6-5 129,7-8-129,4-10 129,10-12 0,5-12 0,7-7-129,4-12 129,1-9 0,1-6 0,-1-11 0,-2-3 0,-1-3 0,-3 2 0,-6 5 0,-6 7 0,-2 8 129,-7 22-129,0 0 129,0 0-129,0 29 129,-3 2-129,-1 6 0,3-3 129,1-1-129,0-4 0,4-5 0,3-7 0,3-6 0,1-7 0,4-4 0,0-10 0,0-4 0,5-8-129,-3-6 129,1-1 0,-2 0 0,-1 4-129,-3 2 258,-1 7-129,-2 9 0,-1 7 0,-1 10 0,1 9 129,0 5-129,0 2 0,1 1 0,1 0 0,-2-3 0,1-6 0,-2-5 0,-7-13 0,14 5 0,-14-5 0,14-9 0,-6-11 129,1-3-129,3-8 0,2-4 0,1 0-129,4 1 129,-1 4 0,0 6 0,-2 8-129,-3 10 129,-2 6 0,-3 15 0,-4 6 0,-1 5 0,-3 0-258,3 6-129,-1-13-387,10 6-3612,-2-10-645,6-3-129,3-8-516</inkml:trace>
  <inkml:trace contextRef="#ctx0" brushRef="#br0" timeOffset="94943.4304">9104 10337 9159,'19'-50'5289,"-22"28"0,-7 13-387,-13-8-3483,0 17-645,-8 10-129,1 11-258,0 9-129,1 8-129,3 5-129,5 1 0,9-1 0,10-6 0,4-10 0,14-6 0,10-14 0,6-7 0,6-12 0,2-12-129,-1-10 129,-3-7-129,1-5 0,-6-12 0,-6-8-129,-5-3 0,-6 2 0,-4 6 129,-8 11 0,-2 12 258,-2 15-129,-7 23 129,-1 18 258,1 21-129,2 14 0,2 10 0,1 6-129,4 3 0,0 1 0,6-9 0,1-5-258,-1-13-258,10-2-2193,-5-21-2580,7-10 129,-1-13-774,3-10-258</inkml:trace>
  <inkml:trace contextRef="#ctx0" brushRef="#br0" timeOffset="95447.4593">10497 10123 5805,'41'-30'5160,"-30"3"-129,-1 6-1161,-10-13-1161,3 12-903,-7-8-516,-4 12-387,-10 1-129,-4 15-258,-8 2-129,-4 21-258,-4 10 129,-2 9-129,-1 10 0,3 5 0,7 4-129,8-2 0,10-4 129,10-10-129,8-8-129,15-14 129,9-12 0,7-9-129,5-7-129,-1-15-129,4-5-258,-4-16-387,5 4-1161,-14-19-2838,7-7-258,-8-18-387,1-4-129,-11-12 3226</inkml:trace>
  <inkml:trace contextRef="#ctx0" brushRef="#br0" timeOffset="95646.4707">10711 9612 4902,'8'-111'5289,"-8"87"0,-8 16-258,7 23-2709,-13 9-516,10 27-774,-5 6-258,2 16-129,-4 10-129,-1 6-129,-3 3-129,-2-2 0,-1-6-129,-1-9 0,2-9-129,0-10-129,5-13-387,-1-12 0,12-5-903,1-26-3741,0 0 0,0 0-516,9-13-258</inkml:trace>
  <inkml:trace contextRef="#ctx0" brushRef="#br0" timeOffset="96251.5053">11186 9353 7611,'0'0'5289,"0"0"-258,-3 19-1290,-12 6-2193,5 21-516,-6 5-258,-1 21-129,-5 11-387,-1 12 0,-1 8 0,-1 6-129,0 4 0,2 2 0,-1-9 0,3-11 0,4-8-258,0-17 0,8-7-1161,-4-21-3741,8-14 129,5-28-645,-4 12-387</inkml:trace>
  <inkml:trace contextRef="#ctx0" brushRef="#br0" timeOffset="96863.5401">11560 9720 2322,'0'-18'5031,"0"18"-129,0-13-258,-2-2-2193,2 15-645,0 0-387,0 12-516,-4 9-258,-1 15 0,-4 7-387,-2 14 0,-2 7 0,0 3 0,-2 1-258,0-7-129,4-5-258,0-14-516,8 0-774,-7-20-3096,10-6-258,0-16-387,0 0-258</inkml:trace>
  <inkml:trace contextRef="#ctx0" brushRef="#br0" timeOffset="97227.5611">11514 10072 5160,'12'-35'5289,"-7"19"-258,4 11-774,-4-12-2451,14 15-129,-5-8-645,8 10-129,-1 0-258,5 7-129,-3 6-129,2 5 0,-3 4 0,-2 5-258,-6 0 129,-4 3-129,-5 0 129,-3-2-258,-2-3 129,-6-2-129,-3-2 0,-2-4 0,-2-2 0,-2-5 0,-5-1-129,0-4 129,-2-3 0,-2-1 0,-1-1-129,1-1 0,1-1-129,1-3-258,7 5-903,-4-4-3741,9 4 0,-1-5-387,11 5-516</inkml:trace>
  <inkml:trace contextRef="#ctx0" brushRef="#br0" timeOffset="114155.5294">14384 10061 5805,'5'-35'5031,"-1"25"-129,2-6-1161,6 16-2064,-12 0-258,23 0-516,-9 14 0,1 16-258,-2 11 0,0 9-258,-3 3-129,-2 6 0,-2-1-129,-2-5 0,0-8-129,-2-9 0,-2-14 0,0-11 0,0-11-129,0-12 129,-2-16 0,-2-8 0,1-5 0,0-6 0,1-1-129,2-2 0,0 4 0,8-3 0,2 8 0,5 3 0,3 2 0,3 4 0,1 3 129,2 7-258,-1 12-774,-8 0-3225,6 10-516,-4 0-516,0 8-129</inkml:trace>
  <inkml:trace contextRef="#ctx0" brushRef="#br0" timeOffset="114500.5491">15048 10072 6063,'7'9'5676,"4"-9"-774,7 2-129,4-6-2709,6 1-903,0-4-645,6 2-129,-3 1-129,0-2-258,-3 6-129,-6-5-129,-2 5-387,-10 3-3354,0 5-645,-10-8-516,0 14-129</inkml:trace>
  <inkml:trace contextRef="#ctx0" brushRef="#br0" timeOffset="114704.5608">15165 10207 8643,'-6'17'5289,"6"-17"-516,14 10-129,8-7-3741,3-3-129,6 0-387,3 0 0,-1 0-258,-3 0-258,-6-3-1677,-2 3-2709,-6 0-387,-2 0-258,-5 0-387</inkml:trace>
  <inkml:trace contextRef="#ctx0" brushRef="#br0" timeOffset="115303.595">16269 9925 7611,'25'0'5289,"-17"-3"-516,2 3-387,-10-9-3096,0 9 0,-2-20-387,-5 8-387,-4-8 0,-2 6-258,-4-1 129,-3 6-258,-6 5 129,-4 7-129,-4 13-129,-2 10 0,0 13 129,4 8 0,1 5 0,5 3-129,11 1 129,5-5-129,10-8 129,10-6-129,10-13-129,7-12 129,5-9-129,2-5 129,1-14 0,2-7 0,-2-5-258,-4-12 129,-3-4-129,-4-1 0,-6 0 129,-2 8 0,-5 2 0,-4 9 0,-5 11 258,-2 15-129,-2 9 129,-2 17 0,0 6 129,3 2 0,1 4 0,8 2-129,3-6 0,5-3-129,4-4-387,-1-15-1290,7 0-3225,-2-9 0,3-2-516,-3-5-258</inkml:trace>
  <inkml:trace contextRef="#ctx0" brushRef="#br0" timeOffset="115651.6149">16746 10008 10062,'8'12'5547,"-8"-12"-516,20 1 258,-5-6-4128,12 5-387,2-5-129,7 2-129,2-2-258,2 1-129,-3 1 0,-2 1-129,-5 2 0,-8 0-129,-2 0 0,-9 0-129,-1 2-258,-10-2-645,10 1-3741,-10-1-258,0 0-129,0 0-774</inkml:trace>
  <inkml:trace contextRef="#ctx0" brushRef="#br0" timeOffset="115988.6342">17710 9463 9030,'8'-31'5418,"-8"31"-387,0 0-258,-17 13-3483,9 27-516,-2 6-258,3 13-258,-1 4-129,4 7 129,1-2-387,3 1 129,0-7-129,5-13 0,4-6-258,-5-13-516,9 2-1806,-6-15-1935,1-3-387,-8-14-129,10 3-129</inkml:trace>
  <inkml:trace contextRef="#ctx0" brushRef="#br0" timeOffset="116283.6511">17710 9958 6966,'-4'-41'5289,"4"24"-258,6 3-129,1-3-3354,12 14-258,0-2-387,6 5-387,0 6-129,2 8-129,0 2-129,-2 5 0,-2 2 0,-4 4 0,-4 2 0,-4-2 129,-5-3 0,-5-3-129,-4-4 129,-8-2-129,-8-3 129,-6-10-258,-8 2 0,-4-3-129,1 1-258,-3-2-645,10 0-3870,1-3-129,12 2-387,6-3-258</inkml:trace>
  <inkml:trace contextRef="#ctx0" brushRef="#br0" timeOffset="116858.684">18357 9898 9933,'35'-37'5547,"-28"18"-774,-3 3 258,-6 1-4386,2 15-129,-21-12-129,1 12-258,-6 7 0,1 10 0,-5 4-258,2 4 258,3 1-129,5 1 0,5 0-129,8-6 129,6-4 0,3-7 0,11-4 0,2-6 0,5-1 129,1-10-129,0-2 258,1 0-129,-3-2 129,-1 4 0,-7 1 0,-2 8 0,-9 2 0,7 17-129,-8 9 258,-7 10-129,1 6 0,-4 13 0,-1 6-129,-1 6 129,-2 1 0,3-3-129,-1-5-129,4-4 0,3-7 0,3-13 129,3-4-129,5-12 0,7-11 0,6-2 129,2-7-129,5-3 0,4-9 0,-1-2 0,1-3 129,0 0-129,-4-2 0,-5 3 0,-5 0-129,-5 7-129,-10 9-774,0-12-3870,0 12-387,-12-3-387,-3 3-387</inkml:trace>
  <inkml:trace contextRef="#ctx0" brushRef="#br0" timeOffset="120394.8862">13619 11919 1935,'0'0'3741,"8"3"129,-8-3-2193,11 10 258,-11-10 129,9 6-129,-9-6 0,8-3-387,-8-11 0,0 14-258,-2-25-387,-2 7-258,-7-3-258,-3 2 0,-6 0-129,-3 5 0,-6 3-129,-2 10 0,-5 1 0,-4 16 0,2 9-129,-1 13 0,4 8-129,7 7 258,9 5-258,8 3 129,11-3 0,9-5 0,10-6 0,7-10 129,7-12-258,0-13 0,3-7-258,-2-12-516,3-1-1032,-9-20-2967,1-5-129,-6-14-258,-1-8-258</inkml:trace>
  <inkml:trace contextRef="#ctx0" brushRef="#br0" timeOffset="120650.9009">13668 11370 8385,'-9'-8'5418,"-3"19"-516,10 16-129,-3 10-3483,7 20-516,3 9-129,5 16 0,-3 6-258,2 10-129,-2-3 0,0-3-129,-4-7-258,-1-12 129,-2-11-129,0-18-387,0-3-2451,-2-24-1935,2-17-129,0 0-645,-4-15 129</inkml:trace>
  <inkml:trace contextRef="#ctx0" brushRef="#br0" timeOffset="120978.9196">14039 11174 8643,'0'-23'5289,"0"23"-258,-5 17-258,-2 21-3741,7 23-258,0 15-258,2 20 0,1 13-129,3 11 0,-1 1-258,0-4 129,-3-9-129,1-8 0,-3-16-129,0-14 129,0-16-387,-3-21-258,3-5-1161,0-28-3483,0 0 387,8 0-774,3-25-387</inkml:trace>
  <inkml:trace contextRef="#ctx0" brushRef="#br0" timeOffset="121473.948">14590 11815 9417,'7'-30'5289,"-7"9"-258,0 5-129,-16 0-3999,6 9-258,-6 3-258,-3 4-129,-4 11 0,-1 8-258,-3 13 129,1 3-129,3 7 0,3 2 129,5 0-129,7-2 0,7-7 0,2-6 0,12-11 0,4-7 0,3-11 0,1-4-129,3-13 129,-3-8 0,-1-2 0,-3-7 0,-2 2 0,-3 6 0,-3 2 129,0 9-129,-9 15 129,14-2 0,-9 9 0,3 14 0,-1 6 0,1 3 0,0 1-129,1-2 129,0-4-129,-1-4 129,1-4-387,0-6 0,3 1-645,-12-12-3999,16 4 0,-6-4-516,2 0-387</inkml:trace>
  <inkml:trace contextRef="#ctx0" brushRef="#br0" timeOffset="122535.0086">16136 11667 10320,'-1'-41'5031,"1"20"-258,0 2-129,-7 2-4128,7 17 129,-20-9-387,1 10 0,-4 18 0,-2 7-129,-4 10-129,-1 6 129,5 6 0,4 3-129,6-4 0,10-5 129,5-9-129,4-10 0,12-9 0,5-12 0,4-6 0,-1-17 0,3-4 0,-2-8 0,-1-2 129,-3-4-129,-2 3 129,-4 3-129,-1 8 0,-4 11 129,-1 11 0,0 3 0,-2 16-129,1 8 129,-2 4 0,3 3 0,-3 1-129,3-6 129,-2-2-129,1-8 0,2-5 129,1-8-129,1-3 0,0-10-129,1-7 129,2-6 0,-1-6 0,0-4-129,-2 3 129,-2 1-129,0 5 129,-1 4 0,-1 12 0,-8 8 0,14 11 0,-7 10 129,-2 8-129,2 5 129,-2 3-129,-1-2 0,-1-5 0,0-2 0,0-10 0,0-6 129,-3-12-129,10 0 0,-3-6 0,1-11 0,3-7 0,1-5 0,0-4 0,3-1 0,0 4 0,-1 2 0,0 7 0,0 8-129,-2 8 129,-2 5 129,0 14-258,-2 8 258,-2 2-129,0 4-129,3 2-258,-5-11-903,8 8-3354,-4-13-258,5 1-387,2-12-258</inkml:trace>
  <inkml:trace contextRef="#ctx0" brushRef="#br0" timeOffset="122954.0326">16919 11696 9546,'3'-40'5031,"-8"27"-129,-4 9-387,-7 0-3096,2 12-774,-6 9-258,1 9 129,-1 5-258,4 8 0,2-1-129,5 2 0,5-5-129,4-6 0,9-6 0,8-12-129,4-8 0,2-6-258,3-11 129,-2-11-129,0-5-129,-4-15-258,0-2-387,-8-16 258,1-3-129,-9-13 258,0 2 516,-4 5 129,0 5 258,-5 21 387,-6 10 516,11 36 0,-13 0 129,10 39-129,0 7-387,3 18-129,2 7-129,5 4-129,1-2 0,-1-3-129,4-6-387,2-9-258,7 1-3354,-2-20-774,11-8-516,3-18-258</inkml:trace>
  <inkml:trace contextRef="#ctx0" brushRef="#br0" timeOffset="123319.0535">18060 11551 9288,'44'-15'5160,"-34"7"-387,-10 8-129,6-19-3741,-6 19-387,-7-20 129,-3 14 0,-8-1-258,-2 6 0,-8 1 0,0 8-129,-6 9 0,0 6 0,1 9-129,5 5 0,7 1 0,7 1-129,9 0 129,5-2-129,10-8 0,8-5 0,5-8 0,3-10 0,3-5-258,0-3-129,2-5-387,-7-20-1548,4 5-2709,-5-7 129,-1-5-387,-6-6-645</inkml:trace>
  <inkml:trace contextRef="#ctx0" brushRef="#br0" timeOffset="123551.0667">18144 11107 8256,'-14'-47'5160,"14"47"0,0 0-516,-13 18-2967,13 26-516,0 3-387,1 18-129,0 5-129,3 5-129,-4 4-129,3 2 0,-3-9-129,0-10-129,0-8 0,0-10-516,1 0-1677,-1-21-2838,1-6 0,-1-17-387,0 0-516</inkml:trace>
  <inkml:trace contextRef="#ctx0" brushRef="#br0" timeOffset="125180.1599">18567 10984 11094,'0'-15'5160,"0"15"-258,8 35 0,-8 15-3999,1 22-258,1 13-129,0 15-129,-2 10 0,0 8-129,0-5-258,-4-6 129,0-11-129,-1-14-129,0-11-258,-2-21-258,6-3-1032,-5-26-3354,6-9 387,0-12-774,6-22-129</inkml:trace>
  <inkml:trace contextRef="#ctx0" brushRef="#br0" timeOffset="126251.2212">19004 10985 6450,'0'-16'5031,"0"16"-387,0 0-774,-1 7-1935,-6 6-645,7 16-387,0 9-129,3 11-258,-3 7-129,5 9-129,-3 2 0,1 2 0,-2-1-129,-1-7-258,0-4-129,-1-13-903,1-6-2709,-2-11-645,0-5-387,-2-12-258</inkml:trace>
  <inkml:trace contextRef="#ctx0" brushRef="#br0" timeOffset="126627.2424">19020 11422 5805,'19'-21'5418,"-6"10"-645,7 4 0,-4-5-2580,12 12-774,-5 0-387,5 8-387,-4 5-258,-3 9-129,-3 0-129,-4 5 0,-4 1 0,-4 0 0,-6-3 129,0 0-258,-5-5 258,-5-3-258,-2-1 258,-4-1-258,-2-5 0,-3-1 129,-1-1-129,-1-3 0,2-2-258,0-3 129,3 3-387,-3-6-774,12 2-3612,-7-6 129,6 7-387,-1-5-258</inkml:trace>
  <inkml:trace contextRef="#ctx0" brushRef="#br0" timeOffset="130843.4839">13807 12980 4644,'38'-58'4644,"-22"22"258,-4-2-387,-4 11-2967,-10-7-258,-5 14 0,-19 0-387,-7 19 0,-15 2-387,-4 22 0,-6 7-258,2 8 129,5 5-129,10 4 0,13 1-129,16-3-129,14-3 129,17-4-129,16-4 0,8-2 0,7-3 0,3 3-129,-5-1 129,-3 3 0,-10-3-129,-6 2 129,-13-3 0,-10-1 0,-7 2-129,-13-6 129,-8-1 0,-8-3 0,-7-4 0,-5-4 0,-5-2 0,1-5-129,5-6-129,4-2-129,13-8-387,7-17-516,22 7-1935,14-11-1677,15-5-129,11-1-387,7 3 258</inkml:trace>
  <inkml:trace contextRef="#ctx0" brushRef="#br0" timeOffset="131083.4976">13873 13263 4644,'32'11'4902,"-28"8"0,-2 4-129,-2 0-2709,7 10-387,2-12-774,10 4 0,3-10-516,7-5 0,1-7-258,5-3 0,-1-13 0,-4-2-129,-4-4 0,-7-3 0,-9 0 0,-8-4 0,-6 6 129,-10-2-129,-7 6 0,-4 1-258,0 10-516,-4-7-2838,12 10-1032,4-1-258,13 3-645</inkml:trace>
  <inkml:trace contextRef="#ctx0" brushRef="#br0" timeOffset="132098.5556">15793 13116 2967,'5'-11'4644,"7"-10"-129,-9 7 129,-3 14-2580,-10-31-645,2 23 0,-15-5-387,0 12-129,-12 1-129,0 9-129,-8 11-258,1 9-129,2 5 129,7 7-258,11 0 0,9 2-129,12-6 0,9-4 129,17-13-129,8-6 0,8-9-129,3-5 0,-1-10 0,-3-11-129,-1-1-129,-7-14-129,-1-5-129,-8-13 0,-2-5 129,-6-17 129,-3-1 129,-7-1 129,-3 1 387,-2 11 129,-3 11 129,-4 18 129,-7 17 129,2 26-129,-2 23-129,3 22 129,1 9-387,5 14 0,2 10 0,3 2 0,6-1-258,6-5 129,1-10-387,5-16-387,9-1-3612,-7-20-645,5-11-129,-3-14-516</inkml:trace>
  <inkml:trace contextRef="#ctx0" brushRef="#br0" timeOffset="132631.5859">16394 12576 6450,'5'-58'5289,"-1"39"-258,-4 19-387,0 0-2451,0 17-645,1 28-516,-1 13-516,0 17 0,-1 8-129,1 16 0,0 0-258,0 1 129,0-10-129,2-9-129,1-15 0,-2-11-129,1-12-258,-2-19-516,4 0-2193,-4-24-1806,0 0-258,7-15-387,0-10-258</inkml:trace>
  <inkml:trace contextRef="#ctx0" brushRef="#br0" timeOffset="133134.6149">16784 12589 8514,'-8'-4'5418,"6"21"-645,2 18-129,0 22-3741,0 3-258,5 9-129,-3 4-129,-1 2-129,-1-6-258,0-8 0,-3-12 0,-1-13 0,1-11-129,-1-9 129,4-16-258,0 0 258,6-15-129,4-6 129,5-4-129,4 0 129,2 0-129,5 0 129,0 5-129,0 7 129,1 5 0,-1 5 0,-3 3 129,-4 4 0,-3 5 0,-1 6 129,-4 2-129,-4 4 129,-4 1-129,-3 1 0,-7-5 0,-6 2 0,-5-3-129,-8-2 0,-4-3 129,0-6-129,-2-3 0,3-3-129,4 0-129,4-12-645,21 12-2709,-6-29-1032,13 7-516,10-5-258</inkml:trace>
  <inkml:trace contextRef="#ctx0" brushRef="#br0" timeOffset="133699.6472">17402 12989 8643,'37'-21'5418,"-30"7"-516,-7 14-258,-4-25-3096,4 25-645,-25-4-387,4 4-129,-4 9-258,-2 6 0,0 4 0,0 0 0,4 1-129,5-1 0,6-2 0,8-1 129,4-16-129,6 17 0,8-14 0,4-3 0,1 0 0,2-7 129,-1-2-129,0-1 0,-3-2 129,-3 2-129,-2 3 129,-3 4-129,-9 3 129,9 8-129,-9 9 129,-2 9 0,-4 10 0,-2 6 0,-1 4-129,0 5 129,-1-1-129,0-1 0,5-6 0,3-10 0,-1-4-129,3-8 129,3-7 129,-3-14-129,15 7 0,-6-7 0,2-4 129,0-6-129,1-3 129,-2-2-129,2-3 0,0 1-129,1-3 129,-2 0 0,1 4-129,-3 2-129,0 2 0,0 2-258,0 10-774,-9 0-3612,0 0 0,5 7-516,-5 5-258</inkml:trace>
  <inkml:trace contextRef="#ctx0" brushRef="#br0" timeOffset="144582.2697">15184 13821 1548,'16'-36'4128,"-5"13"645,-2-11-1806,9 7-129,-12-17-258,8 13-516,-14-8-258,2 16-645,-11 4-258,-11 18-387,-11 6-129,-4 21-258,-7 11 0,-4 9 0,3 7-129,5 4 0,9 0 0,12-6 0,12-1 0,10-7 0,17 1 0,8-3-129,6 1 129,1-4 0,-2 6-129,-4-1 129,-9 3 0,-9 1 0,-9-5-129,-8-2 129,-13-5 0,-8-3 0,-7-7 0,-8-6-129,-3-6 0,-3-8-129,6-4-258,0-7-387,16-5-258,3-14-2967,21-4-774,14-8-129,17-2-258</inkml:trace>
  <inkml:trace contextRef="#ctx0" brushRef="#br0" timeOffset="144878.2866">15262 14146 5805,'24'3'5160,"-22"11"-387,-2 7-258,1 14-2709,-3-3-1032,3 11 0,4-7-387,9 5 0,-1-10 0,5-4-258,3-13 0,2-8 0,-3-8 0,1-15 0,-5-9 0,-4-5-129,-4-7 129,-5-3-129,-5 0 129,-7 0-129,-6 7 0,-4 2-129,-4 8 129,-2 4-258,0 11-129,1 1-774,12 8-3354,1 6-258,7 5-258,4 0-387</inkml:trace>
  <inkml:trace contextRef="#ctx0" brushRef="#br0" timeOffset="145934.347">16636 14184 3483,'29'-18'4773,"-14"3"-129,-4-2-129,-6-9-2193,3 14-903,-10-11-387,-6 11-258,-14-2-129,-2 11-129,-11 1 0,-2 6-129,-5 12-129,4 12 0,0 7-129,9 8 129,7 8-258,11 0 129,9-1-129,8-3 0,12-7-129,8-10 0,8-12-129,1-15-387,7 0-1806,-5-15-2193,-1-11 0,-4-12-516,-3-2-129</inkml:trace>
  <inkml:trace contextRef="#ctx0" brushRef="#br0" timeOffset="146139.3584">16752 13845 7224,'-13'-78'4902,"8"62"129,5 16-516,-6 13-2322,1 7-903,6 23-387,3 8-258,1 19-258,-4 10 0,1 9-129,-2 2-129,0-3-258,0-2-129,-6-19-516,6-4-3870,-1-20-258,1-15-258,0-28-516</inkml:trace>
  <inkml:trace contextRef="#ctx0" brushRef="#br0" timeOffset="146642.3873">17712 13640 8256,'-2'-64'5031,"2"37"-387,0 12 129,0 15-3612,-4 6-129,0 29-258,4 25-258,-2 16 0,2 23-129,0 20 0,0 11-129,0 1-129,1-7 0,3-9 0,-3-15-258,3-15-129,-4-23-387,1-15-516,-3-23-3741,2-13 0,0-11-387,0-16-516</inkml:trace>
  <inkml:trace contextRef="#ctx0" brushRef="#br0" timeOffset="146859.3999">18334 13592 4257,'0'-21'3999,"0"21"-387,-12 12-1032,4 5-5676,8 18-645,-3-3 0,6 12-128</inkml:trace>
  <inkml:trace contextRef="#ctx0" brushRef="#br0" timeOffset="147371.4289">18448 13991 5160,'7'-43'4902,"-4"17"-258,0 4-645,-3-10-1935,0 15-258,-6-12-774,3 15 129,-8-6-516,0 8-258,-4 0 0,-3 7-258,-1 5 0,-2 5 0,-4 10 0,-1 14-129,-2 9 129,-1 6-129,4 6 0,3 1-129,4 2 129,7-4 0,6-5-129,7-15 129,11-12-129,7-10 129,5-7 129,6-16-129,3-9 0,2-6 0,-3-11 129,1-1-129,-4-1 0,-3 5 0,-7 4 0,-4 8 0,-4 12 0,-12 15 0,8 10 0,-6 19 0,-2 9 0,0 9 0,0 6 0,0 2-129,2-5 0,5-8 0,3-2-387,0-19-387,12-4-3741,-5-14-129,3-3-387,1-12-258</inkml:trace>
  <inkml:trace contextRef="#ctx0" brushRef="#br0" timeOffset="147612.443">18875 13958 10191,'0'0'5547,"14"12"-516,9-13 0,11 1-3999,5-4-387,3 4 0,1 0-387,-1 0-129,-6 6-258,-6-2-258,-4 8-645,-15-12-2580,4 11-1290,-15-11-387,14 6-387,-14-6-258</inkml:trace>
  <inkml:trace contextRef="#ctx0" brushRef="#br0" timeOffset="148090.4703">19511 13530 8127,'0'-58'5160,"0"58"0,-10-4-645,8 32-3225,-5 10-387,7 16-258,0 8-129,0 10-129,-1 3-129,-1 1-258,0-9 0,0-10-129,-1-10 129,1-11-258,0-8 129,2-16-129,7-10 129,7-2 0,4-14 0,5-5 0,2-4 0,5 0 129,1 3-129,-1 8 258,0 5-258,-2 7 129,-5 3 0,-2 9-129,-2 8 0,-7 0 0,-4 5 0,-5-4-129,-3 0 0,-7-1 129,-6 0 0,-8-3 129,-8-3 0,-6-2-129,-4-4 129,-1-3-387,4 2-258,-2-10-2322,13-1-1548,7-6-129,18 10-645,0-20 258</inkml:trace>
  <inkml:trace contextRef="#ctx0" brushRef="#br0" timeOffset="148583.4983">19920 14054 7611,'52'-35'5289,"-35"22"-258,-10-4-258,3 9-3612,-10 8-258,-7-4-258,-7 6-387,-3 15 0,-5 3-258,-1 4-129,-1 3 129,2 2 0,3-5 0,4-1-129,5-4 129,6-6 0,4-13 0,6 8 0,6-8 0,6-13 0,0-2-129,2-1 129,0-3 129,-2 2-129,-3 3 0,-3 4 0,-2 7 0,-10 3 0,2 17 0,-4 7 0,-8 10 0,0 10 0,-5 7-129,-1 7 129,2-1-129,0 0 258,3-4-258,1-7 258,7-8 0,3-10 0,0-12 0,8-8 0,4-8 129,3-5-129,3-10 0,6-7-129,-1-6 129,3-4-387,2 5-516,-8-12-3483,8 7-387,-8-1-645,0 4-258</inkml:trace>
  <inkml:trace contextRef="#ctx0" brushRef="#br0" timeOffset="148823.5123">20361 13772 7740,'28'-18'5289,"-13"18"-516,6 13 0,0 1-3870,4 17-129,-3 6 0,-4 10-387,-12 3 0,-6 8-387,-11 2 129,-17 1-387,-10 7-516,-25-6-3999,-7-4 0,-18-10-387,-14-5-387</inkml:trace>
  <inkml:trace contextRef="#ctx0" brushRef="#br0" timeOffset="149287.5388">18258 13367 4257,'-29'-14'4902,"13"14"-258,-6 5-387,4 16-1677,-12-1-1032,4 24-645,-6 12-258,1 16-129,-1 15 258,9 14-258,6 6 0,14 11-129,8-4-129,17-5-129,13-14 0,11-13-258,7-15-258,-1-18-258,4-6-1032,-11-24-2967,-4-6-258,-13-10-387,-5-2 0</inkml:trace>
  <inkml:trace contextRef="#ctx0" brushRef="#br0" timeOffset="171538.8113">21485 13334 8901,'16'-18'5289,"-13"7"-129,-3 11-387,0-23-3354,0 23-516,-8-21-258,0 11-258,-5-2-129,-5 5 0,-7 3-129,-6 4 0,-6 9 0,-3 10 0,-1 10-129,1 12 129,5 8-129,8 1 0,12 1 0,15 1 0,10-6 0,16-5 0,9-4-129,5-7 129,1-3 0,0-1-129,-5 1 129,-5-2 0,-7 0 129,-10 2-129,-8 0 129,-6-1-129,-6-3 129,-11-4 0,-11-3-129,-6-4 0,-6-4 0,-1-6 0,-1-2-129,2-7-387,8-3-129,3-16-1677,18 9-2580,10-9-258,13 2-258,13-5-774</inkml:trace>
  <inkml:trace contextRef="#ctx0" brushRef="#br0" timeOffset="171810.8271">21546 13762 6321,'18'43'5418,"-11"-19"-258,-4-2-516,5 1-2193,2-10-1548,11 0-387,-1-8 0,6-3-258,2-4-258,-1-8 0,2-6-129,-5-5 129,-4-3-129,-8-5 0,-6 0 0,-9-1 129,-11 2 0,-9 4 0,-5 5 129,-3 5-129,0 11-129,4-2-645,10 10-3870,5 5-129,12 3-387,16-1-387</inkml:trace>
  <inkml:trace contextRef="#ctx0" brushRef="#br0" timeOffset="172273.8532">22354 13626 5031,'25'-31'5289,"-19"18"-387,-2 2-129,-5-3-3483,1 14 0,-18 0 0,2 21 0,-7-2-516,1 10-129,-5 2-129,6 6-258,2-1 0,9-4-258,10-6 0,5-6-129,12-10-129,5-10-129,7 0-258,-2-17 0,5-5-129,-7-14-258,1-6 387,-8-16-129,-3-3 129,-6-13 387,-5-7 387,-4 5 516,-2-1 129,-2 18 129,-6 3 129,8 26 0,-6 17-129,10 19-129,0 25-129,9 17-387,-2 16 0,3 14-129,-2 12-129,0 2-129,-4-5 0,-4-6-129,2-6-387,-4-23-1806,2-6-2580,2-22 0,6-14-774,3-14-129</inkml:trace>
  <inkml:trace contextRef="#ctx0" brushRef="#br0" timeOffset="172530.8682">22810 13026 10965,'-19'-7'5547,"16"23"-387,0 11 0,3 17-4515,3 14-129,4 17 0,-3 12-258,-2 8 0,-2 2-129,-8-3 0,0-5-129,-6-6-129,3-9-258,-4-27-2967,5-4-1806,3-18 0,7-11-645,0-14-258</inkml:trace>
  <inkml:trace contextRef="#ctx0" brushRef="#br0" timeOffset="172906.8894">23019 13509 9159,'34'18'5547,"-17"-3"-258,3 9-129,-15-3-3999,15 11-258,-9-5-387,1 0-258,-7-2-258,-1-7 129,-4-4-129,0-14 0,0 0 0,0 0 0,0-9 0,-1-15 0,0-6 0,1-6 0,0 0 0,1-2 0,4 2 0,4 4 0,2 5 0,6 8 0,2 6 0,0 5-516,8 8-3870,-9 3-645,1 9-258,-3 5-387</inkml:trace>
  <inkml:trace contextRef="#ctx0" brushRef="#br0" timeOffset="173171.9049">23521 13812 14190,'14'5'5934,"5"-1"0,-19-4-516,0 0-4902,0 0-258,0 0-387,10 1-1419,-10-1-3870,-7 3-387,-5-3-387,-2 4-645</inkml:trace>
  <inkml:trace contextRef="#ctx0" brushRef="#br0" timeOffset="178947.2352">6329 14894 1032,'0'-11'3870,"-11"7"129,11 4-1419,-10-9-129,3-6-516,7 15-129,-2-29-129,4 17-387,-2-12-258,0 9 0,-8-6-258,-4 10-258,-11 2 129,-5 9-387,-11 3-129,-5 14 129,-5 8-129,0 8-129,0 6 0,6 0 0,8 1-129,9 2 129,14-3 0,12-1 0,17-7-129,14 0 129,14-7 0,8 5 0,6-5 0,3 4 129,-1-3-129,-5-1 0,-8 2 0,-11-2 0,-11 1 0,-11-4 129,-12 0-129,-6-1 129,-13-2-258,-9-2 258,-10 1 0,-6-2-129,-10-3 0,-3 0 0,-1-3 129,1-6-258,5 1 129,6-4-129,11-4-387,12-9-516,20 2-2709,12-7-645,16 0-516,8-2-516</inkml:trace>
  <inkml:trace contextRef="#ctx0" brushRef="#br0" timeOffset="179308.2559">6527 15365 2322,'14'-3'4515,"-14"3"129,10 15-258,-4 8-2322,-6-8-129,13 16-516,-7-12-258,9 8-516,2-10-129,6-3-387,0-7 258,7-7-258,-4-6-129,-1-7 387,-4-6-387,-4-3 129,-6-2-129,-7-2 129,-4 0-129,-9 1 0,-8 0 0,-3 4-129,-5 3 129,0 4 0,2 7-387,-2 2-387,14 5-3354,-4 5-516,15 7 0,3 0-774</inkml:trace>
  <inkml:trace contextRef="#ctx0" brushRef="#br0" timeOffset="179710.2789">8046 15109 9030,'5'-31'5031,"-13"15"-258,-8 8-258,-14 1-3483,0 11 0,-10 8-387,0 14-258,-1 6 0,4 9-258,6 4 0,9 1-129,12-1 0,10-3 0,13-8 0,11-4 0,11-11-258,1-8 0,7-5-387,-7-11-1548,3-3-2193,-8-8-516,-3-4-129,-10-9-516</inkml:trace>
  <inkml:trace contextRef="#ctx0" brushRef="#br0" timeOffset="179914.2906">8049 14775 9546,'-13'-52'5160,"13"52"-258,-8 14-387,2 19-3225,7 22-645,2 7-258,3 16-129,0 4-129,2 4-129,0-1 0,0-8-387,3 2-2451,-4-24-1677,1-7-516,-6-16-387,2-12-258</inkml:trace>
  <inkml:trace contextRef="#ctx0" brushRef="#br0" timeOffset="180584.3289">8901 15141 10707,'-1'-12'5031,"4"19"-258,0 16-129,-3 5-4257,0 13-129,3 2-387,-3 1-645,3 3-3741,-3-11-129,0-8-258,2-14-645</inkml:trace>
  <inkml:trace contextRef="#ctx0" brushRef="#br0" timeOffset="180743.338">8906 14797 7611,'-13'-33'4515,"13"33"-774,0 0-1548,10 1-5805,5 7-645,12 6-258,3 1-129</inkml:trace>
  <inkml:trace contextRef="#ctx0" brushRef="#br0" timeOffset="181034.3543">9236 15016 5547,'4'36'4515,"-9"-19"0,-4-3-129,-4-2-3225,7 6-258,-3-6-258,5 9 129,1-8-387,5 5 129,6-4-129,9 4-129,1-1 0,7 2-129,-4 1 129,1 2-129,-5 2 0,-3-5-129,-7 5 0,-7-4 0,-7 0 129,-9-2 0,-6-5-129,-1-1 129,-2-2-129,1-5-516,10-2-3870,2-3-129,12 0-387,0-14-516</inkml:trace>
  <inkml:trace contextRef="#ctx0" brushRef="#br0" timeOffset="183746.5097">10383 15184 4902,'10'-41'5160,"-10"16"-387,-10 1 0,-6 17-2838,-11-10-774,-2 17-387,-9 10-258,0 18 129,-4 10-387,2 10 0,5 3-129,8 2 0,9-1 0,11-7-129,7-5 0,13-14 129,9-12-129,8-9 0,2-6 0,2-14-129,0-8 0,-3-7 129,-2-4-129,-4-1 0,-5 4 129,-5 3 0,-4 8 0,-2 10 129,-9 10-129,11 4 0,-6 13 0,1 5-258,7 12-1032,-2-7-3354,7 2 0,3-9-516,5-2-129</inkml:trace>
  <inkml:trace contextRef="#ctx0" brushRef="#br0" timeOffset="184322.5427">11339 15086 6966,'16'-61'5289,"-12"35"-258,-4-1-129,0 27-3870,-7-15-129,-4 24 129,-12 16-516,0 20 0,-3 2-258,0 13 0,6-2-258,4 0 129,6-4-129,8-10 0,5-11-129,14-14-129,9-8-129,4-11 0,7-3 0,0-16-129,3-5 0,-5-6 0,-2 2 258,-6-1 0,-6 4 258,-8 8 0,-4 2 129,-9 15 0,0 0-129,1 11 258,-1 5-129,0 3 0,0 0-129,4-1 129,8-4 0,4-5 0,2-5-129,3-4 0,0-4 0,0-9 0,-3-3 258,-2-4-258,-5-2 0,-5-2-258,-4-5 258,-3 1-129,-9-1 129,-6 3-129,-5 8 129,-4 2-129,-2 15-258,-4-4-774,9 10-3354,-2 7-387,4 4-129,10-3-387</inkml:trace>
  <inkml:trace contextRef="#ctx0" brushRef="#br0" timeOffset="185166.5909">11753 15117 6837,'33'28'5160,"-26"-7"-258,0 4-387,-5 6-3354,-1-3-645,4 4-129,2-7-258,1-3-129,2-5 129,3-6-129,2-6 0,1-5 0,0-1 0,1-10 0,-3-7 129,-1-3-129,-2-6 129,0 2-129,-1-1 129,-2 6 0,1 3 0,-1 9 129,-8 8 0,16 5-129,-9 10 129,1 6 0,-1 2-129,1 1 129,-2-2-129,3-2 0,-2-5 0,1-4-129,1-4 0,-1-4 0,2-3 129,1-6-258,-2-8 129,2-4 0,-1-4 0,0-5 0,2 2 0,-3 1 129,-1 2-129,-1 7 129,0 4-129,-7 11 129,16 2 0,-12 9-129,2 5 0,1 1 0,3 3 129,-1-2-129,0-3 0,1-2-129,-3-4 129,1-2 0,1-4-129,-1-3 0,2-1 0,-1-8-129,2-3 129,0-5-129,5 0 0,-2 0 0,0 2 129,-3 3 0,-1 8 0,-2 4 129,-8 0 0,8 16 0,-5 4 0,-1 2 129,3-1-258,0 1 258,1-4-129,2-4-129,2-4 258,2-5-129,0-4 0,1-1 0,2-6-129,-1-4 129,1 0 0,1-2 0,-1 4 0,-1-1-129,-2 4 129,0 2 0,-3 2 0,0 1 0,-9 0 0,14 6 129,-14-6-258,13 10 0,-4-1-516,-9-9-1935,12 1-1935,-2 2-645,-10-3-129,12 2-258</inkml:trace>
  <inkml:trace contextRef="#ctx0" brushRef="#br0" timeOffset="185526.6116">12601 15213 2709,'-18'-34'3612,"18"34"0,14-13-2580,-1 9-258,7 5 258,-3 2 129,5 14 129,-5-8 0,4 15 0,-7-12 129,3 10-387,-5-13-258,4 8-258,-5-7-129,4-5-129,-2-2-129,0-3-129,0 0 129,1-10-129,-2-2 0,-1-5 0,-2-5 129,0 1 0,-5-4 258,1 6 0,-3-2 0,3 10 129,-5 11 129,9-2-258,-9 2 129,15 21-258,-6-4 0,4 7-258,-1 0-129,-3-10-903,0 6-3870,-3-7-129,-6-13-387,0 0-645</inkml:trace>
  <inkml:trace contextRef="#ctx0" brushRef="#br0" timeOffset="186306.6562">14007 15107 9030,'-25'9'5289,"10"-8"-387,0 11-1161,-6-12-2838,7 0-387,-7 6-129,3 5-129,-2 5 0,3 5-129,2 3-129,3 2 129,3 0-258,5-2 258,4-8-129,6-4 0,8-12-129,8-8 0,4-16 129,4-10-129,0-10 129,0-10-129,0-7 129,-5-9 0,-7-3 0,-3 5 129,-7 2-129,-3 14 129,-5 12 0,-2 18 0,2 22 129,-16 13 0,8 28-129,1 15 0,2 9 129,3 8-129,2 2 0,4-6-129,6-6 0,3-12 0,2-15 0,4-14 0,3-10-129,0-12 0,1-5 0,0-13-129,-1-9 129,-1-3 0,-2 1-129,-2 2 129,-5 7 129,-3 6-129,-9 14 258,12 0-129,-9 15 129,0 9-129,2 2 0,3 2 0,-1-1-129,2-6 0,4-1-645,-13-20-1935,14 0-2193,-14 0-387,10-12-387,-10-5 258</inkml:trace>
  <inkml:trace contextRef="#ctx0" brushRef="#br0" timeOffset="186706.6791">14292 14848 8514,'-5'7'5676,"5"15"-645,4 2-258,5 11-3741,0-4-645,8 6-129,1 3-258,1-1-129,4 0-129,-1-8 129,3 0-129,-3-2 0,2-8-258,-6-5 258,2-4 0,-6-12 0,0 0 129,-2-5 0,-1-11 0,-1-4 129,-2-5 129,2-1-129,-4 1 258,2 5 0,-1 3-129,0 7 129,-7 10 0,14 0 129,-10 8-258,2 11 129,-1 3-129,2 3 0,-1-1 0,1 0-129,2-2 0,-2-5 0,4 0-645,-11-17-3225,18 3-1032,-9-3-387,3-8-258</inkml:trace>
  <inkml:trace contextRef="#ctx0" brushRef="#br0" timeOffset="187065.6996">14794 14933 645,'0'-20'4515,"0"20"258,9 0-387,3 0-1935,4 10-1419,-6 0-387,6 10-387,-6-2-129,-1 5 129,-3-2-129,-2 4 258,-4-5 129,0 6 129,-4-7-129,4 5 387,0-7-258,7 7-129,2-7 0,8 1-258,2-1-129,3 1-129,-2-3 0,-3 0 0,-4-2 0,-9-1 0,-4 1 0,-12-4 0,-5 2-258,-7-6-387,8 7-774,-8-13-2064,14-2-1548,8-9-129,9-5-387</inkml:trace>
  <inkml:trace contextRef="#ctx0" brushRef="#br0" timeOffset="187478.7232">15148 15166 7998,'28'6'5160,"-28"10"-258,0 9-387,-7-9-3483,7 9-516,0-4-258,0-2 0,10-6-258,2-7-258,2-3 258,-2-3-129,1-5-129,-7-6 0,-2-2 129,-4-3-129,-2 0 0,-7-2 0,2 5 0,2-3 129,3 5 0,2 11 129,6-13 0,8 13 0,4 0 0,5 9 258,-2 3-129,1 5 129,-3 1 0,-2 1 0,-4-2 0,-3 1 0,-5-5-129,-2-2 0,-3-11 0,0 0 129,8 7-258,-8-7 129,13-12-129,-2-3 0,4-4 0,2-5-129,3 2-129,-1-12-1548,1 10-2838,1-1-387,0-1-258,2 0-387</inkml:trace>
  <inkml:trace contextRef="#ctx0" brushRef="#br0" timeOffset="187998.753">16415 15247 9804,'8'-7'5289,"2"5"-258,-10 2-258,-2 16-4128,-6 0-129,0 8-258,0 2-129,5 0 0,1-2 0,4-3 0,9-6-129,8-6 0,4-9 0,0 0-129,-2-15 129,-4-7-129,-4-7 129,-10-9-129,-3-7 129,-9-3-129,-3-2 129,-2-2-129,3 2 258,6 4-258,5 8 129,11 8 0,11 11 129,6 14-129,4 7 129,2 18 0,-4 14-129,-5 15 258,-8 8-258,-6 8 129,-8 2-129,-3-1-129,-3-2-258,-2-9-258,5 1-1161,-3-22-2967,4-9-387,4-13-387,-5-12 0</inkml:trace>
  <inkml:trace contextRef="#ctx0" brushRef="#br0" timeOffset="188146.7614">16615 15259 9030,'2'-50'5160,"16"34"-129,7-1-387,11 7-3741,7 3-1548,2-1-3741,-1 3-258,-4-3-516,-3 0-645</inkml:trace>
  <inkml:trace contextRef="#ctx0" brushRef="#br0" timeOffset="189189.8209">17744 14887 8256,'0'0'5160,"0"0"-387,-6 26 0,9 20-3741,-1 6-387,6 10-258,-2 5-258,1 1-129,-2 0-387,-2-11-129,-1-7 129,-2-16-129,0-10 129,0-12 0,0-12 129,0 0 0,12-12 258,1-5 129,5-7-129,6 1 258,3-2 0,4 5 0,3 3-129,0 5 0,-2 7 0,-1 5 0,-6 7 0,-1 8 0,-6 2-129,-5 3 0,-6 2 0,-6-1 129,-2-2-258,-9-1 258,-8-4 0,-4-3-129,-7-3 0,-3-2 0,-6-5 0,-1-1-129,3 0-387,1-14-1290,14 2-2451,5-4-645,15-1 0,8-3-387</inkml:trace>
  <inkml:trace contextRef="#ctx0" brushRef="#br0" timeOffset="189934.8634">18970 15197 9159,'20'-35'5418,"-29"16"-387,-7 10-258,-9 1-3612,4 11-387,-6 8-387,2 11 0,2 4-258,2 5 0,4 0 0,5 1-129,4-3 0,7-7-129,1-4 129,8-8-129,6-6 0,2-4 0,4-6 129,1-8-129,-1-6 129,0-1-129,-2-4 129,-4 3 0,-3 1 129,-2 4-129,-9 17 0,12-12 0,-12 12 0,8 11 0,-3 4 0,1 4 0,3 1 0,1 2 0,0-5 0,1-3 0,3-2-129,-4-7-129,1-1 0,-1-4 0,0-4 0,-2-6 0,0-5 0,0-3 0,1-2 129,-1 0 0,0 2 129,2 2 0,-3 4 0,3 8 0,-2 4 129,1 3 129,-1 7-129,3 9 129,-1-2-129,1 1 0,-2 2 0,2-1 0,-4-2-129,-2-7 129,-5-10-129,8 15-129,-8-15 129,0 0 0,0 0 0,8-13 0,-6-3 0,6-1 0,0-3 0,3-2 0,1 0 0,2 5-129,-1 5 129,1 6 0,-1 6 0,-1 1 0,-2 14-129,-2 2 0,0 8-516,-5-9-3354,8 6-645,-1-7-516,4-1-258</inkml:trace>
  <inkml:trace contextRef="#ctx0" brushRef="#br0" timeOffset="190350.8873">19727 15228 6450,'-2'-40'5418,"-12"27"-516,-1 8-387,-6-2-2967,4 16-645,-3 6-516,3 10 129,3 3-387,3 1 0,3-2-129,5 0 0,3-8 0,3-4-129,8-9-258,0-6 129,6-4 0,0-13-129,4-5 0,-1-14 0,1-6 129,-3-12 0,-2-1 129,-5-5 0,-7 3 387,-4 8 129,-4 8 0,-4 19 129,-5 15 0,4 14 129,-1 15-129,8 19 0,2 5-258,2 7 0,8-1-258,9 0 129,2-4-129,4-7-129,5-5-516,-3-18-1290,8 2-2709,0-11-387,4-2-387,-2-8-129</inkml:trace>
  <inkml:trace contextRef="#ctx0" brushRef="#br0" timeOffset="190669.9057">20316 15072 9159,'28'14'5289,"-10"8"-258,-1-1-387,4 11-3741,-4-1-516,1 3 0,-7-2-258,-4-4 0,-5-6-129,-2-5 129,-4-5-258,-4-8 129,0-4 0,0-7 0,1-9 0,4-4-129,3-9 129,3-7 0,9-1 0,3-4-129,3 4 129,4 1-129,2 5 129,-3 5-387,1 16-258,-8 3-3225,4 10-774,-6 11-516,-1 10-516</inkml:trace>
  <inkml:trace contextRef="#ctx0" brushRef="#br0" timeOffset="190815.9141">20775 15395 6837,'26'14'5418,"-26"-14"-387,10 2-1032,-10-2-6063,0 0-2580,8 0-387,-8 0-645</inkml:trace>
  <inkml:trace contextRef="#ctx0" brushRef="#br0" timeOffset="239573.7029">1232 16085 1032,'0'0'3999,"7"-8"129,1 8-1548,0-8-774,4 8 0,2-7-387,7 7-258,5 0 129,9 0-387,5 0-129,10 6-129,10-5-129,7 3-258,11-2 0,10 4 0,5-6-129,8 1 0,3-1-129,6 0-129,5 0 258,2 0 0,-2-3 0,-4-1-387,-1-1 258,-4 3 0,0-5 0,-4 2 0,-10-3 0,-7 4 0,-9-4-129,-8 4 129,-10 1 0,-11-1 0,-13 1 0,-8 1 0,-9 2-129,-5-1 0,-12 1-129,11 0-129,-11 0-645,0 0-3096,0 0-645,8 0-387,-8 0-129</inkml:trace>
  <inkml:trace contextRef="#ctx0" brushRef="#br0" timeOffset="254782.5728">1877 16458 6321,'-28'-42'3999,"26"26"-258,-6-14-387,11 21-645,-3-11-774,8 20-645,-4 12-645,2 18 0,-3 16-387,-3 21 0,0 15 0,-6 10-129,-4 8-258,-4 6 258,0-6-258,-1-7 0,1-17 0,3-16 0,1-19 0,4-14 0,4-13 129,2-14 0,6-7 129,5-8 129,6-3-129,5 0 0,6 4 129,7 1-129,1 6 0,3 5-129,1 2-387,-3 0-516,9 2-3612,-11 1-258,-3 2-387,-6-5-387</inkml:trace>
  <inkml:trace contextRef="#ctx0" brushRef="#br0" timeOffset="255101.591">2246 17169 3870,'0'0'4644,"7"-7"-258,-7 7 0,15-20-3096,4 14-645,-2-15 0,6 4-258,-3-11 0,4 3-129,-5-9 0,-1 5 0,-12-4 387,-1 8-258,-5 2-129,-2 10 129,-8 3 0,-6 10 0,-1 11-258,0 13 129,2 10-129,2 9 258,8 3-387,3 0 0,2 0 0,12-5 0,4-8-387,5-8 258,5-12-129,4-13-645,9 0-645,-8-25-2064,10-4-1032,-1-15-387,2-9 258</inkml:trace>
  <inkml:trace contextRef="#ctx0" brushRef="#br0" timeOffset="255291.6019">2779 16658 5676,'29'-149'5160,"-24"96"-516,5 33-645,-11 7-1290,2 33-1161,-3 16-516,-1 25-516,-2 9-387,4 10 129,0 7-258,1 1 129,0-4-258,4-13 0,6-9-645,-4-32-1677,6-2-2193,-2-14-258,0-14-516,-3-14-258</inkml:trace>
  <inkml:trace contextRef="#ctx0" brushRef="#br0" timeOffset="255443.6106">2843 16790 6966,'-11'-33'5160,"11"33"-258,5-21-516,11 13-3483,5-11-387,10 2-774,10 2-4128,0 1-258,4-1-387,4-4-516</inkml:trace>
  <inkml:trace contextRef="#ctx0" brushRef="#br0" timeOffset="256050.6453">4780 16659 2967,'14'-25'4773,"-9"8"258,-5 17-2322,0-38-258,0 38-516,-13-32-516,2 27-258,-15-4-258,2 9-387,-12 16-129,3 8 0,-4 12-387,4 10 258,5 6-387,8 3 258,9 3-258,11-1 129,9-14 129,14-4-129,9-14 0,6-14-129,4-10-387,0-10-387,5-5-1290,-14-18-2451,-1-6-516,-9-16-258,-3-5 0</inkml:trace>
  <inkml:trace contextRef="#ctx0" brushRef="#br0" timeOffset="256237.656">4912 16182 7224,'2'-59'5031,"-2"59"129,-11 22-516,11 19-3354,-6 10-516,3 16-129,0 16-258,3 14-129,0 8-258,1-4-387,5 3-258,-5-19-1290,6 1-2967,-1-18-129,3-20-258,-1-21-387</inkml:trace>
  <inkml:trace contextRef="#ctx0" brushRef="#br0" timeOffset="256665.6805">5391 16120 7482,'-8'-42'5031,"8"42"129,-13 4-516,12 27-3096,-8 4-516,9 18-516,-2 10-129,2 17-129,0 4-129,0 13-129,0-5-129,0-5 0,0-2-129,-2-13-258,2-2-1548,0-22-2580,0-11-387,-1-25-258,1-12-387</inkml:trace>
  <inkml:trace contextRef="#ctx0" brushRef="#br0" timeOffset="257117.7063">5718 16241 7740,'4'-14'5418,"-4"14"-645,7 15-129,-7 13-3612,0 24-516,6 3 258,0 24-516,2-5 129,-1 3-387,0-7 0,0-10 0,0-6-258,-3-12 0,0-15 0,-4-27-129,0 0 258,7-28-129,-3-9 129,1-4 0,3-2 258,3 0-129,4 2 129,5 9-129,5 10 129,3 17 0,5 7 0,1 11-129,-2 11 0,-4 5 258,-4 5-258,-10 0 129,-12 4 0,-3-3-129,-15-4 129,-7 1 0,-7-7-129,-2-7-258,5-3-1161,-2-13-3096,7-8-387,5-12-258,9-13-516</inkml:trace>
  <inkml:trace contextRef="#ctx0" brushRef="#br0" timeOffset="257950.754">7297 16540 5805,'-24'-12'5418,"11"-5"-129,1 5-645,-3-17-1161,3 16-2838,-3 4 0,-1 9-258,-3 5 0,3 15-258,-1 9-129,3 6 129,2 1-258,4 3 129,4-2 0,4-7 0,4-10 0,7-7 0,9-13 0,4-15-129,2-4 129,3-8 0,0-3 0,0 1 0,0-2 0,-5 7 129,-6 5-129,-2 7 0,-5 12 0,-11 0 0,12 20-129,-9 5 129,2 4 0,0 3 0,4 0 0,5-2 0,0-5 0,4-8 0,3-14 0,2-3 0,-3-15 0,1-6-129,-5-8 258,-1-5-258,-3-2 258,0 6-258,-5 1 129,0 5 129,0 10-129,-7 14 0,14-1 0,-5 10 0,2 10-129,0 7 129,2-4 0,1 4 0,0 1 0,3-4 0,-3-8-129,1-3 129,-1-11 129,2-1-129,-3-10 0,1-8 0,0-7 129,0-5-129,1 1 0,-1-1 0,1 3 129,0 4-129,-2 10 0,-1 4 0,3 9 129,-2 13-129,-3 6 0,1 6 0,0 1 0,-1 3-129,3 2-258,-4-11-1290,5 6-3225,3-16-129,4 0-258,2-12-258</inkml:trace>
  <inkml:trace contextRef="#ctx0" brushRef="#br0" timeOffset="258350.7769">8413 16407 5805,'-17'-20'5289,"-2"19"-516,-5 1-129,3 6-2838,-4 4-903,11 9-516,1 4 0,8 5-129,4-2-129,2 4-129,11-4 0,1-7-129,4-3 0,-1-8 0,4-8 0,0-4 0,-2-13 0,-2-8 0,-2-8 129,0-8 129,-4-3-258,-3-10 258,-6 0 0,-1 4 129,-6 6 0,-3 10 387,-4 19-387,2 15 129,-1 8 0,4 29-129,3 5 129,5 13-258,4 4 0,9 6-129,5-4 0,4-2-387,6 7-1161,-1-20-3354,2-5 0,2-17-387,4-9-516</inkml:trace>
  <inkml:trace contextRef="#ctx0" brushRef="#br0" timeOffset="258958.8116">10088 16361 6708,'40'0'5289,"-29"-3"-129,-9-10-387,-2 13-3741,-14-16-258,-7 14-129,-13 1-129,-5 6-387,-9 9 258,2 9-516,0 8 387,5 6-387,11 9 258,11-1-387,13 2 258,8-6 0,17-8-129,11-14 129,7-8-258,5-12 0,0-17 0,-2-8 129,-4-14 0,-5-8 258,-6-6-387,-3-13 516,-7-3-387,-7-1 258,-4-1 0,-2 6 129,-2 8-129,-2 12-258,-3 17 387,5 29-129,-11 0 129,8 36 0,3 10-129,1 10 0,8 5 129,3 3-258,4-1 129,3-6-258,2-4 129,2-12-258,1-10-258,-3-16-1032,4-3-3483,-5-12 129,0-5-774,-4-13 0</inkml:trace>
  <inkml:trace contextRef="#ctx0" brushRef="#br0" timeOffset="259189.8249">10524 15787 8256,'0'-26'5547,"0"26"-258,0 48-516,0 1-3612,4 30-516,0 3-129,-1 8-258,0 3-129,-2-5-129,0-8 0,-1-5-258,2-1-645,-6-25-3870,4-9-387,0-11-129,6-11-645</inkml:trace>
  <inkml:trace contextRef="#ctx0" brushRef="#br0" timeOffset="259573.8468">10797 16193 3999,'19'3'5418,"-9"7"-516,1 11 129,0-5-2322,3 17-2451,-3-1 258,1 4-387,-2-10 0,-1 0-258,0-6 258,-3-3-516,-6-17 387,6 12 129,-6-12-129,3-9 258,-3-11-258,1-5 387,2-3-387,1-9 387,5-2-516,5 2 387,1 1-258,5 6-129,2 7 0,-1 1-1032,11 9-3354,-6 11-516,0 7 0,-5 10-645</inkml:trace>
  <inkml:trace contextRef="#ctx0" brushRef="#br0" timeOffset="260662.9091">11593 16322 9030,'11'-3'5805,"3"-9"-387,-14 12-258,0 0-4386,4-14-387,-4 14-129,0 0-258,0 0-387,0 0-903,0 0-3870,0 0 0,0 0-645,2 9-258</inkml:trace>
  <inkml:trace contextRef="#ctx0" brushRef="#br0" timeOffset="274429.6965">14195 16054 129,'15'4'4773,"-15"-4"516,0 0-1677,16 3-516,-16-3-903,0 0-516,-2-16-387,2 16-258,-11-14-258,1 7-387,-6-5 129,-1 10-258,-6 0 0,-4 3-129,-4 14 0,-3 15 0,-1 10-258,1 6 129,3 5 0,5 2-129,7 0 129,8-1 0,8-5 0,7-16-129,9-10 129,6-8 0,6-12 0,2-2 0,-2-15 129,0-5-258,-3-9 0,-2-3 258,-2-2-129,-2 4 0,-5-3 0,-1 10 129,-2 9-258,1 8 129,-1 7 0,1 12 129,1 8-129,-1 2-129,3 13 258,2-6-258,-2-1 258,1-4-258,-1-2 129,-1-8-516,7 8-1290,-7-17-3096,4-5-387,-2-10-129,1-9-387</inkml:trace>
  <inkml:trace contextRef="#ctx0" brushRef="#br0" timeOffset="274626.7076">14621 16104 7998,'37'0'5160,"-15"-2"-387,1 2-1419,2-17-2580,6 14-387,-1 2-258,-2-3-387,1 13-1161,-10-8-3225,-4-1-258,-2 3-516,-13-3 258</inkml:trace>
  <inkml:trace contextRef="#ctx0" brushRef="#br0" timeOffset="274798.7176">14678 16220 4128,'-15'15'5418,"15"-3"129,16-10-774,3 12-2451,2-14-1677,8 3 0,-2-1-516,-1-1-645,7 8-2967,-7-7-1677,-1-1 129,0-1-774</inkml:trace>
  <inkml:trace contextRef="#ctx0" brushRef="#br0" timeOffset="275310.7466">15348 15791 7224,'0'-11'5289,"-4"18"-258,2 16-129,2 17-3999,-1 1-516,1 20 129,0-1-387,0 3 258,0-2-387,-3-7 0,2-7 0,0-5-129,-1-12 129,2-14-258,0-16 129,0 0 129,7 0-129,0-12 258,3-6-258,1-11 258,4 0-129,5 3 0,0 2 0,5 6 0,1 14 0,-1 4 0,4 2 0,-3 16 0,-1 5 0,-2 0 0,-5 1 0,-1 2 0,-7-7 129,-3-2-258,-6 0 129,-1-1 0,-11-4 129,-4 1-258,-9-3 258,-7-5-129,-3-3-129,-7 0 129,1-2 0,0-4 0,6 1-516,2-14-1290,11 8-2967,12-3-258,9 0-258,10-1-387</inkml:trace>
  <inkml:trace contextRef="#ctx0" brushRef="#br0" timeOffset="275833.7768">16013 16102 3999,'4'-32'5289,"-4"32"-258,-11-12-258,-3 12-2838,-10 3-774,4 9-516,-8 9-258,2 8-129,-2 3-129,6-1 0,2 3-129,9-3 0,8-3-129,3-7-129,15-9 258,4-9-129,3-3 0,3-2 129,0-6-129,0-2 258,-4-2-129,-4 1 129,-6 7 0,-11 4 0,9 1 0,-9 10-129,-2 6 129,-4 7-258,-3 6 258,3 2-129,-2 5 0,1 0 0,2 0-129,1-1 258,3-5-129,0-6 0,1-6 129,0-5-129,0-14 129,6 8 0,3-11 129,3-8-258,4-5 258,3-3-129,1-3-129,3 1 0,2 0-516,-5-9-903,6 8-3483,-4 3 129,0-3-774,0 3 129</inkml:trace>
  <inkml:trace contextRef="#ctx0" brushRef="#br0" timeOffset="276039.7886">16443 16249 4257,'9'0'5676,"0"5"-516,1 0-258,4-5-2322,11 2-1677,-1-2-258,12 1 0,-4 0-387,3-1-387,-1 3-774,-9-12-2322,-3 9-1548,-6-3-516,-6 0-258</inkml:trace>
  <inkml:trace contextRef="#ctx0" brushRef="#br0" timeOffset="276233.7997">16681 15995 7224,'-13'0'5547,"10"10"-645,0 21 0,-1 3-3741,4 11-258,0 0-387,0 4-516,0-3 0,-3-1-258,3 3-1290,-3-21-3096,3-6-516,0-8-129,0-13-516</inkml:trace>
  <inkml:trace contextRef="#ctx0" brushRef="#br0" timeOffset="276629.8224">16839 16131 5676,'7'-15'5676,"7"5"-516,-1 10-258,4-7-2967,5 14-1032,-2 11 0,8 10-387,-6-1-258,2 5 129,-9-2-258,-2 0-129,-6-4 129,-5-2-258,-2-11 129,0-13-129,-13 15 129,13-15 0,-13 0-129,11-11 258,2-10-258,0-5 258,5-3-129,3-5 129,2 1-129,4 1 0,2 0 0,2 8 0,0 11 129,3 6-129,1 2 0,-2 5 0,1 0-129,-5 3-129,1 4-516,-17-7-1548,18 5-2580,-18-5-258,0 0-387,-2 13-387</inkml:trace>
  <inkml:trace contextRef="#ctx0" brushRef="#br0" timeOffset="290517.6166">5632 17694 3870,'21'-41'4644,"-10"11"0,-2-5-774,-7-12-1419,6 4-774,-8 2-774,0 0 0,-11 6-129,-1 19-129,-13 8 129,-2 13-129,-9 20-258,-4 11 0,-6 22 129,1 5-903,3-3 774,3 15-516,11-13 258,10-3-387,13-3 387,5-56-387,26 73 258,-26-73 645,78 45-774,-30-25 129,2 4 0,-2-4 258,-5-1-129,-6-5-129,-37-14-129,44 41 129,-44-41 129,0 0-129,0 0 0,-21 50 0,21-50 0,-58 15-129,58-15 129,-74 10-258,34 2 129,-3-17-129,7 1-129,36 4-129,-61-5-1161,61 5-3354,-42 5-258,42-5-387,0 0-387</inkml:trace>
  <inkml:trace contextRef="#ctx0" brushRef="#br0" timeOffset="291149.6525">5953 17945 7611,'-39'24'5676,"39"-24"-387,0 0-258,-30 60-4257,30-60 0,0 0-258,3 59-129,-3-59 0,21 52-258,-21-52-129,0 0 0,54 52 0,-54-52 0,40 17 0,-40-17 129,0 0-129,44-39 0,-44 39 258,7-60-258,-7 60 0,-10-70 0,10 70 0,-30-60-258,30 60 129,0 0-645,-38-21-2193,38 21-2322,0 0 0,0 0-645,0 0-129</inkml:trace>
  <inkml:trace contextRef="#ctx0" brushRef="#br0" timeOffset="291765.6878">7254 17987 1032,'0'0'5289,"37"1"258,-37-1-387,0 0-2967,-9-61-258,9 61 0,0 0-645,-37-44-129,37 44-516,-50 11-129,50-11-258,-56 44 0,56-44-129,-49 68-258,49-68 258,-31 75-516,31-75 258,0 0 0,0 0 0,42 58 0,-42-58-129,65 2 129,-30-11-258,-35 9 129,66-38-129,-66 38 0,50-90 129,-31 17 129,-6-22 0,-3-12 129,-4 6 258,-1 8 129,-5 10-129,3 19 258,-3 34-258,0 30 258,0 53-258,0 19 0,0 20 0,0 7-129,4-7 0,4 10-129,1-5 0,2-29-258,4-1 129,-15-67-516,35 85-2064,-35-85-2322,0 0-516,49 22-129,-49-22-516</inkml:trace>
  <inkml:trace contextRef="#ctx0" brushRef="#br0" timeOffset="292085.7064">7801 17101 8256,'0'-56'5289,"0"56"0,0 0-645,0 34-3225,-5 39-516,5 27-774,0 15 258,3 4-258,-1 11 0,1 0-387,2-2 258,-1-18-387,1-27 129,-5-28-387,10-3-4386,-10-52-258,0 0-258,15 52-258</inkml:trace>
  <inkml:trace contextRef="#ctx0" brushRef="#br0" timeOffset="292949.7558">8434 17553 129,'-5'-63'4515,"2"35"387,2-1-258,1 29-1548,-7-10-645,10 27 0,-4 20-1161,5 18-903,-4 29 516,4-8-387,0 15-258,-1-11 0,1-10-258,-3-18-258,-1-52 258,4 78 516,-4-78-645,0 0 0,0 0 0,0 0-129,0 0 258,0 0-129,34-62 129,-34 62 0,38-45 0,-38 45-129,51-5 0,-51 5 387,58 0-258,-58 0 0,46 29 0,-46-29 0,0 0 129,0 0-129,30 55 129,-30-55 0,0 0-129,-50 30 0,50-30 129,-69 11-129,32-7-129,-3-3 0,40-1-258,-63 0-516,63 0-387,0 0-2838,0 0-1161,0 0-129,0 0-387</inkml:trace>
  <inkml:trace contextRef="#ctx0" brushRef="#br0" timeOffset="293453.7846">8919 17787 7482,'27'-12'4902,"-27"12"387,-11-5-387,11 5-4128,-37 0-387,37 0-258,0 0 387,-50 46-258,50-46 258,0 0-516,-20 74 258,20-74-129,0 0-129,0 0 0,0 0-258,48 9 387,-48-9-129,0 0 0,48-30 0,-48 30 0,0 0 0,0 0 0,0 0 0,25 50 129,-25-50 0,-4 66 0,4-66 0,-12 73-129,12-73-129,-5 69 129,5-69 129,-3 58 0,3-58 0,0 0-129,0 0 0,0 48 129,0-48 258,0 0-258,0 0 0,0 0 0,0 0 0,0 0 0,36-52-129,-36 52-129,36-23 0,-36 23 129,45-34 129,-45 34-258,42-36 0,-42 36-516,0 0-387,45 28-3483,-45-28-645,0 0-387,0 0-516</inkml:trace>
  <inkml:trace contextRef="#ctx0" brushRef="#br0" timeOffset="295549.9045">10631 17391 2580,'41'-136'5160,"-30"75"129,-8 4-516,-6 19-1935,-19-3-1419,2 19-516,-12 5-129,-4 17-258,-5 6 0,3 17-258,0 12 0,5 26 0,8 14-129,10 5 129,9 5-129,12 8-645,12-2 645,9 0 0,8-17-129,5-13 0,1 1 129,-1-23-387,-40-39 387,61 75 258,-61-75-387,0 0 0,34 67 0,-34-67 0,0 0-129,-48 24-129,48-24 0,-64 4-129,64-4-387,-65 9-129,65-9-129,-44-1-387,44 1-258,0 0-645,8-50-516,-8 50 0,55-51 903,-18 23 774,6-2 903,5 6 903,-10-2 774,5 13 903,-43 13 774,56 0-516,-56 0-129,0 0-774,28 47-516,-28-47-516,0 0 0,13 71-258,-13-71-258,0 0 0,0 0 0,50 35 0,-50-35 0,43-13-129,-43 13 0,41-55 129,-26 17-129,-2-6 387,-8 0-645,-4 13 387,-4 1-258,-8 8 129,-4 6-258,-5-4 129,6 16-1677,-5 1-3225,1-1-129,5 4-258,13 0-516</inkml:trace>
  <inkml:trace contextRef="#ctx0" brushRef="#br0" timeOffset="296293.9471">12090 17634 5289,'17'-66'5676,"-11"25"-903,-5-3 387,-7 1-3612,2-8-387,-14 14 0,-3 16-516,-11 20 0,0 11-129,-4 32 129,3 11-387,5 15 0,5 2-129,9 9 0,9-18-258,11 9 0,10-21-129,-16-49-129,53 32 0,-19-40 129,0-2 129,-1-26-258,-3-4 258,-7-36-258,-4-8 258,-6-14-129,-3 3 129,-7-5 0,-3 1 0,0 17 258,-3 12 0,-2 28 129,5 42-129,-5 6 258,5 51 0,0 20 0,5 11 129,3 15-258,4 18-258,4-27 0,1 1-516,3-19 0,-5-7-1548,-15-69-3354,42 55-516,-42-55-129,41-7 387</inkml:trace>
  <inkml:trace contextRef="#ctx0" brushRef="#br0" timeOffset="296516.9598">12542 16889 8385,'0'-15'5547,"-14"48"-129,4 13-129,1 8-4515,7 25-129,0 16 129,2 12-774,0-1 387,0 15-516,0-17 129,0 9 0,4-18-258,-4-12-645,12-16-4128,-8-4-258,-4-63-516,0 0 0</inkml:trace>
  <inkml:trace contextRef="#ctx0" brushRef="#br0" timeOffset="297438.0125">13276 17020 4128,'7'-35'5676,"-7"35"-129,6 11-387,2 29-3225,-9 14-774,1 25 0,-3 5-258,2 17-774,-5-3 387,-1 9-1032,2-26 516,2-5-129,1-22-129,2-54-129,0 57-258,0-57 903,9 0-645,0-29 1032,7-6-903,3-8 0,6-5 258,4 12 0,8-5 0,2 15 0,4 5 258,0 7-258,-2 14 387,-4 19-645,-6-2 516,-6 1-258,-11 8 258,-14-26-774,1 57 387,-11-34-129,-15-11 129,-11-12 516,-8 14-387,-5-11 0,0 1-258,1-9 774,8-2-774,6-4-645,26 11-2064,8-12-1935,18-8-258,16-2-774</inkml:trace>
  <inkml:trace contextRef="#ctx0" brushRef="#br0" timeOffset="297885.0381">13887 17388 3999,'46'-52'5547,"-35"25"129,-11 11-903,-5 16-1935,-13 0-1806,4 11-258,-7 16-258,0 11-129,1 8-387,-1-9 0,5 5 258,4-7-129,6-8 129,3-3-258,3-24-129,8 1 129,7-7 0,4-4 0,0-7-258,4-4 258,-1 4-129,-2 0 129,-2 13 129,-5 9-129,-8 13 258,-2 9-129,-3 7 129,-4 3-903,-3-2 774,7-35-387,-17 102 387,17-102-129,-17 85-129,17-85 0,-8 82 129,8-82 645,0 90-516,0-90 0,0 0 0,0 0 0,0 0 0,0 0-387,39 19 258,-39-19-258,0 0-129,40-72-516,-16 27-3870,-6 12-258,2-3-1032,1-6 516</inkml:trace>
  <inkml:trace contextRef="#ctx0" brushRef="#br0" timeOffset="298082.0494">14268 17552 9159,'14'9'5289,"0"-9"129,6 5-645,8-5-4257,-2 2-258,5 0-258,4-2-387,-6-4-1161,5 4-2709,-9-2-1032,-7-15-129,-3 1-516</inkml:trace>
  <inkml:trace contextRef="#ctx0" brushRef="#br0" timeOffset="298262.0597">14496 17284 4644,'-23'6'5418,"16"11"258,3 16-774,0 3-2451,-3 4-774,7 10-645,-6 7-129,2-7-645,-1-2-258,-4-7-903,9-41-2709,-6 66-1935,5-54-387,1-12-129</inkml:trace>
  <inkml:trace contextRef="#ctx0" brushRef="#br0" timeOffset="298578.0776">14648 17372 5547,'25'44'5547,"-14"-15"-129,-2 16-1290,-2-11-2838,7 12-387,-5-9-258,-1-8-129,-5-2 129,1-10-516,-4 4-258,0-5 129,0-16 0,0 0 129,-2-6 129,2 6 129,6-27-516,6-4 129,4-6-129,4-9 129,4 5-258,1-2-258,2 9 0,-6-1-645,9 16-3483,-9 9-258,-4-2 0,1-1-774</inkml:trace>
  <inkml:trace contextRef="#ctx0" brushRef="#br0" timeOffset="299474.129">16716 16861 2451,'12'0'5160,"1"0"129,-13 0-774,-2-17-2064,2 17-387,-16-21-774,0 21-387,-15-9 0,-4 10-258,-11 4-258,-5 12 0,-4 7-258,0 13 0,3 6 0,11 0 0,10 4-129,16-1-129,14 0 129,10 0 129,23 3-258,10 3 258,9 0-129,2 0 129,0 2-129,-5-11 387,-7 8-258,-9-5-387,-32-46 387,23 71 258,-28-43-258,-13-12-387,-12-8 387,-9 2-129,-8-2 0,-3-9-129,0-16 0,-1 10-129,9-25 258,6 13-258,14-2-387,10-1-645,18 0-516,6-2-2064,21-5-1161,12-7-903,8 9 129</inkml:trace>
  <inkml:trace contextRef="#ctx0" brushRef="#br0" timeOffset="299741.1443">16776 17287 7611,'61'1'4773,"-47"20"387,-10 11-1935,-1 13-1677,-7-6-516,-1 14-516,-3-4-258,4-8-129,4-7 516,8-5-516,8-12 129,4-14-129,5-3-258,3-13 387,2-11-258,-1-2 129,-6-15-387,-3-6 129,-8-7-129,-5 7 129,-7-2 129,-7 5-129,-8 11 0,-5 1-516,2 23-1290,-4-1-2967,3 7-129,2-3-645,5 3 258</inkml:trace>
  <inkml:trace contextRef="#ctx0" brushRef="#br0" timeOffset="300458.1853">18158 17416 3483,'12'-25'4902,"-9"6"258,-3-19-1935,2 8-903,-11-1-387,1 9-387,-16 1-258,2 13-387,-12 8-129,0 14-258,-4 23-129,0 18 0,5 8 0,6 0-774,9 5 645,11-5-387,7-8 0,8-16-387,14-13-129,1-16-258,12-10-645,-9-4 258,11-16-1290,-13-11 129,10-12-129,-13-15 258,7-14 258,-10-24 516,5-2 1419,-3-7 1032,-9 3 903,6 15 387,-13 10 258,6 27 0,-10 22-258,2 36-129,-8 18-903,1 27-258,-5 11-129,2 18-258,0 13-258,1 6-645,2 0 258,-3-11-645,10-2-2580,1-21-2064,4-9-258,2-19-129</inkml:trace>
  <inkml:trace contextRef="#ctx0" brushRef="#br0" timeOffset="300710.1997">18651 16685 7482,'-17'0'5547,"10"24"-387,-1 19-129,2 19-4257,-1 13-516,4 28 387,-6 11-387,0 4-258,-1-5-129,-4-13-258,5-13-387,-7-13-903,11-15-3354,5-59-774,-6 76-258,6-76 775</inkml:trace>
  <inkml:trace contextRef="#ctx0" brushRef="#br0" timeOffset="301137.2241">19125 17337 8385,'3'-54'5547,"-5"23"-387,-5 9-258,-9 2-3870,-1 12-516,-8 11-258,-2 16 129,-4 21-258,-2 7 0,1 4 0,4 2 0,6-2-129,6-2 129,9-3-129,7-10-774,7-17 774,8-16 0,5-8-129,6-11 129,0-9-129,2-1 0,-1-15 0,-2 4 774,-3 0-645,-6 6-129,-2 21 129,-3-2 0,-11 12 0,13 22 129,-9 2-129,0 9-645,2 7 387,2-4-387,6-4-516,-8 4-4386,9-14 516,2-12-903,1 1-129</inkml:trace>
  <inkml:trace contextRef="#ctx0" brushRef="#br0" timeOffset="301307.2338">19512 17573 9546,'28'22'5547,"-18"-6"-1032,-10-16 129,10-9-3225,-10 9-2838,0 0-3612,0 0 0,0-12-774,0 12 129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0T17:00:46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1696 8497 6837,'51'-4'5031,"-11"0"-387,10-7-516,13 11-3225,11-6 258,15 6-774,16 0 129,18 0-129,13 0-258,18 4 0,15 0 258,21 4 0,14-1 0,19 5 0,14-2 0,16 6 0,12-1 129,14 7-129,11-4-129,39 5-129,-14 3-129,15 3 129,40 3-129,-18-3-129,12 0 129,39-3 0,-15-6-258,-13-1 129,39-9 0,28-1 0,-38-7-129,39 0 129,10-2-129,-16 0 129,46-1 0,19 0 129,-30 1-129,-19 0 129,26 0 0,-2 0 129,20 0-129,-22-2 0,-12 1 129,-19-4-129,22 2 0,-9-2 129,-10 2-129,-16 1 258,-40 2-129,-1 2 129,-24 4-129,-26 10 129,-34 4 0,-24 9 129,-40 5-258,-28 7 129,-36 2-258,-30 9 258,-37-1-129,-26-2-129,-26-3 129,-24-4-258,-21-1 129,-14-5 0,-19-3 0,-12-8-258,-6 4-258,-11-12-1032,1 10-3870,-4-7 0,1-6-516,-2-4-387</inkml:trace>
  <inkml:trace contextRef="#ctx0" brushRef="#br0" timeOffset="2192.1254">2852 9961 3096,'-1'-25'4902,"-1"14"0,-1-2-387,3 13-1806,-7-16-645,7 16-774,0 0-387,-5 23-258,3 9-258,2 14-129,0 18-129,0 14 0,0 12 0,0 7-129,-1 0 0,-2-6-129,-1-3-258,-2-13-387,6-5-1290,-6-24-2451,5-13-258,-2-20-387,3-13 0</inkml:trace>
  <inkml:trace contextRef="#ctx0" brushRef="#br0" timeOffset="2500.143">3025 9992 4902,'12'-56'5031,"-5"32"-258,-3 8-129,-4 16-3096,0 0 0,10 35-387,-11 2-129,1 21-387,-2 7-129,2 20-129,0 4-129,0 1-129,0-1-129,0-7 0,0-7-129,0-8-129,0-8-516,-5-29-2193,5-2-1677,0-28-387,-11 8-258,6-16-258</inkml:trace>
  <inkml:trace contextRef="#ctx0" brushRef="#br0" timeOffset="3175.1816">2891 9789 5031,'-8'-15'4902,"8"15"-258,-9-12-129,2 2-3096,7 10 0,0-15-516,0 15 0,6-17 0,4 8-258,-2-1-129,6 3-258,4 3 0,8 4 0,1 0-129,12 11 129,8 4-129,7 9 0,4 4-129,2 3 129,1 5-129,-6 3 0,-4 4 0,-14-1 0,-10 5 0,-16-1 0,-9 0 129,-7 0-258,-15 3 129,-10-7-129,-8 0 0,-11-3-129,-4-6 0,-2-6 0,1-5 0,2-10 129,6-7 0,9-2 258,12-7 0,16-7 0,9-2 0,10 2 129,12 1-129,8 6 0,4 4 0,2 12 0,-2 12-129,1 10 129,-5 9 0,-2 6-129,-3 2 0,-2 9 129,-1-5 0,-1-2-129,3-9 0,-1-5 0,3-5 0,-1-10 0,0-4 129,-2-10-387,0-1 0,-5-9-774,4 2-3741,-9-2 129,-3-2-645,-10 2-387</inkml:trace>
  <inkml:trace contextRef="#ctx0" brushRef="#br0" timeOffset="5641.3227">4429 10406 9933,'28'24'5418,"-13"-19"-516,9 2 0,2-9-3870,12 2-387,3 0-129,11-5-258,-1-5-129,0-3-129,-4 1-129,-8-3-129,-7 4-258,-13-6-903,-5 12-3354,-14 5-129,0 0-387,-8-9-258</inkml:trace>
  <inkml:trace contextRef="#ctx0" brushRef="#br0" timeOffset="6967.3985">5835 10190 9030,'-7'-29'4902,"7"29"-129,6 0-387,2 17-3483,7 15-129,1 9-387,2 8 0,0 1-129,-1 1-258,-5-5 0,-2-10 129,-5-12-129,-5-9 0,0-15 0,-11-17 0,1-12 0,0-12 0,0-10 0,4-3 0,2 1 0,4 2 0,4 10 0,5 8 0,3 13 0,2 16 0,2 6 0,0 12 0,4 7 0,1 4 129,5 0-129,5-3 0,5-8 0,3-7 0,5-7 129,1-7-129,1-13 0,-4-4 0,-5-11 0,-7-2 0,-9 0-129,-7 0 129,-11 7 0,-7 5 0,-11 8 0,-7 10 129,-7 14 129,-1 18 0,0 11 0,4 13-129,5 7 129,8 8-129,10 4 129,4-1-258,19-8-258,7-8-129,13-10-129,4-20-387,14-4-516,-4-21 258,9-11 0,-6-16-129,0-3 516,-10-12 258,-7 2 645,-9 4 387,-15-4 516,-7 15 129,-15-1 0,-3 18 258,-16 1-258,0 15-258,-6 7-387,3 13-129,2 5-129,5 5 0,7 1-258,8 1 129,6-6-258,10-6 129,7-10 0,5-11 0,4-3 0,0-15 0,-2-10 0,0-6 0,-6-5 129,-3-2-258,-4 6 258,-4 1-129,-4 7 0,-3 7 0,0 17 129,0 0-129,-3 12-129,3 12 129,0 3 0,5 8 0,4-1 0,6 0-129,7-8 0,3-8 0,4-11 0,2-7-129,2-7-129,-1-16 129,-2-7 0,-1-11 0,-5-6 0,-5-15 129,-5-11 0,-4-10 0,-6-5 129,-4-2 0,-1 5 129,-5 7 129,-6 11 0,2 21-129,-3 22 258,3 24-129,1 27 0,4 23 0,2 11-129,3 16 0,5 6 129,6 6 0,3-4-129,4-8 0,-1-7 0,4-13-129,0-10-129,3-15-129,5-1-1161,-6-19-3354,4-9-258,-6-6-258,5-12-645</inkml:trace>
  <inkml:trace contextRef="#ctx0" brushRef="#br0" timeOffset="9115.5214">8322 10031 7998,'2'-53'5031,"-3"38"-258,1 15-258,0 0-3612,-5 24 129,9 10-387,1 9-258,4 6-129,-1 2 0,1 0 0,-1-3-258,-3-12 258,0-10-258,-3-11 0,-2-15 0,0 0 0,10-26 0,-3-9 0,2-13-129,1-5 129,5-1-129,-1 4 0,0 4 0,1 12 129,-2 11 0,-2 20 0,-1 12 129,1 16 129,-1 8-129,0 6 0,0 5 129,3-2-129,1-4 0,2-9-129,-1-7 0,0-6 129,3-13-129,-1-3 0,0-12 0,-1-12 0,0-10-129,-3-5 129,-1-5-129,-3 1 0,0 4 0,-5 6 129,-1 12-129,-3 9 129,0 12 129,0 25 0,2 8 0,-1 6 0,1 5 0,6 3 0,1-4 0,2 0-129,1-14 0,4-7 0,-1-12 129,1-7-129,1-7 0,-2-10 0,-3-10 0,-1-9 0,-2-7-129,-3-3 129,-1 3 0,-3 5-129,-2 3 129,0 6 0,0 9-129,0 17 129,0 0 129,0 28-129,3-1 129,2 4-129,4 4 129,1 4-129,1-3 129,2-7 0,1-7-129,0-5 0,0-7 0,0-6 0,-1-6 0,1-10 0,-2-8 129,0-6-258,-3-3 129,2-8 0,-4 3-129,-1 0 129,-1 5-129,-1 3 0,-3 11 0,-1 15 129,0 0 0,0 8 0,0 13 129,1 5-129,3 4 129,0 6 0,5-2-129,1-3 0,2-2 129,1-4-258,2-5 0,-1-8-129,3-6 0,0-6-129,1-7-129,-2-14 0,2-5-129,-1-16 0,0-11 129,-1-13 0,-2-8 129,-5-9 387,-3-3 129,-3 3 129,-3 3 258,0 19 0,-3 9 129,0 22 0,3 30-258,0 0 129,-3 36-258,5 15 0,5 15-258,2 13-129,2 8 258,0 3-129,0-4-129,-1-8 129,-3-15-129,0-9 0,-1-16 0,-1-21 129,4-12-129,0-12 0,4-14 0,0-8 0,3-5 0,3-6 129,2 4-129,2 5 0,-2 11 0,0 7 129,-2 9-129,-2 4 258,-3 12 0,-4 8-129,-5 2 258,-5 7-258,-6-3 129,-7 1-129,-5 0 0,-1-4-258,0 0-258,1-12-258,9 1-129,-1-12 0,15-2-258,6-15 258,13 1 129,0-8 129,9 1 258,-3-2 387,0-1 258,0 5 387,-12-2 129,1 6 0,-8 0 129,-1 11-129,-10 6 0,0 0-258,0 0 258,9 5-516,-6 7 0,0 5-258,1 0 258,3-3-258,2 1 129,-1-3-129,-1-2-129,-7-10 0,15 9 129,-7-9 0,2 0-129,-1-6 129,3-3 0,0-2-129,0 2 129,0-2 0,1 6-129,0 5 129,-3 3 0,1 10 0,-3 3 0,-1 3 0,1 4 0,-3 0 0,1-4 0,-1-7 129,-5-12-129,10 8 0,-10-8 0,13-17 0,-5-3 0,2-6 0,2-7-129,4-7 0,8 1-258,0-2 0,3 3-129,-2-3 258,2 9-129,-3 3 258,-6 10 129,-4 7 258,-14 12 129,0 0 0,0 0 0,0 0 258,-4 12-258,1 5-129,2 0 0,1 3 0,5 3 0,4 4-129,2 0 258,4-1-258,1 1 129,-2-1 0,-1-1-129,1-4 129,-4-2-129,-3-5-129,-4-1 0,-3 2 0,-10-1-387,-10-2-258,0 10-2709,-17-9-1677,-6 4-387,-10 0-258,-6 0-387</inkml:trace>
  <inkml:trace contextRef="#ctx0" brushRef="#br0" timeOffset="9979.5708">3136 12021 9159,'28'-57'5031,"-16"37"-129,-12 8-387,-3 22-3483,-23 21-258,-5 23-258,-14 22 129,-4 25-258,-3 20 0,8 21 0,12 5 0,19-1-129,13-13 129,20-14-258,22-23-129,17-25 0,14-34 0,5-28 0,8-19 0,-3-29 0,-4-16 0,-5-18 0,-15-14 0,-11-10 0,-17-7-129,-14 2 129,-15 4-129,-9 8 129,-19 13 0,-10 15 0,-9 24-129,-8 16 0,-4 22 0,-4 5-387,5 24-129,-3 3-387,14 14 0,2-4-129,20 10 387,7-4 129,19 3 387,18 4 387,9-2 387,15 6 387,1-6 129,12 9 0,-7-10-129,5 3-129,-8-8-258,-2-1-258,-8-13 0,-2 1-129,-6-9-258,-7-5-129,-5-2-516,-9-18-1419,-9 0-2838,0 0 129,-8-18-516,-11-12-516</inkml:trace>
  <inkml:trace contextRef="#ctx0" brushRef="#br0" timeOffset="10207.5839">3181 12221 10191,'-4'-20'5418,"-2"35"-258,9 30-129,-3 16-3870,8 25-516,1 12-129,6 16-129,1 1-129,2 0-258,2-8-645,-4-14-387,7-13-3870,-9-19 0,-2-16-516,-5-20-516</inkml:trace>
  <inkml:trace contextRef="#ctx0" brushRef="#br0" timeOffset="10509.6011">5019 12668 13287,'61'15'5418,"-30"-15"-387,7-11-258,4 2-5289,-1-12-2709,6 6-1806,-7-5-129,-3 4-387,-10-3-516</inkml:trace>
  <inkml:trace contextRef="#ctx0" brushRef="#br0" timeOffset="11423.6534">5948 12431 12255,'8'-23'5289,"5"23"-129,8 9-387,0 12-4515,6 13-129,0 7 0,-1 3-129,-6 1 129,-6-6-129,-5-7 0,-6-8 129,-3-12-129,0-12 0,-9-5 129,2-14-258,1-8 129,2-9-129,4-6 0,3-6-129,7 3-129,5-1 129,7 7-129,7 3 0,7 7 0,5 2 129,5 10 0,0 0 129,-1 5 0,-3 2 0,-6 0 129,-6 1 129,-12 2 129,-11 7 0,-7 0 0,-10 19 129,-11 3 129,-3 11-129,-4 4 0,1 9-129,3 2 0,5-2-258,10-4 258,9-6-258,5-12 0,12-9 0,6-13 0,5-4 0,-1-14 0,-1-7 0,-2-8 129,-7-3-258,-3 2 129,-4 1 0,-8 7 0,-2 8 0,0 16 0,0 0 0,-8 11 0,6 13 0,2 5 129,5 3-258,7 1 0,4-7 0,8-5-129,2-10-129,6-7 0,-1-8-258,3-11 258,-4-13-258,-1-8 129,-6-12 258,-3-12-387,-7-16 516,-4-10 0,-4-4 258,-5 3-129,0 6 387,-5 9 258,0 18-258,-3 19 129,8 35-129,-11 23 129,8 30 129,0 13-387,3 11 0,0 8 0,6 1-129,1-3-129,1-10-129,-1-13-129,0-16-645,8-8-2838,-10-17-903,1-8-516,-6-11-129</inkml:trace>
  <inkml:trace contextRef="#ctx0" brushRef="#br0" timeOffset="11648.6662">6797 12256 9933,'-7'-52'4902,"10"34"0,12 0-258,17 13-3354,-2 0-516,8 5-129,3 4-129,1 13-129,-4 2-129,-1 10-258,-7 0 129,-7 1-258,-6 1 0,-5-6-258,-4-1-387,-8-24-1290,3 19-2709,-3-19-129,0 0-258,-10-21-516</inkml:trace>
  <inkml:trace contextRef="#ctx0" brushRef="#br0" timeOffset="12819.7333">7126 11997 7998,'10'11'4257,"-2"6"-258,-3 4-129,-2 4-3741,7 6-129,0 3 129,0 7 129,2 0 0,0 5 0,0-2 129,5 2 0,-3-10 0,4 0-129,2-9 129,0-8-258,1-8-129,0-9 129,0-5 0,-1-13 0,-6-9-129,0-4 258,-8-11-129,-5-1 129,-2-4-129,-10 6 387,-9-2-387,-5 10 129,-5 4-129,0 10 0,-1 7 0,6 10-129,4 4 129,8 8-129,13 2 0,9 3 0,15 1 0,5 1 0,7 0 0,4 0 129,4 0-258,-1-1 258,-6-1 0,-5-1-129,-2-2 129,-6-2-129,-3-7 129,-1-1 0,-5-4 0,0 0 129,-2-9-258,0-3 258,-1-5-129,-1 3 129,-4-4-129,3 4 129,-7 0-129,-3 14 0,4-12 129,-4 12-129,3 13 0,-1 2-129,4 5 129,1 2-129,3 2 0,5-2-387,7-4-258,0-10-516,13 4-1032,-10-15-1161,14 1-258,-12-19 129,13 9 645,-13-16 1419,1 4 1032,-8-2 1032,-10-6 1290,0 12 1419,-11-8 129,1 18-129,-15-13-903,15 23-774,-27-5-645,17 5-516,-3 9-129,4 9-129,1 1-129,3 3 0,3-1-129,2 3 0,2-5 0,3-1-129,2-6 0,2-5 129,3-7 0,0 0-129,1-12 129,2-5 0,1-5 0,-2-7 0,2 0 0,-3 0-129,-2 6 129,-2 4-129,-9 19 0,10-14 129,-10 14 0,7 16 0,-3 5 0,2 0 0,4 2-129,1-2 129,6-5-129,-2-3 0,5-8 0,0-5-129,4-4 0,-3-11 0,-1-7 129,-2-10-129,-1-9 258,-5-4-129,-3-11 258,-1-5-129,-6-5 129,-2-3 0,0 1 0,0 8 129,-7 11-129,4 15 0,-3 17 129,6 17-129,-3 22 129,3 26 0,0 13-129,7 12 0,2 11 0,3 1 0,2-5-129,2-8 0,2-6-387,-1-25-1290,5-5-3225,-3-20 0,4-15-516,-4-11-516</inkml:trace>
  <inkml:trace contextRef="#ctx0" brushRef="#br0" timeOffset="15027.8595">9327 11828 10320,'10'-49'5418,"-7"32"-387,-3 17-129,12 0-4128,-2 17-129,-2 7-258,4 16-129,-5 2-129,4 5 129,-4-3-258,0-2 0,-2-6 0,-2-14 129,-1-6-129,-2-16 0,0 0 0,3-24 0,-2-5 0,5-8 0,2-4 0,2-2-129,1 1 258,2 6-258,1 10 129,0 4 0,0 15 0,2 8 0,-1 16 0,0 10 0,1 3 0,1 8 129,0 1-129,0-3 129,1-1-129,-1-8 0,-1-8 0,-2-7 0,0-10 0,-2-4 0,1-10 129,-1-11-129,0-3 0,1-8 0,-2-4 0,0 1 0,-2 3 0,-2 4 0,-1 5 0,-1 9 0,-5 16 0,0 0 0,7 12 0,-4 13 0,1 0 129,3 7-129,1-1 0,3-3-129,-1-4 129,3-7 0,2-9 0,0-8-129,1 0 129,-2-12 0,-1-5 0,0-5 0,-1-5 0,-1-1 0,-2 2 129,-1 1-129,-3 1 0,0 4 0,-2 4 0,-3 16 0,0 0 0,0 0 0,0 0 0,9 20 0,-4-2 0,1 1 0,3 1 0,0-1 0,3-2 0,1-3 0,-2-2 0,0-4 0,0-1 0,-2-2-129,0-1 129,-9-4 0,13 4-129,-13-4 129,16 0-129,-16 0 0,16-8 0,-6 0 0,1-1 0,-1 4 0,-1-2 0,1 2 0,-2 2-129,-8 3 129,16-2-129,-16 2 0,15 0 0,-15 0-129,16-2-129,-16 2 0,16-7-129,-16 7 129,16-15 0,-10-2 129,1-2 258,-2-8 129,0-10 129,0-8 0,-2-7 129,2-5 0,-2-6 129,0 2 0,0 3 0,1 9 129,-4 9-129,3 18 0,-3 22 0,0 0-129,-3 22 0,3 18 0,-2 13 0,2 12-129,0 9 0,0 2 0,2-2-129,2-6 0,0-5-129,-1-9 0,3-12-129,-1-13 0,2-12 0,-7-17 0,20 3 129,-6-7 0,4-12 0,1-2 129,2-2-129,2 0 129,0 3 0,0 8 0,-1-1 0,-4 9-129,-3 1 129,-4 8 0,-4 5 0,-4 4 0,-3 3 0,-10 1 129,-5 3-258,-4-2 129,-2-2 0,0-5 0,2-3 0,5-6 0,6-6 0,8 0 0,5-14 0,11-3 0,7-2 0,6-3 0,5-2 0,1-1-129,2-4 129,-2 0 0,-4 1 0,-3-1 0,-6 4 129,-7 3-129,-5 1 129,-4 7 0,-6 14 0,0-13 0,0 13 0,0 0 0,-2 14-129,0 0 129,2 6-258,0 3 258,0 1-129,3 1 0,0-5 0,1 1 0,3-4 0,2-6 0,4-5-129,-1-6 0,4-2 129,1-7-258,1-3 0,-3-8 0,4 3 0,-4-7 129,0 5-129,-2-2 129,-2 3 129,-1 2 0,-2 4 129,3 4 0,-1 5 0,1 3 0,2 7 0,0 3 0,-1 2-129,1 4 129,-2-2-129,-4 2 0,1-6 0,-8-10 0,9 14 0,-9-14 129,0 0-129,13 0 0,-5-7 0,1-7 0,3-1 0,4-5 0,-4 1 0,1-2-129,2-4 129,-6 4 0,0-2 0,-4 5 129,-5 1 0,0 4 0,0 13 0,-5-14 0,5 14-129,-4 10 129,3 4 0,1 7-129,7 3 0,3 1 0,3 4 0,1 0 129,0-2-258,-3-1 129,1-4 0,-4-3 129,-4 1-129,-4-3 129,0-4 0,-7 0-129,-6-6 129,-2 1 0,-2-1 0,-1-2-129,0-2-258,0-3-645,18 0-3999,-13 0-129,13 0-258,0 0-645</inkml:trace>
  <inkml:trace contextRef="#ctx0" brushRef="#br0" timeOffset="15208.8698">11721 11843 9933,'25'6'5160,"-25"-6"-516,0 0-516,0 0-8385,-6 11-516,-5-9-129,-1 4-645</inkml:trace>
  <inkml:trace contextRef="#ctx0" brushRef="#br0" timeOffset="82887.7407">9235 13204 1419,'8'-38'4386,"-6"22"516,-2 1-258,0-4-2064,0 19-258,0 0-387,1 8-516,-1 6-387,-1 14-387,-4 6-258,1 13 0,-4 10-129,4 9-129,-2 6 0,2-1-129,1 1 0,3-2 0,2-10 129,6-7-129,6-11 129,4-8 0,3-12 0,4-5 0,3-12 129,8-1-129,4-4 0,10-6 129,3-7-129,5-2-129,3-4 129,4 2 0,-6 3-129,-4-1 0,-6 5 0,-12 2 0,-6 4 0,-10 2-129,-7 2 0,-5 0 0,-9 0-516,0 0-1806,10-5-2451,-10 5-258,5-13-258,-5 1-516</inkml:trace>
  <inkml:trace contextRef="#ctx0" brushRef="#br0" timeOffset="83319.7656">9955 13457 8256,'0'0'4902,"-2"-14"-129,2 14-129,-4-10-3870,4 10-129,0 0 0,8 0-258,-8 0-129,17 18 0,-7-2 0,3 8 0,3 1 0,-1 5 0,0 2-129,1-1 129,-2 0-129,1-2 0,0-4-129,-2-3 0,-2 1 0,-2-3 0,-3-3 0,-3 3 0,-3 0 129,0 1-129,-7 5 0,-4-1 0,-4 1 0,-1 0-129,-1 1 0,-1-7-258,4 7-387,-6-14-2709,9 5-1419,-1-6-258,5 0-387,7-12-258</inkml:trace>
  <inkml:trace contextRef="#ctx0" brushRef="#br0" timeOffset="85534.8921">11550 12770 2967,'8'-16'3354,"-7"1"-258,-1 15-258,0-27-387,5 15-258,-5-10-516,0 22-258,0-25-258,0 25-129,0 0-387,0 0 0,0 12-258,0 23 0,0 11 0,0 14-129,-2 12-258,0 10 129,-2 1 0,2 8-129,1-5-129,-3-8 129,3-4 0,-2-9-129,1-9 0,-1-9 0,1-8-258,1-11 0,1 1-645,0-29-2322,-4 16-1290,4-16-258,0-12-258</inkml:trace>
  <inkml:trace contextRef="#ctx0" brushRef="#br0" timeOffset="86302.936">11573 12705 2193,'1'-17'4515,"-1"17"0,0 0-903,4-17-774,-4 17-774,0 0-516,15-11-258,-8 0-387,9 9-129,2-6 0,7 8-258,2 0-129,6 2-129,-4 6 0,1 8-129,-3 6 0,-4 5-129,-7 5 0,-6-1 129,-9 6-258,-3-3 258,-13 5-129,-7-4 0,-8-3 0,-4-3 0,-2-6 0,-3-3 0,5-3-129,3-12-387,14 5-1548,7-10-2709,10 0 0,9-18-645,13 4-258</inkml:trace>
  <inkml:trace contextRef="#ctx0" brushRef="#br0" timeOffset="86978.9749">12135 13207 3612,'0'0'4386,"6"-7"-645,-6 7-903,0 0-387,0 0-387,0 0-516,0 0 0,0 0-516,15 3-129,-15-3-129,12 10-258,-12-10-258,8 26 0,-6-9-129,-2 4-129,-2 2-129,-8 1-387,0 11-1935,-4-10-2064,-2 1-645,-3-6-129,2-4-258</inkml:trace>
  <inkml:trace contextRef="#ctx0" brushRef="#br0" timeOffset="87663.0141">12698 12784 2967,'10'-13'4515,"-10"13"129,7-17-129,-7 17-2322,6-16-645,-6 16-258,5-21-129,-5 21-387,0-23 0,0 23-129,-8-23-258,8 23 0,-20-16-129,5 16-129,-3 0 0,-4 11-129,-4 7 0,-1 10 0,-1 7-129,0 5 129,3 6-129,6 0 129,5 0 0,9-3-129,6-5 0,10-8 0,8-6-129,4-9-258,7-6-258,-2-9-645,3 0-1806,-4-7-1548,-3-3-129,-3-4-258</inkml:trace>
  <inkml:trace contextRef="#ctx0" brushRef="#br0" timeOffset="88783.0781">12759 12780 903,'3'-14'2451,"-3"14"258,0-16 387,0 16-258,0-21-129,0 21-129,0-24-516,0 24-258,0-18-258,0 18-258,0 0-258,0 0-258,0 0-129,0 0-258,0 0 0,-2 14-129,1 6 0,1 10-129,-3 8 0,2 14-129,1 14 0,-3 11 129,-1 11-258,0-1 129,-2 7 0,3-4-129,-1-4 0,1-10 129,-1-13-129,3-11 129,1-11-129,0-9 129,1-12 0,2-10 0,-3-10 0,13-1 0,-3-16 129,2-7-129,2-6 0,4-5 0,1-5 129,2-2-129,2 1 0,0 0 0,-2 5 0,-1 2-129,-3 7 129,-2 5-258,-3 8-129,-6-1-387,5 15-1290,-11 0-2709,0 0-258,0 0-258,-9 10-387</inkml:trace>
  <inkml:trace contextRef="#ctx0" brushRef="#br0" timeOffset="89699.1305">11221 12519 2193,'14'-30'3741,"-8"17"-645,-2-5-774,6 8 129,-10-9-258,8 15-129,-8-11-258,0 15-387,0 0-258,-1 20-258,-13 12-129,0 24 0,-7 19-516,-4 19 0,-1 19 0,1 15-129,2 8 0,9 5 0,11-6-258,7-13 129,17-16 0,15-16 0,11-18-129,7-21-129,8-7-645,-6-22-3741,7-11 0,-6-11-645,-1-7-129</inkml:trace>
  <inkml:trace contextRef="#ctx0" brushRef="#br0" timeOffset="90323.1661">13187 12518 3483,'0'12'5031,"9"5"-129,0-10 129,9 12-2709,-6-10-129,15 16-516,-5-6-516,12 16-129,-4 1-258,6 10-129,-6 5-387,1 8 0,-9 8-129,-6 5 0,-13 6-129,-6-1 0,-15 9-129,-9-4 0,-8 2 0,-9-3-129,-4-4-258,-4-11-387,6-2-4128,-6-11 0,7-5-516,3-14-258</inkml:trace>
  <inkml:trace contextRef="#ctx0" brushRef="#br0" timeOffset="91935.2584">14981 12151 3096,'8'-66'4515,"-4"35"0,-4 10-387,0 21-2322,0 0-258,0 14-258,-5 22 0,3 32-387,-3 21-258,3 37 258,-3 15-387,5 17-129,0 3-129,0 0-129,2-5 0,3-13-129,0-19-258,-3-31-387,8-13-1935,-5-27-2193,2-17 0,-1-17-516,-6-19-258</inkml:trace>
  <inkml:trace contextRef="#ctx0" brushRef="#br0" timeOffset="92219.2747">15643 12622 8643,'5'33'5160,"-5"19"-258,0 13-258,0 17-3741,0 8-129,1 9-258,1 1-129,2-2-129,-1-10-258,2-12 0,-2-11-258,0-17-129,1-5-903,-5-22-2838,1-21-516,0 0-516,-3-18-258</inkml:trace>
  <inkml:trace contextRef="#ctx0" brushRef="#br0" timeOffset="92475.2893">15636 12746 7482,'8'-68'4902,"7"41"-129,5 1-387,13 8-3225,-4-1-387,10 14-129,-1 5-129,-1 11-129,-8 12-129,-3 11 0,-10 9-129,-6 6 0,-10 3-129,-12 0 0,-9-3-258,-4-6-258,-2 3-1161,-11-15-2709,4-8-516,2-11-258,8-5-129</inkml:trace>
  <inkml:trace contextRef="#ctx0" brushRef="#br0" timeOffset="94847.425">16489 12985 8901,'28'-17'4902,"-11"12"-516,0 3 0,-1 1-3741,3 2-258,-4 7-258,-3 7 0,-6 3-129,-6 1-516,-2 8-1548,-11-5-2193,-5-3-387,-1-4-258,-2-3-258</inkml:trace>
  <inkml:trace contextRef="#ctx0" brushRef="#br0" timeOffset="95343.4534">17010 12589 5934,'7'-35'4902,"-14"29"-258,-10 6-516,-3 0-3096,-1 18-387,-4 2-258,3 11 0,2 0-258,3 4 129,4-2-258,4-6 129,9-7-129,6-8-129,9-7 129,4-5 0,5-9 0,2-9-129,2-6 129,1 0 0,-6 2 0,-3 2 0,-3 6 129,-5 7-129,-12 7 0,8 12 129,-8 14-129,-6 11 0,-5 11 0,-1 8 129,-2 2 0,1 3-129,-1 3 129,1-3-129,2-8 129,3-6-129,2-9 129,3-9-129,3-10 129,3-6 0,7-13-129,5 0 0,6-15 129,3-7-387,9 0-1032,-2-9-3096,7-5-129,4-6-258,0-8-387</inkml:trace>
  <inkml:trace contextRef="#ctx0" brushRef="#br0" timeOffset="95591.4674">17773 12458 8901,'0'0'4902,"-6"-3"0,-12 16-516,-13 11-3741,5 16 0,-4 4 0,4 11-258,1 1-129,5 3 0,8-5-129,8-4-129,7-9 0,10-12-258,11-7-129,1-17-1806,10-3-2322,-3-4-258,3-11-258,-5-11-516</inkml:trace>
  <inkml:trace contextRef="#ctx0" brushRef="#br0" timeOffset="95759.4771">17631 12688 9804,'-35'0'4773,"35"0"-258,0 0-258,14-5-4128,16 0-258,2-5-2580,9 7-1677,2-1 0,0 1-645,2 1-258</inkml:trace>
  <inkml:trace contextRef="#ctx0" brushRef="#br0" timeOffset="96207.5027">18294 12330 3225,'10'-23'4515,"-10"23"129,3-11-129,-3 11-2838,0 0-387,0 0 0,0 0-258,0 0-258,0 0-258,0 0-129,0 0-258,0 0 129,0 0 129,0 0-258,0 0 0,0 0 129,0 0-129,0 0 0,0 0 129,0 0-129,9 6 129,-9-6-129,0 0-129,0 16 0,0 1 0,0 8 0,-6 15 0,-2 10 0,-3 16-129,-2 14-258,-4 2-258,7 7-4128,-7-9 258,3-4-774,2-14-129</inkml:trace>
  <inkml:trace contextRef="#ctx0" brushRef="#br0" timeOffset="96584.5243">18536 12407 8901,'0'-14'5031,"0"14"-387,0 19-258,-3 6-3741,0 17-516,-3 7 129,-1 11-129,-2 6-387,-7-6-1032,6 2-3096,-6-5-258,4-11 0,-1-14-774</inkml:trace>
  <inkml:trace contextRef="#ctx0" brushRef="#br0" timeOffset="97002.5483">18337 12303 9933,'-45'-12'4902,"28"12"-129,17 0-387,-2 17-3354,18 7-774,15 8 0,12 9 0,4 8-129,7 3 0,-3 6-129,-1 3 129,-9-3-129,-7-3 129,-12-9-258,-4-6 129,-8-12 0,-2-8 0,-3-6 0,-5-14 0,7 4 0,-7-4 0,10-7 0,-10 7 0,6-14 0,-6 14 0,4-14 0,-4 14 129,0-10-129,0 10 0,0 0 0,0 0 0,0 0 0,0 0-129,0 0 0,0 0-516,0 0-3870,0 0-258,0 0-129,0 0-645</inkml:trace>
  <inkml:trace contextRef="#ctx0" brushRef="#br0" timeOffset="97695.5879">17999 12363 11352,'-41'-15'5547,"29"13"-387,0-10-903,12 12-2967,12-4-258,21 4-387,15 0 0,24 0-516,13 7 0,11 0-129,2 8 0,-4 2-258,-13 7 129,-19 2 0,-26 8 0,-29 7 258,-27 8-129,-29 11 129,-23 8-129,-17 9 129,-9 1 129,-2 2 0,2-3-129,10-5 129,18-6 0,21-15-129,25-13 129,24-10-258,26-9 0,22-12 0,18-4-129,12-3 0,9-10 0,-1-3-129,-5-4 258,-8 0-129,-12 0-129,-14 0 129,-13 3-129,-16-1-258,-10 8-258,-12-14-2322,-3 16-2193,-13-11 0,-3 3-516,-10-9-258</inkml:trace>
  <inkml:trace contextRef="#ctx0" brushRef="#br0" timeOffset="97882.5986">17878 12834 11094,'28'-18'5160,"28"3"-258,25-11-129,19 1-4644,11-1 0,0 2-258,-8 7-129,-14-1-258,-12 18-2322,-26-7-1935,-20 7-129,-20 0-516,-11 0-129</inkml:trace>
  <inkml:trace contextRef="#ctx0" brushRef="#br0" timeOffset="98095.6108">18254 12501 10449,'-34'31'5160,"20"-9"-258,5 10-258,-5 7-4515,-3 9 0,-8 8 0,-6 4 0,-5 8-903,-11-6-3612,2 3-258,4-6-387,6-9-516</inkml:trace>
  <inkml:trace contextRef="#ctx0" brushRef="#br0" timeOffset="98678.6441">19189 11928 9417,'-7'-31'5289,"11"13"-258,16 5-129,6 2-2838,12 11-1806,8 0 0,5 14 0,-2 7 0,-6 15-129,-18 7 129,-16 10 129,-16 5 0,-24 9 0,-20 1 129,-10 10 0,-9 0-129,6-1 0,14-6-129,20 3-129,24-9-258,20-9 129,20-2-258,15-6 0,7-2 0,0-5 129,-10 2 0,-15 1 129,-19 4 129,-13 3 129,-17 5-129,-13 4 258,-8 4-129,-1 3-129,2 2 0,4-2-129,6 0-387,3-4-258,9 7-2967,-7-15-1548,1 3-516,-12-9-387,-2 2-258</inkml:trace>
  <inkml:trace contextRef="#ctx0" brushRef="#br0" timeOffset="99782.7073">10528 12314 3225,'27'-30'4902,"-12"11"-516,0 1 258,-5-6-2967,2 16-387,-12-4-129,0 12-258,-11 0-129,-8 15-129,-10 4-129,-1 10-258,-6 7 258,3 6-258,5 6-129,7 6 0,11 0 0,10 6 0,10 3-258,13 2 258,11 0-258,6-2 129,0-3 0,-2-2 129,-10 2-129,-8-4 129,-18-5 0,-6 5 0,-21-5 0,-10 2 0,-6-2 0,0-3-129,4-2 129,11-1-129,10 0 0,16-8 0,11 1-129,16-4 129,12 2 0,3 7 0,-2 8 0,-6 7-129,-13 13 129,-14 16-129,-12 21 129,-20 16 0,-11 11 0,-8 2-1161,2 9-3483,4-4-258,7-3-387,7-13-516</inkml:trace>
  <inkml:trace contextRef="#ctx0" brushRef="#br0" timeOffset="128327.3399">6245 15233 1,'3'-49'3998,"-3"29"388,0 7 0,0 13-1548,-10-25-516,10 25-387,-6-20-516,6 20 129,-6-23-387,6 23 0,0 0-387,0 22 0,0 7-387,2 18-129,1 13 129,1 11-258,-2 10 0,1 2-129,-2-1 129,-1-6-258,0-3 129,0-11-387,0-10-387,-8-23-1935,7 0-2064,1-29-387,0 0-129,-10-9-516</inkml:trace>
  <inkml:trace contextRef="#ctx0" brushRef="#br0" timeOffset="128614.3563">6210 15187 5676,'-2'-76'4773,"2"45"0,4 2-258,9 11-3354,0-4 0,12 19-129,-2-5 0,5 15-129,-3 8-387,3 13-129,-5 4-129,-3 7-129,-5-2 0,-7 2 0,-6-2-129,-2-2 0,-7-8 0,-7-3 0,-4-4 0,-1-6-258,-2 3-258,-2-9-516,7 8-3354,-5-4-387,3 6-387,3-3-258</inkml:trace>
  <inkml:trace contextRef="#ctx0" brushRef="#br0" timeOffset="128892.3722">6105 15998 5934,'10'22'5418,"11"-13"-129,4-9-516,11 5-1806,5-5-1935,14 0-387,3 0-129,6 0-387,-1 0-387,-5-2-516,2 6-2580,-15-2-1548,-7 1-129,-12 0-387,-9-1 0</inkml:trace>
  <inkml:trace contextRef="#ctx0" brushRef="#br0" timeOffset="129506.4074">6487 16456 5676,'7'12'4644,"1"-12"-129,-8 0-258,3-25-3096,2 13-258,-5-5-129,-1 5 129,-9 0-387,1 8 0,-6 4-129,-1 5 129,-4 13-387,4 9-129,-2 6 129,4 2-258,3 5 0,3-1 0,5-5-129,3-10 258,1-3-129,-1-21 129,18 11-129,-4-14 258,-1-12 0,4-3 129,-1-7-129,0 6 0,-2-2 129,-2 9-129,-1 4 0,-1 8 0,-10 0 0,11 29 0,-11 2-129,0 7 0,-2 11 0,-3 5 0,-2 1-129,-1 2 258,0-4-258,2-4 129,1-7 0,3-3 0,2-13 0,1-6 129,-1-20 0,16 14 0,-4-14 129,2-4 0,2-6 129,4-3-129,-1-3 0,5 1 0,-4-2 0,0-2-258,2 6-516,-12-6-4128,6 3-258,-8-4-258,-1 1-645</inkml:trace>
  <inkml:trace contextRef="#ctx0" brushRef="#br0" timeOffset="130303.453">8232 14995 8385,'-2'-20'4902,"2"20"-129,-8 9-129,-3 27-3612,11 32 0,-5 16-387,4 32-129,-2 18-258,2 15 0,-2 12-387,1-2-129,2-9 0,-2-18-645,8-2-1419,-6-41-2322,5-16-258,1-24-129,3-31-516</inkml:trace>
  <inkml:trace contextRef="#ctx0" brushRef="#br0" timeOffset="130714.4765">9367 15551 9288,'-20'-42'5418,"12"42"-387,-2 11-129,2 44-3999,2 4-387,6 22-129,0 2 0,6 16-387,0 8-645,-2-13-903,7-6-3354,-8-23-129,1-11-258,-4-22-258</inkml:trace>
  <inkml:trace contextRef="#ctx0" brushRef="#br0" timeOffset="130943.4896">9304 15758 5547,'7'-167'5289,"3"99"-387,9 27-258,-1 4-2580,11 26-645,-5 1-516,8 15-387,-3 11 0,-1 12-258,-4 8 129,-5 12-258,-7 4 0,-8 9-258,-4 5-129,-14-8-903,1 6-3612,-10-9-129,1-5-258,-1-13-516</inkml:trace>
  <inkml:trace contextRef="#ctx0" brushRef="#br0" timeOffset="131123.4999">9794 15879 6450,'55'-4'4902,"-42"5"-258,-12 10-387,-1-11-3225,-15 30-903,-1-3-258,-4-2-1548,2 8-2580,1-3-387,3-4-258,9-3-129</inkml:trace>
  <inkml:trace contextRef="#ctx0" brushRef="#br0" timeOffset="131587.5263">10225 15640 7353,'21'-75'5031,"-21"52"0,-6 11-516,-12 3-3612,4 9-387,-4 5-129,2 11-129,-3 5-258,1 7 0,2 3 0,1 4 0,7 0 0,3-3-129,5-3 0,1-7 129,11-6 0,3-8-129,2-8 129,2 0 0,-1-1 0,-1 1 0,-3 1 0,-1 10 0,-7 8-129,-3 9 129,-3 9-129,-1 2 129,-4 1-129,-3-1 129,-2 7-129,3-2 258,0-3-129,2-5 129,2-7-129,3 0 258,0-9-258,7 3 258,1-15-129,2-3-129,2-3 129,-1-2-129,2 0-129,-1-19-645,6 0-3483,-4-3-774,-1-4 0,1-3-516</inkml:trace>
  <inkml:trace contextRef="#ctx0" brushRef="#br0" timeOffset="132006.5503">10827 15502 5160,'0'-15'4644,"4"3"-258,-4 12-1161,0 0-2193,-3-21-258,3 21 258,0 0 0,-9 0 129,-6 3 0,4 21-516,-8 3 129,1 13-516,-3 8 129,4 10-258,0-3 0,8-1-129,7-7-258,4-9 129,11-7-258,3-19-645,13-4-3096,-4-11-774,1-8-387,-5-12-387</inkml:trace>
  <inkml:trace contextRef="#ctx0" brushRef="#br0" timeOffset="132183.5605">10663 15628 9030,'0'0'5031,"20"9"-516,11-18-645,7 3-3870,7-1-387,-3-9-2967,5 4-1290,2 0-129,-5-6-516</inkml:trace>
  <inkml:trace contextRef="#ctx0" brushRef="#br0" timeOffset="132774.5943">11622 15054 7611,'-23'-23'5289,"23"23"-258,-3-18 0,14 18-3870,6-2-258,21 2-258,7 0-258,10 0-129,-1 0 0,-1 7-258,-5 3 129,-11 8-129,-15 5 0,-19 12 0,-17 7-129,-24 11 258,-16 10-129,-16 3-129,-8 4 129,-2-3-258,6-3 258,11-6 0,15-8 0,21-7-129,19-11 129,20-12 129,20-8-129,13-8 129,13-4-129,4-7 0,1-3 129,-2-6 0,-5 1-258,-9-2 0,-7 5-387,-13-12-1548,-10 11-2838,-9-4-258,-8 0-516,-5-4-129</inkml:trace>
  <inkml:trace contextRef="#ctx0" brushRef="#br0" timeOffset="132962.605">11758 15037 6837,'-30'-6'5418,"12"32"-387,-2 14-129,-4 24-3870,-4 0-387,4 12-387,-3 6 0,-1-1-387,5 10-1161,-4-13-3612,4-8 0,5-12-516,3-9-129</inkml:trace>
  <inkml:trace contextRef="#ctx0" brushRef="#br0" timeOffset="133203.6188">12304 15588 11352,'24'17'5418,"-23"3"-645,-2-8-1419,-10 20-3354,2 8-774,-12-4-3612,6 3-645,0-1-129,-5-3-516</inkml:trace>
  <inkml:trace contextRef="#ctx0" brushRef="#br0" timeOffset="133945.6613">13380 15276 7482,'15'-31'5031,"-11"7"0,-3 2-258,8 2-4128,-11-4 0,-5 14-129,-7-2 0,-3 12-129,0 0-129,-1 5-129,2 7-129,3 0 0,4 3 0,6-2-129,3-2 129,0 1 129,0-12-129,11 17 129,-7-6 0,-4 5 0,0 1 0,-5 4 0,-5 1 0,3 3 0,-2-1-129,1-7 0,5-2 0,3-15 129,0 0-258,16 0 129,3-12 129,6-5 0,1-4 0,6 1 0,-2 3 0,0 4 0,-6 6 0,-6 7 0,-9 8 0,-9 13 0,-3 7 0,-10 7-129,-4 9 0,-3 4 0,-1 1 0,3 2 0,0-1 0,7-2-129,3-4 129,4-3 0,1-8-129,3-4 129,0-8 0,0-3 0,0-5-129,0-13 129,0 0 0,0 0 0,0-6 0,4-13-129,7-8-129,5-13-645,15 6-3096,-2-10-1161,6-1-387,3-1-258</inkml:trace>
  <inkml:trace contextRef="#ctx0" brushRef="#br0" timeOffset="134127.6717">13860 15317 9417,'32'-9'5676,"-13"4"-645,7 0 129,-1-2-4644,10 2-387,3 2-516,-5-9-1677,-1 12-2580,-8 0-774,-7 5 0,-17-5-645</inkml:trace>
  <inkml:trace contextRef="#ctx0" brushRef="#br0" timeOffset="134283.6806">13865 15507 8256,'-31'21'5160,"31"-21"-129,23-6-387,9-6-3999,10-10-516,3 0-258,3 4-774,-7-4-3483,-1 1-516,-8 2-258,-8-1-258</inkml:trace>
  <inkml:trace contextRef="#ctx0" brushRef="#br0" timeOffset="134458.6906">14123 14936 8256,'-22'-23'5547,"11"43"-258,-1 26-387,5 21-3870,-14 5-258,9 15-387,-6 6-516,-7-13-2322,8 7-2451,-2-10-387,4-11-387,3-12-387</inkml:trace>
  <inkml:trace contextRef="#ctx0" brushRef="#br0" timeOffset="134750.7073">14380 15230 6708,'-12'29'5289,"-1"6"-516,0-4-129,3-8-3870,9 11-387,2-9-129,12-3 129,2-10-129,8-6 0,-3-7 0,7-9 0,-6-6 129,1-9-387,-4-1 129,-4-3-129,-6-3 0,-4 0-387,-4 9-258,-8-12-2580,-6 10-1548,-7 4-516,-9 4-129</inkml:trace>
  <inkml:trace contextRef="#ctx0" brushRef="#br0" timeOffset="135186.7323">14907 14626 10965,'41'-13'5547,"-26"13"-516,-5 7-129,3 14-4644,-6 8 0,-3 12-258,-4 8 0,-1 9 0,-9 4 0,0 6-129,-3-3 129,4 0 129,2-6 0,5-2 0,2-8 0,10-5 0,3-4 0,5-5 0,-2-2 0,-1-4-129,-6 2 129,-5 1-129,-4 2 129,-9 7 0,-5-2 0,-3 2-129,-1 3 0,0-1 129,2-2 0,0 0-129,1-2-129,1-6 0,-1 1-258,-1-7-387,6 16-2838,-8-21-1806,2 1-258,-2-6-387,2-4-129</inkml:trace>
  <inkml:trace contextRef="#ctx0" brushRef="#br0" timeOffset="136078.7833">5824 14570 6063,'-9'0'4902,"-5"0"-387,-6 7-129,-1 11-3483,-9-2 0,1 13-129,-6 4-129,4 11-387,-3 4 129,6 11-258,5 4 0,9 3-129,10 1 0,4 1 0,10-3-129,5-2 129,1-4 0,2-4 129,-7-3-129,-6 0 0,-5 1 129,-13 0-129,-8 1 0,-3-4 0,-3-7 129,2-3-258,2-6 129,8-9 0,9-7 0,6-18 0,13 17 0,5-10-129,4 3 129,1 3 0,2 6 0,-6 8 0,-1 4 0,-7 15 0,-2 4 0,-7 5 129,-2 4-129,-1 1 0,-9 4 0,-4-2 0,-6 8 0,-4-12-129,-4 6 0,-8-1-516,5 9-2967,-7-4-903,0-5-516,4 4-387</inkml:trace>
  <inkml:trace contextRef="#ctx0" brushRef="#br0" timeOffset="173318.9133">17658 14449 8385,'0'-30'4902,"0"30"0,0-21-129,0 21-3354,0 0-258,0 27-387,-2-1-129,-2 23-129,-4 9 0,3 17-258,-3 12 129,3 14-387,0 6 0,1-1 0,2 0-129,-2-8-129,3-7-129,-3-20-258,4-1-1161,-6-30-3354,5-12 0,1-28-387,-10 7-129</inkml:trace>
  <inkml:trace contextRef="#ctx0" brushRef="#br0" timeOffset="173626.9309">17656 14439 9546,'50'-48'5289,"-19"29"-516,5 12-129,-6-1-3483,4 13-387,-3 10-258,-6 16-258,-8 7 0,-7 5 0,-9 6-129,-2 0 0,-9-3-129,-7-4 0,-6-4 0,-4-7-258,-3-3 0,-4-10-903,12-2-3741,-8-10 0,9-1-387,1-5-387</inkml:trace>
  <inkml:trace contextRef="#ctx0" brushRef="#br0" timeOffset="174010.9529">17283 15645 10836,'5'-16'5676,"13"4"-516,17 8-129,4-6-4257,15 6-258,7-1-129,8 2-258,-2 3-129,-2-3-258,-6 3 0,-10-1-387,-5 2-387,-21-1-3999,-2 0-129,-21 0-129,0 0-645</inkml:trace>
  <inkml:trace contextRef="#ctx0" brushRef="#br0" timeOffset="174726.9938">17595 16063 3483,'23'-13'5031,"-12"-1"0,-4-7-129,1 6-2064,-8-19-1419,2 10-258,-2-10 0,-2 14-387,-11-1-129,3 10-129,-5 7-258,-5 7 0,-1 14 0,-1 7-129,-1 10-129,2 2 0,5 0 0,7-4 0,7 0-129,2-7 129,7-5 0,10-9-129,2-10 129,3-1-129,0-1 129,-3-5 0,-2-4 129,-5 3-129,-2-2 0,-10 9 0,0 0 0,0 0 0,3 14 129,-6 10-258,-4 4 129,0 6-129,-2 3 0,-1 5-129,1 1 258,-1 0-258,3 4 129,0-11-129,1-2 129,4-7 129,0 0 0,2-10-129,0-4 129,0-13 0,13 4 0,-3-4 129,2-9-129,2-4 129,2-5 0,-2 4-129,1-1 129,-1 3 0,-2 2 0,-1 2-129,-1 2-129,-10 6 0,12-5-258,-12 5-1677,0 0-2838,9-13-129,-9 13-774,0 0 0</inkml:trace>
  <inkml:trace contextRef="#ctx0" brushRef="#br0" timeOffset="175319.0277">18548 15271 7224,'4'11'5289,"4"-11"-129,11 1-258,1-5-3096,11 4-774,1-3-258,7 3-387,0 0-258,-3 0 0,-3 0-387,-5 0 0,-3 3-774,-13-6-2838,0 3-774,-12 0-774,0 0-129</inkml:trace>
  <inkml:trace contextRef="#ctx0" brushRef="#br0" timeOffset="175522.0393">18773 15012 9417,'-6'22'5418,"4"10"-387,-2 8-129,4 7-4128,-6 9-516,6 6-129,-2 4-129,0-5-258,-2 4-516,-2-21-2451,3 4-1548,-2-12-258,4-5-516,-1-13 0</inkml:trace>
  <inkml:trace contextRef="#ctx0" brushRef="#br0" timeOffset="175926.0624">19696 14536 7224,'13'18'5031,"-7"6"-387,0 5-258,-1-3-3354,-1 16-1032,-3-2 258,3 0-258,-4-8 258,0-5-129,0-15 129,0-12 0,0 0 258,2-19-129,3-11 129,4-3-129,0-4-129,6-1 0,-1 1-258,4 4 129,0 4-387,3 5 129,1 11-516,-4-8-1548,5 18-2451,-4 1-258,2 3-258,-6 9-387</inkml:trace>
  <inkml:trace contextRef="#ctx0" brushRef="#br0" timeOffset="176227.0796">19299 15429 10191,'14'5'5418,"13"-13"-387,18-1 0,10-8-4515,11-4-129,10-6 0,6 0-258,1-2 0,-3 4-129,-8 4 0,-12 0-258,-13 5-129,-15-1-1419,-9 17-2967,-23 0-387,0 8-258,-20 4-387</inkml:trace>
  <inkml:trace contextRef="#ctx0" brushRef="#br0" timeOffset="176646.1036">19679 15791 9159,'0'0'5418,"1"-7"-258,-1-11-129,9 8-4257,-9-2-258,0 12-129,-9-3 129,-1 14-129,-6 6 0,0 7-258,-2 3 129,3 3-129,2 1-129,9 0 0,4-2 0,4-7 0,12 1 0,3-9 0,5 3-129,0-1 0,-3-1 0,-2 2 258,-7-1-258,-5 0 129,-7 0 0,-4 7 0,-11-2 0,-5 1 0,-7-5 0,-3-2 0,-3-11 129,0 6-258,3-2 129,2-8-129,6-7-129,1-8-516,21 15-2838,-17-17-1548,17 17-258,0-24-258</inkml:trace>
  <inkml:trace contextRef="#ctx0" brushRef="#br0" timeOffset="177183.1343">20894 15041 6063,'20'-1'5289,"-10"-2"0,5 3-645,0-14-2193,9 11-1161,-4-9-516,6 5-258,0-3-129,-1 3-129,-2-1-129,-4 3-129,-4 5-129,-6-1-516,1 8-774,-10-7-3483,0 14 0,-8-6-387,0 5-516</inkml:trace>
  <inkml:trace contextRef="#ctx0" brushRef="#br0" timeOffset="177596.1579">20898 15291 6063,'0'0'5160,"0"0"-387,10 3-387,-5-10-2580,12 6-516,-3-10 0,9 5-387,-3-6-258,3 3-129,0-2-129,-2 3-387,0-1 0,-2 5 0,-4 1-129,-4-2-258,1 5-387,-8-9-2064,-4 9-2064,0 0-258,9 0-258,-9 0-387</inkml:trace>
  <inkml:trace contextRef="#ctx0" brushRef="#br0" timeOffset="190301.8844">21734 14203 6966,'-11'-31'5418,"11"31"-387,-7-17-129,7 17-2838,-9 16-1032,7 25-387,-4 14-258,0 21 0,-4 12-258,1 13 0,-3 5-129,-2 2-129,1-3-387,-3-19-516,8-3-1935,-6-27-1935,4-14-258,-2-20-258,6-11-129</inkml:trace>
  <inkml:trace contextRef="#ctx0" brushRef="#br0" timeOffset="190581.9007">21598 14163 5934,'18'-70'5160,"3"48"-258,2 1-129,10 15-3225,-1-3-387,12 14 129,-11 9-516,2 12 0,-10 7-387,-4 9-129,-9 7-129,-11 5 0,-6 2-129,-13-2 129,-8-2-258,-8-6 0,-3-4-516,-4-16-387,10-1-3483,-4-17-387,10-5-129,8-11-774</inkml:trace>
  <inkml:trace contextRef="#ctx0" brushRef="#br0" timeOffset="190917.9199">22095 14147 7740,'22'-42'5160,"-23"27"-387,-7 8-129,-13-1-3483,4 12-258,-3 5-258,7 11-129,3 3-129,8 8-129,3 4-129,12 7 0,4 3-258,5 3 258,-1-1 0,0 1 0,-6-4-129,-3-1 129,-7-6-129,-5-6 0,-2-6-129,-13-7 129,-1-6 0,-4-4-129,-2-6 0,-1-2 129,2-2-258,1-7-258,8 9-1032,-1-13-3096,13 13-258,-5-22-387,10 12-387</inkml:trace>
  <inkml:trace contextRef="#ctx0" brushRef="#br0" timeOffset="191566.957">22515 14296 3483,'-19'0'4773,"4"0"-129,15 0-258,0 0-2193,11 0-1032,12 0-258,-1-1-129,13 1-129,-1-6 0,7 6-258,-1 0 0,-3 0-129,-4-2-129,-4 1-258,-4 1-774,-15-3-2838,1 2-903,-11 1-387,4-16-258</inkml:trace>
  <inkml:trace contextRef="#ctx0" brushRef="#br0" timeOffset="191758.968">22740 14097 8514,'-10'-4'5031,"10"4"0,-13 21-516,2 4-3354,4 16-387,0 10-387,-1 8-129,-4 6-516,3-5-258,5 5-2967,-2-13-1161,4-6-387,0-15-645,2-10 258</inkml:trace>
  <inkml:trace contextRef="#ctx0" brushRef="#br0" timeOffset="192082.9863">23000 14109 7482,'30'16'5031,"-15"9"-129,-3 5-387,2 10-3741,-6 1-129,3 6-258,-8 0-258,1-6 0,-4-5-129,-2-9 129,0-7-129,2-20 129,0 0-129,-5-9 129,5-20 129,7-4-258,3-7 129,1-2-129,2-4 0,4 5-129,3 7-516,-4-1-1032,11 16-2967,-2 1 0,2 7-645,0 6 0</inkml:trace>
  <inkml:trace contextRef="#ctx0" brushRef="#br0" timeOffset="192595.0158">23549 14147 5676,'23'-16'5289,"-20"5"-387,-7-4-129,4 15-2967,-29-14-645,11 14-129,-8 6-387,3 12-129,1 6-258,2 1 0,6 4-258,4 3 0,5-3 0,4-5 0,1-8 0,6-9-129,4-7 258,4 0-129,1-11 0,1-4 129,-2-5-129,0 3 129,-3 1 0,0 9 0,-11 7 0,10 0 0,-9 9 0,0 12 0,-1 6-129,0 5 129,0 4-258,-4 0 129,2 1-129,-2-3 0,2-1 0,-1-6 0,1-5-129,2-6 258,0-16-129,5 16 0,5-15 129,-1-1 0,5-9 0,1-3 0,0-5 0,3-2 129,-1-2-129,1 1 129,-1-2-129,1 5 129,-2-1 0,2 4-129,-4 5-129,-1 0-774,6 9-3999,-19 0-129,11 20-387,-12-3-645</inkml:trace>
  <inkml:trace contextRef="#ctx0" brushRef="#br0" timeOffset="193030.0407">21866 15370 7482,'-46'-16'5289,"23"11"-387,9 4 0,0-6-3483,22 8-258,20-1-387,19 3 0,24-3-387,28 0 0,23-3 0,20 1-129,13-6-129,6-1 0,-8-1-258,-8 1 129,-20 1 0,-26-1 0,-24 4-387,-34-10-903,-14 11-3741,-27 4 0,-7-9-387,-21 8-645</inkml:trace>
  <inkml:trace contextRef="#ctx0" brushRef="#br0" timeOffset="193538.0698">22377 15741 3483,'-12'10'5160,"19"-10"-387,5-7 258,3 3-2709,-9-12-903,3 9-516,-9 7-258,0 0-129,-8-5 129,-6 12-129,-10 6-387,-1 4 129,-4 4-258,3 6 0,4-1 0,-3 3 0,7-2-129,7-1 129,7-5-129,4-6 129,3-2 0,9-9-129,5-4 129,4 0 0,2-4 129,0-4-129,-1 4 0,-4 3 0,-3 2 0,-5 11 0,-4 4-129,-6 6 129,-1 6 0,-6-2 0,-2 3-129,0 5 129,1-5 0,1-4-129,2-3 129,3-5 0,2-5 0,0-12 0,19 0 0,-3-6 0,4-8 0,4-1-129,2-2-645,-1-14-2064,7 9-1806,2-4-645,1 1-129,0-6 129</inkml:trace>
  <inkml:trace contextRef="#ctx0" brushRef="#br0" timeOffset="193834.0864">22811 15812 6837,'34'-56'5289,"-29"32"-129,-4 12-258,-12-8-3225,11 20-387,-21 0-516,10 12-258,-4 3-129,3 10-129,5 3-258,3 3 129,4 2-129,0-1 0,8 0-129,2-2 129,0-2 0,0-4 0,-2-4-129,0-3 129,-3-3 0,-3-4 0,-2-10 0,-1 17 0,-8-15 129,-3 1-129,-2-1 0,-3-2-129,2 4-645,-11-4-3483,8 0-774,-2 0-645,5-1-258</inkml:trace>
  <inkml:trace contextRef="#ctx0" brushRef="#br0" timeOffset="194787.1412">21513 13834 6063,'-36'7'5160,"16"10"-387,-1 17-129,-12 11-3225,10 29-516,-1 16-387,8 17 0,6 6 129,10 5-1161,10 2-3225,12-12-903,12-9-258,11-24-645</inkml:trace>
  <inkml:trace contextRef="#ctx0" brushRef="#br0" timeOffset="195306.1709">23750 13854 6450,'13'-3'5676,"5"9"-645,9 17 0,-6 2-3741,12 19-129,-6 3-258,-2 9-387,-9 1-129,-10 6-387,-6 2 0,-13-3-258,-10 4-774,-16-4-4128,-3-1 0,-9-4-258,-4 2-129</inkml:trace>
  <inkml:trace contextRef="#ctx0" brushRef="#br0" timeOffset="195802.1993">21801 15501 5031,'8'22'5289,"-7"7"-387,-2 12-387,-2 18-3225,-16 1-258,6 18-516,-7 0-129,7 13-129,3-6-387,9-5 129,6-10-129,18-17-387,20 0-1806,7-21-2322,15-9-387,5-17-387,9-6 516</inkml:trace>
  <inkml:trace contextRef="#ctx0" brushRef="#br0" timeOffset="196231.2238">23012 15681 3999,'11'-12'5418,"-4"9"-258,-7 3-129,20 0-2451,-20 0-1032,21 14-387,-9 4-387,4 16-258,-1 7-129,0 6-129,-4 5-258,-4 4 129,-6-1-258,-2 2 129,-13-6-387,-10-9-645,3 0-3870,-17-8-258,-1-3-258,-9-9-645</inkml:trace>
  <inkml:trace contextRef="#ctx0" brushRef="#br0" timeOffset="221086.6455">15082 16653 3870,'13'-61'5289,"-8"35"-129,-2 12-1548,-4-11-1419,1 25-258,0 20-645,0 31-258,-2 10-387,1 28-129,-4 10-258,0 21 258,-3 3-129,1 2-129,1-6-129,-4-17-258,6-11-774,-9-20-2580,6-19-1419,1-31-516,6-21-387,-10-12-129</inkml:trace>
  <inkml:trace contextRef="#ctx0" brushRef="#br0" timeOffset="221349.6605">15001 16573 5547,'12'-83'5289,"-1"55"-129,4 10-516,4-11-3225,12 20-516,-3-3-258,6 9-129,-3 3 0,2 11-129,-8 6-258,-4 9 0,-9 3-129,-7 11 129,-7 5-129,-11 6 129,-9 4-387,-7-1-129,1 6-1419,-6-8-3096,1-4-258,2-8-387,5-8-258</inkml:trace>
  <inkml:trace contextRef="#ctx0" brushRef="#br0" timeOffset="221609.6754">14710 17601 6837,'-12'76'5547,"24"-62"-645,14 1 129,12-1-4128,8-14-129,12 0-129,6-2-258,8-16 258,-2 1-258,-1 11 0,-5-6-1032,-13 8-1677,-5 4-2967,-8-3 645,-16 2-903,-9 1-645</inkml:trace>
  <inkml:trace contextRef="#ctx0" brushRef="#br0" timeOffset="222102.7036">15069 17899 3612,'0'0'5934,"0"0"-387,0 0-258,0 0-1935,0 0-2709,0 0-129,0 0-387,-14 58 129,14-58-129,-27 71 0,27-71-129,-38 52 0,38-52 0,0 0 0,-49 61 0,49-61 0,0 0-129,0 0 0,0 0 129,0 0 0,0 0 0,0 0 0,43-25-129,-43 25 258,0 0-129,15 46-129,-15-46 129,-1 65 0,1-65 0,-11 58 0,11-58 0,-11 87-129,11-87 0,-11 69 129,11-69 0,-7 55-129,7-55 0,0 66 258,0-66 0,0 0 0,0 0 0,7 58 129,-7-58-129,0 0 129,0 0-129,42 10 0,-42-10-258,48-33-516,-48 33-2967,55-81-1548,-20 23-387,-1-8-516</inkml:trace>
  <inkml:trace contextRef="#ctx0" brushRef="#br0" timeOffset="222319.716">15800 17648 7353,'28'33'5547,"-21"-20"-1161,-7-13 516,0 0-3612,0 0-1419,0 0-516,5 11-4386,-5-11 774,0 0-1032,14 0 387</inkml:trace>
  <inkml:trace contextRef="#ctx0" brushRef="#br0" timeOffset="222901.7493">16276 16944 7740,'0'0'5289,"0"0"-516,10 10 0,-3 6-4386,8 9 0,-1 5-258,-3 3 0,-7-4 0,1-5-258,-5-7 129,0-17 129,0 0-129,-2-17-129,2-17 258,6-7-258,8-5 129,4-6 0,6 2 0,3-1-387,4 20-258,-7-5-1677,5 19-2322,-4 9-258,-4 8-516,-5 5 258</inkml:trace>
  <inkml:trace contextRef="#ctx0" brushRef="#br0" timeOffset="223174.7649">16144 17701 8385,'-11'16'5676,"17"8"-387,17-32 0,11-24-3612,6 22-1161,16-1 516,1 1-903,7-1-258,1-9-129,-10 2 0,-2 9-903,-14 6-2064,-9-2-1290,-10 3-1161,-10 1 129,-10 1-516</inkml:trace>
  <inkml:trace contextRef="#ctx0" brushRef="#br0" timeOffset="223705.7953">16473 18035 3096,'0'0'4902,"0"0"0,0 0-2322,-4-58-645,4 58 0,0 0-258,0 0-387,0 0-387,-48-27-129,48 27-516,0 0 129,-39 51-258,39-51 0,-17 61-387,17-61 0,-2 69 258,2-69-129,12 71 0,-12-71 0,27 70 129,-27-70-129,0 0 129,31 54 0,-31-54-129,0 0 0,0 0 129,0 0 0,-37 43 129,37-43-258,-47 0 129,47 0 0,-52-20 0,52 20-258,-42-14-2451,42 14-2064,0 0-645,-18-72-129</inkml:trace>
  <inkml:trace contextRef="#ctx0" brushRef="#br0" timeOffset="224302.8293">17412 17311 5934,'18'5'5160,"-2"-4"-129,5-6-645,7-8-2838,0 2-774,7-1-387,-2 6-258,2 0-258,-4 6-387,-9 0-774,4 2-2967,-15 2-774,-11-4 129,0 0-645</inkml:trace>
  <inkml:trace contextRef="#ctx0" brushRef="#br0" timeOffset="224467.8388">17457 17570 7611,'28'12'5289,"-5"-8"-774,1-4 129,2 0-4644,-2 0-1935,0 0-2193,1-3-774,-5 2 129,1-11-774</inkml:trace>
  <inkml:trace contextRef="#ctx0" brushRef="#br0" timeOffset="224865.8613">18488 16774 7611,'1'-14'5289,"-1"14"-387,0 12-129,0 30-4128,0 15-258,0 16 0,-4 19-258,0 16-387,2 4-1548,-5-6-3225,1-14-129,-2-12-774,1-15 645</inkml:trace>
  <inkml:trace contextRef="#ctx0" brushRef="#br0" timeOffset="225117.876">18443 16919 5934,'33'-100'5289,"-10"71"-387,2 6-129,12 13-3612,-9 5-387,3 7-387,-5 13 0,-3 7-129,-7 11 0,-5 5-129,-9 7-129,-5 6 0,-11-5-129,-6 2-258,-1 4-1161,-8-16-3225,2-6-258,1-10-387,3-15 0</inkml:trace>
  <inkml:trace contextRef="#ctx0" brushRef="#br0" timeOffset="225397.892">18762 16796 6708,'54'10'5160,"-33"12"-516,-4 2-258,-1 10-3999,-4-3-129,-2 7 129,-4-5-387,-5-1 129,2-9-129,-3-7 0,0-16 0,0 0 129,0-9 0,2-15 0,4-5 0,4-5 0,4-5 129,3-1-258,5 3-258,-1-2-774,7 10-3354,-6 5-516,-1 6-129,-3 5-387</inkml:trace>
  <inkml:trace contextRef="#ctx0" brushRef="#br0" timeOffset="225766.9132">18175 17761 6708,'14'-4'5031,"3"-7"645,12 1-774,11 2-3354,16 5-774,10-2-258,16-9 129,9 9-645,4-5 0,2 3-774,-8-5 774,-6-10-1419,-21 11-1677,-8 6-1806,-19 2-645,-14-2 387</inkml:trace>
  <inkml:trace contextRef="#ctx0" brushRef="#br0" timeOffset="226477.9538">18498 18132 4257,'0'0'5160,"0"0"0,0 0-2064,0 0-1161,0 0-516,22-44-516,-22 44-129,0 0-258,0 0-258,-16-58 129,16 58-129,0 0 258,-43 0-258,43 0 258,-41 40-387,41-40-129,-40 57 129,40-57-129,-29 50 0,29-50-258,0 0 129,0 0 0,0 0 129,35 43 0,-35-43 0,47-47-129,-47 47 258,44-42 0,-44 42 0,0 0-129,38-2 129,-38 2-129,0 44 0,0-44 0,-21 89 0,21-89 129,-31 78-129,31-78 0,-30 52-129,30-52 0,-18 49 129,18-49-258,0 0 387,0 0-258,0 0 0,0 0 129,0 0-258,44 57-645,-44-57-3870,43-13-258,-43 13-516,42-56-387</inkml:trace>
  <inkml:trace contextRef="#ctx0" brushRef="#br0" timeOffset="226825.9737">18879 17999 7353,'0'0'5676,"0"0"-516,0 0-129,0 0-4257,-42-36 129,42 36-387,0 0-129,-45 67-129,45-67-129,-7 61 0,7-61-258,11 57 129,-11-57-258,28 58 129,-28-58 129,0 0-129,50 50 0,-50-50 0,0 0 387,0 0-387,0 0 258,18 50-129,-18-50 129,0 0 0,-43 0-129,43 0 0,-43 3-258,43-3 129,-45 7-645,45-7-3870,0 0-645,-41 9-129,41-9-774</inkml:trace>
  <inkml:trace contextRef="#ctx0" brushRef="#br0" timeOffset="265978.2131">15678 813 3354,'0'0'3999,"40"-6"-903,-40 6 516,0 0-903,0 0-129,0 0-516,44-19-258,-44 19-645,0 0-258,0 0-129,0 0-258,0 0-129,-41-41 129,41 41-387,-48-7 0,48 7 0,-60 0-129,60 0 0,-72 6 129,35 4-129,-1 5 0,38-15-129,-67 37-129,67-37 129,-52 47-258,52-47 258,-33 48 129,33-48-129,0 0-258,-13 63 387,13-63 0,0 0 258,0 0 129,16 51 0,-16-51 0,0 0-129,0 0 387,51 18-129,-51-18 258,46 0-516,-46 0-129,59-12-129,-59 12 0,68-17 129,-68 17-516,65-8 516,-65 8 0,57 0-258,-57 0 129,46 25 258,-46-25 0,0 0-258,50 74 387,-50-74-387,23 67-129,-23-67 129,21 77 129,-21-77-387,12 86-129,-9-40 258,-3 0 387,0 0-645,-5-2 387,-5-3 0,-2-2 0,-4-6-129,-2-4 387,-2-7-258,-2-6 0,0-4 0,-3-12-129,-2 0 129,-4-12 0,0-4 0,-3-3 0,-1-1 0,-3 1 129,0 0-129,3-1 0,2 3 0,33 17-129,-50-24 0,50 24-258,0 0-1935,0 0-2322,-25-57 258,25 57-774,0 0 0</inkml:trace>
  <inkml:trace contextRef="#ctx0" brushRef="#br0" timeOffset="266850.263">18285 706 9546,'52'-14'5160,"-52"14"-258,45-6-129,-45 6-1677,59-5-2193,-59 5-129,79-10-258,-34 4-129,5 2-129,4 0 0,4 2-129,1-1 0,-1-1 0,-3 0-258,-9 0 129,-6 2 0,-40 2-129,53-8-258,-53 8-258,0 0-387,0 0-3612,0 0-129,0 0-258,-33-10-645</inkml:trace>
  <inkml:trace contextRef="#ctx0" brushRef="#br0" timeOffset="267142.2797">18738 647 10965,'0'0'5160,"0"0"-387,0 0 0,0 0-3612,0 0-258,0 0-258,-22 63-129,22-63-129,-1 71-258,-1-18 258,-4 4-387,2 4 387,-3 9-258,1-2 129,1 6-387,0-5 387,2-7-387,2-11 0,1-7 129,0-5-258,0-13-516,0-26-903,0 0-2709,0 0-387,0 0 0,0 0-903</inkml:trace>
  <inkml:trace contextRef="#ctx0" brushRef="#br0" timeOffset="268118.3355">11516 870 3870,'37'-34'4773,"-37"34"129,0 0-258,34-76-2064,-34 76 0,0-59-645,0 59-645,-15-52-129,15 52-645,-40-31-129,40 31-258,-61 5 0,22 16-129,0 16-129,-2 12 258,5 18-129,3 14-129,8 19 258,7 17-258,9 11 258,9-3-387,0-3 258,10-6-387,2-9 387,-1-12-516,-2-23 129,-2-16-387,-7-28-1419,1-1-2322,-3-16 0,2-11-387,-23-17-387</inkml:trace>
  <inkml:trace contextRef="#ctx0" brushRef="#br0" timeOffset="268390.3508">11074 1323 12513,'-15'-78'5031,"15"78"0,3-60-387,-3 60-3483,35-48-645,-35 48-129,64-37 129,-24 25-516,4 12 129,0 7-387,-3 20 258,-41-27-258,67 101 387,-43-36-258,-5 6 0,-7-1 0,-6-2 0,-2-6-258,-1-13 0,0-18-645,-9-18-2064,6-13-1419,-2-13-387,2 13-258,-8-69-258</inkml:trace>
  <inkml:trace contextRef="#ctx0" brushRef="#br0" timeOffset="268886.3794">11462 1130 11352,'0'0'4644,"0"0"-258,30 61 129,-30-61-4128,25 92 258,-7-43-516,0 4-258,-2-4 129,-2-8 0,1-8 258,-3-15-387,-12-18 258,0 0 0,0 0 0,38-38 258,-38 38-516,20-75 516,-20 75-387,19-79 258,-19 79-129,14-56-129,-14 56 129,0 0 129,0 0 258,0 0-645,0 0 258,24 49-129,-24-49 129,15 63-258,-4-28 129,0-9-516,3-4 258,0-6 0,-14-16-129,0 0 129,42 3 0,-42-3 0,0 0 129,42-73 258,-42 73 0,23-75 258,-23 75 0,20-65-129,-20 65 0,0 0 387,0 0-387,0 0-258,0 0 129,27 51-387,-27-51-129,8 70-129,-8-70-387,11 48-3096,-11-48-645,0 0 129,0 0-516</inkml:trace>
  <inkml:trace contextRef="#ctx0" brushRef="#br0" timeOffset="269042.3884">12005 865 13803,'0'0'5289,"0"0"-516,0 0-516,0 0-4644,0 0-3741,0 0-645,0 0-645,39-10 0</inkml:trace>
  <inkml:trace contextRef="#ctx0" brushRef="#br0" timeOffset="269185.3965">12097 959 7482,'8'71'4515,"-5"-22"-387,2 6-258,0 8-3483,-2 2-516,-3-3-1935,0-1-1806,0-5-129,-3-10-645,0-13 387</inkml:trace>
  <inkml:trace contextRef="#ctx0" brushRef="#br0" timeOffset="269621.4215">12066 1235 11739,'0'0'5289,"0"0"-258,0 0-129,65-32-4257,-65 32-129,73 7-129,-30-7 0,-1 0-258,-2-4-129,-3-6-129,-37 10-129,50-24 258,-50 24-129,0 0 258,0 0-258,0 0 129,25-48 0,-25 48 0,0 0-129,-41 19 129,41-19 0,-42 54 129,42-54-258,-39 82 258,39-82-258,-24 94 129,21-53 129,3-1-129,3-10 0,7-2 129,4-10-129,2-5 129,0-4-129,2-6 129,-1-3-129,-2 0 0,0-5-258,-15 5-258,0 0-774,36-50-2193,-36 50-774,0 0-774,34-73-129,-34 73-258</inkml:trace>
  <inkml:trace contextRef="#ctx0" brushRef="#br0" timeOffset="271006.5006">13131 1120 11094,'-21'-60'4773,"21"60"-258,-52-13 129,52 13-3483,0 0-258,-43 51 0,43-51-516,-6 79-129,6-79 258,9 90-258,-9-90-129,26 88 129,-16-51-516,-2-3 258,-5-7-129,-3-9 129,0-18-645,0 0-129,0 0 258,-50 1-516,50-1 129,0 0-258,-23-58 387,23 58 0,10-51 387,-10 51 387,39-49 387,-39 49 258,61-40 0,-61 40 129,61-30-258,-61 30 0,54-31 258,-54 31-516,46-33 0,-46 33-387,0 0 516,39-46 0,-39 46-258,0 0 258,0 0-258,0 0 0,0 0-258,0 0 129,-20 69-258,20-69 0,-10 80 516,10-80-387,3 70 129,-3-70 0,0 0-129,48 35 258,-48-35-129,46-36 258,-46 36-258,45-82 0,-25 31-258,0-6-129,-3-3 387,-3 2-387,-4-2 516,-2 11-645,-8 49 387,10-82-258,-10 82 387,0 0 387,0 0-387,0 0 258,0 0-258,-5 73 516,4-20-387,1 12 258,4-2-516,3 0 129,3-2-258,-10-61 258,24 83 129,-24-83-129,0 0-258,41 28 258,-41-28 387,0 0-387,54-61 387,-54 61-129,40-55-516,-40 55 258,37-31 129,-37 31-129,0 0-129,42 11 387,-42-11-387,17 51-129,-17-51 258,6 73-258,-6-34 129,-6-2 129,-7-1-516,-7-5 387,-3-5-516,-6-12 129,29-14-2838,-58 0-903,58 0-645,-59-28 0,59 28-129</inkml:trace>
  <inkml:trace contextRef="#ctx0" brushRef="#br0" timeOffset="271187.5111">13461 1003 9804,'7'-48'5418,"-7"48"-387,40-8-129,-40 8-2967,66 0-1290,-26-7-516,-2 7 129,-3-5-774,-35 5-129,53-8-3483,-53 8-645,0 0 0,39 4-903</inkml:trace>
  <inkml:trace contextRef="#ctx0" brushRef="#br0" timeOffset="282066.1333">13427 2521 4773,'4'-12'4644,"-4"-8"0,0 20-1419,0 0-1419,0 0-387,-10 0-258,9 20-258,-8 6-387,6 24-129,0 13-258,0 15 387,-3 18-258,3 12 129,0 10-387,-1 5 258,2-5-258,-2-9 0,-2-13 0,1-12-258,2-17 258,-1-16 0,0-13-129,0-17-258,3-5-387,1-16-3354,0 0-129,-6-18-645,7-7-129</inkml:trace>
  <inkml:trace contextRef="#ctx0" brushRef="#br0" timeOffset="282698.1694">14047 2905 5031,'11'-25'4902,"-11"8"-516,0 5 0,-6-9-2709,6 21-387,-20-24-258,8 21-387,-10 1-129,0 4-387,-6 10 129,-2 7-258,-2 9 129,-3 1 258,-1 5-258,4 3 129,2-3-258,6 1 387,9-6-258,10-2-129,6-8 129,13-3-258,10-8 129,7 1-129,3-4 258,5-5-387,2 0 387,0 4-129,-3 2 129,-1 2-129,-2 1 0,-3 5 0,-3-1 0,-3 6 0,-5 1 0,-7 1 0,-1 1 0,-6 3 0,-6 1 0,-2 0 129,-8 1-129,-5-3 0,-5-1 0,-4 1 129,-4-8-129,-6-3 0,-4-5 129,0-4-129,-2-4 0,2-3 129,3-5-129,4-1-387,9 9-1419,2-11-2580,19 11-129,-12-14-516,12 14-387</inkml:trace>
  <inkml:trace contextRef="#ctx0" brushRef="#br0" timeOffset="283085.1916">14536 2595 5676,'-9'-45'4644,"6"34"129,3 11-645,0 0-2322,-14 18-516,14 24-387,-6 7-516,4 16 258,0 13-516,1 7 258,-1 5-387,2 1 129,0-4-129,0-6 0,0-7 0,0-10-516,0-8 129,0-13-516,0 1-1419,-1-19-1806,1-5-387,0-20-387,0 0-129</inkml:trace>
  <inkml:trace contextRef="#ctx0" brushRef="#br0" timeOffset="283435.2116">14942 3040 10062,'19'-10'4515,"-12"1"129,8 8-645,-2-16-2838,8 16-387,0-3-258,5 4-258,0-2-129,2 2 0,-1 0-129,-1-1-129,-1 1-129,-4-3-129,0 5-1548,-10-2-2451,1 0-258,-12 0-387,0 0-129</inkml:trace>
  <inkml:trace contextRef="#ctx0" brushRef="#br0" timeOffset="283630.2227">15047 3208 7482,'12'4'4773,"7"-4"-129,0-7-387,11 4-2967,-5-10-258,5 7-387,-1-2-645,-2-3-3741,1 6-516,-3-4-387,2 1-387</inkml:trace>
  <inkml:trace contextRef="#ctx0" brushRef="#br0" timeOffset="283998.2438">15881 2443 8127,'0'-12'4902,"0"12"-387,0 0-129,-3 32-2451,-4 14-903,7 21-387,-5 13-129,5 14 258,-3 5-516,2 7 0,0 0-258,0-7 0,-1-13-129,0-12 0,1-14-129,-3-13-516,4-9-129,-3-23-2580,4-1-903,-1-14-387,12-10-129,-2-15-258</inkml:trace>
  <inkml:trace contextRef="#ctx0" brushRef="#br0" timeOffset="284505.2728">16487 2764 10062,'18'-60'4644,"-16"37"0,-10-3-516,-2 15-2967,-12-4-516,-1 15-129,-8 8-258,-3 13-258,1 7 129,-1 6-129,3 2 0,4 6 0,4-1-129,5-2 129,8-7 0,6-1 387,4-7-258,7-2 258,7-2-258,7-4 258,6-1-129,2 2 129,7-3-258,1-2-387,-1 3 258,0-1-129,-4 1 129,-6-1-258,-5 3 258,-5-2-258,-7-1 129,-4 1 258,-5-3-129,-4 0 0,-7 1 129,-5-2-129,-5-3 0,-4 2 129,-7-5-129,-2-1 0,-2 1-129,1-5 0,6 0-129,0 0-645,15 0-3354,-5-8-258,19 8-516,-5-13 0</inkml:trace>
  <inkml:trace contextRef="#ctx0" brushRef="#br0" timeOffset="285257.3158">16104 2800 7611,'-37'-27'4773,"21"6"-258,7 8 0,-2-17-2322,11 18-645,-1-10-387,2 10-258,2-3-129,11 8-129,3-2 0,12 4-258,11 2 0,14 1-129,9 0 129,10 1-258,3-1 129,-1-1-258,-6-2 129,-7 3-258,-16 0-129,-10 2 0,-15 0-387,-21 0-387,6 22-2967,-25-12-903,-5 16-258,-11-8-387</inkml:trace>
  <inkml:trace contextRef="#ctx0" brushRef="#br0" timeOffset="285950.3554">16307 2794 10320,'-13'-5'5160,"-2"5"-516,15 12 129,-2 7-3225,7 15-387,2 5-516,4 16 129,-3 6-387,2 11 0,-1 3-258,0 3 0,-4-3-129,-4-3-258,-1-6 129,0-11-258,0-11 258,0-8 0,-2-14 0,2-22 0,0 0-129,-14 0 0,8-21 129,-2-16-129,1-9 0,-2-16 0,2-9 129,0-9-129,6-5 129,-1 2 0,2 2 258,0 9-129,4 9 129,4 14 129,-2 10-129,4 22 129,0 13 0,0 10 0,-1 21 0,0 19 258,-2 12-387,-5 14 129,-2 9-258,0 6 129,0 1-129,-3-5 0,0-7-129,-1-11-129,2-13 0,2-12 258,0-11-129,2-16 129,-2-13-129,0 0 129,8-25 129,-8-7-129,0-11 0,-1-14 0,-6-9 129,-2-12-258,-2-7 129,0-4-129,-1 9 0,2 7 0,1 13 129,3 15-129,4 23 129,2 22 0,7 12 129,4 26 258,2 13-387,2 12 129,-1 7-129,0 3 129,-4 0-129,-6-3-129,-4-8-129,0-11-645,0-1-3096,-5-20-516,3-6-387,2-24-645</inkml:trace>
  <inkml:trace contextRef="#ctx0" brushRef="#br0" timeOffset="286354.3786">16934 2496 9933,'0'-21'4773,"-3"5"-258,3 16-258,-9 8-2709,9 26-645,-1 11-516,1 16-129,3 12-129,0 14 387,2 5-258,2 3-129,-2-2 0,1-9 0,-2-10 0,-3-9 0,-1-10-129,0-9-387,0-7-258,-5-18-2709,5 4-1161,0-25-387,0 0-387,0 0-387</inkml:trace>
  <inkml:trace contextRef="#ctx0" brushRef="#br0" timeOffset="287069.4195">18370 2837 9159,'22'-34'4902,"-9"16"-774,4 12 129,-4-4-3612,6 12-258,-2 8-129,-3 11-129,-5 10-129,-4 7 387,-5 5-387,-2 8 516,-7 0-516,-3 2 0,1-4 129,1-3-129,4-5 0,5-7-516,2-7 387,11-9-258,6-5 129,-1-11-516,7 3-903,-8-12-2322,6-3-645,-7-10 129,1 2-387</inkml:trace>
  <inkml:trace contextRef="#ctx0" brushRef="#br0" timeOffset="287278.4314">18506 2353 8643,'-3'-27'4515,"3"27"-387,0 0-1032,0 0-6321,-1 18-645,3 2-516,9 10-387</inkml:trace>
  <inkml:trace contextRef="#ctx0" brushRef="#br0" timeOffset="287625.4513">18833 2678 5031,'16'-82'5031,"-16"33"-258,0 10-129,-7-12-2193,2 21-903,-9-1-645,4 12 129,-2 4-645,-3 15 129,0 6-387,-3 20 0,0 15-129,-2 20-258,1 17 258,0 11 0,2 15-129,2 3-258,4 6 129,4 0 129,5-4-129,2-13 0,2-10 0,2-12-516,5-10 129,-7-18-129,8 0-1548,-8-24-1935,2-4-258,-4-18-129,0 0-387</inkml:trace>
  <inkml:trace contextRef="#ctx0" brushRef="#br0" timeOffset="287818.4623">18647 3038 7611,'22'-20'4773,"-9"8"-258,6 5-516,-4-3-3612,7 3-129,-2 7-1419,-2-7-2967,-1 7 0,-6-2-645,1-1-129</inkml:trace>
  <inkml:trace contextRef="#ctx0" brushRef="#br0" timeOffset="288533.5032">19813 2481 5934,'3'-55'5418,"-3"25"-645,-1 15 0,-8 1-3096,9 14-387,-7 22-258,7 24-387,-1 17-387,1 13-258,-2 10 129,2 6 0,-3 0 0,2-5-129,-2-5-129,1-22-129,0-13-129,-1-23-903,3 0-3096,0-24-645,0 0 129,0-12-258</inkml:trace>
  <inkml:trace contextRef="#ctx0" brushRef="#br0" timeOffset="289397.5526">19685 2599 5547,'-26'3'4773,"17"6"-258,5 7-129,4-16-2580,0 19-903,8-19-129,8 2-129,-1-5-129,7-8 0,1-6-129,6-4-129,-1-4 0,0 4-258,-1 3 129,0 4-129,-3 9 129,-4 5-129,-5 15 0,-3 16 0,-3 12-129,-5 10 129,-3 7-129,-1 4 129,-1-4 129,-3-1 258,1-8-258,1-12 258,2-12-258,0-12 258,0-15-387,15 1 0,-3-9-258,2-10 0,2-7 129,4-9-258,1-9 258,2-8-258,-4-3 516,-1 6-129,-3 1 129,-2 4-129,-3 7 0,-3 10 0,-3 13 0,-4 13 0,2 15 0,-2 13-129,0 7 129,0 7 0,0 8-129,0 1 129,1 2-129,3-4 516,0-8-258,2-8 258,4-8-387,4-6 387,2-11-387,3-3 387,1-5-387,3-8-387,1-7 258,1-7-387,-1-7 387,-3-5-258,-3-5 516,-4-1-516,-4 1 516,-3 0-129,-3 3 129,-4 7-129,0 9 129,0 6-129,0 14 0,-11 5 0,6 11 0,0 8 0,-2 8-129,2 1 129,-2 4 0,1 3 0,1-7 0,0-2 0,0-4-129,0-5 516,3-5-387,1-4 387,1-13-387,1 16 387,-1-16-258,12 11 258,-1-9-387,0-1 0,1 1 129,-1-2-129,0 0-258,-1-6-387,0 3-387,-7-12-3096,-3 15-129,9-18-1161,-9 18 0</inkml:trace>
  <inkml:trace contextRef="#ctx0" brushRef="#br0" timeOffset="290065.5908">20503 2905 3999,'8'29'4902,"-3"-17"-258,0 7-258,-5-19-2580,11 22-774,-11-22-129,6 12-129,-6-12-258,0 0-129,3-7-129,-3-5 0,2-6-129,-1-5 0,2-4-129,2-4 0,1-3 129,-1 0-129,3 1 0,-1 3 0,0 1 0,0 6 0,0 6 0,-7 17 0,14-9 0,-7 9 0,3 6 0,0 7 0,4 1 0,-2 1 0,2 0 0,2-3 0,1-7 0,-5-2 0,3-3 129,-4-5 129,-1-10-258,0-4 129,-5-1-129,0-3 129,-4-4 0,-1 5 0,-2 1-129,-4 6 129,-6 7-129,0 8 129,-3 11-129,-3 12 0,0 9 0,-1 7 129,3 7-129,4 4 129,0 2-129,5-2 516,3-8-258,4-2 387,1-7-516,8-5 387,-1-9-387,4-4 387,0-6-387,2-6-387,1 1-129,-5-11-1677,5 7-2838,-15 0 129,18-13-516,-18 13-387</inkml:trace>
  <inkml:trace contextRef="#ctx0" brushRef="#br0" timeOffset="291549.6756">21266 3003 3870,'-4'53'4644,"3"-25"-387,-3-2 0,1-11-2709,6 2-516,-3-17-387,25-12 0,-5-20-258,8-4 258,-3-17-258,8-3 0,-5-12-129,0 8-129,-6 2 0,-3 6 0,-7 10 129,-3 9-258,-4 12 129,-5 21-129,0 0 0,6 17 0,-2 12-129,1 5 129,1 6-129,2 2 129,0 2-129,1-3 129,-2-7 0,0-4 0,-1-7 0,-4-6 0,1-5 0,-3-12 0,0 0 0,0 0 129,1-9-129,2-10 0,1-5 0,1-6 0,2 1 0,0 0 0,3 4 0,0 4-129,1 6 129,0 8 0,1 7 0,-1 11 0,0 10 0,-2 4 0,1 7 0,-1 2 387,-3 3-258,0-3 258,-2 2-258,-3-5 129,-1-4-129,-1-4-129,-9-6 129,-2-6-774,-2 1-387,-8-12-3483,4-6-258,-9-15-258,0-10-387</inkml:trace>
  <inkml:trace contextRef="#ctx0" brushRef="#br0" timeOffset="291717.6853">21573 2201 9288,'10'-15'4902,"0"5"-516,-10 10-387,9 5-3741,6 13-1677,3-2-2580,10 11-387,4 2-903,9 10 0</inkml:trace>
  <inkml:trace contextRef="#ctx0" brushRef="#br0" timeOffset="292361.7222">22502 2616 6321,'4'-31'5418,"-8"17"-258,-8-6-645,12 20-3483,-17-23-258,17 23-258,-12-8-258,12 8 0,-11 8-129,6 3 129,-5 11-258,0 4 0,-1 4 0,0 4 0,0 2-258,0-2 258,2-5 0,2-2-129,4-6 129,0-6 0,3-15 0,0 0 0,0 0 0,0 0 129,0 0-129,0 0 258,0 0-258,0 0 0,0 0-258,5-5 258,-5 5 0,0 0 0,0 0 0,0 0 0,0 0-129,0 0 129,0 0 0,-5-20-129,5 1-129,0-8 0,0-6 0,0-11-129,0-5 258,2-8-129,1 6 387,0 2 387,-3 1 0,1 10 387,-1 6-258,1 15 258,-1 17-387,0 0 387,0 28-516,0 12-387,0 20 129,-2 16-258,-1 10 129,-2 9 129,-3-3 0,1-5-129,-3-7 129,1-9-258,0-19 0,1-16-129,2-11 0,0-14-903,11 2-1935,-5-13-2193,17-12 0,-6-10 129,12-2-645</inkml:trace>
  <inkml:trace contextRef="#ctx0" brushRef="#br0" timeOffset="292534.7321">22524 2907 5676,'27'-22'5160,"-7"18"0,-5-9-516,13 11-3096,-6-12-645,6 11-258,-4-4-129,0 4-129,-1 3-774,-8-9-1419,1 10-2838,-8-1-387,2 8-258,-10-8-516</inkml:trace>
  <inkml:trace contextRef="#ctx0" brushRef="#br0" timeOffset="292745.7441">22939 2510 8127,'20'-48'5418,"-10"41"-258,-10 7-387,9 17-3870,-9 12-258,1 14-129,-1 11-387,0 6 129,-3 2-258,-1 2 0,0-4-129,-3-11-258,7 7-3096,-4-22-1290,4-3-516,-3-13-516</inkml:trace>
  <inkml:trace contextRef="#ctx0" brushRef="#br0" timeOffset="294380.8376">20958 4007 6966,'-5'-59'5160,"3"23"-258,1 4-387,-7-5-3225,1 12-645,-7 7-129,-1 13 129,-8 10 0,-2 20-387,-2 16 129,2 11-258,2 12 129,7 6-258,8 0 0,8-4 0,8-7-129,13-13 129,9-11-129,6-14 129,4-16 0,1-6 0,-1-17 0,-2-8-129,-6-4 129,-2-4-129,-6 3 258,-7 2-129,-4 7 0,-5 2-129,-8 20 129,9-11 0,-9 11 0,6 7 0,-1 4 0,3 2 0,2-1-129,1-2 129,2-3 0,-1 1 0,-1-7 0,-1-1 0,-10 0 129,14-5-129,-14 5 0,0-26 0,0 9 129,-7-5-129,-2 0 0,-2-2 0,-2 2-129,-1 1 129,-1 7-129,3 9 129,-1 3-129,2 2 129,5 11-129,2-1 129,4 3-129,1-1 129,8-3-129,6-3 129,4-1 0,4 0 0,2-2 0,4 2 0,1 5-129,1-2 129,-6 5 0,1 2 0,-4-1 0,-2 1 0,-3-2 0,-3-5 0,-2-3 0,-2-2 0,-2-3 129,1-7-129,-3-7 129,2-1 0,-3-4 0,-2 2-129,-2-1 129,2 4 0,-3 3-129,0 11 0,0 0 0,0 0 0,0 0-129,6 7 129,2 4-129,-1 0 129,5 0 0,3-3 0,0-3 129,2-1-129,3-4 0,0 0 129,1 0-258,-1-6 129,0 0 0,0-4 0,-2-1 0,-1-2 0,-4 2 0,-1 1 0,-4 1 0,-8 9 0,0 0 0,0 0 0,0 0 0,-10 14 0,0 5 0,0 2 0,2 3-129,2 0 129,5-3 0,1-4-129,8-6 129,6-6 0,7-5-129,2-2 129,5-8 0,2-6 0,-2-1 0,-2-1 0,0 4 0,-5 0 0,-4 3 0,-3 5-129,-3 0 129,-3 6 129,-8 0-258,12 8 129,-12-8 0,10 19 0,-10-19 0,10 17 0,-10-17 0,14 13 0,-7-9 0,3-4 0,3 0 0,2 0 129,-1-3-129,3-4 0,0 0 0,0-1 0,1-2 129,-2 3-258,-2-3 129,-2 2 0,1 4 0,-5 1 0,2 2 0,-10 1 0,13 0 0,-13 0 0,11 0 0,-11 0 0,10 1 0,-10-1 0,14 1 0,-14-1 0,15 0-129,-7-2 129,0-3 0,0-1 0,-8 6 129,12-12-129,-12 12 129,10-8-129,-10 8 0,0 0 129,2 17-129,0 9 0,-1 11 0,1 14 0,-1 8-258,-1 11-129,3 9-387,-3-9-645,0 12-1935,-3-17-1548,-3-9-258,-5-13-258</inkml:trace>
  <inkml:trace contextRef="#ctx0" brushRef="#br0" timeOffset="295973.9288">22393 4149 7353,'40'-81'4773,"-23"70"0,-4 17-774,-8 5-3483,0 14-258,-5 7 0,-1 6-129,-8 3-129,-1-1 0,1-2-129,0-9 129,9-5 0,0-24-258,13 11 0,3-18 129,10-8 0,0-11-129,3-1 258,-2 2 0,-4-2 258,-2 8 0,-8 2 258,0 8-129,-13 9 0,11-7 0,-11 7 0,8 2-129,-8-2 0,16 17 0,-5-12-129,0 4 258,4-4-129,0 2-129,-1-4 129,0-3-129,0 0 0,1-4-129,1-2 0,1 0 0,0-6 0,2 0 0,1 0-129,1 2 129,0-3-129,-1 4 129,-3-1-129,-2 3 129,-5 3-129,-1 4 129,-9 0-129,13 2 129,-13-2 0,8 16-129,-8-16 129,10 12-129,-1-6 0,0-5-129,2 2 129,1-3-258,3 0 0,-2-4-129,8 3-129,-6-8-129,11 6 387,-9-7-258,8 4 387,-5-6 0,3-1 387,-2 3 129,-5-4 387,0 6-129,-16 8 0,17-9 129,-17 9-258,0 0 0,-3 7-129,-2 6-258,-7 3-129,-1 0-129,9-2 129,-7 2-129,6-4 258,5-12-258,-7 17 129,7-17 129,6 0 129,5-1-129,-11 1 0,20-21 0,-9 4 0,4-6 129,0-6-129,-4-6 0,3-11-129,2-5 258,1-6-129,-1 0 129,-4 2 129,1 6 0,-6 6 0,1 14 0,-6 16 0,-2 13 129,-2 19-129,-2 13-129,1 10 0,0 4-129,-1 7 0,2-3 0,0-1-129,1-7 0,1-4 129,1-9 0,6-7-129,3-9 0,3-7-129,2-6 258,5 0-129,0-7 0,3-5 129,0 0 0,-1-2 0,1 1-129,-2 4 129,-4 0-129,-2 2 129,-2 3 0,-3 4 0,-10 0-129,11 12 129,-9 0 0,1 1 0,-2 0 0,4 0 0,1-1 0,-6-12 0,14 14 0,-4-11-129,0-3 129,4 0 0,-1-4 0,1-4 0,1-1 0,0-1 0,-1 1 0,-2 2 0,1-1 0,-2 3 0,-1 1 0,0 3 258,1 1-129,0 0 129,1 1 129,0 0-258,0 2 129,1-3-129,-1 0 129,-2 2-258,0-2 0,-2 0 0,0 0 0,2 0 129,-10 0-129,15 0 0,-7 0 0,2 0 129,-2 0-129,5 0 0,-4 3 0,2-1 0,0-2 0,0 0 0,4 0 0,-2 0 0,0-5-129,1 0 129,-1 1 129,1-1-258,-3-3 258,2 0-129,-6 3 0,1-2 129,-8 7 0,10-11-129,-10 11 129,0 0-129,0 0 129,0 0-129,0 0 0,2 14 129,-2-1-258,0 3 0,-2-6-903,2 6-3999,0 1-129,-3-3-387,3-14-387</inkml:trace>
  <inkml:trace contextRef="#ctx0" brushRef="#br0" timeOffset="297033.9894">21015 4867 9546,'-2'-138'5547,"0"95"-516,-3 19 0,3 32-4257,-2 29-258,4 26-258,1 19-129,3 11-129,-1 11 129,-2-3-129,-1-1 0,0-14 0,0-15 129,0-17-258,0-14 129,-1-14-129,1-15 129,0-11-258,2-10-129,6-14 258,5-2-387,4-7 387,6 1-258,1 1 258,0 3-129,1 8 258,-4 13 0,-3 7 0,-8 7-258,-10 13 258,-5 5 387,-12 7-387,-7 3 129,-4-2-387,-4 2 258,-4-7-516,5-6 516,4-8-387,9-4 258,7-10-129,11 0 129,0-10 129,14 0 0,7-2 129,8-2 0,4 3 129,4-1-129,1 2 0,2-3-258,1 1 387,-1-5-387,-1-2 258,-5-5-387,-2 0 258,-5-4-129,-4-1 129,-5-1 0,-7 0 0,-1 1 0,-7 7 0,-3 8 129,0 14-129,-20-5 129,5 11 0,-1 14-129,1 7 0,1 3 0,4 3 129,8-3 0,2-1-129,11-6 0,5-6 0,7-7-258,3-10 129,2-2-129,1-15 0,-2-6 0,-2-10 0,-3-8 0,-3-10 129,-1-11 258,-5-9-258,-1-6 258,-2 1 129,-3 7 0,-2 10 0,-5 14 258,1 21-258,-1 24 129,-4 26 0,-3 25-129,2 16-129,0 8-129,-1 6-129,5 3-258,-6-11-516,8 4-1677,-1-24-1935,0-9-516,0-22-387,0-9 129</inkml:trace>
  <inkml:trace contextRef="#ctx0" brushRef="#br0" timeOffset="297846.0358">21619 5366 5805,'5'-64'5289,"-1"35"-516,5 8 0,-9 0-2967,13 20-774,-13 1-387,18 12 0,-9 6-387,1 6-129,-2 0 0,3 2 0,-1-6-129,3-3 129,-2-6-129,3-6 0,1-5 0,1-4 0,1-8 129,0-5-258,1-3 129,-2-1-129,-1 1 258,-3 1-129,0 5 0,-4 2 0,-8 12 0,13-5 0,-13 5 129,7 14-129,-3-2 0,4 3 0,0-1 0,3 0 129,4-5-129,1-3 0,3-4 0,2-2-129,1 0 129,0-5 0,0-5 0,-2-1 0,-4-1 0,-1 0 0,-4 0 0,-11 12 129,10-19-129,-10 19 0,0 0 0,0 0 0,-9 0 0,9 0 0,-7 23 0,4-10-129,3 0 129,1 2 0,7-2 0,1-4 0,4 0 0,1-3 0,3-2 0,2-4 0,1 0-129,0-4 129,0-4 0,0-4 0,-1 3 0,-2-4-129,-2 2 258,-3 3-129,0 0 0,-2 4 0,-2 2 0,2 2 0,-3 5 0,2 2 0,2 0-129,0 2 129,1-2 0,1-3 0,1 0 0,0-4 0,1 0 0,-2-7-129,0 0 129,0-1 129,-2-1-129,1 2 0,0-1 0,-1 5 0,4 3 0,0 0 0,-2 0 129,2 6-129,0 1 0,-2 1 129,0 1-258,-2-3-258,6 10-1161,-17-16-3096,11 14-387,-11-14-387,16 5 0</inkml:trace>
  <inkml:trace contextRef="#ctx0" brushRef="#br0" timeOffset="298249.0586">23377 4911 8514,'58'-97'5547,"-40"57"-516,-11 2-258,-7 19-3483,-9 2-645,-3 13-129,-13 6-129,1 16-129,-7 9-258,2 5 0,5 10 0,11 3 129,8 6-258,5-2 129,9 1-129,6-3 0,9-3 129,3-1 0,-2-5 0,-8-4-129,0-4 0,-7-4 129,-6-5-129,-4-6 129,-7-1 0,-9-6 0,-9-4-129,-6-4 0,-3 0-129,-1-4-258,7 1-903,-7-11-3483,16-1-258,5-7-516,17-2 129</inkml:trace>
  <inkml:trace contextRef="#ctx0" brushRef="#br0" timeOffset="298665.0826">24047 5196 9804,'71'15'5676,"-56"-12"-516,-15-3-129,-21-1-4386,-3-10-387,-2-5-129,-4-5-129,-1-5-258,0-6 258,1-4-258,6-3 129,5-5-129,7 2 129,5 4-129,3 3 129,4 8 0,1 8 0,-1 19 129,10-4-129,-7 12 0,-2 16 0,-1 10 129,-7 10 0,-1 6 0,-2 1 0,-2 0 0,3-4 0,4-4 0,3-5 0,2-9 0,11-11 0,4-5 129,8-10 129,7-3-258,5-3 0,-1-13-774,11 2-3096,-7-9-1032,0-6-258,-1-12-516</inkml:trace>
  <inkml:trace contextRef="#ctx0" brushRef="#br0" timeOffset="298847.0931">24324 4800 9417,'19'-30'5676,"-4"21"-387,-15 9 258,0 0-4515,63-5-387,-24 3-129,1 2-129,-4 0-258,7 0-129,-43 0-516,68 0-1677,-68 0-3096,44 4-129,-44-4-387,0 0-258</inkml:trace>
  <inkml:trace contextRef="#ctx0" brushRef="#br0" timeOffset="299018.1026">24611 4783 8643,'-37'21'5676,"37"-21"-516,0 0 0,-51 83-3612,51-83-774,-20 88-258,15-38-129,2 4-129,1 0-258,-3-5 0,5-49-129,-3 80-258,3-80-1032,23 59-3741,-23-59 129,0 0-645,0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0T16:15:11.5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21295 10907 10707,'25'-27'5160,"-16"11"0,0 3-258,-5-7-4257,2 8 0,-6 0-387,0 12 129,-18-7-387,3 7 258,-5 0 0,-3 5-129,-5 1 129,0 1-258,-3-1 258,-1-2-129,2 2 0,1-4 0,0 1-129,7 1 0,4-1 0,6 2 0,12-5-129,-11 14 129,11-14 0,0 23 0,6-6 0,-1-1-129,-1 9 129,-1 0 0,2 5 0,-5 6-129,0 7 0,0 3 129,-2 2 0,-3 4 0,0-6-129,1-1 129,-1-7-129,2-7 129,2-12-129,1-7 129,0-12 0,0 0 0,6-18 0,-2-2 0,2-4 129,1-1-129,0 0 129,1 1-129,0 5 0,3 5 129,3 6-129,0 4 0,2 4-129,2 7 258,3 10-258,-3 5 129,1 7 0,1 2 0,-3 6 0,-3 2 0,-3 0 258,-3 4-258,-4 0 129,-4-4 129,0-3-129,-10 0 0,-4-6 129,-4-2-258,-5-5 0,-2-2 129,-5-5-129,-1-3 0,2-2-129,-2-9-258,11 4-645,-5-8-3741,25 2-129,-8-28-516,16 1-387</inkml:trace>
  <inkml:trace contextRef="#ctx0" brushRef="#br0" timeOffset="600.0343">21633 11074 5676,'-24'0'5418,"12"-6"-258,3-5-258,0-14-2193,9 7-1032,-1-15-645,5 3-387,6-4-258,11 2 129,1 0-387,6 8 129,0 6-129,4 17 0,-2 3 0,-3 20-129,-5 9 258,-5 14-258,-9 7 129,-5 10-129,-3 8-129,-8 0 129,-7 4-129,-5-3 129,-6-4-129,-1-7 129,1-6 129,-1-12 0,2-11 129,4-10-129,4-12-129,5-5 129,12-4-129,-10-11 0,10-3-258,6-3 258,3 2-129,4 1 0,3-1 258,1 2-258,1 4 258,2 5-129,2 2 0,-1 2-129,2 2 129,0 3 0,-1 3 0,1 4 0,-4 0-129,-1-1 129,-4 0 129,-3 0-129,-5-1-258,-6-10-129,5 21-1290,-5-21-3225,0 0-258,0 0-516,4-17-387</inkml:trace>
  <inkml:trace contextRef="#ctx0" brushRef="#br0" timeOffset="1607.0918">22266 10872 1161,'7'-12'4773,"-2"-2"258,-5 14-129,0 0-1935,0-27-774,0 27-387,0 0-645,0 0-129,-5-7-387,-1 14 0,-7 9-258,0 8 0,-8 5-258,3 9 129,-5 5-258,3 9 258,0 3-258,3 5 129,5 1-258,7-1 258,5-4-129,8-5 129,9-7-129,4-8 129,8-11 0,7-9 0,4-15 0,3-1 129,-1-12-129,1-8 0,-3-8 0,-4-5-129,-5-6 129,-5-2-129,-5-5 0,-6-3 0,-6-1 0,-4-2 0,-5 3 129,-5-3-129,-7 8 0,-8-1 0,-4 7-129,-2 6 129,-4 7-387,0 4 258,3 11-774,-7 4-3870,12 10-387,-1 8-387,8 9-387</inkml:trace>
  <inkml:trace contextRef="#ctx0" brushRef="#br0" timeOffset="3040.1739">21014 12573 5805,'6'-28'5160,"-6"28"-129,0 0-387,0 0-1806,0 14-1548,0 12-387,-4 6-387,1 9-129,-2-2-129,1 5 0,1-8-129,3-2 129,0-11-129,1-7 129,-1-16-129,18 4 129,-8-8 0,4-5-129,2-2 0,2 2 0,3 4-129,1 5 129,2 0-129,3 7-129,0 6 129,1 5 0,-4 4 0,-3 2 0,-3 4 0,-6 1 0,-4 2 0,-5 0 0,-7 0 129,-6 0-129,-4-1 0,-7-4 0,-2-1 129,-5-6-258,-3-4 258,-4-1-258,1-7 129,-2-6-129,2-2 0,1-13-258,8 2-903,-2-14-3483,13 3-258,4-11-258,10 1-387</inkml:trace>
  <inkml:trace contextRef="#ctx0" brushRef="#br0" timeOffset="3252.1859">21060 12545 5289,'0'-27'5676,"11"14"-516,5-5-258,11 8-1290,-1-9-2451,14 10-387,-3-2-258,3 6-645,5 6-1032,-9 4-3612,4 6-258,1 0-129,1 0-645</inkml:trace>
  <inkml:trace contextRef="#ctx0" brushRef="#br0" timeOffset="3595.2056">21814 12480 7998,'-22'7'5418,"-1"9"-258,-5 0-129,6 17-3096,-4-2-903,8 17 0,0 1-258,9 9-258,2 0-258,7-1 0,2-3-129,9-8-129,6-9 0,5-10 0,2-10 0,3-11-129,3-6 129,1-11 0,-4-14 0,-2-8-129,-2-10 129,-7-9-129,-4-3 129,-7-4 0,-7 2 0,-11 3 0,-5 5 0,-6 9-129,-3 13 0,-3 5-258,2 17-516,-3-2-2967,14 9-1161,3 4-258,11 9-516</inkml:trace>
  <inkml:trace contextRef="#ctx0" brushRef="#br0" timeOffset="4091.234">22079 12626 8385,'15'-46'5547,"-1"20"-387,-1-4-258,11 9-3354,-8-5-516,10 11-129,-5 3-258,-1 11-129,-4 1-129,-2 16-129,-4 6-129,-1 9 129,-4 3-258,-2 7 129,-3 5-129,0 3 129,-7 4-129,0-3 0,-6 1 0,-3 0 0,-3-5-129,-3-5 0,1-5 129,0-9-129,2-5 129,4-6 0,4-6-129,11-10 129,0 0 129,0 0 0,14-4 0,3-3 0,7-1 0,2 0-129,6 2 258,-1 3-258,2 3 129,-3-3-129,-3 3 0,-3 0-129,-4 6 129,-4-2 0,-5 4-129,-2-3-258,-9-5-258,0 0-3354,2 17-1419,-2-17 0,-5 8-516</inkml:trace>
  <inkml:trace contextRef="#ctx0" brushRef="#br0" timeOffset="15003.8578">20675 13423 8514,'9'-17'5289,"13"-2"-387,15 2-129,8-5-3483,20 9-387,12-6-129,17 10 0,8-3-258,9 7 0,6-2-129,10 4-129,0 0 0,3 3 0,-7-1-129,-10 1 0,-10 0 0,-12 0-129,-18 4 0,-20-1-258,-15 2-258,-22-5-903,-16 0-3612,0 0-258,-19 4-258,-9-4-645</inkml:trace>
  <inkml:trace contextRef="#ctx0" brushRef="#br0" timeOffset="15754.9011">20990 13655 6450,'18'-29'4773,"-13"18"0,-3-1-1290,-2 12-1548,0 0-258,0 0-645,0 16-129,0 13-258,-5 7-258,1 17 258,-4 7-258,0 18 0,1 7-129,6 14 0,1 5 0,6 0-129,8-4 0,12-8-129,2-10 129,6-12-129,-1-15 0,1-14-129,-3-16 129,-5-9-258,-3-9 129,-13-7-258,2-6-387,-9-12-258,12 5-3870,-14-14 0,6 2-387,-2-5-516</inkml:trace>
  <inkml:trace contextRef="#ctx0" brushRef="#br0" timeOffset="16098.9208">21335 14258 9159,'-21'-10'5289,"17"17"-258,-2 10-387,6 12-3612,0 0-387,4 12-129,3-2-129,5 5-129,4 2-129,1-5 0,1-3-258,-1-4 258,0-3-129,-6-3 0,-3-4 0,-5 0-129,-3 3 258,-4-3-129,-7 0 0,-5 2-129,-6-1 129,-2 4 0,-1 0 0,-3-3-129,2 6-387,-2-11-1032,4 9-3354,4-11 0,6 0-645,7-8-387</inkml:trace>
  <inkml:trace contextRef="#ctx0" brushRef="#br0" timeOffset="17014.9732">21555 14777 8385,'2'-43'5160,"-2"32"258,0-1-516,0 12-3225,0 8-645,5 17 0,-2 10-387,4 15-129,-4 9 0,0 10-387,1 3 129,-4 3-258,0 1-258,-3-8-129,-1-4-516,-6-27-1806,7 0-2580,-2-23-129,5-14-258,0 0-387</inkml:trace>
  <inkml:trace contextRef="#ctx0" brushRef="#br0" timeOffset="17330.9912">21729 14775 9288,'8'-27'5547,"0"16"-258,-3 24-129,-5 5-3870,3 16-516,-2 7-129,3 12-258,-1-1 0,2 4-258,4-6 0,3-9-129,6-7 0,2-16 0,5-13-129,0-11 129,2-11-129,1-14 129,-4-7 0,-7-9-129,-8-4 258,-7 0-258,-2 3 129,-14 7 0,-5 5-258,-6 2 0,-1 15-387,-4-3-1032,5 18-3483,-2-1 129,10 5-645,5 0-258</inkml:trace>
  <inkml:trace contextRef="#ctx0" brushRef="#br0" timeOffset="17724.0137">22024 14633 12126,'5'37'5676,"-5"-13"-516,0 24-1161,-2-7-3225,2 5-258,2-3 0,3 3-258,5-5-258,4-6 0,2-9 129,2-14-129,0-12 0,2-7 129,0-13-129,-4-11 129,-2-7-129,-2-10 129,-7 1-258,-5 0 129,-5 3-129,-10 9 0,-6 6 0,-7 8-258,-2 14-258,-11-1-645,13 10-3870,-5 1-129,15 6-129,4-9-645</inkml:trace>
  <inkml:trace contextRef="#ctx0" brushRef="#br0" timeOffset="17925.0252">22256 14280 9933,'0'-47'5547,"0"35"-387,0 12 0,0 0-4128,1 11-516,3 15-129,3 15-129,-1 5-387,-2 2-129,3 6-903,-8-12-3870,1 1 129,-6-17-645,3-9-258</inkml:trace>
  <inkml:trace contextRef="#ctx0" brushRef="#br0" timeOffset="18351.0494">22246 14395 9288,'18'-23'5160,"-5"13"0,-1-2-516,8 7-3612,-6-7-258,6 11-258,-5 1 0,2 6-129,-5 13-129,-1 8 0,-4 1-129,-3 2 0,-1 0-129,1-2 0,-1-3 0,1-9 0,-4-16 0,15 8 0,-3-12-129,-1-8 258,3-9-258,-1-8 129,2 0 129,-3-3-258,-1 1 258,-2 8-129,-1 3 129,-1 8-129,-7 12 0,13 0 0,-5 14 0,-4 8 129,2 4-129,1-2 129,-2 5-129,0-2-129,-1-1 129,0-4-129,1 0-258,-5-22-1161,7 22-3612,-7-22-129,14 10-387,-3-10-387</inkml:trace>
  <inkml:trace contextRef="#ctx0" brushRef="#br0" timeOffset="18839.0775">23366 14321 10320,'15'9'5547,"-13"5"-387,1 11 0,-5-4-4644,1 8 0,-3-2-129,3 0-129,0 1-129,1-3 0,0-3-129,1-5 258,6-2-258,3-3 129,0-3 0,0 1-129,3-2 129,2 2-129,-3 1 0,2 1 0,1 1 0,-3 1 0,1 1 0,2-1-129,-5 3 258,-2-1-258,-1 0 129,-4-1-129,-1 0 0,-2-2 0,-7 1 0,-4-3 0,-3 2-129,-3-3 129,-4 3 0,-6-4-258,3 5-516,-12-14-3096,11 6-1032,-6-5-387,13-1-516</inkml:trace>
  <inkml:trace contextRef="#ctx0" brushRef="#br0" timeOffset="19144.0949">23395 14229 8385,'13'-9'5934,"-2"11"-387,3 2-258,11 9-2451,6-11-2322,11 1-129,3-3-258,5-3-387,-1 3-903,-10-5-4128,1-2-129,-10-7-516,-14 6-387</inkml:trace>
  <inkml:trace contextRef="#ctx0" brushRef="#br0" timeOffset="22563.2905">22381 13236 1,'0'0'4256,"6"-11"517,-6 11-903,0 0-645,0 0-516,-6-12-645,6 12-387,-2 12-387,2 12-387,-2 3-387,0 9-129,2 7-258,0 7-129,6 3 0,7-3 0,8-4 0,9-6-129,9-12 0,9-10 258,8-12-129,7-8-258,6-7-258,-4-14-516,4 8-645,-20-14-1935,2 5-1161,-13-2-516,-11 1-258</inkml:trace>
  <inkml:trace contextRef="#ctx0" brushRef="#br0" timeOffset="22875.3084">22933 13203 9288,'-11'-17'5418,"11"17"-387,0 0 0,25 5-3999,-10 4-387,11 13-129,1-5-258,5 2 129,2 3-258,-3 4-129,0-1 0,-7 2 0,-4-1-129,-5 3 129,-8-2-129,-4 3 129,-3 0 0,-6-2 0,-6-2-129,-4-1 129,-1 0 0,0-3-129,-1-4-258,1-7-129,6 4-1548,-4-13-2838,15-2-258,-9-4-387,10-9-129</inkml:trace>
  <inkml:trace contextRef="#ctx0" brushRef="#br0" timeOffset="23246.3294">23357 13147 9804,'15'-50'5418,"-2"29"-387,1-2 0,15 13-3999,-6-3-516,11 12 129,-3 1-258,2 9-129,-6 11 0,-3 6-258,-12 8 258,-4 2-258,-8 1 129,-9 4-129,-7 0 0,-7-2 0,2-5 0,-1-4 0,2-5 0,1-4 0,5-3-129,6-6 129,8-12 0,0 12 0,0-12 0,11 0 0,3 0-129,2-2-129,5 2-258,-4-10-1290,7 10-3354,-6-2-129,5 2-387,-5-4-645</inkml:trace>
  <inkml:trace contextRef="#ctx0" brushRef="#br0" timeOffset="23795.361">24158 13133 5676,'16'-29'5289,"-10"17"-129,-6 12-258,0 0-2838,4-17-1032,-4 22 129,0-5-387,-3 31-387,0-9 129,-1 9-387,-1 3-129,-1 0-258,6 8-645,0-16-2709,0 2-1548,0-6-129,0-4-774</inkml:trace>
  <inkml:trace contextRef="#ctx0" brushRef="#br0" timeOffset="24044.3752">24339 12899 7353,'7'-13'5547,"4"-1"-387,-11 14-258,4 12-3612,-3 0-387,1 10-387,-2 0-516,0 2-516,0 4-3741,0-2-774,-5 2-387,0-2-258</inkml:trace>
  <inkml:trace contextRef="#ctx0" brushRef="#br0" timeOffset="24403.3958">24435 13130 7998,'14'-14'4902,"-14"14"-387,0 0 258,-7 17-4128,2-7-258,-5 9-129,7-5 0,-2 8-129,3-8 129,0 6 258,2-3-258,0 2 0,0-19 129,0 0 129,8 58-129,-8-58 0,0 0-129,14 54-258,-14-37 129,0-3-129,0-2-258,0-12 0,-10 17 0,1-11 0,9-6-129,-16 4-387,16-4-4257,-13 0 129,3 1-645,-2 0-129</inkml:trace>
  <inkml:trace contextRef="#ctx0" brushRef="#br0" timeOffset="25643.4667">21671 13446 774,'7'4'3999,"11"4"258,-7 1-129,2 5-1935,2 18-774,-6 2-387,4 19-129,-6 2 0,5 23 0,-10 2-129,7 22 129,-6 11-258,6 17-129,-6 4 0,7 16-129,-3 8 129,6 8-516,5 1 129,7 0 0,4-12-129,9-2 0,7-14 129,6-12-129,4-19 0,3-15 0,1-18-129,2-17 129,-5-13 0,-3-17 0,-5-7-129,-7-11 0,-5-6 129,-8-1-129,-5-3-129,-6 0-129,1 0-1161,-18 0-3225,15-12 0,-15 12-645,10-20-129</inkml:trace>
  <inkml:trace contextRef="#ctx0" brushRef="#br0" timeOffset="25994.4868">22684 15812 3225,'0'0'5160,"-8"0"-129,8 0 0,0 0-2064,9 16-1548,-9-16-645,21 30-129,-10-9 0,5 4-258,-4 0-258,0 3 0,0 1-129,-3-3 0,-6 2 0,-1-7 0,-2 3 0,-3 2 0,-3-1 0,-2-1 0,-2-2-129,0 1 129,-1-5-129,0-3-258,6 4-645,-9-20-1806,14 1-1677,0 0-774,0 0-129,0-13-129</inkml:trace>
  <inkml:trace contextRef="#ctx0" brushRef="#br0" timeOffset="26245.5011">23033 15877 7611,'24'-25'5418,"-17"23"-387,-7 2-258,11 15-3612,-8-1-516,4 11-258,-4 0-129,-3 9 129,0 1-258,0 0 129,-3 7-258,-3-4-129,1-3-129,-1-8-258,6 3-903,-8-15-3483,8-1-129,0-14-645,11-9 0</inkml:trace>
  <inkml:trace contextRef="#ctx0" brushRef="#br0" timeOffset="26603.5216">23347 15858 7740,'9'-7'5289,"1"11"-258,-10 8-129,0 20-3741,-2-11-387,1 11-258,-3-1 0,2 3-129,2 5-129,0-1-129,0-5 0,7-4-129,1-6 0,3-7 0,5-3-129,1-10 0,-1-9 129,6-10 0,-2-6 0,1-5 129,-4-3-129,-2-5 0,-7-3 0,-7 1 129,-1 3 0,-10 1-258,-4-1 129,-5 5-258,0 9-129,-4-7-387,12 24-1935,-6-6-2193,7 9-387,1 0-258,9 0-258</inkml:trace>
  <inkml:trace contextRef="#ctx0" brushRef="#br0" timeOffset="26808.5333">23593 15675 1419,'13'-4'4128,"6"-1"258,-19 5-387,0 0-3225,5 15-258,-5 4-2838,-1 6-1419,-12-9-516,3 16 129</inkml:trace>
  <inkml:trace contextRef="#ctx0" brushRef="#br0" timeOffset="27143.5525">23726 15852 6450,'10'-14'5418,"-10"14"-387,0 0-387,9-4-3741,-9 4-516,2 7 129,-2-7-258,0 26 129,-4-10-258,1 4 0,-2-3 0,2 4-129,-2-4 0,4 1 0,1-2 0,0-3 0,1-1 0,3 0-129,-4-12 129,5 12 0,-5-12-129,0 0-258,6 15-1032,-6-15-3354,-9 0-387,9 0-258,-10 0 0</inkml:trace>
  <inkml:trace contextRef="#ctx0" brushRef="#br0" timeOffset="29918.7112">24397 15847 2709,'7'0'4902,"-7"0"-1161,0 0-774,0 0-645,-10 15-516,0-9-516,5 19-258,-6-9-516,0 12-129,-1-2 0,-1 9-258,5 3-129,0 1 0,0-1-129,2 0 0,6-4-129,3-3 129,10-5 129,6-5 129,-19-21 516,49 8 0,-49-8 0,61-14 129,-23-6 129,-38 20-129,66-51 0,-66 51-258,53-60-129,-53 60-258,29-70 129,-29 70-129,8-70 0,-8 70 0,-5-73 0,5 73 0,-22-69 0,22 69-129,-38-47 0,14 31-387,-4 10-129,0-1-387,4 14-1419,6-2-3096,-9 7-129,2-2-516,5 3-258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0T16:21:18.0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15821 12468 4773,'0'0'4644,"0"0"0,0 0-1290,2-10-1419,13 10-387,-8-4 0,11 4-258,-5 0 0,12 0-387,0 0-129,12 4 0,6-2-129,15 0-129,11-2-129,19 0-129,21-4 0,13-4-129,13-6 0,17 2 0,8-3 0,2 2-129,-2 0 0,-7 1 0,-13 2 0,-14 5 0,-19 3 0,-23 2 0,-17 0-129,-14 0 129,-15 0-129,-10 0 129,-9 0-387,-6 0 129,-2 0-774,-9-7-1806,-2 7-2580,0 0 258,0 0-645,-15-5-129</inkml:trace>
  <inkml:trace contextRef="#ctx0" brushRef="#br0" timeOffset="520.0298">16133 12683 5031,'-15'-7'5031,"9"-4"-258,6 11 0,13-10-2322,3-3-1032,18 12-129,3-10-258,16 11-129,6-5-129,16 5-258,6 0 0,14 1-129,8-1-258,13 0 0,7 0 0,8-4-129,-4-4 0,-2-1 0,-1-3-129,-9 1 129,-12 2 0,-16 1 0,-17 4-129,-14-2 129,-10 5 0,-12-1 0,-11 2 0,-6 0 0,-6 0-129,-11 0-258,16 2-1032,-16-2-3483,0 0-129,0 0-387,0 0-645</inkml:trace>
  <inkml:trace contextRef="#ctx0" brushRef="#br0" timeOffset="1544.0882">13807 16508 3354,'19'3'4644,"-7"-32"-1935,-2 20-129,-10-16-129,9 6-387,-11-18-258,2 15-516,-14-15-129,4 13-387,-13-10-129,-1 8 0,-8-3-129,-3 20-129,-8 6 0,1 6-129,-4 16 0,1 13 0,0 11 0,10 22-258,5 10 129,9-7-129,11 5-129,10-4 129,8-8-129,13-12 129,10-13 0,3-24-129,5-12 129,4-11 0,-3-17 0,-1-10 0,-2-11 129,-4 0-129,-8 4 0,-4 6 0,-6 3 0,-6 13 129,-3 7-129,-6 16 0,0 0 129,6 22-129,-5 7 0,2 7 0,4 6 0,1 4 0,7-1 129,5-4-129,2 0 0,6-8 0,5-7-258,-1-17-387,12 3-3096,-8-18-1419,1-16-516,-2-12-258</inkml:trace>
  <inkml:trace contextRef="#ctx0" brushRef="#br0" timeOffset="1880.1076">14349 15533 7611,'-10'-46'5547,"10"46"-258,0 0-129,6 32-3741,-6 7-387,7 30-387,-4 7-129,4 26-129,-4 11 0,4 10-258,0 16 0,2 3 129,0-7-258,1-6 129,1-3 0,-2-18 0,2-8-258,-5-19 129,1-16-387,-4-16-387,2 1-1419,-5-32-3225,0-18-129,0 0-516,-5-21 0</inkml:trace>
  <inkml:trace contextRef="#ctx0" brushRef="#br0" timeOffset="2212.1265">15094 15627 5676,'-6'-34'5289,"6"34"-258,-7 15-258,7 27-3354,-5 3-645,5 21 0,0 11-387,1 14 258,3 0-387,5-1-258,1-4 0,3-8 0,-2-8-129,1-7-516,1-8-129,-11-22-2322,6-4-1935,-2-11-129,-6-18-387</inkml:trace>
  <inkml:trace contextRef="#ctx0" brushRef="#br0" timeOffset="2608.1492">15205 16116 3483,'-5'-37'5547,"5"37"-258,5-17-129,12 17-1806,2-6-2322,13 6-129,3-3-129,11 6-129,-3 4-129,2 17-129,-5 0-129,-5 9 0,-7 2-258,-7 4 129,-9 2-129,-8 0 0,-4-2 0,0-8-129,-7 1 258,-3-6-129,-4-2 0,-2-6-129,-6 1 129,-2-7 0,-6-2-129,-5-3 129,0-5 0,-3 2-129,0 4-129,0-7-645,12 13-4386,-6-7 258,11 5-645,4-7-387</inkml:trace>
  <inkml:trace contextRef="#ctx0" brushRef="#br0" timeOffset="51495.9453">13586 17752 3354,'-15'2'5934,"15"-2"-516,8-5 387,15-3-4257,-8-5 0,20 3-774,-3-3 774,16 7-387,1-6-258,15 6-258,10 2-387,14-6 774,10-2-774,14-7 516,14-6-774,12-6 0,10 3-129,6-2 129,4-2-258,0 7 258,-6 4 129,-11 21-258,-16 2 129,-19 13-258,-23-10 258,-18 6 0,-25 2-129,-21-1 129,-19-12-387,-12 5 0,-9 0-645,-23-5-4386,4 0 129,-7 0-516,-6-9-387</inkml:trace>
  <inkml:trace contextRef="#ctx0" brushRef="#br0" timeOffset="51983.9733">13620 18025 5805,'21'51'6321,"-21"-51"-645,53 23-129,-53-23-3999,69-12-258,-16-13-258,7-2-516,16 2 0,13-6-258,15-8 0,13 15 0,20-29-129,9 25 129,12-2 0,4 15-129,5-1 258,-4-9-387,-7 8-387,-14-6 516,-23 13-516,-18-6 516,-25 13 129,-21-16-258,-26 19-774,-17 0 903,-12 0 258,-11-2-774,-12 2 0,5 0-4386,-11-4-645,3 4-258,0-5 387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0T16:23:17.9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6536 6957 4773,'-4'-30'5031,"-2"13"-387,4 6 0,-7-5-2193,9 16-645,-7-10-516,7 10-645,0 10-129,1 6 0,5 4-129,4 4-129,1 3 0,4 8 0,0 0 0,2-4-258,-1 1 258,0-3-387,-3-6 129,-2-3 0,-1-3 0,-3-5-258,-7-12-129,7 8-387,3-1-2580,-10-7-1548,2-12-129,-2-3-387,5 1-387</inkml:trace>
  <inkml:trace contextRef="#ctx0" brushRef="#br0" timeOffset="508.0291">6877 6958 8385,'0'0'4644,"0"0"0,-7-1-387,7 9-3354,0-8-129,-11 28-516,2-10 129,0 6-387,-4 3 129,-1-1-258,-3 6 129,0-6-129,-1 3-129,1-6 129,4-2-129,0-6 129,6-4 0,7-11 129,0 0 129,0 0 129,0 0 129,0 0 0,-3-9 129,3 9 0,0 0 0,-4-9-129,4 9-129,0 0 0,0 0 0,0 0 0,0 0 0,-6 7-129,6 4 129,0 9-129,2 2 129,0 13-129,-1 0-129,0 10 129,-1 2-129,2 8 0,-2-3-129,0-1 129,1-4 0,0-4-129,0-5-129,-1-12-516,5 5-1032,-5-19-2967,3 2-129,-3-14-258,0 0-774</inkml:trace>
  <inkml:trace contextRef="#ctx0" brushRef="#br0" timeOffset="3444.197">6473 9060 6063,'-6'-32'5031,"6"32"-387,-6-18-774,6 18-1548,0 0-774,0 0-258,0 0-516,9 12-129,0 5-258,6 8 129,2 1-258,3 6 129,2 3-129,0 0 0,-2-1 0,0-3 0,-3-3 0,-5-5-129,-3-2-129,-3-5 0,-2-4-258,-4-12-903,0 0-3612,0 0-129,0 0-258,8-19-387</inkml:trace>
  <inkml:trace contextRef="#ctx0" brushRef="#br0" timeOffset="3776.216">6821 9069 10320,'7'-33'5160,"-9"21"-387,2 12-129,-17-2-3741,5 7-258,-2 12-387,-4 7 0,-2 2-129,-4 6 0,2 4-129,1 1 129,2-1 0,2-1 0,6-5 0,2-2 0,5-3 0,2-3 129,1-3-129,1 1 0,1 1 0,1 1 0,3 2-129,-1 3 129,-2 0-129,4-1 129,-2-1-258,0-1 129,0 2-387,-4-9-645,7 12-3483,-7-9-258,0 6-258,-2-2-387</inkml:trace>
  <inkml:trace contextRef="#ctx0" brushRef="#br0" timeOffset="7028.402">6526 11306 8901,'-11'-29'4902,"11"29"-129,-9-22-258,9 22-2709,-9-15-645,9 15-387,0 0-258,0 15-129,0 6-129,0 11 0,5 7-258,1 6 129,-2 5 0,1 2 0,0-2-129,-2-2 129,0-7-129,-1-7 0,-1-9 129,0-9-129,-1-16 0,0 0 0,0 0 0,0-23 129,0-7-129,0-11 0,0-9 0,0-4 129,0-5-129,0 1 0,0 3 129,0 4-129,0 10 129,3 6 0,1 13 0,-4 22 0,14-7 0,-4 19-129,2 13 129,4 9-129,4 7 129,2 5-129,4 3 0,3-4 0,0-5 0,3-5 0,-2-9 0,-3-8 0,-1-8 0,-3-8 129,-5-2-129,-1-8 0,-5-9 0,-1-8 0,-3-7 129,1-14-129,-4-8 129,2-11-129,-2-3 0,0-2 129,-4 1-129,2 5 0,-3 9 0,0 10 0,-2 15 0,-1 10-129,3 20 129,-10-17-129,10 17-129,0 0-387,-2 14-1806,2-14-2451,0 24-258,-3-9-387,3 0-387</inkml:trace>
  <inkml:trace contextRef="#ctx0" brushRef="#br0" timeOffset="23732.3574">6708 13672 4773,'-4'-50'4644,"4"18"129,0-8-129,8 7-2193,-8-18-645,6 15-516,-6-10 0,5 12-387,-5-2-129,2 7-129,-2-2-129,2 13 0,-1-3-129,1 9 0,1-3-129,-3 15 0,10-6 0,-10 6 0,14 21-129,-5 3-129,0 7 129,2 9-129,0 8 129,4-3-258,0-1 129,2 0 0,-1-11 0,6-8 0,-1-10 0,1-15 129,-1 0-129,2-15 129,-1-11 0,-3-6 0,-1-7 0,-1-5 0,-5-9 0,-1 0 0,-5-4-129,-1-2 0,-4 3 0,-1 1 129,0 6-129,-1 7 0,-3 10 0,-1 9 0,1 5 0,1 6-129,3 12 0,-11-6 0,11 6-516,-9 2-516,9 13-3741,-1-3-387,1 10-129,-3 0-516</inkml:trace>
  <inkml:trace contextRef="#ctx0" brushRef="#br0" timeOffset="29807.7049">6627 14975 129,'-2'-16'3999,"2"16"516,0 0-645,-9-14-645,9 14-516,0 0-516,0 0-258,-10-5-645,10 5-129,0 0-387,0 0-129,-5 8-258,5-8 0,3 21-129,4-8 0,4 1-129,2 9 129,5 0-129,1 4 129,2-1-129,0 2 0,0-3 0,-2 3 0,-3-3-129,-3-5 129,-3-4-129,-4-1-129,-6-15 129,9 15 0,-9-15-129,0 0-258,1 12 0,-1-12-645,0 0-3612,0 0-258,0 0-258,-10 0-516</inkml:trace>
  <inkml:trace contextRef="#ctx0" brushRef="#br0" timeOffset="30379.7376">7009 15012 7998,'0'0'4902,"0"0"-258,-5 0-258,0 10-3225,-6-1-258,3 8 0,-5-4-516,-1 5 0,-1 3-258,-1 3 0,-2 0 0,1 0-129,-3-2 0,2 0-129,0-2 129,2-1-129,3-2 0,2-2 0,3-3 0,8-12 129,-11 18-129,11-18 129,0 0 0,0 0 129,-9 8 0,9-8 129,0 0-129,0 0 129,0 0 0,0 0 129,0 12-129,0-12 0,9 22 0,-4-3 129,1 3-129,1 12-258,-4 2 129,1 13-129,0 8 129,-4 8-129,0 2 0,0 0-129,-2-3 129,-2-7-129,2-6 0,-1-15-129,3-7-387,0-29-645,0 20-3612,0-20 0,0 0-258,0 0-516</inkml:trace>
  <inkml:trace contextRef="#ctx0" brushRef="#br0" timeOffset="36548.0905">6768 17527 2322,'-3'-34'2709,"0"14"516,0 4-516,3 1-129,-3 2-387,3 13-129,0 0-129,4 12-258,-4 13-387,3 24-387,-3-3-129,2 15-387,-2-7 0,0-2-258,0-52 0,-3 72-129,3-72 387,-3 12 129,1-32-516,2-27 258,0-15 0,0-16-129,0-5 0,0-15 258,0-1-516,0 11-129,0 7 387,0 11-129,0 13 258,0 15-258,3 11 129,1 16-129,-4 15 129,15 13 0,-6 16 0,0 19 0,3 12-258,4 8 387,0 20-387,5 3 258,1 6-129,-2-15 0,1-21 129,5-20-258,-5-15 129,1-11 0,-4-28 0,-2-32 0,-1-21 129,1-1-258,-3-4 129,-5 4 129,-1-8-129,-2-4 129,-4 0 0,-1 17-129,-1 2 0,-6 10 0,-1 7 129,0 2-129,-1 17 0,1 4-129,1 8 129,7 12 0,-9-14-129,9 14-129,0 0-258,0 0-903,2 13-3483,-1 4 129,5 12-645,-2 0-516</inkml:trace>
  <inkml:trace contextRef="#ctx0" brushRef="#br0" timeOffset="37804.1622">11909 16073 4773,'-12'-12'5418,"1"12"-258,-3 12-258,-4 10-2064,-1 16-2193,-5 10-129,5 15-129,0 9 0,3 14-129,6 1 0,10 3-129,3-11-129,13-9 0,9-16 129,7-16 0,4-22 129,4-16 0,-1-25-129,0-19 129,-6-14 0,-6-7-129,-9-8 0,-7-4 129,-11-8-129,-6 7 0,-13 4-129,-6 15 129,-9 9-129,-5 8 0,-3 15-129,-3 13-387,10 15-129,0 1-2322,15 20-2064,6-10-387,14 2-387,18-7-258</inkml:trace>
  <inkml:trace contextRef="#ctx0" brushRef="#br0" timeOffset="38060.1769">12445 15584 8901,'-5'-58'5418,"-4"51"0,4 17-258,-5 23-4386,9 30 129,-4 15-258,5 24-129,-3 18-129,1 11 0,-3 24-387,2 4 0,-2-11 0,-1-11-129,3-13-387,-5-20-645,9-21-4128,-1-16 0,0-33-387,0-34-516</inkml:trace>
  <inkml:trace contextRef="#ctx0" brushRef="#br0" timeOffset="38444.1988">12800 16045 6708,'0'0'5676,"4"30"-387,-4 5-129,-4-2-3612,4 21-645,0 3-258,3 9-258,4-1 0,6-1-129,6-15-129,8-3-129,5-16 0,6-12 129,6-15-129,1-10 0,0-19 0,-2-12 129,-6-9-129,-7-18 0,-10-3 0,-13-2 129,-10 2-129,-18 5 129,-12 5-129,-9 7 0,-4 12 0,-8 15-258,7 24-903,-4 0-4128,6 8 129,7 11-645,5 4-516</inkml:trace>
  <inkml:trace contextRef="#ctx0" brushRef="#br0" timeOffset="40860.337">14365 15537 8514,'7'17'5676,"9"11"-516,-3-10-129,10 15-4128,-2 3-387,8 10 0,-2 0-387,3 4 129,-3-2-129,-2-3 0,-3-7-129,-4-7 0,-3-9 129,-8-7-129,-2-4-129,-5-11 0,0 0-774,0 0-2967,0 0-1290,0-16-387,1-1-258</inkml:trace>
  <inkml:trace contextRef="#ctx0" brushRef="#br0" timeOffset="41360.3656">14824 15724 5676,'0'0'5418,"5"5"-387,-7 7-129,-3 16-3354,-10-14-774,4 13-129,-6-3-258,1 8 129,-3-4-387,-1 1 0,-1-3-129,1-4 0,2-1 0,1-1 129,3-5-258,2-4 258,2-4 0,10-7 0,-10 9 0,10-9 258,0 0-129,0 0 129,-3 12-129,3 7 129,1 2 0,2 6-129,-1 10 129,2 6-129,-1 6 0,0 1 0,-1 5-129,-1-2 129,2-4-129,-1 2 0,1-5-129,-2-4 0,1-9 0,0-4 0,0-9 0,-1-3 0,-1-17 129,4 14-129,-4-14-129,0 0 0,0 0 0,4 15 0,-4-15-129,0 0-129,0 0-258,0 0-387,11 8-3354,-11-8-903,0 0-387,0 0-387</inkml:trace>
  <inkml:trace contextRef="#ctx0" brushRef="#br0" timeOffset="50851.9086">17646 8451 8901,'5'-63'5160,"-5"22"-129,-2 7-387,-10-3-3096,6 14-774,-1-1 0,7 24-129,0 0-258,-7 29 0,7 26-129,0 22 0,3 22-129,0 16-129,2 13 0,1 2-129,-1 0 129,-2-8-258,2-15 0,-1-24-516,7-6-1290,0-32-2838,7-14-129,-3-19-258,6-13-774</inkml:trace>
  <inkml:trace contextRef="#ctx0" brushRef="#br0" timeOffset="51159.9262">18137 8481 10707,'3'-157'5160,"-9"86"-129,-5 13-258,-8 5-4128,3 17-258,-4 8 0,0 24-129,-4 20-129,-1 33 129,1 26-129,1 21 0,5 23-129,5 14 0,5 15 0,6-6 0,2-4 0,9-12 0,5-15-129,-1-14 129,1-20-129,-3-14-129,-1-12-129,-8-17-645,3-7-3870,-8-15 0,3-12-387,-21-7-387</inkml:trace>
  <inkml:trace contextRef="#ctx0" brushRef="#br0" timeOffset="51316.9352">17747 9085 9288,'12'-56'5160,"16"26"-387,8-1-387,11-5-4257,10 5-774,5 1-3483,6 2-516,2 2-258,1 2-516</inkml:trace>
  <inkml:trace contextRef="#ctx0" brushRef="#br0" timeOffset="51699.9571">19154 8370 9417,'-17'0'5289,"-9"11"-129,-9 13-129,4 20-3870,2 1-516,7 14-129,3 6-129,12 7-129,4-1-129,10-1 0,13-10-129,8-7 0,13-11-129,4-12 129,2-14-129,1-15 0,-2-6 0,-5-16 129,-4-11-129,-8-13 0,-10-10 129,-7-9 129,-7-6-129,-5 0 0,-5 2-129,-8 8 258,-7 7-258,-6 12 129,-5 12 0,-2 10-258,1 13-129,1-1-1548,9 7-2838,6 1-387,16-1-129,0 0-645</inkml:trace>
  <inkml:trace contextRef="#ctx0" brushRef="#br0" timeOffset="51947.9713">19741 7861 7998,'-8'-44'5547,"-1"44"-129,-1 11-258,5 35-2064,0 11-2580,10 23-129,6 16-129,0 17 129,0 9-258,1 6-129,-4-5 0,0-10-129,-5-14-258,-3-18-387,5-6-1935,-5-26-2451,0-18-129,0-16-516,0-15-129</inkml:trace>
  <inkml:trace contextRef="#ctx0" brushRef="#br0" timeOffset="52355.9946">19932 8422 8643,'9'-29'5418,"0"26"-387,6 11-129,-2 7-3612,8 15-774,1 10-129,4 8-258,-6 3 129,-2 2-129,-8-2-129,-7-8 0,-2-9 0,-2-8 0,-8-11 0,2-9 0,-1-11 0,4-13 0,4-13 0,2-10 0,8-6-129,4-8 129,3 2 0,2 1 0,2 9 0,-1 9 0,1 10 0,-1 12 129,2 12 0,0 8-129,-2 13 129,3 6 0,-2 8-129,1 3 129,-5 4-129,-1 3 0,-4 0 0,-2-6-129,-3 9-1290,-7-13-3612,0-3 0,-6-11-516,-3-6-516</inkml:trace>
  <inkml:trace contextRef="#ctx0" brushRef="#br0" timeOffset="52760.0176">21433 7842 8514,'7'-111'5547,"-2"73"-387,-3 9-387,-2 29-3354,0 0-516,7 27-387,-7 25 129,0 22-387,0 12 0,0 14 0,0 4-129,0 2-258,2-4 129,3-14-258,3-11-129,-1-24-258,9-5-516,-13-26-3999,11-5 0,-4-17-258,3-17-516</inkml:trace>
  <inkml:trace contextRef="#ctx0" brushRef="#br0" timeOffset="53700.0715">21393 8170 6708,'-51'-3'5289,"39"-1"-129,12 4-258,7-22-3741,21 10-387,6-5 258,11 3-258,-4 2-258,1 9 0,-5 3-258,-4 14 129,-11 13-258,-3 7 129,-10 7-129,-6 2-129,-2 1 129,-1-3-129,2-7 0,-1-2 0,5-11 0,3-5 0,4-10-129,4-3 129,1-6-129,0-11 0,3-7 0,1-11 0,2 0 0,-4 1 0,1 1 0,-3 3 0,-4 9 129,2 7 0,-5 9-129,3 7 258,-4 10-129,1 4 0,3 3 0,2 2 0,3-4 0,2-1 0,2-4 0,4-6 0,1-5 129,1-4-129,-2-2 129,0-12-129,-4-4 129,-4-6-129,-3-2 129,-9 4-129,-7-2 129,0 7-129,-7 5 129,-8 8-129,-1 4 129,0 14-129,2 8 0,5 2 0,5 5 0,4-1 0,5-3 0,6-2 0,5-7 0,-2-6 129,4-7-129,-4-3 129,0-6-129,0-6 0,1-3 0,0-2 129,3-2-129,0 2 0,-1 5 0,1 3 0,2 6 0,-1 3 0,-3 7 0,-1 7-129,-4 5 129,-1 1 0,-3 2 0,0 3 0,-5-5 0,2 1-129,-2-4 129,0-5 129,-2-12-129,0 0 129,16 0-129,-7-14 0,4-9 0,5-6 0,0-7 0,5 2 0,-2 3 0,-1 4 0,0 3 0,-2 10 129,-4 9 0,1 5 0,-2 12 0,-3 6 0,0 7-129,2 4 129,1 5 0,-2 5-258,1 2 0,-7-5-903,8 10-4128,-13-4-129,-3 1-387,-15-4-774</inkml:trace>
  <inkml:trace contextRef="#ctx0" brushRef="#br0" timeOffset="54256.1033">20838 10081 8643,'26'-67'5547,"-8"43"-516,-2-1 0,7 14-3483,-12 10-645,1 13-258,-2 17-129,-2 9-258,-3 8 129,0 6-258,-3 1 129,-1-1-129,-1-10 0,0-5-129,0-11 0,0-12-129,0-14 129,0-8 0,0-15 0,4-13 0,4-8-258,0-9 129,5-2 0,2-2 0,2 10 0,3 5 0,-2 11 0,5 12 0,-3 16 129,0 10 0,0 17 129,-3 8 129,0 7-129,-3 5 0,-1 2 129,-3 0-258,-3-7 258,-2-3-258,-3-3-258,-2-10-129,1 1-387,-1-24-903,0 14-3612,0-14 129,-3-7-516,3-12-516</inkml:trace>
  <inkml:trace contextRef="#ctx0" brushRef="#br0" timeOffset="54428.1131">21411 10011 8256,'43'-40'5547,"-18"28"-129,2-1-516,4 6-3612,0-1-774,3 4-129,2 4-387,-6 0-516,1 12-1806,-16 0-2580,-6 5-387,-9 2-387,-5 5-129</inkml:trace>
  <inkml:trace contextRef="#ctx0" brushRef="#br0" timeOffset="54592.1225">21566 10137 7611,'-9'12'5547,"9"-12"-516,14 3 129,5 1-3354,-1-4-1161,7-2 0,0-5-387,2 2-387,4 0-645,-8-9-2838,5 6-1548,-3-4-387,2-2-258</inkml:trace>
  <inkml:trace contextRef="#ctx0" brushRef="#br0" timeOffset="54959.1435">22041 9839 9288,'18'-21'5418,"-18"21"-258,2 10-1032,-2-10-2967,-7 33-387,-3-4-258,3 6 0,-1 5 0,-1 3-129,5-1-129,2 2 0,2-7 0,10-4 0,5-8-129,10-9 0,4-9 0,6-7-129,3-6 0,2-11 129,-1-7-258,-6-6 0,1-11 0,-9-4 0,-8-2 0,-4-2 0,-11 1-129,-2 0 129,-12 1 258,-4 6-258,-4 8 258,-5 8-129,-3 8-129,-3 9-129,2 8-387,-4 0-1677,8 21-2967,-2 3-129,3 6-516,0 3-516</inkml:trace>
  <inkml:trace contextRef="#ctx0" brushRef="#br0" timeOffset="56492.2312">22860 10095 12771,'17'8'5676,"-17"-8"-258,13 8-129,-13-8-4773,9 3-129,-9-3-258,0 0 0,10 4-129,-10-4-129,0 0-258,0 0-645,0 0-4257,-6 0-129,6 0-387,-21 0-387</inkml:trace>
  <inkml:trace contextRef="#ctx0" brushRef="#br0" timeOffset="71632.0971">15030 6948 1032,'-2'-19'3354,"2"19"0,0 0-1548,0 0-258,0 0-387,0 0 0,0 0 0,0 0-129,0 0-129,0 0-129,0 0 0,0 0 0,0 0-258,0 0 0,-10-8-129,10 8-129,0 0 129,0 0-258,0 0 129,0 0-129,0 0 0,0 0 0,0 0 129,0 12-129,0-12 0,0 0 129,8 17-129,-1-2 0,1-2 258,-1 5-387,5 1 387,0 4-387,0 2 258,3 0-258,-2 0 129,-1-4 0,-1 0-129,-1-2 0,0-3 0,-3-4 129,-7-12-129,9 14 0,-9-14-129,0 0 258,0 0-258,0 0-129,0 0-129,5-12-516,-5 12-1935,3-12-1548,-3 12-516,0-22-258,0 22 1</inkml:trace>
  <inkml:trace contextRef="#ctx0" brushRef="#br0" timeOffset="72280.1342">15402 6986 3354,'8'-9'3999,"-8"9"-645,0 0-1290,0-13-387,0 13-516,0 0 129,-6-11-387,6 11-129,0 0 0,0 0-258,0 0 129,0 0-129,0 0-129,0 0-129,0 0 129,0 0-129,-9 4-129,9-4-129,-6 17 258,1-5-258,0 4 129,-5-2-129,-1 5 129,-3 2-258,1 3 258,-5 0-258,1 4 0,1-2 0,1-1-129,1-1 0,4 0-387,2-10 258,2 4-258,6-18 0,-5 22-258,5-22-774,0 0-2709,0 0 0,0 0-129</inkml:trace>
  <inkml:trace contextRef="#ctx0" brushRef="#br0" timeOffset="73040.1777">15227 7338 129,'6'-13'2967,"-6"13"-258,0 0 129,3-17-516,-3 17-258,0 0-645,0 0-387,0-12-387,0 12-129,0 0-129,0 0-129,0 0 129,0 0-129,0 0 387,0 0-258,4-11 129,-4 11 129,0 0-129,0 0 129,0 0 0,0 0-129,0 7-129,0 4-129,0 0 0,1 6 0,0 4-129,1 6-129,1 2 0,1 7 0,0 3 0,-1 7 0,2 3 0,-1-2 0,1-1 0,-2-3 0,-2-4 0,1-8 0,-2-4 129,0-9-129,0-6 0,0-12 0,0 17 0,0-17-129,0 0-387,0 0-387,0 0-2451,0 0-1161,0 0-516,0 0-129</inkml:trace>
  <inkml:trace contextRef="#ctx0" brushRef="#br0" timeOffset="81831.6805">15048 9782 4128,'0'0'4902,"0"0"-129,-1-20-387,1 1-2451,0-23-903,7 2-129,-3-14 0,4 6-258,-2-10-129,3 7 258,-6-5-387,2 11 0,-1 3 0,-1 8 0,-2 5-129,1 6 0,-1 8-129,-1 15 0,10 2 0,0 17-129,-1 11 129,3 9-129,4 11 129,-1 6-129,3 5 0,2-3 0,1-3 0,0-7 0,2-9 129,-1-11-129,2-13 0,1-13 129,-1-7 0,0-16-129,-3-8 129,-2-12-129,-1-5 129,-2-9 0,-5-4-129,-1-4 0,-5 1 0,-1 3 0,-4 6-129,0 7 258,-2 8-129,-4 8-129,0 10 129,0 7 0,6 13 0,-13-8-258,13 8-387,-10 3-774,10 8-3483,-4 1-258,4 7-258,-3-2-387</inkml:trace>
  <inkml:trace contextRef="#ctx0" brushRef="#br0" timeOffset="86975.9748">15013 11396 129,'0'0'774,"0"0"129,1-10 387,-1 10 0,0 0 387,0 0 258,0 0-516,0 0 129,0 0-258,0 0-258,0 0-258,0 0-258,0 0 0,0 0-258,0 0-129,0 0 129,0 0-129,0 0 258,0 0 129,0 0-129,0 0 129,0 0 0,0 0 258,0 0-258,0 0 0,0 0-129,0 0 0,0 0-129,0 0-129,0 0 0,0 0 0,0 0-129,0 0 0,0 0 129,0 0 0,0 6 258,0-6-129,0 0 129,0 0 0,0 0 129,0 0 0,0 0 129,0 0-129,0 0 0,0-6-129,0 6 129,4-22-129,-3 8-129,0-11 0,2-6 0,-2-6 0,3-6-129,0-6 0,1-1 0,-1 0 0,3 2-129,-3 6 129,2 9 0,-2 8 0,-1 7 0,-3 18 0,9-5 129,-4 13-129,0 16 0,2 7-129,3 12 129,2 7-129,3 10 129,1-1-129,0 1 0,4-4 0,2-8 0,2-9 0,1-11 0,2-11 0,0-12 0,-1-5 0,1-12 0,-2-11 0,-1-7 129,-5-10-129,-3-8 0,-4-2 0,-3-4 0,-3-4 0,-4 3 0,-2-1 0,0 10 0,-5 5-129,-1 4 258,0 8-129,-1 5 129,0 4-129,-1 4 0,8 16-258,-14-19 129,14 19-516,-11-15-1290,11 15-2838,0 0-516,-5 8-129,5-8-774</inkml:trace>
  <inkml:trace contextRef="#ctx0" brushRef="#br0" timeOffset="90512.177">15088 13285 5547,'-11'-27'5289,"7"13"-258,0-3-258,7 5-2838,-5-12-258,4 12-258,-2-3-516,0 15 0,4-14-258,-4 14-129,7 15-129,-1 9 0,2 9-129,4 3-129,2 3 0,2 7 0,2-2 0,1-8-129,1-4 0,-1-4 0,-3-8 0,-4-6 0,-2-4 0,-1-5 0,-9-5-129,0 0-129,0 0-645,1-15-2967,-1 15-1290,0-24-258,5 10-516</inkml:trace>
  <inkml:trace contextRef="#ctx0" brushRef="#br0" timeOffset="90972.2031">15409 13264 6966,'0'0'5031,"9"-13"-129,-9 13-387,0 0-2967,0 0-645,-3 14 0,-5-2-387,-2 5-129,-5 3-129,-3 6-129,-4 1 0,-1 2 0,0-2-129,0 0 129,1-2-129,4-4 0,2-6 0,4-4 0,4-3 129,8-8 129,-10 7 0,10-7 0,0 0 129,-1 22 0,1-7 0,1 11-129,5 5 0,-2 7 0,1 6-129,2 2 0,-3 3 129,0 0-258,0-3 0,-1-8 0,-1 0 0,-1-4 0,3-9 0,-2-2 0,1-4-129,0-6 0,0-1 0,-3-12-258,9 21-516,-9-21-2064,0 0-2193,0 0-258,0 0-258,0 0-258</inkml:trace>
  <inkml:trace contextRef="#ctx0" brushRef="#br0" timeOffset="107171.1299">23831 10790 1806,'26'45'5160,"-23"-27"-258,-3 4-129,-4 5-3225,-20-11-258,-9 12-258,-19-7-387,-14 5 129,-28-1-129,-24 4 0,-34 2 0,-22 8 129,-32-1-129,-19 7 0,-19 1-387,-15 0-129,-12-3-129,-4 2 129,-3-6 0,-2-3-129,2-6 0,-1-4 129,1-6 129,6-4-129,1-5 0,10-4 0,8-5-129,13-2 129,13-9-129,21-6 129,16-8-258,18-3 129,21-6 0,20-2 0,22-1 129,20 0 0,17 0 129,16 6-129,16 7 129,13 10-129,7 12 129,9 9 0,4 20-258,4 13 129,3 21-129,0 16 129,0 15-129,5 22 129,1 14-258,3 14 129,1 16 0,1 19 0,1 13 0,5 13 0,-1 20 0,1 7 129,-2 15 0,0 19 129,-3 10-129,1 5-129,1 2 0,-2 6-129,-2-10 129,0-5-258,-1-20 258,-1-11-258,2-17 258,-1-15-129,-1-13 0,1-14 129,0-14 129,4-14-129,2-12-129,1-21 0,7-12-1806,-4-31-3483,2-32 129,-7-35-645,-4-30-387</inkml:trace>
  <inkml:trace contextRef="#ctx0" brushRef="#br0" timeOffset="108572.21">18624 12368 5160,'10'-9'4902,"0"-2"-387,-10 11-645,0-13-1677,0 13-645,-8-15-516,8 15-258,-20-8-129,8 8-387,-9 5 0,2 13-258,-5 6 0,-1 12-129,2 6 129,2 5-258,4 5 129,6-6 129,6-2-258,5-9 258,7-8-129,7-10 0,6-10 0,2-7 129,0-18 0,2-4 0,-4-7 0,-1-6 0,-1-1 0,-7-1 0,-2 1 129,-3 7 0,-2 5 0,-4 7-129,0 17 258,0 0-129,0 0-129,7 17 129,-2 4-129,3 2 0,2 5-129,1-4 129,2 1-387,0-6 0,1 3-258,-4-17-1677,5 2-1935,-4-5-516,1-2-258,-2-7 0</inkml:trace>
  <inkml:trace contextRef="#ctx0" brushRef="#br0" timeOffset="108951.2317">18925 11921 4773,'-10'-28'5160,"4"16"-387,6 12 0,-10-12-1419,10 22-1806,-5 12-387,5 20-387,0 11-258,6 15-258,-2 11 0,2 10-129,-1 4-258,0 0 129,0-5-258,-1-12-129,1-4-129,-5-17-129,6 2-774,-9-22-3225,3-6-129,0-14-387,0-15-129</inkml:trace>
  <inkml:trace contextRef="#ctx0" brushRef="#br0" timeOffset="109439.2596">19264 12035 4644,'-6'-17'4644,"6"17"0,-4-18-129,4 18-2322,-2-11-645,2 11-516,-1 14-258,1 14-129,0 7-387,0 11-129,0 10-129,1 9 0,2 4-258,1-3-387,2 2-387,-3-17-903,4 3-1935,-4-15-645,0-8-516,-2-10 0</inkml:trace>
  <inkml:trace contextRef="#ctx0" brushRef="#br0" timeOffset="109695.2742">19291 12601 129,'8'-56'4128,"-2"24"258,5 4 0,1 5-1677,-3-3-645,8 16-516,-7-4-387,9 14-258,-6 0-258,3 10-129,-4 5-129,1 6-129,-6 1 0,0 3-258,-5 0 129,-2 2-129,-2 1 0,-8-2 129,-5 0-258,-4-3 258,-2-3-129,-1-4 0,-2-6 0,2-7-258,7 0-3096,0-6-1032,7-10-258,6-5-645</inkml:trace>
  <inkml:trace contextRef="#ctx0" brushRef="#br0" timeOffset="110088.2967">20264 12221 9288,'18'2'5031,"-11"11"-129,-3 7-516,-1 5-3354,-2 4-774,3 5 0,-2-2-129,-1 0-387,1-1-645,-2-12-2322,0-1-1419,0-18-258,-2 13-387,2-13 129</inkml:trace>
  <inkml:trace contextRef="#ctx0" brushRef="#br0" timeOffset="110245.3057">20243 11950 5676,'-2'-63'4773,"5"42"-387,5 6-129,-8 15-2322,13-11-2064,-13 11-2580,18 8-1419,-5 10-387,-1 3-258</inkml:trace>
  <inkml:trace contextRef="#ctx0" brushRef="#br0" timeOffset="110539.3225">20598 11979 8643,'25'-57'5289,"-21"26"-387,-4 6-129,-12-5-3225,5 15-516,-7 2-258,-1 13-129,-3 12-258,1 16 0,0 13-258,2 12 129,1 8-129,6 8-258,0 6 0,8 0 129,0 1-129,4-3 0,5-7-129,-1-8 0,1-3-258,-4-11-129,5-2-129,-10-15-774,10-3-2451,-10-14-903,0-10-387,0 0-129</inkml:trace>
  <inkml:trace contextRef="#ctx0" brushRef="#br0" timeOffset="110711.3324">20380 12284 8127,'5'-8'5031,"7"5"-258,8 1 0,3-9-3741,9 10-129,1-4-645,-2-1-4515,0 3 129,-2 0-903,-1-4-387</inkml:trace>
  <inkml:trace contextRef="#ctx0" brushRef="#br0" timeOffset="111199.3603">21561 11614 5805,'12'-30'5160,"-7"15"-387,-1 4 0,4 10-2451,-8 1-1032,0 0-129,0 6-129,0 20-387,-2 7 0,2 12-258,0 6-129,0 7 0,0 4-387,2-2-258,3 1-516,-5-20-1806,3 3-2064,0-13-387,-2-6-258,1-13-387</inkml:trace>
  <inkml:trace contextRef="#ctx0" brushRef="#br0" timeOffset="111791.3941">21608 11861 3999,'0'0'5160,"0"0"-258,-2-13-387,2 13-1935,0-12-387,11 12-516,-2-7-645,8 7-258,2-1-258,4 2-129,-1 6-129,0 7-129,-1 5-129,-2 1-129,-3 5 0,-6-1-129,-3 2-129,-4-5 129,-3 2-258,0-9 129,-10 5-129,-6-10-258,1 7-1161,-9-8-2838,1-2 0,-3-1-258,1-3-129</inkml:trace>
  <inkml:trace contextRef="#ctx0" brushRef="#br0" timeOffset="112100.4117">21364 12518 8901,'26'-6'5418,"-5"3"-258,5-6-258,12 5-3483,3-10-387,14 4-258,-2 0-387,5 2-258,0 2-645,-9-5-645,-1 8-3999,-15 0 129,-10 3-387,-12 2-387</inkml:trace>
  <inkml:trace contextRef="#ctx0" brushRef="#br0" timeOffset="112527.4361">21723 12649 6450,'0'0'4902,"-9"-7"-387,9 7-258,-11-5-3483,-4 2 0,4 6 0,-9 3-129,0 11-129,-4 3-129,4 9 258,-1 1-387,6 3 0,2 1-129,4-5-129,7-5 0,4-4 0,7-11 0,4-6 0,3-4 0,2-13 129,0-5-129,2-3 0,-2-1 129,-4 0-129,0 5 0,-4 5 0,0 6 0,-10 7 0,16 4-129,-10 11 129,0 2-258,4 2 0,1 1-258,-1-8-387,11 8-2322,-6-11-1419,5-5-258,3-4-645,4-5 516</inkml:trace>
  <inkml:trace contextRef="#ctx0" brushRef="#br0" timeOffset="112860.4553">22387 12235 7224,'12'-16'5547,"-2"16"-387,-10 0-258,5 38-1806,-5-11-2709,2 2-387,1 9-774,-5-6-3870,2-3-258,0-7-258,0-6-645</inkml:trace>
  <inkml:trace contextRef="#ctx0" brushRef="#br0" timeOffset="113024.4647">22488 11868 10836,'-13'-52'5160,"13"52"-258,0 0-258,0 0-5805,15 20-3483,6 5-258,4 7-516,5 3-387</inkml:trace>
  <inkml:trace contextRef="#ctx0" brushRef="#br0" timeOffset="113314.4812">22719 12122 9933,'-7'9'5418,"-2"-4"-645,9-5 129,-15 5-3999,10 8-774,0 0 0,4 5 129,0-2-129,1 4 0,0-3 0,0 5 0,3-4 129,5 4-129,-1-3 129,4 1 0,1-3-129,1 0 0,-3-2 129,0-2-258,-7-2 0,-3-11 129,-6 17-387,-8-13 0,-2 4-387,-8-8-1161,3 0-3354,-3 2 0,5-2-645,2 0-258</inkml:trace>
  <inkml:trace contextRef="#ctx0" brushRef="#br0" timeOffset="113971.5188">21515 13425 8643,'-6'-31'5289,"-4"19"-258,-5-5-1419,2 16-2322,-9 0-129,5 10-258,-6 15-387,5 10-129,2 7-129,3 5-129,4 3-258,5-3 258,4-5-258,4-7 129,7-13 0,5-8-129,3-13 129,1-8-129,2-13 129,-1-10-129,1-6 129,-3-4 0,-2-2 0,-4 2-129,-2 4 258,-2 8-129,-5 9 0,-4 20 0,0 0 129,0 0-129,11 22 0,-10 7 0,2 5-129,0 0 0,4 0-129,-2-5-258,4 2-645,-7-16-3612,9-1 0,-3-11-516,2-3-258</inkml:trace>
  <inkml:trace contextRef="#ctx0" brushRef="#br0" timeOffset="114323.539">21675 13404 6966,'0'0'5160,"0"12"-129,3 5-258,-3-3-3483,7 15-258,-4-7-129,4 7-258,-3-7-387,0-2 0,-1-4-129,-1-3-129,-2-13 0,0 0 0,0 0 0,11-15 0,-4-7-129,2-5 0,3-2 129,-1-1 0,2 1-129,1 4 129,0 8 0,1 5 0,0 11 0,-1 2 0,-1 12 0,1 5 0,1 6 0,-3 3 0,2 4-387,-3-8-516,8 3-3741,-6-4-258,4-3-387,1-9-387</inkml:trace>
  <inkml:trace contextRef="#ctx0" brushRef="#br0" timeOffset="114520.5502">22357 13322 8901,'0'13'5160,"0"3"-258,0 5-516,-3-1-3870,3 6-258,5-1-387,-3-9-645,7 4-3612,-7-8-387,-2-12-258,0 0-387</inkml:trace>
  <inkml:trace contextRef="#ctx0" brushRef="#br0" timeOffset="115103.5836">22357 13122 9030,'0'0'4902,"0"0"-258,-3 12-258,3 6-4128,8 5-258,2 3 0,2 2-129,-1 0 129,0 1-129,-1-6 0,-3-3 129,0-2-129,1-3 129,-8-15 0,12 15 0,-12-15 129,14 0-129,-5-9 0,0-4 129,1-1 0,0-1 129,-3-2 129,3 5 0,-6-2 129,-4 14-129,9-3 129,-9 3-129,9 13 0,-2 3-129,0 3-258,2 1 129,2 1-258,0-3 0,1-1 0,1-5-258,0-5 0,-1-7 0,5-1 129,-2-12-258,2-4 258,-3-10 0,6-9 258,-4-10-129,2-10 0,0-7 258,-4-1-129,-3 3 129,-4 2 129,-1 13 0,-6 10 129,1 24 129,-1 12-129,-4 26 0,-2 16 0,4 9-129,0 6-129,2 5-258,0 0 0,2-6-258,4-1-258,-4-19-903,11-6-3225,-8-9-258,3-6-258,-8-15-387</inkml:trace>
  <inkml:trace contextRef="#ctx0" brushRef="#br0" timeOffset="116267.6502">22735 13194 9933,'-8'-1'4773,"8"1"129,23 11-1032,5-8-3483,12 3 129,2-1-129,4 0-129,-1 0-258,-2-3 0,-2 2-258,-5-4-129,-3 0 0,-8-1 129,-5-3-129,-6 0 258,-2-1 0,-3 1 258,-9 4 129,0 0 0,0 0 0,-13-4 387,-4 4-258,0 11 0,-4 0-258,4 6 129,2 0 0,4 2-129,3 0-129,8-3 129,3-3-258,8-5 129,5-4-129,2-4 129,2 0 0,1-8-129,0-3 129,4-3 129,0-2 0,-3 1 0,-2 0 129,-3 1-129,-4 2 129,-2 3 0,-11 9 0,8-11 0,-8 11-129,0 0 129,-8 0-129,8 0 0,-9 14-129,6-3 129,1 5-129,0 1-129,0 7 129,0 5-129,2 7 0,0 9-129,0 5 0,0 4-258,0 4-129,-3-5-387,5 5-129,-5-12-258,6 2 129,-8-19 129,5 2 258,-11-13 129,2-3 129,-3-6 645,-6-6 129,5-1 516,-11-3-258,10-3 0,-6-8-258,9-1 258,4-6-387,7 0 0,1-5-129,11-6 129,10-3 0,6-3 0,6-4 258,2-3-129,4-3 129,1-1 129,1-2 129,-1 4 129,-12-2-129,1 7 0,-10-2 129,-3 13 129,-8 0-129,-4 11 0,-5 4-129,0 14-129,0 0 0,-10 0-129,4 14-129,2 4 0,1 3-129,3 1-129,0 4 129,2-6-129,2 2 0,-1-6 129,6-3-129,0-4-129,1-6 258,1-3-129,4-3 0,0-7-129,3-2 258,-6 0-129,3 0 0,-2 4 129,-1 4-129,-3 4 129,-9 0 0,8 15 0,-7 1 0,1 2 0,0 0-129,-2 2 129,0-4-129,0 0 129,0-16 0,6 9 0,-6-9 0,14-7 0,-7-6 0,5-5 129,1-6-129,0-1 0,0 1 0,1 2 0,-1 2-129,-1 0-387,5 14-1935,-5-3-2451,-1 4-258,-11 5-387,12 0-516</inkml:trace>
  <inkml:trace contextRef="#ctx0" brushRef="#br0" timeOffset="116472.6619">23946 13622 9288,'20'2'5031,"-20"-2"-645,9 0-4386,-9 0-4386,-4 7-387,-7 1-903</inkml:trace>
  <inkml:trace contextRef="#ctx0" brushRef="#br0" timeOffset="187082.7005">20125 14567 6321,'-33'10'5160,"19"-8"129,1-2-774,13 0-2838,0 0-258,14-12-258,9 0-387,10 3-129,3-1-258,6 0 0,2 0-129,0 2 0,-7 1-129,-6 6 129,-9 1-129,-7 12 0,-8 6 0,-6 11 129,-2 8-129,-10 8-129,1 10 129,1 9-129,0 6 0,3 7-129,3 0 129,3 1-129,3-3 0,6-3 129,1-7 0,-1-9 0,1-7-129,-3-10 129,-5-6 0,-2-7 129,-8-2-129,-6-9 0,-9-1 129,-4 1-129,-12-5 129,-4 2-129,-6-4 0,-3-3 0,-2 1-129,-1-4-129,3 3-129,1-5-258,13 8-2580,1-13-1935,11 0-258,4-14-516,14 2 0</inkml:trace>
  <inkml:trace contextRef="#ctx0" brushRef="#br0" timeOffset="187239.7095">19825 15388 9159,'4'0'5289,"18"-12"-516,15-3-387,9-9-3999,8-2-645,10 6-3870,-3-6-387,-4 6-645,-5-3-387</inkml:trace>
  <inkml:trace contextRef="#ctx0" brushRef="#br0" timeOffset="187842.744">20440 15052 9288,'24'-15'5289,"-8"12"-258,4 11-387,-2 10-3870,4 12-258,-3 5-258,-1 6 0,-6 2-129,-3 3 0,-4-2-129,-1-10 129,-2-8-129,-2-8 0,0-18 0,0 0 0,0 0 0,0-27-129,1-3 129,3-4 0,-1-4 129,2 1-129,3 2 0,1 5 0,4 9 0,1 9 0,5 8 0,0 4 129,2 14-129,1 7 0,2 5 0,-1 5 0,-1 8 0,-5-3 0,1 1-129,-5-1 129,-2-6 0,-4-4 0,-3-6-129,-2-8 129,-2-12 0,0 0 0,-6 0 0,0-15 0,1-12 0,2-11-129,0-14 129,3-3 0,6-2 129,5 2-129,4 6 0,4 10 129,3 11 0,2 17 0,2 11 0,-1 17 0,-2 12 0,0 4 0,-4 6-129,-2-2 129,-3 5-258,-6-2 0,0-1-258,-7-11-1161,5 6-3354,-6-10-129,8-2-258,-2-10-645</inkml:trace>
  <inkml:trace contextRef="#ctx0" brushRef="#br0" timeOffset="187983.7521">21457 15380 10449,'49'2'5418,"-36"3"-387,-13-5-258,9 0-4257,-9 0-774,0 0-4257,0 0-258,0 0-645,14-13-258</inkml:trace>
  <inkml:trace contextRef="#ctx0" brushRef="#br0" timeOffset="188810.7994">22047 14444 3225,'-3'-24'4902,"3"24"-258,0 0 0,0 0-2580,3 26-387,-3 4-516,3 20-129,-1 4-258,5 16-129,-2 2-258,2 6-258,-1-6 0,2 3-129,0-10 0,-2-4-129,1-9-258,-4-14-516,4 3-1806,-7-21-1935,0-6-258,0-14-516,0 0 0</inkml:trace>
  <inkml:trace contextRef="#ctx0" brushRef="#br0" timeOffset="189118.817">22092 14843 8385,'0'-42'5160,"7"25"0,8 13-1548,1-10-2064,15 14-258,-1-1-516,5 4-129,-4 6-129,-2 8-258,-4 4-129,-6 5 0,-10 1-129,-7 4 0,-5 0 0,-10-2 129,-5 0-129,-2-4 0,-6-2 0,-2-5-129,0-3 129,1-5-258,3-3-129,0-7-774,14-3-3741,-2-7-129,12 10-387,-2-32-258</inkml:trace>
  <inkml:trace contextRef="#ctx0" brushRef="#br0" timeOffset="189742.8527">22455 14816 9933,'24'2'5160,"-13"12"-516,-11-14-645,16 34-3483,-11-6 0,4 7-258,-3 1-258,-1 0 129,0-1-129,-1-8 129,-1-4-129,1-11 129,-4-12-129,0 0 0,7-9 129,-5-11-129,3-12 129,0-2 0,0-2-129,4 2 129,-1 2 0,3 6 0,2 6 0,2 8 129,0 8 0,2 6 0,0 11 0,-1 8 0,0 4-129,-1 5 0,-3 2 0,-2 7-129,-5 0 0,0-3 0,-3-3 0,-2-4 0,0-5 0,0-7 0,-2-6 0,2-11 0,0 0 0,-5-20 0,5-6 0,0-7 0,3-6 0,5-5 0,2 0 129,4 3-129,3 5 0,2 6 0,0 11 0,3 7 0,0 12 0,-1 8 0,-2 10 0,-3 7 129,-2 7-129,1 6 0,-6 3-129,-3 2 129,-3 1 0,-2-3-129,-1-2-129,-1-5-129,1-1-645,-15-18-2967,15 0-1032,0-15-387,0 0-387</inkml:trace>
  <inkml:trace contextRef="#ctx0" brushRef="#br0" timeOffset="190094.8728">23150 14901 5676,'0'0'5676,"0"0"-258,13-5-516,6-12-1548,11 10-2322,-4-3-387,6 3-129,-5 0-258,-1 2-258,-6 5-129,-6-5-774,3 5-3999,-17 0 129,0 0-645,-4 8-258</inkml:trace>
  <inkml:trace contextRef="#ctx0" brushRef="#br0" timeOffset="190274.8829">23202 14998 5031,'-2'14'5805,"7"3"-645,9-15 129,7 7-2580,-7-12-903,14 3-774,-5-5-387,0 4-258,0 1-645,-4-11-2967,3 11-1935,-2-4-129,5 3-516,2-9-516</inkml:trace>
  <inkml:trace contextRef="#ctx0" brushRef="#br0" timeOffset="190734.9093">23902 14847 5676,'36'-41'6063,"-20"19"-516,-6-2-258,1 13-1419,-11-9-3225,2 6 129,-4 2-645,-6 7 129,-9 5-129,-5 7 0,-6 10-129,-5 8-129,1 6 129,-1 8 0,3 2 129,5 0-129,7-3 0,12-1-129,6-11 129,6-3 0,12-12-129,6-8 129,5-4 0,1-15-129,1-6 129,-3-9 258,-2 0 0,-4-8-129,-3 4 129,-4 2 0,-5 4 0,-4 6 0,-1 8 0,-5 15-258,9 0 0,-4 13 0,0 9-129,5 7 129,2 4-129,1 5 129,4 1-129,4-1 0,-2-1-129,2-7-258,6 9-1419,2-15-3483,-4-4 0,-3-7-516,-1 0-516</inkml:trace>
  <inkml:trace contextRef="#ctx0" brushRef="#br0" timeOffset="192799.0275">20809 15819 5547,'0'-13'5289,"-1"-9"-258,1 22-258,-18-15-2322,2 16-1677,-11 11-258,0 14 0,-5 5-129,0 9-129,3 4-129,4 3 0,7 0-129,12 4 129,6-8-129,11-6 0,12-6-129,5-8 129,4-14-129,0-7-129,1-2-258,-6-16-774,4-2-3354,-15-11-258,-5-1-258,-10-4-516</inkml:trace>
  <inkml:trace contextRef="#ctx0" brushRef="#br0" timeOffset="192952.0363">20596 15978 6321,'21'13'5031,"6"-11"-387,3-2-516,5-3-3870,3-6-3870,0 2-645,-2-4-516,-1 2-258</inkml:trace>
  <inkml:trace contextRef="#ctx0" brushRef="#br0" timeOffset="193399.0618">21073 15690 6063,'-19'-16'5418,"19"16"-258,-4-16-516,15 12-2967,6-9-516,18 9-258,2-8-258,8 7 0,-2 0-387,2 5 0,-3 0-258,-6 5 129,-9 9-258,-9 3 129,-10 7 0,-8 3-129,-5 6 129,-14 2-129,-7 7-258,-11 3 129,-3 6-258,-9-2 0,3 10-129,-5-5 258,10-2 0,2-5 129,13-5 129,10-3 258,8-10 129,10-3 0,10-18 129,12 3 129,4-11-129,12 0 0,4 0-129,3-9 0,2-3-129,-2 0 0,-1-1-129,-7-10-129,-3 3-258,-12-6-516,-1 8-3483,-13-6-516,-5 2-387,-5-4-516</inkml:trace>
  <inkml:trace contextRef="#ctx0" brushRef="#br0" timeOffset="193672.0774">21254 15666 7353,'-1'-17'5160,"1"17"-129,-11 8-258,-4-4-3483,2 22-516,-9 6-129,-2 10-387,-7 7-129,-2 7 0,-4 3-129,1 3 0,4 4-387,3-12-387,12 6-2967,1-16-1161,8-1-387,7-11-387</inkml:trace>
  <inkml:trace contextRef="#ctx0" brushRef="#br0" timeOffset="193988.0955">21624 16272 9288,'24'4'5289,"-16"3"-129,-8-7-645,0 0-4386,0 12-4386,-5-7-645,5-5-258,-14 12-645</inkml:trace>
  <inkml:trace contextRef="#ctx0" brushRef="#br0" timeOffset="195711.1941">18149 15158 7353,'17'-11'5547,"-11"-7"-516,1-6-129,-7-15-2838,6 13-903,-6-10-387,-2 9-258,-6 4-258,-4 10 0,-3 5-129,-8 8 129,-2 21-258,-2 13 129,1 10-129,1 6 0,3 4 0,4 1 0,8-4-129,7-6 129,3-12 0,7-9 0,9-14 0,2-10 0,2-3 0,1-12-129,-2-8 129,1 1 0,-2-3 0,-1 4 0,-5 6 0,2 10 0,-4 5 0,-1 8 0,0 9-129,0 5 0,0 5-258,-2-3 0,8 1-774,-11-15-3870,11 1 129,-2-11-645,6 0 0</inkml:trace>
  <inkml:trace contextRef="#ctx0" brushRef="#br0" timeOffset="195951.2078">18461 14633 10191,'-12'0'5289,"7"15"-258,-4 12-129,7 18-3870,-3 5-387,5 13-258,0 8 0,5 7-258,0 3-129,-2 0-129,1-3-129,-1-6 0,0-7-774,-3-16-3999,0-6 0,0-19-387,4-12-387</inkml:trace>
  <inkml:trace contextRef="#ctx0" brushRef="#br0" timeOffset="196387.2327">18667 14800 8901,'-12'0'5160,"8"16"-258,4 15-258,0 1-3870,1 13-129,2 7-258,3 8-129,-5-1-258,2-1 129,-1-6-258,-2-9 0,0-7 0,0-12 0,3-9-129,-3-15 129,12 0 0,-2-12 0,5-5-129,0-2 258,3 1-129,-1 1 129,-1 5 0,2 5 0,-5 7 0,0 1 0,-3 10-129,-3 1 258,-1 1-129,-2 3 0,-4-2 0,0-2 0,-7 0 0,-6-1 0,-3-2-129,-4-1 129,-3 1-387,-2-7-258,6 10-2193,-1-9-1806,6 1-129,5-3-516,9-1 0</inkml:trace>
  <inkml:trace contextRef="#ctx0" brushRef="#br0" timeOffset="196695.2504">19206 15329 7611,'23'0'5676,"-10"-1"-387,5 1-387,-4-11-2709,8 11-1161,-8-1-258,7 1-387,-1-1-258,2-1-129,1 1 0,3 0-129,0-2 0,0 2-258,-1 1-258,-7-3-645,5 3-3612,-23 0-258,0 0-129,-2 9-645</inkml:trace>
  <inkml:trace contextRef="#ctx0" brushRef="#br0" timeOffset="196864.26">19316 15429 6837,'-15'9'5289,"6"6"-387,9-15-258,7 4-3225,10 0-387,-1-4-258,8-2-516,-2-2-258,1-7-903,10 1-3354,-7-5-645,2 3-258,-4-8-516</inkml:trace>
  <inkml:trace contextRef="#ctx0" brushRef="#br0" timeOffset="197147.2762">19577 15025 7224,'-18'-17'5160,"18"17"-129,0 0-129,9 8-3483,1-1-387,11 10-258,-4-3-258,1 8-129,-3 3-129,-1 3 0,-3 1-258,-5 0 129,-2 0-129,-2-2 0,-2 0 0,0-6 0,-1 0-129,-4-3 129,-1 0-258,-7-5 0,1 6-516,-11-13-1161,1 8-2709,-9-5-516,0 2-129,-7-7-387</inkml:trace>
  <inkml:trace contextRef="#ctx0" brushRef="#br0" timeOffset="197471.2947">19294 15011 8901,'0'0'5289,"-9"-3"-258,5 15-258,-7 5-3612,4 12-516,-7 3-258,0 8-129,-7 5-129,-1 1 0,-3 1-129,1-3 0,4-3 0,3 0 0,8-3 0,7-2 0,3-2 0,10 1-129,8-3 258,6-1-258,2 2 129,2 1-258,1 6-516,-13-11-3999,7 8-258,-11-3-387,-1 2-516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0T16:27:04.3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17748 5618 2451,'0'-15'4515,"0"15"0,0 0 129,3 26-2064,-3-6-903,1 28 129,-1 3-516,0 29 129,-1 12-516,1 26-129,-2 13-516,0 17 0,-1 13-258,2 13 0,1 13 129,0 6 0,5 8 0,1 10-129,2 14 258,-1 10 0,1 14-129,0 8 0,-5 11 0,0 15 129,-2 6-129,-1 8 0,0 8 0,-3 4-129,1 3 129,0 8 129,0-2-258,2 1-129,0-3 0,2-4 0,2-6 129,2-4 129,2 0-258,-2-11 129,3-3 129,0-5 0,1-1 0,1-5-129,-1-7 0,0-1 0,1-16-129,1-7 129,-2-16-129,-1-8-129,-6-9 129,0-15 0,-3-14 0,-3-25 0,-4-11 0,-5-17-129,-1-10 129,-1-23 0,0-18-258,-2-14-129,10-13-645,-11-17-3870,13-19 0,4-17-645,-7-28-258</inkml:trace>
  <inkml:trace contextRef="#ctx0" brushRef="#br0" timeOffset="1932.1105">19009 6234 7998,'0'0'4773,"0"13"-129,0 21-129,-6 15-3612,6 20-258,-4 8-129,4 20 129,-3 0-387,3 10 0,0-6-129,0-5 0,0-9-258,0-12 0,0-12-258,0-19-516,0-5-387,0-29-2064,0-10-1419,7-10-129,2-23-387</inkml:trace>
  <inkml:trace contextRef="#ctx0" brushRef="#br0" timeOffset="2260.1292">19358 6558 3225,'39'-45'4902,"-26"26"-516,-4-4 258,-1 6-2709,-8-19-516,0 7 0,-4-8-516,1 9 0,-10-3-387,3 11 258,-5 3-258,-1 17-129,-4 10 0,2 25-129,-1 17 129,4 17-258,1 14 129,4 18-258,8 9 129,2 6-129,2 2-258,6-4 0,2-3-129,1-12 129,-1-9-129,-3-19-129,-1-4-903,-6-24-3225,-2-13-129,-2-15-387,4-15-129</inkml:trace>
  <inkml:trace contextRef="#ctx0" brushRef="#br0" timeOffset="2458.1405">19214 6878 9159,'-12'-5'5418,"12"5"-516,20 0-129,2-14-3741,9 4-516,4-7 0,7 0-516,3 6-903,-5 0-3999,-6 4 129,-6 2-645,-5 4-129</inkml:trace>
  <inkml:trace contextRef="#ctx0" brushRef="#br0" timeOffset="3139.1795">20754 6612 5289,'0'-41'5031,"0"19"-129,-3-5-387,-5 4-2709,-6-5-774,2 14-387,-6-1-129,-1 15-129,-3 15 129,-3 14-129,-2 10-258,3 10 129,1 6-258,5 7 129,4-2-129,8-6 129,6-10-129,6-10 0,8-18 0,7-12 129,6-7-129,-1-17 0,2-10 0,-4-5 0,0-3 0,-5-2 0,-1 9 0,-8 6 0,-1 7 0,-9 18 0,11-6 129,-5 14-129,-1 15 0,1 4 0,2 3 0,4-1 129,4 0-258,-1-5 0,5-6-258,-2-9-129,7 0-516,-6-11-1935,3-6-1677,-1-9-387,0-4-129,-3-11-129</inkml:trace>
  <inkml:trace contextRef="#ctx0" brushRef="#br0" timeOffset="3372.1929">21204 5975 6063,'-1'-46'5289,"-7"40"-387,-1 12 0,-2 16-3225,6 24-516,-1 10 0,6 19-516,0 9-129,5 13 0,3 5-258,3 2-258,4 1-258,-4-9-387,7 1-1677,-8-22-2451,1-11-258,-3-17-516,3-18-258</inkml:trace>
  <inkml:trace contextRef="#ctx0" brushRef="#br0" timeOffset="3884.2221">21630 5971 7998,'2'-18'5160,"1"25"-387,0 25 129,-4 12-4128,2 21-129,3 11 129,2 13-387,-1 4-258,-1 1-129,0-10-129,1-10-129,0-9-129,-4-18-258,5-11-129,-6-24 129,0-12 129,0 0-258,11-26 387,-7-6-129,5 1 387,2-5 0,-1-3 387,8 9 0,2 2 129,4 11 0,0 7 129,4 8-258,-4 2 129,1 12-129,-3 7-129,-4 5 129,-6 0-258,-2 4 129,-8 0 0,-2 2 0,-7-4 0,-7 2 0,-7-3 129,-5-1-129,-5-5 258,-1-1-129,-2-4-129,0-7-129,6 3-903,0-8-3612,8-2-129,3-5-645,7-3-387</inkml:trace>
  <inkml:trace contextRef="#ctx0" brushRef="#br0" timeOffset="4527.2589">19009 8419 4644,'10'-47'5160,"-9"22"-387,0 9-258,-5-7-2193,4 23-516,-3-10-645,3 18-129,-4 14-387,4 19-129,0 14 0,0 14-129,3 12-258,1 6 129,2 3-129,-1 1 0,0-13-129,0-10-129,-2-11-129,-1-16-258,1-5-645,-5-19-3741,2-17 258,0 0-774,-10 0-387</inkml:trace>
  <inkml:trace contextRef="#ctx0" brushRef="#br0" timeOffset="5552.3176">18867 8739 8127,'-13'26'5160,"13"-26"-258,0 0 0,16-12-3354,12-2-645,2-13-129,7 3-129,1-3-258,0 5-129,-2 6 0,-4 11 0,-7 11-258,-6 19 129,-6 16-129,-1 10 129,-2 9-129,-1 3 0,0 0 0,2-8-129,0-6 0,1-15 129,2-10-129,0-14 129,1-10 0,0-13 0,0-13 0,0-10 129,0-12-129,-2-9 129,-1-4-129,-1 0 0,-1 8 0,-3 4 0,0 15 0,-2 15 0,-5 19 0,8 12 0,-8 22-129,3 10 258,-2 9-258,3 0 129,2 1 0,2-5-129,5-8 0,6-6 129,6-13 0,3-12 0,4-10 0,2-8-129,0-14 129,1-5 0,-7-9 129,-4-9-258,-5-2 129,-8 0 0,-8 2 0,-3 7 129,-2 7-129,-8 10 0,-1 10 0,-2 11 129,1 14-129,0 7 0,3 8 0,3 1 0,4 4 0,2-2 0,5 0 0,5-6 0,3-6 0,2-7 0,2-6 0,1-6 0,0-4 0,2-13 0,-2-6 0,-2-5-129,-1-4 129,0 1-129,-3 5 129,-1 2 0,0 9 0,-3 7 0,2 7 0,-1 12 0,0 12-129,-2 5 129,4 2 0,-4 1 0,3 0 0,0-5 0,-3-6-129,1-7 129,-8-14 0,16 2 129,-7-11-129,-1-14 0,-1-8 129,5-5-129,0-7 129,2-3-129,1 2 129,0 8-129,-1 9 0,1 11 129,-1 11 0,-3 10-129,-2 16 0,-1 13 129,-1 5-129,-1 3 0,0 1 0,0-2 0,-1-2-129,-1-8-258,6 7-2322,-7-21-2322,1-3-258,-4-14-387,0 0-387</inkml:trace>
  <inkml:trace contextRef="#ctx0" brushRef="#br0" timeOffset="6287.3596">21183 7903 4386,'2'-53'5547,"-2"36"-387,0 17-258,0 0-2322,0 46-774,-7 7-645,7 18-387,2 14-387,3 10 0,0 5-258,1 0 0,-3-11-129,4-11-129,-2-16 129,-2-15-129,-1-16 0,-1-15 0,-1-16 0,2-13 0,1-19 0,1-9 0,3-5 0,3-3 129,4 1 0,3 4 0,6 11-129,3 7 258,2 17-129,2 9 0,-2 8 0,0 12 0,-4 5 0,-4 4 0,-5 2 0,-8 2 0,-4-1 129,-5-1-258,-8-4 258,-7-1 0,-6-4-129,-5-1 0,-3-5-129,-2-7 0,0-4-258,2-6-387,11 0-1677,-1-16-2322,15-7-258,6-6-387,8-7-258</inkml:trace>
  <inkml:trace contextRef="#ctx0" brushRef="#br0" timeOffset="6555.3749">21693 7807 7611,'2'-39'5418,"-2"39"-516,-2 29 129,2 24-3999,0 11 0,0 18-258,0 8-129,2 13-129,2 1-258,2-2-129,0-2-129,-3-11-258,0-8-258,-3-17-258,2 6-2064,-2-29-2193,-1-7-387,-4-20-129,5-14-387</inkml:trace>
  <inkml:trace contextRef="#ctx0" brushRef="#br0" timeOffset="7163.4096">22164 8381 4257,'10'-3'5160,"-2"-2"0,-8 5-258,0 0-2193,-7-19-1419,7 19-129,-11-22-387,3 10-258,-3-2-129,1 3 0,-2 2-258,-1 5 0,-2 4-129,-4 8 0,0 12 0,-1 10 0,-1 6 0,1 6 0,2-1 129,7 2-258,3-3 129,7-7 0,4-7 0,8-10 0,5-9 0,4-7-129,1-2 0,-2-12 0,-1-3 0,-3-8 258,3-3-258,-4-3 129,-2 5 0,-4 2 129,-1 3-258,-1 5 258,-6 16 0,9-3-129,-9 10 129,0 15-129,1 2 129,0 3-129,3 4 0,0-2 0,3 0 129,0-8-258,4-4 129,-2-5-258,4-2-387,-5-10-1677,5 0-2580,-2-7-387,2-2-129,-1-4-516</inkml:trace>
  <inkml:trace contextRef="#ctx0" brushRef="#br0" timeOffset="7939.4541">22712 7472 9804,'-19'-31'5289,"11"11"-129,2-5-258,15 1-3741,2-1-387,20 5-129,4 4-258,9 13-129,2 6 0,5 18 0,-5 14-129,-6 9-129,-8 10 0,-9 8-129,-15 2 258,-8-1-258,-10-2 258,-12 1-129,-13-3 0,-4 2 0,-4-1 0,-2-2 129,3 0-258,2-1 0,7-2 0,10-8 0,7-3 0,8-8 0,8-3-258,4-10-258,12 6-1032,-5-16-3354,9 4-129,-6-5-387,2 2-387</inkml:trace>
  <inkml:trace contextRef="#ctx0" brushRef="#br0" timeOffset="8367.4785">22790 8757 1935,'-10'16'5289,"10"-16"-258,0 0 0,-1 20-2193,1-20-903,6 0-387,-6 0-129,18 0-516,-8-5-129,7 5-258,-3 0-258,3 0 0,-3 2-129,3 2 0,-7 7-129,-1-2 0,-6 1 0,-3 2 0,-2 0-129,-8 0 129,-5-3 0,-1-4 0,-4-5 129,2-2-129,1-8 0,4-6 0,3-4 129,5-2-258,2 0-129,-1-7-1419,6 17-3483,0 2 0,-2 10-516,11-4-516</inkml:trace>
  <inkml:trace contextRef="#ctx0" brushRef="#br0" timeOffset="14535.8314">19359 10486 1935,'-25'0'2451,"7"4"129,18-4 0,4 11-3096,-4-11 387,13 13 516,-13-13 774,8 29 774,-10-16 387,1 19 387,-12-14-387,8 14-387,-11-13-258,8 8-258,-7-12-258,6-4-258,-3-16-258,7-15-129,2-23-129,3-17-258,6-17 129,4-21-258,4-15-129,5-13 0,3-5 129,1 9 0,-1 13 0,-1 19-129,-2 18 129,0 32 258,-2 31-129,-1 29 0,-2 33 0,1 27 0,0 19 0,1 16 129,1 9-258,0-5 129,3-10-129,-2-13 129,4-18 0,-1-24-129,2-25-129,-1-22 129,0-20 129,-1-21-129,-2-21 129,0-18-387,0-16 129,-3-8 0,1-5 0,-5 5 0,-1 12 0,-4 12-129,1 19 0,-3 17 129,-5 37-258,0 0-387,13 37-2322,-11 4-2064,4 12 0,-3 3-387,4 9-258</inkml:trace>
  <inkml:trace contextRef="#ctx0" brushRef="#br0" timeOffset="14806.8469">19925 10369 10449,'13'84'5418,"-6"-48"-258,0-18 0,9 5-3999,-2-21-387,10-2-258,5-14-129,3-10-129,2-6-129,0-10-129,-4-1 129,-3-2-129,-8 4 129,-8 6-129,-11 6 129,-5 8-129,-14 9 0,-6 8 0,-7 2 0,-3 9 0,0 8-258,-1-2-129,9 6-516,1-10-387,19 8-2193,7-19-1548,0 0-387,21-15-129,10-13-387</inkml:trace>
  <inkml:trace contextRef="#ctx0" brushRef="#br0" timeOffset="15006.8582">20391 9584 9804,'46'-129'5547,"-30"92"-387,-11 20 0,-5 17-4128,1 10-387,1 23-258,-2 14-129,0 13-129,0 10 0,0 8-129,0 4-129,0-2 0,-2-2-387,-4-17-1290,2 0-3225,-3-12 0,5-5-516,-3-14-387</inkml:trace>
  <inkml:trace contextRef="#ctx0" brushRef="#br0" timeOffset="15176.868">20471 10457 9546,'-3'36'5547,"-2"-22"-645,5-14 0,-12 15-4128,12-15-645,-9 0-1161,9 0-3741,0 0-129,1-15-387,6 3-645</inkml:trace>
  <inkml:trace contextRef="#ctx0" brushRef="#br0" timeOffset="21415.2249">21308 9861 1,'2'-10'3611,"-2"10"-515,9 0-516,-9 0-129,0 0-129,14 9-129,-14-9-387,0 0 0,-6 0-516,6 0 129,-12 0-516,12 0-129,-13-9 0,9-3-387,4-9 0,4 0-129,9-7 0,7 3-129,5 1 129,4 5-129,2 9 129,3 10-129,-6 6 0,-2 17 129,-8 9-258,-4 6 0,-10 10 0,-4 3 129,-6-1 0,-10 2 0,-5-3-129,-5 0 0,-2-7 129,-1-2 0,2-10 0,4-5-129,6-7 0,6-4 0,11-14 0,8 10 0,9-10 0,9 0 0,6-5 0,2 0 129,1 3-129,-1-1 0,-5 3 0,-4 0-129,-3 0-129,-6-2-387,-1 7-1419,-15-5-2967,15-5-258,-10-7-387,1-3-258</inkml:trace>
  <inkml:trace contextRef="#ctx0" brushRef="#br0" timeOffset="22251.2727">21779 9844 4644,'-3'-24'5289,"3"11"-129,9 3-258,5-13-3225,6 21-516,-2-10-387,5 12-129,-6 0-129,1 0-129,-4 4-258,-4 4 0,-6 4 0,-1 0 0,-3-1 0,0 4 0,0 1 0,0 3 0,-3 3-129,-4 7 129,-3 4 129,-4 1-129,-1 3 0,-5 0 0,-2 0 0,-1 0 0,0-4 0,3-8 0,2-6-258,4-4 129,4-5 0,10-10 0,-9 10 0,9-10 0,0 0 0,0 0 0,5-9 129,-5 9-129,0 0 0,10-9 0,-10 9 0,0 0 0,0 0 0,0 0 0,0 0 0,0 0 0,0 0 0,0 0 0,8-7 0,-8 7 0,0 0 0,0 0 0,10-4 0,-10 4 0,0 0 0,0 0-129,0 0 129,0 0 0,0 0 0,0 0 0,0 0 0,0 0 0,0 0 0,0 0 129,0 0-258,0 0 129,0 6 0,0-6 0,0 0 0,0 0-129,0 0 129,-6 6-129,6-6 129,0 0 0,0 0-129,0 0 129,0 0 0,0 0 0,0 0 0,0 0 0,0 0 129,0 0-258,0 0 258,0 0-129,0 0 0,0 0 0,0 0-129,0 0-129,0 0-258,0 0-387,0 0-3999,0 0 0,0 0-516,6-4-387</inkml:trace>
  <inkml:trace contextRef="#ctx0" brushRef="#br0" timeOffset="23064.3189">21290 10091 6837,'-28'-30'5289,"22"12"-258,3-6 0,14 2-3612,7-7-258,19 2-258,9-4 0,15-1-387,7 4 0,2 6-258,-3 4 0,-9 6-129,-11 10 0,-17 3-129,-21 13 0,-15 10 129,-22 13-258,-12 4 387,-13 7-129,-7 3 129,-5 1 0,4-3-129,7-5 129,11-6-129,18-14 258,18-9-387,14-12 129,25-5 0,17-14-129,12-3 0,8-3 0,-1 0 129,-7 6-129,-11 4 0,-13 8 0,-15 5 0,-15 13 0,-8 7 0,-9 0-258,-5 4 0,6 1-387,1-11-1290,9 6-3354,9-10-129,15-3-516,5-8-516</inkml:trace>
  <inkml:trace contextRef="#ctx0" brushRef="#br0" timeOffset="23280.3314">22369 9825 10191,'0'-12'5676,"0"12"-258,-11 19-387,11 16-4386,0 8-129,1 10-129,4 8-387,-2-3-645,8 9-1032,-8-16-3354,8-5-129,-4-16-387,3-7-645</inkml:trace>
  <inkml:trace contextRef="#ctx0" brushRef="#br0" timeOffset="23468.3423">22623 9874 10062,'4'-17'5547,"-4"17"-129,-3 19-258,3 13-4128,-1 4-387,1 7-516,1 3-387,1-7-2064,5 4-2838,-2-3 0,4-7-645,-5-11-387</inkml:trace>
  <inkml:trace contextRef="#ctx0" brushRef="#br0" timeOffset="23699.3554">22976 9443 11094,'6'-10'5676,"-6"42"-258,5 21-258,2 12-4644,7 20-129,2 8-129,1 7-129,-1 7-387,-9-10-258,4-1-516,-15-18-3483,2-9-774,-6-19-258,0-9-645</inkml:trace>
  <inkml:trace contextRef="#ctx0" brushRef="#br0" timeOffset="24227.3857">23292 9871 6966,'0'0'5289,"2"-11"-129,-2 11-258,0-13-3741,7 10 0,-7 3-387,7-12 129,-7 12-516,13-17-129,-5 8 0,5 1 0,2-4 0,3 5-129,2 2 0,6 5 129,-4 0-129,1 10 129,-2 5-129,-2 8-129,-8 4 129,-2 5 0,-8 5-129,-4 1 129,-12 3 0,-3-1 0,-7-1 0,-2-2 0,1-6 0,3-3-129,7-7 129,8-7-129,8-14 0,7 12-129,12-12 129,7-5 0,5-3 0,5-5-129,3 3 0,-2-2-258,2 5-774,-13-3-3870,6 0-387,-9 1-258,0-1-645</inkml:trace>
  <inkml:trace contextRef="#ctx0" brushRef="#br0" timeOffset="24436.3977">23826 9803 10320,'10'-37'5805,"-10"37"-387,0 0 0,14 19-4515,-13 6-387,2 9-129,3 7-258,-4 4 0,1 3-258,-3-7-258,4 4-774,-8-11-3999,4-5-258,-1-12-387,1-5-258</inkml:trace>
  <inkml:trace contextRef="#ctx0" brushRef="#br0" timeOffset="24684.4118">24040 9785 10062,'11'-1'5805,"-11"1"-516,8 25 129,-5-3-3999,4 8-645,0 4-258,1 7 0,-7-2-258,1 2 0,-2-1-129,-3-3-258,-2 1-258,-7-15-2451,2 4-2580,-4-7 0,3-3-387,-4-5-516</inkml:trace>
  <inkml:trace contextRef="#ctx0" brushRef="#br0" timeOffset="26083.4919">23767 9889 5031,'-16'-35'5676,"8"19"-387,-8-2-129,5 12-2838,-9-14-516,20 20-645,-19-18-258,19 18-129,2-12-129,18 10-258,7 1 0,11 4 129,4 7-129,2 6 0,3 8 0,-6 5-129,-8 4 0,-11 8-129,-10 1 258,-12-1-387,-13 1-129,-8-2 0,-5-3 129,-4-2-129,5-6 0,2-9 129,12-4-129,11-4 129,10-8 129,16-4 129,14-3 0,10-3-129,7-1-129,1 0 0,-1 2-258,-5 0-645,-1 13-2451,-8-8-2193,-14 9-516,-13-2 0,-7 6-645</inkml:trace>
  <inkml:trace contextRef="#ctx0" brushRef="#br0" timeOffset="26538.5179">24029 9951 2193,'10'-2'4515,"-10"2"516,0 0-258,0 0-2064,-6-16-774,6 16-129,-12-8-129,12 8-516,-11-3-129,11 3-129,-12 0-387,12 0-129,-16 28-258,6-10-387,5 13-4128,-6-2-903,-2 5-387,-2 0-258</inkml:trace>
  <inkml:trace contextRef="#ctx0" brushRef="#br0" timeOffset="34315.9626">19141 12347 9804,'-10'-46'5418,"8"35"-258,2 11-129,0 12-3741,0 18-258,6 27-387,0 16-129,4 17-258,-2 11 0,0 1-387,-1 2-129,-3-10-129,1-7-774,-6-23-3741,1-15-258,-5-27-258,5-22-645</inkml:trace>
  <inkml:trace contextRef="#ctx0" brushRef="#br0" timeOffset="34598.9789">18944 12256 11481,'-40'-123'5547,"40"90"-645,19 24-129,20 9-3741,20 17-387,11 18-258,10 16-258,-4 11-129,-2 16 129,-11 10-129,-13 11 0,-18 2-129,-16 1 0,-16-5 129,-17-5 0,-11-8 0,-13-10 0,-6-15 0,-4-14-129,0-10-258,2-15-387,13 1-2451,3-23-1548,16-11-516,11-15-258,15-9-129</inkml:trace>
  <inkml:trace contextRef="#ctx0" brushRef="#br0" timeOffset="34871.9945">19618 12858 9159,'22'74'4902,"-13"-40"-387,6-3-129,1-11-3999,10-2-129,2-13 0,3-4 129,-7-7 129,0-7-129,-7-12 129,-5-1-129,-12-11 129,-2-3-258,-15-1 129,-5 4-129,-8 3-129,0 6 0,-1 8-258,2 7 0,11 17-1032,2 4-3612,16 10 0,4-4-645,19 1-258</inkml:trace>
  <inkml:trace contextRef="#ctx0" brushRef="#br0" timeOffset="35451.0274">20009 12726 11223,'7'-9'5289,"-7"9"-516,-10 0 129,0 0-4386,-1 0-258,11 0-129,-10 9 0,10-9-129,-4 12 0,4-12 0,0 0 0,8 9 0,2-6 0,2-3 0,3 0 0,1 0 129,3 0-129,2-3 0,-1-1 0,-2-5 0,-1-4 0,-3-3 129,-4-4-129,-3 1 0,-7-1 0,-4 4 129,-8 0-129,-5 7 0,-6 7 129,-2 4-129,-4 13 129,1 11-129,0 8 129,4 5-129,8 9 0,4-1 0,10 1 129,3-5-258,12-2 258,7-12-129,7-10 0,6-8 0,4-10-129,1-3 129,1-13 0,0-8 0,-2-4-129,-1-3 129,-2-1-129,-3-4 129,-1 5 0,-1 4 0,-1 5-129,-1 10 129,-1 6 0,-2 5 0,-3 10 0,-4 13 0,-5 5 129,-8 2-129,-4 5 0,-2 0-258,-14-7-903,2 2-3612,-8-6-129,2-8-516,0-11-516</inkml:trace>
  <inkml:trace contextRef="#ctx0" brushRef="#br0" timeOffset="35939.0556">21809 12590 8127,'32'-36'4902,"-23"11"0,-3-4-129,-7-9-3741,-1 9 129,-12-2-258,-3 12-129,-11 4 129,-2 15-258,-9 8-129,-1 23-129,2 8-129,2 11 0,4 6-258,10 5 0,6-3-129,12-11 258,5-7-258,15-14 258,7-15-129,6-11 0,2-12 129,1-12-129,0-5 129,-2-1-129,-3 2 0,-3 3 0,-5 9 0,-4 7 0,-4 9 0,-1 8 0,3 8-129,-2 3 0,6 4-258,0-2-129,8 11-1290,-4-15-3354,9-3 0,-6-11-516,4-2-387</inkml:trace>
  <inkml:trace contextRef="#ctx0" brushRef="#br0" timeOffset="36171.0688">22230 11940 9159,'0'-107'5676,"0"107"-258,-11 0-129,10 40-2580,-1 17-2193,5 21-129,5 14-129,5 15-129,-2 11-129,2 3 0,-3 2-258,-3-14 0,0-8-516,-7-26-1419,4-2-2967,-4-20-129,4-15-387,1-20-387</inkml:trace>
  <inkml:trace contextRef="#ctx0" brushRef="#br0" timeOffset="36591.0928">22830 12455 12126,'15'-59'5676,"-15"29"-387,0 15-258,-10 1-4515,1 12-258,-8 4 129,-2 17-129,-3 10-129,-3 6-129,1 7 0,0 4 0,4 0-129,4-4 129,7-6-129,6-7 129,4-7 0,10-12 129,7-10-129,4-9 129,4-14 0,1-6-129,-4-7 129,3 2 0,-6 0-129,-3 3 0,-4 6 0,0 11 0,-6 11 0,3 3 0,-2 17-129,1 5 129,2 7-129,3 3-129,2 7-387,-3-8-387,12 2-4128,-10-4-258,5-2-387,-5-10-387</inkml:trace>
  <inkml:trace contextRef="#ctx0" brushRef="#br0" timeOffset="36983.1153">23169 11834 9159,'48'-72'5547,"-7"44"-129,8 4-129,16 10-4386,-1 2 0,4 12-129,-12 9-387,-8 15 129,-13 6-387,-11 10 129,-16 7-129,-14 10 129,-15 4-129,-4 4 129,-8 1-258,0-2 0,3-2 129,2-2 0,4-3-258,4-7 0,5-2-258,-2-14-1290,7 7-3483,-4-5-129,3 2-516,-3-1-387</inkml:trace>
  <inkml:trace contextRef="#ctx0" brushRef="#br0" timeOffset="37140.1242">23337 12957 13029,'10'15'5805,"-10"-15"-387,9 0-129,-9 0-4644,0 0-516,12 0-1290,-12 0-3999,6 0-129,-6 0-645,0 0-387</inkml:trace>
  <inkml:trace contextRef="#ctx0" brushRef="#br0" timeOffset="38535.204">21801 13874 9288,'-4'-44'5160,"4"22"129,4 10-258,-4 12-3483,24 0-516,-6 12-258,7 24-129,2 7-258,4 11-129,-1 9 0,-3 4-258,-1-1 129,-5 0-129,-3-8-129,-5-8-129,-3-7-129,-6-14-387,5 3-1548,-9-32-2967,10 14 129,-5-26-516,8-8-258</inkml:trace>
  <inkml:trace contextRef="#ctx0" brushRef="#br0" timeOffset="38951.2276">22244 14028 6708,'25'-84'5418,"-19"56"-258,-3 15-258,-5 2-2193,2 11-1419,-18 17-645,7 8-258,-6 8-129,-3 6-258,-2 9 0,-1 1 0,-2 3-258,1 2 0,0-6 129,1-9 129,5-5-258,2-7 258,5-8 129,4-4 0,7-15 0,-3 14 129,3-14 0,5 20 129,2-2-129,1 9 129,2 7-129,0 5 129,0 10-129,0 7-129,0 7 0,-2 2 0,-1 2-129,0-1 0,-1-3 129,2 1-129,-1-9 0,-1-8 0,2-5-129,1-10 129,-2-7-258,-2-7 0,1-2-387,-6-16-1290,1 11-3225,-1-11-129,-7 5-129,-3-5-774</inkml:trace>
  <inkml:trace contextRef="#ctx0" brushRef="#br0" timeOffset="59859.4236">15598 1163 11739,'22'-62'5418,"-22"62"-645,10-49-387,-10 49-2193,0 0-1290,0 0 129,0 0-516,-46 41-258,20 10 0,-5 24-258,-7 21 0,-7 24-129,-4 12 129,-7 10-258,-3 0-129,-4 5 258,-1-12-387,2-12 129,9-21 258,4-17-258,10-13 129,6-16-387,13-10 129,4-26-903,16 1-3354,0-21 129,-4-7-387,-1-24-516</inkml:trace>
  <inkml:trace contextRef="#ctx0" brushRef="#br0" timeOffset="60167.4414">14782 2273 6321,'-10'27'4773,"3"-1"-387,0 4-129,3 12-1290,-4 0-2193,8 14-258,0-6 258,4 6-516,2-10 129,9-2 129,0-9 0,5-3 0,-2-10 0,3-7 0,-4-9-129,7-3-129,-3-3 0,3-9-129,2-8-387,-2-10-129,8 5-1161,-3-19-3096,7 8-258,-4-16-387,9 3-258</inkml:trace>
  <inkml:trace contextRef="#ctx0" brushRef="#br0" timeOffset="60488.4597">16120 726 13416,'0'0'5160,"0"0"-387,0 0 0,0 0-3612,64-30-387,-17 24-129,8 0-258,13-4 258,6 3-516,1-3 0,-2 4-258,-8-1-258,-12 3-516,-53 4-1290,55-12-2709,-55 12 129,0 0-516,-47 0 0</inkml:trace>
  <inkml:trace contextRef="#ctx0" brushRef="#br0" timeOffset="60667.47">16376 677 12255,'-45'50'4902,"45"-50"-387,-11 83 516,14-30-3612,-3 7-516,7 6-129,-3 6-387,-1 1 0,1-3-516,-3-7 0,2-12-1032,-3-51-2580,3 62-645,-3-62-387,0 0 0,0 0-645</inkml:trace>
  <inkml:trace contextRef="#ctx0" brushRef="#br0" timeOffset="60963.4869">16458 933 12771,'0'0'4902,"0"0"258,38 7-387,-38-7-3999,34 70-258,-13-20 129,-4 5-258,-1 2 258,-5 1-387,-4-10 0,-7-48-258,5 69-129,-5-69 387,0 0 0,0 0-129,0 0-129,0-81 129,3 29-258,7-4-129,1 0 387,4 0-258,1 8-516,-16 48 387,37-71-129,-37 71-774,37-33-3096,-37 33-387,50-11-258,-50 11-387</inkml:trace>
  <inkml:trace contextRef="#ctx0" brushRef="#br0" timeOffset="61682.528">17043 909 13932,'0'0'5289,"0"0"-516,0 0 0,0 0-3999,-43 17 129,43-17-387,-48 55-129,48-55-387,-40 78 258,40-78 0,-23 76-129,23-76-129,0 54 0,0-54-258,0 0 258,38 10 387,-38-10-387,48-36 129,-48 36-645,50-75 516,-50 75-129,42-71 129,-42 71-129,27-52-129,-27 52-258,0 0 258,0 0 774,0 0-387,10 44 0,-10-44-129,5 75 0,-5-75 129,11 80 387,-11-80-774,18 59-387,-18-59 0,0 0-516,41 21-258,-41-21-258,0 0-387,44-67 258,-44 67 516,37-87 387,-37 87 903,36-83 516,-36 83 645,29-62 645,-29 62-129,0 0-129,0 0-129,0 0-129,0 0-387,37 32-387,-37-32 0,14 69-516,-14-69 387,15 76-129,-15-76 0,11 63-258,-11-63-258,0 0 258,0 0 0,0 0 387,0 0-387,0 0 0,34-44-258,-34 44 258,26-82 129,-26 82-645,28-70 258,-28 70-258,29-49 387,-29 49 0,0 0 258,0 0 129,39 15-129,-39-15 387,13 54-258,-13-54 129,13 64-645,-13-64-516,16 58-1032,-16-58-2838,0 0-387,44 32 0,-44-32-258</inkml:trace>
  <inkml:trace contextRef="#ctx0" brushRef="#br0" timeOffset="61975.5448">17855 984 13932,'26'-63'4515,"-26"63"516,0 0-129,-33-47-3741,33 47-129,0 0-645,-51 28 0,51-28-258,0 0 387,-34 74-516,34-74 129,-2 55 0,2-55 129,14 57-129,-14-57-129,32 50-129,-32-50 0,37 42 387,-37-42-258,0 0-258,39 41-129,-39-41 0,0 0-129,0 0 258,0 0-516,0 0-258,-49 0-1419,49 0-1935,0 0-129,-39-44-645,39 44 387</inkml:trace>
  <inkml:trace contextRef="#ctx0" brushRef="#br0" timeOffset="62148.5547">18004 981 12126,'0'0'5289,"0"0"-516,0 0-129,28 49-3096,-28-49-1290,0 0-387,6 66-387,-6-66-2838,0 0-1161,0 0-258,0 0-645,0 0-387</inkml:trace>
  <inkml:trace contextRef="#ctx0" brushRef="#br0" timeOffset="62451.572">18055 796 5676,'3'-52'5031,"1"-31"-129,-4 83-645,0 0-1290,8-48-2064,-8 48-1677,0 0-2580,0 0-387,47 17 774,-47-17 1419,0 0 1290,0 0 387,33 54 645,-33-54 1548,0 0 2193,12 50 129,-12-50-1032,6 51-1677,-6-51-903,7 69-129,-7-69-258,9 77-258,-9-77-258,5 79-129,-5-79-387,0 66-516,0-66-2064,0 0-1806,0 0-516,0 0 0,0 0 0</inkml:trace>
  <inkml:trace contextRef="#ctx0" brushRef="#br0" timeOffset="62636.5826">18127 961 12384,'0'0'5160,"-14"-55"-516,14 55 0,0 0-3354,35 0-903,-35 0 0,49 26-129,-49-26-258,43 45 0,-43-45-129,35 57-645,-35-57-2064,0 0-2064,21 58 387,-21-58-645,0 0 0</inkml:trace>
  <inkml:trace contextRef="#ctx0" brushRef="#br0" timeOffset="62758.5896">18330 873 10062,'-8'-56'4386,"8"56"-2580,0 0-1806,0 0-3483,0 0-903,0 0-387</inkml:trace>
  <inkml:trace contextRef="#ctx0" brushRef="#br0" timeOffset="63078.6079">18363 1030 13416,'24'48'5289,"-24"-48"-1032,0 0 645,54 12-4257,-54-12 0,38-14-387,-38 14-387,0 0 0,48-42 129,-48 42-258,0 0 129,32-50 129,-32 50-129,0 0-387,0 0 516,0 0-258,0 0 387,37-34-129,-37 34 258,0 0 0,0 0 129,22 59 258,-22-59-516,12 51 258,-12-51-258,0 0 387,20 61-903,-20-61-645,0 0-2451,0 0-1290,0 0-129,0 0-258,0 0-645</inkml:trace>
  <inkml:trace contextRef="#ctx0" brushRef="#br0" timeOffset="63215.6157">18665 813 11868,'0'-54'4902,"0"54"-516,0 0 129,0 0-4515,0 0-2580,0 0-1935,39-22-129,-39 22-645,0 0 0</inkml:trace>
  <inkml:trace contextRef="#ctx0" brushRef="#br0" timeOffset="63403.6265">18837 752 13029,'0'0'5031,"0"0"0,0 0 0,4 53-4128,-4-53-387,0 76-129,0-27-516,0 0-129,-1 3 0,1-52-645,-3 89-903,3-89-2580,0 55-516,0-55-387,0 0 258</inkml:trace>
  <inkml:trace contextRef="#ctx0" brushRef="#br0" timeOffset="63915.6557">18878 1063 9288,'0'0'5160,"0"0"129,0 0-129,0 0-2709,0 0-1419,0 0-129,41-11-129,-41 11-258,0 0 0,39 45-387,-39-45 0,0 0-129,46 37 129,-46-37-516,39 12 387,-39-12 387,45-4-516,-45 4 129,53-22 129,-53 22-645,48-37 258,-48 37 129,38-51 0,-38 51 129,0 0 0,20-58-129,-20 58 129,0 0 129,0 0 387,0 0 258,-44 43-774,44-43 258,-26 93-258,14-26 0,3 8-129,2 7 645,2 3-903,3 2 516,1-4-258,1-3 129,0-6 0,0-4 258,0-16-387,-2-4 0,-4-10 0,-5-4 0,-5-6 0,-5-5 0,-6-6 0,-6-6 129,-4-5 0,-4-7 0,-1-1-129,1 0 0,0 0-258,1 0-387,12 0-3354,-7 0-903,6 0-129,-2 0-516</inkml:trace>
  <inkml:trace contextRef="#ctx0" brushRef="#br0" timeOffset="91902.2564">988 6306 7353,'4'-88'5160,"-4"88"-129,0-80-1161,0 80-1290,6-71-516,-6 71-645,0 0-387,0 0-258,0 0-387,0 100 0,0-10-258,0 23 0,0 20-129,0 14 258,0 3-258,0-4 0,4-11 129,1-16-516,0-24 258,0-21-387,-5-74-1806,4 66-2709,-4-66-129,0 0-516,0 0-258</inkml:trace>
  <inkml:trace contextRef="#ctx0" brushRef="#br0" timeOffset="92263.2771">564 5804 10320,'-32'-51'5547,"32"51"-387,38-52 0,24 35-4128,21 0-387,15 16-129,11 1-129,11 21-129,-2 20-258,-4 15 0,-15 20-258,-20 13 0,-28 12 258,-18 8-129,-22 7 129,-19-3-129,-24-6 129,-17-7-129,-18-7 0,-20-7 258,-12-11 0,-8-12-129,9-10-129,8-23-1161,7-5-3483,24-17-129,59-8-258,0 0-774</inkml:trace>
  <inkml:trace contextRef="#ctx0" brushRef="#br0" timeOffset="93503.3481">1474 6754 10320,'17'80'5418,"-11"-39"-516,4 3-129,-2-6-4515,5 4-129,2-3 0,1-6-129,-1-8 129,-4-11-258,-1-7 129,-10-7 0,13-14-129,-8-15 387,0-6-387,2-8 258,1 0-129,-1-1 0,6 3-129,1 5 0,1 4 0,1 12 0,1 11 129,-1 8 0,-4 2 0,1 14 129,-5 4 0,-1 12 129,-1 2 0,-1 5-129,1 0 0,1-1 0,2-6-129,4-4 0,4-10 129,4-8-258,4-9 129,3-7 0,0-12 0,-2-6 0,-2-4 0,-9-4 129,-5 0-258,-10-1 258,-6 1-129,-12 2 0,-5 7 0,-3-3-129,-1 5 129,2 1 0,5 2 0,6 2 0,7 0 0,7 1 0,8 1 0,14 2 0,8 3 129,5 3-129,9 3 0,-2 4 129,0 0-129,-3 11 129,-7 4 0,-6 8-129,-8 5 0,-6 6 129,-8 4-129,-3 6 129,-1 2 0,0 0-258,0-3 129,-1-4 0,1-5 0,0-8-129,1-9 129,-1-17-129,20 7 0,-5-12 0,3-14 0,3-8 0,1-6 0,4-4 129,-2-3 0,-3 1 0,-5-2 0,-7 4 129,-5 3 0,-5 3-129,-15 2 258,-6 0-129,-4 0 0,-1-7-129,1-2 129,6-6-129,8 0 129,12-7 0,7 3-258,18-8 0,7 3 129,10 4 0,8 6 0,2 4 0,1 10 0,-7 10 129,-5 9 129,-10 17 0,-7 19 0,-9 21 0,-12 16-129,-3 23 0,-5 17 0,-5 15-129,-1 13 129,3 2-258,1 2 129,3 0-129,1-8 0,3-11 129,0-17 0,0-11 0,1-14 0,1-20 0,0-12-129,0-20 129,-2-22-129,0 0 0,3-21 129,1-25-129,-1-19 0,0-14-129,-2-8 387,-1-3-129,0 0-129,-4 5 258,-4 9-129,2 12 129,-2 16 0,2 13 0,6 4-129,0 9 129,12 3-129,7 2 0,6 0 129,5-1-129,2 4 0,5-1-129,1 5-129,-3-4-387,3 14-2322,-11-10-2064,-2 8-129,-7-2-387,-6 4-387</inkml:trace>
  <inkml:trace contextRef="#ctx0" brushRef="#br0" timeOffset="93898.3707">587 8218 8127,'-38'3'5418,"38"-3"-129,0 0-258,-3-51-2838,36 34-1161,25-8-129,31 4-387,16-8 129,26 8-258,17-7-258,18 1-129,12-1 0,3-1-129,-9 3-129,-18 1 258,-18 5-129,-20 0-129,-22 6 387,-20 5-258,-24 5 129,-15 1-129,-13 3 258,-8 0-129,-4 0-129,-10 0-387,19 3-3483,-19-3-903,13-2-516,-4-6-387</inkml:trace>
  <inkml:trace contextRef="#ctx0" brushRef="#br0" timeOffset="94120.3834">3269 7550 12255,'36'0'5805,"-26"-2"-387,0 2-129,-10 0-4773,11-3-258,-11 3-516,0 0-4644,0 0-258,0 0-645,-13 0-258</inkml:trace>
  <inkml:trace contextRef="#ctx0" brushRef="#br0" timeOffset="97866.5974">4727 6179 8385,'4'-49'4773,"-4"32"-129,0 17-258,0 0-3096,8 22-645,-5 22 0,2 23-258,-1 21-129,1 13-129,-4 13 0,2 4-129,-3-1 129,0-6-129,-1-13 0,-2-16-129,1-19 258,2-11-129,2-18 258,7-10-129,7-11 129,10-9-129,5-4 129,8-5 0,2-5 0,3-2-129,0 1-258,-5-9-516,5 9-3870,-18-10-258,-3 4-516,-12-12-129</inkml:trace>
  <inkml:trace contextRef="#ctx0" brushRef="#br0" timeOffset="98382.6271">5205 6914 7482,'28'24'4644,"-10"-16"0,-2-9-516,4 0-2967,-5-16-387,3 0-516,-6-5 129,-4-1-387,-6-3 129,-2 0-129,-7 5 0,-8 6 129,-3 8-129,-2 7 129,-3 7 0,1 19 129,3 10 129,4 10-258,3 7 129,7 6 0,5 1-129,8-3 0,9-6 129,8-9-129,6-13-129,6-12 129,5-17-129,3-8 0,0-17 0,-1-14-129,-2-10-258,-8-19-129,-3-10-129,-10-16 129,-5-5 258,-8 0 129,-5 5 129,-3 14 258,-3 9 258,-2 22 129,-4 23 0,9 26 0,-12 32-129,10 21-129,0 13-129,2 13-129,7 5-129,4 3 129,2-1-129,3-14-129,0-9 0,-1-17-387,3-4-1161,-8-29-3225,0-6 129,-6-13-516,-1-14-258</inkml:trace>
  <inkml:trace contextRef="#ctx0" brushRef="#br0" timeOffset="98527.6354">5637 6728 9288,'20'-25'4902,"7"10"-387,7-6-387,7 0-4386,10 2-3741,1-1-258,6 5-258,3 0-645</inkml:trace>
  <inkml:trace contextRef="#ctx0" brushRef="#br0" timeOffset="99007.6629">7260 6619 6966,'20'-17'5289,"-9"0"0,-11-12-258,3 9-2580,-10-13-774,-3 12-516,-13 1-258,-3 15-258,-11 5-129,-1 22-387,-2 12 0,2 11 0,6 7-258,8 3 129,9 1 0,12-2-129,5-7 0,12-10 0,6-13 0,6-10 0,1-11 129,1-5-129,0-11 0,-4-13 129,0-5 0,-4-4-129,-4 5 258,-5 2-129,-3 4 0,-3 9 0,-5 15 0,0 0 0,10 7 0,-4 12 129,1 6-258,3 2 129,6-1 0,3 3 0,1-2-516,1-18-903,4 7-3354,-5-15-387,5-1-129,-2-8-774</inkml:trace>
  <inkml:trace contextRef="#ctx0" brushRef="#br0" timeOffset="99238.6761">7704 5907 11868,'-11'-118'5547,"-5"96"-258,7 32-258,-2 19-4128,11 34-387,7 17-129,8 24-129,3 17-129,3 9 0,-2 3-129,-3-7 0,-3-7 0,-6-17-258,-2-11-645,-8-27-4128,3-12 0,-3-23-645,3-15-129</inkml:trace>
  <inkml:trace contextRef="#ctx0" brushRef="#br0" timeOffset="99750.7054">8254 5859 10449,'-27'-18'5289,"20"24"-387,7 28-129,0 14-4386,2 20 0,3 14 0,3 15-258,-3 5 129,-3 2-129,1-10 0,-1-13-129,0-16 129,1-17-258,0-16 129,0-21 129,-3-11-129,17-24 0,-2-2 0,3-4 129,7 1-129,4 2 0,2 4 0,3 10-129,2 12 129,-2 1 0,-2 11 0,-5 8 0,-4 6 0,-9 4 0,-8 2 0,-6 1 0,-9 1 0,-11-2 0,-8-3 0,-7-3 0,1-5 129,0-5-258,4-5-516,-3-10-3870,16 0-258,4-15-516,13-4-387</inkml:trace>
  <inkml:trace contextRef="#ctx0" brushRef="#br0" timeOffset="100623.7553">10087 6552 8643,'-21'-11'5418,"16"-3"-516,-3-13-258,8 1-4128,-6-6 129,1 6-129,-6-1 0,-2 10 0,-8 7-258,-1 10 129,-7 9-258,-2 21 129,-3 10-129,3 7 0,2 5-129,5 0 0,6-1 0,9-10 0,9-8 0,16-17 0,6-12 0,8-9 0,2-18 0,2-7 0,0-13 129,-3 0-129,-7-1 0,-6 5 0,-5 4 129,-4 12-129,-2 11 0,-7 12 0,7 7 0,-3 20 0,1 7-129,1 7 129,4 2-129,-1 0 129,2-3-129,0-7 129,0-8-129,2-12 129,-2-9 0,-1-4-129,0-16 129,1-7 0,0-7-129,2-4 129,0-2-129,0 3 0,-1 6 129,0 5-129,1 10 129,-3 10-129,3 4 258,-2 16-129,0 3 0,1 4 0,-1 1 0,-1 0 0,-2-4 129,1-3-129,-2-8 0,-7-11 0,10 7 0,-10-7 0,11-18 0,-3-6 0,2-8 0,1-8 0,5-2 129,1 1-129,-1 3 0,1 4 0,-1 10 0,-2 12 0,-1 12 0,-3 8 0,-2 15 0,0 6 0,2 6-258,1-2-258,10 10-1935,-3-16-2322,10-1-387,1-13-258,11-3-387</inkml:trace>
  <inkml:trace contextRef="#ctx0" brushRef="#br0" timeOffset="100998.7767">10982 6447 8514,'10'-48'5547,"-16"35"-387,-11 3-258,1 15-3225,-9 5-903,3 12-129,-1 7-387,4 5-258,4 3 129,4-1-129,6-4 0,5-9-129,5-7 129,6-14-129,2-4 129,5-20-129,0-12 129,0-13 0,1-11-129,-5-14 129,-2-5 0,0-1-129,-6 5 129,-2 9 0,-4 11 0,0 18 129,-2 18 0,-1 23 0,1 24 0,2 19 129,0 13-129,10 11 0,8 9 0,6 1-129,5-4-129,4-11-516,14-2-2709,-5-25-1677,11-8-516,-2-23-258,7-10-387</inkml:trace>
  <inkml:trace contextRef="#ctx0" brushRef="#br0" timeOffset="101462.8033">12319 5813 8514,'-49'-55'5805,"31"47"-516,13 21-129,5 16-4644,5 28 0,11 9-258,2 12 0,0 11 0,-5 5 0,-5-7-129,-3-8-129,-5-16 129,-2-11-258,-3-18 258,-4-13-258,9-21 129,0 0-129,0-26 129,6-7-129,9-2 129,5-1-129,4 4 129,5 4 0,3 10 0,1 6 0,1 12-129,-3 3 129,-2 13 0,-4 6 0,-6 2 0,-7 3 0,-7 0-129,-8 0 129,-11-1 0,-10-2 0,-5 0 0,-8-7 0,-3 0-387,-3-10-387,7 8-1806,0-15-2451,10-7-258,7-15-258,11-6-387</inkml:trace>
  <inkml:trace contextRef="#ctx0" brushRef="#br0" timeOffset="101698.8167">12693 5741 9546,'28'-13'5805,"-14"40"-645,-7 17 0,10 18-4644,-5 16 0,3 16 0,-3 9-258,1 3 0,-3-1-129,-3-7-129,-3-11 0,-4-12-258,0-14-387,-1-23-774,1-5-3612,0-22-258,0-11-516,11-10-258</inkml:trace>
  <inkml:trace contextRef="#ctx0" brushRef="#br0" timeOffset="101983.8331">13235 6292 7998,'16'-31'5418,"-16"17"-258,0 14-387,-18-15-3999,2 20-129,-6 12 0,-1 12-258,-4 6 129,2 6-387,-3 4 129,7 4 0,3-3-129,5-3 0,9-3 0,7-6 0,8-2 0,10-6 0,7-5-129,4-5 0,6 1-258,0-10-774,8 4-3999,-7-7-258,0 3-129,-5-7-1032</inkml:trace>
  <inkml:trace contextRef="#ctx0" brushRef="#br0" timeOffset="102135.8418">13714 6757 11094,'46'5'5934,"-27"-4"-387,-19-1-258,16-2-4515,-16 2-903,4-12-2580,-4 12-2580,-5-7-387,-6 4-258,-12-3-774</inkml:trace>
  <inkml:trace contextRef="#ctx0" brushRef="#br0" timeOffset="103170.901">1315 8935 10191,'3'34'5289,"-3"7"-387,-2 17 129,-3 7-4257,4 25-129,-1 11-258,2 14 0,2-5 0,4-5-129,0-15-129,5-11 129,-4-19-258,-4-24 0,-3-25 0,0-19-129,-7-29 129,-4-23 0,1-25-129,-5-26 0,4-26 129,3-17 0,6-4 0,2 0 0,11 11 0,10 15 129,4 18 0,6 27 258,3 30-258,3 28 258,-1 17-129,-2 21 0,-5 16 129,-8 18-258,-9 12 0,-5 18 0,-7 13-129,-7 5 0,-9 4-129,-8-5 0,-3-4 0,-2-9 0,1-9 0,1-20 0,6-10 0,5-16 129,10-7 0,6-15 0,12 3-129,9-6 129,9-6-129,4 2 129,5 2 129,4 5-258,-1 4 0,-2 16 129,-4 6-129,-8 11 0,-8 4 129,-5 9-129,-12 4 129,-8 1 129,-13 1-258,-7-6-129,-6 2-516,-16-19-2322,8 1-1806,-9-16-258,10-9-387,0-13-387</inkml:trace>
  <inkml:trace contextRef="#ctx0" brushRef="#br0" timeOffset="103686.9304">1788 9480 10062,'0'0'5547,"9"18"-387,-7 2-129,6 9-3483,-6-2-1161,8 6 129,1-6-258,7-5 0,2-11-129,6-10 0,1-6 0,1-12-129,-1-10 258,-2-4-129,-4 4-129,-4-2 129,-6 8 0,-11 21 0,10-7-129,-7 16 0,1 22 0,0 15 0,2 14 0,6 16 0,2 16 0,2 7 0,-1 8 0,1 4 129,-3-3-258,-6-5 258,-6-10-258,-2-13 258,-11-12-129,-3-13 0,-7-16-129,-4-13 129,-1-12-387,-1-14-387,11-3-2193,0-30-2322,12-12 129,5-22-645,17-13-387</inkml:trace>
  <inkml:trace contextRef="#ctx0" brushRef="#br0" timeOffset="104362.9691">3147 9257 11739,'19'-92'5547,"-25"65"-645,-11 3 129,2 24-4515,-5 7 0,7 22-129,1 10-129,-1 14 129,4 5-258,3 4 129,1-5-258,5-7 129,0-13 0,8-13-129,4-19 0,6-10-129,1-22-129,2-16 0,4-16-129,-2-18-129,1-15 0,-5-14 0,-4 2 129,-4 0 0,-7 12 258,-4 14 0,-5 16 258,-2 25 129,-3 30 0,3 26 129,1 30-129,4 23 129,2 9-258,3 14 258,6 3-258,3 6 258,2-5-258,0-13 129,3-11-129,0-15 0,4-14 129,0-18-129,5-13-129,1-9 0,2-12 129,0-6-129,2-8 0,-1-4-129,-3-4 0,-3-1 0,-7-3-129,-5-3 0,-4-1 0,-7 2 129,-3 0 0,-10 4 0,-1 7 129,-3 6-129,0 11 258,1 7-129,3 15 129,4 10 129,6 9-129,2 5 0,2 1 0,8 5 0,0-5 0,2-7 0,2-2-258,0-9-129,3-3-645,-7-16-3612,10-3-645,-4-9-129,7-10-516</inkml:trace>
  <inkml:trace contextRef="#ctx0" brushRef="#br0" timeOffset="104602.9826">3902 8661 11481,'-8'-79'5676,"-8"74"-516,2 23-129,-8 16-4386,11 20-129,3 16-387,7 16 0,1 15 0,0 10 129,1 6-258,2 0 129,-2-1-129,-1-11 258,0-11-387,-2-16 0,0-16-774,-6-25-3354,8-11-774,0-26-258,0 0-387</inkml:trace>
  <inkml:trace contextRef="#ctx0" brushRef="#br0" timeOffset="104770.9922">3713 9257 11352,'11'-32'5547,"9"30"-387,3-4-258,9 0-4257,2-2-129,6 2-258,-1 2-774,-12-1-3999,4 5-387,-8 0-516,-5 4-258</inkml:trace>
  <inkml:trace contextRef="#ctx0" brushRef="#br0" timeOffset="104927.0015">4109 9443 9417,'20'38'5418,"-13"-18"-258,-2 6-258,-7-4-3483,2 8-1161,-3 3-4515,-6 0-516,-3-1-516,-2-5-516</inkml:trace>
  <inkml:trace contextRef="#ctx0" brushRef="#br0" timeOffset="105635.0419">5946 8414 10449,'31'-36'5160,"3"16"-129,3-6-387,14 4-3999,-3-6-129,7 3-129,-4 4-129,-3 3-129,-10 8 0,-8 6 0,-10 7 0,-6 18 129,-9 9-129,-5 15 0,0 10 129,-4 14 0,3 12 129,1 10-258,0 3 0,8 2-129,4-2 129,0-3 0,4-4-129,-1-12 0,-1-8 129,-4-9 0,-3-12 0,-3-8 0,-4-9 0,-4-6 0,-6-9 0,-7 1-129,-7-6 0,-3-1 0,-5-4 129,-6 0-129,-4 1 0,-5-4 0,-5 2-129,4-3 0,-1 1-645,-4-5-2838,10 2-1548,1-8 0,7 0-645,6-7-387</inkml:trace>
  <inkml:trace contextRef="#ctx0" brushRef="#br0" timeOffset="105800.0514">5914 9104 11352,'66'-36'5418,"-18"13"-645,4-3-258,4 1-4644,10 9-3354,-5-1-1161,-2 9-258,-11 1-645</inkml:trace>
  <inkml:trace contextRef="#ctx0" brushRef="#br0" timeOffset="106439.0879">6728 8906 10965,'11'0'5547,"5"23"-645,-8-3 129,8 16-4257,-4-2-258,7 7 0,-4 0-258,1 2-129,-4-2-129,-3-6 129,-5-6-129,-3-10 129,-1-19-129,0 0 0,-7 0 0,6-19 0,-1-13 0,2-9-129,3-7 258,4-3-258,4-2 129,5 3 0,1 5 0,0 4 0,1 13 0,0 11 0,-1 13 0,0 7 0,1 18 0,-2 10 129,-1 7-129,1 11 0,0-3 0,-2 5 129,-1-3-258,-1-5 387,-4-4-387,-1-10 258,-5-7-129,-2-8 129,0-14-129,0 0-129,-10-24 129,5-4 0,4-12 0,0-10-129,1-7 129,3-2-129,8 2 129,5 2 0,2 5 0,6 8 0,2 16 0,4 11 0,0 15 0,-1 6 0,-1 17-129,-2 9 258,-3 9-258,-2 2 258,-6 5-129,-2 0 0,-4-1 0,0-4 0,-3-5-258,-2-10-129,1 1-516,-5-19-2838,0-10-1032,6 9-516,-6-9-129</inkml:trace>
  <inkml:trace contextRef="#ctx0" brushRef="#br0" timeOffset="106699.1027">7740 8668 9804,'11'-48'5289,"-12"35"-387,1 13 0,-18 4-3999,7 22-129,-6 6-129,5 11-258,-1 5-129,7 6 0,2-1-129,4-3 0,8-6-129,5-10 0,7-7-129,5-10 0,4-5-516,-5-14-1032,6-2-3225,-6-8-129,-2 1-129,-10-9-774</inkml:trace>
  <inkml:trace contextRef="#ctx0" brushRef="#br0" timeOffset="106836.1107">7745 8899 7740,'-12'-7'5031,"12"-11"-516,16 7-258,8-6-3483,9 0-4644,6-2-387,3-4-645,0-1-258</inkml:trace>
  <inkml:trace contextRef="#ctx0" brushRef="#br0" timeOffset="107287.1364">8411 8274 11481,'-24'-10'5547,"14"10"-387,10 0-258,0 0-4257,17-14-129,14 9-258,9 0-129,7 1-129,7-1 129,2-1-129,1 4 0,-7 2-129,-2 0 129,-11 5 0,-8 7 0,-12 6 0,-11 7 0,-8 7 129,-17 10 0,-11 8-129,-10 8 0,-8 10 0,-6 6 129,-4 4-258,2-2 258,4-1-258,5-8 129,8-9 0,9-9 0,10-15 129,12-10-258,9-14 129,15-6 0,8-4 129,8-9-129,7-7-129,4-5 258,4 2-258,-1-3 129,-6 1-129,-4 3-516,-9-10-1806,1 12-2580,-14-6-129,-3 6-387,-8-7-516</inkml:trace>
  <inkml:trace contextRef="#ctx0" brushRef="#br0" timeOffset="107526.1501">8581 8310 9159,'-23'-11'5418,"12"11"-258,7 19 0,-5 2-4128,3 21-258,-10 1 129,2 16-516,-10 5 129,-2 11-258,-6 5-129,-4 0-129,0 2-258,-1-13-516,13 2-3999,-3-18-258,11-9-258,4-17-645</inkml:trace>
  <inkml:trace contextRef="#ctx0" brushRef="#br0" timeOffset="107828.1674">9067 8988 12771,'21'5'5805,"-21"-5"-387,12 0-129,-12 0-4644,0 0-387,0 0-516,4-12-2064,-4 12-2838,0 0-258,0 0-516,-7-3-516</inkml:trace>
  <inkml:trace contextRef="#ctx0" brushRef="#br0" timeOffset="108811.2236">11473 8395 2580,'3'-37'4902,"0"14"-129,-3-9-1032,1 6-1032,-8-15-903,2 10-387,-11-6-516,1 10-258,-11 4-258,1 12 0,-7 11 0,-3 8-129,-1 19-258,2 7 129,3 10-129,6 3 129,6 1-258,9-2 129,8-1 0,8-10 258,10-8-258,8-10 129,-1-9-129,5-7 129,-4-3-129,3-10 129,-6-9-129,0-3 0,-7-8 0,-1 1-129,-3-6 258,-2 5-129,-2 3 129,1 4-129,-3 9 0,-4 16 0,12 0 129,-5 16-129,2 11 129,1 4-129,0 4 0,4 1 0,1 1 0,1-6 0,-1-6-129,1-7 129,4-3-645,-6-15-3096,7 0-774,-3-5-1032,5-11 0</inkml:trace>
  <inkml:trace contextRef="#ctx0" brushRef="#br0" timeOffset="111742.3913">10065 7757 3999,'-6'-30'5031,"6"30"-258,-1-14-516,1 25-2064,-2 7-774,2 26-258,0 13-387,2 23-387,-1 12 0,6 13-129,-1 4 0,2 1-516,2-2-258,-2-21-903,3-9-3225,-6-15-258,2-16-129,-5-16-516</inkml:trace>
  <inkml:trace contextRef="#ctx0" brushRef="#br0" timeOffset="112058.4094">10063 8329 6450,'-3'-26'5031,"11"23"0,10 1-516,14 7-3225,2 3-387,11 13-258,-3 1-129,2 13-129,-6 0 0,-3 6-258,-11-1 0,-9 3-129,-12 0 129,-3-2-129,-12 0 0,-7-7 0,-6-5-258,-4-4-129,-2-1-387,-3-20-903,8 4-2967,1-11-258,10-9-387,7-10 0</inkml:trace>
  <inkml:trace contextRef="#ctx0" brushRef="#br0" timeOffset="112285.4223">10589 8420 8514,'11'0'5289,"8"-5"-516,8 1-387,3 0-4128,1-1-516,8 4-3870,-11-2-645,-5 3-129,-10 2-645</inkml:trace>
  <inkml:trace contextRef="#ctx0" brushRef="#br0" timeOffset="112448.4317">10645 8572 5676,'0'0'5289,"14"7"-645,8-12-258,7-7-2967,-1 0-1419,7-9-1935,3 6-2193,-2 0-516,3 1-774,0-1 258</inkml:trace>
  <inkml:trace contextRef="#ctx0" brushRef="#br0" timeOffset="113403.4863">11732 8170 6063,'3'-38'5289,"6"25"0,-2 0-645,8 11-3225,-3 1-516,8 11-129,-5 7-129,1 13-129,-1 6-387,-4 4 129,-3 2-258,-2 0 0,-2-4 0,-3-6 0,-1-7 0,2-5-129,-2-20 0,1 14 129,-1-14-129,2-10 129,0-7-129,1-7 0,2-8 129,1-5 129,4-4-129,3-4 0,3 1 129,2 4-129,3 7 0,0 8 129,1 14-129,0 11 129,-1 10-129,-1 16 129,-2 8-129,-2 7 129,-2 3-129,-3 2 0,-1-5 0,-2-3 0,-1-7 0,-1-8 0,-2-5 0,1-7-129,-5-11 129,11 0 0,-6-7 129,2-10-258,1-9 258,2-7-129,2-6 0,2-6 0,0 2 0,1 0 0,1 6 129,-1 7-129,1 12 0,-2 13 129,4 6-129,-2 17 129,-2 7-129,0 8 129,0 4-129,1 0 129,-4 0-129,0-3 0,-3-5-129,1-2-129,-1 2-1032,-8-15-3612,6-2 0,-6-12-774,0 0-258</inkml:trace>
  <inkml:trace contextRef="#ctx0" brushRef="#br0" timeOffset="115726.6192">4532 11025 1677,'26'-29'4386,"-12"12"516,-5 0-258,-4-7-1419,2 5-1161,-11-13-129,4 10-387,-11-8-258,5 6-258,-10 1-387,-1 8 0,-5 6-258,-4 13-129,-8 15 0,-1 13-258,-3 12 129,2 7 0,2 7-129,6 3 0,10-1 129,10-11-129,10-11 0,13-11 0,9-19 129,6-8-129,4-14 0,1-13 0,-3-8 129,0-6-129,-5-3 129,-5 4-258,-3 7 129,-5 4 0,-4 8 0,-3 9 0,4 11 0,-4 6 0,3 15-129,0 9 129,-1 7 0,3 3 0,-1 0-129,2-2 129,0-5 0,-3-10 0,1-10-129,0-11 129,-1-5 129,0-14-129,-1-7 0,0-8 0,1-2 0,-3-1 0,3 3 0,-2 6 0,-1 5-129,2 7 129,-9 15 0,13-3 0,-6 11-129,0 10 129,2 6-129,0 0 258,4 2-258,-1-1 129,1-7 0,2-3 0,-1-8 0,-2-4 0,1-3 0,-1-5 0,-2-8 0,-3-2-129,0-5 0,-1-2 129,-2 1-129,0-3 0,-1 6 0,1 1 0,-4 17 0,10-14 129,-10 14 0,17 5-129,-7 9-129,1-2-258,8 12-2709,-4-8-1290,4 2-516,-1-10-129,5-1-645</inkml:trace>
  <inkml:trace contextRef="#ctx0" brushRef="#br0" timeOffset="116086.6398">5349 10911 9804,'-5'-21'5031,"-4"20"-258,-8 1-129,3 11-3225,-6 3-645,9 7-387,1 4-387,6 1 129,2 0-129,2-6 0,5-5-258,6-6 129,0-9 0,4-4 0,1-15 0,-3-5 0,0-10 0,-1-11 129,-2-7-129,-3-7 258,-4 4-258,-1-1 258,-2 6-129,0 9 129,-5 14 129,5 27-129,0 0 129,-5 24 129,7 20-129,9 13-129,9 8 0,5 6-387,11 11-1032,3-15-3483,5-6 129,1-15-645,5-17-387</inkml:trace>
  <inkml:trace contextRef="#ctx0" brushRef="#br0" timeOffset="116589.6685">6487 10089 10836,'0'-39'5289,"14"20"-258,17 2-129,5 2-3354,11 6-1032,1 0-129,6 9-129,-5 10-258,-5 10 0,-8 2 129,-10 6-129,-5 4 0,-3 7 129,-3 3 0,-1 3-129,-1 1 129,4 1 0,0 3-129,0 0 0,0 2 0,0-6 0,-5-2-129,-2-4 129,-2 0 0,-4-5 129,-3-3-258,-1-3 129,0 1 129,-4 0-258,-2-2 258,-5-2-129,-2 1 129,-5-1-258,-6 1 258,-9 2 0,-7-3 0,-12 0-129,-8-1 0,-6 1 129,-3-6-129,-2-3 0,3-5-258,5-12-903,15 0-3741,5-9 0,16-7-516,9-10-387</inkml:trace>
  <inkml:trace contextRef="#ctx0" brushRef="#br0" timeOffset="116747.6776">6502 10718 11868,'51'-17'4902,"-7"5"-387,10 2-1032,-2-2-7740,13-1 258,-1-1-1032,-5 5-129</inkml:trace>
  <inkml:trace contextRef="#ctx0" brushRef="#br0" timeOffset="117114.6986">7125 10609 9933,'31'5'5289,"-14"-2"-387,6 10 0,-2-8-3483,3 17-645,-4-2-129,-1 6-387,-7 0 0,-3 1-129,-6-5-129,-3-2 0,-2-3 0,2-17-129,-14 7 129,14-7 0,-10-15-129,10-7 129,2-4-258,6-10 258,5-5-129,3 1-129,4 3 258,0 4-129,2 4 258,-2 10-129,-1 8 0,0 11 129,-3 6 129,1 11-129,-1 6 0,2 0 129,-1 1-258,1 0 129,-1-1-387,-1-10-387,9 2-3999,-7-10-258,2-2-129,1-3-645</inkml:trace>
  <inkml:trace contextRef="#ctx0" brushRef="#br0" timeOffset="117362.7127">8073 10297 11094,'-14'0'5160,"-10"14"-258,-3 20-387,-4 2-3741,6 7-258,1 5-129,6 4 0,8-1-129,6-2-129,5-5-129,11-9 129,6-8-129,6-8 0,2-10-129,1-9-387,4 0-1161,-8-11-3225,1-6 129,-10-6-516,-2 0-387</inkml:trace>
  <inkml:trace contextRef="#ctx0" brushRef="#br0" timeOffset="117507.721">7970 10561 9933,'-28'0'4902,"28"0"-129,0 0-387,15 0-3483,10 0-903,4-13-2709,8 1-1806,4-6-258,5-3-387,2-6-258</inkml:trace>
  <inkml:trace contextRef="#ctx0" brushRef="#br0" timeOffset="117958.7467">8642 9996 10191,'28'-54'5547,"-11"43"-387,2 1-258,7 4-3741,5 1-516,13 2-129,8-1-258,10 2 129,2 1-387,6 1 129,-3 0 0,-2 0-129,-3 2 0,-10 4-129,-11 5 129,-16 3-129,-9 6 0,-16 7 129,-11 5 0,-16 9 0,-18 7 0,-14 12 0,-12 13-129,-6 4 129,-5 3 0,2 1 0,8-4-129,7-1 129,14-9 0,16-16 0,17-16 129,17-10-129,13-16 0,14-7 0,10-4 0,6-13 0,5-4-129,5-2 258,-2 1-129,-3-2 0,-5 5 0,-5 0-129,-7 3-258,-12-8-2838,-1 8-1677,-10-3-387,-4-4-258,-3-8-516</inkml:trace>
  <inkml:trace contextRef="#ctx0" brushRef="#br0" timeOffset="118206.761">9053 10014 7353,'-26'-31'5547,"10"22"-645,2 12 258,-6 10-3354,4 20-903,-12 6 129,3 22-258,-7 12-258,-4 13 0,-4 6-258,-1-2-129,1 2 0,1-8-129,5-9-129,5-16-387,13-7-2838,0-25-1677,10-8-258,6-19-258,0 0-516</inkml:trace>
  <inkml:trace contextRef="#ctx0" brushRef="#br0" timeOffset="119528.8366">10309 9801 774,'4'-11'4257,"-4"11"129,0 0-258,0 0-2193,-4-11-645,4 11-645,0 0-129,-4 7-387,4-7 258,0 0-129,-2 12 387,2-12 0,0 0 129,0 0 129,0 0 0,0 0-129,0 0 0,0 0-258,0 0-258,0 0-129,0 0 0,0 0-129,0 0 0,0 0-129,0 0 129,0 0-129,0 0 129,0 0 0,4 11 0,-4-11 0,0 0 0,0 0 0,0 0 0,0 0 0,0 0 0,0 10-129,0-10-258,0 0 258,0 0 129,0 0-129,0 0 0,0 0 0,0 0 258,0 0-129,0 0 129,0 0-129,0 0 129,0 0-129,0 0 0,0 0 0,0 0-129,0 0 129,0 0-129,0 0 129,0 0-129,0 0 258,0 0-129,0 0 0,0 0 0,0 0 0,0 0 0,0 0-258,0 0-903,0 0-2967,0 0-516,0 0-516,2 13-129</inkml:trace>
  <inkml:trace contextRef="#ctx0" brushRef="#br0" timeOffset="120002.8637">10322 9878 5160,'0'0'5160,"-6"-6"-129,6 6-516,0-13-2967,-9 1-129,9 12-516,-19-4 0,4 8-258,-9 10-129,0 15-129,-2 6 0,1 12-129,3 7 0,6 6-129,7 3 0,9 1 0,14-5-129,8-5 0,12-8 0,6-10 0,8-7-129,5-12 0,6-6-129,-4-11-774,10-1-3354,-12-14-387,2-2-645,-4-12-258</inkml:trace>
  <inkml:trace contextRef="#ctx0" brushRef="#br0" timeOffset="120475.8908">10982 10009 5934,'0'0'5805,"4"-9"-645,5 9-129,-4-13-2838,16 13-645,-2-7-516,9 4-516,1-6-129,6 4-129,2 0-258,1 1-258,-4 4-258,-6-3-387,3 14-1806,-10-8-2322,-7 6-258,-14-9-387,2 20-129</inkml:trace>
  <inkml:trace contextRef="#ctx0" brushRef="#br0" timeOffset="121055.924">11052 10226 5805,'-4'13'5289,"4"-13"-258,18 3-258,-7-4-3096,20 2-645,-2-1-258,8 0-258,2 1-645,-5-2-2709,2 1-1935,-1-3-258,-4-2-387,-4-5-387</inkml:trace>
  <inkml:trace contextRef="#ctx0" brushRef="#br0" timeOffset="122082.9827">11793 9281 3870,'-13'-20'5031,"13"20"-129,-7 10-258,7 26-2838,0 7-387,9 29-387,-1 7-387,4 18-129,-1 11 0,2 1-129,-1 1-387,1-4 0,-2-9-387,-4-20-387,3-3-903,-8-23-2838,1-12-645,-2-18 129,-1-21-516</inkml:trace>
  <inkml:trace contextRef="#ctx0" brushRef="#br0" timeOffset="122495.0063">11838 9861 2451,'-12'5'4773,"12"-5"-129,0 0 0,-3-9-2709,18 8-516,3-11-258,15 11-129,-1-4-258,8 5-129,-3 2-129,0 14-129,-4 4 0,-6 11-258,-8 5 129,-7 6-129,-7 1 129,-5 1-258,-5-1 129,-10-4 0,-5-3 0,-5-7-129,-6-1-129,-1-7 0,-2 0-258,-1-13-903,12 0-3354,-1-6-258,10-2-387,14 0-258</inkml:trace>
  <inkml:trace contextRef="#ctx0" brushRef="#br0" timeOffset="124027.0939">12258 9766 7611,'-5'-28'5289,"5"28"-387,6-18-1548,12 23-1935,0 10-645,10 14 0,-6 8-258,4 13-129,-4 4-129,-1 6 0,-8-4-129,-5-1 0,-5-12 0,-3-6-129,-4-10 129,-3-15 0,-1-10-129,8-2 0,-12-21-129,10-11 0,2-7 0,6-5 129,7-2-129,4 1 129,4 6 0,0 5 129,1 13 129,0 16-129,-4 7 129,-1 23-129,-4 9 258,-1 10-129,-4 6 0,2 4-258,0 3-129,-2-11-2322,3 7-2451,-4-11-387,0-1-387,-2-10-645</inkml:trace>
  <inkml:trace contextRef="#ctx0" brushRef="#br0" timeOffset="133622.6428">5158 12697 2580,'9'-70'4773,"-4"28"129,-4 2-1032,-1-14-1032,0 16-258,-7-14-774,3 17-516,-12-4-516,0 12-258,-9 3-258,0 12 0,-10 7-129,-4 7 0,-4 16 129,-1 13-129,1 10 0,2 16-129,4 6 129,8 10-129,10 0 0,11 2 129,11-8-129,15-2 129,12-8-129,12-7 129,6-6 0,5-10 0,5-2 0,-2-1-129,-4 1 0,-5-3 0,-10-3 0,-9 4 0,-10-3 0,-9-2 129,-11-1-258,-8-6 129,-11-1 129,-6-2-129,-8-4 0,-6-4 0,-4-5-129,0-2 129,2-4 0,3-5-129,4-4-258,7-10-258,18 10-2451,8-15-1548,11 3-516,11-7-387,13 2 0</inkml:trace>
  <inkml:trace contextRef="#ctx0" brushRef="#br0" timeOffset="133942.6611">5369 12813 10062,'20'3'5160,"-18"15"-387,0 13 0,-2 5-4128,0 14-258,1-4 129,6 5-258,6-6-129,5-8-129,6-9 0,7-15 0,4-9 0,0-5 129,0-14-258,-2-6 258,-5-8-129,-8-5 0,-9-5 0,-5 0 129,-6-5-129,-10-1 0,-6 1 0,-6 6 0,-2 6 0,-3 5-129,-1 10-129,1 5-774,8 12-3612,3 3-129,16-3-258,-7 17-387</inkml:trace>
  <inkml:trace contextRef="#ctx0" brushRef="#br0" timeOffset="134514.6938">7685 12453 8514,'21'-31'5289,"-19"11"-516,-2 3-258,-9-8-3483,-2 12 129,-9-3-387,-2 11 0,-12 4-258,2 8-129,-6 12 0,0 13-129,0 5 0,5 11 0,8 3 0,7 6-129,10 3-129,8-2 129,9-5-129,9-1 129,11-10-129,6-7 0,3-11-129,5-6 129,2-11-129,-1-7-129,3-3-645,-9-21-2322,3 4-1677,-6-8-258,0-1-258,-8-8-387</inkml:trace>
  <inkml:trace contextRef="#ctx0" brushRef="#br0" timeOffset="134687.7037">7991 12569 9804,'10'-5'5031,"-10"5"129,20 0-258,-6-11-3741,10 11-387,0 0-129,5 0-258,-1-3-387,1 1-258,0 2-645,-13 0-3741,2 0-258,-9 2-129,-9-2-645</inkml:trace>
  <inkml:trace contextRef="#ctx0" brushRef="#br0" timeOffset="134848.7129">8095 12789 9804,'-1'12'5031,"11"0"-258,5-12-258,-2-6-3483,11-1-516,5-4-4644,-3-2-129,-2-1-645,0-5-258</inkml:trace>
  <inkml:trace contextRef="#ctx0" brushRef="#br0" timeOffset="135514.751">8950 11746 9804,'-9'-78'5031,"3"60"0,6 18-1290,-16 10-2064,16 34-387,-7 16-645,7 24 0,-1 10-129,1 14-129,1 2-129,1 3-129,0-3-129,1-6 0,-1-19 0,-1-14 0,-1-14-129,0-11 0,0-15 0,0-13 0,0-18 0,6-6 0,1-16 129,3-6-129,6-5 129,2-5-129,4 4 129,4 1 0,3 8 0,2 6 0,-2 9 0,-3 10 129,-1 0-258,-4 15 258,-5 5-129,-4 5 0,-5 0 0,-5 2-129,-2-1 258,-4 3-129,-7-5 0,-5-2 0,-5-3 0,-4-3 0,-5-2 0,-3-5 0,0-3-129,1-6-129,5-3-129,0-12-645,17 5-2451,-1-11-1548,11-1 0,5-6-387,11 0-387</inkml:trace>
  <inkml:trace contextRef="#ctx0" brushRef="#br0" timeOffset="135978.7775">9385 12388 8643,'34'14'5160,"-20"4"-387,-1 5-387,-6 4-3483,4 8 0,-5-3-645,1 7 0,-4-6-129,0-3-129,2-5 0,-1-6 0,-2-9 129,-2-10-129,0 0 129,4-9-129,-4-11 0,0-7 129,0-3-129,1-4 0,3-3 129,3 1-258,4 1 258,3 1-129,5 7-129,2 6 387,1 4-129,1 9 129,2 4 129,-1 5 0,-1 10-129,1 6 129,-5 5 0,2 4-258,-4 3 129,0 2-258,-3-1 0,0-1 129,-4 0-258,1-3 129,-1-5-258,-3-5-129,1 3-774,-8-19-3741,7 15-129,-7-15-387,0 0-387</inkml:trace>
  <inkml:trace contextRef="#ctx0" brushRef="#br0" timeOffset="137610.8709">10471 12557 8385,'9'-5'4773,"-2"-10"-387,-7 15-1032,-3-16-7353,3 16-516,0 0-129,-1-10-387</inkml:trace>
  <inkml:trace contextRef="#ctx0" brushRef="#br0" timeOffset="138131.9007">10269 12330 9804,'6'-3'5547,"10"-7"-516,9 1 129,4-6-4257,12 8-258,1-6-129,9 4-258,-2 0-129,0 1-258,-3 4 0,-6-3-129,-4 7-258,-12-3-258,3 7-1677,-15-3-2451,-12-1-129,4 17-516,-11-6-129</inkml:trace>
  <inkml:trace contextRef="#ctx0" brushRef="#br0" timeOffset="138370.9143">10411 12521 8643,'-1'20'5289,"14"-9"-387,6-6-387,0-5-3612,12 0-129,-2-4-129,8-1-258,-2-2-129,-3 1-258,1-1 0,-8-3-387,3 10-2709,-8 0-1677,-2-2-129,-8-2-516,3 4-387</inkml:trace>
  <inkml:trace contextRef="#ctx0" brushRef="#br0" timeOffset="139226.9633">11714 12265 4773,'10'-14'5031,"-10"14"-516,7-21 129,-4 2-3225,-3 19-516,3-29 0,0 13-258,-4-7 0,-3 2-129,-6-1 258,-1 7-258,-11 1 0,-2 14-129,-9 4 0,-1 23 0,-4 12 0,2 11-129,2 9 0,7 5-129,7 2 0,9-7 0,9-8-129,6-9 0,11-13 0,7-14 0,6-10 0,1-8 129,3-14-129,1-9 129,1-9-129,-2-7 129,-2-2-258,-3 3 129,-6 5-129,-2 4 129,-5 11-129,-5 10 129,-9 11-129,8 7 129,-6 15 258,3 6-258,3 3 129,3 1-129,4 1 0,6-9-645,11 8-2967,-2-15-1290,3-3-387,-3-6-258,3-4-387</inkml:trace>
  <inkml:trace contextRef="#ctx0" brushRef="#br0" timeOffset="140511.0367">12212 12078 5547,'14'-45'4902,"-8"25"129,4 5-258,5 15-3096,-6 0-258,8 19-387,-5 5 0,6 18-387,-7 5 0,0 10-129,-5-2-129,1-1-129,-4-7-129,-2-5 0,-1-10 129,0-6-129,0-11 0,0-15-129,0 0 0,0 0 0,-7-21-129,7-8 0,0-11 0,1-6-129,8-4 129,2-4 129,2 2-258,1 3 258,7 7 0,-1 9 0,1 16 0,0 11 129,0 12-129,-1 17 129,-2 12-129,-1 8 129,-2 8 0,-5 4 0,0-3 0,-4-1 0,-1-9 129,-1-3-129,-3-9 0,-1-8 0,0-6-129,0-16 0,0 0 0,0 0 129,2-14-387,-2-13 258,3-9-129,1-8 0,1-7 0,1-2 0,0 0 0,3 7 0,-2 3 258,6 13-129,0 14 129,2 16-129,3 7 129,2 17 0,1 7-129,0 8 129,-1 4 129,-3 2-129,-3-2 129,-4-2-129,-3-2-129,-5-8 0,-1-4-387,-1-10-516,4 1-3483,-4-18-516,0 0-645,0 0 0</inkml:trace>
  <inkml:trace contextRef="#ctx0" brushRef="#br0" timeOffset="140923.0603">12959 12085 8901,'13'-31'5289,"-3"28"-129,-10 3-258,20 21-3483,-7 0-645,8 12-129,-3 3 0,-1 6-258,-4-2 0,-4-1-258,-6-4 129,0-6-258,-6-5 258,-4-8-258,-2-10 129,9-6-129,-11-6-258,11-13 258,3-8-129,7-9 0,4-9 0,7-4 0,3-1 0,0 4 129,4 6 0,-4 9 0,3 13 0,0 17 129,-1 7-129,0 17 129,-1 14 0,0 3-129,-2 6 0,1 3 129,-4-2 0,-6 0 0,-3-3-258,-9-8-258,2 7-903,-8-14-3483,-6 2-258,-11-13-387,-1 1-645</inkml:trace>
  <inkml:trace contextRef="#ctx0" brushRef="#br0" timeOffset="141411.0882">12335 11584 5805,'-6'-3'5418,"-13"14"0,-1 22-387,-11 4-2580,8 40-645,-9 14-774,7 22 0,2 7-258,14 13-129,8-4-258,10-1-129,17-15 0,14-19-129,16-20-129,12-21-387,8-11-516,2-34-1935,15 1-2451,4-20 0,11-12-387,2-17-387</inkml:trace>
  <inkml:trace contextRef="#ctx0" brushRef="#br0" timeOffset="141771.1088">13732 11758 7998,'31'4'5418,"-11"2"129,7 20-516,4 2-3096,9 34-516,-8 4-387,4 21-129,-8 6-387,-6 7-129,-9 0-129,-11-5-129,-12-8-129,-13-8-129,-11-7-387,-14-21-3096,-3 6-1548,-13-16-258,-6-3-387,-5-10-645</inkml:trace>
  <inkml:trace contextRef="#ctx0" brushRef="#br0" timeOffset="144487.2642">4101 14492 3612,'21'20'4773,"-14"-20"-129,1-15-1161,2 2-1032,-10-23-516,6 5-516,-6-17-387,0 5-258,-7-8 0,-2 5-387,-8 9-129,-4 8 0,-8 15-129,-5 9-129,-8 12 129,-5 20-129,-2 12 129,3 10-129,6 5 0,6 5 129,13-4-129,16 1 129,13-3-129,16-7 0,17-2 0,5-2 0,5-2 0,0 0-129,-2 0 129,-6 3-129,-8 1 258,-8-5-258,-9-1 129,-10 1 0,-6-4 0,-5-3 0,-9-3-129,-6-7 129,-6-2 0,-5-1 0,-5-4 0,-3-5 0,-3-6 0,0-4 0,2-9 0,-1-7-129,5-8 129,8-11-258,9-3-258,9-9-387,14 9-1290,6-6-2451,15 6-258,4-3-258,11 8-387</inkml:trace>
  <inkml:trace contextRef="#ctx0" brushRef="#br0" timeOffset="144659.274">4298 14691 8901,'25'29'5160,"-13"-1"-258,-6 1-258,3 11-3870,-3 1-129,5 5-258,-1-5-516,-3-7-516,10-5-4128,-10-9 129,3-11-516,-10-9-258</inkml:trace>
  <inkml:trace contextRef="#ctx0" brushRef="#br0" timeOffset="145479.3209">4435 14454 903,'10'50'2967,"-5"-16"-129,7 6-1419,3 10-387,1-6 0,3 4 0,-3-8 258,3 4 0,-7-15 129,5 0-387,-9-16 129,6-4-129,-14-9-258,20-7 0,-14-15 0,7 0 129,-6-11-258,8 1 0,-5-3-258,2 6 129,-4 4-387,3 10 258,-3 6 0,-8 9-258,11 12 129,-6 11-258,-3 5 258,4 2-258,1 2 129,0 2-129,4-7 129,4-3-258,2-9 129,4-5 0,2-8 0,4-2 0,1-9-129,0-8 129,-1-3 0,0-4-129,-3-1 129,-3 0 129,-4 2-258,-5 0 387,-3 5-387,-5 1 258,-4 5-129,0 12 129,-6-6-129,-3 7 0,0 10 129,-1 7-258,0 4 258,1 5-258,3 7 129,2 1-129,4-1 258,0 1-258,6-5 129,5-5 0,3-3 0,1-7 0,4-9 0,2-6 0,1-6 0,3-10 0,-1-5 129,0-6-129,-3-4 129,-1-1-129,-4 1 0,-4 0 129,-4 4-258,-6 4 258,-2 7-129,0 16 129,-10-8-129,2 11 0,0 12 0,2 9 0,0 5 129,4 6-129,2 1-129,3 3 129,6-3 129,6-7-129,4-3 0,5-6-129,7 1-2193,0-21-2193,4-1-516,1-19-258,3-9-516</inkml:trace>
  <inkml:trace contextRef="#ctx0" brushRef="#br0" timeOffset="146379.3724">6567 14212 9417,'29'2'4902,"-14"13"-387,2 14-129,-4 4-3612,5 13-129,-3 1-258,-1 3 0,-5-5-129,-2-3 0,-7-8-129,0-9 0,-3-9-129,3-16 0,-17 4 0,8-12 129,4-12-129,4-14-129,1-9 129,5-3 0,6 0 0,3 2 0,2 6 129,2 11 0,-2 8 129,3 19-129,-3 9 129,-1 15 0,-1 8-129,-1 5 0,0 5 0,-1-2-129,-3-4 0,1-2 129,-4-10-129,-2-7 0,-4-17-129,4 12 129,-4-12 0,0-19-129,0-5 0,0-14 0,4-6 0,2-10 0,6-1 129,3 2-129,2 4 129,2 7-129,1 10 258,1 18 0,0 11 0,2 12 0,-5 14 0,1 10 0,-3 8 0,-2 5 0,-3-1 0,0 0-129,-3-3-258,-4-6-258,6 1-3096,-7-15-1032,1-6-258,-4-16-516,17 8 0</inkml:trace>
  <inkml:trace contextRef="#ctx0" brushRef="#br0" timeOffset="146658.3883">7449 14126 9546,'5'-17'4773,"-5"1"0,0 16-387,-16 3-3483,8 15 0,-8 5-258,2 14-129,-4 5-129,3 10 0,0 4-258,5 2 129,4-3-258,6-3 129,3-5-129,9-11 0,6-9-129,3-10 0,4-4-387,-2-13-903,7 0-3225,-8-8-129,2 0-129,-6-6-516</inkml:trace>
  <inkml:trace contextRef="#ctx0" brushRef="#br0" timeOffset="147274.4233">7280 14093 7740,'-5'-12'4644,"-4"2"-129,9 10-258,0 0-3096,-6 17-516,10 9 129,-1 3-129,7 12 129,-4 1-387,7 10 129,-5-4-258,3-1 129,-4-7-258,-1-6 0,-1-9-129,-1-9 0,-4-16 0,0 0 129,5-8-129,-4-17 0,3-5 129,3-10-129,2-7 129,6-4 0,2 0 0,3 0 0,3 5 0,2 8 129,-1 6-129,0 10 129,-3 10-129,1 12 129,-4 5 0,0 16 0,-2 6-129,0 10 0,-3 2 0,1 9 0,-2 0-129,-1 0 0,-1-1-129,-2-6 0,1-5-516,-5-11-387,8-3-3741,-12-22-258,15 16-129,-15-16-387</inkml:trace>
  <inkml:trace contextRef="#ctx0" brushRef="#br0" timeOffset="147586.4413">8217 13962 11094,'5'-26'5031,"-5"26"-129,-7-7-129,-1 16-3870,-6 10-258,1 11-258,-7 9 0,3 6-129,-1 6-129,6 6 0,3-4 0,7 1-129,2-7 0,9-5 0,8-9-129,1-11-258,7-4-516,-3-18-1161,3 0-2709,-4-11-129,-1 0-387,-6-15-387</inkml:trace>
  <inkml:trace contextRef="#ctx0" brushRef="#br0" timeOffset="147763.4513">8164 14191 9288,'-8'42'5031,"8"-42"-387,17 15-258,3-15-3741,9-5-387,10 3-2451,1-10-1935,4 0-387,2-5-387,3 0-516</inkml:trace>
  <inkml:trace contextRef="#ctx0" brushRef="#br0" timeOffset="148234.4785">8762 13687 7998,'-30'-30'5289,"22"19"-129,8 11-258,2-20-1935,20 18-2322,9-2 0,18 4-258,6 0 0,8 3-129,-1 3-129,-1 5 0,-8 2-129,-7 2 0,-10 1 0,-12-1 0,-12 4 0,-7 0 0,-7 3 0,-11 4 0,-10 9 0,-11 6 0,-12 7-129,-10 13 129,-9 7-129,-9 7 0,0 3 129,0-1 0,9-5 0,12-5 0,12-11 129,16-10 0,16-10 0,18-11 0,16-11-129,11-7 0,10-6 0,6-1 0,7-8 0,-1-4 0,-2-1-129,-6-1 129,-7-1-129,-9 1-129,-5 5-516,-15-13-2838,-2 13-1290,-8-8-258,-4 4-516,0-11-258</inkml:trace>
  <inkml:trace contextRef="#ctx0" brushRef="#br0" timeOffset="148526.4952">8973 13561 9804,'18'-11'5031,"-18"11"0,3 30 0,-14-3-3870,-1 23-129,-13 3-387,0 16-258,-11 6-129,-6 5-129,-3 2-129,0 3 0,0-2-129,3-5-516,6 4-1290,2-17-2967,7-3 129,4-12-516,12-9-387</inkml:trace>
  <inkml:trace contextRef="#ctx0" brushRef="#br0" timeOffset="150511.6087">10853 14655 3999,'37'-5'4386,"-27"5"-516,-1 3 0,-4 9-3741,-5 2 129,0 7-129,-5 2 0,-6 8 129,-3 3-258,-4 3 129,-2-1-387,-7 3-3354,0-9-387,6 5-258,-4-18 129</inkml:trace>
  <inkml:trace contextRef="#ctx0" brushRef="#br0" timeOffset="152785.7388">12673 13815 2967,'11'-2'3870,"-11"2"258,0-16-2580,0 16 129,0-18 0,0 18-129,0-25-129,2 14-387,-5-7-129,1 4-129,-10-4-129,1 9-258,-8-3-129,-3 7 0,-3 3-129,-6 5 0,-3 10 0,-1 8 0,1 10 0,3 8-129,2 7 258,9 7-387,5-2 258,10 2-258,5-5 258,8-7-387,8-8 258,6-10-129,5-13 129,1-10 0,3-8 0,-3-11 0,1-9 129,-4-4-129,0-7 0,-5 0 129,-2 0-129,-3 1 258,-4 6-258,-3 6 129,-1 8-129,-7 18 129,0 0 129,7 13-516,-7 13 516,3 10-516,1 4 516,4 3-516,4 0 258,5-8-258,5 0 0,0-18-774,11-5-3354,-2-7-516,2-5-258,2-9-129</inkml:trace>
  <inkml:trace contextRef="#ctx0" brushRef="#br0" timeOffset="153906.8029">13314 13229 6321,'-4'-42'5547,"3"25"-516,-1 4-258,2 13-2580,-5 8-645,6 30-516,0 10-387,5 23 0,-2 13-387,1 15 129,-3 10-129,0 5-258,-2-1 129,0-10-129,-4-9 0,-1-14-129,1-11 129,1-15-129,-1-9-258,2-22-258,3 4-1677,-1-27-2967,8 0 0,-4-15-387,9-11-258</inkml:trace>
  <inkml:trace contextRef="#ctx0" brushRef="#br0" timeOffset="154342.8279">13934 13677 9030,'18'-19'5418,"-15"5"-387,4 1 129,-11-9-3870,4 22-258,-12-19-387,-2 19-129,-8 2-129,-2 15 0,-4 3-129,-3 12 0,4 8-258,-1 1 0,8 5 129,7-2-129,8-1 0,5-2 0,14-2 0,5-7-129,9-1 129,7-5 0,1-8-129,3-4 258,0-6-258,0-6 129,-2-2 0,-2-2 0,-4-7-129,-5-2-258,1 3-516,-14-9-3354,4 8-903,-5-5-258,3 4-387</inkml:trace>
  <inkml:trace contextRef="#ctx0" brushRef="#br0" timeOffset="155247.8793">14779 13962 11739,'5'11'5676,"-5"-11"0,11 11-387,-11-11-3999,0 0-516,8-7-387,-8 7 0,0 0-258,11-8 0,-11 8 0,0 0-129,0 0 0,0 0 129,0 0-129,0 0 0,0 0-129,0 0 129,0 0-258,0 0-258,10-2-645,-15-3-4128,5 5-129,0 0-387,0 0-387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0T16:31:39.0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4624 6171 6450,'-5'-75'5031,"5"39"0,0-3-516,10 10-2322,-10-8-387,9 16-645,-6 0-258,-3 21-129,8-8-258,-8 21-129,-3 25-129,-4 19 0,-7 18-129,-3 21 0,-2 13-129,-3 7 0,-2-2 0,2-4 0,6-21-129,2-12 129,6-22 0,5-14 0,6-16 129,9-11 0,6-10 0,3-3 0,2-1 0,1-3-129,-2 0 0,0-3 0,-1-2-387,-6 0-387,3 12-1806,-6-12-2580,-2 3 0,-5-15-387,1-1-516</inkml:trace>
  <inkml:trace contextRef="#ctx0" brushRef="#br0" timeOffset="524.03">4739 6700 7611,'36'10'4902,"-12"-3"0,2-7-387,10 0-3225,-5-12-516,6-4 0,-6-9-387,0-3-129,-7-6 0,-3-2 0,-8-2 0,-5 1-129,-7 5 129,-2 6-129,-10 11 0,0 15-129,-9 5 129,0 21 0,-2 15-129,-1 11 0,5 8 0,3 3 0,6 1-129,8-3 258,5-7-129,11-12 129,8-12-258,6-17 258,4-11-258,1-6 0,1-23 0,-3-10-129,2-13 0,-5-16-129,-2-16 258,-4-2-129,-2-2 129,-5 2 258,-3 2 0,-4 14 129,-3 17 0,-2 18 258,-4 33-129,0 0-129,-4 36 258,1 17-387,-3 17 129,2 3-129,0 4 0,4 2-129,0-8 0,8-5 0,3-18-129,4-17-129,3-13-129,-1-17-258,6 2-1806,-5-20-2451,-1-6-129,-9-13-387,-1 1-258</inkml:trace>
  <inkml:trace contextRef="#ctx0" brushRef="#br0" timeOffset="653.0373">5339 6515 9159,'-10'-8'5031,"10"8"-258,4-13-258,10-7-3225,9 7-1161,12 1-4386,-1-8-129,4 4-516,0-2-387</inkml:trace>
  <inkml:trace contextRef="#ctx0" brushRef="#br0" timeOffset="1292.0737">7191 6353 8514,'4'-47'5289,"-4"23"-258,-4-5-387,3 11-2967,-9-9-774,1 12 0,-6 4-387,-6 11-129,-6 11 0,-3 16-129,-3 13-129,-3 7-129,4 8 129,2 3-129,8 0 129,5-7-129,11-9-129,6-11 129,11-14-129,9-15 129,3-7 0,5-18 0,2-12 129,1-8-129,-2-5 0,-2 1 0,-5 2 0,-4 6 129,-4 10-129,-3 13 0,-11 16 129,11 11-129,-10 17 129,1 9-258,-1 7 258,4 4-129,3 1-258,0-6 129,5-4-387,0-13-129,10-4-516,-9-22-3612,9 0-129,-3-14-387,4-6-387</inkml:trace>
  <inkml:trace contextRef="#ctx0" brushRef="#br0" timeOffset="1576.09">7614 5772 9933,'-5'-34'5547,"5"34"-516,-7 15 0,7 24-3741,-1 11-516,1 22-129,0 13-258,-4 17 0,0 10-258,-2 6 0,-3-2-129,1 0 129,-3-12-129,-2-9-129,1-12-129,-1-19-129,6-9-516,-6-27-3096,13-9-903,0-19-516,0 0-258</inkml:trace>
  <inkml:trace contextRef="#ctx0" brushRef="#br0" timeOffset="1968.1126">7900 6350 9030,'11'-11'5418,"-2"10"-387,-9 1-258,23 0-3225,-14 0-516,11 9-387,-4 2-129,4 5-129,-1 3-258,-2 6 0,-3 2-129,-4 3 0,-5 2 0,-5 0 0,-1-2 0,-9-2-129,-4-1 0,-2-4 0,-1-2-387,-1-7-129,4-1-645,-6-13-3741,20 0 129,-11-19-516,14 0-129</inkml:trace>
  <inkml:trace contextRef="#ctx0" brushRef="#br0" timeOffset="2228.1275">8148 6370 10191,'32'-35'5418,"-25"22"-258,-7 13-129,0 0-3612,1 16-387,-6 5-516,-2 8 0,-5 8-258,-3 7 0,2 2-258,2 0 129,0 0 0,5-3-129,5-4 0,1-6 129,7-8-129,7-5 0,4-6 0,2-4-129,4-2-387,-3-8-1032,5 0-3483,-4-11-258,2 3-387,-6-8-645</inkml:trace>
  <inkml:trace contextRef="#ctx0" brushRef="#br0" timeOffset="3508.2007">9904 6298 7353,'10'-20'5031,"-9"6"-258,3 1 0,-5-10-3612,-1 10-129,-5-6-387,-1 11-129,-5-1-129,-2 9 0,-6 7-129,-3 10 0,-3 12 0,-1 8-129,-2 8 0,5 6-129,3 1 129,4 0-129,7-6 0,8-5 0,4-12 0,10-10 0,6-16-129,6-4 258,3-19-129,2-7 129,2-9-129,-2-1 129,0-4-129,-4 1 129,-5 5-129,-4 8 0,-4 8 129,-11 19-129,12-10 129,-12 10-129,6 22 0,-4 4 0,2 4 0,0 1 0,2 3-129,1-5 129,2-3-129,0-9 129,2-5-129,1-9 129,2-3 0,0-12 0,1-9 0,-2-4 0,1-7 129,-1 3-258,-2-1 129,0 5 0,-2 5 129,-2 6-129,-7 14 0,16-2 0,-10 7 0,2 13 0,0 1 0,0 1 0,0 1 0,0 0 0,0-5 0,-2-4 129,4-4-129,0-8 0,0 0 0,0-8 0,2-5 129,1-8-129,0-3 0,2 0 0,-1-2 0,-1 4 0,-3 3 0,-2 6 0,1 7 0,-9 6 0,10 9 0,-5 5 0,1 7-258,-2 0 0,6 9-645,-6-15-1935,9 7-2064,-2-10-387,7-1-387,-1-10-129</inkml:trace>
  <inkml:trace contextRef="#ctx0" brushRef="#br0" timeOffset="3920.2243">10671 6311 7482,'12'-31'5289,"-12"31"-387,-6-16 129,6 16-3354,-27 8-516,8 11-516,-3 6-129,1 6-258,2 6 129,5 1-387,3-1 0,7-2-129,4-7 129,9-9-129,6-11 129,4-8-129,3-9 129,1-11 0,-1-7 0,0-12 0,-1-4-129,-2-10 129,0-10-129,-5 3 0,-2 2 0,-3 4 129,-5 6 0,-3 14 0,-1 10 129,0 24 0,-15 4 0,8 22 129,0 11 129,3 12-258,4 9 129,0 5-129,8 4 0,4-4-129,2-2 129,-2-10-387,5-1-516,-8-21-3354,8-5-1032,-5-16-387,5-6-387</inkml:trace>
  <inkml:trace contextRef="#ctx0" brushRef="#br0" timeOffset="4632.265">12467 6159 4773,'7'-31'5289,"-4"20"-129,-3-5-387,0 16-2838,-12-24-903,12 24-258,-27-13-258,9 13 129,-9 13-387,-2 11 0,-4 12 0,-3 9-258,0 7 129,7 3-129,6 1 0,7-2 0,11-8 0,5-8 0,12-14 0,9-11 0,9-13-129,4-5 258,0-17-129,2-10 0,-3-7 0,-3-2 129,-4 1-258,-3 3 387,-7 6-387,-5 7 258,-4 12-129,-7 12 0,3 9 129,-3 11-129,0 11 129,0 7-129,0 1 0,1 3 0,8-4 0,2-4-129,5-2-387,0-16-387,10 0-3354,-9-16-645,6-3-516,-6-12-387</inkml:trace>
  <inkml:trace contextRef="#ctx0" brushRef="#br0" timeOffset="4888.2796">13038 5699 7740,'1'-14'5547,"-1"14"-258,-6 19-258,4 23-3741,-3 12-645,3 20-129,-2 12-129,-2 14-129,-2 11-129,-2 5-258,-2-9 129,-2-6-258,2-13-258,-3-18-516,9-6-3999,-8-22-258,7-13-129,7-29-516</inkml:trace>
  <inkml:trace contextRef="#ctx0" brushRef="#br0" timeOffset="5452.3119">13265 6224 6837,'10'-2'5418,"-6"11"-387,-4 12-258,4 14-3999,-4-1-129,0 8-258,0-2 0,3 3-258,0-5 129,3-5-129,2-13-129,6-11 129,2-9 0,1-4 0,2-15 0,-2-8 0,0-8 129,0-4-129,-2 1 0,-3 2 0,-4 7-129,-1 5 129,-3 7 0,-4 17 0,0 0-129,6 26 129,-6 5 0,0 9-129,0 10 0,-2 8 0,-3 5 0,0 2 0,-1 1-129,-1 2 129,0-6-129,-2-1 129,2-8 0,-3-7-129,3-7 129,-2-5 0,-2-4 0,0-9-129,-1-5 258,-4-6-258,-3-2 129,-2-1 0,-6-3 0,-3-2 0,-5 1 0,-2-2 0,1 2-129,0-3-258,6 4-645,-3-7-3870,13 1-258,5-8-129,15 10-645</inkml:trace>
  <inkml:trace contextRef="#ctx0" brushRef="#br0" timeOffset="5829.3332">13953 6706 11094,'16'9'5676,"-16"-9"-387,9 5-129,-9-5-4644,0 0-387,0 0-645,-6 0-4386,6 0-258,-14-2-645,5 1-387</inkml:trace>
  <inkml:trace contextRef="#ctx0" brushRef="#br0" timeOffset="8992.5144">3882 8432 6321,'0'-26'5547,"0"8"-387,0 4-129,-5-8-2322,5 22-1419,-1-23-516,1 23-129,0 0-129,-5 24-129,3 12 0,1 11-258,0 10 129,1 10-129,-2 8 129,2 0-258,0-4 129,0-10-258,2-10 0,-2-11-258,3-7-258,-3-21-645,0 0-3612,0-12-258,-5-16-387,-2-9-258</inkml:trace>
  <inkml:trace contextRef="#ctx0" brushRef="#br0" timeOffset="9619.5502">3524 8270 8385,'-26'-3'5547,"17"3"-516,9 0-129,5-1-3096,19-8-1032,15-8-258,16-5-129,10-6 0,11 1 0,3-5-129,2 2-129,-5 4 0,-9 6-129,-14 5 0,-16 11 0,-12 5 0,-11 19-129,-8 12 129,-6 11 0,0 13 0,-5 17 0,-1 8 258,-2 7-258,3-1 129,1-3-129,3-7 129,1-7-129,0-16 129,0-16-129,0-13-129,3-10 129,-3-15 0,7-6 0,-2-17 0,1-14 0,3-9 129,3-4 0,-2-4-387,2 2 387,0 7-387,-5 6 258,1 12-129,-8 27 129,10-4 0,-10 18-129,4 13 387,-1 9-258,2 7 258,5 1-258,3 2 258,3-2-258,-1-6 0,5-5 0,1-7-258,-2-7 0,2-6-645,-9-13-2064,7-3-2064,-8-12-258,4-3-258,-6-12-387</inkml:trace>
  <inkml:trace contextRef="#ctx0" brushRef="#br0" timeOffset="10268.5874">4503 8617 10449,'0'0'5289,"9"1"-387,2 6-129,0-7-3870,8 0-258,2 0-129,3-7-129,-2-7-129,1-1-258,-3-4-129,-3-3 258,-6 2-387,-6 3 258,-3 5-129,-2 12 129,-14 1 0,1 17 0,-4 11 258,1 12-258,0 6 258,2 4-258,10 2 258,4-7-258,3-5-129,8-7 0,10-11-129,0-16-129,8-6-258,-3-11-258,5-6-258,-8-18 0,3 3 129,-6-13 0,-2 4 387,-5 0 387,-3 5 516,1 7 258,-8 3 516,6 14-129,-9 11 258,13 4-129,-9 8-129,7 13-129,-4-1-387,3 7 0,-2-5-129,-1 2-129,0-8 0,0-2 0,-7-18 0,14 10 0,-7-15 0,3-9-129,0-8 129,2-9 0,2-1-258,2-4 258,-1 2-258,-1 8 258,1 6-258,-1 8 258,-3 9 0,1 6 0,-2 12 258,1 10-258,-3 4 129,4 3-129,0-2 129,-4 3-129,2-4-258,-1-6 0,-1 0-516,-8-23-2967,7 15-1677,-7-15-129,0 0-516,7-22-516</inkml:trace>
  <inkml:trace contextRef="#ctx0" brushRef="#br0" timeOffset="11183.6397">6268 8035 12255,'2'-66'5547,"5"40"-258,4 14-387,-11 12-4515,16 4-258,-5 33 0,-3 18 0,-5 15-258,-3 12 129,-3 6 129,-2-3-129,3-6 0,-2-13 0,3-16 129,-2-11-129,3-14 129,0-25-129,0 0 0,9-10 0,2-16-258,3-3 258,7 1-258,7 2 129,3-1 0,4 13 0,0 11 0,-2 8 0,-7 13 258,-5 6-129,-10 3 258,-6 4-258,-7-2 129,-13-1-129,-5-6-129,-6-7-387,1-3-129,-5-12-129,6 0-129,0-15-258,16-2-258,-1-17 0,13 8 129,5-6 774,9 11 129,5 2 645,0 10 129,4 9 129,-6 6 516,2 17 129,-6-7 129,6 11-387,-5-9-129,7 4-516,0-13 129,3-4-129,0-5 0,3-9-129,-1-8-258,-3-8 516,-2-5-387,-5 3 129,-4-1-129,-6 6 129,-4 4 0,-6 18 0,0 0 258,5 6-387,-4 22 258,1 15-129,4 10 0,5 13 0,0 12 0,4 4-129,-2 0-129,-2 5 129,-2-2 0,-5-5 129,-4-12-129,-10-7 129,-8-9-129,-6-11 129,-8-8-129,-5-15 0,-7-6-258,-2-12-129,5 0-387,-3-29-1677,14-4-2451,9-14-258,19-6-387,8-11-129</inkml:trace>
  <inkml:trace contextRef="#ctx0" brushRef="#br0" timeOffset="11815.6757">7736 8436 9546,'103'-97'5676,"-86"46"-516,-9 15-129,-15 0-3225,-6 17-1032,-13 10-258,1 11-129,-2 22 0,-1 12-129,4 13-129,3 5 0,7 3 0,7-3 0,7-7 0,6-11-258,9-11 258,6-14-258,5-13-129,2-18 258,-2-10-258,0-14 129,0-14-129,-5-15 258,-1-6-258,-6-2 258,-4 5 0,-4 5 0,-1 11 0,-4 14 0,-1 23 129,0 23 0,-6 23 0,1 23 0,1 14-129,0 15 0,0 9 129,1 2 0,3-4-129,7-4 0,6-15 129,5-11-129,4-18 129,8-17-129,4-17-258,2-5 258,1-20-129,0-10 129,-2-7-129,-1-7 129,-7 0-129,-6 3 129,-6 5 0,-8 6 0,-7 9 129,0 13-129,-10 13 0,-1 7 0,-1 15 0,2 10 0,2 5 0,4 4 0,4 1 129,6-4-258,7 0 0,2-13-258,6-1-129,2-22-1548,9 3-2967,-5-8 0,7-9-516,-6-15-258</inkml:trace>
  <inkml:trace contextRef="#ctx0" brushRef="#br0" timeOffset="12039.6887">8583 8043 9804,'7'-146'5289,"-12"95"-129,-10 19-129,15 32-3354,-23 13-903,14 30-258,1 18-387,5 15 129,1 18-129,2 10-129,0 6 0,0-1-129,0 0 129,-4-7-258,-5-10 0,0-15-387,0-9-258,-3-31-1806,5-2-2193,-1-18-258,8-17-387,-8-7-258</inkml:trace>
  <inkml:trace contextRef="#ctx0" brushRef="#br0" timeOffset="12212.6986">8381 8357 10320,'41'-35'5418,"-9"16"-387,8 6-129,4-3-4257,4 3-387,-1 5-903,-10-3-4128,0 7-129,-12 2-387,-6 2-516</inkml:trace>
  <inkml:trace contextRef="#ctx0" brushRef="#br0" timeOffset="25047.4327">10164 8252 7482,'-8'-23'5289,"8"23"-129,3-24-258,18 18-3096,-2-10-774,12 9-387,1 1-129,3 6-258,-1 6 0,-6 13-129,-4 6-129,-7 9 129,-9 7-129,-8 4 0,-7 4 129,-7-2-129,-9-2 0,-4-5-129,-3-6 0,-3-10-258,5-4-258,1-19-258,15 0-2709,2-18-1290,12-10-387,10-17-387,15-6 129</inkml:trace>
  <inkml:trace contextRef="#ctx0" brushRef="#br0" timeOffset="25253.4444">10543 8027 9933,'18'-12'5289,"-17"29"-258,-8 5-645,-4 22-3483,-9 6-258,6 7 0,-2-2-258,10 3 0,5-8-387,4-7 129,11-8-258,9-11 0,10-9-516,4-15-516,15 0-3741,-10-10-258,5-6-258,-5-12-516</inkml:trace>
  <inkml:trace contextRef="#ctx0" brushRef="#br0" timeOffset="25400.4529">10928 8266 8256,'18'-21'5547,"-5"13"-387,10 2-258,-5-7-3870,14 6-516,0 0-516,-4-8-1548,0 14-3096,-10-1-387,-3 4-516,-15-2-129</inkml:trace>
  <inkml:trace contextRef="#ctx0" brushRef="#br0" timeOffset="25536.4606">11008 8357 8901,'-25'24'5160,"25"-24"-129,16 0-387,13-5-3999,2-7-387,8-5-1032,13-1-3612,-7-1-387,7 2-387,-6-4-387</inkml:trace>
  <inkml:trace contextRef="#ctx0" brushRef="#br0" timeOffset="25876.4801">11533 8104 9804,'27'-62'5676,"-18"35"-387,-9 3-129,-1 12-3999,-14 7-387,-1 8-387,-10 15 0,-2 12-258,-3 9 0,3 4-129,1 6 0,6-2 0,6-4 0,6-3 0,9-11-129,4-9 129,12-14 0,2-6 0,7-9-129,0-12 129,4-8 0,-1-3 0,-4-2 0,-3 5 0,-4 3 129,-3 9-129,-5 11-129,-9 6 129,8 13 0,-5 6-129,-1 6-258,1-3-387,10 14-2709,-7-17-1548,7 0-516,-5-11-258,6-4-258</inkml:trace>
  <inkml:trace contextRef="#ctx0" brushRef="#br0" timeOffset="26416.511">11700 8065 8256,'11'-40'5547,"-11"40"-387,23 0-258,-11 10-3741,10 19-258,-4 2-387,3 9 0,-7 1-258,-1 0-129,-6 0 0,-4-5 0,-3-8-258,-3-9 129,-4-8 0,7-11-129,-10-5 129,10-15 0,2-8-129,5-7 129,4-6 129,1 0-129,4 1 0,1 9 0,-1 5 0,1 7 0,-2 11 129,1 8-129,0 11 0,-2 10 129,1 4-129,-2 3 0,1 1 0,-4 2 129,1-5-129,-2-3 0,-2-5 0,-3-6 0,-4-12 0,0 0 0,10 0 0,-7-12 0,0-9 129,2-7-129,3-4 0,1-3 0,1 1 0,2 2 0,-1 2 0,3 11 0,1 9 129,0 10-129,1 10 0,1 12 0,0 10 0,2 4 129,0 5-258,-3-3 0,3 6-1032,-10-14-3999,4-2 129,-4-16-774,1-6-516</inkml:trace>
  <inkml:trace contextRef="#ctx0" brushRef="#br0" timeOffset="27304.5618">13724 8003 8643,'5'-51'5547,"1"24"-387,-6-2-387,-1 10-3612,-15 0-387,-4 14-129,-11 5-258,-7 19-129,0 13-129,-1 9 0,4 9-129,8 4 129,8 3-129,10-6 0,9-7 0,7-13 0,11-11 0,5-15 0,5-10 0,3-18 0,1-7 129,1-12-129,-2-5 129,-3-2-129,-4 6 129,-5 4-129,-5 8 0,-2 14 129,-12 17-129,10 0 129,-7 16-129,1 14 0,1 3 0,3 6 129,2 2-129,3-5 0,2-5-129,1-9 129,3-5 0,-1-12 0,0-5 0,-1-7 0,-1-12 0,-3-7 0,-2-1 129,-1-6-129,-4 0 0,-1 2 0,-1 4 0,-3 6 0,-1 6 0,0 15 0,0 0 0,5 7 129,-2 13-129,0 6 0,2 6 0,2-1 0,0 1-129,1-3 129,0-5 0,0-5-129,1-4 0,-1-11 129,2-4-129,-3-2 0,4-14 129,0-4-129,2-1 129,3-2-129,-2-1 129,1 2 0,-1 5 129,-1 4-129,-1 7 129,-1 6-129,-3 10 0,2 7 129,-2 4-129,4 1 0,0 1-129,2 1 0,4-3-387,-2-9-129,11 4-774,-10-16-2967,11 2-645,-2-4-516,7-5 0</inkml:trace>
  <inkml:trace contextRef="#ctx0" brushRef="#br0" timeOffset="27672.5828">14565 8107 5805,'25'-39'5547,"-23"20"-258,-1 9-516,-7-9-2451,6 19-903,-18 0-516,6 4-387,-4 9-129,2 8-258,0 2 0,3 3-129,4-2 0,4-1 0,3-5 0,7-8 0,4-7 0,3-6 0,4-14 0,2-10 0,1-10 129,-1-10-129,-1-11 0,-3-10 129,-2-7-129,-3-4 0,-3 8-129,-4 11 129,-1 11 0,-3 17 0,0 20 129,0 27-258,0 26 387,0 19-129,0 11 129,4 9 0,6 3 0,5 0-129,4-6-129,3-19-645,13-8-4257,-4-22-258,5-16-516,0-15-516</inkml:trace>
  <inkml:trace contextRef="#ctx0" brushRef="#br0" timeOffset="28256.6161">16158 7672 10191,'-41'-44'5547,"24"27"-387,7 17 0,2 3-3870,8 19-645,0 3 0,6 11-387,3-1 0,0 5 0,3-8-129,3 0-129,3-15 258,1-5-258,5-7 0,2-5 0,2-13-129,0-8 258,-2-7-129,-1-8-129,-4-4 0,-6-3 129,-3 1 0,-8 3-129,-1 9 129,-3 8-129,0 22 129,0 0 129,-4 21-258,4 16 129,0 10 129,1 12-129,6 11 0,1 8 0,2 2 0,1 4 0,-1-4 0,-2-5 0,-4-5-129,-4-7 0,-1-7 129,-10-13 0,-4-9 0,-7-11 0,-6-9 0,-5-4 0,-6-10 0,-4-1 0,-4-12 0,-3-3-258,4-6 0,-1-6-645,14 6-3225,-2-15-1032,14 7-258,10-11-387</inkml:trace>
  <inkml:trace contextRef="#ctx0" brushRef="#br0" timeOffset="28452.6274">16706 7801 11997,'63'-18'5418,"-33"6"-387,5 5-258,-6-1-4902,-3-1-645,2 8-3999,-11-1-129,-7 3-387,-10-1-387</inkml:trace>
  <inkml:trace contextRef="#ctx0" brushRef="#br0" timeOffset="28617.6369">16758 7947 10707,'9'13'5418,"8"-13"-129,8-3-258,-1-7-4257,4 3-258,2-1-645,-4-6-2709,1 10-2193,-7-2-129,-2 4-516,-5-5-258</inkml:trace>
  <inkml:trace contextRef="#ctx0" brushRef="#br0" timeOffset="29547.6901">17712 7574 9030,'0'-29'5289,"-6"8"-387,-4 5 0,-10-4-3741,4 10-387,-8 2-129,0 10-258,-6 14 0,2 12 0,-1 12-387,1 8 129,7 5 129,3 0-258,7-2 129,5-5-129,8-13 129,10-8-129,6-15 129,4-10-129,3-5 0,0-12 0,1-11-129,-1-2 129,-3-5-258,-3 2 258,-2 4-129,-4 5 129,-4 10-258,1 11 258,-10 3 0,11 24-129,-3 5-129,-1-1-903,11 8-3612,-5-3 0,7 0-516,-4-15-387</inkml:trace>
  <inkml:trace contextRef="#ctx0" brushRef="#br0" timeOffset="29900.7103">17957 7616 7998,'22'-14'5160,"-12"15"-129,5 23 0,-7-6-3096,7 14-1161,-8-3 0,5 2-258,-7-2-258,-4-6-129,-1-4 129,0-19-258,-3 13 258,3-13-258,-8-9-258,7-8 258,2-7-129,7-4 0,5-5 0,4 2 129,3 4-258,2 3 258,0 10 129,-1 8-129,-2 9 0,-5 18 129,-2 8 129,-1 7-258,-1 2 258,1 1-387,2 4-516,-7-10-4128,10-4 0,1-17-516,6-8-645</inkml:trace>
  <inkml:trace contextRef="#ctx0" brushRef="#br0" timeOffset="30531.7463">20183 6837 8901,'0'-104'5289,"-5"52"-387,-3 12-258,-9 5-3483,1 16-387,-4 14-129,-1 18-129,-6 21-129,2 22-129,0 21 129,-1 19-258,1 19 0,4 11 0,2 9 258,4 0-387,1-5 129,6-8-129,2-11 0,3-18 0,3-16 0,0-19-258,0-15-387,0-19 0,6-4-645,-6-20-3483,0-7-258,0-15-258,0-13-516</inkml:trace>
  <inkml:trace contextRef="#ctx0" brushRef="#br0" timeOffset="30883.7665">19691 7540 8901,'-21'-20'5418,"21"4"-258,7 4-258,5-5-3741,15 8-516,4 0-129,7 9-129,0 4 0,2 14-129,-1 6-258,-3 5 129,-6 1-129,-4 4-129,-4 1 129,-1-6 0,-7-6 129,0-7 0,-4-9-129,2-7-129,1 0 0,0-17 0,-2-3 0,-3-9-129,-2 3-258,-6-6 129,0 8-129,-13-3-387,-1 12-645,-12-9-1806,5 14-1290,-2 0-516,7 6-129,5 0 388</inkml:trace>
  <inkml:trace contextRef="#ctx0" brushRef="#br0" timeOffset="31335.7923">20085 7472 5289,'66'27'5031,"-34"-7"-258,-4-3-1677,2 12-516,-14-11-1161,5 6-516,-10-8-387,-1-2 0,-10-14-258,15 12 258,-15-12-258,9-6 129,-4-9 0,0-2-129,0-8 129,0 0-258,-2-4 129,0 1-129,1-1 129,-3 6-258,0 2 0,3 3 0,-1 4 0,1 1 0,-4 13-129,11-16 129,-11 16 0,16-14-129,-7 8 129,-9 6 0,14-12 129,-6 6-129,0 1 0,0 2 0,2-1 0,0 0 0,1-1 129,-2 1-129,-1-1 0,-8 5 0,13-6 0,-13 6 0,0 0 0,0 0 0,0 0 0,0 0 0,0 0 0,0 0-129,0 0-258,-8-7-516,8 7-2838,0 0-1161,-5 10-387,5-10-645</inkml:trace>
  <inkml:trace contextRef="#ctx0" brushRef="#br0" timeOffset="34980.0008">21405 7229 5289,'11'-34'5160,"-11"14"-258,-3 4-258,-12-7-2709,3 16-774,-9-5-129,4 9-258,-8 3-129,4 3-129,1 9-258,6 5-129,0 5 129,8 8-129,5 0-129,4 5 0,4 1 0,8 1 0,1-3-129,4-1 129,-1 2 0,2-6-129,-1 0 129,-3-1 0,-2-6-129,-3-1 129,-4-1 0,-5-1 0,-3-6-129,-7-1 258,-9-3-258,-6-2 258,-2-2-258,-4-3 129,-2 0 0,-2-2 0,5 0-258,1-6-516,11 3-645,-1-9-3225,14-4-129,2-4-516,17-2-387</inkml:trace>
  <inkml:trace contextRef="#ctx0" brushRef="#br0" timeOffset="35792.0472">21426 7369 8643,'33'2'5289,"-23"13"-387,-4 1-387,4 8-3483,-3-6-387,4 4-129,2-6-387,-1-6 0,1-5-129,0-3 129,-2-2-129,-3-9 0,-3-6 129,-5-5-129,-3-3-129,-6-2 0,-4-2 129,-5 1-258,3 7 0,-2 0 0,6 9-129,0 3 0,11 7 129,0 0 0,11 16 129,7-3 0,4 2 129,1-1 129,1 1 0,1-1 0,-2-1 0,-1 3 129,-7-6-129,-1 1 129,1-6-129,-3-1-129,-1-4 0,0 0 129,0-8-129,1-4 0,-1-7 129,2-4-129,-2-3 129,3 2 0,-3-1 129,-1 4 0,-3 2 0,0 8 0,-7 11 0,11 0 0,-8 8-129,2 9 0,2 4-129,1 3 0,2-1 0,3-2 0,4-3 0,1-5 0,3-6 0,1-2-129,3-5 129,0-1-258,3-9 129,-1 0 0,-2 2-129,0-7 129,-2 2-129,0-4 129,-3 5 0,-2-5 0,-3 2 0,-2-3 129,-3-2 0,-2 3 0,-4-3 129,0 6 129,-4-1 0,0 2 0,0 13 0,-12-11-129,2 11 129,0 10 0,-4 4-129,0 8 0,-1 2-129,3 6 129,-2 1-129,5 1 0,4-3 0,3-3 0,2-1 0,5-7 0,4-2-129,3-7-129,8 2-774,-8-11-3999,11 0 129,-1-2-516,5-7-387</inkml:trace>
  <inkml:trace contextRef="#ctx0" brushRef="#br0" timeOffset="39103.2365">21672 8226 3999,'-4'-27'5289,"4"11"0,-2-7-258,2 23-2322,1-30-774,7 26-516,-8 4-645,13 9-129,-6 13-387,4 11 0,-3 10-258,1 3 129,1 4 0,-4-3-129,-2-6 0,-2-7-129,0-10 129,-2-11 0,0-13-129,0 0 0,0-13 129,0-11 0,3-9-129,1-7 129,3 1 0,3-1-129,2 6 129,0 1 0,2 12 0,1 7 0,1 14 129,0 7-129,0 14 0,-2 6 0,2 4 0,-2 4 0,-1-4 0,-2-2 0,-3-4-129,0-6 129,-3-9 0,-5-10 0,0 0-129,10-3 129,-9-15-129,1-5 129,2-8 0,1-6 0,5 3 0,-2 0 0,4 3 0,2 9 0,2 8 129,0 12-129,0 7 0,1 15 129,0 7-129,-5 5 0,2 7-387,-7-10-1161,5 12-3354,-5-7-258,1-2-258,-3-9-516</inkml:trace>
  <inkml:trace contextRef="#ctx0" brushRef="#br0" timeOffset="39252.2449">22357 8481 8514,'17'19'5289,"-17"-1"-387,0 4-258,-5-7-3870,-2 7-1290,7 2-3999,-8-5-129,1-2-645,-1-7-258</inkml:trace>
  <inkml:trace contextRef="#ctx0" brushRef="#br0" timeOffset="39628.2665">22461 8223 8385,'21'-50'5160,"-11"48"0,-10 2-645,18 26-3741,-12 1-129,1 10-258,0 1-258,0 0 0,-2-5-129,1-3 0,-3-10 0,2-7 0,-5-13-129,10 3 129,-10-3 0,12-18 0,-3-5-129,2-11 129,2-2-129,-2-1 0,1 2 129,1 5-129,-2 6 129,0 12 129,-3 12-129,2 12 258,-5 15-129,2 8 129,1 4-129,0 3 0,0 2-387,-1-12-903,6 1-3483,-6-12-258,6-5-387,-5-11-258</inkml:trace>
  <inkml:trace contextRef="#ctx0" brushRef="#br0" timeOffset="39875.2808">23043 8194 5805,'38'-70'5547,"-31"48"-258,-7 22-387,-6-4-2838,-5 28-516,-13 7-645,0 15-258,-2 1-258,4 10-258,1-3 129,9-4-258,5-3 129,7-11-258,12-8 129,7-11-129,7-5-129,1-12-258,7 0-1161,-9-12-3354,2-6-129,-8-7-387,-5-2-387</inkml:trace>
  <inkml:trace contextRef="#ctx0" brushRef="#br0" timeOffset="40013.2887">22956 8352 7611,'-18'4'5418,"18"-4"-645,15 0-129,14-7-4128,3-2-4386,9 0-774,4-2-516,4-3 0</inkml:trace>
  <inkml:trace contextRef="#ctx0" brushRef="#br0" timeOffset="40423.3121">23512 7858 10449,'19'-34'5676,"-3"21"-387,14 9-129,2-4-4386,18 8-258,4 0-258,4 4 129,-5 5 0,-5 3-129,-8 2-129,-14 6 129,-12 4-129,-14 5 0,-11 7-129,-12 6-258,-13 5 129,-8 6-129,-10 5 0,-7-1-129,-1-1 0,1-1 258,5-5 129,5-8-129,12-5 129,11-8 0,13-8 258,15-4-129,13-9 0,14-3 129,11-5-258,9 0 0,9-6 0,4 1-129,0-3 0,-1 0 0,-4 1-129,-10-7-645,0 3-3999,-16-3-258,-11 2-387,-10-5-129</inkml:trace>
  <inkml:trace contextRef="#ctx0" brushRef="#br0" timeOffset="40672.3264">23704 7844 11094,'0'0'5805,"-12"9"-387,-2 23-258,-11 8-4644,0 14-129,-5 10-258,-4 4 129,-1 3-258,0 0-258,7 4-903,-6-13-3870,11-4-258,2-13-387,8-7-387</inkml:trace>
  <inkml:trace contextRef="#ctx0" brushRef="#br0" timeOffset="40968.3433">24232 8522 11739,'13'6'5676,"-2"-6"-516,-11 0-129,-8 0-5418,8 0-4515,0 0-258,0 0-516,0 0-258</inkml:trace>
  <inkml:trace contextRef="#ctx0" brushRef="#br0" timeOffset="50491.888">8845 10173 3612,'5'-38'4644,"-4"16"-516,-1-6-1032,1 10-129,-2-11-1032,2 12-129,-2-7-645,1 9-129,0-4 0,0 19-387,0 0 0,0 0-129,-3 17-129,1 14 0,-1 11 0,0 16-258,-2 16 129,0 13 0,0 13-129,-1 4-129,-1 3 0,2-3 0,-1-8 0,-1-10 0,2-13-129,-1-18 0,3-13-129,1-20-129,1-8-129,1-14-258,0 0-258,0-29-129,6 7 0,-1-18 129,7 2-129,-5-9 516,7 4 0,-2-1 387,3 5 258,1 6 516,0 0 0,8 18 258,-2-3 129,11 16 0,-1 2 0,7 10 0,-5 4-129,4 15-387,-6 2 0,-3 3-258,-12 4 129,-4-1-258,-11 2 0,-4-3 0,-11-1 0,-8-7 129,-6-2 0,-5-5-129,-2-4 129,-5-8-258,5-2-129,-1-7-645,14-5-3870,-2-8 0,12 0-645,5-7-129</inkml:trace>
  <inkml:trace contextRef="#ctx0" brushRef="#br0" timeOffset="50807.9061">9407 10565 8127,'52'-22'5160,"-21"18"-258,0 4-129,3 5-3483,-9 6-258,2 11-516,-10 1 0,-4 7-129,-8 2-129,-5 5-129,-5 0 0,-7-2-129,-5 1 0,-5-4-129,-5-2 0,-4-5-258,2 3-129,-4-17-516,13 2-3612,-4-11-258,9-2-516,8-8 0</inkml:trace>
  <inkml:trace contextRef="#ctx0" brushRef="#br0" timeOffset="51063.9206">9773 10474 9546,'7'-25'5289,"-7"25"-258,0 0-129,-4 12-3999,-5 12-258,1 10-129,-3 7-129,0 11-129,-2 3 129,2 1-258,1-3 0,7-1 0,1-8 0,4-5-258,9-8-129,2-18-1032,12 0-3741,2-12 129,4-1-774,0-9-258</inkml:trace>
  <inkml:trace contextRef="#ctx0" brushRef="#br0" timeOffset="51292.9338">10276 10701 10191,'19'-3'5418,"-1"1"-129,3-7-258,12 6-4257,3-6 0,7 3-387,1 0-129,0 0-258,-1 3-516,-9-8-774,5 10-3741,-18-5-129,-3 3-258,-18 3-645</inkml:trace>
  <inkml:trace contextRef="#ctx0" brushRef="#br0" timeOffset="51483.9447">10580 10396 7611,'-18'-15'5547,"11"21"-258,3 25-387,-5 3-3483,9 17-387,-4 0-516,4 12-129,-3-3-129,0-2-516,0-3 0,-4-13-645,7 2-2967,-4-14-903,1-5-645,1-13-129</inkml:trace>
  <inkml:trace contextRef="#ctx0" brushRef="#br0" timeOffset="51850.9655">11155 10385 7998,'4'-28'5289,"-4"14"-129,0 14-387,-20-18-3741,9 18-129,-10 0-258,-1 15-129,-6 7-129,2 11 0,-4 8-258,7 6 0,0 5 0,6 0 0,7 0 0,6-2-129,4-4 129,8-10-129,9-7 129,5-10-258,5-4 0,3-15-387,6 5-1935,-2-16-2580,5-3-387,-7-10-258,3-1-387</inkml:trace>
  <inkml:trace contextRef="#ctx0" brushRef="#br0" timeOffset="52395.9969">11452 10470 5676,'-4'25'5547,"3"-6"-516,1 6 0,0-5-3096,8 13-774,-5-8-129,10 3-387,-4-8-129,8-4-129,0-8-258,4-8 129,0 0-129,2-8 0,1-10 0,-3-3-129,0-7 0,0-4 0,-2-6 129,-4 4-129,-1 2 129,-3 7 0,-4 7 0,-7 18 0,12-8 0,-11 17 0,-1 22 0,0 4 0,0 9-129,-3 9 0,0 10 129,-1 4 0,1 4-129,-1 4 0,0 1 129,-1 3-129,0 1 0,1-8 0,-2-4-129,-1-8 0,2-6 0,-2-8 129,-2-8-129,-1-7 0,-4-7 0,-3-4 129,-4-4 129,-4-4 0,-9-3 0,-3 0-129,-7-5 129,-2-1-258,0 1-258,-6-11-3225,7 6-1548,0-7-387,7-4-387</inkml:trace>
  <inkml:trace contextRef="#ctx0" brushRef="#br0" timeOffset="52897.0253">12986 10300 9417,'31'-3'5805,"-9"-4"-645,8 4 0,-3-11-3999,9 9-258,2-5-387,-1 3-129,-2-2-258,-6 3-129,-4 0 0,-6 3-258,-3 3-129,-16 0-645,19 3-3612,-19-3-516,-2 14-258,-8-4-516</inkml:trace>
  <inkml:trace contextRef="#ctx0" brushRef="#br0" timeOffset="53109.0375">13140 10459 5676,'-28'38'5676,"25"-20"-129,3-18-387,2 24-1935,8-24-1935,16 5-258,-1-5-387,8 0-129,0 0-129,1 0-258,1 0 0,-5-2-129,-3 2-516,-8 0-645,-2 2-3999,-17-2-129,14 7-258,-14-7-645</inkml:trace>
  <inkml:trace contextRef="#ctx0" brushRef="#br0" timeOffset="67895.8835">14065 9799 3612,'5'-43'4902,"-3"15"-516,2 8-1419,-4-13-645,3 16-516,-3-7-516,0 24-129,0 0-387,0 28-129,0 25-258,0 21 258,-4 16-387,1 25 0,1 11-129,-2 5 0,3-6-129,-3-12-129,3-17-129,-4-19-387,5-9-645,-7-34-645,7-12-1419,0-22-1548,-7-3 0,4-19-258</inkml:trace>
  <inkml:trace contextRef="#ctx0" brushRef="#br0" timeOffset="68211.9014">14131 10294 4902,'34'-11'5160,"-8"7"-129,4 4-516,-4-3-2709,13 12-387,-10 3-516,3 14-387,-9 5-129,-4 8-129,-8 4-258,-8 3 129,-6 2-129,-9-3 0,-8-3 0,-5-4 129,-5-7-258,-4-6 258,-1-8-129,-1-6-129,7-7-129,2-8-903,16-11-3225,2-9-387,9-5-258,15-7-387</inkml:trace>
  <inkml:trace contextRef="#ctx0" brushRef="#br0" timeOffset="68571.9221">14758 10335 8643,'35'-27'5289,"-35"15"-258,-11 12-258,-9 0-3483,0 15-645,-7 14-129,2 12-129,0 6-258,2 6 0,4 2-129,7-2 0,4-7 0,8-9 0,4-10-129,9-14 129,5-12 0,1-7-129,3-16 129,2-13 0,-1-10 0,1-2 0,-4-1 129,-2 6-258,-4 6 258,-1 12-129,-4 15 0,1 10 0,-4 22 0,-1 6 0,5 9-516,-3-4-1290,6 6-2709,-2-7-516,7-5 0,-2-11-645</inkml:trace>
  <inkml:trace contextRef="#ctx0" brushRef="#br0" timeOffset="69119.9534">15149 10248 10449,'18'-22'5289,"-4"26"-516,-2 10 129,2 13-4257,-1 4-129,1 9-258,-3-1 0,0 3-129,-5-4-129,0-5 0,-3-5 0,-1-11 0,-2-17 0,0 0 0,12-8 0,-6-16 0,3-7 129,3-6-129,0-1 0,0 3-129,0 4 258,-1 5-258,2 11 129,1 10 0,-1 6 129,0 14-129,-1 8 0,5 4 0,-1 4 0,-2 5 0,-3-2 0,0-1 129,-4-3-129,-2-3 0,-2-8 0,-2-4 0,-1-15 0,0 0-129,0 0 258,6-17-129,1-14 0,5-4 0,-1-5 0,5-2 0,-2 5 0,2 7 129,0 8-129,-3 13 129,0 9-129,-2 19 129,-1 10 0,-2 6 0,2 5-129,-3-2-129,3 6-645,-5-13-3870,10-4-258,-2-13-258,7-4-387</inkml:trace>
  <inkml:trace contextRef="#ctx0" brushRef="#br0" timeOffset="69340.9659">16135 9991 9159,'28'-57'5418,"-17"57"-129,-6 12-258,2 21-2838,-2 4-1419,3 13-258,2 7-129,-2 5 0,-1 2-129,-4-1-258,-1-6-258,-2-14-903,0-3-3741,-9-16-129,3-10-258,-5-14-516</inkml:trace>
  <inkml:trace contextRef="#ctx0" brushRef="#br0" timeOffset="69511.9759">16070 10201 10191,'8'-1'5289,"14"-4"-258,14 0-258,3-7-4128,15 3-129,0 0-645,-2-4-4128,2 1-516,-3-1-387,-2 2-258</inkml:trace>
  <inkml:trace contextRef="#ctx0" brushRef="#br0" timeOffset="70016.0047">17189 9991 7998,'11'-35'5289,"-11"15"-387,-4-1 0,-9-6-2967,0 15-1032,-9 3-258,-3 9-258,-5 12-258,1 12 129,1 12 0,4 10 0,3 5 0,6 3 0,7 0-129,7-1 129,4-6-129,13-6 0,8-8-258,9-9-129,11-4-387,0-15-2709,12 0-1548,-2-5-258,5-6-258,-2-10-387</inkml:trace>
  <inkml:trace contextRef="#ctx0" brushRef="#br0" timeOffset="70404.0269">17810 10009 7740,'18'-58'5547,"-18"37"0,-11 3-516,-5 16-1677,-9 2-2580,1 4-387,-5 18 0,2 7-129,-3 10 0,3 4-129,3 4 0,4-1 0,5-3 0,5-7 0,5-8 0,5-10-258,0-18 129,21 11 0,-1-15 0,3-12 0,5-9-129,2-6 0,0-8-129,-2 2 258,-5 3-129,-4 4-129,-7 5 129,-12 25 0,0 0 387,0 0-129,0 17 0,-5 9 0,3 4 0,2 1 0,3 2-258,5-12-516,16 4-4386,-7-12 129,7-2-516,-3-9-129</inkml:trace>
  <inkml:trace contextRef="#ctx0" brushRef="#br0" timeOffset="70840.0518">18144 9956 9417,'9'29'5418,"-7"-11"-129,5 7-258,-7 1-3870,2 6-387,-2-3-129,0 3-258,-5-5-129,0-8-129,-1-2-129,6-17 0,-5 12 129,5-12-129,8-10 129,6-7 0,4-10-129,2-4 0,1-3 0,3 3 0,-3-1 0,-2 6 0,-3 8-129,-4 5 129,-4 12 129,-1 8 129,-1 11 0,-3 6 129,-1 2-129,3 6 0,-1 1 0,0 1 0,2 0-129,-2-5-129,1-2-258,-3-5-387,11 0-4257,-13-8-387,0-14-258,-3 12-387</inkml:trace>
  <inkml:trace contextRef="#ctx0" brushRef="#br0" timeOffset="71448.0866">13248 12335 9804,'44'7'5289,"-17"-6"-387,1-1-258,4 0-3741,-4-8-645,1 0-645,2 8-2580,-12-1-1935,-9 1 129,-10 0-516,0 11-258</inkml:trace>
  <inkml:trace contextRef="#ctx0" brushRef="#br0" timeOffset="71624.0967">13261 12580 8127,'10'23'5160,"12"-17"-387,4-6 129,9 0-3741,-4-13-258,5 6-258,-3-6-516,-6-2-903,-1 4-3870,-8 1 0,-2 2-645,-9-3-129</inkml:trace>
  <inkml:trace contextRef="#ctx0" brushRef="#br0" timeOffset="75383.3117">14846 12017 645,'0'12'4257,"1"0"387,6-2-903,-7-10-516,10 4-645,-10-9-516,11 5-387,-10-13-387,8 5-258,-8-8-387,4 1-129,-5-3-258,0-1-129,-4 0-129,-3-2 129,-4 3-129,-1 2 0,-4 2 0,-3 6 0,-3 5 0,-2 7 0,-1 16 0,-2 13 0,1 12-129,0 9 258,2 8-258,7 2 129,3 3 0,6-6 0,7-8 129,3-12-258,8-12 258,6-12-258,2-15 129,3-2 129,3-14-258,0-10 129,-2-5-129,3-8 129,-1-4-129,0-1 129,-3 4 0,-3 4 0,-4 8 0,0 9 0,-4 13 0,-10 4 0,13 26 0,-6 5 0,0 5 0,2-1-258,5 9-258,-1-14-774,10 7-903,-8-18-2451,5-5-387,-3-9-258,1-5-129</inkml:trace>
  <inkml:trace contextRef="#ctx0" brushRef="#br0" timeOffset="75911.3419">15620 11398 2967,'6'-13'5160,"-6"13"-387,6-13-129,-6 13-1806,0 0-1032,-6 8-516,-2 17-516,-10 5 0,-1 17-516,-7 10-129,-4 14 129,0 12-129,0 9 129,4 2-258,4 3 129,7-5-129,8-2 0,7-10 129,13-8-129,6-16 129,8-8-129,4-8 129,2-7 0,0-8-258,-2-9 0,0 3-1419,-12-14-3096,-2 0-258,-17-5-258,9-4-645</inkml:trace>
  <inkml:trace contextRef="#ctx0" brushRef="#br0" timeOffset="78207.4731">16012 11555 2580,'0'-41'1548,"0"29"129,0-3 645,0 15 258,-4-27-129,4 27 387,-8-24-258,8 24-387,-10-1-387,9 17-387,-9 12-258,6 23-258,-6 13-516,3 18 0,-1 14-129,-1 5 0,1-1-258,1-2 129,-1-15-129,1-11-258,2-18 258,2-15-258,1-19 258,2-20-129,0 0 129,6-22-129,5-14 129,3-12 129,6-7-129,6-4 129,4 2 0,3 5-129,-1 8 0,1 15 0,-1 17 0,-5 17 129,-6 21-129,-5 14 129,-6 6-258,-6 8 258,-4-1-129,-6-1 0,-5-6 0,-5-7-258,-4-6 129,-6-9-129,-1-4-129,-4-12-258,6-2-774,-6-15-2193,9-3-1032,3-10-258,9-10-387,7-9 129</inkml:trace>
  <inkml:trace contextRef="#ctx0" brushRef="#br0" timeOffset="78763.505">16184 11905 9288,'46'-4'5160,"-25"14"-258,-5 9-387,6 13-3225,-9-1-516,5 10-387,-6-1-129,0 0 0,-4-5-258,-3-4 129,0-7-129,-2-12 0,-3-12 0,0 0-129,7-20 129,-4-8 0,0-8 0,3-4 0,1-4 0,0 4 0,3 3 0,0 8 0,5 9 0,-1 13 0,1 7 0,2 15 0,-3 9 129,2 5-129,-1 3 0,-2 3 129,-1-5-129,-4 2 129,-1-7-129,-3-4 0,0-6 0,-1-3 0,-3-12 0,0 0 0,0 0-129,11-23 129,-2-6 0,3-8 0,2-9 0,2-4 0,5 0 129,1 4-129,-2 7 129,1 11-129,-3 13 129,-1 15 0,-5 16 0,-1 18 0,-2 7 0,-3 7 0,-1 4 0,-1 1-129,-4-4 0,2-4-129,-1-7-129,-1-12-774,4-3-3612,-4-11-258,0-12-258,9 0-516</inkml:trace>
  <inkml:trace contextRef="#ctx0" brushRef="#br0" timeOffset="78987.5177">17137 11745 11223,'0'0'5031,"1"16"-129,-1 12-129,-4 1-4257,4 13 0,-2 4-258,-1 7 0,1 0-387,-4-6-258,2 2-387,-4-23-1806,3 5-1935,-2-13-516,7-18-129,-13 9-516</inkml:trace>
  <inkml:trace contextRef="#ctx0" brushRef="#br0" timeOffset="79168.5282">16982 11955 9417,'11'-8'5160,"6"3"-258,7-7-387,9 1-3741,4 1-387,4-3-645,6 1-3999,-3 1-129,-1 4-516,-2 1-516</inkml:trace>
  <inkml:trace contextRef="#ctx0" brushRef="#br0" timeOffset="79430.5431">17736 11780 9546,'5'-29'5160,"-9"15"-129,-5 11-516,-10 1-3096,-1 9-645,-7 12-129,2 15 0,-1 5-387,3 8 129,3 5-258,6-2 0,8-1-129,6-4 0,10-7-258,5-14-258,11 0-1290,-2-19-2967,7-5 0,-3-7-645,2-13-129</inkml:trace>
  <inkml:trace contextRef="#ctx0" brushRef="#br0" timeOffset="79799.5643">17925 11756 9546,'0'0'5031,"4"19"-258,-4 3-258,2 9-3354,-2-4-645,3 3-258,-2-2 0,4-3 0,-2-6 0,2-4-129,-5-15 0,12 4 129,-4-7-129,0-11 0,5-10-129,1-4 129,1-6-129,3-1 0,-2 0 0,2 0 0,-1 10 129,0 4 0,0 11 0,-1 8 0,-2 4 129,2 15 0,-3 5-129,2 7 129,-2-1-258,-2 1 0,-2-3 0,-4 0-258,-1-4-387,-4-22-1548,0 24-2709,0-24-129,0 0-387,0 0-258</inkml:trace>
  <inkml:trace contextRef="#ctx0" brushRef="#br0" timeOffset="80746.6185">18302 11337 5805,'7'-14'5160,"-7"14"-258,0 0-1032,18-2-1161,-18 2-774,24 8-516,-8 6-516,7 15-129,0 4-258,5 12-129,-4 10 0,-1 12-129,-8 8 0,-6 11 0,-10 7-129,-18 6-129,-11 6-387,-17-1-516,-1 4-4128,-22-6-129,-1 0-258,-6-13-645</inkml:trace>
  <inkml:trace contextRef="#ctx0" brushRef="#br0" timeOffset="83080.7519">8825 13616 8256,'8'-72'5031,"-8"33"-129,-5-2-258,-5 3-3354,-6-1-387,1 11-387,-8 4 0,1 13-258,-9 11-129,-4 10 0,-6 19 0,-4 17 0,-2 13 0,2 10 129,4 5-129,5 1 0,11-2 129,13-3-258,15-8 129,17-10-129,16-9 129,9-6-258,9-1 0,3-2 0,0-2 0,-6-3 129,-10 4-129,-9 1 129,-14 0-129,-9 1 129,-14-2 129,-14-2-129,-8-6 129,-8 0 0,-9-4-129,-5-7 129,-3-4-129,1-8 0,2-2 0,3-7-258,10-3-645,5-15-1806,17 7-1935,11-8-258,16 5-387,12-7-258</inkml:trace>
  <inkml:trace contextRef="#ctx0" brushRef="#br0" timeOffset="83387.7695">8917 14100 6837,'24'8'5160,"-20"13"-129,-4 1-387,0 19-1935,-1-2-1935,2 7-129,9-4-258,6 0 0,3-12-129,6-9-129,2-14-129,3-9 129,1-17-129,-4-8 129,-3-11-129,-5-6 129,-9-4-129,-2 0 0,-8 2 129,-3 7-129,-11 3 0,-5 7 0,-4 8 0,-7 9-258,4 12-903,-6 0-3483,8 6-129,1 4-516,7 1-387</inkml:trace>
  <inkml:trace contextRef="#ctx0" brushRef="#br0" timeOffset="84087.8096">10647 13529 7998,'-2'-119'5289,"-1"77"-129,1 20-387,2 22-2580,-6 7-1548,3 34-258,3 20 0,0 18-129,0 16-129,0 9-129,0 2 0,0-4 0,0-13-258,0-17 258,-2-13-129,-2-18 0,4-22-129,0-19 129,0-6 0,6-22 0,3-8 0,9-7 0,3-3 0,5 0 129,3 9 0,-1 8 0,-1 8 129,-5 18-129,-6 3 0,-8 12 0,-8 10-129,-14 5 258,-7 5-258,-8 5 0,-4-2-129,1-1-645,-2-12-516,15-1-2838,1-9-516,18-12-516,0 0-129</inkml:trace>
  <inkml:trace contextRef="#ctx0" brushRef="#br0" timeOffset="84471.8315">10824 14103 1677,'74'-7'3870,"-41"7"516,-9 5-1290,-6-5-903,8 4-645,-9-4-387,9-2 0,-6-11-258,11 2-129,-7-12 0,7 0-129,-3-6-258,-2 4 258,-6-4-129,-4 8 129,-7 1 0,-3 9-129,-6 11-258,0 0 129,-4 23-129,3 17-129,1 13 0,0 14-129,5 14 0,4 8 0,3 7 129,1 4-129,-1-2 129,-4-6-129,-4-3 129,-4-15-129,-3-9 129,-12-10 0,-5-10-129,-10-16 0,-5-11-129,-7-10 0,-2-8-258,-2-17-516,7-4-645,-3-25-2193,18 1-1290,8-9-387,16-6-387</inkml:trace>
  <inkml:trace contextRef="#ctx0" brushRef="#br0" timeOffset="85107.8679">12366 13733 8514,'41'-52'5418,"-41"35"-387,-17 6-387,2 13-3354,-15 7-516,6 19-129,-5 5-258,2 13-129,2 4 0,4 3-258,6-5 0,8-5-129,4-10 258,6-15-258,11-8 129,5-15-129,7-17 0,4-15 129,4-10-129,-3-14 0,2-12-129,-3-7 258,-4-6-258,-6 8 258,-6 5 0,-7 13 0,-6 13 0,-1 23 129,0 24 0,-14 20 129,2 28-129,5 15 129,-1 12-129,7 9 0,1-1 0,4 0-129,7-10 0,6-13-129,8-13 258,1-17-387,3-13 258,2-15 0,1-7 0,-2-18 129,0-6-129,-5-6 129,-2-5-129,-5-1 258,-4 0-258,-5 5 129,-6 8-129,-3 9 129,0 19-129,-15-5 129,4 14 0,-2 16-258,3 4 258,3 8-258,4 1 258,3 0-387,5-4 129,8-11-387,10 3-645,-3-22-1548,9 4-2451,4-11 0,5-12-516,0-10 0</inkml:trace>
  <inkml:trace contextRef="#ctx0" brushRef="#br0" timeOffset="85347.8817">13172 13503 8127,'25'-144'5289,"-25"91"0,-4 15-387,4 38-2838,-28-12-903,13 33-387,-6 17-387,3 23 0,-1 14-129,3 16-129,2 13-129,0 9 0,0 4 0,3-2-129,-1-3 129,3-11-129,0-13 0,-1-12 0,3-18-387,0-25-774,7-9-3741,0-24-258,0 0-129,-7-23-645</inkml:trace>
  <inkml:trace contextRef="#ctx0" brushRef="#br0" timeOffset="85579.8949">13014 13793 9159,'58'-18'5418,"-31"12"-129,-6 1-258,6 5-3354,-13 0-645,4 2-645,-2 6-387,-5-3-774,7 14-2322,-7-7-1935,2 4-258,-5-1-387,2 2-258</inkml:trace>
  <inkml:trace contextRef="#ctx0" brushRef="#br0" timeOffset="86099.9247">13288 13944 2193,'4'19'5160,"3"-1"-129,-7-18-129,0 0-1677,14 15-1677,-14-15-387,0 0-387,9 0-516,-9 0 129,10-12-129,-10 12-258,13-14 129,-5 2 0,1 0-129,0 0 129,0 2 0,1-2-129,-10 12 0,15-17 129,-15 17-129,9-7 0,-9 7 0,0 0 0,10 8-129,-10-8 129,3 18 0,-3-18 0,5 17 0,-5-17 0,10 15 0,-10-15 0,15 12 129,-7-8-129,-8-4 0,15 7 129,-15-7-129,15 3 0,-15-3 0,15 3 0,-15-3 0,13 0 0,-4 0-129,0 0 129,-2 0 0,2 0 0,-9 0 0,14 0 0,-14 0 0,12 0 129,-12 0-258,8 0 129,-8 0 0,0 0 0,10 0 0,-10 0-129,0 0-258,8 2-903,4-2-3096,-12 0-516,8 0-258,-8 0-258</inkml:trace>
  <inkml:trace contextRef="#ctx0" brushRef="#br0" timeOffset="87459.0024">15632 13738 2709,'13'-24'4644,"-8"8"129,0-10-774,6 11-1548,-9-18-516,9 12 0,-11-14-387,8 13-387,-8-8-129,-1 10-387,-8 3-258,-5 9-129,-6 8-129,-6 5-129,-10 20 0,-1 8 129,-7 15-258,4 3 129,2 5 129,4 2-129,8-2 0,10-5 0,11-10 129,5-12-258,13-12 129,6-10 0,8-7 0,1-7 0,1-12-129,-1-3 258,-2-5-258,-3 1 129,-3 4 0,-6 5 0,-3 5-129,-1 9 129,-2 3 0,1 11 0,1 3 129,0 5-129,5 3 129,0-2-387,5-1 0,-3-9-645,9 8-1290,-5-15-2580,4 2-258,-1-5-258,3-5-516</inkml:trace>
  <inkml:trace contextRef="#ctx0" brushRef="#br0" timeOffset="87767.02">16375 13035 10707,'4'-43'5160,"-4"43"0,0 10-258,-1 22-3999,1 23-129,-3 13-258,0 22 0,-3 15-258,-2 19 129,-2 4-129,-3 7-129,-2-8-129,0-1 0,-1-10 0,1-15-129,1-15 0,0-26-645,13-11-4257,-7-23 0,7-15-387,-1-20-387</inkml:trace>
  <inkml:trace contextRef="#ctx0" brushRef="#br0" timeOffset="88452.0592">16907 13048 6837,'3'-10'5289,"-1"18"0,-1 21-387,-1 9-3096,4 28-516,-4 8-516,0 14-129,-4 4-387,1-3 0,-4-4-129,1-12 0,1-16-129,-1-14 129,2-14-258,1-17 258,3-12-129,0-16 0,10-10-129,3-10 129,7-6 0,6 1-129,5 1 129,6 6 0,-1 9 0,1 10-129,1 14 129,-5 7 0,-5 14 0,-6 9 0,-7 4 0,-9 3 129,-4 1-258,-5-1 258,-12-3 0,-3-5-129,-4-4 0,-5-4 0,-4-3-258,-2-7-258,4 6-1548,-2-13-2838,3-3-258,3-2-129,6-9-258</inkml:trace>
  <inkml:trace contextRef="#ctx0" brushRef="#br0" timeOffset="88736.0754">17330 13401 7482,'46'-24'4644,"-19"22"129,-3 2-387,1 9-3096,-9 6-387,3 16-258,-12 1-129,-2 7-129,-5 1 0,-7 2 0,-6-5-258,-1-2-129,-5-4 129,-3-6-258,2 3-1032,-8-11-3483,10-5 0,0-8-516,6-4-129</inkml:trace>
  <inkml:trace contextRef="#ctx0" brushRef="#br0" timeOffset="89015.0914">17613 13392 8514,'23'-33'5289,"-23"33"-516,8-16-903,-8 16-2193,-3 14-387,-4 10-645,-7 4-129,1 13-129,-3 5-129,3 3 0,1-2 0,5 2-129,3-6 0,4-6-129,3-8 0,7-8 0,5-8-258,1-9-645,13-1-3612,-8-3-516,5-6-129,-1-7-645</inkml:trace>
  <inkml:trace contextRef="#ctx0" brushRef="#br0" timeOffset="89224.1034">17943 13559 9159,'32'12'5289,"-10"-10"-387,1-2-258,6 0-3354,-6-2-516,5 0-516,-5 2-645,-6-7-2064,0 7-2193,-7 0-258,-2 0-516,-8 0-129</inkml:trace>
  <inkml:trace contextRef="#ctx0" brushRef="#br0" timeOffset="89420.1146">18128 13338 8643,'-11'-5'5418,"3"12"-516,5 22-129,-6 3-3483,6 14-516,-3 5-387,0 5 0,-1-1-387,-1-4-258,2 2-516,-5-23-1548,9 2-2193,0-14-645,3-6 0,-1-12-258</inkml:trace>
  <inkml:trace contextRef="#ctx0" brushRef="#br0" timeOffset="89675.1292">18397 13455 9804,'30'-57'5031,"-27"34"0,-3 10-258,-9-2-3483,-2 15-516,-7 8-258,1 9-258,-2 12 0,3 5 0,3 6-129,1 1 0,7 0-129,5-4 0,4-7-258,9-8 129,5-3-645,-1-19-645,13 3-3096,-7-10-387,8-6-258,-6-12-387</inkml:trace>
  <inkml:trace contextRef="#ctx0" brushRef="#br0" timeOffset="90079.1523">18572 13479 5676,'17'-39'5160,"-17"39"-387,0 0 0,12 12-2322,-14 0-1032,2 15-387,0-5-516,1 5-258,3-3 0,3-2-129,2-5 0,1-5-129,2-7 0,4-5 0,-2-5 0,3-7 0,0-6 129,-2-4-129,0-4 129,-1 2 0,-3 0 0,-2 5 129,-2 3-129,-7 16 0,8-11 0,-7 18 0,-1 14 0,0 11 0,-2 9-129,-1 9 0,-2 9 129,-3 9-129,1 2 0,-3 2 0,0-2-129,-1-1 129,1-2-129,-4-2 129,-1-6-129,-4-9-129,-1-3-129,-7-7 0,-2-3-129,-6-13-258,4 7-3096,-8-16-903,1-3-387,0-10-258</inkml:trace>
  <inkml:trace contextRef="#ctx0" brushRef="#br0" timeOffset="93595.3534">19771 13035 9417,'4'-42'5289,"-4"21"-258,-4 2-516,4 19-3225,-16-14-645,4 15-129,-4 13-129,-1 14-129,0 8-129,4 8 0,4 0-129,8 4 0,2-3 0,13-3 0,8-3 0,4-3-129,3-6 129,1-4 0,-4-4 0,-4 0 0,-9-4-129,-7-1 129,-6-2 0,-12-2 129,-3-3-129,-6-1-129,-3-3 0,-2-6-387,5-3-516,-5-19-2580,13 1-1290,2-14-258,11 3-387,0-8 0</inkml:trace>
  <inkml:trace contextRef="#ctx0" brushRef="#br0" timeOffset="93740.3617">19862 13159 8643,'36'12'5289,"-24"10"-516,-5 3-129,1 8-3225,-6-4-1032,1-3-645,5 1-2193,-7-14-2193,-1-13-129,9 0-516,-1-12-129</inkml:trace>
  <inkml:trace contextRef="#ctx0" brushRef="#br0" timeOffset="94319.3948">20056 12888 6708,'1'-21'5289,"-1"21"-387,4 29-516,0-5-1032,5 13-3225,4 3-516,1-2-129,3 6-258,-4-9 0,3-2-129,-5-11 129,2-3 129,-3-14 0,1-5 516,-2-4 258,2-18 387,3 0 129,-6-7 129,6 7 258,-5-5-258,2 15 129,-5 0-129,2 12-129,-8 0-129,7 15-258,-7 2 129,3 7-258,0-2 0,1 3-258,1-4 129,4-4 0,0-3 0,6-5-129,2-6 0,4-6 0,0-8 129,3-6 0,-1-3-129,1-2 129,0-2-258,-2-2 258,-2-3 0,1 5-129,-3-1 129,-2 0 0,-2 4 0,-2 2 129,-4 3 0,-8 16 0,0-13 129,0 13 129,-13 13-129,1 8 0,-3 6 0,1 6 0,0 6 0,4 2-129,4 0-129,5-6 0,1-4 129,7-5-387,8-4 0,-2-15-2838,8-1-1935,0-6-129,3-1-516,0-11-516</inkml:trace>
  <inkml:trace contextRef="#ctx0" brushRef="#br0" timeOffset="94851.4252">21083 12235 8385,'6'-27'5418,"-6"27"-129,1 22-387,0 33-1290,-1 11-3225,2 12-258,0 14-129,-1 7 129,-1-5-258,0-7 129,0-17-258,-1-13 258,1-17-258,0-15 258,0-25-129,18 0 129,-1-21 0,4-9 0,5-3 0,5 2 0,3 3 129,-1 6-129,0 10 0,-6 12 0,-2 5-129,-7 14 129,-4 6 0,-7 4-129,-6 2 129,-2 1-129,-10 0 0,-8-5-258,-2 8-903,-14-11-3483,2-5-129,-1-5-387,2-8-258</inkml:trace>
  <inkml:trace contextRef="#ctx0" brushRef="#br0" timeOffset="95399.4564">21389 12697 11223,'49'-12'5547,"-36"23"-387,1 14-258,-7-3-4257,1 14-516,-1 3 0,0 1 0,-3-4-258,0-2 258,0-8-258,-1-11 129,-3-15 0,0 0 0,8 0 0,-3-15 0,1-14 129,1-8 0,1-4-129,2 1 129,-1 3-129,4 2 129,-1 12-129,-1 7 0,0 16 0,0 10 0,0 15 0,-2 7 0,0 5 0,-2 0 0,1 2-129,-1-6 129,-3-3 0,2-10 0,-2-7 0,-4-13 0,11 1 0,-4-6 0,1-15 0,1-6 129,4-10-129,1 0 0,3-3 129,2 3-129,3 2 129,-1 5-129,0 9 129,0 12-129,-2 8 0,0 13 0,-7 11 129,-2 6-129,-2 6 0,-4 5 0,-1 0-129,0-5 129,-1 0-516,-2-16-2064,1 4-2451,1-9-258,3-4-387,-5-11-387</inkml:trace>
  <inkml:trace contextRef="#ctx0" brushRef="#br0" timeOffset="95664.4717">22409 12533 11094,'10'-1'5676,"-6"10"-516,2 19-129,-6 8-4257,3 12-516,-3 6-129,0 6 0,-3-1-258,-5-6-129,2 0-1032,-11-17-3741,6-9 129,-4-13-645,2-9-387</inkml:trace>
  <inkml:trace contextRef="#ctx0" brushRef="#br0" timeOffset="95827.481">22271 12813 10320,'34'-31'5418,"-8"12"-516,7 4 0,2-4-4386,6 7-258,0 4-903,-10 3-3999,4 5-258,-4-4-387,-2 4-516</inkml:trace>
  <inkml:trace contextRef="#ctx0" brushRef="#br0" timeOffset="96032.4925">22775 12576 10965,'31'-44'5547,"-28"30"-387,-3 14 0,-10 0-3999,-1 15-387,-7 6-258,1 11-129,-1 4-258,3 3 129,3 1-258,6 0 0,3-6 0,6-5-129,7-3-258,1-11-516,13 4-2709,-7-17-1806,4-2 129,-3-2-645</inkml:trace>
  <inkml:trace contextRef="#ctx0" brushRef="#br0" timeOffset="96467.5177">22896 12593 9933,'13'-17'5418,"-5"17"-258,4 13-258,-6 3-3999,6 10-387,-5 1-129,-2 5-129,-3-3-258,-2-1 0,0-3 0,-4-8 0,-3-2 0,7-15 0,-10 14 0,10-14 0,0 0 129,0 0-129,0 0 0,-5-10 0,5 10 0,2-19 129,-2 9-129,3-3 0,-1-2 0,1-2 129,1-3-129,4-1 129,1-1 0,6 0 0,3 0 0,2 2 0,4 3 0,1 7 129,-3 6-129,-2 4 0,-2 10 0,-6 9-129,-6 7 0,-2 6 129,-4-1-258,0 1 0,-1 0-258,-4-11-645,5 1-4128,0-7-129,0-5-258,0-10-645</inkml:trace>
  <inkml:trace contextRef="#ctx0" brushRef="#br0" timeOffset="96751.5339">23605 12354 10320,'13'-10'5805,"-13"10"-387,-15 7 0,1 18-4257,-10 7-387,3 9-258,-1 5 0,5 6-258,6-3-129,5 1 0,6-6-258,11-4 129,9-8-258,3-10-129,6-2-516,-7-20-2193,8 0-2322,-5-9-258,-1-4-258,-8-14-387</inkml:trace>
  <inkml:trace contextRef="#ctx0" brushRef="#br0" timeOffset="96903.5423">23567 12576 8643,'5'4'5289,"15"-4"-387,8 0-516,15-10-5289,-3 4-3612,7-3-129,-2-6-387,7-2-516</inkml:trace>
  <inkml:trace contextRef="#ctx0" brushRef="#br0" timeOffset="97315.5661">24103 12079 9417,'35'-48'5805,"-8"27"-774,14 7 258,0-3-4128,9 14-129,10-1-129,0 5-129,-3 6-129,-5 6-129,-7 4-129,-45-17-129,50 56 129,-50-56-387,-10 81 0,-23-31-129,-12 13-129,-10 6 129,-12 9-129,-4 4 129,0 5-129,7-2 129,3-3-129,15-9 258,7-8 0,19-12 129,13-16 0,12-11-129,17-14 129,7-5 0,10-7 0,5 0 0,10-10-129,-2 1 258,3 0 0,-3-2-258,2 2 0,-12-5-258,1 11-1419,8-9-3741,-51 12 129,37-38-645,-37 38-774</inkml:trace>
  <inkml:trace contextRef="#ctx0" brushRef="#br0" timeOffset="97555.5799">24397 11875 9933,'-16'6'6063,"-1"23"-516,0 27 129,-9 9-4386,-5 21-516,-6 6-129,-4 9-129,0-1-387,-4-5-387,-1 0-903,-8-15-4257,5-7-129,-1-14-387,10-6-516</inkml:trace>
  <inkml:trace contextRef="#ctx0" brushRef="#br0" timeOffset="97892.5992">24674 13048 14319,'47'20'6063,"-47"-20"-387,0 0-129,0 0-5160,0 0-258,36 25-516,-36-25-1935,0 0-3225,0 0-258,0 0-258,-34 40-645</inkml:trace>
  <inkml:trace contextRef="#ctx0" brushRef="#br0" timeOffset="111415.3726">18918 15810 6321,'5'0'5418,"19"0"-387,14-11-258,20 9-3612,18-22-129,32 7-129,19-12-258,25 4-258,10-3 0,11 1-258,1 5-129,-3 5 0,-13 7 0,-15 3 0,-21 7 0,-24 0-129,-18 0 129,-16 3-129,-16 4-387,-15-7-645,-7 7-3612,-15-6-129,-11-1-516,0 0-258</inkml:trace>
  <inkml:trace contextRef="#ctx0" brushRef="#br0" timeOffset="112311.4239">21784 15070 6708,'12'-52'5031,"-16"41"-258,-17 11-516,-5 24-3354,-11 14-387,-4 18-258,-8 20 0,-1 17-258,-3 13 0,7 6 129,10 1-129,16-9 0,16-15 129,14-16 0,20-22 0,15-22 0,11-22 0,3-16 0,3-23 129,-3-14-129,-7-18 0,-9-12 0,-7-9 0,-10-9-129,-11-3 0,-11-2 258,-10 9-258,-14 11 0,-9 16 0,-9 14-258,-6 19 129,-6 16-129,3 14 0,4 15 0,10 10 0,8 5 0,11 7 129,12 6 129,4 8 0,15 4 129,4 4 129,3 10 0,0 1 0,2 5 0,-5-3-129,0-2-129,-3-10 0,-6-8 0,0-10-129,-1-13 129,-1-14-129,0-15 0,5-2-387,0-25-258,11-2-387,-5-22-129,13-2 258,-7-13 0,8 3 387,-4 1 516,-5 5 258,-1 17 645,-11 5 387,2 27 0,-16 8 0,5 17-129,-9 8-258,-3 10-516,-4 1 0,-1 1-258,-1-3 0,-1-8 0,0-9 0,3-9 0,1-8 0,6-8 0,4-14 0,3-11 129,9-11 0,7-7-129,5-6 129,2 0 0,3 3-129,-1 4 258,-2 5-129,1 8 0,-5 9 0,-3 10-129,-2 7 129,-1 7-258,-2 1 129,-2 3-129,1 0-129,-13 0-258,12 15 0,-12-15-387,0 28-2064,-15-12-1677,-2 7-258,-12 5-387,-6 4 388</inkml:trace>
  <inkml:trace contextRef="#ctx0" brushRef="#br0" timeOffset="112476.4333">21908 15568 3870,'-15'55'5031,"22"-41"-129,17-4-645,5-10-2451,17 0-774,-2-3-258,6-1-258,-4-2-387,-5 0-387,-2 7-1161,-20-1-2064,-6 5-1290,-13 7-129,-14 8-258</inkml:trace>
  <inkml:trace contextRef="#ctx0" brushRef="#br0" timeOffset="112644.4426">22029 15862 4257,'-28'54'4773,"28"-36"-258,18-11-258,17 4-2580,0-11-903,13-1-258,0-8-258,4 0 0,0-8 0,-1-4-387,-3 5-1032,-12-13-3225,-1-6-258,-4-7-258,-5-7 0</inkml:trace>
  <inkml:trace contextRef="#ctx0" brushRef="#br0" timeOffset="112851.4548">22690 15276 8385,'0'0'5160,"-5"11"-516,-1 22-645,-7 1-3096,3 19-516,-6 8-129,0 10-129,-2 5-258,-3-4-129,3-1 0,-1-13-129,8-4-774,-6-25-1806,11-3-1806,6-26-129,0 0-516</inkml:trace>
  <inkml:trace contextRef="#ctx0" brushRef="#br0" timeOffset="113183.4738">22553 15175 8514,'0'-66'5547,"5"62"-258,10 4-258,15 24-3612,4-3-645,14 9-258,9 8-258,3 6 0,-7 6-129,-6 4 0,-13 5-129,-13 3-129,-13-2 0,-14 4 129,-17-5 0,-11-2-129,-4-6 129,-5-3-129,1-9-129,0-8 129,3-5-129,0-11-129,4-1 0,-1-8-129,6 0-258,-2-8-258,10 2-903,-7-7-2451,11-1-645,2-1-258,16 9-129</inkml:trace>
  <inkml:trace contextRef="#ctx0" brushRef="#br0" timeOffset="113664.5013">23461 15869 10449,'23'-1'5547,"-16"-5"-645,1-5-387,2 11-6450,-10 0-2838,10-10-516,-10 10-129,0 0-387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0T16:34:09.5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18859 7238 2193,'0'0'3612,"0"0"516,0 18-2322,0-18-387,0 17 258,0-17 129,0 17-258,0-17 0,8 12-258,-8-12-258,16 0-387,-6-10-129,4-4 0,1-11-129,3-1 129,-2-11-258,3 0 129,-3-3-258,0 4 258,-3 1-258,-1 8 129,-4 7-129,-2 9 129,-6 11-129,10 2-129,-9 21 129,1 8-258,0 17 258,-2 10-129,2 8 129,0 8-129,-1 1-129,1 2 258,-2-3-258,0-7 258,0-8 0,0-12-129,0-10 129,-1-10-129,-1-7 129,-2-8-387,4-12-387,-11 1-4128,11-1 0,-4-25-258,4 0-774</inkml:trace>
  <inkml:trace contextRef="#ctx0" brushRef="#br0" timeOffset="368.0209">19568 6763 8256,'-5'-40'5289,"0"26"-387,5 14-129,-15 1-3612,13 31-258,-3 12-129,4 26-387,-3 17-129,1 19 0,-2 10-129,2 8-129,-3 2 258,1-2-258,0-7 129,-3-15-129,3-12 129,-2-13-129,1-13-258,1-17-516,6-8-4128,-1-19 129,0-9-645,0-11-258</inkml:trace>
  <inkml:trace contextRef="#ctx0" brushRef="#br0" timeOffset="840.048">19822 7435 7482,'27'-8'5031,"-11"13"0,-3 12-387,1 17-3612,-6-4-387,5 13-129,-6 0 0,1 3-258,-6-5 0,2-5-258,-4-6 258,0-9-258,0-9 129,0-12 0,-4-7-258,4-14 129,0-10-129,5-6 129,3-7-129,3-5 129,1 2 0,4 2 0,1 5 258,4 8-129,0 10 129,3 10-129,-1 9 129,3 7-129,-3 12 0,2 14 129,-2 4-258,-2 8 129,-4 4 129,0 1-258,-4-1 129,-3-4-129,-2-2 0,-4-8-258,3 5-903,-7-17-3741,3-1-258,-3-19-129,4 15-774</inkml:trace>
  <inkml:trace contextRef="#ctx0" brushRef="#br0" timeOffset="2000.1141">20916 6676 4257,'-8'-26'5031,"14"9"-129,8-7-258,10 5-2580,2-10-903,13 12-258,-1-5-258,7 10-129,-5 2-258,0 10 129,-6 7-258,-8 10-129,-9 8 0,-12 4 129,-6 9-129,-16 2 129,-10 4-129,-5 1 0,-6 3 0,-3 3 129,-1-3-129,5 0 129,5-3-129,5 1-129,11-3 0,5-4-774,11 7-2064,3-10-1677,10 5-516,-3 0-258,1 1 0</inkml:trace>
  <inkml:trace contextRef="#ctx0" brushRef="#br0" timeOffset="2185.1247">21047 7796 10320,'0'16'5289,"0"-16"-258,0 0-258,-7 2-4128,7-2-387,0 0-387,0 0-2580,0 0-2064,0 0-387,11 0-387,-1-2-258</inkml:trace>
  <inkml:trace contextRef="#ctx0" brushRef="#br0" timeOffset="4468.2555">16505 7214 1548,'0'-85'4902,"0"53"129,-2 3-516,2 14-1290,-6-4-1290,6 19-387,0 0-645,6 28-129,1 17-258,3 23-129,-1 24 0,5 23 0,-1 19-258,3 11 129,1 4-129,1-9 0,0-18-129,2-22 0,0-27 129,0-32 0,-1-31 0,1-27 0,3-31 0,0-22 0,4-22 0,1-17-129,2-15 0,-2-9 0,1 4 0,-4 8 0,-2 13 0,-5 16 0,-5 21 0,-5 18-129,-4 24-258,-4 17-645,0 12-3741,-8 26 0,-6 13-645,-12 6-387</inkml:trace>
  <inkml:trace contextRef="#ctx0" brushRef="#br0" timeOffset="4956.2832">16467 7789 10062,'43'-5'5289,"4"-19"-516,9-4-129,4-4-4386,3 4-129,3 1-516,-9-3-774,1 17-1935,-17-2-1548,-6 10-129,-8-4 903,1 14 1419,-12 0 1290,1 11 903,-4 10 1161,-8 1 2580,5 11 1290,-6 4 0,4 9-1419,-8-6-1419,6 6-903,-6-7-516,1-7-258,0-8 129,3-11-258,-4-18 129,10 1 0,-2-15 0,4-15-129,2-12-129,3-11 129,2-3-129,2-1 0,0 2 0,-1 7 0,-1 7 0,-1 12 129,0 15 0,-2 13 129,-4 17-129,2 12 129,-4 8 0,0 11 0,-3 3-129,0 8 0,-4-2-129,-2-3-387,2 4-1677,-2-16-2838,4-4-129,-1-12-387,7-9-516</inkml:trace>
  <inkml:trace contextRef="#ctx0" brushRef="#br0" timeOffset="6133.3508">21797 7132 10062,'2'-29'5547,"-2"29"-516,0 0 129,20 12-4257,-7 9-387,2 8-129,6 2-129,2 9-129,2-3-258,-3-6-258,8 5-1032,-10-19-3612,5-6-129,-5-11-258,4-11-258</inkml:trace>
  <inkml:trace contextRef="#ctx0" brushRef="#br0" timeOffset="6500.3718">22184 7117 8385,'16'-27'5160,"-16"27"-129,6 6-387,-10 5-3612,-1 11-129,-8 1-516,-3 6 0,-6-1-258,-2 1 0,0-2-129,0-3 0,2-3-129,3-7 129,5-3 0,4-4 0,10-7 258,0 0-129,0 0 129,0 0 129,0 0-129,0 15 129,-1 0 129,1 11-129,-1 5-129,0 10 129,1 9-129,0 5-129,0 1 129,1-1-258,4-1 129,0-1-258,0-8 129,-1-4-129,0-7 0,-1-7-258,0 0-258,-3-27-2451,0 26-2193,0-26-258,0 0-516,-11 3-129</inkml:trace>
  <inkml:trace contextRef="#ctx0" brushRef="#br0" timeOffset="7176.4104">16868 9416 8127,'-4'-94'4902,"10"42"0,3-1-258,6 10-3612,-6 3 129,3 22-387,-12 18 0,10 40-258,-9 22 0,3 30-129,-4 18 0,5 19-129,1 9 0,1 0 0,2-19 0,1-14-129,2-22 0,2-31 0,-1-24 129,5-28-258,0-23-129,4-26 129,0-22-129,5-26 0,1-15 0,3-13 129,-1 0-258,1 4 258,-4 13 0,-3 12-129,-2 21 0,-10 28-129,-3 27-516,-9 20-1290,-16 9-2838,-7 19-129,-8 17-516,-11 8-258</inkml:trace>
  <inkml:trace contextRef="#ctx0" brushRef="#br0" timeOffset="7648.4372">16865 9748 9417,'0'12'5418,"20"-22"-387,9-8-129,3-12-3870,4 7-645,6-3 0,3 2-258,-1 8-645,-5-7-1290,4 14-2838,-8 0 0,0 11 774,-11-2 1290,4 7 1290,-9 4 258,-4 5 1161,-1 15 1548,-7-2 3225,1 9-387,-5-6-1290,6 15-1161,-9-12-1032,4 6-258,-4-9-516,0-4 0,0-10 0,0-6 0,0-12 0,0 0 0,10-18 0,-2-10 0,2-11 0,4-7 0,2 0-129,2-3-129,-3 6 129,1 9-129,-4 7 129,3 18 0,-5 10 0,-1 22 0,0 8-129,-2 10 129,1 4 0,3 3 0,-1 0-258,0-4 129,-1 0-129,-2-9-258,4 5-1548,-3-15-2967,0-5 0,-4-5-645,5-6-129</inkml:trace>
  <inkml:trace contextRef="#ctx0" brushRef="#br0" timeOffset="7813.4469">18022 9956 11868,'6'12'5160,"-6"-12"-258,0 0-903,-6 3-8643,6-3 129,0 0-903,5-8-258</inkml:trace>
  <inkml:trace contextRef="#ctx0" brushRef="#br0" timeOffset="8424.4818">19219 9350 9546,'0'0'5547,"0"0"-774,0 19 129,8 15-4257,-8 8-129,5 10-258,-3 0-129,1 1 0,-2-5-129,1-8 129,2-15-129,2-14 129,-6-11-129,15-25 0,-4-13 129,3-9 0,2-12-129,1 0 129,4 0-129,-1 7 0,1 13 0,0 10 0,0 17 0,-1 12 0,-1 24 0,-3 13 0,-1 9 129,-1 9-258,-1 4 129,0-2 0,0-1-387,-5-11-645,6-6-3870,-4-15 0,2-11-516,0-13-387</inkml:trace>
  <inkml:trace contextRef="#ctx0" brushRef="#br0" timeOffset="8648.4946">19917 8770 10062,'6'-27'5547,"-6"69"-516,-7 16 0,7 28-4386,0 21-129,4 22-129,-1 14-258,1 4 0,-1 0-129,1-13-258,-3-9-387,-2-28-1290,-3-13-3096,-3-28-129,4-22-129,2-19-516</inkml:trace>
  <inkml:trace contextRef="#ctx0" brushRef="#br0" timeOffset="9052.5177">20160 9372 6321,'16'-9'5547,"-5"11"-516,3 19-387,-1 8-2580,4 16-1290,-7 5-258,1 7-258,-6-2-258,-4-5 0,-1-8 0,0-12 0,-1-14 0,1-16 0,0-8 0,5-21 0,7-12 0,4-10 0,5-5 0,3-1 0,2 8 129,-1 4-129,0 11 129,-1 14 0,-5 15 0,-2 14 0,-2 16-129,-2 11 129,-1 6-129,0 7 129,-1 4-387,-1-1 0,2-1-387,-6-15-903,4 1-3225,-4-14-387,2-8-129,-8-15-516</inkml:trace>
  <inkml:trace contextRef="#ctx0" brushRef="#br0" timeOffset="9608.5495">21075 8693 9159,'20'-64'5289,"1"38"-129,7-6-387,11 7-3999,8 1-387,9 8 129,-4 3-258,1 13 129,-11 0 0,-8 12-258,-13 11 129,-12 11-129,-12 8 0,-16 11 0,-9 5-129,-10 4 0,-2 4-129,-1-1 0,1 3-516,-4-15-2451,9 8-1935,2-8-258,8-3-516,3-5-258</inkml:trace>
  <inkml:trace contextRef="#ctx0" brushRef="#br0" timeOffset="9769.5587">21100 9581 8643,'7'46'5547,"-7"-46"-129,5 18-387,-5-18-3999,0 0-645,0 0-129,0 0-387,9 0-2193,-9 0-2580,0 0-258,0 0-516,0 0-258</inkml:trace>
  <inkml:trace contextRef="#ctx0" brushRef="#br0" timeOffset="10549.6034">21835 8690 7998,'10'-9'5289,"-10"9"-129,12 9-516,1 8-3870,-1-2-258,4 14 129,0 0-258,3 8 0,-2 3-129,1-1 129,-3 0-258,0-3 129,-2-2 0,-2-4-129,-3-7-129,-1-6 0,-3-5 0,-4-12-258,6 15 0,-6-15-387,0 0-774,0 0-3741,0 0 0,0-9-258,7-2-387</inkml:trace>
  <inkml:trace contextRef="#ctx0" brushRef="#br0" timeOffset="10992.6287">22244 8869 6837,'19'-17'5418,"-19"17"-258,0 0-129,0 0-3483,-6 5-387,-6 12-516,-1 3-258,-7 6-258,-2 4 0,-3 2-129,-1-2 0,-2-3-129,0-2 129,-1-7-129,4-1 129,2-6 0,4-5 0,3-1 0,2-3 0,6-1 0,8-1 0,0 0 129,-5 14 0,5-4 0,4 10 129,-1 3 0,2 8 0,-2 6 0,2 4 0,-2 7-129,-1 3 0,0-3 0,-2 1 0,0-5-129,0-1 0,0-4-129,-3-7 129,1-4 0,-3-6 0,2-2-129,-1-7-129,3 2-258,1-15-645,-2 14-3999,2-14-129,0 0-387,0 0-387</inkml:trace>
  <inkml:trace contextRef="#ctx0" brushRef="#br0" timeOffset="44911.5688">12343 4543 1419,'0'0'1677,"0"-14"129,0 14-258,0 0 258,0-17-516,0 17 387,1-12 0,-1 12-258,0-15 0,0 15-129,1-17-258,-1 17 0,0-14-129,0 14-258,1-11 0,-1 11-258,0 0 0,0 0-258,0 0 129,0 0-258,0 0 0,0 0 0,4 7 0,-4-7 0,8 20 0,-2-5 129,4 6-129,3 7 0,1 8 129,4 11-258,3 7 258,1 9-258,2 6 258,1 5-129,-1-1 0,-3-3-129,0-8 129,-1-6 0,-4-10 0,-1-8 0,-5-12 0,-3-5 0,0-6 0,-7-15 0,8 13-129,-8-13-129,0 0-1290,3-9-2838,-1-5 0,-2-9-645,3-1 0</inkml:trace>
  <inkml:trace contextRef="#ctx0" brushRef="#br0" timeOffset="45451.5993">12868 4469 2709,'9'-23'4644,"-3"7"-129,-6 16-387,0 0-2193,1-10-516,-1 10-387,0 0-258,0 17-258,-1 2 0,-5 13-258,-4 8 0,-1 17-129,-5 9 129,-2 15-258,-2 6 129,1 3-129,0-2-129,1-6 0,3-5-129,4-15 0,2-7-258,2-19-516,6-2-387,-7-18-2064,6-4-1032,2-12-258,0 0-129</inkml:trace>
  <inkml:trace contextRef="#ctx0" brushRef="#br0" timeOffset="46035.6328">12555 4855 1677,'0'0'4257,"0"0"129,-11 5-258,11-5-2709,-10 1-129,10-1-387,-9 3-258,9-3-129,0 0-129,-9 6-129,9-6 0,0 0 129,0 0 0,5 0 0,3-2 258,7-1-258,3-5 0,4 4-129,2-1 0,2-2-129,-1 0 0,-1 0 0,-4 3-129,-3 0-129,-6 2 0,-11 2-387,17 0-903,-17 0-2838,0 0-516,0 0 0,0 0-516</inkml:trace>
  <inkml:trace contextRef="#ctx0" brushRef="#br0" timeOffset="48403.7685">12434 4684 2580,'-17'-66'5031,"16"28"-258,6 5 0,8-8-2064,19 15-1161,-2-5-129,15 14-645,-2 8-258,7 14 129,-8 20-258,-4 17-258,-15 13 129,-9 16-258,-14 13 129,-13 9-129,-14 1 0,-11-7 0,-6-13 0,-2-11 0,0-16-129,1-16 129,4-23 0,9-14 0,11-27 129,14-15-129,9-16 0,21-4 0,13-2 129,9 1-129,6 12 129,4 13-129,0 21 129,-5 23-129,-6 22 129,-12 23 0,-9 20-129,-8 8 129,-7 7-129,-7 1 129,-2-4-258,-12-8 258,-4-12-258,-4-10 129,-8-16-129,-2-10 129,-2-12 0,-3-7 0,0-9-129,6-15 0,8-9-129,7-8-516,15 0-3870,6 0-129,13 3-516,4 0-387</inkml:trace>
  <inkml:trace contextRef="#ctx0" brushRef="#br0" timeOffset="51259.9318">14403 4688 2193,'0'0'4128,"0"0"387,15-4-1290,-15 4-774,12-5-387,-11-8-516,9 6-258,-7-13-258,4 4-129,-7-11-387,0 3-129,0-4 129,-10 2-258,-5 4 0,-6 7-258,-8 8 129,-3 7 0,-5 19-129,-3 13 0,0 13 0,4 8-129,8 8 129,7 0-129,13-1 129,8-3-129,8-10 129,15-14 0,8-14-129,4-13 129,1-10 129,0-14-129,-1-14 129,-3-8-129,-5-7 129,-6 1 0,-5 0-129,-5 10 258,-2 4-258,-6 15 258,-3 17-129,1 8-129,-1 28 129,-4 17-129,-2 18 0,-1 12-129,-3 8 129,0 1-129,0-1 0,2-5 0,-1-7 129,2-14-258,3-12 258,0-14-129,4-10 129,0-11-129,9-11 258,2-5-129,3-5 129,2-10 129,1-7-258,3-5 258,1-4-258,-1-1 129,-1-2-516,-4-12-1032,2 9-3096,-3-10-516,1 4 0,-2-8-645</inkml:trace>
  <inkml:trace contextRef="#ctx0" brushRef="#br0" timeOffset="51639.9536">14865 4580 8256,'-5'-16'5160,"-7"4"-387,12 12 0,-3 8-3741,7 13 0,9 1-516,5 5-129,4 0 129,6 4-387,0-3 129,3-3-258,1-3 129,1-7-258,-6-6 129,-2 0 0,-5-5 0,-4 0 129,-3-4-129,-3 3 129,-10-3-129,0 0 129,0 12-129,-11 0 0,-9 5-129,-5 5 129,-9 7-129,-8 6 0,-5 6-258,-5 0-387,8 11-1935,-1-11-2064,9 0-129,8-6-387,16-4-387</inkml:trace>
  <inkml:trace contextRef="#ctx0" brushRef="#br0" timeOffset="51861.9663">15221 5150 10062,'13'-4'5160,"-13"4"-387,-7 0-129,-8 11-4128,-6 5-387,-1 7 129,-6 4-258,-3 0-129,-2 3 0,-3-3-258,2 0-387,-5-10-774,15 3-2967,1-11-387,14-4 0,9-5-387</inkml:trace>
  <inkml:trace contextRef="#ctx0" brushRef="#br0" timeOffset="52355.9945">15347 4882 7611,'25'-72'5160,"-18"37"-387,8 9 0,-9-7-3354,9 15-129,-3-5-258,5 15-258,-3-2-258,3 10 0,2 0-129,0 6-258,1 9 129,-2 7-129,-1 10 0,-4 5-258,-3 9 258,-5 6-129,-5 4 0,0 4 0,-12 3-129,-4-2 0,-3-3 0,-1-5 129,-2-7-129,2-8 129,4-11-129,4-5 129,6-10 0,6-12 129,6 7-129,10-7 0,2-4 0,4-4 129,3 0-129,0 0 0,2 2 129,-3 1-129,-3 0 0,-4 4 0,-2 1 0,-2 0 0,-4 0-129,-1 0-129,-8 0-258,0 0-1161,11 0-3225,-11 0-258,0 0-129,-4-10-645</inkml:trace>
  <inkml:trace contextRef="#ctx0" brushRef="#br0" timeOffset="53128.0387">16584 5181 8514,'0'0'4902,"10"-15"-129,-4-10-258,9 0-3483,-5-12 0,7 0-387,-4-12 0,5-2-258,-2-6 0,1 4 0,-3 1-258,0 6 258,-1 4-258,-3 9 129,-2 8-129,-1 13 0,-7 12 0,8 0 0,-4 17 0,1 3-129,0 12 0,1 6 0,3 3 0,1 1 0,0 3 0,0-2 0,0-3 0,-1-2 0,-2-4-129,1-8 129,-2-3-129,0-6 0,0-3-129,-6-14-129,12 17-1032,-12-17-3483,12 0 129,-12 0-645,15-14-258</inkml:trace>
  <inkml:trace contextRef="#ctx0" brushRef="#br0" timeOffset="53700.0713">17640 4189 10062,'-10'-58'5160,"10"58"-258,4 0-258,13 29-3741,-3 22-387,8 22 0,3 9 0,4 15-129,0 7-129,2 3-129,-2-3 0,-2-11 0,-4-12 0,-2-12-258,-4-12 0,-1-14-129,-6-11-129,-3-17-387,6 1-2580,-13-16-1290,11-23-516,-7-14-129,3-12-387</inkml:trace>
  <inkml:trace contextRef="#ctx0" brushRef="#br0" timeOffset="53916.0838">18092 4405 8127,'15'-102'5160,"-10"73"-387,-5 7 0,0 22-2709,0 0-1290,-4 37-129,-4 12-258,-2 18 129,-4 13-258,-2 11 0,-3 7-129,0 1-129,-2-4 0,2-9-387,3-6-258,-1-28-2193,8-2-1935,-2-19-258,5-9-258,6-22-387</inkml:trace>
  <inkml:trace contextRef="#ctx0" brushRef="#br0" timeOffset="54106.0946">17799 4705 6966,'-8'-31'5160,"8"16"-258,12 11-258,3-11-2451,8 14-1806,1 1 0,4 0-258,0 11-774,-6 0-3483,5 11-387,-6-5-516,2 10-258</inkml:trace>
  <inkml:trace contextRef="#ctx0" brushRef="#br0" timeOffset="54520.1183">18189 4865 5805,'14'19'5031,"-13"-5"-129,4 6-387,-5-6-1419,4 11-2451,-4-1-258,4-2 0,-2-4-258,-1-5 129,-1-13-258,0 0 129,0 0-129,6-13 129,-6-11-129,2-7 129,0-8 0,2-4-129,3-2-129,0 3 129,3 6-129,0 3 129,4 8-129,0 10 129,3 13 129,0 2 0,3 17 0,0 5 0,1 10 129,0 3-129,0 6 0,-3 5 0,-2-2-258,-4 2 129,-2-2 0,-1-6-129,-3-1 0,-3-8-129,2-2-387,-5-27-1548,1 21-2322,-1-21-516,0 0 0,0 0-645</inkml:trace>
  <inkml:trace contextRef="#ctx0" brushRef="#br0" timeOffset="55756.189">19146 4050 3612,'0'-14'4515,"0"14"-387,-2-20-1677,2 20-516,0 0-516,0 0-258,-3-12-129,3 12-258,0 0 129,0 12-387,0-12 0,0 29 0,-7-4-129,-4 14 0,-9 11 0,-4 12-129,-10 18 0,-2 13-129,-4 12 129,1 12-258,7 4 0,4 2 129,12-5-129,9-6 0,9-16-129,14-8 258,8-13 129,10-17-129,-2-12 258,3-9-129,-2-11 129,0-6-129,-6-7 129,-4-3-258,-6-5-258,-3-3-129,-3 8-1677,-11-10-2967,0 0-129,0 0-387,0-10-645</inkml:trace>
  <inkml:trace contextRef="#ctx0" brushRef="#br0" timeOffset="56892.254">19580 4661 2967,'10'-31'4644,"-5"19"0,-5 12-258,8-10-2064,-8 10-1419,10 0-258,-10 0 129,15 26-387,-5-1 258,3 7-387,1 5 129,3 6-129,-4 0 0,1-2-129,-3 0 0,-4-4-129,-3-6 0,-2-4 0,-2-10 0,0-17 0,-7 9 0,7-9-129,-16-17 258,9-12-129,0-5 0,2-7 0,5-7-129,0 0 129,5 0 0,3 3 0,8 4-129,1 7 129,6 6 0,0 8 129,1 7-129,3 6 129,-3 7-129,1 7 129,1 13 129,-5 5-129,-1 9 0,-2 4 129,-3 8-129,-2 0-129,-3-1 258,-1-3-258,-4-3-129,-1-6 0,0-3-258,-4-13-516,6 2-2967,-6-19-903,0 15-258,0-15-387</inkml:trace>
  <inkml:trace contextRef="#ctx0" brushRef="#br0" timeOffset="57567.2925">20309 4234 3354,'-2'-13'3999,"2"13"-1290,0 0-516,-6-16-129,6 16-258,0 0-129,0 0-129,0 0-516,0 0-129,0 0 129,0 19-387,0 2-129,0 14 0,0 6-129,-2 14 129,1 12-129,-1 11-129,-1 6-129,2 10 0,-2-1 0,3 2-129,0-4 0,0-12 0,0-8-258,1-14 258,3-9-258,-1-15 0,2-8-516,-5-25-774,5 16-3096,-5-16-387,0 0-129,4-21-387</inkml:trace>
  <inkml:trace contextRef="#ctx0" brushRef="#br0" timeOffset="58432.3421">20795 4732 1,'9'-2'3611,"-9"2"517,0 0-1161,7-13-1161,-7 13 258,2-18-387,-2 18-129,0-28-258,3 14-258,-8-6-387,-1 6 129,-6-3-258,-1 7 0,-6-1-129,-1 10-129,-2 1 0,-2 16-129,3 5 129,1 7-258,3 4 129,7 4-129,3 1 129,7-1-258,4-7 258,7-7-129,5-8-129,1-9 129,0-5 0,3-10 0,-1-8 0,-1-3 129,-1-2-129,-4 1 0,-2 2 129,-1 6-129,-3 2 129,-7 12-129,0 0 258,6 8-129,-6 13-129,0 8 129,0 7-129,-1 6 129,-2 5-129,1 4 0,0-1-129,-1-1 129,1-6 0,0-5 0,1-6 0,0-7-129,1-6 258,1-9-129,-1-10 0,11 7 129,-1-7-129,0-9 129,2-2-129,1-4 0,-1-3 0,0 1 0,0-1 0,-2 0-129,-1 4 0,-3-5-645,6 18-1419,-8-11-2580,-4 12-129,10-9-516,-10 9 0</inkml:trace>
  <inkml:trace contextRef="#ctx0" brushRef="#br0" timeOffset="59064.3782">21314 4688 516,'-8'-5'4386,"8"5"129,0 0 129,0 0-1935,0 0-1290,0 0-129,0 0-387,16-2-129,-6-3 0,7 4-258,-1-3-258,4 4 129,-1-3-258,0 2 129,-2 0-129,0 1-129,-2 0 0,-2 0 0,1 0 258,-2 0-258,-1 1-129,0-1 0,0 4-258,-11-4-387,17 5-1935,-17-5-1677,8 2-645,-8-2-258,0 0 259</inkml:trace>
  <inkml:trace contextRef="#ctx0" brushRef="#br0" timeOffset="59461.401">21314 4884 4257,'0'0'5160,"12"5"-129,-3-2-387,-9-3-3096,21 0 0,-9-7-258,8 7-387,-3-5-129,3 2-387,-1-2 0,2 3-129,-1-1 0,-2 3-258,-2 0 129,-2 0-258,-1 0-258,-5 0-129,2 5-387,-10-5-2193,0 0-1806,5-5-387,-5 5-258,0-12 0</inkml:trace>
  <inkml:trace contextRef="#ctx0" brushRef="#br0" timeOffset="60167.4413">21602 4457 3870,'0'0'4644,"0"0"-129,7-5-1935,-7 5-516,0 0-387,0 0-387,0 0-258,0 0 0,0 0-387,7 9 0,-7-9 0,13 19-258,-2-7 0,0-2 0,4 4 0,0-1-129,3 5 0,0-1-129,-1-1 0,-1 0 0,-2-2 0,-3 1-129,1-3 0,-4-2 129,2 0-129,-10-10 129,14 14-129,-14-14 129,14 9-129,-14-9 129,12 6 0,-12-6-129,0 0 0,0 0 0,3 13 0,-3-13 0,-1 13 0,1-13 0,-8 20 129,1-6-129,-3 3 0,0 6 0,-3 2 129,-1 0-258,-5 6 129,1 0 0,-3 1-129,2 0 129,-1-1-129,3-2-258,-3-6-387,12 7-3225,-5-13-1161,6 0-258,7-17-516</inkml:trace>
  <inkml:trace contextRef="#ctx0" brushRef="#br0" timeOffset="70956.0584">21535 5542 903,'0'0'2580,"0"0"-774,0 0 387,2-12-516,-2 12-129,0 0 0,0 0-258,7-9 0,-7 9-258,0 0-129,0 0-258,0 0 0,10 0-129,-10 0 0,14 11-129,-4 2 0,-2 3-129,3 9 0,-2 4-129,-1 6 0,-2 4-129,0 0 0,-4 0-129,-1-2 258,-1-4-129,0-6 0,-2-7 0,-2-4 0,4-16 0,-9 6-129,9-6 129,-8-13 0,4-6 0,1-10 0,2-5 0,1-6 0,0-1 129,3-1 0,0 2 0,4 5 0,-2 3 129,2 7-129,2 5 0,1 7 0,1 3 258,3 6-129,-1 4-129,5 4 0,-2 8 129,3 11-129,-5 5 0,0 10 0,-1 4-129,-6 3 129,-1 3-258,-1-5 258,-5-3-258,0-6 0,2-5 0,-2-10-387,1-1-1032,-1-18-2838,0 0-387,0 0-258,0 0-129</inkml:trace>
  <inkml:trace contextRef="#ctx0" brushRef="#br0" timeOffset="71161.0701">21880 5634 7353,'40'-7'4773,"-12"2"0,1 5-1161,-1-5-2709,7 5-129,-5 0-1032,-8 0-1032,0 5-3096,-11 4-129,-11-9-387,5 18-258</inkml:trace>
  <inkml:trace contextRef="#ctx0" brushRef="#br0" timeOffset="71341.0804">21953 5832 4257,'11'13'5160,"3"-9"-258,-2-3-258,4 9-2838,-3-10-1161,4-1-1548,-1 1-3354,3 0-258,-1-2-387,-1 2-258</inkml:trace>
  <inkml:trace contextRef="#ctx0" brushRef="#br0" timeOffset="71581.0941">22276 5542 8514,'2'-14'5289,"-2"14"-387,3 14-387,1 15-3612,-4 6-387,2 10-258,-2 3-129,1 3 129,-1-5-258,0-1 0,-3-9 0,-1-6-258,4-5-645,0-25-1161,-3 19-2709,3-19-258,0 0-258,11-5-129</inkml:trace>
  <inkml:trace contextRef="#ctx0" brushRef="#br0" timeOffset="71996.1179">22684 5614 6321,'14'-11'5418,"-4"11"-387,1 7-387,-11-7-3354,18 32-387,-9-8-258,2 7 0,-4 2-387,0 2-129,0-4 0,-2-3-129,2-4 0,-1-6 129,3-7-129,0-7 0,1-4 0,2-7 0,1-10 0,-1-4 129,-1-6-129,-1-3 0,0-3 0,-2 0 0,-2-1 129,-1 4-129,-3 3 0,1 5-129,0 6-129,-3 0-258,0 16-1548,0 0-2709,0 0-258,2 10-387,-1 3-387</inkml:trace>
  <inkml:trace contextRef="#ctx0" brushRef="#br0" timeOffset="72476.1454">23171 5574 6063,'16'-15'5418,"-8"15"-258,1 3-645,-4 9-3225,7 14-645,-6 1-129,3 9-258,-5 5-129,-4-2 0,0-3 0,0-4-129,0-8 0,-4-7 0,4-17-129,0 0 129,0 0 0,-4-21 0,4-4-129,4-10 129,7-5 129,3-2 0,-3 1 0,4 0 129,-1 5-129,-1 8 0,2 8 0,-1 10 0,-4 10-129,1 6 0,0 13 0,0 8 0,0 4 0,0 5 0,-1 0 0,-2 3 0,-1-3-129,-3-5-258,4 4-1677,-8-13-2580,0-4-258,0-18-129,-1 16-516</inkml:trace>
  <inkml:trace contextRef="#ctx0" brushRef="#br0" timeOffset="72649.1552">23574 5638 6837,'33'-9'5289,"-13"7"-387,1-1-258,5 3-3612,-1 0-774,2 0-903,1 1-3870,-11 5-258,-6 2-516,-8 3-129</inkml:trace>
  <inkml:trace contextRef="#ctx0" brushRef="#br0" timeOffset="72812.1646">23602 5840 6837,'25'21'5289,"-9"-21"-387,7 1-387,-8-2-3354,8-1-1548,6-3-3999,-6 4-387,1 0-387,-2-3-516</inkml:trace>
  <inkml:trace contextRef="#ctx0" brushRef="#br0" timeOffset="73256.19">24080 5717 8643,'9'-32'5418,"-17"22"-516,-11-11-1161,-7 20-2838,-4-1-387,1 7-387,2 5-129,5 7-129,6 2-129,5 3 129,5 0 129,6-5 0,1-2 129,10-7 129,2 0 0,2-7 0,0-1 0,1-1 0,-1-7-258,0 1 0,-1 5-129,-3 0 129,-4 2 0,-3 9-129,-3 13 0,-1 5 129,-4 10-387,-4 4 129,-3 9 0,-2 2 0,-1-2 129,1-6 0,1-6 0,1-7 129,4-11 129,2-5 129,5-15 129,0 0-129,10-12 129,5-4-129,0-8-129,3-3-129,7 2-903,-3-10-3612,1-2-387,-1-6-387,-2 2-258</inkml:trace>
  <inkml:trace contextRef="#ctx0" brushRef="#br0" timeOffset="73480.2027">24185 5530 6966,'36'-10'5418,"-14"11"-258,2 21-129,-3 4-3741,7 22-258,-5 5-516,-1 13 0,-9 2-387,-6 7 129,-7-2-258,-7-4-258,-10-1-903,-11-15-3612,-10-6-129,-16-13-516,-9-5-516</inkml:trace>
  <inkml:trace contextRef="#ctx0" brushRef="#br0" timeOffset="73948.2296">21527 5354 5160,'10'-4'5031,"-1"3"-516,-9 1 258,-24 0-3612,8 17-129,-14-4-129,-1 12-387,-8 9 0,-2 14-129,5 13 0,2 14 0,10 15-129,10 9 0,19 4-129,25 2-129,31 8-1806,27-20-2709,32-14-387,24-21-258,23-25-645</inkml:trace>
  <inkml:trace contextRef="#ctx0" brushRef="#br0" timeOffset="74503.2613">24426 5242 7740,'0'0'6063,"68"0"-645,-68 0-258,58 50-3999,-6 7-129,5 7 0,8 27-387,-7 11-129,-9 16-258,-12 0 129,-23 8-258,-10-2 129,-21-4 0,-20-10-129,-15-11-258,-11-3-1032,10-18-3999,-14-8-387,11-17-387,-4-8-645</inkml:trace>
  <inkml:trace contextRef="#ctx0" brushRef="#br0" timeOffset="92571.2947">4296 8780 2193,'15'-17'4644,"-8"5"-129,-2-3 0,5 5-2451,-10-17-258,6 10-645,-6-9-129,2 5-258,-4-4-258,-3 1 0,-5-1-516,-3 6 258,-4 2-387,-2 9 258,-3 7-129,-3 1 0,0 13 0,0 10-258,3 7 516,2 1-387,6 5 387,4-7-387,9-1 0,1-7 129,11-8 0,3-6 0,6-7 0,2-11 0,2-3 0,-1-5 129,0-1-129,-4 2 129,-2 5-129,-3 10 0,-6 6 0,-2 19 0,-4 15 0,-2 16 0,-4 9-129,-2 6 0,0 6 0,0-3 129,0-8-129,3-8 129,-1-11 0,4-13 0,1-13-129,-1-18 258,17 11-129,-6-13 0,4-10 129,1-5-387,4-2-258,-5-8-3096,6-1-645,1-4-645,-2-7-129</inkml:trace>
  <inkml:trace contextRef="#ctx0" brushRef="#br0" timeOffset="92923.3149">4663 8490 8901,'0'-13'5031,"0"1"-258,0 12-129,2 6-3612,11 10-258,3-1-129,5 8-387,4-1 258,2 5-387,2-3 129,1-2-258,0-5-129,-5-3 129,1-4 0,-5-3 0,-3-4 0,-2 0 0,-4 1 0,-2-1 0,-10-3-129,3 18 129,-6-2-129,-11 4 129,-2 4-258,-12 2 0,-2 10-258,-10-5-129,2 10-774,-9-13-1677,11 5-1548,1-6-387,9-3-387,11-7 258</inkml:trace>
  <inkml:trace contextRef="#ctx0" brushRef="#br0" timeOffset="93100.325">5072 8933 9030,'8'2'4773,"-18"24"-387,-10-5 0,-5 4-4386,-6 4-258,0 8-1677,-3-5-2322,3-4-129,0-4-645,7-7 129</inkml:trace>
  <inkml:trace contextRef="#ctx0" brushRef="#br0" timeOffset="93459.3455">5222 8722 7611,'38'-40'5160,"-14"24"-516,5 2-129,2 8-3354,0 1-645,5 5 0,-6 8-258,-3 11 0,-9 6-129,-6 6 0,-11 8 0,-2 2-129,-13 3 0,-4 2 129,-4-1-258,-1-3 129,2-7-129,4-3 129,5-12 0,8-3 0,4-17 0,11 12 0,5-12 0,4 0 0,2-5 129,3-1-258,1 6-774,-5-1-3483,3 1 0,-3-3-774,-1 1 0</inkml:trace>
  <inkml:trace contextRef="#ctx0" brushRef="#br0" timeOffset="93904.371">6049 8857 5289,'29'22'5031,"-16"-15"-129,1 1-387,-14-8-2838,20 6-258,-20-6-387,11-6-129,-8-8-258,5-1-129,1-6-258,2-6-129,3-8 0,2-4-129,2-5-129,0-2 258,0 0-258,-3 2 129,-1 7-129,-1 5 129,-4 10-129,0 15 129,-9 7 129,14 20-129,-7 6 129,0 9-129,3 5 258,0 6-258,3 0 129,-1-5-129,0 0-129,-3-12-903,4 4-3741,-6-11 0,-2-6-258,-5-16-774</inkml:trace>
  <inkml:trace contextRef="#ctx0" brushRef="#br0" timeOffset="95815.4803">6969 8200 3225,'0'0'4386,"15"11"0,9-11-258,7-7-2193,10 2-1032,2-4-258,5 6 0,-5-5-129,-3 6 0,-7-4 129,-6 6-129,-9 0 0,-5 4 129,-13-4-129,9 24 0,-9-6-258,3 8 0,-3 5-129,6 6 0,-2 6 0,2 4-129,2 3 129,1-1-129,1 3 129,2-1-129,-1-2 129,-1 2-129,0-1-129,-2-4 129,-1 0-129,-2-2 129,-2-6-129,-3-4 129,0-5 0,-2-8-129,-3-5 129,-3-3 0,-2-7 0,-3-1 0,-6-5 0,-3 0-129,-6 0 129,-3 0 0,-5-3 0,-4-1 0,-1 1-129,-1-2-129,4 5-516,-3-10-1290,10 6-2322,4-4-258,5 4-387,4-6-387</inkml:trace>
  <inkml:trace contextRef="#ctx0" brushRef="#br0" timeOffset="96080.4954">6908 8778 5031,'6'0'4515,"13"-1"0,7-6-387,11-4-2967,9 5-387,0-4-258,4 3-387,-1 7-2193,-7 0-1935,-8 0-387,-6 0-387,-8 0 0</inkml:trace>
  <inkml:trace contextRef="#ctx0" brushRef="#br0" timeOffset="96507.5199">7466 8656 8514,'18'8'4902,"-6"9"-258,0 1-129,7 11-3741,-4 2-387,2 4 0,-4 2-258,2-3-129,-9-3 0,-2-6-129,-4-4 0,0-10 0,0-11 0,-6-1-129,2-14 258,1-9-129,3-6 0,0-9 129,6-3 0,2 0-129,6 0 258,2 5-129,3 2 0,3 7 0,-1 8 258,3 8-129,0 8 129,4 4 0,-4 9 0,2 11 258,-3 6-387,-1 7 129,-3 4-258,-5 4 129,-2 1-258,-6-1-129,-1-1-387,-5-12-645,0 0-3096,0-9-387,0-6-258,0-13-516</inkml:trace>
  <inkml:trace contextRef="#ctx0" brushRef="#br0" timeOffset="97371.5693">8482 7856 2322,'12'-12'4128,"-12"12"-645,9-5-516,-9 5-387,0 0-516,-5 22-387,-13-4-516,3 18-258,-11 11-258,-1 18-258,-6 12-129,0 15-129,-1 13 129,7 12 0,5 7 0,6-1-258,11-6 258,8-6-129,10-9 0,11-11 258,6-17-387,4-17 258,1-15-258,-2-11-258,0-13 129,-8-10-516,3-2-1677,-9-12-2064,-3-12-387,-4-7-387,0-6-129</inkml:trace>
  <inkml:trace contextRef="#ctx0" brushRef="#br0" timeOffset="97947.6021">8683 8538 3225,'6'-16'4257,"-4"5"-903,-2 11-258,0 0-387,0 0-516,17 20-903,-11-3-387,12 11-387,-3 0 258,5 10-387,-4-4 0,3 2-129,-7-2-129,-2-4-129,-4-6-129,-2-6 129,-4-5-129,0-13 129,0 0-129,-9 0 0,4-17 0,0-10 0,2-4 129,3-7-258,0-2 258,2-3 129,8 1-387,0 3 258,4 6-258,3 5 258,3 8-129,1 8 258,4 10-258,2 4-129,1 14 645,-1 7-387,-2 8 258,-1 5-129,-3 5 0,-4 3-129,-5-3 0,-2 0 0,-4 0-516,-6-17-1290,4 5-2580,-4-9-129,0-6-387,0-14 0</inkml:trace>
  <inkml:trace contextRef="#ctx0" brushRef="#br0" timeOffset="98279.6212">9362 8159 4386,'9'-26'5031,"-9"26"-258,0 0 0,0 0-3096,7 37-387,-3-3-387,4 19-258,-1 8 0,3 16-387,1 5 129,-4 10-258,1 0-129,-1-2 0,-2-3-258,-3-12-258,4-5-258,-6-20-516,10-3-3225,-7-17-258,5-9-387,-8-21-129</inkml:trace>
  <inkml:trace contextRef="#ctx0" brushRef="#br0" timeOffset="99143.6706">9897 8641 258,'7'-13'4515,"-4"0"0,-1-1 0,0 1-1677,-2-12-1677,0 8 258,-7-7-774,1 7 129,-6-2-387,1 6 258,-5 3-258,0 7-129,-3 3 129,-1 13-258,-1 4 129,1 7-387,4 2 387,2 3-387,5 1 258,5-2-258,4-3 0,1-6 129,8-4-129,3-6 0,4-6 129,-1-3 0,4-8 0,0-4 0,-2-2 0,0-3 0,-1 0 0,-3 4 129,-2 2-129,-1 6 0,-10 5 129,9 3 0,-4 13 0,-3 6-129,1 7 129,-1 6-129,1 5 0,-3 4 129,0 4-258,0 0 258,0 1-258,-4-2 129,0-2-129,0-4 129,0-4 0,-1-7 0,4-5-129,-2-8 129,2-3 0,1-14 0,0 12 0,0-12 0,0 0 0,10-4 0,-10 4 0,11-17 0,-3 4 129,1 4-129,-1-5 0,2 2 0,0-3 0,-2 2 0,2 0 0,-2 0 0,2-2 0,-2 3 0,0 3 0,-8 9-129,13-15 129,-13 15 0,0 0-129,0 0-129,9-1-258,-9 1-387,0 0-1032,-4 7-2580,4-7-258,0 0-258,-10 13 129</inkml:trace>
  <inkml:trace contextRef="#ctx0" brushRef="#br0" timeOffset="102847.8824">10383 8698 1,'0'22'3869,"-2"-6"388,2-16-1032,-1 12-516,1-12-516,0 0-516,0 0-258,0 0-387,0 0-258,0 0 0,6-16-129,-5-5-129,7 3-258,-2-11 129,3 0 0,0-7-387,4 1 129,0 2-258,1 3 258,-4 4-129,2 2 0,-1 6-129,-4 7 0,-7 11 258,12-9-129,-12 9 129,10 9-129,-7 8 129,3 3-129,-1 6 258,2 2-258,-1 2 129,1 1-129,0-2 129,2 0-129,0-5-129,0-4 129,0-1 0,0-4 0,2-6 0,-4-1 0,2-1-129,-9-7-129,13 6-258,-13-6-645,12 0-3354,-12 0-258,0 0-387,0 0-387</inkml:trace>
  <inkml:trace contextRef="#ctx0" brushRef="#br0" timeOffset="119083.8112">10943 8444 1548,'16'-33'4515,"-6"20"516,1 0-516,4 6-2322,-1-3-774,8 10-129,-6 0-387,4 13 0,-5 6-258,1 10-258,-3 1 0,-3 8-258,-5-2 129,-2 1-258,0-4 129,-3-6-258,-1-8 0,1-19 0,-10 15-129,10-15 129,-7-18 0,7-10 129,0-6-129,7-5 129,4-6-129,5 1 129,4 1-129,0 8 258,2 6-258,-3 17 129,0 12 129,-2 8 0,-3 16-129,0 12 0,-3 5 129,-2 3-129,-1 2 0,2-5-258,2 2-129,-7-14-774,9 3-2451,-9-13-1032,3-4-387,-8-15-258</inkml:trace>
  <inkml:trace contextRef="#ctx0" brushRef="#br0" timeOffset="119624.8421">11614 8439 4257,'-9'12'5031,"9"-12"0,14 3-387,12 3-3096,0-7-387,13 1-129,1-1-387,7 1-258,-3 0-129,-3 0-387,-6 3-258,-11 0-645,0 10-3612,-20-1-258,-4 4-258,-11-4-258</inkml:trace>
  <inkml:trace contextRef="#ctx0" brushRef="#br0" timeOffset="119788.8515">11645 8657 4386,'-5'14'4773,"13"-12"129,16-2-516,9-9-3225,7 6-516,2-6-258,2 1-1032,1-1-3483,-7 4-258,-4 2-387,-9-1-387</inkml:trace>
  <inkml:trace contextRef="#ctx0" brushRef="#br0" timeOffset="119999.8636">11879 8173 5934,'-11'26'5160,"9"11"-258,-2 13-387,1 17-3999,-4 10 129,-1 10-387,-4 9-645,-3-10-1032,4 3-2838,-2-9-645,7-15-258,2-12 0</inkml:trace>
  <inkml:trace contextRef="#ctx0" brushRef="#br0" timeOffset="120839.9116">12269 8365 4386,'0'-29'5418,"-3"16"-516,3 13-129,-4-22-3354,4 22-258,0 0-387,0 27-258,0 2-129,0 9-129,0 10-129,1 6-129,1 6-387,-2-9-645,0 5-3612,0-13-258,2-7-516,1-9 0</inkml:trace>
  <inkml:trace contextRef="#ctx0" brushRef="#br0" timeOffset="121443.9459">12709 8753 1548,'0'12'4902,"7"-9"387,-7-3-387,11-19-2064,0 11-1161,-8-14-387,8 5-387,-7-10-258,9 1 0,-3-5-387,2-3-129,1-2-129,0-1 129,1-1-258,2 4 258,-4 5-258,-1 2 258,0 12-129,-2 7 0,0 8 129,-1 10 0,-1 13-129,2 10 129,-1 2 0,2 9-129,-3-2 129,3 4 0,-3-4-129,2-3-129,0-3-258,-5-17-1548,4 5-2838,-3-9-387,3-3-258,-8-12-387</inkml:trace>
  <inkml:trace contextRef="#ctx0" brushRef="#br0" timeOffset="121959.9757">13279 8422 3483,'0'-15'5031,"0"15"258,10-12-645,4 14-2580,-14-2-645,17 20-258,-9-2-258,6 11-258,-6 1-129,2 7-387,-4 2 129,0-1-258,-5-2 129,-1-10-258,0-6 129,-5-10-129,5-10 129,0 0-129,-8-19 129,8-6 129,3-8-258,5-2 129,5-1-129,-1 0 129,6 5 0,-1 6 0,2 8-129,-1 10 0,-2 7 129,0 15 0,-4 9 129,0 3-129,-1 9 0,-4-2-774,7 11-2064,-7-13-1806,2 0-258,0-10-645,3-5-129</inkml:trace>
  <inkml:trace contextRef="#ctx0" brushRef="#br0" timeOffset="122155.9869">13768 8487 7224,'24'-24'5289,"-6"14"-387,11 5-129,3-2-3741,11 7-516,0 0-387,-2 0-774,5 12-1935,-12-7-2064,-5 7-129,-16-5-645,-9 4 129</inkml:trace>
  <inkml:trace contextRef="#ctx0" brushRef="#br0" timeOffset="122328.9967">13731 8719 7353,'11'15'5160,"12"-17"0,12-6-516,4-9-3612,9 3-387,-2-5-516,-2-3-645,3 2-3870,-11-4-387,-7-1-258,-10-8-516</inkml:trace>
  <inkml:trace contextRef="#ctx0" brushRef="#br0" timeOffset="122472.005">14058 8205 7611,'-29'11'5418,"14"25"-516,4 20-129,-5 12-4128,5 14-258,1 17-1419,-4-4-3483,-4 0-258,1-8-387,2-12-387</inkml:trace>
  <inkml:trace contextRef="#ctx0" brushRef="#br0" timeOffset="122960.0329">14354 8504 9030,'35'-62'5289,"-34"39"-258,-1 10-387,-21 7-3999,4 6-387,-8 11 0,1 9-258,-2 5 129,1 0-129,4 1 0,4 0 0,8-4 0,5-5 0,5-6 0,8-8 129,9-3-129,5-2 0,0-5 0,-1 2 129,-2-1-129,-2 4 0,-5 2 0,-13 0 0,6 22 0,-7 0 129,-9 7-258,-4 3 258,-2 5-258,0 4 258,1 0-258,0 2 258,1-2-129,2-1 0,3-3 0,1-3 0,5-6 0,-1-3 129,4-8 0,5-5 0,5-8 0,5-4 0,4-4 0,4-12 0,5-4-129,-1-7-645,7 3-3612,-9-10-645,3 5-387,-8-7-516</inkml:trace>
  <inkml:trace contextRef="#ctx0" brushRef="#br0" timeOffset="123251.0495">14714 8023 7353,'22'-9'5160,"-6"19"-129,0 13-258,11 19-3999,-8 10-258,6 18 0,-7 8 129,-6 14-258,-5 9-129,-8 7 0,-12 1-129,-12-3-129,-7-2 0,-8-6 0,-2-6-903,-14-10-3741,7-11-258,2-13-387,3-12-516</inkml:trace>
  <inkml:trace contextRef="#ctx0" brushRef="#br0" timeOffset="275974.7848">10185 17955 129,'-37'22'4128,"37"-22"-387,0 0-774,0 0 0,0 0-645,0 0 0,-6-43-387,6 43-387,0 0-516,0 0-258,33 18 129,-33-18-516,62 8 0,-16-8-129,14 14-258,10-9 258,12-12 0,6 3 0,2-11-129,3 15-129,-4-6 0,-6-1 0,-10 1 129,-10 6-258,-15 0 129,-48 0 0,62 0-129,-62 0 0,0 0-258,0 0-516,0 0-3483,0 0-903,0 0-645,0 0-129</inkml:trace>
  <inkml:trace contextRef="#ctx0" brushRef="#br0" timeOffset="276413.8099">10228 18140 903,'10'52'5031,"-10"-52"387,0 0 0,0 0-3096,47 3-645,-47-3-129,53-12-387,-53 12-387,78-8-129,-32 8-258,7-2-129,7-6-129,3 4-129,4-13 0,-1 14-258,0 3 387,-3 0-387,-4 3 258,-6-11 0,-9 8-129,-44 0 0,61 30-129,-61-30-516,0 0-4257,0 0 0,0 0-516,0 0-516</inkml:trace>
  <inkml:trace contextRef="#ctx0" brushRef="#br0" timeOffset="278369.9218">12307 17977 516,'0'0'2580,"0"0"-516,0 0 0,0 0-387,-39-17-129,39 17 129,0 0-387,0 0-387,0 0 0,0 0-129,0 0 129,37 3-129,-37-3 0,0 0-258,61 0 0,-61 0 0,75-10 0,-26 5-258,5 5 129,10-12-129,3 3 0,10-8 258,3-3-258,8 20 0,5-12 0,5-13-129,3 9 129,7-2 0,-2 7-129,2-5 387,-5 5-387,-2-9-387,-8 15 387,0 5 0,-9-7 258,-6 2-258,-7 5-129,-6 0 0,-5-4 129,-4 4 387,-1 0-387,-5-4 129,-2 0-258,0 4-387,0-8 387,3 8 0,-2-2 129,2-3-129,-3 3 0,-3-1 129,-1 3-258,-4 1 258,-4-1-129,0 2-387,-5 1 516,-5-3 129,2 0-258,-3-2 0,-25 2-129,44-5 774,-25-1-903,-3 6 129,1 0-516,-8 0-645,4 0-3483,-13 0-387,10 6-645,-10-6 0</inkml:trace>
  <inkml:trace contextRef="#ctx0" brushRef="#br0" timeOffset="281782.1167">18386 16794 4902,'-3'-15'5289,"0"3"-258,3 12-387,-8-12-2967,8 12-387,0 0-645,0 24-129,0-5-258,0 6 258,-3 1-387,-1 8 0,-1-4 0,0 0-129,2-1 0,3-13 129,5 3-258,5-3 129,5-9 0,4-4 129,3-3 0,3-2-129,0-4 129,3 5 0,-4 0 0,0 3 0,-2 9-129,-2 3 0,-2 6 0,-4 5 0,-3 5 0,-3-1 129,-3 6-258,-1-9 129,-5 3 129,-9 10-129,-7-6 0,-7-4 0,-6 3 0,-6-4-258,-4 2-129,-5-9-1290,7-8-2967,0-18-516,10-10-129,4-11-645</inkml:trace>
  <inkml:trace contextRef="#ctx0" brushRef="#br0" timeOffset="282142.1376">18441 16593 1,'-3'-10'4256,"3"-3"646,0 13-258,10-25-1806,3 25-1290,-6-19 129,11 18-258,-5-11-129,8 8-258,-1-3-387,7 7 0,-3-1-258,3 1-258,-1 0-129,-2 0-258,2 0-516,-7 0-1548,5 0-2580,-6-2-129,3 2-645,-3-3 129</inkml:trace>
  <inkml:trace contextRef="#ctx0" brushRef="#br0" timeOffset="282431.1541">19040 16519 7353,'-15'-8'5418,"15"8"-387,0 13-129,11 12-3870,-2 9-387,9 13-129,2 10-258,4 6 129,2 1-387,0-1 129,0-3-129,-2-7 0,1-7-516,-8-23-1032,2-3-3096,-6-12-387,-4-4-258,-9-4-387</inkml:trace>
  <inkml:trace contextRef="#ctx0" brushRef="#br0" timeOffset="282631.1655">19247 16627 6321,'-13'-61'5160,"6"49"129,2 19-645,-8 12-2838,8 25-903,-8 6-258,0 12-258,-6 4-258,-2 3 0,-4 4-258,-3-10-258,4 0-1548,-7-18-2838,4-8-129,0-19-645,9-7 129</inkml:trace>
  <inkml:trace contextRef="#ctx0" brushRef="#br0" timeOffset="282858.1785">18981 16801 6450,'11'0'5418,"10"-2"-387,9 2-387,3-8-3354,7 7-774,-2 0-258,1-1-645,0 6-1935,-8-5-2064,-6 1-774,-7-11-258,-3-1 129</inkml:trace>
  <inkml:trace contextRef="#ctx0" brushRef="#br0" timeOffset="283618.222">19628 16590 5805,'-29'-35'5160,"19"6"0,9 5-516,1-13-3096,16 16-387,3-4-516,12 8 0,-1 2-258,6 15 0,-4 0 0,-1 13-129,-7 11 0,-4 7-129,-10 9 0,-7 13 0,-6 4-129,-12 6 0,-11 5-258,-9-1 258,-5 1-129,-6 0 0,1-6 0,5-14 129,8-8 0,10-16-129,14-8 129,8-16 0,27 8 129,10-12-129,11-11 0,6-3 0,1 1-129,-4 1 129,-7 6 0,-6-2-129,-11 8-258,-9-4-516,-4 12-2838,-14-4-1032,0 11-387,0-11-645</inkml:trace>
  <inkml:trace contextRef="#ctx0" brushRef="#br0" timeOffset="284202.2554">20326 16653 4386,'4'-16'5160,"5"-11"129,-9 27-387,4-30-2709,4 23-774,-8 7-387,0 0-258,0 0-516,-7 16 129,-4 10-258,-3 7 0,-4 9-129,-3 8-129,-1 1-129,-4-2-516,10 8-3225,-7-19-774,7-3-387,1-18-516</inkml:trace>
  <inkml:trace contextRef="#ctx0" brushRef="#br0" timeOffset="284390.2661">20150 16595 4902,'10'0'5289,"3"14"0,7 18-774,0 1-1677,4 16-2451,0 1-258,0 4-258,1 8-1419,-6-10-2838,-4-3-516,0-11-129,-4-11-387</inkml:trace>
  <inkml:trace contextRef="#ctx0" brushRef="#br0" timeOffset="284894.295">20547 16443 8385,'20'-29'5418,"-6"21"-516,-5-3-129,3 11-3870,-1-4-258,1 7-258,-3 3-129,0 6-129,-5 3 0,-1 6-129,-3-4 0,0 8 0,-3 0 0,-1-2 0,0 0-129,0-3 0,3-2 129,1 2-129,8-5 129,2 1 0,5-4 0,2 3-129,1 2 258,0 3-258,-1-1 129,-3-2 0,-4 6 0,-2-5 0,-5 6 0,-3 1 0,-1 0 0,-8-2 0,-4 4 0,-6-3 0,-4-2 0,-2 1 0,-3-1-387,-2-10-516,10 6-2967,-5-16-903,9 1-387,4-6-387</inkml:trace>
  <inkml:trace contextRef="#ctx0" brushRef="#br0" timeOffset="285179.3113">21111 16498 8256,'0'-25'5031,"0"8"258,0 17-774,0 0-3741,0 9 0,0 7-387,0 14-129,-7 7-129,-2 4-129,-3 9 0,0 1-129,-5 0-258,-2-6-903,4 1-3354,-3-13-258,1-7-516,2-12-129</inkml:trace>
  <inkml:trace contextRef="#ctx0" brushRef="#br0" timeOffset="285382.3226">20973 16428 8256,'0'0'5160,"1"10"-387,2 9 0,7 13-4128,1 5-387,5 11 129,0 9-258,4 2-516,4 12-774,-9-12-2838,7 2-1032,-4-13-258,2-7-258</inkml:trace>
  <inkml:trace contextRef="#ctx0" brushRef="#br0" timeOffset="285734.343">21378 16406 5547,'-3'-14'5547,"3"14"-774,0 19 0,0 6-3354,0 1-774,3 13-258,-3 4 0,5 5-129,-2-2-258,3 3 129,1-8 0,0-3 129,3-6-129,5-7 258,1-11-258,7-4 129,2-10 0,1-4-387,3-2-387,-7-18-2709,4 2-1548,-5-9-258,-2-4-645,-10-6 258</inkml:trace>
  <inkml:trace contextRef="#ctx0" brushRef="#br0" timeOffset="285879.3513">21574 16441 6450,'-10'33'5418,"10"2"-774,0 12-258,4 9-3612,2 9-1161,-2 3-3483,3 10-645,0-6-387,2-8-516</inkml:trace>
  <inkml:trace contextRef="#ctx0" brushRef="#br0" timeOffset="286111.3646">21835 16501 5934,'16'58'5289,"-7"-15"-516,3 6-258,8 2-3870,-1 2-387,7 7 258,-2-7-258,2-9-774,6 7-1806,-8-18-2322,-3-11-129,-5-7-516</inkml:trace>
  <inkml:trace contextRef="#ctx0" brushRef="#br0" timeOffset="286291.3749">22125 16506 6837,'-27'56'4902,"5"-11"0,0 2-645,-3 7-4386,-5-2-1161,2 2-2967,-1 1-516,3-14-129,1-8-129</inkml:trace>
  <inkml:trace contextRef="#ctx0" brushRef="#br0" timeOffset="286471.3852">21806 16785 6063,'26'-23'5289,"-5"9"-645,8 2-129,7-3-3999,4 3-258,5-2-1290,0 10-3354,-4 3-129,-1-2-774,-5 3 387</inkml:trace>
  <inkml:trace contextRef="#ctx0" brushRef="#br0" timeOffset="286710.3986">22287 16615 4902,'6'-26'5418,"-6"26"-516,0 0-129,1 8-3096,-3 5-516,2 15-516,1 6-129,5 7-258,1 7 129,4 4-129,2 0-129,0-2 0,1-4-129,-1 1 129,0-6-129,-2-1 129,-3-10-258,-2-1 129,-4-3-516,-2-2-774,0-5-3225,-11-5-516,-5-4-258,-8-10-387</inkml:trace>
  <inkml:trace contextRef="#ctx0" brushRef="#br0" timeOffset="286907.4101">22244 16503 9933,'59'-53'5547,"-30"39"-258,-2 9-387,-2-5-4257,-1 9-387,0-3-129,-6 4-645,7 0-4644,-13 0 129,0 0-645,-12 0-258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0T16:40:41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16979 11018 3870,'-24'-10'3741,"24"10"-129,0 0-903,7-4-1806,19 1 258,12-11 0,19 3 129,15-13-129,25 2 129,19-11-129,29 1-258,21-4-516,25 5 129,17-2-129,19 7 129,50 1-387,-22 12 0,4 8 0,1 7-129,-7 18 129,-9 14-129,-17 14 129,-15 20-129,-59 19 129,11 15-129,-23 12 516,-24 12-258,-25 6 129,-18 15 129,-29 4-258,-17 8 0,-25-6 0,-17 12 129,-24-1-516,-20 3 258,-19-2-258,-15-8 0,-15-5 129,-12-2 0,-14-9-129,-8-11 129,-13-11 0,-13-10 0,-8-10 129,-15-10-129,-13-13 0,-11-12 129,-13-11 0,-11-12 0,-13-11 0,-6-11-129,-11-11 258,-1-8-129,-5-12 0,1-10 0,2-12 0,5-7-129,11-15 0,10-11 0,15-13 0,16-12-129,18-14 129,17-13-129,27-9 129,22-12-129,25-8 129,27-5 0,28-4-129,27-7 0,28-5 0,32 1 0,27 2-129,28-1 129,29 5-129,25 2 0,27 7 258,19 12-129,19 13 0,13 10 0,10 17-129,4 13 0,3 25-258,-4 12-129,0 33-1419,-16 2-2451,-5 16-516,-11 12-258,-7 9-129</inkml:trace>
  <inkml:trace contextRef="#ctx0" brushRef="#br0" timeOffset="2700.1545">19057 10917 8643,'21'-46'4773,"7"11"-258,12-5-258,12-12-3999,18-3-387,18-5 129,15-4-258,15 2 129,19 0-129,8 2 258,15 4 0,9 3 0,7 7 0,9 10 0,3 7 258,1 10-258,-3 9 129,2 10 0,-6 8-129,-8 17 258,-8 16-258,-5 11 258,-12 14-258,-9 10 258,-13 14 0,-12 10 0,-16 11 0,-7 14 129,-14 4-129,-12 12 387,-10 1-129,-7 9-129,-10 3-129,-5 6 129,-13-1-129,-10 1 0,-11-4-129,-14 3 0,-19-4 0,-16-1 0,-15-6-129,-16-5 0,-19-9 0,-10-1 0,-14-8-129,-14-7 129,-11-11-129,-11-8 129,-12-8 0,-9-8 0,-11-8 0,-12-15 0,-7-8 0,-7-10 0,-5-9 0,-5-8 129,-3-10-129,2-13 129,4-4 0,6-14-129,11-14 129,10-10 129,7-12-258,12-10 129,16-16 0,12-7-129,15-9 0,11-7 129,12-6-258,12-5 129,16-6 0,14-3-129,13 0 129,16-4-129,13-1 129,16-5 129,15-7 0,20-2 0,16-1 0,12 1-129,15 7 0,6 0 129,15 4-258,9 5 0,4 13 0,9 4 0,6 12 0,7 7 0,7 4-129,2 8-129,4 12-645,-8-1-2064,7 13-1935,-5 6-129,-5 3-516,-9 5-258</inkml:trace>
  <inkml:trace contextRef="#ctx0" brushRef="#br0" timeOffset="9179.525">15592 10430 2580,'-11'10'4644,"-1"-6"-129,12-4-387,-14-9-1935,14 9-258,0-23-516,7 12-129,4-14-387,9 4-129,2-8 0,8 10-258,-1-3 0,3 9 0,-4 8-258,-2 5 129,-7 13-129,-4 14-129,-9 9 0,-6 10 129,0 5-387,-13 4 258,-4 4-129,-3-4-129,-2 2 129,2-9-129,3-5 129,2-7 0,7-10 0,8-9-129,0-17 258,18 4 0,2-8-129,4-10 129,4-3-387,-1-7 0,5 3-516,-6-10-1935,1 10-2064,-5-2-258,2 0-387,-4-5-387</inkml:trace>
  <inkml:trace contextRef="#ctx0" brushRef="#br0" timeOffset="9556.5466">16138 10285 8127,'-8'-6'5031,"-7"6"0,15 0-258,-12 13-2709,12 11-1161,0 3-258,3 12-129,3 4-258,4 2 0,2-2-129,5-3-129,2-6 129,2-9-129,-1-11 0,3-7 0,-1-7 0,-2-8 0,-4-13 0,-3-5-129,-5-6 129,-1-9 0,-7-3 129,-3-3-258,-8 5 258,-7 5-129,-3 6 0,-7 8-129,0 14-129,-2 7-645,7 11-3999,-2 4 129,7 5-645,6-2-258</inkml:trace>
  <inkml:trace contextRef="#ctx0" brushRef="#br0" timeOffset="11792.6745">22092 9528 3870,'11'-31'5547,"-11"31"-258,6-16-129,-6 16-2451,0 0-1290,4 12-129,-4 8-645,1 16-258,-1 5-258,0 8 129,0 4-258,0 3 0,-1-3-258,-1-5 129,1-2-387,-1-17-129,3 3-1161,-1-13-3096,0-9-387,0-10-258,0 0 129</inkml:trace>
  <inkml:trace contextRef="#ctx0" brushRef="#br0" timeOffset="12171.6962">22299 9535 8256,'8'-12'5160,"-8"12"129,9 3-645,-13 3-3612,3 14-129,-5 6-516,2 6 0,2 2-258,2 1 0,4 0-129,5-6 129,8 0-129,5-7 0,6-2 0,3-4 0,3-4 0,-3 1 0,0-1-129,-1 2 129,-6-2 0,-6 2 0,-5-2-129,-6 5 129,-5-2-129,-2 1 129,-4-2 0,-4-1-129,-5 0-129,-7-6 0,-2 4-129,-7-11-645,5 7-2193,-8-7-1806,1 0 0,-1-9-774</inkml:trace>
  <inkml:trace contextRef="#ctx0" brushRef="#br0" timeOffset="12420.7104">22433 9382 8127,'-4'-14'5805,"4"14"-645,4-19-258,10 15-3354,3-13-1032,11 5 0,6-2-387,6-3-258,8 10-1419,2-8-3354,5 1-129,-1-3-774,2 0-129</inkml:trace>
  <inkml:trace contextRef="#ctx0" brushRef="#br0" timeOffset="19108.0929">16592 10282 5160,'0'0'5031,"0"0"-387,9 6 0,-9-12-2838,14 5-258,-3-12-387,11 8-258,-5-5-387,7 1-258,0 2-258,-1-3-516,3 10-1161,-10-5-2580,-1 5-516,-5 0-129,-10 0-387</inkml:trace>
  <inkml:trace contextRef="#ctx0" brushRef="#br0" timeOffset="19327.1054">16625 10454 6966,'2'11'4902,"8"-9"-258,5-2-516,8 0-2838,-8-6-516,6-4-1548,-2 1-3354,-1 2-258,-1-5-129,-3 2-516</inkml:trace>
  <inkml:trace contextRef="#ctx0" brushRef="#br0" timeOffset="20339.1634">17099 10077 903,'0'0'3483,"-7"-5"-258,7 5 129,-6-17-774,6 17 0,-2-22-645,2 22-129,4-29-516,10 16-258,-2-10-258,8 9-129,3-3-258,5 6-129,-4 3 258,1 7-387,-2 2 0,-5 12 0,-5 10-129,-9 8 129,-4 7 129,-4 4-258,-12 7 0,-8 1-129,-4 1 129,-4-1-129,1-8 129,1-7-258,6-5 129,7-11 129,10-7 0,7-12 0,14-2 0,8-12 129,8-1-129,3-4-387,4 4-774,-6-5-2967,4 4-387,-3 2-129,-3 3-516</inkml:trace>
  <inkml:trace contextRef="#ctx0" brushRef="#br0" timeOffset="21512.2304">17522 9924 3999,'0'0'4128,"-7"-12"-387,7 12-1161,0 0-516,0 0-516,0 0-387,0 0-258,8 6-258,-1 9-129,8 8-258,0 4 258,6 4-258,1 4-129,-1-2-645,6 4-903,-10-5-2451,1-5-516,-6-7-129,0-4-258</inkml:trace>
  <inkml:trace contextRef="#ctx0" brushRef="#br0" timeOffset="22196.2696">17725 9927 3096,'0'0'3354,"0"0"129,-10-3-387,7 9-129,-9 1-774,6 15-516,-12 0-387,7 9-387,-6 5-645,-1-3-1032,1 1-3096,0 0-387,1-2-129,1-6-516</inkml:trace>
  <inkml:trace contextRef="#ctx0" brushRef="#br0" timeOffset="22632.2945">17883 9843 3999,'15'-25'4902,"-7"14"-387,-3-2 0,8 8-2580,-7-10-516,11 13-258,-3-2-516,7 4-129,-3 6-129,2 9-129,-3 3-129,-3 7 129,-8 4-258,-3 3 0,-5 8 129,-9-1-129,-5 1 0,-4-2-129,1-3 129,-1-5 0,6-5 0,5-6 129,9-19-258,0 10 129,5-10 0,10-5 129,5-2-258,2-7-1032,9 3-2838,-3-6-774,1 0 0,0 0-516</inkml:trace>
  <inkml:trace contextRef="#ctx0" brushRef="#br0" timeOffset="22845.3067">18476 9818 7611,'-4'-12'4902,"-10"5"-258,14 7-387,-19 12-3612,8 9-129,-1 3-774,-8-1-1032,4 8-2838,-7-2-387,2 0-129,-1-7-516</inkml:trace>
  <inkml:trace contextRef="#ctx0" brushRef="#br0" timeOffset="23040.3178">18279 9806 8901,'0'0'5031,"10"0"-387,5 9-258,-3 8-3870,9 7-129,2 5-645,-1-4-903,3 2-3096,-2-2-516,0-2-129,-3-6-387</inkml:trace>
  <inkml:trace contextRef="#ctx0" brushRef="#br0" timeOffset="23368.3366">18631 9772 6450,'-9'-12'4644,"9"12"-129,-10 9-258,10 8-3612,-1 0-258,1 5-129,-1 0 0,1 4-129,0-1 0,0 2 129,0 2-258,7 0 0,1-3 258,1 1-258,2-3 258,0-2-129,-2-1 0,-2-4 0,-4-2 129,-3-3-129,0-12-258,-14 14-129,0-4-645,-10-10-1419,0 0-1935,-4-6-258,1-3-387,0-11-129</inkml:trace>
  <inkml:trace contextRef="#ctx0" brushRef="#br0" timeOffset="23520.3453">18628 9686 9288,'60'-59'5160,"-23"29"-387,3-3-903,6 4-7095,-1 0-1032,4 0-516,-3 4-516</inkml:trace>
  <inkml:trace contextRef="#ctx0" brushRef="#br0" timeOffset="24510.4019">22688 9588 3483,'21'-7'5160,"-3"2"0,5 3-516,0-11-2451,9 13-1161,-5-6-129,5 3-645,-5 3-645,-10-3-2322,0 3-1806,-5 0-387,-12 0-258,0 0 129</inkml:trace>
  <inkml:trace contextRef="#ctx0" brushRef="#br0" timeOffset="24665.4108">22785 9718 8385,'-4'13'4773,"23"-13"-1161,-8 0-4386,11-11-3354,6 5-387,3-5-516</inkml:trace>
  <inkml:trace contextRef="#ctx0" brushRef="#br0" timeOffset="25492.4581">23217 9353 1161,'5'-8'4644,"-5"-4"387,0 12-645,0-19-1935,13 12-129,-8-10-903,19 8 0,-6-2-645,8 8-129,-2 0-129,1 3-258,-3 4 258,-4 9-516,-7 6 129,-6 3-129,-5 0 129,-4 2-129,-8-2 129,-4 2-129,-8-2-129,-1-2-129,1-2 0,3-6 129,5 3-129,5-8 0,11-7 0,0 0 258,12 10 258,6-8-258,3 0 129,1 3 0,-1 3-129,3 1 129,-7 4-258,-2 5 129,-2 3-258,-6 2-258,2 3 129,-8-3-129,-1 3 0,-5-5 0,-4 4-129,-8-9 0,0 0 0,-12-6-258,2 1-387,-7-11-1290,4 0-1806,6-2-387,2-10 129</inkml:trace>
  <inkml:trace contextRef="#ctx0" brushRef="#br0" timeOffset="25697.4698">23593 9428 7482,'39'-17'5289,"-29"17"-516,-10 0 0,1 21-3741,-9-1-387,-4 8-387,-4 10-774,-6-7-1290,2 10-2838,0-5-258,2-1-258,2-10-258</inkml:trace>
  <inkml:trace contextRef="#ctx0" brushRef="#br0" timeOffset="25885.4806">23484 9445 4773,'22'-6'5160,"-4"11"-645,-2 14 0,6 4-3483,-4 9-1419,4 2-3354,-4-1-645,4 3-645,-1-6 129</inkml:trace>
  <inkml:trace contextRef="#ctx0" brushRef="#br0" timeOffset="26520.5169">23907 9362 2580,'9'-13'5418,"-9"13"-516,0 0-258,0 0-2064,0 0-774,0 7-645,0-7-774,-5 25-129,1-9 0,2 2-258,2 2 0,0-4 0,0 0-129,4-6 129,5-1 129,0-4 0,5 0-129,2-4 129,0 0-129,3 2 0,0 0-129,-1 2 129,2 4 0,-2 3-129,-1-2 129,-3 7-129,-3 0 0,-3-1 0,-1 1 0,-6 0 0,-1-2 0,-3 0-129,-7-1 0,-4-4 0,0 3-645,-9-10-258,4 7-1548,-5-5-1935,-2-5-258,0 2-258</inkml:trace>
  <inkml:trace contextRef="#ctx0" brushRef="#br0" timeOffset="27297.5614">23885 9290 5934,'5'13'5547,"10"-13"-387,10-5-516,6-3-4257,18 1-3870,5-9-516,9 4-1032,0-8-645</inkml:trace>
  <inkml:trace contextRef="#ctx0" brushRef="#br0" timeOffset="29095.6642">15522 12588 2580,'0'0'4386,"-10"-22"-387,10 22-774,-5-21-387,5 21-516,5-29-645,14 18-129,-3-10-645,15 8-387,3-3 129,9 7-387,4 4 0,3 5 0,-3 13-129,-5 8-129,-5 9 129,-12 7 0,-12 7-258,-11 4 258,-10 2-258,-15 0 129,-8-2 0,-5-5 0,-2-6 0,5-6 129,7-9-129,7-8 129,19-14-129,0 0 129,13 0-129,14-14-129,13-2-129,6-12-1161,15 5-2967,-4-4-387,3 3-129,-2-2-516</inkml:trace>
  <inkml:trace contextRef="#ctx0" brushRef="#br0" timeOffset="29820.7057">16256 12794 5289,'41'-43'5160,"-14"26"-129,-3 1-516,1 16-1935,-9-9-1548,6 12-258,-10 10-387,-4 5-387,-5 11-903,-8-5-2322,-3 8-1290,-7-5-387,0 2-387,-3-8 129</inkml:trace>
  <inkml:trace contextRef="#ctx0" brushRef="#br0" timeOffset="30524.7459">16780 12330 6063,'7'-16'5031,"-7"16"-387,10-21-387,-8 4-2580,12 12-258,-4-10-516,6 7 0,0-3-387,5 6-129,2 0 0,2 5-129,-3 1 0,2 8-129,-6 6 0,-6 6-258,-4 6 129,-8 4-129,-2 4 129,-14 1-258,-4 5 129,-4-4-129,0-1 129,1-5 258,3-6-258,8-6 129,4-5 129,8-14 0,8 6-129,6-6 0,4-6 129,4-3-129,2 1 129,1-4-129,0 1 0,-4 0 0,-2 4 0,-3-2 0,-2 6-516,-14 3-1419,14-10-2580,-14 10-387,0 0-387,0 0-387</inkml:trace>
  <inkml:trace contextRef="#ctx0" brushRef="#br0" timeOffset="31439.7983">21723 11928 9159,'7'-17'5031,"10"-3"-129,0 11-387,4-4-3354,13 7-516,3 3-129,5 3-129,-2 2-129,-2 9-129,-5 3 0,-8 4-129,-11 5 129,-10 4-129,-8-1 0,-11 3 129,-7 0-129,-3-4 0,-1 1 0,3-4 0,6-2 0,7-4 0,8-3 0,4-1 0,12-2-129,5-1 129,4 2 0,1-1 0,0 0 0,-2 2 0,-1 0-129,-3 2 129,-3 1 0,-2 2-129,-5 0 129,-3 2 0,-5 0 0,-1 4 0,-12-2 0,-6-1 0,-10-1 0,-7-1-129,-4 1-774,-15-9-3741,0-1-129,-8-7-387,-6-2-645</inkml:trace>
  <inkml:trace contextRef="#ctx0" brushRef="#br0" timeOffset="32071.8344">19051 12071 9933,'24'-7'4644,"-24"7"-129,10 19-258,-10 0-3741,-3 11-258,-3 0 0,0 5 129,-2-4-387,3-4 129,0-6 0,4-7-129,1-14 0,6 13 129,3-13 0,5 0-129,2-2 0,4-2 129,1 3-129,6 1 0,-2 0 0,3 5 0,-1 4-129,-1 6 0,0 2 129,-4 2-129,-4 3 0,-6 3 0,-4-2 129,-6 4 0,-3-5 0,-7 2 129,-7-3-129,-3 1 129,-6-4 0,0-1 0,-4 1-129,-3-5 0,0-3 0,0-3-516,5 2-903,-4-9-2838,10-5-387,1-11-387,8-4-258</inkml:trace>
  <inkml:trace contextRef="#ctx0" brushRef="#br0" timeOffset="32332.8494">19080 12035 10191,'-7'-22'5031,"24"2"-387,5 8-258,3-7-3354,11 9-387,4-3-387,6 4-387,1 7-387,-7-7-1290,0 9-2451,-10 0-516,-8 0 0,-9 2-774</inkml:trace>
  <inkml:trace contextRef="#ctx0" brushRef="#br0" timeOffset="77919.4567">18101 16970 3999,'-9'0'5031,"9"0"-129,0 0-258,-2-7-3096,-1-10-387,7 6 0,1-12-387,9 4 0,3-6 0,8 1-258,1 0 0,9 12-129,0-1 0,0 9-129,-3 4-129,-3 3 0,-8 14 0,-6 5 0,-10 6-129,-5-1 0,-10 7 0,-9-1 0,-5 4 0,-4 1 0,-1-6-129,0 1 129,2-12-129,3-1 258,7-9-129,5-6-129,12-5 129,0 0-129,6-10 129,10 3 0,3 0 0,3 2-129,3 2 129,3 3 0,0 9 0,-2 3 0,-1 7 0,-3-1 0,-2 4 0,-4-2 0,-4 11-129,-5-5 258,-7 9-129,0 7 0,-11-5 129,-7-5-129,-6-1 0,-6 1 129,-5-6-129,-3 8 0,0-15-129,0-16-516,7 5-2193,4-3-2193,6 2 0,7-9-903,9-15 258</inkml:trace>
  <inkml:trace contextRef="#ctx0" brushRef="#br0" timeOffset="78627.497">19727 16849 5289,'8'-35'5418,"-3"23"-516,-4-1-129,-1 13-2967,0 0-774,5 9-387,-5 12-129,0 8 129,0 6-387,0 6-129,0-2 0,1-3 0,4 1-129,2-8 0,3-10 0,3-4 0,1-8 0,3-7 0,-1 0 129,2 0-129,3-5 129,0 3-129,-1 2 0,1 4 0,0 6 129,-2 5-129,0 5 0,-4-2 258,0 9-387,-5-2 258,-1 4-129,-5-3 129,-2-3 0,-2 10-129,-6-2 129,-4 0-129,-4 1-129,-4-1 129,-3 1-129,-2-6-129,1 1-774,-8-10-3741,11-12 0,-4-2-645,8-9 0</inkml:trace>
  <inkml:trace contextRef="#ctx0" brushRef="#br0" timeOffset="79123.5256">19780 16697 5805,'0'0'5289,"0"0"-387,5 0 0,11 0-3483,-4-12-387,16 5-387,6-6 129,11-1-387,9-4 0,4 2-387,-1-2 0,-3-1-516,1 11-774,-19-7-3354,-3 12-387,-17-6-387,-16 9-258</inkml:trace>
  <inkml:trace contextRef="#ctx0" brushRef="#br0" timeOffset="92583.2954">18127 17972 516,'0'0'5160,"0"0"129,0 0-1548,0 0-387,0 0-903,0 0-645,0 0-645,-35-5-258,35 5 129,0 0-387,0 0 129,0 0-387,0 0-258,47-39 258,-47 39-129,50-42-258,-50 42 258,57 4 0,-57-4-387,59 29 258,-59-29-129,46 29-129,-46-29 129,24 65 129,-24-65-129,0 65-129,0-65 387,0 0-258,-48 66 0,48-66 0,-44 37 0,44-37 0,0 0 0,-42 2 0,42-2-129,0 0 129,0 0 0,17-52 129,-17 52-258,0 0 0,53 0 258,-53 0-129,44 17 129,-44-17-129,41 54-129,-41-54 129,0 0-129,47 65 0,-47-65 129,0 0-129,11 67 129,-11-67-129,0 0 129,-22 51 0,22-51-129,-41 38 129,41-38-129,-61 1 0,61-1 129,-71-5 0,71 5 129,-65-10-258,65 10 0,-43-17-1548,43 17-3612,0 0-129,0 0-516,-5-89-516</inkml:trace>
  <inkml:trace contextRef="#ctx0" brushRef="#br0" timeOffset="93135.3271">19861 17967 4902,'0'0'5547,"0"0"-774,-32-45-1161,32 45-1161,0 0-645,0 0-258,0 0-645,3 50-258,-3-50-258,5 77 129,-5-77-258,6 95-129,-6-95-129,3 66-258,-3-66 258,0 59-387,0-59-258,-3 64-645,3-64-2838,0 0-1032,0 48-645,0-48 0</inkml:trace>
  <inkml:trace contextRef="#ctx0" brushRef="#br0" timeOffset="93555.3511">20012 18004 3225,'0'0'5160,"0"0"387,0 0-387,0 0-3225,28 60-129,-28-60-1032,0 0 258,-8 67-645,8-67-129,-2 61-129,2-61 0,14 59-129,-14-59 129,41 21 129,-41-21-129,60-9 0,-60 9 0,71-34 258,-71 34-129,61-39 0,-61 39 0,43-61-258,-43 61 258,0 0-129,18-65 0,-18 65-129,0 0 0,-31-63 129,31 63-258,-46-44 129,46 44-129,-60-40 0,60 40-129,-61-13-516,61 13-2193,-55 0-2064,55 0-516,0 0-387,-36 40-516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0T16:44:59.1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2834 3897 6966,'-10'3'4515,"4"-10"0,1-6-645,5 13-2322,0-29-258,0 12-516,0-12-258,0-1-129,2-10 129,2-3-258,2-8 0,0-2 0,4-6 129,2-2-129,5 2 0,2 3 0,0 5-129,2 5 129,-4 7-129,2 10 0,-4 7-129,-5 4 0,-3 8 0,-2-1-258,-5 11-129,0-13-387,0 13-2709,0 0-1290,0 0-129,0 0-516,-7 2-258</inkml:trace>
  <inkml:trace contextRef="#ctx0" brushRef="#br0" timeOffset="352.02">2920 3019 5934,'-5'-18'4515,"5"3"129,0 15-645,4-19-2580,6 19-258,-10 0-516,20-9 0,-10 5-258,4 4 0,-3 0-129,1 3-129,0 2 129,0 6 258,-1-1-258,-1 3 129,-1 4-258,2 2 258,-4 4-258,0-1 0,-5 2 0,2 0-387,-4 3 129,0-3-258,-1 2-129,-8-11-1032,8 2-2838,1-17-387,-9 16-258,9-16-129</inkml:trace>
  <inkml:trace contextRef="#ctx0" brushRef="#br0" timeOffset="735.0418">3169 2434 8127,'2'-70'5160,"-2"49"-387,0 9 0,-5-2-3870,5 14 258,0 0-645,0 12 0,-3 3-258,3 1-258,0 4 129,6 1-258,1-1 258,1 1-387,4-3 258,1-3-258,4 1 258,1 1 0,1-5 0,2 2 0,-3 2 0,0 1 0,-3 3 0,-3 4 0,-3-3-129,0 0 129,-6 1 0,-1 0-129,-2-4 129,0-3-258,-4-1-129,-7-11-387,6 14-1677,-10-17-2064,2 0-258,-5-3-258,4-3-387</inkml:trace>
  <inkml:trace contextRef="#ctx0" brushRef="#br0" timeOffset="964.0551">3152 2377 7611,'50'-58'5418,"-16"21"-645,4 6 129,-5-7-3612,10 9 0,-10 0-774,-1 8-129,-11 0-258,-4 6-258,-3 9-516,-14 6-3354,11-8-516,-11 8-387,0 0-387</inkml:trace>
  <inkml:trace contextRef="#ctx0" brushRef="#br0" timeOffset="1583.0905">3899 3856 6708,'0'0'5160,"0"-6"-387,0-14-129,0-26-1935,9-1-1419,0-23-516,10-8-129,5-9-129,10-7-129,5-1-258,7 3 0,0 9-129,4 9-129,-4 16 0,-4 15 0,-7 10 129,-8 15-129,-6 6 129,-7 8 0,-5 4-258,-9 0-129,0 0-258,0 0-1032,0 9-2709,-10-9-516,1 0-129,-6-7-387</inkml:trace>
  <inkml:trace contextRef="#ctx0" brushRef="#br0" timeOffset="1847.1056">4239 2788 3999,'-7'-19'4515,"7"6"258,0 1-516,7 12-1548,-7-6-1032,14 7-516,-4-1-387,10 3-258,-2 0 0,4 8-258,-2 2 0,0 6-129,-1 6-129,-2 1 0,-5 6 0,-3 2 387,-4-1-387,-3-1 258,-2 2-516,-1-8 0,1 6-2322,-9-17-1677,3 1-387,-1-13-516,7-3-387</inkml:trace>
  <inkml:trace contextRef="#ctx0" brushRef="#br0" timeOffset="2328.1332">4618 2273 10320,'12'-40'5031,"2"24"-387,1-2 0,10 6-3741,-7 2-258,6 7-129,-5 3-129,-2 3 0,-8 8-258,-3 6 0,-6 5-129,-4 7 0,-5 0-129,-2 2-258,0-3 258,0-4-387,5 0 258,4-10-258,3 1 129,-1-15-258,18 12 129,-3-10 258,0 1-129,0 1 258,0 2-129,-2 1 129,-2 2 0,-1 2 129,0-2 0,-3 1 0,-7-10 0,14 19 0,-10-6 0,-2-1 0,-2 0 0,-6 1 0,-5 2 0,-7-1 0,-2 3 0,0-5-129,3 13-2838,-2-15-1290,7 1-258,12-11-516,0 0 0</inkml:trace>
  <inkml:trace contextRef="#ctx0" brushRef="#br0" timeOffset="2509.1435">5080 2480 8127,'11'0'4773,"-1"13"-258,-10 2-516,0 7-3225,-3 7-903,-5 4 0,-2 11-1290,-7-7-2580,3-1-387,0-7-129,2-8-387</inkml:trace>
  <inkml:trace contextRef="#ctx0" brushRef="#br0" timeOffset="2805.1603">5217 2290 9804,'15'-26'4644,"-8"26"258,-7 0-903,9 10-3225,-5 7-258,3 8-387,0-1 258,2 5-516,0 0 387,1 1-516,0-2 387,1 0-387,1-4 258,-2-2 0,-2-1 0,-3-2 0,0-4-129,-5-2-258,0 3-387,-13-16-2193,4 10-1548,-9-10-258,2 0-258,-8-15-129</inkml:trace>
  <inkml:trace contextRef="#ctx0" brushRef="#br0" timeOffset="2954.169">5263 2239 11094,'31'-51'5418,"-13"25"-774,8 4 0,5-4-3870,9-4-903,12-2-3999,-3-3-387,2 3-387,-6-2-516</inkml:trace>
  <inkml:trace contextRef="#ctx0" brushRef="#br0" timeOffset="3735.2136">5704 4128 7482,'0'0'4773,"0"0"-129,10 12-516,-10 4-3225,0 10-387,0 2-129,0 5-129,0 3 0,0-2-258,0-1 129,0-5-129,0-7 0,1-9 0,-1-12 129,10 4 0,0-8-129,4-8 129,0-4 129,3 0-129,0 0 0,3 4 129,-2 5-129,0 2 0,-5 5 0,3 7-129,-3 5 0,0 7 0,-2 3 0,1 2 0,-1 1 0,-2 2 0,-3 0-129,-1-2 258,-4 0-258,-1-2 258,-7-3-129,-7-3 0,-2 0 129,-4-5-258,-2-3-129,-2-8-645,8 1-3354,-4-4-516,7-8 0,1-10-645</inkml:trace>
  <inkml:trace contextRef="#ctx0" brushRef="#br0" timeOffset="4088.2338">5824 4076 10320,'-9'0'5289,"9"0"-387,0 0-258,0 0-3612,0 0-258,0 0-387,7 3 0,-7-3-258,19 8 0,-4-4-129,6-2 129,4 0-258,6-2-387,8 5-1806,-3-6-2451,2-2-258,-6-5-516,0 2-387</inkml:trace>
  <inkml:trace contextRef="#ctx0" brushRef="#br0" timeOffset="9891.5655">5395 6125 2967,'3'-12'3483,"-3"12"-129,0-12-903,0 12-387,-4-10-516,4 10-129,-3-12-516,3 12-129,0 0-129,0 0-129,-6-13-258,6 13 0,0 0 0,0 0 0,0 0-129,0 0 129,0 0 129,-5 5-258,3 8 129,2 4 129,0 7 0,0 8-129,0 6 0,0 13 0,0-2-129,2 9 0,-1-3 0,1-2-258,-2-6 129,1-4 0,1-9-129,-1-10 129,-1-5 0,0-7-129,0-12 129,0 12 0,0-12-129,0 0-129,0 0-258,-4-8-387,4 8-1677,0 0-1806,0-17-258,-2 5-258,2 1 129</inkml:trace>
  <inkml:trace contextRef="#ctx0" brushRef="#br0" timeOffset="13179.7538">5678 6171 3096,'5'-17'4257,"0"5"129,-3-1-645,-2 13-1419,6-18-387,2 16-774,-8-11 0,0 13-516,0 0 0,9-4-129,-9 4 0,0 0 0,0 12-129,0 0 0,-2 2-129,-1 1 0,-3 2-129,-1 3 0,-4 1 0,-3-4-129,-3 4 129,-3 1-129,-6-2 129,-1 3-258,-1-3 258,1 1-258,0-5 129,5-2 0,3-4 0,6-3 0,4-2 0,9-5 0,0 0 0,0 0 0,0 0 0,16-3 0,-4 3 129,4 0-129,1 3 0,2 4 129,1 4-129,1 2 0,0 7 0,-4 0 0,1 1 0,-3 3 0,-2 0 0,0 0 0,-2-2-129,0 0 129,-3-5 0,0 0 0,-1-2-129,-7-15 129,7 19-129,-7-19 0,0 0 0,0 0-387,10 14-516,-10-14-3612,0 0 0,0 0-387,0 0-387</inkml:trace>
  <inkml:trace contextRef="#ctx0" brushRef="#br0" timeOffset="30470.7428">5578 8015 3870,'5'-32'5031,"-2"21"-129,-2-4-258,-1 15-2193,3-15-516,-3 15-903,0 0-129,0 0-387,0 0-129,8-2 0,-8 2-129,4 20 0,-2 3-258,0 12 129,-2 5 0,0 9-129,0 5 0,-2 2 0,-1-1-129,-2-4 129,0-9-129,1-9 129,1-9 0,0-5 0,1-9 0,2-10 0,-1 12 129,1-12 0,0 0-129,0 0 129,0 0-129,0 0 129,0 0-129,0 0 129,8-10 0,-8 10-129,16-10 129,-3 6 0,2-2 0,2 3 0,5-3 0,3 4 0,3-2 0,1 0 0,0 0-129,-1 1 129,0 3-129,-4-1-258,-2 1-129,-8-4-774,5 4-3612,-19 0-258,11 1-387,-11-1-387</inkml:trace>
  <inkml:trace contextRef="#ctx0" brushRef="#br0" timeOffset="30688.7553">5784 8201 10707,'-13'-50'5547,"7"37"-129,6 13-129,-7 20-3612,7 18-903,-2 11-516,2 9-129,0 13-645,0-2-4128,2 6-516,-2-9-258,0-3-387</inkml:trace>
  <inkml:trace contextRef="#ctx0" brushRef="#br0" timeOffset="36323.0775">7144 9895 11223,'12'-28'5418,"-12"28"-516,10 0 129,-10 12-4257,4 19-129,-4 10-258,-1 16 0,-8 9 0,-2 7-129,-3 5-129,-1-3-129,3-6 129,3-6 129,7-13-129,8-8 0,11-17 0,13-10 0,10-15 0,6-3 0,5-12-129,1-9 0,-3-3 0,-5 0-387,-6 6-129,-14-13-1290,-6 15-3225,-10-3-129,-6 12-387,-6-2-387</inkml:trace>
  <inkml:trace contextRef="#ctx0" brushRef="#br0" timeOffset="36504.0879">7393 10219 10707,'-8'-13'5418,"8"21"-129,5 17-129,-2 3-2967,4 16-1548,-2 6-387,3 7-258,-1 7-645,-7-11-2451,3 6-1935,-2-11-129,2-7-387,-2-17-516</inkml:trace>
  <inkml:trace contextRef="#ctx0" brushRef="#br0" timeOffset="37103.1222">7682 10219 13029,'15'-5'5031,"-8"10"-129,4 24-1032,0 0-3483,1 10-129,0 6-258,0 2 129,-5 1-258,-3-3 129,-2-7 0,-2-9 0,0-12 0,0-17 0,0 0 129,-2-7-129,2-20 0,5-7 0,1-7 129,4 0-129,2-1 129,0 4 0,2 8 129,0 7-129,1 15 129,0 8 0,-1 13-129,0 6 129,-1 12-258,0 5 258,-1 1-258,-2 0 0,1-3 0,-4-5 0,0-4 0,-3-7 0,-4-18 0,6 12 0,-6-12 0,8-17 129,-4-9 0,5-9-129,0-8 258,2-7-129,4 2 129,3 0-129,0 7 129,-3 8-129,2 13 0,-1 10 129,-3 11-258,1 18 129,-2 7 0,0 11-129,-2 4 0,2 4 129,-3-3-129,0 1 0,0-6 0,-4-6-129,2-2-258,-6-17-1290,0 4-3483,-1-16-129,-5 16-516,-4-13-516</inkml:trace>
  <inkml:trace contextRef="#ctx0" brushRef="#br0" timeOffset="84934.858">18588 3684 10449,'3'-63'5160,"0"38"-387,-3-8-1161,0 33-2193,4-13-645,-1 26-258,-1 23-258,0 15 0,-1 15-129,0 6 0,1 8 0,-1 0-129,-1-3 0,0-9-129,0-10-129,0-17-645,3-4-3483,-3-21-387,0-16-387,0 0-387</inkml:trace>
  <inkml:trace contextRef="#ctx0" brushRef="#br0" timeOffset="85286.8781">18708 3637 9417,'12'-50'5031,"1"34"-129,0-4-516,11 19-3483,0 1-258,8 16-258,-2 6-129,-1 11-129,-7 7-129,-4 6 258,-10 6-129,-8-1-129,-6 2 129,-12 2-129,-7-1 0,-1-5 0,-1-5 129,4-9-258,5-4 0,5-10 0,8-6 129,5-15 0,14 3 129,8-3-129,4-4 129,5-5-129,2 1 129,-1-2-387,2 6-645,-12-8-3612,5 7-387,-8-8-129,2 1-516</inkml:trace>
  <inkml:trace contextRef="#ctx0" brushRef="#br0" timeOffset="85626.8976">19292 3633 10449,'-7'5'5031,"0"24"-387,-8 3-1032,6 22-2967,2 4-129,7 6-258,0-1 0,11-2-129,3-14 0,6-4-129,4-16 0,4-11 0,0-13 129,-4-4 0,-1-20 0,-4-8 0,-5-10-129,-5-10 0,-5-2 129,-4-2-129,-10 3-129,-4 1 258,-6 6-258,-4 10 129,-1 11-258,-1 6-387,7 16-3870,-4 2-258,10 16-258,2-1-774</inkml:trace>
  <inkml:trace contextRef="#ctx0" brushRef="#br0" timeOffset="86063.9224">19934 3719 8901,'0'-35'5160,"0"35"-258,0-14-387,0 14-3354,-6 12-516,1 15-258,-5 5 0,-1 8-258,-6 4-129,-3 3-129,1 2-387,-7-15-2193,6 2-1935,-3-15-258,5-8-258,0-13-516</inkml:trace>
  <inkml:trace contextRef="#ctx0" brushRef="#br0" timeOffset="86211.931">19737 3783 8514,'7'-10'4902,"10"11"129,-7 13-516,11 12-3741,-2 6-258,6 4-774,7 8-3870,-2-3-387,-1 2-387,-2-11-516</inkml:trace>
  <inkml:trace contextRef="#ctx0" brushRef="#br0" timeOffset="86399.9417">20249 3747 9546,'7'-48'5031,"-7"48"-129,0 0-516,0 9-3999,2 17 0,1 6-903,4 16-2580,-5-6-1290,5 3-516,-4-8-387,5-5-129</inkml:trace>
  <inkml:trace contextRef="#ctx0" brushRef="#br0" timeOffset="86707.9594">20425 3781 8514,'4'-29'4902,"-4"29"129,0 0-774,0 0-3741,0 0-129,-2 23-129,0 2 0,2 5-258,2 3 258,6 8 0,0 1 0,7 3-129,2 0 0,3 0 0,-2-3-129,0-2 129,-5-7 0,-3-1-129,-6-10 0,-5-2 0,-12-6 0,-9-9-129,-5 2-516,-14-12-1935,4 1-2193,-7-13-258,3-1-129,-2-13-387</inkml:trace>
  <inkml:trace contextRef="#ctx0" brushRef="#br0" timeOffset="86859.9681">20393 3706 10062,'94'-69'5160,"-38"44"-387,-1-4-387,6 6-4386,10 9-4257,-10 3-516,-4 10-387,-12 1-387</inkml:trace>
  <inkml:trace contextRef="#ctx0" brushRef="#br0" timeOffset="87955.0307">18576 4712 8127,'-19'0'5160,"19"0"-258,-10-7-516,18 7-2580,12 0-258,32 2-645,25-2-129,36 6-387,40-3 0,31 1-129,30-2-258,16-2-387,1 0-387,-19-5-1548,-23 3-2967,-36-10-129,-41 4-129,-39-8-645</inkml:trace>
  <inkml:trace contextRef="#ctx0" brushRef="#br0" timeOffset="89411.114">19242 5141 10191,'2'-10'5289,"-2"10"-258,0 0-129,0 22-4257,0 10-258,1 13-129,1 5-129,3 6-129,1 3-258,-3-13-1677,5 3-2838,-2-16-258,5-6-258,-1-16-258</inkml:trace>
  <inkml:trace contextRef="#ctx0" brushRef="#br0" timeOffset="89699.1305">19527 5245 8514,'0'0'5289,"0"0"-387,-4 23-258,-5-3-3870,9 12-129,2 2-129,7 4-129,4 1-129,3 0-129,5 0 129,-1-1-258,-1-1 258,-3-6-258,-5-3 0,-4 1 0,-5-4 0,-3-2 0,-8-5 0,-8-3-258,-3-5-129,-8-10-774,5 0-3483,-10-10-258,1-5-387,-2-14-258</inkml:trace>
  <inkml:trace contextRef="#ctx0" brushRef="#br0" timeOffset="90420.1717">21247 4527 9933,'39'-12'5160,"-12"6"-387,-2-3-258,2 2-4773,8 7-4128,-12 0-516,-2 0-129,-9 5-774</inkml:trace>
  <inkml:trace contextRef="#ctx0" brushRef="#br0" timeOffset="90583.1811">21268 4730 8514,'12'6'5031,"10"-8"0,11-3-645,5-3-4386,1-4-1548,5 6-2838,-2 1-387,0-5-258,0 1-516</inkml:trace>
  <inkml:trace contextRef="#ctx0" brushRef="#br0" timeOffset="90764.1914">21943 4235 9417,'19'-63'5676,"-19"63"-645,0 0 0,2 32-4515,6 12-258,0 12-258,1 10 0,2 9-645,-9-10-2322,5 5-2064,-4-16-258,-1-8-387,0-14-129</inkml:trace>
  <inkml:trace contextRef="#ctx0" brushRef="#br0" timeOffset="91087.2099">22144 4198 9804,'33'-48'5418,"-4"41"-387,2-4-258,9 16-4257,0 11-258,0 11 0,-9 4-129,-8 8 0,-11 3-129,-11 3 129,-8-1-129,-11-3 0,-9-4 0,0-3 129,1-6-129,5-1 0,7-7 0,7-4 129,7-4-258,10-3 129,9-1-129,2-8-387,11 9-1290,-2-13-3225,5-4-129,-4-9-516,5-1-129</inkml:trace>
  <inkml:trace contextRef="#ctx0" brushRef="#br0" timeOffset="91359.2255">22643 4383 7224,'20'-38'5160,"-20"38"129,0 0-387,0 22-3483,-2 5-1032,0 11 129,2 4-258,0 5 0,7-4 129,4-3-258,6-10 129,4-7 0,4-12 0,6-9 0,-3-9-258,2-11 129,-8-7-129,1-7 129,-8-4-258,-8-4 129,-7 3 129,-4 3-258,-13 5 129,-8 5-258,-1 15-1161,-13-2-3741,1 11 0,-6 0-645,0 3-387</inkml:trace>
  <inkml:trace contextRef="#ctx0" brushRef="#br0" timeOffset="103354.9114">17124 6371 1419,'0'11'2064,"0"-11"0,-3 11 0,3-11-129,0 0-129,0 0 129,-10 0-129,10 0-129,0 0-258,-2-7-129,-3-8-258,5 15-129,0-24 0,3 12-258,0-7-258,6 3 129,1-4-258,5 4 0,2-1 129,5 2-129,1 0-129,1 5 0,0 3 129,-1 2-258,-1 5 129,-4 0 0,-5 5-129,0 5 0,-4 3 129,0 1-129,-3 5 129,-2 0-129,-3 4 129,-1 1-129,0 4 129,-7 4-129,-5 2-129,-5 4 0,-4 3 129,-5 0-129,-3 1-129,-1 0 129,-3-5-129,3-1 0,0-5 129,6-6 0,4-6 0,5-3 129,5-7 0,10-9 0,-7 14 0,7-14 0,10 5 0,2-4 129,7-1 0,3 0 0,6 0 0,2-2 129,2-4 0,-1 4 0,-4-2 0,-2 1-129,-5-1 0,-6 2-129,-4 0 129,-10 2-129,10 0-129,-10 0-129,0 0-129,0 0-516,0 0-3612,0 0-258,0 0-387,-10-10-258</inkml:trace>
  <inkml:trace contextRef="#ctx0" brushRef="#br0" timeOffset="104510.9777">17462 6362 2322,'5'-24'3483,"-5"24"0,3-25-387,-3 25-129,5-26-645,-5 26-387,7-23-516,-7 23-129,0-11-258,0 11-387,0 11 0,-3 8-258,-3 8-258,0 8 0,-2 6 129,3 5-258,-1 1 0,0 1 0,2-7-129,0-3 129,3-9 0,-1-5 0,2-8 0,0-6 129,0-10-129,13 6 129,0-6 0,4-4 0,3-4 0,5-3 0,2 0 0,2 1 0,0 1 0,-3 0-129,-2 2 0,-3 4-129,-5 3 0,-4 0-258,1 1-516,-13-1-2064,11 2-1677,-11-2-387,0 0-129,0 0-387</inkml:trace>
  <inkml:trace contextRef="#ctx0" brushRef="#br0" timeOffset="105291.0223">17607 6483 4773,'4'-26'5031,"-4"14"-387,0 12-129,-1-13-2322,1 23-774,-4 5-516,4 18-387,-6 5-258,4 8-129,-1 4-129,-1 2 0,3-1-387,-3-7-258,4 2-258,-3-21-1935,3 3-1548,-1-8-516,1-3-129,0-17 0</inkml:trace>
  <inkml:trace contextRef="#ctx0" brushRef="#br0" timeOffset="106455.0889">18780 6672 6321,'0'0'5031,"4"4"-129,6-4-258,9 3-2451,1-3-1290,11 0-129,3-7-258,6 2-258,0 1-129,-2-3-258,-2 6-258,-6-5-645,-3 6-1419,-11 0-2064,-4 1-516,-12-1-129,0 0-258</inkml:trace>
  <inkml:trace contextRef="#ctx0" brushRef="#br0" timeOffset="106660.1006">18854 6820 6321,'0'0'4773,"7"9"0,14-9-516,13 0-3225,1 0-258,8-5-1290,2 1-3225,1 1-774,-1 1-129,-3-4-645</inkml:trace>
  <inkml:trace contextRef="#ctx0" brushRef="#br0" timeOffset="107667.1582">20320 6095 2451,'4'-13'4257,"-4"13"0,-2-12 0,2 12-2451,0 0-387,-9 0-387,-1 0-258,10 0-258,-21 12 0,7 1 129,-6 3-258,-1 5 129,-7 6-258,0 7 0,-2 4 0,2 6-129,0 0 0,7 3-129,3 3 258,7-3-258,6-2 0,7-2 0,8-6 0,8-4 129,7-5-129,3-5 0,1-10 0,2-4-129,0-7 129,-3-2 0,-6-4 0,-5-9-129,-6-4 129,-9-5 0,-2-2 0,-10-4 0,-6 1 0,-8 2 0,-3 4 0,-2 2 0,1 9-387,0-2-1032,8 12-3096,7 2-258,13-2-387,3 15 0</inkml:trace>
  <inkml:trace contextRef="#ctx0" brushRef="#br0" timeOffset="107824.1672">20548 6511 8643,'9'0'5289,"-9"0"-774,10-8-903,-10 8-7740,0 0-387,0 0-258,0 0-516</inkml:trace>
  <inkml:trace contextRef="#ctx0" brushRef="#br0" timeOffset="108275.193">20957 6211 8514,'-10'-54'5289,"-4"33"-645,-6 1-129,1 7-3999,-1 4-129,4 9-129,3 0-129,6 14 0,4 7 129,3 7-129,10 4 0,7 3 0,4 7 0,2-2-129,1 4 129,-2-1-258,-2 2 129,-5-4 0,-3 0-129,-6-4 0,-3-4-387,-3-8 258,-8-2-258,-8-11 129,-1-5-129,-6-7 129,0-2 129,-2-15-129,3-7 645,6-5-129,4-11 258,12-2-129,7-2 129,12 1-129,5-1 129,6 8-129,4 6-258,1 5 0,0 12-516,-8 2-3096,1 8-1032,-4 3-258,-3 2-645</inkml:trace>
  <inkml:trace contextRef="#ctx0" brushRef="#br0" timeOffset="108659.215">21411 6917 10449,'8'0'5160,"-8"0"-387,-29 0-387,-5 10-4128,-20-1 0,-19 5-129,-27 1 0,-29 4 129,-28 2 129,-27-1-129,-20 1 258,-18 4-129,-7 0 258,7 4-258,7-2 0,21-1-129,28-4-129,31-6-129,31 0-516,29-15-2322,34 7-2322,18-8-129,23 0-645,8-7-258</inkml:trace>
  <inkml:trace contextRef="#ctx0" brushRef="#br0" timeOffset="114582.5537">20521 7516 2709,'-14'0'5289,"5"-13"-129,6 2-258,3 11-1806,3-28-1032,15 19-645,-6-10-387,11 8-387,-3-3-129,7 6-129,-3 4-129,0 4 0,-2 1-129,-2 12-129,-4 5 0,-4 6 0,-5 3 0,-5 5 0,-2 7-129,-7 0 129,-7 1 0,-5-1-129,-6-1 129,-2-4 0,-4-2 0,1-5-129,-1-5 258,7-6-129,2-3 0,5-7 129,6-4 0,11-2 0,0 0 0,8-11 0,10 4 0,5 0 0,5-1 0,6 1 0,0 6 0,0-1-129,-2 1 0,-5 1 0,-6 0 0,-2 0 0,-6 0 0,-13 0 0,13 3 0,-13-3-129,0 0-129,0 0-129,7 10-1161,-7-10-3612,0 0 0,4-6-387,-4 6-516</inkml:trace>
  <inkml:trace contextRef="#ctx0" brushRef="#br0" timeOffset="115680.6166">21933 6619 7611,'-11'8'5418,"11"-8"-387,0 0-129,0 0-3225,7 4-903,12-4-258,1-4-258,4 1 0,-2-2-129,3 1-258,-2 1 0,-6-3-516,5 6-1290,-8-7-2709,-2 3-387,-4-3-387,-8 7-129</inkml:trace>
  <inkml:trace contextRef="#ctx0" brushRef="#br0" timeOffset="115898.629">21971 6778 7224,'-4'15'5547,"11"-3"-645,6-8 0,0-4-3483,6 0-645,0 0-645,-3-6-2967,6 1-1806,-2-3-516,-1 1-129,-2-2-516</inkml:trace>
  <inkml:trace contextRef="#ctx0" brushRef="#br0" timeOffset="116346.6546">22406 6554 7353,'26'-37'5547,"-11"15"-516,9 2-129,-7-5-3483,15 17-129,-4-2-645,4 10-129,-5 8-258,-2 14-129,-6 10 0,-6 9 0,-8 5 0,-5 4-129,-12 3 0,-9 1 129,-9 1 0,-8-4-129,0-7 0,0-5 0,7-6 0,7-4 0,8-8 129,12-7-258,10-7 129,11-5 0,9-2 0,4 0 0,0-1 0,0-7-258,0 4-129,-7-17-1419,0 15-3225,-3-10 0,0 2-387,-4-6-516</inkml:trace>
  <inkml:trace contextRef="#ctx0" brushRef="#br0" timeOffset="116650.672">22906 6515 9933,'0'0'5418,"0"0"-516,6 30 0,-9-2-4257,2 10-129,-5 4-129,-1 4-129,0 0 0,0-5-129,4-7 129,3-4-129,2-5 0,10-3 0,5-10 0,5-2-129,5-5 0,3-1-129,5-1-258,-8-7-1419,7 1-3225,-6-6-258,0 3-258,-7-6-774</inkml:trace>
  <inkml:trace contextRef="#ctx0" brushRef="#br0" timeOffset="116815.6815">23113 6710 8643,'-12'29'5418,"6"7"-516,3 10-387,-7 8-4128,1 7-1806,-1 17-3225,-6 6-258,-4 1-387,-5-3-516</inkml:trace>
  <inkml:trace contextRef="#ctx0" brushRef="#br0" timeOffset="117942.7459">23093 6649 6450,'0'-30'5547,"-3"15"-258,-5-4-258,-2 12-3225,-15-10-516,-6 9-387,-22 4-387,-15 7 0,-27 10-129,-21 12-129,-22 9 0,-21 7-129,-15 7 0,-3 7-129,2-3 129,12-3-129,22-7 0,25-4-258,33-8 129,34-12-903,48-4-3870,20-14-387,37 0-258,22-15-387</inkml:trace>
  <inkml:trace contextRef="#ctx0" brushRef="#br0" timeOffset="118218.7617">22753 6761 8514,'47'3'5289,"-32"-1"-387,-4-2-387,-4 0-3870,-7 0-258,11 4 258,-11-4-129,5 11 0,-5-11 0,-8 27 0,-7-11-129,-8 9-129,-9 1-129,-6 3-258,-12 3 258,-7 2-258,-2 5-258,-11-9-3612,10 12-1161,2-8 0,11 1-774</inkml:trace>
  <inkml:trace contextRef="#ctx0" brushRef="#br0" timeOffset="120705.904">17331 12746 1548,'9'14'2064,"-1"-14"-387,-8 0 258,8-2-258,-8 2-258,11 0 0,-11 0-258,0 0 0,9-7-129,-9 7-258,4 7 129,-4-7-387,0 0 0,0 0-129,0 0 258,-5 5-258,5-5 0,0 0 0,-1 12 129,1-12-129,0 0 0,0 0-129,-6 12 258,6-12-258,0 0-129,0 0 258,0 0-258,0 0 129,-8 0-129,8 0 258,-7 22-129,2-7-129,1-2 387,-3 8-516,1 0 387,1 3-129,-1 1 0,-4-11-129,2 4 0,8-18-5160,-16 0-258,-5-16-258,11 6-516</inkml:trace>
  <inkml:trace contextRef="#ctx0" brushRef="#br0" timeOffset="142043.1243">16404 11918 2709,'7'15'4773,"-3"6"-129,-2-8-129,-2-13-2322,1 29-516,-1-17-129,2 6-516,-2-3-258,0 2 0,0-4-387,0-1 0,0-12 0,0 0 0,-5-5-129,3-12 0,1-11 0,0-7 0,0-8-129,0-5 0,1-4 0,0 6-129,2 2 129,2 9-129,-1 8 129,4 13-129,2 14 129,1 7 0,1 19-129,3 9 129,3 5-129,0 3 129,5 3-129,2-5 129,2-4-129,1-12 0,2-11 129,0-12-129,2-4 0,-2-13 129,-2-12-129,-5-7 129,-2-9 0,-6-7-129,-2-1 0,-3 1 129,-6-2-129,-3 6 0,0 4-129,-3 7 129,-2 10-129,-1 11 0,6 14-129,-10 0-387,10 19-4128,0 4-129,0 10-258,0 1-516</inkml:trace>
  <inkml:trace contextRef="#ctx0" brushRef="#br0" timeOffset="147199.4193">15400 12501 3354,'17'-17'4257,"-6"8"-129,3 4-1419,-4-7-516,11 12-774,-4-8-129,13 8-387,-5 0-258,11 5-129,0 5 0,5 5-258,0 5 0,1 5-129,-2 3 0,-3 5 0,-6 3-129,-5 2 0,-8 3-129,-8-1 258,-7 3-258,-4-2 129,-12 1-129,-7 1 129,-7-2 0,-8-2-129,-11 2 0,-14 0 0,-11-4 258,-11-1 0,-11-7 129,0-5 0,-4-14 129,8-7 0,9-15 0,15-15 129,18-15-258,18-8-129,18-11-129,11-4-129,14 4-516,7-4-258,15 13-2064,-3 0-1677,3 5-129,1 9-516,-1 4 129</inkml:trace>
  <inkml:trace contextRef="#ctx0" brushRef="#br0" timeOffset="147899.4591">15749 12243 3612,'5'-20'4902,"-1"10"-129,1-2 0,2-9-2193,7 17-774,-3-12-645,10 9-387,-2-5 0,4 12-387,-1 0 0,-2 0-258,-3 10 0,-4 5 0,-7 5-129,-6 1-129,-5 5 129,-6 1-258,-3 1 0,-3-3-129,3 1 129,-1-6-129,6-2 0,9-18 0,-10 19 258,10-19 0,4 0 0,6-3 0,2-5 129,2 3 129,2 1 0,1 4-129,-1 0 0,-3 3 0,-1 6 0,-4 3 129,-2 0-129,-3 5-129,-3 0 0,-4-2-129,-6 7-387,-7-10-1032,0 6-2580,-2-1-387,0 0-387,2-5-129</inkml:trace>
  <inkml:trace contextRef="#ctx0" brushRef="#br0" timeOffset="148063.4687">16037 12431 7353,'15'-2'4773,"-5"12"-129,-10 5-516,-4 3-3483,0 9-645,3 7-2709,-3-3-1548,-1-2-387,2-5-258</inkml:trace>
  <inkml:trace contextRef="#ctx0" brushRef="#br0" timeOffset="148346.4846">16144 12273 4644,'21'-26'4902,"-7"14"-258,1 0 0,3-5-2967,6 16-516,-6-3 0,3 11-129,-10 6-258,0 13-387,-7 0-129,-4 13-129,-4 0 0,-2 5-129,-3-3-129,-1-6-258,5 1-387,-3-15-1032,4 1-2838,3-8-129,1-14-516,-3 12-129</inkml:trace>
  <inkml:trace contextRef="#ctx0" brushRef="#br0" timeOffset="148499.4937">16179 12454 5547,'33'-16'4515,"-11"3"-516,6 2-3225,3 2-4386,-6-8-387,5 6-258</inkml:trace>
  <inkml:trace contextRef="#ctx0" brushRef="#br0" timeOffset="149510.5513">16849 12848 5805,'5'-19'4902,"-5"19"-129,0 0-516,2 21-2451,-4 8-1161,2 11-258,-3 2-258,3 3 0,-1 0-129,1-9-129,0-5 129,2-14-129,-2-17 0,0 0 0,0 0 0,5-26 129,-5-8 0,0-11 0,0-9 0,0 1 129,1 0 129,3 4 0,1 4 129,3 12-129,0 7 258,5 21-129,0 10 129,4 19-258,2 7 0,6 13-129,2-1 0,4 7 0,3-5 0,3-5 0,-2-11-129,1-9 129,-4-12-129,-4-8 0,-3-11 129,-7-13-129,-3-12 0,-6-7 0,-4-8 129,-3-6 0,-2-1 0,0-1-129,-5 5 129,-2 6-258,0 14-129,-3 6-387,10 28-2322,-15-8-1677,10 15-387,-4 16-387,3 9-387</inkml:trace>
  <inkml:trace contextRef="#ctx0" brushRef="#br0" timeOffset="152870.7437">16555 13653 8127,'0'-12'5289,"0"12"-258,0 14-258,-4 8-2709,4 17-1419,0 4-129,0 6-258,4-1 0,2-7-258,0-14 0,2-15 129,-1-12-129,4-20 0,-2-18 129,1-13 0,-5-9 0,1-9 129,-2 0-129,1 4 0,-3 9 0,1 10 0,0 17-129,1 14 129,-4 15-129,16 20 129,-4 13-129,2 8 129,4 4-129,4 1 129,1-5-129,2-6 0,3-13 0,-2-10 0,0-12 129,-5-11-129,-2-10 0,-3-10-129,-5-7 129,-2-3 0,-7-5 0,-2-4 0,0 2-129,-2 0-258,-1 12-387,-7 0-1032,8 21-3225,2 15 0,0 0-387,-11 26-516</inkml:trace>
  <inkml:trace contextRef="#ctx0" brushRef="#br0" timeOffset="155222.8782">16610 14765 258,'0'15'2709,"2"-2"258,-2-13 516,2 19 0,-2-19-129,0 12-387,-9-12-774,9 0-387,-15-9-387,9-4-516,-6-12-258,9-6-129,-1-11-129,4-7-129,7-6 0,3-4 0,4 3-258,3 10 258,0 11-129,1 19-129,-3 16 129,0 19 0,-2 22 0,-1 16 0,1 6 0,0 2-129,2-3 0,3-9-129,1-15 129,3-16-129,2-15 129,-1-15 0,0-16-129,-2-15 258,-3-11-129,-4-8 129,-3-8-129,-4-2 129,-6 0-129,-1 5 129,-3 6-129,-3 4 0,-3 13-129,-1 9-387,10 31-903,-18-12-3354,10 14-387,-1 13-129,2 14-774</inkml:trace>
  <inkml:trace contextRef="#ctx0" brushRef="#br0" timeOffset="161819.2555">21140 15301 8127,'-10'0'5160,"10"0"-387,9 7-129,2 2-3999,7 6-129,0 2-258,4 5 258,0 2-387,1 4 0,-3-2 0,-3 1-129,-3-5 129,-1-1-129,-3-3-129,-2-5-516,0 4-1161,-8-17-2838,1 16-258,-1-16-387,0 0-258</inkml:trace>
  <inkml:trace contextRef="#ctx0" brushRef="#br0" timeOffset="162306.2833">21465 15378 1806,'9'-7'4902,"-9"7"-258,0 0 129,0 0-2322,2 11-774,-7-2-516,1 12-258,-6-7-258,0 8-387,-3-5 0,0 5-129,-2-4 0,-2-1-258,1 0 258,1-2-258,2-1 0,1 0 129,3-1-129,2-3 129,3 2 0,4-12-129,-5 16 129,5-16 129,0 11 0,0-11 0,0 0 258,1 13-129,-1-13 387,11 16-258,-7-6 0,4 9 0,-2-1-129,1 6 129,-2 2-258,-1 6 0,-1 0-129,-1 2 0,-1-1 0,-1 0 0,0-1 0,0-3-129,0-4 0,-1-4-129,1-1-129,-3-8-129,3 12-645,0-24-1032,0 0-2709,0 0-387,0 0 0,0 0-387</inkml:trace>
  <inkml:trace contextRef="#ctx0" brushRef="#br0" timeOffset="163783.3679">15002 16641 1806,'0'-17'3870,"0"17"0,0 0-1419,0 0-3741,10 2-2193,-10-2-645</inkml:trace>
  <inkml:trace contextRef="#ctx0" brushRef="#br0" timeOffset="164082.3847">15002 16641 3483,'16'-10'5418,"-16"-8"-258,0-2-258,-8-5-2709,8 25-774,0 0-516,0 6-258,-2 23-129,2 19-129,0 14-258,4 20 0,2 14-258,-1 17 129,0 6-129,1-1 129,2-11-1548,-8-6-3483,2-23-258,2-18 129,-4-16-258</inkml:trace>
  <inkml:trace contextRef="#ctx0" brushRef="#br0" timeOffset="164614.4154">14992 16514 5160,'-9'-12'5805,"15"-3"-645,7 9-258,9 4-3225,2-9-645,17 11-516,-1 2-129,4 12-129,-2 1-258,-6 6 129,-7 8-129,-12 5 0,-9 9-129,-8 1 0,-12 6-516,-16-8-774,-2 7-3354,-6-4-258,-6-1-516,4-7 0</inkml:trace>
  <inkml:trace contextRef="#ctx0" brushRef="#br0" timeOffset="164803.4259">15447 16869 5031,'29'34'5160,"-24"-13"-258,1 3-387,-2 1-3612,-2 1-1935,-9 8-2838,1-2-774,2-3-516,0 0 258</inkml:trace>
  <inkml:trace contextRef="#ctx0" brushRef="#br0" timeOffset="165402.4603">16400 16659 7224,'23'-30'5160,"-18"13"0,-5 0-258,-8-4-4257,5 7-258,-7-2 129,0 12-129,-6 4-129,-3 2 0,-3 11-258,-3 10 129,-1 2-129,2 3 0,5 3 0,4-1 0,5-6 0,8 0 0,3-9-129,10-8 129,7-4 0,1-3-129,3-11 129,1-2-129,-1 0 258,-2-2-129,0 8 0,-2 5 0,-6 6 0,0 17 0,-6 15 0,-1 7 129,-5 17-129,-4 9 0,-3 10 0,-2 6 0,-1-3 0,0 5 129,1-19-129,5 5 129,1-25-129,3-16 258,7-12-129,7-19-129,0-11 0,7-19-129,0-4 129,4-16 0,1 0 0,2 3-258,-2-1 258,-4 9 0,-2 8-129,-3 6 258,-4 7-258,-13 17-129,11-9-1290,-11 9-3225,-5 4-258,-2 1-258,-6-1-258</inkml:trace>
  <inkml:trace contextRef="#ctx0" brushRef="#br0" timeOffset="166335.5138">14989 17887 1419,'0'0'5547,"0"0"-129,30 54-258,-30-54-2322,0 0-1290,0 0-645,0 0-516,-5 68-129,5-68-258,-14 90 0,3-35-258,1 6-387,-9-4-1419,2-6-2967,17-51-129,-39 60-387</inkml:trace>
  <inkml:trace contextRef="#ctx0" brushRef="#br0" timeOffset="166802.5406">14633 18248 2193,'-19'58'4644,"19"-58"-258,-34 63-2193,34-63-1032,0 0-516,-39 54-258,39-54 129,0 0 129,-7 75 0,7-75 129,0 0 0,38 50-129,-38-50 0,38 21-129,-38-21-129,26 61-129,-26-61-258,7 60-387,-7-60-774,-10 69-645,10-69-645,-31 57-645,31-57 129,-40 42-129,40-42 258,-41 32 387,41-32 1291</inkml:trace>
  <inkml:trace contextRef="#ctx0" brushRef="#br0" timeOffset="166942.5486">14521 18890 129,'-38'33'1548,"38"-33"129,0 0 258,0 0 129,0 0-258,0 0-129,40 41-129,-40-41-387,0 0-129,34 51-387,-34-51-258,0 32-387,0-32-387,0 0-1806,0 0-2193,0 0-129,0 0 388</inkml:trace>
  <inkml:trace contextRef="#ctx0" brushRef="#br0" timeOffset="167139.5598">14786 18630 2322,'0'0'5418,"0"0"-129,36 42-387,-36-42-2064,0 0-1935,-1 66-387,1-66-645,0 84-903,0-84-2193,13 72-1548,-13-72-645,0 0-258</inkml:trace>
  <inkml:trace contextRef="#ctx0" brushRef="#br0" timeOffset="167311.5697">15013 18727 3870,'47'47'4515,"-47"-47"-645,12 74-2580,-12-74-1677,0 0-2322,0 0-1419,0 0 0</inkml:trace>
  <inkml:trace contextRef="#ctx0" brushRef="#br0" timeOffset="167514.5813">15179 18463 1935,'41'16'4902,"-41"-16"0,31 50 0,-31-50-2193,0 0-2193,11 58-258,-11-58-774,0 87-1935,0-87-1935,0 0-645,0 53-258</inkml:trace>
  <inkml:trace contextRef="#ctx0" brushRef="#br0" timeOffset="167726.5933">15247 18537 1,'0'0'4772,"41"-39"388,-41 39-1677,45-40-1161,-45 40-645,56 0-387,-56 0-516,46 10-387,-46-10-258,0 0-258,0 0-258,7 75-2580,-7-75-1806,0 0-258,-45-7-129</inkml:trace>
  <inkml:trace contextRef="#ctx0" brushRef="#br0" timeOffset="168043.6115">16451 17643 5547,'43'-27'5418,"-22"16"387,-2 11-516,4 1-3999,-23-1 129,22 39-516,-22-39-516,14 79 0,-13-20-129,-1-1-645,0 5-645,-5-5-1032,5-58-3096,-7 78-387,7-78-516,0 0-129</inkml:trace>
  <inkml:trace contextRef="#ctx0" brushRef="#br0" timeOffset="168603.6436">16455 18219 8127,'-38'41'5934,"38"-41"-516,0 0-1290,0 0-2709,0 0-774,0 0-387,0 0-258,1 66-258,-1-66-1032,0 89-2580,0-89-1161,0 0-1032,0 0 0</inkml:trace>
  <inkml:trace contextRef="#ctx0" brushRef="#br0" timeOffset="168977.665">16565 18413 5934,'45'32'5805,"-45"-32"-387,0 0-258,0 0-3483,0 0-903,0 0-645,0 0-258,20 57-516,-20-57-774,-28 60-2193,28-60-1935,0 0 258,-47 32-387</inkml:trace>
  <inkml:trace contextRef="#ctx0" brushRef="#br0" timeOffset="169498.6948">16824 18223 3870,'18'54'5547,"-18"-54"-129,0 0-387,0 0-3354,0 0-774,-37 0-387,37 0 0,0 0-387,-37 51 0,37-51-129,0 0 0,0 0 0,-10 50-129,10-50 387,0 0-258,0 0 0,38-17 0,-38 17 0,0 0 0,0 0-129,0 0 0,28 65-129,-28-65 129,-5 57 0,5-57-129,-16 52 129,16-52 129,0 0 129,-9 71-129,9-71 129,0 0-129,3 49 0,-3-49 129,0 0-129,0 0 0,0 0 129,0 0-129,0 0 129,37 0 0,-37 0 0,0 0-129,42-36 0,-42 36-258,0 0-2193,44-21-2451,-44 21-129,0 0-774,40-55 646</inkml:trace>
  <inkml:trace contextRef="#ctx0" brushRef="#br0" timeOffset="173261.91">15809 15690 2322,'-11'-7'5031,"6"-6"-258,3-3-1806,2 16-645,0 0-129,0 0-258,0 0-387,0 0-387,-1-17-258,1 17-258,0-29-258,3 4 129,9-11-258,11-6 129,11-9-258,14-3 258,8-1-129,12 5 0,5 5-129,3 11 0,0 9 0,-4 9-129,-7 11 0,-9 5-129,-10 0 0,-10 9 0,-5-1-129,-10-5-387,-3 7-903,-18-10-3483,11-4-129,-11-9-387,0 2-258</inkml:trace>
  <inkml:trace contextRef="#ctx0" brushRef="#br0" timeOffset="173517.9244">16554 14988 6837,'-3'-29'5289,"3"15"-129,9 5-258,-1-4-3354,13 13-387,-3-5-387,6 10-129,-2 5-129,2 5-129,-4 8-258,-1 2 0,-6 4-129,-4 0 0,-5 0 129,-4 3-258,-5-4 129,-5-3-129,-5-3-129,-4-7-387,4 8-1032,-1-13-3225,4 0-258,3-8-258,9-2-387</inkml:trace>
  <inkml:trace contextRef="#ctx0" brushRef="#br0" timeOffset="173929.9482">17022 15044 8256,'30'-31'5547,"-24"18"-387,-6-3-258,0 16-3483,-15-17-516,5 17-129,-8 5-129,1 14-387,-2 6 0,1 11 0,2 6-258,1-1 0,6 0 0,5-6-129,4-6 0,5-14 0,10-8-129,3-12 0,4-14 0,1-15-129,2-4 258,-3-11-129,-2-5 129,-5-2 129,-1-1 0,-5 7 0,-3 4 129,-2 10 0,-2 8 0,-2 15 0,0 13 129,0 11-129,0 16 0,0 13 129,1 9-258,2 9-129,4 5-387,-2-8-774,14 9-2451,-6-18-1161,5-6-387,0-18-516</inkml:trace>
  <inkml:trace contextRef="#ctx0" brushRef="#br0" timeOffset="174074.9563">17331 15129 5160,'15'-51'5160,"-15"51"-129,0 0-387,0 0-2451,0 20-1290,0 5-387,0 10-1419,0-5-3354,1-5-387,4-4-516,-5-21-129</inkml:trace>
  <inkml:trace contextRef="#ctx0" brushRef="#br0" timeOffset="174213.9643">17352 14916 4128,'-12'-61'4257,"12"45"-387,0-1-387,2 2-6837,14 15-387,0 1-516,9 15 129</inkml:trace>
  <inkml:trace contextRef="#ctx0" brushRef="#br0" timeOffset="174409.9757">17568 14872 8514,'13'-35'5676,"-12"16"-516,-4-2-258,-1 10-3225,-11-3-645,4 14-129,-5 15-258,3 16-258,-1 16-129,4 14-129,2 8-129,2 8-258,6 4-516,-3-10-387,7-1-3225,-2-18-903,5-10-129,-5-19-774</inkml:trace>
  <inkml:trace contextRef="#ctx0" brushRef="#br0" timeOffset="174697.9922">17510 15065 6063,'34'-36'4902,"-10"18"-387,3-2-258,3-9-3741,6 3-129,-1-3 0,1 4 129,-7-6 129,-2 12 0,-11-1 0,-3 16 0,-13 4 129,-4 11 0,-12 13-129,1 17-129,-6 8-258,2 9 0,2 3-258,4 2-129,7 2-387,-1-15-516,10 4-2709,-3-18-1419,4-7-129,-1-15-387</inkml:trace>
  <inkml:trace contextRef="#ctx0" brushRef="#br0" timeOffset="175514.0388">17691 15180 5031,'8'-45'5160,"4"28"-129,5 4-387,4-10-2451,7 16-1290,-2-6-129,4 10-258,-4-4 0,1 4-258,-3-4-129,-4 5-129,-4 2 0,-4-3 0,-2 3 0,-10 0 0,11 0 0,-11 0 129,0 15-129,0-15 129,-8 17 0,3-6-129,1 0 129,3 2 0,0-2-129,1-11 129,4 15-129,-4-15 129,16 15-129,-7-12 0,4-1 0,0-2 0,-1 0 0,2-6-129,-3 0 129,4 2 0,-3-4 0,0 4 0,-2-1 0,-1 4 0,0-2 129,-1 3-129,-8 0 0,14 0 0,-14 0 0,12 0 129,-12 0-129,10-9 0,-10 9 0,9-14 129,-9 14-129,11-13 0,-11 13-129,12-12 129,-12 12 129,14 0-258,-14 0 129,14 11 0,-14-11 0,11 22 0,-5-9 0,0-1 0,-6-12-129,13 17 129,-13-17 0,14 8-129,-4-8 0,1 0 0,1-1 0,2-5-258,3 3-129,-4-5-129,4 3 129,-3-8 0,1 3 0,-2-4 129,1-1 0,-1-8 258,-1-5 645,-1-3-258,2-10 129,0 7 0,-3-7 258,3 7 0,-6-2 129,3 14-258,-5 3 0,4 16-129,-9 3 0,8 27-129,-6 7-129,-2 9-129,2 8-387,-2 2-258,0 14-1935,0-17-2193,0-3-387,-2-16-387,2-11-387</inkml:trace>
  <inkml:trace contextRef="#ctx0" brushRef="#br0" timeOffset="175668.0476">18512 14926 8643,'35'-14'4902,"-7"9"-645,1-2-4257,-2 1-4515,4 6-387,-4-3-516</inkml:trace>
  <inkml:trace contextRef="#ctx0" brushRef="#br0" timeOffset="188693.7927">16859 12954 9804,'2'-35'5289,"12"10"-387,10 3-1161,3-15-2193,17 3-387,3-12-258,9 5-258,-2-2-258,1 1-129,-4 6 0,-4 5-129,-9 6-129,-9 9 129,-14 6-129,-15 10 0,0 0 0,-15 1-129,-16 15 129,-13 6 0,-8 9 0,-11 7 0,-5 2 0,-1 1 129,4-2-258,9-6 258,12-1 0,17-12-129,17-9 129,16-11-129,20-2 0,18-13-129,13-2 258,9 0-258,4-4 129,-2 4 0,-5 6 0,-11 5 0,-12 6 129,-12 5-129,-15 12 0,-13 4 0,-8 6 0,-10 2 0,-8 1 0,-3 3 0,-6-5 0,0-1 0,0-5 0,4-1 129,4-6-129,6-5 0,7-2 0,14-8 0,0 0 0,17-3 0,7-7-129,7-2-258,4 5-516,-4-8-3870,7 4-129,-7-2-645,1 2-129</inkml:trace>
  <inkml:trace contextRef="#ctx0" brushRef="#br0" timeOffset="188959.8079">17738 12516 9546,'-25'-27'5676,"25"27"-516,-13-9 0,13 9-3612,10 16-903,10 9-129,4 4-129,4 3-129,3 5-129,-1 2-129,-2 0 0,-1-7-129,-4-1-258,-4-12-516,3 3-3999,-9-11-129,1-2-258,-7-9-387</inkml:trace>
  <inkml:trace contextRef="#ctx0" brushRef="#br0" timeOffset="189333.829">18097 12593 7224,'10'-36'5289,"-8"19"-258,2 6-258,-3-2-2709,-1 13-903,0 0-387,0 0-258,0 0-129,0 13-129,-10 5-129,-4 2 0,-4 6 0,-3-1-129,-3 0 129,2-2-129,-1-4 0,6-2 0,1-5 0,7-2 0,9-10 0,-10 11 0,10-11 0,0 16 129,0-2 0,4 5 129,0 5 0,2 10 0,-4 3-129,1 6 129,-1 4 0,1 3-258,-3 1 0,0-5-129,0 0-516,-2-12-516,2 3-3741,0-13-258,0-1-258,0-23-516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9/14/2013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3" tIns="46410" rIns="92823" bIns="4641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7"/>
            <a:ext cx="5608320" cy="4156234"/>
          </a:xfrm>
          <a:prstGeom prst="rect">
            <a:avLst/>
          </a:prstGeom>
        </p:spPr>
        <p:txBody>
          <a:bodyPr vert="horz" lIns="92823" tIns="46410" rIns="92823" bIns="4641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772669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0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a|b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b|c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Then b=an and c=</a:t>
            </a:r>
            <a:r>
              <a:rPr lang="en-US" baseline="0" dirty="0" err="1" smtClean="0"/>
              <a:t>bm</a:t>
            </a:r>
            <a:endParaRPr lang="en-US" baseline="0" dirty="0" smtClean="0"/>
          </a:p>
          <a:p>
            <a:r>
              <a:rPr lang="en-US" baseline="0" dirty="0" smtClean="0"/>
              <a:t>So c=</a:t>
            </a:r>
            <a:r>
              <a:rPr lang="en-US" baseline="0" dirty="0" err="1" smtClean="0"/>
              <a:t>bn</a:t>
            </a:r>
            <a:r>
              <a:rPr lang="en-US" baseline="0" dirty="0" smtClean="0"/>
              <a:t>=</a:t>
            </a:r>
            <a:r>
              <a:rPr lang="en-US" baseline="0" dirty="0" err="1" smtClean="0"/>
              <a:t>amn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So </a:t>
            </a:r>
            <a:r>
              <a:rPr lang="en-US" baseline="0" dirty="0" err="1" smtClean="0"/>
              <a:t>a|c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dirty="0" err="1" smtClean="0"/>
              <a:t>a|x</a:t>
            </a:r>
            <a:r>
              <a:rPr lang="en-US" dirty="0" smtClean="0"/>
              <a:t> and </a:t>
            </a:r>
            <a:r>
              <a:rPr lang="en-US" dirty="0" err="1" smtClean="0"/>
              <a:t>a|y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x=an and y=am</a:t>
            </a:r>
          </a:p>
          <a:p>
            <a:r>
              <a:rPr lang="en-US" baseline="0" dirty="0" smtClean="0"/>
              <a:t>So </a:t>
            </a:r>
            <a:r>
              <a:rPr lang="en-US" baseline="0" dirty="0" err="1" smtClean="0"/>
              <a:t>bx+cy</a:t>
            </a:r>
            <a:r>
              <a:rPr lang="en-US" baseline="0" dirty="0" smtClean="0"/>
              <a:t>=</a:t>
            </a:r>
            <a:r>
              <a:rPr lang="en-US" baseline="0" dirty="0" err="1" smtClean="0"/>
              <a:t>abn+acm</a:t>
            </a:r>
            <a:r>
              <a:rPr lang="en-US" baseline="0" dirty="0" smtClean="0"/>
              <a:t> = a(</a:t>
            </a:r>
            <a:r>
              <a:rPr lang="en-US" baseline="0" dirty="0" err="1" smtClean="0"/>
              <a:t>bn+cm</a:t>
            </a:r>
            <a:r>
              <a:rPr lang="en-US" baseline="0" dirty="0" smtClean="0"/>
              <a:t>).</a:t>
            </a:r>
          </a:p>
          <a:p>
            <a:r>
              <a:rPr lang="en-US" baseline="0" dirty="0" smtClean="0"/>
              <a:t>Hence a| (</a:t>
            </a:r>
            <a:r>
              <a:rPr lang="en-US" baseline="0" dirty="0" err="1" smtClean="0"/>
              <a:t>bx+cy</a:t>
            </a:r>
            <a:r>
              <a:rPr lang="en-US" baseline="0" dirty="0" smtClean="0"/>
              <a:t>).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C501E-B55B-444A-A72C-2B9F4B0B7B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FE38-4FD5-47B0-9AF9-D4963B8DEF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2B44-79EB-4D65-BDE3-FBAF74A58E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1BC8-D0B1-4179-B800-F332771B6B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F776-9CD1-44E5-A99B-64DE591C57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ACAF-72D2-4961-857E-D7B5F6FCF3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0A1A-5CE1-4ACF-97E5-643B782AB3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9FCE-0E74-4EF9-9A70-8866743E75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6C01-F58D-4E39-8D67-785256AD7D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B8AA-7DEB-446D-BDB1-84795BAD9A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1F1F-7787-4C44-9624-93928B4A8E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9F18CA-56B6-4BF5-B045-E537835195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wesomeart.brinkster.net/images/lg_wm/Van%20Gogh%20-%20Boats%20of%20Saintes-Maries_lg_wm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2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20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5.png"/><Relationship Id="rId7" Type="http://schemas.openxmlformats.org/officeDocument/2006/relationships/customXml" Target="../ink/ink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01/29/13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0"/>
            <a:ext cx="70866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Number Theory: Factors and Primes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143000" y="5715000"/>
            <a:ext cx="7322974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Discrete Structures (CS 173)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Madhusudan Parthasarathy, University of Illinois</a:t>
            </a:r>
          </a:p>
        </p:txBody>
      </p:sp>
      <p:sp>
        <p:nvSpPr>
          <p:cNvPr id="2" name="Rectangle 1"/>
          <p:cNvSpPr/>
          <p:nvPr/>
        </p:nvSpPr>
        <p:spPr>
          <a:xfrm>
            <a:off x="6225074" y="4618397"/>
            <a:ext cx="2918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3"/>
              </a:rPr>
              <a:t>Boats of </a:t>
            </a:r>
            <a:r>
              <a:rPr lang="en-US" b="1" dirty="0" err="1" smtClean="0">
                <a:hlinkClick r:id="rId3"/>
              </a:rPr>
              <a:t>Saintes</a:t>
            </a:r>
            <a:r>
              <a:rPr lang="en-US" b="1" dirty="0" smtClean="0">
                <a:hlinkClick r:id="rId3"/>
              </a:rPr>
              <a:t>-Maries</a:t>
            </a:r>
            <a:endParaRPr lang="en-US" b="1" dirty="0" smtClean="0"/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Van Gogh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AC5D9-4D02-4355-9F81-DAACC8912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Boats of Saintes-Ma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69737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 numbers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49086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Definition</a:t>
                </a:r>
                <a:r>
                  <a:rPr lang="en-US" sz="2800" dirty="0"/>
                  <a:t>: an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𝑞</m:t>
                    </m:r>
                    <m:r>
                      <a:rPr lang="en-US" sz="2800" b="0" i="1" smtClean="0">
                        <a:latin typeface="Cambria Math"/>
                      </a:rPr>
                      <m:t>≥2</m:t>
                    </m:r>
                  </m:oMath>
                </a14:m>
                <a:r>
                  <a:rPr lang="en-US" sz="2800" dirty="0" smtClean="0"/>
                  <a:t> is </a:t>
                </a:r>
                <a:r>
                  <a:rPr lang="en-US" sz="2800" b="1" dirty="0"/>
                  <a:t>prime</a:t>
                </a:r>
                <a:r>
                  <a:rPr lang="en-US" sz="2800" dirty="0"/>
                  <a:t> if the only positive </a:t>
                </a:r>
                <a:r>
                  <a:rPr lang="en-US" sz="2800" dirty="0" smtClean="0"/>
                  <a:t>factors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800" dirty="0" smtClean="0"/>
                  <a:t>. 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Definition: an </a:t>
                </a:r>
                <a:r>
                  <a:rPr lang="en-US" sz="2800" dirty="0"/>
                  <a:t>integer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𝑞</m:t>
                    </m:r>
                    <m:r>
                      <a:rPr lang="en-US" sz="2800" i="1">
                        <a:latin typeface="Cambria Math"/>
                      </a:rPr>
                      <m:t>≥2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/>
                  <a:t>composite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if </a:t>
                </a:r>
                <a:r>
                  <a:rPr lang="en-US" sz="2800" dirty="0"/>
                  <a:t>it is not prime</a:t>
                </a:r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err="1" smtClean="0"/>
                  <a:t>Primality</a:t>
                </a:r>
                <a:r>
                  <a:rPr lang="en-US" sz="2800" dirty="0" smtClean="0"/>
                  <a:t> </a:t>
                </a:r>
                <a:r>
                  <a:rPr lang="en-US" sz="2800" dirty="0" smtClean="0"/>
                  <a:t>is in P! [AKS02]</a:t>
                </a:r>
                <a:endParaRPr lang="en-US" sz="2800" dirty="0"/>
              </a:p>
              <a:p>
                <a:r>
                  <a:rPr lang="en-US" sz="2800" dirty="0" smtClean="0"/>
                  <a:t>Fundamental </a:t>
                </a:r>
                <a:r>
                  <a:rPr lang="en-US" sz="2800" dirty="0"/>
                  <a:t>Theorem of </a:t>
                </a:r>
                <a:r>
                  <a:rPr lang="en-US" sz="2800" dirty="0" smtClean="0"/>
                  <a:t>Arithmetic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    (aka unique factorization theorem)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Every </a:t>
                </a:r>
                <a:r>
                  <a:rPr lang="en-US" sz="2800" dirty="0"/>
                  <a:t>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≥2</m:t>
                    </m:r>
                  </m:oMath>
                </a14:m>
                <a:r>
                  <a:rPr lang="en-US" sz="2800" dirty="0" smtClean="0"/>
                  <a:t> can be written </a:t>
                </a:r>
                <a:r>
                  <a:rPr lang="en-US" sz="2800" dirty="0"/>
                  <a:t>as the product of one or more prime factors. Except </a:t>
                </a:r>
                <a:r>
                  <a:rPr lang="en-US" sz="2800" dirty="0" smtClean="0"/>
                  <a:t>for the </a:t>
                </a:r>
                <a:r>
                  <a:rPr lang="en-US" sz="2800" dirty="0"/>
                  <a:t>order in which you write the factors, this </a:t>
                </a:r>
                <a:r>
                  <a:rPr lang="en-US" sz="2800" dirty="0" smtClean="0"/>
                  <a:t>prime factorization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is </a:t>
                </a:r>
                <a:r>
                  <a:rPr lang="en-US" sz="2800" dirty="0"/>
                  <a:t>unique.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490864"/>
              </a:xfrm>
              <a:blipFill rotWithShape="1">
                <a:blip r:embed="rId2"/>
                <a:stretch>
                  <a:fillRect l="-1259" t="-222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6019799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600=2*3*4*5*5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460910" y="1372344"/>
              <a:ext cx="7480080" cy="5109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7950" y="1360464"/>
                <a:ext cx="7508520" cy="513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88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410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Greatest common divisor (GCD) for natural numbers a and 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gcd</m:t>
                    </m:r>
                    <m:r>
                      <a:rPr lang="en-US" sz="2400" b="0" i="1" smtClean="0">
                        <a:latin typeface="Cambria Math"/>
                      </a:rPr>
                      <m:t>⁡(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is the largest number that divides both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	max </a:t>
                </a:r>
                <a:r>
                  <a:rPr lang="en-US" sz="2400" dirty="0"/>
                  <a:t>{ n | n </a:t>
                </a:r>
                <a:r>
                  <a:rPr lang="en-US" sz="2400" dirty="0">
                    <a:sym typeface="Symbol"/>
                  </a:rPr>
                  <a:t>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N, n </a:t>
                </a:r>
                <a:r>
                  <a:rPr lang="en-US" sz="2400" dirty="0" smtClean="0"/>
                  <a:t>| a </a:t>
                </a:r>
                <a:r>
                  <a:rPr lang="en-US" sz="2400" dirty="0"/>
                  <a:t>and n |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b</a:t>
                </a:r>
                <a:r>
                  <a:rPr lang="en-US" sz="2400" dirty="0" smtClean="0"/>
                  <a:t>}.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      Defined only if </a:t>
                </a:r>
                <a:r>
                  <a:rPr lang="en-US" sz="2400" dirty="0"/>
                  <a:t>{ n | n </a:t>
                </a:r>
                <a:r>
                  <a:rPr lang="en-US" sz="2400" dirty="0">
                    <a:sym typeface="Symbol"/>
                  </a:rPr>
                  <a:t></a:t>
                </a:r>
                <a:r>
                  <a:rPr lang="en-US" sz="2400" dirty="0"/>
                  <a:t> N, n | a and n | </a:t>
                </a:r>
                <a:r>
                  <a:rPr lang="en-US" sz="2400" dirty="0" smtClean="0"/>
                  <a:t>b} has a maximum.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     So defined </a:t>
                </a:r>
                <a:r>
                  <a:rPr lang="en-US" sz="2400" dirty="0" err="1" smtClean="0"/>
                  <a:t>iff</a:t>
                </a:r>
                <a:r>
                  <a:rPr lang="en-US" sz="2400" dirty="0" smtClean="0"/>
                  <a:t> at least one of a and b is non-zero.</a:t>
                </a:r>
                <a:br>
                  <a:rPr lang="en-US" sz="2400" dirty="0" smtClean="0"/>
                </a:br>
                <a:r>
                  <a:rPr lang="en-US" sz="2400" dirty="0" smtClean="0"/>
                  <a:t>       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lvl="1"/>
                <a:r>
                  <a:rPr lang="en-US" sz="2000" dirty="0" smtClean="0"/>
                  <a:t>Product of shared factors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sz="2000" dirty="0" smtClean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Relatively prime: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/>
                  <a:t> are relatively prime if they share no common factors, so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410200"/>
              </a:xfrm>
              <a:blipFill rotWithShape="1">
                <a:blip r:embed="rId2"/>
                <a:stretch>
                  <a:fillRect l="-963" t="-1578" r="-74" b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319360" y="3317400"/>
              <a:ext cx="3389400" cy="3315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4600" y="3313440"/>
                <a:ext cx="3408120" cy="333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58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69406"/>
            <a:ext cx="2895600" cy="97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LCM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400" dirty="0"/>
              </a:p>
              <a:p>
                <a:r>
                  <a:rPr lang="en-US" sz="2400" dirty="0" smtClean="0"/>
                  <a:t>Least common multiplier (LCM):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lcm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 smtClean="0"/>
                  <a:t> is the smallest number that both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/>
                  <a:t> divide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lcm(</a:t>
                </a:r>
                <a:r>
                  <a:rPr lang="en-US" sz="2400" dirty="0" err="1" smtClean="0"/>
                  <a:t>a,b</a:t>
                </a:r>
                <a:r>
                  <a:rPr lang="en-US" sz="2400" dirty="0"/>
                  <a:t>) = min{ p | p </a:t>
                </a:r>
                <a:r>
                  <a:rPr lang="en-US" sz="2400" dirty="0">
                    <a:sym typeface="Symbol"/>
                  </a:rPr>
                  <a:t>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N, p &gt;0, </a:t>
                </a:r>
                <a:r>
                  <a:rPr lang="en-US" sz="2400" dirty="0" err="1"/>
                  <a:t>a|p</a:t>
                </a:r>
                <a:r>
                  <a:rPr lang="en-US" sz="2400" dirty="0"/>
                  <a:t> and </a:t>
                </a:r>
                <a:r>
                  <a:rPr lang="en-US" sz="2400" dirty="0" err="1"/>
                  <a:t>b|p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}.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 smtClean="0"/>
                  <a:t>lcm(0,b</a:t>
                </a:r>
                <a:r>
                  <a:rPr lang="en-US" sz="2400" dirty="0"/>
                  <a:t>)=lcm(a,0)=0 by definition.</a:t>
                </a:r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7338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gcd</a:t>
            </a:r>
            <a:r>
              <a:rPr lang="en-US" sz="2000" dirty="0" smtClean="0"/>
              <a:t>(5, 15) =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 smtClean="0"/>
              <a:t>gcd</a:t>
            </a:r>
            <a:r>
              <a:rPr lang="en-US" sz="2000" dirty="0" smtClean="0"/>
              <a:t>(0, k) = 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gcd</a:t>
            </a:r>
            <a:r>
              <a:rPr lang="en-US" sz="2000" dirty="0" smtClean="0"/>
              <a:t>(8, 12) =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 smtClean="0"/>
              <a:t>gcd</a:t>
            </a:r>
            <a:r>
              <a:rPr lang="en-US" sz="2000" dirty="0" smtClean="0"/>
              <a:t>(8*m, 12*m) =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24400" y="1142999"/>
            <a:ext cx="39624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lcm(120, 15) = </a:t>
            </a:r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lcm (</a:t>
            </a:r>
            <a:r>
              <a:rPr lang="en-US" sz="2000" dirty="0"/>
              <a:t>6</a:t>
            </a:r>
            <a:r>
              <a:rPr lang="en-US" sz="2000" dirty="0" smtClean="0"/>
              <a:t>, </a:t>
            </a:r>
            <a:r>
              <a:rPr lang="en-US" sz="2000" dirty="0"/>
              <a:t>8</a:t>
            </a:r>
            <a:r>
              <a:rPr lang="en-US" sz="2000" dirty="0" smtClean="0"/>
              <a:t>) = </a:t>
            </a:r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Which of these are relatively prime?</a:t>
            </a:r>
            <a:endParaRPr lang="en-US" sz="2000" dirty="0"/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6 and 8?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5 and 21?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6 and 33?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3 and 33?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Any two prime numbers?</a:t>
            </a:r>
          </a:p>
          <a:p>
            <a:pPr marL="0" indent="0">
              <a:buFont typeface="Arial" charset="0"/>
              <a:buNone/>
            </a:pP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012680" y="702360"/>
              <a:ext cx="7325640" cy="6154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6120" y="696600"/>
                <a:ext cx="7796160" cy="617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28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</a:t>
            </a:r>
            <a:r>
              <a:rPr lang="en-US" dirty="0" err="1" smtClean="0"/>
              <a:t>gcd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5" y="2524125"/>
            <a:ext cx="87153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47800" y="3736827"/>
                <a:ext cx="58087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E.g.,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=31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=5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𝑞</m:t>
                    </m:r>
                    <m:r>
                      <a:rPr lang="en-US" sz="2400" b="0" i="1" smtClean="0">
                        <a:latin typeface="Cambria Math"/>
                      </a:rPr>
                      <m:t>=6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736827"/>
                <a:ext cx="580870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681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85800" y="1524000"/>
            <a:ext cx="773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Naïve algorithm: </a:t>
            </a:r>
            <a:br>
              <a:rPr lang="en-US" dirty="0" smtClean="0"/>
            </a:br>
            <a:r>
              <a:rPr lang="en-US" dirty="0" smtClean="0"/>
              <a:t>     factor  a and b and compute </a:t>
            </a:r>
            <a:r>
              <a:rPr lang="en-US" dirty="0" err="1" smtClean="0"/>
              <a:t>gcd</a:t>
            </a:r>
            <a:r>
              <a:rPr lang="en-US" dirty="0" smtClean="0"/>
              <a:t>… but no one knows how to factor fast!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Euclidean algorithm for computing </a:t>
            </a:r>
            <a:r>
              <a:rPr lang="en-US" dirty="0" err="1" smtClean="0"/>
              <a:t>gcd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77312"/>
            <a:ext cx="33718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5147" y="383457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4056" y="38152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53200" y="3834570"/>
                <a:ext cx="23199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𝑟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>
                          <a:latin typeface="Cambria Math"/>
                        </a:rPr>
                        <m:t>remainder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834570"/>
                <a:ext cx="231993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71599" y="1248374"/>
                <a:ext cx="64497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</a:rPr>
                      <m:t>remainder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000" dirty="0" smtClean="0"/>
                  <a:t> is the remainder 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dirty="0" smtClean="0"/>
                  <a:t> is divided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9" y="1248374"/>
                <a:ext cx="6449779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6154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76998" y="3265316"/>
                <a:ext cx="17524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cs typeface="Times New Roman" pitchFamily="18" charset="0"/>
                        </a:rPr>
                        <m:t>gcd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⁡(969,102)</m:t>
                      </m:r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98" y="3265316"/>
                <a:ext cx="1752403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85360" y="1822680"/>
              <a:ext cx="7653240" cy="3797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1320" y="1809720"/>
                <a:ext cx="7679880" cy="38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63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Euclidean algorithm for computing </a:t>
            </a:r>
            <a:r>
              <a:rPr lang="en-US" dirty="0" err="1" smtClean="0"/>
              <a:t>gcd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77312"/>
            <a:ext cx="33718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5147" y="383457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4056" y="38152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53200" y="3834570"/>
                <a:ext cx="23199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𝑟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>
                          <a:latin typeface="Cambria Math"/>
                        </a:rPr>
                        <m:t>remainder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834570"/>
                <a:ext cx="231993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71599" y="1248374"/>
                <a:ext cx="64497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</a:rPr>
                      <m:t>remainder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000" dirty="0" smtClean="0"/>
                  <a:t> is the remainder 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dirty="0" smtClean="0"/>
                  <a:t> is divided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9" y="1248374"/>
                <a:ext cx="6449779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6154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76998" y="3265316"/>
                <a:ext cx="20377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cs typeface="Times New Roman" pitchFamily="18" charset="0"/>
                        </a:rPr>
                        <m:t>gcd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⁡(3289,1111)</m:t>
                      </m:r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98" y="3265316"/>
                <a:ext cx="2037737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5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Euclidean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32961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183920" y="4275360"/>
              <a:ext cx="426960" cy="131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3480" y="4261680"/>
                <a:ext cx="451440" cy="15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39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why does Euclidean algorithm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31031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0461" y="3549892"/>
                <a:ext cx="77753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Euclidean algorithm works </a:t>
                </a:r>
                <a:r>
                  <a:rPr lang="en-US" sz="2400" dirty="0" err="1" smtClean="0"/>
                  <a:t>iff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remainder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61" y="3549892"/>
                <a:ext cx="7775339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76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747960" y="2958120"/>
              <a:ext cx="831600" cy="38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45440" y="2946960"/>
                <a:ext cx="846000" cy="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09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Euclidean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457200" y="990600"/>
                <a:ext cx="8229600" cy="5135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2000" dirty="0" smtClean="0"/>
                  <a:t>Claim: For any integers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𝑎</m:t>
                    </m:r>
                    <m:r>
                      <a:rPr lang="en-US" sz="2000" i="1" smtClean="0">
                        <a:latin typeface="Cambria Math"/>
                      </a:rPr>
                      <m:t>, </m:t>
                    </m:r>
                    <m:r>
                      <a:rPr lang="en-US" sz="2000" i="1" smtClean="0">
                        <a:latin typeface="Cambria Math"/>
                      </a:rPr>
                      <m:t>𝑏</m:t>
                    </m:r>
                    <m:r>
                      <a:rPr lang="en-US" sz="200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𝑞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sz="2000" dirty="0" smtClean="0"/>
                  <a:t>,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dirty="0" smtClean="0"/>
                  <a:t>, if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𝑏𝑞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sz="2000" dirty="0" smtClean="0"/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gcd</m:t>
                    </m:r>
                    <m:r>
                      <a:rPr lang="en-US" sz="2000" b="0" i="1" smtClean="0">
                        <a:latin typeface="Cambria Math"/>
                      </a:rPr>
                      <m:t>⁡(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𝑟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.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90600"/>
                <a:ext cx="8229600" cy="5135563"/>
              </a:xfrm>
              <a:prstGeom prst="rect">
                <a:avLst/>
              </a:prstGeom>
              <a:blipFill rotWithShape="1">
                <a:blip r:embed="rId2"/>
                <a:stretch>
                  <a:fillRect l="-741" t="-5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43520" y="1388160"/>
              <a:ext cx="8039880" cy="5176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840" y="1373760"/>
                <a:ext cx="8060400" cy="520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20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Counting, numbers, 1-1 correspondence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55120" y="1097640"/>
              <a:ext cx="7543440" cy="5470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640" y="1082160"/>
                <a:ext cx="7573680" cy="549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0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More number theory: </a:t>
            </a:r>
            <a:r>
              <a:rPr lang="en-US" dirty="0" err="1" smtClean="0"/>
              <a:t>congruences</a:t>
            </a:r>
            <a:endParaRPr lang="en-US" dirty="0" smtClean="0"/>
          </a:p>
          <a:p>
            <a:r>
              <a:rPr lang="en-US" dirty="0" err="1" smtClean="0"/>
              <a:t>Rationals</a:t>
            </a:r>
            <a:r>
              <a:rPr lang="en-US" dirty="0" smtClean="0"/>
              <a:t> and reals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10560" y="222480"/>
              <a:ext cx="8278560" cy="6484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160" y="207720"/>
                <a:ext cx="8292960" cy="65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4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r>
              <a:rPr lang="en-US" dirty="0" smtClean="0"/>
              <a:t>Unary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Roman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Positional number systems: Decimal, binary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al-</a:t>
            </a:r>
            <a:r>
              <a:rPr lang="en-US" sz="2600" b="1" dirty="0" err="1" smtClean="0"/>
              <a:t>Khwārizmī</a:t>
            </a:r>
            <a:r>
              <a:rPr lang="en-US" sz="2600" dirty="0" smtClean="0"/>
              <a:t> : Persian mathematician,</a:t>
            </a:r>
          </a:p>
          <a:p>
            <a:pPr marL="0" indent="0">
              <a:buNone/>
            </a:pPr>
            <a:r>
              <a:rPr lang="en-US" sz="2600" dirty="0" smtClean="0"/>
              <a:t>                               astronomer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600" dirty="0" smtClean="0"/>
              <a:t>“On the calculation with Hindu numerals”;  825 AD </a:t>
            </a:r>
            <a:br>
              <a:rPr lang="en-US" sz="2600" dirty="0" smtClean="0"/>
            </a:br>
            <a:r>
              <a:rPr lang="en-US" sz="2600" dirty="0" smtClean="0"/>
              <a:t>         decimal positional number system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3" y="2444166"/>
            <a:ext cx="65817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28600"/>
            <a:ext cx="23812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1877211">
            <a:off x="4161486" y="4612674"/>
            <a:ext cx="1008962" cy="392410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2492893">
            <a:off x="2152205" y="3812008"/>
            <a:ext cx="1287757" cy="372429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22215" y="4251158"/>
            <a:ext cx="2644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ZERO (500 AD)</a:t>
            </a:r>
            <a:endParaRPr lang="en-US" sz="2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443000" y="3885840"/>
              <a:ext cx="1428120" cy="1972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36880" y="3873240"/>
                <a:ext cx="1449000" cy="199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9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numbers and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8674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/>
                  </a:rPr>
                  <a:t>Natural numbers: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ℕ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 1, 2, …</m:t>
                        </m:r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a typeface="Cambria Math"/>
                  </a:rPr>
                  <a:t>	closed under addition and multiplication</a:t>
                </a:r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>
                    <a:ea typeface="Cambria Math"/>
                  </a:rPr>
                  <a:t>I</a:t>
                </a:r>
                <a:r>
                  <a:rPr lang="en-US" dirty="0" smtClean="0">
                    <a:ea typeface="Cambria Math"/>
                  </a:rPr>
                  <a:t>ntegers:	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 −1,1,−2,2,…</m:t>
                        </m:r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closed under addition, subtraction, </a:t>
                </a:r>
                <a:br>
                  <a:rPr lang="en-US" dirty="0" smtClean="0"/>
                </a:br>
                <a:r>
                  <a:rPr lang="en-US" dirty="0" smtClean="0"/>
                  <a:t>                     multiplication (but not “division”)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867400"/>
              </a:xfrm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35675"/>
            <a:ext cx="2133600" cy="365125"/>
          </a:xfrm>
        </p:spPr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1431925"/>
                <a:ext cx="757842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 smtClean="0"/>
                  <a:t> are integers.  </a:t>
                </a:r>
              </a:p>
              <a:p>
                <a:r>
                  <a:rPr lang="en-US" sz="28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/>
                  <a:t> divides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iff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𝑎𝑛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 for some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31925"/>
                <a:ext cx="7578421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609" t="-6410" r="-724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90800" y="3954561"/>
                <a:ext cx="43665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“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/>
                  <a:t> divides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 smtClean="0"/>
                  <a:t>”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≡</m:t>
                    </m:r>
                  </m:oMath>
                </a14:m>
                <a:r>
                  <a:rPr lang="en-US" sz="3200" dirty="0" smtClean="0"/>
                  <a:t> “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</a:rPr>
                      <m:t> | </m:t>
                    </m:r>
                    <m:r>
                      <a:rPr lang="en-US" sz="32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 smtClean="0"/>
                  <a:t>”  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954561"/>
                <a:ext cx="4366516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3492" t="-13542" r="-237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16170" y="4682068"/>
                <a:ext cx="230612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dirty="0" smtClean="0"/>
                  <a:t> is a </a:t>
                </a:r>
                <a:r>
                  <a:rPr lang="en-US" sz="2000" i="1" dirty="0" smtClean="0"/>
                  <a:t>factor</a:t>
                </a:r>
                <a:r>
                  <a:rPr lang="en-US" sz="2000" dirty="0" smtClean="0"/>
                  <a:t> or </a:t>
                </a:r>
                <a:r>
                  <a:rPr lang="en-US" sz="2000" i="1" dirty="0" smtClean="0"/>
                  <a:t>divisor</a:t>
                </a:r>
                <a:r>
                  <a:rPr lang="en-US" sz="20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170" y="4682068"/>
                <a:ext cx="2306127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2639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06141" y="4682068"/>
                <a:ext cx="22325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000" dirty="0" smtClean="0"/>
                  <a:t> is a </a:t>
                </a:r>
                <a:r>
                  <a:rPr lang="en-US" sz="2000" i="1" dirty="0" smtClean="0"/>
                  <a:t>multiple</a:t>
                </a:r>
                <a:r>
                  <a:rPr lang="en-US" sz="2000" dirty="0" smtClean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a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141" y="4682068"/>
                <a:ext cx="2232534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2286000" y="4464508"/>
            <a:ext cx="457200" cy="2175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754032" y="4510675"/>
            <a:ext cx="552109" cy="284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26891" y="2559056"/>
                <a:ext cx="60035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 | 55</m:t>
                    </m:r>
                  </m:oMath>
                </a14:m>
                <a:r>
                  <a:rPr lang="en-US" sz="2800" dirty="0" smtClean="0"/>
                  <a:t> because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55=5∗11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891" y="2559056"/>
                <a:ext cx="6003567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203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4824000" y="4443120"/>
              <a:ext cx="1678680" cy="2072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09960" y="4431600"/>
                <a:ext cx="1706760" cy="209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54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divisibility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Which of these holds?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000" dirty="0" smtClean="0"/>
              <a:t>4 | 12			11 | -11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4 | 4	           	               -22 | 11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4 | 6			7 | -15</a:t>
            </a:r>
          </a:p>
          <a:p>
            <a:pPr marL="0" indent="0">
              <a:buNone/>
            </a:pPr>
            <a:r>
              <a:rPr lang="en-US" sz="2000" dirty="0" smtClean="0"/>
              <a:t>              </a:t>
            </a:r>
          </a:p>
          <a:p>
            <a:pPr marL="0" indent="0">
              <a:buNone/>
            </a:pPr>
            <a:r>
              <a:rPr lang="en-US" sz="2000" dirty="0" smtClean="0"/>
              <a:t>              12 | 4			4 | -16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6 | 0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0 | 6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52600" y="1000780"/>
                <a:ext cx="54575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 | 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 smtClean="0"/>
                  <a:t>)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↔</m:t>
                    </m:r>
                  </m:oMath>
                </a14:m>
                <a:r>
                  <a:rPr lang="en-US" sz="2800" dirty="0" smtClean="0"/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𝑎𝑛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000" dirty="0" smtClean="0"/>
                  <a:t>for some integers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000780"/>
                <a:ext cx="545752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34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325960" y="2474280"/>
              <a:ext cx="6403680" cy="3938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2280" y="2460960"/>
                <a:ext cx="6421320" cy="396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51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with divisibility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Claim: For any integers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 smtClean="0"/>
                  <a:t>,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|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000" dirty="0" smtClean="0"/>
                  <a:t> and b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|</m:t>
                    </m:r>
                    <m:r>
                      <a:rPr lang="en-US" sz="2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|</m:t>
                    </m:r>
                    <m:r>
                      <a:rPr lang="en-US" sz="2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Definition: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dirty="0" smtClean="0"/>
                  <a:t> divides 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𝑎𝑛</m:t>
                    </m:r>
                  </m:oMath>
                </a14:m>
                <a:r>
                  <a:rPr lang="en-US" sz="2000" dirty="0" smtClean="0"/>
                  <a:t> for some integer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91520" y="220680"/>
              <a:ext cx="8576280" cy="6037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000" y="208080"/>
                <a:ext cx="8591760" cy="605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06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with divisibility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Claim: For any integers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 smtClean="0"/>
                  <a:t>,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|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|</m:t>
                    </m:r>
                    <m:r>
                      <a:rPr lang="en-US" sz="20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|</m:t>
                    </m:r>
                    <m:r>
                      <a:rPr lang="en-US" sz="2000" b="0" i="1" smtClean="0">
                        <a:latin typeface="Cambria Math"/>
                      </a:rPr>
                      <m:t>𝑏𝑥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𝑐𝑦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Definition: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dirty="0" smtClean="0"/>
                  <a:t> divides 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𝑎𝑛</m:t>
                    </m:r>
                  </m:oMath>
                </a14:m>
                <a:r>
                  <a:rPr lang="en-US" sz="2000" dirty="0" smtClean="0"/>
                  <a:t> for some integer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256040" y="2046600"/>
              <a:ext cx="7656840" cy="3705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3080" y="2036160"/>
                <a:ext cx="7686000" cy="37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479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87094</TotalTime>
  <Words>690</Words>
  <Application>Microsoft Office PowerPoint</Application>
  <PresentationFormat>On-screen Show (4:3)</PresentationFormat>
  <Paragraphs>172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2_Office Theme</vt:lpstr>
      <vt:lpstr>PowerPoint Presentation</vt:lpstr>
      <vt:lpstr>Counting, numbers, 1-1 correspondence</vt:lpstr>
      <vt:lpstr>Representation of numbers</vt:lpstr>
      <vt:lpstr>ALGORITHMS</vt:lpstr>
      <vt:lpstr>Natural numbers and integers</vt:lpstr>
      <vt:lpstr>Divisibility</vt:lpstr>
      <vt:lpstr>Examples of divisibility</vt:lpstr>
      <vt:lpstr>Proof with divisibility</vt:lpstr>
      <vt:lpstr>Proof with divisibility</vt:lpstr>
      <vt:lpstr>Prime numbers</vt:lpstr>
      <vt:lpstr>GCD</vt:lpstr>
      <vt:lpstr>LCM</vt:lpstr>
      <vt:lpstr>Factor examples</vt:lpstr>
      <vt:lpstr>Computing the gcd</vt:lpstr>
      <vt:lpstr>Euclidean algorithm for computing gcd</vt:lpstr>
      <vt:lpstr>Euclidean algorithm for computing gcd</vt:lpstr>
      <vt:lpstr>Recursive Euclidean Algorithm</vt:lpstr>
      <vt:lpstr>But why does Euclidean algorithm work?</vt:lpstr>
      <vt:lpstr>Proof of Euclidean algorithm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madhu</cp:lastModifiedBy>
  <cp:revision>261</cp:revision>
  <cp:lastPrinted>2013-01-29T15:50:20Z</cp:lastPrinted>
  <dcterms:created xsi:type="dcterms:W3CDTF">2009-12-16T02:55:56Z</dcterms:created>
  <dcterms:modified xsi:type="dcterms:W3CDTF">2013-09-15T04:44:43Z</dcterms:modified>
</cp:coreProperties>
</file>