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2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581" r:id="rId2"/>
    <p:sldId id="583" r:id="rId3"/>
    <p:sldId id="584" r:id="rId4"/>
    <p:sldId id="586" r:id="rId5"/>
    <p:sldId id="588" r:id="rId6"/>
    <p:sldId id="587" r:id="rId7"/>
    <p:sldId id="582" r:id="rId8"/>
    <p:sldId id="601" r:id="rId9"/>
    <p:sldId id="589" r:id="rId10"/>
    <p:sldId id="590" r:id="rId11"/>
    <p:sldId id="591" r:id="rId12"/>
    <p:sldId id="593" r:id="rId13"/>
    <p:sldId id="596" r:id="rId14"/>
    <p:sldId id="600" r:id="rId15"/>
    <p:sldId id="598" r:id="rId16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CC00"/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8" autoAdjust="0"/>
    <p:restoredTop sz="80101" autoAdjust="0"/>
  </p:normalViewPr>
  <p:slideViewPr>
    <p:cSldViewPr>
      <p:cViewPr>
        <p:scale>
          <a:sx n="50" d="100"/>
          <a:sy n="50" d="100"/>
        </p:scale>
        <p:origin x="-1986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05T16:12:19.1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18113 2228 2967,'0'-20'3999,"0"8"129,0 12-129,-3-20-1548,3 20-516,0 0-516,0 0-258,0 0-387,0 0-258,0 0 0,0 20-258,3 2-129,4 11 258,1 7-258,1 9-129,4 5 0,0 4-129,1 5 129,-1 2-258,3 0 258,-3-5-387,-1-6 258,0-8 0,-1-7-387,-6-16-774,5 2-2838,-10-25-258,6 13-129,-6-23-774</inkml:trace>
  <inkml:trace contextRef="#ctx0" brushRef="#br0" timeOffset="324.0186">18451 2121 6966,'0'-15'4257,"-6"27"-129,-1 8-258,5 12-2967,-8 6-387,2 13-129,-3 7 0,0 14-258,-4 6 258,1 6-387,-2 4 0,1-1 129,1-4-129,1-7 258,0-6-258,3-18-645,7-4-645,-5-24-2451,8-5-516,0-19-387,0 0 0</inkml:trace>
  <inkml:trace contextRef="#ctx0" brushRef="#br0" timeOffset="601.0344">18222 2523 5934,'-6'-10'4773,"6"10"-387,12-19-258,4 14-2967,0-9-387,8 6 129,-2-4-387,4 5-258,-2 2-258,-4 0-774,3 5-3354,-10 0 0,-2 6-387,-11-6-516</inkml:trace>
  <inkml:trace contextRef="#ctx0" brushRef="#br0" timeOffset="909.052">18560 2460 258,'11'17'4128,"-3"-3"387,-2 4-387,3 11-1290,-2-8-1032,9 18-258,-6-7-774,5 1-258,-3 1-258,2 0-129,-2-5-129,-2-8 0,-2-2-129,0-6 0,-1-1-774,-7-12-2838,7 13-258,-7-13-387,0 0-129</inkml:trace>
  <inkml:trace contextRef="#ctx0" brushRef="#br0" timeOffset="1224.07">18701 2439 3354,'-3'-13'4257,"3"13"-387,0 0 129,-11 0-2580,10 13-387,-3 0-258,-1 7-129,-2 6-387,2 8 0,-5 10-129,1 2 0,-3 7-129,2-1 0,-1 2-129,-1-8-387,5 5-1677,-2-16-1806,3-9-129,1-10-387,5-16 387</inkml:trace>
  <inkml:trace contextRef="#ctx0" brushRef="#br0" timeOffset="1668.0954">19201 2158 5805,'0'0'4515,"0"0"-129,0 0-129,-2 22-2322,-3-4-645,5 14-516,2 2-387,3 11-258,-1-1 0,1 5-258,2 4 0,-2-4-129,0-1 129,-2-5-387,4-2 0,-7-19-1032,5 11-1677,-5-33-1161,0 18-129,0-18-387</inkml:trace>
  <inkml:trace contextRef="#ctx0" brushRef="#br0" timeOffset="2000.1142">19174 2157 7740,'9'-28'4515,"4"17"-129,0-5-903,8 10-2580,-2-5 0,5 11-258,-5 3-258,3 10-129,-6 7-258,-2 4 129,-6 5 0,-2 2-129,-3 3 0,-3-2 0,-7 0-129,-2-4-516,-1 1-516,-9-9-1548,3 2-1548,-4-5-387,2 2-129,-1-9-258</inkml:trace>
  <inkml:trace contextRef="#ctx0" brushRef="#br0" timeOffset="2376.1359">19666 2111 7224,'0'-11'4257,"-2"-1"0,-4 18-387,-8 2-2709,6 13-387,-7 6-129,2 7-387,-3 7 0,2 10-258,-1 4 129,4 3-258,3 5 129,7 1-129,1 0 129,6-1-129,7-8 0,5-8 129,5-6-774,-3-17-645,8 1-2580,-4-16-387,0-4-387,-4-10-258</inkml:trace>
  <inkml:trace contextRef="#ctx0" brushRef="#br0" timeOffset="2645.1513">19810 2365 8256,'-1'-14'4902,"5"-1"-387,5 19-516,-9-4-2967,18 22-129,-7-4-258,6 8-516,-3 2 387,3 5-645,-3 1 258,1-7-774,1 4 129,-7-17-903,9 9-2967,-10-14-258,5 0-258,-4-11-258</inkml:trace>
  <inkml:trace contextRef="#ctx0" brushRef="#br0" timeOffset="2864.1639">20010 2355 3225,'-11'-24'4515,"11"24"-258,-11-5 258,-1 5-3096,8 18-129,-7 1-387,4 14-516,-4-1 0,2 9-387,-2 0 129,4-1-774,1 9-1548,-1-17-1935,2 2-387,0-14-129,0-2 0</inkml:trace>
  <inkml:trace contextRef="#ctx0" brushRef="#br0" timeOffset="3232.1847">20172 2123 6450,'29'-5'4773,"-17"8"-129,2 7-387,-2-1-2709,7 15-387,-3-1-645,0 6 0,-4 5-258,0 3-387,-5 3 129,-2 2-258,-5 2 129,0-1-129,-4 2 0,-3-7-129,-1 3-258,-6-18-1419,5 11-2193,-3-13-516,4-1-258,-2-11 129</inkml:trace>
  <inkml:trace contextRef="#ctx0" brushRef="#br0" timeOffset="3576.2045">20709 2253 8643,'23'-2'4773,"-5"2"-258,1-1-516,7 1-3354,1 0 0,7 0-387,-4 0-387,-2-1-1161,2 1-2967,-7 0-258,-5 1-258,-8 3-258</inkml:trace>
  <inkml:trace contextRef="#ctx0" brushRef="#br0" timeOffset="3868.2213">20782 2448 5031,'7'7'4902,"-7"-7"-258,13 0-129,-13 0-3354,20 0-516,-10 0-129,4 0-258,1-3 0,1-1-516,4 2 0,-1-6-258,2 5-387,-6-9-1290,5 5-2193,-5 0-129,-2 1-258</inkml:trace>
  <inkml:trace contextRef="#ctx0" brushRef="#br0" timeOffset="4344.2485">20962 2102 4902,'0'-13'4644,"0"-3"129,0 16-387,5-10-2322,3 10-645,-8 0-516,12 10-258,-4-1-129,6 5 0,-3-1-129,9 6-129,-4-4 0,3 4-129,-1-1-129,0 1 129,0-2-129,-2 1 0,-3-2 0,1-4 0,0 2-129,-1-2 0,0-1 129,-3-3-129,1 2 0,-11-10-129,17 21 129,-15-8-516,-2 1 645,-1 2-387,-8 9 258,-4 0-258,-6 7 387,-3 1-258,0 4 0,-3-6-387,7 14-3612,-6-8-387,5 2-129,2-11-516</inkml:trace>
  <inkml:trace contextRef="#ctx0" brushRef="#br0" timeOffset="5140.294">21819 2171 1806,'-5'-20'3483,"5"20"516,-2-17-387,2 17-2064,0 0-258,0 0-129,-6 14-129,-3 5 0,6 19 129,-10 1-258,6 14-387,-6 2 258,3 4-645,3 1 129,3-3-258,4-4 0,7-12-258,10-3 258,7-17 0,8-11 0,5-10 0,2-6-129,2-16 129,-1-10 129,-4-6-129,-6-9 129,-7-3-129,-6-4 129,-7 1 258,-8-2-258,-2 2 258,-6 2-258,-6 5 129,-6 9-258,-3 9 258,-3 10-387,-3 5-129,1 12-387,-8-4-1677,9 17-1935,-2 7-387,4 6-387,3-1-129</inkml:trace>
  <inkml:trace contextRef="#ctx0" brushRef="#br0" timeOffset="5336.3053">21825 2370 5160,'25'22'5289,"-7"-5"-258,-6-5-516,12 11-2838,-8-5-516,8 7-516,-2-2-387,0 4-129,3-1-516,-5-9-387,6 12-2709,-7-16-1161,2 1-387,-5-13-387</inkml:trace>
  <inkml:trace contextRef="#ctx0" brushRef="#br0" timeOffset="5656.3236">22372 2051 8514,'0'-17'5031,"0"17"-129,-8-6-258,7 21-3741,-8 12-129,4 13-258,-3 8-129,1 7-387,0 2 129,3 1-258,0-1 129,4-3-387,5-5 258,5-7-129,8-11-258,1-13-129,8 4-516,-10-21-2838,8 4-774,-4-9-516,3-7-129</inkml:trace>
  <inkml:trace contextRef="#ctx0" brushRef="#br0" timeOffset="5896.3372">22585 2249 8901,'2'-12'5160,"13"9"-387,-4 2-516,10 9-3354,-1 5-129,9 9-129,-4 0-129,1 4-387,-4-2 0,-3 1-258,-1-4-129,-7-6-516,0 4-903,-11-19-3225,0 14-258,0-14-129,0 0-387</inkml:trace>
  <inkml:trace contextRef="#ctx0" brushRef="#br0" timeOffset="6081.3479">22775 2163 8385,'-19'21'4902,"9"0"-387,-2 2-258,6 8-3741,-3 1-387,2-2-258,4 4-1032,-8-9-3354,6-2-258,0-5-516,0-4 129</inkml:trace>
  <inkml:trace contextRef="#ctx0" brushRef="#br0" timeOffset="6424.3675">22920 2041 7353,'32'-27'5031,"-17"20"-129,5 12-1419,-9 2-1935,15 17-258,-10 0-258,7 13-258,-8 4-258,2 8-129,-7 2-129,-2 4-387,-5 1 258,-3-2-387,-5-4 129,-8-1-129,-3-2-129,-5-10-516,7 14-1419,-10-20-2580,6 0-258,-5-10-387,5 2-129</inkml:trace>
  <inkml:trace contextRef="#ctx0" brushRef="#br0" timeOffset="19660.1244">18208 3425 2193,'-14'-8'2967,"14"8"-129,-10-21-903,10 21-645,0 0-258,0-9-258,0 9-387,0 0 0,8 0-387,-8 0 0,21 5 0,-8-1 0,7 0 0,2-1 0,6-3 0,5 2 129,3-2-129,6-2 0,0-5 0,3 5 0,4-5 0,1-1 0,2 1 0,2-3-129,4 0 129,2 0-258,6 0 258,2-1 0,6-1-129,0 3 129,1 1 0,0-1 0,-1 3-129,-2 0 129,-5 1 0,-2 1 258,-7-21 387,-58 25-258,59-18-387,13 16 0,-17-15 0,-55 17 0,0 0 0,134-20 129,-60 20-387,-12 0-387,71-1 258,-70-2 387,-4 0-129,-1 3 129,-2-2 0,5-1-129,1-1 129,4-1-129,7 2 129,1-5-129,5 2 129,3-1 0,6 2-129,0-3-129,0 4 129,-6 4 1032,54-8-387,-21 11 0,-13-9-129,-102 6 129,0 0-516,206 0 645,-100-5 0,1-90-1161,2 84-387,-56 19-129,14-13 0,-67 5 0,0 0 1032,143 4-1161,-67 2 129,-19-2-258,-5 93 1161,-2-97-129,-3 0 258,0 0 0,0 0 0,-2-1 0,-2-1-129,-4-2-129,-3 3 258,-4-3-129,-16-10 1548,9 14-258,-22-10-129,12 13 0,-15-3-129,0 0-903,-4-4 129,-11-2-2580,15 6-258,-16 9-1548,0-9 388</inkml:trace>
  <inkml:trace contextRef="#ctx0" brushRef="#br0" timeOffset="38004.1736">2702 5757 3999,'-3'-55'5031,"1"31"-129,0-1-258,2 13-2064,-3-11-516,3 23-645,0 0-516,0 19-258,-2 15-129,-2 20-258,-5 17-129,1 19-129,-5 16 129,-1 11-129,-2 6-129,-2-5 129,1-5-129,1-15 0,4-16 129,2-17 0,6-21-129,4-16 258,7-17 0,8-9 0,7-5 129,4-9 0,5-7 0,1 2 0,-1-1-129,-1 3 0,-6 2-129,-3 1-129,-4 7-645,-17 5-3999,18-15-129,-15 1-387,5 2-258</inkml:trace>
  <inkml:trace contextRef="#ctx0" brushRef="#br0" timeOffset="38348.1932">2899 6494 7740,'6'34'5160,"-6"-34"-387,20 16-258,-7-16-3612,9 0-129,-2-17 0,4 0-516,-3-9 129,-2-4-258,-6-3-129,-4-2 129,-8 2 0,-1 4 129,-11 6-129,-2 7 0,-5 11 0,-5 7 0,1 20 0,1 12 0,-2 12-129,5 8 129,4 8-258,4 2 258,5 0-129,5-5 0,9-8-129,4-10 258,10-12-387,5-16-129,7-5-1032,0-15-3225,8-12-129,-2-20-387,6-8-258</inkml:trace>
  <inkml:trace contextRef="#ctx0" brushRef="#br0" timeOffset="38567.206">3430 5796 12513,'-7'-31'5418,"-1"44"-258,-5 13-258,4 27-4386,2 13-129,6 15 0,-1 18-129,0 5-129,0 6-129,0-5-129,0-4-129,-1-17-129,2-10-387,-5-27-1419,6-8-2838,-5-22-129,5-17-258,-4-9-516</inkml:trace>
  <inkml:trace contextRef="#ctx0" brushRef="#br0" timeOffset="38740.2158">3343 6359 9417,'-7'-14'5418,"11"-1"-387,6 1-129,7-1-3354,3-1-1032,5 3-258,2 2-774,-5-1-3999,3 7-258,-9-3-516,-1 7-645</inkml:trace>
  <inkml:trace contextRef="#ctx0" brushRef="#br0" timeOffset="39435.2555">4452 6266 9288,'-7'-10'5031,"4"-12"-387,8 13-129,3-6-3096,11 8-645,0 2-258,4 5-129,-3 2 0,2 14-258,-6 4 129,-3 12-258,-7 6 129,-5 3-129,-4 4 129,-8 0-258,-6-4 129,-4-2 0,-3-3-258,-1-11-258,3-1-516,-5-24-1935,12 2-1677,1-11-258,14-9-258,0-15-258</inkml:trace>
  <inkml:trace contextRef="#ctx0" brushRef="#br0" timeOffset="39679.2694">4662 6222 9933,'19'-19'5160,"-19"19"-387,7-12-258,-7 12-3096,0 0-645,-5 0-129,-1 20-258,-5 8 0,-1 11-258,-1 4 0,0 7-129,0 2 129,5-1-129,4-2 0,4-9 0,8-8-129,6-15-387,12-1-3870,-3-16-387,5 0-516,-1-10-258</inkml:trace>
  <inkml:trace contextRef="#ctx0" brushRef="#br0" timeOffset="40623.3235">5713 6517 6966,'-2'73'4773,"5"-44"-258,4-17 0,6-10-3225,-1-19-516,11-12-129,-4-22 0,7-11 129,-4-21-387,5-13-258,0-16 0,-2-4 0,-2 1 0,-3 5 0,-5 13 0,-4 13-129,-2 21 387,-8 25-258,-1 38 129,-7 8-129,-5 37 0,-1 20 129,0 22-387,1 12 258,2 10-129,5 4 129,3-6-129,2-10 129,9-17-129,3-20 0,4-21 0,0-20 0,4-19 0,-1-13-129,2-17 129,-1-11-129,-3-5 0,1-5 129,-5 4-129,0-3 129,-4 9-129,-3 5 129,-3 10-129,0 6 0,-2 8 258,-1 12-258,0 0 129,14 7 0,-3 3 0,2 5 129,3-4-129,2-1 0,2-2 0,0-7 129,0-1-129,0-8 0,-4-5 0,-2-4 0,-4 0 0,-2-1 0,-5 2 0,-3 3 0,0 13 0,-11-5 0,-1 11 129,-3 13 0,-3 10 0,0 12 0,2 5 129,2 10-129,4-1 129,5 1-129,5-5 129,6-3-258,8-10 129,4-13-129,7-5-516,-1-20-2580,8-3-1935,-4-14 129,3-8-774,-1-12-258</inkml:trace>
  <inkml:trace contextRef="#ctx0" brushRef="#br0" timeOffset="41279.361">7577 6124 10320,'3'-54'5160,"-8"29"-258,-4-6 129,0 9-4128,-4 0-129,1 12-258,-3 10-129,-1 13 0,-5 15-258,-3 14 129,1 11-129,0 4-129,4 6 129,5-1-129,4-6 129,6-11-129,6-13 129,11-18-129,6-14 0,4-9 129,5-19-258,-3-13 129,1-9-129,-4-1 129,-1-1-129,-9 6 0,-2 9 0,-7 10 129,-1 13 0,-2 14 0,-2 12 0,-1 11 0,-1 7 129,3 5-129,1 0 0,1 0 129,4-6 0,2-5-258,3-6 129,0-8-516,6-2-645,-7-9-3612,8-8-258,-3-13-258,5 0-258</inkml:trace>
  <inkml:trace contextRef="#ctx0" brushRef="#br0" timeOffset="41600.3794">7742 6111 10062,'0'0'5031,"7"0"-258,-7 13-258,3 12-3483,-3 0-387,0 8-387,1-3 129,3 1-258,0-6 129,1-5-258,1-7 129,-6-13 0,14-2-258,-5-15 258,2-9-258,1-8 258,1-6-129,2 0 0,-1 1-129,0 7 129,-1 3 129,0 15-129,-3 11 258,-3 8-129,1 17 0,-3 9 0,0 3 129,-2 8 0,1 1-129,-1-2-129,2-2-258,-3-15-2967,9 4-1677,-2-17-258,5-6-645,1-10-258</inkml:trace>
  <inkml:trace contextRef="#ctx0" brushRef="#br0" timeOffset="42016.4032">9064 6026 10449,'-20'37'5289,"11"-13"-645,6 13 129,2 0-4386,1 5-129,0-1 129,6-4-387,2-9 0,3-9-258,5-11-387,-3-13-2709,9-9-1419,-5-20-258,1-8-258</inkml:trace>
  <inkml:trace contextRef="#ctx0" brushRef="#br0" timeOffset="42172.4122">9125 5689 7482,'-21'12'4773,"14"0"-129,3 0-774,4-12-3741,4 32-4128,5-7-387,5 11-129,1 0-387</inkml:trace>
  <inkml:trace contextRef="#ctx0" brushRef="#br0" timeOffset="42819.4492">9211 6103 2580,'15'88'4773,"-8"-51"-129,-7-13 129,6 1-2193,-6-25-645,0 0-387,5-20-516,5-6-129,-2-17-387,6-3-129,1-7-258,5 6 0,-4 2 129,2 9-129,-5 10 0,-1 15-129,-12 11 129,12 18 0,-9 13-129,-3 9 129,2 5-129,1 4 0,3-2 0,0-1 129,3-9-129,2-8 0,1-14 0,3-8 0,3-8 0,-2-14 0,4-8-129,-2-3 129,-1-6-129,1 0 129,-3-2 0,0 3-129,-4-1 258,-1 1-258,-1 2 258,-4 5-258,1 5 258,-4 2-129,-1 4 0,-1 13 129,1-11-129,-1 11 0,0 0 0,0 0 0,0 11 0,0-11 0,0 0-129,0 0 129,0 0-258,-2-9 0,0-9 0,0-12-129,2-2 0,-3-9 129,2 0 0,1 0 0,-2 6 516,2 4-129,-4 9 129,4 22 0,-11-5 129,5 23 0,-4 20-129,2 15 129,-1 10-258,2 13 129,2 4-129,5 3 0,0-2-129,5-11-129,6-7-516,-6-24-2193,12-6-1806,-8-20-387,6-9-387,-7-14-258</inkml:trace>
  <inkml:trace contextRef="#ctx0" brushRef="#br0" timeOffset="43567.492">9651 5987 9288,'-2'-26'5031,"2"26"-129,11-12-258,6 10-3741,3-6-258,8 3-258,3-2-129,1 0-129,-1 0 0,-2-3 0,-6 5-129,-2 0 0,-9 3 0,-3 2 0,-9 0 0,-4 23 0,-8-1 129,-4 10-129,-2 4 129,-1 6 0,0 1-129,5 1 0,4-3 129,5-7-129,5-7 0,7-10-387,11-5-387,-2-12-645,13 2-774,-9-16-774,16 6-129,-9-18 387,9 11 1032,-8-11 774,5 1 774,0 2 903,-9-10 1548,8 14 645,-18-12 0,11 16-387,-19-10-903,6 15-258,-12 10-516,0 0-129,-17-1-387,1 13 0,-2 11-129,-4 5-129,1 1 0,2 2 0,3-3-129,5-3 0,5-5 0,6-20-129,1 14 129,8-14-129,6-10 129,1-6 0,1-6 0,2-3-129,-4 0 129,-1 0 0,-4 5 0,0 3 0,-10 17 0,0 0 0,0 0 0,4 22 129,-4 11 0,0 9-129,0 15 129,0 8-129,-1 10 0,0 2 0,0 1 0,-4 1-129,-4-4 129,0-2-129,-5-8 0,-4-11 129,-2-9-129,-2-13 0,-2-6-129,0-13 0,3-11-387,-1-16-516,17-9-2967,-5-23-774,10-8-387,7-15-258</inkml:trace>
  <inkml:trace contextRef="#ctx0" brushRef="#br0" timeOffset="44103.5225">10168 6336 9030,'76'-92'5160,"-44"53"-387,1 5-258,-11-2-3225,6 9-645,-10 1-129,-2 7-387,-4 3 0,-12 16-129,11-14 129,-11 14-129,0 17 129,-5 3 0,-3 4 0,-2 5-129,2 1 129,-1 0-129,2-2 129,2-7-129,2-4 129,3-5-129,0-12 0,10 3 0,-1-6 0,3-11 0,3-2-129,1-4 129,-1-2 0,-1 0 0,0 4 0,-4-1 0,1 7 0,-1 5-129,0 7 129,-2 0 129,2 14-258,0 3 129,2 7 129,-2 3-129,-1 0 129,-1 2-258,-2-3 258,-1-4-129,-2-5 0,-1-7 0,-2-10 0,0 0 0,7-6 0,-4-14 129,1-5-258,1-7 258,1-6-129,3-1 0,2-4 0,3 1 0,3 4 0,2 1-129,2 6 0,2 4-387,4 12-645,-9-1-3612,6 9-129,-5 1-516,2 6-387</inkml:trace>
  <inkml:trace contextRef="#ctx0" brushRef="#br0" timeOffset="44500.5453">11009 6247 8643,'8'2'5676,"-8"-2"-516,0 0-258,8-3-3741,-8 3-1419,10-6-4128,-10 6-387,0 0-387,0 0-774</inkml:trace>
  <inkml:trace contextRef="#ctx0" brushRef="#br0" timeOffset="46460.6573">11052 6348 3999,'0'-20'4902,"4"-2"0,-4 22-516,6-24-3096,-6 24-258,0 0 0,0 0-129,-5 10-516,-3 14-129,-4 10-903,-4 2-3612,0 10-129,-3-4-774,4 1-258</inkml:trace>
  <inkml:trace contextRef="#ctx0" brushRef="#br0" timeOffset="47239.702">12017 5960 7353,'11'-42'5031,"-11"26"0,-11-7-387,0 16-3483,-12 1-516,1 9-129,-5 12-129,-3 11-129,0 10-258,4 5 129,6 2-129,5-1 0,8-3-129,6-10 129,4-10-129,12-12 129,8-7 0,4-16-129,1-9 129,3-4-129,-1-1 258,-2-1-258,-5 5 258,-3 7-258,-7 9 258,-3 8-129,-10 2 0,10 18 0,-10 3 0,0 0 0,0 3 0,3-4 0,0-2 0,2-5 0,4-9 0,2-4 129,2-6-129,3-10-129,-1-8 129,3-2-129,-1-2 258,-1 3-258,-1 3 129,-3 1-258,-1 14 258,1 6 0,-5 4-129,0 13 129,-1 7 0,0 0 0,-2 2 0,3 1 0,-2-6 0,0-3 0,0-7 0,-5-10 0,13 0 129,-13 0-258,16-20 258,-9 0-258,3-3 258,0-1-258,-1 0 258,1 3-258,-3 5 129,3 3 0,-10 13 0,11-6 0,-11 6 129,12 18-129,-6-2 0,0 5-129,4 4-258,-4-4-387,13 8-1935,-4-14-1935,6-1-387,1-11-387,6-1 130</inkml:trace>
  <inkml:trace contextRef="#ctx0" brushRef="#br0" timeOffset="47599.7224">12696 5990 5160,'0'-18'5289,"-15"1"-258,-1 17-258,-11 0-3096,6 15-516,-8 3-516,6 10-129,2-1-129,6 4-258,7-4-129,5-3 0,6-7-129,8-9-129,11-8 129,1-13-129,3-11 129,-1-10-129,0-12 258,-2-12-129,-2-9 129,-5-1 0,-6 2 129,-2 4 0,-7 6 129,1 13-129,-2 15 129,0 28 0,-13 0 0,6 32 0,0 14-129,1 11 0,3 7 0,1 5-129,2 0 0,4-6-258,9 5-2064,-2-26-2451,6-12-258,4-13-516,3-17-258</inkml:trace>
  <inkml:trace contextRef="#ctx0" brushRef="#br0" timeOffset="48335.7645">13745 6240 6708,'23'-11'5031,"-11"-13"-258,4-5-516,-1-19-3096,15-3-387,-5-17-258,6-5-258,0-11 129,3-7-129,-7-2 0,-2 3 0,-7 8-129,-9 11 129,-7 16-129,-3 17 129,-10 23-258,-6 18 0,-4 27 129,0 23-129,2 14 0,3 13 0,3 11 0,4 1 0,5 0-129,4-6 258,10-13-129,3-12 129,6-18-129,4-15 129,4-19-129,5-9 0,3-18 129,3-10-258,-1-8 258,-1-5-258,-6-1 129,-5 0-129,-7 5 129,-8 5 0,-8 8 129,-5 6-129,-10 7 0,-5 11 129,-3 3-129,1 14 129,0 9-129,4 6 0,3 4 0,7 6 129,4 2-258,4-2 258,6-6-129,9-7 129,5-9-258,3-10 129,5-7-258,0-11-129,4-7-774,-9-16-2451,11-1-1161,-9-14-387,2-6-387</inkml:trace>
  <inkml:trace contextRef="#ctx0" brushRef="#br0" timeOffset="48500.774">14545 5499 9159,'5'-46'5160,"-5"46"-129,-8 26-387,-5 11-3483,8 20-516,-2 5-258,1 10-258,4-1-129,0-4-258,2 3-645,-2-19-3870,3-6 0,-1-20-645,4-8-129</inkml:trace>
  <inkml:trace contextRef="#ctx0" brushRef="#br0" timeOffset="48652.7828">14465 5767 7353,'16'-22'4773,"3"15"-129,10-5-645,4-5-7611,10 3-645,1-1-258,1 1-516</inkml:trace>
  <inkml:trace contextRef="#ctx0" brushRef="#br0" timeOffset="49064.8064">15558 5896 7611,'70'-27'5160,"-36"22"-387,-7 2-258,6 9-3483,-16 8-258,-1 11-387,-9 1 129,-7 10-258,-7-2-258,-7 2 129,-6-4-129,-5-6-129,-3-1-774,-7-16-774,10 2-2967,-2-12-129,11-11-129,6-9-645</inkml:trace>
  <inkml:trace contextRef="#ctx0" brushRef="#br0" timeOffset="49275.8185">15770 5823 5805,'45'-29'5160,"-45"29"-258,0 0-258,-4 17-1935,-7 13-1806,-9 0-258,5 7-258,-2 4 0,9 2-129,6-5-258,2-1 258,9-9-258,9-7-129,8-2-645,0-19-2709,8 0-903,-1-10-774,3-6 0,-5-9-645</inkml:trace>
  <inkml:trace contextRef="#ctx0" brushRef="#br0" timeOffset="50491.888">16595 5975 8256,'-4'17'5031,"9"-10"-258,6-7-129,-1-7-3870,9-7-129,0-9 0,8-7-516,-1-11 129,2-7-258,-1-13 129,2-10 0,-4-7-129,-3-5 129,-4 5-129,-5 5 129,-8 7 0,-2 14 0,-3 17 0,-6 16 0,-5 19 129,0 20 0,-2 18 0,1 13-129,2 11 0,1 10-129,2 7 129,2-1-129,4-2 129,1-6-258,1-11 0,8-12 129,5-11 0,3-13-129,3-12 0,-1-10 0,2-5 0,-2-15 0,1-3-129,-1-10 0,-4-2 129,-1-2 0,-2 1 0,-2-1 0,-1 3 129,-3 7 0,-2 4 129,0 9 129,-3 2-258,-1 11 129,0 0 0,0 0 0,0 0-129,0 0 0,-5 9 0,5-9 0,-2 12 0,2-12 0,0 12 0,0-12-129,13 8 129,-5-6 129,3 1-129,3-3 0,-1 0 129,1 0 0,-3-10 0,0 4 0,-2-6 0,-1 0 0,-6-2 0,1 0-129,-2 0 129,-1 1 0,0 13-129,-4-17 0,4 17 0,-13 2 0,4 13 129,-2 5-129,-1 13 0,2 3 0,2 8 0,3 2 129,5 0-129,2-2 0,6-7 0,10-4-129,6-9-129,1-17-2064,9-1-2451,-5-7-129,4-11-387,-5-11-645</inkml:trace>
  <inkml:trace contextRef="#ctx0" brushRef="#br0" timeOffset="51002.9172">17972 5548 9804,'-12'-3'4902,"1"22"0,1 11-258,-4-4-3741,6 20-387,1 0-129,7 1-129,0-6 0,13-8-129,4-12-129,8-6 0,4-14 0,1-6 0,0-15 0,-3-6 0,-5-7 0,-4-7 0,-8-2 0,-9 1 0,-5-2 129,-7 7-129,-7 4 129,0 5-129,-1 9 0,3 7-258,7 10-258,9 1-774,0 0-3483,18 8 129,9 5-516,4-8-129</inkml:trace>
  <inkml:trace contextRef="#ctx0" brushRef="#br0" timeOffset="51387.9393">18415 5492 10449,'28'-25'5031,"-28"25"-129,-16-7 0,-1 14-3612,-12 5-645,0 13-258,0 7 0,5 6-258,1 2 129,8 4-258,7-5 0,4-3-129,4-11 129,10-9-129,6-13 0,5-3 129,3-19-129,3-14 0,1-10-129,-3-13 129,0-11-258,-2-10 258,-6-1-129,-3 1 258,-8 7-129,-3 12 0,-3 17 258,-4 21-129,-4 20 129,-1 32 0,-3 18 258,5 18-129,0 10 0,5 9-129,2 5 0,9-5-129,5-8-129,3-16-387,10-6-903,-6-28-2967,11-8-387,-5-21-516,4-9-258</inkml:trace>
  <inkml:trace contextRef="#ctx0" brushRef="#br0" timeOffset="51767.9609">18747 5618 8643,'8'-66'5289,"-8"51"-516,-9 8 0,1 15-2838,-14 6-1032,4 11-516,0 4-129,-1 9-129,4 0 0,3-2-129,5-1 0,5-6 0,2-8-129,9-6 129,4-9-129,2-9 129,4-11 0,3-14 0,0-13 0,1-10 129,1-14-258,0-9 0,-1-7 0,-5 5 258,-4 0-258,-1 9 258,-8 15-129,-2 17 0,-3 22 258,-7 19 0,-2 27-129,0 18 129,-1 14 129,3 11-129,0 11 0,5 3-129,2 0-129,0-8 0,6-10-387,-2-20-1806,11-4-2967,-2-19 0,12-12-258,0-16-645</inkml:trace>
  <inkml:trace contextRef="#ctx0" brushRef="#br0" timeOffset="51911.9692">19223 5841 12255,'32'-11'5289,"-19"9"-129,-13 2-258,10-10-4644,-10 10-1548,8 0-3612,-8 0 0,0-11-774,0 11-387</inkml:trace>
  <inkml:trace contextRef="#ctx0" brushRef="#br0" timeOffset="52768.0182">2839 7599 7611,'-7'0'5160,"-9"0"-645,-5 9-129,-14 6-3612,6 14-129,-8 5 0,3 24-258,-4 12 129,2 22-129,2 8 0,10 13-129,8-1 129,9 4-129,10-6 0,15-10 0,9-18 0,9-18 0,4-16 0,1-12 0,-4-12-129,-4-12-129,-6-7-387,-10-15-1161,-3-2-3354,-7-9 0,-4-3-516,-3-8-516</inkml:trace>
  <inkml:trace contextRef="#ctx0" brushRef="#br0" timeOffset="53148.0398">3157 7803 9933,'27'0'5418,"-12"0"-387,1 0 0,13 0-4386,10-6 129,12 2-387,9-5-258,8-1 0,4 0-516,-3-5-258,0 11-1419,-16-6-2709,-11 7-387,-21-1-258,-21 4-129</inkml:trace>
  <inkml:trace contextRef="#ctx0" brushRef="#br0" timeOffset="53336.0507">3577 7732 6321,'-54'29'5160,"36"-2"0,9 15-387,0-1-2967,9 26-258,0 2-774,2 10-129,0 0-258,2 4-129,-1-7 129,-2-10-387,1-8-129,-2-18-774,6-7-3741,-6-14-129,0-19-258,11-6-903</inkml:trace>
  <inkml:trace contextRef="#ctx0" brushRef="#br0" timeOffset="53632.0675">3680 8107 9804,'-7'10'5418,"1"15"-516,-7 4 0,9 8-4386,0 1 0,4 5-258,8-4 0,9-6-129,6-11-129,2-8 0,4-8 0,0-6 0,-4-10 0,-3-13 0,-7-6 0,-8-6 0,-7-6 0,-3 0-129,-11 2 129,0 2 0,-1 6-129,-2 4-516,17 27-2451,-17-17-1677,17 17-258,0 0-387,0 0-387</inkml:trace>
  <inkml:trace contextRef="#ctx0" brushRef="#br0" timeOffset="54187.0993">5283 7954 9288,'-21'-21'5160,"0"16"-258,-1 10-774,-5-1-2709,7 13-516,0 1-516,6 6 0,4 2-129,9 3-129,3 2-129,10 0 0,7-1 0,1-1 129,3-1-129,0-2 0,0-3 0,-5-1 129,-4-2-129,-8 0 129,-6-3-129,-4-1 0,-12-2 129,-5-2-129,-8-1 0,-2-6 129,1-2-258,-1-3-129,8 0-645,1-17-3870,15-3 0,6-14-516,11-12-387</inkml:trace>
  <inkml:trace contextRef="#ctx0" brushRef="#br0" timeOffset="55300.1629">5422 7602 10965,'22'26'5289,"-20"20"-258,-7 12-129,5 11-4515,-2 12-129,2 2 0,-1-1-129,1-9 0,1-10-258,4-13 129,0-14-129,2-15 129,-7-21-129,14 0 129,-5-26 0,1-13 0,3-7 129,3-7-129,4 1 129,1 3-129,-3 7 0,2 11 129,-4 15-129,-2 16 129,-3 9-129,-4 16 0,-3 11 0,1 3 0,0 4 0,1-2 0,2-3 0,1-6 0,2-8 0,1-10 0,4-8 0,1-7-129,-1-15 129,0-9 0,0-6 0,0-10 0,-1-2 0,-2 2 0,-2 2 129,-4 7-129,-2 8 0,-2 11 0,-3 13 0,0 10 0,-2 15 0,-3 3 129,2 8-258,-1 3 258,4-1-258,0-3 258,7-7-129,4-8 0,6-11-129,2-7 129,4-6 0,0-13-129,2-4 0,-2-5 0,-2-2 0,-7 0-129,-5 1 258,-8 0-129,-3 5 0,-9 1 0,-4 5 258,-4-2-129,-3 4 0,4 1 0,2 2 0,4 1 0,12 10 129,-3-14-129,8 9 0,10 2 0,4 3 0,3 0 129,5 0 0,3 8-129,-2 1 129,-2 8 0,-4 3 0,-4 4 0,-3 2-129,-6 6 129,-5 1-129,-4-1 129,0-1-258,0-4 129,0-7 0,0-5 0,0-15 0,16 9 0,-3-11 0,2-11 0,2-8 0,1-4 129,0-10-129,-1 0 0,-1-4 0,-4 5 0,0 0 129,-5 7-129,2 6 0,-3 9 0,-6 12 0,0 0 0,10 24-129,-6 0 129,3 7 0,1 6 0,3 2-129,0-3 129,4-3 0,1-6 0,2-7 0,1-8 0,1-9 0,-1-5 0,2-13 129,-2-6-129,-2-10 129,1-1 0,-7-8 0,0 3-129,-4-1 0,-3 2 0,-2 5 0,-2 0-258,1 15-1161,-1-3-3483,1 8 0,-1-1-516,0 12-516</inkml:trace>
  <inkml:trace contextRef="#ctx0" brushRef="#br0" timeOffset="55739.1881">7673 7608 6321,'20'-26'5031,"-20"26"-129,3-12-258,-2 20-2709,-13 8-516,4 18-258,-6 10-387,3 16-258,1 9 0,5 9-129,3 0-129,2 0-129,8-11 0,5-10-129,4-12-129,4-18 0,6-16-129,1-11-258,5-10-645,-9-22-2322,5 2-1290,-5-16-387,-1-3-129,-9-8-387</inkml:trace>
  <inkml:trace contextRef="#ctx0" brushRef="#br0" timeOffset="56763.2467">7740 7756 4128,'-70'54'5031,"48"-28"-129,6-9-129,12 0-1677,4-17-1935,18 0-129,3-17-258,11 0-129,2-8-258,6-2 0,-2 0-387,-1 9 129,-3 8-129,-6 9 129,-6 8 129,-5 16-258,-6 9 258,-5 11-129,-2 6 0,-1-3-129,-1-4 129,2-5-129,2-8 0,1-9-129,4-12 129,-1-8 0,1-6 0,0-10-129,2-11 258,-3-9-258,1-3 0,2-4 129,-2 4-129,0 2 129,-3 5-129,-1 8 129,-1 13 0,-6 11 0,10 14 258,-6 13-258,-1 8 129,1 5 0,4 1-129,2 0-258,5-2-129,0-10-258,7-4-258,1-14-258,8-6 129,-5-9 0,8-6 0,-6-15 387,1-7 516,-3 2 516,-10-7 387,-2 5 258,-14-3-129,0 12 258,-13-2-129,1 17 0,-12 3-258,3 5-387,-1 7-129,4 9 0,6 4 0,2 3-258,4 1 129,6-1-129,3-3 0,7-1 0,2-6-129,3-4 129,1-6 0,0-3 0,0-3 0,-2-9 0,-2 0 0,-2-5 0,0 4 0,-4 0 0,-6 13 0,7-16 0,-7 16 0,0 0-129,5 13 129,-3 2-129,2 2 129,-1 1 0,3 0-129,2-2 0,3-1 0,2-6-129,3-3-129,-1-6 0,5 0-258,-5-10-129,5 0-516,-6-14-258,8 7-774,-12-21 0,10 6 0,-10-23 129,7 1 774,-3-8 1032,-5-4 1032,3 12 645,-12-6 1032,6 19 129,-9 3 0,3 38-129,-10-8-516,6 31-645,-5 17-645,6 13 0,1 7-258,2 9 0,4 2-258,5-2 129,3-8-387,1-13-129,5-8-516,-5-22-2580,7-3-1548,-5-15-129,0-5-387,-4-19-129</inkml:trace>
  <inkml:trace contextRef="#ctx0" brushRef="#br0" timeOffset="56920.2557">8719 7698 10062,'-30'-15'5418,"30"15"-645,0-12 129,12 3-4257,11 0-516,9 6-774,4-7-4128,7 3-129,-2-3-516,4-5-387</inkml:trace>
  <inkml:trace contextRef="#ctx0" brushRef="#br0" timeOffset="57320.2786">10302 7531 8901,'-2'-45'5160,"13"29"-129,3-4-387,16 14-3354,-5 0-645,8 7-258,-2 13-129,1 8-129,-4 10 0,-4 9 0,-7 6-129,-7 3 0,-10 2 129,-4-4-129,-12 0 0,-9-8-258,-3-3-129,-8-16-645,8 3-2838,-5-19-903,8-4-645,5-8 0</inkml:trace>
  <inkml:trace contextRef="#ctx0" brushRef="#br0" timeOffset="57544.2912">10625 7474 8385,'0'0'5160,"-18"21"-129,6 11-387,-4 3-3870,7 11 0,3 0-387,6 2 0,1-6-129,8-2-129,6-7-129,3-10-129,6-9-387,-3-14-2064,6-4-2322,-3-15-129,2-5-387,-7-15-258</inkml:trace>
  <inkml:trace contextRef="#ctx0" brushRef="#br0" timeOffset="57851.3089">10817 7154 6837,'15'-42'5289,"0"30"-129,-3 0-258,8 9-3483,-6-1-645,6 7-129,-9 8-258,0 11-129,-8 7-129,-3 8 0,-4 7-258,-7-1 258,-2 2-258,0-3 129,1-4-129,6-11 258,5-6-129,3-10 0,11-9 0,4-2 0,4-3 0,0-7 0,3-1-129,-5-1-258,5 12-2967,-12-10-1419,2 8-387,-14 2-516,10-11 0</inkml:trace>
  <inkml:trace contextRef="#ctx0" brushRef="#br0" timeOffset="58639.354">11828 7739 7611,'-6'15'5418,"6"-15"-387,11-1-258,-2-15-3870,8 3-387,1-9 0,5-1-387,1-2 129,0-1-258,1 0 0,-4 1 0,-4 4 0,0 1 0,-7 8 0,-10 12 0,13-13 0,-13 13 0,1 13 0,-1 3-129,0 6 129,-1 7 0,0 3-129,1-2 258,0-1-258,0-8 129,3 0-129,-3-21 129,16 15-129,-6-17 129,1-11-258,3-5 0,2-6 129,1-2-129,2-5 129,-1 0-129,1-2 258,-1 5-258,-1 5 258,-1 5-129,-1 4 129,0 7 129,-1 7-129,1 4 129,-1 11 0,2 2 129,-3 5-129,0 2 0,-3 5 0,-4-3 258,-5 3-387,-1-4 387,-10-1-516,-6-8-1032,-1 0-3225,-12-9-516,-3-6-258,-3-7-516</inkml:trace>
  <inkml:trace contextRef="#ctx0" brushRef="#br0" timeOffset="58792.3628">12158 7195 8514,'13'-9'4902,"-13"9"-1677,0 0-3096,0 0-4902,0 0-516,0 0-258</inkml:trace>
  <inkml:trace contextRef="#ctx0" brushRef="#br0" timeOffset="59743.4172">13553 7465 1,'10'-12'4772,"-4"-6"259,-4 5-258,-5-10-2064,3 23-516,-9-31-645,9 31-129,-21-16-645,7 17-129,-5 15-258,-5 13 129,-2 11-387,1 10 0,2 6 0,1 2 0,6-3-129,6-6 129,6-12-129,5-11 0,12-11 0,4-15 129,4-10-258,3-11 0,1-10 129,2-2-129,-3 0 129,-3 1 0,-3 4 0,-4 7-129,-4 13 129,-10 8 0,0 0 0,8 22 0,-7 0-258,-1-1-387,8 8-903,-6-9-2967,10-3-387,-2-8 0,6-2-387</inkml:trace>
  <inkml:trace contextRef="#ctx0" brushRef="#br0" timeOffset="60075.4362">13729 7563 4902,'13'-27'5031,"-13"27"-129,8-11-258,2 19-2967,-10-8-516,7 24-516,-3-8-129,3 1-258,-2-3-258,2 0 129,-7-14-129,12 13 129,-12-13-129,15-3 0,-6-10 0,1-3 0,2-9 0,3-1 0,4-5 129,0 2-258,-1 4 258,0 5-129,-3 8 129,-3 10-129,-3 8 129,-1 11 129,-5 6-258,-2 5 129,1 1-129,3-1-129,3 7-1806,0-16-2580,6-2-258,2-8-516,4-2-258</inkml:trace>
  <inkml:trace contextRef="#ctx0" brushRef="#br0" timeOffset="60443.4572">14663 7328 9159,'-21'24'5289,"8"-2"-387,7 11-387,0-1-4128,6 8 129,0-2-258,7-2-129,5-7 0,2-4-129,3-12 0,1-5 0,0-8-129,2-5 0,-4-11 129,-1-8-129,-6-6 0,-1-7 0,-5-4 129,-3-2-258,-9 2 258,-2 2 0,-7 6-129,-3 5 129,2 9-129,-3 5-258,9 14-645,0-5-1677,13 5-1935,8 3-387,14 2-258,7-3 259</inkml:trace>
  <inkml:trace contextRef="#ctx0" brushRef="#br0" timeOffset="60843.4801">14987 7282 7611,'64'-12'5289,"-47"4"-258,-8 3-129,-9-8-3096,0 13-1032,-19 0-258,2 6-258,-3 12-129,-2 6 0,1 7-129,0 3 129,2 2-129,6-1 0,3-2 0,5-6 0,5-8-129,3-7 129,10-11 0,2-5-129,2-13 129,4-11-129,1-8 129,-2-10-129,0-4 129,-4-8-129,-3-2-129,-2 2 387,-5 7-258,-4 6 129,-2 11 0,0 12 129,0 22-129,0 0 129,-11 26 129,7 14-258,2 7 129,2 10-129,0 5 129,9 1-387,1-3 129,4-11-258,5-1-516,-2-25-2838,9-2-1161,2-15-129,6-6-387</inkml:trace>
  <inkml:trace contextRef="#ctx0" brushRef="#br0" timeOffset="61215.5013">15412 7351 7482,'24'-66'5031,"-21"42"129,-9 1-258,-3 21-3096,-15-3-516,3 12-774,-4 13-129,2 9-129,0 6-129,8 3 0,3 0-258,7-3 129,5-3-129,3-9 0,9-7 0,0-12 0,5-5 0,1-14 0,0-12 0,0-9 129,0-8 0,-3-13 0,-5-6 0,-1 0 129,-5-5-129,-4 8 0,-2 9 0,-4 13 129,-3 16-129,9 22 129,-13 7 129,12 26-129,1 15 258,0 13-258,8 5 129,4 2-129,4-1-129,2-9-258,7-1-2193,-4-21-2451,6-10-129,-2-19-774,3-7-258</inkml:trace>
  <inkml:trace contextRef="#ctx0" brushRef="#br0" timeOffset="61580.5222">16453 7127 10191,'15'-29'5289,"-15"29"-387,0 0-129,-5 12-3999,2 16-258,-2 7-258,1 6 0,2 2-258,2-1 0,2-2-258,5-12-258,10-2-1548,1-20-2709,3-6-129,-2-13-516,2-10-387</inkml:trace>
  <inkml:trace contextRef="#ctx0" brushRef="#br0" timeOffset="61744.5316">16556 6898 8643,'-1'-27'4773,"1"27"-258,0 0-387,7 10-4515,-5 4-645,9 19-1419,-5-1-1677,2 7-516,0 5-129,4 4 258</inkml:trace>
  <inkml:trace contextRef="#ctx0" brushRef="#br0" timeOffset="62171.556">16651 7232 4257,'24'25'4902,"-13"-24"-129,-4-9-258,7-2-2193,-10-18-645,8 4-774,-5-5-258,4 4 0,-5 0-258,1 4-129,-1 7 0,-6 14-129,9-5 0,-9 5 129,7 19-258,-4 2 129,4 2-129,0 3 0,6-2-258,1-4 129,4-3-129,1-9 0,3-4 0,1-4 0,2-14-129,-1-8 129,-3-6 0,0-10 258,-1-11-129,0-10 129,-5-9 0,2-3 129,-4 0 0,0 5 129,-6 3 129,0 15-129,-5 14 129,-2 34 0,0 0 0,0 26 0,-4 23-258,2 11 0,2 12-129,0 6 0,4 2 0,3-6-258,5-4-387,-5-16-2838,7-10-1290,-2-17-258,0-8-516,-12-19 129</inkml:trace>
  <inkml:trace contextRef="#ctx0" brushRef="#br0" timeOffset="63275.6192">17097 7008 8385,'-14'-30'5031,"14"30"-387,11-13 0,9 4-3870,11 9-387,6 4-129,6 1-258,2 5-258,-2-4-258,5 4-129,-7-10-129,-4 3 0,-8-3 258,-5-3 0,-7-4 387,-8-2 129,-9 9 516,0 0 0,-11-5 387,-8 5-387,-1 12 0,-4 3-129,4 9-258,0 1 0,5 4-129,7 0-129,6-1 0,4-2-258,8-10-129,10 0-387,0-14 0,8 2 0,-2-8 129,6-6-129,-5-7 258,2-2 516,0 2 258,-5-8 387,2 9 645,-9-10-258,3 13 387,-12-8-258,6 11 129,-12-5-516,-2 15 258,0-11-645,0 11 0,-16 0 0,5 3-387,0 5 258,-3 4-258,4 5 258,1 0-258,3 4 129,5 5 0,1 4 0,0 7 0,2 7-129,2 5 129,-1 8-129,-1 4 129,-2 2-258,-4 4 258,-4-1 0,-4-5-129,-1-7 129,-3-7 0,1-6 0,-3-7 0,2-11 129,2-11-129,-1-6 129,3-6-129,1-9-258,1-13 387,4-3-258,3-6 0,3-3 0,6-4 129,7-2-129,10-2 129,7-4 129,8-3-258,5-2 129,3-2 129,4-2 0,-5 4-129,-5 2 129,-4 5 0,-11 8 0,-5 9-129,-13 7 129,-4 9 0,-3 11-129,-5 0 129,0 9-258,-2 6 129,4 7 0,-2-1 0,4 4 0,1-3 0,1-1-129,4-1 129,3-8-129,2-4 129,3-7-258,1-1 129,4-4 0,1-8 0,3 0-129,-1-3 0,3-1 129,-4 4 129,-2 1 0,-1 4 0,-3 4 0,-1 3 0,-5 3 0,-8-3 129,10 22-129,-7-8 0,-1-2 0,-1 0 0,-1-12 129,0 13-129,0-13 129,0 0 129,-2-19-258,2-3 129,0-8 0,3-4-258,11 0-2709,-1-16-1677,5-2-129,2-7-516,9 1-129</inkml:trace>
  <inkml:trace contextRef="#ctx0" brushRef="#br0" timeOffset="63499.632">18389 6598 9288,'21'-17'5031,"-11"19"-129,3 22-258,-2 7-3483,6 20-387,-1 9-129,2 15-129,-5 8-129,-2 9 0,-10 1-129,-2 1-129,-12-5-129,-5-7-129,-12-6-129,-3-13 129,-3-9-129,-1-13-258,7 0-774,-3-19-3612,13-2 129,0-15-387,20-5-516</inkml:trace>
  <inkml:trace contextRef="#ctx0" brushRef="#br0" timeOffset="63796.649">18889 7549 9417,'5'11'5418,"-5"-11"-387,10 13 0,-10-13-3354,0 0-1548,0 0-258,0 0-1032,0 0-3612,0 0-258,2 10-258,-2-10-645</inkml:trace>
  <inkml:trace contextRef="#ctx0" brushRef="#br0" timeOffset="237630.5917">3522 9672 645,'10'-11'3999,"-10"11"0,10-25-903,-1 16-645,-6-14-387,8 4 129,-9-16-516,5 8-387,-7-11 0,0 3-387,-4-5-387,-3 5 0,-9-1-129,1 8-129,-6 3-129,-3 7-129,-3 11 0,0 7 0,-1 10 129,-4 12 0,2 14 0,-1 9 0,3 12-129,3 9 129,5 3-129,7-1 129,9-3-258,4-3 129,12-9 0,9-11 129,8-10-129,7-10 0,3-5 0,1-1 129,-2 0-129,-4 3 0,-3-1 129,-7 5-129,-8 2 129,-9 3 0,-7 1 0,-5 0-129,-10-4 258,-5-2-129,-3-3-129,-6 0 129,0-3-129,-1-3 0,-2-3 0,1-3 0,4-4-387,0-4-516,14 0-2451,-1-11-1290,13-6-387,2-8-258,16-4-129</inkml:trace>
  <inkml:trace contextRef="#ctx0" brushRef="#br0" timeOffset="237838.6036">3762 9832 9030,'12'-14'5031,"0"6"-258,-12 8-258,6 27-2967,-4 8-1032,5 11-258,3 4 0,1 8-258,-1 2-129,-1-7-645,4 1-1935,-5-22-1935,-2-16-129,-6-16-387,5-9-387</inkml:trace>
  <inkml:trace contextRef="#ctx0" brushRef="#br0" timeOffset="238282.629">3968 9851 7353,'5'108'4515,"-2"-64"-258,-3-9-258,0-11-3225,5-4-387,-5-20-129,15-3 129,-7-22-129,3-6 0,-1-17 0,4-2 0,-1-4-258,2 1 258,-2 7 0,1 10-129,-2 15 129,1 17 0,-3 14-129,1 21 258,-4 8-258,1 17 129,-1 0-129,-2 3-129,3-3-387,-5-13-1032,10-5-2838,-3-14-258,2-10-516,3-14-258</inkml:trace>
  <inkml:trace contextRef="#ctx0" brushRef="#br0" timeOffset="238690.6524">4442 9761 7353,'2'-16'4902,"-11"14"0,-2 12-516,-4 5-2193,5 20-1290,-5 5-516,9 6 0,2 1 0,4 2-129,7-3 0,7-8-129,8-11 0,3-5-129,4-16 129,5-6-129,-1-11-258,-1-13 0,-3-5 0,-3-10 0,-5-4 0,-4-10 129,-3-1-129,-8-2 258,-5 10 0,-1 1 129,0 10 0,-4 11 129,-6 16-129,1 14 258,-3 20-258,1 16 258,-2 5-258,5 13 129,1-1 0,5 2 0,2-8-129,10-7 0,5-9 0,2-13-516,12-5-3741,-7-12-387,6-7-774,-4-8-258</inkml:trace>
  <inkml:trace contextRef="#ctx0" brushRef="#br0" timeOffset="239190.681">5847 9469 10191,'9'-47'5031,"5"32"-387,3 7-129,9 8-3870,-4 15-129,3 11-129,-4 8 0,-2 12-129,-6 1-129,-6 5 129,-7-3-258,-8 1 129,-9-8 0,-1-5-129,-5-9-129,0-11-258,4-5-645,-3-14-3096,14-12-387,7-18-516,10-9-129</inkml:trace>
  <inkml:trace contextRef="#ctx0" brushRef="#br0" timeOffset="239394.6926">6204 9370 9159,'-18'49'5160,"-4"-8"-516,-3 3 0,6 9-3354,-2-3-516,13 4-129,7-8-387,5-1-129,9-8 0,5-11-129,6-3-516,-4-21-2193,4 1-1677,-2-6-516,-1-7-258,-1-7-387</inkml:trace>
  <inkml:trace contextRef="#ctx0" brushRef="#br0" timeOffset="240010.7279">7484 9584 7998,'-3'35'4902,"2"-23"-258,1-12-129,0 0-3483,15-9 0,-3-15-258,7-2-258,1-9-387,3-5 0,-2-1-129,0 5 129,-5 3-258,-2 8 129,-4 8 0,-10 17 0,10-4 0,-8 14 0,-2 11 0,0 6-129,3 0 258,0 3-129,1-4 0,3-2 0,0-9 0,3-6 0,1-9-129,0-3 129,0-10 0,1-9 0,-2-5-129,1-5 258,4 1-258,1 2 129,-1 4-129,4 6 258,-1 9 0,1 8 0,-1 7 129,0 16-129,-7 5 129,0 7-129,-5 1 129,-5 2-258,-1-2-129,-11-9-1290,0 1-3354,-10-11 129,-2-6-645,-9-12-129</inkml:trace>
  <inkml:trace contextRef="#ctx0" brushRef="#br0" timeOffset="240146.7356">7703 9041 9546,'18'-63'4902,"-7"51"-645,-4-1-1806,4 7-6321,8 6-645,6 2-516,9 7-129</inkml:trace>
  <inkml:trace contextRef="#ctx0" brushRef="#br0" timeOffset="240482.7549">8687 9169 8901,'-28'39'5418,"11"-17"-516,6 6-258,1 0-3741,10 7-258,0-5-129,4 1-129,9-9-129,6-7-387,6-10 0,4-9 0,3-12-258,2-13 129,-2-6-129,-6-7 0,-2-4-129,-14-2 387,-6 4 0,-7 2-129,-11 6 387,-10 7-258,-1 7 129,1 5-129,6 14-1161,2-1-3096,16 4-129,0 0-516,18 10-129</inkml:trace>
  <inkml:trace contextRef="#ctx0" brushRef="#br0" timeOffset="240858.7764">9198 9077 9030,'12'3'5031,"-12"-3"-129,-20 2-387,3 9-3741,-11-3 0,1 12-387,-8-1 0,4 10-129,0 5 0,5 0-129,7-4 129,12-4-129,8-4 0,15-15-129,9-7 0,6-14-129,5-13-129,4-12 129,0-15-129,-2-16 0,-3-7 0,-5 0 0,-8 3 129,-5 3 129,-10 9 0,-3 15 0,-4 19 129,-8 28 0,-4 17 129,-2 25 0,0 19-129,2 12 129,3 15-258,2 0-516,10 12-2838,-1-19-1290,9-9-258,1-20-516,9-14-258</inkml:trace>
  <inkml:trace contextRef="#ctx0" brushRef="#br0" timeOffset="241249.7987">9503 9193 9546,'25'-78'5160,"-19"55"-129,-12 4-387,-6 18-3612,-10 1-516,1 15 0,-1 9-258,1 8-129,3 5 0,3 3 0,8 1-129,5-3 0,4-4-129,9-10-129,6-6 0,5-14-129,5-4-129,1-22-129,7-8-387,-2-21 129,5-8 0,-8-22 0,4-6 258,-9-8 258,-5 1 645,-7 14 129,-9 2 387,-3 21 258,-5 15 0,4 42 129,-21 0-258,12 32-129,-3 21-387,5 18-129,-1 13-258,3 12 0,0 1-129,0 0 0,5-3-903,-4-18-3741,7-11-258,2-22-129,10-10-774</inkml:trace>
  <inkml:trace contextRef="#ctx0" brushRef="#br0" timeOffset="241414.8082">10085 9329 9804,'28'19'5289,"-22"-2"-516,-6 4 0,-7 7-4386,-5 5-387,-5-3-3741,2 11-774,-5-4-774,-3 1-258</inkml:trace>
  <inkml:trace contextRef="#ctx0" brushRef="#br0" timeOffset="242781.8863">11173 8513 8127,'17'-52'5160,"-17"52"0,0 16-645,-6 26-3741,-2 25-258,-6 12 129,3 16-516,-3 5 129,1 4-258,4-5-129,0-16 129,3-14-258,3-23 129,1-22 0,2-24-258,0 0 258,3-33 0,6-4-129,1-9 129,5 3 129,3 3-129,1 7 258,7 13-129,-3 11 129,0 9-129,-3 12 129,-3 13-129,-6 3 0,-7 5 129,-4 5-129,-12-2 0,-7 0 129,-6-7-258,-4-3 129,-3-8-129,4-6-129,2-12 0,12-10-258,10-14-129,11-5-258,14-10 387,13 0-129,3-3 129,8 9 258,-4 9 129,-5 11 387,-5 13 258,-11 5 0,-4 18 0,-8-1 129,2 11 0,-7-3-258,6-4 129,6-9-258,4-5-129,4-11 0,4-1 0,3-12-129,-2-6 0,1-9 129,-6 2-129,-4 0 0,-2 1 129,-7 4 129,-3 6-258,-7 14 387,0 0-258,0 0 129,0 25-129,-1 10 0,-2 14 129,-1 13-129,2 9 129,-2 10-129,1 2 0,-5 4-129,-1-3 129,-5-5 0,-4-6-129,-7-9 0,-8-8-129,-9-14 129,-5-10-129,-2-14 0,-3-15-516,10-1-1935,2-20-2322,15-22-129,11-19-387,20-10-516</inkml:trace>
  <inkml:trace contextRef="#ctx0" brushRef="#br0" timeOffset="243450.9244">12525 8868 6321,'27'-54'5418,"-25"37"-387,-3 2-387,1 15-2709,-22 0-1290,8 19 0,-10 11-258,0 13-129,-5 5 0,0 4 0,2-2-258,4-1 129,8-11 0,8-10-129,7-17 0,14-11-129,11-16 129,7-19-258,9-13 0,0-22-516,6-5-258,-7-16 129,0 3-129,-9 1 258,-8 10 387,-10 11 129,-8 16 129,-5 22 645,-8 16 129,-3 23 0,-9 15 387,3 23-387,-1 8 0,3 18-129,1 6-129,7 5-129,3-4 0,4-6 0,6-10-387,4-13 129,5-13 0,5-21-129,2-16 0,0-8 0,2-15 0,1-11-129,0-3 129,-2 0 0,-2-2 129,-4 5-129,-5 4 258,-1 3-129,-6 9 129,-5 15-129,0 0 129,-14-2 129,0 13-129,1 12 0,-2 6 0,1 10 0,3-1-129,5 1 129,6-5-129,8-5-129,10-8-129,4-13-258,9-1-516,-3-19-1290,11-5-2322,-4-15-516,6-9 0,-3-15-387</inkml:trace>
  <inkml:trace contextRef="#ctx0" brushRef="#br0" timeOffset="243669.9372">13217 8439 7740,'8'-86'5289,"-8"86"-387,-22 0-129,7 35-3741,-8 8-129,5 23-516,-3 12 129,2 18-258,2 13-258,1 5-129,1 3 129,0-6 0,-1-6-258,-2-18-129,6-11-516,-4-30-129,8-10-516,-8-34-903,16-2-2451,-16-27-258,12-14-258</inkml:trace>
  <inkml:trace contextRef="#ctx0" brushRef="#br0" timeOffset="244457.9822">13010 8909 4386,'52'-66'5418,"-25"49"-516,-2 6 0,1 11-2193,-6 4-1806,3 16-387,-6 6-129,-5 12 129,-7 3-387,-1 3 129,-4-1-258,0-2 0,0-7-129,0-12-129,7-7-129,-7-15 0,19-7 129,-7-15-129,7-10 129,-1-11-129,2-2 258,-1 1 129,-1 3 129,-2 8 0,-5 7 129,1 12 129,-4 13-129,0 10 0,-3 10 129,0 4-258,1 2 129,1-1-129,3 0-129,1-5 129,2-9-129,0-3 0,3-7 0,0-1 129,1-11-129,0-1 0,0-6 0,1 2 0,-1-1 0,1 2 0,-1 1 0,-1 3 0,-1 2 0,-3 1 0,1 4 0,0 0 0,-4 4 129,-1 1-129,-8 0 0,13 6 0,-9 6 0,0 4 0,3 4 0,-2 2 0,3 1-129,-1-3-129,4 0-129,2-8 129,3-2-258,2-10-129,4 0 0,-2-13-258,7-3 258,-2-14 0,2-2 0,0-17 129,2-4 258,-2-11 258,-1-9 0,0-1 387,-5-8 129,2 11 129,-10-2 129,2 20 258,-10 5-387,4 26 0,-9 22 129,0 0 0,0 31-387,-1 17-258,-6 12 129,1 14 0,-4 6 0,-1 5-129,0-2 0,-1-6-129,1-8-258,-2-18-387,10-2-3483,-5-25-774,5-11-387,3-13-387</inkml:trace>
  <inkml:trace contextRef="#ctx0" brushRef="#br0" timeOffset="245127.0205">14044 8732 7353,'1'-37'5031,"8"27"-129,3 6-258,3-4-3741,9 8-387,-4 0-129,6 8 0,-6 4-129,0 7 0,-7 8 0,-4 4-129,-5 1 0,-4 2 0,0-2-129,-2-6-129,0-5-129,2-21 0,2 13-387,4-21 0,6-9 129,-1-15 0,3-4-258,-3-10 258,1 1 387,-6 4 258,-4-1 129,0 11 129,-2 5 0,-4 12 129,4 14-129,-8-2 0,8 2-129,0 15-129,7-1-129,4 4 129,2-2 0,4 3 0,-1-2 129,3 2 258,-2-5-258,1 2 129,-2-4 0,2-3-129,-1-3 0,4-4-129,-3-2-129,1 0 0,-3 0 0,0 0 0,-3 3 0,-2-1 0,-1 5 0,-10-7 0,13 17 0,-7-6-129,0 1 258,2 2-129,0-3 0,2-5 0,1-1 0,4-1 0,-1-4 0,2-2 129,1-5-129,1 1 0,0-5 0,-2 3 129,0 0-129,-1 0 0,-3 5 129,1 0-129,-2 2 0,-2-2 0,-2 3 0,-7 0-258,15 14-516,-15-14-3225,11 11-903,-11-11-258,15 13-387</inkml:trace>
  <inkml:trace contextRef="#ctx0" brushRef="#br0" timeOffset="245383.0351">15235 8874 10320,'12'-6'5289,"-12"6"-387,0 0 0,16-1-4515,-16 1 0,0 13-129,-5 6-129,-2 2-129,-4 6 129,-4 4-129,0 5-387,-13-6-3354,6 15-1032,-9-1-258,-1 2-516</inkml:trace>
  <inkml:trace contextRef="#ctx0" brushRef="#br0" timeOffset="245990.0699">16257 8571 5934,'4'-42'5031,"5"26"-129,-1-7-258,11 11-2580,-3-12-516,15 16-516,1-3-258,5 11-387,1 9 129,-1 12-258,-5 11 0,-3 7-129,-11 11 129,-10 3-258,-8 3 0,-12 0 0,-12-1-258,-6-8-129,-6 1-516,-9-19-516,10 0-2709,-7-17-774,9-8-387,8-11-129</inkml:trace>
  <inkml:trace contextRef="#ctx0" brushRef="#br0" timeOffset="246238.0839">16658 8413 7611,'10'-13'4773,"-16"14"-129,-8 18-258,-8 7-3354,3 15-258,-2 5-258,2 9 0,3 2 129,6 4-387,6-6-129,6-5 129,13-9-129,6-12-129,11-9-129,5-17-387,12 2-2193,-3-13-1806,6-10-258,-4-13-516,4-5-129</inkml:trace>
  <inkml:trace contextRef="#ctx0" brushRef="#br0" timeOffset="246403.0935">17213 8499 7998,'28'-11'5289,"-15"6"0,5 5-645,-4-6-2322,9 6-1806,-2-1-129,0 0-387,2 3-774,-11-2-3870,3 8-129,-15-8-258,9 16-516</inkml:trace>
  <inkml:trace contextRef="#ctx0" brushRef="#br0" timeOffset="246562.1026">17248 8700 7611,'0'0'5160,"10"10"-387,9-15-129,8 2-3225,0-6-1290,2-6-2451,2 7-1806,-6 2-645,-4 1-129,-6 2-516</inkml:trace>
  <inkml:trace contextRef="#ctx0" brushRef="#br0" timeOffset="248662.2227">17951 8254 1419,'-7'6'3870,"7"-6"645,-11-12-1806,11 12-516,-9-22 129,9 9-387,-4-15-516,8 4-258,2-9-129,11 2-129,2-2-258,9 5 0,3 2-129,4 12-258,-3 8 129,2 10-129,-8 17-129,-5 13 0,-9 7-129,-8 12 129,-4 4-129,-11 7 0,-10-1 129,-8 3-129,-2-6 0,-4-5 0,-3-2 0,1-11 0,4-4 0,4-11 0,8-8 0,8-8 0,13-11 0,0 0 129,17 0-129,8 0 0,4-3 0,5-2 129,0 5-258,-2-2 0,-2 2-387,-9-1-903,3 1-3354,-9 0 129,-1 0-645,-5-6-129</inkml:trace>
  <inkml:trace contextRef="#ctx0" brushRef="#br0" timeOffset="249250.2563">18334 8395 9933,'7'-29'5160,"-7"29"-387,10-5-258,4 10-3612,-10 12-258,4 13-387,-3 5 0,0 6-129,-3 1 0,-1-2-129,-1-5 0,0-6 0,0-8-129,-2-11 129,2-10-129,0 0 129,3-21 0,5-4 129,3-9-258,6-5 129,0-1-129,2 3 258,1 3-258,-1 5 258,-2 10-258,-2 9 129,-2 10 129,-1 5-129,-2 15 129,-1 7 0,-2 4-129,0 2 129,-1 1-129,-1-1 0,-2-4 0,0-6 0,-2-7 0,-1-16 0,0 0 0,0 0-129,0-6 129,0-17 258,6-11-387,2-3 129,2-2 0,5 2 0,1 1-129,1 7 258,1 6-129,-1 15 0,-3 8 0,-1 13 129,-4 10 0,0 8-129,-1 3 129,-2 2 0,0 1-129,-2-6-258,3 1-129,-4-11-516,9-4-3741,-12-17 129,19 10-774,-9-16-129</inkml:trace>
  <inkml:trace contextRef="#ctx0" brushRef="#br0" timeOffset="249431.2667">19063 8245 9933,'26'-53'4902,"-26"53"129,0 0-258,10 32-3741,-10 1-516,0 13-258,0 3-129,0 6-129,0-1-387,0-13-1677,0 3-2580,-3-14-258,0-5-387,-4-14-129</inkml:trace>
  <inkml:trace contextRef="#ctx0" brushRef="#br0" timeOffset="249595.2761">18980 8457 9159,'-2'-16'4902,"16"7"-129,4 3-387,9 6-3483,4-6-774,8-4-903,6 3-3354,-5-3-516,1-5 0,-5-3-645</inkml:trace>
  <inkml:trace contextRef="#ctx0" brushRef="#br0" timeOffset="249747.2848">19426 8201 9804,'25'-26'5031,"-25"26"0,11 17-129,-14 7-3870,3 14-387,-2 8-387,1 6 129,1 2-387,-3-9-645,5 1-4128,-2-12 0,2-5-645,-2-15-258</inkml:trace>
  <inkml:trace contextRef="#ctx0" brushRef="#br0" timeOffset="250438.3243">20775 7800 5031,'14'-101'5160,"-13"55"-516,-1 4 0,-9 4-3225,3 21-258,-11 2-258,0 20-258,-6 21 129,1 21-129,-1 17-129,1 22-258,-1 15 258,4 11-258,3 9 0,5-1-258,5-7-258,1-13-129,5-8 0,0-22-258,3-11-645,-3-28-1548,3-8-2064,-3-23 0,0 0-516,-1-8 387</inkml:trace>
  <inkml:trace contextRef="#ctx0" brushRef="#br0" timeOffset="250790.3443">20551 8135 7482,'7'-45'4902,"-7"45"129,14-12-258,0 12-3612,-1 0-516,12 12-258,-1 2 129,3 10-258,-1 2-129,-2 7 0,1 1-129,-7-1 0,-1-1-129,-4-3 129,-2-8 0,-1-5 0,0-7-129,-1-6 129,-1-6 0,2-9-129,-3-5 129,0-7 0,-5-1 0,-2-4 0,-1 0-129,-8-1 0,-3 2 129,-6 3-516,2 8 129,-7-1-387,10 18-1290,-3-1-2451,16 1-258,-10 5-516,12 6 258</inkml:trace>
  <inkml:trace contextRef="#ctx0" brushRef="#br0" timeOffset="250995.3559">20941 8228 6450,'31'30'5031,"-20"-17"0,-11-13-516,15 22-2838,-15-22-774,0 0-258,10-7-258,-7-3-129,1-9-129,1-2 0,0-7-129,5-4-129,0 3-129,2-4-645,12 12-2322,-5 0-1548,3 5-129,-1 5-516</inkml:trace>
  <inkml:trace contextRef="#ctx0" brushRef="#br0" timeOffset="251354.3767">21606 7986 6837,'0'-38'5031,"-7"25"-258,-6 2-258,-2 7-3999,-6 3 129,3 6-258,-2 8 129,5 10-129,2 0 0,8 8-258,5 0 0,8 5 0,7-3 129,5 2-258,2-5 129,0 2-129,-1-3 0,-2-5 129,-7-2-258,-7-5 129,-4 0 0,-3-5 0,-11-2 0,-4-3 0,-3-2-387,-5-5-258,10 0-3096,-6-3-1032,6-7-258,3-4-387</inkml:trace>
  <inkml:trace contextRef="#ctx0" brushRef="#br0" timeOffset="251750.3993">21729 8076 8127,'0'22'4902,"0"-8"-129,0-14-258,4 24-3999,-4-24-129,15 15-258,-4-12-129,0-3 0,2-3-129,-2-7 129,-3-5 0,-3-4 0,-5 0 0,-1-5 0,-10-1 0,-3 4 0,-3 1 0,-3 3-258,3 13-1161,-7-6-2967,9 9-387,5 1-129,10 0-258</inkml:trace>
  <inkml:trace contextRef="#ctx0" brushRef="#br0" timeOffset="252474.4407">21837 8076 5289,'34'34'5031,"-20"-16"-258,-1-2-387,-13-16-3096,25 26-516,-15-23 0,5 3-387,-4-6-129,2 0 129,-3-12 0,2-4-129,-1-5 129,2-2-129,-1-2 0,2 0-129,0 3 0,-1 2-129,0 8 129,1 7 0,-6 5 0,2 5 0,-3 12 0,0 5 129,-2 1-129,1 5 0,0-2-129,1-2 129,3-2-129,0-5 0,1-7-129,0-5 129,3-3-129,-1-2 0,4-9 0,-2-2 0,1-5 0,-1-1 0,0-1 129,1 1-129,-2-4 258,-1 6-258,-3 1 258,0 2-129,-10 12 0,14-9 0,-14 9 0,10 0 129,-10 0-129,7 11 0,-7 2 0,3 1 0,-2 1 0,2 2 0,0-2 0,2 0 0,2-2 0,5-6 0,3-2-129,2-5 129,4-4-129,2-6 129,2-6-129,0-2 129,0-6-129,-3-4 0,-5 0 0,-4-1 129,-3 2 0,-5 3 0,-5 7 0,-5 5 0,-4 8 129,2 8-129,-3 10 129,3 8 0,0 5 0,4 6 0,2 0-129,1 3 129,5-4-129,5-3 0,6-4-258,-3-7-4644,11-4 129,0-12-645,6-2-129</inkml:trace>
  <inkml:trace contextRef="#ctx0" brushRef="#br0" timeOffset="253342.4904">23108 7889 4644,'-3'-26'5418,"3"13"-258,0 13-258,8-9-1677,2 18-2193,-7 8-258,7 13-258,-5 1-129,2 7 0,-2 2-258,-2 1 0,2-5 0,-2-6-129,-1-8-129,0-10 129,-2-12 0,0 0-129,4-11 129,0-11-129,1-4 129,4-6-129,1-4 129,4 2 129,2 0 0,-1 6 0,-3 3 0,0 8 0,-1 10 0,-3 7 0,0 12 0,-6 12-129,-1 2 0,1 9 0,0 0 0,3 1 0,-1-5-129,0-4 0,0-4 0,-1-11 0,3-1-129,-6-11 129,10 0-129,-6-9 129,4-5 129,-2-7-129,5-4 0,0-2 129,2-4 0,-1 2 0,2 3 129,1 4-129,-3 4 129,3 11 0,-4 7 0,-1 6 0,-1 13 0,1 3 0,-1 4 0,-1 3-129,1 0-129,0-6-129,5 7-1806,-6-17-2709,7-3-387,-2-6-258,4-4-387</inkml:trace>
  <inkml:trace contextRef="#ctx0" brushRef="#br0" timeOffset="253562.503">23795 7886 8127,'-16'-15'5289,"-3"15"-129,2 16-387,-7 4-3741,8 11-129,-2 3-387,6 8-129,5-1-129,7 0-129,5-5-129,6-5-129,8-6-258,-1-12-387,13 3-3096,-8-15-1032,2-1-516,-9-7-387</inkml:trace>
  <inkml:trace contextRef="#ctx0" brushRef="#br0" timeOffset="253742.5133">23702 8042 9159,'0'0'5160,"14"-10"-258,10 7-387,2 2-4128,10-9-2193,4 7-2709,-2-5-258,2 0-516,-2-5-129</inkml:trace>
  <inkml:trace contextRef="#ctx0" brushRef="#br0" timeOffset="254161.5372">24085 7683 9159,'0'-23'5289,"10"11"-129,7-1-645,10 10-3483,6-9-516,14 6-129,1-2 129,2 1-129,9 2-129,-16 2 0,2 2 0,-6 1 0,-39 0 0,44 12 0,-44-12-387,0 0 129,-28 54-129,7-25-129,-14 6 258,-10 6-258,-6 6 129,-1 3 0,0 5 0,1-2 129,5-1 0,9-1 129,6-6-129,14-5 129,15-8 0,8-7-129,14-8 129,11-7-129,7-8 0,4-2 0,3-2-129,0-8 129,2 2-129,-5-11-774,2 8-3870,-44 11-129,49-25-387,-49 25-387</inkml:trace>
  <inkml:trace contextRef="#ctx0" brushRef="#br0" timeOffset="254642.5648">24269 7724 8256,'10'-6'5547,"-10"6"-516,-2 20 0,-9 11-3741,-3 0-516,-2 15-258,-4 0 0,-3 7-387,-5 1-129,1-4 0,-2 2-516,4-17-516,10 5-2838,-5-15-903,7-3-645,4-10-258</inkml:trace>
  <inkml:trace contextRef="#ctx0" brushRef="#br0" timeOffset="255342.6048">24564 8199 11739,'0'0'5547,"38"4"-387,-38-4-129,0 0-3999,0 0-774,0 0-387,39 1-2580,-39-1-2451,0 0 0,0 0-516,0 0-387</inkml:trace>
  <inkml:trace contextRef="#ctx0" brushRef="#br0" timeOffset="261345.9482">5385 11243 4128,'-2'-26'4773,"4"9"-258,4-3 0,8 5-2451,-8-14-129,10 15-516,-5-10-129,7 12-516,-3 0 0,5 8-258,-1 4-129,0 4-129,2 9-129,1 5 0,-1 6-129,-1 5 0,-1 3-129,-5 1 129,-3 4-129,-6 1 129,-5 1-129,-5-1 0,-10 1 129,-5-5-129,-9 1 258,-2-4-258,-2-2 129,-2-9-129,3-2-258,1-10-258,11 4-1419,-2-12-2451,11 0-258,6-12-258,5-4-387</inkml:trace>
  <inkml:trace contextRef="#ctx0" brushRef="#br0" timeOffset="261653.9658">5729 11090 6708,'6'-30'4644,"-6"17"129,0 13-387,-12-7-2580,9 14-516,-6 8-516,2 17 129,-2 5-516,3 8 0,0 5-258,1 1 0,2 2-129,3-4 129,0-6-129,7-8 0,4-7-129,1-10 0,9-6-258,2-12-516,8 0-3483,-2-8-129,3-7-387,-1-4-387</inkml:trace>
  <inkml:trace contextRef="#ctx0" brushRef="#br0" timeOffset="262117.9923">6004 10741 8643,'16'-28'4644,"-3"20"-129,-1-2-1161,6 10-1677,-3 0-645,4 4-129,-5 2-387,3 11-129,-8 3-129,0 3-258,-6 5 129,-3-2-258,-7 3 129,-3-1-129,-7 0 129,0-3-258,-1-6 258,1-2-129,5-2 129,1-6 0,11-9 0,0 0 129,9 4-129,5-4 129,7-4 0,1 0 0,1-2 0,2 2 0,-4 0-129,-3 2 129,-3 0 0,-5 0-129,-1 2-129,-9 0-387,15-1-3999,-15 1 129,0 0-516,0 0-258</inkml:trace>
  <inkml:trace contextRef="#ctx0" brushRef="#br0" timeOffset="262819.0324">7318 11071 3354,'0'0'4773,"0"0"-129,0 0-129,16 0-1935,-11-9-774,13 9-129,-3-12-387,7 8-387,-2-7-258,4 5-258,-4-2 0,-1 4-129,-3-1-129,-5 4-129,-3 1 0,-8 0 0,9 3-258,-9-3-258,0 0-1161,0 0-2838,11 14-258,-11-14-387,0 0-387</inkml:trace>
  <inkml:trace contextRef="#ctx0" brushRef="#br0" timeOffset="263275.0585">7390 11311 3225,'9'10'4773,"-9"-10"0,15 0-387,1 0-1677,-8-12-516,10 8-903,-4-9-258,3 6-258,-3-6-258,1 5-258,-3-1 0,-1 4-129,-4-2 0,-7 7 0,14-5-129,-14 5-129,10 0-387,-10 0-1161,0 0-2709,10 0-129,-10 0-645,0 0-129</inkml:trace>
  <inkml:trace contextRef="#ctx0" brushRef="#br0" timeOffset="266778.2587">8449 10800 1677,'-4'-27'4386,"-2"10"387,-1-7-258,1 5-1419,-6-19-1419,12 10-129,-1-10-258,7 6-258,2-9 0,13 10-258,-2-2-258,8 8-129,2 6 0,0 13-129,-1 6-129,-1 10 129,-4 12-258,-5 13 129,-5 7-129,-8 10 129,-5 8 0,-5 2-129,-11 6 0,-6-1 0,-5 0 0,-3-2 0,-4-7 0,2-3 0,2-15-129,6-8 129,5-9-129,9-13 129,10-10 0,0 0 0,16-8 0,5-5 0,5 1 129,3 1 0,2 4-129,-4 3 129,0 4-129,-6 0 0,-1 4-129,-7-1-516,5 8-4128,-18-11-129,15 5-129,-15-5-774</inkml:trace>
  <inkml:trace contextRef="#ctx0" brushRef="#br0" timeOffset="267378.2932">8822 10785 8514,'8'-7'5031,"2"14"-387,4 13-129,-4 2-3870,9 12-258,-4 2 0,1 5-258,-5 0 258,-4 1-258,-3-13-129,-4-5 0,-1-10 0,1-14 0,-10 0 0,6-16 0,2-10 129,2-8-258,2-9 129,4-2 0,5 1-129,2 3 129,2 2 0,2 8 0,0 8-258,-2 9 516,2 14-129,-1 5-258,-1 16 258,0 8-129,-2 6 129,0 4-129,1 0 129,-5 0-258,-1-3 129,-1-3 0,-2-11 0,-4-6-129,-1-16 129,0 0 0,0 0-129,0-21 129,2-7 129,2-12-129,1-3 0,4-3 0,3 0 0,3 4 129,4 5-129,2 12 129,-1 8-129,0 17 129,-1 12 129,-1 14-258,-3 6 129,0 8-129,-8 4 129,0 2-129,-4 0 129,1-4-258,-4-4 0,2-13-516,4 3-3096,-5-15-774,-1-13-387,11 0-516</inkml:trace>
  <inkml:trace contextRef="#ctx0" brushRef="#br0" timeOffset="267607.3063">9625 10647 10449,'10'-4'5031,"0"16"-129,-7-1-1419,4 21-2709,-6 0-129,5 11-258,-2 0 129,3 4-387,-3-4 0,2-3-258,-2-3-129,-1-17-645,7-2-3999,-10-18 129,0 0-516,0 0-129</inkml:trace>
  <inkml:trace contextRef="#ctx0" brushRef="#br0" timeOffset="267786.3165">9585 10824 9288,'-2'-14'5160,"20"4"-129,1 3-387,8 4-3870,1-6-258,4 8-258,4 1-387,-6-9-2193,3 9-2193,-4 0-645,-5 0 0,-3-2-516</inkml:trace>
  <inkml:trace contextRef="#ctx0" brushRef="#br0" timeOffset="267983.3276">9993 10655 7611,'10'-29'5289,"-10"29"-258,0 0 0,0 0-3096,-3 13-1161,0 8-129,3 14-258,0 2 0,0 9-258,0-2 0,3-2-258,1-2-258,-2-13-1032,5 0-3483,-5-13 0,-2-14-516,10 0-387</inkml:trace>
  <inkml:trace contextRef="#ctx0" brushRef="#br0" timeOffset="268206.3406">10207 10464 8127,'41'-5'5160,"-16"16"0,2 9-516,4 14-3483,-6 2-258,4 18-387,-11 4 0,-4 7-387,-13 3 129,-2 3-387,-15 3 0,-9-7-774,-1 2-3870,-17-8-129,-3-2-387,-8-10-387</inkml:trace>
  <inkml:trace contextRef="#ctx0" brushRef="#br0" timeOffset="268618.3641">8427 10317 9546,'0'-15'5031,"-19"5"-387,8 12-129,-5 13-3999,2 21 129,-3 17-258,0 17-129,-3 21 129,4 18-129,1 17 0,5 10-129,8-1 129,7-6-129,17-10 0,14-11 0,20-20-129,15-29-387,25-16-2967,11-31-1290,22-14-387,7-26-645,13-14-129</inkml:trace>
  <inkml:trace contextRef="#ctx0" brushRef="#br0" timeOffset="269122.393">10646 10299 4773,'20'-32'5160,"-7"16"-258,4 4-129,-1-5-2967,8 17-387,-8-3-516,7 6 0,-8 6-516,2 8 0,-7 3-258,-5 8 0,-5 1-129,-6 1 0,-8 2 0,-2-1 0,-2-5 0,2-2 0,1-4 0,4-5 0,11-15 0,-3 12 0,10-12 0,8 0 129,4-4-129,3-2 0,3-2 0,-2 1 0,-1 2-258,-5-4-903,0 9-3483,-7-4-387,0 4-129,-10 0-516</inkml:trace>
  <inkml:trace contextRef="#ctx0" brushRef="#br0" timeOffset="269535.4166">11898 10640 5805,'26'6'5547,"-15"-6"-387,9 0-258,0-13-2967,9 10-1032,-5-6 0,4 2-387,-2-3-258,0 0-129,-2 4-258,-4-2-258,-1 6-774,-19 2-2838,15-10-903,-15 10-387,0 0-258</inkml:trace>
  <inkml:trace contextRef="#ctx0" brushRef="#br0" timeOffset="269830.4335">12035 10793 6321,'10'4'5160,"4"-4"0,-5-3-516,9 3-3096,-8-6-645,7 5-387,-3 0-387,-3-5-1032,3 6-3483,-6 0-516,-8 0-258,9-2-516</inkml:trace>
  <inkml:trace contextRef="#ctx0" brushRef="#br0" timeOffset="317526.1615">13183 9728 4257,'0'-13'5031,"-7"14"-258,-8 11-129,-1 20-3612,-9 1-129,1 24 0,-6 7 0,5 19-258,-2 9-129,6 9-129,5 1 0,10-1 129,4-8-258,6-9 0,11-14-258,7-9 0,4-16 129,3-18-516,6-1-2064,-4-20-2322,0-6 0,-4-12-774,1-11-129</inkml:trace>
  <inkml:trace contextRef="#ctx0" brushRef="#br0" timeOffset="317994.1883">13405 10156 3225,'-9'0'5160,"2"-2"-258,7 2-129,-5-17-2451,0-2-1032,7 2-129,2-10-516,9 6 0,-1-7 0,12 6-258,2 4-129,4 10 129,-2 8-129,2 13 0,-5 11 0,-2 10-129,-6 9 0,-7 10 0,-10 4 0,-3 7 0,-10-6-129,-3 1 0,-4-4 0,-3-3 0,1-10 0,3-8 0,2-7 0,8-9 0,9-18 129,-2 14-129,2-14 129,16 0-129,0-3 129,4-1 0,-1-1-129,1-1-258,3 6-1032,-5-4-3741,5 1 0,-5-6-258,4 2-645</inkml:trace>
  <inkml:trace contextRef="#ctx0" brushRef="#br0" timeOffset="318578.2217">13831 10340 8514,'0'0'5418,"16"8"-258,-8 5-387,3 13-3612,0-1-516,3 7-129,-5 0-258,0 3 0,-3-4-258,-4-2 129,-2-8-129,0-7 0,0-14 129,0 0-129,-6-16 0,6-13-129,0-8 258,0-2-258,6-2 129,3-3 0,-2 6 0,4 5 129,-2 13-129,1 10 0,1 8 129,0 4-129,1 11 0,-2 8 129,1 1-129,-2 8 0,2-2 0,-2 3 129,-2-3-258,-3-3 129,-1 0 0,-3-5-129,0-6 0,0-14 0,0 0 129,0 0-129,0-24 0,4-5 129,3-6 0,4-3 0,0 1 0,1-1 129,2 9 0,0 5 0,0 12 0,3 10 0,0 3 0,1 15 0,0 5 0,0 10 0,-2 5-129,-2 1 0,-1 3 0,-5-3 0,-1 0-129,-4-6-258,2 0-903,-7-12-3612,2-6 0,0-13-387,0 0-516</inkml:trace>
  <inkml:trace contextRef="#ctx0" brushRef="#br0" timeOffset="318810.2349">14494 10236 8643,'5'-24'5547,"-5"24"-645,0 0 0,5 18-3612,-5 6-516,2 14-129,-2 5-258,1 6-129,-1 2 0,2 0-258,-1-3 0,-1-11-258,4-3-387,-4-21-1935,3 2-2193,-3-15-387,0 0-129,6-12-516</inkml:trace>
  <inkml:trace contextRef="#ctx0" brushRef="#br0" timeOffset="318978.2445">14448 10440 8256,'0'0'5031,"8"0"-129,10-4-258,11 4-3870,-5-4-258,6 1-387,0 3-3354,-4-2-1032,-1-3-516,-2-2-387</inkml:trace>
  <inkml:trace contextRef="#ctx0" brushRef="#br0" timeOffset="319194.2569">14845 10096 8643,'-23'5'5547,"18"12"-387,2 9-516,4 11-2967,5 6-1161,7 9-129,-2 2-258,1 5 129,-4-4-258,-1-2-129,0-2-1161,-7-17-3483,3-6 0,-3-16-387,0-12-516</inkml:trace>
  <inkml:trace contextRef="#ctx0" brushRef="#br0" timeOffset="319569.2784">15084 9896 9030,'31'-22'5418,"-4"17"-387,13 8-129,5 9-3870,9 21-258,-1 11-129,-3 13-258,-7 11-129,-10 10 0,-18 9-258,-15-1 129,-17 1-129,-18-6 129,-11-6-258,-10-3-129,-3-7 0,-3-13-387,9-2-1677,5-18-2451,11-11-258,9-17-258,17-8-387</inkml:trace>
  <inkml:trace contextRef="#ctx0" brushRef="#br0" timeOffset="319862.2951">15856 9766 9288,'1'11'5160,"-3"15"-129,-14 8-258,-2 22-3870,-8 4 0,1 15-129,-3 4-129,5 7-258,5-3 0,8-4-129,10-6-129,5-18-258,16-8-387,4-23-903,12-7-3483,2-17 0,6-7-387,-2-18-516</inkml:trace>
  <inkml:trace contextRef="#ctx0" brushRef="#br0" timeOffset="320221.3156">16065 10025 5805,'-3'-47'5289,"13"23"-258,11 9-258,1-10-2322,11 21-1032,-9-3-258,10 7-258,-6 7-387,-2 9 0,-7 9-258,-5 4 129,-11 5-129,-3 6 0,-10 1-129,-9 6 0,-6-3 129,-1 2-129,-1-7 0,3-1-129,7-9 0,5-2 0,9-10 0,4-6 129,10-9-129,9-2 0,6-6-258,1-14-645,9 6-3999,-7-10 0,5 3-645,-7-6-129</inkml:trace>
  <inkml:trace contextRef="#ctx0" brushRef="#br0" timeOffset="320826.3503">16518 10108 11868,'0'0'5418,"9"2"-129,-2 10-129,-7 1-4257,10 7-258,0 1-129,0 5-258,-2-1 129,-4-1-258,-3-2-129,-1-1 0,0-8 0,0-13-129,0 0 129,-8 3-129,7-9 129,1-13 0,4-1-129,1-8 0,4 1 0,2 0 129,2-4-129,2 7 0,-3 2 0,4 9 129,-1 5-129,3 6 129,-4 2 258,3 10-129,-1 8 0,-2 1 0,-3 6 129,1-4-129,-3 0 129,-4-1-258,-2-2 0,-2-4 0,-1-2 0,0-12 0,0 0-129,-8 10 129,8-10 0,-5-15-129,5-4 129,0-8-258,4-10 129,3-1-129,3-2 129,4 2-129,0 6 129,1 4 129,1 12-129,1 12 129,0 9 129,-2 15 129,0 6 0,-3 6 0,1 3 0,-3 2-129,-4 2 129,-1-4-129,0-6 0,-4-5-258,0-2-516,-1-22-2322,0 13-2064,0-13-258,4-7-387,1-12-387</inkml:trace>
  <inkml:trace contextRef="#ctx0" brushRef="#br0" timeOffset="321034.362">17258 9888 11868,'28'-3'5289,"-15"13"-129,-6 5-258,-3 14-4128,-1 7-129,1 5-129,-4 3-129,1 2-129,-1-5-129,0-3 0,0-4-258,-1-16-774,4-4-3999,-3-14 0,0 0-387,0 0-387</inkml:trace>
  <inkml:trace contextRef="#ctx0" brushRef="#br0" timeOffset="321222.3727">17223 10089 10191,'25'12'5418,"-5"-12"-645,7 0 0,-2 0-3999,6-2-387,1 1-1161,-3-11-3870,-2 0-129,-1-8-516,-1 1-258</inkml:trace>
  <inkml:trace contextRef="#ctx0" brushRef="#br0" timeOffset="321386.3823">17606 9907 10965,'7'5'5676,"-7"7"-774,0 14 387,-7-1-4257,7 11-258,-4-2-129,2 4-387,2-3 0,-1-4-516,1 4-774,-1-18-3741,2-3-258,-1-14-387,8 2-387</inkml:trace>
  <inkml:trace contextRef="#ctx0" brushRef="#br0" timeOffset="321641.3969">17893 9682 10836,'23'26'5418,"-15"-2"-387,9 12 0,-3 2-4257,6 16 129,-4 4-129,3 9-129,-5 3-129,-1 6 0,-5 0-129,-7 2 0,-4-2-258,-13-8-258,-5 0-903,-19-14-3870,-1-3-387,-14-13-387,-6-6-129</inkml:trace>
  <inkml:trace contextRef="#ctx0" brushRef="#br0" timeOffset="322506.4463">12310 11993 5805,'0'0'5418,"0"0"-129,0 0-516,13 0-2064,-1 5-1548,1-5-387,9 2-258,3 0-258,4-1 0,2 4-387,1-3 0,-2 2-258,-9-4-516,6 4-3225,-17-4-645,-2 3-516,-8-3-258</inkml:trace>
  <inkml:trace contextRef="#ctx0" brushRef="#br0" timeOffset="322890.4683">12323 12243 5031,'0'0'5289,"0"0"0,0 0-645,12-5-2064,-12 5-516,13-8-774,-2 1-387,8 5-516,0-3 0,3 3-516,4 2-1290,-5 0-3612,0 1 0,-6-1-387,-1 4-516</inkml:trace>
  <inkml:trace contextRef="#ctx0" brushRef="#br0" timeOffset="326945.7003">13452 11468 1806,'2'-20'4515,"-2"9"129,0 11-774,-4-26-1032,4 26-645,-3-18-774,3 18 0,0 0-516,0 0-129,-11 23-129,9 7-129,-5 10-129,2 9-258,-3 8 129,1 5-129,-4 3 0,1-4-129,3-1 129,0-7-129,3-11-129,4-9 258,0-10-129,11-9 0,5-11 129,6-3 0,6-5 0,5-5 0,2 0 0,2-1 0,-4 3-129,0 1 0,-4 6-129,-7-3-387,-2 6-645,-20-2-3612,16 2-129,-16-2-387,0 0-387</inkml:trace>
  <inkml:trace contextRef="#ctx0" brushRef="#br0" timeOffset="327158.7124">13611 11712 8643,'-11'-7'5418,"10"31"-516,1 1-129,1 14-3612,1 5-516,5 13 129,-5 0-387,3 5-129,-4-3-387,-1-10-258,3 5-1935,-2-20-2451,2-8-129,-3-14-516,0-12-258</inkml:trace>
  <inkml:trace contextRef="#ctx0" brushRef="#br0" timeOffset="327765.7472">13860 11847 7224,'23'13'4773,"-13"8"-129,0 7-516,-3 5-3612,2 10 258,-4-1-516,-2 3 0,-3-5-258,0-6 129,0-8-129,-1-11 0,1-15 129,0 0-129,-8-19 129,8-10-129,0-7 258,5-3-258,3-7 387,5 4-258,-2 1 258,5 11 129,-3 6-129,3 15 129,-2 9-129,-1 3 0,-1 16-129,-1 6 0,-1 8-129,-2 5 129,0-1-258,-1 0 0,-2-5 0,0-2 129,-4-7-258,1-4 129,-2-8 0,0-11 0,0 0 0,0-14 0,0-12 0,0-8 0,5-5 0,2-6 0,4-3 0,1 5 0,2 3 0,1 11 0,1 14 129,-1 12-129,1 9 129,-2 18 0,-1 9 0,0 5-129,-2 8 129,0-1 0,-3-2-129,-1-2 0,-4-7 0,-1-7-129,-2-3-387,0-24-258,0 23-2967,-6-23-1161,6 0-258,-11-21-387</inkml:trace>
  <inkml:trace contextRef="#ctx0" brushRef="#br0" timeOffset="328169.7703">14355 11504 4902,'13'-29'5160,"-2"16"0,-3 1-516,8 9-2193,-12-9-774,10 12-387,-4-1-516,2 3-387,-1 8 0,-3 8-129,-1 3 0,0 5-258,-6 1 129,1 3-129,-4-1 129,-4-3-129,-2-2 129,0-7-258,1-2 258,0-4-129,7-11 0,-10 10 129,10-10-258,7 0 129,3-4 129,2-2-129,2-1-129,2-3 0,1 8-387,-3-12-1935,1 13-2451,-4 0-129,2 1-387,-4 0-387</inkml:trace>
  <inkml:trace contextRef="#ctx0" brushRef="#br0" timeOffset="328605.7952">14765 11930 3483,'0'0'4644,"0"0"-1806,0 0 0,4 7 129,-4-7-258,0 0-258,0 0-774,0 0-129,0 0-516,17-7-258,-4 2-258,6 1-129,4-3-129,5 0-129,5 1 0,-1 3 0,-1 1-129,-3-1-129,-4 3-645,-12-4-1548,1 4-2709,-13 0 0,0 0-387,0 0-387</inkml:trace>
  <inkml:trace contextRef="#ctx0" brushRef="#br0" timeOffset="329153.8266">14927 11721 5289,'-2'-13'4902,"2"2"-387,0 11-1290,0 0-1032,5-13-774,-5 13-258,8 6-387,-4 12-129,-4 1 0,3 12-129,-3 3-129,3 11-129,-1 4-129,-1 0-258,4 5-645,-5-13-3483,1 0-516,0-9-258,3-4-387</inkml:trace>
  <inkml:trace contextRef="#ctx0" brushRef="#br0" timeOffset="329897.8691">15515 11450 8643,'9'-7'5160,"-9"7"-258,-2 22-387,1 10-3483,-11 6-129,3 12-387,-5 2 129,4 7-387,2 1 0,3-6-129,4-4 0,2-7 129,8-13 0,6-7 0,6-11 0,5-8 129,2-7-129,6-2 0,0-9 0,0-1-129,1-2 0,-3 0-258,-1 2-516,-9-8-903,2 13-3354,-12-7-129,-1 2-516,-8-5-258</inkml:trace>
  <inkml:trace contextRef="#ctx0" brushRef="#br0" timeOffset="330070.879">15754 11667 10836,'-19'22'5289,"14"4"-387,-2-2 129,4 16-4257,0-1-387,3 8 129,0 4-516,0-6-516,7 8-2838,-1-16-1419,3-5-258,-1-18-516,7-4-258</inkml:trace>
  <inkml:trace contextRef="#ctx0" brushRef="#br0" timeOffset="330621.9105">15926 11703 9288,'24'-60'5289,"-12"54"-387,-4 6-129,4 13-3483,-5 8-516,5 13-129,-4 0-129,1 10-129,-3-4-258,1-5 0,-5-4 0,-1-6-129,-1-6 0,0-8 0,0-11 0,0 0 129,5-17-129,2-6 0,2-8 0,1 1-129,1-3 129,1 3 129,0 4-129,-2 6 0,0 8 0,-1 12 0,-1 4 0,0 12 129,1 3-129,-1 5 0,0 5 129,0-3-129,-1 0 0,-1-3 0,-1-3 129,-2-4-129,-3-16 0,4 10 0,-4-10 0,3-14-129,0-4 258,-2-10-129,5-4-129,-1-2 129,3-2 129,0 2-258,4 7 129,1 8 0,-1 11 0,0 8-129,-1 8 258,-1 16-129,0 7-129,-1 7 258,-1 2-258,-5-3 0,8 5-516,-11-17-2967,10 7-1161,-1-18-387,5-5-129,1-9-516</inkml:trace>
  <inkml:trace contextRef="#ctx0" brushRef="#br0" timeOffset="330821.922">16668 11596 10836,'7'-15'5418,"-7"15"-516,0 16 129,0 17-4128,0 1-129,0 10-258,0 2-129,0 2-258,0-2-387,0-8-258,3 6-2193,-3-26-2193,4-2-129,-4-16-387,0 0-387</inkml:trace>
  <inkml:trace contextRef="#ctx0" brushRef="#br0" timeOffset="330981.9311">16556 11785 9804,'2'-17'4902,"17"14"0,9 0-516,3-3-3612,6 1-774,8 4-4257,-5-3-129,0 2-387,-4-3-258</inkml:trace>
  <inkml:trace contextRef="#ctx0" brushRef="#br0" timeOffset="331393.9547">17068 11523 8514,'11'0'5031,"-11"0"-387,12 0 0,-12 0-3741,15-12 129,-7-5-387,7 2-129,-2-8-129,2-1-129,0-5 0,0 1 0,-3 0 0,2 6-129,-3 2 129,-2 8 0,-9 12-129,10 0 129,-7 20 0,-1 9 0,-2 8-129,1 11 0,-1 4 0,0 7 0,0-1 0,0-2-129,-1-4 129,-3-6-258,3-7 129,-3-10-645,4 8-2451,-2-23-1806,2-2-258,0-12-258,0 0-516</inkml:trace>
  <inkml:trace contextRef="#ctx0" brushRef="#br0" timeOffset="332386.0114">12565 13568 5031,'24'10'5418,"-10"-10"-258,4 0-387,2 8-2580,-2-9-903,9 1-258,-3 0-516,2 0-258,-3 0-258,-3 0-516,-2 2-516,-8-2-3096,-1 0-516,-9 0-645,0 0-129</inkml:trace>
  <inkml:trace contextRef="#ctx0" brushRef="#br0" timeOffset="332602.0238">12642 13750 9288,'3'16'5547,"7"-14"-516,4-2 0,0-1-3999,10 1-258,-4-8-258,1 4-258,0 3-516,-10-13-1935,1 13-2709,-12 1-129,11-6-516,-11 6-387</inkml:trace>
  <inkml:trace contextRef="#ctx0" brushRef="#br0" timeOffset="358506.5054">16569 12247 4386,'0'0'4644,"7"0"129,-7 0-516,10 8-2193,-10-8-516,0 0-258,9 11-387,8-1 0,1-7-258,12 2-129,3-5 0,13 0-129,3-3-129,5-2 0,-2-3-129,-2 0 129,-6 0-129,-4 3-129,-10 1 129,-7 1-129,-7 3 129,-4 0-129,-12 0 0,8 2-129,-8-2-258,0 0-774,0 0-3612,0 0 0,0 14-258,0-14-903</inkml:trace>
  <inkml:trace contextRef="#ctx0" brushRef="#br0" timeOffset="359629.5697">13652 12535 5031,'0'-19'4257,"0"19"-129,1-19-258,-1 7-3354,0 12-129,14-14 129,3 11 0,2-3 0,12 4 0,5-5 258,15 4-129,4-4 129,14 5-129,6-5-129,12 6-129,2-3-129,9 1 258,5 1-258,10 0-129,6-4 129,7 2-129,4-1 0,8 3 0,1-1 0,2 1-129,-6 2 0,-10-3-129,-9 3 0,-14 0 129,-14 0-129,-21-2 0,-17-1 0,-13-1 0,-14 1 129,-11 1-129,-12 2-129,0 0-774,0 0-3483,-1-11-129,1 11-516,-9-6-129</inkml:trace>
  <inkml:trace contextRef="#ctx0" brushRef="#br0" timeOffset="360937.6445">13642 13401 1419,'-8'3'4128,"8"-3"258,-10 4-387,10-4-2322,0 0-387,-4-7-387,1-7 129,3 14-129,5-28-129,7 15 129,-1-9 129,9 7-129,-1-7-129,6 6 0,-2 1-258,5 8-129,-5 0-129,-1 7-129,-6 4 0,-1 13 0,-5 3-129,-3 9 0,-2 2 0,-4 8 129,-1 4-129,-6 4 0,-4 1 0,-7 0 0,-4 0-129,-8 0 129,-2-2-129,-4-6 0,3-5 129,-2-7-129,6-7 129,5-6 0,6-7 0,17-8 0,-10 0 129,10 0 129,18-11-129,5 4 129,4-3 0,6 2 0,-1 2 0,3 0-129,-3 2 129,-2 3-129,-5 0 0,-5 1-129,-6 0 129,-4 0-258,-10 0 0,7 0-774,-7 0-3870,0 0-387,11-6-129,-8-8-903</inkml:trace>
  <inkml:trace contextRef="#ctx0" brushRef="#br0" timeOffset="362033.7072">14345 12951 1806,'10'-17'3870,"-10"17"-516,10-15-516,3 15-258,-12-10-258,10 10-516,-11 0-129,10 0-258,-10 0-129,-1 8-387,-12 0 0,-1 14-258,-9 3-129,-2 17-129,-10 14 0,-1 15-129,-2 15 0,4 16 0,5 8-129,11 9 0,10 3 0,8-6-129,18-12 0,9-10 0,10-17-129,2-19-129,3-13-258,-9-22-774,3-4-3741,-14-11 0,-5-7-387,-8-6-516</inkml:trace>
  <inkml:trace contextRef="#ctx0" brushRef="#br0" timeOffset="364189.8305">14697 13307 2967,'-10'-7'4386,"10"7"-1290,-8-13-129,8 13-387,-6-13-129,6 13-774,-8-15-258,8 15-258,-3-25-129,3 11-129,1-10-387,11 3 0,1-4-258,7-1 0,6-2 0,2 4-129,3 5 0,0 9 0,-1 6 0,-5 6 0,-2 16 0,-8 12 0,-6 9 0,-8 7-129,-1 7 129,-10 3-129,-9 7 0,-4 0 0,-8-2 0,-3-6 0,0-5 0,3-6 0,6-10 0,5-8 129,12-12-129,8-14 0,8 1 0,15-2 129,6-8-129,5 0 0,0 1 0,1 2 0,-4 3 0,-6 0-258,2 3-903,-17 0-3870,4 0 129,-4-3-516,-1-3-516</inkml:trace>
  <inkml:trace contextRef="#ctx0" brushRef="#br0" timeOffset="364717.8606">15070 13377 10191,'0'12'5289,"0"8"-387,0 4 0,6 7-4386,0 3-387,2 2 0,1 1 0,-4-3-129,4-4-129,-5-8 129,2-11-129,-6-11 0,0 0 129,8-27-129,-5-2 129,2-8-129,-3-4 258,5 3-258,-1 1 129,2 4 0,-1 11 0,0 9 0,2 13 0,0 6 129,-1 15 0,1 4 0,0 7-129,-2 1 129,0 1 0,0-2-129,-3-6 0,0-6 129,-2-8-129,-2-12 0,0 0 0,0 0 0,4-23 0,-3-3 0,3-6 0,1-4 0,3 0 0,2 4 0,3 3 129,-1 10-129,3 9 129,-1 10 0,0 12 129,-2 10-129,-2 7 0,-1 5 0,-2 2-129,-2-4-258,0 1-774,-5-15-3870,0-6 0,0-12-387,-10-15-516</inkml:trace>
  <inkml:trace contextRef="#ctx0" brushRef="#br0" timeOffset="365000.8767">15444 12896 10320,'31'-34'5289,"-13"34"-387,-4 2-258,9 13-4128,-12 11-258,2 6-129,-9 6 0,0 8 0,-4-3-129,-4 2 0,-5-7 0,-1-1 129,0-9-129,1-6 129,6-7 0,3-15-129,6 7 129,9-7 0,4-7-129,5-3-129,5 7-1419,-1-8-3225,2 6-129,-4-2-387,-2 6-645</inkml:trace>
  <inkml:trace contextRef="#ctx0" brushRef="#br0" timeOffset="365173.8868">15889 13423 11739,'45'6'5418,"-14"-8"-258,8-7-387,-1-4-4128,8-1-903,5 2-4386,-9-2-258,-5 4-516,-11 1-258</inkml:trace>
  <inkml:trace contextRef="#ctx0" brushRef="#br0" timeOffset="365361.8975">16155 13046 11481,'-11'21'5676,"11"12"-516,0 5-129,5 13-4386,-1 4-258,-2 3-387,5 10-2967,-7-17-1935,0-8-258,-4-14-645,1-9-258</inkml:trace>
  <inkml:trace contextRef="#ctx0" brushRef="#br0" timeOffset="366217.9465">16482 13070 6450,'-9'0'5289,"9"0"-516,-6-15-129,4-4-2709,12 12-774,6-13-258,10 8-387,3-3 0,4 4-258,2 4 0,-1 7 0,-4 2 0,-2 12-129,-7 7 0,-9 7 0,-8 7 129,-4 5-258,-7 6 129,-9 0-258,-4 0 129,-5 0-129,-2-1-129,1-6 129,4-7 0,3-7 0,3-7 0,6-6 129,10-12 129,-9 11 0,9-11 0,0 0 0,9-12 129,3 4 0,0 0 0,6-4 0,2 3-129,3-2 0,0 2 129,2 2-258,-4 2 129,-2 0-258,-1 5 0,-6-2-258,3 4-903,-15-2-3483,0 0-387,7 5-129,-7-5-645</inkml:trace>
  <inkml:trace contextRef="#ctx0" brushRef="#br0" timeOffset="366881.9845">16899 13116 8385,'0'-15'5160,"0"15"-129,13 11-387,-11 3-3225,4 14-774,-2 2-258,-1 3-129,1 1-258,0-2 0,-2-4 0,2-10 0,-1-6 0,-3-12 0,0 0 0,10-6 0,-7-11 0,0-4 0,2-7 0,0 0-129,-3 2 129,2 4 0,0 3 0,1 4 0,-5 15 0,8 0 129,-4 6-129,2 10 129,1 3 0,1 3-129,-1 1 0,1 0 129,0-6-129,-2-2 0,-1-3 0,-5-12 0,9 9-129,-9-9 129,7-9 0,-2-6-129,1-8 129,-1 0 0,3-5 0,1 4 0,2 1 0,2 6 129,3 8-129,-2 9 0,3 5 129,-1 14-129,-2 3 129,-1 7-129,-3 0 0,-2 3 129,-4 1-387,0-9-258,1 8-1419,-5-20-2709,0-12-258,2 11-258,-2-11-387</inkml:trace>
  <inkml:trace contextRef="#ctx0" brushRef="#br0" timeOffset="367121.9982">17374 12696 9804,'38'-3'5418,"-16"31"-516,11 18 129,-5 5-4128,10 15-129,-6 6-129,-3 8-129,-11 0-258,-9 0 0,-9-5-258,-9-3 0,-14-5-387,-11-11-258,9 3-2838,-13-21-1419,11-6-129,0-15-645,11-6-129</inkml:trace>
  <inkml:trace contextRef="#ctx0" brushRef="#br0" timeOffset="368030.0502">18076 13092 7611,'0'0'5289,"0"0"-387,10 1-1290,11 7-1677,-1-12-258,19 4-645,1-10-258,8 6-129,0-3-387,1 2-129,-3 2-258,-5-3-645,-6 6-2967,-15 0-1290,-7 0 129,-13 0-645</inkml:trace>
  <inkml:trace contextRef="#ctx0" brushRef="#br0" timeOffset="368210.0604">18372 12864 9804,'-10'-10'5031,"-2"25"-129,10 15 0,-5 5-4128,7 16-129,0 4-258,3 5-129,0-1-387,1-7-645,12 0-3741,-6-15-129,8-6-645,-1-15-129</inkml:trace>
  <inkml:trace contextRef="#ctx0" brushRef="#br0" timeOffset="368550.0799">18837 12905 7998,'17'-40'4773,"-1"16"-516,3-5-258,-2-4-3870,11 0 0,-2 1 0,-1 10 387,-5 1 0,0 15 0,-11 4 0,-2 11 0,-7 16 129,0 14-129,-7 8-258,3 7 0,0 5-129,3 1 0,1 1-129,1-3 0,5-7 0,2-8-129,-1-5 0,-1-11-387,2 2-516,-8-14-3096,4-3-645,-4-12-258,0 0-387</inkml:trace>
  <inkml:trace contextRef="#ctx0" brushRef="#br0" timeOffset="415952.7912">3738 14972 2451,'18'-31'4773,"-9"11"-258,-4-13-1548,7 12-258,-11-17-516,5 15-387,-11-11-516,1 11-258,-16-1-387,-4 12 129,-10 4-516,-3 8 0,-8 15-129,-5 12-129,2 9 129,-3 10 0,10 12-129,8 5 0,13 3 0,11-4 129,13-6-129,19-6 0,13-4 0,9-7 129,3-7-129,2-3 0,-4-2 129,-8 2-129,-7-3 258,-12 8-258,-10-1 129,-9 0-129,-16 0 129,-10-1-129,-8-4 129,-5-4-129,-9-4 0,-1-10 129,-3-6-129,5-4 0,6-6 0,5-10-258,15 0-129,7-15-645,20 5-3741,7-6-129,19 1-516,7-6-258</inkml:trace>
  <inkml:trace contextRef="#ctx0" brushRef="#br0" timeOffset="416149.8024">3920 15275 9030,'8'45'5289,"-8"-8"-258,-1-7-258,-1 16-3999,0-4-258,2 3-129,0-6-129,2-2-387,1-4-258,-1-16-1032,7-1-3354,-9-16-258,0 0-387,0-29-258</inkml:trace>
  <inkml:trace contextRef="#ctx0" brushRef="#br0" timeOffset="416780.8385">4049 15276 9030,'14'54'5418,"-10"-27"-516,2 2-258,-2-7-3870,6 5-387,0-5 0,0-3-258,0-4 0,-2-5-129,-8-10 0,20 0 129,-20 0-129,14-25 129,-6 1-129,2-4 129,-1-1-129,1 0 0,1 5 0,-1 5 0,2 7 0,-2 12 0,0 7 0,1 12 0,-3 6 0,2 4-129,-3 3 258,2 2-258,-2-4 258,0-7-258,0-3 258,-1-7-258,-6-13 258,11 5 0,-11-5-258,11-22 258,-6-3-258,1-6 258,1-4-258,2 0 258,-1 1-129,3 4-129,-1 5 129,2 8 0,2 11 129,-2 6-129,2 13 0,0 6 129,1 6 0,-2 3 0,-1 1 0,1 2-258,0-1 0,-5-6-645,9 5-4128,-11-12 0,2 0-387,-8-17-645</inkml:trace>
  <inkml:trace contextRef="#ctx0" brushRef="#br0" timeOffset="417472.8779">4856 15255 6837,'-23'31'5160,"10"-6"-129,-6 0-516,9 12-3096,-6-8-516,8 9-129,4-8-387,4-2-258,8-10 0,6-4-129,6-7 129,2-6 129,1-2-387,3-10 387,-4-5-258,-2-3 0,-3-2 0,-4-1 0,-6 0 0,-3 2-129,-4 2 129,-5 7-129,-7 3 258,2 5-129,-4 3 0,2 12 129,2 5 0,5 5 0,1 2 0,4 5 0,5-1 0,7-2 0,3 0-129,3-11-516,10 3-4257,-6-13 129,2 0-903,0-10-258</inkml:trace>
  <inkml:trace contextRef="#ctx0" brushRef="#br0" timeOffset="418176.9184">6383 15118 8514,'10'0'5031,"-7"11"-129,4 18-387,-5-3-3741,8 19 258,-4-8-516,2 8-129,-2-10-258,-2-3 129,-1-10-258,-2-7 0,-1-15 0,0 0-129,3-17 129,0-8-129,0-8 129,4-9-129,0 1 129,2-3-129,2 7 258,2 5-129,0 7 129,2 14 0,-2 10 129,0 6 0,1 12-129,1 5 129,-1 4-129,1 1 0,-4-1 0,0-3 0,0-5-129,-2-3-129,-9-15 129,12 9 0,-12-9-129,8-8 129,-4-10 0,-1-10-129,4-8 0,0-1 129,3-1 0,1 3 0,2 6 129,-2 10 0,4 9 0,-1 14 0,-2 18 129,-1 10-129,-1 5 0,-1 3 0,0 4-258,-1-6-258,4-1-516,-6-20-2322,11 0-1419,-2-17-645,8 0 129,-2-18-645</inkml:trace>
  <inkml:trace contextRef="#ctx0" brushRef="#br0" timeOffset="418416.9321">7231 14833 9288,'-13'-11'5160,"-11"23"-258,-4 19-129,-5-6-3354,5 21-645,2 1-129,10 10-129,3-3-129,13-1 0,9-4-258,11-8 0,9-6-258,6-11 129,6-8-129,-3-12-129,3-4-387,-8-9-645,3-3-3483,-17-9 0,-5 2-516,-11-6-258</inkml:trace>
  <inkml:trace contextRef="#ctx0" brushRef="#br0" timeOffset="418585.9416">7066 15089 10836,'2'-16'5160,"20"8"-387,7-9 0,12 3-4257,0 2-516,1-5-903,3 10-3612,-5-4-129,0 1-516,-7-2-516</inkml:trace>
  <inkml:trace contextRef="#ctx0" brushRef="#br0" timeOffset="419080.9701">7738 14647 11352,'-10'-11'5418,"25"-2"-516,8 3 0,20 6-4128,4-5-129,14 4-129,3-6-258,4 4 0,-3-2-129,-6 3-129,-12 2-129,-13 4 129,-13 1-129,-21-1 129,0 28 129,-15-7 0,-13 8-129,-6 8 0,-8 8 0,-5 7 0,0 3 0,-4 9 0,-1 0 0,4 2-129,6 0 0,6-7 129,11-5 0,7-10 129,17-5-129,8-13 0,18-9 129,8-6-129,9-7 129,8-4-129,1-6 0,3-3 0,-5 0-129,-7-3-129,-6 4-387,-10-6-387,2 11-2967,-19-9-1032,0 4-129,-9-4-387</inkml:trace>
  <inkml:trace contextRef="#ctx0" brushRef="#br0" timeOffset="419356.9859">8033 14471 10191,'0'8'5289,"-8"17"-516,-2 19 0,-12 3-3741,2 20-387,-10 4-129,-2 5-258,-4 5 0,-1-1-387,-1-4-129,1-7-129,10 3-1032,-5-17-3354,14-6 0,2-11-387,15-10-516</inkml:trace>
  <inkml:trace contextRef="#ctx0" brushRef="#br0" timeOffset="419966.0207">8552 15365 9288,'13'4'5418,"2"3"-258,-15-7-129,19 15-3483,-19-15-516,7 21-129,-7-4-387,0 3-387,-8 1-129,-5 1-774,3 10-3096,-13-8-1032,1 4-387,-4-6-387</inkml:trace>
  <inkml:trace contextRef="#ctx0" brushRef="#br0" timeOffset="421417.1037">9901 14839 3999,'-12'-10'4902,"7"-4"129,4-1-516,-1-17-2580,13 12-258,1-15-516,12 7-258,-1-4-129,10 12-129,-4 3-387,0 13 129,-4 4 0,-5 16-129,-7 10 129,-9 10-258,-7 10 0,-11 7-129,-11 6 129,-6 9-129,-7 3-129,-6 2 0,1-1 0,4-5 129,6-8-129,9-9 129,14-10 0,10-15 0,19-15 129,15-6-129,12-5 0,8-11 0,4-3-129,-1-7-129,1 5-903,-16-9-3741,-1 7 0,-10-8-516,-7 3-258</inkml:trace>
  <inkml:trace contextRef="#ctx0" brushRef="#br0" timeOffset="422025.1385">10410 14918 8901,'8'-9'5418,"-2"16"-387,-2 6-258,3 17-3741,0 2-645,3 9 0,-3 2-129,3 5 0,-3-6-258,-3-3 129,-2-7-258,2-10 129,-3-11 0,-1-11 0,5-7 0,-3-15-129,5-11 129,0-4 0,3-3 129,0-2-129,4 2 0,1 0 0,1 11 129,0 9-129,-1 13 0,2 7 129,-3 2 0,1 18 0,-4 2 0,-1 13 0,-2-1 0,-1 1 0,-2-2-129,1-3 129,-2-5-129,1-5 0,0-8 0,-5-12 0,10 1 0,-4-9-129,2-12 129,-1-7 0,3-9 0,1-7 0,3-2 0,1 2 0,3 6 0,-1 5 0,3 14 0,-2 10 129,-1 8-129,-4 16 129,0 9-129,-4 9 129,-2 5-129,-3 2 0,-4-3 0,0-3-129,0-4 0,-4-7-258,2 1-516,-7-21-1290,9-4-2709,-13 4-258,13-4-516,-13-21-129</inkml:trace>
  <inkml:trace contextRef="#ctx0" brushRef="#br0" timeOffset="422317.1552">10908 14580 7482,'26'-39'5031,"-6"24"129,-1 1-387,4 14-3999,-5 0-129,0 8 129,-8 9-129,-2 13-258,-8 5 0,-5 7-258,-6 3 0,-4-2-129,0-2 129,2-2-129,3-8-129,5-6-129,5-9 129,10-8 0,8-5-129,-1-4-387,11 1-1290,-5-10-2838,2 1-258,-1-1-129,-3 3-516</inkml:trace>
  <inkml:trace contextRef="#ctx0" brushRef="#br0" timeOffset="422537.1676">11381 15118 7482,'19'32'5676,"-5"-32"-258,9 3-387,5-11-3096,7 8-1032,1-8-258,2 5-387,1 2-645,-11-10-2709,0 11-1806,-5 0-516,-8 0-129,-7-1-516</inkml:trace>
  <inkml:trace contextRef="#ctx0" brushRef="#br0" timeOffset="422710.1776">11636 14916 7740,'-10'-4'5547,"0"20"-258,10 11-258,1 1-3225,7 17-1161,-2 0-129,2 5-387,1 4-1161,-9-10-3741,6 1-129,-2-15-645,1-6-129</inkml:trace>
  <inkml:trace contextRef="#ctx0" brushRef="#br0" timeOffset="423045.1966">11893 14816 6966,'36'-80'5547,"-11"52"-258,1 2-258,4 14-2451,-3 4-1935,4 8-258,-9 14 0,-2 15-129,-10 12 0,-9 6-129,-6 10 0,-7 6 0,-6-2-129,-4 1 129,2-7 0,1-6-129,5-10 0,7-5 129,4-10-129,5-8 129,9-10-129,7-6 0,3 0-129,2-9-129,5 2-645,-11-18-2451,9 7-1677,-4-10-387,-1 1-387,-4-9-129</inkml:trace>
  <inkml:trace contextRef="#ctx0" brushRef="#br0" timeOffset="423585.2277">12274 14900 9030,'0'0'5547,"12"1"-258,-8 16-129,6 15-3999,-5-6-516,3 11 0,-4 0-129,3-1-258,-3-5-129,-2-5-129,-1-6 129,0-7-129,-1-13 0,0 0 0,0 0 0,11-26 0,-3 0 129,3-7-129,2-1 0,1-3 0,1-1 0,2 6 0,-2 7 129,1 9-129,-2 7 129,0 9 0,1 4 129,-1 12-129,0 7 0,-1 3 0,-2 1 0,-2 2-129,0 0 129,-2-6-129,0-5 0,-3 0 0,0-5 0,-4-13 0,0 0 0,11 4 0,-6-12 0,2-10 129,0-9-129,1-8-129,5 0 129,-1-2 0,2 3 129,0 6-129,1 10 0,-1 12 0,0 6 0,-3 16 0,-1 8 0,-1 7 0,-4 4 129,-1-2-129,-2 2-129,-2-10 0,0 1-387,-7-17-2838,3 6-2064,-5-15-387,9 0-129,-16-21-645</inkml:trace>
  <inkml:trace contextRef="#ctx0" brushRef="#br0" timeOffset="424429.276">13700 14722 5160,'-28'-14'5031,"11"14"0,-1 9-516,-6 4-3096,3 17-387,-7 0-387,5 17 129,0-1-387,8 8 258,2-1-387,9-2 0,4-4-129,11-6 0,9-9-129,6-10 0,7-6-129,2-14 0,6 1-645,-8-17-903,2 0-3225,-7-7-129,-6-2-258,-9-5-387</inkml:trace>
  <inkml:trace contextRef="#ctx0" brushRef="#br0" timeOffset="424585.2849">13528 14987 7611,'2'12'5289,"18"-8"-387,11-4-129,10-2-4386,2 2-1806,2-7-2709,-2-5-774,-1-5-129,1-1-516</inkml:trace>
  <inkml:trace contextRef="#ctx0" brushRef="#br0" timeOffset="425073.3126">14238 14559 8901,'0'0'5418,"16"-5"-129,-1 0-258,13 5-3741,2-6-387,12 6-258,2 0 0,2 0-387,-2 0 0,-5 2-129,-5 4 0,-7 2-129,-7 3 0,-9-1 129,-4 4-129,-6 3 0,-2 4 0,-11 2-129,-5 8 129,-8 3-129,-4 8 129,-8 8-129,-5 0 0,-4 1 129,0 5-129,3-3 129,6-5 0,6-3 0,7-8-129,11-9 129,10-4 129,8-8-129,11-6 0,6-6 129,8-4-129,4 0 129,6-4 0,0-2 0,1-2-129,-4 0 0,-2 0-129,-6-4-129,-2 8-387,-9-16-903,3 9-3741,-11-8-129,-3 2-258,-3-9-387</inkml:trace>
  <inkml:trace contextRef="#ctx0" brushRef="#br0" timeOffset="425360.3293">14431 14522 8514,'7'-32'5418,"-7"32"-387,6-15-258,-6 15-3612,0 15-129,-6 13-387,-8 8-129,-3 12-258,-5 7 129,-3 11-258,-4 4 0,1 3-129,2-2-129,1-3-129,4-4-387,-3-18-1161,8 1-3354,2-17-129,8-4-258,6-26-516</inkml:trace>
  <inkml:trace contextRef="#ctx0" brushRef="#br0" timeOffset="425953.3632">16110 14143 1161,'6'-34'3225,"-6"15"645,6 1-1419,-6 18-645,3-25 387,-3 25 0,0-14 129,3 23-129,-15-3-129,3 30-516,-16 5-645,0 26-129,-10 13-258,-1 17-129,-4 12-258,3 5 0,4 7-129,10-5 0,11-9 0,12-14-129,10-15 0,14-17-129,12-16-258,4-24-387,11-5-1290,-7-23-2580,7-16-387,-6-18-258,2-9-387</inkml:trace>
  <inkml:trace contextRef="#ctx0" brushRef="#br0" timeOffset="426297.3827">16451 14597 7611,'7'-56'4902,"-8"37"-258,-9 11-774,-10-1-2709,4 11-129,-9 5-129,3 16 129,-5 1-258,8 7-258,3 2-129,9 4-258,5 1 129,6-1-258,12-3 129,8-1-258,5-4 129,1-1 0,-3-2-129,-2 0 258,-8-2-129,-3-3 0,-10-3 0,-4-3 0,-10-2 0,-8-4 0,-3-2 0,-2-7 0,-2 0-129,1-9 0,3-6-258,3-10-258,12 7-645,-3-17-2967,13 4-645,7-3-258,10 2-387</inkml:trace>
  <inkml:trace contextRef="#ctx0" brushRef="#br0" timeOffset="426465.3925">16565 14659 7482,'42'-15'5289,"-30"15"-129,-1 3-387,-11-3-2580,6 35-1161,-6-12-387,1 6-516,3-1 0,-3-3-516,5 0-774,-6-15-3483,0-10-258,0 0-129,7-7-645</inkml:trace>
  <inkml:trace contextRef="#ctx0" brushRef="#br0" timeOffset="426605.4005">16658 14410 7998,'-3'-37'4515,"3"37"0,0 0-774,0 0-4515,3 13-3096,7 9-516,-1 2 0,4 7-516</inkml:trace>
  <inkml:trace contextRef="#ctx0" brushRef="#br0" timeOffset="427281.4391">16748 14675 4128,'10'45'5031,"-6"-33"-258,-4-12-258,0 0-2064,14 0-645,-10-17-903,9 2-129,-4-10-258,3 3-129,2 1-258,0 0 129,-2 4-258,-1 7 129,-3 8-129,-8 2 129,12 12 0,-7 7 0,-3 4-129,2 2 0,0 0 0,2 0-129,2-6 0,3-5-129,1-3 129,3-8-129,3-3 129,-2-7 0,1-5-129,2-4 258,0 0-129,-2-5 129,-1 0-258,-1-2 516,-2 2-258,-3 4 0,-2 2 129,-3 3 0,-3 1 0,-2 11 0,0 0 0,0 0 129,-10 14 0,3 6 0,-2 4 0,1 5-258,1 0 258,3 0-258,4-3 0,1-3 0,8-5 0,5-6 0,4-5 0,5-7 0,0-4-129,3-11 129,-2-1 0,0-5 0,-3-3-129,-3-3 129,-4-1-129,-5 4 129,-3 2-129,-5 3 258,-1 6-258,0 13 258,-13-6 0,3 10 0,-4 10 129,3 6-258,1 6 258,3 5-258,3-1 129,4 0-129,1-2 129,9-3-258,6-7 129,4-5-129,2-4 0,1-9-645,8 0-3999,-6 0 0,0-7-516,-1-6-387</inkml:trace>
  <inkml:trace contextRef="#ctx0" brushRef="#br0" timeOffset="427921.4757">18299 14052 9546,'-5'7'5160,"20"-7"-258,1-3-258,11 2-3483,6-8-516,9 3-129,3-1 0,2 2-258,-7 0 0,-3 5-129,-9 0 0,-10 7-129,-11 6 129,-9 6-129,-14 5 0,-9 7 129,-8 6-258,-9 6 129,-4 8 0,-6 5 0,4 1-258,0 2 258,7-1-129,5-3 129,10-5 0,7-7 129,10-8 0,6-9 0,4-8 0,12-3 0,7-8 129,8-4 0,8-3-129,7-3 0,3-5 0,5 0-129,-1 0 0,0-1-129,-6 2 0,-9-1-129,-4 3-129,-12-7-258,-3 12-1032,-16-12-3354,0 12 129,-4-25-387,-8 11-387</inkml:trace>
  <inkml:trace contextRef="#ctx0" brushRef="#br0" timeOffset="428229.4934">18438 14080 5160,'30'-28'5031,"-17"19"-129,-8-7-1419,4 15-1806,-9 1 0,0 0-258,0 0 0,-7 9-516,-4 8-387,-2 11-129,-6 5-129,-5 9 0,-5 7-129,-3 5-129,-1 4-129,-5-2-129,7 4-258,-3-12-516,16 10-3096,-3-14-516,9-6-645,3-10-129</inkml:trace>
  <inkml:trace contextRef="#ctx0" brushRef="#br0" timeOffset="429553.5691">19483 14166 4257,'-3'-15'5160,"-10"8"-258,2 7-129,-8-3-2193,2 16-1032,-8 4-516,3 20-129,-2 3-645,2 9 0,1 2-129,6 1 0,4-8-258,5-8 129,5-8 0,3-16 0,8-10-129,3-7 129,3-12 129,1-10-258,3-5 258,1-2-129,-1 3 0,0 2 0,-2 3 0,-2 6 0,-2 6 129,-3 6-129,0 8 0,-11 0 129,10 12-129,-6 4 0,-1 0 0,0-1-129,1 6-387,-4-8-516,11 11-1290,-11-24-2193,15 13-258,-5-15 0,8 2 1032,-8-18 1290,8 2 1290,-3-5 1161,-8-7 1935,9 8 2709,-8 2 0,-1 9-387,-5-6-1161,6 16-1032,-8-1-645,10 19-645,-7-5-258,4 9-129,-3-2 0,3 1-129,-3-5-129,0 2 0,-3-8-129,-1-11 129,0 0-129,0 0 0,0 0 0,-2-20-129,2 2 129,0-1 0,2 2-129,3 0 129,5 3 0,0 4-129,0 3 258,1 3-129,-1 3-129,1 1 129,0-2 0,2 2 129,0-2-258,1 2 129,2-3 0,2 0-129,-3-3 129,1-2 0,-2-4 0,-3 0-129,-4-1 129,-3-3 129,-2 2-129,-2 1 0,-4 1 0,4 12 0,-16-5 129,5 10 0,-3 9 129,1 14 0,-1 5 0,3 8 0,0 1 0,6 6 0,2-6-129,3-5 0,6-5-387,3-13-387,12 1-3225,-5-18-1032,7-2-258,1-15-516</inkml:trace>
  <inkml:trace contextRef="#ctx0" brushRef="#br0" timeOffset="430820.6416">20854 13955 6837,'-21'-11'5289,"8"18"-258,-7 9-258,-2 14-2709,-3 0-1161,2 10-645,0 2 0,6 3-129,2-6-129,9-6-129,6-8 0,14-11 129,9-12 0,8-7-129,7-14 129,3-8 0,4-9 0,-2-7 0,-3-10-258,-2-5 258,-6-3-258,-8-4 0,-2 6 0,-9 5 129,-6 9 0,-5 14 258,-3 16 0,1 15 129,-18 20 129,6 20 129,1 9-129,2 8 0,2 5-129,3 0 0,4-5-129,3-4-129,3-12 0,3-10-258,2-8 129,1-12-129,3-10 0,1-4 0,1-14 129,0-8-129,1-8 129,-1-4 129,-1-1 0,-3 2 0,-2 4 0,-4 5 129,-3 9 0,-4 18 129,0 0-129,0 9-258,0 13 258,0 4-258,0 3 129,5-1 0,6-3 0,3-4-258,1-8 258,5-3 0,-4-5 0,1-5 129,-2-7-129,-2-6 0,-3-2 0,-4-4 129,-2-6-129,-4-3 0,0 1 0,-7 1 0,-4 4-129,-4 3 129,-2 3-129,-1 8 258,0 4-258,3 4-129,5 2-129,0 0-387,10-2 129,5 12 0,10-2 0,2-6-129,7 3 258,-3-2 387,3 0 258,1 3 387,-5-1 258,3 5-129,-5-7 129,2 10 0,-5-6 0,3 6-387,-3-3 129,0 2-387,-5-2 0,0 3 0,-7-1-129,-1 1 0,-2-2 0,-4 0-129,-2-1 0,6-12 129,-14 15-129,14-15 0,0 0 129,0 0 0,6-12 0,10-3 0,6 1 0,8-5 0,3-2 0,2 1 129,-1 2-129,-4 1 129,-2 0-129,-8 0 0,-4 3 0,-10 4 129,-6 10 0,-2-14-129,-8 13 129,-2 1 0,-2 6-129,1 10 0,-2 6-129,6-2-258,6 9-516,-2-6-2838,8 5-774,7-9-774,9 0-129</inkml:trace>
  <inkml:trace contextRef="#ctx0" brushRef="#br0" timeOffset="431213.664">21927 14079 1161,'55'-60'4644,"-37"31"258,-4 2-258,-5 10-1548,-10-8-1290,1 25-387,-17-16-258,4 19-129,-10 8-516,5 7 0,-1 0-129,4 6-258,4-2 0,7-2-129,4-3 0,7-5-258,8-8 258,4-4-129,4-6 0,-2-9 129,1-5-258,-1-9-129,0-6 0,-4-11 0,0-1-258,-6-12 258,1 8 129,-7-2 129,-2 6 129,-2 10 258,-1 11 129,0 26 129,-11 4 129,10 29 258,-5 7-516,6 11 0,6 5 0,2 6-129,5-4-129,2-5-387,8-2-903,-7-14-3612,10-9 129,-1-10-774,3-8-387</inkml:trace>
  <inkml:trace contextRef="#ctx0" brushRef="#br0" timeOffset="432960.764">22590 13788 8385,'-2'13'5031,"1"3"129,-1 0-645,2 5-3870,1-2-129,8 1 129,0-5-129,4-3-258,0-3 0,4-6 0,-2-3-129,1-1 0,0-8-258,-1-4 129,2-3-129,0-3 0,0 1 0,-2-1-129,1 2 129,-2 2 0,-1 3 0,-4 7 129,0 5 129,-9 0-129,9 17 129,-5 0 129,-3 0 129,4 5-258,-1-3 129,3 1 0,1-4 0,3-3-129,0-5 129,4-4-258,0-4 0,1 0 0,-1-9-129,0-2 0,3-5-129,-2-2 129,1-3-129,-2 0 0,2 1 129,-1 0 0,-2 3 0,-1 4 129,-2 2 129,-2 6-129,-9 5 0,15 0 0,-15 0 0,10 9 0,-10-9 0,13 17 0,-3-9-129,2 3 129,1-5 0,5 2 129,-1-4 0,1 0 0,0-1 0,1-3 0,-2 0 0,-1-4 0,0-3 0,-1-2-258,-1 1 129,1 0-129,-1-2 129,0 1 0,-3-1 0,2 3 0,-4 2 0,-9 5 0,13-5 0,-13 5 0,0 0 0,0 0 0,2 10 0,-2-10 0,-2 19 0,2-19 0,-6 22 0,6-22 0,-2 18-129,2-18 129,0 0 0,6 9 0,-6-9-129,15-3 129,-5-7-129,0-5 0,4-3 0,-4-7 0,5-8 0,-2-6 0,1-7 0,-1-4 129,-4 1 0,-2 1 0,-2 6 129,-3 6 0,-2 9 0,0 15 0,0 12 129,-2 5-129,-4 17 129,1 12 0,-3 5-129,3 9 129,-2 3-258,4 1 258,0-3-258,3-5 129,5-4-129,7-9 0,3-10 0,4-7 0,2-9 0,1-5-129,1-5 0,-1-9 129,-2-3-129,-4-5 0,-2 3 129,-2-4-129,-3 1 129,-3 4 0,-2 3 0,-1 1 0,-3 14 0,10-12 0,-10 12 0,11 0 0,-11 0 0,15 15 0,-7-3 0,1 1 0,-2-1 0,2 3 0,-1-3 0,-2 0-129,-6-12 129,8 18 0,-8-18 0,4 12-129,-4-12 129,0 0 129,0 0-258,0 0 129,4-8 0,-4 8 0,6-20 129,-6 20 0,10-18 129,-10 18-258,10-15 258,-10 15-129,14-8 129,-14 8-129,17-6-129,-8 3 0,1 1 0,4 2-129,0 0 129,1 0 0,0 0 0,-2 2 0,3 3-129,-3 0 129,-2 0 0,-2-1 0,-9-4-129,14 6 129,-14-6 0,14 1 0,-14-1 0,15 0 0,-3 0-129,0-2 129,6-2-258,-2-3 129,-1-1 0,-3-2 129,-1-5-129,-4 1 129,-3-3 0,-4 2 0,-3-3 129,-3 4 0,3-1 0,-2 5-129,5 10 129,-3-14-129,3 14 0,0 0 0,0 0 129,0 0-129,-8-5 258,8 5-129,-23 17 129,9 4 0,-6 3-129,2 8 258,-1 0-258,3 5 0,5-1 0,2-2 0,9-5-129,3-4 129,8-3-129,5-7-129,2-3-258,-1-12-1935,-1 4-2967,-6-4 0,-10 0-516,0 0-516</inkml:trace>
  <inkml:trace contextRef="#ctx0" brushRef="#br0" timeOffset="434920.8761">17042 15709 2193,'12'3'4644,"-1"-6"258,-11 3-1419,7-23-645,-7 23-645,1-39-903,-1 22-258,-7-8-258,-1 11-258,-7 3-129,-1 10 0,-5 5-129,0 25 0,-4 10-129,2 10 0,1 5-129,3 3 0,5-1 0,4-3 0,6-11 0,4-14 0,10-15-129,4-8 0,6-6 129,1-14 0,3-7-129,1-6 129,-1-1 0,-3 3 0,-4 5 0,-3 5 129,-4 9-129,-10 7 0,13 7 0,-11 12 0,2 3-129,-2-1 0,5 4-387,0-13-387,11 8-1548,-5-15-1935,8-3-774,3-5 0,2-7-129</inkml:trace>
  <inkml:trace contextRef="#ctx0" brushRef="#br0" timeOffset="435320.899">17404 15659 4128,'-17'-22'4902,"3"19"-129,-3 13-516,-6 0-2709,7 22-387,-9-3-387,8 14 129,0-6-516,7 4-129,3-7-258,6-6 0,4-9 0,9-16 0,6-3-129,5-19 129,2-8 0,1-11 0,-1-8 0,-1-8 0,-3-7 0,-2 1 0,-6 0 0,-5 9 129,-3 6 0,-4 10 0,-1 11 0,0 24 0,-11 0 129,3 19 0,0 13 258,0 12-387,0 8 0,4 9 0,1 1-129,3-3-387,4-4-387,3-18-645,15 1-2451,-1-18-774,4-11-645,6-16 129</inkml:trace>
  <inkml:trace contextRef="#ctx0" brushRef="#br0" timeOffset="435892.9317">17692 15723 2967,'38'-67'5031,"-30"48"-516,-8-3-516,0 22-1290,-22 0-645,7 15-774,-11 5-774,5 10 0,-2 1-258,4 2 0,5-1-129,5-3 0,6-5-129,3-6 0,9-10 0,6-8 0,5-8-129,2-12 129,4-8 0,1-5-129,-1-8 129,-2-6-129,-1-9 0,-5-4 0,-1-4 0,-5-1 0,-4 6 0,-4 5 129,-4 9 0,0 13 129,-4 18 129,4 14 0,-16 19 129,6 20 0,-2 10 0,3 9-129,0 6 0,2 7-129,4-4 0,3-2-129,0-10 0,7-10-129,6-11-129,3-11 129,4-17 0,1-7-129,5-18 129,-1-10 0,0-6 0,-1-5-129,-3 2 258,-4 3 0,-3 4 0,-4 11 0,-4 7 0,-6 13 258,0 0-129,0 20 0,0 2 0,-2 6-129,-1 0 129,3-2-129,3-4-129,4-8-129,3-1-387,-1-14-387,9-1-2838,-5-15-1032,1-1-258,-3-11-129</inkml:trace>
  <inkml:trace contextRef="#ctx0" brushRef="#br0" timeOffset="436021.9391">18103 15393 6708,'-11'-15'4257,"1"3"-129,10 12-1419,0 0-6579,5-8-516,5 4-258,3-9 387</inkml:trace>
  <inkml:trace contextRef="#ctx0" brushRef="#br0" timeOffset="436220.9504">18289 15162 9288,'7'-11'5160,"-7"11"-129,1 19-258,-4 2-3741,-2 16-516,2 4 0,-1 10-258,-2 3 0,2 1-129,0 0-129,0-6-258,1-5-129,-3-16-645,6 7-2709,-6-21-1032,1-5-645,-5-9-129</inkml:trace>
  <inkml:trace contextRef="#ctx0" brushRef="#br0" timeOffset="436416.9617">18246 15494 6063,'29'-21'5289,"-15"12"-387,3 6-258,-9-3-3225,9 12-516,-7-1-129,1 13-387,-1 0 0,-2 2-516,-1 3-129,-6-13-1548,4 7-2967,-5-17 0,6 11-516,-6-11-129</inkml:trace>
  <inkml:trace contextRef="#ctx0" brushRef="#br0" timeOffset="437125.0022">18421 15252 1419,'6'-12'3612,"-6"12"387,5 17-258,-4 0-2451,-1-3-774,4 10 0,-3-3-258,6 7 258,-3-3 129,5 6-129,-5-7 129,6 8-129,-6-10 387,4 4-258,-3-9-129,3-1-129,-8-16 129,16 9-258,-6-9 0,1-9 129,1-8-387,0-1 258,-2-7-129,-2 1 0,-2-1 0,-5 3 129,-1 3-129,-8 3 0,-3 7 0,-6 4-129,0 4 129,0 1-129,5 4-129,2 5 129,10-9-129,-2 16 0,6-9 0,9-1 0,4 2 0,3-4 0,4 2 0,0-3 129,1 1 0,0 0-129,-2 0 258,-2 1-258,0-1 258,-2 1-129,-6-2 129,-1 2-129,-4 0 129,1-3 0,-9-2 0,11 4-129,-11-4 129,13 0-129,-3-4 0,-2-3 0,4 0 129,0-3 0,-1-2 0,3-3-129,-2 0 129,3-1 0,-1 1 0,-1 4 0,0 3 0,3 6 0,-3 2 0,1 11 129,-4 5 0,0 5-129,-2 1 129,1 2-129,-1-1-258,-2-8-903,3 3-3483,-4-7-387,-5-11-387,10 8-258</inkml:trace>
  <inkml:trace contextRef="#ctx0" brushRef="#br0" timeOffset="437809.0413">20051 15312 7998,'0'0'5160,"0"0"-516,-16-11 0,-8-4-3999,2-1-258,-6-9-258,-6-4-129,-2-7 0,-1-6-129,6-5 0,4-7 0,8-4 129,9 2-129,10 3 258,8 9-129,6 8 258,4 12-258,2 16 258,-3 16-129,-3 23 0,-7 15 0,-7 18 0,-4 5 0,-8 9-129,-1 0 258,-1-6-516,-1-5 516,5-11-258,5-14 0,5-16 0,4-13 0,10-12 129,7-2-129,6-16 0,2-8 0,7-4-129,3-8-258,7 6-516,-6-13-2967,9 6-774,-3 1-387,3 3-387</inkml:trace>
  <inkml:trace contextRef="#ctx0" brushRef="#br0" timeOffset="438725.0937">20644 14841 9417,'0'6'5289,"0"17"-387,-9-1-387,9 7-3870,-6 7-516,2 5 0,-1-2 0,4-3 0,-2-3-129,2-9-129,1-6 129,0-18 0,0 0 0,7 0 0,1-15 0,5-9 0,0-5 0,5-3 0,1-3 0,2 4 0,1-1 0,0 12 0,-2 8 0,0 7 129,-5 8-129,-2 14 129,-1 5-129,-5 7 129,-2 5 0,-2-2-129,-2-4 129,1-4-129,-2-4 0,1-6 0,-1-14 0,0 0 0,12 0 0,-6-10 0,2-7 129,2-5-258,0-5 129,3-2 0,-1-2 0,1 5 0,0 4 0,0 6 0,-2 4 0,0 11 0,-2 4 129,-2 14-129,-3 6 0,0 5 0,-1 0 0,-2 2 0,2 0-129,-3-10 0,5 1-258,0-10-258,5 1-645,-10-12-774,23-1-387,-15-21-258,12 11 129,-10-21 387,10 6 1032,-8-5 903,-1-2 1032,2 10 903,-13-11 774,9 21 129,-10-7-258,1 20-129,0 0-903,-8 20-387,1-2-258,2 9-387,0 2 0,1 2-129,1-4-129,2-1 0,1-9 0,2-4 0,-2-13-129,15 8 0,-3-11 129,1-9 0,-1-3-129,1-8 129,2-3-129,0-3 0,0-4-258,-2 3 258,-2 3-129,-2 4 129,-2 3 0,-3 10 0,-4 10 0,0 0 0,4 15 129,-4 4 0,0 2-129,0 0-129,6 3-129,-2-10-516,13 7-1290,-7-13-2193,5-5-387,2-3-387,0-11 258</inkml:trace>
  <inkml:trace contextRef="#ctx0" brushRef="#br0" timeOffset="438941.106">21532 14661 4644,'27'-113'5289,"-15"69"-129,-8 6-774,9 27-1548,-13 11-1161,0 13-258,-5 19-774,2 11-129,-4 10-258,2 10 0,-4 5-129,3 0-129,-1-1-129,1-5-129,4-7-129,-3-14-903,12-2-3483,-5-20-129,9-8-387,-2-11-258</inkml:trace>
  <inkml:trace contextRef="#ctx0" brushRef="#br0" timeOffset="439145.1176">21770 14640 7353,'20'-46'5031,"-20"46"-387,9 7-129,-11 10-3096,2 17-903,0 1 0,-2 9-258,-4 1-129,1-2-258,-1-1-129,-2-9-516,7 3-1548,-7-16-2064,3-3-645,5-17-129,0 0-129</inkml:trace>
  <inkml:trace contextRef="#ctx0" brushRef="#br0" timeOffset="439469.1362">21561 14787 5160,'5'-3'4902,"9"3"-258,7-5-129,8 5-3741,0-8 0,5 5-129,-4-5 129,1 6-387,-2-5 0,-3 5-258,-5 1 0,-4 1-129,-7 0 0,4 6 0,-5 1 0,-1 2 0,-1 4 0,0 1 0,-3 6 0,-2 2-129,-2 5 0,-2-1-129,-2 6-387,-5-9-516,8 2-2838,-6-6-774,0-3-129,7-16-129</inkml:trace>
  <inkml:trace contextRef="#ctx0" brushRef="#br0" timeOffset="439709.15">21923 14846 1806,'30'-67'5418,"-19"37"-387,1 8 129,-5-2-2322,6 24-645,-13 0-516,6 17-258,-6 9-387,0 17-645,-6 6 0,3 10-387,-5 6 0,-3 5-129,1-1-258,-1-8 0,-2-5-129,-1-15-129,5 0-774,-10-28-1161,12-1-2064,-4-12-645,11 0 0,-12-34 0</inkml:trace>
  <inkml:trace contextRef="#ctx0" brushRef="#br0" timeOffset="439985.1657">22119 14661 6321,'31'-23'5418,"-11"21"-258,-2-1-774,7 11-2580,-15 1-516,4 10-516,-11 2-258,-3 7-258,-10-2 0,-7 3-129,-5-2-129,-5-1-258,2-4-129,-5-8-516,11 8-1548,-2-19-2451,10-3-258,11 0-129,0-17-129</inkml:trace>
  <inkml:trace contextRef="#ctx0" brushRef="#br0" timeOffset="440285.1829">22317 14501 8514,'57'-64'5031,"-34"58"129,-12 9-516,1 26-3096,-12 3-903,0 14-129,-3 0-258,-2 9 0,0-2-129,-3-4-258,4-6 129,-1-8-387,4-7 129,1-11-129,3-2-129,-3-15-387,14 0 0,-8-15 0,12 2-258,-4-12 258,2 8 129,-1-3 0,-5 8 258,0 4 387,-10 8 129,10 1 0,-10 12 0,-6 1-2451,0 3-1677,1 1 0,2-5-516</inkml:trace>
  <inkml:trace contextRef="#ctx0" brushRef="#br0" timeOffset="440481.1941">22578 14570 8385,'17'-48'4902,"-5"30"-129,0 3-129,9 9-3999,-7 2-516,2 0-774,6 12-2064,-5 1-1806,-2 6-129,1 2-645,-2 0 387</inkml:trace>
  <inkml:trace contextRef="#ctx0" brushRef="#br0" timeOffset="441097.2294">22792 14587 1548,'7'12'5289,"-7"-12"-258,0 10 0,-9-5-516,-1 13-2064,-7-10-1290,1 9-645,-1 0 0,4 4-258,3 2 129,2-2-387,8 0 0,0-5-129,8-3-129,8-5 0,0-4 0,2-4 0,8-4 0,0-9 0,-2-3 0,-2-3 129,-2 1-258,-5-2 516,-3 4-258,-8 3 258,-4 13-258,-4-10 516,4 10-258,-17 5 0,8 7 129,0 2-258,2 1 129,3 0-129,2 0 129,2-4-129,0-11 0,12 16-129,-3-13 129,2-2 0,2-1 0,0 0 0,1-1 0,0-4-129,-1 3 0,0-3 0,0 1 0,1-1-258,-1-2 129,0-1 0,5-1-129,-3-5 129,6-2-129,-1-8 129,5-5 0,4-12 258,5-7 0,1-12 0,3-7 129,0 0-129,-3 1 258,-5 9 0,-5 6 129,-12 21-129,-9 17 129,-4 18 258,-11 28-258,-3 20 129,-6 10-258,-2 12 0,-3 3-258,5 1-129,2-3-258,2-13-387,13-5-516,-12-21-3483,10-10-387,1-16-129,4-11-258</inkml:trace>
  <inkml:trace contextRef="#ctx0" brushRef="#br0" timeOffset="441345.2435">23222 14536 4902,'9'-29'4902,"5"19"-129,2 10-516,-6-5-3225,15 8 129,-11 2-129,9 12-129,-10-4-516,4 8 258,-10-2-516,0 1 0,-3-1-258,-4-4-129,0-1-129,0-14-258,0 17-645,0-17-1032,0 0-2193,6-7-387,-6 7-129,12-23 259</inkml:trace>
  <inkml:trace contextRef="#ctx0" brushRef="#br0" timeOffset="441909.2758">23418 14495 2193,'-5'-17'3741,"5"17"516,-4 17-516,4-3-2967,0-1-258,0 3-129,0-4-129,0 3-129,0-3-129,-1 1 129,-4-2-129,4 0 129,1-11 129,0 17-129,0-17 129,6 9-129,1-9 129,7 0 0,0-2 129,6-1 258,-4-9-129,4 7 129,-10-4 0,7 4 129,-17 5 129,17-8-258,-17 8 0,0 0-129,0 0-129,4 13 129,-4-13-258,5 16 0,-5-16-129,9 14 0,-9-14 0,14 7-129,-6-7 0,1 0 0,2-4 0,1-3 0,0 0-129,-3 2 129,2 0-129,-1 0 129,0 1 0,0 1 0,-2 3 0,0 0 0,1 0 0,0 0 0,1 0 0,-2 0 0,3 0-129,0 3 129,2-1 0,1 1-129,-2 1 0,2 3 129,0 0-129,-2 0 258,-2 1 0,0-5-387,2 8-645,-12-11-2838,16 0-774,-16 0-387,14-9-387</inkml:trace>
  <inkml:trace contextRef="#ctx0" brushRef="#br0" timeOffset="442165.2904">24108 14126 9546,'56'-53'5676,"-35"47"-387,-3 20-129,-14 13-3612,1 27-516,-1 10-387,-1 17-129,3 5-129,-2 10-129,-4 2-129,-3 0 0,-4-4-129,-7-5-129,-9-7 0,-8-12-516,-8 5-2193,-11-23-2709,-3-5 0,-6-17-516,-1-4-387</inkml:trace>
  <inkml:trace contextRef="#ctx0" brushRef="#br0" timeOffset="454492.9955">6836 16644 1806,'0'-13'4515,"5"1"-387,-4-2-129,-1 14-1935,0-35-129,6 21-516,-8-10-129,2 11-387,-7-5-258,7 18-129,-21-22-129,4 17-129,-4 1-129,-6 4-129,-5 4 0,-4 9 0,-3 8 129,-1 4-258,0 11 129,-1 7 0,6 6 0,1 1 0,10 4-129,4 1 129,10-4-129,7 0 129,6-12 0,11-5 0,11-8 0,8-2 129,8-3-129,4-1 0,4 2 129,0 2 0,-4 6-129,-3 3 129,-7 16-258,-7 9 258,-10 11-129,-8 8 129,-8-13-129,-3 0-258,-6-11 387,-11-5-129,-4-10 129,-9-13-774,-3-18 645,-4-12-258,-2 5 258,0-2 258,3 2-387,2-6-129,9-13-645,-1 5-2193,14-7-1161,6-8-645,7-15-258</inkml:trace>
  <inkml:trace contextRef="#ctx0" brushRef="#br0" timeOffset="455157.0335">7060 17042 2967,'3'-12'4515,"-3"-5"0,-4 0-1677,4 17-516,-12-6-387,10 13-516,-11 0-258,9 9-129,-7 6-387,6 10-129,-1 5 0,2 11 0,3 17-258,1 7 0,5 11-258,5-8 129,2-22 0,3-7-258,1-13 129,4-17 0,-2-19 129,0-27-258,-1-27 258,-1 1-129,-4 3 0,-2-8 0,-3-1 129,0 2-258,-7-4 129,0 8 0,-7 5 0,-4 1 0,-2 12 0,-2 9 0,1 9-129,-2 6 0,3 14-645,-2 2-3741,8 13-129,-1 0-516,6 3-387</inkml:trace>
  <inkml:trace contextRef="#ctx0" brushRef="#br0" timeOffset="455937.0781">8362 16918 4386,'15'-20'5031,"-2"5"-258,1 5-516,-2-11-2451,11 18-129,-6-1-645,6 14-258,-8 8-258,2 16 0,-5 5-387,-5 5 0,-2 6-129,-5 0 129,-3 0-129,-6-2 0,-5-4 0,-5-6-129,1-9 0,-5-7-516,6-2-516,-8-14-3225,11-10-258,3-18-516,9-12-258</inkml:trace>
  <inkml:trace contextRef="#ctx0" brushRef="#br0" timeOffset="456193.0928">8595 16860 4257,'10'-11'5031,"-10"11"-258,1 15-129,-1 7-2967,-9-5-387,4 19-258,-4 0-387,5 18 0,-1-6-387,4 8 129,1-3-258,4 7 0,6-7-129,2-12 129,1-7-129,3-17 0,2-12-129,-1-7-387,3-8-1935,-6-22-2322,0-4 0,-4-7-645,0-8 129</inkml:trace>
  <inkml:trace contextRef="#ctx0" brushRef="#br0" timeOffset="456537.1125">8714 16581 4644,'19'-32'4902,"-6"21"129,3 6-645,-8-2-2838,10 13-387,-6 0 0,2 16-645,-5-1-129,-3 8-258,-5 5 0,-1 1 0,-1 5-258,-5-5 129,-3 1 0,2-3 129,0-7-258,4-1 129,3-9 0,0-4 0,0-12 0,21 3 0,-6-7 129,6-7-258,1 4 129,0-5-516,6 12-1806,-6-12-2064,0 5-387,-5-5-387,0 9-258</inkml:trace>
  <inkml:trace contextRef="#ctx0" brushRef="#br0" timeOffset="456817.1285">9221 16994 6708,'-2'14'5289,"7"-14"-387,6-4-258,13 4-3225,-9-14-387,10 11-258,-3-4-387,5 3-258,-2 1-387,-1 3-903,3 0-3483,-11 0-258,-2 6-387,-5-2-387</inkml:trace>
  <inkml:trace contextRef="#ctx0" brushRef="#br0" timeOffset="457005.1392">9322 17148 3483,'0'16'5160,"0"-16"0,9 6-516,0-10-2451,8 4-903,-4-5-387,7-7-387,1 10-1290,-3-5-3612,1-4-258,-3 1-387,-3-5-258</inkml:trace>
  <inkml:trace contextRef="#ctx0" brushRef="#br0" timeOffset="460564.3426">10022 16659 2322,'-3'-10'4515,"-3"-9"-1290,0-2-387,6 9-645,0-19-258,11 14-387,-4-16-387,14 13-258,-1-7-129,10 10 0,-2-2-258,3 14-129,-3 3 0,0 7-129,-7 12 0,-3 14-129,-9 10-129,-7 12 129,-2 8-129,-10 7 129,-7 3-258,-5-1 258,-5 2-258,-3-4 129,-1-6-129,0-12 0,3-10 0,3-10 258,6-7-258,7-8 129,12-15 0,0 0 0,0 0 0,20-5 0,4-5 129,6 3-129,5-4 0,1 5 129,0 6-129,-2 0 0,-3 1 0,-6 4-258,0 4-645,-15-2-3225,2-3-645,-4-4-645,-8 0 0</inkml:trace>
  <inkml:trace contextRef="#ctx0" brushRef="#br0" timeOffset="460813.3571">10502 16506 4257,'-5'-20'5289,"-8"8"0,13 12-387,-7 16-3354,7 18-258,0 6-516,3 20-129,-1 1-258,5 11 129,-3-1-516,1 1-129,1-5-774,-6-9-1548,3-13-2193,-3-17-645,3-10-387,-3-18 129</inkml:trace>
  <inkml:trace contextRef="#ctx0" brushRef="#br0" timeOffset="461112.3742">10671 16576 4128,'19'-24'5160,"-19"24"-258,0 5-129,-5 18-3612,-14-1-387,3 9-129,-6 1-516,1-3 129,1 0-258,2-7 129,2 2-129,6-6 0,4-3 0,4 3 258,2-1-129,7 2 0,2 2 0,5 2 0,1 1 0,3 0 129,2 0-258,-1-4 0,5 2-516,-6-10-1032,4 0-2967,-1-1-645,2-6-258,-4-5 129</inkml:trace>
  <inkml:trace contextRef="#ctx0" brushRef="#br0" timeOffset="461377.3893">10898 16872 2709,'10'28'5418,"-7"-13"-258,3-1-258,1 1-2838,-7-15-1032,21 28-129,-11-13-387,3 2-258,-5-1-129,2 1-129,-4 3 129,-1 0-129,-2 1 0,-3 1 0,0-5 0,-1-5-129,-2 1-645,-10-1-2322,13-12-1677,-7 7-258,7-7-387</inkml:trace>
  <inkml:trace contextRef="#ctx0" brushRef="#br0" timeOffset="461712.4085">10933 16666 3354,'-1'-18'5160,"1"18"-258,-11 5 129,9 14-3741,-7-4-129,9 19-129,-6 2-258,6 15-129,2-3-258,6 9-129,0-2 0,1 1 129,0-6-387,0-4 258,-5-7-387,-2-5 258,-1-9-387,-1-4-258,-1-4-387,-11-14-1419,12-3-2451,-12-3-387,5-16-258,0-6-128</inkml:trace>
  <inkml:trace contextRef="#ctx0" brushRef="#br0" timeOffset="461885.4184">10833 16954 4386,'0'7'5031,"15"14"-129,1-16-129,10-8-3741,8 3-516,2-6 0,5 1-387,3 5-1032,-9-5-3483,0-4-387,-2-2-516,-5 4 129</inkml:trace>
  <inkml:trace contextRef="#ctx0" brushRef="#br0" timeOffset="462081.4296">11327 16668 6063,'7'-14'5805,"-7"14"-645,4 16 0,2 15-3999,-6-3-516,3 12 258,-1 6-516,5 7-129,1-6-129,2-4-129,3 0-774,-7-7-4257,4-7 0,-2-12-516,-8-17-387</inkml:trace>
  <inkml:trace contextRef="#ctx0" brushRef="#br0" timeOffset="463600.5165">12635 16862 1419,'18'29'4644,"-13"-5"387,2 5-774,1 17-2580,-6-16-258,9 16-516,-4-18-516,4 1 0,1-17-258,3-10-129,0-6 0,4-17 0,-3-7 129,0-11-129,-1-2 0,-2-8 0,-4 7 129,-1-3-129,-6 9 0,-1 5 129,-1 4-129,-1 8 0,1 19 129,0 0 129,0 0 0,-1 22 0,3 2 258,8 8-129,2 3-129,4 2 129,-1-1-129,4 2-129,-3-9 0,1-4 0,1-10-129,-3-9-129,-3-6 129,2-5-258,-2-8 129,0-17 0,0-6 0,1-12-129,0-8 129,0-6 0,2 3 0,-4-2 129,-1 3 129,-1 10-129,-3 3 129,-1 18-129,-5 27 258,0 0-129,0 0 0,10 25 129,-5 12 0,1 8 0,0 8 0,3 5 0,1-1 0,0 2 0,0-5-258,0-7 129,-1-15-129,-1-6 0,0-12 0,-1-9 0,-7-5 0,16-10-129,-9-13 129,1-4 0,0-5 0,-2-3 0,2 5 0,-2 4-129,-3 5 129,2 9 0,-5 12 0,0 0 0,9 17 0,-4 4 129,4 3-129,0 5 129,4-5-129,3-2 0,6-6 0,2-10 129,2-1-129,2-5 0,1-7-129,-3-8 0,-1-7 258,-4-2-258,-5-6 258,-3 2-258,-8 4 129,-5-1-129,-3 6 258,-8 7-129,-2 1 0,-1 11 129,-1 13-129,4 7 0,2 4 129,8 7-129,2 3 0,10-7 0,4 5 0,3-13 0,4-2 0,0-8 0,0-4 0,-1-5-129,-3-7 258,-2-3-258,-5-6 129,-1-2 0,-4 2 0,-3 1 0,-2 0 0,2-2 0,-3 17 0,5-19 0,-5 19 129,13-4-129,-5 5 0,3 4 129,1 5-258,-1 2 258,1 0-129,1-1 0,-2 0 0,1-6 0,2-3 0,1 1 0,0-3 129,0-8 0,1-1-129,1-5 0,1-2 0,-4 0 0,-1-4 0,-5-1-129,-1 0 0,-3-3 129,-4 3-129,0 5 129,0 16 0,-13-13 0,5 13 0,8 0 0,-14 20 0,9 1 129,4 11-129,1 2 129,0 0 0,6 2-129,3-3 0,4-3 129,5 4-1806,1-10-3225,1-14-258,1-6-516,2-6-129</inkml:trace>
  <inkml:trace contextRef="#ctx0" brushRef="#br0" timeOffset="463952.5366">15155 16412 7740,'-10'-13'5289,"1"-8"129,9 21-516,0 0-4257,5 16 258,0 16-387,4 16 129,-4 11-258,2 10 129,1 7-258,-2-1 0,2-1-258,-1-6-129,1-10-387,-5-19-516,10-2-2838,-12-21-1419,-1-16-258,0 0-516</inkml:trace>
  <inkml:trace contextRef="#ctx0" brushRef="#br0" timeOffset="464260.5542">15348 16495 3354,'27'-37'5676,"-27"37"-645,4 19 0,-7 12-2193,-15-1-1806,8 15-387,-7-7-129,-1 6-258,-2-3-258,3-5 258,1-6-258,3-6 129,4-5-258,4-3 129,3-5 0,2-11 0,7 18-258,4-9 258,5 3 0,4 1 258,2-5-258,3 2 0,1 2-258,-1-5-129,9 10-2064,-9-14-2193,-1-3-387,0 0-516,1-8 0</inkml:trace>
  <inkml:trace contextRef="#ctx0" brushRef="#br0" timeOffset="464441.5646">15720 16680 6321,'32'5'5418,"-15"0"-387,3-5-645,-9 0-3354,16 2-516,-3 3-774,-6-5-3483,4 0-1161,-6 0-258,-3-2-258</inkml:trace>
  <inkml:trace contextRef="#ctx0" brushRef="#br0" timeOffset="464604.5739">15797 16813 5934,'-12'30'5418,"12"-18"-129,0-12-645,14 10-3612,4-3-387,3 0-1290,3-3-3741,-2-4-387,0 0-387,2-14-516</inkml:trace>
  <inkml:trace contextRef="#ctx0" brushRef="#br0" timeOffset="465160.6057">16219 16486 1677,'-16'-24'4773,"12"6"516,4-2-1161,-1-12-1806,12 17-258,-1-11-774,13 16 0,0-7-645,6 10-129,0 3-129,3 4 0,-5 13 0,-3 11-129,-7 5 0,-7 11-129,-10 3 129,-3 14-258,-12 4 0,-7 2 129,-3 1-258,-2-6 129,3-4 0,1-9 0,8-11-129,6-12 129,9-7 0,0-15 0,17 6 0,6-6 0,3-12-129,2-2-258,6 6-645,-10-10-3354,6 0-516,-4-6-645,-3 1 0</inkml:trace>
  <inkml:trace contextRef="#ctx0" brushRef="#br0" timeOffset="465740.6389">16570 16509 3225,'-3'-14'5418,"3"14"-129,9 13-258,4 16-2838,-6-12-645,11 18-387,-7-3-258,1 8-258,-1-4-387,-4 4 0,-4-15-129,1-4 0,-4-9-129,0-12-129,0 0 129,0 0 0,9-13-129,-5-11 129,3-1-129,1-7 0,1 5 129,0-3 0,1 3 0,0 0-129,-2 6 129,0 9 0,2 7 129,-2 5-129,2 9 129,-3 8-129,2 3 129,-3 6 0,3 3-129,-2 1 0,-2-4 129,0 1-129,-1-8 0,-1-2 0,0-7 0,-3-10 0,0 0 0,4-5-129,-4-7 129,2-8-129,-1-4 129,-1 2-129,1-2 129,0 2 0,3 3 0,-1 0-129,-3 19 129,16-7 0,-6 9-129,1 12 129,1-1 0,0 11 0,-4 2-129,2 3 129,-5-1 0,-4-2-129,2-2-516,-5-12-1290,2 2-2967,0-14 0,0 0-645,-7-12-129</inkml:trace>
  <inkml:trace contextRef="#ctx0" brushRef="#br0" timeOffset="466068.6576">16950 16254 4386,'0'-19'5031,"5"15"129,5 4-645,2 13-3354,-3-6 0,2 16-258,-2-9-387,-3 14-258,-3-6 0,-3 2-258,0 1 129,-3-1-129,-1 1 0,2-6 129,2-6-129,0-13 0,4 14 0,6-14 0,3-1 0,2-6 0,3-5-258,-2-5-1032,6 5-3483,-3 0 0,1 2-387,-2-1-258</inkml:trace>
  <inkml:trace contextRef="#ctx0" brushRef="#br0" timeOffset="466249.6678">17313 16416 3870,'33'17'5160,"-13"-14"-129,5-1-516,-3-4-2838,14 2-774,-6 0-645,1 0-1677,2-5-3096,-4 2-258,-6-2-645,-5 1 645</inkml:trace>
  <inkml:trace contextRef="#ctx0" brushRef="#br0" timeOffset="466453.6797">17548 16218 4902,'-28'-10'5547,"20"10"-387,6 29-387,-1-9-2967,9 26-516,-1 1-387,7 10-387,-3-7-129,0-1-387,-2-3 0,-2-9-258,5 3-1032,-10-16-3096,8-15-774,-8-9 0,18-3-645</inkml:trace>
  <inkml:trace contextRef="#ctx0" brushRef="#br0" timeOffset="466804.6997">17880 16214 7482,'3'-24'5289,"-3"24"-129,16-18-516,5 21-3612,2 1-387,8 15 129,-4 3-258,-1 7-258,-5 2 129,-7 6-387,-11 1 258,-5-2-258,-12 0 129,-8-1-258,-2 0 129,0-1 129,-1-6-129,5-4 129,7-6-129,5-6-129,8-12 129,0 11 0,12-11 129,4-9-258,4 1 0,4-6-387,3 5-387,-5-13-2193,6 11-1935,-3-13-387,2 6-387,-4-5 258</inkml:trace>
  <inkml:trace contextRef="#ctx0" brushRef="#br0" timeOffset="467324.7295">18209 16390 4386,'3'-15'5418,"-3"15"-645,0 0 129,3 12-3225,-3-12-387,7 28-645,-1-14 0,3 7-129,0-2 0,0-1-129,0-1-258,-3-1 0,-6-16 0,9 17-129,-9-17 0,0 0-129,0 0 129,6-18-129,-3-3 129,1-3 0,3-2 0,0 2 0,3 4 0,1 3 0,-2 3 0,2 7 129,1 7 0,-2 4 0,-1 11-129,-1-1 129,-2 2 0,3 2 0,-3 1-129,0-3 129,0-3-129,-6-13 0,11 15 0,-11-15 0,11 6 0,-11-6-129,10-6 129,-10 6 0,10-23 0,-5 8-129,2-3 129,3-2-129,0 2 129,3 3-129,0 1 129,-1 7-129,4 6 129,-3 1 0,0 13 0,-2 4 0,-2 4 0,2 1 129,-3 2-258,0 0-129,2 8-2967,-6-18-1548,-4-14-645,13 5-129,-4-9-516</inkml:trace>
  <inkml:trace contextRef="#ctx0" brushRef="#br0" timeOffset="467724.7524">19460 15928 7998,'-7'-19'5160,"7"19"-258,-16-3-129,4 8-4128,-9 9-129,1 11-129,-7 6 129,0 13-129,0 4-129,6 2 0,4 1-129,7-2 0,9-6-129,5-4 0,8-8 0,8-11-129,9-8 129,0-5-387,3-3-129,-4-4-516,8-1-3225,-12-12-774,-1 2-387,-11-14-258</inkml:trace>
  <inkml:trace contextRef="#ctx0" brushRef="#br0" timeOffset="467880.7613">19305 16168 5289,'-9'5'5160,"21"-1"-129,10-4-516,13 0-3612,3-4-774,1 0-3999,5-7-387,0 5-516,1 2-645</inkml:trace>
  <inkml:trace contextRef="#ctx0" brushRef="#br0" timeOffset="468316.7862">19844 15904 7611,'15'-13'5418,"-4"10"-387,7 3-129,3 0-3870,10 7-129,4-3-387,9 5 0,2-2-258,3 3 0,-2-3-129,-6 3 0,-5 2-129,-11 0 0,-13 5 0,-12 0 0,-13 5-129,-12 1 129,-11 5-129,-5 8 129,-5 0-129,-1 4 0,7 0 129,2-2-129,8-1 129,9-5-129,6-3 258,11-13-258,4-6 258,8-1-129,6-5 129,8-2-129,4-2 129,6 0-129,6-7 0,3 2 129,1 1-387,-2-5-129,-1 7-387,-12-11-3354,0 7-774,-10-4-258,-8 5-645</inkml:trace>
  <inkml:trace contextRef="#ctx0" brushRef="#br0" timeOffset="468708.8086">20117 15978 903,'3'-15'4128,"2"-2"129,-5 3-1032,0 14-258,-5-19-774,5 19-258,-7-5-516,7 5 0,-11 8-387,6 10-129,-7 2-258,2 9-258,-6 0 0,-1 15-129,-3 2-129,-1 3 0,-1-1-258,-1-6-387,5 3-387,-7-16-3096,11 4-1032,-3-18-258,8 1-516</inkml:trace>
  <inkml:trace contextRef="#ctx0" brushRef="#br0" timeOffset="470084.8874">8820 18183 774,'36'60'5160,"-36"-60"129,0 0-387,0 0-2322,0 0-1161,-10-49-129,10 49-516,0 0-387,0 0 0,-45 10 0,45-10 0,0 0-258,-52 25 129,52-25-258,-41 34 129,41-34-129,-36 38 0,36-38-129,0 0 0,-27 61 0,27-61-129,0 0 258,22 55-129,-22-55 129,45 37 0,-45-37 129,58 33-516,-58-33 516,53 20 0,-53-20-258,40 9 387,-40-9-387,0 0 0,0 0 0,0 0 258,0 0-129,0 0-258,-40 44 258,40-44 0,-52 17-129,52-17-258,-52-9 0,52 9-774,-40 26-1419,40-26-2580,-23-49-387,23 49-387</inkml:trace>
  <inkml:trace contextRef="#ctx0" brushRef="#br0" timeOffset="470412.9061">8991 18352 4128,'35'69'5289,"-35"-69"-129,0 0-516,29 56-3741,-29-56-387,0 0-258,21 50-129,-21-50-129,0 0 258,44 18-387,-44-18 129,48 3 129,-48-3 0,63-4 129,-63 4 0,62-49 0,-62 49-129,44-45 0,-44 45 0,0 0 0,6-69-129,-6 69 0,-36-18 0,36 18-129,-54 0-516,54 0-774,-52 13-3096,52-13-645,0 0-516,0 0 517</inkml:trace>
  <inkml:trace contextRef="#ctx0" brushRef="#br0" timeOffset="470968.9379">10329 18294 8901,'37'22'5676,"-37"-22"-258,45-24-1677,-45 24-2709,43-11-258,-43 11-258,48-7-129,-48 7-258,40 23 0,-40-23-258,22 54 129,-22-54 258,0 0-258,-7 61-258,7-61 129,-39 29-258,39-29-387,-55 44-903,55-44-2451,-38 11-1419,38-11-258,0 0 0</inkml:trace>
  <inkml:trace contextRef="#ctx0" brushRef="#br0" timeOffset="471203.9514">10591 18319 2193,'62'-30'5418,"-62"30"0,0 0-258,0 0-2838,0 0-774,0 0-516,0 0-645,0 0 258,-37 31-387,37-31 129,-10 75-258,10-75 0,14 53-129,-14-53 0,41 39 258,-41-39-387,63 17-258,-25-6-903,-38-11-2580,59 0-1290,-59 0-387,54-35-258</inkml:trace>
  <inkml:trace contextRef="#ctx0" brushRef="#br0" timeOffset="471496.9681">10902 17948 1677,'0'0'5805,"0"0"0,0 0-516,47-37-2709,-47 37-1548,51 8 0,-51-8-387,47 44-258,-47-44-258,28 60-258,-28-60 129,2 68 129,-2-68 258,-11 60-387,11-60 129,0 0-258,0 0 0,0 0-129,0 0 0,0 0-2322,0 0-2451,0 0-516,45 2-516</inkml:trace>
  <inkml:trace contextRef="#ctx0" brushRef="#br0" timeOffset="472121.0038">11652 18340 5547,'0'0'5547,"49"36"-516,-49-36-645,41-2-3612,-41 2-129,38-39-258,-38 39-129,41-45-258,-41 45 387,37-47 129,-37 47-129,0 0-258,42-56 129,-42 56-129,0 0 129,0 0 0,0 0-258,0 0 0,0 0 0,28 58 0,-28-58 0,6 66 0,-6-66 129,0 0-129,19 53 0,-19-53 0,0 0-129,0 0 258,45-15-129,-45 15-129,0 0 129,44-62 0,-44 62 0,0 0 0,51-67 0,-51 67-129,38-30 129,-38 30-129,36-15 258,-36 15-129,0 0 0,47 17 0,-47-17 129,0 0-258,21 73 129,-21-73 0,0 0-1032,-21 60-3999,21-60-387,-37 22-258,37-22-258</inkml:trace>
  <inkml:trace contextRef="#ctx0" brushRef="#br0" timeOffset="472261.0118">12006 17858 11223,'11'-18'5676,"-11"18"-903,0 0-3999,0 0-5805,0 0-516,28-9-387,-17 7 1</inkml:trace>
  <inkml:trace contextRef="#ctx0" brushRef="#br0" timeOffset="472749.0397">13352 17853 4773,'0'0'5934,"7"74"-516,-7-74-387,0 60-3999,-10-5-387,8-4-129,0 4-258,2-55-258,13 68-129,-13-68-129,38 54 387,-38-54-129,58-10 0,-58 10 129,62-50-129,-62 50 0,50-65 0,-50 65 129,27-101-129,-27 38 0,-4 13-258,4 50 129,-42-80 258,42 80-516,-60-34-1032,20 40-1935,40-6-1677,-48 8-516,48-8-258</inkml:trace>
  <inkml:trace contextRef="#ctx0" brushRef="#br0" timeOffset="473549.0855">13860 17832 7224,'6'-16'6063,"-6"16"-645,0 0-1806,-47 11-2451,47-11-258,-45 25-387,45-25-258,-42 22-129,42-22-129,0 0 0,-30 70 129,30-70 0,7 50-258,-7-50 258,0 0-129,61 21-129,-61-21 129,61-27-129,-61 27-129,62-72 258,-33 12-129,-4 9-129,-5-2 258,-8-8-258,-4 9 258,-6 0 0,-2-8 258,-3 36-516,3 24 645,-15 3 0,7 15-387,0 38 258,4-2-258,1 27 258,3-15-387,4 11 258,6-19-516,-10-58-129,42 100 0,-42-100-903,65 59-774,-20-53-516,-45-6 129,79 21 129,-79-21 0,70-16 516,-70 16 903,46-42 1290,-46 42 1419,21-81 774,-13 23 258,-8 58-258,-11-66 129,11 66-645,0 0-387,-55 5-387,55-5-258,0 0-387,-46 66-645,46-66 387,-11 69-516,11-69 387,7 55 0,-7-55-129,0 0 0,47 10 0,-47-10 0,43-22-129,-43 22 0,43-43 0,-23-10 0,-2 10 258,-3 1-129,-3-11-129,-3 1 387,-4 8-129,-1-5 129,-4 11-258,0 20 258,0 18-387,-8 0 516,3 19-387,5-19 129,-4 94 129,4-19-516,2-2 387,4-10-258,6-5-516,-9 18-4515,-3-76-129,27 67-387,-27-67-774</inkml:trace>
  <inkml:trace contextRef="#ctx0" brushRef="#br0" timeOffset="474089.1164">15841 17708 8385,'-31'21'4902,"34"-10"-129,-3-11-129,66 18-4128,6-18-129,23 1 0,24 6-258,26-12 387,20-7 0,26-1-258,22-3-258,14-1 0,15 3 129,16-10-129,6-2 129,9 6-387,-1 11 129,1-11-129,-3-5 645,-11 4-516,-11-4 258,-19 5-258,-21 2 129,-26-2-258,-26-1-387,-25 21-1161,-31 0-3096,-20 0 129,-25 0-645,-11 0-129</inkml:trace>
  <inkml:trace contextRef="#ctx0" brushRef="#br0" timeOffset="474553.1427">21767 17091 6966,'-48'-31'5160,"22"31"-258,1 11-387,-6 19-3999,3 31 0,-3 18 0,1 10-903,1-1 774,6 12-387,9-13 258,9-13 0,10-4 0,15-20-129,-20-50 0,75 55 774,-26-35-774,5-24 387,-1-2-516,-3 3-645,-7-26 1032,-7-11-387,-10-32-129,-12-6 0,-10-15-129,-8 10 0,-11-1 0,-10-2 774,-5 17-1548,-8 8 387,-2 42-387,-10 16-1935,7 11-1677,-1 16-387,7 6-129</inkml:trace>
  <inkml:trace contextRef="#ctx0" brushRef="#br0" timeOffset="474698.1512">21523 17464 5031,'45'102'5418,"-16"-52"-387,-29-50-258,71 90-2709,-71-90-774,67 80-774,-67-80-258,67 53 0,-29-34-5160,-38-19-129,52 34-387,-52-34-516</inkml:trace>
  <inkml:trace contextRef="#ctx0" brushRef="#br0" timeOffset="475064.1722">22058 17512 5547,'1'-33'5547,"-1"43"-903,0 16 0,-1 0-2967,4 6-1290,0 14 129,4-3-645,-7-43 516,13 75-516,-13-75 387,11 25-387,-11-25 0,13 1 0,-13-1 0,11-19 129,-4-3-516,-7-2-387,4-15-129,-4-18 258,0-8-129,-1-8 258,1 4 129,0 2 129,3 4 258,10 3 516,-1 19 129,11 17 0,-1 17 0,6 7-129,-4 2-129,-2 3-129,-3 9-1032,-10 2-3483,-9 2 0,-5 4-516,-16-1 387</inkml:trace>
  <inkml:trace contextRef="#ctx0" brushRef="#br0" timeOffset="475213.1807">22145 17619 4386,'45'2'4773,"-20"-7"-1032,-8-9-516,4 6-4128,-6-5-1161,-2 1-2064,-3 2-645,-10 10 774</inkml:trace>
  <inkml:trace contextRef="#ctx0" brushRef="#br0" timeOffset="475516.198">22193 17717 5805,'-13'59'5160,"28"-49"-258,6-6-1935,0-11-1419,10-15-645,3 13-1419,-4-7-903,10-4 0,-13 3 258,9-17-129,-7-15 1161,-5-8-129,-1 4 645,-12-5 774,7 6 645,-14 9-387,8 23 129,-12 20-258,8 36-516,-6 12 0,3 4-387,-1 23 0,6-14-258,-2 20-129,2-26-774,-10-55-387,23 86-3612,-23-86-645,0 0-387,33 19 0</inkml:trace>
  <inkml:trace contextRef="#ctx0" brushRef="#br0" timeOffset="475748.2113">22602 17305 6321,'31'-59'5547,"-7"47"-516,11 10-258,-4 2-3483,11 12-387,-4 16-129,-4 16-387,-10 7-129,-10 5 129,-13 2-129,-10 0-645,-20-3 645,-13-7-516,-11 4 258,-10-18-645,5 0-4257,-10-13-516,2-10-258,1-11 258</inkml:trace>
  <inkml:trace contextRef="#ctx0" brushRef="#br0" timeOffset="476244.2396">21327 16568 6063,'74'-70'5676,"-7"49"-774,18-7-258,26 15-3741,19-4-129,26 14-129,13 3-129,14 3 0,-4 9-387,-6 10 0,-21 6-129,-19 9 0,-25 4 0,-31 7 0,-29 7-129,-25 8 0,-19 10 129,-8 10 0,-15 15 129,-4 17 129,-4 6-129,-2-5-129,0-3 258,4-1 0,6 2 0,2-20-387,7-2 387,2-26-516,7 3 387,1-69 0,1 101-258,-1-101 129,3 61 0,-3-61 0,0 0-129,-20 62 129,20-62-258,-54 28-903,17-28-3870,-13 0-258,-11-16-645,-11-17 129</inkml:trace>
  <inkml:trace contextRef="#ctx0" brushRef="#br0" timeOffset="476657.2633">21251 16569 7482,'36'-42'4902,"-26"43"129,-8 27-516,-9 25-4128,-7 29 0,-10 38-129,-7 24-645,-6 19 645,3 3 129,5 12 0,13-10-129,16-23 129,20-14 0,28-39 0,23-16 774,23-23-903,25-31 0,17-22 0,16 9-129,14 6-129,4-15 0,5 5 0,0-18-129,-10 4 0,-16 13 0,-11 13 0,-20-17 0,-18 10-903,-32 19-3870,-18-31-387,-50 2-645,51 15-129</inkml:trace>
  <inkml:trace contextRef="#ctx0" brushRef="#br0" timeOffset="514712.4399">460 5395 1032,'0'0'4257,"-13"-68"645,13 68-387,0 0-2193,-13-65-387,13 65-516,0 0-129,0 0 0,-15-48-258,15 48-258,0 0-258,0 0 0,0 0-129,0 0-129,-12 74 0,12-26-258,0 15 129,0 17 0,3 15-129,0 14 0,2 10 129,-1 10-258,3 0 258,1 2 0,-2-12-129,1-8-258,0-17 129,0-14-129,0-15 0,-7-65-129,13 85-516,-13-85-1677,0 0-2322,0 0-258,0 0 0,0 0-516</inkml:trace>
  <inkml:trace contextRef="#ctx0" brushRef="#br0" timeOffset="515112.4628">308 6718 6063,'-6'53'5160,"14"-2"-516,-8-51-258,20 65-3354,-20-65-129,24 80 0,-24-80-387,25 76 0,-25-76 0,21 60-129,-21-60 129,0 0-258,33 51 129,-33-51-129,0 0-258,0 0 0,34-34 129,-34 34-258,21-53 129,-21 53-129,15-54 0,-15 54-129,0 0 387,15-57-387,-15 57-258,0 0-1548,0 0-2580,1-53-387,-1 53-258,0 0-258</inkml:trace>
  <inkml:trace contextRef="#ctx0" brushRef="#br0" timeOffset="515436.4813">630 5835 4257,'-4'-70'4902,"4"70"-129,0 0-129,0 0-2451,0 0-645,0 0-516,0 46-258,2 5 129,10 5-387,0 14 0,0 2-129,1 6-129,1-3 0,-5-3-129,2-10-129,0-14-258,-11-48-258,11 64-774,-11-64-3612,0 0 129,0 0-645,0 0-258</inkml:trace>
  <inkml:trace contextRef="#ctx0" brushRef="#br0" timeOffset="515756.4996">589 5816 6966,'-3'-50'5418,"3"50"-129,0 0-387,35-32-2709,-35 32-1032,59 7-387,-23 13-129,1 14-129,5 9-258,-3 8 0,-3 11-129,-5 6-129,-3 2 129,-7-2-129,-1-1 0,-9-9-129,-8-4 129,-5-1-258,2-53 0,-30 86-129,30-86-387,-53 54-516,53-54-2322,-66 32-1419,66-32-387,-50-9-129,50 9 129</inkml:trace>
  <inkml:trace contextRef="#ctx0" brushRef="#br0" timeOffset="516119.5204">843 6236 5289,'42'-2'5547,"-42"2"-516,44 0-516,-13-11-2064,4 8-1419,7-17-258,-3 6-387,-1-11-387,-7 0 0,-4-3-258,-8-3 387,-5 1 0,-6 1-129,-6 3 0,-2 5 0,-1 2 129,-5 8-258,-2 5 129,-3 6 0,-2 11 0,1 7 0,1 10-129,1 5 129,4 4 129,3 1-258,3 2 258,9-6-258,4-8 258,5-4-258,3-10 258,3-11-516,-1 0-1161,-1-10-2838,3-11-387,-7-5-258,3-4-387</inkml:trace>
  <inkml:trace contextRef="#ctx0" brushRef="#br0" timeOffset="516368.5346">1416 5911 4902,'-2'-25'5031,"-6"21"-258,0 4-129,-4 0-2709,7 21-387,-5-2-516,5 15 0,-4-1-516,5 7-129,4-3-129,0-2-258,7-3 129,4-8 0,4-10-129,2-11-129,6-3 129,0-12-258,-2-5 0,-1-15-516,3 3-3612,-6-10-387,-2-2-129,-5-10-645</inkml:trace>
  <inkml:trace contextRef="#ctx0" brushRef="#br0" timeOffset="516560.5456">1539 5417 8514,'-13'7'5547,"10"22"-516,1 7-258,2 13-2838,5 4-1161,6 12-387,2 0 0,2 4-129,1-5-387,-2-7-387,6-4-4128,-7-10-258,-2-7-258,-3-12-387</inkml:trace>
  <inkml:trace contextRef="#ctx0" brushRef="#br0" timeOffset="517063.5744">1240 6821 8127,'-8'-29'5160,"8"29"0,0 0-387,0 12-3354,8 8-645,5 10-258,4 6-129,3 5-129,1 0 0,1-3-258,-2-9 129,1-11-129,-4-9 129,-5-9-129,-1-15-129,-4-9 258,-1-10-258,-4-9-129,2 0-387,-4-11-516,6 16-2451,-2-7-1161,6 8-387,-3 0-516,3 11 516</inkml:trace>
  <inkml:trace contextRef="#ctx0" brushRef="#br0" timeOffset="517395.5934">1494 6620 1935,'3'-14'5547,"-3"14"-129,0 0-258,1 5-258,2 22-2451,-6-10-1290,2 16-387,-2-1-258,3 7-129,1-2-258,3-4 0,4-3-129,0-8 0,2-6-129,1-11 129,0-5-258,-3-9 129,1-10-129,-5-6 0,-2-7 129,-2-2-258,0-2 258,0 2-129,-3 3 258,-3 8-129,3 4 129,3 19 0,0 0 258,0 0-129,7 12 0,1 6 0,3 5 0,0 1 0,4-2-258,-4-4-258,3 3-1032,-14-21-2451,11 8-903,-11-8-516,9-9-258</inkml:trace>
  <inkml:trace contextRef="#ctx0" brushRef="#br0" timeOffset="517652.6081">1671 6570 7611,'5'-12'4773,"10"13"-129,-8 4-1548,8 18-1290,-7-8-903,5 9-387,-4-7-129,1 0-387,-3-5 0,-7-12 0,0 0 129,8 5 129,-8-12-129,0-14 387,-1-6-258,1-5 0,-3-6 0,3 1 0,5 0-129,0 1-516,7 15-2451,-3 0-2064,3 7-129,-4 4-387,2 8-516</inkml:trace>
  <inkml:trace contextRef="#ctx0" brushRef="#br0" timeOffset="527756.186">370 7853 1419,'0'0'2064,"0"0"-774,0 0-2451,0 0-258,0 0 129,0 0 1032,0 0 387,0 0 645,0 0 903,0 0 1032,0 0 645,0 0 129,0 0-387,23-64-387,-23 64-645,0 0-129,0 0-387,0 0-258,0 0-258,20-49-129,-20 49-387,0 0 0,0 0-129,0 0-129,0 61-129,0-61 0,0 81 0,0-25-129,4 12 258,-3 4-258,3 7-129,-1 9 129,-2 3 0,0 2 0,1-4 0,-2-7 0,4-4 0,-3-9 0,2-6 129,2-13-258,-5-50-129,8 72-129,-8-72 0,0 0-258,8 55-387,-8-55-1806,0 0-2193,0 0-387,0 0 0,0 0-258</inkml:trace>
  <inkml:trace contextRef="#ctx0" brushRef="#br0" timeOffset="528264.215">294 9156 3999,'0'0'4515,"0"0"-129,0 0-1548,0 0-903,0 0 0,-3 43-516,3-43-129,9 51-258,-9-51-258,19 67 0,-19-67-258,23 77 0,-23-77-258,25 74 0,-25-74 0,20 58-258,-20-58 0,0 0 0,18 52 0,-18-52 0,0 0-129,0 0 0,0 0-258,0 0-903,0 0-3225,0 0-129,0 0-258,0 0-645</inkml:trace>
  <inkml:trace contextRef="#ctx0" brushRef="#br0" timeOffset="528680.2388">536 9114 4902,'0'0'5289,"0"0"-387,0 0-258,0 0-2451,0 0-774,0 0-516,0 0 0,0 0-516,0 0 0,0 0-258,0 55 0,0-55 0,0 75 0,0-75-129,-12 94 129,3-45-129,0 0-129,9-49 129,-17 84-129,17-84-387,-16 61-645,16-61-3096,0 0-645,0 0-387,0 0-129</inkml:trace>
  <inkml:trace contextRef="#ctx0" brushRef="#br0" timeOffset="529700.297">757 8770 129,'0'0'4773,"0"0"258,0 0-129,0 0-1548,0 0-645,0 0-387,3-48-516,4 0-774,-7-4-387,0-15-387,-2-10 129,0-8-258,-4-2 0,4 5-129,-2 5 258,1 13-129,3 10 0,0 54 129,3-52 0,-3 52 0,0 0 129,34 50-129,-34-50-129,41 99 0,-17-37 129,2 7-129,-1-2-129,-2-1 129,-2-7-129,-5-8 0,-16-51-258,16 74 0,-16-74-903,0 0-3612,0 0-129,0 0-516,0 0-129</inkml:trace>
  <inkml:trace contextRef="#ctx0" brushRef="#br0" timeOffset="530036.3164">809 8460 9288,'0'0'5289,"0"0"-387,0 0-129,0 0-3483,28-53-645,-28 53-645,59-34-129,-59 34-645,61-32-774,-34 23 258,-6-8 0,-4 8 258,-3-3 387,-4 4 258,-10 8 387,16-12 645,-16 12 516,11 2 129,-1 16-258,-1-1-129,4 13-129,0 3-258,0 10-258,-1-1 129,-2 1-387,-2 0 0,-5-7-774,0 5-903,-5-12-2838,-2-9-516,-1-9-129,5-11-516</inkml:trace>
  <inkml:trace contextRef="#ctx0" brushRef="#br0" timeOffset="530272.3299">1043 8378 4773,'-3'-60'5289,"10"35"-129,7 1-516,10 13-2580,5-10-645,-5 19-387,3-5-129,-4 7-129,-4 7-387,-3 8-129,-3 4-129,-4 2 0,-4 4-129,-3 0 0,-2 1-387,-4-9-387,-3 7-3354,-2-12-774,9-12-129,-13 5-774</inkml:trace>
  <inkml:trace contextRef="#ctx0" brushRef="#br0" timeOffset="530468.3411">1304 8211 8256,'21'13'5289,"-13"8"-387,5 10-258,-3-4-3612,5 6-129,-3-3-258,1 1-516,-1-2 0,-4-6-516,-1 4-258,-7-27-2064,-2 25-1806,2-25-387,-12 10-387,1-10-258</inkml:trace>
  <inkml:trace contextRef="#ctx0" brushRef="#br0" timeOffset="530668.3525">1333 8190 9546,'7'-19'5160,"5"19"-258,-1-3-1032,7 6-3096,-1 3-129,1 6-129,-1 0-258,-3 4-129,-4 0-129,-6 0-129,-4 5-774,-8-10-2967,-2 3-774,-1-6-387,-3-4-387</inkml:trace>
  <inkml:trace contextRef="#ctx0" brushRef="#br0" timeOffset="531224.3842">1438 7825 10191,'8'-7'5289,"-3"17"-387,-3 11 0,8 13-4128,-1 6-387,3 7 0,-1 1-387,1 0-129,0-1-258,-3-9-387,2 0-645,-9-20-1032,9 3-1032,-11-21-516,8 3-387,-7-11-129,-1 8 2193,6-23 1032,-3 11 1419,-3 12 1290,4-21 1677,-4 21 1032,0 0 0,8-2-516,-8 2-1161,11 6-774,-11-6-645,12 11-129,-12-11-258,14 8-258,-14-8-129,17 0 0,-17 0 0,14-8 0,-14 8-129,13-21-129,-8 9 129,2 2-258,-1-3-129,-1 2 129,-5 11 0,10-12 0,-10 12 0,11 1 0,-5 12 0,-1 3 129,-1 7 129,2 3 0,-1 3-129,0 0 0,0 2 0,-2-1 129,0-2-258,-3-5 129,0-2-258,0-8-258,-3 3-903,-10-16-1935,13 0-1290,-14-7-516,10-10-258</inkml:trace>
  <inkml:trace contextRef="#ctx0" brushRef="#br0" timeOffset="531864.4209">1768 8101 6837,'21'-33'5418,"-11"29"-258,-10 4-258,14 0-2580,-14 0-1548,15 5-258,-15-5-258,16 16 0,-16-16-129,15 17-129,-15-17 0,14 8 0,-14-8 0,12 0 0,-12 0 0,13-17 0,-6 6 0,0-5-129,1 2 129,0-1 0,0 3-129,0 2 129,1 1 0,0 3-129,3 0 129,-2 3 0,4-2-129,0 2 129,1-2-129,0-3-129,3 3-258,-5-6 0,2 6-258,-7-6 129,3 6 129,-11 5-129,12-15 129,-12 15 387,0 0 129,7-11 258,-7 11 258,0 0-129,0 0 0,-4 13 0,-3-2 0,4 3-129,-6 1-258,2-3-129,2 2-129,5-14-129,-8 10 0,8-10 0,-2-7 129,2-10 0,4-7 258,2-8-258,0-7 516,1-9 0,-3-6-129,1 3 0,-4-3 129,0 8 0,-2 1 129,-1 16 129,-3 8-129,5 21 258,-5 7-129,5 22 0,3 5 0,4 12-258,0 6-258,-1-3-774,6 7-3999,-8-2-129,-2 3-258,-6-6-645</inkml:trace>
  <inkml:trace contextRef="#ctx0" brushRef="#br0" timeOffset="532876.4788">1069 9198 8514,'27'-10'5289,"-21"-2"129,-3-7-387,-1 8-2451,-2-13-1806,-5-1-258,-4 0-129,9 25 129,0 0-129,-46-62 0,46 62-129,-49-8 129,49 8-129,-53 34 0,53-34 0,-44 86-258,32-29 0,4 2-129,8-2 129,10-3 0,-10-54 0,42 79-258,-18-59-129,7-20 258,-3-8-129,3-18-129,-5-10 129,-1-13 0,-7-10 0,-1-14 129,-7-9 129,-4 2-129,-5 1 0,-1 9 0,-4 7 129,-3 12 0,0 15 0,1 22 129,6 14 0,-4 26 129,4 11 0,7 12 0,3 8 0,1 5 0,6 0-258,-2-3 258,3-5-258,-2-8 0,2-14-258,0-13 0,0-12-258,-3-13-387,5 1-1290,-7-23-3096,6 0 258,-5-14-516,2 6-258,-12-12 3741,6 16 1290,-5 1 903,-4-3 1677,1 17 3741,-3 4-387,1 13-129,-10 1-129,10 21-2967,-4-7-903,3 13-258,1-8-258,0 1-129,0-4-258,6-4 0,3-6 0,0-7-129,2-5 0,2-10 0,-2-5-129,0-6 129,0-3 0,-4 0 0,0-4 0,-4-1-129,-3 5 258,0 4-129,-1 8 0,1 17 129,-13-12-129,5 12 129,-2 19 0,4 11 0,2 6 0,1 6 0,0 5-129,3 0 129,0 1-129,5-2 0,3-5-129,-1-10 0,5-3-258,0-14-258,4 2-774,-5-16-3612,7-2 0,-1-19-387,4-1-516</inkml:trace>
  <inkml:trace contextRef="#ctx0" brushRef="#br0" timeOffset="533164.4952">1644 8627 10965,'-14'-28'5289,"14"28"-258,-10 0 129,10 16-3612,-1 4-774,1 13-258,1 5-258,3 15-129,2 7 0,0 7 0,2 3-258,-1 1 129,-1-1 0,-2-2 0,1-3-129,-3-17-129,-2-5-129,0-18-645,3 6-2709,-3-31-1032,-3 14-516,-5-20-258,3-9-387</inkml:trace>
  <inkml:trace contextRef="#ctx0" brushRef="#br0" timeOffset="533312.5038">1608 8919 6450,'32'-33'4902,"-14"15"-387,0 0-387,-2-1-3612,2 11-3999,-4-5-774,1 7-774,-5 4-129</inkml:trace>
  <inkml:trace contextRef="#ctx0" brushRef="#br0" timeOffset="533720.527">1847 8949 12126,'0'0'5418,"0"0"-387,0 0-387,0-16-8256,0 16-1161,0 0-645,8-11-387</inkml:trace>
  <inkml:trace contextRef="#ctx0" brushRef="#br0" timeOffset="536270.6728">367 9542 2193,'0'0'3354,"0"0"258,0 0-645,0 0-516,0 0-516,0 0-645,0 0 0,0 0-258,0 0-129,7 68 258,-7-68-1677,0 114 129,0-49-129,0 22-129,0-87-129,0 0 774,-10 171-774,5-98-258,0 9 129,4-28 1161,1-54-387,-1 102-516,1-102-3096,-3 60 258,3-60-516,0 0 0</inkml:trace>
  <inkml:trace contextRef="#ctx0" brushRef="#br0" timeOffset="540059.8896">384 11119 5676,'-18'-65'4644,"18"65"-129,0 0-774,-9-49-1806,9 49-387,0 0-516,0 0-129,0 0 0,0 0-258,-13 71 0,10-16-258,1 19 129,-1 17-129,3 23 0,5 19-129,3 21 0,4 12-258,4 8 0,2 7 129,0 3-129,4 3 0,-4-6-258,0-7 0,-4-6-129,2-9 0,-4-9 0,-4-13 0,0-14-387,-5-13-516,1-27-645,-4-9-2709,0-20-258,0-54-387,-5 65-129</inkml:trace>
  <inkml:trace contextRef="#ctx0" brushRef="#br0" timeOffset="540455.9123">357 13851 5289,'-20'75'5031,"25"8"-258,-5-83-516,10 99-3225,0-41-258,-10-58-258,31 92 258,-31-92-387,36 56 129,-36-56-258,38 15-129,-38-15 129,38-13 0,-38 13 258,33-54-387,-33 54 0,23-67-129,-23 67 129,18-68 0,-18 68 0,12-55-387,-12 55-1935,0 0-2322,0 0-516,15-49 0,-15 49-645</inkml:trace>
  <inkml:trace contextRef="#ctx0" brushRef="#br0" timeOffset="541395.9661">561 12366 2322,'-12'-53'5160,"12"53"-258,0 0 129,-11-57-2064,11 57-645,0 0-645,0 0-645,18 64-387,-18-64-258,21 88-129,-7-36-129,1 1 129,-2-4-258,-13-49-129,24 67 129,-24-67 0,0 0-129,0 0 129,0 0-129,0-81 0,-9 22 129,-4-18 0,-4-13 0,-2-2 0,2 3 0,2 4 129,3 14 0,3 11 0,9 60 0,-1-57 129,1 57-129,0 0 0,43 88 129,-16-31-129,1 9 0,7 3 0,-1-1 0,1-6-129,-6-14 0,-29-48 129,51 59-129,-51-59 0,46 0 0,-46 0-129,25-48 258,-20-1-129,-5-13 0,0-17 0,-11-7 129,-4 1 0,-2 6-129,2 8 129,-1 10-129,16 61 129,-10-55 0,10 55-129,0 0 129,28 87 0,-8-29-129,11 9-129,4 4-258,0 2-774,-1-22-1290,-4 2-2709,7-18-129,-7-12-258,-1-19-387</inkml:trace>
  <inkml:trace contextRef="#ctx0" brushRef="#br0" timeOffset="542072.0048">1194 12022 5289,'1'-92'5547,"-1"55"-516,-1 16-258,-4-1-2451,5 22-516,-4 10-903,-2 14-258,3 5-387,-1 5-129,1 4 0,2-2-129,1-3 0,2-9 0,5-5 0,2-9-129,2-10 129,0-5 0,0-12 0,0-4 0,-2-4 0,-1-2 0,-3-1 0,-2 4 0,-1 3 0,0 5-129,-2 16 129,2-13 0,-2 13-129,10 8 129,-5 2 0,3 1 0,5-2-129,5 2 129,3-6-258,1-5-387,6 0-903,-6-21-903,11 8-129,-10-16-129,4 9 774,-11-13 903,-4 3 903,-1 4 645,-10-7 1290,2 20 645,-8-12 387,5 25-129,-17-24-645,17 24-1032,-18-7-645,8 6-129,0 1-129,10 0 0,-13 0-129,13 0 0,0 0 0,-8 16 0,8-2 0,1 4 0,6 8-129,4 4 258,1 6-129,4 4 0,2 9 0,1 4 0,1 1 0,-2 0 0,0-2 0,-4-4 0,-3 0 0,-5-7-129,-5-4 129,-4-7-258,-6-6 258,-5-7-387,-4-6 258,-2-11-258,1 0-645,-5-28-2451,7-11-1032,4-19-387,4-8-387,8-9 129</inkml:trace>
  <inkml:trace contextRef="#ctx0" brushRef="#br0" timeOffset="542209.0126">1542 11733 8901,'24'-48'4902,"-15"42"0,1 6-516,0 0-2580,1 19-1290,-1 2-387,2 4-387,2 10-3354,-6-7-774,0-3-387,-4-4-258</inkml:trace>
  <inkml:trace contextRef="#ctx0" brushRef="#br0" timeOffset="542365.0215">1628 11297 9546,'-4'-20'4644,"4"20"-2580,0 0-1806,6 15-4902,10 2-516,0-1 0</inkml:trace>
  <inkml:trace contextRef="#ctx0" brushRef="#br0" timeOffset="542552.0322">1828 11485 8127,'-5'44'4902,"0"-18"-387,-1 8-645,1-8-3096,5 3-387,0-2-258,1-6-129,10-1-516,-4-10-1677,9-5-2193,2-5-129,3 0-516,3-5 129</inkml:trace>
  <inkml:trace contextRef="#ctx0" brushRef="#br0" timeOffset="542976.0565">774 12913 7482,'-17'-51'5289,"17"51"-516,0 0 0,-45-10-2967,45 10-645,-5 61-387,5-6-387,2 6-258,4 6 129,5 4-129,5-2-129,5-5 0,4-6 0,0-7-516,-25-51-387,53 55-2967,-17-45-903,-1-10-645,0-8-129</inkml:trace>
  <inkml:trace contextRef="#ctx0" brushRef="#br0" timeOffset="543508.0869">1100 13124 6321,'-32'-47'5418,"32"47"-387,0 0-258,16 12-3096,-2 3-645,2 10-645,3-1-129,-3 2-129,-4 0 0,0-3-258,-4-6 129,-8-17-129,10 13-129,-10-13 0,4-12 129,-4-9-258,2-5 0,-2-8-129,0 2 0,0-7 0,0 9 0,0 0 0,1 10 258,1 4 129,-2 16 129,9 0 258,0 11 0,-1 6 0,5 5 0,-2 2-129,3 0 258,-2-4-387,0-3 129,-5-7-129,3-3 0,-10-7 0,0 0-129,11-16 258,-11-2-129,0-2 0,0-6 0,0-4 0,0 1 0,0 1 129,1 4-129,2 4 0,3 6 129,3 11 0,2 3-129,0 12 129,3 5 0,1 5-129,1 6-516,-4-5-3096,5-1-903,-3-4-258,1-7 0</inkml:trace>
  <inkml:trace contextRef="#ctx0" brushRef="#br0" timeOffset="544228.1281">1563 12801 8514,'-19'-9'5031,"9"13"-129,1 12-516,6 9-3096,-2-4-516,5 5-387,0-1-258,2-2 0,7-6-129,0-5 0,0-7 0,0-5 0,3-1-129,-2-11 129,-2-4 0,-1-4-129,-4-1 129,-1-5 0,0 2 0,-2-1 0,0 5 0,-1 3 0,-2 5 0,3 12 0,0 0 0,0 0 0,0 15 0,5 2 0,0 3 0,1-4-129,0 3-258,-6-19-645,16 23-258,-16-23-387,7 2 129,-7-10 0,10 1 0,-10-15 774,3 4 258,-3-4 774,3-9 645,2 13 258,-3-7 129,-2 25 0,8-24-129,2 24-387,-10 0 0,16 0-258,-16 0-129,16 17 0,-16-17-258,13 15 0,-13-15 0,8 12 0,-8-12 0,0 0 129,12 0-258,-12 0 129,7-23-129,-3 5 129,2-2-129,-1-4 0,1 4 0,-2-1 0,1 3 0,0 5 0,-5 13 0,8-8 0,-8 8 0,9 3 0,-9-3 0,13 16 0,-13-16 0,15 12 0,-15-12-129,16 6 0,-7-4-516,-9-2-387,19 0-1290,-19 0-2193,12-8-387,-12 8-258,11-12 129</inkml:trace>
  <inkml:trace contextRef="#ctx0" brushRef="#br0" timeOffset="544560.147">1955 12414 7998,'0'0'5160,"0"0"129,9 0-516,-9 0-1935,22 32-2064,-7-3-387,5 7 129,2 3-258,2 4 0,-4 3-129,0 0-129,-5-2-129,-5-6-129,-1-4-129,-7-14-516,2 7-2193,-4-27-1677,-6 11-516,-6-16-129,2-13-258</inkml:trace>
  <inkml:trace contextRef="#ctx0" brushRef="#br0" timeOffset="544928.1681">1980 12368 7482,'-1'-39'4773,"3"27"129,4 0-774,5 8-2967,-11 4-516,12-13-258,-12 13 0,0 0 0,0 0-258,0 0-129,0 0-129,5-12 0,-5 12 0,0 0 0,-5-11 0,5 11 0,0 0 129,0-11 0,0 11 129,11 0 0,2 5 0,3 4 129,1 4 129,2 3-387,-3 1 129,-3 4-129,-6-2 129,-7 4-129,-3 0 129,-8 3-258,-5-2 129,-4 2-129,-1-3 0,1-4-645,10-2-3612,0-8-258,10-9-258,0 0-387</inkml:trace>
  <inkml:trace contextRef="#ctx0" brushRef="#br0" timeOffset="545980.2283">2184 12250 9417,'0'0'5160,"0"0"-645,0 0 0,9 1-3999,-9-1-258,14 18 0,-14-18-258,13 16 0,-13-16 0,11 3 0,-11-3 0,9-12 129,-3-3-129,-4-3 129,0-6-129,1 1 0,0-1 0,-2 3 129,0 3-129,-1 6 0,0 12-129,0 0 129,0 0-129,0 0-258,0 0 129,15 5-516,-15-5-258,11 0-774,-11-12 258,7 2-258,-7-16 129,0 2 129,-3-16 387,1-1 387,-5-5 774,-8-13 1161,9 7 129,-12-6 774,14 17-387,-13-1 129,16 22-129,-10 7 0,11 21-258,1 13-645,9 23-129,1 3-516,6 6-258,0 7 0,0-5-258,0-5-258,-2-9 0,4-6-129,-7-20-129,1 1-129,-13-16 129,18-7 129,-13-11 129,5-2 129,-7-5 129,2 1 387,-4 4 258,-1 1 129,0 19 258,-3-22 0,3 22 0,-8-2 258,8 2-258,-4 9-258,4-9 0,2 18-129,-2-18-129,12 14 0,-12-14-129,15 5 129,-15-5-129,14 0 129,-14 0-129,10-5 0,-10 5 129,8-16-258,-4 4 129,-4 12 0,7-25-129,-3 8 129,-1-5-129,1 0 0,-3-5-129,2-5 0,-3-8-258,0-6 129,-5-4 129,-3 1-129,0 4 387,-2 3 258,2 10 129,-1 10 0,9 22 387,0 0-129,0 35 129,7 1-258,7 6-258,-2 3-129,4 4-258,2 2-516,-8-14-1161,9-1-2838,-9-10-387,-3-6-129,-3-8-129</inkml:trace>
  <inkml:trace contextRef="#ctx0" brushRef="#br0" timeOffset="546588.2631">2518 11797 4902,'-1'-25'5160,"1"25"-516,7-18-129,5 18-3096,-12 0 0,17-4-387,-7 4-774,3 4 0,-1 6-258,-2-2 0,-2 0 0,1-1-129,-9-7 0,14 4-258,-14-4-129,10-6-258,-10 6 129,7-24 0,-1 10 129,-6-7 0,2 7 258,-2-2 129,0 5 258,0 11 129,-3-10 0,3 10 0,0 0 0,0 0-129,-5 6 0,5-6-129,0 0 129,0 12 258,0-12-129,0 0 129,0 0 129,8 0-129,-8 0 0,9-4 0,-9 4-129,11-3-129,-11 3-129,12 0 129,-12 0-129,10 0 0,-10 0 129,9-2-129,-9 2 0,7-15 0,-7 15 129,10-19-129,-4 7 0,1 0 129,-7 12-258,15-16 258,-15 16-258,15-6 258,-15 6-129,12 2-129,-12-2 129,16 4 0,-16-4 0,12 1 0,-12-1 0,11 0 0,-11 0-129,0 0-258,15-3-2064,-15 3-1806,0 0-645,0-11-129,0 11-129</inkml:trace>
  <inkml:trace contextRef="#ctx0" brushRef="#br0" timeOffset="546812.2757">2789 10914 7482,'0'-20'5289,"19"31"-387,1 19-258,3 20-2967,-1 12-1032,5 14 0,-5 10-516,-4 6 0,-8 5-129,-7-1-129,-3 8-903,-19-12-3354,0-2-258,-7-5-516,0-8-258</inkml:trace>
  <inkml:trace contextRef="#ctx0" brushRef="#br0" timeOffset="550639.4948">458 14909 1032,'0'0'3741,"-19"-56"-258,19 56-645,0 0-129,0 0-516,0 0-258,0 0-387,0 0-258,0 0-129,0 0-387,0 0-129,0 0-387,11 73 0,-4-5-129,-4 26 0,4 23 0,-1 32-129,-1 21-258,0 17 129,3 7 258,1 1-258,0 0 0,2-11 0,-2-20-129,2-28 258,1-31-258,0-17-258,-5-24 129,-7-64-645,14 70-258,-14-70-2580,0 0-645,0 0-516,0 0 258</inkml:trace>
  <inkml:trace contextRef="#ctx0" brushRef="#br0" timeOffset="551008.5159">434 16990 3483,'-12'51'3741,"12"19"0,0-70-1935,5 91-1419,-5-91-129,13 92-129,-13-92 387,18 87-129,-18-87 516,26 59 0,-26-59 387,37 16-129,-37-16 129,55-32-258,-55 32 129,60-77-387,-60 77-258,59-86-129,-33 36-258,-26 50-258,36-59-774,-36 59-3483,0 0-387,6-54-129,-6 54-129</inkml:trace>
  <inkml:trace contextRef="#ctx0" brushRef="#br0" timeOffset="551984.5717">827 16391 1,'0'0'4256,"0"0"130,0 0-258,0 0-2064,0 0-387,-7-50-516,9-1-258,1-6-258,1-16-387,-4-14 0,0-17 129,-9-8-129,2-5 129,-8 11 258,8 1 0,-7 17 129,7 10-258,7 78 258,-9-75 0,9 75 0,0 0-129,27 77-129,-6-13 0,8 17-387,4 13 129,4 2-387,2 1 0,-2-7-129,-3-11-129,-5-18-129,-3-7-258,-12-26-645,-7-8-3483,-7-20 0,0 0-387,0 0-129</inkml:trace>
  <inkml:trace contextRef="#ctx0" brushRef="#br0" timeOffset="552283.5889">833 15971 8385,'0'0'5031,"0"0"0,0 0-516,38-34-3741,5 6-258,7-6-129,-1-2-258,1-1-258,-7 0 129,-6 5-387,-11 3 129,-6 15 387,-8 7 0,-4 10 0,-2 19 129,1 11-129,0 16 129,4 5-258,2 10 258,1 8-258,0 2 0,0-4 0,2-9-258,-5-8-516,-4-17-903,-3 2-2064,-4-17-1161,0-21-129,-5 4-516</inkml:trace>
  <inkml:trace contextRef="#ctx0" brushRef="#br0" timeOffset="552488.6006">1197 15857 3612,'-3'-116'5289,"6"77"-258,10 7-129,3 28-2451,1-11-387,4 21-774,-1 3-645,-4 13-258,0 6-129,-4 9-129,-4 4-129,-4 1-258,-1 6-1419,-3-12-2967,-1-4-258,-5-14-258,6-18-387</inkml:trace>
  <inkml:trace contextRef="#ctx0" brushRef="#br0" timeOffset="552876.6228">1398 15637 9546,'28'-34'5031,"-17"46"-129,-5 10-1548,8 31-1935,-6-2-516,4 14-516,1 1-258,-1 0 0,1 6-258,0-12 0,-4-4-258,-2-17 0,-1-3-516,-6-26 258,0 6 0,0-16-258,-10-25 387,-1-14 0,1-8 129,-2-20 129,-1-8 258,3 0 0,3-4 258,4 7 129,3 4 129,0 15 0,10 6 387,6 29-129,-1 3-129,4 15 258,-4 3-258,1 15-258,-2 5 0,-2 6-258,-5 5-129,-3 0 0,-4 5-258,-3-5-387,-2 7-1806,-7-15-2064,1-6-516,-1-18-129,3-7-258</inkml:trace>
  <inkml:trace contextRef="#ctx0" brushRef="#br0" timeOffset="553456.6559">1581 15089 9546,'3'-61'5160,"-3"61"-258,0 33-387,8 14-3354,-5 4-516,8 18-258,2 2 0,4 6-774,2 0-129,-3-14-387,4 0-516,-7-31-903,6 4-129,-10-33-387,6 3 0,-12-25 645,8-2 387,-8-15 1032,4-2 645,-4 8 1419,-3-6 516,5 19 258,-5-6 0,0 23-258,0 0 0,13 8-516,-13-8-258,13 26-258,-6-15 0,3 1-516,0-4 258,2-2-258,1-6 0,0 0-129,3-3-129,-2-8 129,1 0-129,-1-1 258,1-3-516,-3 1 516,0-5-516,-4 1 258,0-3 0,0 7 258,-2-3-129,-6 17 0,9-15 129,-9 15 0,9 13-129,-2 14 258,-3 8-129,3 12 0,1 7 0,1 12-129,1 2 0,0 2-129,0-1 0,-2-7-129,0-2-129,-4-9-258,-1 2-516,-10-19-1290,4 10-2451,-14-5-645,0 2 258,-11 2-387</inkml:trace>
  <inkml:trace contextRef="#ctx0" brushRef="#br0" timeOffset="554100.6928">1890 16678 7611,'0'0'5160,"0"0"-387,-14-12 0,14 12-3870,-23-22 0,9 14-258,-6 1 0,2 14-258,0 6 0,-1 18 0,1 8 129,5 7-258,2 7-129,7 7 0,4-3-258,3-10 129,8-11-129,3-18 129,7-18-387,-2-12 387,2-16-129,0-17-129,-1-13 258,0-8-129,-4-8 0,-5-5 0,-6 3 0,-2-8-258,-3 6 387,-5 8-129,-2 12 129,-7 20-129,5 18 129,0 20 0,3 18 258,3 26 0,3 14-129,0 13 0,3 2 0,9-4 0,5-4 0,2-9 0,6-11-258,0-17 129,3-16-129,0-12 129,2-17 0,-6-14-129,-2-4 129,-4-8-129,-6 0 129,-3 6-129,-6-3 129,-3 8 0,0 15 0,-6 4 129,6 13-129,-14 8 0,8 9 0,3 9 129,2 4-129,1 1-129,8 2 0,4-6-258,7-6-516,-4-17-1806,8-4-2193,-1-13 0,7-8-645,-3-11 0</inkml:trace>
  <inkml:trace contextRef="#ctx0" brushRef="#br0" timeOffset="554335.7062">2378 15952 4386,'-14'-86'5547,"4"72"-645,2 21 0,-11 18-2322,18 43-1161,-10 2-387,11 20-645,0 9-129,5 11-129,4 9-129,3 7-129,7 5-387,-8-8 0,9 3-129,-9-7-258,5-10-1161,-9-17-2709,-1-25 0,-5-26-645,-1-24 516</inkml:trace>
  <inkml:trace contextRef="#ctx0" brushRef="#br0" timeOffset="554492.7152">2280 16690 3999,'25'-68'4386,"-5"36"-258,6-1 0,5 0-3870,0-2-1161,5 3-3225,-8-5 258,2 19-774</inkml:trace>
  <inkml:trace contextRef="#ctx0" brushRef="#br0" timeOffset="554644.7239">2739 16581 10320,'23'7'5418,"-23"-7"-516,11-14-3354,-3-8-6063,-3-2-387,2 2-903,1-10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07T07:33:10.2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2166 5025 2193,'11'-5'3483,"-11"5"387,0 0-2064,0 7-129,1 8-129,-1-15-129,1 33-258,-1-12-129,10 21 0,-5-1-258,8 19-129,-1 6-129,8 17-129,0 4 129,5 4-387,-3 1 0,3-8-129,-1-7 129,1-13 0,-5-12-258,0-17 387,-4-17-258,-2-13 129,0-6 0,-1-18 129,-1-10-129,2-12 129,-1-20 0,3-9-129,1-10-129,4-6 258,0-6-258,6 2 0,-2 0 0,-2 8 129,1 14-258,-3 13 129,-4 14 0,-1 11 0,-5 11 0,-1 9-129,-10 10 129,10 0-129,-10 0-129,6 17-387,1 11-1032,-8-10-1548,1 17-1032,-6 1-516,3 3-258</inkml:trace>
  <inkml:trace contextRef="#ctx0" brushRef="#br0" timeOffset="285.0162">2413 5532 1806,'-30'21'3741,"17"-13"0,11 8 129,2-4-2580,0-12 129,19 11 0,-6-11-129,15-3-258,-6-13 0,12 9-129,-8-11-129,6 5-516,-4 0-258,-5-1-516,8 14-1935,-8-3-1677,-4 3-387,1 0-387,-6 0 0</inkml:trace>
  <inkml:trace contextRef="#ctx0" brushRef="#br0" timeOffset="549.0314">2920 5444 258,'0'41'3741,"0"-17"258,1 12-129,5 5-2451,2-5 0,13 10 129,-2-7-129,10 7-258,-2-15-387,6 6-129,-6-11-387,0-2 0,-2-9-129,-5-7-387,-3-2-387,-17-6-1161,19-11-2193,-13-2-258,-4-6-387,2-3 258</inkml:trace>
  <inkml:trace contextRef="#ctx0" brushRef="#br0" timeOffset="805.0459">3233 5514 2451,'2'-22'3612,"-2"22"387,0 7-1677,0 10-516,-8-2 0,2 13-258,-13-4-387,4 10-129,-9-2-258,2 8-258,-7-4-129,4 6 129,-3-2-387,1 1-129,5-3-129,-2-2-129,6 3-258,-2-15-903,8 2-2322,-2-4-387,1-7-387,13-15-258</inkml:trace>
  <inkml:trace contextRef="#ctx0" brushRef="#br0" timeOffset="4476.256">4422 4909 903,'18'-3'3741,"-18"3"0,4 10-2064,5 17 129,-5 5-129,7 19-129,-7 1-387,5 20 0,-6 6-387,4 9-129,-7-3-129,2 4-258,-2-2 0,0-6-258,0-9 258,0-11-387,0-11 0,0-12 0,0-7-129,0-13-129,4-5-645,-4-12-903,1-9-2064,6-5-387,-4-8 0</inkml:trace>
  <inkml:trace contextRef="#ctx0" brushRef="#br0" timeOffset="4817.2755">4887 5259 3870,'36'-2'4515,"-18"7"0,6 7-516,4 9-2838,-5-2 0,9 13-645,-5 1 0,4 8-258,-7-1 129,2-1-387,-2-3 258,-3-3-258,1-8 0,-4-5 0,-1-9-129,-5-10-129,2 1-645,-9-12-1419,-1-5-1935,-1-6 0,-3-7-516,0-4 517</inkml:trace>
  <inkml:trace contextRef="#ctx0" brushRef="#br0" timeOffset="5057.2892">5270 5222 129,'1'-31'3999,"-1"31"129,0 0-129,0 0-1806,0 11-903,-10 3-258,5 12-387,-10 1 0,0 13 0,-7 2-129,1 10-258,-6 2 129,1 5-258,0-4 0,-2 0-129,2-6 0,3-7-387,8-6-258,-5-17-1032,13-4-1677,7-15-774,0 0-516,0 0 387</inkml:trace>
  <inkml:trace contextRef="#ctx0" brushRef="#br0" timeOffset="5357.3064">5625 5361 3612,'-4'21'4386,"-3"-11"-387,7-10-2064,0 32-387,-2-12-129,5 10-645,-2 0 129,7 8-516,-3-2-129,2 3-258,-2 0-129,-1-6-129,2-1-516,-6-11-129,4-4-2322,-3-6-903,-1-11-387,0 0 387</inkml:trace>
  <inkml:trace contextRef="#ctx0" brushRef="#br0" timeOffset="5573.3188">5464 5562 2967,'0'14'3870,"11"-1"258,8-2-2193,-5-11-258,14 2-129,-6-2-516,9-2-258,-6-7-258,3 1-774,4-1-774,-9 0-2838,2-6-387,-1 3 0,-5-7-258</inkml:trace>
  <inkml:trace contextRef="#ctx0" brushRef="#br0" timeOffset="6016.3441">5992 5012 2967,'-19'-2'4257,"19"2"-258,-3 7 0,3-7-3225,8 19 0,6-10-129,8 7 0,-3-4 0,5 1-129,-4-4-129,0 0 0,-3-1-129,-3 1 0,-14-9-129,18 10 129,-18-10-129,0 0 129,13 7-258,-13-7 129,14 7-129,-14-7 0,16 21 0,-8-2 0,-1 7 0,-1 6 129,-4 9 0,-2 6-129,0 5 0,-7 3 0,-1 1 258,-5-3-516,0-6 258,0-6-258,1-4 0,1-12-129,6-1-387,5-24-516,-6 15-1419,6-15-1548,0 0-258,0-19-258</inkml:trace>
  <inkml:trace contextRef="#ctx0" brushRef="#br0" timeOffset="6244.3572">5993 5414 2709,'0'12'4128,"10"-12"129,14 0-258,6-1-3225,4-11 129,12 6 0,-5-9 0,6 6-258,-8-4-387,-2 1-516,0 5-1806,-8 0-2064,-8-3-258,-1 2-258</inkml:trace>
  <inkml:trace contextRef="#ctx0" brushRef="#br0" timeOffset="6784.388">6738 4741 4257,'-7'-32'4902,"1"22"-516,6 10 0,-19 0-2709,9 1-645,4 24-387,-3 7-387,4 15 129,-1 14-258,2 12 129,1 10-258,2 11 129,-1 5 0,1 0-258,1-5 258,-1-7-258,1-13 129,-1-13-129,1-11 0,-1-17-387,1-9-129,0-24-774,0 0-2709,0 0-387,8-16-387,-2-9 258</inkml:trace>
  <inkml:trace contextRef="#ctx0" brushRef="#br0" timeOffset="7476.4276">7261 5136 1161,'0'0'3870,"0"10"258,0-10-129,10 7-2709,11 5 0,-5-10 0,13 8-129,-2-9-129,8 7-258,-5-8-129,3 5-129,-7-4-258,-4 3-129,-2-2 0,-4 2 129,-16-4-129,19 7 0,-19-7 0,0 0 0,0 0 0,0 0 0,5 16 0,-5-16 0,-11 25-129,2-4 129,-4 5-129,-5 6-129,-1 5 129,-2 1 0,0 6 0,-2-2-129,0 0 129,0-3-129,6-7 129,-1-3-129,5-5-129,1-7-387,7-2-387,5-15-1032,0 0-2322,0 0-258,0 0-258,15-10 259</inkml:trace>
  <inkml:trace contextRef="#ctx0" brushRef="#br0" timeOffset="8136.4654">8132 5209 2193,'50'-17'4257,"-23"9"129,-5-2-1677,-9-9-516,10 8-129,-17-12-516,7 9-387,-13-13-258,0 10-129,-13-7-258,-8 11 0,-9 0-129,0 8-129,-6 5-129,1 2 0,0 12-129,3 6 0,7 4 0,5 4 0,8 4-129,6 3 129,6 4 0,0 4-129,11 1 129,5 3 0,3-1 0,4 0-129,2-1 129,-3-4-129,-3-3 129,-3-2-129,-6-9 129,-6 0-129,-4-8 129,-9-1-129,-7-5 0,-6-8 0,-3-5 129,-7-7-129,2-8 0,0-10 0,7-1 129,3-7-129,9-2 0,10-5 258,5 1-129,17 0 0,9 0 0,9 1 129,4-1-258,4 1 258,0 2-129,-3 1-129,-4 9-129,-8-1-1032,-1 12-2838,-13 6-387,-6 6-258,-12 3-258</inkml:trace>
  <inkml:trace contextRef="#ctx0" brushRef="#br0" timeOffset="10324.5905">9538 5022 2451,'2'-17'3870,"-2"17"129,0 0-258,5 8-3096,-5 6 0,2 16 0,-2 0 129,5 15-129,-4 4 0,5 12 0,-4 1-258,3 6-129,-4-4 0,0 1-258,1-10 129,0-6-258,-2-11 0,0-9 129,0-6-387,0-23-516,0 14-1161,0-14-2064,0-14-258,-4-6 0</inkml:trace>
  <inkml:trace contextRef="#ctx0" brushRef="#br0" timeOffset="11556.661">9419 5407 774,'-15'29'3870,"14"-17"516,1-12-258,0 0-2064,17 17-387,-4-24-387,16 2 0,-5-16-387,11 2 0,-4-10-516,6 3 129,-1-5-387,0 2 0,-6 5 0,-2 4-129,-5 6 129,0 7 0,-4 7-129,-6 9 129,-1 9-129,-3 11 129,-3 4-129,0 6-129,-3-1 258,1 4-387,-2-5 387,-2 1-258,5-9 129,-1-3-258,4-9 258,0-5 0,5-6 0,2-6 0,2-6 0,3-9 0,2-8 0,-4-3 129,3-3-129,-2-3 258,-1-2-258,-4 2 129,-2 1-129,-5 6 129,-5 3-129,0 8 0,-2 14 0,0 0 129,-9 0-258,0 19 258,-1 6-129,2 2-129,2 9 129,3-3-129,0 1 129,3-1-129,6-7 258,6-3-258,7-8 129,3-10 0,5-5 0,5-9 0,2-10 0,4-4 129,0-6-129,-3-5 129,-2 1-129,-2-1 129,-8 1-258,-4 3 387,-8 2-387,-3 4 129,-7 6 0,-1 1 0,0 17 0,-10-10 0,10 10 0,-17 12 0,8 7 0,4 6 0,1 5 0,3 5-129,1 1 258,1 1-258,6-4 129,0-1-129,5-10 258,-2-5-258,1-8 129,1-8 0,-2-2 0,2-10 129,2-6-258,-1-6 258,2-3-129,-1-6 129,0 1-258,1-3 258,-1 4-129,-4 4 129,0 2-129,-2 10 0,-8 14 0,13-5 0,-6 11 0,-2 12 0,1 4 0,0 2-129,0 2 129,1-1-129,-1-1 129,2-5-129,-2-4 129,-6-15-129,12 14 258,-12-14-129,15 0 129,-15 0 0,19-19-129,-6 0 129,0-2-129,3-8 129,0-1-129,0-2 129,-2 5-129,0 3 0,-2 5 129,-12 19-129,19-5 129,-14 12 0,0 18-129,0 6-129,-2 6 258,3 1-258,-1 2 129,1-5-129,0-3 129,1-6-129,1-6 129,1-6-129,2-7-129,-11-7-129,22 0-129,-15-7-774,13 5-2064,-12-12-1290,6 4-516,-5-2-129</inkml:trace>
  <inkml:trace contextRef="#ctx0" brushRef="#br0" timeOffset="17813.0188">11780 4699 3870,'8'-35'4515,"-8"23"-129,0 0-2709,0 12 0,0 0-258,6 12-258,-7 7-516,1 15 0,-5 10-129,5 23-258,-5 17 0,0 13-129,2 13-258,1 6 129,1 2-129,1-6 0,0-6 0,4-17 0,5-16 0,-1-17-129,0-14-258,-3-19-258,9-3-1161,-14-20-2709,0 0 0,10-21-258</inkml:trace>
  <inkml:trace contextRef="#ctx0" brushRef="#br0" timeOffset="18268.0449">12324 5100 3612,'-13'-8'4515,"13"8"-1161,-18-17-645,18 17-774,0 0-516,1 12-387,7 3-258,10 16-129,4 2-129,7 11 0,4 3-129,5 5-387,-2 0 129,-1-4-258,-5-3 0,-3-9-129,-6-6-129,-6-10-258,-2-1-387,-13-19-1161,0 0-2451,13-7 0,-12-10-387</inkml:trace>
  <inkml:trace contextRef="#ctx0" brushRef="#br0" timeOffset="18525.0595">12612 5134 645,'-3'-52'4386,"3"37"387,0 15-387,0 0-2322,-16 7-516,11 15-387,-10 2-516,-1 13-129,-10 4-258,0 8-129,-4 4-129,-4 1-129,-3 1 129,2-4-258,2-5 129,4-9-129,9-6 129,1-11-387,9-5 0,10-15-1161,0-9-2709,9-10 0,5-8-387</inkml:trace>
  <inkml:trace contextRef="#ctx0" brushRef="#br0" timeOffset="18812.076">12837 4906 1806,'14'-7'4644,"-14"7"-129,0 0-129,8 21-1935,-8 16-1806,0 6-258,0 18 0,-4 5-129,3 9-258,-2 6 129,2 2-129,-1-6 0,2-4-258,0-13 0,1-10-258,7-9-774,-6-19-1935,-2-22-1290,17 6-129,-8-16 0</inkml:trace>
  <inkml:trace contextRef="#ctx0" brushRef="#br0" timeOffset="19217.0991">13128 5045 5160,'11'0'4644,"-9"10"-258,7 6-129,1 5-3870,7 1 0,6 5 0,-1-5 0,8 5 0,-4-4 0,5-1-129,-7-6 0,0-1 0,-6-7 129,-1 1-129,-4-7-129,-2 1 129,-11-3-129,16 0 0,-16 0 0,0 0-129,0 0 0,0 0 0,0 10 0,-6-1 0,-8 1 0,-2 7-129,-4 0 129,-5 7-387,-1 4 258,-5 1-258,1 5-129,-2-1-129,8 4 129,-5-11-645,11 6-387,-5-19-516,19 6-1419,4-19-1032,0 0-387</inkml:trace>
  <inkml:trace contextRef="#ctx0" brushRef="#br0" timeOffset="19488.1146">13692 5073 6063,'12'2'5031,"-8"13"-387,-1 7-258,-3 9-3999,2 10 129,-2 5-129,0 13-129,-6 2 0,0 3-258,-5 1 0,2-6-258,2-6 0,-3-13-258,9 0-516,-7-21-1677,8-2-2064,0-17 0,0 0-258</inkml:trace>
  <inkml:trace contextRef="#ctx0" brushRef="#br0" timeOffset="24052.3757">3079 7322 4386,'35'-32'4644,"-16"10"-258,-5 4-1161,-9-13-1419,13 10-258,-17-10-387,7 10 0,-8-8-258,-2 11-258,-13-2-129,-1 7 129,-10-1-387,-2 9 0,-7 5-129,-4 5-129,-4 13 0,-1 9 0,2 10 0,0 7-258,3 5 258,4 5 0,7-3-129,9-1 129,11-4-129,8-6 129,3-6-129,17-9 258,10-4-258,8-7 129,3-1 0,5-1 129,1 3-258,0 2 258,-5 2-129,-1 3 129,-9 3 0,-10 4 0,-9 0 0,-10 2-129,-9 2 129,-12-4 0,-10 0 0,-7-3-129,-9-3 0,-1-5-129,-6-5 129,-3-4-129,2-3-129,1-6 0,6-3-129,1-11-387,17 6-129,-2-16-903,20 8-2451,6-7-516,7 1-258,14-4-129</inkml:trace>
  <inkml:trace contextRef="#ctx0" brushRef="#br0" timeOffset="24432.3975">3387 7625 6450,'0'-17'5031,"0"0"0,0 17-1677,-11-13-1161,11 13-903,0 0-387,-8 16-258,7 4-387,1 6 0,0 8-129,4 6-129,2 1 0,0-1 0,2 1 0,-1-12-258,3 1-645,-10-14-3225,0-16-645,0 0-258,0 0-387</inkml:trace>
  <inkml:trace contextRef="#ctx0" brushRef="#br0" timeOffset="24576.4057">3356 7427 5934,'0'-48'4773,"0"48"-774,2-18-645,-2 18-5418,0 0-1677,14 8-516,-6 4-387</inkml:trace>
  <inkml:trace contextRef="#ctx0" brushRef="#br0" timeOffset="24928.4258">3506 7570 4773,'17'61'4773,"-10"-27"-258,-1 0-387,-4-5-2967,4 1-645,0-9 0,-1-1-387,-5-20 129,9 12-258,-9-12 129,12-11 0,-8-7 0,7-7 129,-4-6 0,5 1 129,0-5-129,4 7 129,-1-1-129,1 10 0,0 4 0,1 10-129,-2 5 0,0 8 0,-4 11 0,-1 4 0,-2 7 0,-2-1-258,0 6 129,-5-5-516,5 8-516,-6-11-3483,1-3 0,1-8-516,5-4-129</inkml:trace>
  <inkml:trace contextRef="#ctx0" brushRef="#br0" timeOffset="25388.4521">4098 7550 6966,'24'-31'4773,"-24"31"0,4-12-645,-4 12-3225,-5 6-129,-1 10-258,-4 4-258,0 9 0,1 4 129,3 5-129,1 2 129,5 2 0,2-2-258,7-3 129,8-4-129,4-11 0,6-8-129,3-9 0,3-8 129,2-11-129,3-10-129,-2-4 129,-2-8-129,-1-4 129,-7-1-258,-5-3 258,-8 3-129,-6 4 0,-4 6 258,-3 2-258,-7 11 129,-3 6 0,-4 11 0,1 3 0,1 16 0,0 4 129,5 10-258,4 5 258,3 4 0,0 1-129,4 1 129,6-2-129,5-3-129,-2-10-645,11-2-2709,-4-11-1161,4-8-258,1-7-387</inkml:trace>
  <inkml:trace contextRef="#ctx0" brushRef="#br0" timeOffset="25960.4849">5621 6834 8127,'-9'-60'5031,"5"47"-258,4 13-258,-4 22-3483,4 24-387,0 20-129,2 12-387,0 18 0,1 10-129,1 5 0,-1 2 0,-1-8 0,0-13-129,1-14 129,-1-17-387,2-13-129,-4-24-1161,5-11-2709,-5-13-387,8-13-129,-3-17-258</inkml:trace>
  <inkml:trace contextRef="#ctx0" brushRef="#br0" timeOffset="26192.4981">5832 7098 9546,'25'-10'4773,"-14"18"0,4 20-1677,2-2-2322,12 16-129,3 2-258,7 5 0,5 2-129,3 2-258,3-5 0,-3-6-258,-1-5-129,-7-15-387,1 0-2451,-13-15-1419,-6-4-258,-9-8-387,-5-10 387</inkml:trace>
  <inkml:trace contextRef="#ctx0" brushRef="#br0" timeOffset="26373.5085">6284 7137 7224,'-23'-40'4902,"8"40"0,0 20-645,-5 8-2838,2 13-774,-4 6-516,-1 5 0,-1 3-387,0-2-129,8 8-1161,-4-12-2709,9-4-387,2-14-129,8-8-387</inkml:trace>
  <inkml:trace contextRef="#ctx0" brushRef="#br0" timeOffset="26648.5242">6515 7063 5547,'27'-12'4773,"-27"12"-258,20-4 0,-6 8-3354,-14-4-387,23 33 0,-18-7-129,6 13-129,-6 4-258,1 10-129,-1 1-129,-4 0-258,2-1-258,-3-13-903,0-1-2838,0-8-516,-5-8 0,-3-12-387</inkml:trace>
  <inkml:trace contextRef="#ctx0" brushRef="#br0" timeOffset="26836.535">6545 7318 7740,'17'-16'4773,"-4"9"-129,3 2-387,-3-3-3741,13 0-387,1-1-129,2 0-516,4 3-387,-11-1-2967,5 0-645,-1-1-258,-4 1-258</inkml:trace>
  <inkml:trace contextRef="#ctx0" brushRef="#br0" timeOffset="28076.6059">623 5107 5805,'5'42'4902,"-5"-26"-516,0-16-387,0 0-2967,-5-10-129,5-18-258,-7-25 258,4-11-516,0-19 0,2-16 129,-3-21 0,4-7 129,0-14-387,4-3 129,3 4 0,7 12-129,-1 14 0,-1 23 0,3 28-129,6 31-129,1 34 387,6 41-258,-1 27 0,2 29 0,1 18-129,7 13 129,4 4 0,-6-3-129,3-6 0,-6-18-129,-2-15-129,-10-26 0,3-14-387,-16-25-774,5-8-3354,-12-19 0,-4-8-258,-11-17-516</inkml:trace>
  <inkml:trace contextRef="#ctx0" brushRef="#br0" timeOffset="28273.6171">621 4753 6708,'0'21'4386,"29"-8"-129,-3-15-387,7-13-3741,7-9-645,8-7-2967,-2-1-387,-1-11-258,0 1-258</inkml:trace>
  <inkml:trace contextRef="#ctx0" brushRef="#br0" timeOffset="28480.629">1131 4117 8127,'24'-146'4644,"-16"93"0,-4 15-129,6 21-3225,-10 17-387,12 22-129,-4 24-387,6 26-129,-6 14 0,4 14-129,2 15 0,4 5-258,0-3 0,-1-11-258,4-7-387,-8-29-1419,7-12-2322,-3-23-258,0-23-258,-3-20-129</inkml:trace>
  <inkml:trace contextRef="#ctx0" brushRef="#br0" timeOffset="28699.6415">1486 3938 9933,'0'-32'4902,"0"32"-258,-1 32-129,1 17-4128,4 18-129,8 14 0,1 13-129,6 5-258,-1 2-129,5-1-387,-3-12-129,5-6-1548,-9-22-1935,-2-16-516,-8-20-258,-6-24-129</inkml:trace>
  <inkml:trace contextRef="#ctx0" brushRef="#br0" timeOffset="30360.7365">1378 4461 6321,'-2'24'4644,"19"-14"-258,9-5 0,6-5-3741,13 0 129,3-15 129,8-3-258,-6-10-129,3-1 0,-7-5-129,-6 3-258,-10 3 258,-7 4-258,-7 8 0,-16 16 0,13-2 0,-11 11 0,-1 18-129,0 4 129,-1 13-258,2 2 129,3 4 129,3-3-258,2-1 129,1-11 0,1-7 0,0-11-129,5-13 0,-2-4 129,1-13-258,-4-10 258,1-9-129,-1-9 129,-4-10-258,5-2 258,-4 6 258,-1 2-516,0 4 516,0 12-258,1 12 129,2 14-129,1 11 0,0 13 0,2 8 0,-2 3 129,-1 2-258,0-5 258,-4-3-129,-1-3 0,-3-9 129,-3-14-129,0 0 0,0 0 0,6-9 129,-1-9-258,1-8 129,1-9-129,6-2 0,2-2-258,8 2 0,-3-1 0,4 6 129,-3 1-129,3 10 129,-4 5 0,1 9 129,-4 2 129,-2 5 129,0 5 0,-3 3 0,1 10 129,1 3 0,1 11-129,-1 3 129,1 4 0,0-1-129,0 3 0,-1-2-129,-3-5 129,0-7-129,-3-10 0,-8-17-129,0 0 129,12 2 0,-10-10 0,-2-13 0,0-3 0,0-3 129,0 1-129,0 0 0,1 3 0,2 4 129,-2 4-129,-1 15 0,14-9-129,-14 9 129,23 12 0,-7 5-129,2 1 0,5 5-129,-2-4 0,5 1-129,-1-11 129,4-1 0,-6-8 0,0-6 0,-1-10 129,-4-4 129,-3-6 0,-5-3 258,-4 4-129,-6 1 0,0 7 129,-5 2 0,5 15 0,-23 0-129,9 12 129,-2 8 0,1 6-129,2 4-129,4 2 129,2-3-129,5-1 129,2-6-129,1-6 0,7-5 0,2-6 129,3-5-129,3-3 258,-1-10-258,1-3 129,-2-5-129,2-1 0,-5-3 129,0 1-129,-3 4 0,-3 4 129,0 6-258,-5 10 129,0 0 0,11 3 0,-5 16-129,0 4 129,3 0 0,4 4-129,6-4 129,1-2-258,2-7 258,3-7-129,1-7 129,1-7-129,1-13 129,-1-9 0,-1-8 0,-2-5 0,-2-9 129,-3-10-258,-2-5 129,-4-6 129,-7 4-129,-2 6 129,-4 9 129,0 8 0,-2 19-258,2 26 258,-15 0 0,9 32-129,5 15 0,1 14 0,0 10-129,6 6-129,5-2 258,6-5-129,-1-7-129,8-12 0,-2-12 129,-1-14-129,0-13 0,0-12 129,-3-11-129,-2-10 0,-2-4 0,-2-6 0,-4-5 0,1 4-129,-3 3 258,0 7 0,-3 2-129,1 9 129,-4 11 129,0 0-129,13 19 0,-4 2 0,-2 4 0,3 4 0,4 3 0,2-3 0,2-3-129,2-4 129,3-5-258,-4-9-129,3-2-258,-12-12-1032,8-2-2709,-14-14-387,-2 1-129,-6-9-516</inkml:trace>
  <inkml:trace contextRef="#ctx0" brushRef="#br0" timeOffset="30540.7468">3284 4030 9804,'-11'24'4773,"27"-21"-129,14 7-1032,6-12-3354,12-6 0,4-7-387,-1-9-903,7 5-3483,-2-5 0,3-1-387,-4-1-645</inkml:trace>
  <inkml:trace contextRef="#ctx0" brushRef="#br0" timeOffset="30823.763">4537 3899 9804,'-4'25'5031,"-3"-1"-129,1 16-387,-2 17-4386,3 7 129,3 10-258,2 10-258,0 6 0,-1-7-645,5 4-258,-4-23-645,7-10-2580,-4-19-516,4-15-258,-7-20 0</inkml:trace>
  <inkml:trace contextRef="#ctx0" brushRef="#br0" timeOffset="32288.8468">4462 4095 6063,'-5'-104'5160,"14"75"-258,9 17-387,6 10-2967,9 7-903,-1 9-258,6 11 0,-7 6-258,1 8 129,-8 4-258,-3 4 129,-10 2-129,-6-3 0,-5-5-129,-1-9 0,-4-6-129,-5-15 129,10-11-129,-10-5 0,10-17 129,2-9 0,8-5 0,2 1 129,2 0 258,2 8-129,0 4 129,4 17 0,-3 6-129,0 5 129,-1 17-129,2 7 0,-1 3 0,2 3-129,2-2 0,0-1 129,1-4-258,0-7 258,-2-11-129,0-6 0,-1-4 0,-4-4 258,-4-9-258,-5-4 0,-3-5 0,-3-5-258,-1-1 258,-7-3 0,-3 1-129,1-1 129,0 5 0,0 2-129,4 7 129,5 6 0,1 11 0,0 0 0,17 0 129,-4 10-129,6 5 0,0 3 0,4 0 129,0 3-129,0-1 0,-1-3 0,0-4 258,-1-4-258,-3-4 0,1-5 0,0-3 0,-5-8 0,-1-3 0,0-4 0,-4-2 0,-3-4 0,-2 1 0,-4 0 0,-9 2 0,-4 3 0,-8 7 0,-4 7-258,-5 4 129,2 2 129,0 7 0,4 2-129,7 0 129,6-1 0,11-10-129,0 0 258,7-1-129,12-10 0,3-5 129,5-3 0,2-2 129,3 1-258,0 2 129,-3 5 0,0 6-129,-4 6 129,-4 2-129,-5 11 129,-2 9-129,-5 3 0,0 4 0,-5 2 0,6 3 0,-5-2 0,4-2 0,0-3 0,3-2 0,0-7 0,-1-1-129,1-6 129,-1-7 129,-1-3-258,-10 0 129,17-7 0,-12-6-129,0-1 0,-2-5 0,-1-2-129,-1-1 0,-1-6 0,0 2 129,-6-8-129,-3 2 129,-1-6 0,-2 0 0,0-4 129,-2 1 0,5-1 0,5 4 0,4 1 129,3 4-129,12 5 258,6 5-129,5 8 129,4 4 0,1 7-129,0 3 0,-1 2 258,-4 5-258,-2 6 129,-7 5 0,-3 6-129,-5 3 129,-2 8-129,-4 7 129,-2 9-129,-1 8 0,0 9 0,1 6-129,3 2 0,2 0-129,2-2 0,3-7 0,-2-13 0,2-10 0,-1-14-129,0-10-258,-10-19-258,0 0 0,3-8-129,-3-5 129,-7-11 0,-1-6 387,-5-6 258,-4-8 258,2-3 129,-2-6 387,4 11 258,-4-4-129,10 9-258,1 4-129,6 11 129,11 7-129,8 10-129,4-1 0,11-5-258,10 0 0,6-7-129,14 4-774,-8-13-3096,11 6-903,-3-3-129,2 6-645</inkml:trace>
  <inkml:trace contextRef="#ctx0" brushRef="#br0" timeOffset="32831.8779">6683 4422 9804,'0'0'5289,"0"0"-387,0 0 0,-14 0-3999,14 0-258,-29 6-129,7 0-258,-5-1-129,-9 2 0,-9 0 0,-10 3 0,-13 4-129,-12 1 129,-9 2 0,-11 7-129,-11-1 129,-11 5 0,-11-1 129,-8 2-258,-9-3 129,-6-1-129,-14 0 129,-8-5 0,-10 1 0,-10 0-129,-7 1 0,-6 3 129,-6 0-129,-6 4 0,5 0 0,-6 0 129,0-3-129,3 2 129,3-2-129,10 2 129,0 2-129,8-1 0,6 3 0,10 4 129,14 5-258,14 0 129,9 5-387,16-5 0,22 5-645,6-12-3741,30-1-258,12-14-387,23-7-258</inkml:trace>
  <inkml:trace contextRef="#ctx0" brushRef="#br0" timeOffset="34531.975">7126 6993 5547,'-13'-1'4515,"13"1"-258,0 0-387,0 0-2838,0 0-258,5-17-258,14 14-129,-5-5-129,8 2 129,-3 0 0,6 0-129,-4 1 0,0 4 0,-4-1 0,1 2-129,-5 0 129,-1 0-129,-12 0 0,15 20-129,-13-1 129,-1 6-129,-1 10 129,-1 7-129,-3 11 0,-2 5 0,-1 5 0,1 3 0,0 1-129,1-4 129,2-4 0,2-5 0,-1-10-129,1-10 0,1-6-129,-1-10-387,1-1-2193,0-17-1548,0 0-129,-1-17-774,-3-1 387</inkml:trace>
  <inkml:trace contextRef="#ctx0" brushRef="#br0" timeOffset="34780.9894">7102 7342 5805,'-7'18'4515,"17"-9"0,8-4-1161,2-9-2322,12 1-258,3-14 129,8 5-258,-3-7 0,2-1-645,-2 2-516,-5-10-1032,5 4-2580,-6 2-516,-3-3 0,-1-3-258</inkml:trace>
  <inkml:trace contextRef="#ctx0" brushRef="#br0" timeOffset="35028.0035">7748 6771 8127,'-27'-17'4773,"14"10"-258,13 7 0,-13 4-3870,14 19 0,2 8-258,4 17 0,2 10-129,1 15 129,-2 13-258,-1 5-258,3 5-258,-9-8-258,10 8-1290,-11-17-2322,1-8-645,1-14 0,1-14-258</inkml:trace>
  <inkml:trace contextRef="#ctx0" brushRef="#br0" timeOffset="35716.0428">8426 7005 3225,'0'0'4257,"0"17"129,0-17-258,18 11-2709,7 2-645,2-5 258,14 12-258,-4-4-129,13 7 0,-7-2-258,2 2 0,-6-2-258,-3 0-129,-8-3 0,-9-2 129,-4-6-129,-5 0 129,-10-10 0,0 0 0,0 0 129,2 10-129,-2-10 0,-16 2 0,1 7-129,-4-1 129,-5 9-258,-8 2 129,-1 10-129,-9 2 129,1 5-258,-5 4 129,3 1-516,-3-7-387,9 7-903,2-12-2580,9-3-129,11-11-387,15-15 258</inkml:trace>
  <inkml:trace contextRef="#ctx0" brushRef="#br0" timeOffset="36304.0765">9371 7037 6321,'34'-35'4902,"-22"14"0,-10-4-516,-2 5-3612,-6-4 0,-8 7-258,-11 0-129,-3 7-258,-6 3 0,0 7-129,0 13 0,3 3 0,4 5 129,7 6-129,13 2 129,7 3-129,7 3 0,13-2 0,12 3 0,6-2 0,5 4-129,2 3 129,-2 1-129,-3 2 129,-3-3 0,-14 1 0,-9-2-129,-12-1 129,-6-3 0,-15-7-129,-8-5 0,-9-5 129,-1-8-129,-4-8 0,4-4 129,0-14-129,8-15 129,6-6 0,11-7 0,7-9 0,9-5 129,11-3-129,11 1 129,4 1-258,8 9-129,-1 1-129,4 12-774,-8-4-1806,4 19-1548,-5 5-258,-5 7-258</inkml:trace>
  <inkml:trace contextRef="#ctx0" brushRef="#br0" timeOffset="37273.1318">9999 7607 4644,'6'-12'4902,"5"4"-387,-11 8 0,0 0-3741,18 9-258,-16 9-129,1 4-258,-3 6-387,-7-2-903,-3 10-3096,-10 2-258,-6 0-387,-1 0 258</inkml:trace>
  <inkml:trace contextRef="#ctx0" brushRef="#br0" timeOffset="40352.308">10481 7022 3354,'0'-19'4902,"0"19"-258,0-10-258,-11 8-2967,11 10-387,-5 7-258,3 14-516,2 6 0,0 4-258,4 3 129,6 2-129,1-3-129,1-7 129,4-9 0,-1-9 0,2-10-129,-1-6 129,-2-5 0,-2-11 0,0-6 0,-3-4 0,-1-3 129,1-3-129,-2-2 0,-3 2 0,1 3 0,-1 6 129,0 5-129,-4 18 0,12-12 0,-12 12 0,16 21 0,-5 2-129,0 3 129,3 6-129,1-3 129,0-3 0,-1-3-129,0-6 129,2-8 0,-4-4 0,5-5 0,-4-5 0,3-9 0,0-4 0,1-5 129,0-4-129,0-3-129,1-3 258,-5-4-258,-2 0 258,-1 0-258,-6 4 0,0 5-516,-4-1-645,1 17-2322,-1 0-1161,0 12 129,-9 0-258</inkml:trace>
  <inkml:trace contextRef="#ctx0" brushRef="#br0" timeOffset="40699.3278">10973 7077 2709,'30'22'4257,"-11"-18"-129,-3-4-2322,12-5-387,-5-11-387,5 4-129,-7-7-258,4 1-129,-7-4-258,0-2 0,-7 1-129,-3 2 258,-8 2-129,0 4-129,0 15 258,-14-9-129,-3 9 0,1 14-129,-3 8 129,-1 10-129,0 8 129,1 5-129,4 0 0,5 2-129,5 0 258,5-3-387,6-7 129,9-8 0,7-8 0,7-13-129,3-7 0,4-6-645,7-7-2580,-5-9-1161,3-5-258,-3-4-258</inkml:trace>
  <inkml:trace contextRef="#ctx0" brushRef="#br0" timeOffset="42380.424">12037 6934 3870,'-7'-24'4515,"7"9"-129,0 15-2322,-1-20-387,1 20-645,8-2 0,6 10-387,-5 8-129,5 11-129,-3 2 0,2 9-258,-2 2 129,-2 0-258,-1-4 129,-3-6-129,-2-4 129,0-10-129,-3-16 0,0 0 0,0 0 0,0-9 0,0-15 129,2-5-129,3-7-129,2-6 258,2-4-258,4 3 129,5 2-129,1 6 129,2 5-129,2 10 129,1 11 0,0 9 0,-5 19 0,0 8 258,-4 10 0,-1 6-258,-1 8 129,-3-3-129,-1 0 129,-1-2-129,2-14 387,-1-8-516,1-10 129,1-11-258,-1-3 516,2-15-258,0-7 0,-2-6 129,1-7-258,1-8 129,-3-1 0,0-1 0,2 6-258,-4 1 258,0 9-129,-2 6 0,1 11 129,-6 12-129,13 20 129,-8 6 129,1 5 0,4 6-129,-1 0 129,2 0 129,1-3-129,1-12-129,3-4 129,-2-10-258,1-5 129,0-3 0,2-10-129,-3-7 258,0-2-258,-1-4 258,0-9-258,-3-1 129,0-2-258,-2 1 258,-1 5 0,-3 4-129,-1 9 258,-3 16-258,0 0 129,2 12 129,-1 17-129,2 7 0,1 5 258,2 2-258,4 2 129,0-4-258,2-8 258,3-6-258,-1-9 258,3-11-129,-3-6 0,2-2 0,-3-12 0,-1-6 129,1-2-258,-3-6 258,-1-2-258,-4-3 258,0 1-258,-1 1 129,-2 2-129,-1 7 129,-1 1 0,0 8 0,0 12-258,0 0 258,0 0-129,1 12 258,4 2-129,1 4 258,2 3-129,3 1-129,3 4 129,-1-4-129,1-1 129,1-3-258,-3-1 387,-3-6-387,-9-11 129,13 11 0,-13-11 0,11-6 129,-6-6-258,0-7 258,6-5-258,0-8 258,5-4-258,1 1 129,3 1-129,0 4 0,1 4 129,2 9-129,-3 9 129,1 8-258,0 19 258,-4 8 258,0 5-129,-3 5-129,-2 3 129,-3 2-258,-3 0 129,-6-7-774,1 1-1161,-1-13-2838,-6-6 0,6-17-387</inkml:trace>
  <inkml:trace contextRef="#ctx0" brushRef="#br0" timeOffset="42592.4361">13446 6774 3612,'34'-141'5031,"-17"85"-387,-2 8 0,2 23-2967,-8 9-774,8 23-129,-9 15-387,3 19 0,-2 8-258,1 16 0,0 5 0,0 5-258,-1 0-258,-5-11-516,9 4-1677,-12-18-2064,0-12-258,-3-16-387</inkml:trace>
  <inkml:trace contextRef="#ctx0" brushRef="#br0" timeOffset="42749.4451">13528 6849 3612,'17'-54'4902,"0"37"-387,9 3-258,2 4-3354,6-4-1032,4-4-1935,5 0-2064,7-1-258,0-1-387</inkml:trace>
  <inkml:trace contextRef="#ctx0" brushRef="#br0" timeOffset="43184.47">14577 6236 7224,'0'0'5160,"0"0"-129,0 8-387,-10 17-4128,7 19-258,2 13 129,1 8-258,0 12 129,0 10-129,0 1-258,3-5 258,1-12-129,3-14 129,-1-14-387,0-14 387,1-13-258,-7-16 129,15-11 0,-9-12-129,4-9 0,1-6 0,1-5 129,4-1-129,2 1 129,2 7-129,2 9 129,-1 10 0,2 13 0,-2 8 0,-2 18-129,-4 5-258,0 16-774,-9-3-3096,6 2-516,1-10 0,4-6-387</inkml:trace>
  <inkml:trace contextRef="#ctx0" brushRef="#br0" timeOffset="44192.5276">15076 6815 1032,'47'-68'4644,"-32"39"129,-3 3 0,-12-1-2193,3 15-774,-10 3-774,7 9-258,-22 11-129,6 11-387,-2 4-129,0 6 0,2 7-258,4-2 258,5-2-129,3-6 129,4-4-258,0-6 258,4-9-129,-4-10 129,24 0-129,-11-9-258,3-8 387,-1-3-258,3-2 129,-3-2-129,-1-1 129,-2-1-129,-3 6 129,1 1 0,-7 6 0,-3 13 0,0 0 0,0 0 0,0 0 0,6 25 0,-5 4 0,2 0 129,1 3-129,2 0 129,2-4-129,1-5 129,-2-5-129,2-4 129,4-13-129,-2-1 0,0-2 0,1-13 0,-1-5 129,0-1-258,1-4 129,-2-3-129,0 3 258,-3-1-258,-1 2 258,-3 8-258,0 3 258,-3 13-129,0 0 0,0 0 129,0 0-129,0 13 0,0 1 0,0 2 0,1 0 0,5 2 0,1 0 0,0-5 129,3 2-129,1-7 129,3 1-129,0-6 129,-1-3-129,3 0 0,0-5 0,1-3 0,1-6 0,1 4-129,-2-7 129,-1 2-129,-1 0 129,-3-2 0,-4 4 0,-3 0 0,-5 13 0,2-19 0,-2 19 0,0-10 0,0 10 0,0 0 0,0 0 0,16-10 0,-4 6 0,4 1-129,3-4 129,1 2 0,1-3 129,-1 1-129,-2-1 0,-2-1 0,-5 1 0,-11 8 0,16-16 129,-16 16-129,0-16 129,0 16-129,-7-5 0,7 5 0,-19 7 0,7 7 0,0 6-129,0 7 129,0 6 0,3 6 0,3 5 0,1-2 129,5-4 0,0-4-129,10-6 129,0-6 0,7-7-387,-4-15-516,12 1-1935,-5-10-1935,3-10-387,-1-3-258,4-6 259</inkml:trace>
  <inkml:trace contextRef="#ctx0" brushRef="#br0" timeOffset="44656.5542">16915 6422 4386,'0'-17'4902,"0"0"-129,0 17-129,2 11-3225,3 1-387,17 18-129,-1 0-387,13 14 0,4 2-258,4 4 129,2-1-258,0 0 0,-5-9-129,-5-5 0,-7-7-387,-7-11-129,-4 3-1032,-16-20-2838,0 0-387,0 0-258,5-10-387</inkml:trace>
  <inkml:trace contextRef="#ctx0" brushRef="#br0" timeOffset="44868.5663">17305 6432 7224,'-8'-55'5031,"8"55"-258,-21-11-516,6 24-3225,-9 11-516,4 11-258,-7 5-129,0 7 0,0 5-258,2-1-129,4 3-387,-4-11-258,11 7-903,-5-21-2064,10-4-903,2-9-387,7-16 258</inkml:trace>
  <inkml:trace contextRef="#ctx0" brushRef="#br0" timeOffset="45152.5826">17476 6471 4902,'16'-2'4902,"-1"0"-387,-15 2-129,3 8-3483,5 12-258,-7 0 0,8 14-258,-3-2 0,5 6-129,-2 2-258,1-2 0,-2-1-387,-1-9-129,2 5-774,-9-15-2967,3-6-387,-3-12-387,0 0 258</inkml:trace>
  <inkml:trace contextRef="#ctx0" brushRef="#br0" timeOffset="45348.5937">17424 6682 3870,'0'0'4773,"14"0"-258,3 0-258,1-3-3483,12 3 129,-4-5-387,6-1-387,1 3-774,-8-7-2322,3 2-1290,-1-1-258,-4-5-258</inkml:trace>
  <inkml:trace contextRef="#ctx0" brushRef="#br0" timeOffset="45784.6187">17970 6249 3225,'0'0'4773,"8"-12"-258,-8 12 258,10-9-2967,8 8-903,-3-8 0,15 6 129,-5-7-516,10 5 129,-3-4-387,2 4 0,-6 0 0,-1 2-258,-7 1 129,-4 2-129,-16 0 0,17 2 0,-17-2 0,7 13 129,-7-13-129,9 16 0,-3-5 129,-1 3-258,-1 6 387,-1 5-387,0 5 258,-3 10-129,0 5 258,0 5-258,-2 3 0,-3 1 0,0-3-258,-2-2 129,2-6 0,-1-8 0,4-5-129,-6-13-387,8 0-516,-11-15-1677,11-2-1806,0 0-387,-16 0-258</inkml:trace>
  <inkml:trace contextRef="#ctx0" brushRef="#br0" timeOffset="46017.632">18059 6574 5676,'-10'-13'5031,"23"10"-258,6 3-258,0-6-3612,15 3-258,0-5 0,5 2-258,-3-4-129,3 2-129,-4 1-129,-3-3-129,-4 4-258,-9-5-516,5 10-1806,-11-6-1806,-1 3-387,-12 4-129</inkml:trace>
  <inkml:trace contextRef="#ctx0" brushRef="#br0" timeOffset="47631.7243">18837 6207 3483,'0'0'3999,"0"0"-387,0 6-2193,0-6-387,0 0-129,0 0-258,0 0-129,0 0-129,0 0 258,0 0-129,0 0 0,0 0 258,0 0-258,0 0 0,0 0-129,7 14 0,-7-14 0,18 19-129,-3-5 0,2-2 129,7 6 0,3-4-129,5 3 0,0-3 0,3-1 0,-2-6 0,2 1 129,-5-5-258,-1 1 129,-9-4-129,-3 0 0,-5 0 0,-12 0 129,0 0-258,4 21 129,-6-8-129,-10 5 129,-2 5-129,-4 6 0,-4 2 0,-3 4 0,-1 0-129,-2 0 0,1-1-258,-2-4 129,6-2-258,-4-12-387,14 6-1161,-11-11-2451,14-3-258,10-8-516,-12 0 258</inkml:trace>
  <inkml:trace contextRef="#ctx0" brushRef="#br0" timeOffset="48735.7875">19898 6297 5160,'30'-34'5160,"-21"20"-258,-3-3-387,-5-7-3096,3 10-387,-10-6-516,-3 8-258,-12 2-129,-3 3 0,-4 4-129,-5 3 0,-2 0 0,2 10 0,3 3 0,5 1 0,5 3 0,6 3 0,9-1 129,5 5-258,2 0 258,11 6-129,4 0 129,3 4-129,7 5 0,0-1 0,0 4 0,2-1 0,-5 0-129,-2-3 129,-7 1 0,-7-3-129,-8-4 0,-6-3-129,-11 3-129,-11-11 129,-3 6-387,-6-13 258,-2-1-129,-2-11 129,7-2 129,2-9 129,9-14 0,9-1 129,7-7 258,10-3-129,11-7 129,13 4 0,7-6 0,8 2-129,3-1 0,1 2 0,0 3-129,-4 0 0,-4 8-258,-8 0-387,0 15-2322,-13 0-1419,-17 14-258,11-7-258</inkml:trace>
  <inkml:trace contextRef="#ctx0" brushRef="#br0" timeOffset="49352.8228">20828 6269 6063,'14'-3'5031,"-14"3"-645,-2 23-258,-8 9-3741,-4 4-258,4 7 129,-5 3-258,7 4 129,2-5-129,6-4 0,8-13 0,9-10 129,7-12 0,4-6 129,2-8 0,5-8 129,-6-7 129,-2 1-129,-10-6-129,-3 3 0,-8-4 0,-6 3-129,-8 3-129,-5 2-258,0 9-645,-12-8-1935,7 11-1806,1 3-129,1 4-516,16 2 517</inkml:trace>
  <inkml:trace contextRef="#ctx0" brushRef="#br0" timeOffset="49636.8391">21004 6341 1548,'60'38'3741,"-24"-11"387,-11-4-387,-4 5-3096,6-1-129,-7-4-129,-4-1 0,-6-9 0,-3-1 0,-7-12 0,0 0 387,0 0 0,-1-8 129,-8-13-129,9 0 0,-1-9-129,1-4-129,7-6 0,6 5-129,1 1-387,6 0 0,5 9-258,-2 0-516,9 15-2451,-5 2-1290,-2 3-387,2 3-258</inkml:trace>
  <inkml:trace contextRef="#ctx0" brushRef="#br0" timeOffset="50044.8624">22430 5953 2580,'-12'-9'4773,"12"9"-258,0 7-129,0 6-3225,14 15 0,-2-1-387,12 12 129,-1 2-258,8 5-258,1-2-129,3-1 129,-2-5-258,-1-8-258,-3-6 258,-4-9-645,-4 1-129,-21-16-1161,20 0-2709,-20 0-129,10-19-516,-10 5 388</inkml:trace>
  <inkml:trace contextRef="#ctx0" brushRef="#br0" timeOffset="50260.8748">22734 5993 3483,'0'-11'4902,"0"11"-129,-12 10-387,-1 14-3225,-8-4-516,0 11 0,-9 1-129,1 1-516,-5 5 129,-2-2-387,3 2 0,-3-10-516,12 7-516,-4-12-1677,8-3-1806,9-3 129,3-5-129</inkml:trace>
  <inkml:trace contextRef="#ctx0" brushRef="#br0" timeOffset="51335.9362">23025 6021 2580,'7'-19'5031,"-7"19"-258,0 0 0,0-13-2709,0 13-1161,-4 15-129,2 6-258,-4 7-387,5 6 0,-2 7 258,3 2-387,0 6 0,0-6-129,3 0-129,-2-13-258,6 1 0,-7-16-774,6-1-2451,-6-14-903,0 0-387,0 0 129</inkml:trace>
  <inkml:trace contextRef="#ctx0" brushRef="#br0" timeOffset="51560.9491">22791 6223 4386,'33'0'5031,"-8"0"-258,6-1-258,8-1-3741,0-3-129,2 2-258,-4 1-258,-3-3-516,3 5-2064,-9 0-1935,-9-5-387,-2 4-387</inkml:trace>
  <inkml:trace contextRef="#ctx0" brushRef="#br0" timeOffset="52011.9749">23327 5813 4257,'0'0'5031,"17"-9"-129,-4 9-387,0-2-3741,15 4 0,-4-2-258,10 5 0,-2-5-129,2 2 0,-2-2-258,-2 0 0,-5 0 0,-3 0-129,-3-2 129,-4 0-129,-3-1 129,0 3-129,-12 0 129,15 3-129,-8 8 0,-2 4 0,-5 6 0,0 6 0,0 9-129,-8 5 258,-1 3-258,-1 4 258,-2 1-129,1-3 0,2 2-129,-1-6 129,1-2-129,2-11-258,4-3 129,-4-10-774,7 5-903,-12-11-2580,12-10-516,-14 0 0</inkml:trace>
  <inkml:trace contextRef="#ctx0" brushRef="#br0" timeOffset="52220.9869">23404 6154 2967,'0'0'4773,"17"0"-387,1 0 0,8-5-2967,8 1-903,3-4-258,5-1 0,2-1-258,-5-4-1161,2-1-2322,-2 5-1032,-8-6-129,1 6-258</inkml:trace>
  <inkml:trace contextRef="#ctx0" brushRef="#br0" timeOffset="52636.0106">24235 5818 4644,'16'0'5160,"-16"0"-387,0 0-129,0 14-3741,0-14-387,-6 25 129,-2-8-258,-1 4 0,-5 1-129,0 4-129,-4-5-129,-2 3 0,-2-1-129,-1-3 258,-2-1-129,1-2 0,3-2 0,2-2 129,6 0-258,2 0 258,11-13-129,0 19 0,0-19 0,19 14 0,-1-3 0,5-5 0,4 5 129,3-4-129,-1 3 129,-1-2-258,-1 2 129,-1-3-258,-6 4 0,-6-7-516,1 8-645,-15-12-3225,0 0-387,0 0-129,0 0 1</inkml:trace>
  <inkml:trace contextRef="#ctx0" brushRef="#br0" timeOffset="53057.0346">24402 6077 3096,'-7'19'5160,"7"-8"-516,0-11-129,21-4-3096,-2 4-774,-1-4-129,5 0-129,-2-2 0,3 1-258,-1 0-129,-4-4-129,0 9-774,-19 0-2709,20-17-903,-9 12-774,-11 5 387</inkml:trace>
  <inkml:trace contextRef="#ctx0" brushRef="#br0" timeOffset="53544.0625">24930 5792 4257,'18'-39'5031,"-18"22"-258,0 17-774,-17-24-3096,17 24-258,-30-11-258,11 11-129,-4 1-129,1 8 0,0 6 0,0 2-129,4 7 0,2 1 129,4 4-129,5 4 129,6-3 0,1 3 0,10-1 0,3 3 129,4-5-258,3 3 387,2-3-645,1 0 516,-1-4-129,-6-2-129,-4-3 129,-8-4-258,-4-2 258,-3-3-258,-15-3 258,-3-4-258,-5-1 129,2-4 129,0 0-258,4-11 129,9-2 0,5-9 0,6-6 0,6-5 0,10-1-129,6-2-129,5 1 258,4 0-129,3 3 0,-1 3-387,7 14-1419,-15-4-2709,2 2-258,-2 5-387</inkml:trace>
  <inkml:trace contextRef="#ctx0" brushRef="#br0" timeOffset="56920.2557">2874 8693 4644,'-5'-44'4902,"3"25"-129,1 4-258,-8-1-2709,9 16-258,0 0-645,0 0-258,4 9-258,3 19-129,-4 12 0,2 15 0,-1 11-258,-3 11 0,-1 6-129,0-1 258,-1-5-129,-4-4 129,1-15-129,2-13 129,2-13-129,4-10 129,7-11 0,9-3-129,5-5 0,5-1 0,7 1 0,-1 2 0,5-1-129,-2 0-258,0 7-1032,-11-6-2967,-1-3-258,-6-2-258,-7 0-258</inkml:trace>
  <inkml:trace contextRef="#ctx0" brushRef="#br0" timeOffset="57312.2781">3262 9242 6321,'3'-13'4128,"16"5"258,-2-4-1290,3 6-2451,2-9 0,3 2-387,2-5 129,3 0-129,-3-7 0,0 0-129,-4-3 129,-6 0 0,-4-1 129,-5 6-129,-8-2 258,-2 8-129,-12 7-129,-3 10 0,-6 3-129,-2 18 0,-1 8-129,1 8 0,0 12 0,5 1 129,10 1-129,6-2 129,4-3-129,4-3 129,15-10-129,4-8 0,5-8-387,-1-13-387,7 0-2064,-2-7-1419,-4-11-258,2-3-516,-5-13 129</inkml:trace>
  <inkml:trace contextRef="#ctx0" brushRef="#br0" timeOffset="57517.2898">3715 8768 4257,'-10'-97'4644,"3"68"-258,7 29-129,-5 7-2451,1 20-774,7 25-516,0 9-129,7 13 0,-3 10 0,1 2-387,5 3-645,-7-14-1290,3-8-2064,-2-10-387,0-15-258,-2-11-129</inkml:trace>
  <inkml:trace contextRef="#ctx0" brushRef="#br0" timeOffset="57696.3">3679 9007 2580,'29'-43'4644,"-4"32"-645,1-3 129,9 2-2322,2 0-2451,0-2-2838,7 5-387,-4-6-516,4 7 258</inkml:trace>
  <inkml:trace contextRef="#ctx0" brushRef="#br0" timeOffset="59252.389">4786 8891 8385,'0'-33'4902,"0"21"-258,0-6-1290,0 18-1806,-1 7-774,1 21-129,-1 8-258,1 7-129,0 7-258,5 6 0,2 1 0,3-7 129,1-11-258,4-10 258,1-13-129,2-13 0,0-6 0,2-15 0,3-9 0,-2-4-129,2-6 129,-2-4-129,-5-3 129,1 3 0,-7 0 0,0 7 0,-8 3 0,-2 12 0,0 19 129,0 0-129,-9 1 0,6 26 0,3 10 0,0 4 0,6 4-129,2 1 129,3-3 0,5-3 129,-2-9-258,2-8 258,-2-7-129,1-11 0,-1-5 0,1-12 0,-1-3 0,3-8-258,-2-1 258,3-4-258,-2 1 258,3 0-129,-3 4 129,2-1 0,-4 4 0,0 1 0,-6 5 129,-8 14-129,17-17 0,-17 17 0,10-4 258,-10 4-258,13 8 0,-2 5 0,2 3 129,1 6-129,1 5 0,1 2 129,-1 5-129,-1 0 258,-4-1-258,-3-1 129,-4-6 0,0-3-129,-3-5 0,0-5 129,0-13-129,-1 11 0,1-11-129,0 0 0,0 0 0,0 0-129,0 0 0,-11 7-387,11-7-129,0 0-387,-6 17-1935,6-17-1419,-18 11-387,7-6 0,-2-5 259</inkml:trace>
  <inkml:trace contextRef="#ctx0" brushRef="#br0" timeOffset="60460.4581">6660 8834 6063,'0'-33'5160,"0"33"-387,-6-13-387,3 19-2838,-8 11-903,7 16 0,-2 2-387,0 10-129,0 1 0,4 3-129,2-3-129,0-6 129,7-11 0,2-8 0,4-12-129,4-8 129,1-4 0,1-13 0,3-4 0,-1-5 0,1-4 129,-1 0-129,-1-3 0,-4 3 0,-1 5 0,-4 5 0,-1 7 0,-10 12 0,16 1 0,-12 17 129,2 6-129,0 9 0,2 3 0,1-1 0,2 2 0,6-9 129,-1-7-258,4-7 129,2-8 0,1-6 0,0-6 0,1-11-129,-3-6 129,-6 0-129,1-2 258,-5-3-258,-6-2 129,-5-3 0,-3-1 0,-10 3 0,-5 2 0,-6 3 0,0 8 0,-1 4 0,-1 7 0,5 7 0,3 8 0,6 8 0,3 5 0,7 4 0,2-1 0,2-2 0,8-1 0,3-2 0,1-8 0,0-3 129,3-5-129,1-3 0,1-4 0,1-7 0,0-3 129,1-1-129,-1-2 0,2-1 129,-3 0-129,2 2 0,-4 5 129,-1 5-129,-2 6 0,-1 2 129,-3 15-129,1 5 0,-4 6 0,0 2 0,1 3 0,-2-4 0,1-2-129,0-5 258,0-7-258,-7-15 129,18 10 0,-18-10 0,21-8 0,-9-4 0,0-2 0,-1-2 0,2-4 0,-1-1 0,-1-3 0,3 1 0,-3 3 0,0 3 0,1 2 0,0 5 0,1 8 0,1 2 0,-1 12 0,0 5 0,-2 5 0,-2 3 0,-1 1-129,-2 3 129,-4 0-129,-2-5-129,0 3-258,-2-11-774,2 8-1419,0-24-1935,-7 14-258,7-14-258</inkml:trace>
  <inkml:trace contextRef="#ctx0" brushRef="#br0" timeOffset="60656.4694">7647 9024 5160,'42'-49'4773,"-24"30"-258,-4 3-1032,4 16-1290,-18 0-1032,11 4-258,-8 9-516,3 8 0,-3 1-129,4 5 0,3-1-129,-1 1-258,3-2-258,-3-12-387,8 5-2193,-17-18-1806,12 7 0,-12-7-387</inkml:trace>
  <inkml:trace contextRef="#ctx0" brushRef="#br0" timeOffset="60804.4778">7709 8724 6966,'-1'-43'4515,"1"43"-129,0 0-1032,11 2-5289,-1 10-2193,4 3-516,3 1-258</inkml:trace>
  <inkml:trace contextRef="#ctx0" brushRef="#br0" timeOffset="61720.5302">8064 8817 7611,'48'-8'5289,"-36"3"-516,-12 5-129,0 0-2967,-9 0-1419,-5 12 129,-7 11-258,-1 12-129,0 4-129,-1 5 129,7 1 0,3-1 0,7-5-258,6-9 258,3-11 0,8-13 0,8-6 0,2-14 0,5-13 0,1-9 0,0-10-129,1-5 129,-2-4 0,-1-6 0,-4-1 0,-3-2 129,-6 5-258,-4 7 258,-4 10-129,-3 11-129,-1 15 258,0 16-129,-7 7 0,0 25 0,1 16 258,-1 11-258,1 10 129,4 1 0,2 0-258,0-5 258,9-6-258,3-11 129,3-13 0,4-16 0,4-13-129,4-7 129,1-15 0,-1-9-258,-1-4 258,3-6 0,-4-2 0,-2 1 0,-6 2 258,-1 1-258,-9 8 0,2 7 0,-7 6 0,-2 12 0,0 0 0,0 0 0,6 24-258,-2 0 258,6 6 0,3 1 0,2 2 0,3 0-129,1-6 129,1-3-129,-2-9 129,-1-3-129,-2-7 129,-2-5-129,-1-3 129,-12 3 0,16-22 129,-10 8-129,-1-1 0,-1-4 0,0-1 0,0-1 0,-2 2 0,3-1 0,-1 4-129,2-3 129,5 4 0,-1 3-129,4 7 258,-1 5-129,0 2 0,1 8 0,-2 4 0,-2 6 129,-2 4-129,-1-1 0,0-1-129,0-4 129,-1-5 0,-6-13 0,10 13 0,-10-13 0,16-7 0,-6-5 0,-3-6 129,3-5-129,3-3-129,-1-5-129,3 4-258,-5-8-516,11 12-1677,-6-6-1935,3 4-258,-5 0-516</inkml:trace>
  <inkml:trace contextRef="#ctx0" brushRef="#br0" timeOffset="62771.5903">10198 8240 1548,'0'-22'4773,"0"12"129,-1-3-1419,1 13-645,0 0-774,0 5-774,-5 15-258,3 14-516,-3 10-129,0 10-129,0 7-129,-3 6 0,0 1 0,-1-1-387,4-1 129,-6-8-129,5-8 0,-5-13 0,4-8-129,-2-15 0,9-14 129,0 0 129,-3-12 129,6-14 0,10-1 0,6-1 0,4 3 129,6 3 0,3 7 0,4 3 0,0 8-129,2 5 258,-4 12-129,-4 6-129,-6-1 129,-6 6-129,-6 2-129,-8 1 129,-4-1 0,-13-3 0,-4 1-129,-11-8-129,-2 1 129,-3-9-258,3-2-258,-3-8 0,12-7-258,-4-13-258,18 1 129,0-13-129,12 5 129,5-7 387,9 6 0,-2 1 387,3 5 258,1 9 387,-8 3 387,3 12 129,-16 0-258,15 24 129,-10-4-129,6 9 0,-4-3-258,6 6 0,5-4-258,7-6-129,2-5 0,5-8 129,0-7-129,4-2 129,-3-9 0,-1-5 0,-6-7 129,-4 1-129,-5-7 129,-3 3 0,-8-2-129,-3 1 129,-3 1-129,-3 3 0,-7 4-129,-1 2-129,-3 10 0,-4 0-129,3 5-258,-9 2-387,9 15-1290,-8-5-2193,3-1-258,1 3-258</inkml:trace>
  <inkml:trace contextRef="#ctx0" brushRef="#br0" timeOffset="63080.608">10859 8410 1935,'10'-45'5289,"-4"33"-516,-6 12 0,11 0-1935,-11 11-1677,3 15-387,-3 6-129,3 11-258,-2 5-258,-1 1-129,3 4-258,-3-7-516,7 0-258,-8-17-2193,1-4-1419,-1-6-516,-5-7-129</inkml:trace>
  <inkml:trace contextRef="#ctx0" brushRef="#br0" timeOffset="63515.6329">10757 8658 3483,'8'-23'5031,"10"13"-129,8 2-258,0-8-1935,11 8-2064,-3-4 0,6 5-258,-4 0-129,0 7 129,-6 0-129,-3 7-129,-5 5-129,-3 2 129,-6 3-129,-3 1 0,0 0 129,-2-2-129,-1-4 0,-7-12 0,19 14 0,-19-14 0,21 0 0,-11-5 0,2-4 0,2-3 0,-2 1-129,0 2 129,-12 9 0,16-9 0,-16 9 0,14 9 0,-10 8 0,-1 5 0,3 1 0,1 5 0,4-4-129,-1-5 129,4-4 0,2-6-258,4-5-129,-4-8-258,8 2-903,-14-14-2967,6 0-387,-4-3-387,-2 1 129</inkml:trace>
  <inkml:trace contextRef="#ctx0" brushRef="#br0" timeOffset="64063.6642">12703 8290 4644,'9'-11'4902,"-9"11"0,-3-17-903,3 17-2967,-17 4-129,7 12-129,-7 1-258,-1 12 129,-3 4-258,1 8-258,-1 5 129,1-1-258,6 2 0,2-8-129,6-3 0,5-9-258,6-5-387,-5-22-516,37 9-2064,-11-12-1290,8-9-387,6-7 0</inkml:trace>
  <inkml:trace contextRef="#ctx0" brushRef="#br0" timeOffset="64720.7018">12890 8499 2967,'61'-56'5031,"-41"33"-258,-11 0-1032,2 16-1419,-16-7-774,5 14-645,-19 2 0,7 13-516,-4 3 0,0 6-387,2 0 129,1 2-129,3-3 129,5-2-258,5-4 258,0-5-258,0-12 129,7 6-129,-7-6 129,16-4 0,-16 4-258,17-24 387,-8 9-258,1-2 129,0-1-258,0 2 258,3-3-129,-2 7 129,-1 0 0,-10 12 0,17-3 0,-17 3 0,15 18 129,-13 0-129,0 4 258,-2 1-258,0 0 129,0-1-129,0-3 129,0-5-129,0-3 0,0-11-129,0 0 129,0 0-129,0 0 0,0 0 0,9 1 129,-9-1-129,0 0 0,14-11 0,-14 11 0,18-13 129,-4 5 0,1-1 0,3-3-258,0-2 516,6 0-258,2 0 0,-1 0 0,2 0 0,-1 2 0,-1 3 0,-2 2 129,-2 5-129,-6 2 129,-3 4 0,-7 7 129,-3 3-129,-2 3 0,-4 3 0,-8 3 0,-2 1-129,-4 0 129,0-3-258,-4 1 0,-2-7-516,10 7-774,-11-13-2451,9 1-1032,4-7 0,12-3-516</inkml:trace>
  <inkml:trace contextRef="#ctx0" brushRef="#br0" timeOffset="65403.7409">13525 8385 1548,'-3'12'4902,"3"-12"0,11 16-129,-11-16-2064,27 5-1548,-14-5-258,7 0-387,-1 0 0,5-5-387,-1-6 0,0-3 0,-1-2 0,-2-3-129,-6 1 129,-3 1-129,-5 5 129,-6 12-129,-4-13 0,-8 13 129,-4 7-129,-3 11 0,-3 4 0,2 6 0,4 4 0,4-1 0,4 1 129,7-5-129,1-4 129,9-8-129,9-5 258,4-8-129,2-6-258,5-8 129,2-7-129,3-4 129,6-2-129,3-3 129,3 1-129,1 3 129,-1 4 0,-1 6 0,-5 5 0,-4 9 0,-8 1 129,-5 12-129,-8 11 0,-6 3 0,-9 5 129,0 4-129,-11 2 129,-6 1-258,-7 2-258,-14-10-1548,-7 5-2451,-9-3-645,-9-3-129,-14-5-258</inkml:trace>
  <inkml:trace contextRef="#ctx0" brushRef="#br0" timeOffset="66287.7914">11212 8262 5676,'-6'-13'5160,"6"13"-258,0 0-1290,-15-16-2064,15 16-387,0 0-516,-8 12-258,2 10-129,0 10 0,-1 14-129,0 9-258,1 15-258,-7-2-1935,7 14-2064,-2-2-774,3-3 129,0-8-387</inkml:trace>
  <inkml:trace contextRef="#ctx0" brushRef="#br0" timeOffset="66937.8286">14728 8242 8901,'14'-9'5031,"-14"9"-387,0 0-387,0 0-4515,0 0-1806,0 0-2322,0 7-387,0 6-516,0 3 129</inkml:trace>
  <inkml:trace contextRef="#ctx0" brushRef="#br0" timeOffset="67076.8366">14722 8513 7740,'-5'13'4644,"5"-13"-258,0 0-1548,0 0-6708,6 5-516,-6-5-516,0 0-129</inkml:trace>
  <inkml:trace contextRef="#ctx0" brushRef="#br0" timeOffset="69359.9671">2123 10639 1806,'10'-28'4644,"-6"10"0,-4-7 129,-4-4-1935,4 5-903,-17-9-387,9 12-387,-15-5-258,7 10-129,-9 0-129,2 12-387,-8 4 0,2 13-129,-4 11 0,3 13-129,-1 12 0,1 14 0,0 15-129,6 8 129,6 11 0,4 3 0,8-2-129,6-3 0,6-8 0,9-16 0,9-14-129,6-18 0,11-16-258,-1-23-387,15-4-129,-4-28-129,11-1 258,-6-17-129,8 0 258,-9-7-129,2 3 516,-10 5 387,-10 1 258,-7 12 387,-15 0 129,-2 15-129,-13 1 129,0 20-129,-16-9 258,3 11-387,-8 12 0,3 8-129,-3 4-129,2 6-129,4 5 0,2-1-129,5 0 0,6-5 0,2-4-129,2-9 129,6-5 0,4-10-129,1-6 129,2-10 0,0-5 0,2-5 0,-2-3 129,1-1-258,-2-1 258,-1-1-129,-3 3 0,-2 5 0,-1 2 0,-2 6 0,-5 13 129,3-13-258,-3 13 258,8 14-129,0 6 0,0 3 0,2 4-129,3 1 129,0 2 0,4-2 0,-2-2-129,-2-4 129,-1-3 0,-2-6 0,-10-13 0,13 16 0,-13-16 0,0 0 0,0 0-129,3-12 129,-3 12-129,0-24 129,0 11-129,0-4 0,1 1 129,5-1-129,4-2 258,5 3-129,-1 0 129,4 5 0,-2 3 0,2 6-129,-2 2 129,-2 7 0,-1 5-129,-2 4 129,-3 2-129,-2 1 0,-1 1 0,-3 2 0,-1 0 0,-1-1-129,0-2 129,-2-2-129,-2 0 129,4-17-129,-1 17 0,1-17 0,0 0 0,7-17 0,5 0 129,-1-4 0,6-7 0,2-1 0,3-3 129,2 2-129,2-3 0,-3 3 0,0 1 0,-1 1 0,-7 0 0,-5 4 0,-5 3 0,-5 3 0,-4 6 0,-7 4 0,-1 8 129,-3 1-129,2 13 0,2 4 0,2 8 0,6 5 0,3 3 0,3 0 0,8 5 0,2-3 0,6-1 0,1-3 0,4-7 0,-3-8-387,3 0-774,-10-10-2838,7-7-645,-2-4-258,-1-8-129</inkml:trace>
  <inkml:trace contextRef="#ctx0" brushRef="#br0" timeOffset="69827.9938">3645 10889 9030,'28'-7'5031,"-13"-7"-258,2-6-387,6-6-3870,-4-8-258,3-2 129,-1-5-129,3 2 258,-4-2-258,0 9 129,-4 4-129,-3 8 129,-3 5 0,-10 15-129,0 0-129,10 24 0,-10 8-129,-1 15-129,-2 8 258,0 9-129,0 4-129,3 3 129,0-4 0,0-1-258,0-6 0,2-14-129,5 0-645,-7-21-2967,1-3-645,1-11-645,-2-11-129</inkml:trace>
  <inkml:trace contextRef="#ctx0" brushRef="#br0" timeOffset="70085.0086">4716 10785 6966,'45'-4'5418,"-30"3"-387,-15 1-129,10-2-1677,-10 2-2967,0-13-387,0 13-1161,0 0-3225,-7 11-258,7-11-387,-1 23-387</inkml:trace>
  <inkml:trace contextRef="#ctx0" brushRef="#br0" timeOffset="70224.0165">4785 11105 7611,'0'0'4128,"0"0"-1935,15-6-2193,-4 3-4128,-6-11-645,-5 14 258</inkml:trace>
  <inkml:trace contextRef="#ctx0" brushRef="#br0" timeOffset="71044.0634">6162 10617 7482,'-13'-30'5031,"8"18"0,-1 0-387,6 12-3096,-3-14-387,3 14-516,0 0-129,15 19-258,0 2-129,10 8 0,4 8 0,5 8-129,4 2 129,0 0-258,0 1 129,-5-8-258,-4-4 129,-6-8-516,-1-2-774,-16-12-3096,-6-14-516,10 10-129,-10-10-387</inkml:trace>
  <inkml:trace contextRef="#ctx0" brushRef="#br0" timeOffset="71285.0773">6435 10485 10836,'-6'-21'5160,"-4"14"-387,4 22-129,-7 6-4257,6 8-129,-4 8-129,-2 9-258,-2 4 258,-1 3-387,-1-1 129,-1-5-258,6-1-258,-7-14-645,15 5-1548,-5-19-1806,3-6-387,6-12-387,0 0 129</inkml:trace>
  <inkml:trace contextRef="#ctx0" brushRef="#br0" timeOffset="71592.0947">6773 10478 5805,'0'0'5289,"12"0"-258,-12 0-387,4 29-2322,-4-9-1548,4 13 0,-2 4-516,3 8-129,1 2-129,-1-1-129,0-3 0,-2-7-516,3-2 0,-6-17-1290,0 0-2580,0-17-387,-8 12-258,8-12 0</inkml:trace>
  <inkml:trace contextRef="#ctx0" brushRef="#br0" timeOffset="71772.1051">6659 10735 5805,'37'-3'4644,"-16"3"129,9-2-645,0 1-3096,2-5-903,2-2-645,6 1-3483,-6 4-258,-4-3-258,-1 1-516</inkml:trace>
  <inkml:trace contextRef="#ctx0" brushRef="#br0" timeOffset="72156.1271">7138 10424 7353,'28'-16'4902,"-16"13"129,4-1-387,7 6-3483,-1-7-516,14 0-129,-2-4-129,10 3 0,-6-5-258,2 2 0,-1-3-129,-5 1 0,-5-1 0,-7 3 129,-5 3-129,-5 6 129,-12 0 0,15 18 0,-14 10-129,-1 8 129,0 10-129,-1 8 0,-6 4 0,-3 8 0,0-4 0,-3 1-129,4-6 0,-1-10-129,5-2-129,-7-15-903,12 4-1806,-2-19-1677,2-15-258,-11 9-516,11-9 259</inkml:trace>
  <inkml:trace contextRef="#ctx0" brushRef="#br0" timeOffset="72328.1369">7366 10727 5289,'6'-6'4773,"9"3"-258,8 2-387,3-3-2967,6-4-1032,8-2-516,7 2-2064,-2 2-1806,0-8-258,2 4-258</inkml:trace>
  <inkml:trace contextRef="#ctx0" brushRef="#br0" timeOffset="72740.1605">7975 10382 9288,'4'-15'5160,"9"12"-258,1 4-258,-1 6-3999,9 11-258,6-1-129,6 5 0,3 2 0,8 3-129,1-2 0,5 1 0,2-2 0,-3-4 0,-4-5-129,-1 0 0,-8-3 0,-6-3 129,-6-2-129,-8-1 0,-5-2 0,-12-4 0,0 0 0,-2 15-129,-14-6 129,-5 0-129,-4 8 129,-10 4-129,-1 7 0,-4 0-258,3 7 0,-4-5-258,11 4-258,-5-9-645,18 9-1032,-5-20-1677,12-3-903,10-11 0,0 0 130</inkml:trace>
  <inkml:trace contextRef="#ctx0" brushRef="#br0" timeOffset="73344.195">9181 10353 6708,'14'-56'4773,"-14"27"0,0 2-387,-4 4-3741,-16 1 0,-1 14-387,-8 5 0,0 7 0,-2 10-129,4 9 129,1 4-258,9 5 129,4 4-129,8-2 129,5 4-129,6-3 0,10 1 0,4-2 258,7-1-129,4-1 0,-1-6 0,1-1 0,-4-4 0,-6-1-129,-9 0 0,-10-1 0,-2 1 0,-14 1-258,-8-2 258,-6-2-129,-2-2 0,0-11 0,2-4 129,5-5-129,4-12 0,10-9 258,8-3-258,1-7 258,10-3-258,12 1 129,5-1 0,3-4-387,11 7-645,-7-9-2193,12 6-1548,2 1-129,2 4-516</inkml:trace>
  <inkml:trace contextRef="#ctx0" brushRef="#br0" timeOffset="73996.2322">10423 10384 3225,'-17'5'4515,"17"-5"0,6 9-1935,-6-9-387,33 0-387,-12-12-516,21 12 0,-6-12-129,17 5-516,-6-5-129,6 5-258,-8-3 0,-5 1-258,-4 4-129,-14-1-258,-6 6-387,-16 0-1032,0 0-2709,-16 11-387,-9 2-387,-7 2-129</inkml:trace>
  <inkml:trace contextRef="#ctx0" brushRef="#br0" timeOffset="74176.2425">10446 10592 3225,'9'17'5160,"13"-17"-387,4 0-129,8-15-2580,6 6-1290,-5-5-258,4 3-387,-1 0-387,-11-3-387,5 10-1677,-10-3-2193,-6 0-129,-5 1-387</inkml:trace>
  <inkml:trace contextRef="#ctx0" brushRef="#br0" timeOffset="74620.268">10742 10106 5547,'3'-32'5160,"-3"32"-387,12-12 0,1 15-3741,-13-3 0,30 18-387,-9-3 0,9 6-258,1 3 258,6 4-387,-3-1-129,2 2 0,2 0-129,-7 0 129,-3-4-258,-5-6 129,-4-2 0,-4-3 0,-15-14 0,17 16 129,-17-16-129,0 0 0,0 0 0,4 11 129,-4-11-129,-5 19 0,-4-5 0,-4 5 0,-2 3-129,-6 7 129,-4 3-258,-8 2-129,3 11-258,-7-10-387,9 16-1548,-7-8-2193,8-3-387,3-5-258,5-5 388</inkml:trace>
  <inkml:trace contextRef="#ctx0" brushRef="#br0" timeOffset="75484.3174">11989 10164 2451,'-12'-7'3999,"12"7"0,0 0-1935,0 0-645,-11 0-645,11 0 0,0 0-258,0 0 129,0 0-129,0 0 129,0 0 258,0 0-258,0 0 0,0 0-129,0 0 0,0 0 0,0 0-129,0 0-129,0 0-129,0 0 0,0 0 0,-11 4-129,11-4 0,0 0 0,0 0-129,0 0 129,0 0 0,0 0 0,0 0-129,0 0 129,0 0 0,0 0 0,0 0 0,0 0 0,7 20 0,0-4 0,5 9 129,5 6-129,2 8 0,9 6 129,3 2-129,3 4 129,3-6-258,1-3 258,-5-10-258,-1-6 129,-1-7-258,-10-11-516,6-1-2709,-14-7-1161,-13 0-258,8-12-387</inkml:trace>
  <inkml:trace contextRef="#ctx0" brushRef="#br0" timeOffset="75759.3331">12260 10106 1419,'0'-13'4902,"0"13"0,0 0-129,0 0-2193,-7 10-1548,4 11 0,-10 2-387,1 8 0,-6 5-387,-1 4-129,1 3-258,-4-3-387,8 6-1290,-9-9-2580,5-4-387,-1-4-387,2-4-129</inkml:trace>
  <inkml:trace contextRef="#ctx0" brushRef="#br0" timeOffset="76812.3934">12926 10099 1677,'-2'-14'3870,"1"-2"0,-5 3-774,6 13-258,-4-12-774,4 12-129,0 0-645,13 0 0,-13 0-387,27 16-129,-7-7-129,8 7-129,1-2-129,6 2-129,1 0 0,4-4 0,1-3-258,-1-2 0,-5-5 129,-5-2-129,-5 0 0,-7 0 129,-18 0-129,0 0 0,0 0 129,-8 15-129,-10-5 0,-8 5 129,-1 2-129,-2 7 0,-3 2-129,1 3 129,2 0-129,0 2 0,6 3-129,0-3-129,6 1-129,-4-10-645,14 7-1290,-6-10-2322,6-7-387,7-12-387,0 0 387</inkml:trace>
  <inkml:trace contextRef="#ctx0" brushRef="#br0" timeOffset="77347.424">13593 10144 6063,'28'-9'5289,"-12"-8"-516,0-8-387,9-1-3741,-5-8-387,6 3 258,-6-3-258,5 5 129,-6 0-129,-3 9 129,-1 6 0,-1 12-129,-14 2 129,16 24 0,-15 8 0,1 9-258,-2 8 129,1 5-258,0 4 129,3 0-129,0-4 0,0-9 0,3-6-258,-1-9-129,5-1-645,-10-16-1161,7-1-2580,-8-12-258,13 6-516,-13-6 129</inkml:trace>
  <inkml:trace contextRef="#ctx0" brushRef="#br0" timeOffset="78452.4871">7838 11680 3354,'38'-33'5031,"-20"14"-129,-4 2-1032,-11-9-1290,9 13-903,-14-8-516,-2 9-516,-12-1-258,-7 7-129,-7 3-129,-4 3-129,-5 6 129,-2 11-129,0 10 0,2 3 129,4 8-129,9 6 0,7 2 0,9 2 0,10-3 0,6 0 0,18-2 0,7-2 0,8 1 0,3-2 0,1-1 0,-1-2 129,-4 2-258,-6-3 258,-8 0-129,-6-5-129,-11-2 258,-7 0-129,-3-4 0,-14-4-129,-4-1 258,-7-8-129,-3 0-129,-3-7 129,1-3-387,-5-3-129,8-3-387,-2-10-516,15 7-774,-5-14-903,12 5-1677,5-4-258,5-2 129</inkml:trace>
  <inkml:trace contextRef="#ctx0" brushRef="#br0" timeOffset="78779.5059">7855 12017 3612,'62'-27'5031,"-38"27"-387,-8 15-129,-11 5-2322,9 19-903,-11 1-387,7 9-516,-4-1-129,3 1-258,3-6 129,1-9-129,8-13 129,0-6-129,6-15 129,2-5 0,0-16 0,3-8 129,-4-6-129,0-5 0,-9-3 0,-2 0 0,-10 0 0,-7 5-129,-3 6 0,-11 6 0,-8 8 0,-7 7-129,-2 11-129,-5 0-387,9 21-516,-11-11-1935,12 11-1548,3 2-387,7-2-129</inkml:trace>
  <inkml:trace contextRef="#ctx0" brushRef="#br0" timeOffset="79068.5224">8828 11630 9933,'29'-8'4902,"-29"8"-129,7 38-1419,-7 0-3096,0 18 129,0 10-129,0 17 129,0 4 0,0 6-258,0 0 0,8-5-129,2-9-129,-1-14-516,7-8-258,-8-27-2193,5-6-1677,2-14-387,0-10-258</inkml:trace>
  <inkml:trace contextRef="#ctx0" brushRef="#br0" timeOffset="79360.5392">9263 11891 7224,'30'2'5160,"-18"10"0,1 1-387,5 11-3612,-6 0-516,12 15 129,0-2-516,4 6 129,0 1-387,4-3 129,-3-2-258,0-6 129,1-10-258,-8-12-258,4 3-645,-15-18-1806,1-2-1806,-4-6-258,-3-6-516,-5-2 259</inkml:trace>
  <inkml:trace contextRef="#ctx0" brushRef="#br0" timeOffset="79564.5508">9547 11935 7611,'-11'-14'5547,"-5"11"-516,16 3-129,-12 19-2967,1 4-1419,7 10-129,-5 4-258,-2 5-129,-3 3-129,-1 0 0,1 2-387,-6-11-645,13 4-903,-12-18-2322,11-7-774,8-15-129,0 0-129</inkml:trace>
  <inkml:trace contextRef="#ctx0" brushRef="#br0" timeOffset="79795.564">9671 11597 9288,'41'-62'5418,"-22"56"-258,-7 20-258,2 24-4257,-7 14-258,8 16-129,-2 11-129,-1 10-129,1 6-258,-4-5-387,8-3-387,-11-15-258,14-5-1548,-10-21-2064,-1-16-387,1-15-387</inkml:trace>
  <inkml:trace contextRef="#ctx0" brushRef="#br0" timeOffset="80207.5876">10176 11613 9546,'73'8'5160,"-39"6"-129,3 3-387,0 3-4386,6 0 0,-2-4-258,4-2 0,-4-2 0,0-3 0,-4-4 0,-1 1 129,-5-6-129,-5 2 129,-5-2 0,-6 2 0,-15-2 0,12 6 0,-12-6 0,-10 21 129,-8-6-129,-6 6 0,-4 4 0,-6 6 0,-5 8 0,0 2 0,-3 4-129,3 0 129,1-1-129,4-4 0,6-1-258,3-12 0,11-1-387,-2-14-387,15 3-1290,1-15-2838,0 0 0,0-13-516,11-6 258</inkml:trace>
  <inkml:trace contextRef="#ctx0" brushRef="#br0" timeOffset="80592.6096">10843 11780 8256,'58'6'5160,"-29"-7"-129,-2-11-387,-3-5-4128,2-2-258,-3-6 0,1-1-129,-7 0 0,1-1 129,-5 2 0,-1 6 0,-3-1-129,-1 11 129,-8 9 0,0 0 0,7 19-129,-7 10 0,0 9 0,-2 9-129,-2 6 129,0 8-129,0 7 0,2 0 0,-1-1-129,1-3 129,2-5 0,-1-7-129,-1-7 0,0-14-387,2-3-387,0-28-1419,-7 14-2580,7-14-387,0 0-129,0 0-387</inkml:trace>
  <inkml:trace contextRef="#ctx0" brushRef="#br0" timeOffset="81124.6401">11017 12392 3483,'14'0'5418,"0"0"-774,9-3 258,-1 2-2580,2-7-1677,9 8 129,-3-3-516,1 3 0,-4 0-258,-1 0 0,0 3-258,-6-3-516,3 8-1290,-9-4-2322,-14-4-645,17 4-129,-17-4 130</inkml:trace>
  <inkml:trace contextRef="#ctx0" brushRef="#br0" timeOffset="82427.7145">2572 14013 2322,'15'13'4386,"-15"-13"0,0 0-2322,9-11 0,-9-13 0,0 8-387,-5-15-387,1 6-129,-13-14-258,5 9-129,-14-7-258,-1 9 0,-8 2-387,-2 10 258,-7 6-129,2 10-129,-6 10 0,6 15 0,-1 16 0,7 13-258,4 12 129,8 9 0,5 11 0,7 7 0,9 1-129,5-3 0,13-8 129,5-8-258,12-10-387,-4-23-645,19-6-3483,-5-20-258,6-15 0,0-8-516</inkml:trace>
  <inkml:trace contextRef="#ctx0" brushRef="#br0" timeOffset="83103.7533">2791 14212 6321,'22'-46'4902,"-21"34"-129,-1 12-387,-13 1-3354,1 20-387,-3 10-387,0 7 0,1 9-387,0 3 258,3-1-258,4-1 0,4-7 0,3-7 0,0-11 0,7-11-129,3-10 258,4-4-129,2-15 258,1-6-129,0-6 0,2-3 258,-2-4-258,-3 3 129,-2-2 0,-3 2-129,-4 2 0,-3 6 129,-2 4-129,0 8 0,0 13 0,5-12 0,-5 12 0,18 11 0,-4 7 0,2 6 129,2 5-129,0 3 0,-1 4 0,-1 0 0,-5 1 0,-1-1 129,-1 1 0,-5-4-129,0-3 129,-3-6-258,0-3 258,-1-5-129,0-16 0,1 11 0,-1-11-129,12-11 129,-6-7-129,3-6 129,3-4 0,1-5 0,2-3 0,0 0 0,3 0 0,1 2 0,0 5 129,0 4-129,-1 9 0,1 6 129,-3 7-129,-1 3 129,-2 13-129,1 2 0,-3 8 129,-3 4-129,0 4 0,-3 3 129,-2 2-129,-2 0 0,-1 1-129,-6-7-516,6-1-3741,-8-4-258,-3-5-387,4-10-258</inkml:trace>
  <inkml:trace contextRef="#ctx0" brushRef="#br0" timeOffset="83435.7723">3388 14356 4644,'33'-11'4644,"-18"8"0,0 1-516,4-1-2967,-7-10-645,4 3-129,-4-10-129,3 3 0,-4-6-129,-3 3 129,0-2 129,-1 5-129,-6 2 258,-1 15-258,0 0 129,0 0-129,-11 22 0,2 9-129,1 9 0,1 7-129,0 2 0,5 0 129,2-3-258,3-10 129,9-4-258,1-16-258,14-5-3096,-4-11-1161,5-9 129,3-11-774</inkml:trace>
  <inkml:trace contextRef="#ctx0" brushRef="#br0" timeOffset="83907.7993">4447 13812 8901,'27'-27'5031,"-18"10"-258,-4-4-258,4 9-3870,-5-5-516,3 5 0,-7 12-129,12 0 129,-5 9-129,-3 11 0,-1 9 129,0 8-129,-3 7 258,0 4-516,-2 5 516,-5 3-516,-6 6 0,-2-1 129,-2 2-129,-2-5 129,0-3 0,0-6 0,7-8 0,4-7 258,6-10-129,3-9 258,11-11-129,9 0 129,7-4 0,7-4 258,2-7-258,7 3 0,0-2 0,-2 0-129,-2 1 0,-5 2 0,-4 4-387,-10 0-258,3 5-1290,-24-2-2709,20 3-387,-20-3-516,12 0 0</inkml:trace>
  <inkml:trace contextRef="#ctx0" brushRef="#br0" timeOffset="84264.8197">5597 14319 10707,'11'0'5289,"-11"0"-258,13 0-129,-13 0-4257,4-11-1806,-4 11-3612,9-11-129,-9 11-516,6-13-258</inkml:trace>
  <inkml:trace contextRef="#ctx0" brushRef="#br0" timeOffset="84743.8471">6746 13686 8643,'-7'-18'5289,"7"18"-516,0 0-129,-12-10-3741,12 10-258,1 11-258,7 7-129,7 9-129,0 9 0,10 10 0,1 7-129,4 2 129,5 3-258,0 1 0,-2-11-258,2 0-387,-13-22-1935,1-3-1935,-7-11-387,-4-7-387,-12-5 129</inkml:trace>
  <inkml:trace contextRef="#ctx0" brushRef="#br0" timeOffset="85063.8654">6985 13673 9030,'18'-1'5289,"-18"1"-516,0 0-129,0 0-3741,-6 0-516,-4 5-129,-3 11-129,1 5 0,-3 9 0,2 11 0,-4 8-258,2 5 258,-2 7-258,1 5 0,-1-8-516,6 10-1161,-9-14-2709,10-12-516,-2-14-129,5-10-258</inkml:trace>
  <inkml:trace contextRef="#ctx0" brushRef="#br0" timeOffset="85412.8853">7293 13725 9933,'15'-15'4902,"4"19"0,-10 9-516,10 10-3870,-11 11-387,3 8-258,-2 6 129,-3 5-387,1 2 129,-7-7-645,7 3-774,-7-12-2838,0-12-387,-1-10-258,1-17-129</inkml:trace>
  <inkml:trace contextRef="#ctx0" brushRef="#br0" timeOffset="85627.8976">7242 13903 8643,'33'6'5160,"-10"-6"-387,2 0-387,3-6-3741,6 0-387,3-8-129,-2 2-387,4 5-645,-12-11-1548,0 6-2064,0 0-387,-4-5-387,-4 3 129</inkml:trace>
  <inkml:trace contextRef="#ctx0" brushRef="#br0" timeOffset="85987.9181">7698 13561 7740,'-9'-11'5160,"9"11"-258,0 0-129,0 0-3741,0-13-258,18 10-129,3-2-258,10 1-258,1-5 129,7 2 0,2 1 0,-2-1-129,-3 4 0,-3 1-129,-6 2 0,-6 0 0,-5 7 0,-5 4 129,-6 12-129,-3 7 0,-2 8 0,0 10 129,-5 9-129,-3 6 0,-1 2 0,2 0-129,1-5 129,1-5-129,3-11 0,0-8-129,2-7-387,0-29-903,0 17-3225,0-17-258,0 0-516,-8-14 0</inkml:trace>
  <inkml:trace contextRef="#ctx0" brushRef="#br0" timeOffset="86184.9295">7781 13803 8643,'0'0'5289,"7"9"-387,13-8-387,6 8-3612,0-9-774,10-6 129,-1 0-774,-4-7-774,9 9-3354,-10-2-129,-1-1-258,0 2-645</inkml:trace>
  <inkml:trace contextRef="#ctx0" brushRef="#br0" timeOffset="86687.9583">8924 13447 8385,'15'-13'5547,"-15"13"-258,0 0-387,12-4-3612,-12 4-516,0 0-516,-6 7 0,6-7-129,-20 25 0,8-8-129,-3 9 0,-5-1-129,-5 8 129,-1 1-129,-6 0 129,1 3 0,-2-4-129,1-1 0,3-9 129,5 0 0,6-9 0,8-2 0,10-12 0,0 20 0,12-12 0,7 3 0,6 1 129,3 3-129,3 2 0,-1 0-129,-1-1 129,-2 1-129,-1 0-129,-7-5-258,2 5-387,-21-17-2967,19 12-1161,-19-12-258,15 6-387</inkml:trace>
  <inkml:trace contextRef="#ctx0" brushRef="#br0" timeOffset="87116.9827">9466 13679 6966,'0'0'5547,"0"10"-516,0-10 0,15 0-3612,7 3-516,1-3-258,11 0-258,3-6 0,4-1-258,2-4 0,4-2-129,-4 2 0,0-6-387,2 7-258,-16-10-1806,4 5-2580,-6-1-129,-1 2-387,-5-1-387</inkml:trace>
  <inkml:trace contextRef="#ctx0" brushRef="#br0" timeOffset="87764.0198">10252 13367 3612,'24'-2'5289,"-5"-17"-258,-11 4-258,-8-4-3354,9 13-258,-9-10 129,0 16-387,4-13 0,-4 13-129,0 0-387,0 0 0,0 0-129,0 0-258,0 0 129,0 0-129,0 0 0,0 0 0,4-16 0,-4 16 0,7-21 0,-7 8 0,-1-4 0,-9-2 129,-5-1-129,-6 4 0,-4 2 0,-6 7 0,1 6 0,0 1 0,1 14 0,6 9 0,6 6 0,6 9 0,9 3-129,4 0 129,11 5 0,8 5 0,6-1 0,5 1 0,1-4 0,0-2 0,-2-6 0,-5 0 0,-6-4-129,-6-7 129,-8-4-258,-6-7 129,-7-3 0,-12-6-129,-5-1 0,-3-7 0,-6-3 129,2-9 129,0-2 0,2-1 0,6-5 0,4 1 0,9-2 0,6 1 0,4 0 0,10-1 0,9 2-129,5-6-258,13 1-129,-2-9-903,20 6-2838,-6-4-645,5-3-258,3-2-387</inkml:trace>
  <inkml:trace contextRef="#ctx0" brushRef="#br0" timeOffset="88212.0454">11367 13217 5676,'-14'11'5289,"10"0"-387,4-11 0,6 12-3612,-6-12-516,13 5 0,-13-5 0,25 3 129,-8-3-387,12 0 0,2-5-129,9-2-129,2-3-129,4-2 0,-1-1 0,-3 1-258,-1 3 0,-9-3-387,-2 12-645,-30 0-2322,14-8-1677,-14 8-258,-6 8-387,-12 2 259</inkml:trace>
  <inkml:trace contextRef="#ctx0" brushRef="#br0" timeOffset="88452.0592">11335 13488 7998,'-6'28'5418,"6"-28"-258,6 17-258,-6-17-4128,35 4 0,-10-7-129,11 1-258,1-5-129,4-5-258,1 0-129,-2-6-258,5 7-516,-15-14-645,10 17-1806,-15-10-1806,-4 1-129,-7-6-387</inkml:trace>
  <inkml:trace contextRef="#ctx0" brushRef="#br0" timeOffset="88860.0824">11661 12905 9159,'-12'-29'5547,"12"29"-516,0 0 129,0 0-4386,17 5-258,-2 7-129,9 4-129,2 0 0,5 1 0,5 2-129,7 0 129,3-2-129,3 0-129,-1-5 129,3 0-129,-4-3 0,-2-3 0,-5 0 0,-2 0-129,-10 0 129,0 2 129,-9 2-129,-7 5 0,-6 2-129,-6 7 258,-6 5-258,-12 5 129,-6 4 0,-8 3 0,0 3-129,-7 2-129,2 4-129,-4-5-258,8 8-645,-8-21-1935,10 8-1935,3-11-387,6-3-387,4-9 646</inkml:trace>
  <inkml:trace contextRef="#ctx0" brushRef="#br0" timeOffset="89384.1124">13092 12980 6450,'2'-36'5547,"0"21"-387,-2 15-129,9-12-3354,6 20-258,-8 8-645,13 15-258,-1 6-258,7 6 0,2 6-129,3 2-129,0-3 129,2-3-258,0-5 0,-4-14 0,0-2-258,-9-18-774,7 3-3225,-13-9-645,-14 0-258,15-22-516</inkml:trace>
  <inkml:trace contextRef="#ctx0" brushRef="#br0" timeOffset="89655.128">13342 12905 10191,'0'-12'5547,"0"12"-387,0 0 0,2 14-4515,-2 1-258,-2 5-129,-5 6-129,-10 6 0,-3 4-258,-6 3 129,-5 0-258,-2 4 0,-6-4-129,6 4-129,-2-11 0,8 4-387,-3-20-1290,11 7-2838,2-11-129,7-5-129,10-7-129</inkml:trace>
  <inkml:trace contextRef="#ctx0" brushRef="#br0" timeOffset="90795.1932">14629 12753 903,'13'-23'4257,"0"18"-258,-7-11-645,11 9 0,-12-10-387,14 16-387,-17-15-387,12 16-645,-14 0-516,12 0-258,-12 0-258,0 0-258,-2 16 0,-7 0-129,-4 1-129,-8 5 0,-3 2 0,-7 2 0,-3 6 129,-3-1-129,-1 0 0,0 1 0,1-1 0,5-4-129,4-2 129,12-4-129,2-1 0,11-4 129,3-1 0,14 2-129,7-3 258,9 3-129,6-1 129,5 3-129,7 0 129,0 0-129,5 0 0,-1-7 0,-1 0-129,0-4 129,-2 1-258,-8-7-129,-1 2-645,-14-7-1548,2 0-2451,-4-4-258,-2-1-387,-7-3-129</inkml:trace>
  <inkml:trace contextRef="#ctx0" brushRef="#br0" timeOffset="91280.2209">15490 12963 4257,'0'0'5160,"0"0"-129,-1-12 0,1 12-2838,8-5-645,-8 5-387,26-5-258,-9 3-258,6 2-258,-1 0 0,2 0-258,-2 0-258,-3-5 0,1 5-516,-12-9-1290,5 6-2709,-13 3-516,13-9-129,-13 9-387</inkml:trace>
  <inkml:trace contextRef="#ctx0" brushRef="#br0" timeOffset="91571.2375">15911 12651 9546,'18'-31'5289,"-11"18"-258,-3-1-129,-4 14-4386,5-17-129,-5 17 0,0 12-129,0 9 0,-8 13-129,2 11 0,-1 8-129,0 6 129,1 0-129,-1 1-129,5-4 129,-1-8-258,3-7 0,-5-18-645,7 3-1290,-2-26-2451,0 0-645,0 0-258,4-7 129</inkml:trace>
  <inkml:trace contextRef="#ctx0" brushRef="#br0" timeOffset="91932.2582">16001 12804 7224,'17'-32'5031,"-17"32"0,12-12-258,-7 20-3096,-5-8-1032,5 19 129,-2-5-516,4 3 0,-1-1 0,4 2-129,1 0 0,6-4 129,1-2-129,8-1 0,0-5 0,4 3 0,0-4 0,0 2 0,-1-1-129,-4 5 0,-5-3 0,-5 4 0,-4 4 0,-6-2-129,-5 3 129,-2 1 0,-7-1 0,-4 5-258,-6-1 129,-7-3-258,-2 2-258,-10-7-387,6 12-1935,-11-13-1806,4 0-387,-6-10-516,4-2 258</inkml:trace>
  <inkml:trace contextRef="#ctx0" brushRef="#br0" timeOffset="92148.2706">15937 12601 10320,'30'-31'5547,"-12"27"-516,-1-2 129,12 3-4386,-3-6-387,13 1-129,5-4-129,9-4-258,8 1-387,-2-14-1806,5 10-2709,0-9-258,1 2 0,-1-6-645</inkml:trace>
  <inkml:trace contextRef="#ctx0" brushRef="#br0" timeOffset="95696.4734">8822 14750 2451,'9'-42'5031,"-6"19"-258,-3 0-258,0 6-2451,-10-7-774,1 10-258,-10-6-516,1 11 129,-10-1-387,-1 10 0,-8 2-129,-3 10 129,0 7-129,3 5 0,2 6 0,6 5-129,5 4 129,8 0-258,10 1 258,6 2-258,14-8 0,6 3 0,8-4 129,6-5 0,4-2 0,3-2 0,-1-2-129,-2-1 129,-4 1 0,-7 2 129,-7-2-129,-9 5 0,-8-4 0,-3 3 129,-14 0-129,-6-4 129,-6 2-129,-7-4 129,-5 1-129,0-7 0,-2-1-129,-2-6 0,4-2-129,-1-5-129,8 0-516,-2-12-1419,16 2-2064,3-3-645,7-6 0,7-2 0</inkml:trace>
  <inkml:trace contextRef="#ctx0" brushRef="#br0" timeOffset="96052.4938">8822 14941 4773,'16'26'5031,"-14"-5"-387,-2 2-258,0-3-2967,4 15-903,0-1-258,3 6-129,7-4-258,0-5 129,6-5-129,1-9 129,5-14 0,2-4-129,1-15 258,3-8-258,-2-7 258,0-2-129,-6 0 0,-4-2 0,-8 5 129,-7 0-129,-6 1 129,-12 9-129,-10 2 129,-4 5 0,-3 6-129,-4 4-129,4 3-645,-5 11-3096,7 2-774,6 3 0,2 1-516</inkml:trace>
  <inkml:trace contextRef="#ctx0" brushRef="#br0" timeOffset="96427.5153">10036 14229 7224,'-29'5'5289,"14"23"-258,-3 12-258,-8 10-4128,14 15-129,4 8-258,2 9-258,5 10 129,1 4-129,1-1 0,6-3-129,2-7 0,-1-11-258,5-10-516,-10-21-1806,6-8-2064,-1-14-258,-8-21-387</inkml:trace>
  <inkml:trace contextRef="#ctx0" brushRef="#br0" timeOffset="96668.5291">10108 14629 7353,'47'-6'5418,"-20"16"-387,1 5-258,12 11-4128,-8 2-387,3 4-129,1 4-129,-3-4-129,0 5-258,-7-14-387,5 9-1290,-13-17-2451,3-8-516,-3-7-387,-6-3 130</inkml:trace>
  <inkml:trace contextRef="#ctx0" brushRef="#br0" timeOffset="96884.5414">10516 14512 6321,'-8'-17'5547,"-9"17"-645,7 14-387,-8 11-3483,8 13-516,-8 3-258,2 8-258,-5 2 0,0 0-258,2 0-258,-5-16-903,15 5-903,-11-17-2064,10-8-645,10-15-258</inkml:trace>
  <inkml:trace contextRef="#ctx0" brushRef="#br0" timeOffset="97155.557">10772 14176 7224,'30'-18'5289,"-30"18"-258,5 32-258,-1 14-4128,-4 8-387,0 12 0,0 10-129,0 6-129,0-1-129,0-3-129,4 0-387,-4-17-774,7 2-774,-7-15-2709,2-12-258,-1-9-258</inkml:trace>
  <inkml:trace contextRef="#ctx0" brushRef="#br0" timeOffset="97695.5879">11344 14304 1677,'0'12'4644,"0"4"-129,0-16-129,17 5-3096,-1 5-903,8-1-129,3 3-129,5-3-129,2 3 129,2-3-129,-1 1 129,1-4 0,-3 0 129,-6-1 258,-2-1-129,-6-4 0,0 5 0,-19-5 0,14 9 0,-14-9 0,0 21-129,-4-6-129,-5 3 0,-8 1 129,0 4-129,-6 3 258,-2 0-387,-5 1 129,0 0-129,-2 2 129,2 0-129,0 0-258,2-4-387,9 6-1419,3-7-2451,2-7-387,9-3-387</inkml:trace>
  <inkml:trace contextRef="#ctx0" brushRef="#br0" timeOffset="98031.6071">11972 14180 7224,'4'12'5289,"-4"4"-258,5 2-903,-1 23-3354,1 7-516,0 9 0,0 5-258,-2 4-129,4 2-129,-6-12-774,9 2-774,-10-23-1677,6-9-1419,4-8-387,-10-18 0</inkml:trace>
  <inkml:trace contextRef="#ctx0" brushRef="#br0" timeOffset="98439.6304">12140 14425 2709,'8'-75'5547,"-3"46"-516,-4 8-129,0 5-2451,5 22-1419,-6 6-258,1 10-387,-1 2-258,0 3 0,2 3-129,-1 2 129,0-6-129,1-2 129,3-7 0,3-4 0,3-6 129,4-2-129,4-5 0,5 0 0,2 0 0,5 0-129,-1 0 258,2 0-258,-2 8-258,-3 3 258,-4 2 258,-7 5-258,-3 3 129,-7 0-258,-6 3 129,-2 0 0,-11 1 0,-4 1 0,-4 0-258,-3-6 129,-2 1-258,-4-8-129,8 6-516,-10-19-1419,10 5-2322,-1-5-516,3-3-258</inkml:trace>
  <inkml:trace contextRef="#ctx0" brushRef="#br0" timeOffset="98876.6554">12157 14139 1548,'0'0'5160,"1"-6"-387,-1 6 258,23 1-3096,-23-1-645,33 0-516,-10 0-258,7 0-258,4 0-774,-4-8-1161,10 2-3096,1 3-129,0-5-387</inkml:trace>
  <inkml:trace contextRef="#ctx0" brushRef="#br0" timeOffset="99692.7021">13111 14755 7611,'41'5'4902,"-28"-8"-1419,6 0-3354,-19 3-4515,13-11-1290,-13 11 387</inkml:trace>
  <inkml:trace contextRef="#ctx0" brushRef="#br0" timeOffset="100295.7365">14508 13907 5289,'9'-73'5418,"-11"36"-645,-8 6-258,-2 8-3612,-20 3-387,-2 15 0,-8 5-387,-5 15 0,-6 11-129,-2 11-129,0 4 129,5 7-129,8 0 129,4 1-258,13-1 258,12-4 0,13-5 258,8-3 0,19-9-129,12-1 0,8-7 129,10 1 0,1-3 0,2 0 0,-9 0-129,-1 4 0,-12-1 0,-6 4 0,-13 1-129,-11 0 129,-8 2-258,-6-3 129,-11-2 0,-6 0 0,-5 0-129,-5-9-258,5 3-516,-12-16-1290,17 0-2322,-4 0-645,6-8-258,6-4 130</inkml:trace>
  <inkml:trace contextRef="#ctx0" brushRef="#br0" timeOffset="100655.7571">14499 14253 3999,'48'-2'5160,"-28"9"-387,-9 10-129,-7 0-3354,9 17-258,-7-4-516,5 5 129,0 0-516,4 0 129,2-11-129,3-7-129,2-10 0,0-7 129,2-5-129,-1-12 129,-1-9-129,-3-1 0,-1-5 129,-5 4-129,-5-2 129,-6 4 0,-2 2-129,-8 3 0,-8 6 0,-5 5 0,-6 6 0,-5 3 0,-2 2-129,-3 5-129,2 11-387,0-9-903,14 12-2322,1 0-1032,5-7-258,15-13-129</inkml:trace>
  <inkml:trace contextRef="#ctx0" brushRef="#br0" timeOffset="101187.7876">15524 13854 8901,'1'-45'5289,"-1"29"-258,0 16-1032,-16 0-3096,12 12-258,-3 20-258,6 11-129,-1 17-129,2 13 0,0 7 0,2 10-129,5-1-129,4 0 0,2-7 0,0-11 0,2-13-129,-6-16-645,15-2-1806,-12-20-2193,0-12-387,-12-8-258,13-12 0</inkml:trace>
  <inkml:trace contextRef="#ctx0" brushRef="#br0" timeOffset="101699.8168">15658 13996 7224,'8'-34'5031,"-8"34"0,12-9-387,-12 9-3741,0 0-516,22 0 0,-4 10-129,1 0-129,3 4 129,1-1-129,4 2 129,3-3-258,-2 0 129,-1-3-129,-3-2 129,-2-3-129,-5-1 0,-5-1 129,-12-2 0,10 3 0,-10-3-129,0 0 129,0 0-129,0 0 0,-6 1 129,6-1-129,0 0 0,0 0 0,-12 0 0,12 0 0,0 0 0,0 0 0,0 0 0,0 0 0,0 0 129,0 0-258,0 11 258,0-11-129,9 11-129,-9-11 129,13 12 0,-13-12 0,20 11 0,-8-6 0,-2-1-129,2 0 0,-12-4-258,20 7-129,-20-7-387,20 4-1290,-20-4-2580,0 0-387,0 0-387,12 4 387</inkml:trace>
  <inkml:trace contextRef="#ctx0" brushRef="#br0" timeOffset="102155.8429">15931 13979 4902,'0'0'5160,"14"11"-129,-14-11-516,11-1-3096,9 6-516,-7-1-258,10 11-258,0-1 0,5 9-129,0 2 0,5 9-129,-3-1 0,4 0 0,0 1-129,0-2 0,0-1 0,-3-6 0,-2-6 0,-2-5 0,-2 0-129,-6-8 0,1 3-774,-17-14-1677,-3 5-2064,0 0-387,3-18-516,-3 18 259</inkml:trace>
  <inkml:trace contextRef="#ctx0" brushRef="#br0" timeOffset="102436.8591">16242 13871 5676,'-13'2'5031,"-3"13"-129,2-3-516,2 0-3225,-2 12-774,-5 1 0,1 10-129,-6 2-129,3 9 0,-5 0-129,4 0 129,0 3-258,-2-8-258,10 6-903,-8-18-1806,8-2-1548,3-6-387,11-21-258</inkml:trace>
  <inkml:trace contextRef="#ctx0" brushRef="#br0" timeOffset="102743.8766">16347 13664 8256,'9'-12'5031,"2"23"-129,-9 13-258,7 10-4257,-6 7-129,2 10-258,-1 7 129,1 7-129,2 1 0,1 4-129,0-3 129,4-4-129,-1-7 0,0-7 0,2-6-258,-3-18-645,8 3-1935,-5-12-1806,-13-16-258,17 6-387</inkml:trace>
  <inkml:trace contextRef="#ctx0" brushRef="#br0" timeOffset="103231.9044">16693 13932 2709,'15'-1'4515,"-15"1"-645,24 6-516,-24-6-516,32 18-903,-20-13-645,18 6-645,-7-5-129,6 1-129,1-4-129,5 0 0,-2-1 0,3 3 0,-2-4 129,6 3 0,-9-2 0,3 7 129,-11-6-129,-2 4 0,-6-3 0,-4 1-129,-11-5 0,0 0-129,0 15 0,0-15 129,-13 20-258,-1-7 129,-4 3-129,-3 1 0,-3 4 0,-4-1-129,-1 4 0,-1-2-129,2-2-129,0-4 0,7 5-387,-3-13-387,16 10-516,-12-18-1161,20 0-2193,0 0-258,0 0-129</inkml:trace>
  <inkml:trace contextRef="#ctx0" brushRef="#br0" timeOffset="103651.9286">17628 13858 5805,'61'1'4902,"-33"-6"-387,-5-10-258,-6-4-3483,8 2-258,-10-7-129,2 2 129,-9-2 0,2 6 0,-5-3-129,0 9 0,-5 12-129,0 0-129,0 0 0,0 9 0,-4 14 0,1 7-129,-2 11 0,0 6 0,-1 4 0,3 7 0,2 3 0,1-1 0,0 3-129,0-5 129,1-5 0,7-7 0,0-4-258,-2-16-129,7 3-645,-13-29-2064,5 16-1677,-5-16-258,0 0-258</inkml:trace>
  <inkml:trace contextRef="#ctx0" brushRef="#br0" timeOffset="104155.9574">18288 14243 10320,'29'12'5289,"-29"-12"-387,15 5-258,-15-5-4902,0 0-2322,0 0-2322,0 0-387,0 0-129,0 0-387</inkml:trace>
  <inkml:trace contextRef="#ctx0" brushRef="#br0" timeOffset="111867.3984">17320 15320 2709,'-22'-8'4644,"12"-1"129,10-6-1419,15 15-1548,2-18 0,21 13-516,7-13-129,24 11 129,8-15-258,26 11-129,5-8-387,22 3-129,6-3 0,15-2-129,7 0 0,5-2-258,-3 1 0,-2-2-129,-6 7 129,-8 4 0,-14 4-129,-19 7 0,-18 2-387,-20 0-258,-10 22-1290,-28-5-2838,-7 3-129,-16-7-516,-5 2-258</inkml:trace>
  <inkml:trace contextRef="#ctx0" brushRef="#br0" timeOffset="112575.4389">20340 14490 5289,'2'-19'4902,"-11"2"-258,-4 17-129,-5 7-3870,-7 10-129,3 13 0,-6 5 0,0 16-129,1 3 0,6 16-258,4 0 0,12 5-129,5-2 129,8-4-129,15-8 0,11-8 129,10-14-129,6-16 0,5-14 129,5-9-129,-3-20 0,2-6 0,-7-13 0,-5-9 0,-12-9 0,-7-3 129,-14-8-129,-9-4 129,-6-3-129,-14-2 129,-9 4 0,-5 7 0,-5 11-129,-2 13 0,-1 14 0,-2 15 0,2 13-129,-1 5-258,8 20-258,-6-4-516,15 16-129,-8-13 129,18 13-258,-6-14 258,13 4 516,-2-6 387,6-4 387,3 1 387,-3-18 774,16 29 0,-9-17-129,13 14-129,-5-1-129,12 12-129,-4 2-129,12 8-258,0 2-129,5 3-129,0-3 0,3-3-129,-2-3-258,-3-10-258,3-1-516,-15-18-1290,1-1-2322,-7-6-516,-3-6-129</inkml:trace>
  <inkml:trace contextRef="#ctx0" brushRef="#br0" timeOffset="112971.4616">20861 14670 6063,'-1'67'4902,"1"-25"-516,4 8-516,6-7-4128,3 6-516,-5-8-129,6-3-387,-9-18-516,9-3-1032,-14-17 0,10 0 387,-10-19 1032,0-4 645,-2-10 516,-4-8 903,1 0 1419,-9-15 774,8 4 258,-3-7-774,9 12-129,-1-7-516,8 17-258,-2-1-387,14 15-387,-3 4 0,11 12-129,-7 2-258,3 5 0,-5 0-129,-2 0-387,2 6-387,-18-6-1548,13 8-2322,-12 4-387,-1 1-258,-6 1 0</inkml:trace>
  <inkml:trace contextRef="#ctx0" brushRef="#br0" timeOffset="113148.4717">20834 14794 2193,'12'23'4257,"11"-22"258,-3-5-387,12-8-2322,-2 3-2064,5 2-903,-5-3-516,-1 4-1935,-2 6-645,-12-2 0</inkml:trace>
  <inkml:trace contextRef="#ctx0" brushRef="#br0" timeOffset="113327.482">20944 15007 2451,'6'33'4902,"10"-23"-258,3-6-129,9-4-2580,10-5-1677,3-4-1290,6-3-2838,-5-8-645,5 0-129,-5-11 1</inkml:trace>
  <inkml:trace contextRef="#ctx0" brushRef="#br0" timeOffset="113484.4909">21460 14591 6966,'-14'29'4902,"7"12"-258,-3 3-516,5 10-4257,-3-6-1548,8 4-2709,0-2-516,0-7 0,3-9 259</inkml:trace>
  <inkml:trace contextRef="#ctx0" brushRef="#br0" timeOffset="113776.5076">21398 14495 5289,'-1'-95'5160,"8"62"-387,10 13-129,1 10-3741,17 17-258,0 8 0,11 10-258,0 5-129,6 7 0,-2 5-129,0 4-129,-8-1 0,-7 1 0,-11 0 0,-13-2-129,-11-2 258,-15 0-258,-15-5 0,-12-1-129,-4 5-645,-18-12-1806,1 1-1935,-1-2-387,-1-6-258</inkml:trace>
  <inkml:trace contextRef="#ctx0" brushRef="#br0" timeOffset="114392.5428">22444 15192 5547,'0'0'4257,"0"0"-1161,0 0-1548,-1-8-5805,1 8-645,0 0 258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05T16:56:05.6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16396 1149 7611,'0'0'4644,"0"0"129,0 0-129,0 0-1677,0 0-1548,0 0-258,33-5-516,-33 5-258,0 0 258,46 7-129,-46-7-645,54 7 258,-54-7-258,65 7 258,-65-7-129,64 0 0,-64 0 0,54-2 0,-54 2 258,0 0-387,42-10 387,-42 10 0,0 0 129,0 0-129,0 0-129,0 0-258,0 0 258,0 0-129,0 0-129,0 0 129,0 0 0,0 0-129,-21 56 129,21-56 0,-9 72-258,7-28 258,1 7 129,1 2-516,0 1 516,0-4-258,2 0 129,2-8-129,-3-4 258,1-16-258,-2-6-387,0-16-645,0 0-3483,0-20 129,0-10-516,0 30-129</inkml:trace>
  <inkml:trace contextRef="#ctx0" brushRef="#br0" timeOffset="1811.1036">17313 868 6450,'0'0'4515,"0"0"-258,0 0-516,0 0-2838,0 0 0,0 0-516,0 0-129,0 0 258,0 0-258,0 0 387,0 0-129,48-24 129,-48 24 0,58-7-129,-58 7 0,66-9-258,-66 9 0,63-6-258,-63 6 129,48-8 129,-48 8-129,0 0 0,0 0-129,40-1 0,-40 1 129,0 0 0,0 0 129,0 0-129,0 0 0,0 0-129,-6 57 0,6-57 258,-5 72 0,5-16 0,0 5-129,0 10-129,2 5 0,2 8 387,1-1-516,0-2 387,1-7-645,-2-12 645,0-5-516,-1-10 516,0-14-387,-2-9 129,-1-8 0,0-16 0,0 13 0,0-13 0,-11 1 0,1-1 129,-1 0 0,-3 0-129,-3 0 129,-2-1-129,-1 1 0,-3 0 0,0 5 129,-1 2-387,2 1 0,0-2-129,3 5-645,-5-10-2967,8 7-645,0-4-516,3-4 129,1 0-258</inkml:trace>
  <inkml:trace contextRef="#ctx0" brushRef="#br0" timeOffset="2072.1185">17341 1306 11997,'0'0'5031,"0"0"-387,0 0 129,43-30-3612,-43 30-258,48-19-258,-48 19-258,58-16-774,-58 16-3870,58-25-774,-58 25 0,51-19 129</inkml:trace>
  <inkml:trace contextRef="#ctx0" brushRef="#br0" timeOffset="2360.135">17851 1001 13287,'0'0'5289,"0"0"129,0 0-1548,0 0-3225,17 43-258,-13 8 387,2 8-645,0 8-258,3 6-387,-3-4-129,8-2-1419,-11-10-2451,5-13-387,-4-11-387,2-11-387</inkml:trace>
  <inkml:trace contextRef="#ctx0" brushRef="#br0" timeOffset="2719.1556">18078 1027 7998,'0'0'5289,"25"-50"-387,-25 50 0,0 0-2451,0 0-1935,0 45 387,0-45-387,0 0-258,-20 73-258,20-73 258,-33 56-258,33-56 258,-40 50-258,40-50-129,-38 36-129,38-36 387,0 0 258,0 0-645,0 0 645,0 53-258,0-53 0,34 20 129,-34-20-129,45 29-258,-45-29 129,38 20 387,-38-20-645,0 0 129,38 30-774,-38-30-3354,0 0-129,0 0-387,0 0-516</inkml:trace>
  <inkml:trace contextRef="#ctx0" brushRef="#br0" timeOffset="3019.1727">18462 1034 12384,'0'0'5031,"3"-50"-516,-3 50 516,0 0-3612,0 0-516,-37 26-129,37-26-387,-33 63 0,33-63-258,-28 93 516,18-40-516,7-3-129,3-1-258,0-49 258,24 79-129,-24-79-387,44 41 258,-44-41-645,53 0-774,-53 0-3096,45-33 0,-45 33-516,34-49 129</inkml:trace>
  <inkml:trace contextRef="#ctx0" brushRef="#br0" timeOffset="3192.1825">18399 1180 8514,'0'0'5031,"0"0"-129,0 0-516,36-13-774,-36 13-3354,56-9 0,-56 9-3612,57-21-1161,-57 21-258,51-17-258,-51 17-258</inkml:trace>
  <inkml:trace contextRef="#ctx0" brushRef="#br0" timeOffset="3883.2221">18831 855 11997,'0'0'5547,"0"0"-258,51-31 129,-51 31-4515,59 0-129,-17-2-129,8 0-387,2 1 0,4-5-516,-4 1 387,-5-1-129,-4 4 0,-43 2 258,61-5-258,-61 5 0,0 0-129,0 0 129,0 0 0,0 0-129,0 0 129,0 0 129,0 0-129,0 0-387,0 0 258,-31 44 387,31-44-387,0 0 129,0 0-129,-40 43-387,40-43 387,0 0 0,0 0 129,0 0 0,0 0-129,0 0-129,0 0 129,0 0 516,0 0-387,0 0 0,0 0 0,0 0-129,0 0 129,0 0-129,0 0-129,0 0 129,0 0-129,0 0 258,0 0-387,0 0 129,0 0 0,0 0 387,0 0-387,0 0 258,0 0-129,0 0 258,0 0 0,0 0-387,0 0 387,0 0-387,-36 51 258,36-51 129,0 0-129,0 0 0,-44 36-129,44-36 129,0 0 0,0 0 129,0 0-258,0 0-645,0 0-3999,0 0 0,0 0-516,0 0-129</inkml:trace>
  <inkml:trace contextRef="#ctx0" brushRef="#br0" timeOffset="4647.2659">19223 891 7611,'0'0'5289,"41"-43"0,-41 43-516,0 0-3096,0 0-516,0 0-516,0 0-129,0 0 129,0 0-516,0 0 129,-20 58-258,20-58 645,-47 78-645,17-22 645,-7 9-387,-2 7 0,-1 11-387,-1-1 387,5-5-387,2-1 129,4-16 0,9-9-129,5-16-129,7-11 129,4-11 129,5-13 0,0 0-129,0 0 129,6-1 129,-6 1-129,17-25 129,-5 10-129,3 0 129,3 1 0,1-5 129,5 8-129,4-5 0,1 2 129,5 7-129,-34 7 0,70-20 387,-33 10-387,-1 5 129,-6-7-258,-30 12 0,46-12-645,-46 12 0,0 0-1032,0 0-3354,0 0 129,0 0-516,0 0-258</inkml:trace>
  <inkml:trace contextRef="#ctx0" brushRef="#br0" timeOffset="5023.2872">19103 848 7998,'0'0'5418,"12"-58"-258,-12 58-387,0 0-3096,0 0-516,0 0 0,-34 43-258,34-43 0,-32 90-129,10-24-516,1 11-258,-3 8 387,-3 8 0,0-1-645,-1-1 129,3-9-516,2-12 258,8-17-258,0-16 0,13-21-3483,2-16-774,0-7-129,2-17-258</inkml:trace>
  <inkml:trace contextRef="#ctx0" brushRef="#br0" timeOffset="5503.3148">19605 1208 14061,'0'0'5289,"0"0"-258,0 0 0,8 53-4257,-8-53-645,0 0-1032,0 0-3741,0 0-387,0 0-258,0 0-645</inkml:trace>
  <inkml:trace contextRef="#ctx0" brushRef="#br0" timeOffset="6503.372">20262 1006 4128,'0'0'5031,"0"0"-129,31-49-129,-31 49-2451,0 0-645,0 0-387,0 0-387,0 0 0,0 0-645,0 0 258,-39 3 0,39-3-258,-20 67 516,20-67-774,-4 75 645,4-75-387,17 75 387,-17-75-516,45 49-387,-45-49 129,56 9 129,-56-9 0,51-22 0,-51 22 0,31-58-516,-31 58 387,10-70-129,-10 70 258,-15-67-516,15 67 516,-29-53-903,29 53 258,0 0-645,0 0-1935,-41-47-1290,41 47-774,0 0-129,34-9-258</inkml:trace>
  <inkml:trace contextRef="#ctx0" brushRef="#br0" timeOffset="6879.3935">20684 886 8514,'0'0'5289,"0"0"-258,0 0 0,0 0-3483,-44 20-645,44-20-516,-56 36 0,56-36-258,-40 48 258,40-48-129,-11 56-129,11-56 129,13 49 0,-13-49-258,43 25-129,-43-25 0,51-3 387,-51 3-645,50-39 129,-50 39-129,35-69 0,-35 69 258,22-96-258,-16 46 387,-5 1-258,-1 49 258,0-76 129,0 76 0,0 0-129,0 0 258,0 0-129,0 0 0,-8 71-129,8-22 0,7 6-387,5-2-1161,-2-4-2838,-10-49-129,34 78 129,-34-78-774</inkml:trace>
  <inkml:trace contextRef="#ctx0" brushRef="#br0" timeOffset="7287.4169">21143 923 8385,'0'0'5934,"0"0"-774,0 0-258,-57-20-2967,57 20-1806,-48 32 258,48-32 129,-36 53-258,36-53 129,-11 59-258,11-59 387,0 0-774,28 53 387,-28-53-129,45 1-774,-45-1 129,45-22-129,-45 22-387,36-60-258,-36 60 0,24-89-387,-15 37 516,-9 0 774,0 52 516,-1-88 387,1 88 387,-9-54 258,9 54 645,0 0 129,0 0-387,-23 43-516,23-43-516,0 81-387,0-81 129,11 93 129,-11-93-516,19 85-258,-19-85-774,26 65-3354,-26-65-387,0 0 516,52 37-774</inkml:trace>
  <inkml:trace contextRef="#ctx0" brushRef="#br0" timeOffset="7563.4326">21575 599 10191,'0'0'5676,"0"0"-774,0 0-129,0 0-4128,-35 50-258,35-50-129,-19 78 129,19-78-258,-19 99-258,11-43 258,3-3 258,5 0-387,0-53 258,9 81 0,-9-81-258,30 50-774,-30-50-1161,40 11-2709,-40-11-258,48-8 0,-48 8-1161</inkml:trace>
  <inkml:trace contextRef="#ctx0" brushRef="#br0" timeOffset="7783.4452">21777 810 10320,'0'0'5547,"0"0"-516,0 0 0,0 0-4128,2 50-516,-2-50-258,13 55 0,-13-55 516,7 58-903,-7-58-258,7 49-1290,-7-49-2967,0 0 129,0 0-516,0 0-774</inkml:trace>
  <inkml:trace contextRef="#ctx0" brushRef="#br0" timeOffset="8119.4644">21956 763 9546,'0'0'6063,"0"0"-1032,0 0 258,0 0-4515,0 0-387,0 0-129,15 44-129,-15-44-129,0 0 0,-25 58 0,25-58-387,0 0 258,-45 44-129,45-44 129,0 0 387,0 0-258,0 0-129,0 0 129,0 0 258,0 0-258,32 47 0,-32-47 0,45 18 0,-45-18 0,0 0 0,46 29-129,-46-29-129,0 0-516,0 0-1677,0 0-2322,0 0-516,0 0-258,0 0-387</inkml:trace>
  <inkml:trace contextRef="#ctx0" brushRef="#br0" timeOffset="8463.4841">22195 655 9546,'0'0'5676,"53"10"-516,-53-10 0,40 48-4257,-40-48-387,41 70 0,-41-70-258,23 91 0,-23-91 129,-1 87-387,1-87 129,-34 89 0,34-89-645,-51 71-1806,51-71-2451,-56 59-129,56-59-516,-44 51-258</inkml:trace>
  <inkml:trace contextRef="#ctx0" brushRef="#br0" timeOffset="8983.5139">22600 962 8643,'0'0'5676,"40"7"-774,-40-7 129,0 0-3741,0 0-387,0 0-129,0 0-387,31-50-129,-31 50-129,0 0 129,28-71-258,-28 71 387,25-53-258,-25 53-129,0 0 129,29-57-387,-29 57 387,0 0-129,0 0 0,0 0-258,37 8 387,-37-8-258,0 0 0,36 60 129,-36-60 0,0 0-129,36 61 129,-36-61 258,0 0-387,25 51-129,-25-51 258,0 0-129,0 0-129,0 0 258,0 0-1161,0 0-3999,0 0-129,0 0 0,0 0-903</inkml:trace>
  <inkml:trace contextRef="#ctx0" brushRef="#br0" timeOffset="9531.5452">21425 1965 10965,'6'-62'5160,"-6"45"129,0 23-387,-6 30-3999,4 9-516,2 10-129,0 15-129,0 4-129,0 3-258,0 0 0,0-14-387,0-5-258,-2-24-1677,2 2-2322,0-23-645,5-1 0,-5-12-258</inkml:trace>
  <inkml:trace contextRef="#ctx0" brushRef="#br0" timeOffset="9823.5618">21582 2067 10191,'19'-51'5418,"-18"40"-516,-1 11-129,-6 12-3870,-4 7-516,-4 8-129,-3 4-129,-3 3-258,-1 2 129,-1 1 0,4 1 0,1 1-129,7-3-129,7-2 129,3-2-129,12-3 258,6-3-258,4-6 258,4-3-258,3-4 258,-2 0-129,-3-3 0,-3-8-258,-2 11-1677,-8-13-2709,-4-2-258,-7 2-387,3-23-258</inkml:trace>
  <inkml:trace contextRef="#ctx0" brushRef="#br0" timeOffset="10131.5795">21714 1721 11094,'20'-57'5418,"-7"28"-774,4 26-645,-1-7-3483,3 10-129,-2 6-129,-6 25 0,-8 0-129,-1 10-258,-4 11 129,-6-4 0,0-3 0,0 1-129,-1-12 129,7-7-129,2-4 129,7-12 0,7-6 0,2-5-129,3-1-129,-2-15-774,8 6-3741,-10-2 0,0 7-516,-5 0-129</inkml:trace>
  <inkml:trace contextRef="#ctx0" brushRef="#br0" timeOffset="10927.6251">20332 2452 5031,'-9'5'5418,"9"-5"-387,0 15-258,0-15-1548,9-5-2580,0-7-129,4 3-129,-1-10-129,1 1 129,-3-7-258,1-2 258,-2-3-258,-5-3 129,-4 0-129,-3 6 129,-7 6-258,-4 9 129,-5 12-129,-4 2-129,-1 22 129,-2 11-258,4 12 258,3 6-258,7 6 129,5 5-129,7-2 258,7-2-258,10-12 129,3-9 129,4-10-129,4-14 0,1-10-645,-6-22-2580,5 0-1161,-3-22-516,0 3-258,-7-10-258</inkml:trace>
  <inkml:trace contextRef="#ctx0" brushRef="#br0" timeOffset="11175.6393">20533 2430 7224,'-6'18'5031,"4"13"-258,-2-2-258,6 12-3354,2-9-516,6 7-129,-1-8-258,3-5-129,1-7 0,0-11 129,-2-8-129,-2-12-129,1-8 129,0-9-129,-1-7 0,-2-4 0,3-2 0,-6-3-516,4 7 0,-5-5-129,7 21-1161,-10-10-1548,0 16-1290,0 3 129,0 13-774</inkml:trace>
  <inkml:trace contextRef="#ctx0" brushRef="#br0" timeOffset="11711.6698">20660 2380 1677,'4'38'3870,"6"-26"645,5 1-1161,-5-13-774,11 3-645,-6-11-516,9 0-387,-11-13-258,4 1 258,-8-4-516,0 5 258,-5 0-387,-4 19 516,0-20-645,0 20 387,-13 12-258,6 12-516,-2 2 258,3 6-387,2 2 258,3 0-387,1-2 387,0-6-387,4-6 387,4-8 0,3-8-129,1-5 129,3-11 0,1-8-129,3-4 129,-3-3-129,4 0 129,-6 1-258,0 1 129,-2 11 516,-3 7-387,-9 7-258,10 0 258,-7 12 0,1 2 0,-4 6 0,3 1-129,-3-4-387,1-2 129,-1-15 129,2 17-129,-2-17 0,0 0 0,0 0 0,-2-12 258,2 0 258,0 0 258,0 12-129,6-17 129,4 16-129,-10 1 129,17 6-129,-11 6 0,4 5-258,-1 2-129,-5-2-774,7 5-2967,-9-10-903,1 0-129,-3-12-645</inkml:trace>
  <inkml:trace contextRef="#ctx0" brushRef="#br0" timeOffset="11959.6841">21257 1823 8256,'-35'27'5289,"17"12"129,-5 11-645,6 18-2064,4 5-2193,8 9-645,4 7 387,2 0-516,14-6 129,5-8-516,9-5-258,-2-24-3483,8-4-516,1-23-516,4-5-129</inkml:trace>
  <inkml:trace contextRef="#ctx0" brushRef="#br0" timeOffset="12175.6965">22068 1816 11094,'61'29'5418,"-33"10"-516,2 16 0,-6 6-4644,-4 9-258,-6 10-387,-14 0-1419,-7 12-2838,-16-5-774,-7-2 129,-5-6-1032</inkml:trace>
  <inkml:trace contextRef="#ctx0" brushRef="#br0" timeOffset="23475.3428">16982 4703 516,'-3'-54'3870,"-1"28"645,-1 2-387,3 5-1677,-6-6-645,8 25 0,-2-31-645,2 31-129,0-15 0,0 15-387,2 6 0,3 17-129,-5 9 387,5 16-516,-3 20 0,2 16-129,1 20 0,2 15-129,2 5 0,4 4-129,1-5-129,3-9 0,0-15 129,1-17-129,0-21 129,0-18-129,-3-16 258,-3-19 0,1-8 0,-2-13 0,-2-19 129,2-16-129,0-19 0,4-19 0,3-17 0,3-8-129,3-4 129,3-3 0,1 9-129,-2 14 0,-3 16 129,-3 19-129,-5 16-129,-4 14 0,-6 12-129,-5 18-258,0 0-516,0 0-2967,-3 21-645,-4 4-387,0 12-258</inkml:trace>
  <inkml:trace contextRef="#ctx0" brushRef="#br0" timeOffset="23735.3576">17062 5310 8256,'7'-18'5031,"3"6"-387,4 5 0,-3-6-3741,10 7-258,2-3 0,3 3-387,1 0-516,-3-7-1032,5 11-3096,-7-5-258,1 3-387,-5-5-258</inkml:trace>
  <inkml:trace contextRef="#ctx0" brushRef="#br0" timeOffset="24035.3748">17591 4867 6966,'-5'-41'4902,"5"24"-258,0-1-387,0 18-2838,0 0-387,3 18 0,-3 6-387,0 17-258,0 7-129,0 10 0,0 7-387,0-1 0,0 1-129,0-8-258,0 3-387,-3-22-2064,2 3-1419,-2-16-645,1-8 0,2-17-258</inkml:trace>
  <inkml:trace contextRef="#ctx0" brushRef="#br0" timeOffset="24427.3972">17762 4921 9030,'14'-10'4773,"-5"10"-387,-9 0-1161,4 12-2322,-4-12-258,-4 28-258,-8-11-129,1 3-129,-5 4-129,-3-2 0,1 5-129,0-3 129,3 0-129,4-2 129,6-3 0,3 1 0,2-4 0,11 0 129,2 0 0,2-1 0,0 4 0,1 2 0,-2-1 0,-4 4 258,0-3-387,-5-1 0,0 0-516,-5-20-2451,2 24-1290,-2-24-516,0 0-129,0 0-645</inkml:trace>
  <inkml:trace contextRef="#ctx0" brushRef="#br0" timeOffset="24871.4226">16265 5049 9288,'35'-27'5160,"-7"17"-387,2-9-387,5 7-3225,-1-3-645,4 6-129,-3 4-387,-2 0-129,-5 4-129,-7-3-387,-1 7-774,-20-3-2709,10 6-516,-10-6-387,-11 8-258</inkml:trace>
  <inkml:trace contextRef="#ctx0" brushRef="#br0" timeOffset="25067.4338">16362 5199 6321,'0'12'5031,"15"-3"-258,1-9-387,3 0-2193,2-4-1548,8-1-258,2-2-258,-4 2-387,4 5-903,-13 0-3225,0 4 129,-18-4-645,10 22-387</inkml:trace>
  <inkml:trace contextRef="#ctx0" brushRef="#br0" timeOffset="25255.4446">16396 5504 10062,'0'12'5160,"12"-9"-516,0-11-774,9 4-2967,-1-4-258,7 0-129,-2 1-387,1-4-516,7 8-4128,-14-2 0,2 2-645,-6-4-387</inkml:trace>
  <inkml:trace contextRef="#ctx0" brushRef="#br0" timeOffset="27927.5974">18324 4896 1419,'0'0'3741,"0"-19"516,0 19-387,-4-10-1935,-7-2-387,11 12-387,-20-14 0,13 14-258,-7-2-258,4 4-129,-7 12-129,4 4 0,-7 11-129,2 9-129,-2 10-129,1 3-129,1 6 129,4 1 0,3-5 129,6-1 0,5-8 0,6-8 129,10-9-129,7-8 258,4-8-258,5-5-129,4-5-258,-4-7-774,5-6-3096,-9-2-516,-6-2 129,-9-5-903</inkml:trace>
  <inkml:trace contextRef="#ctx0" brushRef="#br0" timeOffset="28107.6077">18208 5082 7353,'-9'25'4515,"9"-15"-129,8-1-387,7-2-3612,2-2-387,3-5-774,5-2-3225,1-2-129,-2-7-387,3-3-258</inkml:trace>
  <inkml:trace contextRef="#ctx0" brushRef="#br0" timeOffset="28654.6389">18640 4696 5031,'-17'-12'5160,"17"12"-258,-10-8-387,10 8-1290,11 0-2451,12 2-129,5-2-258,9 1 0,6-1 0,9 0-129,2-5-129,0-2-129,-4-3 0,-2-1 0,-10 2 0,-6 2 0,-12 4 0,-7 3-129,-13 0 258,0 15-258,-14 4 129,-6 0-129,-4 9 129,-7 3-129,0 8 0,-6-2 0,1 10-258,-5 5 0,2 8 129,-1 0 0,0 5 0,2-3 129,3-3 0,6-1 129,4-12 0,9-7 258,7-12-129,9-8 129,12-7-129,11-7 129,9-5 129,10 0-258,8-6 129,3-3-129,2 1-129,-5 0 0,-4 3 0,-8-2-129,-9 7-129,-9-1-645,-8 7-1419,-12-6-2322,0 0-129,-15 8-516,1-8 0</inkml:trace>
  <inkml:trace contextRef="#ctx0" brushRef="#br0" timeOffset="28959.6564">18809 4686 7611,'13'6'4902,"-13"19"129,-9 8-516,-1 17-3483,-11 6-258,0 13-258,-7-1-129,1 5-258,-4 4-258,0-2 129,1 5-387,-2-12-258,9 7-1935,-3-17-1677,6-4-516,6-16-129,6-9-129</inkml:trace>
  <inkml:trace contextRef="#ctx0" brushRef="#br0" timeOffset="29543.6898">19415 5317 10836,'0'0'5289,"0"0"-387,0 0-258,0 0-5418,0 0-3870,0 0-129,0 0-774,0 0-258</inkml:trace>
  <inkml:trace contextRef="#ctx0" brushRef="#br0" timeOffset="36507.0881">20037 4829 3354,'0'0'4644,"0"0"-258,-7 0 0,7 0-2709,0 0-516,-10 4-387,10-4-129,-1 11 0,1-11 0,0 0-258,14 12 129,2-12-129,7 0 0,4-1-129,5-4 129,-2-1-129,2 3-129,-4 0-129,-5 3 129,-6 0-129,-6 0 129,-11 0-129,10 7 129,-10-7 0,0 0 0,0 0 0,-7 8-129,7-8 129,-7 14 0,3-1-129,1 8 129,0 8-258,1 4 258,0 8-129,2 1 0,-1 0 0,0-1 0,0-3 0,-1-6-129,0-6-129,-1-9-258,3 2-1032,0-19-3096,-6 13-258,6-13-258,0-7-516</inkml:trace>
  <inkml:trace contextRef="#ctx0" brushRef="#br0" timeOffset="36875.1092">20455 4906 5160,'0'0'5031,"8"-8"-129,-8 16-387,-2 8-2967,2 16-387,-3-1-516,3 9-129,0-4-129,2-1-129,3-3-129,7-11 0,1-10-129,3-10 258,1-4-258,-1-12 129,-1-7-129,-1-11 0,-6 0 129,-2-1-129,-6-1 0,0 3 129,-8 3-129,-4 3 0,-1 7 0,1 6-387,2 10-387,-1-6-1548,11 9-2193,0 0-387,0 12-387,4-6-129</inkml:trace>
  <inkml:trace contextRef="#ctx0" brushRef="#br0" timeOffset="37383.1382">20830 4901 3999,'20'-16'4902,"-13"5"-387,-7 11 0,2-18-2967,-2 18-387,0 0-258,0 0 0,-14 0-258,4 11-258,-6-1 0,1 11-129,-2 1 0,2 4 129,3 3-387,3 4 0,3-4 0,3 1 129,3-1-129,4-5 0,4-6-129,2-6 129,1-6-129,1-6 129,0-6-258,0-12 129,0-10 0,-2-5 0,2-9 0,-5-8 0,-1-13-129,-2-3 258,-2-4-129,-2 5 129,-1 4 0,-3 7 258,-1 10-129,1 15 129,-1 17 129,5 12 0,-5 27 129,5 11-258,0 9 129,3 9-129,2 7-129,3 7 0,-1-2 0,1-6-258,-1-5-129,0-15-516,7 0-3096,-7-18-903,3-9-258,-3-12-774</inkml:trace>
  <inkml:trace contextRef="#ctx0" brushRef="#br0" timeOffset="37987.1728">21170 4841 1032,'-4'-13'4902,"4"13"129,-5-11-129,5 11-1677,-8-13-1032,8 13-645,-9-12-516,9 12-129,-14 0-387,6 6-129,-3 8-258,-1 10 129,0 7-258,1 5 129,2 6-129,3-2 0,2 0 0,4-6-129,2-8 129,6-8 0,3-12 0,4-6-129,1-17 129,-2-7 0,3-8 0,-1-12 0,-3-8 0,-2-6-129,-5-8 129,-2 4 0,-2 3-129,-2 6 129,-6 7-129,0 14 129,-3 15-129,0 17 258,4 12 0,1 18-129,2 11 129,2 9-129,5 6 129,2 3 0,2-1-129,1-5-129,3-3-258,-5-15-774,11-4-3483,-9-11-387,5-8-258,-5-11-258</inkml:trace>
  <inkml:trace contextRef="#ctx0" brushRef="#br0" timeOffset="38287.1899">21587 4403 7482,'0'0'5031,"0"0"-129,-8 14-258,-3 4-3741,4 17-129,-7 4-129,4 14-129,-5 6 0,5 6-258,-1 1 0,4 3-129,3-3 0,4-4-129,2-7-129,4-13 129,7-5-516,-1-16-387,12-1-3741,-9-16-258,5-4-387,-4-7-387</inkml:trace>
  <inkml:trace contextRef="#ctx0" brushRef="#br0" timeOffset="38519.203">21714 4617 8643,'-1'-12'5418,"1"12"-387,0 6-258,0 15-3741,0 2-387,6 10-129,-2 6-258,2 4 0,-5-2-129,2 3-129,-3-3-258,0-7-258,1-3-516,-5-17-2967,4 2-1032,0-16-129,0 0-645</inkml:trace>
  <inkml:trace contextRef="#ctx0" brushRef="#br0" timeOffset="38843.2215">21835 4700 6450,'12'-7'5289,"-12"7"-129,0 0-516,0 0-3096,0 12-903,-7-4 0,1 6 0,-4-2-387,-2 3-129,-1 1 0,-1 0-129,0 2 0,4 1 0,3-1 0,3 5 0,3-6 0,1 1 0,7-1 129,6 1-258,2-1 129,0-2 0,1-3 0,-2 1 0,-2-4-129,1-1-129,-2 1-516,-11-9-1935,0 0-1935,8 0-516,-8 0-258,2-12-129</inkml:trace>
  <inkml:trace contextRef="#ctx0" brushRef="#br0" timeOffset="39143.2388">22017 4386 6837,'40'8'5418,"-16"15"-258,-4 10-387,5 16-3612,-7 4-258,0 8-129,-8 5-387,-3 1-129,-7 1-129,-4 2-129,-10-8 0,-2-1 0,-3-5-258,-4-7-129,3 1-645,-9-16-2064,11-2-1806,0-10-258,6-8-258,2-7-128</inkml:trace>
  <inkml:trace contextRef="#ctx0" brushRef="#br0" timeOffset="39827.278">22344 4703 6708,'-3'-12'5418,"-3"-5"-387,6 17-258,0 0-3483,0 0-387,6 22 0,7 6-387,-3 5 0,7 7-258,1 1 0,-1 3-129,0-5-129,0-6 129,1-12-258,-2-11 129,0-10 129,0-10-129,3-15 0,1-11 0,2-6 0,1-7 129,1-5 0,-4 5-129,-1 3 0,-4 4-129,-1 15-774,-12-2-2709,-2 29-1290,0 0-645,0 0-516</inkml:trace>
  <inkml:trace contextRef="#ctx0" brushRef="#br0" timeOffset="40375.3094">21947 6076 6966,'-9'20'5289,"9"-20"-387,0 20-129,0-20-3870,22 4-258,-6-8-129,7-8-258,2-8 129,2-4-258,-3-3 0,-3-6-129,-4-3 0,-8 1-129,-6 1 129,-3 4 0,-12 5 0,-5 8 0,-4 7 129,-2 10 0,-3 6 0,4 17 129,1 6 0,6 10 0,1 0 0,8 4 129,2-1-258,4-1 129,9-3-129,2-6 0,3-6 0,2-2-258,3-3-387,-3-17-2322,3 5-2064,-3-7-258,3-2-258,-3-4-387</inkml:trace>
  <inkml:trace contextRef="#ctx0" brushRef="#br0" timeOffset="41315.363">22262 5966 8901,'6'-14'5418,"-6"14"-387,10 21-258,-7-5-3483,0 14-645,0-2-258,2 2 0,-1-3-387,1-3 129,0-7-129,-5-17 0,12 8 0,-4-16-129,3-12 129,-1-5 0,0-8 0,1-5-129,-2-2 0,1-3-258,0 7 0,-5 0-387,3 15-258,-6-7-258,7 24-387,-9-9 0,8 16 129,-8-3 0,6 14 645,-6-14 258,15 25 516,-5-8 774,-1-8 258,10 6 387,-7-11-129,8 4 0,-7-8-387,7 0-129,-6-8-129,0-1-129,-3-6-258,-3-2 129,-6-1 129,0 6 0,-2-4 129,0 16 0,-12-12 129,12 12 0,-19 15-129,12 9 0,-3 3-258,4 5-129,1 3 0,3 0-129,2-4 0,5-5-129,3-6 129,3-11-129,3-5-129,0-4 129,2-8-129,-1-10 129,1-3 0,0-3 0,0 1 0,-2-1 258,0 3-129,-4 2 129,2 6 0,-2 7 129,-1 6-129,-9 0 0,13 16 0,-6 2 0,-2 2-129,-2 0 129,4 4 0,-2-6-129,0-4 129,0 0-129,-5-14 0,12 8 0,-12-8 0,14-8 0,-7-9 0,0-4 0,2-6 0,-1-5-129,2 1 258,-3 3-258,0 4 258,0 8-129,-7 16 0,12-7 0,-7 14 0,-1 15 0,0 5 0,2 2 0,0 3-258,0-4-129,3 9-1032,-7-16-3612,6-4 0,-8-17-516,19 15-129</inkml:trace>
  <inkml:trace contextRef="#ctx0" brushRef="#br0" timeOffset="41598.3793">23216 5417 7482,'4'-10'5676,"-5"17"-129,-2 15-516,-4-3-3225,2 22-1161,-3 3 129,4 16-387,-3 3 0,0 8-129,1-2-129,0 2 129,3-2-258,1-5 129,2-9-129,3-12 129,7-10-258,7-12-129,6-6-516,-5-15-3870,11-4-516,-5-17-387,3-7-258</inkml:trace>
  <inkml:trace contextRef="#ctx0" brushRef="#br0" timeOffset="41795.3906">23476 5603 10449,'3'-12'5805,"-3"23"-516,-3 7 0,3 16-4515,0 7-387,5 7 129,-1 8-387,4-2 0,-2 7-387,-3-14-258,4 6-1548,-7-17-3225,4-7 0,-3-17-645,-1-12-129</inkml:trace>
  <inkml:trace contextRef="#ctx0" brushRef="#br0" timeOffset="42071.4064">23661 5712 5676,'24'-49'6063,"-16"46"-774,-8 3 0,0 8-1806,-1 6-2838,-5 11-129,-6-1-129,1 11 0,-4-5-258,2 4 0,1-5-129,1 0 129,1-2-129,3-5 129,5-1-129,2-4 0,5 0 0,6-3 129,3 1-129,0-2-129,7-1-258,-5-8-645,9 1-4128,-9-3-258,1 0-129,-6-4-774</inkml:trace>
  <inkml:trace contextRef="#ctx0" brushRef="#br0" timeOffset="42395.4249">23821 5617 6966,'9'-11'5805,"10"8"-516,-19 3-129,17 14-3354,-17-14-1032,14 24 129,-10-10-516,0 2-129,-4-2 0,0 3-129,0-1 0,-3 0-258,2-4 129,-2 0-258,3-12 258,0 17 0,0-17 0,0 0 258,11 11-129,2-11 0,1 0 0,2 0 0,2-2-129,-3-4-516,7 7-1806,-6-2-2967,0-5-258,-16 6-129,11-17-645</inkml:trace>
  <inkml:trace contextRef="#ctx0" brushRef="#br0" timeOffset="42626.4381">24142 5453 8256,'36'-8'5805,"-19"16"-129,3 16-258,-6 8-3483,-6 23-903,0 7-129,-3 14-258,-5 6-258,-11 8-129,-9 7-258,-9-5-903,-4 9-4257,-15 1-387,-7 7-387,-7-1-774</inkml:trace>
  <inkml:trace contextRef="#ctx0" brushRef="#br0" timeOffset="48351.7654">21481 6004 4386,'-10'-5'5160,"10"5"-129,0 0-387,0 0-2193,0 0-1290,16 0-387,3 0-258,5-2-258,1-2 258,4 1-387,0-3 129,-2 0-129,-5-1 129,-4 2 129,-5-1 0,-4 4 0,-9 2 0,0 0 0,0 0-129,4 5 0,-6 10 0,-3 9-258,-1 8 0,0 5 258,-1 5-258,1 6 129,3 3-387,-4-2-516,9 3-4128,-4-5-129,2 4-258,-4-8-774</inkml:trace>
  <inkml:trace contextRef="#ctx0" brushRef="#br0" timeOffset="71495.0893">16262 7744 6321,'27'-20'5160,"1"7"-387,7-4-258,6 5-3741,0-4 129,7 10-645,-3-4-387,-7 5-774,3 7-1806,-14 0-1806,-5 9-129,-11 3-387,-9 2 259</inkml:trace>
  <inkml:trace contextRef="#ctx0" brushRef="#br0" timeOffset="71651.0983">16391 7911 7224,'-34'21'4773,"34"-21"0,0 0-1419,21-13-2064,12 5-387,5-7-645,6 1-774,7 3-3483,-6 5-516,-4 6-129,-9 2-645</inkml:trace>
  <inkml:trace contextRef="#ctx0" brushRef="#br0" timeOffset="71811.1074">16438 8176 6063,'-31'35'5031,"31"-35"-387,10 4-258,7-11-3612,18-2-387,7-2-1032,5-4-3225,2-1-516,2-2-387,2-3-387</inkml:trace>
  <inkml:trace contextRef="#ctx0" brushRef="#br0" timeOffset="72187.1289">17299 7282 8256,'-10'-42'5289,"10"42"-258,0 16-516,7 19-3999,9 25 0,2 20 129,3 16-129,-1 5-129,1 3-258,-2-7 0,-3-15 0,-4-15 129,1-20-129,-1-27-129,0-20 0,0-25 258,0-18-129,5-26-258,2-15 258,3-25-258,3-11 129,1-4-129,-1 3 258,-5 7-387,-4 17 129,-6 20-129,-8 20-258,-2 36-1677,-10 16-2322,-5 19-387,-6 15-516,0 18-129</inkml:trace>
  <inkml:trace contextRef="#ctx0" brushRef="#br0" timeOffset="72343.1378">17404 7550 6321,'-25'58'5160,"21"-39"-129,5-6-645,15-13-3096,14 3-645,3-3-387,9-12-774,12-1-3483,-3-6-645,3-1-129,-5-9-516</inkml:trace>
  <inkml:trace contextRef="#ctx0" brushRef="#br0" timeOffset="72523.1481">17873 7281 9159,'6'-19'5031,"1"27"-129,-5 21-387,2 17-3741,0 8-258,4 14-258,-1 5 0,0 5-258,2 0-258,-3-14-645,4 0-129,-9-26-1032,12-4-1161,-13-34-1419,18 3-387,-7-28 129</inkml:trace>
  <inkml:trace contextRef="#ctx0" brushRef="#br0" timeOffset="72763.1619">18096 7554 2580,'48'-133'4902,"-25"84"-258,-11 9-258,1 23-1032,-13 4-1161,0 19-774,-12 10-516,-1 14-258,-6 5-387,-3 7-129,-3 5-129,1 6 0,2-2 0,3-2 0,5-6 129,4-2 0,9-6 0,1-3 0,11-7 0,4-8-129,9-2-129,0-11-1032,8 2-3483,1-6 0,5-1-645,-1-11 0</inkml:trace>
  <inkml:trace contextRef="#ctx0" brushRef="#br0" timeOffset="72984.1745">18560 7488 8127,'7'-44'5160,"-13"36"-258,-6 8 0,-7 6-3741,4 22-387,-4 5-516,2 10 129,2 3 129,6 5-387,5-3 129,4-2-258,4-8 258,7-6-387,5-6-387,-4-16-3096,6-3-1161,-6-7-129,2-7-645</inkml:trace>
  <inkml:trace contextRef="#ctx0" brushRef="#br0" timeOffset="73119.1822">18455 7699 9159,'-7'0'4773,"12"0"-516,15-5-1032,6-3-7482,12-7 0,0 1-645,3-6-129</inkml:trace>
  <inkml:trace contextRef="#ctx0" brushRef="#br0" timeOffset="73514.2047">18791 7200 7482,'5'-46'5031,"8"30"-258,9-5-387,12 11-3483,4-4-387,6 7 0,3-2-129,0 3-129,0 2-129,-2 3-129,-6 1 0,-7 1 0,-11 11 0,-6 7 0,-15 12-129,-5 7 129,-16 16-129,-11 10 0,-12 8 0,-4 10 0,-3 0 258,2-1-129,8-9 258,9-6-129,8-14 387,15-11-129,9-9 129,16-14-258,9-7 129,12-6-129,4-5 0,5 0-129,6-7 0,0-6-129,-1 2-129,-3-8-645,1 3-3999,-13-5 0,-8-1-645,-10-7-129</inkml:trace>
  <inkml:trace contextRef="#ctx0" brushRef="#br0" timeOffset="73739.2175">19182 6961 9933,'-38'23'5289,"16"21"-387,2 25 0,-7 13-4386,3 12-129,-5 11 258,-2 2-387,-6 4-258,-2-5-129,2-5-258,-4-21-1290,8-3-2967,2-22-516,11-15-129,5-21-387</inkml:trace>
  <inkml:trace contextRef="#ctx0" brushRef="#br0" timeOffset="74003.2326">19691 7698 10191,'18'34'5547,"-18"-34"-645,7 14 0,-7-14-5160,0 0-4128,0 0-387,0 0-258,-6-1-774</inkml:trace>
  <inkml:trace contextRef="#ctx0" brushRef="#br0" timeOffset="74902.2842">20180 7478 1032,'5'-14'4773,"6"-6"258,-11 20-387,0 0-2193,0-13-387,-4 21-516,-13 2-258,3 19-387,-5 0-516,2 14 129,-1 3 0,7 5-258,3-2 0,8-5-129,8-6 0,11-9-129,6-15 258,6-11-258,4-6-129,-3-16 258,-2-9-387,-5-7 258,-7-5-129,-9-3 129,-9-5-129,-1 5 0,-14-1 129,-3 5-258,-3 7 129,-3 3-645,6 16-516,-7 1-3225,10 8-258,2 4-387,13 0-258</inkml:trace>
  <inkml:trace contextRef="#ctx0" brushRef="#br0" timeOffset="75379.3115">20595 7470 8385,'-13'-27'4902,"2"17"-258,-2 12-1032,-7 1-2451,5 14-645,-5 6-258,5 10 0,2 5-129,2 3 0,7-3 0,4-2-129,4-9 0,9-7 0,5-13 0,4-7-129,1-15 258,1-10-258,1-8 0,-1-13 129,-3-12 129,-2-8-258,-4-1 129,-4 1 0,-5 9 0,-1 4 0,-5 13 0,-5 19 0,-3 21 0,-4 21 129,1 18-129,1 12 129,1 7-129,4 5 0,5 6-258,7-8 0,10 0-645,-5-27-1161,15-2-2322,-3-15-387,5-11-258,-1-6-258</inkml:trace>
  <inkml:trace contextRef="#ctx0" brushRef="#br0" timeOffset="75774.3341">20892 7541 4386,'24'-66'5160,"-17"40"-129,-4-2-516,-3 28-1935,-6-22-903,6 22-645,-26 11-387,10 11-129,-3 7-387,1 5 0,3 7 0,2 0 0,7-4-129,5-4 129,4-8-258,10-7 258,3-12-258,4-6 129,1-15-129,3-9 0,-1-10 129,-2-14-258,-3-11 258,-1-13-387,-1 0 258,-4-1 0,-3 5 0,-5 7 0,-3 11-129,-1 16 258,-4 18 0,4 16 258,-15 26-129,3 16 129,1 12-129,3 10 129,2 4-129,5 3 129,1 2-258,2-2 0,7-8 0,3-16-129,4-5-645,-7-18-3483,7-4-516,-1-13-258,2-7-516</inkml:trace>
  <inkml:trace contextRef="#ctx0" brushRef="#br0" timeOffset="76159.3561">21358 6987 5676,'-3'-14'5289,"3"14"-387,-12-6 0,9 17-2967,-14 7-774,2 21-387,-3 12-387,0 18-129,-3 8 0,3 6-129,5 8-129,4-5 0,7-5 0,5-14-129,11-13-258,2-19-774,14-4-2580,-7-18-1161,4-12-258,-1-10-258</inkml:trace>
  <inkml:trace contextRef="#ctx0" brushRef="#br0" timeOffset="76383.3689">21516 7126 7740,'0'0'5289,"-1"13"-258,-2 18-387,-8 6-3741,9 12-258,1 2-129,1 5-258,-1-4-129,1 3-129,0-9-258,-1-9-258,1-7-516,-2-17-1161,2-13-2322,0 0-645,9-1 0,1-24-129</inkml:trace>
  <inkml:trace contextRef="#ctx0" brushRef="#br0" timeOffset="76654.3844">21671 7253 6321,'36'-55'5160,"-26"43"0,-10 12-516,0 0-2580,0 0-1032,-12 21-258,-3-1-645,0 6 129,-3 2-129,-1 2 0,3-1-258,0 3 129,2-5 0,5 0 0,3-3 0,4-2 0,2-2 0,9-2 0,5-1-129,4-1 258,3-1-258,-1 1 129,4 1-516,-5-9-645,8 7-2580,-11-5-1032,-2-3-258,-4-7-516</inkml:trace>
  <inkml:trace contextRef="#ctx0" brushRef="#br0" timeOffset="76927.4">21900 7129 6708,'17'-8'5289,"-3"8"-387,2 11-387,5 12-3354,-6 5-516,9 17 0,-7 5-258,-3 10 129,-8 5-516,-6 6 0,-5-2 0,-10-1 0,-8-9 0,-4-5 0,-1-10 0,-4-9-774,13-2-2838,-4-15-1032,8-7-387,5-11-516</inkml:trace>
  <inkml:trace contextRef="#ctx0" brushRef="#br0" timeOffset="77175.4141">22332 7406 7998,'58'-17'5160,"-27"9"-258,-2-2-258,3 7-3870,-2-5-258,5 2-258,-7 2-129,-1-1-129,-2 2-129,-4-3-129,0 6-645,-11-3-3741,3 1-258,-13 2-129,0 0-387</inkml:trace>
  <inkml:trace contextRef="#ctx0" brushRef="#br0" timeOffset="77415.428">22468 7528 5805,'-8'11'5289,"8"-11"-258,0 0-387,15 5-3096,-8-5-516,12 0-387,-1 0 0,5-1-387,2-2-129,1 1-258,4 2-903,-10-5-3612,7 1-129,-3-4-387,-1 0-258</inkml:trace>
  <inkml:trace contextRef="#ctx0" brushRef="#br0" timeOffset="77931.4574">22850 7124 3999,'-6'-15'5160,"6"15"-129,-8-9-258,4-1-2580,4 10-645,0 0-516,12 6-129,-12-6-516,20 21 0,-6-9-129,3 9 129,-3 2-258,3 2 129,-3 4-258,2-3 129,-3-1 0,-1-1-129,-1-2 0,-2-6 0,-1-2 0,0-5 0,-8-9 129,17 8-129,-17-8 0,16 0 0,-16 0 129,14 0-258,-14 0 258,8 0-129,-8 0 0,-4 7 0,-7 1-129,-3 9 129,-6 5 129,-3 5-129,-5 6 0,-2 10-129,-3 7 0,-1 0-129,3 5-129,-4-11-1548,6 10-2838,1-11-516,6 0-258,-1-14-258</inkml:trace>
  <inkml:trace contextRef="#ctx0" brushRef="#br0" timeOffset="79718.5597">21926 8552 2451,'-12'0'5160,"0"0"-387,12 0 0,0 0-2322,-10 3-903,15 4-258,4-7-645,12 5-129,3-3-129,7 1-129,1-1 129,4-2-258,-2 0-129,-4 0 129,-4 0-129,-6 0 0,-6 0 0,-4 0 0,-10 0 0,0 0 129,0 0-129,0 0 0,0 17 0,-5 5 0,-4 6 0,-1 6 0,0 5-129,0 3 129,2 2-129,-2-1 0,4-2-645,-2-16-516,8 1-3354,0-7-258,-2-5-387,2-14-129</inkml:trace>
  <inkml:trace contextRef="#ctx0" brushRef="#br0" timeOffset="80290.5924">22364 8542 7611,'0'0'5289,"0"0"-387,-5 20-258,3 0-3741,4 8-516,-2-2 0,5 6-129,-5-5-258,3-4 258,-3-6-129,0-1-129,0-16 129,1 14 129,-1-14-129,0 0 0,9 3 0,2-3 0,6 0 0,3-4 0,6-4-129,3-2 0,2-2 0,4-6-129,-3-1 129,-4-4-129,-5-2 129,-8 0-129,-5-1 129,-6 0 0,-4-1 0,-10 6 129,-6 5-129,-5 8 0,-8 7 0,-3 3 0,-2 16 129,-1 9-258,2 11 258,2 7-129,4 2 0,9 4 129,10 2-258,8-5 129,6-5 0,13-8 0,9-9-129,5-11-129,4-1-903,-5-21-1935,4-1-1806,-3-10-387,0-2-129,-5-11-128</inkml:trace>
  <inkml:trace contextRef="#ctx0" brushRef="#br0" timeOffset="81070.637">22765 8641 6321,'3'-16'5547,"-3"16"-387,-7 4-258,3 21-3096,0-5-645,4 9-387,0-1-387,4-2-129,3-1-129,3-5 0,0-5-129,1-6 0,0-7 0,-1-2-129,1-11 129,-1-4 0,0-6 0,-1-9-129,1 1 129,-5-3-129,1 1 129,-1 4 0,-2 5 0,0 3-129,-3 19 129,4-10-129,-4 10 129,10 3 0,-1 6 0,2-2 0,5 0 0,4-1 0,4-4-129,-1-2 129,2 0 0,-2-5 0,-4-4 0,-3 3 0,-7 0 0,-9 6 0,0 0 0,0 0 129,-16 10-129,3 9 0,-5 3 0,5 4 129,1 3-129,6 0 0,4-2 0,2-6 0,10-5-129,3-7 129,4-7 0,0-2-129,4-12 129,-2-7-129,0-3 129,3-2 0,-3-3 0,-1 5-129,-4 2 129,-1 6 0,-3 5 0,-10 9 0,11 0 0,-9 12 0,-2 4 0,0 1 0,0 3 0,0-4 0,1-1 0,-1-15 129,11 15 0,-2-12 129,-1-3-129,3-8 0,-1-4 0,3-6 0,2-2 0,-2 0-129,1 3 0,-2 0 0,1 5 0,0 5-129,-1 7 129,-1 2 0,-3 12 0,-1 2 0,-1 3 0,1-1-258,3 7-387,-10-25-1935,15 19-2451,-7-17 0,9-2-516,-1-4-258</inkml:trace>
  <inkml:trace contextRef="#ctx0" brushRef="#br0" timeOffset="81318.6512">23779 8168 7482,'-34'7'5676,"12"29"-258,-8 14-387,8 16-3354,-6 0-774,12 11-387,1-5-129,13-1-129,2-6-129,6-7-129,6-12 0,6-11-129,3-12-258,0-15-258,9 1-1677,-8-20-2709,5-11-387,-3-14-387,4-9 0</inkml:trace>
  <inkml:trace contextRef="#ctx0" brushRef="#br0" timeOffset="81507.662">23981 8323 9417,'-15'18'5676,"3"10"-516,5 9-129,-5-1-3999,12 11-516,-1-2-129,1 3-129,0-6-129,3-5-258,1-1-516,-3-19-774,9 1-3354,-10-18-258,0 0-516,0 0-258</inkml:trace>
  <inkml:trace contextRef="#ctx0" brushRef="#br0" timeOffset="81778.6775">24119 8481 5031,'41'-42'5289,"-34"33"0,-7 9-516,-3-1-2451,-7 11-1161,-6 4-129,-2 6-516,-2 0-129,0 3-129,3-1-129,1 0-129,1 0 129,4 0 0,6-1-129,5 0 0,0-1 129,10 1-129,3-1 129,5-3-129,-1-1 0,-1-5-258,3 6-387,-4-17-1677,1 2-2580,-3-2-387,-2-2-387,-5-9-129</inkml:trace>
  <inkml:trace contextRef="#ctx0" brushRef="#br0" timeOffset="82018.6912">24357 8277 7224,'41'43'5805,"1"37"-129,-25-26-516,-11 0-3096,-4 21-903,-2-2-387,-12 7-645,-1 0-258,-12-3 0,-4-1-387,-6-16-516,12-4-4257,-3-7 129,5-11-258,3-17-516</inkml:trace>
  <inkml:trace contextRef="#ctx0" brushRef="#br0" timeOffset="82718.7313">24754 9162 11481,'43'0'5805,"-43"0"-645,0 0-129,0 0-4773,0 0-258,41 6-2451,-41-6-2709,0 0-129,0 0-516,0 0-129</inkml:trace>
  <inkml:trace contextRef="#ctx0" brushRef="#br0" timeOffset="97938.6018">24172 8061 2967,'0'0'5031,"0"0"-258,-5-12-1677,5 12-516,-7-4-774,7 4-129,0 0-516,0 0-258,0 0-129,6-9-387,-6 9-129,16 7-129,-9 7-129,-1 4 129,-3 5-258,-3 3 129,-2 4-129,-5 1 129,-4-1-129,2-2 129,0-5-129,3-3 129,6-5-129,4-5 129,9-8 0,8-2 0,3-1-387,5-11-2967,0 5-1419,0 2-645,-4 0-129</inkml:trace>
  <inkml:trace contextRef="#ctx0" brushRef="#br0" timeOffset="171502.8093">1673 5421 10062,'-7'-30'5289,"7"30"-387,-10 16-258,10 26-3612,-5 10-129,5 20-516,-1 13-129,1 7 0,0 5-129,6-5-258,0-12 258,5-11-258,-1-17 0,5-21 0,2-24 129,1-14-129,2-27 129,0-21 0,-1-20 0,-1-19 129,0-16 0,-4 2-129,-3 4 0,-1 12 129,-6 17 0,-1 22 0,-3 35 0,0 24 0,0 35 0,0 25-129,2 16 129,8 16-129,6 5 129,4 0-129,8-11 129,0-11-129,3-17 129,0-17 0,0-29 129,-6-18-129,-3-19 129,-4-25-129,-3-22 129,-4-17-129,-2-12-129,-2-7 0,-1 3 0,-2 6 0,0 17-387,-4 11-258,0 36-903,0 13-3483,0 16-129,0 28-258,5 9-645</inkml:trace>
  <inkml:trace contextRef="#ctx0" brushRef="#br0" timeOffset="171801.8263">2269 5854 9804,'20'83'5031,"-8"-48"-129,-6-18-258,9-5-3741,-3-11-258,9-3-258,-5-16 0,2-11-129,-2-7 0,0-5-129,-5 0 129,0 5-129,-8 3 129,-2 13-129,-1 20 0,-7 3 129,-1 26-129,-1 12 0,2 10-129,1 8 0,6 1 0,0-3 0,8-7 0,5-9-129,3-9 0,7-15-129,8 3-2451,-3-20-2322,3-6 129,0-11-645,2-5-387</inkml:trace>
  <inkml:trace contextRef="#ctx0" brushRef="#br0" timeOffset="172569.8705">3419 5741 13158,'3'-66'5418,"-2"46"-516,-2-4-645,1 24-3483,-7 27-387,4 7-129,2 15-129,1 2-129,0 5-129,6 1 0,5-7 0,2-10 129,2-14-129,-1-9 0,2-13 0,-3-5 129,0-19-129,-3-13 0,-3-11 129,1-6 0,-2-2 0,-2 2-129,1 6 0,-2 7 0,0 14 129,-3 23-129,0 0 129,11 21-129,-6 8 129,2 10 0,1 0 0,2 2 0,1-7-129,2-2 129,0-9 0,-1-6-129,0-5 0,-2-10-258,3-2 0,-2-13-258,1-4 129,-2-10 0,3-2 0,-1-9 0,3-2 258,-3-3 129,1-1 129,0 5 0,-3 2 129,1 7 129,-3 4-129,1 8 0,-4 6 129,-5 12 129,10-4-258,-10 4 0,13 16 0,-5 2 0,1 5 0,1 4 0,-1 2-129,0 5 129,-1-3-129,-1-2-129,-2 3-516,-5-8-3741,0-2-258,0-10-129,0-12-387</inkml:trace>
  <inkml:trace contextRef="#ctx0" brushRef="#br0" timeOffset="172726.8793">3891 5431 6450,'-17'-44'4644,"10"29"0,7 15-645,-9-9-2451,9 9-5031,5 0-774,-5 0 0,10 10-774</inkml:trace>
  <inkml:trace contextRef="#ctx0" brushRef="#br0" timeOffset="172937.8913">4087 5251 11223,'2'-18'5289,"-2"30"-516,3 23 129,-2 16-4128,4 18-387,1 13 0,0 10-387,2 7-516,-3-10-516,12-6-3741,-11-15 0,4-17-645,-4-22-129</inkml:trace>
  <inkml:trace contextRef="#ctx0" brushRef="#br0" timeOffset="173117.9018">4259 5267 10320,'-10'-73'5289,"4"83"-258,-3 26 0,9 28-3870,-2 7-387,2 16-387,11 10-387,-5-10-3096,10 5-1677,-3-14-129,3-11-516,-2-19-516</inkml:trace>
  <inkml:trace contextRef="#ctx0" brushRef="#br0" timeOffset="173633.9313">5399 5433 10449,'-10'-65'5031,"6"48"-258,-6 4-129,2 13-3870,-8 12-258,5 18-129,0 9-129,2 8-129,7 6 129,2 2-129,14 2 0,5-3-129,7-3 129,1-5-129,0-8-129,-6-6 129,-7-6 0,-13-4-129,-8-5 129,-14-2-129,-7-6 0,-6-7 0,3-2-258,3-9-258,12-7-129,8-18-645,21 7-1806,12-19-1419,16 2-258,6-5-258,6 2 387</inkml:trace>
  <inkml:trace contextRef="#ctx0" brushRef="#br0" timeOffset="174597.9863">5615 5525 516,'53'-101'4773,"-41"55"387,-1 6-129,-9 2-258,4 12-1935,-7-3-774,1 29-903,0 0-387,5 9-387,-3 20-129,4 10-129,-1 11 0,2 7-129,0 5 129,-2-1-129,1-4 129,-1-10-129,2-11 129,0-15-129,2-14-129,0-10 129,1-19 0,1-14 0,2-6-129,0-4 129,-1 3-258,-3 11 387,0 9-387,-9 23 258,11-3 0,-5 23 0,-1 14 129,-2 11-129,4 1 129,3 0-258,5-6 258,2-5-258,3-12 0,0-10 129,4-7-129,-3-9 0,0-11 129,0-9-129,-6-2 129,-1-6-129,-3 0 129,-2 0 0,0 7 0,-5 2 129,1 7-129,-5 15 0,0 0 129,0 0 0,9 24-129,-6-1 129,-1 5-129,3 4 0,2-3-129,3-4 129,1-4-129,2-12-258,1-5 129,1-4-129,-2-4 0,-3-10 0,-5-4 129,-5-11-129,-3-2 129,-9-3 129,-5 3 129,-4 4 0,1 3 129,2 2-129,3 6 0,15 16 0,0 0 0,0 0-129,15-5 129,6 5-258,6 5 258,2 7 258,2 0-258,0 9 129,-5 3 0,-1 3 0,-4 2 0,-1 3 0,-6-3-129,0-6 129,-5-5 0,2-7 0,-1-11-129,1-1 129,-1-14 0,4-7 129,-2-7 0,0-3-129,0-4 129,-1 3-129,-3 6 0,-1 4 129,-2 12-129,-5 11 0,13 0-129,-4 17 129,1 7-129,3 3 0,3 2 0,4-2 0,0-3 0,2-7 0,-1-5-129,-2-7 129,0-5 0,-2 0 0,-3-15 0,-3-5 0,-1-8-258,-1-6-129,1 9-1032,-6-11-3354,4 7-129,-4-2-258,2 7-645</inkml:trace>
  <inkml:trace contextRef="#ctx0" brushRef="#br0" timeOffset="174950.0066">7956 5107 9159,'-29'-103'5418,"16"65"-387,7 26 0,-2 15-3741,4 38-258,-1 15-516,5 19 0,0 12-387,6 11 0,1 1-129,3-4-129,3-10-387,-2-22-645,6-8-3741,-9-25 0,1-12-516,-9-18-516</inkml:trace>
  <inkml:trace contextRef="#ctx0" brushRef="#br0" timeOffset="175310.0272">7800 5361 8901,'4'-30'5031,"18"14"-129,4-11-516,9 13-3741,-2-1 258,4 15-258,-7 3 0,-2 23-129,-6 10 0,-5 8-387,-4 9 129,0 3-129,0-5 0,-2-5-129,4-14 0,0-9-129,0-14 129,3-9 0,-1-13 0,-1-12 0,-5-11-129,2 0 129,-5-1-129,-1 6 258,-4 7-258,-3 8 258,0 16-258,0 0 129,0 24 0,0 4-387,9 13-258,-2-12-903,17 7-3096,-5-11-258,12-1-387,0-17-258</inkml:trace>
  <inkml:trace contextRef="#ctx0" brushRef="#br0" timeOffset="175838.0574">8566 5496 8385,'-2'-31'5031,"-11"20"129,2 11-645,-9 0-2838,7 19-774,-1-3-258,6 8-258,2-2-129,5 2-258,1-2-129,6-5 129,4-2-129,3-11 0,3-3 0,-1-2 0,-2-10 129,-1-6 0,-1-4-129,-3-2 129,-2-1 0,-1 6 0,-1 2 0,-2 6 0,-2 10 0,0 0 0,4 13 0,-2 6 0,0 5 0,3 2 0,2-1-129,0-4-129,3-2 0,0-11-129,7-2-129,-1-10-258,4-4-129,-2-18-387,7 0 0,-8-18 258,7-4-129,-9-21 516,1-6 387,-5-1 516,-8-2 645,-1 15 258,-7-3 258,-1 31 258,-12 7-258,9 33 129,-6 25-645,7 18-258,3 13-387,5 6-258,8 8 0,7-4-387,5 0 0,-2-18-903,11-7-3483,-10-16-129,1-6-387,-8-18-258</inkml:trace>
  <inkml:trace contextRef="#ctx0" brushRef="#br0" timeOffset="175970.065">8822 5372 10449,'-4'-14'5289,"14"-10"-774,13 11-129,14 2-7998,3-10-645,7 3-516,-1-5-516</inkml:trace>
  <inkml:trace contextRef="#ctx0" brushRef="#br0" timeOffset="176398.0893">10046 5075 5160,'45'-126'5160,"-32"58"-258,-3 10-258,-15 1-3096,-1 25 129,-18 6-129,1 29-645,-8 23-129,2 33-258,-1 22-129,6 23-129,6 19 0,5 12-258,9 5-129,4-3 0,2-9-258,5-19-129,6-17-258,-5-30-774,8-9-1935,-10-31-1419,-6-22-129,0 0-516,0-24 387</inkml:trace>
  <inkml:trace contextRef="#ctx0" brushRef="#br0" timeOffset="177010.1243">9879 5496 6837,'5'-105'5160,"8"68"-258,8 19-516,-5 8-2838,10 16-516,-6 8 0,7 13-645,-4 3 0,0 5-258,-3 0 0,0-1-258,-2-6 258,-1-6-387,-3-8 258,-2-9 0,-2-5 0,-2-8-129,-5-12-129,-3-4 258,0-4-129,-1-1 129,-5 3-258,-3-1 387,5 8-387,1 2 387,3 17-129,7-11 0,8 11 129,4 3-129,4 5 0,4 6-129,0-2 258,0 5-129,-4-2 0,-5-1-129,-4-1 129,-5-1 0,-9-12 0,10 12 129,-10-12-129,0 0 129,5-8-258,-1-6 258,1-3-258,1-6 258,1 2-258,1-3 258,-1 3-258,1 3 0,-2 2 258,3 8-129,-1 5 0,0 3 0,1 6 0,-1 6 129,2 5-129,0 0-129,0 4 258,-2-1-387,0-3 387,-1-3-387,-1 1 258,-6-15-129,7 17 129,-7-17-258,0 0 0,0 0 0,0 0-516,0 0-1935,9 0-1935,-9 0-129,0 0-516,0 0 258</inkml:trace>
  <inkml:trace contextRef="#ctx0" brushRef="#br0" timeOffset="178314.199">11259 5317 6966,'9'20'5547,"-9"-20"-387,22 4-258,-8-9-2322,6-9-2580,3-6 129,2-3 0,-5-6 0,-5-2-129,-5-2 129,-10 3-129,-7 3 0,-13 9 129,-8 11-129,-3 7 0,-2 13 129,1 14-129,4 13 0,8 6-129,10 8 129,9-1-129,5 0 129,13-7-129,4-10 129,8-9-129,1-12 129,1-10 0,-1-6 0,0-13 258,-1-8-258,-5-6 129,-2-2 0,-1-2 0,-3 3-129,-4 3 129,-3 6-129,-3 6 0,-8 14 0,0 0 0,8 0 0,-6 14 0,-2 6 0,3 2-258,3 2 387,3-3-387,6-1 258,0-3-129,3-5 0,1-5 0,2-7 129,1 0 129,1-10-258,-2-4 387,-4-6-258,0-1 129,-3-2-129,-3 0 129,-3 3-129,-3 4 129,-5 1-129,0 15 0,-5-10 0,5 10 0,-13 4 0,7 7 129,1 3-129,4 3-129,1 3 129,6-1-129,4-1 129,4-2-129,0-2 129,3-3-129,3-5 129,-2-3 0,2-3 0,-1-3 129,0-6-129,-3-1 129,0-2-129,1 0 129,-3 1 0,-3 5-129,-2 0-129,-9 6 258,14 0-129,-14 0-129,10 18 129,-6-8-129,0 3 129,1 0-129,1-1 129,3-1-129,0-5 129,0-1-129,3-5 129,1 0 129,-1-3-129,2-5 129,0 0-129,-3-1 0,2 1 0,-2 0 129,-2 3-129,-1 1 0,-8 4 0,14-4 0,-14 4 0,10 0 0,-10 0 0,11 0 0,-11 0 0,13 0 129,-13 0-129,14 0 0,-4 4 129,-2 3-129,1 4 129,0 9 0,1 2 129,2 12-129,2 5 0,3 5 0,1 3 0,-1 5 0,1 3-129,-3-2 129,-4 1-258,-4-6 129,-7 1 0,-13-4 0,-5-2-258,-9-3 0,-4-3-258,-9-15-1935,0 8-2580,-9-10-387,4-4-258,-10-8-387</inkml:trace>
  <inkml:trace contextRef="#ctx0" brushRef="#br0" timeOffset="178802.2269">5277 6982 11094,'3'-55'5418,"-3"55"-387,-1 11-129,-11 18-3999,9 19-387,2 11-387,1 4-129,1 3-129,3-12-387,6 0-2064,-5-25-2322,2-12-258,-7-17-258,7-14-516</inkml:trace>
  <inkml:trace contextRef="#ctx0" brushRef="#br0" timeOffset="179322.2567">5295 6849 7998,'3'-21'5160,"8"21"-258,2 17-129,-5 3-2322,7 8-2064,3 3-129,-1 3-258,2 0 129,-2-2-129,0-4 0,-3-9 0,-2-8 129,-1-7-258,-1-4 0,0-12 387,-1-9-258,2-4 129,-1-1-129,0 2 0,-2 4 0,0 10 129,-8 10 0,11 2-258,-6 18 129,-1 9-129,4 9 258,4-1-258,3-2 258,2-5-387,7-8 258,4-10-258,5-12 0,0-10 129,3-16-258,-2-15 258,-1-10-129,-2-12 258,-6-12-129,-6-5 258,-6-5 258,-5 6 0,-7 4 258,-1 19-258,-5 10 129,-3 23-129,-2 23 129,2 30-258,0 22-129,5 15 0,3 15-258,3 4 0,6 5-129,2-6-258,3-6-129,-7-22-1290,4-3-3096,-7-25-129,-4-9-258,-4-19-258</inkml:trace>
  <inkml:trace contextRef="#ctx0" brushRef="#br0" timeOffset="180342.315">5861 7050 9159,'11'-28'4902,"12"26"-129,6-7-387,11 9-3483,7-5-258,5 1-258,2-5-258,1 0 129,-7-10 0,-2 0-129,-10 0-129,-10-1 0,-11-1 129,-9 6 0,-6 2 0,-8 5 0,-10 11 129,-2 13 0,-5 5 0,4 6-258,2 8 129,4 2-129,7 2 129,8-1-258,7-8 0,12-9-258,9-2 0,5-11-258,7-6 129,-2-4-129,5-8 0,-5-7 129,0 3 0,-6-3 258,-7-1 258,-4 3 516,-8-3-129,-1 5 258,-8-4 0,-2 4 129,-3-5-129,-4 7 129,-4-7-387,1 11-129,-2 2 0,1 5-129,-4 5 129,5 10-387,2 7 258,2 9-258,4 9 129,0 4-129,6 5 129,2 8-129,3 7 0,0 0 129,-2 1-129,-1 1 129,-5-1-129,-3-7 0,0-5 0,-8-13 0,-3-5-129,-5-15 0,1-6-258,-4-14 129,3-9 0,0-13-129,6-6 258,4-8-129,6-3 129,6-6 129,9-6 258,10-1-129,8-3 258,4-1-129,2-4 258,4 1-258,-4-2 0,-1 7 129,-7 3 0,-6 9 129,-10 3-258,-3 15 129,-9 8-129,-3 16 258,0 0-129,-7 12-258,3 9 129,1 7-129,3 5 0,3-2-129,5-1 129,2-4-258,5-4 129,3-7 0,0-7 0,0-5 0,-3-3 0,0-5 0,1-3 0,-3-3 129,0 3-129,-4-1 129,0 6 0,0 2 0,-9 1 0,13 11 0,-9 3 0,-3 2 0,-1 0 0,0 0 0,-1-5 0,1-11 0,0 0 0,-10-2 129,10-18-129,0-6 129,4-9-129,7-9 258,4-4-258,3 0 129,3 5-258,-1-1-516,10 11-3999,-10 1-129,2 13-258,-1 4-645</inkml:trace>
  <inkml:trace contextRef="#ctx0" brushRef="#br0" timeOffset="180742.3379">8191 6662 8643,'19'-62'5289,"-12"45"-129,-7 17-387,0 0-3354,0 21-516,0 23-129,0 16-387,-1 9-258,1 8 0,0 5-258,0 0-387,0-10-258,6-1-645,-6-25-3483,7-12-258,0-19-129,6-13-516</inkml:trace>
  <inkml:trace contextRef="#ctx0" brushRef="#br0" timeOffset="181018.3535">8409 6885 5547,'43'-114'4902,"-31"71"129,-1 23-1419,-11 3-1419,0 17-645,-11 6-645,1 15 0,-8 1-387,4 9-129,-4 1-129,2-1 0,1 1-129,1-1 0,3-1-129,3-4 0,4 0 0,4 1 0,4-5 129,8 0-129,8-1 0,5-1 0,4 1 0,-1-4-129,3 3-129,-5-14-903,1 10-3741,-9-8 0,-4 1-387,-14-9-516</inkml:trace>
  <inkml:trace contextRef="#ctx0" brushRef="#br0" timeOffset="184933.5776">9508 6549 2709,'4'-50'4515,"-4"27"-387,0 1-774,2 13-1806,-2-3-129,0 12-258,0 19-258,4 17 0,-4 8-258,3 17 0,-1 9-258,3 9-129,-1 1 0,-1-3-258,1-6-129,-3-17-387,5-4-516,-6-18-3225,-1-13-258,1-19-387,0 0-129</inkml:trace>
  <inkml:trace contextRef="#ctx0" brushRef="#br0" timeOffset="185389.6037">9360 6783 5160,'-18'32'5160,"13"-22"-387,5-10-387,14 4-3354,8-4 0,3-14-129,8-1-129,-1-10-387,3 4-129,-5 1-129,-2 6 0,-4 7 0,-4 7 0,-6 16-129,-1 17 258,-3 9-258,-2 10 0,-1 3 129,0 1-129,1-2 0,0-8-129,0-7 129,0-18-258,1-7 258,2-14-129,0-7 129,-1-12 0,1-16 0,0-8 0,2-12 0,0-3 0,1 0 0,-2 7 0,-1 6 0,-3 12 0,2 17 0,-10 16 0,15 16 0,-6 18 0,-1 8 0,2 4-129,3 2-258,1-11-903,10 0-3225,-3-12-129,1-6-387,0-16-258</inkml:trace>
  <inkml:trace contextRef="#ctx0" brushRef="#br0" timeOffset="185917.6339">10159 6783 6708,'-7'-33'5160,"-7"33"0,-8 7-645,4 19-3096,-7 0-516,10 11-129,-1 2-387,9-4-258,7-3 129,3-9-387,9-4 129,4-8-129,3-10 129,0-1 0,-1-15-129,-1-4 258,-2-7-258,-3-1 129,-4-4 129,0 1-258,-3 4 258,-3 5-258,-1 10 129,-1 11 0,0 0 0,0 15 0,3 9 0,4 3 0,1 2 0,4-2 0,3-4-129,1-7-129,3-4-129,-2-12 0,1-3-129,-4-14-129,2-5 129,-6-9-129,0-6 129,-4-11 129,0-10 129,-2-6 129,-4-3 258,1 4 129,-1 3 129,-1 14 0,-4 12 387,5 34-129,0 0-129,-5 41 129,5 15-258,1 9 0,8 6-258,-1 6-258,5-2-516,-5-18-2064,5 0-1935,-5-15-258,-1-10-516,-5-13 0</inkml:trace>
  <inkml:trace contextRef="#ctx0" brushRef="#br0" timeOffset="186074.6429">10341 6746 4128,'25'-30'4902,"-3"20"-516,6 4-258,-1 5-4773,7 1-2967,-4-2-516,1 2-387,-3 2-128</inkml:trace>
  <inkml:trace contextRef="#ctx0" brushRef="#br0" timeOffset="186390.661">11152 6664 6708,'7'36'5289,"-4"-15"-516,4 3-387,-3 2-4515,-4-6-2193,4 4-2064,-4-7-516,0-3-258</inkml:trace>
  <inkml:trace contextRef="#ctx0" brushRef="#br0" timeOffset="186542.6697">11146 6384 3999,'-6'-27'4515,"4"13"-3483,2 14-1032,13 14-3741,4 1-1032</inkml:trace>
  <inkml:trace contextRef="#ctx0" brushRef="#br0" timeOffset="186901.6902">11448 6638 1419,'3'-11'4644,"-3"-5"387,-9 3-1806,-1 13-516,-16-3-258,10 10-903,-12-2-387,10 12-387,-2 2-129,10 3-258,7 2-258,8 3 0,13-3-129,3 0 0,5 0-129,0-1 129,-1-5 0,-6 7 0,-5-4-129,-6 1 258,-8-2-129,-2-1 129,-11-2-129,-3-2-129,-1 3-516,-8-15-3354,7 5-774,-2-8-387,7 0-258</inkml:trace>
  <inkml:trace contextRef="#ctx0" brushRef="#br0" timeOffset="187277.7117">12096 6674 7482,'0'0'5547,"0"0"-516,-1 15-258,-4 9-4386,5 5-129,0-3 0,11 2 0,4-7-258,5-4 129,3-6-258,0-7 129,-1-4 0,-2-12 0,-5-5 0,-2-8 0,-7-6 129,-6-4-129,-4-2 129,-10-3-129,-4-1 0,-4 8 0,-2 1 129,3 13-258,2 7 0,6 5-258,13 16-1419,8 3-2967,13 10-258,7-2-387,9 4-258</inkml:trace>
  <inkml:trace contextRef="#ctx0" brushRef="#br0" timeOffset="187654.7333">12509 6636 7482,'29'-26'5547,"-29"13"-129,0 13-516,-26-10-3612,5 11-903,-4 11 0,3 9-258,-1 7-129,7 4 0,6-2 0,5 4-129,5-8 129,5-6 0,10-8-129,3-12 129,5-3 0,-1-16 0,3-8 0,0-10-129,-1-10 129,-4-8 0,-2-9-129,-5-6 258,-4 0-258,-4 4 258,-5 6-129,0 14 258,-7 14-258,7 32 129,-15 0 129,9 29-129,3 22 129,3 12-129,2 12-129,5 4-129,4 2 129,1-9-387,5 3-516,-8-23-3999,9-2-258,-5-23-258,5-7-387</inkml:trace>
  <inkml:trace contextRef="#ctx0" brushRef="#br0" timeOffset="188209.765">12934 6809 8385,'8'0'5547,"-8"0"-645,0 0-129,0 0-4386,0 0-129,0 0 129,8 0-387,-8 0 0,0 0 129,0 0-258,0 0 129,8 8-258,-8-8 129,0 0-129,0 0 0,0 0-129,0 0 129,11 7 0,-11-7 0,0 0 0,9 0 129,-9 0 0,0 0 129,0 0 0,0 0 129,6-11-129,-6 11 0,0 0 129,0 0 0,0 0 0,0 0 0,0 0 0,0 0 129,0-14 0,0 14 0,-3-22 0,-1 8 0,-3-2 0,0 2 0,-3-1-129,-2 3 0,-5 6 0,0 5-129,-2 1 129,-2 12-129,1 9 129,-1 1-129,3 5 0,7 7 129,3-8-129,6 2 0,2-10 0,10-6 0,6-7-129,2-5-129,4-2-774,-8-22-2193,9 5-1677,-6-15-258,0 1-516</inkml:trace>
  <inkml:trace contextRef="#ctx0" brushRef="#br0" timeOffset="188374.7745">12974 6319 8127,'-18'-107'5418,"5"81"-129,4 26-516,-2 27-3612,5 21-645,5 15 0,1 12-387,4 9 0,2-1-516,6 11-2967,-9-16-1548,4-8-258,-5-19-387,6-8-258</inkml:trace>
  <inkml:trace contextRef="#ctx0" brushRef="#br0" timeOffset="188546.7843">13136 6858 8385,'43'-12'5676,"-30"12"-516,2 15-129,-12 2-3999,0 5-387,-3 5-258,-5 2-258,-3 6-258,-9-8-1419,0 14-3354,-12-7-387,2 2-258,-9-2-774</inkml:trace>
  <inkml:trace contextRef="#ctx0" brushRef="#br0" timeOffset="189101.816">7570 8550 10062,'4'-17'5418,"-4"17"-387,-2 22-129,2 26-3999,-3 18 0,3 21-516,3 5 0,5 13-258,-3-2-129,1-7-129,1-11-516,-3-26-774,8-11-3096,-9-24-129,7-10-645,-7-24-258</inkml:trace>
  <inkml:trace contextRef="#ctx0" brushRef="#br0" timeOffset="189385.8323">7833 8670 8643,'51'-67'5289,"-39"64"-258,-7 15-387,-12 8-3354,-8 21-516,-8 5-258,-4 10-129,-5 2-258,-2 0 0,-1-2-129,4-6 0,4-8 0,7-4 0,6-4 0,10-9 0,4-1 0,15-7 0,6 3 129,8-2 0,4-1-129,1-2 129,0-1-258,-4-11-1290,-2 4-3225,-7-7-129,-1-7-258,-7-8-903</inkml:trace>
  <inkml:trace contextRef="#ctx0" brushRef="#br0" timeOffset="189681.8492">8021 8332 10449,'23'-36'5160,"-8"30"-387,7 10-129,-5 8-4128,4 7-129,-5 10-129,-3 10-258,-7 0 387,-2 6-387,-6 2 258,-6-4-258,-1-6 129,3-4-129,4-12 129,2-9 0,11-9-258,6-5 129,7-8 0,5-6-387,7 7-1161,-7-7-3096,5 7-387,-8-1-258,-1 8-645</inkml:trace>
  <inkml:trace contextRef="#ctx0" brushRef="#br0" timeOffset="190469.8941">9102 8932 1935,'-5'14'5031,"5"-14"129,0 0-774,10-2-1419,-10-22-516,17 10-774,-9-18-516,7 1-516,-3-11-258,2-2-129,0-3 0,-1 1 0,-2 4-387,-1 6 129,-3 7-129,0 12 129,-7 17 0,0 0 0,6 15 0,-5 16-129,1 7 258,0 3-258,3 5 258,1-4-129,3-3-129,1-9 0,3-7 129,-1-11-129,2-11 129,2-2-129,0-14 129,3-6 0,2-6 0,1 1 0,3-2 0,-1 7-129,0 2 258,0 9-129,-2 10 0,-2 5 129,-6 10-129,-3 11 129,-8 3-129,0 5 129,-3-2-129,-6-3-258,-6 1-387,-11-22-1935,3 5-2322,-10-13 0,2-8-645,-7-15-129</inkml:trace>
  <inkml:trace contextRef="#ctx0" brushRef="#br0" timeOffset="190606.9021">9261 8252 9804,'15'1'4773,"-5"13"-4515,1 0 0,3-1-5418,6-1-387</inkml:trace>
  <inkml:trace contextRef="#ctx0" brushRef="#br0" timeOffset="191085.9293">10982 8298 8256,'-11'-5'5031,"0"18"129,-11 13-645,-3 15-4257,-4 10 0,3 11-129,1 4 129,6 0-129,11-10 0,8-8-129,15-14-129,11-20 0,6-12 129,5-10 0,-1-17 129,-3-9-129,-10-10 0,-9-7 129,-10-6-129,-8-1 129,-13 2-258,-10 6 258,-8 5-258,-2 8 129,4 13 0,6 10-129,13 14-387,14 0-1032,5 2-3096,20 6-387,22 4 0,10-4-516</inkml:trace>
  <inkml:trace contextRef="#ctx0" brushRef="#br0" timeOffset="191429.9492">11331 8320 8256,'100'-5'5289,"-69"2"0,-20-8-774,-11 11-2838,-16 5-903,-9 9-129,-8 2-129,0 9-258,-2 4 0,4 5 0,7 2-129,7-3-129,8-5 129,9-7-129,4-8 0,13-13 0,5-8-129,3-13 0,2-10-129,0-10 129,0-10-129,-4-12 129,0-7 0,-10 1-129,-2 4 258,-7 5 0,-4 11 0,-2 13 0,-7 23 129,-1 18-129,0 27 129,1 14-129,4 15 0,3 5 0,4 13-258,5-11-1290,16 4-3483,1-15 129,11-8-774,1-20-129</inkml:trace>
  <inkml:trace contextRef="#ctx0" brushRef="#br0" timeOffset="191813.9712">11766 8495 6966,'55'-77'5547,"-38"41"-258,-10-2-129,-5 18-2838,-11-1-1290,-3 13-387,-11 8-129,-1 11-129,-3 10-258,0 9 0,2 6 0,6 1-129,4 1 0,7-6 0,6-6 129,5-7-129,12-14-129,3-5 129,6-15-258,0-7 129,4-13-129,-3-11 129,-2-16-129,-1-12 129,-5-2 129,-4-2-129,-7 5 129,-2 10 0,-4 10 0,0 20 0,0 33 0,-7 13 129,2 32 0,0 14 0,5 11-129,1 9 129,6 4 0,6-3 0,2-7-129,1-13-129,5-8-774,-6-19-4128,10-6 0,-4-17-516,6-3-645</inkml:trace>
  <inkml:trace contextRef="#ctx0" brushRef="#br0" timeOffset="191958.9793">12262 8571 9546,'38'0'5676,"-23"3"-516,-15-3 0,15 1-4386,-15-1-645,0 0-2967,0 0-1935,0 0-645,0 0-387,0 0-258</inkml:trace>
  <inkml:trace contextRef="#ctx0" brushRef="#br0" timeOffset="244729.9978">4653 11042 11223,'21'-34'5547,"-11"18"-387,-6-4-129,-4 20-3999,7-22-387,-7 22-129,6-15-258,-6 15-258,0 0-387,0 0-1290,-1 17-3225,0 3-258,1 17-387,0 13-645</inkml:trace>
  <inkml:trace contextRef="#ctx0" brushRef="#br0" timeOffset="244910.0081">4736 11840 6837,'3'26'5031,"-3"-26"-387,0 12-516,0-12-3354,0 0-516,-10 11-1677,10-11-2580,-6 12-387,6-12-516,-6 27-258</inkml:trace>
  <inkml:trace contextRef="#ctx0" brushRef="#br0" timeOffset="245110.0195">4695 12859 11094,'-6'49'5418,"6"-49"-774,-5 17 258,5-17-4644,0 0-258,0 0-645,-7 14-3870,7-14 0,0 20-774,0 1-387</inkml:trace>
  <inkml:trace contextRef="#ctx0" brushRef="#br0" timeOffset="245382.0351">4625 14984 9933,'1'56'5547,"-1"-46"-387,0 2 0,0-12-4257,0 0-387,0 0 0,0 0-129,-3-5-258,3 5-387,0 0-903,0 0-3741,0 0-258,2 12-516,1 6-387</inkml:trace>
  <inkml:trace contextRef="#ctx0" brushRef="#br0" timeOffset="245722.0543">4642 16251 12771,'0'0'5805,"0"0"-387,0 0-129,0 0-4644,0 0-258,0 0-129,2-8-129,-2 8-387,0-13-2451,0 13-2580,0 0-258,11-15-516,-9 2-645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05T17:01:27.1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15758 792 9417,'-1'-61'5160,"1"61"-129,-9-59-387,9 59-1935,0 0-1548,0 0-258,0 0-516,0 0 258,0 0-387,27 92 129,-13-23-129,5 13-129,2 13-258,1 0 129,1 4 387,0-1-129,1-15-387,1-17 129,-1-23-129,-24-43 516,47 10-129,-47-10 129,41-83-516,-21 4 0,0-11 387,0-6-387,1-1 387,-2 9-258,-2 4 0,1 14-129,-2 16 258,-16 54-258,23-65 0,-23 65-258,0 0 0,0 0-387,0 0-1548,0 0-2709,0 0-258,0 0 0,4 51-516</inkml:trace>
  <inkml:trace contextRef="#ctx0" brushRef="#br0" timeOffset="192.011">15853 923 9804,'0'0'5676,"0"0"-774,0 0 258,0 0-2451,46-43-2580,-46 43 258,78-13-258,-31 9-516,-4-4-3483,6 4-903,-7 2 0,2 2-516</inkml:trace>
  <inkml:trace contextRef="#ctx0" brushRef="#br0" timeOffset="584.0334">16703 906 11739,'0'0'5418,"-48"-46"-645,48 46 258,-59 0-4257,59 0-516,-60 20 129,60-20 387,-53 55-387,53-55-129,-35 72 0,35-72 0,-10 74-387,10-74 645,0 0-258,40 56-387,-40-56 129,59 0 0,-59 0-129,64-29-129,-64 29 258,54-47-516,-54 47 129,0 0-129,45-48 387,-45 48 129,0 0 129,0 0-129,0 0 258,10 55 0,-10-55-387,12 53-129,-12-53-2322,0 0-1935,46 61-129,-46-61 0,42 19-645</inkml:trace>
  <inkml:trace contextRef="#ctx0" brushRef="#br0" timeOffset="1036.0592">17148 793 13158,'-38'-44'5031,"38"44"-258,0 0-129,0 0-4128,3 64-387,-3-64 129,20 76-129,-20-76-258,17 90 387,-17-90-258,11 77 387,-11-77-645,7 49 387,-7-49-129,0 0-129,0 0 387,36 0-129,-36 0-387,37-37 0,-37 37 387,48-37-387,-48 37 0,49-18 258,-49 18 129,44 0-129,-44 0 258,0 0 0,45 38-258,-45-38 258,0 0 0,6 56 0,-6-56-129,0 0 0,-33 53-387,33-53 0,-46 32 258,46-32-774,-45 17-2322,45-17-1419,-44 14 0,44-14-645,0 0 129</inkml:trace>
  <inkml:trace contextRef="#ctx0" brushRef="#br0" timeOffset="1740.0995">16931 1164 12900,'34'-54'4773,"-34"54"-516,0 0 258,0 0-2064,35 48-2451,-35-48-516,-1 80-645,-13-24-2838,1 5-387,-4 1-129,3 1-516</inkml:trace>
  <inkml:trace contextRef="#ctx0" brushRef="#br0" timeOffset="2192.1254">17809 1142 15996,'0'0'5418,"0"0"-387,0 0-387,0 0-4386,0 0-903,16-50-3612,-16 50-645,0 0 129,0 0-774</inkml:trace>
  <inkml:trace contextRef="#ctx0" brushRef="#br0" timeOffset="2780.159">18519 642 6063,'0'0'5031,"0"0"-258,0 0-387,0 0-1419,0 0-774,0 0-903,1 48-258,-1-48-774,0 100 0,3-41 129,4 6-387,1-2-258,3-5-129,1-8-774,-12-50-1935,27 66-1290,-27-66-129,0 0-516,0 0 0</inkml:trace>
  <inkml:trace contextRef="#ctx0" brushRef="#br0" timeOffset="3943.2256">18475 606 6837,'0'0'4644,"-38"-19"-129,38 19 0,0 0-2451,0 0-516,0 0-258,0 0-387,34-13-258,-34 13-129,71 3-129,-28 5-258,2 3 129,-3 2 0,-4-2-129,-38-11-129,51 35 0,-51-35 0,0 0 0,0 54 0,0-54 0,-51 43 129,51-43-129,-73 41-129,35-20 0,38-21-258,-64 28-1161,64-28-2580,0 0-516,0 0-387,0 0-258</inkml:trace>
  <inkml:trace contextRef="#ctx0" brushRef="#br0" timeOffset="4391.2512">19121 548 7611,'0'0'4773,"0"0"-129,0 0-903,0 0-1419,-35 1-387,35-1-645,-48 62-387,48-62-516,-53 81 0,53-81-129,-44 91-258,33-41 0,10-2 258,1-48-129,20 83-129,-20-83 0,58 58-129,-19-40-516,-39-18-2064,76 10-2064,-76-10-258,72-6-258,-72 6-516</inkml:trace>
  <inkml:trace contextRef="#ctx0" brushRef="#br0" timeOffset="4947.2829">19430 797 6063,'0'0'5160,"0"0"-645,27-59 129,-27 59-2064,0 0-903,0 0-387,0 0-516,-45-25-387,45 25 0,-41 18 129,41-18-387,-39 46-129,39-46 0,-26 48 0,26-48 0,0 0-258,0 0 129,4 49 0,-4-49 129,0 0-387,46-4 387,-46 4-387,0 0 516,51-22 129,-51 22-129,0 0-129,0 0 0,44 7 0,-44-7-645,0 0-1806,0 0-2064,38 41-387,-38-41-129,38 18-516</inkml:trace>
  <inkml:trace contextRef="#ctx0" brushRef="#br0" timeOffset="5092.2913">19661 923 9417,'0'0'4902,"43"26"-129,-43-26-516,0 0-3225,0 0-645,11 52-774,-11-52-1290,0 0-2064,0 0-903,-19 54 258,19-54-387</inkml:trace>
  <inkml:trace contextRef="#ctx0" brushRef="#br0" timeOffset="5423.3102">19818 660 11352,'0'0'5547,"36"-22"-1032,-36 22 129,0 0-3741,8 72-1032,-8-72 129,12 68 129,-12-68 0,12 66-258,-12-66 129,0 0-387,16 62 387,-16-62-258,0 0 258,0 0-129,42 18 129,-42-18-516,0 0 516,57 19 0,-57-19-129,40 23 645,-40-23-645,0 0-258,0 0-129,20 54-516,-20-54-2064,0 0-1290,-32 10-387,32-10-1161,-49-11 903</inkml:trace>
  <inkml:trace contextRef="#ctx0" brushRef="#br0" timeOffset="5640.3226">20037 613 11739,'50'-16'4902,"3"38"-387,-53-22 129,58 61-3741,-58-61-387,52 81-258,-52-81-258,35 96-129,-30-44-129,-6-2-129,1-50-516,-35 85-1806,35-85-1677,-51 70-129,51-70-258,-45 37 0</inkml:trace>
  <inkml:trace contextRef="#ctx0" brushRef="#br0" timeOffset="5792.3313">20483 926 11997,'88'-30'5031,"-44"17"-387,-4 8-258,-2-8-6579,0 8-2322,-38 5-387,64-5-387,-64 5-387</inkml:trace>
  <inkml:trace contextRef="#ctx0" brushRef="#br0" timeOffset="5964.3412">20650 967 10191,'-37'19'5289,"37"-19"-516,0 0-387,0 0-3741,0 0-258,51 15 0,-51-15-645,67-5-903,-67 5-3483,70-19-129,-70 19-129,64-22-774</inkml:trace>
  <inkml:trace contextRef="#ctx0" brushRef="#br0" timeOffset="6231.3564">20914 698 11997,'-47'-17'5031,"47"17"129,0 0-645,0 0-4128,59 13-387,-18-1 0,5 0 0,-1 3-258,-3-1 387,-5 5-129,-37-19 0,46 35 0,-46-35 129,0 0-387,-11 66 258,11-66-129,-50 47 129,50-47-387,-58 50-1806,58-50-2064,-55 41-258,55-41 0,0 0-774</inkml:trace>
  <inkml:trace contextRef="#ctx0" brushRef="#br0" timeOffset="6596.3772">21707 630 12126,'0'0'5418,"0"0"-387,0 0-129,-45 1-4515,45-1-129,-39 71 0,39-71-387,-25 95 129,23-43 129,4-3 129,-2-49 0,42 75 0,-42-75 0,77 37-129,-30-32 129,2-5-258,-1-10-129,-3-14-129,-4-7 0,-41 31 0,56-73 0,-56 73 129,15-69-387,-15 69 258,-35-61-387,35 61-516,-81-41-2709,36 31-1290,-10 8 0,11 2-516</inkml:trace>
  <inkml:trace contextRef="#ctx0" brushRef="#br0" timeOffset="6728.3849">21668 720 7224,'10'70'4773,"43"-15"516,-15-25-387,-38-30-2322,76 49-1290,-38-24-774,3-7 0,-3-1-1032,-38-17-2709,63 14-1677,-63-14-645,45 0-129</inkml:trace>
  <inkml:trace contextRef="#ctx0" brushRef="#br0" timeOffset="8143.4658">22341 531 7611,'36'-48'5160,"-36"48"-258,0 0-387,0 0-2709,0 0-387,-43 23-516,43-23-258,-43 76-387,23-25 0,0 8-258,7 1-129,7 1 258,9-9-129,-3-52 0,43 77-387,0-52-129,-1-8-1290,15-17-2064,-8-3-774,2-11-645,-7-8-387</inkml:trace>
  <inkml:trace contextRef="#ctx0" brushRef="#br0" timeOffset="8435.4825">22678 792 6966,'-14'-62'5031,"14"62"129,0 0-387,-62 7-2838,62-7-645,-41 34-516,41-34-387,0 0-258,-39 64 258,39-64-387,0 0 129,0 0-129,13 50 0,-13-50-129,0 0-129,47-7 129,-47 7 129,0 0-129,49-37 129,-49 37-129,0 0 387,0 0-387,0 0 129,0 0 0,0 0-387,38-7 258,-38 7-774,0 0-903,0 0-2838,0 0-387,40 49 0,-40-49-645</inkml:trace>
  <inkml:trace contextRef="#ctx0" brushRef="#br0" timeOffset="8596.4917">22841 878 4644,'40'12'5160,"-40"-12"129,0 0-774,15 50-2709,-15-50-645,0 0-258,-7 63-1161,7-63-2193,0 0-2064,0 0 129,-44 52-774,44-52-129</inkml:trace>
  <inkml:trace contextRef="#ctx0" brushRef="#br0" timeOffset="9443.5402">22026 1060 9288,'46'-8'5289,"-46"8"-258,0 0-258,0 0-2967,37-8-774,-37 8-387,0 0-387,14 52 387,-14-52-258,5 70-774,-5-70-129,0 79-3612,0-79-774,5 73-387,-5-73 0</inkml:trace>
  <inkml:trace contextRef="#ctx0" brushRef="#br0" timeOffset="9967.57">23023 552 8901,'0'0'5160,"0"0"-258,0 0-258,0 0-3483,-42 58-774,42-58 0,-4 71-129,4-71-387,2 70 258,-2-70-387,11 57 258,-11-57 0,0 0 0,0 0 0,0 0-129,0 0 129,0 0 0,43 23-129,-43-23 129,0 0-258,45-11 129,-45 11 0,38 0 129,-38 0 258,38 14-258,-38-14 258,0 0-258,0 0 0,24 49 0,-24-49-258,0 0 0,0 0-516,-45 35-516,45-35-3354,-52 1-129,52-1-129,-49-10-774</inkml:trace>
  <inkml:trace contextRef="#ctx0" brushRef="#br0" timeOffset="10164.5814">23171 630 9546,'59'-11'5676,"6"30"-516,-65-19-129,73 46-3354,-73-46-1290,56 72-258,-56-72-387,37 86-387,-37-86-2193,5 86-1806,-5-86-129,-36 92-387,36-92-516</inkml:trace>
  <inkml:trace contextRef="#ctx0" brushRef="#br0" timeOffset="12355.7067">23045 862 7224,'0'0'5547,"0"0"-258,-15-50 258,15 50-3225,0 0-1161,0 0-387,0 0-258,0 0-129,52-45-258,-13 30 129,0 1-129,3 1 0,-42 13 258,62-17-258,-62 17 129,0 0-387,0 0 258,0 0-129,-38 22-129,-1-13 129,2 2 0,-1 1 129,38-12-129,-51 23 0,51-23 129,0 0-129,0 0-129,43 34 129,-43-34 0,74 14 0,-33-12 0,-3 0 0,-38-2-129,60 4 129,-60-4 258,0 0-258,0 0-129,0 0 129,0 0-129,0 0 0,-54 65 0,54-65 0,-72 38 0,35-17 0,37-21 129,-67 36-129,67-36-129,-46 19 387,46-19 129,0 0-258,0 0-258,0 0 258,0 0 0,0 0 0,0 0 258,27-49-516,-27 49-387,67-36-1032,-67 36-3483,70-29 129,-70 29-516,55-15-645</inkml:trace>
  <inkml:trace contextRef="#ctx0" brushRef="#br0" timeOffset="12680.7253">22604 552 8385,'39'-37'5547,"-39"37"-258,46 4-387,-46-4-3096,74 46-1032,-32-10-129,4 7-387,-2 5 0,-7 9-387,-7 3-387,-18 1-2967,-8 1-1032,-13 2-516,-11-4-129,-12 1-645</inkml:trace>
  <inkml:trace contextRef="#ctx0" brushRef="#br0" timeOffset="13219.756">22475 1477 10062,'0'0'5289,"0"0"-387,11-29 0,-1 47-3612,-7 13-1032,7 11 129,-4 0-258,2 2 129,1-1-129,0-6-129,0-11 0,-1-9 129,2-13-129,0-10 129,0-16 0,1-12-129,-11 34 0,23-89-258,-23 89-129,26-93-1161,-5 38-2064,-21 55-1290,26-65-387,-26 65-387</inkml:trace>
  <inkml:trace contextRef="#ctx0" brushRef="#br0" timeOffset="14363.8216">23033 1248 1806,'0'0'3999,"0"0"516,0 0-258,0 0-1935,0 0-516,0 0-258,0 0-516,0 0 258,0 0-387,0 0 258,0 0-129,0 0-387,-28 57-387,21-18 258,-7 10-258,6 9 129,1 8-258,7 0 129,0-3-516,13-4 387,5-16-258,3-10 129,8-14-129,0-13 129,3-8 0,1-18-129,-2-8 258,-2-16-129,-6-8 0,0-13 0,-7 1 129,-6-4-129,-5 7 129,-6 3-129,-16 9-129,17 49 0,-54-65 258,54 65-645,-72-10 129,30 16-774,42-6-1290,-70 31-1419,70-31-258,-33 55 0,33-55 1548,6 56 1419,12-24 645,6 7 1548,-3 2 1161,13-1 1935,-8 2 258,9-1-645,-11 9-1806,5-8-387,-8-3-774,-1-13-903,2 3-3741,-7-9-1032,0-5-516,-15-15-129</inkml:trace>
  <inkml:trace contextRef="#ctx0" brushRef="#br0" timeOffset="14619.8362">23408 1680 9159,'21'-24'5160,"-10"21"0,-11 3-516,21 17-3096,-19 1-903,1 4-258,-3 4-129,-2 1-258,-5 2 129,1 3-258,-1-5 129,0-3-258,2-3 258,2-4-258,3-2 129,4-2-129,7-8-129,-1-10-516,20-6-4128,-11-3 129,4-4-387,1-13-258</inkml:trace>
  <inkml:trace contextRef="#ctx0" brushRef="#br0" timeOffset="14835.8486">23703 1235 10062,'-21'-65'5547,"21"65"-129,0 0-258,-52 44-3999,40 9-387,-1 7-387,8 15-129,2 5-258,6 0 258,4-3-516,9-11 0,2-12 0,5-14-258,8-9-1548,-9-15-3225,6-10 0,-6-7-645,4-15-129</inkml:trace>
  <inkml:trace contextRef="#ctx0" brushRef="#br0" timeOffset="15175.868">23960 1266 10836,'0'0'5160,"0"0"0,-25 76-258,13-20-4773,12 6 129,3-1-258,1 1 0,4-9 0,-4-8-387,4-9-258,-3-18 258,3-12 0,-8-6-129,18-12 0,-3-10 129,3 0 129,5 1 129,-3-2 0,2 9 129,-3 0 129,-1 14-129,-4 2 0,-4 13 129,-10 3-129,0 4 129,-11 1 0,-5-4-129,-5 4 0,-7-15-1290,0 4-3096,-2-8-387,5-4-387,4-6-258</inkml:trace>
  <inkml:trace contextRef="#ctx0" brushRef="#br0" timeOffset="15355.8782">24158 1270 8127,'57'-38'5805,"-6"72"-387,-34 10-129,1 26-2838,-4 5-2193,-3 5-387,-4 12-387,-8-10-1935,-12 9-2838,-8-10-258,-6-13-387,-8-17-129</inkml:trace>
  <inkml:trace contextRef="#ctx0" brushRef="#br0" timeOffset="15646.895">24462 1273 12384,'48'116'6063,"-28"-37"-516,-5 12-516,-10 6-4515,-12 5-645,-6-2-516,-8-13-4515,-10-6-645,-15-15-129,-22-7-645</inkml:trace>
  <inkml:trace contextRef="#ctx0" brushRef="#br0" timeOffset="16107.9213">21487 456 11223,'-31'89'4902,"14"-23"-258,4 19-258,-2 26-3870,5 25-516,10 16-516,2 1-1161,21 16-2967,8-8 0,20-3-516,13-15-516</inkml:trace>
  <inkml:trace contextRef="#ctx0" brushRef="#br0" timeOffset="27183.5548">15220 4906 3225,'3'-15'4386,"5"-4"0,-8 19-129,2-14-2451,-2 14-774,0 0 0,0-17-129,0 17 258,0 0-258,0 0-258,0 0-129,0 0 129,0 0-387,0 0 129,2 14 0,4 4 0,-2 14-129,4 17 0,1 14 0,5 18-129,2 20 0,2 9-129,3 9 0,0 0 0,3-5-129,-1-10 0,-2-19 129,-3-15-129,-4-24 129,-2-13 0,-4-21 129,-8-12-129,12-15 129,-7-20 0,3-21 129,3-21 0,3-20-129,6-14 129,3-13-129,0 1 0,-1 9 0,-1 9 129,-3 17-258,-5 20 0,-3 21 0,-8 18-129,-2 29-258,0-14-387,0 22-3225,-2 6-903,-1 13-387,-4 2-516</inkml:trace>
  <inkml:trace contextRef="#ctx0" brushRef="#br0" timeOffset="27415.5681">15265 5530 10191,'10'-14'5418,"14"4"-258,6-14-387,13 7-4128,2-7-387,4 3-258,5 10-1806,-11-7-2967,-1 7 0,-14 2-903,-3 8 129</inkml:trace>
  <inkml:trace contextRef="#ctx0" brushRef="#br0" timeOffset="27791.5896">15931 5414 6708,'0'-36'5418,"-10"25"-258,-9 3-258,-1 20-1935,-4 7-2322,4 12-258,-1 13 0,4 5-258,4 5 0,4-2-129,8-1 0,1-10 0,7-11-129,5-11 129,2-15 0,2-4 0,1-15 129,-2-11-129,2-9 0,-3-3 0,-2 2 129,-3 0 0,-2 9-129,-4 3 0,-3 24 0,0 0 0,0 9 0,-2 18 0,1 9-258,1-1-258,6 18-2451,0-15-1677,8 2-645,0-14 0,8-2-516</inkml:trace>
  <inkml:trace contextRef="#ctx0" brushRef="#br0" timeOffset="27955.599">16211 5687 10062,'9'-5'5289,"-9"18"-387,-4 5-129,0 17-4257,-5 1-387,4 4-258,-1 8-1161,-3-7-3225,5-2-387,-1-11-387,5-4-129</inkml:trace>
  <inkml:trace contextRef="#ctx0" brushRef="#br0" timeOffset="28339.6209">16479 5175 11997,'3'-51'5289,"-3"51"-258,-17 26-387,7 13-4386,7 11 0,3 11-129,1 5 0,4 6-258,0-4 129,2-6-129,1-12 0,-2-8 0,3-14-129,-2-12 258,3-11-129,4-10 0,1-7 129,6-3 0,1-1-129,5 3 129,-2 8-129,-1 1 0,0 4 0,-4 7 0,-5 10-129,-9 0 0,-3 4 129,-6-1-129,-8 0 0,-11-4-258,-3 5 0,-10-10-1032,2 7-3096,-2-9 0,6 0-387,3-9-516</inkml:trace>
  <inkml:trace contextRef="#ctx0" brushRef="#br0" timeOffset="28855.6504">17250 5712 12900,'36'-5'5547,"-27"-1"-645,0 6-387,-9 0-7611,0 0-1806,11 1-258,-11-1-387,0-10-645</inkml:trace>
  <inkml:trace contextRef="#ctx0" brushRef="#br0" timeOffset="29751.7017">18449 5279 4644,'26'-29'4773,"-17"9"-258,-1 0 0,-7-9-2967,7 5-516,-8-6-129,0 3-129,-4-5-129,-2 10-129,-4-4-129,-3 9 0,-4 5-129,-6 12-129,-2 7-129,-3 22 129,-2 11-129,-1 13 0,2 11 129,4 6-129,8 0 129,8 1 0,6-6 0,6-14-129,12-12 129,8-13-129,4-14 0,4-12 0,-1-14-258,-1-11 258,-3-10-129,-2-6 0,-5-8 0,-4 3 129,-5 2-129,-4 6 0,-2 8 129,-3 9 0,-1 21 0,0 0 0,0 17 0,0 17 0,1 8 258,2 4-258,3 6 258,3-6-258,2 0 129,2-10-258,3-4-258,-2-18-1032,8-2-2967,-4-10-258,3-2-516,-3-17 0</inkml:trace>
  <inkml:trace contextRef="#ctx0" brushRef="#br0" timeOffset="32122.8373">19110 4973 4257,'13'-14'4902,"-5"6"-258,-8 8-516,0 0-2451,0 0-903,0 0-129,-8 17-258,-2 3-129,-7 4 0,-4 5-129,-5 8 0,-3 1-129,-1-1 129,4-3 0,0-5-129,6-2 129,5-9 129,8 0-129,7-18 129,2 16 129,7-13 0,4 3 0,1-1 129,8 6 0,0-2-258,3 6 129,-2 2-129,2 1 0,-1 0-129,-1 1 0,-2 1 0,-5-7-387,-3 5-129,-13-18-903,17 15-3354,-17-15-258,0 10-258,0-10-387</inkml:trace>
  <inkml:trace contextRef="#ctx0" brushRef="#br0" timeOffset="33327.9063">18916 5482 1935,'0'0'3999,"0"0"387,0 0-1290,0 0-387,0 0-645,-6-15-645,6 15 0,0 0-387,0 0-129,0 0-258,0 0 129,0 0-258,0 0 0,4 0 258,6 8-387,6 8 129,4 7-258,5 5 129,6 3-258,-1-1 258,3 5-516,-3-1-387,-6-14-903,-1 8-3612,-10-12 0,0-2-258,-13-14-516</inkml:trace>
  <inkml:trace contextRef="#ctx0" brushRef="#br0" timeOffset="35016.0028">19097 5087 6966,'26'-75'5289,"-12"43"-387,-5-2-129,7 13-3096,-12 2-516,-4 19-258,1 19-258,-3 23-129,-12 12-129,0 17-129,-7 10 0,1 7 0,-4 0 0,-2-9-258,2-12 258,1-14-258,-1-17 258,1-17-258,5-16 0,4-13 0,6-20-258,6-13 258,2-14-258,10-13 258,7-1-129,4 0 129,-1 6 0,3 12 0,1 15 258,-3 19-129,1 20 0,-2 30 0,-1 21 0,1 16 0,-3 15 129,0 6-129,-5 3 0,-2-2 0,-5-12 0,-4-10-129,-1-15 129,-7-18-129,-6-21 0,-2-14 0,0-20 0,-1-21 0,3-13-258,2-14 258,3-6-129,5 0 0,3 6 129,0 9-129,3 13-129,2 21 258,-5 25 0,10 1 0,-10 28 129,0 12-387,2 16-387,-4-3-4128,4 10-129,1-12-516,7-6-258</inkml:trace>
  <inkml:trace contextRef="#ctx0" brushRef="#br0" timeOffset="35372.023">19620 5148 7353,'41'-73'5805,"-28"47"-516,-2 14-129,-10 0-1935,-1 12-2580,0 16-258,-5 9-129,-12 7 0,-9 3-129,-6 4-129,-6 3 0,-3-2 0,0 1 0,4-4-129,8-2 129,6-5 258,12 1-129,11-5 0,15-1 0,9-3 0,8-3-129,4-1 258,2 0-258,0-3-129,-4-5-129,-3 5-387,-7-14-774,-1 8-3612,-9-9 0,0 3-645,-6-6-258</inkml:trace>
  <inkml:trace contextRef="#ctx0" brushRef="#br0" timeOffset="35800.0476">20125 5245 9417,'42'-87'5418,"-29"45"-258,-13-1-129,-5 8-4257,-14 2-258,-5 14 0,-8 9 0,-2 13-258,0 16 0,3 12 0,5 7-129,12 14 0,11 2 0,7 5 0,13 0 0,8-4-129,5-1 129,1-4 0,-1-1 0,-8-6-129,-4-2 129,-7-9-387,-10-4 0,-5-5 0,-11-6 0,-7-8 0,-2-6 0,-6-6 0,1-12 129,5-7 0,5-6 0,13-8 258,6-1-258,11-3 258,13-2-258,9 2 258,10 3-387,-1-2-129,9 17-2451,-10-14-2193,1 5-129,-8-6-387,-3 3-258</inkml:trace>
  <inkml:trace contextRef="#ctx0" brushRef="#br0" timeOffset="36887.1098">21055 5346 2709,'2'17'5676,"-2"-17"-645,10 7 129,-6-14-2064,3 0-1548,-4-15-129,8 3-516,-3-11-258,5-3-258,0-6 0,2-6-129,0 1 0,0-2-129,0 5 129,1 7-258,-4 2 258,0 8-129,-5 9 0,1 4 0,-8 11 0,13 4 0,-6 13-258,0 7 258,2 5-258,1 5 258,3 3-258,3 4 129,0-2 0,0-7 0,-2-6 129,-1-2-129,-2-7 0,-1-5 0,-10-12-129,13 11-129,-13-11-258,0 0-1548,11 0-3096,-11 0 0,6-11-516,-6-1-645</inkml:trace>
  <inkml:trace contextRef="#ctx0" brushRef="#br0" timeOffset="37487.1442">22011 4610 7224,'42'-95'5547,"-20"60"-387,-5 4-387,-1 21-3225,-16 10-387,14 34-387,-13 14-129,-1 20-258,-2 10-129,-2 12 0,0 5-129,0-5 0,1-6-129,3-14-129,0-13 129,0-14 0,3-14-129,2-17 129,3-12 0,2-10 0,4-15 129,4-4-129,3-3 0,7-2 0,3 2 0,3 7 0,2 7 0,2 11 0,-2 7 0,-5 9-129,-4 7 129,-8 8-129,-5 2 129,-12 1 0,-4 0-129,-14-3 129,-12-4-129,-5-4 129,-8-2 0,-6-10-129,2 1-129,2-7-258,7-4-258,5-16-516,24 5-3225,7-17-516,19-1-387,13-8-516</inkml:trace>
  <inkml:trace contextRef="#ctx0" brushRef="#br0" timeOffset="37787.1611">22816 4732 10449,'76'-23'5547,"-52"19"-258,-5 4-129,-19 0-4515,8 25-258,-11-1-258,-13 4 0,-6 5-129,-6 0 129,-1 1-129,-1 0 0,3-1 0,2-4 129,7-4-129,6-4 0,8-6 129,4 0 0,9-6-129,9 1 129,6-5 0,5 2-129,3-1 0,2-2-129,0 3-387,-4-6-645,7 7-3999,-13-5-129,3 4-516,-7-7-258</inkml:trace>
  <inkml:trace contextRef="#ctx0" brushRef="#br0" timeOffset="38223.1863">23513 4857 6450,'44'-79'5805,"-30"37"-387,-13-3-258,-1 21-1677,-18-9-2967,-2 12 129,-5 7-387,-3 14 129,-2 5-129,3 16 0,5 11-129,5 7 0,7 7 0,10 3-258,2 3 129,8-2 0,6-3 0,5 1 0,0-7-129,3-3 129,-6-3 0,-3-5-129,-3-4 129,-9-6-129,-3-2-129,-8-10 0,-8 1-129,-9-9 129,0 0 0,-6-11 0,4-2 129,2-6 0,6-2 129,6-4 0,12-7 258,4 3-258,14 0 129,7 2-258,8-2 0,4-2-645,10 6-4257,-7-4 0,1 4-645,-8-5-258</inkml:trace>
  <inkml:trace contextRef="#ctx0" brushRef="#br0" timeOffset="38463.2">23764 4441 7998,'35'-6'5547,"-14"17"0,7 20-258,-2 6-3870,10 23-516,0 11 0,1 12-258,-6 9-129,-4 4-129,-11 1-387,-13-6-129,-6 1-516,-22-22-2322,-14-2-2451,-17-12-129,-14-12-387,-22-11-258</inkml:trace>
  <inkml:trace contextRef="#ctx0" brushRef="#br0" timeOffset="39147.2389">18113 4511 6321,'-9'-37'5031,"2"21"-516,7 16-129,-17-12-2580,5 20-903,-6 19-258,-4 21-258,-4 26-129,-4 28 129,-1 26-258,3 20 0,5 15 129,6 10-129,12-5 0,5-4 0,18-17-129,11-23 129,14-20 129,10-23-516,17-10-2709,3-30-1548,10-16-258,0-20-387,7-11-516</inkml:trace>
  <inkml:trace contextRef="#ctx0" brushRef="#br0" timeOffset="39676.2692">19206 6975 9804,'-31'33'4902,"31"-33"0,0 14-258,11-14-3741,20 0-387,11 0-129,13-1 0,6-4-258,6 3 129,-2 1-258,-4-1-129,-6 2-387,-14 0-258,-6 11-2193,-19-10-1935,-16-1-129,-5 5-258,-15 1-387</inkml:trace>
  <inkml:trace contextRef="#ctx0" brushRef="#br0" timeOffset="39848.2792">19269 7227 8514,'-29'43'5289,"29"-32"-387,19-7-387,7-7-3483,19-1-258,5-9-258,7-2-387,-1-1-387,-2-11-2322,-1 7-2193,-6-4-129,-8-2-516,-9-7-129</inkml:trace>
  <inkml:trace contextRef="#ctx0" brushRef="#br0" timeOffset="40155.2966">19706 6513 9417,'-53'-39'5418,"34"36"-258,1 3-258,15 19-3741,7 6-516,23 12-129,11 8-258,17 7 0,6 7-129,11 3-129,3 0 129,-4-1-129,-7-4 129,-14 3-129,-17-3 0,-18 0 0,-18-6 129,-25 3-129,-14-1-129,-12-3 258,-5 0-258,-3-4 129,4 0-387,8-9-129,16 8-2064,8-19-2322,18-6-129,8-20-516,21 9-387</inkml:trace>
  <inkml:trace contextRef="#ctx0" brushRef="#br0" timeOffset="40575.3208">21085 6938 4902,'73'-50'5289,"-38"25"-129,-4-4-516,-2 15-3225,-14-14-129,-1 14-129,-14 0 129,-9 14-387,-16 2-258,-3 15-258,-7 11 0,0 10-258,1 6 0,3 3 0,7 2-129,7-4 0,10-4 0,7-8-129,3-9 129,10-12-129,5-10 0,0-3 129,4-12 0,0-7 0,1-2-129,-2-1 129,1 2 0,-4 7 0,-2 5 0,-1 7-129,-1 4-129,-2 10-258,4 14-903,-4-9-3483,6 3-129,0-4-645,5-3-129</inkml:trace>
  <inkml:trace contextRef="#ctx0" brushRef="#br0" timeOffset="40800.3336">21653 6689 8901,'15'-107'5289,"-12"74"0,-3 33-387,2-12-3612,0 38-387,-2 17-258,0 11-258,0 13-129,0 4-258,-1 1-129,-4-6-129,4-3-645,-9-15-3225,8-5-903,-3-13-387,2-9-645</inkml:trace>
  <inkml:trace contextRef="#ctx0" brushRef="#br0" timeOffset="40987.3444">21526 6950 9030,'21'-14'5289,"5"7"-645,10 0-129,3-4-4386,6-5-1419,-1 4-3096,-4 2-258,-4-4-258,-6-4-516</inkml:trace>
  <inkml:trace contextRef="#ctx0" brushRef="#br0" timeOffset="41303.3624">21926 6593 7482,'7'-36'5289,"-7"36"-516,4 26-129,-3 13-3354,-1 3-516,0 12 0,-1 5-516,-4-2-258,0-4 0,-2-11-129,3-7 129,2-13-129,2-6 0,0-16 129,19 0-129,1-11 129,1-6 0,5 3 129,4 6-129,-3 5 129,0 3-129,-5 8 0,-4 12 129,-3 5 0,-7 1-129,-5 2 0,-3-3-129,-11-3 0,-5 1-258,-8-11-645,6 0-3612,-13-5-258,-3-3-258,-4-4-387</inkml:trace>
  <inkml:trace contextRef="#ctx0" brushRef="#br0" timeOffset="41523.375">22344 6413 10707,'120'36'5547,"-58"15"-258,-13 10 0,0 9-4644,-11 12-129,-11 5-387,-17 5-258,-19-10-645,-17 10-2580,-27-19-1677,-17-2-387,-21-13-516,-14-4-129</inkml:trace>
  <inkml:trace contextRef="#ctx0" brushRef="#br0" timeOffset="41883.3955">20547 6503 6837,'68'-90'5160,"-44"61"-129,-15 11-129,-7 27-3612,-15 24-258,-7 30 258,-11 23-516,7 22 0,5 22-387,16 11-129,14 2-129,24-10-258,26-5-774,9-27-3999,26-23-129,12-30-387,14-24-387</inkml:trace>
  <inkml:trace contextRef="#ctx0" brushRef="#br0" timeOffset="42271.4178">23526 6486 11739,'6'0'5547,"-24"4"-387,-16 2 0,-4 9-4644,-12 3-258,-2 4-129,-1 1-129,1 2-129,5-2 0,7 1 129,8-3-129,9-3 0,12 1 129,10-3 129,7-1-129,12 0 129,10-2 0,8 1 129,4-3-129,4 1 0,0 0-129,0-4-258,1 4-774,-13-10-3999,1 3-258,-6-5-516,-2 0-129</inkml:trace>
  <inkml:trace contextRef="#ctx0" brushRef="#br0" timeOffset="42467.4289">23808 6392 7353,'8'-22'6063,"-8"22"-387,-4 30-516,1 20-1548,-2 0-3354,5 9 129,0 4-258,0-3-258,0 3-645,-2-22-3225,2 0-1032,0-14-645,7-6 0</inkml:trace>
  <inkml:trace contextRef="#ctx0" brushRef="#br0" timeOffset="43039.4615">24105 6377 11868,'2'-12'5547,"-2"12"-258,0 0-129,-5 5-4644,5 6-129,0-11 0,-2 22-129,2-22-129,0 20 0,0-20-129,0 12 129,0-12 0,0 0 0,0 0-129,3 12 129,-3-12 0,9 15-129,-8-3 0,-1 2 129,0 2-129,-4 4 0,-3 2 0,-3 1 0,-3-2 0,1 3 0,2-2 129,-1-3-129,8-4 0,3-1 0,0-14 0,14 15 0,-2-14 0,8-1-129,3 0 129,0-4 0,6 1-129,0-2 129,-3 2 0,1 0 0,-1 3-129,-5 0 129,-1 9 0,-1-1 0,-4 4 0,-5 4 0,-3-1 0,-4 6 0,-2-1 0,-1 0 0,-5-1 0,-7 1 0,-6-4-129,-2-3 0,-5 1-258,-3-11-387,-2 16-1290,1-19-3354,-5 3 129,0-3-516,6-1-258</inkml:trace>
  <inkml:trace contextRef="#ctx0" brushRef="#br0" timeOffset="44639.5532">24205 6328 10191,'0'0'5676,"0"0"-258,0 0 0,20 7-4128,1-7-645,-21 0 0,71 1-258,-27-1-516,11 10-3999,-1-10-1032,-4 0-387,-50 0-129</inkml:trace>
  <inkml:trace contextRef="#ctx0" brushRef="#br0" timeOffset="94879.4267">5525 4071 3225,'-32'-1'4902,"15"1"-258,4 0-129,-1-3-1806,14 3-645,8-1-774,16-1-516,13-7 0,15 2-258,13-6 0,18-1-129,20-3 0,11 0-129,11-3 0,15 3 0,8-2-129,5 5 129,0-1-129,3 5 0,-8 3 0,-6 5 0,-12 1 129,-15 1-129,-17 2 0,-16 2-129,-17 1 129,-17 1 0,-14-1 0,-13-3-258,-6 4 258,-15-6-129,6 0-258,-6 0-645,0 0-3999,0 0-129,-5-3-387,-7 0-516</inkml:trace>
  <inkml:trace contextRef="#ctx0" brushRef="#br0" timeOffset="99378.6841">18259 6208 1161,'-22'2'4128,"13"-2"645,0-2-1032,9 2-1419,-16-2-387,16 2-129,0 0-774,14 2 0,2-2-387,10 4-258,4-1-129,13 2 129,6-5-129,11 0 0,11 0 0,17-4 258,17-5-258,13 1 129,10-5-129,11 4-129,1 1 129,-4 3-258,-9 2 129,-17 3-129,-19 0 0,-20 1 129,-19 3-258,-18 0 258,-13-3-129,-10-1 0,-11 0 129,0 0-258,0 0 0,0 0-645,0 0-3483,0 0-387,0 0-516,0 0-516</inkml:trace>
  <inkml:trace contextRef="#ctx0" brushRef="#br0" timeOffset="100047.7224">21937 5702 4257,'16'-2'5031,"-6"2"129,4 0-387,-3-8-3225,14 8-129,1-2-387,12 2-258,7 0-129,13 0-129,10-3-258,14-2 0,12-2-129,13 0 129,5-3-129,5 0 0,-3-3 0,-1 3 129,-9-2 0,-3 1 0,-16-2 0,-5 2-129,-14 2 0,-8-1 129,-4 3-258,-12 0-129,-7 4 129,-9 1-129,-6 2-516,-20 0-4257,0 0-387,-10 9-258,-15-1-516</inkml:trace>
  <inkml:trace contextRef="#ctx0" brushRef="#br0" timeOffset="100858.7687">17703 9781 8643,'35'-34'5160,"-22"8"-129,-2 2-387,-11-8-3225,0 11-645,-6-1-129,-7 15-129,-10 7-129,-5 12-129,-3 19-129,-1 12 0,-2 11-129,4 9 129,2 0 0,9-1 0,9-6-129,9-12 129,6-11 0,13-15-129,7-16-129,9-12 129,2-15-258,0-10 129,-1-10 129,-2-2-129,-5-2 0,-6 6 258,-9 8 0,-2 12 0,-6 11 0,-5 12-129,0 17 129,0 8-129,1 10 0,3 8-129,6 4 0,-1-7-1032,9 2-3612,-3-8 0,8-4-387,-1-12-516</inkml:trace>
  <inkml:trace contextRef="#ctx0" brushRef="#br0" timeOffset="101166.7864">18646 9598 11481,'8'-34'5547,"-17"26"-516,-6 8-129,-19 11-4644,-1 8-129,-7 8 0,-5 3 0,-5 5 0,4 1-129,6-1 0,8 1 129,13-3-129,17-2 0,13-4 129,17-2-129,12-4 129,6-4-129,4-2-129,-3-6-129,1 3-774,-14-10-3999,2-1 258,-7-2-774,0-8-258</inkml:trace>
  <inkml:trace contextRef="#ctx0" brushRef="#br0" timeOffset="101566.8093">19255 9561 11739,'65'-81'5547,"-52"36"-258,-9 9-387,-13 5-4515,-10 7-129,-7 7 0,-3 9 0,-5 8-129,3 13 0,6 12 0,8 9 0,9 10 0,11 6-129,12 5 0,6 3 0,5 1-129,0-2 129,-1-3-129,-5-4 0,-6-7-129,-7-6 129,-7-6-129,-5-9 0,-10-8 0,-3-8 0,-2-7 129,-1-13 0,3-12 129,6-7 0,8-8 129,6-6-129,16-5 129,8-1 0,10 2-129,12 1-387,10 11-3870,-6 0-774,-4 5-387,-1 3-258</inkml:trace>
  <inkml:trace contextRef="#ctx0" brushRef="#br0" timeOffset="102106.8401">21598 8915 9804,'-5'-82'5676,"-1"55"-516,6 27-129,-14 1-4644,7 36 0,-2 15 0,7 15-129,-5 9 0,3 3-129,1-1 0,3-4-129,0-12 129,2-15-258,5-15 129,-1-12 0,6-18 0,-1-4-129,7-18 0,1-4 129,5-5-129,4 5 129,2 7 0,2 4 0,-1 9-129,0 4 129,-8 15 129,-5 4-258,-8 8 258,-10-1-129,-8 1 0,-12-1-129,-11-1 0,-10-4-129,-3-1-258,-4-15-774,15 2-3741,3-7-129,15-8-387,14-16-258</inkml:trace>
  <inkml:trace contextRef="#ctx0" brushRef="#br0" timeOffset="102398.8569">22296 9022 10707,'63'-27'5547,"-48"27"-258,-15 0-129,-4 10-4515,-13 9-387,-4 6-129,-4 4 0,-4 4 0,-3 2-258,-1 0 129,5-1 0,0-5 0,8 0 0,8-7 0,8-2 129,7-7-129,13 0 129,12-5 0,7-1 0,8-2-129,3-1-129,-3 0-258,3 13-1806,-10-11-2967,-3 3-129,-11-4-516,-7 3-387</inkml:trace>
  <inkml:trace contextRef="#ctx0" brushRef="#br0" timeOffset="102882.8846">22976 8987 10965,'47'-81'5676,"-36"38"-387,-4 11-258,-16-2-4644,-11 10 0,-10 11 0,-5 12 0,-5 7-129,4 22 0,3 10-129,14 8 0,13 9 0,12 5-129,15 4-129,10-1 258,6-2-129,2-8 129,-8-3-129,-7-7 0,-11-7 129,-13-7-258,-10-9 258,-16-5-258,-6-10 0,-6-5 0,0-5 129,4-15-129,8-7 0,11-8 0,15-4 0,15-3 129,16 0-129,12-2 0,8 6-129,2 3-129,11 18-2322,-14-5-2580,0 8-129,-19-1-516,-8 7-387</inkml:trace>
  <inkml:trace contextRef="#ctx0" brushRef="#br0" timeOffset="103594.9253">17602 11117 10965,'8'-29'5031,"-8"29"-129,-24-16-258,3 20-3612,-11 13-387,2 15-258,-6 11 0,2 12-129,4 8-129,8 1 0,8 0 0,11-4 0,4-8 0,13-13-129,9-15 0,7-15 0,5-10 0,1-16 0,0-12-129,0-11 129,-4-6-129,-3-2 129,-5 4 0,-8 6 129,-1 9 0,-6 15-129,-9 14 0,6 6 129,-6 18-129,1 9 129,2 8-129,3-2-129,6 2-258,1-14-1677,13 5-2967,-1-12 258,14-7-645,1-9-387</inkml:trace>
  <inkml:trace contextRef="#ctx0" brushRef="#br0" timeOffset="103886.9418">18397 11071 13158,'19'-34'5418,"-19"34"-387,-7-4-258,-10 11-4386,-3 13-129,-8 7-129,-10 8-129,-3 1 129,-2 4-129,0 2 0,7-3 0,6-3 0,9-4 0,15-7 0,8-1 0,17-8 0,10-1 0,8-2 0,9-2 0,0-2-258,0-5-129,0 7-774,-14-10-3612,2 3-258,-14-4-258,-5 2-258</inkml:trace>
  <inkml:trace contextRef="#ctx0" brushRef="#br0" timeOffset="104067.9524">18141 11581 13287,'20'11'5289,"13"-7"-129,6-4-129,7 1-4386,0-1-387,4 1-129,-2 5-774,-12-6-3612,3 0-774,-10-3-387,-2 0-387</inkml:trace>
  <inkml:trace contextRef="#ctx0" brushRef="#br0" timeOffset="104406.9718">18903 10957 13158,'1'-50'5676,"12"23"-516,16 7-129,6 2-4644,11 11 0,5 1-129,2 6 0,-2 10-258,-8 0 0,-8 10 129,-10 5-258,-11 3 129,-8 1 0,-6 5-129,-6 6 129,-4 5 0,1 3 0,-1 2 0,3 0 0,2-4 0,1-4-129,4-5 0,0-9-129,0-6-516,0-22-1806,0 0-2580,-7 3-129,0-12-258,-4-18-645</inkml:trace>
  <inkml:trace contextRef="#ctx0" brushRef="#br0" timeOffset="104594.9823">18968 11103 12771,'19'0'5289,"10"-3"0,16-1-258,3-9-4515,10 5-129,5-2-129,-2 1-129,-6-1-129,-4 1-516,0 9-2451,-16-4-2193,-4 1-258,-13-2-258,-6-2-774</inkml:trace>
  <inkml:trace contextRef="#ctx0" brushRef="#br0" timeOffset="105167.0152">21809 10328 9288,'-2'-75'5547,"1"54"-258,1 21 0,-7 19-4386,4 27-258,1 15-129,2 16 0,0 3-129,0 10-258,0-3 0,1-10-129,1-14 0,-2-15-129,0-17 0,2-12 0,-2-19-129,13-9 129,2-18-129,4-3 129,8-6-129,6 5 258,7 3-258,3 8 387,3 13-258,-2 7 129,-4 10 258,-5 12-258,-10 6 258,-9 1-258,-13 4 258,-10-3-387,-16-1 258,-10-4-129,-10-1-258,-11-11-129,4 2-774,-5-15-3612,14 0-258,13-16-258,20-13-516</inkml:trace>
  <inkml:trace contextRef="#ctx0" brushRef="#br0" timeOffset="105435.0306">22602 10280 11352,'74'-24'5676,"-74"24"-387,7 15-258,-15 8-4515,-10 9-258,-3 7-129,-6 4-129,-5 2 0,-2 0 129,1-4-129,0-5 0,6-7-129,10-7 129,10-5 0,7-17 0,24 15 0,10-13 0,11 1 0,7 0-258,4 3-516,-9-6-3354,2 10-903,-14-5-258,-10 7-258</inkml:trace>
  <inkml:trace contextRef="#ctx0" brushRef="#br0" timeOffset="105599.0399">22506 10805 11481,'9'19'5676,"16"-9"-387,16 3-258,4-3-4515,4 2-387,2 4-645,-12-11-4257,5-1-387,-8-4-129,-4-1-774</inkml:trace>
  <inkml:trace contextRef="#ctx0" brushRef="#br0" timeOffset="105963.0607">23104 10265 10965,'-6'-30'5805,"13"13"-387,18 4-129,5-2-4386,16 9-387,5 0 0,8 4-129,-6 0-258,-3 2 129,-11 4 0,-11 7-258,-11 5 0,-11 9 129,-9 5 0,-7 15 0,-2 8 0,-3 9 0,7 7 0,0 2-129,4 3 129,3-3-129,1-3 129,6-12-258,0-7 129,2-10-129,-1-10-129,-2-15-387,1 1-645,-6-15-3999,0 0-258,-10-27-258,2 2-516</inkml:trace>
  <inkml:trace contextRef="#ctx0" brushRef="#br0" timeOffset="106163.0722">23223 10606 10320,'73'-7'5805,"-22"5"-387,14-1 0,-9-6-4773,16 0 0,-5-2-258,-3 4-129,-12-3-129,-9 1-258,-12 6-258,-16-6-645,-2 9-3483,-19 0-774,-7 7-258,-8-2-645</inkml:trace>
  <inkml:trace contextRef="#ctx0" brushRef="#br0" timeOffset="107583.1534">18559 12968 10707,'30'-74'5031,"-16"30"0,-11-10-258,-3 8-4128,-5 1 0,-8 17-129,-14 14 0,-6 19-129,-9 23-129,-1 19-129,-1 17 129,6 11-258,6 4 129,9-1-129,13-9 0,10-13 0,15-16 0,11-17 0,7-18 0,4-10 0,0-18 0,2-11 0,-3-6 0,-3-3 0,-2 3 0,-4 7 0,-3 11 0,-3 12 129,-2 10-129,-3 13 0,-2 13 0,-4 6-129,1 4-129,-4-1-516,9 5-1935,-3-18-2322,4-4-129,2-15-387,7-3-387</inkml:trace>
  <inkml:trace contextRef="#ctx0" brushRef="#br0" timeOffset="107755.1633">19107 12576 11868,'6'-10'5289,"-6"51"-129,-5 18-258,-5 6-4257,3 10-387,2 1-258,1-7-903,4 1-3870,-2-15-258,2-13-258,0-19-516</inkml:trace>
  <inkml:trace contextRef="#ctx0" brushRef="#br0" timeOffset="107940.1738">18905 12881 12513,'7'7'5160,"17"1"-129,5-8-1548,12 0-3225,5 0-258,4-3-1032,4 1-3483,-5-6-387,-2-3-129,-3-3-774</inkml:trace>
  <inkml:trace contextRef="#ctx0" brushRef="#br0" timeOffset="108379.1989">19573 12437 12126,'0'0'5547,"0"31"-387,-10 2-129,2 16-4386,-1 6-258,1 11 0,-1-6-387,3 1 129,1-8-258,4-11 129,2-11-129,6-15 0,8-11 0,3-5 0,4-8 0,4-3 129,6 0-129,-2 3 0,3 7 129,-4 1-129,-4 12 129,-3 3-129,-8 5 129,-5 1 0,-7 1 0,-3 0 0,-12-3 0,-9 1 0,-7-4 0,-14 0-129,-5-3-129,-6-5-387,9 6-2967,-3-14-1419,11 0 0,10-13-645,20-8-129</inkml:trace>
  <inkml:trace contextRef="#ctx0" brushRef="#br0" timeOffset="108763.2209">20634 12238 9546,'10'-1'5547,"-10"1"-387,0 14-258,-6 3-2709,-10 4-1677,-7 5-258,-2 2 0,-10 4-258,-3 1 129,-4 0-258,3-2 129,4 0 129,7-5-258,11-3 258,9-3-129,8-1 0,12-5 0,12-1 0,7-2-129,5-1 258,4 2-129,-2 0 0,-3 1-129,-2-6-129,-5 4-129,-10-4-645,5 6-3741,-23-13-258,5 11-387,-10-11-387</inkml:trace>
  <inkml:trace contextRef="#ctx0" brushRef="#br0" timeOffset="108975.233">20155 12776 11352,'73'42'5676,"-24"-25"-516,7 7-129,-4-4-4128,3 4-258,-8-4-258,-4 1-129,-10-2-516,-11-7-774,-1 3-3870,-21-15-258,13 19-387,-13-19-516</inkml:trace>
  <inkml:trace contextRef="#ctx0" brushRef="#br0" timeOffset="109591.2683">21282 12178 9159,'0'0'5160,"2"29"-258,-8 9-258,2 18-3483,-11 6-387,7 11-258,-4 7-903,0-13-2967,5 3-1290,3-18-387,4-6-387,0-17-258</inkml:trace>
  <inkml:trace contextRef="#ctx0" brushRef="#br0" timeOffset="109883.285">21554 12121 10965,'24'-38'5805,"-22"49"-903,-2 29 258,-6 15-3741,-4 8-1161,-4 5 0,4 2-129,-2-2 0,3-5-129,3-8 0,6-8 129,4-11 0,12-8 0,8-13 0,7-3 129,8-12-258,7 0 0,4-8-129,-2-6-387,5 11-1806,-9-14-2838,-6 4-258,-12-7-129,-5 3-774</inkml:trace>
  <inkml:trace contextRef="#ctx0" brushRef="#br0" timeOffset="110071.2957">21809 12395 12384,'-17'29'5547,"13"1"-129,4 15-258,0 3-4644,-1 10-129,-1 5-258,-1-5-129,-3 5-645,-4-16-1290,3 3-3096,-2-9-258,4-7-387,-2-11-516</inkml:trace>
  <inkml:trace contextRef="#ctx0" brushRef="#br0" timeOffset="110551.3232">20745 13705 11352,'55'-44'5547,"-35"38"-258,-20 6-129,0 9-4128,-15 13-516,-12 10-129,-7 5-129,-4 4 0,-4 0-258,0 1 129,4-6-129,5-3 0,10-4 0,11-7-129,7-2 0,10-1 0,11-1 129,13 1 0,9 3 0,7 3 0,6 2-129,-4-4 0,2 5-129,-7-7-645,8 11-3483,-16-20-645,-3 0-387,-7-11-516</inkml:trace>
  <inkml:trace contextRef="#ctx0" brushRef="#br0" timeOffset="110747.3344">21308 13755 11352,'10'-8'5676,"-8"25"-258,-5 6-258,-1 16-4386,-4 3-516,5 4-258,3 5-129,0-7-1419,2 4-3354,2-9-387,4-5-387,-1-17-516</inkml:trace>
  <inkml:trace contextRef="#ctx0" brushRef="#br0" timeOffset="111046.3515">21557 13780 11481,'11'-30'5418,"-11"30"-129,-16 0-387,6 16-4128,0 3-387,6 9 129,3 1-129,1 8 0,10-1 0,6 4-258,3-4 129,4 1-258,0-1 129,-1 1-129,-4-1 0,-4-5-129,-6-2 129,-5 0 0,-3-4 0,-8-1-129,-7-8 0,-7-6-129,-2-3-258,-7-8-774,5-2-3741,-11-18-387,6-5-258,-1-19-516</inkml:trace>
  <inkml:trace contextRef="#ctx0" brushRef="#br0" timeOffset="111183.3593">21719 13603 12900,'137'-83'5289,"-67"42"-387,-1 0-645,11 9-9030,-10 1-387,1 8-387,-12 0-645</inkml:trace>
  <inkml:trace contextRef="#ctx0" brushRef="#br0" timeOffset="115307.5952">14050 4761 12900,'-23'135'5934,"13"-46"-645,7 22-258,3 20-5160,16 26 0,12 32 0,12 22 0,7 30 129,7 25-258,0 33 387,-3 26 0,-2 33 0,-8 29-129,-7 65 129,-8-11 0,-7 20 0,2 60 129,0-36 0,6 9 129,7 3 0,7-3 0,8-6-129,4 1 258,2-5-258,-3-4-129,-3-5 0,-6-8-258,-3-17 129,-4-18-129,-6-58 258,3 4-258,-1-35 129,2-75 129,2 11-387,4-51-516,13-49-4257,-8-52-387,-3-46-645,-11-54-645</inkml:trace>
  <inkml:trace contextRef="#ctx0" brushRef="#br0" timeOffset="116666.673">1607 5486 10320,'3'-95'5547,"0"48"-258,-3 0-129,4 14-3870,-4 8-258,0 25-129,4 22-387,-1 29-387,-1 22 129,5 27-129,-1 15 0,4 11-129,3 2-129,3-7-258,3-21 258,-1-18-129,1-27 0,4-35 129,-3-27 0,0-30 0,-4-31 129,0-26 129,-3-24-129,-1-16 129,-3-3 0,-6 9-129,-1 14 129,-2 14-129,0 24 129,-2 34-129,2 42 129,-6 19-258,8 36 258,8 16-129,6 16 0,7 12 0,5 5 0,3-7 0,5-12 0,0-18 129,-1-20-129,-3-19 129,-2-25-129,-4-20 129,-3-26 0,-6-16-129,1-20 129,-5-11 0,-5-5-129,-3-3-129,-4 12-129,-2 14-129,-2 19-387,-12 10-1548,7 38-2580,-5 10-387,3 36-516,2 11-129</inkml:trace>
  <inkml:trace contextRef="#ctx0" brushRef="#br0" timeOffset="116942.6888">2304 5869 10707,'43'74'5289,"-26"-61"-129,3-8-258,-3-8-3999,7-18-387,-2-11 0,4-4-387,-4-10 129,-2 0-258,-7-2 129,-6 7-129,-7 8 129,-2 13 0,-11 17 0,-4 12 0,2 21 0,0 12 0,5 12 0,9 7 129,4 0-258,9 2 129,12-11-129,1-13-258,5-3-903,-3-24-3870,5-7 129,-6-13-645,0-13-387</inkml:trace>
  <inkml:trace contextRef="#ctx0" brushRef="#br0" timeOffset="117606.7267">3484 5625 11352,'20'-88'5547,"-16"50"-774,3 21 387,-7 1-4257,0 28-258,0 17-129,0 18-129,-2 9-129,2 6-129,0 4 0,2-5-129,5-10 0,3-13 0,2-16-129,3-17 129,0-15 0,0-18 0,1-16 0,-3-10-129,-2-4 0,-1 0 129,-3 1-129,0 10 129,-4 9-258,1 16 129,-4 22 129,0 0-129,12 17 258,-6 10-258,2 8 129,4 2-129,3 3 129,1-6-258,3-2-258,-3-11-387,7 2-387,-8-23-645,9 1 258,-11-17-129,6-3 516,-7-17 258,2 1 774,0 2 516,-8-3 774,5 16 387,-8-6 258,7 26-129,-10 0 0,11 17-516,-7 7-516,0 8 0,1 1-387,-1-1-645,3 6-1290,-7-16-2838,5-3-129,-5-19-387,0 0-258</inkml:trace>
  <inkml:trace contextRef="#ctx0" brushRef="#br0" timeOffset="117763.7357">3953 5182 11481,'-9'-62'5160,"4"46"-516,5 16 0,-12-8-4257,12 8-1806,0 0-3096,5 8-129,6 3-387,3-5-645</inkml:trace>
  <inkml:trace contextRef="#ctx0" brushRef="#br0" timeOffset="117926.745">4183 5042 12513,'4'19'5418,"-4"22"-258,-10 10-129,6 24-4257,-1 7-387,5 11-129,2 7-516,-1-9-1677,8 3-2838,-6-20-258,8-16-258,-4-24-516</inkml:trace>
  <inkml:trace contextRef="#ctx0" brushRef="#br0" timeOffset="118115.7558">4369 4918 12255,'-1'-47'5418,"-8"78"-258,4 46-129,-6 10-4257,11 17-258,6 7-258,4 4-516,2 5-1032,-2-31-3483,8-12-258,-8-29-258,3-12-645</inkml:trace>
  <inkml:trace contextRef="#ctx0" brushRef="#br0" timeOffset="119886.8571">5718 5281 10965,'15'-75'5289,"-17"47"-258,-18 0 0,-8 23-4386,-10 5-129,0 15-258,-1 12 129,8 13-258,9 6-129,12 1 129,14-1-129,17-3 0,11-2 129,4 1-129,2-6 0,-4-4-129,-8-4 258,-10 1-129,-13-2-129,-5-1 258,-13-8-258,-6-4 129,-1-7 0,0-7-129,6-14 129,3-15-387,13-12-258,2-25-129,16-6-129,4-20 0,10 0 129,2-2 516,0 6 129,-4 13 387,-7 14 387,0 28 387,-9 21 0,-1 31 0,-10 19-387,1 22 0,-4 9-387,4 8 0,-1 5-129,2-1 0,2-11-129,0-10 0,2-14 0,-3-14 0,5-17 0,-1-13 0,1-10-129,1-21 129,0-11-258,1-8 258,-1-2-129,1 4 129,-2 5-129,-4 8 129,-1 13 0,-6 20-129,0 0 129,0 31 0,0 3 129,0 4-129,0 3 129,3 1-129,8-8 129,3-6-258,4-9 258,4-9-129,0-9-129,0-3 129,1-10-258,-3-8 258,-3-1-258,-3-8 258,-2 2-129,-3 0 129,-1 3-258,-3 4 258,1 3 0,-1 6 0,-5 11-129,10 0 129,-3 10 0,-1 8-129,2 5 258,2-1-129,0 2 129,1-3-258,-1-4 258,4-5-129,-3-7 0,-1-5 0,0 0-258,-3-14 258,-2-3-129,-3-4 0,-2-4 0,-8-6 129,-8 1 0,-3 3 0,-3 0 129,1 7-129,2 0 129,5 7-129,14 13 129,0-13-258,11 10 129,14 0-129,7 3 129,5 0-129,-1 0 129,3 5 0,-7 6 0,-3 5 0,-6 6 129,-3 4 0,-6 3-129,0 1 129,-4-1 129,-2-4-258,2-6 258,1-6-258,1-8 0,0-5 129,-2-7-129,0-7 0,0-11 0,-3-1 0,-2-3 0,-1 2 0,-2 2 0,0 5-129,-1 9 258,-1 11-129,0 0 0,13 14-129,-5 9 129,2 3 0,3 3 129,1 1-129,3-2 129,1-6-258,-1-5 258,2-5-129,-1-9 129,0-3-129,-4-9-129,1-7 258,-3-7-258,-1-4 258,-4-2-258,-1-3 129,-3 3 129,-3 1-516,1 15-1161,-8-7-3225,7 20-258,-18-17-645,10 15-129</inkml:trace>
  <inkml:trace contextRef="#ctx0" brushRef="#br0" timeOffset="120262.8787">8097 4707 9030,'-35'-91'5289,"30"55"-258,-1-2-258,6 24-3096,0 14-387,4 22-258,-4 27-387,1 26-258,-1 19 0,1 12-258,1 8 0,1 0-258,2-9 0,-1-20-645,8-7-1290,-6-35-3096,7-15 258,-13-28-774,12 0-258</inkml:trace>
  <inkml:trace contextRef="#ctx0" brushRef="#br0" timeOffset="120842.9117">7915 5078 10707,'2'-37'5031,"13"17"-129,2-10-258,7 10-4257,0 6 129,3 16-129,-3 24-129,-1 18 0,-4 12-129,-1 8 129,1 3-258,-3 2 129,0-8 0,1-15-129,3-21 0,-1-16 0,3-14 129,0-14-129,0-17 0,-2-13 129,1-7-129,-2-2 0,-4 5 129,-4 7-129,-5 9 0,0 16-129,-6 21 129,0 0 0,0 29-129,-3 12 129,3 5-129,0 6 129,3 1 0,5-5-129,6-4 129,4-11 0,5-9 0,5-12 0,2-11 0,-2-6 0,4-17 0,-4-10 129,-2-11-258,-4-5 258,-7-6 0,-3 3-129,-8 3 129,-3 8-129,-2 7 258,-5 16-129,-4 13 0,1 11 0,-1 17 0,3 11 0,3 6 0,4 5-129,2 1 0,10 0 0,4-5-387,0-13-1032,14 0-3225,-6-16-516,9-1-129,5-12-774</inkml:trace>
  <inkml:trace contextRef="#ctx0" brushRef="#br0" timeOffset="121918.9734">9425 4974 11868,'-11'-61'5418,"4"35"-387,7 26-129,-20 0-4386,5 29-129,-1 11 0,-1 14 0,3 7-129,5 6-129,6-1 0,6-4-129,12-13-258,10-13 129,8-12-129,6-15 0,2-9-129,0-9 129,1-16-129,-5-8 0,-4-10 129,-6-6 129,-7-2 129,-7 4 0,-8 3 129,-5 10 129,0 9 129,0 25-129,-18-3 129,10 18 0,2 12-258,0 5 129,6 4-129,0-1 0,7-5-129,4-7 0,5-7 0,-1-8 0,5-6-129,-2-2 129,2-13-129,-4-6-129,-1-7 129,-4-8-129,-4-3 129,-7-1 0,-1 5 0,-11 1 0,-6 7 0,-2 5 129,-1 6 0,1 10 0,4 4-129,6 0 0,10 0 0,0 0-129,13 0-129,3 0 129,6 0 0,-1 4 129,1 4 0,1 6 129,-4 7 129,-2 6 129,-2 0 0,0 9 0,-2-2 0,3-1 0,-1-6 0,0-6-129,1-9-129,0-7 129,0-8-129,-2-10 129,-1-11 0,-1-6-129,-3-7 129,1 0 0,-4-1-129,-1 4 0,0 7 129,0 7-129,-5 20-129,12-4 129,-4 16-129,-1 12 129,4 5 0,3 3 0,2-1-129,2 0-129,2-6-129,-2-11-129,6-6-258,-6-9-129,5-10-129,-8-19 129,5-4 0,-7-16 129,0-11 387,-3-14 387,-4-11 387,3 4 387,-9-4 129,0 19 0,-2 1 129,-2 26 0,-6 17-258,2 31-129,-3 27-129,2 23-387,1 13 0,2 16-129,4 10-129,2 0-129,6-5-129,2-17-258,7-3-903,-11-26-3225,10-8-129,-7-27-387,3-6-258</inkml:trace>
  <inkml:trace contextRef="#ctx0" brushRef="#br0" timeOffset="122135.9858">10248 4896 9288,'-21'-40'5160,"20"28"-129,1-1-516,14 7-2838,2 6-1419,8 6 129,5 6-258,2 3 0,1 8-129,-3 4-129,1 3-129,-7 0-129,2 2-387,-10-11-903,9 4-2709,-13-10-387,4-1-258,-4-14-258</inkml:trace>
  <inkml:trace contextRef="#ctx0" brushRef="#br0" timeOffset="122527.0082">10740 4923 7224,'23'-30'4902,"-23"30"0,0-25-1419,0 25-903,-11-10-1032,1 10-645,-6 0-387,1 7-258,-3 7-129,1 7-129,-1 11 0,0 3 0,1 6 0,3 1 0,3 3-129,3-7 129,5-1-129,3-13 129,2-8-129,6-13 129,5-3 0,1-14 0,3-8 0,1-9 0,0-6 0,2 2 0,-3-1 129,-2 3-129,-2 7 0,-3 6 0,-4 10 129,-6 10-129,6 10 0,-4 10 0,1 5 0,1 7 0,3 0-129,1-5-645,11-1-3870,-5-9-258,5-5-129,-1-12-645</inkml:trace>
  <inkml:trace contextRef="#ctx0" brushRef="#br0" timeOffset="122775.0223">11014 4828 10320,'5'-50'5418,"-5"50"-516,-5-17 0,5 25-3741,-2 14-903,2 15 129,2 16-387,1 12 129,-1 13-129,1 10-129,-3 3 129,0-2-258,-1-3 0,-8-14-129,3-9-387,-8-22-645,11-1-1548,-14-28-1677,17-12-645,-18-3-129,13-19 129</inkml:trace>
  <inkml:trace contextRef="#ctx0" brushRef="#br0" timeOffset="123571.0679">10993 5045 4773,'46'-171'5160,"-24"106"-387,4 22 0,-5 17-3096,6 27 129,-14 8-516,3 21-258,-7-1-516,-6 10-258,-3 0 0,-7 4-129,-5-4-129,-3-4 0,1-7-129,2-10-129,6-5 0,6-13-129,0 0-258,15-24-129,6 5 129,1-8 258,1 5 258,-1-2 0,-4 9 258,-2 8 129,-16 7 387,13 0 0,-13 0 0,0 24-129,0-9-258,2 2-129,4-2-129,2-6 0,5-2-129,-1-6-129,3-1 0,-7-9 0,-8 9 0,3-25-129,-6 9 258,-11 2 0,-3-1 0,-2 2 129,3 3-129,3 0-129,13 10-387,0-22-2064,14 13-1806,12-6-129,10 1-516,-2-3 4128,8 2 903,-4 2 387,-5-5 774,-1 18 2709,-15-9 1290,0 9 0,-17 0 0,15 4-3741,-15-4-387,14 19-387,-3-6-258,4 2-129,-3 3 129,1 0-129,-2 3-129,-4-2 0,-5-1-129,-6 2 129,-7-2 129,1 1-129,-3-5-129,0-2 129,4-4-129,9-8 0,0 0-129,0 0 129,9-12-129,7-6 0,2 2 0,1-4 129,1 4 0,0 4 129,-1 7 0,-4 5 129,-4 0 0,-2 14-129,-4 4 129,0 3 0,0-1-258,-3-1 0,1 0-258,-3-19-516,6 27-1935,-6-27-1935,0-10-258,0-10-516,0-2-129</inkml:trace>
  <inkml:trace contextRef="#ctx0" brushRef="#br0" timeOffset="123699.0752">11753 4548 7740,'9'-65'4773,"-3"49"-516,2 2-774,7 7-6837,-1 4-645,2 2-387,1 1-258</inkml:trace>
  <inkml:trace contextRef="#ctx0" brushRef="#br0" timeOffset="123831.0827">11914 4487 10191,'10'61'5160,"-9"-18"-387,-4-4 0,3 14-3483,-8-4-645,5 0-516,1 1-516,-6-16-1290,8 9-3225,-1-17 0,1-1-645,0-25-129</inkml:trace>
  <inkml:trace contextRef="#ctx0" brushRef="#br0" timeOffset="124043.0949">11856 4845 4386,'36'-45'4902,"-16"27"0,3 11-387,-6-2-2967,7 14-258,-10 6-387,1 12-258,-10 4-258,-1 2-129,-3 1-258,-1-5-129,0 4-387,-1-15-1032,1 0-2838,0-14-387,0 0-129,14-9-387</inkml:trace>
  <inkml:trace contextRef="#ctx0" brushRef="#br0" timeOffset="124495.1207">12075 4746 7611,'2'-47'5289,"-2"36"-516,0 11 0,0 0-3483,0 0-774,3 15 129,3 2-516,1 3 0,1 3-129,2 1 0,3 1 0,0-1 0,2-3 129,2-4-129,0-4 129,1-4-129,0-6 129,2-3-129,0-5 129,-2-8-258,1-6 129,-4-2 0,1 0 0,-1-1 0,-4 2 0,-1 0 0,-3 3 129,-1 5-129,-6 12 129,0-12 0,0 12 0,-6 4-129,-1 9 129,-1 7 0,-2 1-129,0 8 129,1 5 0,3-4 0,0 4 0,5-1 129,1-4-129,5-1 0,6-6 0,5-2 0,5-5-129,0-3-129,5-6-258,-2-7-774,8 1-3741,-12-15-258,2 8-258,-9-15-387</inkml:trace>
  <inkml:trace contextRef="#ctx0" brushRef="#br0" timeOffset="124763.1361">12228 4446 11223,'0'0'5289,"0"-11"-903,0 11-1419,0 0-7353,2 7-516,4 7-258,0 0-645</inkml:trace>
  <inkml:trace contextRef="#ctx0" brushRef="#br0" timeOffset="124975.1482">12756 4988 10707,'36'12'5418,"-26"-12"-516,-10 0-2322,9 3-7095,-9-3-645,0 0-387,-14-3-387</inkml:trace>
  <inkml:trace contextRef="#ctx0" brushRef="#br0" timeOffset="126343.2264">12673 4663 11481,'-10'1'5934,"10"-1"-387,13 0-129,-5 0-4773,8 0-258,-1 0-387,-4-9-1935,1 9-3225,-12 0-129,8 11-774,-8-11-645</inkml:trace>
  <inkml:trace contextRef="#ctx0" brushRef="#br0" timeOffset="127646.301">2467 7195 1548,'-1'-41'4515,"0"19"387,-1 5-387,-6-7-2322,8 24-258,-2-12-387,2 26-129,-1 17-387,1 23-387,-2 14-129,2 17-129,0 9-129,0 9 0,0 0-258,0-9-129,2-11-516,-2-23-1806,1-8-2193,-1-22-129,4-11-645,-4-19-258</inkml:trace>
  <inkml:trace contextRef="#ctx0" brushRef="#br0" timeOffset="127930.3172">2833 7302 8127,'18'-107'5160,"-18"57"-258,-13 0-129,-3 11-3483,-9 7-645,3 17-387,-6 15 0,1 18-129,-2 29 129,2 24-129,2 24-129,5 16 0,2 13 129,6 15 0,4-1-129,7-1 129,1-12-258,4-14 129,3-16-516,-4-26-2193,4-11-1806,-4-22-645,-2-18-129,-1-18-387</inkml:trace>
  <inkml:trace contextRef="#ctx0" brushRef="#br0" timeOffset="128092.3265">2512 7628 7611,'50'-17'4773,"-17"9"-258,11 4-2322,5-4-6192,4-1-387,7 0-516,0-2 0</inkml:trace>
  <inkml:trace contextRef="#ctx0" brushRef="#br0" timeOffset="128434.346">3679 7357 10191,'12'-43'5289,"-13"31"-516,-16-4-1161,2 22-2451,-11 13-516,4 12-129,-1 8-387,-1 5 0,5 3 0,4 1-129,5-8 0,8-8 0,3-13 0,10-9 0,5-10 0,4-7 129,2-12-129,3-9-129,-1-3 258,0-1-258,-3 3 0,-6 6 0,-4 9 0,-11 14-129,10 0-129,-8 16-258,5 20-1161,-7-9-2838,11 10-387,-1-6-129,8 0-129</inkml:trace>
  <inkml:trace contextRef="#ctx0" brushRef="#br0" timeOffset="128595.3552">3869 7662 2580,'35'-12'5031,"-21"7"-387,0 5 0,-3 0-1806,0 15-1419,-7-1-387,1 9-645,-3 0-129,-2 3-129,-2-1-129,-7-4-387,4 0-2838,-5-9-1290,-1-6-258,1-6-258</inkml:trace>
  <inkml:trace contextRef="#ctx0" brushRef="#br0" timeOffset="128938.3749">4187 7079 9417,'11'-22'5160,"-11"53"-387,-11 7-387,10 15-3999,-8 9-129,3 5 0,2-1-516,4-3 516,0-8-516,3-11 258,4-13 0,2-9-129,3-15 129,1-4 0,4-3 0,4-7 0,0 0 0,3 1 0,-2 6 129,-2 0-129,-3 8-129,-6 7 129,-6 3 0,-5 5 0,-8-2 0,-7 0-129,-5-3-258,-8-8-1419,3 2-2580,-1-10-387,6-2-258,2-16-387</inkml:trace>
  <inkml:trace contextRef="#ctx0" brushRef="#br0" timeOffset="129179.3887">4736 7104 10191,'0'0'5289,"-7"18"-516,-9 23 0,-10 8-4257,5 13-129,1 4-258,7 2 129,6-5-258,7-5 0,8-9 0,7-13-129,11-13-387,-1-17-903,10-2-3096,-13-6-516,1-10-129,-8-6-387</inkml:trace>
  <inkml:trace contextRef="#ctx0" brushRef="#br0" timeOffset="129331.3973">4702 7371 5805,'10'-11'4902,"7"1"-516,10-1-387,3 0-4386,5-7-3483,6 0-258,0-4-645,0 1 258</inkml:trace>
  <inkml:trace contextRef="#ctx0" brushRef="#br0" timeOffset="129862.4277">5165 6961 9546,'-38'-1'5160,"22"-2"-645,16 3-129,0 0-3999,0-11-129,10 8-129,13 0 258,4-5-129,9 3-129,6-2 129,8 6 0,2-4 0,5 3 0,-4 2-129,-2 0 0,-4 0-129,-7 4 0,-7 2-129,-8-1 129,-9-3-129,-6-2 258,-10 0-258,11 0 0,-11 0 258,0 0-129,0 0 0,-8 7 0,-8 1 129,-7 6-387,-7 10 258,-10 5 0,-5 12 0,-7 10-258,1 4 258,2 6-258,6 2 258,5-2 0,11-4-129,8-5 129,8-12 0,6-8 0,5-12 0,1-6 0,7-7 129,5-2 0,3-5 0,8-3 129,5-4-129,6-3 0,5 0 0,0-3-258,2 5-1032,-9-9-3612,2 3 0,-11-7-645,-7 3-129</inkml:trace>
  <inkml:trace contextRef="#ctx0" brushRef="#br0" timeOffset="130095.441">5453 6940 8643,'0'0'5160,"-10"13"-258,3 18-258,-9 6-3612,1 17-258,-6 3-129,-3 10-387,-1-1 0,-5-3-258,3-2-516,0-15-1290,5-2-2709,1-11-516,6-5-258,2-11-387</inkml:trace>
  <inkml:trace contextRef="#ctx0" brushRef="#br0" timeOffset="131130.5002">6806 7217 4386,'18'-49'5031,"-17"17"-258,-1 0 0,-8-4-2580,-4 10-903,-12 2-258,-1 17-258,-10 9-129,1 25-129,-6 12-129,4 16-387,3 7 129,8 7-129,7-3-129,9-8 129,9-10-129,11-17 129,11-15 0,7-16-129,6-12 129,3-15 0,0-10 129,-2-8-129,-1-3 0,-6 3 0,-7 6 0,-5 6 0,-5 13 0,-12 20 0,10-3-129,-6 18 129,-2 16 0,-1 9-129,4 2 0,1 0 0,4-1-129,-2-7 0,7-10-129,-4-11 129,3-9 129,-2-8-129,1-11 129,-3-10 0,0-3 129,0-8 0,-3 2 0,1 0 0,0 6 0,1 7 0,0 9 129,1 9-129,-2 3 0,1 17 0,0 6 0,-2 5 0,1 1 0,-1-2 0,-3-5 0,5-6 0,0-6 0,2-7 0,-1-3 0,5-14 0,-3-7 129,5-1-129,-3-3 129,1 1-129,-3 4 129,-1 0 0,-2 11 0,-1 6 0,0 3-129,-8 0 0,17 25-129,-8-13-1032,8 5-3225,0-5-258,6-1-258,3-8-258</inkml:trace>
  <inkml:trace contextRef="#ctx0" brushRef="#br0" timeOffset="131490.5208">7534 7244 5160,'22'-37'5160,"-22"22"-129,0 15-387,-21-10-2322,10 20-1032,-7 5-645,2 11-129,1 1-258,6 2-129,4-2-129,3-3 0,2-4-129,0-20 0,21 9 0,-5-14 0,2-14 129,-1-6-258,-1-9 258,-2-7-129,-4-8 129,-4-8 129,-6-5-129,0-1 258,0 5-258,-3 5 129,-1 11-129,0 13 258,0 17 0,4 20-129,0 25 129,1 17-129,2 12 129,3 8-129,4 7 0,2-5-258,5 1-258,0-19-1290,11-3-2967,2-18-387,11-11-258,1-16-516</inkml:trace>
  <inkml:trace contextRef="#ctx0" brushRef="#br0" timeOffset="131934.5462">9069 6861 9417,'-17'-70'5289,"-3"36"-258,2 12-387,-9 8-3870,1 14-258,-5 12-129,2 18 0,-3 12-129,5 10-258,4 6 0,5 0 0,5-3 0,8-3-129,5-12 129,4-11-129,7-15 0,5-9 129,5-6 0,0-14-129,4-10 0,3-9 258,-1-8-258,3-4 129,1 4 0,-7 1 0,-2 9-129,-3 8 129,-5 11 0,-3 13 0,-3 13 0,-3 11 0,-1 7 129,3 0-387,7 9-1290,-2-14-3096,9-1-387,-2-11-258,10-3-516</inkml:trace>
  <inkml:trace contextRef="#ctx0" brushRef="#br0" timeOffset="134390.6867">10543 6684 2451,'22'-22'4773,"-14"3"0,-1-2-258,-7-11-2451,3 7-774,-7-11-258,-6 7-387,-9-1 0,-6 5-258,-7 8 0,-2 10 0,-4 7-129,0 17 0,3 15-129,6 11 0,10 7 0,8 6 0,11 4-258,6 1 258,9-1-258,6-3 129,4-10 129,1-1-129,-5-9 258,-3-3-258,-8-8 129,-5-5-258,-5-7 258,-9-3-258,-6-6 129,-5-5 0,0-2-258,-2-12 516,3-11-516,7-7 258,6-8-129,6-5 129,8 0 0,8-1-129,9 1-129,6 0-516,11 11-3612,-1 3-387,3 7-258,2 4-645</inkml:trace>
  <inkml:trace contextRef="#ctx0" brushRef="#br0" timeOffset="135810.7679">11323 6722 2709,'20'-41'5289,"-14"20"-258,-6-1-129,0 22-2580,-18-18-645,3 22-645,-11 12-258,0 14-129,-3 6-129,3 12-129,4-2-258,4 3 129,8-11-258,8-6 129,3-17-129,9-8-129,5-7 129,5-12 0,0-10 0,2-7-129,1-4 129,-2-4-129,-3 7 129,-2 1 0,-4 4 0,-2 5 0,-3 10 0,-7 10 0,10 0 0,-8 15 0,1 5 0,2 5 0,2 1 0,1 2 129,4-4-129,1-6 0,3-5 0,1-3-129,0-9 129,0-1 0,1-9 0,-1-6 0,0-6 0,0-3 0,3-4 0,-2-3-129,0 2 129,1 1-129,-4 6 129,0 7 0,-2 6 0,-3 9 0,-10 0 0,14 19 0,-7-2 0,-2-1 0,3 0 0,1 0-129,3-4 129,-1-5-129,4-2-129,1-4-258,1 1 0,-4-2-258,10 0-1677,-11 0-2322,4 0-387,-6-2-258,5 2 388</inkml:trace>
  <inkml:trace contextRef="#ctx0" brushRef="#br0" timeOffset="136186.7893">12030 6722 2580,'10'-2'4902,"-10"2"-387,0 0 0,-10 5-3225,1 9-387,-4-4-516,4 4 0,0-2-258,4-1-129,5-11 0,1 12-129,8-12 0,2-5 129,3-8-129,1-8 0,2-6 129,0-10-258,0-9 129,-5-8 0,1-6 258,-2-1 0,-2 3-129,-5 5 516,-4 6-129,0 18 258,-2 11 0,2 18 258,-12 29-387,7 18 0,-1 7 0,3 11-258,1 5 129,2 0-387,5-4 0,7-11-129,7-6-774,0-23-3741,13-9-387,4-14-258,6-6-387</inkml:trace>
  <inkml:trace contextRef="#ctx0" brushRef="#br0" timeOffset="136554.8105">12842 6096 6837,'0'0'5289,"-2"15"-258,-6 19-645,-2 7-3870,2 8-387,1 4 0,0 1 0,-1-7 0,5-4-258,-1-8 129,4-4 0,0-9 0,5-8 0,5-4 0,2-5 0,6-3 0,0 1 0,2 2 0,1-3 0,0 6 0,-3 1 0,-5 1-129,-6 1 129,-2 2 0,-5-1 0,-8 2 0,-8 1 0,-5-3 0,-4-2 0,-3-1-129,1-5-774,9-1-3483,0-3-387,10-2-387,7-8-129</inkml:trace>
  <inkml:trace contextRef="#ctx0" brushRef="#br0" timeOffset="137330.8547">13976 6314 10965,'-24'-51'5547,"0"47"-645,-7-2-774,5 19-3612,2 13-258,4 11-258,7 8 129,4 6-258,1 5 129,4-2 0,1-1 0,-2-5 0,-2-5 0,-5-7-129,-4-9 129,0-7-129,-4-8-129,-1-7 129,4-5 0,3-5 0,7-15 129,7-5-129,13-13 258,9-7-129,9-3 129,8-1 0,3 5-129,3 5-258,4 20-2451,-7 0-2193,-2 19-129,-8 4-774,2 18 0</inkml:trace>
  <inkml:trace contextRef="#ctx0" brushRef="#br0" timeOffset="137458.8622">14266 6875 10449,'11'95'5676,"-19"-55"-516,-7 1-516,-3 5-7998,-16-11-1548,-3-2-516,-10-3-516</inkml:trace>
  <inkml:trace contextRef="#ctx0" brushRef="#br0" timeOffset="137938.8895">6895 8322 11352,'11'-70'5418,"-9"58"-258,-2 12-387,0 30-4257,-7 31 0,2 23-129,-1 19 0,3 14-129,0 4-258,1-5-129,2-6-516,0-32-2451,9-7-1806,-4-28-258,1-21-258,-6-22-645</inkml:trace>
  <inkml:trace contextRef="#ctx0" brushRef="#br0" timeOffset="138754.9363">6717 8714 10836,'-5'-45'5289,"21"28"-387,6-3 0,13 8-4128,4-1-258,4 13-129,1 5 0,-4 20-258,-10 16 0,-2 10-129,-9 8 0,-5 6 0,-4-3 0,-2-8 129,2-12-129,3-17 0,1-17 0,7-9 0,0-23 0,3-10 0,0-12 0,-3-7 0,-3 2 129,-5 6-129,-7 8 0,-5 12 0,-1 25 129,-6-1-129,-2 20 0,5 15 129,3 4-258,6 4 129,10-2 0,5-7 0,8-8 0,4-8 0,3-11 0,-2-6 0,-3-13 0,0-8 0,-11-6 0,-5-2 0,-7 1 0,-6 5 0,-5 6 0,-9 10 0,-1 7 0,-2 7 0,3 13 0,5 6 0,7 3 0,0-2 0,14-3 0,3-4 0,9-6-129,2-7 129,3-7 0,0-2-129,0-11 129,-4-8-129,-3-1 129,-2-4-129,-4 1 129,-4 2 0,-3 5 0,-3 4 0,-8 14 0,17 0 0,-9 8 0,2 9 0,2 3 0,1 0 0,1-2 0,0-2 0,0-6 0,-1-5 0,1-5 0,0-7 0,-2-8 0,-1-5 0,2-4 129,-1 1-129,1 1 0,-1 4 0,0 4 0,0 5 0,0 8 0,0 3 0,0 10 0,-1 3 0,2 3 0,0-2-387,6 10-1935,-5-16-2580,6 0-258,-3-10-387,3-10-516</inkml:trace>
  <inkml:trace contextRef="#ctx0" brushRef="#br0" timeOffset="139370.9716">9100 8447 6966,'-11'-34'5031,"-1"14"-129,-2 5-387,-14 3-3096,7 12-645,-8 10 0,0 16-258,-1 8 0,3 8-387,1 6 129,8 0-129,5-2 0,6-5-129,7-12 129,10-9 0,4-15-129,5-5 0,2-16 0,1-9 0,-3-9-129,0-5 129,-2-4-129,-3 2 258,-3 4-258,-4 8 129,-1 8 0,-6 21 129,8-6-129,-3 15 0,0 17 258,3 5-258,3 5 129,2-2-387,6 6-774,-4-15-3870,11-4 129,-3-10-516,8-7-387</inkml:trace>
  <inkml:trace contextRef="#ctx0" brushRef="#br0" timeOffset="139558.9823">9411 8303 9417,'7'-71'5289,"-4"59"0,-3 12-387,0 22-3870,-3 13-516,3 13-129,0 8 0,0-1-387,0 6-258,3-11-516,5 4-3225,-8-19-1032,2-6-258,-3-16-516</inkml:trace>
  <inkml:trace contextRef="#ctx0" brushRef="#br0" timeOffset="139710.9909">9370 8540 7353,'23'-26'4902,"-5"13"-258,6 0-387,0 0-4515,4-6-774,6-1-3096,-3-1-516,-1-4-129,-4-12-129</inkml:trace>
  <inkml:trace contextRef="#ctx0" brushRef="#br0" timeOffset="140035.0096">9683 8110 7224,'7'-56'5031,"-7"56"129,0 21-387,0 28-3096,-5-1-645,5 13-516,0-1-129,3 1-129,3-4-129,1-10-129,3-12 129,1-11-258,-1-10 129,3-9 0,1-5 0,1-10 129,5-9-258,3 2 129,0 0-129,1 5 129,2 4 0,-3 8-129,-3 1 258,-4 10-129,-9 9 0,-4-1 0,-5 5 129,-10-2-129,-8 2 129,-8-3-129,-5-1 0,-3-3-387,2 5-2064,-6-12-2193,9-4-387,2-6-516,13-6-258</inkml:trace>
  <inkml:trace contextRef="#ctx0" brushRef="#br0" timeOffset="141843.113">10719 8020 774,'23'-25'4902,"-16"13"258,3 6-387,-6-9-1806,9 14-1032,-13-11-516,8 11-387,-8 1-387,0 0-129,0 0 0,0 0-258,0 0 0,0 0-129,0 0 129,0 0 0,0 0-129,0 0 129,0 0-129,0 0 0,0 0 0,-8 0 0,-6 13 0,-3 3-129,-7 6 0,-5 3 0,-4 7-129,-2 1 129,1-2 0,2 2 0,4-9 0,8-1 0,5-7 0,15-16 0,-3 17 0,6-12 0,14 0 0,3 2 0,8 1 0,7 5 129,3 2-129,5 0 129,-3 2-129,0 0 0,-4-3 0,-6-2-129,-2 0-387,-12-9-258,2 7-3096,-18-10-1032,0 0-516,0 0-645</inkml:trace>
  <inkml:trace contextRef="#ctx0" brushRef="#br0" timeOffset="143362.1999">11293 7850 5547,'5'-22'5418,"-5"22"-516,0 0-129,0 0-3225,6 11-645,-5 20-258,-1 7-258,3 11 129,-2 5-387,3 6 129,-1 0-258,0-4 129,-1-5-516,-2-15-516,10 0-3612,-10-15-516,0-7-258,0-14-516</inkml:trace>
  <inkml:trace contextRef="#ctx0" brushRef="#br0" timeOffset="144098.242">11488 7891 3096,'7'-16'4902,"-4"0"-516,-3 16-1161,5-17-645,5 17-516,-10-11-774,0 11-129,0 0-387,8-1-258,-8 1-129,0 20 129,0 4-387,0 4 0,0 5 0,0 6 0,1 2-129,3 0 0,1-7 0,1 0 0,0-12 0,4-3 0,-1-11 0,3-2 0,1-6 129,0-3-129,4-5 0,2-2 129,1 1-129,3 2 0,-2 3 129,0 2 0,-3 2-129,-2 8 0,-3 6 0,-2 5 0,-4 3 0,-6 3 0,-1 1 0,-4 1 0,-4-1 0,-5-1 0,-2-2-129,-3-4 0,-1 1-387,-7-12-1032,7 5-3225,-9-6-516,5-1 0,1-6-645</inkml:trace>
  <inkml:trace contextRef="#ctx0" brushRef="#br0" timeOffset="144699.2763">11586 7868 3483,'0'0'5547,"-7"-11"0,7 11-387,0-14-2322,14 14-1290,-2-7-129,13 1-516,3-3-129,6 2-387,2 0-129,-2 2-129,1 2-258,-6 0-258,-7 3-516,-22 0-2451,13 4-1935,-13-4-129,-10 13-645,-5-6 258</inkml:trace>
  <inkml:trace contextRef="#ctx0" brushRef="#br0" timeOffset="150699.6195">1928 6986 7482,'-28'-40'5031,"20"25"-129,8 15-258,-11 0-3483,7 26-645,0 12-129,1 10-387,0 12-774,-4 0-3612,7-4-258,0-12-387,5-13-387</inkml:trace>
  <inkml:trace contextRef="#ctx0" brushRef="#br0" timeOffset="150850.6282">2042 6893 8643,'0'-22'4902,"-5"22"-258,-3 26-387,5 20-5676,-1 5-2709,2 8-516,2 8-387,-1-5-387</inkml:trace>
  <inkml:trace contextRef="#ctx0" brushRef="#br0" timeOffset="151391.6591">12324 7413 5934,'4'16'5031,"-4"5"-387,-4 1-645,-4 1-4257,6 7-2193,-2-5-2064,1-8 129,3-5-645</inkml:trace>
  <inkml:trace contextRef="#ctx0" brushRef="#br0" timeOffset="151538.6675">12432 7444 6063,'0'0'5289,"6"22"-516,-6 4-258,-7 6-3999,0 4-516,5 3-3999,-5 2-645,1-3-258,-2-1-387</inkml:trace>
  <inkml:trace contextRef="#ctx0" brushRef="#br0" timeOffset="152317.7121">1663 10730 10965,'0'-48'5289,"-1"29"-516,1 19 258,0 0-4128,0 18 0,-1 18-258,1 16-387,-1 13 129,-2 15-258,-2 7 258,-1 6-387,-1-2 129,-2-11-129,3-7-129,0-10 129,3-10 0,3-16 129,3-14 0,10-9-129,5-13 0,6-1 0,5-6 0,6-7-129,4-3-129,2-5-387,7 10-2451,-13-11-2064,1 3 129,-8-6-645,-4 1-387</inkml:trace>
  <inkml:trace contextRef="#ctx0" brushRef="#br0" timeOffset="152626.7298">2052 11250 6063,'40'-7'5031,"-15"-8"-516,1-7-129,-7-12-3225,9 7 0,-10-13-516,-1 11 0,-11-8 0,-1 11 0,-9-1 0,-4 13 0,-9 4-129,-1 10 0,-4 10-129,2 17-129,0 15 0,7 11-129,6 6-129,7 5 129,5 0-258,8-6 129,10-4-258,6-18-387,11-10-258,-6-24-2193,9-2-1806,-1-12-387,1-12-129,0-14-129</inkml:trace>
  <inkml:trace contextRef="#ctx0" brushRef="#br0" timeOffset="152798.7396">2660 10773 10449,'0'-94'5418,"-10"80"-387,-1 28 258,-6 24-4386,4 18-129,0 10-258,6 9-387,7 10-387,0-8-387,9 8-1548,-2-23-2838,3-9-129,-3-16-258,0-13-516</inkml:trace>
  <inkml:trace contextRef="#ctx0" brushRef="#br0" timeOffset="152942.7478">2553 11041 9933,'-3'-72'5160,"10"49"-258,11 5-258,7 1-4128,9 6-387,13 4-3225,2-4-1548,7 5-516,4-1-258</inkml:trace>
  <inkml:trace contextRef="#ctx0" brushRef="#br0" timeOffset="153505.78">3940 10930 10707,'33'-75'5547,"-30"42"-258,-11-2 0,-3 12-3999,-11 5-645,1 21 0,-6 13-258,2 12-129,-1 8 0,1 7-258,5 2 129,6 0-258,4-3 129,9-11-129,2-6 0,9-11 0,6-8 0,3-6 0,3-5-129,1-12 129,1-6-129,-2-7 0,0 0-129,-1 2 129,-4 4-129,-5 3 0,0 9 0,-3 9 129,-1 6 0,1 13 129,1 9 0,-2 4 0,5 0 0,2 3 129,0-3-129,0-7 129,1-4 0,-3-3 0,0-6 0,-1-6 129,-3-2 0,1-1 0,-10 0 129,12 0 129,-12 0 0,8 13 0,-8 1 0,0 9-129,-5 1 129,-4 7-129,-1 1-258,-2-3-387,1 9-1290,-6-13-3225,5-1-129,-1-12-645,13-12-258</inkml:trace>
  <inkml:trace contextRef="#ctx0" brushRef="#br0" timeOffset="153910.8032">4445 10510 10965,'12'-32'5547,"-4"32"-645,-6 23 258,-2 12-4644,0 14-129,0 9-129,3 7-129,-3-3 0,0-6-387,0-6 129,-2-12-129,1-6 129,-1-13-129,2-19 129,0 0 129,8 0-129,2-10 0,5-3 0,4-3 0,3 4 129,0 4-129,1 6 0,-2 2 0,-1 5 129,-3 8-129,-5 5 129,-6 4 0,-4 1 0,-2 0 0,-7 2 0,-6-1 0,-5-3-129,-4-7-387,3 9-1806,-7-16-2322,1-2-129,0-5-387,3-8-516</inkml:trace>
  <inkml:trace contextRef="#ctx0" brushRef="#br0" timeOffset="154618.8437">5373 10571 10836,'0'-18'5289,"-15"4"-387,-3 22 0,-7 13-4128,0 15-258,-3 13-129,5 8-129,3 3 0,11 1-129,6-4-129,6-9-129,13-9 129,7-13-129,9-15-258,0-11-129,2 0-516,-14-15-3483,4-3-258,-11-6-516,-6-5-258</inkml:trace>
  <inkml:trace contextRef="#ctx0" brushRef="#br0" timeOffset="154758.8515">5248 10790 9417,'-9'3'5031,"9"-3"-516,10 0-258,13-13-3741,7 1-516,17 0-3999,-1-1-258,3-3-258,0 0-774</inkml:trace>
  <inkml:trace contextRef="#ctx0" brushRef="#br0" timeOffset="155450.8913">5870 10268 3354,'-14'-7'4902,"14"7"-258,10-8 0,10 8-2193,-2-6-516,15 6-387,-3-6-387,10 6-387,-5 0-258,3 3 0,-7 9-258,-3 7 0,-12 6-129,-9 11 129,-7 6-258,-13 8 129,-9 5-129,-9 8 129,-5 5-258,-6 1 0,-1 4-129,-2-7 0,2-3 0,7-8 0,6-3 129,8-14-129,12-8 258,10-12 0,8-8 129,17-8-129,9-3 129,11-8-129,10-6 129,3-3-258,1 3-516,-5-9-1935,-4 9-2193,-7-1 0,-6 4-387,-14-1-387</inkml:trace>
  <inkml:trace contextRef="#ctx0" brushRef="#br0" timeOffset="156365.9436">5883 10674 11481,'18'-2'5289,"-4"2"-387,4-5-129,12-2-4386,3 1-258,4-6-645,8 0-3870,-7-1-387,-2-2-387,-8 1-258</inkml:trace>
  <inkml:trace contextRef="#ctx0" brushRef="#br0" timeOffset="156427.9472">6101 10300 8901,'-18'-4'5289,"8"4"-258,2 13-258,-3 3-3225,3 23-516,-10 7-387,1 14 0,-9 13-258,-2 9-258,-9 6-258,-2 1-258,2 3-903,-3-14-3612,10-6 0,2-13-516,11-15-387</inkml:trace>
  <inkml:trace contextRef="#ctx0" brushRef="#br0" timeOffset="157735.0219">7430 10369 8385,'14'-44'4902,"-14"16"0,-1 3-258,-15-1-3354,2 16-258,-12 6-258,2 14-258,-7 19-129,1 14 0,4 12-258,6 5 0,5 1-129,10 0 0,5-10 0,7-10 0,9-13-129,5-16 129,1-12 0,3-9 0,-1-15 0,-1-8 0,0-9 0,-2 0 0,-2 2 129,-3 6-258,-3 6 258,-4 12-129,-9 15-129,11 3 129,-7 21 0,-1 3 0,0 7-129,2 0 258,0-2-258,3-4 258,3-8-258,-1-10 258,4-8-129,0-2 0,1-14 0,1-6 0,2-7 0,-2-5 0,1-1 0,-1 1 0,-2 5 0,1 6 0,-4 9 0,0 12 0,-2 5-129,0 13 129,-1 9 0,0 0 0,0 4 0,0-3 0,-1-5 0,2-6 0,1-6 0,0-9 0,1-2 0,1-10 0,2-10 0,0-2 0,1-6 129,0 2-258,-2 1 258,-1 6-129,-4 9 129,2 10-129,-3 7 129,-1 12-129,0 8 0,1 2 0,2 3-258,0-8-516,13 2-3225,-5-16-903,6-5 0,4-5-645</inkml:trace>
  <inkml:trace contextRef="#ctx0" brushRef="#br0" timeOffset="158103.043">8288 10364 10062,'16'-77'5289,"-19"49"-258,-6 25-129,-13 3-3612,1 25-387,-7 10-258,4 13-258,0 3-129,7 4-258,7-3 0,7-4 0,5-11-258,7-14 129,11-10-129,0-13 0,8-15 0,-5-14 0,2-12 0,-3-15 0,-2-11 0,-4-14-258,0-5 0,-6-4 129,-1 13 129,-5 4 0,-2 20 0,-2 17 516,-1 26 0,1 23 258,-2 25 0,2 20 129,4 7-129,10 13-129,9 0-258,6-4-258,14-4-774,-6-19-3612,20-8-387,1-21-516,6-10-387</inkml:trace>
  <inkml:trace contextRef="#ctx0" brushRef="#br0" timeOffset="158699.0771">9519 10064 10320,'67'-40'5547,"-49"34"-258,-18 6-129,0 0-4257,-7 3-129,-14 18-258,-10-1-129,-2 7-258,-9 3 129,-3 0-129,2 6 129,0 1-258,4 0 129,5 1-129,8 0 0,7-4 0,11 0 0,6-7 0,5-4-129,11-9 129,3-5 0,7-9-129,1 0 129,5-12 0,2 1 0,0-6 0,2 0 0,-7 1 0,0-2-129,-5 0 129,-3 1-129,-8-3 129,-3-2 0,-1-1-129,-5-3 0,-1-1 129,-1 2 0,0 2 0,0 3 0,0 3 129,-1 5-129,1 12 0,-4-11 129,4 11-129,0 0 129,0 0 0,-6 12-129,5-1 129,1 3 0,0 9 129,0 3-129,0 6 129,0 2-129,1 4 129,0 3-129,8-2-129,-1-5 0,3-6 0,5-8-258,5-8 0,3-5-645,-5-13-1806,10-2-2709,-5-12-129,4 0-258,3-9-645</inkml:trace>
  <inkml:trace contextRef="#ctx0" brushRef="#br0" timeOffset="159223.1071">10249 10326 8127,'-29'28'5289,"28"-13"-129,1-5-387,14 9-3483,6-14-774,11 3-129,7-4-645,4-8-1419,8 0-3096,2-7-129,4-4-645,2-11-129</inkml:trace>
  <inkml:trace contextRef="#ctx0" brushRef="#br0" timeOffset="159554.126">10991 9950 10836,'21'-106'5418,"-24"65"-258,-9 24-1290,-14-1-2709,5 15-516,-4 4-129,6 18-258,6 9-129,6 11 0,7 9-129,4 3 129,9 5 0,0-3-129,3 2 129,-3-6-258,-2-3 0,-6-9-129,-5-7 0,-3-6-129,-9-5-129,-6-11 129,0-7 0,-3-4 129,1-13 129,7-12 129,6-7 0,7-9 0,6-7 0,12-2 0,7 3-387,6-3-1161,12 11-3096,1 6-516,6 10-258,1 5-387</inkml:trace>
  <inkml:trace contextRef="#ctx0" brushRef="#br0" timeOffset="160582.1848">11897 9872 10449,'-13'-32'5676,"-10"24"-387,-14-1 0,3 11-4644,-1 10-258,2 8-129,5 7-129,8 7 0,7-1-129,7 1 0,6-7 0,4-6 0,6-5 0,5-8-129,3-8 129,4-8 0,-1-8 0,2-6-129,0-8 129,-1-1 0,1-1 0,-3 2-129,-3 8 129,-5 5 0,-2 10-129,-10 7 129,12 10 0,-10 11 0,-2 6 0,2 6 129,0-1-129,-1-1 0,4-6 0,3-4 0,0-6 0,2-5-129,2-8 129,-1-5 0,1-9 0,1-4-129,0-6 129,0 0-129,1-5 129,-2-1 0,0 7 0,0 3-129,-1 4 129,0 4 0,-2 10 0,-9 0 0,15 8-129,-9 5 129,0 3 0,-1 0 129,1-1-129,1 0 0,0-3 0,2-2 0,2-6 0,1-2 0,-2-2-129,3-2 0,-2-5 129,2-6-129,1-2 129,-1-2-129,-1 1 129,2 0-129,0 4-129,-2-1 0,3 9 0,-2-2-258,1 6-258,-4 0-774,12 7-1935,-9-4-1548,7 0-129,-3-3 129,8 5 2322,-11-6 1677,4-4 903,-2 3 1290,-16-13 2322,0 15 2064,4-12-387,-4 12-516,-18-7-1935,18 7-1161,-24 9-774,11 4-258,2-1-258,1 1-129,4 0 0,6-13 0,0 17-129,0-17 0,12 0 0,2-4 0,2-9-129,3-5 0,2-7 0,-1-8-129,4-8 0,-2-12-129,1-4 258,-3-1-129,-3 2 258,-4 5 0,-5 9 258,-3 14-129,-5 28 258,0 0-129,-6 34 0,-1 17 129,-2 9-258,3 9 0,3 8-387,1-10-258,6 11-2451,3-24-2193,7-10 0,2-21-774,11-12 0</inkml:trace>
  <inkml:trace contextRef="#ctx0" brushRef="#br0" timeOffset="161702.2489">13490 9900 7482,'-7'10'4902,"12"2"129,13-12-774,9 0-3741,6 0-645,4-10-1290,13 5-1806,-3-9-1419,6 5 903,-7-18-129,5 5 1032,-11-20 1419,-2-4 1419,-3 0 1548,-16-12 2709,-2 7 1032,-14-4-1161,2 19-387,-12-4-645,7 40-1032,-19-17-1032,7 24-387,-3 14-387,8 11 0,1 8 0,6 9-129,1 6 0,8 0 129,2-1 0,1 2-129,3-8 129,-6-6-129,-4-8 0,-5-3 0,-8-9-129,-8-4-129,-5-12 129,-6-1 0,1-5-129,0-5 129,4-6 0,7-9-129,9 2 0,6-11-258,11 8-387,4-9-1677,12 13-2709,1-2-258,7 9-258,0 2-387</inkml:trace>
  <inkml:trace contextRef="#ctx0" brushRef="#br0" timeOffset="161807.2549">14181 9893 9288,'12'10'5031,"2"4"-516,-14-14-4386,10 5-4644,-10-5-387,0 0-645</inkml:trace>
  <inkml:trace contextRef="#ctx0" brushRef="#br0" timeOffset="162514.2953">4093 12259 10320,'9'12'5289,"18"-10"-258,14-3-129,17-7-4386,12-9-129,11 2 129,2-6-258,-2-1-258,-4 1-258,-13-3-516,-9 18-2838,-25-6-1290,-15 11-258,-15 1-129,-7 0-258</inkml:trace>
  <inkml:trace contextRef="#ctx0" brushRef="#br0" timeOffset="162694.3056">4610 12126 9288,'-26'20'5289,"16"6"-258,4 13-258,-5 2-3354,11 20-645,0 3 0,0 10-387,0 0 0,2-1-387,2-3-129,-4-16-645,11 4-1806,-9-26-2451,6-11 0,1-21-387,3-10-387</inkml:trace>
  <inkml:trace contextRef="#ctx0" brushRef="#br0" timeOffset="163550.3544">4732 12180 9546,'10'-66'5547,"-10"66"-645,4 27 129,-6 14-3870,2 22-516,1 7 129,3 11-258,0-2-129,3-1-258,-2-9 0,3-8-129,-1-18-129,2-11 129,0-20-129,0-12 129,1-12-129,-2-17 129,0-8-129,0-4-129,1 0 258,0 7-129,-1 6 0,-2 8 0,-6 20 0,15-5 129,-5 15-129,0 11 129,4 5 0,3 2 129,4-2-129,6-1 0,3-9 0,0-6 129,4-8-129,-1-4 0,-3-11 0,-4-6 129,-8-7-129,-2-5 0,-6-5 0,-6 0 129,-4 1-129,0 6 129,-7 7 0,-2 9-129,1 10 129,0 10-129,0 17 129,3 12-129,4 7 0,1 3 0,5-2 0,4 0-129,4-10 129,4-9 0,3-9-129,1-14 0,2-7 129,-1-15-129,3-8 129,-3-7-129,-1-2 258,-2-1-258,-4 3 129,-2 2 0,-3 8 0,-2 6 0,-8 19 0,12-8 129,-12 8-258,16 19 258,-5 1-129,1 4 0,0 0 0,1-2 0,1-1 0,0-6 0,-1-5 0,-2-5 0,3-5 129,-3-3-129,2-12 0,-2-5 0,0-7 129,2-5-129,-2-2-129,2 0 258,0 4-258,0 5 258,-1 10 0,1 10 0,-2 5-129,2 21 129,0 7 0,-2 9 0,0 2 129,0 1-258,2-5 0,-2-4-129,1-3-645,-8-13-3096,5-1-1032,-9-14-258,11 0-645</inkml:trace>
  <inkml:trace contextRef="#ctx0" brushRef="#br0" timeOffset="164474.4074">7590 12042 903,'0'0'4257,"0"0"516,9-3-903,-9-14-903,9 10-387,-9-19-645,4 9-258,-4-16-516,0 9-129,-1-9-387,-4 8-258,-8-2 0,-3 6-258,-2 5 0,-5 12-129,-2 5 129,-5 21-129,-2 12 0,0 13 0,0 11 0,3 6 129,5 4-258,4-3 258,9-6-129,4-9-129,7-14 129,10-11 0,5-14 0,5-11 0,4-9 0,-2-10 0,1-9 0,0-7 129,-1-5-129,-2-3-129,1 0 258,-6 6-258,-2 5 258,0 11-129,-2 11 258,-3 12-129,0 18 0,-1 10 129,-2 9-129,3 2 0,3 4-516,-1-12-903,8 2-3483,-2-14 0,6-6-387,0-10-645</inkml:trace>
  <inkml:trace contextRef="#ctx0" brushRef="#br0" timeOffset="168514.6385">14162 9482 1161,'0'0'3999,"0"0"-903,8-15-645,-8 15-645,0 0-258,0 0-516,0 0-258,0 0-387,0 0 129,8-6-258,-8 6-129,0 0-129,0 0 129,0 0-129,0 0 129,0 0-129,0 0 129,0 0 0,0 0 129,0 0-129,0 0 258,0 0 0,0 0-129,0 0 129,0 0 0,0-10 0,0 10 0,0 0 0,0-12 0,0 12 129,0 0-129,0-11-129,0 11 129,0 0-129,0-12 0,0 12 0,0 0 0,0 0-129,-3-13 0,3 13 0,0 0 129,-11-11-129,11 11 0,-11-7 0,11 7 0,-14-3-129,5 3 129,-1 0-129,-2 0 129,0 8-129,-3 1 0,0-1-129,1 1 129,0 1 0,1 0 0,1-2-129,-1 1 129,0-1-129,2 3 129,-2-1 0,2 4 0,-2 0-129,0 3 129,0 0 0,3 3 0,2 0 0,1-4 0,5 0 0,2-3 129,0-1 0,9 0 0,3-2 0,2 0 258,4 2-258,0 2 129,-1-2 0,2 5 0,2-2-129,-1 2 0,0 0 0,-2 2-129,-1-4 0,0 2 129,-3-1-129,-2 1 0,-3 1 0,-2-1 129,-4 1-129,-3 1 0,0 2 0,-7-1 0,-1 0-129,-3 2 129,-2-2 0,-3-2 0,-1 0-129,-2-4 258,-3-5-129,-2 2 0,3-9-129,1 1 258,1-3-258,4-4 0,2-4 129,4-6 0,5-4 0,2-4-129,2 0 258,3-5-258,2 1 129,2-2 0,0 1 0,2 4 129,1-2-129,1 2 0,2 2 0,1-1 0,3-2 0,3-3 129,1-3-129,1 1 0,4-2 0,-4 2 0,1-2 0,-5 6 0,-3 0-129,-3 10-129,-5 0-258,-7 15-774,2-12-3096,-2 12-645,0 0-258,0 0-645</inkml:trace>
  <inkml:trace contextRef="#ctx0" brushRef="#br0" timeOffset="196010.2112">9990 6899 5934,'23'-50'5547,"-16"22"-258,0 12-516,-9-9-2838,2 25-645,-12-16-258,1 15-516,-4 1-129,-3 4-129,-6 8-129,-5 2 0,-5 8 0,-3 5 0,-9 5-129,-5 1 0,3 0 0,0-1 0,7-5 129,6-2-129,8-4 258,12-7-258,15-14 258,9 19 0,12-12 0,12 3 0,5 1-129,7 3 129,3 0-129,0 2 0,-3 1-129,-7 2 0,-5-2 0,-9-1 0,-5-2-258,-10-2-129,0 5-645,-9-17-3999,8 16-387,-8-16-258,21 0-903</inkml:trace>
  <inkml:trace contextRef="#ctx0" brushRef="#br0" timeOffset="196698.2505">13311 6364 2709,'28'-18'5418,"-16"14"-387,-12 4-129,11 5-2580,-11-5-645,-7 23-516,-14-5-387,-3 10-129,-8 2-258,0 6 0,-3-3-258,3-2-129,3-3 129,7-4 0,4-6 0,10-1 0,6-7 129,2-10-129,9 16 129,4-8 0,4 4 0,4 1-129,4 4 0,3 1 0,2 2-129,4 1 129,-1-1 0,-1-3-129,-5-1 0,-1-1 0,-7-5-258,-6-3-129,0 10-1419,-13-17-3354,0 0 0,0 0-774,-10 5-129</inkml:trace>
  <inkml:trace contextRef="#ctx0" brushRef="#br0" timeOffset="197594.3016">10559 9921 6063,'3'-29'5676,"-3"29"-516,0-20-516,0 20-2838,0 0-258,-7 12-645,-3 1-258,-2 5-258,-4 6-129,-6 5 0,-4 3 0,-6 1 0,-7 3-129,-5-2 0,-3 0 0,0 2-129,2-8 129,4-4 0,8-5-129,9-4 129,11-6 0,13-9 129,17 9 0,11-6 0,12-2 129,9 6-129,8 2 129,1 3-129,0 4-129,-5 1 0,-6 1 0,-7-1-129,-8 0 0,-9-4 0,-8-2 0,-3 0 0,-12-11 0,10 11-129,-10-11 0,0 0-129,0 0-258,0 0-1419,10 0-3354,-10 0-258,0 0-387,0 0-516</inkml:trace>
  <inkml:trace contextRef="#ctx0" brushRef="#br0" timeOffset="198970.3803">13062 9460 3870,'7'-44'5160,"-2"29"-258,-3-4-1419,-2 19-1290,6-17-516,-6 17-387,0 0-387,12 22-387,-12 6-129,1 17 129,-1 10-258,0 11 0,0 7-258,0 1 129,0 1-129,1-6 129,3-10-258,-2-12 129,5-14 0,-2-12 0,-5-21 0,14 11 0,-14-11 0,11-17 0,-7 2 0,0-2 0,-1-2 0,-3 0 0,0 5 129,0 1-258,0 13 129,0-19 0,0 19 0,0 0 0,-2-10 0,2 10 0,0 0 0,0 0 0,0 0 0,0 0 0,0-15 0,0 15 0,0-17 0,4 6 0,1-2 0,3 1 129,3-2-129,2 2 0,3 2 0,0 0 0,2 8 0,2 0 0,-5 2 0,2 7 0,-4 7 0,-2 5 0,-2 3 0,-4 3 0,-1 2 0,-3-2 0,-1 0 0,-6-1 0,-4-3 0,-3-4 0,-3-2 0,-2-5 0,-1-3 0,0-4 0,3-3-129,0-7-129,16 7-903,-16-28-2709,17 11-903,5-6-516,9-1-258</inkml:trace>
  <inkml:trace contextRef="#ctx0" brushRef="#br0" timeOffset="199442.4075">13501 9658 7224,'43'-58'5289,"-21"36"-129,-2-1-258,3 18-3483,-9-5-258,2 10-516,-16 0-129,6 17-129,-6 0 0,-7 2-129,-8 5-129,-4 0 0,-2 3 0,-5 1-129,1 1 0,0-2 0,3-3 0,2-3 0,3-4 0,4-4 129,13-13-129,-9 17 129,9-17 0,5 12 0,8-7 129,5 0 0,3 1-129,7 0 129,3 1 0,5 1-129,0 2 0,2 0 0,-3-1 0,-2 3-129,-5-4 129,-6 0-129,-3-2 0,-6 1 0,-2-5 0,-3 1 0,-8-3 129,11 0-129,-11 0-129,0 0-129,0 0-129,1-6-1419,-1 6-3354,-7 0-387,7 0-387,-19 0-645</inkml:trace>
  <inkml:trace contextRef="#ctx0" brushRef="#br0" timeOffset="205486.7532">8290 11675 645,'15'-13'3612,"-15"13"258,7-15-1290,-7 15-387,0 0 0,15 0-258,-15 0 0,0 0-387,4-8 129,-4 8-387,0 0-387,0 0 129,0 0-387,-3 12-258,-7-1 0,-4 6-129,-4 2-129,-4 5-129,-2 5 129,-5 0-129,1 0 0,3 0 0,2-2-129,6-3 258,3-7-129,9-2 0,5-15 0,4 12 129,7-10 0,6 0 0,1-1 0,4 3 129,1 1-129,1 8 0,-1 0 0,2 4 0,-3 1-129,-2-1 0,-3 0-129,-3-4 0,-2 0-258,-12-13-129,12 10-516,-12-10-1032,0 0-2709,-6-10-387,-3 10-129,-7 0-258</inkml:trace>
  <inkml:trace contextRef="#ctx0" brushRef="#br0" timeOffset="205726.7669">8136 12114 9288,'-11'0'5289,"11"0"-129,0 0-129,0 0-3354,6 11-903,7-4-258,7 5-129,1-1-129,1 6-129,0-4-129,1-1 0,-2-1 0,-3-1 0,-2-1-258,-2-6 0,-3 3-387,-11-6-645,18-3-3612,-18 3-129,11-15-129,-5 0-645</inkml:trace>
  <inkml:trace contextRef="#ctx0" brushRef="#br0" timeOffset="206398.8053">8754 11540 2322,'0'0'5031,"0"0"-258,0 0 258,8-5-2193,7 8-1161,-4-3-258,15 0-516,0 0-129,10-5-387,-1-2 0,4-1-258,-2-1 0,-3 0-129,-6 3 0,-6 1 0,-6 1 0,-5 2 0,-11 2 0,9 0 129,-9 0-129,0 14 0,0 0 129,-4 11-129,-2 7 129,-3 6 0,0 10-129,-1 8 129,-1 2 0,1 7-129,4 0-129,-2-4 258,4-5-258,1-3 258,2-11-258,1-9 129,0-9 0,0-8-129,0-16-129,0 0-387,7 4-1161,-7-16-2838,0-8-258,0-9-516,1 0 0</inkml:trace>
  <inkml:trace contextRef="#ctx0" brushRef="#br0" timeOffset="206709.8229">8866 11851 6321,'-10'-2'5160,"-1"-3"0,11 5-516,0-13-2451,14 13-903,-3-8-258,12 5-258,3-8 0,9 2-129,1-4-129,2 5-129,1 0-129,0 0 0,-5 2-129,-1 0-129,-7 5 0,-4-3 0,-6 3-129,-2-2-129,1 0-129,-7-4-387,4 7-1677,-12 0-2709,11-6 0,-11 6-516,0 0-387</inkml:trace>
  <inkml:trace contextRef="#ctx0" brushRef="#br0" timeOffset="207485.8675">10519 11017 2322,'14'-2'4386,"-14"2"258,0 7-1935,-13 6-258,3 23-387,-13 0-645,2 25-258,-7 1-258,3 14-258,-3 6-129,5 6-258,6-3 0,3-3-129,8-10-129,6-12-129,10-9 0,9-14-129,13-9-387,0-21-1548,8-7-2322,3-5-258,1-15-516,2-7 387</inkml:trace>
  <inkml:trace contextRef="#ctx0" brushRef="#br0" timeOffset="207814.8861">10896 11442 6966,'12'-66'5031,"-14"45"-129,-11 3-1677,-1 19-2064,-16 8-129,2 20-387,-7 2 0,4 9-258,2-1 0,10 4 129,11-4-258,9-3-129,18-7 129,10-7-129,9-6-129,4-3 129,3-1 0,-8-4-129,-5-4 129,-8 4 0,-11-2 0,-13-6 0,0 17 0,-8-10-129,-10-2 129,-6 0-129,-3 0 0,-2-5-387,4 0-387,-1-17-774,18 6-3225,1-12-258,12-2-258,11-8-516</inkml:trace>
  <inkml:trace contextRef="#ctx0" brushRef="#br0" timeOffset="208498.9253">11010 11497 4128,'64'-19'5160,"-41"19"-129,-9 12-129,-3 12-2580,-9-6-1032,3 10-516,-5-6-258,3 1-258,-3-5 0,0-18-645,2 12-129,-2-12 0,3-12-387,-3-10 129,3-4 0,-3-11 129,4 0 129,-2 0 258,0 5 387,2 5 258,-1 5 129,-3 22 0,9-10 0,0 20 258,-4 8-258,5 10 0,-1 1-129,2 5-129,0-4 0,3-1-129,-2-5 258,1-7-387,0-4 0,1-8 0,2-4-387,0-3 258,1-9-258,-2-8 129,3-5-129,0-1 258,-1-1-129,-2 2 0,-1 5 129,-3 5 129,-3 7 129,-8 7-129,7 10 129,-7 9 0,0 4 129,0 5-129,-2 3 129,2-2-129,0-5 0,3-3 0,7-6 0,0-9-129,5-6 0,3-4 0,3-11-258,2-3 258,0-2-129,-1-2 129,0-2-129,-3 4 129,-4 0-129,-1 2 129,-7 1 129,-1 3-129,-5 2 129,-1 12 0,0 0 129,0 0 0,0 0 0,-5 18 129,2 2-129,3 5 0,0 2 0,5-2-258,4-1 0,3-9-258,7-1-774,-3-11-3225,12-3-645,0-5-645,7-7 0</inkml:trace>
  <inkml:trace contextRef="#ctx0" brushRef="#br0" timeOffset="209093.9593">12468 11197 8127,'4'-26'5160,"-4"12"-387,0 14-1161,-12-13-2709,3 13-129,-11 0-258,3 20 0,-8 6-129,1 10 0,-1 5-129,5 2-129,5 4 0,5-5-129,7-4 0,3-10 0,6-8 0,6-13-129,6-5 129,-1-5 0,1-12 0,-1-4 0,0-4 0,0-1 0,-4 1 0,0 6 129,-4 5-129,0 8 0,-9 4 0,13 10 0,-6 7-129,-1 5 0,2 0-258,0-11-1032,6 4-3225,1-6-387,3-7-387,2-2-129</inkml:trace>
  <inkml:trace contextRef="#ctx0" brushRef="#br0" timeOffset="209385.9762">12989 11000 8256,'21'-48'5547,"-20"35"-516,-1 13-129,-11-8-3741,-3 8-774,1 16 0,-7 8 0,1 9-129,-2 6-129,1 7 0,4 1 0,4 2 0,4-4-129,8-3 0,5-8 0,10-7 129,10-9-129,4-9-129,5-5 0,-1-4-387,7-3-1032,-10-11-3483,-2-6 0,-8-6-516,-8 0-258</inkml:trace>
  <inkml:trace contextRef="#ctx0" brushRef="#br0" timeOffset="209530.9843">12931 11129 7353,'1'16'4902,"15"-10"-129,12-6-516,9 0-4128,8-4-2709,-1-4-1935,-1-3-258,-1 0-129</inkml:trace>
  <inkml:trace contextRef="#ctx0" brushRef="#br0" timeOffset="210046.014">13483 10818 1419,'-5'-22'4902,"5"22"516,3-18-1161,11 21-1419,-14-3-516,26 0-129,-12 0-774,14 4-387,0-4-387,5 2-258,2-2 0,1 0-129,-2 0-129,-3 0 0,-7 0-129,-6 6 0,-10 3 0,-8 3 0,-5 5 129,-14 3-258,-7 4 258,-10 7-258,-5 6 129,-6 4-129,4 0 0,2 3 129,7-2-258,6 0 258,9-8-129,9-3 258,10-10-129,8-5 129,9-6 129,7-6 0,4-4 0,10 0 0,5 0 0,6-4-129,0-1 129,2-3-258,-2 2 129,-4 0-258,-6 0-258,-8-5-258,-5 11-903,-15-12-3612,-2 6-129,-10-9-387,-5 2-387</inkml:trace>
  <inkml:trace contextRef="#ctx0" brushRef="#br0" timeOffset="210287.0277">13642 10846 8256,'-15'14'5547,"2"6"-516,1 11-258,-11 4-3612,6 11-516,-8 1-129,1 3-258,1 0-387,-2-4-258,7 2-1032,-7-13-3354,12-6-258,-2-8-387,7-9-258</inkml:trace>
  <inkml:trace contextRef="#ctx0" brushRef="#br0" timeOffset="211166.078">14257 10607 2580,'5'-39'4902,"1"22"-387,5 5-1161,-8-3-774,17 15-387,-12 6-645,14 19-129,-6 5-516,8 18 0,-3 2-258,4 9-258,-5 4 0,-1 1-258,-5 2 0,-2 2 0,-9-1 0,-3-4-129,-9-2 0,-7-4 129,-7-4-258,-7-7 129,-3-3-387,-7-15-645,4 2-3870,-5-8 0,4-1-516,-3-4-387</inkml:trace>
  <inkml:trace contextRef="#ctx0" brushRef="#br0" timeOffset="213854.2318">6710 13633 5031,'0'0'5160,"-5"-18"-258,2 0-387,-5-15-2580,5 15-387,-14-12-387,8 10-129,-9 0-387,2 14-387,-6 6 0,1 16 0,-1 13-129,1 12-129,2 8 0,3 4 0,5 2 0,4-6-129,6-6 129,1-11 0,11-13 0,6-13-129,4-7 129,2-15 0,4-8 0,0-9 0,-2-5 0,-1-3 0,-3 2 0,-5 7 0,-4 5 129,-4 13-258,-8 14 258,9 0-129,-7 15-129,1 9 129,-1 5 0,6 2 0,-1-2 0,3-7 0,1-5 0,2-5 0,0-9 0,3-3 0,-1-10 0,2-7 0,-3-5 0,0-4-129,0-2 258,-2 2-258,-2 2 258,-2 7-129,-8 17 0,12-7 0,-12 7 0,9 21 0,-4 0 0,1 3 0,0-1 0,1-5 0,1-4 0,1-7 0,-1-7 0,2 0-129,0-7 129,0-5 129,-1-3-129,0-6-129,2-3 129,-2-1 129,1 3-129,0 3 0,1 5 0,-2 6 0,2 8 0,0 3-129,3 13-129,-3-1-258,5 8-516,-7-14-1032,11 13-1290,-5-16-1419,5-3-129,-5-11 903,13 4 1548,-10-17 1032,6-1 1290,-1 0 1290,-9-9 1935,2 4 1806,-7 3-258,-3 12-1290,-11-6-1032,5 18-516,-23 1-645,6 23-129,-5 2-516,3 11-129,3 1-258,8-2 0,5-4-129,3-4 0,11-10 0,6-13-129,6-5 0,3-15 0,-1-9 0,-2-12-258,-2-5 129,-5-17-387,-1-4 258,-8-12 0,-3 4 0,-4 2 258,-4 8 129,-2 10 258,-1 13 129,7 37 129,-12-5 258,10 36-258,-1 20 129,5 19-258,4 5-129,5 7-258,6 5-258,0-12-516,14-1-2838,-3-19-1161,6-12-258,3-22-387</inkml:trace>
  <inkml:trace contextRef="#ctx0" brushRef="#br0" timeOffset="214290.2567">8100 12992 11481,'-7'34'5289,"7"3"-516,0 0-129,1 13-4515,4 3 0,2 5 0,-7-3-129,0-4 0,0-9-129,-5-11 0,1-7 0,1-13 0,3-11 129,5-7 0,8-14-129,5-3 0,5-2 129,4-1-129,3 3 129,1 7-129,-2 9 129,-3 8 0,-5 5 0,-5 10 0,-1 6 0,-9 1 0,-6 4 0,-3-3 0,-11-1 0,-5-3 0,-4-4 0,-5-4 0,-7-3 0,-1-5-258,5-2-258,0-5-1290,14-5-2580,6-3-387,11-4-387,8-4-129</inkml:trace>
  <inkml:trace contextRef="#ctx0" brushRef="#br0" timeOffset="214598.2743">8775 13063 10707,'81'-54'5160,"-57"38"-387,-6 10 258,-18 6-4257,0 0-258,-3 7-129,-12 10-258,-7 2 129,-4 6-129,-2 4 0,1-1-129,2 1 129,5-1-129,7-1 129,6-3-129,7-3 0,7-3 129,11-3-129,4-4 0,6 1 0,3-4-129,-4-1-129,1-3-387,2 13-1806,-12-14-2451,-2 7-387,-16-10-129,5 9-387</inkml:trace>
  <inkml:trace contextRef="#ctx0" brushRef="#br0" timeOffset="214779.2847">8630 13425 10062,'16'20'5289,"7"-7"-387,5-4-129,12 0-4128,-4-5-387,5 0-258,4 5-1935,-4-9-2580,-4 0-516,-2-2-129,-1-9-645</inkml:trace>
  <inkml:trace contextRef="#ctx0" brushRef="#br0" timeOffset="215102.3032">9238 13039 10449,'11'-28'5289,"1"18"-129,-2-2-258,13 10-3999,4-14-387,14 6-129,-1-2 0,1 5-129,-5 4-129,-5 3 0,-6 3 0,-8 9-129,-10 10 129,-7 4-129,-7 8 129,-6 5-129,-1 7 0,1-1 129,1 4-129,2-1 0,3-2 0,2-2-129,3-6 0,-1-8-129,3-5-387,0-25-2580,-8 13-1806,1-13-258,7 0-516,-20-25-129</inkml:trace>
  <inkml:trace contextRef="#ctx0" brushRef="#br0" timeOffset="215266.3125">9266 13254 10062,'31'-8'5289,"-3"1"-258,10-3-129,2-6-4257,10 3-258,0-3-258,-1-4-1161,0 6-3741,-4-3-129,-1 0-387,-6 0-516</inkml:trace>
  <inkml:trace contextRef="#ctx0" brushRef="#br0" timeOffset="215682.3363">11080 12429 4902,'-14'-63'5289,"3"40"-1032,-12-2-903,7 22-129,-22 3-516,5 26-903,-15 16-774,3 25-387,-5 15-258,7 13 0,8 7-129,10 3-129,16-5-387,10-12-258,26-6-1032,1-29-3483,23-21-129,2-20-387,8-12-387</inkml:trace>
  <inkml:trace contextRef="#ctx0" brushRef="#br0" timeOffset="216658.3922">11325 12692 7611,'-24'-15'5418,"-4"30"-516,-4 17-129,-5-2-3741,13 15 0,1-6-516,12 2 0,9-7-387,10-5 0,13-7-129,3-6 129,1-6-258,-2-2 129,-5 0 0,-5 0 0,-13-8 0,0 16 0,-14-7 0,-3-2 0,-1-2-129,1-3 129,7-2-129,10 0 129,-2-17-129,7 4 0,13-3 129,3-1 0,5 3 0,-1 2 0,-2 4 0,-3 5 129,-1 1-129,-1 2 0,-2 0 0,-2 3 0,0-1 0,4-2 0,-1 0 0,2-5 0,-1-2 0,0-3 0,-3-1 129,0 0-129,-4 0 129,-3 3 0,-8 8 0,9-14 0,-9 14 0,0 0 0,11-3-129,-11 3 129,17 0 0,-6 0-129,3 0 0,3 2 0,0-1 0,-3-1 0,1 0 0,-1 0 0,1 0 0,-3 0 0,1-3 0,2 1 0,-3-2 0,4-1 0,1 2 0,-2-2 0,3 0 0,0 1 0,0 1 0,2 0 129,-1-1-258,-3 2 129,2 0 0,0-2 0,-2 4 0,-1-4 0,-2 2 0,-2 1 0,-1-1 129,-2-1-129,-8 3 129,11 0-129,-11 0 0,0 0 129,0 12 0,0-12-129,-4 22 129,0-8-129,1 1 129,0 0 0,3 0-129,1-3 0,8-3 129,2-2-129,3-6 0,3-1 0,3 0 0,3-6 0,-2-3 0,0 2-129,0-3 129,-1 1 129,-1 1-258,-2 0 129,-4 4 0,-3 1 129,-2 3-129,-8 0 0,6 7-129,-6 6 129,-1 0 0,-2 1-129,0 4-645,3-18-3225,-4 19-903,4-19-258,7 9-387</inkml:trace>
  <inkml:trace contextRef="#ctx0" brushRef="#br0" timeOffset="217102.4176">12870 12146 10836,'6'-20'5418,"7"20"-258,-8 15-129,4 22-4515,-2 11 129,0 12-258,-5 10 0,-2 5-258,-5-2 0,-2-13 0,0-10 0,-1-13-129,3-10-129,2-12 129,3-15 0,6-5-129,7-15 129,5-2 0,4-2 129,4 3-258,3 1 129,2 5 0,0 9 0,-4 6-129,-4 2 129,-8 12 0,-8 4 0,-7 1 0,-7 2-129,-13-4 129,-8 0-258,-8-5-129,1 5-516,-6-17-1677,11 0-2322,9-7-258,15-3-387,8-10 0</inkml:trace>
  <inkml:trace contextRef="#ctx0" brushRef="#br0" timeOffset="217326.4304">13384 12266 10320,'30'-18'5676,"-30"18"-516,-9 31 129,-11 0-4257,4 17-387,-1 1-129,3 5-129,4-1-129,5-2 0,5-5-258,9-8 258,7-10-387,5-8 0,5-8-387,-5-16-1548,4-4-3225,-6-14 258,-3-4-645,-12-12-516</inkml:trace>
  <inkml:trace contextRef="#ctx0" brushRef="#br0" timeOffset="217454.4377">13333 12430 8514,'6'4'5031,"17"-2"-516,9-1-387,5-1-7869,4-6-774,7-1-258,-7-7-387</inkml:trace>
  <inkml:trace contextRef="#ctx0" brushRef="#br0" timeOffset="217838.4597">13711 12262 10062,'23'-30'5547,"-3"16"-516,12 2 258,7-2-4386,8 11-387,-2 0 0,-3 3-129,-6 4-129,-7 7-129,-6-3-129,-12 9 129,-9-3-129,-2 2 0,-7 1 0,-4 6 0,-4 3 129,-5 3-129,-5 5 129,-5 5-129,-7 3 129,-7 6-129,-2 2 129,0-4 0,1 0-258,10-5 258,8-9-129,12-6 129,13-9 0,11-12 0,14-5-129,11-2 0,5-10 129,8 0-129,3-4-129,-1-3-129,-3 4-129,-9-6-903,5 7-3741,-18-3-129,-3 2-387,-16-8-516</inkml:trace>
  <inkml:trace contextRef="#ctx0" brushRef="#br0" timeOffset="218038.4711">13710 12468 10707,'-23'21'5160,"23"-21"-129,0 24 0,0-24-4257,20 15-387,0-11 0,8-1-129,0-1-258,2-2-516,8 3-2064,-6-5-2322,2-3-387,-4-7-129,-1 2-516</inkml:trace>
  <inkml:trace contextRef="#ctx0" brushRef="#br0" timeOffset="218334.488">14348 12047 9159,'30'-74'5418,"-18"55"-129,-2 4-129,0 20-3741,-7 11-516,3 21-129,-6 10-258,-8 18 0,-7 9 0,-2 12-129,-5 8-129,-5 4 0,0-5-129,0-8 0,2-10-129,1-14-258,8-8-258,-2-26-1161,11-4-3612,7-23-129,0 0-258,-2-11-516</inkml:trace>
  <inkml:trace contextRef="#ctx0" brushRef="#br0" timeOffset="219517.5557">5726 15291 7353,'45'-104'5031,"-35"54"-258,-10 6-258,-18-1-3612,-6 17-258,-20 2 129,-7 18-387,-12 8 258,-4 22-258,-6 19 0,7 15 0,6 7-129,17 5 0,15 4 0,23 3 0,17-4-129,25-5 0,17-6 0,9 1 0,6-4 0,-4 3 0,-10-2 0,-12-2-129,-20-2 0,-23 6 0,-21-8 0,-19-5 0,-13-9-258,-9-10 129,1-14-258,1-13 129,10-5-129,14-27-129,22-9 129,15-11 0,25-3 0,13-6 0,12 14 129,8 6 129,1 11 258,-3 13 129,-9 14-129,-6 11 129,-12 13 129,-8 13-129,-6 1 129,0 2-129,0-9 129,7-5-129,0-12-129,10-12 0,2-8 0,5-12-129,-4-9 129,-6-6-129,-6-5 129,-11-3-258,-12 2 0,-11 3 0,-11 6-387,-10 1-387,7 23-2193,-4-6-1806,8 14-516,7 0 0,13 15-516</inkml:trace>
  <inkml:trace contextRef="#ctx0" brushRef="#br0" timeOffset="219858.5752">6993 15477 11223,'9'-42'5547,"-27"29"-387,-2 13-258,-11 3-4128,4 19-516,1 8 258,2 11-258,4 0 0,6 5-258,7-5 258,7-4-387,5-12 129,10-14-129,6-11 129,3-4-129,-2-13 129,2-10-129,-1 1 129,-3-3-129,-1 6 0,-3 5 129,-2 10-129,0 7 0,1 9-129,-2 5-645,13 15-3483,-6-6-645,9 7-258,2-12-258</inkml:trace>
  <inkml:trace contextRef="#ctx0" brushRef="#br0" timeOffset="220066.5871">7664 15266 9546,'23'-90'5676,"-19"67"-645,-4 23 129,0 17-3741,0 32-258,-3 11-387,1 11-387,-1 3-129,3 4-516,0-1 0,0-22-1032,0 1-3612,0-26-387,0-9-387,0-21-387</inkml:trace>
  <inkml:trace contextRef="#ctx0" brushRef="#br0" timeOffset="220226.5963">7507 15457 10707,'20'-16'5031,"7"13"-258,6-6-129,16-5-4644,2 3-1290,4-10-3096,-3-5-258,-1-8-387,-2-17-516</inkml:trace>
  <inkml:trace contextRef="#ctx0" brushRef="#br0" timeOffset="220553.615">8109 14809 11739,'23'-15'5289,"-23"43"-258,1 25-129,-1 12-4386,0 10-258,-2 4 0,1 4-129,-1-3 0,-2-7-129,-5-9 0,3-20 0,1-14 0,5-15 0,0-15-129,0 0 129,10-10 0,4-17 0,7-1-129,5 0 129,0 7-258,0 6 258,-1 5-129,3 6 129,-7 6 0,-4 10 0,-7 7 0,-5-1 0,-5 0 0,-6 0 0,-10-1 0,-7-2-258,-2 3-387,-16-8-3870,8 4-387,-4-7-387,4-2-387</inkml:trace>
  <inkml:trace contextRef="#ctx0" brushRef="#br0" timeOffset="221109.6468">9735 14714 9546,'16'-35'5676,"-16"35"-387,0 0 0,7 6-3612,-13 11-1032,-5 14-258,-8 7 0,-6 7-258,-5 2 0,-3 1-258,-4-4 0,-1-5 0,2-4 0,5-5 0,6-6 0,6-3 129,12-3-129,7-3 129,12-2 0,14-1 0,9-2 129,7 1-129,4-2-129,1-4 0,-2-1-129,-7-1-258,-1 9-1032,-18-12-3612,-6 5 0,-13-5-387,-7 8-258</inkml:trace>
  <inkml:trace contextRef="#ctx0" brushRef="#br0" timeOffset="221290.6571">9469 15291 11739,'11'27'5547,"7"-9"-387,1-8-258,3 3-4644,7-2-129,1-3-387,6 5-2451,-6-11-2322,3 0-129,-3-2-516,1-5-258</inkml:trace>
  <inkml:trace contextRef="#ctx0" brushRef="#br0" timeOffset="221525.6706">10180 14624 10320,'10'-1'5805,"4"28"-387,-12 2-258,5 14-4644,-5 11 0,2 9-129,-4 5-129,-1-1-387,-3 0-387,-4-13-903,6-2-3612,-2-16-258,4-11-258,0-12-516</inkml:trace>
  <inkml:trace contextRef="#ctx0" brushRef="#br0" timeOffset="221817.6873">10482 14687 9288,'32'-46'5547,"-32"46"-129,7 16-129,-11 6-4257,-1 17-387,-4 2-129,0 8-129,1 1 0,-1-1-258,3-6-129,4-2 0,2-9 0,3-4 129,8-10-129,9-5 129,4-9-129,7-4 129,4 0-129,3-8 0,2 0-258,0-4-258,1 8-903,-14-8-3870,1 7 0,-11-5-258,-3 2-774</inkml:trace>
  <inkml:trace contextRef="#ctx0" brushRef="#br0" timeOffset="221982.6967">10762 14771 7740,'-24'29'5547,"17"9"-129,-3 8-516,6 10-2967,-3 3-1548,6 3-258,-2 3-645,-8-11-3999,7-1-387,-2-11-387,0-4-516</inkml:trace>
  <inkml:trace contextRef="#ctx0" brushRef="#br0" timeOffset="222478.7251">9662 16293 8127,'39'-19'5805,"-27"15"-774,-12 4 0,0 0-2709,-8 0-2064,-14 1-129,-12 11-258,-9 3 387,-7 4-645,-2 3 516,2 1-387,8 2 387,10-3-387,14 2 516,14-2-129,12-3-129,19-3 258,11-3-129,11 4 129,5-4 0,1 2-129,1 3 0,-3-3-129,-3 3 0,-7 3-258,-6 8-903,-13-17-3999,-2 6-129,-8-10-258,-1-5-645</inkml:trace>
  <inkml:trace contextRef="#ctx0" brushRef="#br0" timeOffset="222706.7381">10271 16082 9933,'9'-3'5547,"1"26"-258,-10 6-258,-5 9-4773,0 4 129,2 8-129,-3-2-258,-1-2-387,4 1-387,-6-22-4386,9-7 0,0-18-129,14 11-774</inkml:trace>
  <inkml:trace contextRef="#ctx0" brushRef="#br0" timeOffset="222981.7538">10504 16208 8385,'26'-29'5547,"-26"29"-387,2 14 0,-7 4-3870,0 12-387,0-5-258,2 11-258,0-4 0,3-3-258,3 3 129,4-3-387,4 3 129,0-2-129,1-1 129,-5-4 129,0 1-129,-5-9 0,-2-5 0,-6 3 0,-7-12-129,-10-1 0,-4-2-129,-8-12-645,6 6-4257,-11-13 129,3-5-645,0-10-387</inkml:trace>
  <inkml:trace contextRef="#ctx0" brushRef="#br0" timeOffset="223138.7628">10532 16075 10191,'113'-34'5418,"-58"20"-387,-6-5-129,-5-1-4902,2 7-3225,-7-6-1677,-8 0-516,-12 2-516,-7 1 0</inkml:trace>
  <inkml:trace contextRef="#ctx0" brushRef="#br0" timeOffset="223537.7856">12038 16083 10062,'-52'41'5547,"49"-20"-129,12-16-258,27-5-4902,20 0-129,28 0 0,20 0 0,25-5 129,18-13-129,20 1 0,8 7-129,1 1-129,-8 5-258,-19-10-645,-11-1-4128,-32 1-258,-25-1-387,-26-4-387</inkml:trace>
  <inkml:trace contextRef="#ctx0" brushRef="#br0" timeOffset="224657.8497">13760 15429 9804,'-33'41'5805,"11"-6"-645,-1 22 129,-7 6-4515,6 14-387,3 1 0,5 0 0,8-2-387,8-5 0,13-10 0,12-17 0,9-23-129,6-12 129,4-9 0,1-14 0,-4-10 129,-3-17-129,-10-13 129,-8-13-129,-10-6 129,-9-3-129,-6-3 0,-16 4 0,-7 6-129,-7 10 129,-3 19-129,-1 22 0,7 18 0,2 19-129,9 15 258,11 9-258,10 13 258,6 2-129,14 1 129,4-2 129,2-3 0,2-1 0,-2-3 129,-3-3 0,-3-9-129,-4 4 0,-3-8 0,-2-2 0,-1-7-258,-4-9 0,5-11-258,-3-8-129,7-9 0,-3-17-129,5-3 129,-3-17-129,4-4 0,-3-12 258,-3 11 258,1 2 129,-5 5 258,2 11 258,-6 7-129,-4 29 129,13 0 0,-6 24 0,-2 9-129,0 8-129,-1-1 0,-1 1-129,-3-3-129,0-10 0,-2-6 0,-3-10 0,5-12-129,-10 0 129,6-13-129,2-14 129,2-8 0,0-13-129,7-7 129,4 0 0,4-1 0,1 4 0,3 2 129,1 9 0,1 11-258,0 10 129,-6 8 0,-2 6 0,-5 6-387,-8 0-387,4 14-2193,-9-1-2322,-8 6-258,-6 3-129,0 10-387</inkml:trace>
  <inkml:trace contextRef="#ctx0" brushRef="#br0" timeOffset="224981.8682">14072 15802 5031,'-6'49'5934,"6"-33"-387,0-16-387,17 24-2967,-10-24-645,19 0-516,-1-10-387,4 5-387,2-4-129,2-1-258,2 4-387,-6-5-258,0 10 0,-13-5-258,1 6 258,-9-4 0,0 4 387,-8 0 129,7 12 387,-7 4 387,0-5-129,0 8 129,-5-7 0,5 9 0,-4-7-258,2 1-129,2-15-129,0 17 0,0-17 0,0 0 0,7 10-387,-7-10-1032,10-3-3612,-10 3 0,10-7-516,-10 7-258</inkml:trace>
  <inkml:trace contextRef="#ctx0" brushRef="#br0" timeOffset="225341.8888">14450 15536 9159,'-2'-28'5676,"2"28"-258,0-13 129,0 13-4773,0 0-129,6 14-129,-6 7 0,3 11 0,-3 6 0,0 9-129,2 4-129,0 0 0,0 2-129,0-5-129,-1-7 129,2-7-129,-1-12 0,2-6 0,-4-16-129,4 16 0,-4-16-129,0 0-129,0 0-258,0-25-1806,-3 11-3225,-2-10 129,0-7-645,-2-15-258</inkml:trace>
  <inkml:trace contextRef="#ctx0" brushRef="#br0" timeOffset="225565.9016">14431 15502 7740,'13'-38'5805,"4"35"-129,3 0-258,9 10-3741,-2 3-645,8 12-387,-4 3 129,-3 18-516,-7 0 258,-8 8-387,-6 2 129,-7 1-129,-11 2-129,-12-4 0,-5-6-258,-4-9 129,-4-3-258,-7-13-387,3 4-3612,-11-17-1032,1-4-387,-3-4-387</inkml:trace>
  <inkml:trace contextRef="#ctx0" brushRef="#br0" timeOffset="226257.9412">13385 15163 8643,'36'-48'5676,"23"20"-258,30 2-258,24-10-4257,21 10-387,15-6 0,16 3 0,-3-5-129,-4 5-258,-17 0 129,-20 7-129,-25 7 0,-26 15 0,-30 13 0,-23 28 129,-21 22-258,-14 22 129,-13 25 0,-3 21-129,1 12 0,4 5 0,8 3 0,10-9 0,7-16 0,2-15 0,6-19 0,4-20 129,-4-14-129,-5-8 0,-11-20 0,-10-5 0,-11-1 0,-9-5 0,-9-5-129,-10-4 129,-7-7 0,-10 1-129,-9 1 0,-11 3 129,-10 1-129,-10-2 0,-4 5 0,-6 0 0,4-1 129,6-2 0,8-2-129,13-7 129,18-14 0,21-6-129,19-13 258,23-10 0,16-18 0,16-15-129,15-28 129,13-13 0,9-22 0,5-6 129,2-1-129,-2 1-129,-3 14 0,-3 10 129,-4 27-129,-9 20-129,-7 24 0,-9 16-387,-1 18-645,-17-1-1677,5 22-2451,-3 14-516,2 17-129,0 10-258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07T07:37:04.4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1888 5882 1935,'10'-29'3741,"-8"9"-129,4 3-516,-5-10-258,7 12-516,-8-9-645,7 15-387,-7-6-258,0 15-129,0 0-258,0 17 0,-4 12-129,1 12 129,-7 15-387,5 10 258,-7 8-129,3 8-258,-1-3 0,2-3 0,1-9-129,0-6 0,5-15 0,-1-12-129,3-9 129,0-11 0,0-14 0,10 6 129,-10-6-129,23-8 0,-5-1 129,3 1-129,1-4 0,5 7 0,1-3 0,3 4 0,-1 1 0,-3 1 129,-3 2-129,-3 0-129,-2 0 129,-5 0-258,-2 0-387,-12 0-903,10-6-2967,-10 6-258,5-16-258,-5 2-516</inkml:trace>
  <inkml:trace contextRef="#ctx0" brushRef="#br0" timeOffset="376.0214">2226 6264 8256,'12'-4'4773,"5"4"-516,-5 0-129,3 0-3483,2-1-387,5-1-129,0-4 0,2-3 0,-2-2-129,-2-4 129,-6-1-129,-3-5 0,-8 1 0,-3 2 0,-7 2 129,-8 4-129,-5 10 0,-3 2 129,-6 12 0,4 7-258,-1 9 387,2 5-129,6 1 0,5 4-129,7-3 129,6 0-258,8-5 258,12-4 0,7-4-129,3-7 0,6-7-258,-3-8-258,9 0-2967,-7-11-774,-3-4-387,-8-6-387</inkml:trace>
  <inkml:trace contextRef="#ctx0" brushRef="#br0" timeOffset="649.037">2721 5929 8127,'4'-11'4902,"-4"11"-387,-12 19 0,-4 10-3741,13 18 0,-6 2-258,8 10 129,-2 1-387,3 1-129,6-1 129,4-9-258,3-8 0,1-10-258,2-8 0,1-9-387,2-7-129,-8-13-2193,8-4-1677,-6-12 0,3-2-645,-5-10 387</inkml:trace>
  <inkml:trace contextRef="#ctx0" brushRef="#br0" timeOffset="837.0478">2704 6193 8385,'-14'3'4386,"14"-3"-129,6 0-387,11-1-3741,6-3-129,2-1-129,11 5-1419,-1-2-2451,-5 0-258,4 2-387,0 0 0</inkml:trace>
  <inkml:trace contextRef="#ctx0" brushRef="#br0" timeOffset="1272.0728">3918 6084 9030,'11'-17'4902,"-17"9"-258,6 8-129,-27 7-3741,16 11 0,0 1-258,5 10-258,1 5 129,5 10-258,2 3 129,8 7-258,3 5 0,0-1 0,-2 0 0,2-4 0,-3-4-129,-4-5 129,-3-8 0,-3-5 0,0-7 0,-9-4-129,-6-5 129,-6-3 0,-7-1 0,-8-3 0,-8-2 0,-3-3 0,-3-2-129,-2-2-258,10 0-774,-8-2-3354,14-10-129,5-10-387,12-8-258</inkml:trace>
  <inkml:trace contextRef="#ctx0" brushRef="#br0" timeOffset="1429.0818">3872 5857 7482,'31'-29'3741,"-19"24"-3096,-12 5-774,0 0-4257,0 12-258</inkml:trace>
  <inkml:trace contextRef="#ctx0" brushRef="#br0" timeOffset="2172.1243">5255 6128 3999,'8'-40'4644,"-8"22"-129,-6-2-258,-12-1-2580,3 16-516,-14-6 0,5 12-129,-10 10-387,3 14 129,-6 4-387,9 10 129,0 2-129,7 3-258,4 0 0,9-3 0,8-10-129,8-9-129,12-10 129,4-12-129,5-3-129,3-16 258,2-8-129,0-7 129,-2 0-129,-4 1 129,-5 4-129,-4 5 258,-4 7-129,-15 17 129,14-8-129,-14 8 0,2 21 0,-2-2 0,0 4-129,0-3-516,1 11-645,1-13-3096,7 0-129,-9-18-516,18 17-258</inkml:trace>
  <inkml:trace contextRef="#ctx0" brushRef="#br0" timeOffset="2525.1445">5454 6133 5289,'27'-5'5160,"-17"6"-258,1 12-387,-11-13-1806,16 28-2064,-13-12-129,5 1-129,-5 0 129,0-5-387,-3-12-129,4 12 0,-4-12 0,0 0 0,15-12 0,-7-5 0,4-7-129,2-2-129,-1 1 258,2 1-129,0 2 129,-1 4 0,0 8 0,1 8-129,-3 5 129,-2 14 129,-2 4-129,1 4 129,-2 2 129,-4 2-258,3 0-387,-6-12-645,7 2-3225,-6-9-387,-1-10-258,0 0-387</inkml:trace>
  <inkml:trace contextRef="#ctx0" brushRef="#br0" timeOffset="2825.1616">6170 5952 8127,'22'-34'4902,"-22"34"-258,0-18-258,-10 18-3612,-14 3-258,3 14 0,-11 5-258,1 9 0,0 5-258,2 5 387,5-2-387,4 2 129,11-4 0,5-6-129,4-7 0,9-11-129,9-4-387,1-9 0,8-4-516,-9-19-2064,8 2-1419,-6-10-387,0-9-258,-7-6 129</inkml:trace>
  <inkml:trace contextRef="#ctx0" brushRef="#br0" timeOffset="3013.1724">6137 5799 6708,'-14'-75'4644,"10"58"129,4 17-258,-2 10-3096,-4 14-258,6 17-387,0 5-129,3 9-129,-1 4-129,1 3 0,1-6-258,2-5 129,2-9-258,-3-11-516,9 3-1935,-5-20-2064,5-4-387,-14-10-387,24 0-258</inkml:trace>
  <inkml:trace contextRef="#ctx0" brushRef="#br0" timeOffset="3593.2055">7188 5748 7740,'6'-37'5160,"-6"37"-516,0 0-258,0 6-3612,-7 23-129,6 14-258,-1 9-258,-1 9 129,0 1-258,0 7 0,2-6 0,0-7-258,1-8-387,-5-19-2064,5-7-1677,0-22-516,0 0 0,0 0-387</inkml:trace>
  <inkml:trace contextRef="#ctx0" brushRef="#br0" timeOffset="3968.227">7434 5825 7353,'31'-12'4773,"-31"12"-129,17 3-516,-17-3-3612,0 22 129,-7-6-387,-4 6 0,-5-2 0,-5 4-129,-4-2-129,-1-1 129,-1 0-258,1-3 129,2-3 0,4-3-129,7 0 129,13-12-129,-14 18 129,14-18 0,2 20 0,9-8 129,0-2 0,6 5 129,-1-3-129,7 1 129,-4-2-129,2 1 0,-2-2 0,0-1 0,-1 1-129,-4 0 0,-4-1-387,-10-9-774,11 15-3225,-11-15-387,0 12-258,0-12-258</inkml:trace>
  <inkml:trace contextRef="#ctx0" brushRef="#br0" timeOffset="5312.3039">8538 5638 3096,'-9'-21'4386,"9"21"-387,-12 0 258,12 17-2838,-3 9-516,3 14 0,0 3-387,2 13-129,-2-3-129,4 3 0,-1-1-129,-1-5 0,-1-10-258,-1-11 258,0-8-129,0-8 0,0-13 0,0 0 0,-13-5-129,13-15 129,0-4 0,6-5-129,8 0 129,4 2 0,5 1 0,7 6 0,-1 8 129,2 8-129,-1 4 129,-3 12-129,-4 5 0,-3 2 129,-5 6-129,-4 3 129,-6-3-129,-4-1 129,-1-3 0,-8-1 129,-9-3-129,-1 0 258,-8-8-258,-2 1 0,-2-3 0,-1-4-129,2 0-129,0-3-387,13 0-645,-6-10-3225,17-5 129,5-7-645,7 0 129</inkml:trace>
  <inkml:trace contextRef="#ctx0" brushRef="#br0" timeOffset="5704.3263">8912 5955 6063,'35'17'5031,"-18"-11"-516,3 1-258,-9-7-3483,12 3-258,-2-3-129,2-5-258,0-3-129,-5-6 0,-1 0 0,-4-4 0,-4 0 0,-5-2 0,-4 0 0,-3 2 0,-7 2 0,-3 7 0,-4 4 0,-1 5 0,-5 8 0,0 9 0,2 7 0,-1 4 0,5 4-129,4-1 258,6 2-258,3-3 258,4-2-129,10-5 0,4-4 0,3-2 258,5-5-516,-2-5 129,6-1-645,-9-6-3225,4 0-516,-3-3-258,-3-3-129</inkml:trace>
  <inkml:trace contextRef="#ctx0" brushRef="#br0" timeOffset="9533.5453">9946 5878 1806,'13'-14'4515,"-13"14"129,0 0-258,10 1-2451,-10-1-387,0 24-516,0-7-516,0 6 0,0-3-258,0 6 0,0-6-258,0-2 129,-1-6-258,1-12 0,-1 20-516,1-20-1806,0 0-1806,-15-7-516,15 7-129</inkml:trace>
  <inkml:trace contextRef="#ctx0" brushRef="#br0" timeOffset="9700.5548">9960 5629 3354,'7'-29'4128,"-7"29"-129,5-14-258,-5 14-3483,0 0-903,0 0-2838,6 8-258,-6 3-387</inkml:trace>
  <inkml:trace contextRef="#ctx0" brushRef="#br0" timeOffset="10096.5775">10059 5821 4773,'24'33'4773,"-13"-13"-258,-2-3-387,6 6-3354,-11-5-258,4 2-129,-3-6-258,-1-2 0,-4-12 0,0 0 0,0 0-129,0 0 129,17-17-129,-8-1 0,3-3 129,1-1-129,5 0 0,-1 3-129,2 2 129,-3 7 0,1 6 0,-4 4 0,-2 4-129,-2 9 129,-2 4 0,-4 4 129,3-1-129,-4 6 0,0-6 0,-2 1-129,0-6 0,0-4-387,0 6-2193,0-17-1548,0 11-258,0-11-387</inkml:trace>
  <inkml:trace contextRef="#ctx0" brushRef="#br0" timeOffset="10368.5931">10510 5548 5289,'5'-16'5031,"-5"16"-516,0 0-387,12 20-3483,-12 13-129,2 14 0,-2 3-258,0 6 129,-2 1-387,-2-4 129,2-7-258,-3-8 0,5-6-387,-7-18-903,7 0-2967,0-14-129,0 0-516,0 0 258</inkml:trace>
  <inkml:trace contextRef="#ctx0" brushRef="#br0" timeOffset="10752.615">10419 5784 3870,'-4'25'4515,"16"-10"-387,7 2 129,1-5-3741,11 4 0,5-11-129,6 0-129,2-5-129,3-5 0,-6-7 0,-4-5 0,-2 0-129,-9 0 129,-6 1-129,-8 0 129,-8 3-129,-4 0 0,0 13 129,-9-12-129,-5 12 0,-3 0 129,-3 7 0,0 4 129,-1 7-129,4 4 129,-1 3 0,9 4 129,3-3-258,6 3 129,4-5-129,11-1-129,5-6-258,2-7-129,13 0-516,-8-12-1419,16-1-1806,-8-9-645,2-2 0</inkml:trace>
  <inkml:trace contextRef="#ctx0" brushRef="#br0" timeOffset="11188.64">11105 5820 3354,'19'-25'4386,"-19"25"-258,0 0-1806,0-16-774,0 16-258,-23 10-258,8 8-129,-9-2-387,0 6-129,-1 0 0,4 2-258,0-4 129,7 0-129,6-5-129,7-3 0,1-12 129,14 8-129,5-8 0,3-5 129,3-4-129,1-4 0,-2-1 0,0 0 129,-4 1-129,-4 1 0,-3 4 0,-13 8 0,15-8 0,-15 8 0,5 9 0,-2 7 0,0 6 0,-1 5 0,0 7 0,1 7 129,-1 2-258,-2-1 258,0-1 0,-2-2-258,-5-3 258,-6-7-129,2-5 0,-6-7-129,0-5 0,-5-8-387,7-1-387,-11-10-1806,8-4-1806,2-8-258,4-6-258</inkml:trace>
  <inkml:trace contextRef="#ctx0" brushRef="#br0" timeOffset="11532.6597">11226 5953 2967,'54'-18'4257,"-27"5"-129,-1-4-903,2 5-2193,-13-7-129,4 5-387,-11-5 0,-3 3-129,-5 0 258,0 6-258,-7-3 0,7 13 0,-21-4-129,9 6 0,-1 9-129,1 10-129,2 4 129,2 4-129,-1 1 0,6 2 0,3-3 0,0-1 0,3-5 0,6-7 0,1-6-129,4-5-129,4-1-387,-18-4-2322,27-11-1548,-13 0-129,2-3-387</inkml:trace>
  <inkml:trace contextRef="#ctx0" brushRef="#br0" timeOffset="11839.6772">11582 5840 129,'13'1'4515,"4"22"0,-11-8-258,1-1-1806,0 10-1419,-7-9-387,0 4-129,0-9 0,0 4 0,0-14-129,0 0 0,-12 0 0,12 0 0,-2-14-129,2-1 0,1-6-129,5-1 0,5-3-129,-1 0 0,3 0 0,-1 1 0,1 6-129,-2 2-258,5 5-258,-7 0-774,10 6-2967,-8 0-258,2 5-387,-1 0 259</inkml:trace>
  <inkml:trace contextRef="#ctx0" brushRef="#br0" timeOffset="12164.6958">11893 5743 3999,'18'-10'4644,"-7"1"-129,-11 9-1935,0 0-903,0 0-258,-11-3-645,11 3-258,-24 15-129,13-3-129,-4 3-129,4 4 0,4 1 0,3-1-129,4 1 0,3-2 0,5-1 0,5 0 0,1-3 0,2-1 0,-2 1-129,0-4 129,-3-1 0,-11-9-129,10 15 129,-10-15-129,-3 10 0,-8-6-258,0 4-903,-12-5-3096,6 1-258,-4-1-387,1 1 130</inkml:trace>
  <inkml:trace contextRef="#ctx0" brushRef="#br0" timeOffset="15272.8736">12489 6018 2580,'15'-14'4773,"-15"14"0,0 0-645,0 0-2322,0 0-1290,0 15-129,-6 2-258,-5 5 0,0 2-645,-8-5-1935,3 4-1677,1-5-516,1-3-129</inkml:trace>
  <inkml:trace contextRef="#ctx0" brushRef="#br0" timeOffset="15868.9077">13079 5692 4644,'17'-10'4773,"-13"18"-129,-4 13-258,-5 2-3870,2 9-129,-2 1-258,5 1 129,0-2-258,4-4 0,5-10 0,5-9 0,6-6 0,2-3-129,3-8 129,-2-9-129,3-3 129,-1-6-129,-1-1-129,-2 1 129,-5 1 0,-2 1 0,-3 7 0,-5 2 0,-7 15 129,15-9 0,-15 9 129,10 15-129,-5 6 129,-1 1-129,3 5 0,3 2 129,-1-2-129,4-1 129,-1-7-129,3-4 0,0-8 0,3-4 0,-2-3 129,1-7-129,-2-6 0,-2-4 0,-3-2 0,-1-4 0,-2 0 0,-3 0-129,3 0 0,-2 1-129,3 8-387,-2-5-258,8 11-1935,-3 3-1419,3-2-387,1 5 258</inkml:trace>
  <inkml:trace contextRef="#ctx0" brushRef="#br0" timeOffset="16032.9171">13774 5696 3096,'25'35'4644,"-23"-13"-129,-2 0-129,-5-1-2967,5 8-258,-5-6-774,4 3-129,-3-7-387,4-19-1032,-2 20-2967,2-20-387,0 0-387,0 0 129</inkml:trace>
  <inkml:trace contextRef="#ctx0" brushRef="#br0" timeOffset="16188.926">13839 5556 2967,'17'-24'4257,"-17"24"-258,8-11-387,-8 11-3225,0 0-1290,0 0-2709,19-2-258,-19 2-387</inkml:trace>
  <inkml:trace contextRef="#ctx0" brushRef="#br0" timeOffset="16424.9394">14039 5528 4128,'13'5'4773,"-12"14"-258,-1 0-258,-10-2-3096,8 15-387,-7 1-129,3 6-129,-5 0-258,7 2 0,-4-5-129,4-6-258,3-1-387,-8-14-1290,9-2-2580,0-13-258,0 0-387,0 0 130</inkml:trace>
  <inkml:trace contextRef="#ctx0" brushRef="#br0" timeOffset="16903.9669">13975 5720 2451,'-6'21'4515,"6"-21"-129,6 9-129,8-9-3225,2-7-387,12 5 258,-2-15 0,8 6-387,-6-6 129,3 9-258,-8-3 129,3 9 0,-11 2-129,-1 13-129,-8 6-129,-3 4 0,-3 6 0,0-1-129,0-2 0,0 1 0,0-8 0,0-6 0,0-13 0,13 6 0,-13-6 0,24-13 0,-10-3 0,5-5 0,-2-1 129,3-2-129,-1 4 0,-3 4 0,0 1 129,-5 12-129,-11 3 129,19 10 129,-14 6-258,2 7 258,0 0-129,2 2 0,-1 2-129,1-8-129,4 1-387,-13-20-1032,16 19-2838,-16-19-516,20 3-258,-20-3-258</inkml:trace>
  <inkml:trace contextRef="#ctx0" brushRef="#br0" timeOffset="17564.0046">15416 5685 5805,'4'-13'5160,"-4"13"-387,0 0-258,15 20-3225,-15 8-645,4 14-129,-3 3-258,5 8 0,-3 4-258,1 1 129,-4-5 0,0-5 0,-3-7-129,-5-6 129,-4-8-129,-4-6 129,-3-8-129,-4-6 0,-4-5 0,-1-2-129,-3-9 129,-2-5-129,0-3-129,0-8-258,5 4-387,-6-15-1677,10 7-2064,0-4-129,8-1-387,2-6 388</inkml:trace>
  <inkml:trace contextRef="#ctx0" brushRef="#br0" timeOffset="17717.0134">15299 5507 7224,'31'-22'4644,"-31"22"-516,10-12-774,-10 12-7224,0 0-387,14 0-258,-14 0-258</inkml:trace>
  <inkml:trace contextRef="#ctx0" brushRef="#br0" timeOffset="18172.0393">15918 5736 5934,'43'22'4773,"-19"-14"-258,1-7-516,-8-1-3612,8 0-129,3-12-129,2-5 0,-2-5-129,2-4 0,0-3 0,-4 0 129,-2 2 0,-5 3 0,-3 3 0,-6 8-129,-10 13 129,0 0 0,-9 0-129,-8 12 129,-6 5-258,-2 5 129,-3 2 0,1 4 129,3 2-129,5 3 129,5-3 0,10 4 129,4-7-129,10 0 129,7-4-129,6-5-129,2-4 0,2-9-387,3-3-129,-4-7-258,7 1-516,-13-16-2193,3-2-1032,-6-1-129,2-4 0</inkml:trace>
  <inkml:trace contextRef="#ctx0" brushRef="#br0" timeOffset="19001.0868">16414 5704 1548,'16'-8'4257,"-16"8"258,8 13-258,-2 7-1806,-6-7-1419,7 12 258,-3-8-645,4 3-129,-2-5-258,3 1 129,-9-16-258,19 12 129,-19-12-129,22-2-129,-11-10 258,2-3-129,1-4-129,0-1 129,0 2-129,-1-1 0,0 2 0,-3 1 0,-1 3 0,-1 2 0,-8 11 0,11-17 0,-11 17 0,11-14 0,-11 14 0,15-11 0,-2 10 0,2 1 0,1 0 0,-1 4 129,-1 4-129,1-2 0,-3 0 0,-12-6 129,16 9-129,-16-9 0,0 0 0,0 0 0,0 0 258,0 0-129,0 0-129,0 0 258,-11 21-258,6-4 129,-1 3 0,3 2-129,-1 2 0,3-4 0,1-1 0,2-7 0,-2-12 0,20 7 0,-3-7 0,0-12 0,2-4 0,5-2 0,-3-3 129,-1-4-129,-2 1 0,-1 3 129,-3 3-129,-2 6 129,-12 12-129,20-9 0,-20 9 0,17 5 129,-7 7-129,-2 5 0,0-1 129,0 1-129,-1-2 0,-1-1 129,1-1-129,-7-13 0,14 14 0,-2-12 129,2-2-129,0-4 0,6-8 129,-1-1-129,2-3 258,0-5-258,1-2 0,0 3 129,-1-1-129,-3 7 129,-1 3-129,-2 5 0,-1 6 0,-3 4 129,2 6-129,-6 5 129,2 4-129,-2 0 0,1 3 0,-2-2-258,4 3-774,-10-10-3354,10 6-387,-10-19-129,14 19-645</inkml:trace>
  <inkml:trace contextRef="#ctx0" brushRef="#br0" timeOffset="19361.1074">18134 5501 9546,'-7'0'4773,"-10"17"-258,17-17-1161,-9 29-2967,8-8-129,1 4 0,7-4 0,3-3-129,3-2 0,3-8 0,-1-3 0,-1-5 0,-1-1 0,-13 1-129,13-22 0,-11 6 0,-2-3 0,-2 4-129,-5-2 0,-7-1-129,1 7-258,-8-3-387,9 13-1677,-9-6-1677,7 7-645,-2-2 129,16 2-129</inkml:trace>
  <inkml:trace contextRef="#ctx0" brushRef="#br0" timeOffset="19608.1214">18252 5499 2709,'73'21'4902,"-41"-5"-516,-8 2 129,1 5-1806,-12-6-1548,6 7-258,-12-8-258,0 0-129,-7-16-129,9 13 0,-9-13-129,0 0 129,0-17 0,0 2 0,0-9-129,4 1-129,3-5-258,3-1 0,9 3-516,0-5-258,14 11-3354,-9-2-387,9 5-258,-1 1-387</inkml:trace>
  <inkml:trace contextRef="#ctx0" brushRef="#br0" timeOffset="19893.1378">19148 5204 8901,'15'-17'4902,"-15"17"-258,0 0-387,7 7-3741,-9 12-129,-3 10 0,-4 3-258,2 9-129,-1 5 0,1-4-516,6 5-387,-7-15-2064,8 2-1419,0-10-516,8-7 0,-8-17-129</inkml:trace>
  <inkml:trace contextRef="#ctx0" brushRef="#br0" timeOffset="20217.1564">19400 5307 7740,'10'-10'4773,"-10"10"-258,-2 7-387,-20 3-3354,5 10-387,-7-3-129,-2 4-129,-3-1 0,-1 1-129,2-1 258,5-3-258,5 0 129,4-2-258,8-2 387,6-2-258,4-1 129,11 2 0,3-3 0,6 3 129,3-2 129,4 4 0,-6-2-258,2 3 129,-4-5-129,-4-2-258,2 6-774,-21-14-3354,20 10-387,-20-10-258,18 0-516</inkml:trace>
  <inkml:trace contextRef="#ctx0" brushRef="#br0" timeOffset="21476.2284">19903 5404 9159,'41'10'5031,"-17"-7"-645,4-1 0,0-2-4257,2 0-129,-3-7 0,-5-1 0,-6-4 0,-1-2 0,-6-1 0,-6 3 129,-3 2 0,0 10-129,-22-12 129,5 12-129,-6 7 0,-3 8 129,0 7 0,3 1-129,-1 5 129,6 1-258,7 0 258,6-3-129,5-4 258,13-5-387,10-5 129,6-6 0,4-3-129,4-3 129,3-8-258,0-5 0,-1-3 0,-5-6-129,-1-1-129,-6-5 258,-1 3-387,-5 1 516,-5 2-129,-1 5 387,-5 6-129,0 8 258,-10 3 129,13 14 129,-9 1 0,-1 9-258,0-1 129,3 3-258,-1-2 129,4-2-129,0-3 129,2-5-258,4-3 0,0-6 0,5-4 0,-1-1 0,0-6 0,-1-6-129,0-3 0,-3-2 0,-4-2 0,0 1 129,-4 1-258,-1 0 387,-2 3-258,-1 2 129,-3 12 129,9-12-129,-9 12 129,10 0 0,-10 0-129,19 1 0,-7 6 129,2 1 0,2 1-129,6-1 129,3 0-129,3-3 0,3-2-129,2-3 129,-1 0-129,-2-6 129,-2-3-129,-9-1 129,-6-2 129,-7 0-129,-6 12 129,-2-15-129,-14 14 129,1 1-129,-4 9 129,4 5 0,-2 4 258,7 3-258,-1 4 129,8-1-258,3-1 258,3-5-258,9-1 258,0-5-258,3-6 0,2-1 0,5-5 0,1-7 0,2-5 0,-2-4-129,4-4 0,4-1 129,0-2-258,0 1 258,-4 4-258,-1 5 258,-3 5-258,-5 6 258,-4 5 258,-6 10-258,-3 7 258,-3 2-258,-1 5 258,-1-3-258,0-2 258,1-2-258,-1-4-129,4-3 258,-4-13-129,0 0 0,12 4 0,-12-4 0,14-16 129,-5-1-129,2-6-258,2-1 258,1 0-129,-1 2 129,1 5-258,-1 3 387,-1 4-387,-1 9 387,-11 1 0,14 16-129,-8 0 258,0 4-258,2 2 129,-2-1-645,7 9-903,-6-9-3096,6-1-387,-2-6-129,6 1-387</inkml:trace>
  <inkml:trace contextRef="#ctx0" brushRef="#br0" timeOffset="21629.2371">21822 5675 11094,'51'0'5418,"-34"0"-387,-1-2-129,-16 2-4386,0 0-516,17-3-2967,-17 3-1806,0 0-387,-14-7-516,0 3-387</inkml:trace>
  <inkml:trace contextRef="#ctx0" brushRef="#br0" timeOffset="23656.3531">2422 7628 516,'13'-14'3870,"-13"14"387,5-20 0,-5 1-2580,0 19-258,-7-25 0,7 25-258,-19-22-258,5 15-258,-9 2-129,-1 5 0,-10 3-129,-1 14 129,-11 5-129,4 15 129,-6 5-129,8 11 129,1 6-129,12 6 129,3 3-258,14-3 0,9-6 0,4-4-258,15-12 0,8-8 129,7-14-258,5-10 0,9-9-258,-1-5-258,3-8-258,-7-12-387,8 6-2451,-14-9-1161,-1 5-129,-6-4-129</inkml:trace>
  <inkml:trace contextRef="#ctx0" brushRef="#br0" timeOffset="24128.3801">2659 7841 6837,'1'-11'4902,"-1"-9"-387,0 20-129,-14-20-3483,14 20-129,-19-5-129,19 5-129,-24 7-129,11 8 0,-7 3 0,6 10-129,-4 2-129,6 3 129,2-2-258,6-1 129,4-7-258,2-3 129,10-5-129,2-11 129,7-4-129,-3-7 129,2-5-129,-1-2 129,-1-9-129,-3 1 0,0-3 129,-4 2-258,-3 4 516,-6 2-516,2 5 516,-4 12-258,0 0 129,0 0 0,0 17-129,0 3 129,0 1-129,7 1 0,3-1-258,1-8-516,10 7-903,-10-16-2838,11-1-258,-2-6-129,5-6-516</inkml:trace>
  <inkml:trace contextRef="#ctx0" brushRef="#br0" timeOffset="24644.4096">3009 7817 4257,'31'-44'5031,"-26"27"-258,-5 17-129,-1-13-2064,0 19-1032,-14 2-645,9 9-387,0 2 0,5 3-258,1 3 0,6 0-258,5 1 129,4-2-129,2-2 0,1-2 129,-5 0-129,-1-6 0,-7 1 0,-5-15-129,-4 16 129,-6-13-129,-6 0-129,-1-3 0,4-3-258,0-7 258,13 10-129,-7-22 129,17 11-129,5-5 129,10 2 0,4-1 129,5-2 258,2 3-129,4-2 0,-1 0 129,-6 0 0,0 2-129,-9-1 258,-2 1-129,-9 1 0,-13 13 0,8-18 129,-8 18-129,-9-3 129,-1 4 0,-6 9-129,6 5 258,-3 6-258,6 4 129,2 1-129,5 3 0,0 1-129,6-3 129,6-3-129,2-5 0,5-3-258,-5-12-1032,12 0-3225,-4-4-258,1-8-129,1-6-645</inkml:trace>
  <inkml:trace contextRef="#ctx0" brushRef="#br0" timeOffset="25008.4304">3858 7752 8385,'26'-5'4515,"-12"1"0,-1-4-645,2-5-3612,-2-2 129,6 2-258,-5-4 258,4 0-258,-5 0 258,3 5-129,-7-4 258,3 15-258,-12 1 129,14 0 0,-9 14-258,-1 8 129,-2 5 129,-1 5-258,1 3 129,3 0-129,-3 1 129,1-1-129,0-7 0,2-6-129,1-3 0,-2-7-258,-4-12-258,0 0-2322,18 4-1935,-18-4 0,12-12-645,-4-3-258</inkml:trace>
  <inkml:trace contextRef="#ctx0" brushRef="#br0" timeOffset="25225.4428">4917 7699 10965,'15'-8'5031,"0"-6"-387,-15 14-129,0-12-4773,0 12-774,-6 12-3483,3 0-258,-5-1-258,5 4-387</inkml:trace>
  <inkml:trace contextRef="#ctx0" brushRef="#br0" timeOffset="25380.4517">4947 7858 10191,'13'20'5418,"-5"-9"-645,-8-11 129,12 1-4386,-12-1-258,0 0-645,19 0-4128,-19 0-129,0 0-516,0 0-387</inkml:trace>
  <inkml:trace contextRef="#ctx0" brushRef="#br0" timeOffset="26020.4883">6050 7585 7353,'7'-18'5031,"-6"5"-258,-1 13-258,0 0-3225,-4 20-516,-2 5 129,5 14-387,-3 8-258,4 7 0,0 7 0,0 2-129,7 2 0,5-7-129,2-5 0,-1-8-129,-1-9 129,1-3 0,-4-14-129,-3-1 129,-6-4 0,0-14 0,-18 16 0,-3-8 0,-5-1 129,-7-2-129,-2-2 0,-4-3-129,0 0 0,-1-7-387,9-1-645,-6-15-3096,13-3-387,1-13-387,7-6-387</inkml:trace>
  <inkml:trace contextRef="#ctx0" brushRef="#br0" timeOffset="26192.4981">5988 7372 8256,'38'-27'4902,"-38"27"-387,17-9-258,-17 9-4515,0 0-1935,0 14-2193,1 0-258,8 2-516,1 3 129</inkml:trace>
  <inkml:trace contextRef="#ctx0" brushRef="#br0" timeOffset="26772.5313">6747 7728 8514,'30'9'4902,"-16"-6"-129,-3-3-387,1 0-4128,-12 0-129,22-16 0,-8-1-129,0-1 0,4-3 0,3 0 0,3 1 0,-2 0-129,0 4 258,1 7-258,-6 5 129,0 4 0,-6 5 0,-2 7 0,-5 7-129,-1 2 258,-2 1 0,1 2-129,2-2 0,0-3 0,6-3 129,-2-2-129,4-10 129,3-3-129,0-1-258,3-4 258,-1-9-129,2-3 0,0-5 0,2 0 129,3-1-258,-2 0 258,4 4 0,1 4-129,-1 7 258,2 4-129,-2 3 0,2 11 129,-6 7 0,-1 4 129,-9 1 0,-5 3 0,-7-4 0,0 2-129,-10-5 129,-7-1-129,-6-7-258,-12-8-387,0 4-903,-15-7-3225,2-4 0,-6-9-516,1-5-129</inkml:trace>
  <inkml:trace contextRef="#ctx0" brushRef="#br0" timeOffset="26908.5391">7064 7399 8643,'36'-31'5160,"-22"23"-774,-14 8-903,13 0-7482,-13 0-516,13 3-387,-13-3-387</inkml:trace>
  <inkml:trace contextRef="#ctx0" brushRef="#br0" timeOffset="28408.6249">8527 7560 3354,'5'13'4773,"-5"-13"-387,22 4 0,-2-4-3225,-1-4-258,8-4 0,-1-9-387,7-2-258,-5-3-129,-1-3 129,-6-3-129,-3 1 0,-9 3-129,-7 2 129,-4 8-129,-16 7 129,-6 7 0,-8 10 129,-7 11-258,2 12 129,-1 4-129,4 6 129,4 6-129,12-3 129,13-2 0,8-6-129,17-8 129,7-9-129,7-9 0,8-12-129,5-9 129,-1-11-129,-2-6 0,-2-3 0,-3-7 0,-5-6-129,-4 1 258,-6 4 0,-5 3 258,-5 6-129,-7 6 0,-2 9 129,-5 13 0,0 0-129,0 13 0,-4 9 0,1 2 0,1 2 0,2 1 0,0-3-129,6-5 0,6-6 129,0-5-129,4-6 0,1-2 129,1-6-129,-2-3 0,1-5-129,-3-3 129,-2-3 0,-2 0 0,-6 0-129,0 5 129,-2 0 0,-1 3 0,-1 12 0,0 0 0,15-5 0,-2 8-129,4 5 258,4 2-258,3-2 129,6-2 0,3-2 0,1-4 0,-4 0 0,-5-8 0,-3-5 0,-5-1 129,-7-2-129,-7-1 129,-3 6 0,0 11 0,-17-10 0,1 11-129,-1 13 129,1 6 0,0 7 0,1 3-129,5 3 258,3-4-516,4 0 516,3-8-516,3-4 516,11-6-516,1-7 258,6-4 0,0-4 0,2-11 0,1-2 0,2-7 0,0-1-129,-1-4 258,-2 3-129,-3 3 0,-2 5 0,-5 6 0,-2 8 0,-11 4 0,12 11 258,-10 9-258,-1 3 0,1 1-258,0 1 516,2-5-516,-1-2 258,3-5 0,-6-13 0,16 14 0,-3-14-129,0-4 129,1-7 0,4-5 0,2-3 0,0-8 0,2-6 129,1 0-129,-1 1 0,0 1 258,-1 8-258,-2 3 0,-3 13 129,1 7-129,-3 15 129,-1 7 0,-3 8 0,-2 2-129,3 1 129,0-2-129,-3-2 0,3-4-129,-2-10-387,4 6-1419,-13-21-2838,18 10-129,-18-10-645,0 0-129</inkml:trace>
  <inkml:trace contextRef="#ctx0" brushRef="#br0" timeOffset="31600.8075">5683 8826 5934,'0'0'4773,"0"0"-258,15 12-774,4-12-2709,17 1-258,4-1-258,17 0-129,5 0-129,9-4-258,3-5 0,0-1-258,-3-2 258,-10 1-129,-11 0-129,-10 1-129,-11 8-387,-29 2-1548,0 0-1935,0 0-129,-13 0-387,-8 0 388</inkml:trace>
  <inkml:trace contextRef="#ctx0" brushRef="#br0" timeOffset="31836.821">6001 8826 7611,'-13'18'4773,"12"5"0,0 10-516,1 8-3483,0 6-258,7 11-129,-4 2 0,3-1-129,-3-6-129,-1-8-129,-1-9-129,-1-11-387,0-1-1161,0-24-2451,0 0-516,-8 1-129,7-10-129</inkml:trace>
  <inkml:trace contextRef="#ctx0" brushRef="#br0" timeOffset="32204.842">6198 8839 8127,'29'-8'4902,"-18"27"-258,-4 10-258,0 10-3612,-4 4-387,5 8-129,-6 0 0,3-3-129,-3-7-129,1-4 258,0-11-258,-2-9 129,-1-17-129,0 0-129,0 0 129,16-14-129,-6-11 0,1-6-129,4 0 129,0 1-129,1 6 129,0 3 0,-2 8 129,-3 9 0,-11 4 0,19 14 0,-13 7 129,-1 4-129,-3 2 0,4-1 129,-3 2-387,-1-10-516,5 2-3354,-5-9-387,-2-11 0,13 8-516</inkml:trace>
  <inkml:trace contextRef="#ctx0" brushRef="#br0" timeOffset="32531.8607">6645 9065 4773,'21'-4'4773,"-9"-1"-258,3 2-387,1-2-2322,0-4-1548,3 2 0,-6-3 0,3-2-258,-7-1 0,-9 13 129,4-16-129,-4 16 129,-12-5 0,-3 7 0,-5 7 129,4 9-129,-4 5 258,6 5-129,1 1 0,8 2 129,4 0-258,3 1 258,10-7-258,4-6 0,5-4-387,-1-11-516,10-2-3354,-9-2-516,2-7-129,-3-5-516</inkml:trace>
  <inkml:trace contextRef="#ctx0" brushRef="#br0" timeOffset="32992.8871">7139 8970 6063,'-11'16'5031,"10"1"-387,1 4-258,0 11-2967,-3-7-774,3 4 0,0-6-516,0-3 0,-2-6-129,2-14 0,0 0 0,0 0 0,2-7 0,6-10 0,3-7 0,0-3 0,3-2 0,1 1 0,1 0 129,-1 8 0,-1 6 0,0 9 129,-3 5-129,3 10 129,-5 6-129,2 9 258,-4 0-258,0 1 0,-2 1-129,-2-9-129,4 5-1032,-7-11-3225,0-12-258,6 12-516,-6-12-129</inkml:trace>
  <inkml:trace contextRef="#ctx0" brushRef="#br0" timeOffset="33668.9258">8699 8732 6966,'1'-13'4902,"-1"13"-129,0 0-387,6 16-3870,0 21 258,-3 5-387,8 11 129,-6 2-387,6 5 129,0-2-129,0 1 0,0-8-129,-4-7 129,-2-6 0,-3-7 0,-2-6 0,-2-5 129,-10-2-129,-6-6-129,-5-4 129,-5-1 0,-5-2-129,-2-3 0,-4-2 0,0-2-129,2-5 0,0-10-387,10 4-516,-6-15-2967,15-1-645,1-10-516,6-7-258</inkml:trace>
  <inkml:trace contextRef="#ctx0" brushRef="#br0" timeOffset="33848.9361">8611 8448 8514,'46'-9'4902,"-30"6"-258,-5 0-387,-11 3-4386,17 2-1161,-17-2-2967,11 9-387,-11-9-387,10 17-129</inkml:trace>
  <inkml:trace contextRef="#ctx0" brushRef="#br0" timeOffset="34051.9476">9042 8705 8385,'60'2'5160,"-26"-2"-258,6 0-387,-3-4-4257,-2 1-129,-1 3-258,-10-5-774,2 7-3354,-26-2-387,4 13-387,-13-7-258</inkml:trace>
  <inkml:trace contextRef="#ctx0" brushRef="#br0" timeOffset="34224.9576">9139 8874 5289,'7'14'5031,"-7"-14"-258,20 0-516,0 0-3483,-6-2-387,2-5-387,5 4-1419,-4-5-2838,0-2-258,-2 3-516,-1-4 258</inkml:trace>
  <inkml:trace contextRef="#ctx0" brushRef="#br0" timeOffset="34728.9864">9646 8545 5805,'-2'-39'5031,"1"18"-516,1-3-258,0-4-3741,15 9 0,0-7 129,7 7-258,0-1 129,4 7-129,-1 1-129,0 8 0,-2 4 0,-6 2 0,-2 8-129,-2 9 0,-2 3-129,-4 7 0,0 5 129,-4 2-129,-3 5 129,0 1-129,-10 4 129,-3 2-129,-5-2 129,-7-2-129,-3-2 0,-3-1-129,1-5 129,1-4-129,6-7 129,4-7 0,4-2 0,15-16 0,-2 10 0,2-10 0,22-1 0,-1-5 0,2 0 0,3-1 0,0 1-129,-3 1-129,2 5-516,-12-10-1290,1 10-2580,-14 0-258,19-1-516,-19 1 258</inkml:trace>
  <inkml:trace contextRef="#ctx0" brushRef="#br0" timeOffset="35380.0235">10102 8611 6708,'28'-25'5289,"-12"25"-387,-16 0-387,27 17-3612,-27 3-258,6 11 0,-6 2-387,0 2-129,0-1-129,0-3 129,-1-7-129,1-6 0,0-18 0,1 13 0,-1-13-129,13-9 129,-2-7 129,1-2-129,2-8 0,1 1-129,0-1 258,3 2-129,-1 1 0,-1 6 0,0 5 0,-1 5 0,-1 7 0,-1 5 129,-1 12-129,-1 3 0,-1 4 0,0-1 129,-2 2-129,-2 0 0,-2-2 0,1-3 0,-3-10 0,-2-10 0,0 0 0,0 0 0,0 0 258,12-14-258,-9-6 0,5-7 0,1-3 129,4 0-129,1 1 0,3-3 0,2 5 129,1 8-258,1 5 258,-3 11 0,0 5-129,-3 13 129,-1 5 0,-2 6-129,-2 3 129,-3 0 0,-1 0-258,-1-5 258,-2-2-258,-1-10-258,3 5-774,-5-17-3354,0 12-387,0-12-387,0 0-387</inkml:trace>
  <inkml:trace contextRef="#ctx0" brushRef="#br0" timeOffset="36288.0755">11951 8205 2451,'20'-22'4257,"-14"4"0,-1-6-2193,5 8-516,-10-9-129,0 6-129,-7-10-129,1 12-387,-10-5-258,0 12-129,-4 2 0,0 8 0,-6 11-258,0 18 129,-3 10-129,2 16 129,-4 12 0,5 8-129,3 3 129,4 8 0,5-4 0,8-5-129,5-7 0,1-12-129,5-10 0,3-13-258,0-4-645,-8-20-1032,0-11-2580,0 0-258,0 0-387,-19-23 129</inkml:trace>
  <inkml:trace contextRef="#ctx0" brushRef="#br0" timeOffset="36717.1">11558 8470 5934,'0'0'4773,"0"0"-645,18-6-1290,4-4-2064,12 7-258,2-5 129,11 6-258,-1-3 129,1 5-258,-4 0 0,-3 3-129,-10 7 0,-6 4 129,-7 0-258,-8 3 0,-3 0 129,2-2-129,2-3 387,0-2-387,2-4 258,4-3-516,0-2 387,2-1-129,0-1 0,-2-10 129,-2 0-387,-5-2 129,-3-3-258,-5-3 129,-1 0 0,-8-2 0,-5 3-129,-7 2 129,-3 5-129,-4-1-129,4 12-258,-7-5-1935,9 5-1548,5 0-387,16 0 0</inkml:trace>
  <inkml:trace contextRef="#ctx0" brushRef="#br0" timeOffset="36953.1135">12094 8424 3096,'71'25'5031,"-41"-10"-387,0 3-1548,-13-11-903,7 9-645,-14-10-516,2 1-387,-12-7-258,0 0 0,0 0-387,4-14 129,-4-1-129,0-1 0,0-1-129,5-3-258,2 2 258,4 0-258,3 6-129,-2-4-774,15 8-2967,-10 2-516,7 2 0,0 2-258</inkml:trace>
  <inkml:trace contextRef="#ctx0" brushRef="#br0" timeOffset="37340.1357">13279 8229 6321,'9'-26'4902,"-15"15"-129,-12 4-258,4 7-3999,-15 2 0,0 12-129,-2 5-129,5 3-129,4 5-129,8 2 0,7-2 0,7 1 0,7 0 0,14-4 0,6 0 0,2-2 258,2-2-129,-6-1-129,-1-2 129,-5 1-129,-12-7 129,-7 3-129,-8-6 129,-11-2-258,-7 0 129,-4-5 0,-1 0 0,-2-1-387,9 0-129,-1-14-645,25 14-2709,-12-25-774,12 7-258,14-4-258</inkml:trace>
  <inkml:trace contextRef="#ctx0" brushRef="#br0" timeOffset="37604.1509">13365 8354 7482,'28'0'4773,"-28"0"-129,17 16-1548,-4 0-2322,-4-4-258,6 4 129,3-6-516,0 1 0,0-4-129,1-3 0,-6-4 0,-1 0 0,-12 0 0,4-14-129,-4 14 129,-8-22 0,-6 12-129,-6-2-129,1 2 129,-6 1-258,6 8-774,-9-3-3354,10 1 0,0 3-645,8-1 387</inkml:trace>
  <inkml:trace contextRef="#ctx0" brushRef="#br0" timeOffset="38024.1749">13636 8337 3483,'50'17'4902,"-32"-7"-258,-1 2-516,-6 2-2838,-5-2-774,4 1-129,-10-13 0,2 17-258,-2-17 0,0 0 0,-9 7 0,9-7 0,-17-4 0,17 4 0,-13-21 0,11 5 129,2-1-129,0-3 0,4 1 129,6 2-129,-1 0 129,2 3-129,3 2 0,0 4-129,3 4 0,-1 3 0,4 1 0,1 0 0,-2 0 0,1 3-129,-4 4 129,-2 2 0,-3 3 0,-4 1 0,-6 2 0,-1 2 0,0 2-129,0-5-129,0 10-903,0-8-3096,0-5-258,0-11-387,0 13-258</inkml:trace>
  <inkml:trace contextRef="#ctx0" brushRef="#br0" timeOffset="38572.2062">13944 8369 4386,'-6'-11'4773,"15"2"-387,8-4-129,3-3-3354,11 4-387,2-3 258,7 5-129,-7-2-129,6 7 0,-10 3 129,0 2-129,-8 7-129,-4 8-129,-7 0-129,-2 6 0,-3-2-129,-2 1 0,-2 0-129,-1-6 0,1-2-387,-1-12-516,6 13-2838,-6-13-903,0 0-129,0 0-387</inkml:trace>
  <inkml:trace contextRef="#ctx0" brushRef="#br0" timeOffset="38872.2233">14427 8315 5805,'10'-4'4644,"12"1"0,-10 1-516,7-1-3612,-6-1-258,3-1-129,-6-3-129,-10 8 0,17-20 0,-16 8 0,-1 12 0,-4-16 129,-9 13 0,-2 3 129,-4 3 0,1 11 0,0 3 129,4 3 0,4 2-129,8 2 0,2-6-258,6 1 129,10-5-258,3-7-645,15-3-3354,-6-3-516,4-1-129,0-5-645</inkml:trace>
  <inkml:trace contextRef="#ctx0" brushRef="#br0" timeOffset="39308.2483">15229 8064 8643,'19'20'4902,"-17"-3"0,-2 6-516,0-1-4257,0 2-129,0 3-387,-4-13-645,4 4-1677,0-18-1935,0 0-129,0 0-387</inkml:trace>
  <inkml:trace contextRef="#ctx0" brushRef="#br0" timeOffset="39932.284">15220 7867 1806,'0'-13'4128,"5"24"0,-1 14-129,3 4-2967,-4 2-645,6 8 129,-1-1-258,2 1 258,3-1-387,-2-4 0,3-9 0,-1-5 0,0-4 0,3-8-129,1-7 129,0-1 0,-1-9 0,2-7 0,-3-2 387,4 0-258,-6-1 129,1 3-129,-4-3 129,2 7 0,-2-3 0,-10 15-129,16-8 0,-16 8-129,15 0 129,-15 0 0,17 17 0,-9-4 0,0 2-129,2 1 0,0 1 0,2 0-129,2-2 129,0-4-129,6-2 0,0-3 0,0-6-129,5 0 129,-2-8-129,0-8 0,-1-5 129,-1-4-129,-1-10 129,-4-5-129,3-7 258,-1-3 0,-2-3-129,-1 8 258,-6 4-129,1 9 129,-4 8-129,-6 24 0,0 0 0,-7 16-129,-4 18 258,-1 8-258,0 8 129,2 5-258,2 1 129,6-2-129,2-5-129,0-13-516,11 0-2193,0-18-1677,3-8-129,-1-10-516,-2-5 517</inkml:trace>
  <inkml:trace contextRef="#ctx0" brushRef="#br0" timeOffset="41188.3559">15880 7957 5160,'-12'0'4644,"12"0"-258,8 20-387,5-11-3483,8 5-258,5-3 0,9 1 0,2-4-129,5-4-129,-3-2 129,2-2 0,-4 0-129,-3-6 0,-3-5 0,-7-2 0,-1-1 0,-8-2 0,-1-1 129,-5-1 0,-4 1 129,-1 6 0,-4 11 0,0 0 0,-12-6 129,1 14 0,-6 9-129,2 7-129,-2 2 0,5 4 0,2 0-129,6-2 0,4-3 0,6-8-129,14-2-129,8-10 0,10-2-258,2-6 0,10-5 0,-2-10-129,11 4-129,-7-7 0,0 1 258,-8-3 129,-3 1 516,-8 4 129,-11-1 258,-3 3 258,-14 0 0,-5 16 129,0-17-258,0 17 129,-23-1-387,7 2 0,-2 6-258,-1 7 0,2 1 0,1 0-129,4-1 0,3 2 129,6-5-129,3-11 129,0 14-129,0-14 129,13 5-129,0-1 129,-3 0 129,4 7-129,-3 6 0,1 5 258,-1 5-258,1 7 0,-5 3 0,6 4-129,-5 1 129,5-2-129,-6-4-129,1-2 258,-3-5-258,-4-3 129,-1-8 0,-8-2 0,-9-6 0,-2-7 0,-5-1-129,0-2 129,-1-9-129,6-7 0,5-2-387,8-6 129,12-1-129,10-7 0,14 6-129,4-10 0,8 6 129,0-7 129,0 5 258,-3 0 129,-8 0 258,-5 3 129,-8 3 129,-3 3 0,-7 0 0,-1 8-129,-6 2-129,-1 13 0,5-11-129,-5 11-129,0 0 129,10 10-129,-3 2 0,-3 2-129,3 3 129,0 3 129,0-3-129,1-2-129,-2-1 129,-6-14 0,15 15-129,-15-15 129,24 0 0,-12-10-129,2-3 129,4-4-258,2-1 129,1-3 0,4 2 0,-2 2-129,2 5 129,-1 2 0,0 6 0,-3 4 129,-2 2 0,-1 9 0,-5-3 129,-2 4-129,-11-12 129,19 17-129,-19-17 129,13 8 129,-13-8-129,0 0 129,6-7 0,-6 7-129,2-25 129,4 9-129,2-4 0,5-2 0,2 0-129,3 1-129,4 6-258,-4-5-774,8 11-3354,-9 2-129,0 3-387,0 2-129</inkml:trace>
  <inkml:trace contextRef="#ctx0" brushRef="#br0" timeOffset="41884.3956">18218 7623 7740,'34'31'5160,"-20"-8"-387,-4 2-129,-2 8-3999,-4-3-129,0 0-258,0-4 0,-2-6-258,-2-4 0,1-5 0,-1-11 0,0 0 0,0 0 0,12-3 0,-5-9 129,2-5 0,4-4-258,-1 2 258,6 1-129,-4-2 0,2 7 0,-2 5 129,0 6-129,-2 2 0,-1 11 258,-1 8-516,-2 4 516,1 4-258,-2 0 129,1 1-258,-1-2 129,-1-3 0,-1-2 0,-1-8 0,-4-13 0,11 12 0,-11-12 0,0 0 0,14-11 0,-8-3 129,1-6-129,3-3 129,8-4-258,2 0 258,5-2-258,4 1 258,4 3-258,1 3 129,1 9-129,1 5 258,-5 8-129,-2 2 0,-8 13 258,2 6-258,-6 6 387,-3 5-258,-3 2 258,-2 0-258,-4 3 129,-3-5-129,-2-1-129,0-6-258,0 4-903,-10-11-3612,4-5-129,-5-7-387,-2-4-387</inkml:trace>
  <inkml:trace contextRef="#ctx0" brushRef="#br0" timeOffset="43052.4625">6566 9975 5547,'12'-36'4386,"-12"19"-129,-6 2-387,-10 5-2838,-4-1-645,0 8-129,-9 1 129,1 2 0,-8 12-129,0 8 129,-5 9 0,0 9 129,3 3-129,5 5-129,6 2 129,12 1-258,11-3 129,7-3 0,18-8-258,11-5 258,5-3-129,9-3 0,-1-3-129,-1 0 129,-3-3-129,-7 0 0,-5-4-129,-9 3 258,-9-2-258,-7-3 129,-4 0 0,-11-2 0,-10-2 129,-2-1-129,-12-2 0,0-1 0,-2-1 0,-2-3-258,6 0-516,-4-11-1161,21 4-2193,3-7-645,13-1 0,5-3-258</inkml:trace>
  <inkml:trace contextRef="#ctx0" brushRef="#br0" timeOffset="43328.4783">6504 10360 6966,'65'-5'4773,"-38"11"0,-7 7-516,0 16-2709,-11-5-774,6 8-258,-3-6-129,6-1-129,-2-5-129,5-8-129,3-7 0,0-5 0,1-12 258,0-6-258,-5-6 0,-6-1 129,-6-4-129,-6-2 129,-4-1 0,-10 4-129,-6 4 0,-4 4 129,-1 6-258,-3 3-258,10 11-1419,-7 2-2580,8 7-258,-1 3-258,5 3-645</inkml:trace>
  <inkml:trace contextRef="#ctx0" brushRef="#br0" timeOffset="43988.516">8188 10218 3483,'22'-11'4773,"-22"11"-258,12-1-129,-12 1-2322,0 16-1419,0 10 129,0 3-129,0 14 129,0 3-258,6 8-129,-1 2 0,3 2-129,-1-5-129,-1-5 129,1 0-129,-5-7-129,-2-7 129,0-6-258,-8-4 387,-3-7-387,-3-2 516,-7-4-387,-2-5 0,-4-2 129,-4-4 0,-2 0-129,-1-2 0,-2-8 129,0-2-387,-2-5-258,10 0-645,-12-10-2322,14 1-1290,1-5-129,6-5-387</inkml:trace>
  <inkml:trace contextRef="#ctx0" brushRef="#br0" timeOffset="44168.5263">8112 9944 8385,'35'-22'4644,"-35"22"-258,13-10-1161,-13 10-7224,0 0-516,0 13-258,0 4-129</inkml:trace>
  <inkml:trace contextRef="#ctx0" brushRef="#br0" timeOffset="44440.5418">8534 10004 5676,'20'-22'5418,"-20"22"-387,19 0-258,-13 8-2064,3 14-2193,-1 8 0,3 10-129,-5 2-129,-3 10-129,-3 1 0,0-2-129,-7-3-258,-4-7-387,7 4-2580,-9-15-1419,9-6-387,4-24-387,-3 12 0</inkml:trace>
  <inkml:trace contextRef="#ctx0" brushRef="#br0" timeOffset="44772.5608">8832 10115 7482,'31'-36'4902,"-17"29"0,-2 4-516,-12 3-3483,0 0-387,8 17 0,-8-2-258,-6 4 0,-7 3-258,-8-3 129,-6 3-129,-2-3-129,-2-2 0,5 1 0,2-4 129,4 0-129,8-3 0,9 0 129,5 1 0,12 0 0,7 1 0,4 1 0,1 2 0,-1 2-129,0-1 129,-3 1 0,-6-2-387,0 5-387,-16-21-2322,11 23-1548,-11-23-129,8 15-645</inkml:trace>
  <inkml:trace contextRef="#ctx0" brushRef="#br0" timeOffset="45084.5787">9757 10085 6321,'11'9'5160,"0"-5"-129,5-3-387,6 1-3612,0-2-516,11 0 129,-4-3-387,3 0 0,-5-2-387,-2 0 0,-4 5-645,-15-13-2322,-6 13-1548,0 0-516,0 0 0</inkml:trace>
  <inkml:trace contextRef="#ctx0" brushRef="#br0" timeOffset="45268.5892">9853 10181 4128,'-4'14'4902,"4"-14"-129,8 8-387,3-1-2967,0-7-645,11 0-129,-4 0-258,2 0-387,0 0-387,-20 0-3096,20 0-1032,-20 0-258,0 0-387</inkml:trace>
  <inkml:trace contextRef="#ctx0" brushRef="#br0" timeOffset="46683.6702">10689 9769 1935,'-7'-32'4386,"7"10"258,0-8-2193,10 10-387,-4-14-129,15 11-387,-8-7-387,17 11-258,-2-3-258,6 10 129,-3 5-387,3 7 0,-7 12-129,-1 9 0,-7 9-129,-9 10-129,-10 7 0,-8 6 0,-15 4 0,-10 3 0,-8-1 129,-4-3-129,0-5 0,1-3 129,6-9-129,6-5 0,12-7 129,10-8-129,9-9 129,1-10-129,23 12 0,2-12 0,6 0 258,4 0-258,2-3 0,0-1 0,-3 1-258,-6-4-129,-1 7-258,-15-10-1806,1 8-2322,-13 2-129,15-13-516,-11 1 129</inkml:trace>
  <inkml:trace contextRef="#ctx0" brushRef="#br0" timeOffset="47288.7048">11152 9852 8643,'24'-3'5160,"-14"6"-258,-10-3-1677,20 38-2580,-12-9-129,4 8-129,-4-3 0,-3-1-258,-3-3 0,-1-5-129,-1-7 129,0-18-129,-4 14-129,4-14 129,-12-4-258,10-13 258,2-7-129,7-3 0,6-2 0,2 1 129,5 3 0,2 2 0,2 5 0,-3 10 0,0 8 0,-5 3 0,0 8 0,-5 7 0,1 5 0,-4 0 0,-1 0 129,0 1 0,0-2 0,-3-2-129,1-4 129,-5-16-129,5 16 129,-5-16-129,0 0-129,0 0 0,0 0 0,14-23 0,-8 1 0,3-6 129,5-1-129,0-3 129,3 3 0,3 3 0,4 4 0,-1 10 0,1 8 0,-2 4 129,-2 11-129,-3 6 0,-1 5 0,-1 5 0,-3 0 0,-3 1 0,-2-4 0,0-3 0,-2 0-258,-5-9-645,6 2-2838,-6-14-903,0 0-387,0 0-516</inkml:trace>
  <inkml:trace contextRef="#ctx0" brushRef="#br0" timeOffset="47528.7185">12004 9636 7224,'11'14'4902,"-9"10"-129,0 11-387,-2 3-4128,0 8 129,0 4-258,-2 0 0,-2-4-258,1-4 0,-3-9-258,-1-9-516,7 0-1161,-7-12-2580,7-12-129,0 0-387</inkml:trace>
  <inkml:trace contextRef="#ctx0" brushRef="#br0" timeOffset="47872.7382">12154 9784 5031,'33'-23'5160,"-22"22"-258,-11 1-516,17-3-3354,-17 3-387,3 12-129,-3 4-129,-2-3-258,-7 3 0,-6 1-258,-4-1 258,-2 3-258,-1-1 129,-1 0-129,3 1 129,4-4 0,3 0 0,11 2 0,2-4 0,4 0 0,9-1 0,7-2 0,4-1 0,-2 2 0,1-3 0,0 0 129,-3 0-129,-7 1 0,-3-4-129,-10-5-258,0 0-1548,8 15-2451,-8-15-258,0 0-516,-11 7 129</inkml:trace>
  <inkml:trace contextRef="#ctx0" brushRef="#br0" timeOffset="52080.9789">12919 9922 9030,'18'0'5031,"-18"0"-258,0 0-645,0 0-4644,16 0-3870,-16 0-258,0 0-387,12 2-387</inkml:trace>
  <inkml:trace contextRef="#ctx0" brushRef="#br0" timeOffset="53072.0355">6847 11145 5289,'40'-46'4644,"-26"23"-258,-9 4-258,-5-1-3612,0 20 129,-29-12 0,5 15-129,-13 8-129,-2 9 0,-10 9 0,2 8-129,-3 6-129,8 0 0,5 1 0,15-1 0,13-1-129,9-6 129,21-5-129,15-3 0,12-5 0,12-1 129,4 0-129,-2 2 0,-7 3 129,-6 1-129,-9 1 129,-15 1-129,-12-2 129,-13 0-129,-12-3 129,-9-3 0,-12-9 0,-5-1-129,-5-4 129,1-4-129,-4-1 129,2-3 0,2-3-258,5-4 0,10-2-129,2-10-903,17 3-3225,6-5 129,2-3-645,13-1-387</inkml:trace>
  <inkml:trace contextRef="#ctx0" brushRef="#br0" timeOffset="53261.0464">7007 11485 8256,'45'24'5031,"-28"-11"-387,-2 1-129,-7 1-3870,0 3-258,-3-1-129,-3-2-387,-2 2-774,-9-8-3225,9-9-387,-22 1-258,7-3-387</inkml:trace>
  <inkml:trace contextRef="#ctx0" brushRef="#br0" timeOffset="54312.1065">7065 11255 7740,'13'-9'4644,"-13"9"-129,6 17-645,-2 1-4128,-1 2-903,11 9-1677,-3 1-1419,-1 2 516,1-7 903,5 8 1161,-6-8 645,4 1 1032,-3 1 1161,-6-9 2322,4-3 1032,-9-15-645,21 21-903,-21-21-1290,16 0-258,-16 0-774,19-14 0,-10-3-516,4-2 129,-1-2-258,-1-1 129,0 1 0,-1 4 0,-1 2 0,1 7 0,-10 8 258,23 0-258,-13 11 129,3 7-129,-1 1 0,1 5 0,-3-1 0,0 0-129,-2-2 129,-2-6-129,-3-3 129,-3-12-129,8 11 129,-8-11-258,0 0 0,18-12 129,-9-2-258,1-5 129,3-1 0,0-5-129,2 4 0,-2 1 129,1 4-129,-4 4 258,1 8-129,-11 4 129,15 8 129,-9 10-129,-2 0 258,2 5-129,0-1 0,4 2 0,2-6 0,2-2-129,2-4 129,3-9-129,4-2-129,0-1-129,4-4-387,-6-5 129,6 1-129,-4-7 129,4 3-129,-6-5 0,5 5 129,-5-5 129,-2 0 258,1-1 129,-4 0 129,-3 2 0,-6-1 129,-1 6 129,-6-2 0,0 13 129,0 0-129,-14 0 0,2 6 0,1 14 0,-1 1-129,4 7 129,0 1 129,4 6-258,4-3 0,2 0-129,10-6 129,3-6-129,7-3 0,2-12-129,5-5 0,3-4-129,2-8 129,0-5-258,-1 1 0,-2-4 0,0 2-129,-5 2 0,-5 5 129,-8 1 0,0 2 0,-13 8 258,12-11-129,-12 11 129,0 0 129,0 0 0,0 0 0,-6 0 0,6 0 129,-8 14-129,3 0 387,4 6-387,0 1 129,1 2-258,0-4 0,1-4-516,14 5-2838,-5-16-1032,9-4-516,0-6-258,9-8-258</inkml:trace>
  <inkml:trace contextRef="#ctx0" brushRef="#br0" timeOffset="55204.1575">9181 11127 4257,'0'0'5031,"12"-2"-258,-12 2-129,17 2-2967,-3 19-774,-6 3 0,4 9-258,-7 1-258,1 3-129,-5-2-129,-1-2 129,0-5-129,-2-8 0,-4-7 0,6-13 0,0 0 129,-11 0-129,10-9 0,1-8-129,1-7 0,8-5 0,6-4 0,1 0 0,4 3 0,-1 1 0,4 6 0,-2 8 0,-1 7 0,0 8-129,-3 9 129,-2 7 0,-2 9 0,-1 1 129,-2 5-129,1-1 0,-3-4 0,-1 2 0,-3-7 0,-4-5 0,0-3 0,0-13 0,0 0 0,-6 7 0,6-7 0,-7-20-129,5-2 129,2-9 0,4-6-129,5-4-129,8-1 258,-2 0-129,8 3 129,0 8 0,2 9 0,0 13 0,0 9 129,2 11 129,-5 11-258,0 9 129,-5 3 0,-2 3 0,-4 0 0,-5-4-129,-2-4-129,-3-5 0,1-3-645,-2-21-903,0 12-2967,0-12-258,0 0-387,7-16-129</inkml:trace>
  <inkml:trace contextRef="#ctx0" brushRef="#br0" timeOffset="55452.1716">10005 10905 4773,'18'-40'5418,"-18"40"-387,0 0-258,3 7-1935,-5 6-2322,2 13 0,-2 6-258,2 8 0,-2 5 0,-2 3-258,1 2 0,-2-3 0,0-1 0,-1-8-387,3-3 0,-4-13-258,7 3-1806,0-25-2322,0 0-129,14 3-387,-3-12 0</inkml:trace>
  <inkml:trace contextRef="#ctx0" brushRef="#br0" timeOffset="55856.1948">10301 10894 8385,'12'-4'5160,"2"15"-129,-13 5-516,4 2-3999,-5 2-129,2 2 0,-2 0-129,-4-3-258,-8-2 129,-3-2-129,-6-4 0,-5-1 0,-2 0 0,-1-3 0,4-1 0,2-1-129,5-1 129,6-2 0,12-2 0,0 0 0,0 0 0,7 11 0,7-5 0,0 1 0,4 6 0,-3 0 129,3 3-129,-2 3 129,0 0-129,1-2 129,0 3 0,3-4-129,-4-3 129,4-1-129,-6-2-129,-1-6-129,-1 4-903,-12-8-3354,0 0-387,0 0-387,-8 0-258</inkml:trace>
  <inkml:trace contextRef="#ctx0" brushRef="#br0" timeOffset="56541.234">11335 10992 2967,'9'-13'5160,"4"-3"-129,-13 16-258,0 0-1677,17 17-1677,-17 4-516,0 8-387,-1 3-258,0 4-129,-3 2-387,-2-13-645,6 0-3612,-3-9-258,3-16-516,0 0-129</inkml:trace>
  <inkml:trace contextRef="#ctx0" brushRef="#br0" timeOffset="56676.2416">11369 10736 3225,'1'-22'2709,"-1"22"-2322,15-9-387,-15 9-3999</inkml:trace>
  <inkml:trace contextRef="#ctx0" brushRef="#br0" timeOffset="57024.2615">11595 10848 3870,'10'20'5031,"-10"-20"-387,-4 14-129,-12-11-3225,11 6-387,-6-2-129,5 3-258,6-10 0,-4 23-258,4-11 0,11 2-129,4 1 129,11-1-129,2 0 0,5 1 0,0 0 0,1 2-129,-5-2 0,-3 0 129,-8-2-258,-10-1 258,-8 1-129,-3-2-129,-12-1 129,-6-4 0,-5 0-129,-3-6-258,2 2-129,-6-4-903,18-4-2580,-2-3-774,8-2-258,9-2-258</inkml:trace>
  <inkml:trace contextRef="#ctx0" brushRef="#br0" timeOffset="57788.3053">12770 10742 7224,'25'-37'5031,"-30"26"0,-19 2-387,-2 9-3612,-12 0-129,5 13-129,-4 7-258,-1 11-258,2 0 129,5 3-387,6 0 258,7-2-258,6-7 129,9-4-129,3-21-129,18 13 129,5-13 0,1-5 0,6-7-129,-2-10 129,1-2-258,-2-3 129,-2-3 0,-4 4 0,-5 2-129,-3 4 258,-4 6-258,-9 14 258,10-3 0,-10 3 129,7 24 0,-1-4-129,-1 3 258,3 0-258,3-3 129,0-2-129,3-5 129,0-4-129,-2-4 0,3-5 0,-1-2 0,2-8 129,-3-6-387,3-3 258,-1-2-129,3 2 129,-2 1-129,2 1 129,0 3-129,-3 9 0,-2 5 129,1 3 129,-4 9 0,-1 5-129,0 2 0,-2 0 0,1 0 258,-1-3-387,6-3 387,-2-5-387,0-5 129,2-3 0,1 0 0,2-10 0,1-2-129,-1-2 129,3-3-129,1 0 129,3-1 0,-2 2 0,-2 3-129,1 6 129,-3 3 0,0 4 0,-2 6 0,0 8 0,-1 2 0,0 3-129,5 1-387,-8-7-1290,8 3-2838,-1-3-258,2-4-129,5-7-516</inkml:trace>
  <inkml:trace contextRef="#ctx0" brushRef="#br0" timeOffset="58013.3182">13903 10647 8901,'0'0'5031,"0"0"-129,0 0-387,15 20-3999,-15-1-258,0 6-129,-1 4 0,-3-2-258,2-1-129,-8-12-774,10 3-2967,-3-5-774,3-12-258,-13 0-258</inkml:trace>
  <inkml:trace contextRef="#ctx0" brushRef="#br0" timeOffset="58635.3538">13919 10424 5676,'-14'0'4644,"14"0"-258,-12 18-258,7-3-3999,5 4-903,10 6-129,2-4-129,10 8 0,-6-5 129,9 2 129,-6-5 645,3-1 516,2-2 258,-10-7 645,8 1 0,-11-12-129,9 3 0,-7-5-387,4-3-258,-4-8-129,1 1-129,-3-7 129,1 5 129,-3-5 0,1 6-258,-5 0 258,-5 13-129,0 0 0,14 0 0,-12 9-129,3 6-129,0 3 129,4 0-129,2 0-129,4-4 0,4-5 0,4-3 0,4-5-129,0-1 0,4-9 0,-2-6 0,2-3 0,-1-10 0,-4-6-129,-2-11 0,1-7 258,-2-7-129,-3 1 129,-3 2 0,-4 5 0,-5 10 129,-4 13 0,-4 28 0,0 0 258,-13 20-129,-4 21-129,3 10 129,-2 9-129,4 3 129,4 2-258,4-7 0,4-5-258,4-14-258,16-4-1677,-2-15-2580,2-12 0,-1-8-516,-1-2-129</inkml:trace>
  <inkml:trace contextRef="#ctx0" brushRef="#br0" timeOffset="59944.4286">14583 10418 5805,'-27'-5'5160,"27"5"-387,-2 14-258,2-14-2709,22 24-1419,-1-11-129,9 4 0,8-4-258,2-2 129,5-2-129,-1-4-129,-1 0 0,-2-5 0,-3 0-129,-5 0 129,-3-5-129,-5-1 129,0 0-129,-6-3 129,2 0 129,-3-2 0,-2 1 129,-3 3 258,-13 7 0,14-12 0,-14 12 0,-11 0 129,-10 5 0,-1 10 129,-7 1-387,3 4 0,-1 2 0,6 2-129,3 0-129,10-2 129,7-5-129,3-5-129,13 0 0,8-7-129,7-2 0,2-3-129,7 0-129,-1-8 129,5 1 0,-4-2 129,4-1 129,-5-2 0,-4-1 129,-3-2 129,-5-2 0,-4 1 0,-9-1 129,-3 0 0,-6 2 0,-3 3 0,-1 12 129,-3-11-129,-9 11-129,-1 1 129,0 9-258,-1 5 0,-1 2 0,1-1 129,-1 1-129,5-1 0,5-4 0,4-1 0,1-11 0,6 8 0,7-8 0,1 0 129,2 0-129,1 0 0,0 0 129,-1 7-129,-3 3 129,-2 7 0,-2 4-129,-1 6 0,-2 6 129,1 4-129,-3 2 129,0-1-129,-2 2 129,-2-2-258,-2-5 258,-7-3-129,-4-6 0,-6-5 0,-2-4-129,-4-5 0,2-5 0,-3-5 0,6 0 0,2-11-129,7-2-258,7-11-387,10 1-516,3-20-1548,20 2-1548,8-6-387,15 3 1548,-5-13 1548,11 12 774,-5-4 1032,-6 3 903,5 14 2064,-17 4 1548,-7 5 0,-16 4-1806,4 14-1290,-16 5-387,0 0-387,0 0-258,-5 20-129,-3-4-129,4 4 0,0-5-129,3 2 129,1-3-129,1-5 129,-1-9-129,18 8 0,-7-8 0,3-2 0,2-8-129,1-4 0,3-3 0,5-6-129,2 4 129,0-1 0,1 4 129,-1 3 0,0 6 0,-2 7 129,-5 4 0,-3 12 0,-6 3 0,-4 3 129,-1-2-258,-3 2 129,-2-4 0,-1-3-129,0-5 129,0-10-129,0 11 129,0-11-129,0 0 387,6-8-258,-2-5 0,4-1 0,0-5 0,5-3 0,2-1-129,3 2 0,3 1-129,-2 1-387,8 11-774,-11-2-3096,7 5-387,-5 4-258,-1 1-258</inkml:trace>
  <inkml:trace contextRef="#ctx0" brushRef="#br0" timeOffset="60132.4394">16485 10662 8256,'33'23'4773,"-24"-12"-129,-4 0-258,-4 0-3225,-3 1-1032,-7 4-258,-8 3 0,-7-6-1806,-2 5-2322,-4 1-516,0-3-129,3 0-387</inkml:trace>
  <inkml:trace contextRef="#ctx0" brushRef="#br0" timeOffset="61184.4996">17565 10011 8901,'9'-14'5031,"-9"14"-516,0 0 0,0 0-3870,0 0-129,1 17 258,2 7-387,-3 4 0,0 12 0,0 5-129,0 10 0,0 4 0,1 5 0,1-2-258,3-2 0,0-6 0,-2-5 0,1-9 0,-3-8 0,-1-8 0,0-7 0,-5-5 0,5-12 0,-23 10 0,5-10 129,-4 0-129,-4-4-129,-2-4 0,-4-3 0,2 0-387,-7-8-129,10 5-258,-7-14-903,14 9-2709,-6-5-516,8-1 129,-1-3-387</inkml:trace>
  <inkml:trace contextRef="#ctx0" brushRef="#br0" timeOffset="61372.5103">17498 9855 9417,'31'-35'5031,"-22"25"-645,-6-2-387,-3 12-4902,0 0-3483,0 0-129,0 0-258,4 12-387</inkml:trace>
  <inkml:trace contextRef="#ctx0" brushRef="#br0" timeOffset="61648.5261">17925 9860 9159,'15'-5'5160,"-1"16"-387,-5 8-258,-9 6-3999,5 14 129,1 2-258,-1 5 0,-4 1-258,-1-2 0,-3-2-258,-7-8-387,6-5-387,-12-17-1935,8 1-1677,8-14-387,0 0-129,0 0-129</inkml:trace>
  <inkml:trace contextRef="#ctx0" brushRef="#br0" timeOffset="61951.5434">18158 10044 7482,'39'-37'4902,"-28"27"-129,-11 10-387,0 0-2838,0 0-903,0 0-129,-8 17-129,-7 0 0,-2 0-258,-4 2 0,-5 3 0,1 0 0,-2 2 0,-1-4 0,6-1-129,2 2 0,7-2 0,6-1 0,6-2 0,2 1 129,13-5-129,4 0 129,5 0-129,1-2 129,1-1-129,0 1-258,-4-7-387,8 4-3483,-12-7-258,4 2-645,-3-2-258</inkml:trace>
  <inkml:trace contextRef="#ctx0" brushRef="#br0" timeOffset="62519.5759">18834 10147 10062,'32'10'5160,"-17"-7"-645,3-2-129,4-1-3741,-3 0-258,5 0 0,1-9-129,1 1-258,-3-5-129,-1-4-129,-2-3 129,-2 0 0,-2 1-129,-2 2 129,-4 4-258,-1 2 258,-9 11 129,12 0 0,-8 12 129,-3 4-129,-1 2 258,0 0-129,0 0 0,0 0-129,0-8 258,0-10-258,4 13-129,-4-13 0,13 0-129,-13 0 0,24-14-129,-9-2 129,7-5-129,0 0 258,5-2-258,-2 0 258,5 1-129,-2 6 129,0 2 129,-4 8-129,3 6 129,-4 0-129,-2 16 387,-3 1-258,-2 5 258,-3 2-129,-2-2 0,-5 2 0,-6 0 129,-2-2-129,-11-7-129,-6-3 0,-5 0-645,-13-11-1806,-4 1-1806,0-2-258,-6-3-258,2-8-258</inkml:trace>
  <inkml:trace contextRef="#ctx0" brushRef="#br0" timeOffset="62680.5851">19223 9737 7224,'12'-9'4515,"14"1"-3096,-13 8-1290,3-1-3870,2 1-1161,0 4 259</inkml:trace>
  <inkml:trace contextRef="#ctx0" brushRef="#br0" timeOffset="63979.6595">20111 9897 9546,'90'10'5160,"-47"-10"-387,0-5-387,-4-9-4257,0 0-387,0 1 129,-3-4 0,-7-1 0,-8-2 129,-5 0 0,-10 2 129,-6 2 0,-10 7 129,-14 1-129,-4 8 129,-6 8-258,-3 10 129,-6 10-129,6 3 258,2 4-516,5 3 516,9 5-129,7-7-129,13-1 129,2-6 0,19-9 129,5-7-387,11-5 129,3-8-129,2-5-129,-2-7 129,0-5-258,-3-3 129,-2-4 0,-6-4 129,-5 0 129,-4 2 0,-3 1 0,-3 1 0,-1 3 0,-3 5 129,-9 16-129,11-12 129,-11 12 0,9 11-129,-6 2 129,3 5-129,-2 2 129,2-1 0,2 0-129,2-2 0,0-4 0,4-4 258,2-4-258,1-5 0,2 0 0,1-5 0,1-7 0,-2-1 0,2-6 129,-1 0-129,-2 0 0,-1 0 129,-3 2-129,0 3 0,-2 1 129,1 1-129,-2 7 0,0 0-129,3 5 129,2 0 0,4 0 0,4 2 0,1 3 0,3 0 0,1 2 0,3-3 0,-2 0 0,-4-4 0,-1 0 0,-4 0 0,-6-8 0,-3-1 129,-7-2-129,-4 0 0,-1 11 0,-7-15 129,-5 12-129,-2 3 0,-3 5 0,-2 10 129,-1 5-129,0 1 0,5 4 0,1 0 0,5-2 0,6-3 0,3-4 0,2-3 0,12-6 0,3-2 0,4-5 0,3 0 0,2-5 0,4-7-129,-1-2 129,1-6 0,0-2 0,-1 0-129,-3 0 258,-1 2-129,-6 4 129,-2 3-129,0 8 129,-4 5 0,-2 9 0,-3 7 0,-1 4-129,-1 2 129,1 2-129,0-2 129,-2-1-129,1-4 0,-3-3 0,-3-14 0,9 13 0,-9-13 0,14 0 0,-14 0 0,18-12 0,-4-2-129,5-2 129,2-4 0,5-2 0,2 0 0,0 2 0,1 1 0,-3 7 0,-1 3 0,-2 9 0,-5 4 0,-5 10 0,1 8 129,-4 2 0,0 4 0,0 5-129,-3-1 129,0-1 0,0-5 0,-1-1-258,-3-9-774,9 1-3870,-12-17 0,2 16-387,-2-16-645</inkml:trace>
  <inkml:trace contextRef="#ctx0" brushRef="#br0" timeOffset="66167.7846">2442 12649 8127,'28'-34'4902,"-18"19"-258,-3 1-129,-7-2-3612,0 16-387,0-17 0,0 17 0,-17-3-129,1 5-129,-14 12-129,-1 13 129,-12 10-129,-3 16 129,-7 12-129,-1 10 129,1 10-258,10 4 129,10-2-129,12-4-129,15-9 129,9-9 0,21-13-129,7-14 0,15-16 0,5-14-258,7-7-129,-2-7-387,6-9-258,-14-15-387,10 6-387,-13-16-258,4 10 0,-13-15 129,3 7 774,-12-4 774,-3 1 645,-2 6 774,-14-3 774,5 16 129,-13-4 129,0 26 0,-20-15-516,9 18-258,-14 7-258,4 13-258,-5 4-129,6 10 0,-2 1-129,6 3-258,6-4 0,6-1 0,4-9-129,2-6 0,8-9 0,5-10 0,2-2 0,3-11 0,1-8 0,1-5 0,-2-1 0,-2-6 0,-1 1-129,-5 1 129,-1 4-129,-5 2 129,-2 8 0,-4 15 0,14-12 0,-14 12 0,20 8 0,-9 4 0,2 2 0,2 2 0,-2 2 0,0 1 0,-5 2 129,-2 0-258,-4 0 258,-2 2-129,-2-1 129,-6 1-129,-3-6 129,-1-2-129,3-3 0,9-12 0,-14 10 0,14-10 0,0-10 0,10-2 0,5-3 0,4-2-129,6-7 258,0 2-129,8 1 0,1 1 0,4-2 0,2 1 0,2 4 0,-3-3 0,-1 6 0,-4-1 0,-4 5 0,-6 0 0,-7 4 0,-5 0 0,-12 6 0,0 0 129,0 0-129,0 0 0,-14 12 0,-4 3 129,-2 2-129,-1 5 0,1 2 129,2-1-258,6-1 258,5-1-129,7-5 0,3-1 0,11-9 0,6-3 0,6-3 0,2-2-129,3-5 129,-2-7-129,4 1 0,-1-4 129,-2 0-129,-2-2 0,-3 5 0,-6-3 129,-2 2-129,-5 5 129,-12 10-129,12-14 129,-12 14 0,0 0 0,0 0 129,0 0-129,-4 10 258,4-10-129,-8 18 129,3-1-129,0-4 0,1 5 0,-1-4 0,3 0 0,2-1-129,0-2 0,0-11 0,9 17 0,-9-17-258,14 8-774,-2 1-3741,-12-9 0,14 7-516,-14-7-129</inkml:trace>
  <inkml:trace contextRef="#ctx0" brushRef="#br0" timeOffset="66947.8292">4303 12702 9030,'21'-34'5031,"-6"14"-258,3 1-129,11 3-3483,-2-6-387,12 12-129,-3 5-258,4 5-129,-6 14 0,-3 10-129,-12 8 0,-6 9 0,-12 6-129,-5 3 129,-16 3-129,-9 1 0,-6-4 129,-5-1-129,-1-5 0,1-6 0,1-4 0,9-7 0,5-6 0,11-8 0,14-13-129,0 0 258,21 4-129,5-6 0,7-8 0,3 1 0,3-3 0,2 2 0,-2 0 0,-1 1-129,-1 4-129,-3-5-129,0 8-645,-12-10-1419,4 11-2064,-4-3-516,0 4-258,-5-3-129</inkml:trace>
  <inkml:trace contextRef="#ctx0" brushRef="#br0" timeOffset="67368.8533">5356 12854 10449,'29'-20'5289,"-14"14"-258,-15 6 0,24-10-3096,-24 10-1677,17 0-258,-6 0-387,-11 0-258,16 19-645,-16-19-1935,0 34-1548,0-9-387,0 7 0,0 0-516</inkml:trace>
  <inkml:trace contextRef="#ctx0" brushRef="#br0" timeOffset="67503.861">5472 13026 129,'16'54'3096,"-10"-38"2193,6-3 0,-12-13-387,21 12-129,-21-12-2451,19 0-1548,-19 0-258,11-3-258,-11 3-387,0 0-645,11-7-3999,-11 7 129,0 0-645,-16-3-387</inkml:trace>
  <inkml:trace contextRef="#ctx0" brushRef="#br0" timeOffset="77200.4155">6448 12408 5289,'9'-23'4902,"-9"23"-387,11-14-258,-11 3-2322,8 11-129,-8 0-645,12 23-129,-10-2-387,6 16-129,-6 5-129,2 11-129,-3 5-129,0 6 0,1-1 0,-2-4-129,0-4-129,0-11-258,0-3-645,-7-17-3483,7-9 0,0-15-774,0 0 0</inkml:trace>
  <inkml:trace contextRef="#ctx0" brushRef="#br0" timeOffset="77588.4377">6732 12441 8514,'12'27'4902,"-12"-6"-516,0 1 129,0 5-3999,-6-1-129,1 0 129,-5-3-387,-4-2 0,-4-4-129,-7-3-129,1-1 0,-6-4-129,3-2 0,3-1 129,4-4 0,4 3 0,16-5 129,0 0 0,3 11 0,13-5 129,5 0 0,4 5 0,-3 3 0,2 2 0,-1 2-129,-1 4 129,-5-4 0,-1 3-129,-2 0-129,-1-6-387,9-2-3483,-8-2-516,4-6-129,2-5-516</inkml:trace>
  <inkml:trace contextRef="#ctx0" brushRef="#br0" timeOffset="78192.4724">7640 12629 8256,'13'36'5031,"-6"-18"-516,-1-5 0,6-2-3870,2-4-129,7-3-129,-5-6 129,8-8-258,-4-4 0,0-5 0,0-5-129,-3-2 0,-2-3-129,0 2 129,-4 5-129,1 3 129,-1 6-129,-11 13 0,15-12 0,-15 12 0,16 8 0,-9 7 0,0 3 0,0 4 0,2 0 0,-2 2 0,1 2 0,-2-6 0,1-1 0,0-2 0,0-7 0,-7-10-129,19 4 129,-8-8 0,2-10 0,4-3 0,4-3 0,-1-8-129,2 1 129,2 0-129,-2 5 129,1 3 0,0 4 0,-2 7-129,-4 6 129,0 2 0,-3 9 0,-2 5 0,-3 5 0,-3 0 0,-3 0 0,-3 1 0,0-1 0,-4-4-129,-5 3-903,-10-8-3483,2-7-129,-5-3-258,-4-2-645</inkml:trace>
  <inkml:trace contextRef="#ctx0" brushRef="#br0" timeOffset="78340.4807">7964 12204 11352,'15'-32'5289,"-2"28"-645,-1 4-516,-6 12-8643,8-3-129,0 0-387,2-1-387</inkml:trace>
  <inkml:trace contextRef="#ctx0" brushRef="#br0" timeOffset="79912.5708">9420 12450 7353,'-15'3'4902,"15"-3"-387,0 0-258,0 0-3870,10-7-129,8-3 0,3-6 0,6-4-129,0-1-258,0-4 129,-3-4 0,-5 1 0,-3 2 0,-6 2 258,-7 3-258,-3 6 258,-9 8-129,-8 6 0,-10 2 129,-5 13-129,-5 6 0,-7 10-129,3 7 129,0 5-129,6 3 0,8 2 0,9 1 129,14-2-129,8-3 0,19-10 0,7-6 0,9-12 0,7-10 0,2-5 0,3-12 0,1-10 0,-5-6 0,-2-2-129,-7-8 129,-5-1 0,-5 0 0,-5-1 0,-9 3-129,-6 5 129,-5 3 0,-3 8 0,0 8-129,0 13 129,-11 0 129,7 13-129,3 8 129,1 6 0,0 4 0,5 1-129,4-3 129,5-3-129,1-2 0,4-8 0,1-6 0,1-8 0,4-2 129,0-6-129,-2-6 0,2-2 0,-4-3 0,1 0 0,-2-2 129,-6 2-129,0 0-129,-7 1 129,-1 0-129,-4 2 258,-2 1-258,0 13 258,-3-19-129,3 19 129,0 0-129,0 0 129,0 0-129,11 0 258,3 4-129,8 4-129,1-3 129,4 2-129,3-4 0,-2-3 0,-1 0 0,-4-5 0,-3-5-129,-2-2 129,-6-2 0,-3-1-129,-7 2 258,-2 2-258,0 11 258,-2-12-129,2 12 0,-18 3 0,8 11 129,-1 5-129,3 3 129,2 4-129,3 0 129,1-1-129,2-3 129,6-3-129,6-6-129,3-4 129,6-9 129,2 0-258,0-2 258,5-10-258,-2-5 129,1-3-129,0-4 129,-1-5 0,-3-2-129,2 2 129,-3 2-129,-3 7 258,-1 6 0,-3 10 0,-3 5 0,-2 16 0,-2 5 129,-3 5-129,1 2 129,0 2-258,1-4 129,2-5-129,2-4 129,3-8 0,0-4-129,3-6 0,2 0 0,3-10 0,-2-3-129,1-3 129,0-3 0,0-1-129,0 3 0,1 1 129,-2 3 0,-1 3 0,0 6 0,-3 4 129,1 7 0,-3 5 0,-1 2 129,-2 4-129,0 0 129,-2 0-129,-2-1 129,-1 0-258,1-3-129,-7-14-1032,2 15-3741,-2-15-129,0 0-387,-6 10-387</inkml:trace>
  <inkml:trace contextRef="#ctx0" brushRef="#br0" timeOffset="80625.6115">6444 13709 6837,'-12'4'4515,"12"-4"129,12 2-516,9 1-2709,7-5-774,15 0-129,4-10 0,14 3-258,1-5-129,5 2 0,-7-2-129,-12 1-129,-5 4-129,-17-3-387,-3 12-1935,-23 0-1806,0 0-129,-26 0-387,2 0 129</inkml:trace>
  <inkml:trace contextRef="#ctx0" brushRef="#br0" timeOffset="80844.6241">6669 13636 8514,'-16'16'5031,"13"2"0,-3 4-516,6 20-3225,-4-2-387,4 11-387,0 2 0,0 3-258,0 0 0,0-3-258,0-7-129,0-10-387,0-3-516,-4-23-2064,4 2-1677,0-12-129,9-8-258,-1-13-387</inkml:trace>
  <inkml:trace contextRef="#ctx0" brushRef="#br0" timeOffset="81759.6764">6827 13620 6837,'10'-20'5160,"0"29"-387,-8 23-387,-1 9-1935,3 19-1806,-2 1-129,8 7-129,-6-5 0,3-3-387,2-11 129,-1-8-129,-1-11-129,-1-10 129,-6-20 0,17 5 0,-6-10 0,0-15-129,3-4 129,-1-9-129,2-3 129,1 2 129,-2 2-258,2 3 129,-4 8 0,-1 8 0,-11 13 129,19 4-129,-11 15 0,-2 7 0,-1 4 129,0 1-129,2 2 0,0-2 0,3-6 0,3-7-129,2-7 258,5-9-129,2-2 0,4-13 0,1-7 0,2-8-129,0-6 129,-1-6 129,-6 3-258,-3 1 129,-5 5 0,-6 4 0,-5 5 0,-3 22 129,-5-9 0,-6 14-129,0 16 258,-2 6-258,3 3 129,2 3-129,3 1 129,5-2-129,5-2 0,3-6-129,5-10 129,3-5 0,1-9-129,3 0 129,0-10 0,-1-5 0,-3-6 0,3-3 0,-3-3 0,0 1 129,-2 3-258,-4 2 258,0 4-129,-1 3 0,-9 14 0,16-3 0,-16 3 129,17 14-129,-9 3 0,0 0-129,1 0 129,1 2 0,-2-2 0,5-5-129,-13-12 129,19 10 0,-7-10 0,0-4 0,5-8 0,0-3 129,3-5-129,3-6 0,1 1 0,5 1 129,-4 1-129,1 8 258,-5 5-129,-1 8 0,-5 2 129,0 12 0,-6 9 0,-1 3-129,-2 1 129,2 1-258,2-4 129,-1-5-258,3-2-129,-12-15-645,27 10-3870,-27-10 0,22-3-516,-15-10-258</inkml:trace>
  <inkml:trace contextRef="#ctx0" brushRef="#br0" timeOffset="82255.7047">9239 13328 7482,'-7'-33'5031,"7"33"-129,0 0-258,0 0-3741,-8 17-258,8 21 0,-2 8 0,2 12-258,0 6-258,0 3 129,0 0-258,0-5 0,0-10 0,0-10-258,0-8-258,-6-22-2322,5 0-1806,1-12-516,0 0 129,0-24-516</inkml:trace>
  <inkml:trace contextRef="#ctx0" brushRef="#br0" timeOffset="82591.724">9497 13306 8127,'43'-23'5031,"-31"25"-258,-8 11-129,-4 10-4128,-6 3-129,-2 4 0,-10 3-129,-3 2-129,-6-1-129,-3-2 0,-4-2 0,1-2 0,2-3 0,2-4 0,7-3 0,6 0 0,9-6 0,7 0 129,8-3 129,10 3-129,6-4 0,6 3 0,3 0 129,5 0-129,-6-1 0,0 0 0,-5-1-258,-5-3-258,0 6-1290,-9-8-3096,-3-4 0,-10 0-645,17-9 129</inkml:trace>
  <inkml:trace contextRef="#ctx0" brushRef="#br0" timeOffset="82788.7353">9861 13489 5676,'38'2'5289,"-18"0"-258,7 1-258,5 5-1935,2-8-2451,4 0-129,-1 0 129,-6-1-645,-1 3-645,-30-2-3225,14 8-645,-14-8-258,-23 21-258</inkml:trace>
  <inkml:trace contextRef="#ctx0" brushRef="#br0" timeOffset="82968.7456">9936 13684 8901,'30'3'5031,"-17"-3"-258,5 0-258,5 0-4128,-1-3-387,2-1-258,6 4-2064,-6 0-2193,0-7-258,-4-1-645,-2-2 258</inkml:trace>
  <inkml:trace contextRef="#ctx0" brushRef="#br0" timeOffset="83615.7825">10699 13294 3612,'0'0'4773,"-10"-6"-258,10 6 0,0 0-3096,-12-25-258,12 13 129,0-14-258,1 6-129,3-10-129,12 2 0,-2-1-258,10 4-129,1 3 0,5 6-258,-1 11 0,2 5-129,-4 10 0,-5 13 0,-6 5 129,-5 8-129,-8 5 0,-3 5 0,-17 3-129,-3 1 258,-7-3-129,-4-1 0,-2-4-129,3-5 129,2-5 0,8-6 0,6-7 0,6-6 0,8-13 0,8 10 0,8-10 129,4 0-129,6-1 0,3-3 0,2-1-129,-3-3-129,1 4-258,-8-5-645,9 9-1290,-15-6-2451,-1 0-258,-14 6-387,14-18 129</inkml:trace>
  <inkml:trace contextRef="#ctx0" brushRef="#br0" timeOffset="84687.8438">11244 13237 4128,'0'0'5160,"0"0"-258,13 4-258,-1 12-2580,-3-4-1032,12 13-129,-9-3-258,2 9-258,-4-2-258,-1 0 0,-4-4-129,-2-4 0,-3-5 0,0-16-129,0 0 129,0 0 0,0 0-129,-4-25 129,4-1 0,9-6-129,6-1 129,4-3 0,7 3 0,4 4 0,-1 6 0,-1 10 0,0 7 129,-2 6-129,-4 11 0,-3 6 0,-6 7 0,-5 1 0,0 5-258,-5-8-516,6 3-3870,-6-1 0,-2-7-387,1-2-129</inkml:trace>
  <inkml:trace contextRef="#ctx0" brushRef="#br0" timeOffset="85164.8712">13087 12721 5160,'39'-33'4773,"-22"13"-258,6 0 0,3 3-3483,-18-6 0,4 8 0,-12-6-258,-2 8-258,-16 1 0,-5 6-129,-8 3-258,-2 3 129,-6 10-129,1 9-129,0 7 0,3 10 0,1 10 0,2 8 0,2 6-129,5 8 129,8 3-258,0 1 258,7-1-129,3-4 129,4-9 0,3-3-129,3-9 129,1-5 0,-2-11-129,-2-9-258,4 1-516,-4-22-2322,-13 10-1548,13-10-129,-16-11-516</inkml:trace>
  <inkml:trace contextRef="#ctx0" brushRef="#br0" timeOffset="85543.8928">12658 13055 5934,'8'-7'4902,"13"7"-387,5-2 0,-4-1-3741,13 3 0,1 0 258,6 8-387,-9-4 129,9 11-258,-12-6 0,2 4-258,-4-4-129,-1 1-129,-2-5 129,-2-5-129,0 0-129,1-3 258,-2-9-129,0-2 0,-6-3 0,-2-3 0,-5-1 0,-6-2 0,-3 4 0,-10 1-129,-7 6 0,-8 2-129,-3 10-387,-4-6-645,10 6-3096,-3 6-387,7 0-387,6-2-129</inkml:trace>
  <inkml:trace contextRef="#ctx0" brushRef="#br0" timeOffset="85815.9084">13216 12980 3354,'46'25'4773,"-21"-11"-387,-6-3 0,-3 0-3096,12 6-129,-13-8-258,5 3-258,-20-12-129,24 8 258,-24-8-387,0 0 129,10-12 0,-6 0 0,-2-5-258,3-3 258,1-4-387,1 2-129,3 1-129,3-1-129,3 7-516,-6-8-2193,10 10-1419,0 3-645,1 0-129,2 2-129</inkml:trace>
  <inkml:trace contextRef="#ctx0" brushRef="#br0" timeOffset="86583.9522">14750 12693 3354,'40'-32'2451,"-19"19"387,-8-5 258,1 7-387,-14-6-129,0 17-645,-3-19-516,3 19-516,-34-2-129,10 7-258,-8 9-258,2 4 0,-2 1 0,6 4 0,11 0-129,7 6 0,5 0 129,10 2-129,10-4 0,6 3 129,5 0-258,2 4 129,-2-5 0,-5 0-129,-4-5 0,-5-2 129,-6-5-129,-4-1 0,-4-5 129,-11-2-129,-6-4 129,-7-1-129,-6-3 129,-5 2 0,-7-1 0,-4 1-129,1-1 129,-1-1-258,6 0-129,5-1-258,15 0-516,1-10-1290,19-4-2064,12-1-645,13-7-129,9-4-129</inkml:trace>
  <inkml:trace contextRef="#ctx0" brushRef="#br0" timeOffset="86843.9671">14822 12812 5289,'25'21'4902,"-15"-7"-387,3-2-516,8 12-2709,-7-11-387,9 4-258,1-7-258,1-1-129,0-7-258,-1-2 129,-1-7-129,-3-3 0,-4-9 0,-5-3 0,-8-4 129,-3 2-129,-3 2 0,-10 2 0,-6 6 0,-4 2-258,-3 12-516,-8 0-2709,2 7-903,6 4-129,1-3-516</inkml:trace>
  <inkml:trace contextRef="#ctx0" brushRef="#br0" timeOffset="87580.0093">15136 12814 7998,'66'22'5289,"-41"-8"-387,-2 2 0,-13-6-3612,5 10-516,-10-5-129,5 3-258,-6-5-258,-1-1 0,-3-12-129,0 0-129,0 0 129,13-1 0,-5-15-129,0-6 129,4-5 0,2-4 0,3 2 0,0 1-129,0 4 129,-3 10 0,2 10 0,-3 5 0,-3 17 0,-2 6 0,-1 8 0,-1-1 0,0 1 0,-1-3 0,1-6 0,0-3 0,-1-10 0,-5-10 0,12 7 0,-12-7 0,14-8 0,-4-6 0,0-7 129,4-3-258,4-8 129,0 0 0,2 1 0,3 2-129,-3 3 129,-1 5 0,-4 10-129,-3 11 258,-5 10-129,-4 6 0,-3 6-129,0 5 258,0-1-129,3 3 0,3-4-129,5-6 258,3-7-129,4-2-129,6-6 129,2-4 0,2-2 0,3-10 0,-3-2-129,-2-4 129,0-6-129,-4-2 129,-2-1 0,-4-2-129,-4 3 129,-6 4 0,-4 3 0,-2 8 0,0 11 0,-12-1 0,1 10 129,-2 11-129,1 6-129,2 3 258,2 3-129,5 0 0,3-1 0,3-6-387,13 0-645,-2-13-2967,16-4-645,6-8-516,6 0-258</inkml:trace>
  <inkml:trace contextRef="#ctx0" brushRef="#br0" timeOffset="87896.0274">16836 12582 3225,'0'0'4128,"5"11"-258,-5-11-258,0 0-2967,0 17-387,0-17 258,-1 24 387,1-24 0,-6 30 387,-2-18-258,8 12 258,-3-10 0,3 11-387,0-9-129,1 4-258,0-6-516,-1-14-387,10 22-1548,-10-22-2838,0 0 0,0-15-387,0-1-258</inkml:trace>
  <inkml:trace contextRef="#ctx0" brushRef="#br0" timeOffset="88565.0657">16915 12694 4902,'29'18'5031,"-16"-18"-258,-1-6-129,-9-11-3096,16 5-258,-6-10-516,8 4-129,1-5-258,5 3 0,-2 2 0,3 3-129,-6 4-129,1 5 0,-3 3 129,-5 3-129,-4 9 0,-3 5-129,-6 1 129,3 6-129,-3-1 129,2 2-129,3-4 0,0-1 0,2-5-129,5-4 129,4-5-129,2-3 129,3-7-129,3-6 0,3-7 0,2-6-129,1-5 129,-3-8-129,4-7 129,-5-6-129,-1 0 258,-6 1 0,-5 3 258,-6 6 0,-2 11 0,-6 15 129,-2 16-129,-7 2-129,-3 22 129,-1 13-129,-1 6 0,2 10 0,-1 0 0,5 1-129,3-1 0,3-5 129,2-11-129,5-7-258,6-7-258,-13-23-645,28 18-2967,-18-18-774,-10 0-258,15-29-516</inkml:trace>
  <inkml:trace contextRef="#ctx0" brushRef="#br0" timeOffset="90428.1722">17534 12426 7740,'-15'0'5031,"15"12"-258,0 0-258,8 1-3870,8 6-258,3-4 0,8 1-129,5-5-129,6-5-129,3-3 0,3-3 0,2-3 0,-3-6 0,-3-1 0,-4-2 0,-8 0 129,-8 3-129,-9 2 0,-11 7 129,0 0 0,0-11 258,-14 11-258,-4 1 0,-5 6 0,-1 4 0,-3 2 0,1 4-129,2 3 129,8 3 0,3 1-129,10 0 129,3-2-129,8-1 0,12-3 0,5-4-129,8-5-129,0-8-258,6 1-129,0-5 0,5-4-129,-5-11-258,10 3 258,-9-7 0,3 1 516,-6 0 129,-8 0 516,-1 3 129,-13-2 258,3 10 129,-18-4 0,0 14 0,0 0 0,-15-5-258,0 5-387,2 2 0,-4 3-258,4 2 129,-1 0-129,4 1 129,10-8-129,-14 19 0,9-7 0,3 2 129,-1 3-129,3 5 0,0 0 0,0 7 0,0 3 0,3 2 0,3 2 0,0 3 0,5-2 0,-1 0 0,-1 1 0,0-6-129,0-1 129,-7-6 0,-2-1 0,-2-7 0,-11-2 0,-6-5 0,-5-3 129,-3-5-258,-3-2 0,-3 0-258,5-7-387,-4-10-258,16 4-258,-4-15-387,20 11-774,0-19-516,22 18 387,-3-18 645,20 12 903,-3-5 645,6 5 516,5 2 645,-6-4 903,6 6 516,-8-9-258,8 10-516,-14-10-258,4 11-258,-13-6-129,-1 8 0,-10-1 0,1 8-129,-14 9-258,0 0 129,0 0-258,11-1 0,-11 1-258,7 8 258,-7-8-258,9 14 0,-9-14 0,14 10 0,-14-10 129,18 4-129,-6-4-129,-2 0 129,5-7 0,3-2 0,3 1 0,-1-4-258,4 1 258,-1 2 0,0 0 0,-3 5-129,2 4 129,-5 0 129,-5 4-129,-1 8 0,-3 2 258,-3 1-258,0 2 129,0-3-129,-3-3 129,-2-11 0,5 13 0,-5-13 0,0 0 0,6-9 129,-6-5 0,0 2-129,-1-5 129,-2 2 0,1 0-129,1 1-129,1 2 129,0 12-129,11-20 129,0 11-129,1-1 0,0 3 0,0 0 0,1 0 0,-13 7 0,14-9 0,-14 9-129,0 0 129,0 0 0,0 0 0,-8-7-129,8 7 0,-21-4 129,11 4-129,-4 0 0,-2 0 129,-1 7-129,-1 3 129,-3 2-129,0 3 129,0 4 0,-2 0 129,3 5-129,3-1 0,3-2 0,4 3 129,7-4-129,3-3 129,4-4-129,11-3 0,7-4 0,5-2 0,7-4 0,5 0 0,8-4 0,1 1 0,3-5-129,0-1 129,-7 0 0,-4-3 0,-7 0-258,-12-3 0,-3 2 0,-12-5-129,-3 5-129,-3-4-129,-1 7 0,-5-3 0,6 13 258,-3-16-258,3 16 387,0 0 0,0 0 258,9-7 0,-9 7 0,14 0 258,-14 0-129,13 11 258,-13-11-129,16 12 129,-16-12-129,16 12 129,-16-12 0,18 8 0,-18-8 0,17 2 129,-17-2-387,11 0 129,-11 0-129,5-8 0,-5 8-129,4-19 129,-1 6-258,4-1 129,2-3 129,3-3-258,7 1 129,1 2-129,4 3-258,-6-5-516,12 11-2967,-11-4-774,8 7-645,-6 1 0</inkml:trace>
  <inkml:trace contextRef="#ctx0" brushRef="#br0" timeOffset="90941.2016">20205 12289 8256,'25'1'4902,"-11"10"-387,-3 2 0,1 10-3096,-8-5-903,5 10 0,-9-3-129,0 4-258,0-4-129,-7-2 258,-2-3-129,0-6-129,9-14 129,-16 17-129,16-17 0,0 0 129,0 0-129,3-11 0,11-3 0,3-6 129,6-3-129,3-4 258,4-2-258,0 2 258,-2 1-129,2 6 0,-4 3 0,-2 9 129,-5 7-258,-3 3-129,-4 13 0,-4 3 0,-3 7 129,2 3-258,-1 1 129,0 3-129,2 3-129,-7-11-1419,6 5-2967,-2-5-129,2-4-387,-4-6-387</inkml:trace>
  <inkml:trace contextRef="#ctx0" brushRef="#br0" timeOffset="91540.2358">16815 12206 10320,'16'0'5418,"-5"0"-258,-11 0-258,0 0-3612,2-11-1032,-2 11-903,0 0-3999,0 0-258,12 3-387,-12-3-645</inkml:trace>
  <inkml:trace contextRef="#ctx0" brushRef="#br0" timeOffset="93464.3459">7539 14847 4257,'37'-15'4128,"-19"5"0,-7-5 0,-6-5-3354,1 6 0,-6-5 129,-3 6 0,-12-3-129,-3 8-129,-12 2 129,-5 6-258,-12 7-129,-2 12-258,-6 10 0,0 10-129,0 4 129,3 10-258,8 4 129,11-2-129,11 1 0,12-7 129,10-8-129,17-8 129,10-6-129,8-9 129,7-3-129,5-2 129,-1 1-129,-4 2 129,-3 5-129,-9 3 129,-6-1 0,-9 5 0,-10-2 129,-5-2-129,-8-2 129,-11-3-129,-6-4 129,-4-2-129,-9-3 258,-3-4-387,-3-2 129,-6-4 0,0 0 0,0-6 0,5-2-387,0-10-645,18 1-2709,0-5-645,14-3-129,13-3-387</inkml:trace>
  <inkml:trace contextRef="#ctx0" brushRef="#br0" timeOffset="93803.3653">7542 15229 5805,'17'50'4902,"-13"-21"-516,-2 5-258,-2-6-3225,7 8-129,3-13-129,8-1-129,3-9-387,4-7-129,4-6 129,1-6-258,-1-12 258,-4-6-258,-7-7 129,-7-2 0,-9-5 129,-4 2-129,-13 4 129,-9 4-129,-7 8 129,-7 7-129,-2 9 0,3 4 0,-1 14-129,3 1-258,9 10-516,1-7-2322,16 5-903,9 0-645,12-5-129</inkml:trace>
  <inkml:trace contextRef="#ctx0" brushRef="#br0" timeOffset="94216.3889">8940 14998 6837,'0'0'5031,"0"7"-129,0 19-516,0 3-3483,3 18-258,-1 4-129,5 9-129,0-2-129,-2 10-129,-3-10 0,-2-3-258,-1-10 258,-11-4-129,-2-9 129,-2-6-129,-3-5-129,-2-9 258,-1-1-129,-2-5 0,-4-3 0,-2-3 0,-2-2 0,-6-6-129,-1-3-129,-4-7-387,3 2-258,-6-18-1806,11 2-1806,2-8-258,10-4-516,5-5 387</inkml:trace>
  <inkml:trace contextRef="#ctx0" brushRef="#br0" timeOffset="94396.3992">8758 14746 8901,'40'-39'4902,"-28"25"-258,-12 14-387,0-11-4515,0 11-1935,0 0-2064,-10 13-387,10 0-645,0 1 258</inkml:trace>
  <inkml:trace contextRef="#ctx0" brushRef="#br0" timeOffset="94652.4137">9213 14770 6966,'11'-8'5160,"1"17"-129,-4 10-516,-3 6-3483,4 15-258,-2 5-129,3 10 0,-9-2-258,0 5-129,-1-6-258,-2-4 0,-4-5-516,-8-15-774,11-6-3225,-7-9-516,10-13 0,0 0-645</inkml:trace>
  <inkml:trace contextRef="#ctx0" brushRef="#br0" timeOffset="94959.4314">9464 14833 6708,'30'-40'5160,"-30"40"-258,0 0-387,0 0-3354,0 16-387,-9 4-129,-1 6-129,-8 2-129,0 2-258,-4-3 0,-2-1 0,-2 2-129,3-4 0,4-2-129,4-2 129,8-3 0,7-4 0,6 2 0,10-3 0,7 0 0,5-3 0,2 1 0,1 0 0,-2 0-129,-3-2-516,2 8-903,-13-8-3096,2 0-129,-3-5-387,-3-2-387</inkml:trace>
  <inkml:trace contextRef="#ctx0" brushRef="#br0" timeOffset="95180.4439">10185 14863 8643,'55'-2'5289,"-26"2"-387,-1-3-258,1 3-4386,2 0 0,1 0-129,-2 0-387,-10 0-903,0 0-3483,-10 1-129,-10-1-387,-2 13-387</inkml:trace>
  <inkml:trace contextRef="#ctx0" brushRef="#br0" timeOffset="95344.4534">10283 14994 6708,'-5'11'5031,"13"-9"-258,6-2-387,-14 0-3870,31 0-258,-7 0-258,-5-8-1677,6 5-2709,-1 1-258,-6-5-516,2 2 129</inkml:trace>
  <inkml:trace contextRef="#ctx0" brushRef="#br0" timeOffset="96243.5048">11135 14666 2709,'12'-21'5031,"-2"6"0,-10 15-387,0 0-2451,0 0-516,6 15-258,-9 2-516,3 14-387,-2 2 258,2 11-387,0 4 0,0 4-258,0 2-129,1 1 129,-1 2-129,0-5 0,0-2 0,-3-1 0,-6-6 0,0-4 0,-1-8 0,-2-6 0,-1-5 0,1-4 0,-2-6 0,0-1 129,0-3-258,-3-6 258,-2 0-129,0 0 0,-5 0 0,-3 0 0,1 0 0,1-3-129,-2-2 0,-3-2-129,8 6-516,-10-10-645,15 9-3096,-7-1-516,5 0-258,-2-3-516</inkml:trace>
  <inkml:trace contextRef="#ctx0" brushRef="#br0" timeOffset="96552.5224">11218 14277 7224,'-6'12'4902,"6"-12"-258,0 0-516,-9 12-4257,5 0-3354,4-1-903,7 8-387,-2-1-387</inkml:trace>
  <inkml:trace contextRef="#ctx0" brushRef="#br0" timeOffset="96792.5361">11595 14800 11223,'30'5'5289,"-30"-5"-516,18 7-1161,-18-7-3354,0 0-645,0 0-2451,0 0-1806,0 0-516,-7 0-258,7 0-387</inkml:trace>
  <inkml:trace contextRef="#ctx0" brushRef="#br0" timeOffset="97395.5707">12098 14391 3483,'-4'-18'4902,"3"6"-129,-1-6-258,-3-9-3096,5 8-387,0-11-129,5 6-387,0-7 129,5 7-387,4-1 0,5 4 0,3 4 0,5 6-129,5 6 0,1 5 129,-2 11-258,0 6 129,-4 5-129,-6 10 0,-8 6 0,-7 5 129,-6 4-258,-11 2 258,-9 1-258,-7 0 258,-5 0-129,-4-3 0,0-5 129,0-4-129,4-4 0,4-6 0,8-6 129,6-4-129,14-18 129,-4 14 129,4-14-258,19 4 129,2-4 0,4 0 0,2 0-129,1 0 0,-3 0-129,-2 0-387,4 3-1290,-9-3-2967,-3 0-258,-5 0-258,-10 0-258</inkml:trace>
  <inkml:trace contextRef="#ctx0" brushRef="#br0" timeOffset="97791.5934">12424 14618 5031,'18'-11'5160,"-2"11"-129,-16 0-387,17 7-3354,-6 11-516,-5-5-129,5 7-129,-5-6 0,1 2-258,-4-4 0,-3-12-129,4 12 0,-4-12 129,0 0-129,2-12-129,2-4 0,0-1 0,3-7 0,5-2 0,0-1-129,2 5 129,-3 0 0,4 6 0,-4 5 129,0 7-129,-11 4 129,16 8 0,-11 7 0,1 5-129,-1 2 258,0 4-258,0 1 129,0-2 0,1 1-129,-2-6-129,5 5-258,-9-25-2838,2 23-1677,-2-23-258,0 0-645,12 7 387</inkml:trace>
  <inkml:trace contextRef="#ctx0" brushRef="#br0" timeOffset="98084.6101">13643 14301 8901,'27'15'5418,"-10"-12"-258,4 2-387,0-3-3870,6 4-387,-1-5-129,4 1-258,-2 0-129,-4-2-387,-1 1-516,-23-1-3354,13-3-645,-13 3-516,0 0-258</inkml:trace>
  <inkml:trace contextRef="#ctx0" brushRef="#br0" timeOffset="98263.6204">13674 14484 7224,'-3'13'5160,"5"-1"-129,8-12-258,3 0-3999,8 0-258,3-4 0,5 1-516,3 3-645,-12 0-3870,3-2-258,-4 2-645,-3-5 129</inkml:trace>
  <inkml:trace contextRef="#ctx0" brushRef="#br0" timeOffset="98927.6584">14575 13927 7740,'-18'-47'5289,"15"24"-387,3 5-1548,3-11-1677,23 16-645,-2-3-129,11 11-516,1 5-129,5 3 0,-2 11-129,-4 13 0,-7 3 0,-6 8 0,-11 5 0,-8 5-129,-9 1 129,-15 2-129,-11 0 0,-5-1 0,-7-1 0,-2-1 0,2-5 0,4-4 0,7-7 0,6-5 0,14-8 0,6-5 0,7-14 0,10 8 129,8-8-258,6 0 258,4-5-129,1-1 0,4 0 0,1 1 0,0-2-129,-5-3-387,7 10-774,-13-6-3741,3 0 0,-3-2-387,-4-1-387</inkml:trace>
  <inkml:trace contextRef="#ctx0" brushRef="#br0" timeOffset="99331.6815">15220 14074 4644,'0'0'5289,"4"-10"-129,-4 10-516,0 0-2193,6 16-1548,-6 2-129,6 13 0,-5-1-258,1 11-129,-2 3-129,0 6 0,0 1 0,-1 2-129,-3 0 0,2-3-129,0-2 129,2-5-129,0-5 0,0-6-129,0-4 129,0-5-129,0-3 129,-6-3 0,-8-1-129,0-3 129,-5-2 0,-2-1 0,-6-3 0,-4-2 0,-2-3 0,-3-2-129,3-2-258,-2-10-258,13 7-1419,-8-14-2838,12-5-258,0-8-387,10-5-129</inkml:trace>
  <inkml:trace contextRef="#ctx0" brushRef="#br0" timeOffset="99504.6914">15217 13909 4257,'35'-34'4644,"-28"20"-774,7 10-3483,-14 4-3483,0 0-1419,0 9 0</inkml:trace>
  <inkml:trace contextRef="#ctx0" brushRef="#br0" timeOffset="99895.7136">15393 14172 5934,'22'48'5031,"-11"-27"-258,-1-1-387,-2 1-3741,-3-9-258,4 1 0,-9-13 129,0 0-258,13 0-129,-13 0 129,8-21-129,0 1 0,0-5 0,5-1-129,4-2 0,4 5 0,1 1 129,1 5-129,4 4 0,-5 9 0,-3 4 129,-1 10 0,-5 6 0,2 6 0,-6 2 129,4 5 0,-3-2 129,0 0-129,1-3-129,-2-2 0,-2 1-387,-7-23-1161,8 18-3096,-8-18-516,0 0-258,0 0-129</inkml:trace>
  <inkml:trace contextRef="#ctx0" brushRef="#br0" timeOffset="101271.7923">8629 16225 2451,'37'-45'4257,"-23"23"0,-5 9-2064,-10-12-516,1 25 0,-32-25-387,6 25-516,-16 0-129,-2 5-258,-9 14 0,-2 6 0,-4 5-258,3 5 129,2-1 0,5 3-387,10-5 258,9 2-258,9-7 387,11-5-516,10-1 387,6-1-387,12 0 129,9-2 258,6 4-129,5-3 0,3 6-129,1-3 129,-4 2 0,-4 2 0,-6-2 0,-4-4 0,-8 1 0,-7-4 0,-7-4 0,-3-1 129,-12-7 0,-4 0-129,-11-5 129,-4 0 129,-9 0-129,-5 0 129,-6 0 0,2 0-129,0 0 0,1 0-129,10 0-129,2-5-387,15 4-258,3-18-2064,19-2-1677,8-7-258,15-3-258</inkml:trace>
  <inkml:trace contextRef="#ctx0" brushRef="#br0" timeOffset="101459.8032">8569 16443 4902,'47'44'4902,"-31"-17"-645,-2-3-1290,-1 8-2451,-6-3 0,3-2 0,-5-3-258,-1-4-387,2 1-1419,-6-21-2580,0 0-387,0 0 0</inkml:trace>
  <inkml:trace contextRef="#ctx0" brushRef="#br0" timeOffset="102283.8503">8748 16367 5547,'16'-4'4773,"-16"4"-516,14 7 0,-9 6-4128,3 4-129,2 4-129,3 6 258,-2 2-387,3 3 387,-3-6-129,0-2 0,-2-4 129,-1-4-129,-8-16 0,12 10 0,-12-10 0,19-15 0,-6-1 0,-1-7 0,5-1 0,0-2 0,3 4 0,-4 1 258,-1 8-129,-3 4 0,-2 9 129,-10 0-129,13 14 129,-9 1-129,-1 4 129,1 0-129,2-2-129,3 0 129,-9-17-129,23 17 0,-6-14 0,4-3 0,1 0-129,-1-3 129,2-9-129,-2 2 129,0-3-129,-1-2 129,-1-2 0,-3-2 0,-1-1 258,2 0-258,-4 4 258,-3 2-129,-10 14-129,5-13 129,-5 13 0,-11 10 0,-3 11-129,-3 1 258,3 8 0,-5 1 0,9 7 129,5-5-129,5-4 129,7-4-258,9-8 129,10-8-258,3-9 0,6 0 0,5-17 0,4-3 0,-3 0-129,1-3 258,-4 0-129,-5 2 0,-5 3 0,-8-1 0,-11 3 129,-5 1-129,-4 1 0,-8 1 0,-2 2 129,-5 6-129,0 1 129,0 4-129,6 10 258,1 6-129,4 12 129,2 1-129,2 1 0,1 3 0,8-1 0,6-2-129,2-8-129,5-4-645,-5-18-774,7 0-3354,-1-4 0,4-17-774,-3-1 0</inkml:trace>
  <inkml:trace contextRef="#ctx0" brushRef="#br0" timeOffset="103103.8971">11150 16022 3225,'0'-10'5031,"0"10"-1032,0 0-516,0 0-516,0 0-1290,-1 15-387,-4-1-387,14 20-258,-4-2-258,4 11 129,3 0-258,1 4 0,-1 0 0,-2 2-258,0-2 0,-8-10 0,-1-1 129,-1-3-258,-4-2 0,-8-4 258,-6-2-129,-2-5-129,-4-9 258,-3 5-129,-3-9 0,0-4 0,-3-3 0,-2-10-129,3-7 0,-4-6-516,8-1 0,-6-13-129,13 9-645,-11-10-3096,12 2-645,1 5 0,5-4-129</inkml:trace>
  <inkml:trace contextRef="#ctx0" brushRef="#br0" timeOffset="103259.9061">11086 15804 3999,'23'-22'3225,"-23"10"-3225,0 0 0,0 12-4644</inkml:trace>
  <inkml:trace contextRef="#ctx0" brushRef="#br0" timeOffset="103599.9256">11379 15991 5289,'35'75'5418,"-16"-37"-774,-11-4-129,1-7-3999,1-1 0,-3-9-258,-7-17 129,12 0 0,0-2-258,-8-19 129,6-4-129,0-7 0,0-1-129,0-4 129,7 12-129,-5 4 129,4 4 0,-1 8 129,4 6-258,-1 3 129,0 12 0,-2 5-129,2 0-129,0 7-516,-8-9-3096,4 0-1161,4-1-258,-3-7-387</inkml:trace>
  <inkml:trace contextRef="#ctx0" brushRef="#br0" timeOffset="104215.9607">12334 15992 2967,'14'32'5418,"-9"-20"-258,-5-12-258,11 5-1935,1-2-2193,1-6-387,6-2 129,2-9-129,2-1-387,0-6 129,0-2-129,-3 1 129,-5 1-129,-1 4 129,-5 2-129,-9 15-129,7-12 129,-7 12 0,0 0 0,7 18 0,-4-4 0,2 3 0,2-1 0,0 0-129,3-3 129,-2 0 0,-8-13 0,18 10-129,-18-10 129,16 0-129,-16 0 129,16-10 0,-7-4-129,2-1 129,5-2 0,2 0 0,2 0-129,3 2 129,3 4 129,-1 4-129,1 7 0,-3 7 0,-1 9 129,-3 2-129,-1 4 0,-9-1 0,-4 0 0,-1-1 0,-4-5 129,-4-3-387,-9-5-258,1 2-1161,-12-6-3096,-6-3-129,2-5-516,-6-7 129</inkml:trace>
  <inkml:trace contextRef="#ctx0" brushRef="#br0" timeOffset="104355.9687">12687 15623 6450,'10'-25'5031,"-10"25"-258,-8-5-1677,-15 5-7224,23 0-645,-13 6-387,13-6 129</inkml:trace>
  <inkml:trace contextRef="#ctx0" brushRef="#br0" timeOffset="105416.0295">14181 15502 1677,'-37'-19'4773,"23"13"129,-1-7-129,0-2-3354,15 15-129,-9-20 0,9 20-129,-2-17-258,2 17-387,-14-17 0,1 16 0,-9-2-129,-7 7-258,-9 12 387,-2 11-387,-5 8 129,2 11-129,2 3 0,9 5-129,8-2 0,10-6 129,12-8-258,4-9 129,19-11-129,6-15 129,8-7-129,4-16 129,1-6 0,-1-8-129,0-4 129,-4-3-129,-4 0 0,-8 3 258,-5 5-258,-5 8 129,-7 8-129,-6 17-129,0 0 258,0 0 0,0 18-129,0 3 0,0 8 129,4-4 0,6 0-129,4-2 129,1-6 0,3-7 0,-1 0 0,-1-10-129,1 0 0,-2-10 0,1-3-129,-3-8 0,3 1 0,-5-3 0,3 4 0,-1 1 0,0 3 129,-2 8-129,-11 7 258,18 7 258,-13 10-129,3 4 129,-5 2-129,3 6 0,0-4-129,0-4 129,2-6-129,-8-15 0,19 11-129,-8-11 129,2-11 0,3-7-129,-1-3 129,4-5 0,1-2 0,0 2 129,1 2-129,-4 2 129,1 4-129,-4 8 0,-2 6 129,0 7-129,-3 9 0,0 7-129,2 0 129,1 3-129,2 2 129,0-3 0,5 0-516,-8-19-1806,4 4-2580,7-5 129,-5-1-645</inkml:trace>
  <inkml:trace contextRef="#ctx0" brushRef="#br0" timeOffset="106407.0861">15292 15451 3354,'2'24'4386,"19"-9"0,3-12-2967,-3-12-129,9 2 129,-5-15-258,4 5-516,-6-12-129,0 6 0,-9-9-258,0 3-129,-9 4 0,0 4 0,-4 4 0,-1 17 129,0-12 129,0 12 0,-8 13 129,6 12 129,-6 0-129,8 8 0,-6-1 129,6 2-387,3-6 0,6-2-258,4-5 387,1-9-645,3-6 516,3-6-516,2-1 129,0-12 258,0-3-258,1-8 129,-3-3-129,0-3 129,-1-2-258,-1-1 129,-3 4 129,-2 4 0,-3 4 0,-1 8 0,-9 13 0,11 0 0,-8 13 0,1 8 129,-2 0-129,4 6 0,0 0 0,-2-4 129,2-3-129,0-5 0,-6-15 0,23 14 129,-7-14-258,0-4 129,3-10 0,2-4-129,0-5 129,3 0-129,-3 0 129,-3 2 0,-6 4 0,-2 4 0,-10 13 129,0 0-129,0 0 0,0 0 129,0 16-129,0-2 0,0 3 0,0 0 0,0 1 0,8-4 129,4 1-258,3-5 129,3 1 0,-1-7 0,7 1-258,-4-5 129,2 0-258,-1-5 0,0-6 129,-4-10-129,3-5 258,-2-10-387,0-14 516,4-8 0,-1-9 0,-1-3 129,0 1 258,1 8-258,-8 5 258,1 17-129,-9 15 0,-5 24 0,0 10-129,0 21 129,-8 14-129,0 9-129,2 10 0,1 1 0,3 0 0,2-5 0,2-9-129,5-9-129,8-3-645,-11-25-1935,4-2-1806,-8-12-516,11 0-129</inkml:trace>
  <inkml:trace contextRef="#ctx0" brushRef="#br0" timeOffset="107187.1308">16322 15123 4773,'-29'-37'5031,"29"37"-387,-11 0 0,11 0-3612,5 16-516,15 0-129,10 9 0,7-6-258,6 3 258,8-7-387,4-3 129,3-4-258,1-5 129,-4-3-258,-1 0 258,-7-6-129,-3-6 129,-8 0-129,-6-3 129,-6-1 129,-7-1 0,-6-3 129,-3 2-129,-6 1 129,-2 3-129,-9 0 0,-4 7 129,-7 5-129,-1 2 0,-3 10 0,-2 7-129,2 4 129,4 5-129,5 3 129,8-1-129,3-2 0,4-2 0,11-4 0,6-6 0,4-2-129,1-7 129,5-2 0,-2-3 0,1-3 0,-2-5 0,0-5 0,-3 0 0,-7-3 0,-1-5 0,0 0 0,-5-1 0,-1-1 129,-3 5-129,-4 0 0,0 18 0,0-16 0,0 16 0,-4 12 0,-1 6 0,2 4 0,0 3 0,3 3-129,-1-3 129,0 0 0,1 0 0,0-6 0,2 0 0,2-2 0,-1-1 0,-3-3 0,0 2 0,0-1 0,0 0 129,0 1-258,-7-3 258,5 0-129,-6 0 0,1-1 129,-4 0-129,-3-4 129,-2 1-258,-2-1 258,-3 1-258,-3-1 258,1 3-258,1 2 129,-3 1-258,3 3 0,-4 0-129,9 10-1032,-8-13-2193,8 3-1290,4 0-258,13-16-258</inkml:trace>
  <inkml:trace contextRef="#ctx0" brushRef="#br0" timeOffset="108092.1825">16633 15175 516,'0'0'4644,"0"0"258,0 0-258,6-13-2064,4 13-1032,-7-9-258,10 7-258,0-12-258,4 3-258,0-8-129,3 1-129,-4-2-129,0 1 0,-4 1-129,-3-1 129,-5 5-129,-4 3 0,0 11 0,-17-6 0,-2 6 129,-2 9-129,-3 7-129,0 9 129,0 6 0,4 6 129,5 0-258,7 2 129,5 1-129,3-6 129,7-1-387,5-11 0,13 5-1419,-4-14-2838,3-4-129,3-5-645,-2-4 258</inkml:trace>
  <inkml:trace contextRef="#ctx0" brushRef="#br0" timeOffset="108776.2217">17228 15165 2709,'9'11'5031,"11"-4"-516,-8-7 0,7-6-2193,0 1-2064,-4-5 0,4-2-129,-5-2-129,-1 0 0,-6-3 0,-4 2 0,-3 1 0,0 14 0,-5-16 129,5 16-129,-22 0 129,12 9-129,-3 9 0,6 2 129,0 3-129,4 2 0,3-3 0,0 1 0,9-5 0,-1-6-129,7-4-129,-2-5 129,4-3-129,-2-4-129,5-4 129,-2-8 0,1 2-258,0-9 387,-2 6-129,1-4 129,2 7 0,-4 2 258,0 5-129,-2 4 0,-1 3 129,-2 7 0,-1 5 0,-1 1 129,-1-2-129,1 2 129,-9-13 0,15 14-129,-15-14 129,17 0 129,-8-6-129,2-5 0,0-8 129,3 0-258,-1-7 129,2 1-258,-2 1-129,0-3-645,9 10-2322,-7-2-1419,-4 2-129,1 5-258</inkml:trace>
  <inkml:trace contextRef="#ctx0" brushRef="#br0" timeOffset="109068.2384">15663 15113 8256,'-13'2'5031,"13"-2"-903,-8-10-2580,16 5-6192,12 3-387,3-1-258</inkml:trace>
  <inkml:trace contextRef="#ctx0" brushRef="#br0" timeOffset="109504.2633">18014 15193 9288,'35'-9'5418,"-16"9"-258,-6 4-387,0 15-3999,-11 2-516,-2 8 129,-4 1-516,-13 0-387,2 10-2580,-12-11-1935,-2-3 0,-5-6-516,9-5-129</inkml:trace>
  <inkml:trace contextRef="#ctx0" brushRef="#br0" timeOffset="112103.4119">18908 14809 5547,'11'-26'5289,"-11"26"-387,0-19-129,0 19-3354,0 0-387,0 0 0,-9 8-258,7 17-387,-2 10-129,2 8 0,1 12-129,1 6 129,0 5-258,0 1 129,3-3-129,4 1 129,-3-6-258,1-6 129,-1-10 0,-4-4-129,2-7 129,-2-7 0,0-5 0,-6-6-129,6-14 129,-23 13 0,0-13 0,-1 0 0,-9-3 0,-1-6 0,-5-6 0,-3 1 0,1-4 0,1-4-387,7 6-387,-6-12-3096,15 9-903,-2-5-387,5 3-516</inkml:trace>
  <inkml:trace contextRef="#ctx0" brushRef="#br0" timeOffset="112336.4253">18837 14362 7998,'33'-15'4515,"-33"15"0,0 0-1032,2 18-5805,-2-6-1806,-1 8-516,0-2 0,1 6-128</inkml:trace>
  <inkml:trace contextRef="#ctx0" brushRef="#br0" timeOffset="112584.4395">19147 14541 8256,'0'-12'5160,"0"12"-516,-2 10 0,1 12-4128,1 13-129,1 9 0,5 10-129,-5 4 129,-1 6-387,0-5 0,-3-6-516,-3-2-516,-11-11-3354,6-10-387,1-13-516,10-17 0</inkml:trace>
  <inkml:trace contextRef="#ctx0" brushRef="#br0" timeOffset="112967.4614">19372 14637 6063,'31'-19'5160,"-31"19"-516,15 0 0,-15 0-3612,4 15-258,-5 2-258,-1 5-129,-11-1 129,1 4-516,-7-2 129,-3 0-258,-5-1 129,1-2-129,-2-1-129,0-6 129,4 0 0,3-3-129,6-1 129,4-4 129,11-5-129,0 0 0,5 12 129,10-5 0,4-1 129,4 2-129,0 0 0,3 5 129,-5-1-129,0 1 0,-2 2 0,-5-2-129,-1-1-387,-13-12-2064,2 13-2064,-2-13 0,-1 12-516,1-12 130</inkml:trace>
  <inkml:trace contextRef="#ctx0" brushRef="#br0" timeOffset="114979.5765">19994 14979 2451,'21'8'3870,"-8"-4"-903,3-4-516,4 0-387,-5-7-774,10-3-516,-5-7 0,5 0-387,-2-7-129,2-1 0,-5-5 0,2 2 0,-2-4 129,-2 3 0,-5 0-258,1 5 258,-6 1-258,-3 9 258,-2 4-258,-3 10 129,0 0 0,0 0-129,-6 13 0,2 5-129,0 2 0,3 4-129,1 0 258,2-1-258,6-2 129,3-2 0,1-6-129,2-5 129,-1-2 0,1-4 129,-3-2-129,2-5 0,-2-3-129,-1-3 129,1-2 129,-1 1-258,2-2 129,1 2 129,0 0-129,2 4 0,-1-2 0,4 4 0,2 4 0,0 2 0,0 0 0,-4 9-129,1 3 129,-6 3 0,-1 4 0,-6 2 0,-4 3 0,-2 1 0,-8-3 0,-2-1 129,-5-1-258,-1-8-387,0-3-3483,-7-3-258,-4-6-258,2-3-387</inkml:trace>
  <inkml:trace contextRef="#ctx0" brushRef="#br0" timeOffset="115167.5872">20453 14364 7482,'16'-2'4386,"-5"2"-1677,-7 14-3354,-4-14-3741,15 10-258,-15-10 258</inkml:trace>
  <inkml:trace contextRef="#ctx0" brushRef="#br0" timeOffset="116535.6655">21092 14669 6966,'40'25'4902,"-20"-19"-129,1-6-516,6 0-3999,-2-9-129,4-3 129,-2-5-129,-1-1 129,0-3-516,-7-5 258,-6 1 0,-4-4 0,-9 2 258,-4 4-258,-12 5 0,-5 7 129,-9 4-129,-3 7 0,-4 11 0,-2 10 0,-2 8 0,5 4 0,4 6 0,5 0 0,9-1 0,9 0-129,9-4 258,10-7-258,9-7 258,11-6-258,5-9 129,3-5 0,2-4 0,-1-8 0,1-4 0,-4-3 129,-3-4-258,-3-3 258,-3 0-258,-5 1 129,-2 1 0,-1 3 0,-9 3 0,0 5 0,-10 13 129,14-6 0,-14 6 129,1 15-129,-1 2 258,-1 3-258,-2 1 129,3 0-258,0 0 258,0-3-387,4-3 258,3-4-258,-7-11 129,22 6-129,-9-6 129,1 0 0,0-6-129,4-5 258,-2-4-258,1 0 258,2-2-258,0-1 258,0 1-129,-4-1 129,1 2-129,-4 4-129,1 2 258,-13 10-258,17-12 129,-17 12 0,15-3 0,-15 3 0,15 3 0,-15-3 0,20 13 0,-7-5 0,5 0 0,1-3 0,2-1 0,6-3 0,-1 1 0,1-2 0,-2-2 0,-2-3 0,-3-4 0,-4-2 0,-5-1 0,-6-1 0,-3 2 0,-2-1 0,0 12 0,-18-18 0,2 12 0,-4 6 0,0 0 0,-6 12 0,0 3 0,-1 5 129,3 5 0,3 2-129,5 0 129,7 1-258,5-3 258,4-1-258,10-6 129,7-4-129,6-6 129,4-3-129,1-4 129,2-1 0,2-4 0,-2-5 0,-2-3 0,-1-4 0,0-2-129,-3-5 258,-3 5-258,-2-3 258,-4 5-387,0-1 387,-2 6-129,-1 6 0,-12 5 0,0 0 0,12 17 0,-10-1 0,-2 1 0,1 0-129,0 0 258,1-1-258,0-4 258,-2-12-258,12 15 258,-2-13-258,3-2 258,0 0-129,8-5-129,0-7 258,6-4-129,3-2 129,1 1-258,0-2 129,-1 6 0,-3 4-129,-4 5 258,-2 4-129,-7 7 0,-2 8-129,-4 1 258,0 3-129,-1-4 129,2-3-516,2 8-903,-11-20-3096,14 15-387,-14-15-258,15 4-516</inkml:trace>
  <inkml:trace contextRef="#ctx0" brushRef="#br0" timeOffset="116708.6754">23002 14772 10965,'5'15'5289,"-5"-15"-129,0 0-258,-7 3-5160,7-3-1032,0 0-3612,0 0-129,0 0-387,0 0-516</inkml:trace>
  <inkml:trace contextRef="#ctx0" brushRef="#br0" timeOffset="118358.7698">17964 16379 4644,'-59'36'4902,"41"-27"-387,18-9 129,10 14-3999,19-14-129,25 0 0,15-11 0,28 0 129,14-3 0,21 2-387,8-3 0,7 7 0,-3-1-129,-3 4-129,-13 5-516,-24-7-1419,-14 6-2967,-21 0 129,-16-4-516,-12 0-258</inkml:trace>
  <inkml:trace contextRef="#ctx0" brushRef="#br0" timeOffset="118803.7952">20115 16003 7482,'-60'2'5289,"22"14"-387,2 19-258,-8 6-4128,12 10-129,0 3 0,14 8-258,9-4 0,9-1-129,12-5 0,13-21-129,15-4 129,5-15-129,12-10 129,2-8 0,0-12 0,-4-9 0,-6-9 0,-8-10 0,-9-9 0,-10-1 0,-12 0 0,-10-2 129,-12 5-258,-12 7 129,-6 8 0,-7 13 129,-6 8-129,-4 14 0,-3 3-129,-1 13-129,7 6 0,0 3 0,11 6-387,3-3-129,20 21-774,-1-12-2193,13 2-1032,16-2-258,11-4 129</inkml:trace>
  <inkml:trace contextRef="#ctx0" brushRef="#br0" timeOffset="118975.8051">20328 16274 3612,'39'-6'4902,"-39"6"129,7 7-516,-4 13-3225,-3-10-258,0 7-516,3-1-129,7 1-387,5-2-258,-3-6-903,11 3-2967,-5-7-387,1-5-774,1-1 387</inkml:trace>
  <inkml:trace contextRef="#ctx0" brushRef="#br0" timeOffset="119283.8227">20651 16123 1677,'4'-21'5160,"-4"21"-258,-7 0-129,-1 14-2322,4 14-1290,-6 0-516,4 3-258,-4-3-129,6 2-258,-2-4 129,3-4-258,-1-10 129,4-12 0,-6 11 129,6-11-129,0 0-258,0 0 129,-7-10-387,5-7 387,2 5-258,0-7 0,0 8 129,0-8 0,0 19 129,2-21 129,-2 21-258,0 0-2451,-1-21-1419,1 21-516,-7-12 0</inkml:trace>
  <inkml:trace contextRef="#ctx0" brushRef="#br0" timeOffset="119652.8437">20169 16257 6837,'-9'9'5289,"9"-9"0,14 17-516,18-5-4128,-8 2 0,10 8-129,-4-4-129,6 6 0,0-1-258,-3 4-258,-4-6 258,-4 0-129,-4-7 0,-6-2-129,0-2-387,-15-10-258,27 17-2322,-27-17-1677,17-7-645,-11-8 0</inkml:trace>
  <inkml:trace contextRef="#ctx0" brushRef="#br0" timeOffset="120095.8691">20799 16129 4773,'0'0'5418,"9"14"-516,-7 8-258,0-2-3354,2 11-774,-4-1 129,3 4-516,-3-1 129,0-2-387,0-14 0,-2-5 0,2-12 129,-9 12-129,9-12 0,-14-6 129,8-6-258,-1-14 258,1-7-129,1-4 129,2-4 0,2-4 0,1 0 0,0 3 129,4 0 258,6 15-258,0 5 129,8 5-129,0 3 0,4 7 0,2 1 0,2 4-129,2 0 0,-1 1 0,0 0 0,-5 1-129,-2 0-129,-10 0-387,4 6-1032,-14-6-2838,-7 12-258,-10-4-516,-3 4 258</inkml:trace>
  <inkml:trace contextRef="#ctx0" brushRef="#br0" timeOffset="120839.9117">20796 16177 2322,'0'20'5160,"17"3"-387,-1-21-129,-4-13-2967,15 11-516,-4-12-516,1 9-387,-1 0-645,-6-4-645,2 7-516,-19 0 0,0 0-129,-9 7-258,-4 15 387,-17-4-129,5 1 903,-4 5 1161,-2-5 516,9 13 258,-2-15 258,16 12 258,-3-23 129,13 10-258,-2-16-258,26 9-516,-7-9-258,13-4 0,9-6-258,6-1 0,6-2-387,4-8 129,0-12-129,-2-1 129,-3-7-258,-4 1 258,-12-1 129,-9 4 129,-9 0 129,-6 11 0,-12 11 258,0 15-129,-2 8 0,-2 20-129,-4 2-129,4 11 0,1 1-129,3 3-129,0 1 0,5-5-129,7-2-129,-5-14-129,4-2 0,-11-23-516,13 20-129,-13-20 0,0-8 0,-11-13 0,5 3-129,-6-23 258,4 0 129,-1-8 645,3-3 129,5 5 516,0-3 0,3 10 516,6-1-129,13 20 129,-2 2-129,12 14-129,-6 3 0,11 4-258,-4 8-129,5 8-129,-8 2-129,-4 2 129,-11 5-129,-8 6 0,-6 0 0,-10 0 0,-12 0-129,-12-4 0,-8-1 129,-8-2-516,-3 3-129,-13-12-1290,4 3-2838,-6-4-387,0 4-387,-2-6 0</inkml:trace>
  <inkml:trace contextRef="#ctx0" brushRef="#br0" timeOffset="121155.9297">19801 16728 6837,'-116'34'5547,"81"-17"-387,16-5-258,24 3-4128,25-13-129,31 3 129,26-7-387,27-3-129,23-7 0,22-5-258,13 2 129,15-3-129,-1 3 0,-6 2-129,-18 4 129,-22-2-387,-24 7 129,-30-1-516,-26 5 0,-34-13-903,-26 13-2322,-6-1-1161,-28 1-129,-15 0-258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07T07:39:27.1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1948 5016 903,'6'-53'4128,"-3"24"387,0 1 0,-1-10-1548,6 15-1161,-8-6-387,7 13-258,-7-4-129,0 20-258,4-12-258,1 18 0,-5 10 0,2 20-129,-2 12-258,0 16 129,-10 15-129,-1 8 129,-3 8-129,-3 1-129,1-3 129,1-11-129,2-10 129,2-14-258,9-14 258,2-11-258,13-14 0,4-11 129,8-3 0,5-5 0,6-5 129,7-7-129,2-2 0,-1 2 0,0-4 0,-6 4-129,0 1-258,-15-3-516,8 10-3225,-31 4-387,19-12-387,-19 12-387</inkml:trace>
  <inkml:trace contextRef="#ctx0" brushRef="#br0" timeOffset="359.0204">2313 5486 7224,'32'0'4644,"-18"0"-258,4 0 0,-1-9-3741,6 2 0,-2-10-387,4 0 129,-5-8-387,1-2 129,-7-1-258,-2 1 129,-7 2 129,-5 5-129,-1 5 0,-10 7 0,-7 8 0,-3 10 0,0 11 0,-5 8 129,2 5 0,0 6-129,5 3 129,3-2-129,9-1 129,6-6 0,3-3 0,11-9-258,8-8 129,5-7-129,4-5-258,-3-11-1548,4-4-2193,-2-5-387,-5-5-258,-1-3-258</inkml:trace>
  <inkml:trace contextRef="#ctx0" brushRef="#br0" timeOffset="583.0334">2711 5009 6450,'4'-21'5031,"-4"21"-258,3 34-258,-3 19-2322,0 6-1677,0 13 0,0 5 129,2 3-387,-2-5 0,1-7-258,4-13-258,-5-16-903,6-7-3225,-4-16-258,-2-16-258,0 0-516</inkml:trace>
  <inkml:trace contextRef="#ctx0" brushRef="#br0" timeOffset="788.045">2633 5380 5676,'0'0'4773,"0"0"-129,13-10-516,5 10-1419,3-4-2709,1-6-387,9 9-1548,-8-8-2322,4 0 0,-1-1-774,-6-3 516</inkml:trace>
  <inkml:trace contextRef="#ctx0" brushRef="#br0" timeOffset="984.0563">3086 4976 8901,'12'-31'4644,"-12"31"-129,0 0-258,0 0-3870,-19 19-258,11 5 0,-4 5-258,-1 3-258,5 11-2580,-6-1-1290,2-2-258,4 0-516,3-3 129</inkml:trace>
  <inkml:trace contextRef="#ctx0" brushRef="#br0" timeOffset="1319.0755">3195 5271 8127,'16'-10'4773,"-2"3"0,-14 7-387,0 0-3354,-4 5-387,3 9-258,-5 1 129,5 5-258,0 1 0,1 5 0,3-2 129,7 4-258,-2-2 129,6 3-129,-1-2 129,-1 2-258,-1-2 258,-2 1-258,-8-1 0,-1 0 129,-5-3-129,-11-2 0,-8-3 129,-3-4-129,-7-6-129,-1-7 0,3 0-387,1-13-1548,8 4-2580,9-10-258,13 0-258,1-5-387</inkml:trace>
  <inkml:trace contextRef="#ctx0" brushRef="#br0" timeOffset="1815.1038">4477 5303 10707,'-6'-61'5031,"3"42"-258,3 19-129,-16 0-4257,12 28 0,3 19 0,-1 18-258,0 17 0,-3 15 129,-2 7-258,2-1 0,-2-5 0,1-10-645,-3-19-258,9-13-3741,-7-22-129,6-17-258,1-17-516</inkml:trace>
  <inkml:trace contextRef="#ctx0" brushRef="#br0" timeOffset="2079.1189">4309 5273 7740,'30'-63'4773,"-6"38"-387,5 10-258,4 7-3741,12 8-129,-1 13 258,2 11-258,-6 7 0,-7 10 129,-11 2-129,-11 4-129,-11-1 129,-10 1-387,-12 0 0,-12-11-774,5 1-2064,-7-14-1419,5-10-516,4-11 129,7-7-258</inkml:trace>
  <inkml:trace contextRef="#ctx0" brushRef="#br0" timeOffset="2575.1473">4672 5355 6837,'63'-2'4902,"-42"12"-129,0 7-258,-16 2-3225,12 11-387,-8-6 0,2 7-258,-4-9-129,2 0-387,-5-5 129,2-3-129,-6-14-129,0 0 129,10-10-258,-5-11 258,1-5-258,2-6 258,3-7-387,2-2 258,0 2-129,1 5 0,-3 6 129,-2 8-129,-9 20 129,13-9 0,-11 17-129,-2 12 129,0 7 0,0 2 0,0 5 129,5-3-129,4-2 0,5-4 0,3-9 129,5-4-129,3-9 129,0-3 0,-2-12-258,1-3 258,-5-6-129,-5-4 0,-4-4-129,-7 0 129,-3-2 0,-5 3-129,-10 5 258,1 3-258,-7 10 129,-4 4 0,1 9-129,0 9-129,7 19-1161,-6-7-3096,15 7-129,2-5-516,6-1-129</inkml:trace>
  <inkml:trace contextRef="#ctx0" brushRef="#br0" timeOffset="3087.1765">5239 5413 7353,'59'0'4902,"-36"11"-129,-8-2-387,0 7-3354,-15-16-258,20 21-258,-20-21-129,23 7-258,-8-7-129,1-10 387,-1-4-387,0-6 129,-1-4-258,-2 0 258,-5 0-129,-2-1 0,-2 3 129,-3 5-258,0 3 258,0 2-258,0 12 129,0 0 0,0 0 0,0 0-129,6 0 129,-6 0 0,26 13-258,-9-6 258,2-1 0,5 0 258,-3-4-258,1-2 0,-1 0 0,-3-1-258,-2-7 516,-1-3-258,-5 0 0,-3-4 0,-2 1 129,-2 4-129,-3 10 129,0-12-129,0 12 129,-15 14 0,2 8 0,1 7 0,-2 7 129,3 3-129,2 2 129,5 0-129,4-7 0,4-2-129,9-11 129,5-6-516,10-1-903,-4-14-3225,6 0-387,-2-7-258,-1-5-645</inkml:trace>
  <inkml:trace contextRef="#ctx0" brushRef="#br0" timeOffset="3544.2027">7007 4850 9546,'24'-72'5289,"-23"43"-387,2 14-258,-3 15-3741,-3 6-129,-4 20-129,4 19-258,-4 14-258,-3 11 129,0 6-129,-3 3 0,2-1-129,1-8 129,0-6-258,2-16-258,7-11-258,-4-22-516,17-1-3096,-12-14-516,16-8-516,-10-13-258</inkml:trace>
  <inkml:trace contextRef="#ctx0" brushRef="#br0" timeOffset="4211.2409">6765 5109 7740,'-48'18'5031,"32"-14"-516,16-4-129,0 0-3612,13-3 0,9-9-129,15 7-129,2-4 129,8 5-129,1-2-129,1 6-258,-5 3 129,-3 11-129,-7 3 0,-7 3-129,-6 4 0,-4 0 129,-5-2-258,-3 0 129,-1-4 0,-2-5 0,-6-13 0,15 12 0,-15-12 0,18-8-129,-6-6 129,1-5 0,1 1 0,0-2 0,-1 3-129,-2 2 129,-11 15 0,16-9 0,-16 9 0,11 14 0,-8 3 0,1 4 0,3-1 0,2 6 0,2-6 0,4-2 0,2-6 0,3-4 0,5-3 0,1-5 0,2-2 0,-2-9 0,1-3 0,-4-3-129,1-5 129,-3-3 0,-5-2 0,-3 1 0,-3 1 0,-4 0 129,-4 6-129,-2 2 129,0 17-129,-11-4 129,-2 8-129,1 15 129,-1 4-129,0 6 0,3 4 129,7 2-129,3-2 129,3-1-129,11-4 129,9-6-129,2-2 0,6-11-516,9 8-2451,-10-17-1806,4 0-129,-7-8-645,0-6-258</inkml:trace>
  <inkml:trace contextRef="#ctx0" brushRef="#br0" timeOffset="5595.32">9140 4930 7740,'6'-14'5031,"-6"14"-387,-20-2-129,-7 13-3354,2 20-258,-10 5 0,3 14-387,-1 0-258,4 7 0,8-7-129,10 2 0,10-12-129,6-11 0,16-15-129,9-9 129,7-6 0,9-15-129,1-8 129,1-8-129,-3-5 129,-1-6-129,-7 2 0,-5 0 0,-7 10 129,-10 2-129,-6 9 0,-9 20 129,0 0 0,-10 0 129,-2 21-129,-3 7 129,5 3-129,3 3 0,5 1 0,5-5 0,13-4 0,5-4 0,8-9 0,2-6 0,6-7 0,-4-4-129,1-9 129,-6-4 0,-4-9 0,-5-3 0,-9-3 0,-5-7-129,-5 6 129,-2-1-129,-9 6 129,-6 3-129,-2 8 129,-3 9-129,0 8 129,1 14 0,1 3 0,4 6 0,4 1 0,6 0-129,4 0 129,2-1 0,7-6 0,5-4 0,3-3 0,1-4 0,6-6 0,1 0 0,1-4 129,1-7-129,1-2 0,4-3 0,1-1 0,-2 0 0,-3 1 0,-1 6 129,-5 2-129,-4 8 129,-2 2 0,-7 13 129,-5 5-129,0 3 0,-2 1-129,2 1 129,0-1-129,2-7 0,2-3 0,-6-14 0,21 9 0,-7-9 0,1-6 0,4-6 0,-2-5 0,3-2 0,0-5 0,-2-1-129,-3 1 129,-2 0 0,-3 4 0,-1 6 0,-9 14 0,0 0 0,0 0 0,0 18-129,0 5 129,0 2 0,0 1-129,0-1 129,3-4-129,8-5 129,5-8-129,5-6-129,7-2 0,0-12-129,4-7 129,-3-8 0,3-9 0,-4-4 0,-3-10 129,-3-6 0,-7-7 258,-1-4 0,-6 2 0,-1 6 258,-4 7 0,0 10 129,-3 13-258,0 29 258,0 0-258,-7 24 0,1 15-129,0 14-129,-1 6 0,1 9 0,2 3 0,3-7-129,1-5 0,0-7 0,5-10-258,1-16-258,5-2-645,-11-24-2322,0 0-1032,0 0-516,1-15-129</inkml:trace>
  <inkml:trace contextRef="#ctx0" brushRef="#br0" timeOffset="6254.3576">10160 4908 5160,'-3'-31'4773,"3"31"-129,26-5-258,-9 5-2838,12 13-774,-3 2 0,8 13-129,-6 0-129,0 8 0,-4-2-258,-2-1 0,-4-5-129,-4-3 129,-6-6-258,1-7 129,-9-12-129,14 1 129,-8-7-129,4-11 129,2-5-129,3-3 129,5-3-258,5-1 0,4 0-387,1 0 0,6 8 0,-3-4-258,6 13 129,-6-3-258,7 9 387,-9-3 0,5 9 129,-6-3 387,-2 3 0,-2 0 387,-9 0 0,2 0 0,-19 0 129,17 0-129,-17 0 258,0 0-258,-17 0 0,-2 11 0,-8-1-129,-3 10-129,-4 3 0,-1 6 0,1 1-129,3 3 0,6-3 0,9-4-129,7-2 129,6-7-129,4-6 129,12-7-129,5-4 0,4-9 129,4-7 0,1-4-129,1-5 129,-2 3 0,0-2 0,-4 4 0,-4 4 0,-3 1 129,-15 15-129,18-6 129,-14 12-129,-1 10 129,1 3 0,1 4-129,2 1 0,2 0-258,6 4-516,-15-28-2580,27 23-1419,-9-22-129,7-1-387</inkml:trace>
  <inkml:trace contextRef="#ctx0" brushRef="#br0" timeOffset="6495.3715">11309 4930 5805,'33'-51'5547,"-22"37"-387,-7 2-387,-4 12-2193,5 9-1548,1 16-258,-5 10-516,2 11-129,-3 12 0,0 11-129,0 8 0,-4 7-258,-4 9 0,-6-6-129,2-7 0,-3-10-258,4-10 0,-6-18-516,10-5-774,-13-28-1806,8-9-1290,-2-10 0,3-15-258</inkml:trace>
  <inkml:trace contextRef="#ctx0" brushRef="#br0" timeOffset="7419.4244">11253 5061 1677,'54'-176'5031,"-22"112"0,-2 18-258,6 34-1935,-12 5-1032,11 22-387,-10 9-645,4 9-129,-8 3-387,-3 6 129,-10-2-129,-8 0-129,-1-4 0,-14-3 0,-10-6-129,-5-5 129,-2-5-258,-1-6 0,5-7-258,3-4-387,14-5-258,1-22-1161,22 3-2064,3-10-903,20 5-129,-5-13 2838,18 13 1419,-8-1 774,4 3 903,-1 20 1290,-16-1 2967,-1 11-129,-12 4 0,3 18-2580,-17-9-903,6 13-516,-5-4-258,7 0 0,0-7-387,5-3-129,6-3 129,5-10-129,1-2 0,0-6 0,-1-10 129,-1 1-258,-7-4 258,-3-5-258,-8-1 129,-5 0 0,-7 3 0,-12 3 0,-5 6 0,-6 1-129,-4 9 0,0 3-129,6 8-129,2 3-258,16 3-129,10-14-387,2 23-258,13-22 0,20 8-129,-5-9 258,10 0 645,0-5 258,1 0 774,-1 2 129,-8-6 774,6 9 0,-12-12 129,7 12-258,-12-7-258,5 7-129,-12 0-258,4 0-129,-18 0 0,18 16-129,-16-6 0,-2 7 129,-2 1-258,-6 3 0,-2-1 0,0 1 0,0-1-129,2-6-129,4 3 0,4-17-129,-3 16-129,3-16 129,7 0-129,-7 0 129,26-17-129,-9 3 129,5-2 129,0 3 0,3-2 0,-3 2 129,0 5 0,-1 3 0,-3 5 129,-2 1 129,-3 8-129,-2 3 0,-5 4 0,-2 4 129,-1-2-258,0-1 129,-3 2-258,0-19-516,7 21-3354,-7-21-774,0 0-129,0 0-516</inkml:trace>
  <inkml:trace contextRef="#ctx0" brushRef="#br0" timeOffset="7555.4322">12426 4696 7224,'3'-74'4644,"-3"48"-387,9 11-2967,-9 15-5289,15-13-129,0 12-774</inkml:trace>
  <inkml:trace contextRef="#ctx0" brushRef="#br0" timeOffset="7775.4446">12751 4536 9804,'24'32'5031,"-19"-1"-129,-8 0-258,-4 13-3999,-3-1 0,4 8-387,-8-2-129,4 1-129,3-4 0,0-8-129,5-3-387,-2-14-129,4 4-903,0-25-2967,0 0-387,0 0-516,0 0 0</inkml:trace>
  <inkml:trace contextRef="#ctx0" brushRef="#br0" timeOffset="8026.4591">12583 4971 5160,'0'-17'4902,"6"3"-258,14-1-258,1-11-3354,16 9-387,-2-3-129,6 8-129,-1 1 0,0 10 0,-6 1-129,-2 12 129,-11 3 0,-3 6 0,-7 2-258,-4 2 129,-4-2-258,-2-1 129,-1-4-258,-3-7-258,1 5-645,-9-14-3612,11-2-129,-8-6-258,8-9-387</inkml:trace>
  <inkml:trace contextRef="#ctx0" brushRef="#br0" timeOffset="8172.4674">13047 4671 7611,'24'-41'4902,"-24"41"-258,10-7-387,-10 7-4257,0 9-1806,0 8-2451,0 4-645,0 5 129,0 3-258</inkml:trace>
  <inkml:trace contextRef="#ctx0" brushRef="#br0" timeOffset="8570.4902">13104 4880 3483,'22'41'4902,"-7"-29"-129,1-6-387,8 0-2709,-9-9-516,9-4-387,-6-7-258,2-1 0,0-2-258,3 0-129,-6-2 129,4 4 0,-1-2-129,3 5 129,-2-1-129,3 4 0,-4 0 0,1 2 0,-2 2-129,-5 0 0,-2 1 129,-12 4-258,0 0 129,6-15 0,-6 15-129,-8-2 0,8 2 129,-20 3-129,10 10 129,1 1 0,0 6 129,4 4 0,-1 1-129,5 3 129,1-6 0,0 0 0,7-5 0,5-2-129,5-4 0,4-4 0,6-6-129,1-1-129,8 0-645,-12-3-3354,10-2-516,-4-3-258,0 2-387</inkml:trace>
  <inkml:trace contextRef="#ctx0" brushRef="#br0" timeOffset="8819.5045">14236 4976 10320,'19'9'5418,"-19"-9"-645,0 0-516,0 0-8256,0 0-774,0 12-258,0-12-645</inkml:trace>
  <inkml:trace contextRef="#ctx0" brushRef="#br0" timeOffset="10963.6271">14280 4754 10191,'21'-14'5547,"-11"1"-645,-10 13 0,0 0-4257,0 0-645,-5-14-1935,5 14-2709,-10 4-387,10-4-516,-17 15-387</inkml:trace>
  <inkml:trace contextRef="#ctx0" brushRef="#br0" timeOffset="19855.1357">5114 6193 258,'20'-14'4386,"-8"9"387,-2-2-258,8 7-1419,-15-10-516,10 10-645,-13 0-516,8-11-516,-8 11-129,-10-9-258,-7 5-258,-4 1-129,-7 3-129,-5 0 0,-4 2-129,-6 6 0,0 4-129,-3 1 129,2 5 0,0-1-387,8 5 387,2-4-129,10 3 258,3-4-258,8 0 258,5 2-129,5 1 129,3-1 129,0 5-129,1 5 129,2 5 0,3 7 0,0 3-129,0 6 129,-3 1-129,2 2 129,-1 2-258,-1-3 258,-2-6-258,1-7 258,-1-6-516,-1-10-645,1-7-3225,-1-16-258,0 0-387,-10 0-387</inkml:trace>
  <inkml:trace contextRef="#ctx0" brushRef="#br0" timeOffset="20327.1627">4628 6738 4773,'31'-13'4644,"-1"10"-258,4-6-516,5-4-2838,7 0-903,1-4 129,3 3-129,-7-1-129,-2 1 0,-10 3 0,-3 1 0,-9 2 0,-6 3 0,-13 5 0,0 0 0,0 0 129,0 0 129,8 11 0,-8 5 129,0 2-129,0 8 258,-1-2-258,1 6 129,0-6 0,6 0-129,1-9-129,7-3 0,0-7-129,5-5 0,2-6 129,0-7-129,0-4 0,0-5 0,-4-2 0,-5-1 0,-6-1 129,-6-1-129,-5 5 0,-11-1-129,-4 8 0,-6 2-129,1 11-129,-6-2-387,11 9-1419,-3 2-2193,10 2-129,13-9-387,-5 15 258</inkml:trace>
  <inkml:trace contextRef="#ctx0" brushRef="#br0" timeOffset="20567.1764">5259 6627 4128,'68'33'4515,"-35"-14"0,-5 5-774,-10-11-1935,7 9-516,-12-14-516,0 3-129,-13-11 0,0 0-129,4-7 0,-1-4 0,-3-6-129,0-2-129,0-5 129,7 0-258,0-2 0,2 3-129,5 0-129,1-1-387,8 9-258,-10-7-2838,14 8-1032,-2 2-258,7 4-516</inkml:trace>
  <inkml:trace contextRef="#ctx0" brushRef="#br0" timeOffset="21423.2253">6489 6496 9030,'0'-26'5289,"-8"15"-387,-8-3-258,3 9-3612,-11-2-387,5 7-129,-7 9-129,-2 11-129,1 4-129,-1 10-129,1-1 0,5 6 129,5-3-258,8-4 129,7-5 0,4-9-129,11-8 129,8-9 0,4-4-129,2-11 129,3-8 0,-2-2 0,-2-1 0,-2 1 0,-8 0 0,-2 5 0,-8 4 0,-6 15 0,0 0 0,0 0 0,2 11 0,-2 6-129,2 2 129,2 2 0,7-2 0,2-5 0,6-5-129,5-5 0,1-4 129,4-7-129,1-7 129,-2-5-129,-4-8 129,-1-5-129,-8-9 258,-4-5-129,-5-6-129,-6 0 129,-1-1 0,-7 2 129,-3 9-129,1 9 258,-1 11-258,11 22 129,-21-3 258,14 20-258,1 17 129,4 13-258,1 11 129,1 6 0,0 2-129,7-3 0,2-8 0,3-6 0,6-13-129,4-12 129,3-15 0,5-9 0,1-11-129,0-13 129,3-9-129,-3-9 0,-4-9 129,-4-5-129,-5-4 0,-8-4 0,-4-1 129,-3 3-129,-3 8 129,0 11 0,-5 11 0,3 17 0,2 15 129,-4 20 129,4 21 0,1 15-129,4 12 129,1 7-129,4 5 129,2-8-129,3-7-129,2-11-129,6-9-645,-6-22-3999,8-10-258,-3-13-387,0-6-516</inkml:trace>
  <inkml:trace contextRef="#ctx0" brushRef="#br0" timeOffset="21944.2551">8058 6298 8385,'13'-8'5418,"-7"16"-516,-6 12-258,7 15-3870,-7 4 0,2 9-387,-1-2-129,4-3-129,-2-3-258,-3-12-258,4-6-645,-4-22-1806,0 0-1806,-7-15-258,6-7-516,-5-11 0</inkml:trace>
  <inkml:trace contextRef="#ctx0" brushRef="#br0" timeOffset="22527.2885">8037 6101 3354,'-11'-43'4257,"11"43"-129,0 0-258,0 9-3225,4 13-258,10 10-129,6 4-129,4 6-129,3 1 129,2 4-129,-3-6 387,4-1-129,-8-7 387,4-4 0,-11-11 0,2-4 0,-17-14 129,23 0 129,-17-14-258,6-6-258,-5-9 129,3 0-129,-1-5-258,3 3 129,-1 4-258,2 6 258,-4 6-258,2 10 129,-11 5 0,15 18-129,-10 8 258,0 10-258,-2 5 129,3 2-258,4-1 258,1-4-258,7-6 129,2-13-129,5-9 0,2-10 0,4-15 0,-1-11-129,0-6 258,-2-11 0,-1-8-129,-6-10 0,-2-9 129,-3-2 0,-5 1 0,-2 6 129,-4 7 0,-2 12 129,-3 17-129,0 29 0,0 0 129,-3 39-129,-2 9 0,3 10-129,2 8 129,0 4-129,3-5-129,5-9-258,5-3-516,-8-25-1806,9-3-1806,-14-25-516,20 10-387,-14-17 0</inkml:trace>
  <inkml:trace contextRef="#ctx0" brushRef="#br0" timeOffset="23287.332">8708 6203 6966,'-34'0'5031,"28"12"-258,5 0-516,10 5-3354,6-2-387,12 3-129,5-5-129,7-2-258,3-5 129,5-2-129,3-4 0,0 0-129,0-4 129,-4-5-129,-4 1 129,-7-2 0,-4 2-129,-9-3 129,-6-1-129,-6-1 129,-6 0 0,-4 1 258,-2 1-129,2 11 258,-19-12-129,7 12 129,-6 7 129,4 11-258,-5 3 129,3 6-387,3 4 129,4 1-129,4 4 0,5-7-258,8-2 0,9-13-387,11-2 129,3-9-129,14-3 129,-2-11 0,9-5 0,-5-3 129,1 1 258,-7 2 129,-7-1 258,-3 5 129,-11-3 258,-4 4-129,-11 1 129,-5 10 0,0-20 0,0 20-129,-16-14-129,6 12 0,-5 2-129,-1 2-129,0 7 0,0 4-129,-1 3 258,4 2-258,3 1 129,0 2-129,6-6-129,4 1 129,1-5 0,7 1 0,6-3 0,0 1 0,4 1 0,-2 4 0,3 6 0,1 2 0,-3 9-129,2 1 129,-3 4-129,-2 3 129,-4-2 0,-4 0 0,-3-2-129,-3-7 129,-8-2-129,-7-6 129,-5-3-258,-7-6-129,-1 0-129,-10-12-516,10 3-258,-9-14-1677,14-2-1806,7-12-516,11-3-129</inkml:trace>
  <inkml:trace contextRef="#ctx0" brushRef="#br0" timeOffset="23895.3667">9553 6575 4257,'84'-60'5160,"-44"33"-129,-7 2-129,0 11-2838,-11-13-645,6 10-645,-12-4-258,0 3 0,-8 4-258,0 1 0,-8 13-129,4-10 0,-4 10 129,0 0-129,-14 14-129,7 1 0,-1 1 0,1 2 0,1-1 0,3-1 0,3-3 0,0 1-129,7-4 129,-7-10 0,21 14 0,-8-9-129,3-5 129,-1 0 0,-1 0 0,1-10-129,1 0 129,-1-6 0,-1 1 0,0-4 0,0 2 0,-2 0 129,2 5-129,-5 0 0,4 7 0,-1 4 0,-1 1 0,1 6 129,0 6-258,1 4 129,0 2 0,0-1 0,-1 0 0,-2 0 0,2-5 0,-6 0 0,-6-12 0,7 10 0,-7-10 129,0 0-129,0-8 0,0-4-129,0-2 129,0-4 0,5-3-129,3-4-129,6 1 0,0-5-258,6 6-258,-6-2 258,8 10-387,-7-4 129,5 10-258,-7-5 129,7 13-516,-20 1-903,27-10-903,-27 10-1032,22-9 0,-22 9 387</inkml:trace>
  <inkml:trace contextRef="#ctx0" brushRef="#br0" timeOffset="24323.3911">10387 6205 4773,'0'0'4386,"0"0"-516,6-14-1161,-6 14-1032,0 0-645,12-7-516,-12 7-387,0 0-129,0 0-129,0 0 0,0 0 0,0 0 0,0 0 0,0 0 129,-7 4 0,7-4 129,0 0 129,0 0 0,0 0 0,0 0 258,0 0 129,0 11 0,0-11 258,-4 14-258,4-14 129,-12 28-258,4-12 258,3 5-516,1 1 129,4-1-258,0-3 0,10-2-129,9-1 0,2-4 0,4 0 0,1-3 0,-1 3-129,-4-4 0,-5 5 129,-6 3 0,-8-3-129,-6 5 258,-11-3-258,-5 1 129,-1-1-258,-6-3-516,7 7-1806,-6-13-2064,7 1-516,0-6-387,19 0 0</inkml:trace>
  <inkml:trace contextRef="#ctx0" brushRef="#br0" timeOffset="24663.4107">11346 6012 5934,'-4'-11'5547,"4"11"-387,-4 13-387,0 2-3999,4 19-258,0 6 0,1 7-129,-1 6-129,0-2-258,0 2 0,0-10-258,0-4-258,0-15-645,12-3-3483,-12-21-258,16 8-258,-5-13-387</inkml:trace>
  <inkml:trace contextRef="#ctx0" brushRef="#br0" timeOffset="24975.4285">11571 6166 3999,'32'-38'5289,"-21"27"-129,-11 11-387,0 0-2709,0 0-1290,0 0-129,-9 8-387,-8 7 0,-7-1-129,-2 6-129,-3 1 258,-1 2-258,1 0 129,4-1-129,7 0 129,6-3-129,7-2 129,5-2 0,7-1-129,8-5 129,4-1 0,4 1 129,2-1-258,-1 0 0,1 0 0,-1 1-258,0 3-387,-9-12-1548,6 12-2580,-9-4-258,0 3-774,-12-11 129</inkml:trace>
  <inkml:trace contextRef="#ctx0" brushRef="#br0" timeOffset="25187.4406">11915 6517 4386,'48'0'5805,"-27"0"-516,-5 6-387,0 10-2580,-8-2-1806,-1 10 129,-7-3-387,-8 5-129,-6 2-645,-11-10-1677,3 7-2451,-10-5-516,0-2-516,-3-6 129</inkml:trace>
  <inkml:trace contextRef="#ctx0" brushRef="#br0" timeOffset="25699.4699">12923 6149 7482,'15'-17'5547,"-15"17"-645,7 22-258,-8-6-3870,-4 12-774,2 3 129,-3 1-387,6 2-258,-7-10-645,7 5-1677,0-29-2064,-2 16-387,2-16 0</inkml:trace>
  <inkml:trace contextRef="#ctx0" brushRef="#br0" timeOffset="25839.4779">12936 5864 4386,'0'-24'4128,"0"24"-4128,0 0 0,11-9-4515</inkml:trace>
  <inkml:trace contextRef="#ctx0" brushRef="#br0" timeOffset="26163.4965">13399 5877 5676,'21'-47'5289,"-20"28"-387,-7 3-387,-6 11-3870,-14 2 0,0 12 0,-9 11-258,1 12-129,-3 6 0,6 10 0,-1 6 0,9 4 0,3 0 0,9 4-129,5-3 258,6 1-387,3-7 129,6-3-129,4-6 0,-3-7-129,3-7-258,-2-9 129,0-2-258,-11-19-516,11 10-2838,-11-10-1290,-11-12 0,-4-2-516</inkml:trace>
  <inkml:trace contextRef="#ctx0" brushRef="#br0" timeOffset="26315.5052">13089 6251 5676,'39'-22'5160,"-15"15"-516,5 0-129,-3-1-4515,9-3-1161,0 4-2838,6 0-645,1-1-387,-4-2 0</inkml:trace>
  <inkml:trace contextRef="#ctx0" brushRef="#br0" timeOffset="26819.534">14727 5800 7482,'-12'-52'5289,"9"40"-387,3 12-129,-9 6-3999,1 22-258,3 15 0,-1 8-387,-1 7 258,-2 8-387,-4-1 0,0-2-387,-2-14 0,5-2-516,-10-18-2580,14-6-1419,6-23-387,0 0 0</inkml:trace>
  <inkml:trace contextRef="#ctx0" brushRef="#br0" timeOffset="27127.5516">14872 5861 6837,'50'-50'5160,"-37"38"-258,-1 12-387,-12 0-3612,0 12-258,-13 2-129,-5 9-387,-10 1 0,-5 6 0,-3-1-129,-3-2-129,3-1 129,4-3-129,6 3 129,11-4 0,8-1 0,7-1 0,4 0 0,12-3 0,6-1 0,3 1 129,2-5-258,0-4 0,0 2-258,-4-10-774,7 0-3354,-8 0-387,0-3-129,-3-7-258</inkml:trace>
  <inkml:trace contextRef="#ctx0" brushRef="#br0" timeOffset="27746.587">15380 5932 2967,'-5'29'4386,"5"-5"-903,-6-10-774,7 5-3999,1-7-774,6 8 129,0-10 516,7 5 645,-3-2 774,2-7 903,4 4 774,-5-10 903,7 1 129,-4-7-387,11 2-516,-13-16-387,10 4-645,-6-8 0,4 2-258,-8-3 258,1 7-387,-7-1 258,0 7-258,-7 2-129,-1 10 0,0 0-129,0 0 129,-1 7-258,1 6 0,0 4 0,0-1 0,5 2 0,2 1 0,2 0-258,1-4 258,0-2 0,-10-13 258,21 11-516,-9-11 258,0 0 0,2-10 0,1-7 258,1-2-516,2-5 258,4-1-129,1-1 258,3 2-258,-1 0 129,1 5-129,0 4 129,-4 7 0,2 8 0,-8 4 0,-2 8-129,-3 6 129,-4 2 0,-2 3 0,-5 0 0,0 0 0,-6-5 0,-6-4-258,1 3-387,-14-12-3483,2-1-645,-5-4-258,1-5-258</inkml:trace>
  <inkml:trace contextRef="#ctx0" brushRef="#br0" timeOffset="27916.5967">15785 5650 9159,'4'-18'5031,"-4"18"-774,12-3-2322,-12 3-6321,29-2-516,-5 2-387,2 11 0</inkml:trace>
  <inkml:trace contextRef="#ctx0" brushRef="#br0" timeOffset="29702.6989">16647 5833 9159,'40'9'5160,"-14"-4"-129,0-5-516,10 0-3999,0-7-129,5-2-258,-1-4 129,-4-2-129,-5-6 129,-3 4-129,-8-6 258,-5 5-129,-11 1-129,-4-1 129,-2 6-129,-11 3-129,-6 8 0,-2 1 0,-4 8 0,-4 7 0,3 11-129,-2 7 129,5 2-129,3 2 129,6 1-129,6-1 0,6-2 0,2-8 129,14-8 0,7-7-129,8-6 129,2-6 0,3-2 0,3-7-129,-1-3 129,0-5 0,-3-6 0,-1-1-129,-6-5 258,-5 0-129,-2 0 129,-7 3 0,-1 1 0,-4 8-129,-2 5 129,-5 12 0,0 0 0,5 12-129,-5 7 0,2 3 129,-2 2-129,5 0 0,1 0 0,3-2 0,4-7 0,3 0 0,4-4 0,2-5 0,3-5 129,0-1-129,-1-1 0,-2-5 0,-4-3 0,-1-5 0,-6 2 0,-1-4 0,-3 0 0,-1-1 129,-4 4-129,2-3 0,3 3 0,-5 2 0,-2 11 0,13-13 0,-13 13 0,16 0-129,-16 0 129,19 0 0,-19 0 0,18 13 0,-7-9 0,-11-4 0,18 11 0,-18-11 0,20 4 0,-20-4 129,19 0-129,-19 0 0,14-5 0,-14 5 0,0 0 0,0 0 0,8-11-129,-8 11 129,-7 0 0,7 0 0,-19 0-129,7 4 129,2 3-129,10-7 129,-18 15 0,18-15 129,-9 21-258,8-9 129,1 1 0,0 1 129,1-1-129,6-1 0,2 0 0,3-3-129,2-4 129,4-1 0,3-3 0,5-1 0,2 0 0,4-5 0,0 0 129,2-2-129,-1 1 0,-1-2 0,-3 0 0,-5-1 0,-2-1 0,-4 1 129,-8-4-129,0-2-129,-3 1 129,-5-1 0,-2 1 0,0 2 0,0 12 0,-19-17 0,4 14 0,-5 3-129,-2 4 129,-4 7-129,1 6 129,-1 3-129,2 1 0,3 3 129,4-2 0,4 2 0,4-2 0,5-3 0,3-4 0,1 1 0,5-5 129,7-2-129,4-4 0,4-1 0,2-3 129,6-1-129,2 0 0,2-1 0,0-4-129,-1-1 0,-1-2-129,-3-1 0,0 1 0,-6-6-129,-2 6 129,-4-2 0,-2 1 0,-13 9 129,17-14 0,-17 14 258,0 0 0,0 0-129,12-12 0,-12 12 258,0 0-129,11-5 0,-11 5 0,12-3 0,-12 3 129,14-4 0,-14 4-129,13 0 0,-13 0 0,8 10 0,-8-10 0,4 16 0,-4-16-129,8 20 129,-8-20 0,8 16-129,-8-16 129,13 12-129,-13-12 129,14 7-129,-14-7 129,11 0-129,-11 0-129,9-5 129,-9 5 0,13-19 0,-5 8 129,3-4-129,4 1 0,0-1 0,3 1 129,1 4-129,-2 2 0,1 3 0,-4 5 0,0 1 0,-3 11 0,-3 2-129,2 4 129,-1 1 0,-1 3 0,0 2 0,1-3-129,1-6-258,5 9-1419,-15-24-3096,20 19 129,-20-19-774,14 3-129</inkml:trace>
  <inkml:trace contextRef="#ctx0" brushRef="#br0" timeOffset="31222.7858">10520 7325 5031,'9'-33'5031,"2"23"-387,-7-7-516,-4 17-3225,9 20 0,-1 8-129,-8 9-129,6 9-129,-6 4-258,2 11 129,-2-3-129,2-2-129,1-7 0,-1-8-129,0-7 0,0-7-129,0-7-129,-2-20-387,3 15-1290,-3-15-2709,0-10-258,-1-12-258,0-4 0</inkml:trace>
  <inkml:trace contextRef="#ctx0" brushRef="#br0" timeOffset="32251.8447">10347 7504 1806,'-29'50'5031,"21"-27"-387,8-4 0,0-19-1677,21 20-2064,-2-20-258,17-2 0,3-17 0,11-6-387,1-9 129,5-2-129,-2-3-129,-1 0 0,-8 6 0,-7 7 0,-10 11 0,-8 12 0,-11 10 0,-6 13-129,-3 11 129,-3 5-129,-4 6 0,2-2 0,1-3 0,4-5 0,0-8-129,9-7 258,8-11-258,3-6 129,3-1 0,3-12 0,1-4 0,0-7 0,-2-4 0,-3-1-129,-2 1 258,-7 5-258,-1 1 258,-5 7-129,-7 15 0,0 0 0,2 7 0,-2 14 0,-1 6-129,0 2 258,1 3-258,0-2 129,5-5 0,6-2 0,6-9 0,2-5 0,3-6 0,2-3-129,0-5 129,-1-7 0,-2-4 0,-2-4-129,-5-2 129,-3-3-129,-8-1 129,-2 2 0,-1 0 0,-3 6 0,-5 5 0,8 13 0,-20 0 129,11 9-129,2 12 0,3 4 0,3 4 0,1-2 0,0-1 0,5-4 0,7-8-129,2-4 129,4-7 0,2-3-129,4-6 129,4-7 0,3-2 0,2-3 0,-1-1 0,1 2 0,-3 3 0,-3 2 0,-5 4 0,-2 3 0,-3 4 0,-3 1 129,-3 4-129,-11-4 0,19 18 0,-7-9 0,-2 0 0,1 2 0,1-5 0,-12-6 0,20 10 0,-20-10 0,18-2 129,-18 2-258,22-19 258,-8 4-129,-3 1 0,2-2 0,3 4 129,-3 3-129,-1 7 129,0 2-129,0 8 0,-2 8 129,2 3-129,1 0 0,0 1 0,1-3-129,3-1-258,-3-8-774,8-1-3483,-1-5-387,1-2-129,-4 0-516</inkml:trace>
  <inkml:trace contextRef="#ctx0" brushRef="#br0" timeOffset="33226.9005">13078 7090 3225,'16'-33'5160,"-4"11"-387,9-2 0,0-10-3354,17 13-387,-2-8-258,12 11-258,-4 8 129,1 10-258,-6 3-129,-6 16-129,-12 8 129,-7 4-258,-12 8 129,-3 2-129,-13-2 129,-7-1-387,-4-4 258,-2-4 0,2-6-129,0-4 0,4-8 0,4-5 0,17-7 129,-10 0-129,10 0 129,16-2 0,5-2 0,5 3 0,5-2 0,0 3 0,2 0 0,-2 10 0,-5 2 0,-4 4 0,-8 4 0,-5 0 0,-8 5 0,-2-1 129,-13-1-129,-3 3 0,-11-2 129,-4-2-129,-9-1 129,-4 0-258,-1-5 0,-1-3-129,5-2-387,0-11-774,15 0-3096,2-11-258,16-8-516,4-9 129</inkml:trace>
  <inkml:trace contextRef="#ctx0" brushRef="#br0" timeOffset="33475.9147">13921 6972 7224,'0'10'4902,"-2"7"-129,-10 12-516,1 6-4128,3 6 129,5 7-129,-5 2 258,0-2-516,1 4-129,-2-12-129,5 0-645,-12-14-2709,9-7-1032,7-19-258,0 0 0</inkml:trace>
  <inkml:trace contextRef="#ctx0" brushRef="#br0" timeOffset="33810.9338">14082 7068 6063,'43'-23'5289,"-31"23"-387,-12 0-387,12 2-3354,-10 10-1032,-2 3 129,0 3 129,-8 3-387,-6 0 129,-10-1-129,-6 1 0,0 0-129,-6-1 129,2-2-129,4-2 129,8-1 0,6 1 0,8 0 0,8-2 0,11-1 0,9-1 129,7-3 0,4 2 0,2-4-129,0-3 0,1-2 0,-7-2-129,0 2-516,-9-5-1419,0 3-2451,-4-2-387,2-1-516,-3-3 258</inkml:trace>
  <inkml:trace contextRef="#ctx0" brushRef="#br0" timeOffset="34007.9451">14575 7253 6450,'49'0'5418,"-18"-3"-387,11-1-516,-1-2-2967,7 0-1548,0 0 129,0-1-516,1 6-645,-15-10-1032,-4 5-2709,-12 1 0,-18 5-516,3-12 517</inkml:trace>
  <inkml:trace contextRef="#ctx0" brushRef="#br0" timeOffset="34203.9564">14874 7047 4128,'-27'-1'5160,"14"12"-129,5 6-387,0-1-1935,4 14-2193,2 0-129,2 7 0,5 0-387,2-3 0,3 0-258,0-11-516,12 4-2193,-6-15-1677,4-5-387,1-7-129</inkml:trace>
  <inkml:trace contextRef="#ctx0" brushRef="#br0" timeOffset="34570.9773">15327 6936 7353,'29'-29'4773,"-29"29"-129,0 0-258,-4 9-3870,4 7 0,-2 0-129,2 4-129,0 1 0,4 3 0,2-3 129,7-1-387,1 4 387,4 1-258,3-1 0,3 4 258,2 0-387,2 0 129,-2-1-129,-2-2 0,-7-2 0,1-5 0,-9-2-129,-6-4 129,-3-12 0,-12 19 0,-8-13 0,-7 1-129,-6-1 129,-9-2-387,-2 4 0,-10-8-516,5 9-903,-4-9-2709,6-5-645,7-9-258,6-2 258</inkml:trace>
  <inkml:trace contextRef="#ctx0" brushRef="#br0" timeOffset="34742.9872">15263 6861 6837,'61'-16'4902,"-25"11"-516,9-1-129,6 4-4515,3-8-1419,7 5-2580,-1 0-387,-4-2-258,-5 2 259</inkml:trace>
  <inkml:trace contextRef="#ctx0" brushRef="#br0" timeOffset="35347.0216">16569 7202 9804,'0'0'5289,"-6"-7"-258,6 7-258,9-32-4257,4 18-516,12-3 129,3-5-129,-1 0-129,3-2 258,0 0-387,-6 4 387,-3 2-258,-4 5 129,-6 6-129,-11 7 0,10 7 258,-8 7-258,-2 7 129,0 2-258,3 4 129,-2-4-258,2 0 387,2-6-258,-1-4 129,-4-13 0,15 8 0,-15-8 0,22-9 129,-9-3-129,7-3 0,0-1-129,6-2-129,-4-4 0,9 2-387,-3-4 387,3 8-129,-8 1 129,2 6-129,-6 2 258,4 7 129,-6 4 0,-1 10 258,0 4-129,-3 3 258,3 0-129,-4 1 258,-2 1-258,-6-4 0,-4 0 129,-1-5-129,-10-1 0,-8-5-129,-6-8-774,-6-1-3483,-3-6-129,-6-6-258,0-1-258</inkml:trace>
  <inkml:trace contextRef="#ctx0" brushRef="#br0" timeOffset="35488.0297">16932 6820 8256,'4'-15'4902,"-4"5"-516,0 10-1032,0 0-7353,13 0-516,1 0-258,2 1-387</inkml:trace>
  <inkml:trace contextRef="#ctx0" brushRef="#br0" timeOffset="36271.0746">18455 6836 7353,'12'0'5031,"-12"0"-387,-7 6-258,-13-2-3096,4 16-387,-8 1-258,4 4-258,-2 3 0,8 2-258,2-1 129,11-1-129,2-4 0,16-9-129,6-4 129,5-7-129,5-4 0,2-2 129,-1-9-258,-3-5 129,-4-2-129,-6-7 129,-6-3-129,-8 0 129,-7-1-129,-6 0 129,-9 4 0,-7 4-129,-3 4 0,-3 5-645,2 12-387,-7-3-3354,13 3-129,4 3-516,16-3-258</inkml:trace>
  <inkml:trace contextRef="#ctx0" brushRef="#br0" timeOffset="36899.1105">19082 6800 5289,'0'0'4644,"0"0"-258,0 0-258,0-10-3096,-15 4-387,-1 6 0,-9 0-129,-1 6 129,-8 4-129,1 14 129,-6 1-258,9 6 0,3 0 0,6 3-258,6-4 258,10-2-258,5-7 0,10-6-129,10-9 129,5-5-129,4-1-129,3-11 258,3-3-258,0-11 129,-2-4-129,0-4 129,-6-4 0,-1-6 0,-5-4 0,-2-6-129,-9 1 258,-2 5-258,-4 4 258,-4 9-129,-1 13 129,1 21-129,-18-1 129,9 18-129,0 17 0,1 9 129,4 6-129,1 6 129,3 0-258,4-5 0,10-2-129,-1-12-516,14 2-1161,-4-16-2709,8-3-129,-2-14-387,5-4-129</inkml:trace>
  <inkml:trace contextRef="#ctx0" brushRef="#br0" timeOffset="37327.1349">19562 6900 8514,'2'-26'5031,"-22"15"-129,-3 9-258,-14-5-3741,9 12 0,-6 7-387,4 9-258,-1 1 0,9 4-258,4-1 129,10 2-129,7-6 129,3-6-258,14-5 258,6-8-129,5-2 0,2-5 129,2-8-258,-1-10 258,-2-3-258,-1-6 129,-2-5 0,-4-8 0,-1-5-129,-5-5 0,1 0 258,-5 8-258,-4 5 258,0 12-129,-3 11 129,-4 19-129,0 8 129,-3 23 0,-2 10 0,-2 9 0,1 5 0,1 2-129,2-3 129,3-4-129,0-7 129,9-7-387,7-4-258,-2-12-1419,11-5-2580,1-6-516,6-3-387,0-6-387</inkml:trace>
  <inkml:trace contextRef="#ctx0" brushRef="#br0" timeOffset="37488.1442">20348 7109 12771,'12'4'5160,"-12"-4"-645,17-3-3225,-17 3-5934,0 0-387,0 0-129,0 0-774</inkml:trace>
  <inkml:trace contextRef="#ctx0" brushRef="#br0" timeOffset="41455.371">2553 9053 2451,'3'-24'4386,"-3"24"-258,0-15 0,0 15-2967,0 0-129,0 0-258,0 17 0,-3 8-387,0 13 258,-3 11-129,2 14 129,-4 7-129,1 14 129,-3-1-387,3 2 0,1-6 0,1-9-129,3-15-258,2-13 258,2-15-129,9-17 129,5-10 0,4-5 0,6-10 129,4 3-129,0 1 0,4 3 0,-5 3 0,-1 3-129,-2 2-129,-5 0-258,-2 7-774,-19-7-2322,18 0-1032,-18 0-258,0 0-258</inkml:trace>
  <inkml:trace contextRef="#ctx0" brushRef="#br0" timeOffset="41811.3915">2876 9556 3354,'21'-12'4386,"-10"1"-129,9 4-258,-4-4-1806,5-3-1677,3-2-258,-1-5 129,-3 2-258,-5 0 129,-5 2-129,-8-1 129,-2 8-129,-8-1 0,-7 11 129,-5 0-129,-1 11 129,-4 9-129,6 10 129,-3 6 258,7 6-258,1 1 0,9 5 129,2-5-129,5-1 0,8-13-258,8-6 0,8-7-258,-2-16-645,15 0-3225,-4-9-387,-2-7-129,0-9-387</inkml:trace>
  <inkml:trace contextRef="#ctx0" brushRef="#br0" timeOffset="42027.4038">3308 9222 5547,'0'0'5160,"0"0"-387,0 28-129,-3 7-2064,0 11-2193,0 2 129,3 9-258,0 3 0,0-4-258,1-5-387,0-13-129,7-1-774,-6-18-3096,6-8-258,-8-11-129,14-12-258</inkml:trace>
  <inkml:trace contextRef="#ctx0" brushRef="#br0" timeOffset="42371.4235">3342 9444 8385,'0'0'4644,"-13"-6"-387,13 6-516,7-10-3612,8 6 0,5-2-129,6 2-387,2-7-2451,6 0-1290,6 1-387,-5-4-258</inkml:trace>
  <inkml:trace contextRef="#ctx0" brushRef="#br0" timeOffset="42763.4459">4779 9081 8385,'9'-28'5031,"-9"28"-516,0 0 0,-3 15-3999,3 18 129,-7 5 0,4 14 0,-3 4-129,1 8-258,0-1 0,2-1-129,1-5-129,-3-13-387,5-2-645,-1-19-2838,1-8-774,0-15-387,11 0-258</inkml:trace>
  <inkml:trace contextRef="#ctx0" brushRef="#br0" timeOffset="43079.464">5025 9156 8514,'28'-32'4644,"-28"32"-129,0 0-1419,0 0-2451,-15 14 0,-1 4-258,-7 3-129,-4 8 0,-2-3 0,-1 1-129,2-1 129,7 0 0,1-3 129,9 4 0,7-6 0,4 1-258,10-2 129,11 1 0,4-2 0,6 2-129,1-2-129,2 0 0,-3-2-129,-8-3-258,1 10-1032,-8-12-3096,-5 2-258,-9-3-258,-2-11-387</inkml:trace>
  <inkml:trace contextRef="#ctx0" brushRef="#br0" timeOffset="44447.5423">6151 8860 2193,'0'-21'4257,"3"1"129,-3 20-129,3 28-2709,-6 0-516,3 18 258,-5 4-645,4 15-129,-5 3-129,3 3 0,-1-9-258,1-9 0,2-9-129,0-8 129,1-9-129,-1-17 0,1-10-129,0 0 129,-2-17-129,2-5 258,2-2-258,7-4 258,4 0-258,6 3 129,4 2-129,6 5 129,4 7 0,2 8-129,-1 3 129,-3 10 0,-3 5 129,-3 6 0,-8 3 0,-7 1 0,-4-1 0,-6 2 0,-7-7 0,-7-1-129,-11-2 258,-2-2-129,-6-3-129,-3-4 0,1-2 0,0-5-516,9 2-645,-4-2-2709,15-10-774,9-2 129,6-7-387</inkml:trace>
  <inkml:trace contextRef="#ctx0" brushRef="#br0" timeOffset="44782.5613">6401 9292 7353,'47'0'4386,"-24"0"-129,1 0-258,6-6-3483,-4-9-129,5 2-258,-5-7-129,-1 0-129,-4-4 129,-4-1-129,-5 2 129,-6 3 0,-5 1 129,-1 6 0,0 13 0,-20-13-129,4 13 129,-3 8 129,-4 9 129,4 10-129,1 3 129,5 5 0,0 0 0,9 2 0,4-4 0,9-3-129,6-5 0,6-9-258,4-4-516,0-12-387,16 0-3354,-5-1-387,1-10-387,-2-2-258</inkml:trace>
  <inkml:trace contextRef="#ctx0" brushRef="#br0" timeOffset="46210.643">8240 8954 3870,'3'-51'4773,"-3"25"129,-3 6-387,-11 6-2451,-9-1-1161,0 15 0,-10 8-258,0 16-129,-8 9-258,4 7 129,0 5-258,8-1 129,8 2-258,9-3 0,8-10 0,4-5 0,15-11-129,5-12 0,7-5 0,-1-6-129,5-13 129,-1-7-129,0-6 129,-1-9-129,-4 0 129,-2-1 0,-4 2 258,-5 4-129,-5 6 0,-3 9 129,-4 9 0,-2 12 0,0 14 0,0 10 129,0 5-129,0 9 0,3-1 0,4 2 0,1-4-129,4-7 129,1-9-129,1-6-129,1-9 129,1-4-129,0-10 0,-1-9-129,2-2 129,0-6-258,2-2 129,-4-1 0,3 6 0,-3-2-129,0 11 258,-3 3 0,-1 9 0,-11 3 258,16 16-129,-10 5 129,0 1 0,2 7 258,-2-1-258,1 0 0,-1-7 0,2-4-129,0-5 129,-8-12-129,16 3 0,-6-6 0,3-13 0,0-5 0,5-4 0,0-8 0,2 0 0,3-1 0,-1 7 0,-2 2 0,-1 10 0,-4 12 0,0 4 129,-3 17-129,-3 8 0,-2 5 0,0 5-129,0-5-387,12 0-3741,-6-7-387,6-7-258,1-7-387</inkml:trace>
  <inkml:trace contextRef="#ctx0" brushRef="#br0" timeOffset="47458.7145">9511 8918 6450,'64'-1'5031,"-29"-5"-387,2-1-258,-1-1-4128,-2-4-129,1 0 129,-8-5-129,-1-3-129,-9-4 129,-5 3 0,-3-5 258,-4 1 0,-5 1-129,0 4 0,-5 1 129,-7 11-129,-7 4 0,-4 4-129,-4 12 0,-3 10 0,0 9-129,1 8 129,2 4 0,4 4-129,8-1 258,10-3-258,5-5 0,5-9 0,12-10 0,6-11-258,7-8 258,4-5-129,3-12 129,1-5 0,1-7 0,-2-2-129,-4-3 129,-4-5 0,-3 3 129,-6 2-129,-6 5 0,-5 5 0,-4 7 129,-5 17 129,0 0-129,0 0 0,-9 24 0,6 5 129,1 3-258,2 3 258,4 0-258,6-2 129,4-6-129,6-5 0,3-8 0,4-8 0,0-6 0,-1-7 0,-2-9 0,0-7 0,-3 3 0,-4-9 0,-3 0 0,-5 0 0,-4 2 0,0 6 0,-4 1 0,-1 7 0,0 2 0,0 11 0,0 0 0,0 0 0,10 8 0,-10-8 0,20 21 0,-1-10 0,3-2 0,6-1 0,5-4 0,4-4 0,3-3 0,2-6 0,-2-6 0,-5 2 0,-5-3 0,-6-1 0,-11 4 129,-13 13-129,5-12 0,-5 12 0,-19 7 129,1 9-129,0 2 0,0 10 129,1 1-129,7 0 0,3-2 0,5-3 0,2-7 0,10-3 0,6-7 0,4-7 0,3-2 0,4-8 0,0-5 0,-1-4-129,0 0 129,-2-5 0,-3 5-129,-4-1 129,-2 3 0,-5 3-129,2 5 129,-12 9 0,16-1 0,-16 1 0,13 19 0,-8 1 129,4 1-129,-1 4 0,3 1 0,-1-3 0,2-5 0,4-4 0,1-9 0,0-5 0,5-2 0,0-12 0,-1-3 0,2-4 0,-1 0 0,-1-3 0,-2 3 129,1 4-129,-5 2 0,-1 9 0,-2 3 0,0 4 0,-12-1 0,22 24 129,-8-5-258,2 0 129,6 5-387,-4-17-1806,6 6-2580,2-7-516,0-1-258,-5-8-258</inkml:trace>
  <inkml:trace contextRef="#ctx0" brushRef="#br0" timeOffset="47999.7453">12188 8574 6063,'0'0'5289,"3"5"-387,-3 10-387,-4 3-3999,3 10 129,0-2-258,1 6-129,0-6-129,3 1-129,3-8-129,-2-8-129,-4-11-387,0 0-1032,10-6-2838,-8-10-258,-2-3-645,0-7 387</inkml:trace>
  <inkml:trace contextRef="#ctx0" brushRef="#br0" timeOffset="48614.7806">12215 8395 4386,'1'-14'4902,"-1"14"-387,0 0-387,-8 9-3999,7 3-258,1 8-516,0-3-645,9 9-129,-4-3 129,13 8 387,-5-5 387,5 4 516,0-1 129,1-3 903,5 3 516,-12-12 129,9 5-129,-21-22-258,28 20-387,-17-20-387,4-2-129,-1-11-258,3-4 0,-1-5 0,5-5 129,-2 0-258,1 1 516,-5 2-387,3 9 258,-9 1 0,3 14-129,-12 0 129,8 15-258,-7 5 258,3 7-516,-1 0 516,4 2-516,3-4 129,2-4 0,4-6 0,4-7 0,3-8-129,3-4 129,4-11 0,0-8-129,1-4-129,-1-9 258,0-3-258,-4-7 129,-1-5-129,-6 1 129,-4 4 0,-5 4 0,-6 9 258,-3 10-258,-1 23 258,0 0 0,-13 16 0,5 20 0,-2 7 129,2 8-129,4 2 129,4 0-129,1-2 0,7-9-387,10-5-258,-9-19-774,16-3-3483,-9-13-129,-2-2-258,-6-13-387</inkml:trace>
  <inkml:trace contextRef="#ctx0" brushRef="#br0" timeOffset="49582.836">12890 8459 5547,'0'0'4773,"0"0"-387,7 9 0,7-5-3612,13 10-258,2-3 129,9 3-258,4-3 129,10 1-258,1-6 129,7-1-387,3-4 0,1-1 258,-1-3-387,-4-9 129,-7-2-129,-6-1 258,-10 0-129,-6 1 129,-12 0 0,-6 4 129,-12 10 0,-5-13-129,-12 13 129,-6 3 129,-8 6-258,-3 6 129,-6 3-129,0 5 0,3 1 129,9 5-258,7-3 258,11 3-258,10-5 129,6-3 0,16-4-258,8-6 129,10-3-129,1-8-129,9 0-258,-6-10-258,4 1 129,-8-11-129,4 5 0,-9-9 387,-2 2-258,-8-2 645,-5 1 0,-3 5 387,-8-3 129,2 11 129,-10-4-258,-1 14 129,0 0-129,-7-10-258,-7 9 129,2 1-129,-3 0 0,0 0-129,-3-1 129,3 1-129,0 0 129,0 0 129,3 4-129,1 4 0,-1 3 129,2 3-258,3 6 129,0-3 0,1 4 0,2-5-129,2 0 0,1-4 0,1-12 0,3 12 0,-3-12 0,21 0 0,-5-7 0,1-5 0,3-1 0,4-1 129,-4 2-258,1 1 387,-5 1-387,-2 3 129,-14 7 0,16-2 0,-16 2 0,2 14-129,-2 5 258,0 5-258,0 8 387,0 6-258,0 11 0,2 2 129,3 5-129,1 1 0,-3-2 0,-2-2 0,-1-7 0,-3-5 0,-7-8-129,-2-9 129,-3-6 0,-3-5-129,-1-5 129,-4-6-129,1-2 129,-1-3-129,1-6 0,-2-6-258,5 3-258,-2-12-387,13 6-1806,0-12-1935,8 0-387,5-6-387,13-1 646</inkml:trace>
  <inkml:trace contextRef="#ctx0" brushRef="#br0" timeOffset="50070.8638">13969 8740 3870,'104'-42'4773,"-56"20"0,-6-1-387,-13-5-2838,8 9-387,-17-5-258,1 6 0,-15 0-387,1 7 258,-7 1-387,0 10 0,-13 0 129,-1 8-387,0 6 258,-2 5-387,3 1 129,1 1-258,3 0 258,6-3-129,3-5 0,0-13-129,16 12 129,3-12 0,3 0-129,5-10 129,3-2 0,1-8-129,2 1 0,1-3 129,1 1-258,1-1 129,0 6-129,-4 2 258,2 6 0,-4 8-129,-3 4 258,-3 6-129,-4 5 258,-6 4-258,-3-2 129,-3 5-258,-4-4 129,-4-2 0,0-4 0,0-1 0,0-11 0,0 0 0,0 0 0,11 2 129,0-8-129,6-6 0,4-6-387,-1-9-774,13 3-3354,-5 0-387,1 3-387,-2 4-129</inkml:trace>
  <inkml:trace contextRef="#ctx0" brushRef="#br0" timeOffset="50231.8731">15274 8640 10191,'40'16'5289,"-40"-16"-387,16 2-258,-16-2-5031,0 0-3999,0 0-258,-12 0-645,12 0-258</inkml:trace>
  <inkml:trace contextRef="#ctx0" brushRef="#br0" timeOffset="51603.9516">3659 10599 5805,'16'5'4515,"2"-2"-387,3-3-129,8-1-3354,17 1 0,6-7 0,12 1-258,3-4-129,7 2 0,-5-3-129,-3 1 0,-12 3 0,-12-1-129,-9 5-129,-13-1-129,-20 4-645,0 0-1806,0 0-1419,-9-2-258,-9-1-387,2 3 388</inkml:trace>
  <inkml:trace contextRef="#ctx0" brushRef="#br0" timeOffset="52707.0147">4080 10630 6321,'-7'-16'5031,"7"16"-258,0 0-129,-19 3-2838,19 23-516,-1 3-129,1 17-516,1 1-129,5 10-129,-2 1-258,0 2-129,2-6 0,-2-2-258,-1-11-129,-3-13-387,5 3-1290,-6-19-2580,1-12-387,0 0 0,0-16-516</inkml:trace>
  <inkml:trace contextRef="#ctx0" brushRef="#br0" timeOffset="53587.0649">4254 10539 9417,'17'0'4902,"-11"25"-129,-1 8-258,4 16-3999,-6 6 0,4 9 0,-6-2-129,4 1-129,-5-10-129,3-7-129,-1-10 0,1-14 0,-3-22 0,0 0 0,10 0 0,-3-19-129,4-8 258,2-7-129,2-4 0,3 2 129,1 3-258,-1 4 258,0 5-258,-5 10 258,0 9-129,-5 11-129,0 14 129,-1 5-129,1 4 258,3 2-258,3 1 258,5-1-258,7-8 129,4-7 129,5-3-129,2-9 0,2-4-129,-2-4 129,-3-9 0,-5-3-129,-5-4 129,-8 1 0,-5-5-129,-9-1 258,-2 1-129,-8 4 0,-3 3 0,-3 9 0,-1 7 129,1 1-129,0 12 0,7 6-129,2 7 258,5-1-129,0 1-129,9-5 258,5-3-129,4-5 0,3-5-129,3-5 129,0-2 0,5-5 0,0-7 0,0-2-129,2-5 129,-1-6 0,0 0 0,-2 1 0,-4 2 0,-4 5 129,-4 7-129,-4 6 0,-12 4 0,15 12 0,-10 6 0,0 3 0,0-2 0,-2 3-129,3-9 129,1-2 0,-7-11 0,18 8 0,-8-8 0,1-6 0,5-5 129,3-3 0,-3-6-258,3-1 387,0 0-258,1 4 129,0 2 0,-1 6 0,-2 7 0,1 5 0,1 10 0,1 10 0,-5-1 0,4 4 0,-3-2-258,-1-1-387,10-4-4257,-12-7 129,3-5-516,-5-7-645</inkml:trace>
  <inkml:trace contextRef="#ctx0" brushRef="#br0" timeOffset="54051.0915">7450 9991 3096,'5'-48'5160,"-5"34"-387,0 14 0,0 0-1806,-3 34-1806,-4 2 0,7 21-387,-3 6-258,3 15 258,-3 2-516,3-2 0,0-8-129,0-7-129,0-15-258,0-12-129,4-9-645,-4-27-1677,0 0-1935,0 0-387,11-19-387,-6-10 129</inkml:trace>
  <inkml:trace contextRef="#ctx0" brushRef="#br0" timeOffset="54383.1105">7760 10076 7740,'14'-4'5160,"-11"21"-387,-11 4-258,-11 9-3999,-6 4-258,-2 5 129,-4-1-258,1-4 0,-1-3-258,5-7 129,2-4 0,5-8 0,4-1 0,15-11 0,-13 15 0,13-15 129,1 13-129,10-1 0,4 1 129,4 3 0,5-1 0,4-1 0,5-2 129,7 0 0,0-6-129,-2 0-129,-2-1-387,-7-5-516,6 0-3483,-12-4-516,-6-1-129,-5-3-516</inkml:trace>
  <inkml:trace contextRef="#ctx0" brushRef="#br0" timeOffset="54571.1212">8239 10307 8514,'54'-6'5289,"-20"4"-516,0-1-387,0-3-4386,-1 4-258,1 3-1032,-15 2-2967,-3 2-645,-16-5 0,3 17-516</inkml:trace>
  <inkml:trace contextRef="#ctx0" brushRef="#br0" timeOffset="54751.1315">8293 10517 4644,'0'13'5289,"8"-13"-129,12-1-387,1-10-2193,9 7-1806,-4-5-129,7 6-258,-4-2-258,-2 1-516,5 4-1161,-11 0-3225,1 0 0,-5-4-516,2-3-129</inkml:trace>
  <inkml:trace contextRef="#ctx0" brushRef="#br0" timeOffset="55159.1549">8970 10007 6708,'35'-59'5160,"-14"29"-129,2 2-516,3 9-3612,0 2-258,8 13 129,-5 3-258,0 8 129,-7 13-258,0 14-129,-7 5 0,-3 8-129,-6 1 0,-6 4-129,-5 1 129,-9 0-129,-7-2 129,-8-4-129,-8-4 0,-1-2 0,1-5 0,1-4 0,5-6-129,8-9 258,9-2-129,14-15 0,-1 12 0,8-12 0,12 0 0,6-3 0,6-3 0,3-4-258,6 8-645,-10-10-3870,10 4-129,-2-5-516,-2 1-387</inkml:trace>
  <inkml:trace contextRef="#ctx0" brushRef="#br0" timeOffset="55767.1897">9635 10149 7482,'-4'-17'5289,"4"17"-387,0 0-129,0 17-3741,4 0-516,7 10 129,-4-1-258,4 8 0,-4-5-258,2 0 129,-5-5-258,2-4 129,-4-6-129,-2-14 0,11 12 0,-11-12-129,14-15 129,-5-3-129,3-4 129,5-5 0,-1 0-129,2 1 129,2 2 0,1 7-129,0 5 129,0 8 0,-4 4 0,2 9 0,-2 7 129,-3 6-129,-4 2 0,0 4 0,-4 0 0,-4-1 0,0-4-129,0-2 129,-2-5 0,0-16 0,4 12 0,-4-12 0,12-5 0,-4-10 0,5-8 0,3-6-129,5-2 258,1 1-129,1 2 0,2 3 0,-2 6 0,2 5 0,-3 11 129,-2 5-129,-3 10 129,0 7 0,-1 4 0,0 3 0,0 0-129,2 3 129,-3-2-258,-1-7-387,6 8-2967,-10-15-1419,-3-2-387,-7-11-516</inkml:trace>
  <inkml:trace contextRef="#ctx0" brushRef="#br0" timeOffset="56394.2255">12260 9579 2967,'24'-46'4386,"-18"17"-387,2-8-2064,-4 10-774,-7-10 0,0 8 129,-16-5-129,8 11 0,-16-1-387,6 17 129,-11 2-129,3 16-129,-8 16 0,4 26-129,-4 11-129,4 21-129,1 11 0,9 8 0,0 2 0,11 0-129,6-8 0,2-11 0,4-12-129,5-17 129,1-13-129,0-15 0,-3-7-387,-3-23 0,0 0-645,0 0-1548,-12-23-2322,7-4-129,0-4-387,0-5-257</inkml:trace>
  <inkml:trace contextRef="#ctx0" brushRef="#br0" timeOffset="56883.2535">11860 9844 3096,'-34'-1'4902,"22"7"-129,0 2-258,4 8-2967,8-16-645,0 20 0,0-20-129,25 9 0,-2-9-258,15-4-129,2-8-129,7-2 0,1-2-129,0-1-129,-5 4 0,-3 2 0,-8 7 0,-8 4 0,-8 2-129,-6 11 258,-10 5-129,0 5 0,-1 2 0,-4 4 0,1 0 0,1-2 0,3-4 0,3-4 0,7-6 0,8-9 0,2-4 0,0-10 0,0-5 0,-4-6 129,-3-4-129,-6-1-129,-7-5 129,-1 6 0,-11 2 0,-6 1-129,-3 6-129,-3 1-387,4 14-387,-8-8-1677,8 9-1935,7 2-516,13-2-129</inkml:trace>
  <inkml:trace contextRef="#ctx0" brushRef="#br0" timeOffset="57127.2675">12331 9855 1419,'77'40'4644,"-43"-11"0,-11-2-129,-6-6-2709,0 9-387,-13-14-387,3 1-258,-7-17-129,0 0-129,0 0 258,0-19-258,3-3-129,7-4-129,0-6 0,8-4-258,4 3 129,3-2-387,3 9-129,-3-4-258,6 18-1290,-8-5-2709,6 10-258,-1 4-387,-1 3 129</inkml:trace>
  <inkml:trace contextRef="#ctx0" brushRef="#br0" timeOffset="57539.291">13634 9633 7740,'8'-43'5289,"-11"25"-387,-14 1-129,-2 13-4257,-8 4 0,-1 10-129,-6 7-129,-2 12 0,1 3-258,4 4 129,8 3 0,6-4-129,11 1 0,6-6 0,14-1 0,9-5 0,7-3 0,3-2 0,-1-3 0,-3-1 0,-3-3-129,-6 2 258,-20-14-129,13 20 0,-13-8 0,-12-5 0,-9 1 0,-7-1 0,-4-1 0,-2-3 0,0 1-129,1-5 0,8-4-516,2-9-516,21 4-3225,2-7-774,10-3 0,13-8-387</inkml:trace>
  <inkml:trace contextRef="#ctx0" brushRef="#br0" timeOffset="57806.3063">13694 9738 6450,'40'-3'5418,"-40"3"-516,16 22-258,-16-11-3483,6 10-516,0-4-129,6-1-129,3-3-387,2-4 129,6-6-129,0-3 0,-3-3 0,0-4 0,-5-4 0,-5-4-129,-8-2 258,-2-1-258,-9 2 0,-9-1 129,-3 5-129,-5 1-129,-1 7-129,-6-1-645,14 5-3354,-4 3-387,10 2-258,13-5-387</inkml:trace>
  <inkml:trace contextRef="#ctx0" brushRef="#br0" timeOffset="58343.3371">13974 9714 8256,'74'9'5289,"-37"5"-258,-7-8-645,5 16-3483,-14-5 0,4 7-516,-6-8-129,-5 1-258,-6-5 129,-8-12-129,11 13 0,-11-13 0,0 0 0,2-9 0,1-3 0,2-5 0,2-6 0,4 1 0,3-2 0,2 3-129,1 1 129,0 6 0,-1 6 0,-1 5 0,-3 4 0,-3 11 129,-2 7-129,-2 1 0,-1 3 0,1 1 129,0 1-129,2-5 0,-1-3 0,0-3 0,-6-14 0,17 10 0,-17-10 0,17-4-129,-9-7 129,2-6 0,1-1 129,3-5-258,1-3 258,3 1-258,2 1 258,2 4-258,0 4 258,2 9-129,-3 7 0,0 0 0,-1 14 0,-1 2 129,-1 5 0,1 3 0,1-2-129,1-1 0,4-1-774,-13-6-3999,8-4 0,-6-5-516,-1-5-387</inkml:trace>
  <inkml:trace contextRef="#ctx0" brushRef="#br0" timeOffset="59147.383">15123 9685 4257,'13'0'4644,"-13"0"-387,10 0 0,-10 0-3741,0 0 0,20 0-129,-20 0-129,20-11 0,-7 0-129,4-2-129,-3-3 129,4-2-129,-6-2 0,0 0 0,-9 1 0,-3 5 0,-9 4 0,-7 8 0,-11 2 0,-4 16 129,-4 11 0,-2 9 0,0 5 129,7 7 0,6-4 0,10 2 129,10-7-129,7-3 0,17-14 0,10-7-258,9-6-516,1-9-903,9-3-2838,4-4-387,0-8-387,2-1 129</inkml:trace>
  <inkml:trace contextRef="#ctx0" brushRef="#br0" timeOffset="59415.3984">16307 9506 8901,'-21'7'5160,"9"11"-387,0 3-258,3 8-3999,2 3-258,3 1-129,1-4-129,1-3-129,2-2-516,0-24-1290,0 0-2580,0 0-387,0 0-258,-11-23-129</inkml:trace>
  <inkml:trace contextRef="#ctx0" brushRef="#br0" timeOffset="60018.4329">16189 9343 5676,'-21'10'4515,"11"0"-387,6 12-258,4-1-4128,0 12-129,4-3-258,6 7 0,0-5 258,5 4 0,-1-5 258,3-3 129,-1-5 516,-2-11 129,6 2 129,-6-14-129,7 0 258,-4-12-258,4 0-129,-4-10 0,3 3-129,-1-6 0,2 2-129,-6 1 258,3 6-129,-7 0 0,2 14 0,-13 2 129,16 7-258,-11 6 129,3 8 0,-4 1 0,7 4-258,-1-4-129,2-2 129,4-6-258,1-5 0,3-4 0,4-7-129,3-6-258,-2-9 258,5-6 0,-1-7 0,2-7 0,-1-8 258,-1-8-258,-3-2 387,-3-2-258,-5 4 258,-5 3 0,-2 11 0,-8 10 0,-1 17 129,-2 12 0,-15 27 0,1 11 258,3 11-258,-2 8 129,3 4-258,3 2 0,5-5-129,2-7 0,3-14-387,10-4-516,-6-21-387,16-6-3225,-13-7-516,2-13-129,-7-8-129</inkml:trace>
  <inkml:trace contextRef="#ctx0" brushRef="#br0" timeOffset="61270.5045">16826 9365 4773,'-31'0'5160,"19"10"-516,9 4 0,3 3-2838,9-4-1161,15 7 258,5-8-387,14-3-129,7-4-258,7-2 129,2-3-258,-1-7 0,0-2 129,-4-4-129,-11 0 0,-7 1 0,-13 1 0,-8 2 0,-15 9 129,6-12 0,-6 12 258,-16 3-258,-1 6 129,-1 7-129,-6 0 0,5 6 129,-1 2-258,5 0 129,5-2-129,6-2-129,4-3 129,13-5-258,9-1-129,4-10-258,12 3-129,0-6-129,8-1 0,-4-11 0,5 6 129,-7-13 129,4 1 258,-7-4 387,-6-6 258,-3 4 516,-11-6 0,-1 10 0,-13-6 129,2 15-129,-7-1 0,2 14 0,-17-5-387,5 8-258,1 5 0,-1 5 0,1 2-129,1 0 0,-3 2 0,2 2 0,1-4 0,-1-2 0,4-1 0,7-12 0,-8 17 0,8-17 0,0 0 0,15 8 0,-1-2-129,2 3 129,-1 3 0,5 5 0,-4 6 0,-2 6 0,-2 6 0,-4 3 0,-3 3 0,-3 1 0,-2-1 0,-2 1 0,-9-2-129,-5-2 129,-2-1 0,-5-1 0,-1-4-129,-4-6 129,2-4-129,-1-7 129,4-10 0,3-5-129,7-7 0,7-11-258,6-5 258,12-6 0,9-5 129,6-2-258,12 2 258,4-7-129,8-2 129,4-5-129,5 0 129,1-5 0,0 0 0,-4 2 0,-6 6 129,-7 6-129,-11 7 258,-10 13-129,-14 4 129,-9 15 0,-6 0 0,-9 15-129,-2 0-129,-2 5 129,4 1-129,2-1 0,7-4 0,5 1 0,1-17 0,11 17-129,4-15 129,3-2 0,3-4 129,1-6-258,3 0 129,0-6 0,1-1 0,1-3 0,0 3 0,-1 2 0,-1 1 0,-2 4-129,2 7 129,-5 3 129,-2 6-129,-2 9 0,-4 3 0,-1 3 0,-3 2 0,-2-1 0,-1-1 0,-2-5 0,0-4 0,-3-12 129,0 0 0,0 0 0,0 0 129,12-18-129,-8-1 129,7-5-129,-1-2 0,6-2-129,2-1-258,2-3-387,9 13-1419,-9-7-2580,5 6-258,-2-1-516,1 9-258</inkml:trace>
  <inkml:trace contextRef="#ctx0" brushRef="#br0" timeOffset="61902.5406">19256 9089 9804,'37'25'5289,"-22"4"-387,-7 2 0,13 5-4515,-12 5 0,0 1 0,0-2-258,0-5-129,-2-11 129,-1-2-129,1-10 0,-7-12 0,16 9 0,-5-9 129,3-9-129,4-3 129,1-8-129,7 0 129,1-4-258,0 0 258,2-3-129,0 3 0,-1 1-129,-2 8 129,-4 7 0,-2 8 0,-5 3 0,-4 9 0,-2 10 129,-3 4-129,-5 1 129,4 3-129,-3-4 0,1-2 0,-1-5 0,5-4 0,0-3-129,-7-12 129,18 7 0,-5-7 0,0-9 0,3-6 129,2-3-129,-1-7 0,8-4 0,-1-3 0,2 1 0,1 2-129,0 7 129,0 2 0,0 8 0,-2 11-129,-5 7 258,-1 9-129,-3 6 0,-4 6 0,-3 0 129,0 6-258,-2-1 129,1-3-258,1 3-516,-8-10-3612,12-1-387,2-6-516,9-3-387</inkml:trace>
  <inkml:trace contextRef="#ctx0" brushRef="#br0" timeOffset="62047.5489">20580 9504 10449,'68'0'5676,"-42"0"-516,-14 0 129,-1 2-4386,-11-2-645,0 0-645,14 2-4386,-14-2-258,-13 0-516,-5 0-516</inkml:trace>
  <inkml:trace contextRef="#ctx0" brushRef="#br0" timeOffset="63118.6102">5948 11659 4386,'27'-44'4515,"-27"21"-387,0 4-129,-3 6-3354,-15-3-129,2 8 258,-9 1-129,0 7 0,-10 1 0,1 13 0,-12 6 258,2 13-258,-10 3 0,4 14 0,-3 1 0,13 5-258,10-3-258,14 1 0,16-8-129,8-8 0,21-6 0,12-8 0,9-6 0,5-1 0,-1-1 0,1-1 0,-8 1-129,-5 1 129,-8 1 0,-8 1 129,-14 2-258,-9-1 258,-5 1-129,-14-2 129,-12-2-129,-6-2 129,-8 0 0,-2-3-129,-6-6 0,-1-3 0,3-3 0,0-9-387,11-4-129,1-14-645,21 9-774,-1-11-2451,16-1-258,11 0-387,12 1 0</inkml:trace>
  <inkml:trace contextRef="#ctx0" brushRef="#br0" timeOffset="63434.6283">6114 11939 10707,'38'37'5160,"-31"-5"-258,-7 1-258,-3 9-3870,-3-3-387,6 0 0,4-8-258,7-7 0,8-12-129,6-10 0,1-5 0,3-13 0,-2-8 129,-5-5-129,-3-7 0,-7-1 0,-8 0 129,-4 2-129,-14 5 0,-7 3 0,-8 9 0,-4 6-129,-1 11 0,-5 1-516,12 10-2451,-5-1-1548,10 6-387,2-5-387,7 2-258</inkml:trace>
  <inkml:trace contextRef="#ctx0" brushRef="#br0" timeOffset="65558.7497">7966 11497 903,'0'0'3483,"0"0"-387,-2-8-1419,2 8 0,2-11 0,1-2-258,9 9-129,-4-11-258,9 6 129,1-6-387,10 5 0,-3-4-258,9 3 0,-3-3 0,7 5-129,-6 3-129,4 6 0,-9 0 258,-4 13-258,-7 3 0,-7 8 0,-7 4 0,-4 6-129,-14 4 0,-9 3-129,-7-1 129,-4-2-129,-2-4 0,0-2 0,1-6-129,6-6 129,5-8-129,7-8 129,19-4 0,-12 0 0,12 0 0,13-10 0,7 6 0,4 2 0,3 2 0,4 2 0,1 8 0,-1 4 0,-2 7 0,-2 4 0,-7 4 0,-7 3 0,-4 2 0,-8 0 0,-1 2 0,-10-2 129,-7-3 0,-7-3 0,-7-3 0,-2-3 129,-7-8-129,-1-3 0,-2-7 0,-1-4-129,3-2-129,4-13-129,7 3-516,-1-16-1806,12 3-1935,10-4-258,9 0-387,4 0 0</inkml:trace>
  <inkml:trace contextRef="#ctx0" brushRef="#br0" timeOffset="65875.7678">8659 11522 2451,'0'0'4515,"-12"-8"-129,12 8 129,0 0-3096,0 0-129,0 18 0,6 15-129,-6 0 0,0 13-387,-7 3-129,2 6-258,-4-2-258,-2-4-129,4-3-516,-1-17 0,8 2-645,0-31-1548,0 13-1935,0-13-129,18-15-387,0-7 517</inkml:trace>
  <inkml:trace contextRef="#ctx0" brushRef="#br0" timeOffset="66198.7864">8855 11642 7998,'25'-39'4902,"-20"28"-129,-5 11-258,0 0-3741,-8 0-129,-6 9-129,3 11-258,-4-1 0,-3 5-129,-4 2 0,0 1 0,-2 0-129,1-4 129,-2-5-129,6-3 0,3-5 0,3 0 0,13-10-129,-9 13 129,9-13 129,13 15-129,4-5 0,4 4 0,5 0 0,2 1 0,0 2 0,-2-5 0,-3 1-258,-6-2-387,5 6-645,-22-17-3225,13 10-387,-13-10-258,0 0-129</inkml:trace>
  <inkml:trace contextRef="#ctx0" brushRef="#br0" timeOffset="67250.8464">9234 11737 7611,'0'0'5160,"15"-4"-387,-3 4-258,3-6-3870,12 6-258,2 0 0,11 0-129,2-2-258,1-1 0,1-1-129,-4-1 0,-6 2-258,-8-3-129,1 6-1548,-17-3-2451,-10 3-387,0-11-258,0 11 129</inkml:trace>
  <inkml:trace contextRef="#ctx0" brushRef="#br0" timeOffset="67438.8573">9417 11551 8127,'-26'21'5160,"18"3"-387,1 2 0,3 2-4257,4 6-258,2 1 0,8-3-387,0 0-387,-3-13-516,11-1-3483,-7-4-258,-1-5-387,2-6 0</inkml:trace>
  <inkml:trace contextRef="#ctx0" brushRef="#br0" timeOffset="67842.8804">9838 11403 6966,'15'-11'5418,"-4"15"-387,-11 14-258,-4 4-3612,-2 10-774,-1-2 0,4 7-129,-2-3 129,4-2-387,-3-5 258,4-4-129,0-7 129,0-16-129,26 14 0,-3-14 0,5 0 0,8-1 0,7 0 0,4-2-129,4 3 0,-3 3 0,-1 6-129,-7 1 129,-6 5 0,-7 1 0,-11 2 0,-10 2 0,-6 0-129,-9 2 129,-12-1 0,-9 0 0,-6 1 0,-7-1-258,-4 0-258,-11-10-645,11 1-3483,-8-3-387,4-6-129,6-3-516</inkml:trace>
  <inkml:trace contextRef="#ctx0" brushRef="#br0" timeOffset="68038.8916">9884 11335 7611,'45'-38'5289,"-19"26"-387,8 2-258,5-2-4257,6 9-258,2 3-258,-5-5-1419,4 5-2838,-5 2-516,-5 3-258,-4 2-258</inkml:trace>
  <inkml:trace contextRef="#ctx0" brushRef="#br0" timeOffset="68235.9028">10839 11454 9288,'74'19'5418,"-35"-16"-516,3-3-129,-4-1-4386,3-3-903,4 4-258,-13-10-1290,-1 7-2580,-7 2-387,-10 1-387,-14 0-129</inkml:trace>
  <inkml:trace contextRef="#ctx0" brushRef="#br0" timeOffset="68415.9131">10967 11672 6966,'1'11'5418,"25"-2"-387,-7-9-258,3-2-2838,4 0-1806,2-1-387,-5-7-1548,1 6-2967,-1 1-129,-4-1-387,-8 0-258</inkml:trace>
  <inkml:trace contextRef="#ctx0" brushRef="#br0" timeOffset="73507.2044">12485 10940 1677,'0'0'2967,"0"0"-1290,10-12 0,-10 12-387,0 0-129,0 0-129,0 0 0,-9-7 258,9 7-516,-17 1 258,17-1-129,-26 16 0,11-1-258,-15 3 258,4 12-129,-12 4-129,3 14 0,-9 5-129,7 8 258,0 2-387,8 3 129,7-4-129,12-4-129,10-6 0,12-12-129,14-13 0,10-8 129,9-11-129,4-8-129,3-7-129,-3-9 129,-2-6-258,-8-2 258,-10-2-129,-9-3 129,-12 1-258,-8 2 258,-9 0 0,-12 5 0,-5 1 0,-6 6-129,-3 6 129,-3 4 0,0 4-258,-3 4 0,5 9-258,0-5-645,10 13-1677,0-9-1935,6 2-129,9-4-645</inkml:trace>
  <inkml:trace contextRef="#ctx0" brushRef="#br0" timeOffset="74311.2504">12706 11276 5676,'13'-21'5289,"3"13"-387,-16 8-258,18 20-3612,-15-2-258,7 15-258,-6-1 0,2 6-258,-2-1-129,-1-5 0,-2-4-258,-1-9 129,0-5 0,0-14 0,0 0 0,0 0-129,0 0 129,-4-15 0,4-2-129,0-5 129,10-3-129,3-2 129,3 2 0,1-4-129,4 4 129,0 2 0,0 5 0,0 6 0,-5 7 0,-1 5 129,-2 7 0,-3 9-129,0 7 129,0 0 0,-1 5-129,-2 0 0,0-1 0,-3-3 0,0-4 0,-3-4 0,-1-3-129,0-13 129,-6 11 0,6-11 0,0 0 0,-9-17 0,9-2 0,0-9-129,7-3 258,3-6-258,5 1 258,3 1-258,0 3 258,2 4-129,1 8 0,0 10 0,0 10 129,-1 5-129,0 12 129,0 6-129,0 6 129,0 2 0,-3 4-129,0 0 129,-3-3-129,-2-2 129,-4-5-258,-5-4 129,0 0-258,-3-11-387,0 10-1935,0-20-2064,0 0-258,-18 9-516,18-9 258</inkml:trace>
  <inkml:trace contextRef="#ctx0" brushRef="#br0" timeOffset="74911.2847">13878 11105 3354,'15'-19'5031,"-15"19"-258,12-16-129,-12 16-2580,0 0-645,0 0-258,12 30-387,-12-1-129,0 13-129,-5 1 0,3 5-258,-3-2-129,0-3 0,3-4-129,0-8 0,-1-8-129,1-9-129,2 0-516,0-14-258,0 0-1806,0 0-2064,0 0-129,-3-11-516,0-3 646</inkml:trace>
  <inkml:trace contextRef="#ctx0" brushRef="#br0" timeOffset="75147.2981">13737 11306 5547,'0'0'4902,"7"0"-129,7 0-387,-1-2-3483,12 2-258,-1 0-129,10 0 129,0-6-258,4 2-129,-3 2-129,2-8-258,-3 8-516,-13-10-1806,1 7-2064,-1-1-516,-7-1-258,-2 0 259</inkml:trace>
  <inkml:trace contextRef="#ctx0" brushRef="#br0" timeOffset="75576.3227">14356 11030 7224,'25'-26'5160,"-25"26"-129,0 0-387,0 0-3741,0 17-516,-3 6 129,-8 3-387,0 3 0,0 1-129,2-2 0,-1-3 0,8-6 0,2-3 0,0-16 129,14 13-129,1-13 129,5 0 129,4 0-129,2-4 0,5 4 129,-3 0-129,3 3 0,-7 7 0,0 6 0,-4 1-129,-4 3 129,-5 2-129,-2 2 0,-5-1 0,-4 1 0,0-4 0,-4 0 0,-5-3 0,-5 1 129,-3-2-258,-5-2 129,-1-1-258,-7-5-129,4 7-774,-14-11-2838,9 2-774,-3-6-516,3 0-258</inkml:trace>
  <inkml:trace contextRef="#ctx0" brushRef="#br0" timeOffset="76022.3481">14380 11021 3870,'0'-13'5031,"3"-1"0,-3 14-258,9-19-2709,7 16-516,-16 3-387,29-12 0,-10 5-516,12 5 0,4-3-129,9-1-129,4 0-258,6 0 0,-3 0-129,1 1-129,-3 2-258,-14-5-516,-1 8-2322,-16 0-1677,-6 0-387,-12 0-258,0 0-258</inkml:trace>
  <inkml:trace contextRef="#ctx0" brushRef="#br0" timeOffset="77114.4106">11089 12617 903,'0'0'3870,"0"0"-516,0 0-516,9 0-516,-9 0-258,0 0-387,0 0-129,18 0-258,-18 0-129,16 3 0,-4-3-258,8 2-258,3-2 0,9 0-129,0-7-129,4 1-258,-1-1 0,0-2-129,-5 4-129,-7-3 129,-3 6-387,-20 2 0,17 0-645,-17 0-1935,-12 2-1677,-1 8-387,-4 2-258,0 1-129</inkml:trace>
  <inkml:trace contextRef="#ctx0" brushRef="#br0" timeOffset="77363.4249">11197 12780 6837,'6'14'5031,"11"-14"-387,-2 0-258,-15 0-3741,32-5 0,-11-1-258,5 5-129,-2-4-129,-5 4-129,-1 1-258,-6-1-387,2 5-1419,-14-4-2451,12 4-129,-12-4-516,0 0 258</inkml:trace>
  <inkml:trace contextRef="#ctx0" brushRef="#br0" timeOffset="88163.0425">12381 12395 903,'-6'0'2064,"6"0"-129,0 0 129,0 0-129,-11 0 0,11 0 0,0 0-387,-2-15-258,1 3-387,1 12-129,0-27-258,7 13 258,2-6-258,9 3 0,1-7-129,6 8 129,1-4 129,5 6-258,-3-1 258,4 6-258,-8 3-129,3 6 129,-8 0-129,2 4-129,-6 7 0,-1 3 129,-4 4-129,-2 5 0,-8 6 0,-1 5 129,-13 5 0,-7 7-258,-7 5 258,-7 6-258,-4 3 129,-3-2-258,3-5 0,1-3 129,8-8-129,3-13 0,10-8 0,17-21 129,0 0 0,0 0 129,9-13 0,14-5 0,3-1 129,6-1 0,4 3-129,2 5 129,0 2-129,1 6 129,-8 1-258,-1 3 129,-9 0-129,-2 0-129,-9 3-129,-10-3-129,12 7-387,-12-7-1161,0 0-2838,0 0-258,0 0-129,0 0-387</inkml:trace>
  <inkml:trace contextRef="#ctx0" brushRef="#br0" timeOffset="88622.0689">13275 11986 3483,'1'-14'4644,"1"-3"-258,-2 17 0,0 0-3096,-20 7 0,10 21-258,-16 4-129,4 20 0,-12 7 0,6 14-129,-6 5 0,9 9-129,4-4-258,8-2-129,8-11 0,5-4-129,13-15-258,8-11 129,9-11 0,1-12 0,4-7-387,-2-10-129,6 0-1032,-12-9-3096,3-6-258,-4-8-258,-3-2-387</inkml:trace>
  <inkml:trace contextRef="#ctx0" brushRef="#br0" timeOffset="89435.1154">13604 12183 516,'0'0'3612,"0"0"387,-9-15-1677,7 5-516,2 10 0,3-21-387,10 10-129,-8-5-258,11 3 129,-5-4-387,11 5 0,-5-5-129,6 7-258,-3-4 258,4 9-258,-2-3-129,1 8 129,-1 0-129,0 8-129,-5 7 129,-1 6-129,-6 1 0,-4 8 0,-6 1-129,-4 1 0,-11 2 0,-6 1 0,-4-4 0,-4-2 0,2-5 129,1-3-129,4-7 258,7-4-129,15-10 0,0 0-129,0 0-129,7-3 129,14-6 0,7 1 129,4 1-258,3 4 258,3 3-129,-4 5 258,-4 5 0,-3 6-129,-5 5 129,-8 0-129,-5 6 0,-8-1 0,-2-1-129,-9 1 129,-5-4-129,-5-1 0,-5-2 0,-2 1 0,-3-5 0,-3-1-129,-1-4-129,1-6-129,4 1-258,-5-7-387,15 2-1419,-1-14-2193,4-3-387,7-4-258,4-1 258</inkml:trace>
  <inkml:trace contextRef="#ctx0" brushRef="#br0" timeOffset="90182.1581">14258 12230 8127,'0'0'5031,"0"0"-387,6 13 0,-5 0-4257,8 11 129,-4 1 0,5 7-129,-6-3 129,4 2-258,-5-3 129,-1-5-129,-2-4 0,0-4 0,0-15-258,0 0 129,0 0-129,0 0 129,10-11-129,-4-9-129,5-2 129,2-2 0,1-1-129,0 3 0,-2 3 0,3 2 129,-3 5-129,1 9 129,-13 3 0,14 3 0,-8 7 129,1 5 0,-1 1 0,1 5-129,-1-1 258,2 0-258,-1-3 129,-1-3-129,-2 1 0,-4-15 0,8 17 0,-8-17 0,0 0 0,0 0 0,0 0-129,3-12 129,-2-5-129,3-4 129,2-7-129,1-1 0,4-2 0,5 4 129,0 1-129,2 6 129,3 10 0,-2 7 129,3 4-129,-5 11 129,-2 5 0,0 7 0,-3 0 0,-1 1 0,-2 0 129,0-3-258,-4 1 258,0-4-258,-1-1 0,-3-4 0,-1-4 0,0-10-258,0 15-258,0-15-387,0 0-1419,0 0-2580,0 0-129,0 0-129,-1-15-516</inkml:trace>
  <inkml:trace contextRef="#ctx0" brushRef="#br0" timeOffset="90490.1757">15083 12141 5289,'33'-31'5160,"-19"21"-129,-1 6-258,-13 4-2967,20 11-645,-17 4-129,8 17-129,-10-1-387,3 7-129,-4 3 0,0-2-258,-5-3 129,1-4-258,0-6 129,0-2-129,2-7 129,1-4-258,1-13-129,0 0-387,0 12-258,-5-20-1548,5 8-2451,-2-18 0,-3 6-516,-3-4-258</inkml:trace>
  <inkml:trace contextRef="#ctx0" brushRef="#br0" timeOffset="90727.1893">15024 12276 5805,'0'0'4644,"10"-11"129,7 11-516,10 0-3354,-6-1-387,9 1 0,-2 0-258,1-4 0,-2 1-516,-3-3 0,-1 6-1290,-5-3-2709,-8-2-258,-10 5-516,13-10 387</inkml:trace>
  <inkml:trace contextRef="#ctx0" brushRef="#br0" timeOffset="91363.2257">15667 12055 258,'-7'3'3999,"7"-3"258,-11 5-774,11-5-1161,-11 0-387,11 0-387,-8-12-258,8 12-387,0-25 129,1 14 0,4-8-258,6 4-129,-2-5 0,9 7 0,-3 0-258,4 8 0,-1 3-129,1 2 0,-3 4 0,0 11-129,-2 5-129,-4 6 129,-2 3-129,-3 3 0,-4 1 0,-1 5 129,-3-3-129,-8-3 0,-2-2 0,-3-4 0,-3-2 0,1-6 0,2-1 0,3-5 0,13-12 0,-16 15 0,16-15 129,0 0-129,0 0 0,14 0 0,0-2 0,3-1 0,3-1 0,4-2 129,-1 4-129,3-1 0,0 2-129,-4 0 0,1 1-387,-11 0-516,8 0-3612,-20 0-387,18 0-129,-18 0-516</inkml:trace>
  <inkml:trace contextRef="#ctx0" brushRef="#br0" timeOffset="91702.2451">16003 11751 4644,'5'-36'5289,"4"25"-516,6 8 0,4 7-1935,0 7-2193,10 15 129,-2 4-129,7 12 129,-7 7-387,0 11 0,-4 2-129,-6 7 0,-9-6 0,-7 2-258,-4-5 129,-15-4-258,-4-8 129,-6-6 0,-3-5-258,-2-11-387,10 7-1935,-2-16-2064,8-5-516,2-9-129,15-3-387</inkml:trace>
  <inkml:trace contextRef="#ctx0" brushRef="#br0" timeOffset="92147.2705">17188 11971 8514,'40'2'4902,"-11"-2"-387,5 0 0,-1 0-4128,18 0-129,3-2 0,5 0-129,5 1-129,0-3-129,-3 2 129,-6-4-387,-7 4-258,-18-10-1161,-7 7-2580,-12 0-258,-11 5-129,-12-6-258</inkml:trace>
  <inkml:trace contextRef="#ctx0" brushRef="#br0" timeOffset="92398.2849">17575 11831 9159,'-7'-28'5160,"7"28"-258,-3-16-258,3 16-3741,-1 10-258,1 14-129,0 2-129,-2 12-129,-3 3 0,1 6 0,-4 5-129,3-3-129,0-1 0,2-8-258,3 2-516,-5-20-1290,5 2-2580,5-10-387,-5-14-129,20 8-645</inkml:trace>
  <inkml:trace contextRef="#ctx0" brushRef="#br0" timeOffset="92822.3091">18156 11780 9417,'25'0'5031,"-6"0"-258,0-1-258,10-4-3999,-8-5-129,7 0 0,-3-5-258,0-3-129,-4 0 129,-3 0-129,-3 2 129,-4 2 0,-3 3 0,-8 11 0,12 0 0,-11 11 0,-1 10 129,-4 7-129,-3 5 129,2 10 0,-4 0-129,2 7 0,0-4 0,4 3 0,1-5 0,2-2 0,0-4-129,0-8 0,1-1 0,1-8 0,-2-3-258,0-18-516,0 17-3612,0-17-516,-11 2-258,-6-2-645</inkml:trace>
  <inkml:trace contextRef="#ctx0" brushRef="#br0" timeOffset="93978.3753">5777 13866 2451,'56'-17'3354,"-32"2"258,2 3-129,-7-7-387,6 4-387,-17-14-1032,6 10-387,-14-7-258,0 6-516,-13 2 0,-10 7-129,-10 4 129,-7 7-258,-9 14-129,-3 7 129,-6 8-129,-1 8 0,3 9 0,4 5-258,10 1 258,9 0-129,13-5 0,15-2 0,9-4 0,19-4 0,12-8 0,10-4 129,6-5-129,7 0 0,0-1 0,-3 1 0,-5 3 0,-5-2 0,-11 0 0,-8-1 0,-13 3 0,-11-1 0,-6-2 0,-17-2 129,-6-3-129,-9-3 129,-6-4-129,-6-4 0,-1-3-129,-2-2 0,4-5-129,1-7-129,16 5-516,-3-10-516,33 18-2967,-19-24-258,20 12-258,13-2-387</inkml:trace>
  <inkml:trace contextRef="#ctx0" brushRef="#br0" timeOffset="94191.3874">6049 14190 9804,'48'17'4902,"-29"2"-129,-7 6-387,1 6-3612,-6 1-387,3 1 0,-6-1-387,-4-3-129,2 0-387,-4-17-645,2 2-2451,0-14-1032,-18 0-258,5-12-387</inkml:trace>
  <inkml:trace contextRef="#ctx0" brushRef="#br0" timeOffset="95018.4347">6121 14040 9159,'10'-10'4902,"-10"10"-387,0 0-258,13 16-3870,-3 0-387,5 5 129,0 8-258,4 0-129,3 6-129,-4-4 0,4 3-129,-7-5 258,2 1 0,-7-7 129,-1-6 129,-1-3 258,-8-14 0,0 0 258,13 0-258,-13 0 129,15-26 0,-2 5-129,1-6 0,1 1-129,1 1 0,-1 4 0,0 3 129,-3 8 129,-12 10 0,16 5-129,-14 12 0,2 6 129,-3 5-258,2 3 129,1 0-258,3-3 129,2-9-129,6-2-129,4-7 129,3-8-129,5-4 129,1-13-129,2-2 0,0-5 0,0 0 0,-5-4 129,-2 0-129,-2 2 0,-4 2 129,-5 7 0,-3-2 129,-4 5-129,-5 12 0,0 0 129,0 0 0,-12 5 0,0 12 0,4 6 129,-3 7-258,3 6 129,2 1 0,5 0 0,1-2 0,4-6-129,7-6 129,8-6-129,5-11 0,2-8 0,4-11 0,4-9 0,1-6 0,-1-4 0,-2-5 0,0-4-129,-8 1 258,1 4-258,-8 4 258,-3 3-129,-5 8 0,-4 3 0,-5 18 129,0 0-129,0 0 129,-5 12 0,-2 12-129,-1 8 129,2 4 0,2 5 0,3 0 0,1 1 0,10-8 0,6-7-129,7-6-387,3-17-645,13-1-3741,-4-8-129,1-8-387,-5-10-645</inkml:trace>
  <inkml:trace contextRef="#ctx0" brushRef="#br0" timeOffset="95782.4785">8511 13837 6966,'-34'-32'4515,"26"14"0,8-5-1032,7 9-2967,9-9 258,15 7-129,1-6 387,11 9-387,-3-2 0,1 11 0,-8 2-129,-3 5-129,-10 12-129,-9 8 0,-9 4-258,-7 5 129,-11 1-129,-9 0 129,-3-4-129,-1-3 0,-1-5 0,6-4 0,4-5 0,8-6 0,12-6 0,0 0 0,23 0 0,6 4 0,6 3 0,2 5-129,7 2 129,-3 7-129,-2 5 129,-4 4 0,-8 3-129,-8-3 129,-9 2 0,-10-2 0,-5-4 129,-12-2-129,-11-4 0,-4-3 0,-9-3 129,-6-4-258,1-3 129,1-6-387,8 0-258,-5-8-1161,19-4-2709,5-7-516,14-5-258,4-5-129</inkml:trace>
  <inkml:trace contextRef="#ctx0" brushRef="#br0" timeOffset="96362.5116">9005 13932 7998,'80'-6'5289,"-49"6"-129,-1 14-516,-6-4-3612,-3 15-387,-4-1-129,-3 5-258,-5-1-129,-4-4-129,-2-4 0,-3-6 0,0-14-129,0 0 129,0 0 129,0 0-258,0-21 129,0 1 0,7-7 0,2 0 129,1 0-129,2 5 129,0 3-129,2 5 0,1 9 0,3 5 0,-2 14 129,1 7-258,0 3 129,0 7 0,-1 1 0,-1 0-129,-2-3 129,-3-3 0,-5-5 0,-1-7 0,-4-14 0,0 0 0,0 0 0,0 0-129,-5-17 129,3-5 0,2-7 0,1-7 0,6-3 0,8 3 129,2 1-258,4 5 387,2 6-387,1 9 258,-4 10 0,0 10 0,-4 14-129,-1 5-129,-2 7 258,0 2-387,-2 5 258,-3-3-129,1 0-129,-3-12-258,4 5-516,-10-17-2322,6 2-1548,-6-13-258,12 4-387</inkml:trace>
  <inkml:trace contextRef="#ctx0" brushRef="#br0" timeOffset="96587.5245">9965 13858 8514,'37'-26'5547,"-37"26"-516,18 13-258,-18 6-3741,7 13-774,-7 4 129,3 7-258,-1 1 0,-2 1-387,0-1 129,0-11-129,0-4-129,-9-12-516,9 3-774,-15-18-3096,15-2-387,-22-9-129,7-8-129</inkml:trace>
  <inkml:trace contextRef="#ctx0" brushRef="#br0" timeOffset="96747.5336">9868 14014 3096,'11'-12'5031,"1"9"-258,5 1 0,1 2-2193,2-6-1935,10 6-129,1-2-258,1-1-774,9 1-3225,-4 0-774,-4-3-387,2 1-387</inkml:trace>
  <inkml:trace contextRef="#ctx0" brushRef="#br0" timeOffset="97142.5561">10541 13747 7353,'10'-31'4902,"-4"19"129,1-3-258,13 8-3483,-7-7-387,13 7 0,-4 3-387,8 4-129,-3 1 0,-2 11-129,-7 5-129,-4 6 129,-11 6-258,-3 3 0,-7 2 0,-10 3-129,-6 0 129,-2-2-258,-3-3 258,1-1-129,3-4 129,4-4-129,6-4 129,5-3 0,5-5 0,4-11 129,13 13-129,4-10 0,4-3 0,5 0 0,3 0 0,0 0 0,4-1-258,-3-6-129,8 7-903,-11 0-3612,4-2-258,-9-4-258,-4-1-387</inkml:trace>
  <inkml:trace contextRef="#ctx0" brushRef="#br0" timeOffset="97978.6041">12044 13834 1677,'-18'20'4386,"17"-6"258,1 6-1032,0-8-774,12 12-645,-12-24-645,20 24-516,-20-24-258,28 0-258,-15-8-129,7-10 129,-4-7-387,5-6 387,2-5-387,-1-3 129,0-1-129,1 5 129,-5 3-258,0 3 0,-3 9 129,-5 9-129,-10 11 0,0 0 129,10 17-129,-10 5 0,1 1 0,0 4 129,3-1-129,2-3 0,0-1-129,2-9 129,3-1-129,0-5 129,2-2-258,-1-5 129,3 0 0,0-6 0,3-5 0,1-4-129,1-2 0,2-5 0,5-1 129,0-2-129,2 5 258,0 2-129,-1 9 129,-4 6 0,-4 3 129,-2 16 0,-5 3 0,-3 10 0,-6 1 0,-3 0 0,-1-2-129,-9-3 0,-3-3-129,-7-7-129,0-1 0,-12-11-645,7-1-3870,-11-2 0,-1-11-258,2-7-258</inkml:trace>
  <inkml:trace contextRef="#ctx0" brushRef="#br0" timeOffset="98134.613">12449 13292 9804,'9'-19'5289,"-9"19"-387,11-7-129,-11 7-4386,22 14-2193,-3-6-2709,3 2-516,3 1-258,2-6-516</inkml:trace>
  <inkml:trace contextRef="#ctx0" brushRef="#br0" timeOffset="99154.6713">14113 13442 5547,'18'-17'4773,"-15"5"-387,-3-7 0,-5 0-3741,2 4 129,-9-4 129,12 19 0,-31-18-129,10 18-129,-14 6 258,-1 20-258,-8 3 0,5 14-258,-3 4-129,9 1 0,9 1-258,11-6 0,11-9-129,7-12 129,18-11-129,4-11 129,5-16-129,4-9 129,1-8-129,0-5 129,-4-2 0,-3 2-129,-5 4 258,-4 7-129,-6 13 0,-4 7 0,-11 7 0,17 9 0,-10 8 0,-1 7 129,3 3-258,1-4 129,1 0 0,1-8-129,1-3 129,-1-5-129,0-4 0,-1-4 129,-1-10-129,3-4 129,-2-2-129,0-3 129,2-2 0,-3 3 0,2 1 0,-1 6 0,-11 12 0,19-7 129,-19 7 0,17 8-129,-10 7 129,-1-1 0,2 5-129,0-2 129,-2-4-129,1-1-129,-7-12 258,12 12-129,-12-12-129,18 0 129,-18 0 0,22-24-129,-7 10 129,-1-6 0,5 3 0,-1-2 0,2 5 0,-3 3 0,0 3 0,-1 7 129,-2 2-129,-1 10 0,0 3 0,-1 5 0,1 2 0,-4-3-129,4 4 0,-1-8-387,5 6-516,-17-20-2580,23 12-1161,-9-10-387,1-2-387</inkml:trace>
  <inkml:trace contextRef="#ctx0" brushRef="#br0" timeOffset="99658.7001">15629 13191 9288,'0'0'5547,"0"0"-516,4 16 0,5 6-3999,-9 3-645,0 8 0,-4 2-258,4-2-129,0 1-258,1-10-258,5 1-258,-6-25-903,5 13-3096,-5-13-258,0 0-387,-11-18 0</inkml:trace>
  <inkml:trace contextRef="#ctx0" brushRef="#br0" timeOffset="99822.7095">15568 12980 5031,'0'-16'4515,"-3"3"-129,3 13-903,0 0-4386,0 0-2709,0 21-645,0-5-258,11 10 388</inkml:trace>
  <inkml:trace contextRef="#ctx0" brushRef="#br0" timeOffset="100325.7383">15680 13278 4644,'36'55'5160,"-20"-40"-258,-1-6-258,9-2-3096,-14-12-258,11 1-387,-9-13-387,6 0-258,-5-4 0,2 1-129,-5 1 258,1 2-129,-5 2-129,-6 15 129,5-16-129,-5 16 129,0 0-129,5 12 0,-2 4 0,-1 7 0,4 0-129,1 4 129,1 2-129,3-3 0,3-1-129,0-6 0,3-6 0,1-6 0,4-6-129,-1-1 0,2-11 0,0-7 0,3-6-129,0-6 0,2-7 129,-1-8 0,2-2 0,-3-10 129,0 1-129,-2 0 258,-3 5 129,-4 6 0,-6 10 129,-2 14 0,-9 21 258,0 0 0,-6 26 0,-1 12-129,-3 6 0,1 10-258,4 4 129,3-4-258,4-4-129,3-9-387,12-1-516,-10-18-2709,10-7-1161,-6-7-129,-11-8-645</inkml:trace>
  <inkml:trace contextRef="#ctx0" brushRef="#br0" timeOffset="101678.8157">16138 13116 8514,'-8'13'4773,"11"1"-129,16 0-387,6 1-4257,11 2 129,7-2-129,9-3-129,4-3 129,1-9-129,-1 0 0,-1-3-129,-3-8 258,-5-4-129,-9-2 258,-6 2 258,-12-2-129,-2 5 129,-12 1 0,-6 11 0,-2-11 0,-8 11-129,-10 0 258,-1 3-387,-3 6-129,-4 3 129,-2 4-129,-1 3 0,2 3 129,2 6-129,3-1 0,7 2 0,9 0-129,6-5 129,6 0-516,11-7 129,12-2-129,2-13-129,14 1 0,0-4-258,11-8 387,0-6 0,5-2 129,-1-4 0,-3 1 387,-6 1 0,-8-3 258,-7-1-129,-15-2 387,-4 5 0,-14-1 129,-1 6 129,-5-2-129,5 17 0,-21-18-129,9 18 129,-5 0-387,3 1 0,-4 9-129,-2 2-129,1 0 129,1 3-129,1-1 0,2 3 0,5-2 0,2-4 0,8-11 0,0 18 0,0-18 0,18 12 0,-1-7 0,0 2 0,-1 2 129,-2 4-129,-1 5 129,-4 7-129,-4 2 0,1 9 129,-1 5-129,2 3 129,-1 2-129,-1 2 0,1-4 0,-2-1 0,-4-6 0,0-6 0,-7-4 0,-9-6-129,-7-6 129,-2-6-129,-5-3 0,-1-6-129,1 0 0,2-13-129,13-1-129,2-13 0,13 0-258,2-13-129,21 4 0,0-8 129,17 5 129,0-6-129,13 5 387,-1-2 0,4 2 645,3 5 129,-8-5 258,6 9 129,-10-5 0,0 9 258,-15-3-129,-4 14 0,-17 1 0,-11 15-258,0 0-258,0 0 0,-11 10-129,-4 7-129,-3 0 0,5 4-129,3-3 0,3-2 0,3-3-129,4-13 0,0 18 0,0-18 0,0 0 0,12 0-129,0-5 0,1-9 0,9-1-129,-1-8-258,6 1 258,-2-2 0,4 5 129,-2 2 129,-2 7 129,-4 10 129,-7 0 0,1 10 258,-6 7-129,-1 5 0,-4 1-129,3 1 129,-1-4-129,1-3-129,-1-3 0,-6-14 0,14 17 0,-14-17 129,0 0-129,12-5 0,-10-7 0,2-4 0,-1-4 0,5-8 0,2-2 0,3-2 0,3 2-129,3 1-258,0 4 129,-1 1-129,2 13-387,-9-1-2451,3 12-1677,-2 0 129,-12 0-516</inkml:trace>
  <inkml:trace contextRef="#ctx0" brushRef="#br0" timeOffset="101866.8265">18075 13251 8643,'38'20'5289,"-22"-9"-387,-6 0-258,6 3-3870,-15 0-258,-1 3-258,-1 4-516,-15-8-1419,-2 8-2838,-3 0-258,-4-5-516,-4 1-258</inkml:trace>
  <inkml:trace contextRef="#ctx0" brushRef="#br0" timeOffset="118490.7773">11223 14812 129,'0'0'2580,"0"0"-129,0 0 0,0 0-258,0-15-258,0 15-258,0 0 0,5-13-258,-3 0-258,10 6-129,-6-11 0,13 3-258,-6-8-129,14 6 129,-5-5-258,9 5 0,-4 1-258,4 5 129,-2 6-129,-2 5 0,-6 10 0,-5 8 0,-6 6 0,-7 7-129,-3 2 0,-9 4-129,-11 2 0,-2 2 0,-3-4-129,-5-4 129,2-3-129,1-4 129,4-6-129,3-7 129,7-3-129,13-10 129,0 0 0,0 0-258,7 9 258,13-6 258,1 3-258,6 3 0,0 2 0,1 6 0,-2 4 0,-5 5 0,-5 3 0,-7 2 129,-8 3-129,-2 0 0,-16 1 0,-4-4 0,-8 1 0,-4-4 0,-2-4 0,-4-6 0,2-3-129,-1-9-129,6-6 0,2 0-129,10-9-129,-1-12-387,15 8-774,-8-16-2193,14 0-903,6 0-387,7-6 0</inkml:trace>
  <inkml:trace contextRef="#ctx0" brushRef="#br0" timeOffset="118782.794">11654 14758 4128,'24'-33'4257,"-24"33"387,20-8-3096,-20 8 387,10 14-258,-10 5 0,4 24-516,-4-2-258,0 17-129,-1 0-258,-2 8-258,-3-6-129,0-2-129,2-9-258,-4-12 0,5-4-387,-6-21-516,9 2-1161,0-14-2451,-1-9-258,1-11-129</inkml:trace>
  <inkml:trace contextRef="#ctx0" brushRef="#br0" timeOffset="119110.8127">11890 14786 4257,'37'-32'5031,"-25"25"-129,-1 7-258,-1 12-3483,-10-1-258,0 13-258,-3-2-129,-7 5-258,-7 2-258,-2 3 0,-6 0 0,-4-3 0,1-3 0,-1 3 0,3-3 0,4-3 0,4-1 0,6-2 0,6-1 0,6-1 129,5-1-129,7 1 0,3-4 0,3 2 0,3 0 0,-3-3-129,1 3-645,-8-15-1161,3 7-2451,0-3-645,-14-5-129,18 0 130</inkml:trace>
  <inkml:trace contextRef="#ctx0" brushRef="#br0" timeOffset="119346.8263">12076 15077 5547,'34'10'5160,"-13"-8"-258,6 0-387,1 1-3483,4-4-516,10-4 0,1-6-258,2 0-129,-2 3-387,-10-4-387,0 7-258,-21-5-1161,-1 4-2580,-11 6-258,0 0-258</inkml:trace>
  <inkml:trace contextRef="#ctx0" brushRef="#br0" timeOffset="119586.84">12298 14911 4257,'-5'-17'5160,"5"17"-258,0 0-258,0 0-3354,6 26-258,-2-3-258,7 13-129,-8 0-387,3 7 0,-6-1-258,0-1 0,0-2-258,-7-11-516,7 4-1161,-6-10-2709,4-12-129,2-10-516,0 0 0</inkml:trace>
  <inkml:trace contextRef="#ctx0" brushRef="#br0" timeOffset="119946.8606">12665 14788 6966,'41'-29'5289,"-28"28"-258,-13 1-258,8 13-4128,-6 11-129,-2 2-129,0 8 129,0-1-387,0 2 0,0-5 129,0-1-258,3-7 129,4-3 0,1-2-258,5-6 258,4 0 0,2 0-129,1 3 129,-1 0-129,0 4 0,-3 4 129,-2 1-129,-7 4 0,-6 2 0,-1-1-129,-13 0 0,-7-1 0,-3-1-387,-10-9 0,0 7-774,-14-18-1161,4 0-2322,-1-6-387,1-5-129</inkml:trace>
  <inkml:trace contextRef="#ctx0" brushRef="#br0" timeOffset="120126.8709">12526 14872 3999,'61'-63'5160,"-27"42"-129,2-2-387,6-5-3225,6 17-516,-2-4 0,6 5-516,1 3-1161,-8-5-1806,2 6-2064,1 5-258,-15-1-516</inkml:trace>
  <inkml:trace contextRef="#ctx0" brushRef="#br0" timeOffset="120717.9047">13731 14901 7998,'28'29'5160,"-10"-22"-387,6-4 0,12-3-4386,-7-7-129,6-3 0,3-9-129,-2-2-129,1-4 0,-4 0-129,-4 0 258,-6 3-129,-2 2 0,-6 3 0,-5 7 0,-10 10 0,13-6 0,-13 6 129,5 6-258,-4 5 129,0 7 0,0-2 0,2 2 0,0 1 0,2-1 0,3-3-129,0-4 129,3-4-129,2-4 129,-2-3-129,5-3 0,-2-8 0,2-4 129,-2-2 0,6-6-129,-1 0 0,2-1 129,5 1 0,-1 1 0,4 3 0,1 7 0,0 6 0,-2 6 0,-2 2 0,-3 8 129,-2 4-129,-5 3 129,-6 2-129,-8 1 129,-2-1-129,-4 0 129,-11 0-129,-3-1-258,-10-7-387,5 9-1806,-5-13-2193,-8-4-516,-2-3-129</inkml:trace>
  <inkml:trace contextRef="#ctx0" brushRef="#br0" timeOffset="120871.9134">14226 14362 8256,'35'-25'4902,"-35"25"-1032,29-13-3741,-15 15-4902,-2 1-129,6 8-258</inkml:trace>
  <inkml:trace contextRef="#ctx0" brushRef="#br0" timeOffset="121393.9432">15561 14400 5547,'16'3'5418,"-15"14"-387,-2 2-258,-20-4-3225,13 19-516,-12-5-129,10 7-387,1-5-258,7 1-387,2-6 129,11-10-129,8-7 0,5-9-129,8-2 129,-1-13 0,-2-7 0,-2-7 258,-7-4-258,-8-4 258,-10-2-258,-4 0 129,-11 3 129,-8 5-258,-6 8 129,-1 5-129,-2 13-387,-2-1-1161,12 9-2838,4 12-516,10 4-129,6 1-129</inkml:trace>
  <inkml:trace contextRef="#ctx0" brushRef="#br0" timeOffset="121830.9683">16003 14369 6708,'48'-27'5289,"-48"27"-129,5-19-387,-5 19-3225,-24 4-645,3 16 129,-7 1-516,3 11-258,1-1-129,3 6 0,0 0-129,9-5 0,4-3-129,6-11 0,4-6-129,9-11 0,8-2-129,2-16 0,6-7 129,0-10-258,2-7 258,-2-9 129,0-5 0,-5-2 0,-2 4 258,-6 4 0,-6 7 129,-1 12 0,-7 13 129,0 17 0,-1 10-129,-5 21 129,-5 6-258,5 13 129,1 6-258,0 1 129,5 0-258,0-6 0,9-5-129,6-13-129,10-1-645,-4-27-1290,18-1-2451,-1-4-387,6-14 0,1-7-258</inkml:trace>
  <inkml:trace contextRef="#ctx0" brushRef="#br0" timeOffset="122206.9898">16525 14420 6450,'39'-48'5289,"-31"32"-258,-8 3-387,0 13-2709,-17-1-645,1 6-516,-9 7-387,4 8 0,-2 4-258,3 3 0,4 0 0,4-1-129,8-1-129,4-7 0,7-5 0,9-9 0,6-4 0,2-13 0,2-8 0,1-10 0,0-8 0,-2-10 129,-4-6 0,-4-5 0,-5 0 129,-1 8 0,-6 6 129,-1 13 0,-2 11 129,-2 22-129,0 10 0,0 27 129,0 13-129,-2 12 0,0 4-129,2 4 0,1-2-129,10-10-129,2-7-258,2-22-1161,7-5-3483,3-19-129,7-7-387,-2-20-516</inkml:trace>
  <inkml:trace contextRef="#ctx0" brushRef="#br0" timeOffset="122702.0182">19062 13981 6966,'-69'23'5289,"51"-13"-387,18-10-129,25 8-3612,13-8-387,32 0 258,18-6-387,21 0-258,19-3-258,9-1-129,7 3-258,-5-7-516,1 12-2967,-27-9-903,-16 0-645,-20-3-129</inkml:trace>
  <inkml:trace contextRef="#ctx0" brushRef="#br0" timeOffset="123258.05">20665 13615 9417,'-62'26'5289,"25"8"-258,-5 5-129,14 16-4386,-8 3-129,20 8 0,8-8-129,8-5-387,18-9 129,11-11-129,11-11-129,7-17 0,4-5 129,2-17-129,-1-12 129,-3-11 0,-5-10 0,-10-7 258,-7-7-129,-11 1 0,-12-2 129,-6 6 0,-16 10 0,-9 9-129,-11 15 129,-5 12 0,-4 13-129,-1 8 0,-1 13 0,5 7-258,6 5 0,6 0-387,14 6 129,5-5 0,13 2 0,1-4 0,19 4 0,4-5 129,6-2 258,3 0 0,0-7 258,1 1-129,-4-5 258,2 2-129,-7-11 258,0 3-129,-4-7 0,2 3 0,-2-4 0,1 1-129,-3 0-258,2-5-516,7 5-2967,-9-5-903,1 0-516,-1-3-129</inkml:trace>
  <inkml:trace contextRef="#ctx0" brushRef="#br0" timeOffset="123626.071">21172 13880 8643,'13'0'5289,"-11"13"-387,-2 1-129,1 6-4128,-1-1-129,0 7-129,2-4-129,3-1-258,0-3 129,-5-18-258,9 15 129,-9-15-129,0 0 0,4-11-129,-4-7 129,-2-5 0,-4-10-129,-1-4 0,2-9 129,0-5 129,5 1-129,0-3 258,10 7-129,0 2 0,8 6 129,2 11 0,2 8-129,3 11 129,0 4-129,0 4-129,-1 4-258,-7 1-258,3 12-1161,-15-5-2580,-1 0-387,-4-2-258,-9 5-258</inkml:trace>
  <inkml:trace contextRef="#ctx0" brushRef="#br0" timeOffset="124131.0999">21213 13788 1161,'-12'24'4515,"12"-24"0,0 14-258,0-14-1806,20 7-1548,2-6-258,2-1-516,-1-2-258,4-1-387,-8-4 129,1 7-129,-20 0 129,16 0-129,-16 0 258,-9 17 387,-4 1-129,-8 1 516,2 5-129,-1-2 129,6 5 0,0-7 387,11 3-258,-2-11 0,8 3 0,-3-15-129,29 11-129,-7-11 0,8-4-258,6-4-387,-1-6-645,9 6-516,-7-16-645,11 7-1161,-12-17 258,10 6 1161,-14-9 1419,-3-3 387,-2 4 1161,-15-7 645,8 17 903,-19-3 903,-1 29-645,2-14-903,3 26-774,-5 9-774,7 12-129,1 5-258,6 2-129,3 4-129,0-7-258,6 1-516,-13-19-645,12 1-3225,-22-20-129,10 3-516,-10-3 129</inkml:trace>
  <inkml:trace contextRef="#ctx0" brushRef="#br0" timeOffset="124378.114">21732 13554 6321,'13'-90'5031,"7"66"129,4 17-645,7 17-2838,-2 9-903,11 15-129,-4 4-387,4 10 258,-6 2-387,-3 4 0,-10-5 0,-11 0 0,-10-8-129,-7-4 0,-19-6 0,-12-3-129,-14-5-129,-13-7-774,3 8-2193,-14-14-1548,-1-2-387,-7-6-387,1-2 259</inkml:trace>
  <inkml:trace contextRef="#ctx0" brushRef="#br0" timeOffset="124867.142">20206 13278 8901,'-77'-39'5289,"77"22"-516,22-1-129,35 7-4128,30 1 0,32 3-258,28 0-129,23-3-129,17 1-129,12 1 0,2 0 0,-1 0 129,-12 0 0,-22 3-258,-30 1 258,-25 4 0,-29 0 0,-32 13 258,-25 8-129,-20 8 0,-11 11-129,-13 17 258,-7 15-129,0 13 0,3 6-129,6 4 129,8 1-129,8 0 0,1-5 0,13-14-129,6-12 129,2-11-129,1-11 0,-4-9 0,-4-9 0,-6-10-129,-5-4-516,-8-11-516,5 0-3354,-33-10-258,5 1-387,-7-3 0</inkml:trace>
  <inkml:trace contextRef="#ctx0" brushRef="#br0" timeOffset="125354.1699">20348 13251 10191,'-13'-26'5418,"13"26"-258,8 41-129,6 17-4515,9 29 129,-2 19-129,0 16-129,-6 7-129,-8 12-129,-7-2 0,-2-8-129,-9-23 0,0-11 0,7-26 0,4-17 0,18-20-129,18-24 0,23-15 0,19-18 0,27-7 129,15-7-258,23-2 129,14 3 0,14 3 0,4-1 0,2 5 0,-9 5-129,-11 5-258,-21 0-129,-20 8 0,-25-6-645,-16 17-1161,-26-6-2451,-16 6-129,-14 1-516,-19-1 387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07T07:42:00.9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2314 6116 129,'0'0'1419,"0"0"258,0 0-129,0 0 387,0 0-516,0 0-129,0-12 0,0 12-129,0 0 0,0 0 0,1-10-129,-1 10-387,0 0 129,0 0-387,0-15 129,0 15-129,0 0 129,0 0-387,0 0 129,0 0 0,0 0-129,0 16 258,-3 5-129,-3 8-129,-1 7 129,0 10 0,-5 8-129,3 10 129,-4-1-129,-1 0-129,-1-2-129,2-6 258,1-6-258,0-8 129,2-9 0,1-8 0,5-8 0,0-4 0,4-12 0,2 16 129,-2-16 0,25 11 0,-4-11 129,10 3-129,5-3 129,6 0 0,1-3-129,2-2 0,0-3-129,-3 1 129,-9 2-129,-6 1 0,-8-1 0,-5 3-129,-14 2 0,10-2-258,-10 2-1290,0 0-2580,0 0-258,-10 4-258,10-4-129</inkml:trace>
  <inkml:trace contextRef="#ctx0" brushRef="#br0" timeOffset="1012.0578">2740 6554 1419,'0'0'1806,"0"0"129,0 12 258,0-12-258,0 0 0,0 0-129,18 12-387,-18-12-129,11 4-258,-11-4-387,18-1-129,-4-7 0,1-1-258,4-6 0,-1-2-129,2-3 0,-3-2-129,-3 1 0,-2-3 129,-6 1-129,-4 2 0,-2 6 0,-4 0 0,-7 4 0,-2 4 0,-2 7 0,-2 0 0,-1 13 0,-1 7 0,-1 5 0,1 6 129,2 6-129,0 4 129,4-2-129,8 2 129,1-5 0,4-5-129,4-4 129,7-10-129,2-5 129,7-7-129,1-5 0,-1-3-129,7-4-258,-6-9-1419,5 1-2064,-1-2-645,-4 2 0,0-1 129</inkml:trace>
  <inkml:trace contextRef="#ctx0" brushRef="#br0" timeOffset="1396.0799">3162 6261 2967,'10'-14'3483,"-10"14"-1290,10-7-129,-10 7-258,0 0 0,0 0-387,11 16-129,-11 1-258,0 17 0,-11 2-258,8 13-129,-8 1-258,4 8-129,-4-5-129,5 1 0,0-8-129,3-6 129,3-8-258,0-5 129,6-8-129,4-4 0,4-3-129,-2-10-516,7 3-1290,-3-5-2064,0-5-387,-1-7-258,-2-2 130</inkml:trace>
  <inkml:trace contextRef="#ctx0" brushRef="#br0" timeOffset="1629.0931">3086 6529 4644,'-14'0'4644,"14"0"-387,0 0 0,23-5-2967,-4-6-645,12 8-129,-1-8 0,8 2-258,-3 2-387,-1-6-903,0 2-3096,-3 2-129,-1 1-387,0-1-258</inkml:trace>
  <inkml:trace contextRef="#ctx0" brushRef="#br0" timeOffset="2089.1195">4808 6072 5676,'0'-34'5031,"0"34"-516,0 0-129,-14 12-2709,1 17-1032,1 13-258,-2 7 0,0 10-129,-6 5 0,1 2-129,0-4 0,3-8-129,3-7-129,0-11-129,9-7-129,1-14-258,9-3-1419,-6-12-2322,24-7-258,-5-10-387,1-3 129</inkml:trace>
  <inkml:trace contextRef="#ctx0" brushRef="#br0" timeOffset="2432.1391">5008 6244 5676,'46'-29'4773,"-31"20"-387,-15 9 129,0 0-3741,0 0-129,-6 18 129,-8 4-387,-9 0 129,-3 5-387,-3 2 129,-4 0-258,-1-1 0,1-3 0,5-1 0,2 0 0,7-3 0,5 0 0,8-2 0,6-2 0,5 0 0,8 0 129,4-2-129,5-3 129,-2-1 0,3 0-129,-3-2 129,-2 2-129,-4-3 0,-1 2 0,-3 2-645,-10 0-3483,0-12-516,0 18-258,0-18-258</inkml:trace>
  <inkml:trace contextRef="#ctx0" brushRef="#br0" timeOffset="4184.2392">5942 6646 258,'0'13'3999,"0"-13"258,0 0 0,0 0-2580,17 0-129,-8-18-129,13 3-258,-3-14-258,8-3-258,1-9-129,5-5-129,-1-9-258,1-4 0,-3-8-129,1 1 0,-7-1 0,0 4 0,-11 5 0,2 10 0,-9 6 129,-1 14 0,-5 13 0,0 15-129,-9 3 258,1 16-129,-5 15-129,-2 12 129,-1 9 0,-3 8-129,0 7 0,1-1 0,5-2 129,4-3-129,7-7 129,2-11-258,10-12 0,10-8 129,4-8 0,4-9 0,2-6 0,3-3-129,-1-3 129,-5-9-129,-1-1 0,-6-3-129,-4-6 129,-2-2 0,-2-1 129,-3-1-129,-3-1 129,1 2 0,-2 1 0,0 1 0,2 6 129,-4 5-129,2 1 0,-5 11 0,0 0 0,0 0 0,0 0 0,0 0 0,8 11 0,-8 1 0,6 2 0,1-4 0,5 1 0,2-3-129,5-5 129,3-3 0,0 0 0,3-8 0,-2-6 0,0-1 129,-7-6-258,-4 3 129,-2-3 0,-5 2 129,-5 2-129,0 5 258,0 12-258,-21-9 258,4 9 129,-1 12-258,-1 5 258,0 7-258,1 4 258,4 4-258,4 2 129,9 0-258,1-1 0,6-4 0,9 0-258,5-12-903,14 3-3354,-3-6-129,7-4-258,0-2-387</inkml:trace>
  <inkml:trace contextRef="#ctx0" brushRef="#br0" timeOffset="4664.2668">7870 6350 5934,'33'-29'5031,"-22"15"-258,-7-2-258,-4 16-3225,0-25-645,0 25 0,-10-20-258,-7 18 0,-9 2 129,-4 8-258,-10 9 129,0 9-258,-2 7 0,1 2 0,6 2 0,7 0-129,8-3-129,10-7 0,9-8 129,1-19-129,19 12 0,1-12 129,3-12-129,7-5 129,-2-7 0,2 0 0,1-3 0,-4 5-258,-4 3 516,-3 5-258,-2 7 129,-4 7-129,-4 4 129,0 10-129,-3 4 0,3-1 0,1 4-516,-2-8-387,12 4-3612,-9-10-258,8 1-258,0-7-516</inkml:trace>
  <inkml:trace contextRef="#ctx0" brushRef="#br0" timeOffset="5348.3059">8609 6205 6450,'-5'-14'4773,"5"2"-129,0 12-129,0 12-3741,9 13-387,-2 3 258,6 5-258,-6-1 0,0 0-258,-3-6 129,-2-4-258,-2-10 129,0-12 0,0 0-129,3-12 129,3-10-258,1-3 258,5-7-129,4-1 0,2-2-129,4 3 129,4 3-258,1 1 0,6 11-129,-4-3-774,9 17-1032,-10-1-2451,5 4 0,-3 0-516,3 7 387</inkml:trace>
  <inkml:trace contextRef="#ctx0" brushRef="#br0" timeOffset="5964.3412">9149 6136 2322,'39'1'4515,"-24"-1"-129,-2 0-1032,-13 0-774,0 0-645,0 0-645,-13 3-258,-6-1-129,-1 10-387,-4 3-258,-1 2 0,-1 5 0,5 2-129,1 1 0,5-1-129,4 1 129,7-5-129,4-1 129,0-6-258,0-13 129,19 13 0,-3-13-129,0-4 129,4-8 0,0-4 0,1-5 0,2-4 0,-1 0-129,-3 3 258,-3 0-258,-4 5 129,-12 17-129,13-12 129,-13 12 129,0 13-258,-7 7 258,2-1-129,2 4 0,3-2 0,0-3 0,11-6 0,6-2 0,4-10-129,7-1 129,1-12-129,4-7 0,0-7 129,1-9-258,-1-10 129,-3-7 0,-3-8 129,-2-4-129,-6 3 129,-4 3 129,-3 7-129,-4 12 258,-5 15-129,-3 25 129,0 0-129,-12 29 0,2 13 0,-4 10-129,2 9 129,0 3 0,3-1-129,5-3 129,4-8-258,0-7 129,9-11-129,5-9-258,-1-14-387,9 1-1032,-10-12-2580,3-8-516,-4-12-387,-2-3 258</inkml:trace>
  <inkml:trace contextRef="#ctx0" brushRef="#br0" timeOffset="6272.3588">9397 6123 3354,'-71'34'4386,"47"-21"129,24-13-516,-6 12-2838,14-13-774,24-4 258,4-9 0,12 0-129,2-6 0,7 3-129,-2 1 0,-1 8 0,-12 0 0,-1 8 0,-11 0-129,-7 16 0,-9 2-129,-9 7 129,-5 2 0,-2 1 0,-8-1-129,3-1 0,-1-4-258,-3-8-774,11 2-2709,0-16-1161,0 0-387,-11 0-129</inkml:trace>
  <inkml:trace contextRef="#ctx0" brushRef="#br0" timeOffset="7536.4311">9905 5942 5805,'12'-17'4644,"2"7"0,-14 10-774,0 0-3870,3 7-129,-2 5 0,2 5 0,-2 3-258,1 6 258,-1 5 129,1 3 0,-1 3 129,-1 0 129,0 3 0,0-4 0,1-1 0,1-7 0,4-3-129,2-9 258,4-6-258,1-8 0,6-2 0,1-12 0,0-4 129,1-9-258,-1-1 258,-6-6-129,0 4 129,-9-4 0,-3 7 129,-4 4-129,-8 4-129,-6 5 129,-2 9-129,-3 3 0,0 3 0,1 7-258,5 3 258,6-1-258,3 6 129,6-5-129,3 0 129,9 0-129,4-3 129,5-1 0,3-2 0,4-1-129,1-2 258,3-1-129,-2 0 0,1-1 0,-1 0 0,-1-2 0,-5 0 0,-4 0 0,-2 2 0,-6-1 0,-1 1 129,-11-2-129,12 4 0,-12-4 0,0 0-129,11 7 129,-11-7 0,0 0 0,14 4 0,-14-4 0,13 2 0,-13-2 0,12 10 0,-12-10 129,10 20-258,-5-4 129,-2-2-129,3 5-129,-1-7-129,9 3-516,-3-10 129,12 5-129,-2-10 0,10-1-129,0-11 258,9-2 0,-2-1 516,0-2 258,-3 1 516,-4-6 129,1 9 258,-13-5 0,3 10 258,-18-8-258,-4 16 0,5-13 0,-5 13-258,-12-3-129,-1 3-129,-7 5-129,1 5-129,-4 2 258,2 2-516,1 2 387,2-2-387,4 1 258,4-3-129,10-12 0,-6 16 0,6-16 0,0 0 0,15 0 0,0-7 0,1-3-129,0 0 129,0 1-129,1 2 129,-4 1-258,-2 2 258,0 4 0,-11 0 0,15 7 0,-15-7 258,17 15-129,-3-5-258,2-3 258,8-1-129,4-3-129,5-3-258,3 0 258,2-11 0,1 0-258,-2-7 387,-2-4-387,-1-9 258,-1-9 0,-3-7 0,-2-11 0,0-7 129,-5-1 129,-3 5-129,-3 8 258,-5 11-129,-8 13 129,-4 29 0,0 0 0,-8 29 0,-7 16-129,-3 12 258,4 6-387,-2 6 129,9 0 0,4-5-129,4-5-258,10-17-645,19-7-3870,-3-15-258,10-9-387,-4-11-258</inkml:trace>
  <inkml:trace contextRef="#ctx0" brushRef="#br0" timeOffset="9764.5584">11987 5990 2451,'16'-24'5031,"-3"17"-258,4 3 0,-3 2-2838,8 10-1161,-12 8 129,8 13-129,-15 0-129,2 7-258,-5-2 0,-1 3-129,-5-8-258,0-4 129,1-8-129,5-17 0,0 0 129,0 0-258,5-10 129,9-11 0,4-8 129,3-4-258,2-1 129,3 3 0,-2 4 0,0 3 0,-3 12 0,-3 8-129,-3 6 129,-5 14 129,-2 6-129,-2 4 129,1 4-129,-1-1 129,1 0-129,-1-4 129,2-4-129,5-9 129,0-5-129,4-6 0,2-2 0,3-11 0,3-7 0,1-7-129,1-1 129,-3 0-129,1 2 129,-6 4 0,-3 2 0,-4 5-129,-12 14 129,12-3 129,-12 10-129,0 10 129,-3 2-129,1 3 129,1 3-129,1 1 129,0-2-129,7-2 129,4-9-258,2-2 258,5-8-129,0-3 0,0-3 0,1-6 0,-1-5 0,2-6 0,-3-2 0,1-2-129,-4 2 129,-2 4 0,-3 2 0,-9 16-129,13-12 129,-13 12 0,0 15 0,0 1 0,0 1 0,0 3 0,1-3 0,3-3 129,2-2-129,-6-12 0,16 8 0,-1-8 0,-1-3 129,4-10-129,1-3 0,0-1 0,2-1 0,-3 0 0,-2 1 0,-3 5 0,-1 2 0,-12 10 0,15 0 0,-15 0 0,6 12-129,-6-12 258,8 22-129,-3-10 0,-5-12 0,18 17 0,-7-13 0,2-1 0,3-3 0,0-1 0,1-5 0,-1 1 0,-2-2 0,-3 5 0,0 1 0,-11 1 0,14 1 0,-14-1 0,8 12 0,-8-12 0,11 14 129,-11-14-129,17 8 0,-3-5 0,0-3-129,4 0 129,4-4 0,0-7-258,4-2 258,1-4-258,1-9 258,2-8-129,-1-12 0,0-10 0,-1-9 258,-3-1-129,-4 0 129,-2 6 0,-7 7 129,-1 17 0,-9 18-129,-2 18 129,-9 26 0,-2 19 0,-5 11-258,0 9 129,-4 9-129,0 1 0,0-3 0,1-7 129,3-10-258,1-12 129,4-11 0,4-10 0,6-11 0,1-11-129,12 0 129,4-11-129,9-2 0,1-5 129,3 2-258,3 0 129,-2 3 129,-1 1-129,0 4 129,-5 5-129,-4 3 129,-7 0 0,-13 0 0,13 15 129,-13-15-129,-12 19 0,-8-8 0,-8 0 0,-8-2-129,-4-1 0,1-1-129,0-4-129,8 4-258,2-7-258,29 0-258,-14-12-387,29 9 0,5-14 0,16 12 774,-1-8 258,7 2 645,6 6 516,-4-7 258,9 11 516,-12-12 0,11 13-129,-10-12-258,4 4-387,-6-6-258,-3 1-258,-9-1 258,-3 5-129,-12-1 129,-13 10-129,0 0 0,0 0 258,-10 9-258,-4 9 0,-2 1-258,0 3 129,2-3-258,6 0 129,6-6 0,2-13 0,17 12 0,4-12 0,6-5 0,4-7-129,3-5 129,2-3 0,1 1 0,-2 1-129,-2 1 129,-3 4 0,1 5 0,-7 4 0,-4 4 0,-1 2 0,-4 8 0,-3 3 0,-4 3 0,-2 0 129,-2-1-129,-4 0 129,0-2-258,0-2 258,0-11 0,0 0 0,0 0-129,0 0 0,0-11 0,16-7 0,6-2 0,8-7-387,8 8-774,-6-8-3096,12 11-645,-3-1-387,1 12-258</inkml:trace>
  <inkml:trace contextRef="#ctx0" brushRef="#br0" timeOffset="9900.5662">14996 6099 8514,'47'34'5805,"-34"-25"-645,0 3 0,-13-12-3999,-2 16-5805,2-16 0,-18 4-1032,3-4-129</inkml:trace>
  <inkml:trace contextRef="#ctx0" brushRef="#br0" timeOffset="10708.6125">2207 7710 6966,'44'5'5160,"-9"-5"-645,13-2-129,11-8-3741,18 4-129,9-5-129,8-1-258,0 2 0,-6-1-387,-6 3-258,-19 1-774,-8 7-2193,-25-2-1290,-15 2 0,-15 0-387</inkml:trace>
  <inkml:trace contextRef="#ctx0" brushRef="#br0" timeOffset="10920.6246">2651 7668 6966,'-14'6'5031,"6"20"0,8-6-516,0 14-3096,0 5-1032,3 10 0,-2 3 0,2 3-129,-2 2 0,-1-6-516,0-2-387,0-16-387,8-1-2451,-6-17-1290,10-12-258,2-9-258</inkml:trace>
  <inkml:trace contextRef="#ctx0" brushRef="#br0" timeOffset="11760.6727">2890 7779 8127,'12'-4'4902,"-1"31"-129,-8 4-129,-3 7-3999,0 10-258,0-1 0,0 1-129,2-7-258,1-7 0,-2-9 129,5-8-129,-6-17 129,13 2-129,1-9 0,-1-13 258,3-5-129,4-4-129,1 2 129,-1 5-129,-3 2 0,-1 7 0,-5 8 0,-11 5 0,14 17 0,-11 7 0,2 2 0,2 3 0,6-1 0,4-4 0,7-5-129,5-8 129,3-7 0,5-5 0,0-12 0,-2-5 129,0-4-129,-4-6 0,-6-1 0,-4 3 0,-6-2 129,-10 6-129,-5 4 129,-1 4-129,-13 6 0,-2 8 129,-4 5-129,1 10 129,0 6-129,8 1 0,0 6 0,9-2 0,2-2 0,6-3 0,9-7-129,6-9 129,3-4 0,3-1 0,2-12 129,1 3-129,1-6 0,-1 3 0,0 1 0,-3 3 0,-5 1 0,-3 4 0,-2 3 0,-1 0 129,-6 4-129,-10-4 0,17 23 0,-10-9 0,-3 2 129,3-1-129,-2-1 0,2-1 0,-7-13 0,18 4 0,-8-4 0,5-11 0,1-5 0,4-9 0,3-4 129,4-7-129,4 2 0,1 2 0,0 3 129,0 7-129,-4 6 129,-1 10-129,-5 9 129,-3 14 0,-5 6-129,-2 4 129,-3 3-129,0 1 0,0 2-387,-7-13-2580,5 2-1935,-3-5 0,-4-17-387,9 15-516</inkml:trace>
  <inkml:trace contextRef="#ctx0" brushRef="#br0" timeOffset="12221.6991">5591 7389 8514,'13'-47'5031,"-10"33"-129,-3 14-1677,0 17-1806,0 23-387,-7 8-258,2 14-258,-2 5 0,0 7-258,0-3 0,0-4-129,1-12 0,0-7-129,5-14-258,-3-14-516,4 1-1161,0-21-2709,0 0-387,10-21-129,4-7-516</inkml:trace>
  <inkml:trace contextRef="#ctx0" brushRef="#br0" timeOffset="12535.717">5865 7531 7353,'15'-3'4902,"-9"8"-129,-7 8-516,-7 6-3483,-11 1-387,0 6 0,-7-1-258,2 3 0,-5-2 129,0 2-129,0-1 0,3-3 0,7-1 0,4-5-129,8-1 258,7-4-258,3 0 0,12-1 129,6-2 0,7 1 129,2-2-129,8 0 0,-3 1 0,-1-3 0,-4 0-258,-5-4-258,3 6-1032,-16-9-3096,6 0-258,-18 0-258,21-12-516</inkml:trace>
  <inkml:trace contextRef="#ctx0" brushRef="#br0" timeOffset="12732.7283">6318 7645 8514,'43'-5'5289,"-19"0"-645,7 1-387,2-2-3999,4 2-129,-2 1-129,-5-1-387,2 8-1935,-12-1-2193,-20-3-258,2 24-516,-11-8 387</inkml:trace>
  <inkml:trace contextRef="#ctx0" brushRef="#br0" timeOffset="12896.7377">6381 7836 7611,'7'12'4902,"7"-11"129,6-1-387,1-1-3096,6-5-1290,3 3-258,0-7-387,5 10-2451,-5-9-1677,1-1-387,-3 0-516,2-4 129</inkml:trace>
  <inkml:trace contextRef="#ctx0" brushRef="#br0" timeOffset="13512.7729">7088 7357 9159,'9'-15'5289,"8"8"-258,-17 7-387,22 16-4128,-15 7-516,2 9 129,-3 0 0,-4 1-129,-1-4 0,-1-4 0,0-5 0,-3-8 0,3-12 0,0 0 0,0 0 129,8-13-129,4-7 0,1 0 0,3-6 0,1 2-129,0 2 258,0 4-258,-3 3 129,-2 5 0,-1 7 0,-11 3 0,14 5-129,-14-5 129,10 23 0,-8-11 0,0 4 0,1-2 0,-1-2 0,-2-12 0,5 20-129,-5-20 129,0 0 0,13 7-258,-13-7 258,18-5 0,-6-7-129,5-5 129,0-5 0,2-2 0,2 2 0,-3-1 0,0 5 0,1 5 0,-1 5 0,-1 8 129,-1 4-129,1 9 258,-1 5-258,2 2 0,1 3 129,-1 1 0,-2 1-129,-3-1 0,-2-2 0,-3-1 0,-4 0-129,-4-4-387,3 7-1419,-6-12-2838,3-12-258,-18 15-258,6-10-258</inkml:trace>
  <inkml:trace contextRef="#ctx0" brushRef="#br0" timeOffset="13780.7882">6757 7938 9546,'-11'7'5289,"26"0"-258,21-7-258,14-3-4257,17-3-258,11-5 129,12 2-258,1-3-129,-3 0-129,-7 3-258,-14-2-258,-8 11-1806,-22-1-2322,-12 1-387,-25 0 0,0 14-516</inkml:trace>
  <inkml:trace contextRef="#ctx0" brushRef="#br0" timeOffset="14135.8085">7194 8170 9159,'-4'35'5289,"4"-14"-258,-4-2-387,4 1-3999,-2-2-258,2 2 0,-3-5-258,2-2-129,1-13 0,-2 10 0,2-10 0,0 0 0,12-17 0,0-1 0,3-6 0,3-4 0,2 2 0,6-3 0,0 6-129,0 4 129,0 6 0,-1 9 0,0 4 0,-5 8 0,2 7 0,-6 1 0,-1 4 0,-3-3-129,-1 2-258,-11-19-1419,8 19-2709,-8-19-387,0 0-516,0 0-258</inkml:trace>
  <inkml:trace contextRef="#ctx0" brushRef="#br0" timeOffset="15127.8652">9399 7296 4257,'20'-76'5031,"-20"39"-129,-12 7-387,-10-2-3354,4 14-387,-6 3-129,8 15 0,-6 4-258,2 19-129,-3 14 0,0 15 0,-3 14-129,-1 9 129,2 11 0,-1 4-129,5 0 0,3-2 0,8-9-129,4-8 0,6-14 0,0-10-129,3-14-129,2-12-129,3-6-258,-8-15-645,0 0-1419,0 0-1935,0-20-387,-8-5-387</inkml:trace>
  <inkml:trace contextRef="#ctx0" brushRef="#br0" timeOffset="15719.8991">8998 7637 3096,'-20'-1'5160,"20"1"-387,0 0-129,0 0-2709,0 0-1032,7 2-129,20 3 0,1-5-258,14 0-129,6-7-129,8-1 0,2-2 0,1 0 0,-5-2-129,-7 3-129,-7 1 0,-10 2 0,-13 3-129,-17 3 129,0 0-129,0 0 0,0 0 0,-6 0 0,6 0-129,-24 8 0,13-1 0,-5-2-129,6 1 129,-1-3-129,11-3 258,-17 12 0,17-12 129,-12 17 129,7-5 258,4 2-129,0 3 129,1 3-258,0 0 258,9 0-387,1-4 258,4 1-129,3-8 0,4-3-129,1-4 0,0-2 129,-1-6-258,-3-3 258,-3-5-258,-4-6 258,-4 1-258,-4-8 129,-3 1-129,-7-6 129,-5 6 0,-4-3-129,-5 9 129,-5 5-129,-2 8-129,-3 4-129,8 14-1290,-4 4-2967,8 5-129,2 1-645,14-2 387</inkml:trace>
  <inkml:trace contextRef="#ctx0" brushRef="#br0" timeOffset="15959.9129">9607 7643 3612,'60'13'5418,"-38"0"-516,-4 3-258,-6-2-2193,1 5-1935,-7-6 129,4 0-387,-10-13-258,0 0 129,0 0 0,0 0-129,7-18 0,-5-1 129,1-3-258,2-3 129,3-3 0,2 3-258,3 5-516,-6 0-3096,8 6-645,-3 2-516,2 4-129</inkml:trace>
  <inkml:trace contextRef="#ctx0" brushRef="#br0" timeOffset="16711.9559">11031 7364 129,'35'-17'4257,"-22"8"387,-8-7-516,-5 0-2064,0 16-1290,-22-21 258,2 21-258,-12 0 0,1 4-129,-6 9-258,8 8 129,2 1-258,7 5 0,9 1-129,9-1 0,4-4-129,13-1 0,4-4 0,2-1 0,2 0 0,-3-3 0,-2 1 0,-2-1 0,-5 1 0,-4-1 129,-5-2-129,-2-1 0,0-11 129,-24 16-129,3-13 0,-6-1 129,-5-2-129,-2 0 0,-1 0 0,2-5-129,4 2-774,-1-11-2193,15 0-1290,7-1-645,8-4 0</inkml:trace>
  <inkml:trace contextRef="#ctx0" brushRef="#br0" timeOffset="17011.973">11139 7456 2709,'23'43'4902,"-21"-18"-258,0-4-387,6 8-3096,-4-11-258,8 1-258,3-11-387,4-4-129,3-4 0,4-9-129,-3-9 129,3-3-129,-5-6 258,-1-4-258,-9-2 129,-4 3 0,-7 3 0,-4 3-129,-10 7 129,-9 5-129,-7 12 0,-4 0-129,0 15-258,-8-4-1290,6 9-2838,8 2-258,9-6-258</inkml:trace>
  <inkml:trace contextRef="#ctx0" brushRef="#br0" timeOffset="17576.0053">11407 7502 5289,'54'22'5418,"-36"-10"-645,-3 5-387,-8-3-3870,4 2 0,-7-3-258,1-1-129,-5-12 0,0 0 0,0 0 0,14 0 129,-4-12-129,2-6 0,4-6 0,6-2 0,2 1 0,2 0-129,0 3 0,-2 5 0,-3 7 0,-2 7 0,-8 3 0,-1 12 129,-6 3-129,-2 4 0,-1 1 129,1 0-129,-1 0 129,2-3-129,1-3 0,1-2 0,-5-12 129,10 16-129,-10-16 0,0 0 0,13 0 0,-13 0 0,13-14 0,-4-3 0,3-4 129,3-6-258,1 0 258,5 0-129,-1 2 0,-2 5 0,2 5 0,-2 8 0,-5 7 0,-2 6 0,0 10 0,-5 4 0,-1 3 0,1 2 0,-2-2 0,3-3 0,-1-1-129,-1-8 0,3 2-258,-8-13-774,19 5-3354,-19-5-387,0 0-387,13-7-258</inkml:trace>
  <inkml:trace contextRef="#ctx0" brushRef="#br0" timeOffset="17904.0241">12164 7495 4257,'20'-3'5031,"2"1"-387,-8-2-129,2-4-3870,4 0-258,0-6 0,5 2-129,-5-5-129,0 0 0,-7-4 0,1-1-129,-10-2 129,-2 6 0,-2 1 0,-9 6-129,-8 9 129,-2 2 0,-3 15-129,-5 8 129,0 10-129,2 1 129,3 7-258,4-1 258,8-4 0,5 0-129,5-6 0,9-6 129,9-3-387,2-18-1677,6 2-2322,4-5-774,2-4-129,4-8 130</inkml:trace>
  <inkml:trace contextRef="#ctx0" brushRef="#br0" timeOffset="18501.0582">13409 7178 5934,'17'-24'5418,"-17"24"-129,0 0-645,12 7-3354,-14 14-516,-2 17-258,-3 3-258,-1 5 0,0 1-387,-2-3-129,4-6-129,-5-17-516,11-3-645,-9-18-903,9 0-2322,0-32-516,0 3 0</inkml:trace>
  <inkml:trace contextRef="#ctx0" brushRef="#br0" timeOffset="18649.0667">13452 6914 1806,'14'-24'3999,"-14"24"0,0 0-387,0 0-3612,14 20-258,-6 1-2451,2 8-903,-7-3-258</inkml:trace>
  <inkml:trace contextRef="#ctx0" brushRef="#br0" timeOffset="19133.0944">13608 7407 3483,'26'10'5031,"-14"-13"-129,-3-16-258,12 1-2967,-14-12-516,10 6-387,-7-3 0,4 6-387,-4 2-129,-10 19 0,16-13-129,-16 13 0,14 7-129,-8 6 129,-2 5-129,6 0 0,-1 1 0,2-4-129,7 2 129,0-7 0,5-1-129,2-8 0,7-1 0,-1-6-129,3-7 0,0-7 0,0-5 0,-4-13-258,1-6 258,-5-12 129,-3-6-129,-2-4 258,-3 1 0,-4 6 258,-4 4-129,0 15 387,-6 15-129,-4 25-129,0 9 0,-4 28 129,-8 11-129,0 15 0,-1 6-129,0 6-129,2-2 0,5-4-129,5-12-129,-2-13-516,7-4-1419,-3-23-2451,-1-17-387,12 0-258,-9-12 0</inkml:trace>
  <inkml:trace contextRef="#ctx0" brushRef="#br0" timeOffset="19692.1263">14070 7082 5289,'-15'-8'5031,"2"8"-258,13 0-387,8 16-3741,17-2-258,10-1 129,11 2-258,8-5-129,5 2-129,2-3 0,0-2 0,0 1-258,-7-7-129,-3-1-129,-8 0 129,-7-4 0,-11-8 0,-1-1 129,-6 0 258,-9-3 387,-9 16 0,9-21 129,-9 21 129,-8-2-129,-3 8 129,-14 5-258,-1 8-129,-3 2-129,0 2-129,0 1 0,5-5 0,6-2 0,6-5 0,12-12 0,6 15-129,14-15 129,8 0 0,5-4 0,5-1 0,0-2 0,0-1 0,-3 1 0,-5 0 0,-8-1 129,-3 0 0,-9 0-129,-10 8 129,7-18 0,-7 18-129,0-18 129,0 18-129,-3-12 0,3 12 0,0 0 0,0 0 0,0 0 129,0 0-258,0 0 129,-10 12-129,10-1-258,0-11-387,0 22-3096,-2-11-774,2-1-387,0-10-258</inkml:trace>
  <inkml:trace contextRef="#ctx0" brushRef="#br0" timeOffset="20364.1648">14675 7261 2709,'7'-30'4773,"7"15"0,0-5-258,-5-2-3225,10 9 0,-7-9-387,1 9-387,-11-3 0,-2 16-129,-2-13 0,-12 13-129,-8 0 0,-7 10-129,-5 8-129,-6 6 129,-3 5-129,2 10 129,1 2 0,7 5-129,11 1 129,11-1 0,10-7-129,7-3 129,16-8-258,6-9 0,10-5-258,-1-14-387,13 5-774,-12-12-1677,14-3-1677,-5-7-129,5 1-129</inkml:trace>
  <inkml:trace contextRef="#ctx0" brushRef="#br0" timeOffset="20956.1986">15290 7163 3483,'7'-19'4902,"-9"1"-129,2 18-129,-20 0-2838,-9 6-645,3 12-387,-10 2-258,-2 6-129,1 2-258,3 1 0,4 0-129,8-7 0,10-4 0,8-8-129,4-10 129,10 7 0,8-8-129,3-10 129,4-3 0,-1 0 0,1 0 0,-2 2 129,-4 4-129,-1 4 0,-5 4 129,-4 12-129,-5 9 0,-2 7 129,-2 6-129,0 8 129,0 4-258,-4 9 258,-4-1-129,-2 1 0,-2-3 129,-3-6-129,1-5 0,-5-4 0,-2-8 129,1-12-258,-3-6 0,0-8-129,3-3-387,-8-8-516,10-4-1935,-8-16-1419,10-7-516,2-6 0</inkml:trace>
  <inkml:trace contextRef="#ctx0" brushRef="#br0" timeOffset="21728.2428">15205 7372 4128,'99'-32'5160,"-51"14"-258,3-2-129,-4-10-3096,3 11-903,-12-10 129,2 9-516,-15 1-129,-8 2 0,-12 6 0,-5 11-129,-6-2 129,-7 8 0,-7 8-129,1 7 0,1 4 129,0 2-258,8-1 0,4-1 0,2-5-258,4-4 258,10-3 0,0-5 0,10-7-129,-2-1 129,4-9-129,0-6 0,5-2 0,-3-7-258,5-1 258,-2-3-258,1 3 258,-1 1-129,-2 5 129,-3 9 129,-4 6 0,-2 6 129,-6 10 0,-4 9 0,-3 4 0,-2 3 0,-1 0-129,0-2 129,-4-5-129,-1-5 129,0-4 0,5-12-129,0 0 129,0 0 0,0-12 0,12-5-129,4-5-129,4-5-129,6 3-516,-2-8-516,12 10 0,-10-9-129,9 8 0,-10-5 258,5 9 645,-5 2 387,-4-1 645,0 9 774,-11-5 129,4 12-129,-14 2 0,0 0-129,0 0-516,0 0-387,3 9 0,-3 7-129,0-1 0,0 7 129,0 0-129,6 2 258,0 0-258,2 1 129,1-2-129,4-1 0,-2-5-129,1 3 129,-3-5-129,-3-4 0,-6-11-129,0 17 129,0-17-129,-19 10-258,5 0-903,-15-8-3225,5 3-387,-5-5-258,5 0-516</inkml:trace>
  <inkml:trace contextRef="#ctx0" brushRef="#br0" timeOffset="22652.2957">16673 6989 4644,'35'-36'4902,"-10"22"-258,3 6-129,-4 1-3096,6 12-645,-11 9 387,3 16-645,-13 6 0,-3 8-258,-6 2 129,-2 0-258,-7-9 129,-1-4-258,0-8 0,0-8 129,10-17-129,-10 4 0,7-12 0,3-11 0,7-6 129,5-6-129,6-3-129,4-4 129,5 2 0,2 4 0,1 5 0,-1 7 0,-1 6-129,-2 10 258,-5 4 0,-4 11-258,-3 4 258,-5 7-258,0-1 258,-3 3-129,0-2 258,-2 0-516,-2-3 258,-1-3 0,0-6 0,-1-10 0,1 11 0,-1-11 0,9-5 0,0-10 0,2-4 0,5-5 258,8-5-516,3-6 258,2 4-129,0 1 129,1 5-129,-4 13 258,-1 9-258,-6 5 129,-5 14 129,-5 9-129,-4 3 129,3 3 129,-5 0-129,2-4-258,0-3 258,0-4-516,1-1 0,-6-19-645,16 17-3483,-16-17-129,15 5-516,-15-5-129</inkml:trace>
  <inkml:trace contextRef="#ctx0" brushRef="#br0" timeOffset="24268.3881">17661 7207 6708,'28'-19'5031,"-11"12"-516,-5 4-129,0 3-3483,-12 0-387,13 24-129,-13-5-129,0 9-258,-9 2 0,-9-1-516,2 3-1032,-10-4-2838,0-7-129,0-7-516,0-4 0</inkml:trace>
  <inkml:trace contextRef="#ctx0" brushRef="#br0" timeOffset="25612.465">18073 6854 903,'-2'-13'3999,"2"1"387,0 12-258,15 0-1935,-15 0-516,21 5-258,-13 10-516,7 11-129,-6-2 129,2 8-516,-6 0 258,0 1-387,-5-2-129,0-4 0,-4-10 0,-4-6-129,8-11 0,-15 2 0,15-2 0,-12-20 129,12-1-258,0-7 258,9-3-258,4-3 258,8 1-258,4 2 129,2 4 0,-2 7 0,2 8 0,-3 12 129,-4 7-129,-3 16 129,-7 5 129,-3 6-129,-3 3 0,-2 1-129,3 0-129,-4-6-258,5-1-387,-5-16-1290,12 2-2451,-13-17-129,26 11-645,-11-11 516</inkml:trace>
  <inkml:trace contextRef="#ctx0" brushRef="#br0" timeOffset="25883.4805">18820 6845 5934,'33'-47'4902,"-26"32"-387,-7 15-129,-10-15-3354,-3 21-258,-14 10 129,0 11-258,-6 5-129,4 9-258,-1-2 258,8 5-129,8-4-129,9-2-129,7-11 0,15-7-387,10-5 0,2-8-387,10-5-258,-9-7-1161,8-6-2322,-10-4-387,-2-2-258,-11-4-129</inkml:trace>
  <inkml:trace contextRef="#ctx0" brushRef="#br0" timeOffset="26056.4904">18695 6960 6837,'-32'5'4515,"32"-5"129,0 0-516,24 7-3354,2-7-645,12 0-258,10 0-516,-3-7-3483,10-5 0,1-2-645,-3-4 0</inkml:trace>
  <inkml:trace contextRef="#ctx0" brushRef="#br0" timeOffset="26560.5191">19286 6449 9288,'-6'-28'5031,"6"28"-387,12-18-129,9 14-4128,12 0 0,14 4 0,12 0-129,12 5 0,8 3-129,4 0 0,0-2-129,-4 2 129,-11 0-129,-15-1 0,-12 0 129,-16-2-129,-25-5 0,0 17 0,-25-3 0,-16 8 0,-12 8 0,-15 7 0,-11 8-129,-6 10 129,-3 7-129,4 2 0,10-1 129,11-1 0,15-6 0,18-5 0,19-12 129,12-10 0,18-10 0,17-7 129,8-5-129,11-7 0,5 0 0,5-4 129,6-1-258,0-2 0,-1 2 0,-7 0 0,-8 3-129,-10-3-129,-7 4-258,-14-8-516,-2 6-3741,-22 3 0,1-14-516,-8 2-258</inkml:trace>
  <inkml:trace contextRef="#ctx0" brushRef="#br0" timeOffset="26860.5364">19562 6442 8643,'8'-7'4902,"-6"17"0,1 21-387,-7 8-3870,-5 16 0,-13 3 0,-3 13-258,-14 1-129,-3 2-258,-11-4 0,-2-3-129,0-2 0,-1-8-387,16 0-387,-5-22-1419,13 1-2322,9-12-258,15-10-387,8-14-258</inkml:trace>
  <inkml:trace contextRef="#ctx0" brushRef="#br0" timeOffset="27572.5771">20435 7074 6450,'28'0'4773,"-17"3"-129,-11-3-387,4 22-3483,-4 3-258,-8 1 0,-6 5-516,-4 9-1290,-10-1-2709,-2-5-645,2-4-129,-2-9-258</inkml:trace>
  <inkml:trace contextRef="#ctx0" brushRef="#br0" timeOffset="28244.6154">21064 6747 3483,'7'-9'4257,"-7"9"258,12 0-1419,4 14-774,-13 1-774,12 14-387,-11-4-387,7 7 129,-10-4-516,4-2 0,-5-5-129,0-4-129,0-17 0,0 11 0,0-11 0,-6-12-129,6-8 129,0-2-129,0-7 0,5-4-129,4 0 258,3 0-258,3 4 129,-1 5-129,1 5 258,1 6-258,-1 9 129,-1 4 129,0 7-129,-2 6 129,3 4 129,-1 6-129,0-1 0,-2 4 0,-3 3 129,-2 1 0,0-2-129,-4-1-129,-3-3 129,0-2-258,0-5 258,0-5-258,0-12 0,0 0-645,0 14-2838,0-14-1032,0-7-258,0-4-387</inkml:trace>
  <inkml:trace contextRef="#ctx0" brushRef="#br0" timeOffset="28520.6313">21748 6688 7482,'15'-12'5031,"3"6"-129,-4 4-258,2-2-3999,9 4-129,2-1 0,8 1-129,3 0-258,4 0-129,-1 0-129,-7-3 0,-1 3-258,-13 0-387,-5 7-903,-15-7-2709,-9 22-387,-16-7-258,-11 4-129</inkml:trace>
  <inkml:trace contextRef="#ctx0" brushRef="#br0" timeOffset="28684.6407">21695 6881 6837,'26'6'5160,"13"-10"-516,11-1-387,3-7-3225,18 9-516,3-7 0,7 6-516,3 4-774,-20-7-2322,-2 4-1419,-13-4-258,-14-8-258</inkml:trace>
  <inkml:trace contextRef="#ctx0" brushRef="#br0" timeOffset="28920.6542">22162 6482 7224,'-39'11'5031,"19"11"-258,-1 15-258,-12 4-3612,9 18-258,-9 7-129,2 8-129,-1 2-387,-1-4-129,7-2-129,2-14-387,14-5-258,-3-18-1548,13-9-2064,13-13-387,13-11-258,4-6 130</inkml:trace>
  <inkml:trace contextRef="#ctx0" brushRef="#br0" timeOffset="29264.6739">22709 6498 8514,'20'17'5289,"-37"17"-387,-19 9-387,0 12-3999,-5 6-129,9 5 129,5-6-129,11-2-258,14-12 0,9-10-129,23-11 129,8-9 0,8-11-129,5-5 129,0-18-129,-1-9 0,-8-7 0,-9-7 129,-10-6-258,-12-3 129,-11-2 0,-7 5-129,-17 6 258,-12 7-258,-8 12 129,-4 10 0,1 12-258,0 5-645,17 17-3225,-2 3-645,16 4-258,13-1-516</inkml:trace>
  <inkml:trace contextRef="#ctx0" brushRef="#br0" timeOffset="29408.6821">23171 6973 10707,'53'33'5160,"-40"-21"-387,-13-12-516,-7 17-8772,-7-10-258,-5-4-387,-3-1-516</inkml:trace>
  <inkml:trace contextRef="#ctx0" brushRef="#br0" timeOffset="32199.8417">3611 9424 258,'20'-17'2322,"-6"7"0,3-2 516,4-5-258,-3-5-387,4 4 129,-11-10-387,4 9-516,-15-10-387,0 12-387,-15-3-129,-4 11-258,-13-1 129,-6 10-258,-7 3 129,-1 13-129,-4 8 258,4 7-258,2 7 0,4 7 0,10 4 0,9 6 0,12-1 0,9 2-129,7-1-129,14-3 258,9-3-129,8-6 0,3-3 0,4-3 129,-4-6-129,-1 0 0,-7 0 129,-6-2-129,-12 0 258,-12-2-129,-3-3 0,-16 0 0,-9-2 129,-9-2-258,-4-7 258,-4-5-258,0-3 129,3-3-129,5-2 0,7-11 0,11-7-129,9-9-129,8 0-516,11-13-645,20 7-2064,2-6-903,4 2-387,7-3-258</inkml:trace>
  <inkml:trace contextRef="#ctx0" brushRef="#br0" timeOffset="32483.858">3745 9786 5289,'34'45'5031,"-22"-17"-129,-1-2-387,2 11-2322,-6-16-903,14 7-258,-2-12-258,8-3-387,-1-9-129,4-4-129,4-5 0,-3-9 0,-5-6 0,-2-3-129,-7-5 0,-10-2 0,-7 0 129,-6 1-129,-13 5 0,-7 5-129,-8 9 129,-2 3 0,-3 7-258,-2 7 129,9 10-387,-1-3-903,19 8-2967,1-3-387,13-2-129,16-2-516</inkml:trace>
  <inkml:trace contextRef="#ctx0" brushRef="#br0" timeOffset="32847.8788">5214 9391 8385,'6'-46'4773,"-3"29"0,-3 3-129,0 14-3483,0 7-129,0 23-387,0 9 0,-3 16-258,-1 10 0,0 8-129,-1 6-129,-1-3 0,2-4-258,-3-10 129,6-7-387,-3-14 0,4-6-645,-3-24-2322,3-11-1419,0 0-258,8-3-258,3-18-129</inkml:trace>
  <inkml:trace contextRef="#ctx0" brushRef="#br0" timeOffset="33175.8975">5461 9501 6321,'46'-46'5031,"-32"35"-129,-1 11-387,-13 0-2064,7 16-1935,-8 4-129,-5 6 129,-8 6-258,-4 4 0,-6 0-258,-3 4 129,-4-1-129,1-3 129,0 0-129,4-3 0,8-4 0,5-5 0,11 0 0,2-5 0,17-2 0,5-3 0,8-2 0,3-1 129,3 1-258,-3-1 129,-3-1-129,0-2 0,-8 4-645,-10-12-1032,1 6-2709,-13-6-258,0 0-129,0 0-516</inkml:trace>
  <inkml:trace contextRef="#ctx0" brushRef="#br0" timeOffset="33543.9186">5789 9246 7998,'34'-47'4902,"-12"27"-258,-2 1-129,2 12-3999,-6 6 0,4 6 129,-8 13-258,-4 11 129,-6 5-387,-2 6 129,-5 1-129,-3 2 0,-3-3-129,-1-6 0,4-6 0,3-6 129,3-7-258,2-15 129,5 17 0,5-17 129,7 0-129,2 0 0,3-3 0,0 1-129,2-2 0,-7 1-387,7 5-1806,-8-2-2322,-2 0-129,-14 0-387,20 0-258</inkml:trace>
  <inkml:trace contextRef="#ctx0" brushRef="#br0" timeOffset="33944.9416">6632 9538 8127,'20'5'4773,"-6"-4"-258,5-1-258,-6 0-3741,10-2-645,3 2-387,-7-5-774,10 5-2064,-11 0-1161,-7 0-258,-11 0-258</inkml:trace>
  <inkml:trace contextRef="#ctx0" brushRef="#br0" timeOffset="34131.9523">6657 9757 9546,'0'15'5160,"0"-15"-258,12 2-387,-1-2-3870,7 0-387,3-5-129,2 4-129,1 1-903,-9-3-3612,4 2-129,-5-2-387,-3 2-387</inkml:trace>
  <inkml:trace contextRef="#ctx0" brushRef="#br0" timeOffset="35272.0175">7638 9087 5289,'24'-19'5031,"-7"12"-258,4 4-387,-1 3-3483,7 15-258,-7 5 0,4 13 0,-4 4-129,-3 6-129,-7 3-129,-4 0 0,-6-4-129,0-3 129,-8-7-129,-4-7-129,-1-8 129,-2-6-129,2-8 0,0-3-129,4-10 129,4-7 0,5-7 0,7-7 0,11-4-129,7-3 129,5 1-129,5 2 0,2 5 129,0 5-129,-1 8 129,-6 9 0,-2 8 0,-5 4 129,-4 14-129,-6 6 258,-2 2-129,-2 1 0,-4 2 129,-2 0-129,-1-3 0,-2-1 0,0-11 0,0 1-129,0-15 0,0 0 0,0 0 0,0 0 0,3-18-129,11-8 258,3-3-258,4-5 0,2-1 0,1 3 129,0 5-129,-1 3-258,-3 7 387,-2 6 0,-1 11-129,-3 2 129,1 9 0,-2 1 129,3 8-258,-1 4 258,0 0-129,-2 3 129,0-1 129,-5 0-258,-2-1-258,-6-4-129,3 2-516,-7-11-3612,0 1-258,4-13-387,-14 10-387</inkml:trace>
  <inkml:trace contextRef="#ctx0" brushRef="#br0" timeOffset="35844.0502">8586 8802 3870,'-17'-20'4644,"12"8"0,5 12-2193,-4-21-258,12 18-387,-3-9-645,15 10-258,-5-3-258,9 5-258,-3 5-129,0 6 0,-1 2-129,-2 4 0,-7 7-129,-5 3 0,-6 6 0,-3-2 129,-11 1-258,-4 0 129,-2-2 0,3-2 0,1-7 0,5-6 0,11-15 0,-3 15 0,3-15 0,21 0 0,1-4 0,7-2 0,0-1 0,1-1-129,4 5 0,-3-2-258,1 5-516,-15 0-2322,2 0-1419,-6 5-387,-13-5-129</inkml:trace>
  <inkml:trace contextRef="#ctx0" brushRef="#br0" timeOffset="36212.0712">7570 9900 6321,'-20'7'5418,"20"-7"-516,0 0-258,29-2-3354,22 0-387,10-5 0,23 3-258,10-5-258,16 0-258,10-1 0,3-2-258,0 3 0,-13-3-387,-13 4-129,-21 0 129,-14 6-387,-28-10-903,-8 12-2709,-26 0-645,-14 0 129,-14 8-129</inkml:trace>
  <inkml:trace contextRef="#ctx0" brushRef="#br0" timeOffset="36668.0972">7950 10128 7998,'0'0'5289,"12"21"-516,-9-4 0,1 10-3612,-4 2-903,0 7 129,0 0-258,-3-1 0,-3-2-129,1-4 0,-2-8 0,0-9 0,7-12-129,0 0 129,0 0 0,2-21-129,11-1 129,2-4 0,6-3 0,5 5-258,4 3 258,3 3 0,0 6 0,-2 7-129,-2 5 129,-3 5 0,-4 11 0,-3 2 0,-8-1 0,0 6 0,-6 0 129,-2 1-129,-3-2-258,0-5 0,0 4-903,-8-16-2193,2 7-1419,6-12-258,0 0-387</inkml:trace>
  <inkml:trace contextRef="#ctx0" brushRef="#br0" timeOffset="37008.1168">8435 10037 5934,'34'-35'5289,"-14"24"-258,-1 1-516,3 10-3225,-4 0-645,3 13-129,-6 1-129,-5 4-129,-5 3 129,-5 1-258,-3 0 258,-5 2-258,0-7 129,1 0-129,3-5 0,4-12-129,3 15 129,9-15-129,6 0 129,3 0-129,3-5 0,2-2 0,-2 4-129,-1-2 0,-3 4-387,-6-7-1161,1 8-2967,-15 0-387,21-3-258,-21 3-258</inkml:trace>
  <inkml:trace contextRef="#ctx0" brushRef="#br0" timeOffset="38936.2269">10218 9756 7224,'11'0'5160,"10"-4"-129,-21 4-387,27-17-3999,-20 6-387,-7 11-387,22-10-2451,-22 10-2064,14-15-258,-14 15-645,7-17 388</inkml:trace>
  <inkml:trace contextRef="#ctx0" brushRef="#br0" timeOffset="45956.6285">3549 11705 5547,'2'-12'4644,"-2"12"0,8-10-1290,-6-5-1290,14 14-387,-3-6-516,8 9-387,0 3-258,2 9 129,1 6-387,-3 8 0,-4 5-129,-2 7 0,-6-5-129,-6 0 0,-3-3 0,-3-6 0,-5-9 0,0-5 0,8-12 0,-15-7 0,13-12 0,2-9-129,6-5 129,7-6 0,7-1 0,3 1 0,5 2 0,3 8 0,-1 9 0,1 12 129,-3 8-129,-2 7 0,-4 14 129,2 6-129,-8 4 0,-1 3 0,-5 2 0,-1-3 0,-5-4 0,-3-3 0,-1-5 0,0-9 0,0-12-129,0 0 129,0 0 0,5-22 0,4-6 0,5-6 0,5-7 0,2 1 129,3 1-129,5 6 0,-1 8 129,0 12 0,-3 10-129,-2 8 129,-4 17 0,-4 8 0,-2 5-258,-5 4 258,-3-1-258,-3-6-129,1-3-516,-6-15-1806,2 1-2193,1-15 0,-13 7-387,13-7-387</inkml:trace>
  <inkml:trace contextRef="#ctx0" brushRef="#br0" timeOffset="46276.6469">4292 11362 8514,'27'-49'4902,"-5"28"-387,4 4 0,0 4-3870,4 13-129,-6 1 129,0 18-129,-10 7-258,-2 8 0,-11 3-129,-1 5 0,0-5 0,-5-3-129,0-7 0,3-7 129,2-9-129,0-11 0,14 5 0,-1-5 0,1-7 0,0 2-129,5 1 0,-5-2-516,10 6-2193,-8 3-1806,4 1 0,0 2-645,3-1-258</inkml:trace>
  <inkml:trace contextRef="#ctx0" brushRef="#br0" timeOffset="47207.7">5917 11520 4902,'17'-28'5289,"-17"12"-387,0 2-258,-5-6-2064,5 20-1419,-23-21 0,10 21-387,-13 0-129,2 14-258,-7 7 0,2 8-258,1 0 129,3 7-129,6-1 0,5-2 0,11-4-129,3-8 0,11-4 0,9-9 0,5-8-129,3-5 0,-1-7 0,-1-8 0,-4-3-129,0-4 129,-3 1-129,-8-1 129,-3 3 0,1 2 129,-4 4-129,-5 18 129,11-14 129,-11 14-129,15 12 129,-6 5 0,2 7 129,2 3-258,-2 3 258,2-5-129,0-2-129,-2-6 0,2-7 258,-2-6-258,1-4 0,1-8-129,1-8 129,3-3-129,4-6 129,2-3 0,1 3-129,-2 1 129,-1 3-129,-2 6 129,-3 6 0,-4 7 0,-12 2 0,18 13 129,-14 3-129,2 3 0,-1 4 129,2-3-129,0-1 129,-1-3-129,-6-16 129,13 17-129,-13-17 0,13 0 0,-13 0-129,13-12 129,-6-2 0,1-6-129,1 2 129,2-4-129,2 2 129,-2 1-129,1 4 258,3 5-129,-2 8 0,0 2 0,-3 11 0,-2 6 0,2 3-129,-3-1-129,7 12-1290,-3-11-3225,5-4 0,1-7-516,5-4-258</inkml:trace>
  <inkml:trace contextRef="#ctx0" brushRef="#br0" timeOffset="47624.7239">6872 11472 9030,'7'-26'5031,"-7"26"0,-29-11-387,12 12-3483,-11 7-516,4 9 0,-3 4-129,5 4-258,3 0 0,5 8-129,6-2 0,7-6 0,2-6-129,11-9 0,6-9-129,6-2 129,3-12-129,-1-13 0,1-4 0,-3-8 0,-1-7 0,-9-2 129,-5-5 0,-8-3-129,-1 3 129,-11 6 0,-5 6 129,-3 12-129,2 18 129,0 10-129,4 22 129,7 18 129,2 7-129,4 8 129,6 2-129,7 1 129,3-3-129,3-7-129,3-9-387,-4-20-1419,10-4-3096,0-12-129,6-3-258,-1-17-774</inkml:trace>
  <inkml:trace contextRef="#ctx0" brushRef="#br0" timeOffset="48147.7538">7929 11282 9804,'42'16'5418,"-13"4"-516,1 2-258,9 9-4257,-13 2-129,1 3 129,-7-3-387,-7-5 0,-4-6 0,-7-7 0,-2-15 0,0 0 0,0 0 0,-2-12 0,2-9 0,1-5 0,7-2 0,4-4 0,3 0 0,4 2 0,3 2 0,3 5 0,-1 9 0,0 6 129,0 6-129,-3 7 129,-3 13-129,-3 7 129,-4 5 0,-2 3 0,-4 3 0,-2 0 0,-1-4 129,1-3-129,0-4-129,-1-8 0,4-6-387,-6-11-903,11-3-3483,-8-9-258,0-4-516,-3-9-258</inkml:trace>
  <inkml:trace contextRef="#ctx0" brushRef="#br0" timeOffset="48456.7715">8471 10940 7611,'0'-14'5289,"5"-5"-645,5 12 129,10 4-3741,1 3-645,7 7 0,-3 3 258,1 9-387,-8 1 129,-4 11-129,-13-3-129,-2 4 129,-11-4-129,-2 0 0,0-6-129,2-5 129,6-5-129,6-12 0,6 2 0,10-2-129,6-5-129,0-4-258,6 9-2451,-6-3-1935,0 0-258,-7-1-129,-3 1-516</inkml:trace>
  <inkml:trace contextRef="#ctx0" brushRef="#br0" timeOffset="49208.8146">10357 11107 1806,'10'-37'4902,"-10"14"-258,0 6 129,0 17-2709,-28-25-258,9 25-258,-21 3-258,2 19-387,-14 5 0,7 13-258,-5 2-387,8 4 0,5-1-129,14 0-129,12-10 0,11-8 0,10-12 0,12-10 0,12-7-129,6-15 129,2-7 0,4-10-129,-2-3 129,0-2-129,-7 3 129,-8 3-129,-9 8 129,-5 5-129,-15 20 129,0 0 0,6 7 0,-6 15 0,-2 4 0,2 3 0,0 2 0,4-5-129,8-2-258,-3-10-387,12 3-516,-21-17-1419,26-1-2064,-10-8-516,0-4 0</inkml:trace>
  <inkml:trace contextRef="#ctx0" brushRef="#br0" timeOffset="49731.8445">10572 11083 3870,'29'-26'5031,"-14"26"0,-1 4-387,-14-4-2838,22 32-258,-15-14-645,4 10-129,-9-6-258,4 2 0,-6-7-387,1-2 129,-1-15-258,0 0 129,0 0 0,0 0-129,0-23 129,1 2-129,8-6 0,1-1 0,2 0 0,3 0 0,-1 8 129,3-1-258,-4 8 129,-1 5 0,-12 8 0,17 0 0,-17 0 0,18 18 0,-8-4 0,5-2 0,4-2 0,3-2 0,8-3 0,3-5 0,-2-2 0,1-5 0,-3-5 0,-3-1 0,-6-2 129,-3 1-129,-9 2 0,-5 0 129,-3 12-129,-10-15 0,-4 14 129,-4 2 0,-3 10 0,1 7 0,0 6 0,5 8 129,3 1-129,7 6 0,5 0-129,5-2 129,11-2-258,4-11-258,12 5-1419,-4-19-3225,12-5-129,0-9-387,2-12-387</inkml:trace>
  <inkml:trace contextRef="#ctx0" brushRef="#br0" timeOffset="50588.8935">12317 10851 5547,'5'-12'5418,"-5"12"-516,0 0 0,14 14-3354,-14 1-387,5 16-258,-5-4-258,3 11-258,-1-2-129,-1-1-258,0 0-387,-1-12-645,0 3-1935,-4-13-1806,4-13-516,-15 0-258,4-9 0</inkml:trace>
  <inkml:trace contextRef="#ctx0" brushRef="#br0" timeOffset="50732.9018">12248 10602 5160,'0'-17'4644,"0"17"-1935,6 9-2709,-6-9-4257,14 27-516</inkml:trace>
  <inkml:trace contextRef="#ctx0" brushRef="#br0" timeOffset="51227.9301">12459 10950 3612,'32'36'5031,"-20"-23"-129,-12-13-387,14 0-2967,0-3-387,-9-10-258,10-1-258,-7-7-387,7 1 0,-4-6-258,4 4 258,-3 3-387,1 7 387,-13 12 0,22-5-129,-22 5 0,20 17 0,-12 7 258,3 2-258,0 1 258,2-1-387,4-3-129,-1-6-129,8-3 129,-1-10 0,3-4-129,1-8 129,0-9 0,1-9-129,-1-10 0,-1-9 129,-4-9-129,-4-4 258,-2-5-129,-5 1 258,-3 1-129,-3 8 258,-4 15 0,-1 17 0,0 21 129,-5 13-129,-2 20 0,4 19 129,-1 8-129,2 9 0,2 0-129,0-6-129,6-5-129,2-12-258,4-5-258,-8-24-774,14-3-3354,-18-14-129,10 0-516,-10-16 0</inkml:trace>
  <inkml:trace contextRef="#ctx0" brushRef="#br0" timeOffset="51627.953">12903 10715 6837,'-17'10'5160,"17"7"-387,3 9-1032,11-11-3096,13 7 129,8-8-129,11 3-516,10-7 258,3-3-387,-1-7 0,0-2 0,-5-9-129,-6 0 0,-7-2-129,-11-3 129,-9-1-129,-6-1 258,-6 2 0,-2 2 129,-6 3 0,0 11 129,-7-14 0,-6 14 0,-5 3 0,-1 14 129,-7 4 0,1 6 0,2 2-129,3 4-129,4 2 129,11-3-129,5-1 0,9-9-129,14-5-129,7-5-129,7-2-516,0-10-129,13 0-903,-10-10-2064,5-2-1032,-4-5-387,-1 3-129</inkml:trace>
  <inkml:trace contextRef="#ctx0" brushRef="#br0" timeOffset="52099.98">13942 10735 7224,'8'-11'5031,"-4"-8"-129,-4 19-129,-13-10-3999,0 10-258,-10 6 0,3 10-258,-6 3 129,1 5-129,-1 2 0,4-1-258,5 0 258,5-4-387,6-2 258,6-7-129,0-12 0,21 4 0,-1-4-129,0-7 129,5-3 0,-4 0 0,-1 5 0,-6 1 0,-1 4 0,-13 0 0,13 20 0,-11-2 0,1 9 0,-1 3 0,-1 5-129,-1 0 0,4 4 0,-2-5-129,1 3 129,-3-5 0,-8-5 0,-5-3 129,-2-4-258,-6-8-387,2-1-387,-13-11-1419,14-4-1419,-1-10-1032,5-8-387,8-10 258</inkml:trace>
  <inkml:trace contextRef="#ctx0" brushRef="#br0" timeOffset="52813.0208">13944 10911 3483,'82'-43'5160,"-41"24"-258,1 1-258,5 6-2580,-12-10-1032,9 7-129,-10-3-516,-3 5 129,-15 2-129,-1 10 0,-15 1 0,-5 10 0,-10 5 129,-3 9-129,-5 2 0,5 4-129,2-2 0,5-1-258,5-4 129,5-7-129,1-4 0,0-12 0,25 5 0,-10-7 0,5-8-129,3-7 0,2-7 0,1-3 0,3-5 0,-2 1 129,1 4-258,-2 1 258,-1 7-129,-5 4 258,0 13-129,0 2 0,-3 18 129,-1 5-129,-5 1 129,2 4-129,-3 2 0,-1-3 0,-2-1 129,1-3-129,-3-10 0,-5-13 0,11 12-129,-11-12 129,14-1 129,-14 1-258,18-24 129,-4 3 0,3-4 0,2-3 0,3-1-129,-2-4 258,6 1-258,0 0 129,-2 2-129,0 6 258,-6 6-129,1 3 0,-3 8 0,-2 5 129,-4 2-129,-10 0 0,19 26 0,-14-10 129,3 3-129,-2 2 0,0 1 129,2 1-258,-6 0 258,2-1-258,-4-1 258,0-1-258,-7-3 258,-5-1-258,-3-3 129,-5-5 0,0-2 0,-3-5-258,5 3-645,-9-7-2580,13 1-1290,0-3-387,14 5-516</inkml:trace>
  <inkml:trace contextRef="#ctx0" brushRef="#br0" timeOffset="53349.0513">15447 10853 11997,'17'11'5676,"-1"-4"-516,-16-7-129,0 0-4644,17 0-774,-17 0-2322,0 0-2451,0 0-129,0 0-516,-7-3-387</inkml:trace>
  <inkml:trace contextRef="#ctx0" brushRef="#br0" timeOffset="54248.1028">5357 12985 3612,'12'36'4644,"-6"-23"-129,-6-13 0,0 0-2451,16 0-774,-16-17 0,16-3-387,-9-17-129,10-4-129,0-19 0,9-3-258,-1-14 0,6-6-129,1-6-129,7 2 0,-4 7 0,-2 14 0,-4 16 0,-2 21 0,-7 22 0,-5 22 0,-3 25 129,-3 20-129,-1 11 0,-1 7 0,0 4-129,1-3 0,-2-7 0,0-10 0,2-8-129,-6-16-258,4-9-258,-6-18-645,0-11-3096,0 0-516,0 0-129,0-23-516</inkml:trace>
  <inkml:trace contextRef="#ctx0" brushRef="#br0" timeOffset="54584.122">5505 12758 9159,'37'-46'4644,"3"10"-387,10 1-387,7-13-3741,9-3 0,0-1-129,1 1 129,-6 5-129,-5 4 129,-13 9-129,-8 11 387,-12 12-129,-5 10 129,-12 16 258,1 13-129,-7 6 129,0 13-129,-6 4 129,4 3-387,-3 0 129,5-1-129,-1-6-258,1-7-129,1-5-387,3-16-516,12 2-2193,-4-18-1548,7-4-129,-1-18-516,8-7-129</inkml:trace>
  <inkml:trace contextRef="#ctx0" brushRef="#br0" timeOffset="54848.1372">6393 12518 7353,'27'-46'5031,"-27"46"-129,0 0-258,0 0-2838,-12 15-774,6 10-258,-1-2-258,7 7-129,0 1-258,14-2 129,2-1-258,2 2 129,2-6-129,3-1 129,-5-2-129,-4-4 129,-3-3-129,-8-1 0,-3-2 0,0-11 0,-21 10-129,0-10-129,1 5-516,-8-10-1032,6 5-2838,0-7-387,9-1-129,3-4-258</inkml:trace>
  <inkml:trace contextRef="#ctx0" brushRef="#br0" timeOffset="55136.1536">6516 12680 4644,'58'-7'5160,"-36"18"-387,-2 6 0,-1 15-1677,-10-7-2193,13 8-129,-7-8-129,3 1-387,3-9-129,3-9 0,-2-8 0,4-9-129,-2-11 0,-3-2 129,-5-7-129,-3-3 129,-9-5-129,-4-1 0,-3 2 129,-12 3-258,-5 8 129,-6 1-129,-1 9 0,-5 3-129,5 12-258,-3 0-903,11 17-3096,2 4-258,6 6-258,6 4-387</inkml:trace>
  <inkml:trace contextRef="#ctx0" brushRef="#br0" timeOffset="55428.1703">7207 12876 10836,'32'-6'5289,"-18"6"-258,1 6-129,-15-6-4128,14 23-387,-11-3-129,-1 1-129,-2 4-258,-8-5-516,3 11-2709,-10-12-1419,1 1-516,-4-7 0,2-4-387</inkml:trace>
  <inkml:trace contextRef="#ctx0" brushRef="#br0" timeOffset="60424.4561">8640 12314 4257,'32'-21'5160,"-17"12"-258,-15 9-258,17-4-2193,-17 4-1161,-7 0-645,-10 0-129,-2 13-129,-10-3 0,-1 6-258,-3 0 0,1 3-129,2-2 258,7 4-258,6-4 129,12 0 0,8-2-129,17 2 0,11-4 129,8 1-129,10 0 0,1 0 0,-1 2-129,-1 0 129,-8 3-129,-7-2 129,-8 3-129,-11-2 129,-13-1 0,-1 0 0,-13-2 0,-9 0 0,-7-6 0,-8-1 129,-5-3-129,-3-1 0,3-1 0,2-3-258,10-3-129,0-10-516,30 13-2064,-9-25-1677,14 3-258,13-5-516,7-5 258</inkml:trace>
  <inkml:trace contextRef="#ctx0" brushRef="#br0" timeOffset="60596.4659">8919 12414 8127,'49'23'5031,"-27"-7"-387,-7 2-129,-8 0-3870,1 5-387,-6 0-258,-2-10-774,3 3-2967,-3-16-903,-7 8-387,7-8-129</inkml:trace>
  <inkml:trace contextRef="#ctx0" brushRef="#br0" timeOffset="60999.489">8977 12260 5676,'-3'-34'4644,"3"34"-258,0 0-129,0 0-3612,11 0-774,2 16-258,-1 3-774,9 13 258,-4-3-129,8 7 387,-5-2 0,3 3 387,-4-5 258,0-6 645,1 1 387,-8-15 258,6 2 0,-18-14-129,22-3 0,-13-13 0,6 1-387,-4-14 0,4 3-129,-3-3-129,3 4-129,-2 1-258,-2 7 0,-11 17-129,19-10 129,-19 10-129,18 20 0,-11 1 129,2 4-129,3 4 129,2 0-129,3-2 0,-1-3-129,5 0-516,-7-16-1161,7 4-2838,-2-8-258,2-1-516,-3-5 0</inkml:trace>
  <inkml:trace contextRef="#ctx0" brushRef="#br0" timeOffset="61383.511">9678 12449 5289,'11'-27'5160,"-11"27"0,0-12-516,0 12-2580,0 0-1032,-9 14-258,9 8-129,-4 2-387,4 5 0,0 0-129,5-2 0,5-2-129,6-9 129,3-3-258,7-8 129,7-5-129,5-7 129,5-11-129,0-6 0,3-3 0,-2-4 129,-6-4-129,-7 2 129,-10 2-129,-10 6 258,-11 2-129,-2 10 258,-13 8-129,-5 5 129,-2 12 0,5 10 0,-1 2 129,6 5-129,4 0 0,6 0 0,2-2-258,6-5-129,10-1-387,-6-14-3225,19 1-1290,-3-8 0,6-3-774</inkml:trace>
  <inkml:trace contextRef="#ctx0" brushRef="#br0" timeOffset="62044.5488">11495 11993 10965,'19'-14'5289,"-3"14"-258,7 19-387,0 2-4386,7 11 129,-3 5-129,1 4-129,-6-4-129,-6-5 0,-7-4 0,-5-11 0,-4-17-129,0 0 129,-10 1 0,2-10 0,3-11-129,1-8 0,4-9 0,4-4 0,11-2 0,5-1-129,4 2 258,3 6-129,3 10 0,-1 6 129,-1 20 0,-3 3 0,-3 15 0,-6 14 129,-2 6 0,-2 3 0,-6 1-129,2 1 129,-6-5-129,-2-2 0,0-7-129,0-11 129,-1-4-258,1-14-258,-1 12-1161,1-12-3096,-3-10-129,3-6-645,1-4 129</inkml:trace>
  <inkml:trace contextRef="#ctx0" brushRef="#br0" timeOffset="62280.5623">12276 11964 9804,'28'-7'5418,"-5"2"-387,5-4 0,22 6-4257,-3-4-258,10 4 0,-2-1-258,0 4-258,-1 0-129,-12 0-258,-2 6-516,-25-6-1290,-1 0-2709,-14 0-387,0 0-129,-17 10-258</inkml:trace>
  <inkml:trace contextRef="#ctx0" brushRef="#br0" timeOffset="62453.5722">12371 12066 8901,'-36'25'5160,"36"-25"-129,20 9-387,19-6-3741,2-4-387,13-7-129,3-3-258,2-4-387,3 8-774,-17-8-3612,1 2 0,-8-3-645,-11 2-387</inkml:trace>
  <inkml:trace contextRef="#ctx0" brushRef="#br0" timeOffset="62659.5839">12734 11639 8643,'-47'-2'5418,"23"17"-387,1 13-387,-3 8-3612,7 16-516,2 10-129,0 6-129,2 0-387,-2-5-387,11 5-1032,-8-12-3225,4-12-129,7-11-516,3-12-129</inkml:trace>
  <inkml:trace contextRef="#ctx0" brushRef="#br0" timeOffset="63015.6043">13157 11743 9546,'0'0'5547,"-3"22"-387,-13 13-129,-6 5-3870,7 10-774,6 4-129,9-2 0,3-6-258,16-8 0,10-8 0,8-14-129,5-8 0,4-9 129,0-13-129,-4-12 0,-5-3 0,-7-10 0,-10-3 0,-11-4 0,-9-2 129,-13 2-258,-14 6 129,-12 8 129,-4 5-129,-8 10 0,3 15-258,-1 3-516,22 21-3741,-1 6-258,12 4-129,16 3-645</inkml:trace>
  <inkml:trace contextRef="#ctx0" brushRef="#br0" timeOffset="63172.6133">13692 12051 10320,'87'46'5289,"-57"-17"-387,-10 0-258,-13 6-4257,-7 2-1032,-14-2-3483,-7-4-645,-6-2-129,-3-5-645</inkml:trace>
  <inkml:trace contextRef="#ctx0" brushRef="#br0" timeOffset="63779.648">15048 11625 3354,'24'-3'5160,"-4"3"-258,-3 0 129,10 16-3096,-11-4-258,12 14-129,-15-6-258,8 11-516,-12-1-516,-2-1 129,-5-8-258,-1-6-129,-1-15 0,-4 11 0,4-11 0,-13-13 0,9-5 0,2-5 0,2-6 0,7-2 0,5 4 0,5 2-129,4 2 258,6 5-258,3 6 258,2 4-258,5 8 258,0 5 0,-1 7-129,-2 5 258,-6 3-258,-5 4 258,-9 2-258,-4 3 258,-9 0-258,-6-3-129,-1 1-387,-10-14-1032,5 2-3354,0-9-129,11-6-258,-12-5-516</inkml:trace>
  <inkml:trace contextRef="#ctx0" brushRef="#br0" timeOffset="64111.6669">15619 11310 8901,'32'-21'5160,"-11"21"-129,-2 7-516,18 1-3483,-14-2-516,5 9-129,-5-3-129,1 2-129,-9 2 0,-4 5 129,-9-1-129,-2 5 0,-13-1 0,-3 2-129,-3-4 0,1 1 0,2-5 0,6-6 0,10-12-129,0 11 129,13-11 0,6 0 0,6-4 0,2-1 0,5 0-387,-4 0-387,9 3-3870,-8 2-258,2 0-129,-2-1-645</inkml:trace>
  <inkml:trace contextRef="#ctx0" brushRef="#br0" timeOffset="64328.6793">16474 11586 10836,'19'15'5289,"-2"-11"-258,11-1-129,3-3-4515,14 0-258,9 0-258,1 0-129,5 0-516,-12-3-645,5 7-1290,-25-4-1935,-10 4-516,-18-4 0,-2 12-258</inkml:trace>
  <inkml:trace contextRef="#ctx0" brushRef="#br0" timeOffset="64508.6897">16447 11737 12255,'-65'20'5289,"65"-20"-258,0 17-1419,16-15-2967,23 1-258,9-3-129,10 0-387,4-1-129,4-9-258,5 10-1935,-9-11-2322,-3-1-258,-11-8-258,-8-4-516</inkml:trace>
  <inkml:trace contextRef="#ctx0" brushRef="#br0" timeOffset="64692.7002">16983 11350 9417,'-70'0'5418,"22"29"-387,4 14-258,-15 6-3483,15 12-774,-2 3-129,2 2-387,4 2-387,1-9-774,15 3-2193,-2-20-1548,14-8-258,7-14-387,12-8-129</inkml:trace>
  <inkml:trace contextRef="#ctx0" brushRef="#br0" timeOffset="65035.7198">17301 11448 12255,'13'25'5418,"-27"13"-258,-10 4-258,1 8-4644,4 9 0,8 1 0,11-7-258,7-2 129,17-14-258,9-10 258,8-11-258,6-12 129,1-5-129,0-17 0,-6-4 0,-3-11 0,-9-7 0,-7-5-129,-9-1 0,-10-3 0,-4 3 129,-13 5-129,-9 5 129,-7 10 0,-3 13 0,-2 5-129,5 13-774,-9 6-3612,16 10-258,4 0-258,14 7-387</inkml:trace>
  <inkml:trace contextRef="#ctx0" brushRef="#br0" timeOffset="65200.7292">17981 11904 14319,'87'19'5547,"-55"-12"-129,-12-15-1161,-4 7-4644,-3 5-1935,-13-4-2580,0 0-387,0 0-516,-13 0-387</inkml:trace>
  <inkml:trace contextRef="#ctx0" brushRef="#br0" timeOffset="66175.7851">8870 13518 3870,'45'-37'5031,"-23"18"-129,-1-1-258,-12-9-2709,9 14-258,-15-8-258,3 10-258,-15-3-516,-6 9-129,-17 3-129,-7 4-258,-12 11 0,-9 7 0,-5 7-129,-2 11 129,4 5-258,7 5 129,11 1 0,16 1 129,17-3-258,17-6 258,23-3-258,17-7 129,11-5 0,6-1 0,5-4 0,-6 0 0,-7-1 0,-12 3-129,-13-1 129,-12 0-129,-15-3 129,-6-4 0,-18-2 0,-9-3-129,-9-6 258,-7-2-129,-6-4 0,-3-3 129,2-2-258,0 2 0,8 1-387,5-6-258,21 12-1548,5-2-2451,15 2-258,20-17-387,13 6 0</inkml:trace>
  <inkml:trace contextRef="#ctx0" brushRef="#br0" timeOffset="66471.802">8931 13776 5289,'48'13'5160,"-35"3"-258,-11 11-387,-1 4-2709,-1-4-903,6 4-516,4-6 129,10-3-387,4-9-129,6-5 0,1-8 129,4-5-129,-3-12 258,-5-4 0,-6-6-129,-7-4 258,-10-3-258,-4 1 129,-10 0-129,-9 7 0,-8 2-258,-4 8 129,-2 7-258,-2 6 0,5 7-645,-3-2-1806,10 15-1677,9 0-645,8 0-258,6 0-129</inkml:trace>
  <inkml:trace contextRef="#ctx0" brushRef="#br0" timeOffset="66756.8183">10651 13292 8643,'0'0'5289,"-5"20"-258,4 15-258,-2 2-3870,3 21-645,-3 5-129,0 3 0,-1 4-903,-9-18-1161,6-2-2838,-3-10-387,2-15 129,3-8-645</inkml:trace>
  <inkml:trace contextRef="#ctx0" brushRef="#br0" timeOffset="67087.8372">10973 13351 9417,'40'-40'5418,"-40"40"-387,0 0 0,9 5-4386,-21 17-129,-4 8-129,-10 6-258,-6 3 0,-9 4-129,-3-4 129,-3-2-258,2-7 129,5-7 0,8-6 0,11-5 0,21-12 0,-1 16 0,15-7 0,18-1 0,5 2 0,5 4 0,0 0 0,-1 1-129,-5-2-129,-4 1-129,-10-12-774,3 5-3612,-11-4-387,-14-3-129,14 0-387</inkml:trace>
  <inkml:trace contextRef="#ctx0" brushRef="#br0" timeOffset="67415.856">11138 13072 9546,'11'-29'5289,"0"20"-258,10 1-129,5 5-4515,1 3-258,0 3 129,-1 9 0,-5 3 0,-8 7-129,-7 0 129,-6 5-129,-2-1 0,-9 0 0,3 1 0,2-3-129,4-6 0,2-5 129,0-13-258,20 15 129,-3-14-129,3-1 0,2-3-258,-4-5-645,12 1-3612,-11 0-258,0 0-516,-4 1-129</inkml:trace>
  <inkml:trace contextRef="#ctx0" brushRef="#br0" timeOffset="67896.8835">12509 13212 9417,'-20'-19'5676,"20"19"-516,0 0 129,4 23-3870,-4 6-645,5 13-258,-1 7-258,-1 4-129,1 1-129,-4-6-258,0-5-387,-10-16-645,10-10-3870,0-17 0,-8 0-258,2-20-645</inkml:trace>
  <inkml:trace contextRef="#ctx0" brushRef="#br0" timeOffset="68423.9135">12828 13215 9933,'6'24'5418,"-6"-12"-645,0-12 129,0 23-4515,-5-10-129,1 4-129,-2-3 0,-3 2-129,5 0 0,-2-2-129,1-1 129,3 2-129,2-1 258,4 2-129,9-1 0,11-2-129,2 4 0,6-3 0,4 4-129,-5-5 129,-1 0-129,-6-6-129,-6 0 258,-18-7 129,0 0 0,0 0 0,-30 2 129,-1-2-129,-9-2 0,0-3 0,-1 5-387,-1-6-903,12 3-3354,7 3-129,6-3-387,17 3-258</inkml:trace>
  <inkml:trace contextRef="#ctx0" brushRef="#br0" timeOffset="69159.9557">12636 12922 12255,'-1'-21'5418,"1"21"-258,-18-18-516,5 11-4644,13 7-387,-19-2-1161,19 2-3354,0 0-129,12 12-387,6-5-516</inkml:trace>
  <inkml:trace contextRef="#ctx0" brushRef="#br0" timeOffset="70228.0167">14612 13157 6708,'29'-32'5031,"-19"12"0,3-2-516,1 6-3096,-14-10-387,5 14 129,-11-5-516,-6 10-129,-15 3-129,-3 5-129,-11 11 129,0 14-258,-7 6 0,3 8-129,5 3 129,7 1-258,11 1 129,9-7 0,13-8-129,11-9 129,13-13 0,8-8 0,5-5 0,3-12-129,0-5 129,0-2 0,-7-3 0,-4 3-129,-5 1 129,-7 8 0,-4 7 0,-13 8 0,13 0 0,-13 0 0,8 23 0,-3-5 0,1 1 0,0-4-129,3-2 0,2-6-129,4 0 0,3-7-129,-1 0 129,1-4 0,3-5 0,1-5 0,1-3 129,-2-2 129,-4-3 0,2 4 0,-6 1 129,1 6 0,-14 11 0,16-1 129,-16 1 0,11 16-129,-10 1 0,4 4 0,-2 1 0,2-5 0,1-3-129,-6-14 0,18 13-129,-8-11 129,3-2 0,-1-9 0,1-1-129,1-10 129,1-2 0,1-3 0,1-4 0,-1 1 129,0 4-129,-1 2 0,-1 5 0,-1 13 129,0 4-129,-13 0 0,21 26 0,-12-2 0,2 1 129,-2 4-129,3-2 0,0-4-129,1-2-258,-1-9-645,11-3-3612,-6-4-258,4 0-387,-2-5-387</inkml:trace>
  <inkml:trace contextRef="#ctx0" brushRef="#br0" timeOffset="70497.0321">16079 12920 9933,'21'-15'5547,"-21"15"-645,12 17 258,-12 5-4386,0 12-258,0 4-129,-2 4-258,-3-3-129,-2-6-387,2-4-387,-9-21-1161,14 4-2967,0-12-258,-12-3-387,8-14-129</inkml:trace>
  <inkml:trace contextRef="#ctx0" brushRef="#br0" timeOffset="70664.0417">16030 12591 8901,'-8'-39'5031,"8"39"-387,0 0-387,0 0-4257,-10 8-516,15 8-3612,0 8-516,0 1-258,1 4-258</inkml:trace>
  <inkml:trace contextRef="#ctx0" brushRef="#br0" timeOffset="71196.0722">16147 12960 7611,'18'52'5289,"-12"-31"-258,-4-7-258,9 3-3354,-11-17-516,0 0-387,10 4-258,2-7-129,1-10-129,1-5 129,6-4-129,4-5 0,2 2 0,1-1 0,0 3 0,-2 5 0,-2 7 129,-4 10 0,-6 2 0,-6 16 129,-2 6-258,-4 6 129,0 0 0,3 2-129,0-2 0,5-6-129,5-5 129,3-6-258,8-4 129,1-8 0,5-2-129,1-10 0,2-4 0,-1-8 0,1-4-129,-3-11 258,0-7-258,-1-9 258,-2-3 129,-2 3 129,-10 3 258,0 9-129,-9 11 129,-1 18-129,-6 14 258,-3 18-129,-9 19 0,0 9-129,4 4-129,2 7 129,5-3-258,1-2 129,8-6-258,5-10 0,6-10-258,-3-11-258,11-1-774,-16-14-3096,9-1-387,-7-14-645,-4-2-129</inkml:trace>
  <inkml:trace contextRef="#ctx0" brushRef="#br0" timeOffset="71616.0961">16772 12837 8514,'-33'9'5031,"33"-9"-387,3 12 0,14-5-4128,13 10-387,6-1 129,11 1-129,7 0-129,6-2 0,4-2 0,-2-5-129,-1-4 129,-4-4-129,-3-3-129,-3-9 129,-9-4 0,-4-6 0,-6-4 129,-2-3 0,-8-2 258,-3 4-129,-11-2 258,-6 11 0,-6 2-129,-10 14 258,-11 2 0,1 10-258,-6 7 0,2 4 0,2 6-129,4 0 0,5 0-129,9-1 0,6 0 0,2-2 0,9-5 0,5-2-129,10-2-129,0-5-129,6 4-516,-7-14-2709,9 2-1032,-3-2-774,3 0 0</inkml:trace>
  <inkml:trace contextRef="#ctx0" brushRef="#br0" timeOffset="72564.1505">17893 12841 7998,'13'-29'5418,"-13"29"-387,-9-11-129,-10 11-2967,0 6-1419,-10 5-258,4 7-129,-2 3-129,2 1 0,2 0-129,1-3 129,6-2 0,6-5-129,10-12 129,-1 16 0,1-16 0,16 0 0,2 0 129,1-2-129,0-1 0,-2 0 0,1 3 129,-3 3-129,-4 6 129,-1 6-129,-2 5 258,0 2-258,-2 7 258,3 5-129,-5 1-129,1 0 129,-3 0 0,-2 0-129,-2 0 0,-11-6-129,-6-4 0,-5-4-129,-2-5 0,-6-7-258,4-1 0,-1-8-129,9-3 0,2-14 0,16-1 0,2-9 0,21 2 0,5-8 258,14-1 258,5 0 129,8 0 129,6 5 129,-3-2 387,5 3-129,-5-5 0,3 5 0,-13-4 0,-2 5 129,-12-2-258,-5 6 0,-13 3 0,-5 10-129,-9 10 0,-13-3 0,-5 8 0,0 12-129,-2 3 0,5 4-129,1-2 129,6 1-129,5-4 0,3-2 0,5-6 0,7-4 0,4-5-129,0-2 129,5-5 0,-1-5-129,3-6 129,2-1-129,1 0 129,-3 0-129,0 1 129,-1 4 0,-1 6 0,-4 4 0,-1 2 0,-5 7 0,-1 6 0,-4 3 0,-3 2 0,1 0 0,-2-1 0,-2-3 0,1-1 0,0-2 0,-1-11 0,0 0 0,0 0 0,0 0 0,12-4 0,-5-10 0,4-4 129,4-7-258,4-4 129,3-3 0,5 0 0,0 1-258,4 4-129,-6 0-258,8 19-1806,-9-3-2580,-1 11 0,-4 0-387,0 17-258</inkml:trace>
  <inkml:trace contextRef="#ctx0" brushRef="#br0" timeOffset="72696.158">19027 12989 11739,'48'30'5289,"-29"-20"0,-8-6-516,4-4-4515,-15 0-516,0 0-3354,0-7-1161,0 7-645,-17-12-258</inkml:trace>
  <inkml:trace contextRef="#ctx0" brushRef="#br0" timeOffset="74036.2346">17404 14243 6450,'-73'29'5031,"54"-18"-258,19-11-258,15 13-3741,19-13 129,32 0-258,25-9 129,31-3-258,26-10 0,32-2-258,29-5-129,21 1 0,19 0 0,9 2-129,-7 4 0,-2 1-129,-19 8 0,-25-1 0,-29 9-129,-30-3-258,-31 6 129,-28-4-129,-17 6-903,-28 0-3225,-10-2-258,-11-2 0,-9-1-387</inkml:trace>
  <inkml:trace contextRef="#ctx0" brushRef="#br0" timeOffset="74472.2596">21223 13681 9030,'-48'-5'5160,"8"21"-258,-12 8-258,-1 17-4128,-6 10 129,7 9-258,4 3-129,14 5 0,12-3-129,15-3-129,8-8 0,19-12 0,13-11 0,10-14 0,9-9 0,3-8 0,-1-13 0,0-11 0,-7-8 129,-7-7-129,-10-9 0,-7-3 129,-15-6-129,-8-2 0,-11 4 0,-16 1 0,-13 9 0,-11 6 0,-7 15-129,-5 9 0,1 14-129,-3 1-129,15 24-1161,-1-4-2967,27 10-516,9-4 0,15 6-645</inkml:trace>
  <inkml:trace contextRef="#ctx0" brushRef="#br0" timeOffset="74644.2694">21000 13973 6450,'100'46'5547,"-55"-15"-387,-10-1-387,0 16-2838,-11-13-903,3 5-387,-6-4-258,0-7-258,1-3-258,-2-14-258,2 5-516,-10-18-1161,8 3-2709,-7-9-258,1-4-258,-1-7-387</inkml:trace>
  <inkml:trace contextRef="#ctx0" brushRef="#br0" timeOffset="75020.2908">21581 13994 6708,'40'-33'5289,"-27"32"-258,-3 13-387,-4 0-2838,-1 20-903,-5-1-387,0 6-129,0-3-258,-2-5 0,-3-5-129,-3-10-129,8-14 0,-19 10 129,19-10-129,-22-12 0,14-5 129,-2-7 0,7-3-129,3-7 258,1-2-129,12-5 0,3 0 0,5 0 129,4 2-129,4 3 129,3 4-129,6 6 129,2 5-129,2 7 0,-1 2 129,4 4-129,-5 2 0,-5 3-129,-7 1 0,-11 2-129,-17 0-129,0 0-774,-8 19-2709,-21-9-1032,-5 7 0,-10 1-516</inkml:trace>
  <inkml:trace contextRef="#ctx0" brushRef="#br0" timeOffset="75184.3003">21676 14040 6966,'21'19'5160,"-1"-17"-258,6-2-516,-4-2-3612,8-3-645,5 1-516,-11-9-1677,6 8-2322,-12 1-387,-18 4-387,0 0 129</inkml:trace>
  <inkml:trace contextRef="#ctx0" brushRef="#br0" timeOffset="75543.3208">21693 14134 3225,'-58'49'5160,"45"-30"-129,11-2-258,2-17-1548,22 15-1677,1-15-774,13 2-258,6-2-387,8-5-129,3-2-129,1-5-387,7 7-903,-16-18-1677,8 7-1677,-10-10 516,2 6 1419,-17-14 645,4 2 1290,-9-5 903,-8 0 1419,9 12 2064,-16-1 1548,5 15-774,-13 0-1677,2 21-516,-8 5-903,3 19-516,-9-2-258,5 10-129,-1-1-258,3 1 0,5-8 0,0-5-129,10-5-129,0-10-129,5-1-516,-15-13-1677,17-7-1935,-13-6-774,0-3-129,-4-7 129</inkml:trace>
  <inkml:trace contextRef="#ctx0" brushRef="#br0" timeOffset="75792.3351">22310 13829 9030,'43'-28'5289,"-12"31"-258,-2 15-516,6 11-3741,-1 5-387,5 7-129,1 2 0,-2 4-258,-6 3 129,-6-1 0,-14-6 129,-12-4-129,-11-4 0,-20-2 0,-21-6 0,-15 0 0,-11-1-129,-11-4-258,3 14-1161,-6-9-3612,12 3 129,9-3-774,11-2-129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07T07:43:43.8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2977 6532 645,'-3'-12'1548,"3"12"129,0-17 0,0 4 258,0 13-129,0-24 0,0 24 0,7-24-387,-7 24-129,5-20-129,-5 20-516,0 0 129,11-1 0,-10 9-129,3 24-129,-4 10 0,2 18 0,-2 13-129,-2 18 129,-5 10-258,0 2-258,-2-1 0,0-8 0,1-10 0,4-13-129,2-15 0,2-16 129,0-18 0,3-8 0,-3-14 129,20 1-129,-5-5 129,3-8-129,6-2 258,5 0-258,2 0 129,0 2 0,2 0 0,0 3 0,-3-1-129,-3 4 129,-5 1-129,-4 1 0,-3 0 0,-4 1-129,-11 3-129,13-5-387,-13 5-1419,13 0-2322,-13 0-387,5-14-258,-5 14 0</inkml:trace>
  <inkml:trace contextRef="#ctx0" brushRef="#br0" timeOffset="428.0245">3372 7098 2451,'18'8'4386,"-18"-8"-129,27 8-129,-11-2-3096,1-6-387,7 0-129,-4-11 0,4 0 129,-5-7-387,1-3 0,-10-1-129,-1-6 258,-6 1-258,-1 1 258,-2-1-129,-4 5-258,-6 1 0,-5 6 0,1 5 129,-6 10-258,0 0 258,-2 14 0,-2 13 258,4 10-258,-1 10 258,6 7 0,2 5-129,8 5 0,4-6 0,2-2-258,12-9 0,7-10 0,5-12 0,3-9 0,4-11 0,1-6-258,2-9-129,-6-15-903,8 2-2064,-12-10-1161,5-4-258,-7-5-258</inkml:trace>
  <inkml:trace contextRef="#ctx0" brushRef="#br0" timeOffset="680.0389">3872 6715 4128,'0'-40'4773,"-3"29"-258,3 11 0,-15 8-2967,1 9-516,12 21-129,-8 6 0,5 12-387,-3 3-129,7 7-129,-4-2 0,5-1-258,0-10 129,1-12-258,6-10-129,-1-11-129,6-5-387,-12-15-1548,15-3-2193,-6-12-258,-1-2-645,-4-9 645</inkml:trace>
  <inkml:trace contextRef="#ctx0" brushRef="#br0" timeOffset="885.0506">3729 6985 6321,'-10'4'4773,"-2"-4"-129,12 0-258,0 0-3741,23-7-258,1-2 0,9 1 129,1 1-516,0-7-387,4 11-1032,-11-2-2838,4-3 0,-7-1-645,-1 4 0</inkml:trace>
  <inkml:trace contextRef="#ctx0" brushRef="#br0" timeOffset="1295.074">4813 6915 4128,'0'-11'4515,"9"-11"0,1 11-129,4 8-3096,0-9-387,13 12-129,-5-7 0,8 14-387,-7 7 129,1 9 0,-10 3-258,-6 7 0,-8-1-129,-2 6 0,-12 1 0,-8-7-129,-5 0 0,-4-3-129,-2-4 0,-1-2-258,6-1-387,-7-15-1548,12 0-2193,5-6-387,18-1-258,-12-12 129</inkml:trace>
  <inkml:trace contextRef="#ctx0" brushRef="#br0" timeOffset="1576.09">5122 6849 6708,'12'-13'4773,"-12"13"0,0 0-387,-4 25-3354,-13-1 0,3 11-387,-8 1-129,5 5-258,-2 1 0,5 0 129,2-6-258,9-3-129,3-5 0,4-3 129,9-8-258,7-5-129,8 2-1419,-1-12-2838,5-2-516,-3-7-129,5-3-516</inkml:trace>
  <inkml:trace contextRef="#ctx0" brushRef="#br0" timeOffset="2424.1387">6167 6493 6321,'0'-11'4902,"-13"29"-258,3 11-258,1 13-3741,-4 7-258,8 15 258,-6 4-129,3 7-387,-1-5 129,2-4-129,-1-9-129,2-8 0,1-9 0,0-11 0,3-12-129,2-17 129,0 0-129,0-6 129,0-14 0,7-6 0,4-2 0,-1-5 129,9 0-258,0-1 258,3 3-129,7 7 129,2 4-258,-1 8 129,1 7 129,3 5-129,-6 7 129,-1 10-129,-6 3 258,-3 6-258,-9 0 129,-6 4 0,-3-4 0,-6-2-129,-10 1 0,-5-6 0,-6-1 0,-5-3-129,-4-2 0,0-9-258,4 4-258,-6-12-1419,15-4-2580,4-4-129,11-5-387,8-3 129</inkml:trace>
  <inkml:trace contextRef="#ctx0" brushRef="#br0" timeOffset="2756.1576">6425 6985 6966,'69'0'5160,"-38"-3"-516,0 0-258,-5-6-3483,4-1-258,-4-5-387,-1-1-258,-7 1 129,-5-1-129,-3 0 129,-5 2-129,-5 2 129,0 12-129,-13-10 129,-2 10 0,-3 7 129,-5 8-129,1 3 129,2 6-258,1 4 387,5 4-258,3 4 0,5 1 0,3-3 0,3-1-258,10-2 129,3-9-258,6-2-516,-1-18-1677,10 1-2193,3-5-258,6-9-645,3-9 129</inkml:trace>
  <inkml:trace contextRef="#ctx0" brushRef="#br0" timeOffset="7851.4491">7861 6900 1935,'34'-31'3999,"-22"12"258,-8-2-1161,5 9-1677,-14-13 129,5 12-258,-17-7-258,3 11-258,-9-4 0,3 8-129,-8 0 0,3 7 0,-4 9-258,0 11 0,4 7-258,0 7 129,7 2 0,4 0-258,6-2 129,8-5-258,3-5 258,9-8-258,6-11 129,7-7 0,4-6-129,0-12 258,4-5-258,-1-5 258,-2-4-258,-1-1 258,-5 1-129,-5 3-129,-5 1 129,-2 14 0,-12 14 0,0 0 129,11 3-129,-9 19 0,1 7 0,2 2 129,0 4-129,1-2 0,5-4 0,1-7-258,4-5-129,-4-11-516,8-3-516,-13-16-1161,19 2-903,-16-15-1032,7-4-645,-5-5 1161</inkml:trace>
  <inkml:trace contextRef="#ctx0" brushRef="#br0" timeOffset="8143.4658">8170 6786 258,'2'-15'4128,"12"15"387,-8 17-903,-6 4-903,13 14-645,-13-10-645,7 9-387,-4-9-516,4 0 129,-3-8-258,5-5 0,-9-12 0,13 0-258,0-14 129,1-4-258,2-5 258,2-5-129,0 0 129,-1 3-129,0 0 0,-1 11 0,-3 5 129,-2 7-129,0 4 0,0 11 0,1 8-129,-3 6 129,4 4-129,-1-2-129,3 5-387,-10-9-3999,5 0-258,-3-6-258,-2-8-387</inkml:trace>
  <inkml:trace contextRef="#ctx0" brushRef="#br0" timeOffset="8751.5006">9608 6612 5934,'-22'-14'5160,"11"15"-258,-4 11-387,8 15-3741,-9 0 0,6 14-129,3-2-387,5 2 0,2-6 0,1-6-129,11-8-129,5-10 129,8-8 0,5-6-129,2-10 0,1-7 129,-3-5-129,-3-4 0,-8-5 0,-6 0 0,-8 0 0,-8 3 0,-13 2 129,-4 5-129,-7 7-129,-1 6 0,2 11-258,0-1-774,14 8-3354,4 6-258,8 6-258,12-4-516</inkml:trace>
  <inkml:trace contextRef="#ctx0" brushRef="#br0" timeOffset="9143.523">9959 6682 2451,'57'-18'4902,"-41"7"0,-16 11-258,0-22-2580,0 22-387,-23 0-387,7 7-516,-10 7-129,3 9-129,-2 1-258,5 4 0,2-1 0,9 0-258,5-5 0,4-8 0,9-4 0,7-9 0,8-4 0,-2-9-258,6-6 258,-2-9 0,-3-7 0,0-9 0,-6-9 0,-5-5 0,-4-1 0,-2 3 0,-4 3 258,-2 10-258,0 14 0,0 28 129,0 0-129,0 24 0,-1 18 0,1 12 0,0 8-129,0 4-258,11 11-903,-9-20-903,20 6-774,-5-21-1935,8-10-258,4-15-387</inkml:trace>
  <inkml:trace contextRef="#ctx0" brushRef="#br0" timeOffset="9548.5461">10496 6711 4257,'41'-59'5289,"-34"34"-258,-6 8-258,-15 0-2967,3 17-516,-14 2-516,3 14-129,-4 6-387,2 5 258,1 5-387,8 3 0,1-1-129,10-3 0,4-6 0,2-8 0,11-6 0,10-10-129,3-2 129,2-15 0,0-6 0,-1-8-129,-3-9 129,-2-8-258,-6-5 516,-9-4-516,-3 2 516,-3 4-258,-1 5 129,-3 12-129,-1 18 0,4 15 129,-7 19-129,7 18 0,0 11 0,0 8 129,6 5-129,3 0 0,4-5 0,4-6-129,3-9-387,0-16-258,15-2-2967,-9-17-1290,9-5 0,-2-5-774</inkml:trace>
  <inkml:trace contextRef="#ctx0" brushRef="#br0" timeOffset="9932.568">11580 6532 2580,'5'-12'5418,"2"-5"-387,-7 17-129,0 0-2322,6 29-1419,-6-4-258,0 10-387,-3 1-258,1 3-129,2-3-258,-2-9-129,2-3-258,0-24-516,0 17-645,0-17-2709,-2-12-774,-2-9-129,4-6 259</inkml:trace>
  <inkml:trace contextRef="#ctx0" brushRef="#br0" timeOffset="10072.576">11578 6259 4128,'0'-15'4773,"0"15"-387,0 0-1161,12 8-2967,-2 17-1290,-4 0-2967,4 3-258,-2 4-516</inkml:trace>
  <inkml:trace contextRef="#ctx0" brushRef="#br0" timeOffset="10547.6033">11715 6573 3612,'39'60'4902,"-25"-40"0,4 2-2193,-18-22-645,26 9-516,-26-9-387,30-14-387,-17-4-129,8-5-129,-4-2-129,1 3 0,-4 1 0,0 6-129,-14 15-129,16-5 258,-14 10-258,-2 17 0,0 3-129,3 6 0,2-2 0,5-3 0,2-1 0,8-9-129,5-6 0,1-7 0,6-3-129,-1-8 129,1-7 0,-1-8 0,0-9 129,0-12-129,-2-9 0,2-10 129,-1 0-129,-2-2 258,-4 5-129,-4 6 129,-4 13-129,-5 20 258,-11 21-129,0 7 0,-4 23 387,-6 14-516,-1 8 129,0 11-129,1 0 129,6-3-258,4-5 129,4-8-258,8-7-258,1-16-129,10-3-1290,-11-15-2709,10-6-516,-9-11-387,-2-7 0</inkml:trace>
  <inkml:trace contextRef="#ctx0" brushRef="#br0" timeOffset="11959.6841">12389 6471 3612,'-56'-17'5289,"33"17"-258,9 5-387,14-5-2322,0 23-1548,11-7-387,11 1-129,8 0-258,6 0 129,2-5-129,4 0 0,1-4 0,-2-2 0,2-3 0,-3-3 0,0 0 0,-3-12 0,-1 0 0,-3-3-129,-4-1 258,-1 1-129,-6-5 258,-3 8-129,-8-1 129,-11 13 0,0 0 0,0 0 0,-8-1-129,-11 5 129,-5 11-129,-3 2-129,-2 2 0,5 1 258,1 1-258,7 1 0,3-2-258,11-3 258,4 0-129,14-10-129,10 5-258,2-12-387,12 7-258,-5-7 129,15 0 0,-8-7 129,11 2 0,-9-3 387,3-4 516,-4 1 516,-8-7 129,1 6 387,-15-9-129,1 7 129,-17-8 0,0 9-258,-7-1-258,2 14-129,-22-11-129,6 11 0,-4 7-258,0 5 0,-1 5 0,0 2 0,3 2 0,1-2-129,4-2 129,7-2 0,0-3 0,6-12 129,0 0-129,16 10 0,-1-10 0,4-7 258,3-3-129,-1 1-129,1 0 129,-3 1 0,-4 5-129,0 3 129,-4 3 0,-4 11 0,-5 8-129,0 4 129,-2 7-129,0 4 129,0 5-129,-2 1 129,-2 0-129,-2-2 0,-3-3 129,-1-3-129,-3-4 129,-1-4-258,-5-10 258,-1-5-387,0-4 387,-2-8-258,1 0-258,0-9 387,2-4-258,-1-4 258,8-1-258,4-1 129,5-2-258,3 0 258,11 0 0,6 5 0,12-4 0,9 3 0,3-1 129,7-2-129,2 0 258,4-1-129,0-1 129,2-5-129,-4 1 258,-5-2-129,-5 2 0,-6-3 129,-8 3-129,-5 0 0,-8 6 129,-8 0-258,-4 7 129,-3 13 0,-4-11-129,-7 11 0,-4 7 0,-1 8 0,1 2 0,0 3-129,2 1 129,2 1 0,4-3 0,5-4 0,2-1 0,0-14 0,15 15 0,-3-12 0,4-3 0,-2-2 0,3-6 0,0-5 0,3-1-129,1-2 129,0 0-129,4-3 129,0 4-129,1 1 0,0 6 0,-2 4-129,-4 4 258,-1 4 0,-6 9-129,-4 3 129,-2 0 0,-5 3 0,-2 2 0,0-4 0,0-3 0,0-2 0,0-12 0,0 0 129,0 0-129,0 0 258,11 0-129,1-13-129,1-7 129,5-2 0,-1-4 0,7 1-129,1-1 0,0 2 0,-2 3-129,0 1-258,6 16-1419,-9-5-2967,5 9-258,-6 1-387,5 13-387</inkml:trace>
  <inkml:trace contextRef="#ctx0" brushRef="#br0" timeOffset="12100.6921">14522 6737 10320,'58'22'5676,"-43"-20"-645,-2 0 0,-13-2-5031,0 0-1161,14 0-3612,-14 0-516,0 0-258,-14 0-516</inkml:trace>
  <inkml:trace contextRef="#ctx0" brushRef="#br0" timeOffset="21712.2419">3039 8393 3225,'-8'-35'4386,"6"24"258,-3-4-1290,5 15-903,0 0-516,0 9-774,-3 15 129,3 18-645,-3 2 129,1 13-387,-3 4 258,-1 0-516,0-4 129,1-8-129,0-13-258,0-9 129,3-15 0,2-12 0,-1-10 129,1-18-129,0-9 0,1-13 129,3-13-387,5-6 258,-2-2-258,3 5 258,3 6-129,1 9 0,-1 10 0,1 19-129,2 21 516,2 13-258,1 22 0,2 15 129,1 15 129,1 13-129,3 7 0,1-1-129,2-6 129,0-5-129,1-16 258,-1-15-258,5-17 0,0-24 0,-1-9 129,-1-20-129,-3-10 129,-2-14-129,-3-10 0,-4-7-129,-7-1 129,-3 1-129,-3 0 0,-5 7 129,-2 10-258,0 11 129,0 16-129,-2 6-387,2 20-516,0 0-1548,0 0-1935,0 9-258,2 6-387,6 0 258</inkml:trace>
  <inkml:trace contextRef="#ctx0" brushRef="#br0" timeOffset="22027.2598">3725 8352 4644,'23'41'4902,"-19"-12"0,-4 8-258,-4 1-2967,4 15-516,-8-2-129,8 2-387,0-4-129,1-5-258,7-11 0,9-12-129,4-11 0,7-10-129,4-14 129,3-8 0,-2-10 0,1-6-129,-4-3-129,-6 1 258,-9 0-258,-9 4 129,-6 7-129,-8 5 0,-10 7-129,-8 9 258,-5 6 0,-5 4-258,3 10 258,-2 5-258,8 8-258,-2-7-1161,17 4-2709,3 0-129,9-5-258,10-10-387</inkml:trace>
  <inkml:trace contextRef="#ctx0" brushRef="#br0" timeOffset="22460.2847">4050 8588 3225,'50'0'4773,"-35"2"0,-4 7-387,-11-9-2322,15 21-387,-15-21-129,7 26-774,-6-14-129,5 4-258,1-5-258,-7-11 129,20 8-129,-5-8 0,3-8-129,3-6 0,0-4 129,-1-3-129,3-3 0,-4 5 0,-3 1 129,-2 4-129,-14 14 0,12-9 129,-12 9-129,4 18 129,-4 2-129,1 4 0,2 1 0,3 4 0,1-5 0,3-2 0,4-5 0,2-8 0,3-6 0,0-3 0,2-11 0,2-6 129,-2-4-129,-4-4 0,3 0 0,-4 0 0,-1 4-129,-5 1-129,3 9-645,-13-5-1806,0 16-1806,12-4-387,-12 4-258,14 11-129</inkml:trace>
  <inkml:trace contextRef="#ctx0" brushRef="#br0" timeOffset="22635.2947">4970 8743 5934,'32'32'4773,"-22"-10"-387,-9-1-258,-5 3-3612,-1 3-258,-5 4-2064,0-3-2064,-10-6-387,4 2-516,-5-11 129</inkml:trace>
  <inkml:trace contextRef="#ctx0" brushRef="#br0" timeOffset="24151.3814">6339 8415 2322,'28'-20'4644,"-20"3"-258,-3-3 129,-6-6-2838,1 12-129,-12-10 0,6 12-516,-14-1-129,1 11-387,-11 2 0,-2 16-258,-6 8 0,0 9-129,0 8 0,6 0-129,5 2 258,7-2-258,10-7 129,10-8-258,6-10 258,15-12-258,7-4 129,4-15 129,4-6-258,1-5 129,-2-4-258,-3 1 258,-3 0-129,-5 6 129,-7 3-129,-6 8 0,-11 12 129,15-11 0,-15 11 0,2 12 0,-2 8 258,0 2-387,1 5 258,3 0-129,3-1 129,1-5-129,4-3 258,-1-6-258,5-9 0,-2-3 129,4-11-258,-3-7 129,0-3-258,0-1 516,3-1-645,0 1 516,-3 3-387,-1 4 129,-1 8 0,-3 5 129,-10 2 0,17 12 0,-14 4 0,0 2 0,-2 1 129,1-1-129,1-2 258,-2-5-387,-1-11 258,0 0 0,20 3-129,-20-3 258,22-19-516,-7 0 258,3-1-129,-1-2 129,2 1-129,-1 4 0,-1 2 129,-5 3 0,0 7 0,-12 5 0,13 0 0,-13 0 0,3 15 0,0-1 129,-1-2-129,3 1 0,0-1 129,-5-12-129,19 15 0,-6-10 0,1-5 0,3 0 0,-1 0 129,3-6-258,0-4 129,-3-1 0,2-2 0,-3-4 0,0 3 0,-3-4 0,-3 5-129,0 0 129,-9 13 0,0 0 0,0 0-129,0 0 129,5 15 0,-5 2 0,0 1 0,3 0 129,2-3-258,2-3 129,3-3 0,5-2 0,4-4 0,1-3 0,4 0 0,0-3-129,3-4 129,-2-2-129,-3 0 0,0-4 129,-2-2-129,-3-2 129,-2 1 0,-4 0 0,-1 3 0,-2 3 0,-8 10 129,11-5-129,-11 5 129,1 22 0,-1 1-129,0 8 0,-1 7 258,-4 7-258,-2 7 129,-3 1-129,-2 6 129,-3 4-129,-5 2 258,-6-5-258,-8-3 0,-4-3 0,-7-8 0,-6-11-258,-2-7 129,-1-15-258,10-2-645,-4-11-3354,14-12-258,8-15-516,14-9-129</inkml:trace>
  <inkml:trace contextRef="#ctx0" brushRef="#br0" timeOffset="24804.4187">8596 8125 7611,'2'-11'4773,"-2"11"0,0 0-1548,-4 24-2451,-8 1-258,4 8 129,-2-1-516,-2 0 0,0-3-387,-1-6 0,6-4-645,-5-15-516,12-4-2451,0 0-774,-1-12-258,1-8-258</inkml:trace>
  <inkml:trace contextRef="#ctx0" brushRef="#br0" timeOffset="25459.4562">8555 7911 3483,'12'0'4257,"-12"0"-129,11 8-387,-11-8-3354,15 19-903,-15-19-387,21 26-387,-9-13 0,5 12 0,-3-5-129,5 10 387,-1 0 258,0 2 645,0 5 774,-6-5 387,6 3 258,-10-10-129,7 3 387,-10-16-258,7 1 0,-12-13-258,21-2 0,-13-18 0,8 0-258,0-14 0,6 3 0,-2-5-258,2 3 129,-2 3-258,-1 8-129,-5 5-129,0 11 0,-14 6 0,12 16 0,-11 8 0,-1 6-129,2 4 0,1 2 0,1-3-129,4-2 0,3-8-129,1-9-129,7-6-129,-1-8-258,9-6 0,-6-16-129,9-2 129,-6-15-129,8-4 258,-3-14 0,5-2 258,-4-4 387,-3 1 387,1 10 258,-12 2 0,5 16 258,-15 9 0,-6 25 0,5 8-129,-5 22 0,-15 10-129,3 14-516,-6 8 129,1 6 0,0 1-387,2-5 129,6-4-258,-1-15-129,10-3-774,-7-24-1677,7-7-1806,0-11-387,11-9-129</inkml:trace>
  <inkml:trace contextRef="#ctx0" brushRef="#br0" timeOffset="25855.4789">9249 7928 3870,'-23'12'4773,"18"2"-129,5 6-387,10 4-2967,8-4-774,14 2-129,6-6-129,12-3-129,0-4-129,4-2-129,-2-3 0,-4-4-129,-1 0 0,-7-7-129,-5-2 0,-11-3 0,-2 0 129,-6-1 129,-7 0 387,-9 13 129,7-20 0,-7 20 129,-10-5 0,-2 9 129,-8 4-258,1 9 0,-3 3-129,0 6-129,1-1 129,2 2-258,7-3-258,4-1 129,8-1 0,0-5-258,20 0-258,-1-12-645,15 8-1935,1-6-1290,2-3-387,5-3 129</inkml:trace>
  <inkml:trace contextRef="#ctx0" brushRef="#br0" timeOffset="26291.5038">9997 8208 1,'62'-52'4385,"-38"24"646,-5-3-387,1 9-1677,-18-10-1032,8 14-516,-11-1-516,1 19-129,-19-4-387,0 9 0,-7 12-258,2 8-129,-5 7 0,5 0 129,0-1-258,7-3 129,5-1 0,6-11 0,6-16 0,3 11 0,9-11 0,7-8-129,-1-2 129,3 1 0,0-1 0,-2 3 0,-1 7 0,-2 0 0,-6 10 0,-3 9 0,-3 3 0,-2 6 0,-2 4 0,0 4 0,-3 4 129,-4 2-129,-2 1 129,-2-2-129,-3 0 129,-6-2-258,-4-2 258,-4-5-387,1-6 129,-5-8-258,-2-3 0,-3-11-258,7-1 0,-1-11-387,18-4-2064,-2-14-1548,10-10-129,6-6-129</inkml:trace>
  <inkml:trace contextRef="#ctx0" brushRef="#br0" timeOffset="26805.5331">10150 8249 2322,'96'-38'4902,"-52"16"-387,-3-2-129,-4 5-2580,-6-12-903,-1 9-129,-11-7-129,-2 9-258,-14 3 129,-3 17-258,-3-13 258,-8 13-129,-10 6-258,3 9 129,-3 6-258,4 1 0,1 2-129,5 2 129,4-5 0,4 0 0,3-8 0,0-13-129,20 16 129,-5-16 0,4 0 0,1-9-129,4-2 129,-1-8-258,4 1 129,-3 0-258,4-3 258,-7 4 0,5 5 0,-4 3 0,-5 9 129,-2 4 0,-6 10 129,-1 3 0,-6 5 0,0-2 0,-2-1-129,0-1 387,-4-8-258,4-10 0,0 0 0,0 0 129,-3-7-129,6-12 0,8-3 129,4-4-258,5-1 0,1 0-129,6 6-258,-7-6-1935,7 9-2322,-4 5-129,2 3-774,-5 3 387</inkml:trace>
  <inkml:trace contextRef="#ctx0" brushRef="#br0" timeOffset="27463.5708">11916 7902 2580,'18'-35'4902,"-17"17"-387,-1 0 0,-14-1-3483,2 11 0,-11-1-258,-2 9-258,-8 4-129,-1 15-129,-5 5 0,5 13-129,-2 3 0,10 8 0,5 5 0,8-4-129,13-1-129,9-8 129,17-7-129,6-12-258,14-4-516,-2-17-1032,18-2-1161,-5-16-1290,-1-2-387,2-5 0</inkml:trace>
  <inkml:trace contextRef="#ctx0" brushRef="#br0" timeOffset="28119.6084">12233 8006 903,'42'-52'4386,"-35"31"387,-7 3-903,0 18-1290,-22-12-645,7 17-645,-16 3-516,8 12-129,-6-2-387,6 9 258,2-2-387,7 1-129,6-4 0,4-5 0,4-6 0,0-11 0,25 3 0,-9-3 0,4-11 0,-1-3 0,1-4 0,-2-4 0,-1 2 0,-3 3 0,-5 3 0,-1-1 0,-8 15 0,0 0 0,12 0 0,-12 8 0,0 7 0,0 3 0,0 2 0,3 0 0,-1-1 0,1-5 0,2-4 0,-5-10 0,18 10 0,-18-10 0,20-4 129,-7-6-129,1-4 0,3-3 0,2-2 0,1 1 0,1 1 0,-1 5 0,0 0 0,-1 7 0,-5 5 0,-2 2 0,-3 10 0,-1 3 0,-3-1 0,0 1 0,1-4 0,-3 0-129,-3-11 129,11 9 129,-11-9-129,16 0 0,-16 0 0,20-18 0,-6 2 129,1-3-129,3 0 0,2 2 0,0 0 129,0 5-129,-4 6 0,2 6 129,-5 6-129,0 8 0,-4 3 129,-1 3-258,5 4-387,-6-12-2322,6 5-1806,5-8-387,0-6-258</inkml:trace>
  <inkml:trace contextRef="#ctx0" brushRef="#br0" timeOffset="29047.6614">13741 8032 1161,'0'0'3870,"0"-19"129,18-5-258,2-11-3225,7-11-387,4-5 516,5-11-387,5-7 129,-2-10 258,2 6 0,-7-2 258,0 13-258,-15 3 387,3 17-516,-13 14 258,-9 28-129,1 6-258,-2 27-129,-11 11-129,-3 10 0,2 11 0,-4 4-129,7-3 129,4-4-129,6-8 258,0-8-258,11-11 129,8-10-129,6-13 0,4-9-129,4-3 129,0-12 0,0-9-258,-3-8 258,1-7-258,-3-2 129,-5 1-129,-4 0 129,-2 5 0,-7 3 0,-4 7 0,2 10 0,-8 12 129,0 0 129,-3 6-129,-4 10 0,4 4 0,3 1 258,0 3-258,10-2 129,1-5-129,10-2 129,2-8-129,6-7 258,-1-5-258,2-8-129,-2-4 129,-6-2-129,-5-3 258,-5 4-129,-8 1 129,-4 17-129,-9-15 258,-8 15-129,-6 12 258,0 12 0,-2 5-129,0 5 0,4 3-129,7 0 0,4 1 0,7-5-129,6-6 0,14-10-516,13 4-1032,1-15-2838,9-4-387,3-2-129,2-8-645</inkml:trace>
  <inkml:trace contextRef="#ctx0" brushRef="#br0" timeOffset="30335.7351">15663 7461 5547,'9'-36'4902,"-9"36"-129,-4 6-387,-10 24-3483,-9 9-387,4 14 0,-8 2 129,5 8-387,0-6 0,5-7-258,9-11 129,8-12-129,8-15 129,17-12-129,7-6-129,6-15 258,3-11-258,4-7 129,-2-4 0,0-6 0,-2 3-129,-7 5 129,-6 5 0,-7 4-129,-5 11 129,-4 9 0,-12 12 0,14 0 0,-14 17 0,-2 5 129,-3 4-129,0 5 0,3 3 0,-1 1 258,3-6-258,0-2 129,3-6-129,7-6 129,2-7 0,4-7 0,-1-3-258,2-12 0,1-4 129,0-6-258,0-1 129,1-4-129,0 4 129,-3-3-129,2 7 129,-3 3 0,1 6 129,-2 8 0,-4 4 129,2 4-129,0 7 0,-2 4 0,-1 4 129,1 2 0,-3 1-129,2-3 129,1-1 0,-2-1 0,-3-5 0,-1-1 129,-4-11-258,0 0 129,0 0-129,11-4-129,-5-8 129,0-8-258,5 1 129,5-5-258,4 5 258,3-1-129,8 2 0,-1 0 0,2 6 129,-2 1 129,-1 3-129,-4 4 129,-2 0 0,-6 3 0,-3 1 129,-3 0 0,-11 0 0,15 17 258,-13-5-258,-2 6 0,0 1 0,-4 2 129,-4 4-258,-1-5 0,1 2-645,-7-14-1548,4 1-2193,11-9-258,-15 0-387,15 0-129</inkml:trace>
  <inkml:trace contextRef="#ctx0" brushRef="#br0" timeOffset="30499.7445">16739 7231 5289,'23'-56'5031,"-17"39"-516,-1 4-129,-5 13-3096,3-13-1419,-3 13-516,17 0-2064,-7 0-1548,3 0-387,5-3-129</inkml:trace>
  <inkml:trace contextRef="#ctx0" brushRef="#br0" timeOffset="30695.7557">16982 7066 6708,'30'-9'4773,"-30"9"0,1 24-1548,-15 1-1419,2 18-516,-11 6-516,2 13-258,-6 2-129,2 4 0,2-3-387,4-3 129,1-7-516,3-9 258,8-9-516,-1-17-516,8-7-3354,0-13-387,0 0 0,0 0-645</inkml:trace>
  <inkml:trace contextRef="#ctx0" brushRef="#br0" timeOffset="30995.7729">16754 7424 6837,'-11'0'4902,"27"-9"-387,7-3-129,15 1-3999,3-7 0,10 4 258,-4-3-258,3 7-129,-8 2 0,-3 8 129,-10 6-129,-7 10 0,-10 9 0,-9 9 0,-3 2 0,-5 3-129,-5 0 0,0-3-129,-2-2-129,-1-8-387,6 3-258,-6-20-1290,13-9-2451,-19 11-516,19-11-129,-17-8-387</inkml:trace>
  <inkml:trace contextRef="#ctx0" brushRef="#br0" timeOffset="31619.8086">16913 7543 5547,'15'0'5160,"3"0"-387,9 0-387,9-5-3483,7 3-387,2-6-129,7 4 129,-1-6-387,-3 0 0,-3-4-129,-8-1 0,-10 3 129,-7 1 129,-20 11-129,13-9 0,-13 9 129,-9 11-129,-4 6 0,-3 7 0,1 1-129,1 0 0,2 0 0,4-5-129,6-4 129,2-6 0,0-10 0,15 3-129,-1-6 129,4-7 0,4-6 0,0-7 0,6 0 0,2-2 0,-2 1 0,0 4-129,-2 8 129,-4 5 129,-4 7-129,-2 8 0,-6 9 0,-4 4 0,-2 2 0,0 0 129,-1-4-129,1-4 0,-4-15 129,16 14 0,-3-14-129,1 0 0,4-10 129,2-2-129,3-6 0,1-5 0,3 0 129,1-2-258,-1 4 258,-1 2-129,-5 9 0,-1 4 129,-6 6-129,2 13 129,-6 8 129,-1 2-258,-3 4 0,2-2-516,7 2-774,-5-9-3354,5-2-129,0-11-387,4-5-387</inkml:trace>
  <inkml:trace contextRef="#ctx0" brushRef="#br0" timeOffset="32559.8623">19027 7221 2451,'2'-11'3870,"6"-4"0,-8 15-1290,0 0-1290,0 0-516,0 0-258,0-10-258,0 10-129,0 0 0,0 0 0,0 0 0,0 0 0,0 0 258,0 0-387,0 0 129,0 0-129,0 0 0,8-6-258,-8 6-129,0 0-387,0 0-1677,0 0-1419,0 0-258,0 0 129</inkml:trace>
  <inkml:trace contextRef="#ctx0" brushRef="#br0" timeOffset="33767.9313">18772 7236 5547,'22'-34'4773,"-22"34"129,17-7-645,-14 21-2967,-3 10-645,-2 13 129,-7 6-387,0 7-258,-3-2 0,1 2-258,2-9-129,-3-12-516,11-6-516,1-23-2838,0 0-387,0 0-387,0-21-129</inkml:trace>
  <inkml:trace contextRef="#ctx0" brushRef="#br0" timeOffset="34179.955">18919 6986 2709,'0'0'3999,"0"0"-258,0 0-258,9 7-2967,-9 11-645,0 6 129,1 5-129,2 7 129,-2 1-129,0 4-129,3-3 0,-1-1 129,1-1 129,0-6-129,1-6 129,1-6 129,2-5-129,-8-13 387,21 6 0,-9-9 129,2-8 258,0-10-129,5 4 258,-7-8-129,6 7 129,-8-6-258,5 9-129,-9 5 0,-6 10-129,13 2-129,-6 16 0,-5 3-129,4 8 129,-1 1-258,2 3 258,3 0-774,-4-8-129,10 2-2064,-7-9-1548,3-8-387,-2-6-258</inkml:trace>
  <inkml:trace contextRef="#ctx0" brushRef="#br0" timeOffset="35328.0205">20073 6878 6450,'19'-41'4644,"-12"25"0,-1 6-387,6 11-3096,-12 14-129,0 15-387,-5 6-258,0 11-129,-3 6 0,-1 5-129,0-1 0,-1-2-129,2-9 0,2-10-129,4-4-387,-4-14-387,6 0-2064,0-18-1677,0 0-129,-5-10-387,0-7 259</inkml:trace>
  <inkml:trace contextRef="#ctx0" brushRef="#br0" timeOffset="35984.0582">19867 7053 5934,'-21'8'5031,"8"8"-645,13-16-129,19 7-3741,7-7 0,15-3-129,2-8 0,12 2 129,0-6-387,2 4 258,-7-1-129,-1 5 0,-13 6 129,-10 7 0,-11 10 0,-8 10-258,-7 6 258,-7 2-258,-2 4 0,2-1 0,3-5-129,4-8 0,4-7 0,12-12 0,5-2 0,2-3 0,5-13 129,2-3-129,0-8 129,1-4-258,2-2 258,-3 1-258,2 1 129,-8 2-129,-2 6 129,-6 11-129,-4 8 129,-12 1 0,11 25-129,-11 3 129,0 4-129,0 1 258,3 3-129,5-6 0,4-5-129,8-6 129,5-6 129,7-11-129,5-2 0,4-5 0,2-9 129,0-6-129,1-4 0,-4-7 0,-5-4 0,-9-1 0,-6 3-129,-12 1 258,-8 4 0,-5 10-129,-15 12 0,-1 9 129,-6 19-129,3 11 0,0 7 0,10 3 0,3 5-129,11-2 129,10-1-258,5-16-1032,16 0-3096,0-10-387,8-7-387,1-7-387</inkml:trace>
  <inkml:trace contextRef="#ctx0" brushRef="#br0" timeOffset="36815.1056">7333 9423 7353,'26'-49'4902,"-21"20"-258,-2 1-516,-9-3-3612,2 6 129,-7-3-129,4 10-258,-5 1 0,-2 12-129,-4 5 0,-3 16 129,-6 10 0,-3 18-129,-6 17 0,-1 17 258,-5 14-258,3 8 0,4 4 0,5 1 0,8-2-129,8-6 129,6-15-129,4-18 0,4-11 0,0-15-258,6-9-387,-6-29-516,1 12-2838,-1-12-645,-11-21-516,-1-4 0</inkml:trace>
  <inkml:trace contextRef="#ctx0" brushRef="#br0" timeOffset="37527.1464">6822 9747 7740,'-1'14'4773,"1"-14"-129,16 13-387,-4-11-3612,20 0-258,7-2 0,9 0-129,6-6-129,2-6 0,5-8 0,-1 1-129,-1-3 0,-10 5 0,-7 0 0,-7 6 129,-10 7-129,-10 5 129,-8 15-129,-7 9 258,-6 4-258,-1 5 258,1 0-258,1-3 129,4-4-129,1-5 0,3-8 0,9-9 0,2-5 0,3-5 0,-1-11 0,-1-4 0,-2-4 0,-4-6 0,-4-3 0,-5-3-129,0 3 129,-12 4-129,-3 6 0,-6 3-129,1 9-129,-6 3-516,13 13-774,-6-5-903,17 12-516,2-12-258,0 0 258,13 5 516,14-1 1419,0-4 1032,0 1 1161,7 17 1548,-8-7 516,7 19 0,-15-5-258,7 19-516,-15-13-1032,7 13-258,-10-14-516,2-2 0,-4-11-258,1-5 129,-6-12-129,13-3 129,-3-13 0,5-6-129,2-7 0,2-9-258,6-7 0,-1-4-129,3 2-258,-2 1-387,5 14-645,-13-8-1677,6 20-1677,-4 5-129,-1 15-516</inkml:trace>
  <inkml:trace contextRef="#ctx0" brushRef="#br0" timeOffset="37999.1733">8021 9622 4386,'20'46'5031,"-9"-24"-258,-4-5-387,5 9-2580,-12-14-774,9 7-129,-9-19-516,4 21-129,-4-21 0,0 0-258,0 0 129,13-6-129,-1-11 129,4-5-129,1-4 0,5-2 0,0 0 129,2 4-129,-1 6 0,-2 9 129,-5 9 0,-2 6 0,-3 14 0,-4 8 129,-1 0-258,-2 3 258,-1-1-129,1-4-129,0-4 129,1-7-129,-5-15 129,15 7-129,-2-9 129,1-10-129,4-8 129,3-6-129,2-10 0,5-3 0,2-2 129,0 4-129,-3 4 0,-1 6 129,-5 8-129,-3 13 129,-6 9-129,-3 16 129,-6 8 0,1 2 0,0 3-258,5-2 129,1-2-387,1-12-258,17 2-3096,-7-17-903,10-3-645,-3-15-387</inkml:trace>
  <inkml:trace contextRef="#ctx0" brushRef="#br0" timeOffset="38655.2109">10327 9031 2580,'13'-34'5031,"-8"18"-387,0-1 129,-5-3-3354,0 20-258,0-17 129,0 17-258,0 0-387,0 22 0,-4 3-258,-7 12-129,-6 10 0,-1 11 258,-8 8-129,-1 7-258,-3 0 129,-1-2-129,4-6 0,4-9 0,5-12-129,8-13 0,10-14 0,7-12 0,16-6 0,12-13 0,8-5 129,10 0-129,8-2 0,2 1 0,4 3 0,0 4 0,-6 5 0,-7 2-129,-5 1 0,-14 3-129,-6-1-129,-13-1-387,-1 4-774,-15 0-3225,-6-5-258,-8-4-258,-1-2-387</inkml:trace>
  <inkml:trace contextRef="#ctx0" brushRef="#br0" timeOffset="38904.2251">10580 9238 5676,'-2'-13'5160,"2"13"-387,0 0-774,-1 24-2709,-7 5 0,6 15-516,-9 3-258,2 10-129,-5-2-129,2 2 0,-1-5-387,-1-11-129,6-4-387,-7-13-516,15-1-2838,0-12-903,0-11-258,0 0-258</inkml:trace>
  <inkml:trace contextRef="#ctx0" brushRef="#br0" timeOffset="39967.286">11109 9106 1,'5'-13'2450,"1"-5"-128,-4 4-129,-2 14 129,4-25-129,-4 25 129,7-26-258,-7 26-258,6-18-129,-6 18-387,1 7-258,-1 18-129,-4 4-258,-3 17-258,-5 3 0,-2 9-129,2 2 129,-2 0-258,2-4 0,1-10-129,0-6 0,6-11 0,1-8-129,0-7-258,4-14-129,0 0-387,6 5-1935,0-15-1935,4-7-516,-1-7 0</inkml:trace>
  <inkml:trace contextRef="#ctx0" brushRef="#br0" timeOffset="40323.3064">11334 9150 4128,'26'-19'5160,"-26"19"-387,10 0 0,-10 0-3612,0 22-129,-10 0-387,1 9 0,-8-4-258,-3 4-129,-5-2-129,0-3-129,-5-2 129,0-4-129,2-5 129,2-4-129,5-3-129,4-2 129,6 1 0,11-7 0,0 0 0,0 12 0,11-8-129,7 1 129,3 3 0,5 0 0,1 1 0,-3-2 0,1 4-129,-4-3-129,0 7-516,-21-15-2064,21 13-1935,-21-13-129,18 8-516</inkml:trace>
  <inkml:trace contextRef="#ctx0" brushRef="#br0" timeOffset="40624.3235">11651 9353 4128,'32'-13'5160,"-19"12"-129,4 1-387,-4-3-3225,19 7-516,-5-3 129,12 4-516,3-3-129,6 0-129,-5-2 0,4 0-258,-6 0 0,-6-2 0,-4-1-129,-10-2 0,-5 5-387,-16 0-258,13-2-1677,-13 2-2193,0 0-258,-10-14-387,-4 7 388</inkml:trace>
  <inkml:trace contextRef="#ctx0" brushRef="#br0" timeOffset="40871.3376">11987 9136 4644,'0'-25'5289,"0"25"-516,0 0 0,0 0-3483,0 20-387,-4 9 0,2 10-387,-5 4-129,0 5 0,-4 0-129,2-1-129,-1-4 0,0-4-258,4-8-258,-1-11-258,7 4-2838,0-24-1161,0 17-645,0-17-258</inkml:trace>
  <inkml:trace contextRef="#ctx0" brushRef="#br0" timeOffset="42431.4269">12579 9036 5805,'28'-29'5031,"-11"19"-516,-1 7-1290,-1-1-2322,8 9-258,-7 10 0,2 11-387,-6 6 0,-1 7-129,-6 2 0,-5 3 0,0-4 129,-5-2-258,-4-6 129,-4-7-258,0-6 129,2-9 0,11-10 0,-17 0 0,14-8-258,3-14 258,5-5-129,9-5 129,7-3 0,5 1 0,3 0 0,2 5-129,-1 5 129,-1 10 0,-5 10 129,-4 4-129,-5 12 129,-4 7 129,-5 9-258,1 5 129,-6 0 0,0 3 0,-1-3-129,-1-5 0,-5-5 129,2-5-258,4-18 258,0 0-129,0 0-129,-8-8 258,9-16-258,12-5 129,4-8 0,10-6 0,3 2 0,8-2-129,4 6 129,-1 12 0,-2 9 129,-4 11-129,-4 8 129,-7 16 0,-5 8-129,-7 4 129,-7 4 0,-1-1 0,-4-2-129,0-4 129,-2-4-387,-4-9-516,6 1-3741,0-16-129,-5 12-516,5-12-129</inkml:trace>
  <inkml:trace contextRef="#ctx0" brushRef="#br0" timeOffset="45391.5963">18073 8497 5547,'-6'-15'5160,"9"3"-516,8 12-258,5 2-2580,0 14-1161,5 9-258,-5 4 129,3 6-258,-8 3 258,-2 3-258,-9-4-129,0-6 0,-6-4 129,-1-6-129,-1-8 0,8-13 0,-18 8 0,18-8-129,-4-13 129,4-3 0,9-8-129,7-4 0,8-3 129,3-3 0,3 2-258,4 5 258,-2 3 0,-1 7-129,-4 10 129,-5 5 0,-8 6 0,-2 11-129,-4 5 258,-3 4-258,-3-1 0,0 2 129,-1-1-129,1-2 129,-2-7-129,1-3 0,-1-12 0,2 14 129,-2-14-129,0 0 129,16-14-129,-5-5-129,4-6 258,4-8 0,6-5-258,5 1 129,4 0-129,-1 5 129,-1 6-129,-2 9 129,-3 10-129,-2 9-129,-7 15 387,-6 3-129,-1 5 258,-2 2-387,-2 0 258,-1-2-129,0-4 129,-1-4-129,1-3-258,-6-14-129,9 18-387,-9-18-1290,0 0-2709,13 0-258,-1-5-258,-2-5-387</inkml:trace>
  <inkml:trace contextRef="#ctx0" brushRef="#br0" timeOffset="55167.1554">19168 8328 258,'2'-13'4128,"-2"13"516,0 0-645,0 0-1935,0 0-516,0 0-387,0 0-129,11 10-516,-11-10 129,29 22-258,-7-12 0,9 3 0,6-2-129,7-2 0,-2-2 0,4-1-258,-7-3 129,-4-2-129,-7 2 0,-5-2 129,-11 5-129,-12-6 129,0 16 0,-5-1 0,-13 1 0,-5 1 0,-4 1 0,-6 1 0,-5-1 0,-1 1-258,-1-4 129,-1-2 0,3 2-129,3-7-258,6 8-774,-4-13-1548,13 4-1935,5 0-129,15-7-258</inkml:trace>
  <inkml:trace contextRef="#ctx0" brushRef="#br0" timeOffset="55452.1716">19584 8632 4773,'0'0'4644,"0"0"-258,0 0-258,-2 12-3225,-16-7-258,0 7 0,-9 0-129,-1 5-258,-8 0 0,0 5 0,-7 0 0,4-3-258,0 5-387,2-11-516,14 9-1032,-4-8-2322,12-10-387,15-4-129,0 0 1</inkml:trace>
  <inkml:trace contextRef="#ctx0" brushRef="#br0" timeOffset="55903.1975">19979 8401 3096,'6'-12'4644,"-6"12"-258,0 0-258,-18 4-2580,12 16-129,-12-2-258,9 12-516,-4 1 0,4 6-129,3 0-129,6 0-129,2-4-129,14-5 0,7-7-129,6-7 0,4-7 0,2-7 0,4-9 129,-3-7-129,3-11 0,-7-2 258,-5-7-258,-7-5 0,-8 0-129,-7 4 258,-7-3-129,-12 5 0,-11 4-129,-4 4 0,-6 10 129,-3 7 0,2 6-258,-2 1-516,12 12-1806,0 2-1806,5 3-387,8 1-516,5-1 258</inkml:trace>
  <inkml:trace contextRef="#ctx0" brushRef="#br0" timeOffset="56308.2205">21047 8386 1935,'0'-13'3225,"0"13"-387,0 0-774,-2-12-3612,2 12-258,0 0-258,0 0-129,0 0 0</inkml:trace>
  <inkml:trace contextRef="#ctx0" brushRef="#br0" timeOffset="57075.2645">21047 8386 129,'-2'-25'1806,"2"25"516,0 0 258,0 0-129,0 0-258,0 0-258,0-14-516,0 14-387,0-15-129,0 15-129,0-22 129,0 10-258,-13-4 0,6 5-129,-9-2-129,-1 9 0,-4 0-129,1 4 129,-9 11-129,4 9-129,-2 5-129,4 4 0,3 4 129,3 2-129,8-2 129,4-4-129,5-4 0,6-8 0,9-8 129,8-8 0,2-4-258,2-11 129,5-3 0,0-2 0,1-2 0,-3 2 0,-4 2 0,-5 7-129,-4 3 129,-6 5 129,-11 2-129,12 5 0,-12 8-129,0 1 258,0 1-129,0-1 258,1 0-258,4-1 129,-5-13-129,14 14 129,-14-14-129,21 0 0,-7-4 0,-2-6-129,2-2 0,1-4 129,-1-1-129,2-1 0,-2 0 129,-1 4-129,-2 3 129,1 6 0,-12 5 0,15 4 0,-10 9 129,-1 5 0,-1 2 0,0 1-129,-1-3 0,1-2 129,0-4 0,-3-12 0,0 0-129,17 7 0,-17-7-129,23-18 129,-9 2 0,4-3-129,2-3 0,3 0 0,-6 1 129,1 6-129,-4 1 129,1 6 0,-4 4 0,-11 4 0,15 9 0,-10 4 0,0 3 0,3 1 0,0 3-129,-1-6-129,7 5-1161,-8-8-2580,8-5-516,1-1-258,3-5-129</inkml:trace>
  <inkml:trace contextRef="#ctx0" brushRef="#br0" timeOffset="57479.2876">21885 8288 6708,'-14'-11'5160,"-11"11"-516,-4 11-129,-10 1-3483,9 12-387,-3-1-129,11 4-258,3 0-258,10-4 258,7-4-387,4-6 258,15-9-129,4-4 0,6-2-129,0-12 129,3-6 0,-2-6-129,-1-7 129,-4-5 0,-5-6 0,-2-2 0,-6-1 0,-4 5 129,-2 5 0,-2 8-129,-2 8 0,0 21 0,0 0 129,-12 29 0,6 5 129,-1 7-129,2 5-129,-1 4 258,6-1-129,4-5 0,3-3-129,7-12-258,8 0-903,-4-12-3354,10-7-129,5-10-387,3 0-258</inkml:trace>
  <inkml:trace contextRef="#ctx0" brushRef="#br0" timeOffset="58223.3302">22426 8082 5160,'5'-11'5160,"11"4"-387,-16 7-258,21 12-3225,-12 2-516,8 13 0,-3 0-387,4 8-129,-8-1 0,0 1-129,-4-5 0,-2-2 0,-4-9-129,0-5 129,0-14-129,0 0 129,-14 3-129,10-9 0,4-10 0,0-6 0,3-6 129,4-4-258,7 2 129,-1 1 0,1 4-129,-1 3 129,-2 7 0,0 9 0,0 6-129,-11 0 129,20 19 0,-12 4 129,3 0-129,0 8 129,1-1-129,0 0 0,-4-2 0,-1-3 129,-2-6-129,0-4 0,-5-15 0,1 15 0,-1-15 0,0 0 0,-1-15 0,1-2 129,0-5-129,9-10-129,5-3 258,4-2-258,7 5 129,1 1 0,4 7 0,-2 7 0,-2 11 0,-1 6 0,-6 14 0,-4 7 129,-5 3-129,-2 3 0,-2 0 0,-1-1 0,-3-4 0,4-3-129,1-2-258,-7-17-774,17 14-3225,-17-14-516,23 3-129,-10-3-258</inkml:trace>
  <inkml:trace contextRef="#ctx0" brushRef="#br0" timeOffset="58567.3499">23633 7978 6450,'37'-21'5031,"-37"21"0,0 0-645,0 0-3354,-9 17-258,-15 2-258,-1 6-387,-6 2 0,-4 4 0,-4-1-129,4-5 0,5-3 0,2-3 0,8-4-129,7-1 129,13-14 0,0 19 129,10-11-129,10-1 0,4 0 0,6-1 0,5 0 0,-1-2 0,2 0-129,-2 0 0,-1 2-516,-11-6-774,4 2-2967,-12 3-387,-14-5-387,0 0 0</inkml:trace>
  <inkml:trace contextRef="#ctx0" brushRef="#br0" timeOffset="58780.362">23269 8381 6708,'1'17'4773,"14"-9"258,7-4-774,12 6-3612,1-6 129,10 3-258,1-5-387,-1 1 0,-2 0-387,-8-3-774,4 0-3096,-11-3-645,-5 0 0,-6-1-774</inkml:trace>
  <inkml:trace contextRef="#ctx0" brushRef="#br0" timeOffset="59283.3908">23901 8015 9159,'39'-51'5031,"-10"32"-387,4-6-1419,9 20-2838,-4 5 0,4 5-129,-8 11-129,-5 8 0,-11 2 0,-10 6 129,-9 2-258,-14 0 129,-10 0 0,-5-5-129,-4-3 129,-2-4-129,9-6 0,5-3 0,7-4 0,15-9 0,-4 13 0,4-13-129,20 13 129,0-5 0,4 1 0,-1 1 0,3 3 0,-3-1 0,-1 2 0,0 0 0,-1-1 0,-5 2 0,-2-1 0,-4 1 0,-7 1 0,-3 0 129,-9 1 0,-10-4-129,-8 2 129,-6-4-258,-4 0 258,-8-3-258,0-2 129,-1-6-387,7 7-903,-5-6-3354,14 1-258,2-2-129,7 0-645</inkml:trace>
  <inkml:trace contextRef="#ctx0" brushRef="#br0" timeOffset="65679.7567">18269 9353 3225,'0'0'4257,"1"-14"-258,-1 14-1161,0 0-1032,-6-8-258,6 8-516,-16 17-258,2 13-258,-12 12 0,1 22-129,-10 9 0,4 19 258,-1 6-129,7 9 129,8-5-258,12-4 0,5-12-129,9-13 0,14-15 129,6-15-258,1-14-258,-1-11-258,4-5-516,-13-13-2838,5-2-645,-5-12-258,-7-4-774</inkml:trace>
  <inkml:trace contextRef="#ctx0" brushRef="#br0" timeOffset="66379.7966">18407 9765 2967,'0'0'4386,"13"-9"-387,0 17-1161,-8 2-387,9 22-645,-5-6-516,6 15-129,-5 0-129,3 7-387,-5-6-258,-3-3-129,-1-10 0,-1-7-129,-3-9 0,0-13-129,0 0-129,0-12 0,0-9-129,0-9 129,0-6 0,2-4 0,5-1 0,1 0 129,3 5 0,2 4-129,0 7 258,2 8-129,3 13 0,-1 4 0,5 14 129,-2 9 0,-2 5 0,2 2 0,-6 1-129,-1 1 258,-5-4-258,-3-5 129,-5-5-129,0-6 129,0-12-129,0 0 0,0 0 0,0 0 0,-4-22-129,7-2 129,6-5 0,6-4 0,2 1 0,3 3-129,0 5 129,-2 7 0,-1 10 0,-2 7 129,-2 13-129,-2 10 129,-4 6-129,0 2 129,-3 6-129,2 3 129,-1-4 129,-2-2-258,2 1-516,-5-9-1935,0 1-1677,0-3-516,2-9-129,-2-15-387</inkml:trace>
  <inkml:trace contextRef="#ctx0" brushRef="#br0" timeOffset="66739.8173">19075 9867 3096,'8'-16'4257,"-8"16"-129,0 0 258,-1 9-3096,1 10-258,0 0 129,5 13-258,-3 1-129,10 3-129,-6-4 129,7 1-387,-2-7 0,3-3-258,2-11 129,0-9-129,3-3-258,-2-14 0,1-7 0,-4 0 0,0-8 0,-6 0 0,-5-3-129,-3 1 0,-9 2 258,-8 7 0,-3 3-129,-7 2 0,-1 10 0,-3 0-516,7 7-258,-6 0-1032,11 6-2451,5 5-258,6 0 0,8 1-257</inkml:trace>
  <inkml:trace contextRef="#ctx0" brushRef="#br0" timeOffset="68211.9014">19635 9769 645,'-5'-13'4128,"-21"2"387,8 11-258,-5 2-2064,-11 1-387,8 16-387,-10-2-387,9 11-258,-4 0-258,11 4-129,5 1-129,10 3 0,5-4-129,6-4 0,10-6-129,6-10 0,4-2 0,1-10-129,1-3 0,-6-15-129,4-2 0,-6-9 0,0-4 129,-7-3-129,-3-11 129,-5-3 0,0-4 129,-5-4 0,0-2 129,-5 7-129,-1 7 258,-1 9-258,2 13 258,5 24-129,0 0 258,-3 32-129,3 13 0,5 11 0,0 7-129,6 6 129,1 2-129,2-5 0,1-8 129,0-12-129,2-10 0,-1-12-129,2-14 0,-1-10 0,-1-3 0,0-13 129,-1-6-387,-2-5 258,0-4-258,-3-4 129,1 2 129,-4 2-129,-1 4 129,-5 4 0,-1 12 0,0 11 0,0 0 0,-4 11 0,4 12 0,0 4 129,0 2-129,6 0 129,1-3-129,4-2 0,2-8 0,0-3 129,1-7-129,-1-4 0,0-2 0,-1-8 0,-1-6 0,-1-4-129,-3-5 258,-1-3-258,1-2 258,-4 3-129,0 0 0,-2 3 0,-1 3 0,0 9 0,0 10-129,0 0 129,0 12 0,1 6 0,1 6 0,3 2 0,2 3 0,4-4 129,0-2-129,3-5 0,3-6 0,2-4 0,-2-8-129,3-1 129,1-14 0,-1-5 0,1-5 0,-1-10 0,-3-9 0,-2-10-129,-3-8 258,-4-4-129,-4 1 129,-4 1-129,0 8 129,0 7-129,-4 11 129,-1 18 0,5 20-129,0 0 129,-6 32-129,6 9 129,0 14 0,4 9 129,2 6-129,4 2 0,0-3 0,2-5 0,1-11-129,2-9 0,0-14-129,-1-10-129,4-7-645,-18-13-903,28 0-2838,-18-3-258,5-9-129,-4-9-516</inkml:trace>
  <inkml:trace contextRef="#ctx0" brushRef="#br0" timeOffset="68923.9421">20528 9774 2580,'10'-5'5031,"-10"5"-129,10-16-129,-10 3-2193,0 13-903,0 0-258,0 0-516,-15 0-387,5 15 0,-7 2-129,4 10-129,-3 1-129,5 4 0,1-5 0,4-1-129,5-5 0,1-6 0,0-15-129,16 8 129,-3-8-129,2-6 0,1-5 0,-1-4 0,-1-2 129,-2-2-129,-1-1 0,-5-1 0,0 0 0,-2 2 0,-2 3-129,-1 3 129,-1 13 129,0 0-129,0 0 0,18 3 129,-11 13 0,4 2 0,-1 2 0,1 1 0,0-1 0,0-4 0,-3-3 0,-8-13 0,14 16 0,-14-16 0,16 1-129,-16-1 129,15-9 0,-7-3 0,1-4 0,4-5-129,0-1 0,2-5 0,0 9 0,0-1 0,0 9 0,-2 3 0,0 7 129,-3 8-129,1 9 129,-3 3 129,-1-3-129,0 2 0,-1-5 129,-1-3 0,-5-11 0,0 0-129,0 0 129,13-1 0,-10-13 0,3-1 0,-1-7-129,3-4 0,1-6 0,4-6-258,6 8-645,-7-6-3612,7 2-129,1 0-387,1 5-258</inkml:trace>
  <inkml:trace contextRef="#ctx0" brushRef="#br0" timeOffset="69940.0003">21834 9537 6063,'14'-56'5160,"-14"35"-387,-12 4-258,12 17-3612,-34-12 0,12 17-258,-8 12-258,2 14-129,-2 7-258,3 9 129,2 3-129,5-1 129,4-1-258,5-3 258,7-10-129,4-11 0,4-9-129,8-12 129,8-3 0,-1-8 0,5-8 0,1-7 0,1 0 0,-1-10-129,-1-1 129,-5-2 0,-3 4 0,-4 1 0,-4 5 0,-3 7 0,-4 9 0,-1 10 0,0 0 0,-7 17 0,5 3 0,2 4 0,0 1 129,2-1-129,7-4 0,3-1 129,0-7-129,5-2 0,0-5 0,0-5 0,1-7 0,-2-5 0,2-3 0,-3-6 0,2-2 0,-3-1 0,-1 3 0,-4 2 0,0 9 0,-9 10 0,16 0 0,-12 7 0,2 11 0,-1 5 0,4-1 0,-2 2 129,3-4-258,0-6 129,2-6 0,2-4 0,3-4 0,-3 0 0,2-12 0,2 2-129,-4-6 129,2-1 0,-2-2 0,-1-1 0,-1 1 0,-3 2-129,1 4 258,0 2-129,-10 11 0,18-6-129,-18 6 129,19 10 0,-10 0 0,1 3 129,1 3-258,1 0 258,2-1-129,-2-1 0,0-1-129,-12-13 129,22 20-516,-22-20-1032,16 0-2838,-16 0-516,0 0 0,-3-16-516</inkml:trace>
  <inkml:trace contextRef="#ctx0" brushRef="#br0" timeOffset="70104.0097">22358 9382 2580,'0'-89'5160,"2"55"-387,7 2-129,2 4-2064,3 14-1677,-3-2-258,2 7-516,0 9-645,-13 0-1548,15-3-2322,-15 3-258,17 8-258,-6-1 1</inkml:trace>
  <inkml:trace contextRef="#ctx0" brushRef="#br0" timeOffset="70308.0214">22626 9172 4644,'23'-3'5418,"-23"3"-645,19 20 258,-19-5-3225,14 16-516,-12 2-387,8 11-129,-7 2-387,2 6-258,-5-5 0,1-1-258,-1-2-258,0-13-387,0 6-1161,-1-18-2967,-3-5-129,4-14-258,-13 2-129</inkml:trace>
  <inkml:trace contextRef="#ctx0" brushRef="#br0" timeOffset="71471.0879">22561 9489 5547,'0'0'4902,"-8"-17"0,8 17-387,14-21-3612,8 13-387,-1-7 258,12 5-258,-3 1 0,7 6 0,-4 1-129,0 5 0,-5 8 0,-2 11 0,-9 3-258,-1 6 0,-7 0 0,-1 1-129,-2-6 129,0-3-129,-1-6-129,-5-17 129,10 11-129,-10-11 0,18-14 0,-10-4 0,1-5 0,2-6 0,1-1 0,-3 0-258,3 5 258,-5 1 0,0 9 0,-7 15 0,10-8 129,-4 16-129,-3 12 129,0 4 129,2 5-129,2 0 0,2-3 129,1-1-129,0-6 0,3-6 0,-1-7 0,0-6-129,3 0 129,-2-7 0,0-5 0,1-7 0,1-1 0,-1-6 0,1 1 129,0 4-129,-2 0 0,0 3 0,0 6 0,-13 12 129,16 0-129,-9 7 129,-2 11-129,5 0 0,-2 2 0,2 0 129,1-3-129,5-5 129,0-5-129,0-3 0,2-4 0,-3-4 0,2-6 258,-3-2-258,1-2 129,-2-1-258,-1 0 258,-2 3-129,-10 12 0,13-18 0,-13 18 0,0 0-129,14 0 129,-14 0 0,10 21-258,-1-7 258,0 0 0,3-1 0,2-1 0,1-4 0,3-4 0,1-4 0,1 0 0,0-3 0,-4-3 0,0-1 0,-1-1-129,-1 3 129,-4-2 0,-10 7 0,15-7 0,-15 7 0,11-1 0,-11 1 0,11 0 0,-11 0 0,14 3 0,-14-3-129,15 8 129,-15-8-129,18 9 129,-18-9-258,21 2 0,-21-2 0,20-10 0,-11-1 0,3-4 0,-5-5 0,2-5 129,-1-3 129,0-3-129,0-9 258,0-3-129,2-2 129,0-1-129,0 4 0,1 8 0,-2 8 129,1 11 0,-10 15-129,14 8 129,-8 21 129,-5 7 0,0 10-129,-1 4 0,0 3 0,0-1 0,-2-1-129,-2-7 129,1-8-387,1-4-387,-6-19-1677,5 0-2451,3-13-129,0 0-645,0 0 387</inkml:trace>
  <inkml:trace contextRef="#ctx0" brushRef="#br0" timeOffset="71712.1017">24009 9374 1548,'21'-53'4515,"-10"31"516,2 9-387,2 10-2193,-3-5-774,12 8-774,-10 4-129,9 13 129,-9-2-258,1 10-129,-7-3 0,-2 6-258,-4-3 129,-2 2-129,-3-5-258,-3-3 0,-1-4-129,7-15-129,-12 15-387,12-15-645,-2-8-3483,1-7-129,1-2-516,2-7 0</inkml:trace>
  <inkml:trace contextRef="#ctx0" brushRef="#br0" timeOffset="72036.1202">24400 9303 6321,'5'18'5547,"-5"-7"-258,-3 5-387,-13-6-3483,13 14-258,-7-5-645,6 3-129,0 0-129,4 0-129,0-5-129,10-4 0,8-4-129,3-4-129,0-2 0,2-3-387,5-1-645,-11-14-2451,4 3-1290,-2-5-129,-6-1-387</inkml:trace>
  <inkml:trace contextRef="#ctx0" brushRef="#br0" timeOffset="72284.1344">24726 8900 8514,'18'63'5547,"-15"-14"-645,9 13-129,-2-3-4257,2 6 0,-1-2-258,3-5-129,-1-3 0,-5-1-129,-1-5 0,-7-4-129,-12 5-774,-15-15-1032,-1 7-2967,-6-6-258,-4-3-258,-1-7-387</inkml:trace>
  <inkml:trace contextRef="#ctx0" brushRef="#br0" timeOffset="74183.2429">18623 9353 4128,'14'-36'4386,"-4"19"0,-9-2-1290,-1-8-1806,0 10 0,-6-5-387,-1 5-258,-10 0 0,0 10-387,-11-2 129,-3 9-258,-6 2 0,-3 7-129,-7 8 0,-1 3 258,0 0-129,8 2-129,1 1 0,7-1 0,9 4 129,4 4-129,11 6 129,5 15 0,3 15 0,0 17 0,0 19 258,0 19-129,-1 20 0,-7 10 129,-1 2-258,-2-3 0,-1-9 0,4-9 258,3-18-387,5-19 0,0-22 129,9-16-129,-1-11 0,2-12 258,-2-10-258,-1-5 0,-4-6 129,-3-13-129,1 19 0,-1-19 0,0 0 129,-1 12-129,1-12 129,0 0 0,14 9 0,4-5-129,5-1 129,5 2 0,5-4 0,1 5 0,2 0 0,-3 0 0,-2 1-129,-8 3 0,-3-1 0,-4 1 0,-3 5-645,-13-15-3612,9 18-258,-9-18-516,12 15-387</inkml:trace>
  <inkml:trace contextRef="#ctx0" brushRef="#br0" timeOffset="75151.2984">24549 8903 3225,'24'6'4515,"-1"-6"258,4-3-1806,10 5-1161,-10-2-129,13 7-387,-12-5-129,9 13-258,-9-3-258,4 8-129,-5 4-129,2 7 0,-3 3 0,-2 12-129,-4 6 0,-5 12 0,-10 13-129,-5 13 0,-15 13 0,-6 10 0,-10 9 0,-3 2 129,-2 3-258,2-4 129,6-7-129,8-15 129,8-14-129,5-17 129,7-14-258,2-15 129,10-12 0,1-11 0,1-6 0,2-8 0,2-3 0,-3 1-129,2 0 129,-5 0 0,-12-2 0,11 12 129,-11-12-258,-3 20 258,-10-6-258,-9-2 258,-10 2-129,-7 1 0,-9 0 258,-7 4-258,-5-4 129,-6 1-387,0 4 129,-1-8-645,10 12-3354,-5-8-774,7-2-516,11-2-258</inkml:trace>
  <inkml:trace contextRef="#ctx0" brushRef="#br0" timeOffset="85810.9081">18552 10705 3483,'3'-31'4128,"-3"14"129,5 5-516,-5 12-2322,6-20-387,-6 20-129,0 0-387,10-11-258,-10 11 129,0 0 258,0 0-129,14 19 387,-14-2-258,5 10-129,-4 8 258,5 9-129,-2 0-258,3 5-129,-3-4-129,1 1-129,1-5 0,-1-8 0,-1-8-258,0-11 129,-1-3-258,-3-11-129,0 0-129,0 0-258,0 0-1290,7-14-2193,-5 4-387,-2 10-129,7-22 0</inkml:trace>
  <inkml:trace contextRef="#ctx0" brushRef="#br0" timeOffset="86590.9527">18638 10931 1548,'-12'0'4128,"12"0"258,0-17-387,0-4-1806,7 5-258,-3-10-516,15 4-129,-4-5-516,9 3 129,-3-1-387,7 9 129,-5 1-387,3 4 129,-6 3 0,3 8-129,-6 1-129,-3 13-258,-2 8 258,-3 6-258,-4 2 258,0 3-129,-3 1 0,-1-2-129,-1-5 129,0-4 129,0-8-129,0-15 0,0 13 0,0-13 129,0 0-129,1-17 0,1-1 0,1-5 258,2-7-387,2-2 258,1-4-129,3 2 129,3 0-258,-2 4 258,5 4-129,-4 8-129,3 10 258,-2 7-129,0 4 0,1 11 129,-1 5 0,-1 12-129,-3-2 129,3 3-129,-2-1 129,-2-2-258,0 0 258,-4-5-258,-1-4 129,-2-7-129,-1-3 0,-1-10-387,1 13-774,-1-13-3096,0 0-387,0 0-258,0-7-516</inkml:trace>
  <inkml:trace contextRef="#ctx0" brushRef="#br0" timeOffset="87042.9786">19880 10701 4386,'2'-35'4515,"-2"19"0,-4 4-258,4 12-2451,-22-20-774,22 20 129,-23-8-129,11 8-387,-5 7 0,3 7 0,-4 5-258,3 7-258,1 8 129,2 3-129,4 1 0,4-1-129,4-3 129,4-3-387,10-4 129,0-12-645,17-1-2322,-1-14-1290,5 0-516,-1-8-129,5-4-387</inkml:trace>
  <inkml:trace contextRef="#ctx0" brushRef="#br0" timeOffset="87756.0194">20147 10723 5805,'-11'-15'4902,"-6"15"-387,-3 0-129,-3 5-2967,3 12-516,-2 0-129,6 7-516,0-1 0,8 2-258,2-2 129,6-2-129,0-4 0,5-5-129,6-7 129,3-5 0,3-3 0,2-9 0,0-2-129,-1-7 258,-2 0-258,-1 0 258,-1-3-258,-5 2 387,-3 4-387,-1 6 258,-5 12-129,0 0 0,0 0 129,0 0-129,13 13 129,-6 9-258,1-4 258,2 5-258,1-4 258,-2-3-129,3-3 0,-12-13 0,18 12 0,-18-12 0,17-12 0,-7-2 129,-1-3-129,4-3 129,-1-4-258,0 3 258,0-1-258,-1 5 258,-1 6-129,-10 11-129,16-11 129,-16 11 0,13 3 0,-13-3 129,11 19-129,0-5 129,-3 0 0,0-2-129,1 3 129,-9-15-258,17 20 387,-17-20-258,11 5 0,-11-5 0,0 0 0,15-13 258,-8-5-516,1 0 645,3-3-516,2 1 129,2 4 129,0 3-129,3 5 129,-2 5-129,2 3 129,-2 11 0,1 3-129,-1 4 129,-1 0 0,1-1-129,-2 2-129,-4-8-516,10 1-3870,-20-12-258,19 6-258,-19-6-387</inkml:trace>
  <inkml:trace contextRef="#ctx0" brushRef="#br0" timeOffset="88619.0687">21182 10267 4773,'4'-30'4773,"-4"17"-129,0 13-129,0 0-2967,0 0-645,-1 15 0,-3 13-387,3 12 0,-3 5-387,1 8 258,-2 2-258,-1 0 129,-1-5-258,2-6 0,-2-13 0,3-6 0,2-13-129,2-12 0,0 0 0,6-5 0,6-12 129,5-3-129,4 2 0,2-5 0,3 7 0,1 2 129,1 6-129,-2 8 129,-2 2 0,-7 10 0,-3 3 129,-8 5-129,-6 1 129,-1-2 0,-15 1-129,-3-3 0,-8-3 0,-3 0 0,0-2-387,-2-9-516,12 4-774,-3-7-774,23 0-774,-6-14-258,16 6 387,2-13 774,15 7 1548,0-1 774,1-2 1161,9 7 1161,-9-2 645,4 5 258,-7-5-516,7 10-1032,-10-9-774,7 4-387,-9-5-129,1 1 0,-7-4-129,1 2 0,-6-1 129,0 2-129,-7 1 0,-2 11 0,0 0 0,-6-1 0,-5 5 129,2 10-129,0 4-129,5 2 129,1-1 0,3 3-129,7-3-129,9-6-387,11 1-903,1-7-3225,9-7-129,3 0-645,1-5 0</inkml:trace>
  <inkml:trace contextRef="#ctx0" brushRef="#br0" timeOffset="88988.0898">22294 10094 2580,'28'-34'4773,"-17"27"0,-11 7-129,0 0-2967,9 33-129,-14-5-387,5 19 0,-11-1-387,7 15-129,-3-6-387,2-1-129,4-7-129,1-7-129,3-6-387,1-15-387,9 0-1935,-13-19-1806,15 6-387,-15-6-258</inkml:trace>
  <inkml:trace contextRef="#ctx0" brushRef="#br0" timeOffset="89723.1319">22170 10287 4773,'-28'14'5160,"18"-7"-387,10-7-129,0 0-2580,8 4-1419,15-4-258,4-11 129,10-2-258,1-4-129,6 2 0,-2 0-129,-5 1 129,-4 6-129,-4 3 0,-7 5 0,-6 10 129,-5 9-129,-6 5 129,-3 3-129,-1 2 0,0 0 0,2-2 0,3-5 0,3-5 0,5-7 0,5-6 0,2-4 0,2-3 0,5-6 0,-1-4 0,-1-3 0,-1-3 0,-5 0 0,-1-4 0,-5 4 0,-1-2 0,-5 6 0,-2 3 0,-6 12 0,0 0 0,0 0 0,7 12-129,-7 7 258,1 1-129,4 2-129,0-1 129,4-1 0,5-4 129,0-6-258,7-5 129,1-2 0,5-3 0,1-8 0,2-5 0,0-3 0,1-3-129,-2-1 258,-2-4-129,-2 0 0,-4 0 0,-6 3-129,-5 3 129,-6 1 0,-4 17 0,-7-17 129,-3 17-129,-7 6 0,2 11 129,-1 2 0,4 9 0,5 1 0,4 3 258,3 1-258,4-2 0,10-5 0,5-2-258,7-6-645,-9-12-2322,10 2-1677,-1-6-258,-1-2-387,-4-1-129</inkml:trace>
  <inkml:trace contextRef="#ctx0" brushRef="#br0" timeOffset="91363.2257">18971 11526 4773,'14'12'4257,"-1"17"-258,-10-10 0,1 8-3483,5 4-129,-3 0 258,1-1-129,-5-2-129,4-3 129,-6-11-258,2-1 0,-2-13 0,0 0-129,0-11 129,0-6-258,0-3 258,4-4-258,4-1 129,4-1-129,2 1-129,4 1 129,0 0 0,2 7-129,-1 5-258,-4-2-387,1 11-1290,-16 3-774,14-10-516,-14 10-129,0 0 645,0 0 774,2 15 903,-1-3 1161,-1-12 1548,10 22 1290,-10-22 387,24 21 0,-6-18-645,5 5-903,-2-8-258,7 0-645,-4-9-387,1 0-129,-5-7-129,-2 0 0,-5-1-129,-5 0 129,-6 1-258,-2 0 129,0 16 129,-19-15-129,2 15 129,2 2-129,-5 7 258,5 11 0,-3 2 0,8 10 129,0 1-129,7 3 0,3-5 0,3 1 0,7-7-129,4-4-129,5-9 129,3-8-129,1-4 0,3-14 0,0-4 0,-1-4-129,-1-7 129,0 0-129,-7-6 0,-1 5 129,-7 0 0,-2 4-129,-3 6 129,-2 5 0,-2 15 0,0 0 129,0 0 129,19 16 0,-12 3 0,4 5 0,-1 2 129,3-1 129,-3-2-258,1-3 0,-2-5 0,-9-15-129,17 7 0,-17-7-129,14-10-129,-6-5 129,1-7 0,1-2 0,1 1-129,1-1 129,0 2-129,0 4 129,-2 5 0,-10 13 0,17-4 0,-17 4 0,14 13 0,-9 3 0,0 1 129,1 1-129,2-4 129,-2 0-129,-6-14 129,13 12 0,-13-12 0,12 0-129,-12 0 0,9-6 0,-3-7-129,0-1 129,1-3 0,0-2-129,1 1 0,1 4 129,-2 0 0,-7 14 0,14-9 0,-14 9-129,17 12 129,-10 4 0,2 4 129,-1-2-129,0 2 0,-1-5-258,6 2-387,-13-17-1419,19 4-2580,-3-4-129,3-3-258,1-5-258</inkml:trace>
  <inkml:trace contextRef="#ctx0" brushRef="#br0" timeOffset="91879.2552">20212 11483 5031,'8'-28'4773,"-8"15"-258,0 13-129,0 0-2709,-19-14-645,8 18-129,-8 6-258,3 8-258,-3 1 129,2 7-129,5-1 129,4 0-387,2-4 129,6-3-129,0-18 0,18 15-129,0-15-129,4-5 129,3-6-129,-2-3 129,4-5-129,-6 2 129,0 0-129,-3 1 0,-5 3 129,-13 13 0,13-12-129,-13 12 129,0 0 0,3 12 0,-2 2 0,2 1 0,0-1 129,4 1-129,2-5 129,-9-10-129,19 12 0,-8-12-129,1 0 129,-2-5-129,2-6-258,-4-2 258,4 0-129,-3-3 0,2 1 129,-3 1 0,0 2 0,-8 12 129,14-10 0,-14 10-129,0 0 258,11 14-129,-7-2 0,-1-1 129,4 3-129,-7-14-258,13 21-774,-13-21-3354,0 0-129,13 3-258,-13-3-258</inkml:trace>
  <inkml:trace contextRef="#ctx0" brushRef="#br0" timeOffset="93087.3243">20469 11238 5160,'-9'-19'4644,"9"19"-387,0 0-387,9 17-2580,4 7-2451,0 2-1032,7 9-516,-5-1 387,5 4 387,-6-4 645,1 0 903,-4-5 387,-3-9 1032,4-2 1419,-12-18 0,13 12 129,-13-12-903,14-5-387,-10-8-774,9-2-129,-4-3-258,3-2-129,-2-1 129,0 1-258,0 3 129,-4 2 0,-2 4 129,-4 11-129,0 0 0,12-4 129,-12 4-129,9 15 0,-3-3-129,-1 1-258,6 1-129,-11-14-387,21 22 0,-21-22-258,23 12-129,-23-12-258,30 3-258,-20-3-258,9-3-258,-4-1 129,0-4 387,-2 2 387,1-3 903,-2-1 645,-5-3 1161,-7 13 903,15-14 645,-15 14 0,0 0 0,0 0-387,0 0-645,-8 9-387,-5 3-645,6 5-258,-5-2-258,5 3-129,2-3 0,3-3 0,2-12-129,3 11 0,-3-11-129,21-4 129,-5-9-129,2-4 129,0-6-129,0-5 129,-1-5 0,-4-9-129,0-4 129,-3-2 0,-4 2 0,-1 4 0,-5 5 129,0 7 0,0 13 0,0 17 0,0 0 0,-10 29 129,5 7 0,3 8 258,-1 5-387,3 3 129,0 0 0,1-4 0,5-9-258,2-4 129,3-13-129,0-7 0,4-10 0,2-5-129,-1-5 129,2-10-129,-4-1 0,4-5 0,-3-2 0,-2 0 0,-1 1 0,-2 0 0,-2 5 129,-1-1-258,-1 7 516,-6 11-258,11-15 0,-11 15 0,10 0 0,-10 0 129,18 12 0,-9 2 0,1 0-129,0 2 129,1 1-129,-1 0 129,-1-2-129,-1-1 0,-8-14 0,10 15 0,-10-15 0,0 0 0,0 0 0,12-3 0,-6-7-129,-4-1 129,4-1 0,-1 0 0,0-1 0,4 1-129,-3 2 129,1-1 0,-7 11 0,12-17 0,-12 17 0,16-18-129,-16 18 129,15-15 0,-15 15 0,17-12-129,-17 12 0,10-9-258,-10 9-258,0 0-1032,0 0-2709,0 0-258,0 0-258,0 0 258</inkml:trace>
  <inkml:trace contextRef="#ctx0" brushRef="#br0" timeOffset="100450.7454">22020 11060 1935,'0'0'3225,"0"0"-1032,0 0-387,10-16 0,-10 16 0,0 0-129,12-9-258,-12 9 0,0 0 0,0 0-387,0 0-129,2-11-258,-2 11 258,0 11-387,0 6 0,-4 3-258,0 8 0,1 5-129,3 2 0,0 3-129,0-5 129,5-4-258,4-5 129,3-7-129,3-5 0,2-10 0,-1-2 129,9-5-129,-5-8 0,2-3 0,-2-4 0,-3-3 0,-1-4 0,-6 2 129,0 3-129,-6 3 129,0 5 0,-4 14 0,0-12 0,0 12 0,4 9 0,0 8-129,0-1 129,5 4 0,1-2 0,3-2 0,3-1 0,-1-6 0,1-3 0,1-4 0,0-2 0,0-4 0,-2-7 0,-1-3 0,0-1 0,-2-6 129,1 0-129,-5-5 0,1-1 0,-3-1 129,5 2-129,-8 3 0,2 2 0,-4 4-258,-1 3-129,0 14-774,0 0-1935,-8-10-1419,8 10-258,0 0-258</inkml:trace>
  <inkml:trace contextRef="#ctx0" brushRef="#br0" timeOffset="100886.7704">22656 10793 4902,'0'0'4644,"0"0"-129,8 9-516,-8 8-2967,5 10-516,-1-1-129,4 6-129,-5-2-129,2 8 0,-5-6-129,0 1 129,-1-2-129,-4-6 0,1-4 0,-1-8 0,5-13 0,0 0 0,0 0 0,2-13 0,9-8 0,0-3 0,3-5 0,3 0 0,3-2 0,1 6 0,-2 3 0,3 6 129,-3 9 0,0 7 0,-3 7 129,-2 10 0,-3 4-129,-1 7 258,-3 0-129,1 0-129,1-2-129,-4-5-258,5 3-903,-9-11-2967,-1-13-516,15 13-129,-15-13-258</inkml:trace>
  <inkml:trace contextRef="#ctx0" brushRef="#br0" timeOffset="101227.7899">23110 10983 3225,'20'0'4128,"-6"-4"-516,11-3-1419,-6 2-1290,-2-7-387,3 3 0,-9-4 0,-1 6 0,-7-5 258,-3 12-129,-8-13 258,-4 13-129,-12 0 0,3 9-129,-5 0-129,6 8 0,-4 0 0,9 5-129,4-1-129,7 1 0,4 0-129,6-4 0,9-1-129,3-5-387,8 1-258,-5-13-1677,4 0-2064,-1 0-387,2-6-387,-1-2 0</inkml:trace>
  <inkml:trace contextRef="#ctx0" brushRef="#br0" timeOffset="101579.81">23475 10934 5805,'11'21'4644,"-7"-4"-258,-4 3-1419,-1-3-1677,1 4-645,-2-5-387,1-4-129,0-1-129,1-11 129,0 0 0,0 0-129,7 0 258,-7 0-129,18-22 129,-4 8 0,2-4 0,-1 3-129,1-2 258,1 6-129,-4 2 0,0 6 0,-2 3 0,-11 0 0,17 15-129,-8-3 129,-4 5-129,2 0-129,0 2-129,-5-5-387,8 8-1290,-9-8-2580,-1-1-516,0-13-258,-7 16-129</inkml:trace>
  <inkml:trace contextRef="#ctx0" brushRef="#br0" timeOffset="104314.9664">19531 12166 1161,'11'-12'3999,"1"7"129,-12 5-129,16-23-2064,6 19 0,-7-6-387,9 10-516,-6-2 0,6 6-258,-8 2 0,3 10-258,-7-2-258,2 8 129,-8-2-258,-2 4 0,-4-3-129,-6 1 129,-8-2-258,-3-2 0,-6 0 0,-4-3 129,-1-1-129,-4-2-129,4 0 0,-4-5-387,11 6-1032,-4-6-2580,8-5-258,-2-2-516,9 0-129</inkml:trace>
  <inkml:trace contextRef="#ctx0" brushRef="#br0" timeOffset="104650.9857">19845 12075 2967,'0'-21'4515,"0"21"-129,-12 0 0,-1 0-2193,1 22-903,-10-1-387,8 13-258,-7-3 0,8 8-258,1-3-258,7 0-129,5-4 0,2-3-129,9-5 129,2-6-258,10-2-258,-6-11-774,13 0-2193,-5-3-1032,0-4-129,2-3-258</inkml:trace>
  <inkml:trace contextRef="#ctx0" brushRef="#br0" timeOffset="113163.4726">11306 8078 258,'0'0'4515,"0"0"129,0-13-1806,0 13-387,0 0-258,0 0-387,-7 0-645,3 18-258,-11 2-258,0 13-129,-6 6-387,0 6 0,-5 6-258,-2 0-258,5 8-516,-10-11-2967,10-4-903,2-9-387,6-7 129</inkml:trace>
  <inkml:trace contextRef="#ctx0" brushRef="#br0" timeOffset="113351.4833">11112 8486 258,'27'-26'4386,"-13"20"129,-3 3-129,-11 3-2451,25 8-516,-25-8-258,23 27-516,-11-13 0,2 4-387,-2-2-129,-4-3-516,7 2-1806,-15-15-2064,16 10-516,-16-10-129</inkml:trace>
  <inkml:trace contextRef="#ctx0" brushRef="#br0" timeOffset="113894.5144">11163 7339 3225,'0'0'4773,"-7"17"-258,3 8-129,4 8-3612,0-4-258,1 6 129,3-9-258,6 3 0,0-14 0,5-6 0,0-9-129,2-3 0,3-13 129,0-5-258,-4-6 0,2-5-129,-4-1 129,-1 0-129,-3 2 258,-4 8-258,-3 5 0,-3 18 129,0 0-129,8 11 129,-7 18-129,1 10 129,-2 7-129,0 9 129,0 3 0,-4 0 0,-7 0 0,-4-4 0,-5-3 0,-5-3-129,-3-1 129,-4-6-129,1 1-516,-6-13-1419,9 9-2709,0-5-258,3-2-516,3-5-129</inkml:trace>
  <inkml:trace contextRef="#ctx0" brushRef="#br0" timeOffset="115886.6283">19362 12170 1677,'-16'-7'4128,"4"-1"387,12 8-258,0 0-1548,0 0-1161,0 0-258,0 0-387,8 17 0,-5-2-387,3 12 0,-3-3-129,3 10-258,-1-4 129,4 2-129,2-6 0,7-6-129,2-8 0,9-8-129,1-5 258,4-11 258,5-8-129,-2-6 0,-3-6-129,-3-2 0,-5-1 0,-6 3 129,-9 1-129,-4 5-258,-3 4 258,-4 6-129,0 16 0,0 0 129,0 0-129,-2 6 0,2 16 129,0 9 0,2 9 0,0 9-258,0 6 258,-2 5-129,0 5 0,-8 3-129,-5 0 129,-6 0-129,-8-5 129,-4-2 0,-6-8 0,-2-7 0,-5-5-129,0-7 0,0-7 0,1-8-387,8 2-516,-7-10-3483,14-2-258,3-2-516,5-4 0</inkml:trace>
  <inkml:trace contextRef="#ctx0" brushRef="#br0" timeOffset="116594.6688">20369 12251 5289,'6'32'4515,"-1"-14"-903,-2-6 258,-2 0-3483,5 2-129,-6-14 258,14 9-258,-14-9 129,14-4 0,-6-10 0,4-1 0,-3-4 0,2-4-129,-1-2 129,-1 3-258,-2 2-129,-1 3 129,0 6-129,-6 11 0,0 0 0,0 0 0,0 0 0,8 18 0,-6-3 129,2 1-129,2-1 0,2-2 0,-2-3 0,-6-10 0,14 16 0,-14-16 0,14 4 258,-14-4-516,12 0 258,-12 0 0,17-17 0,-5 1 0,-1-1-129,6-5 129,0 0 0,-1 3 0,2 2 0,-2 8 129,-1 4-129,-3 7 258,2 10-129,-4 9-129,-2 4 129,-2 4-129,-4-2 0,-2 1-258,0-3 258,-7-4-387,-4-1 258,-8-5-387,1-1-645,-11-4-3096,-2-8-258,2-2-129,-2-5 0</inkml:trace>
  <inkml:trace contextRef="#ctx0" brushRef="#br0" timeOffset="116742.6773">20510 11847 7224,'6'-13'4257,"9"13"-129,-2 13-774,-7-2-6837,9-4-645,7 4 0,-4-3-645</inkml:trace>
  <inkml:trace contextRef="#ctx0" brushRef="#br0" timeOffset="117306.7096">21440 11948 10320,'-7'-27'5031,"-4"13"-258,-1 11-129,-4 0-4128,0 6-129,-5 11-129,1 12-129,-1 6 0,-1 6-129,0 4 0,1 2-129,5-3 129,4 0 0,7-9-129,5-11 0,4-9 0,9-11 0,6-2 129,2-16-258,4-6 129,-1-9 0,6-7 0,-3-6-129,-2-7-129,-3-1 258,-1-3 0,-6-5 0,-2 6 129,-6 3-129,-1 7 258,-4 9 0,-2 11 129,0 25 129,0 0-129,0 12 0,-1 21 0,-1 12 129,-3 11-258,5 8 258,-2 0-387,2-1 129,0-5 0,0-7-129,4-12 0,4-8-129,2-12 0,0-12-387,7-1-516,-10-18-1677,6 0-1935,0-8-258,2-9-129,-1-6-258</inkml:trace>
  <inkml:trace contextRef="#ctx0" brushRef="#br0" timeOffset="117471.719">21682 11858 7353,'11'0'4773,"-9"14"0,-2 10-387,7 10-2967,-7-2-645,0 6-258,0-7-258,0-3-258,1-2-645,-1-26-1548,-1 19-2064,1-19-516,0 0 0,-2-16-387</inkml:trace>
  <inkml:trace contextRef="#ctx0" brushRef="#br0" timeOffset="117854.7409">21733 11796 6321,'11'-4'4773,"-7"12"-258,-4 6-258,2 3-3225,2 12-645,-1-2 0,4 2 0,3 3-387,-2-4-129,4-2-258,2-6 258,0-3 0,0-9 0,4-4 0,-1-4 0,3-9 129,-2-2 0,3-7 0,0 1 0,-1 0 0,0 2 0,-5-1 0,1 7 129,-16 9 0,19-9 129,-19 9 258,0 0 0,6 17-129,-4 3 258,-2-1-258,0 7 129,0-1-129,2-1-129,0 0-258,-1-9-645,5 1-516,-6-16-2838,0 0-516,0 0-387,4-7-258</inkml:trace>
  <inkml:trace contextRef="#ctx0" brushRef="#br0" timeOffset="118019.7503">22174 11700 1419,'29'0'3741,"-12"10"258,-3-4-903,8 5-2064,-3 1-2193,3-1-1161,9 2-1419,-13-8 129</inkml:trace>
  <inkml:trace contextRef="#ctx0" brushRef="#br0" timeOffset="118650.7864">22430 11796 1677,'0'0'4644,"0"0"129,0 0-129,0 18-1290,-10-17-1161,6 17-774,-15-5-516,7 10-387,-8 5 0,3 2-387,0 0 0,3-2-258,2-3 129,6-6-129,4-5 129,2-14-258,8 1 129,5-6 0,4-12 129,1-8-129,5-6 129,-2-7-129,3-4 129,0-8-129,2-1 0,-3-2-129,0 5 0,-5 6 129,-5 6-129,-2 11 129,-8 12 258,-3 13-129,-1 12 258,-12 14 0,0 10 0,-2 7 129,1 6-129,4 0 0,2 0-258,6-2 258,2-7-258,10-9 0,8-8-258,6-12 258,7-10-129,3-1 0,3-9 0,-3-10-129,3-5 0,-6-2 0,-3 0 0,-7 0 129,-6 4 0,-6 3 0,-8 5 129,-1 14 0,-9-13 129,-3 13 129,-4 7-129,1 9 129,2 3 0,4 5 129,1-1-129,6 2 129,2 2-258,4-3 129,8-3-129,2-5-129,2-5 129,1-8-258,3-1 0,-5-2-774,9-2-1935,-5-8-1677,0-4-387,-3-3-258,4-2-129</inkml:trace>
  <inkml:trace contextRef="#ctx0" brushRef="#br0" timeOffset="119070.8105">23070 11785 3354,'7'-17'4644,"-7"17"-387,-10 4 0,-3 10-2709,-5-3-387,7 10-387,-6-5-129,7 7-258,-1-5 0,5-2-129,2-3 0,4-13-129,0 14-258,0-14-129,17-3 258,-5-8-129,1-4 0,1-6 0,1-4 0,-1-4 0,0-7 129,-1-5-258,3 0 129,-3-4 0,-1 3 0,-1 2 129,-3 9-129,-1 7 129,-1 11 0,-6 13 387,0 9 129,0 19 258,-5 3-129,-1 15 0,-4 3-129,5 4 0,-4-3 129,5-3-516,2-6-258,1-12-516,9 0-2064,5-16-1806,3-9-387,6-4-258,2-9-129</inkml:trace>
  <inkml:trace contextRef="#ctx0" brushRef="#br0" timeOffset="119491.8345">23774 11429 7611,'9'-13'5289,"-9"13"-645,0 21 0,-9 7-3870,1 12-258,-1 2 0,-1 7-258,-2-2 129,0-2-129,2-8-129,1-8 0,3-8-258,1-9 129,5-12-129,0 0 129,0 0 0,12-14 0,3 0-129,1 1 0,4 2-129,-2 1 129,1 7 0,-2 2-129,-4 2 0,-13-1 129,11 15 0,-11-4 129,-7 3-129,-7-1 129,-7 1 0,-4-5 0,-1 1 0,-3-3 0,0-1-258,2-6-258,9 5-1161,2-5-2580,9-12-387,7-4 0,11-6-645</inkml:trace>
  <inkml:trace contextRef="#ctx0" brushRef="#br0" timeOffset="119906.8583">23904 11598 7998,'25'39'4902,"-20"-12"-387,-5 7-1032,0-7-2967,0 2 129,2-5-387,5-5 0,4-7-258,5-6 0,2-6 0,2-1 0,2-11 0,2-3 0,0-5 0,-1-3 0,-2 0 129,-3 0-129,-2 5 129,-3 5-129,-8 2 258,-5 11-129,0 0 129,1 20 0,-2 2 0,-3 14 0,-6 4-129,2 9 258,-1 5-387,-2 2 129,0 1-129,0-3 0,-5-2 0,-1-7 0,-4-6 0,-5-6 0,-3-10 0,-2-3 0,-2-8 0,-3-2-129,2-2-516,-1-8-516,10-1-3096,-1-5-645,8-7 129,6-6-774</inkml:trace>
  <inkml:trace contextRef="#ctx0" brushRef="#br0" timeOffset="120286.88">24584 11379 4128,'20'0'4515,"-20"11"129,0 11-387,-1 8-3225,-14-1-129,3 11-129,-8-5 0,6 5-129,-7-8 129,8 2-129,-2-7-129,7-2 0,4-7-258,4-3 258,0-15-258,14 17-129,2-13 129,5-1-129,3-3 0,4 0-129,3-7 0,0 0 0,2 3-129,-4-6-387,3 10-903,-17-6-3096,-1 4-258,-14 2-258,0 0-387</inkml:trace>
  <inkml:trace contextRef="#ctx0" brushRef="#br0" timeOffset="120523.8936">24722 11609 8127,'0'0'5160,"0"0"-387,0 0 129,12 6-3999,-12 9 0,0 12-129,-7 4-129,0 11-129,-7 3-258,2 6 0,-4 1-129,-1 0-258,1-1-387,-3-11-645,6-2-3741,-1-10 0,0-5-387,0-11-387</inkml:trace>
  <inkml:trace contextRef="#ctx0" brushRef="#br0" timeOffset="121894.972">18140 11090 4128,'-3'-40'4515,"5"25"-129,3 5-129,-5 10-2580,0 0-645,9 19-129,-9 19-258,0 24 258,-12 16-258,2 23-129,-10 23-258,-4 22 0,-7 11-258,-3 3 0,-3-4 0,-1-9 0,1-19 0,6-16 129,9-27-129,10-21 129,10-23 258,11-13 0,11-16-129,13-8-129,2-4 129,5 0-129,-1-4 129,0 1-129,-3 1-129,-6 2 129,-3 0-258,-4 0-258,3 6-1161,-12-1-3096,7 3-258,-5-4-516,1 1-387</inkml:trace>
  <inkml:trace contextRef="#ctx0" brushRef="#br0" timeOffset="122655.0155">24792 10505 4386,'14'-10'4902,"-14"10"-258,0 20-645,-6-1-2451,5 19-387,-9 7 129,8 22-516,-3 8 129,5 19-387,1 11 129,7 9-387,2 11 258,5 4-129,-2-1-258,0-2 0,-8-5 0,-5-8 0,0-11 129,-11-8-129,-5-19-387,-5-13 0,3-8-645,-11-25-2064,9-3-1677,0-10-387,2-8-258,2-4-387</inkml:trace>
  <inkml:trace contextRef="#ctx0" brushRef="#br0" timeOffset="131274.5085">1970 12716 1548,'20'-58'4515,"-10"26"387,-5-4-258,-3-9-2193,5 11-645,-10-7-645,2 10-129,-13 1-645,1 8 129,-9 3-387,0 7 129,-6 10-258,-4 2 0,-3 7 0,-5 12 0,-5 10 0,1 11 0,-3 15 0,6 11 0,1 13 0,8 7 0,6 5 0,11 5 129,13-4-129,5-5 0,17-12-129,5-12 129,10-12 0,1-15-129,9-7-387,-5-21-774,10-6-2709,-6-4-645,-2-11-387,0-8-129</inkml:trace>
  <inkml:trace contextRef="#ctx0" brushRef="#br0" timeOffset="132130.5574">2238 12910 6063,'-10'-46'4902,"-2"27"-258,0 4-1161,12 15-2193,-28 5-387,15 19-129,-5 1-387,5 14-129,-1 3-129,6 4 0,1 1-129,3-4 0,4-7 0,0-8-129,9-10 129,1-12 0,5-6 0,0-10 0,3-11 0,1-8 0,0-4 0,0-8 0,-3 0 0,-1 0 129,-3 2-129,-3 5 0,0 5 0,-8 10 0,-1 19 0,0 0 0,0 0 0,0 30 0,0 8 0,0 5 0,0 5 0,6-1 0,2-4 0,2-2-129,1-9 129,0-7 0,-2-9 0,3-6 0,-12-10 0,18-3-129,-18 3 129,17-26 0,-6 9 0,3-3 0,1 2 0,2-2 129,1 0-258,0 6 258,-1-1-129,-2 3 129,-2 3-129,-2 1 129,-11 8 0,14-10 0,-14 10 0,14 0 129,-14 0 0,15 10-129,-15-10 129,18 25 0,-12-10 0,0 6-129,-5-1 0,2 1-129,-3-2 0,-4-4 0,-5-1-129,0-3-129,2 0-129,-5-9-258,12-2-387,-13 0-258,13 0-387,-2-9-387,8 8-129,-5-19 0,14 9 387,-7-11 645,7 5 387,-3 1 645,1-1 645,0 5 387,0-3 129,3 6 0,-5-1-645,2 0-387,2 2-387,-2-2-258,2 3-129,0-2 0,0 2 0,-5 0 0,2 4 258,-12 3-1290,0 0-1161,19 0 0</inkml:trace>
  <inkml:trace contextRef="#ctx0" brushRef="#br0" timeOffset="132523.5799">2835 13019 3999,'16'2'4902,"2"-2"-645,-18 0 0,15-14-3483,2 4 258,-8-7-387,8-2-129,-9-3 0,4 1-129,-8-4 258,1 6-258,-5-2 129,0 9-129,0 12 0,-18-8-129,4 9-129,-1 13 0,0 5-129,1 8 0,2 4 0,4 1 0,3 0 0,5 0 0,2-6 129,9-1-258,5-8 258,6-5-258,4-1-387,-3-11-2709,7 0-1290,1-8-387,0-5-387,2-6 129</inkml:trace>
  <inkml:trace contextRef="#ctx0" brushRef="#br0" timeOffset="133534.6377">4284 12572 5031,'-4'-35'4257,"4"35"-258,-28-7-1032,5 7-2322,1 18-129,-5 8 0,3 13 0,-2 9-129,5 8 0,3 2-129,7-3 129,4-4-129,7-7 0,0-10-258,7-13 129,5-17-129,4-5 0,1-18 0,3-8 0,1-10 129,-1-4-129,3-2 129,-1-2 0,-3 0 129,1 8-129,-6 6 129,-1 9 129,-7 8-258,-6 14 129,12 3 0,-8 15-129,-1 10 0,1 7 0,2 2-129,3 3 0,1-2 0,1-5 129,0-6-129,1-8 0,0-10 0,2-9 0,-1-9 0,1-10 0,-2-8 0,2-3 0,-2-5 129,-2-3-129,2 1 0,-3 1 0,1 4 129,-1 8-129,-1 4 0,0 9 0,-8 11 129,18 0-129,-10 14 0,2 4 129,0 8-129,0 5 129,0 3 0,3 0 0,-1 2-129,-2-2 129,3-5 0,-2-5 0,-1-5-129,0-9 0,-10-10 0,17-1 0,-6-15 0,-2-5 0,1-4 0,3-6 0,-2-7 0,2 5-129,1 2 129,3 4-129,-3 10 129,2 8 0,1 7 0,-2 12 0,-1 15 0,0 5 0,-3 7 0,-1-1 0,2 1-387,-7-9-258,11 4-1677,-7-16-2193,3-8 0,1-8-516,4-5 0</inkml:trace>
  <inkml:trace contextRef="#ctx0" brushRef="#br0" timeOffset="134774.7087">5115 12730 4128,'25'-64'4773,"-22"41"-387,-3-2-1419,0 25-516,-15-15-774,15 15-516,-28 14-129,15 10-387,-7 1-387,6 10 129,3 0-258,4 4 129,4-6-258,3-4 129,0-7 129,10-10-258,4-9 0,4-8 0,-2-14 129,3-3-129,-1-7 0,-1-3 0,-1-4 0,1 5 0,-5 3 0,-2 7 0,-2 7 0,-8 14 0,0 0 0,0 0 0,9 22-129,-8 4 258,0 6-258,4-1 129,2-3 0,2-4 0,4-10-258,5-7 258,3-7 0,5-14 0,2-9 0,0-7-129,2-6 129,-2-4 0,0-4 0,-5-7 0,-3-3 0,-4-5 0,-7-6 0,-6 2 129,-3 4-129,0 6 0,-8 9 0,0 13 258,0 22-258,8 9 129,-15 27 129,10 16-129,4 14 0,1 9 0,0 7 0,6 0 0,3-3 0,5-6 0,2-10-258,2-13 258,3-14-258,1-13 129,-1-11-129,1-3 129,-1-17-129,-5-7 0,1-5 129,-4-3-129,-2 1 0,-4 0 129,-1 6 0,-2 3-129,-3 8 129,-1 14 0,0 0 0,0 0 129,0 22-258,0 3 258,1 2-129,3 0 0,0 2 0,2-7 0,4-1 0,1-5-129,3-8 129,-1-5 0,6-3 0,0-7-129,0-10 129,0-3 0,-1-3 129,2-2-258,-3-1 129,-2 4 0,-1-1 0,-5 8 0,-9 15 129,10-13-129,-10 13 0,0 8 0,0 11 0,-2 5 0,2 6 0,0 10 129,2 9-258,4 4 258,3 5-258,-2 1 258,-1 0-129,-5 4 0,-1-7 0,-5-3 0,-7-7 0,-4-9-129,-3-8 129,-1-8 0,2-10-129,1-11 129,5-8 0,3-18 0,8-11-129,1-11 129,10-11 0,10-8 0,7-6-129,7-2-129,5 5 258,3 5-129,3 7 129,-2 9 0,1 15 0,-8 10 0,-3 7-129,-6 14 258,-5 3-129,-5 9 0,-4 10 0,-3 2 0,-3 3 0,1 3 0,-2 1 0,0 0 0,-2-3 0,-2-4 0,-2-5 0,0-6 0,-2 2-387,-9-12-1548,11 0-2580,-22-7-387,22 7 0,-19-23-387</inkml:trace>
  <inkml:trace contextRef="#ctx0" brushRef="#br0" timeOffset="134955.719">6433 12455 7353,'22'21'4773,"-14"-5"-129,-2 4-387,0 1-3741,0 1-387,-1 2-258,-2-7-516,9 9-2322,-8-9-1419,-3-7-129,-1-10-516</inkml:trace>
  <inkml:trace contextRef="#ctx0" brushRef="#br0" timeOffset="135122.7286">6444 12290 7224,'5'-36'4773,"-5"36"-258,22 0-903,-22 0-3999,23 6-3870,-2 7-387,-1 0-387,2 6 129</inkml:trace>
  <inkml:trace contextRef="#ctx0" brushRef="#br0" timeOffset="135414.7453">6719 12402 6708,'27'10'5289,"-27"-10"-387,0 0-387,13 18-3096,-13-18-516,-7 19 0,-4-8-516,3 6 0,0-2-129,0 4-129,5-1 0,3 1 0,0-2-129,10 1 129,4-3-129,5 1 0,1-1 0,1-1 0,0 1 0,-4-1 0,-6-2 0,-3 1 0,-8 2 0,-2-2-129,-10 0 0,-8-5-387,6 9-1161,-11-12-2967,6 2-129,-2-7-516,5 0-258</inkml:trace>
  <inkml:trace contextRef="#ctx0" brushRef="#br0" timeOffset="136246.7929">7909 12414 9159,'12'15'5031,"-12"10"-258,0 6-258,-3 5-4386,1 5 129,1-2-258,1-3 129,1-8-129,6-6 0,-7-22-129,23 7 129,-7-16 0,0-11 0,3-6 0,-3-4 0,-2-3 129,-4-6-129,-6 2 0,-4 3 0,-7 4 0,-8 6 0,-9 8 0,-5 7-129,0 7 0,-1 4 0,4 11-129,9 4 129,8 3-129,9-3 129,7 0 0,12-4 0,11-3 129,3-1 0,2-5 0,2 0 0,-2-4 0,0 0 129,-4 0-129,-3-4 0,-4-3 0,-1-1 129,-1-1 0,0 1 0,-6-2 0,2 3 129,-4-1 0,3 7-129,-3 1 129,2 6 0,-3 6 0,1 4 0,-4 2-129,2 2 129,-2-1-258,-1 0 129,1-6 0,-1-2-129,-9-11 129,14 15-129,-14-15 0,15 5 0,-15-5 0,0 0-129,13 0-258,-13 0-1419,3-7-2709,-3 7-516,4-10-258,-4 10-258</inkml:trace>
  <inkml:trace contextRef="#ctx0" brushRef="#br0" timeOffset="137194.8471">8430 12521 258,'0'-17'4128,"3"-4"0,-3 21-129,0 0-2193,6-15-516,6 14-129,-12 1-129,28-7 0,-11 1-258,12 6 258,-2 0-129,7 7 0,-6 3-258,5 11-129,-10 5-258,-2 3-129,-5 4-258,-8-4-645,5 1-3612,-12-4-387,-1-6-516,0-4 0</inkml:trace>
  <inkml:trace contextRef="#ctx0" brushRef="#br0" timeOffset="137962.8909">9542 12298 7482,'15'-13'5289,"-15"13"-258,16 0-387,-9 8-3483,-1 4-645,6 9-258,-2 4 129,-1 3-258,2 2 0,-3-1-129,-2-4 0,-1-1 129,-4-8-129,-1-16 0,5 10 0,-5-10 0,7-8 0,-4-10 0,2-1 0,4-6 0,3-4 0,1 0 0,2 2 0,2 1 0,1 7 0,2 6 0,4 6 0,-4 7 0,-2 12 129,1 5 0,-1 8 0,-5 1-129,-3 2 0,-2 0 0,-2-2 129,-2-4-129,-2-8 0,1-1 0,-3-13 0,0 0 0,0 0 0,14-7 0,-6-10 0,2-5 0,4-7 0,2-8 0,6 1-129,4-1 0,3 4 129,0 6 0,1 5-129,1 13 129,-1 9 0,-2 12 0,-7 12 258,-3 8-129,-5 3 129,-2 2-129,-4 0 129,-2-3-129,-2-5 0,-2-3 0,0-9-258,-1-17-129,6 15-645,-6-15-2064,8-12-2064,-1-2-129,6-4-387,2-10-387</inkml:trace>
  <inkml:trace contextRef="#ctx0" brushRef="#br0" timeOffset="138095.8985">10577 12180 8256,'13'0'5031,"1"6"-645,-14-6-903,5 11-6450,-2 1-1806,1 3 0,1 6-516</inkml:trace>
  <inkml:trace contextRef="#ctx0" brushRef="#br0" timeOffset="138246.9073">10680 12414 6966,'20'29'5289,"-20"-29"-258,15 10-258,-4-5-3354,-11-5-645,0 0-258,0 0-903,0-5-1161,0 5-3225,0 0 0,0 0-516,-10-7-258</inkml:trace>
  <inkml:trace contextRef="#ctx0" brushRef="#br0" timeOffset="141763.1084">2791 13859 3354,'9'-37'4773,"-7"16"-129,-2 1-1548,-9-9-1032,7 10-387,-13-6-774,7 9-129,-9-1-129,1 11-258,-8 4-129,3 3-129,-5 11 0,-2 10 0,-3 9-129,-2 10 0,-1 10 0,1 7 0,3 8 0,3 4-129,5 7 258,6-3-258,8-1 129,6-5 0,5-11 0,13-8 129,5-12-258,7-11 258,4-11-258,6-15 0,4 0-258,-1-23-774,8 5-2064,-4-10-1419,-3-2-129,-2-4-387</inkml:trace>
  <inkml:trace contextRef="#ctx0" brushRef="#br0" timeOffset="142274.1376">3035 14054 4902,'0'-12'4902,"1"-4"-387,-1 16-129,0 0-3483,-24 4-258,10 9-129,-7 0-258,1 10 129,-2 0 129,5 8-258,-1 0 0,6 5 129,3-3-258,6 1 0,3-2 0,1-5-129,6-8 0,5-8 0,2-6-129,1-5 129,1-13 0,1-6-129,-3-6 129,2-7 0,-3-2 0,-2-1 0,-1-2 0,-2 1 0,-3 2 129,-4 2-129,1 6 0,-2 6 0,0 8 129,0 12-129,0 0 0,0 17 129,0 8 0,4 12 0,4 3 0,4 3 0,2 1-129,2-2 129,4-6-129,-1-7-129,0-3-387,-6-21-774,10 4-3225,-6-9-258,-2-4-258,0-11-258</inkml:trace>
  <inkml:trace contextRef="#ctx0" brushRef="#br0" timeOffset="142551.1534">3350 14030 7353,'3'-52'4773,"-3"34"0,-3 7-387,-10 6-3483,13 5-258,-16 19-387,8 4 0,0 6-129,3 4 0,2 4 0,3 3 0,4-7-129,8 0 129,-2-7 0,3 2-129,0-6 129,-2-5-129,-3-1 0,-2-3 0,-6-3 0,0-10-258,-6 21-516,-12-21-2451,4 3-1419,-1-3-387,-1-3-258</inkml:trace>
  <inkml:trace contextRef="#ctx0" brushRef="#br0" timeOffset="142891.1729">3377 14172 3612,'45'-4'4902,"-26"4"-258,-2-2-258,3 2-2709,-10-12-774,6 2-258,-6-7-258,6 2 0,-8-7 129,3 4-258,-5-3 129,0 5 0,-4-1-129,-2 17 129,-2-17-129,2 17 0,-21 3-129,6 11-129,-3 7-129,2 4 129,2 7 0,3 2-129,4 2 129,7-2 0,0-1 0,13-5 0,5-5 0,3-8-129,7 0-387,-4-15-1935,4-1-1935,1-8-387,3-1-387,-1-6-129</inkml:trace>
  <inkml:trace contextRef="#ctx0" brushRef="#br0" timeOffset="143631.2152">4233 13960 1548,'14'10'3483,"1"-10"387,-15 0-516,5-15-2838,-5 15-129,0 0 387,13-6-129,-13 6 258,0 0 129,0 0-129,2 13-129,-2-13 129,0 11-258,0-11-258,0 0-129,0 0-129,0 0 129,0 0 0,0 0 129,0 0 129,0-6-129,0 6 0,0 0-129,0-12 129,0 12-129,0 0 0,0 0-129,0 8-129,0-8 0,-5 12 129,5-12-129,-4 11 0,4-11 129,0 0-129,0 0 129,0-11-129,2 1 0,3-5 258,4-2-258,-1-4-258,4-4 516,2-1-516,-1-1 258,2 3 0,-2 5 0,1 2-129,-2 5 258,-12 12-129,16 0 0,-14 17 258,-2 9-258,0 11 129,-1 6 0,-4 3-129,0 2 0,0 1 129,4-3-129,1-3 0,0-9 0,2-5-129,2-5 129,5-6-129,-2-7-258,4 0-645,-11-11-2967,0 0-774,14 0 0,-14 0-645</inkml:trace>
  <inkml:trace contextRef="#ctx0" brushRef="#br0" timeOffset="143911.2313">4899 13917 10320,'27'-37'5031,"-17"23"-387,-2-1-387,6 6-4386,-14 9-387,0 0-1419,10 2-2451,-7 12-387,-1 7-129,0 4-387</inkml:trace>
  <inkml:trace contextRef="#ctx0" brushRef="#br0" timeOffset="144066.2401">5043 14122 7482,'12'11'4902,"-12"-11"-129,0 0-516,13 6-3483,-13-6-387,0 0-258,0 0-1677,0 0-2580,0 0-645,0-6 0,0 6-387</inkml:trace>
  <inkml:trace contextRef="#ctx0" brushRef="#br0" timeOffset="144955.291">5961 13730 5805,'15'-22'5031,"-1"18"-387,-1 2-387,5 4-2580,1 15-1419,-2 4 258,4 9-129,-5 6-129,2 7-129,-6-2 129,1-2-258,-7-3 258,-3-7-258,-1-9 0,-2-6-129,0-14 129,0 0 0,-5-14 0,4-5 0,0-7-129,1-4 129,0-7 0,2 1 0,5 0 0,2 1 0,5 5 0,2 6 129,2 4 0,6 10 129,-3 7-129,4 4 0,-1 14 129,0 6-129,-2 7 258,-4 7-387,-1 6 129,-4 0-129,-3 0 129,-2-2-129,-5-5 0,0-7 0,-2-4 0,-1-11 0,0-12 0,0 0 0,0-9 0,2-12 0,1-8 0,2-5 0,4-7 0,0-1 0,3-1 0,2-1 0,5 6-129,2 6 258,0 7-258,1 8 129,-1 11 0,2 6 129,-4 9-129,-1 11 129,-6 8 0,-2 4 0,-4 7 0,-1 2 0,-3-2-129,0-2-129,-1-1-129,-1-13-645,0 8-1290,0-15-2451,0-16-387,7 12-129,-7-12-258</inkml:trace>
  <inkml:trace contextRef="#ctx0" brushRef="#br0" timeOffset="145211.3056">7085 13675 8514,'31'-3'5289,"-16"-1"-516,2 4-258,-4-8-3612,10 8 0,-6 0-516,0 1-258,0 7-258,-6-5-387,2 12-1290,-13-15-2967,3 21 129,-3-21-645,-3 17 0</inkml:trace>
  <inkml:trace contextRef="#ctx0" brushRef="#br0" timeOffset="145382.3154">7048 13851 5160,'0'0'4773,"5"8"-387,14-5-258,7-3-3483,-2 0-387,4-4-645,0 3-1677,0-2-2064,-7-2-387,0 2-129</inkml:trace>
  <inkml:trace contextRef="#ctx0" brushRef="#br0" timeOffset="145786.3384">7584 13522 7224,'5'-13'4902,"-5"13"-129,-13 7-387,-7 11-3483,9 16-387,-4 7 0,6 5-129,-2 1 0,6 6-129,4-5 129,1-9-387,6-3 129,8-14-258,6-10 258,5-7-129,3-5 0,2-12 0,3-8-129,1-3 258,-3-9-129,-3 0 129,-7-4-258,-8-5 129,-9-3 0,-5 0-129,-13 3 258,-7 3-258,-7 9 129,-3 5-258,1 9 0,-2 4-903,14 11-3225,0 5-387,5 11-387,6-1-129</inkml:trace>
  <inkml:trace contextRef="#ctx0" brushRef="#br0" timeOffset="146787.3958">9486 13188 3483,'41'1'4644,"-13"-1"-258,2-6 0,2-1-3612,16 7-258,3-9 258,6 7-129,-2-8-129,2 5-129,-4-3-129,-10 3-258,-5-2 0,-16 2-387,-3 5-1161,-19 0-2838,0 0-129,-7 16-387,-16-11 0</inkml:trace>
  <inkml:trace contextRef="#ctx0" brushRef="#br0" timeOffset="147019.4089">9828 13170 6837,'0'0'5289,"-4"28"-387,4 2-258,0 13-3612,-5 5-645,5 12 129,-3 0-387,0 4 129,-1-3-258,-2-6 0,1-6-129,2-16-258,3-1-258,-4-21-645,9 4-1161,-5-15-2322,11-8-129,1-9-387</inkml:trace>
  <inkml:trace contextRef="#ctx0" brushRef="#br0" timeOffset="147443.4333">9952 13307 4386,'14'-31'4902,"-14"31"0,13 7-387,-13 8-3096,16 16-387,-9 4 0,7 14-387,-4 2-129,0 7 0,-5-4-387,0 1 129,-3-10-129,-2-6 129,0-8-516,-1-13 258,1-18 0,0 0 0,0 0-129,1-13 129,8-11 0,1-10-129,3-6 129,2-1 0,0-3 0,4 4 0,-3 8 0,-1 2 0,0 14 0,-4 9 0,1 10 0,-1 13 129,-3 11-129,0 2 0,1 5 129,1 4-129,1-5 258,0-1-258,2-8 0,-2-5-258,6-6-387,-17-13-2193,21 0-1806,-9-1-387,-2-10-387,1-2 129</inkml:trace>
  <inkml:trace contextRef="#ctx0" brushRef="#br0" timeOffset="147802.4538">10389 13541 903,'7'0'4257,"2"10"516,-9-10-258,18 6-2064,0 0-1419,-3-6 0,10 1-129,-7-6-129,9 0-258,-6-10-258,3 1-129,-4-6 0,-2 4-129,-6-3 258,-3 1-258,-7 3 0,-2 1 0,0 14 0,-13-10 129,0 10-129,-3 3 0,-2 11 0,0 8 0,2 5 129,1 5 0,4 1-129,6 1 129,4-3 0,1 0 0,6-6-129,6-6 0,6-4-387,0-13-903,5-1-2967,2-1-645,-2-1-129,1-6-129</inkml:trace>
  <inkml:trace contextRef="#ctx0" brushRef="#br0" timeOffset="148186.4758">10828 13455 2709,'19'12'4902,"-11"0"-258,4 9-129,2 4-2838,-10-5-774,3 6-258,-6-6-129,4-2-258,-3-5 0,-1-2-258,-1-11 129,0 0 0,0 0 0,19-7 129,-11-12 258,7 0-258,-3-10 258,6 2-258,-3-5 129,4 7-129,-4 1 0,-1 10-129,-1 7-129,-1 7 129,-2 3 129,1 11-129,-3 6-129,0 4 129,0 0-129,3-2 0,-4-2 0,2-6-516,7 7-903,-16-21-3354,17 13 0,-17-13-387,15-1-387</inkml:trace>
  <inkml:trace contextRef="#ctx0" brushRef="#br0" timeOffset="149418.5463">12280 13256 5289,'0'-12'5031,"14"-3"-516,0 11 0,9 1-3741,-3-2-387,9 5 129,-2 3-258,3 6 129,-3 3 129,-2 5-258,-4 3-129,-5 4 129,-8 2-129,-3-2 0,-5 1-129,-5-1 129,-5 1-129,-5-5 0,-7 0-129,-1-6 0,-2 4-258,-5-11-516,9 15-645,-12-10-2967,7-6-258,5 3-387,1-7 129</inkml:trace>
  <inkml:trace contextRef="#ctx0" brushRef="#br0" timeOffset="150214.5918">12789 13229 2709,'0'-16'3225,"0"16"-1419,0 0-516,-4-13 129,4 13 0,0 0 0,0 0 129,-18-16 129,18 16-516,-11-5-129,11 5-258,-16 3-258,16-3 0,-27 16-258,11-1 0,-5 6-129,0 9 129,0 4-129,1 6 0,6 3 129,3 2-129,9 3-129,2-7 0,10-4 0,7-7 0,5-8-129,4-10-387,8-1-645,-8-11-1419,0-7-1806,6-1-516,-8-4 0</inkml:trace>
  <inkml:trace contextRef="#ctx0" brushRef="#br0" timeOffset="153054.7542">2045 11142 3096,'7'-46'4902,"-3"28"-129,-3 1-258,-2 0-2451,1 17-774,0-12-516,0 12 0,0 0-387,0 0-129,0 14 0,0 15 0,0 12-129,0 15 129,0 7-129,0 10 0,0 7 0,0 0 0,0-5-129,0-12 0,1-10-129,0-14 129,1-11 0,0-7 0,-2-21 129,16 14-129,-4-14 129,8 0 129,1-3-129,6-1 0,3 1-129,3 0 129,0 2-258,-3-1-129,1 2-645,-13-6-2064,5 4-1806,-6-2-129,-4-3-516,-13 7 0</inkml:trace>
  <inkml:trace contextRef="#ctx0" brushRef="#br0" timeOffset="153566.7835">2491 11564 2580,'13'-9'4902,"-13"9"-258,11-3 0,-11 3-2709,0 0-1032,22-12 0,-14-2-258,9 3-258,-6-3 0,5 0-129,-7 1-129,1 2 0,-10 11 0,5-15 0,-5 15-129,-8 0 129,-4 5-129,-2 5 0,-1 7 129,0 4-258,2 8 129,2 4 0,4 2 0,6 0-129,1-1 0,9-4 0,7-5 0,3-8 0,7-12 0,1-5-258,5-12 258,-1-12-129,0-4 0,-1-6 129,-1-6 0,-5-6 0,-2-5 0,-8-12 129,-4-4 129,-2 1 0,-6 3 129,0 7 0,-2 7 129,1 16 0,-1 19 0,5 26 0,-1 24-129,4 22 129,-2 6-129,4 8-129,1 6 0,2 1 0,1-8-387,-5-17-387,11-8-3096,-11-16-1032,0-11-129,-9-19-516</inkml:trace>
  <inkml:trace contextRef="#ctx0" brushRef="#br0" timeOffset="153747.7939">2921 11401 5547,'8'-5'4644,"4"5"-129,11-4-387,4 1-3612,4-5-129,7-1-516,5 1-2193,1-2-1806,-6-5-387,4 6-258</inkml:trace>
  <inkml:trace contextRef="#ctx0" brushRef="#br0" timeOffset="154070.8123">4063 11262 6321,'25'-24'4902,"-13"24"-387,4 5-258,4 15-3741,3 4-129,6 12 0,-2 2-129,1 5 129,-2-3-387,-1-6-387,-1-3-516,-10-11-2967,2-10-516,-2-5-516,-14-5 0</inkml:trace>
  <inkml:trace contextRef="#ctx0" brushRef="#br0" timeOffset="154311.826">4387 11104 7353,'-2'-57'5031,"2"57"-258,0 0-387,0 10-3483,0 19-387,-5 12-129,-5 9-258,-1 6 0,-5 5-129,-5-1 0,-4-3-129,3-10 0,3-7-258,-1-15-387,11 2-1290,-3-13-2451,12-14-129,0 0-645,0 0 387</inkml:trace>
  <inkml:trace contextRef="#ctx0" brushRef="#br0" timeOffset="154519.838">4887 11285 6063,'57'-6'4773,"-29"3"-387,-6-4-516,0 5-3741,1-2-258,-2 4-387,-7-3-1935,-14 3-1677,12 8-387,-12-8 0</inkml:trace>
  <inkml:trace contextRef="#ctx0" brushRef="#br0" timeOffset="154678.8471">4899 11472 4386,'33'2'4644,"-10"-2"-258,8-2-387,-4-2-3225,7-1-2967,-1 2-1806,-6-10 0,2 10-774</inkml:trace>
  <inkml:trace contextRef="#ctx0" brushRef="#br0" timeOffset="155302.8828">5726 10822 5289,'5'-34'5031,"-5"34"-516,0 0 0,4 31-3612,-4 6-258,-3 18-258,-4 11-129,1 14 129,-2 2-258,-1 0 129,5-11-258,1-6 129,2-12 0,1-15 129,2-15-129,12-12 129,2-11 0,9-2 0,1-9 0,7 0 0,2-2 129,5 0-387,1 2 0,-4 1-387,1 4-258,-12-6-387,8 12-1677,-14-5-2064,-7-2-258,-13 7-258,9-14 517</inkml:trace>
  <inkml:trace contextRef="#ctx0" brushRef="#br0" timeOffset="155502.8942">5968 11171 6321,'-9'-11'5031,"-4"7"-129,9 13-258,5 20-3096,-1 3-774,0 11-258,0 6-258,4 8 0,-2 0-258,1-4-129,-1 0-387,-2-22-1032,6 1-2967,-4-12-258,-2-20-387,10 12 0</inkml:trace>
  <inkml:trace contextRef="#ctx0" brushRef="#br0" timeOffset="155758.9089">6307 10914 5676,'11'-10'5418,"-11"10"-387,6 17-387,-6 10-2451,-4 19-1548,-5 10-258,5 12 0,-2 4-387,0 0-129,6 1-387,-5-16-1161,7-3-2580,-1-15-645,5-13 0,0-14-645</inkml:trace>
  <inkml:trace contextRef="#ctx0" brushRef="#br0" timeOffset="156074.927">6493 11116 5031,'25'-45'4902,"-25"45"-258,11-11-258,-11 11-3483,0 0-258,-19 12-258,4 3-258,-5 5 0,-3 5-129,-6 1 0,0 3 0,0 1 0,4-1 129,5-3 0,7 0 129,7-3 129,6-2-129,12-6 129,12 0 0,1-6 0,7 3-129,1-4-129,-1-1-258,2 1-387,-11-8-1548,5 0-2322,-4 0-645,-5 0-258,-2-4-129</inkml:trace>
  <inkml:trace contextRef="#ctx0" brushRef="#br0" timeOffset="156246.9368">6773 11318 3870,'32'5'4773,"-15"-2"-387,2-3-129,4-5-3354,3 1-516,7-3-387,-1-5-1548,0 3-2451,3 2-516,-9-6 0</inkml:trace>
  <inkml:trace contextRef="#ctx0" brushRef="#br0" timeOffset="156449.9484">6912 11074 7611,'-18'29'5160,"13"-3"-516,5 9-129,4 5-4128,2 2-258,2-1 0,2 4-387,0-9-387,6 3-1935,-3-11-2064,-4-7 0,1-4-774</inkml:trace>
  <inkml:trace contextRef="#ctx0" brushRef="#br0" timeOffset="157037.9821">7171 11092 6321,'28'19'5160,"-15"9"-387,-1 4-258,-7 1-3741,8 9-258,-1-3-129,1 1-129,-5-7-129,1-4 129,-4-11-129,0-7 0,-5-11-129,0 0 0,4-9 129,-4-10-129,0-7 129,0-9-258,0-5 129,1-4 0,2 2 0,3 1-129,5 7 129,2 5-129,3 12 129,2 12 0,1 8 129,0 18-129,-1 8 0,-1 8 129,-5 3-129,-4 2 129,-2-2-129,-1-6 129,-5-8-129,2-6 0,-2-20 0,4 12 0,-4-12 0,8-21 0,-1-4 0,2-7 0,1-4 0,2-7-129,1-1 129,-1 2-129,0 6 129,5 8 0,-4 13 0,3 10 0,0 9 0,0 16 0,-3 9 129,3 6-129,-2 3 0,4-2 0,0 0-387,-6-14-1290,5 3-2709,-4-7-516,-2-7 0,-11-11-645</inkml:trace>
  <inkml:trace contextRef="#ctx0" brushRef="#br0" timeOffset="157691.0194">9400 10642 2451,'17'-71'4773,"-15"30"-129,-1 4-258,-4 8-2580,-14-3-903,4 12-129,-8 4-387,1 16 0,-3 17 0,0 22 0,-3 16 0,2 20 129,0 9-129,8 14 0,1 6-129,6 0-129,7-8 129,2-8-258,7-15-129,7-13 129,-1-16-258,1-15-129,2-5-903,-16-24-2193,0 0-1161,8-10-516,-8-8-129</inkml:trace>
  <inkml:trace contextRef="#ctx0" brushRef="#br0" timeOffset="158094.0425">9109 10983 2709,'-20'-12'4902,"20"12"-258,0 0 0,0 0-2967,0 0-645,25 1-258,-6 2 0,11 3 129,-2-2-387,6 5 0,-3-2-258,4 4 0,-4-2-129,-5-1-129,-3-2 0,-2 0 0,-6-3 0,2 0 0,-4-3 0,0 0 0,-1 0 0,0-5-129,0-4 129,-12 9 0,20-18 0,-13 6-129,-4 1 129,-1-2-129,-2 1 0,-6-2-129,-6 4 0,-6-5-129,1 6 0,-8-3-129,5 9-129,-8-4-387,9 7-129,-10 0-774,12 5-2322,1 10-387,-2-3-129</inkml:trace>
  <inkml:trace contextRef="#ctx0" brushRef="#br0" timeOffset="158451.0629">9681 10976 3999,'0'0'4515,"14"-5"-129,-14 5-258,0 0-3612,7 9-129,-2 3 129,0 4-129,0-3-129,1 6 258,-6-7 0,5 4 0,-5-16 0,0 0-129,0 0 129,0 0-258,6-14 0,-2-3-258,4-2-129,1-6-645,2 4-129,-4-5-774,11 10-1935,-6 0-1161,-1 2-387,0 7 129</inkml:trace>
  <inkml:trace contextRef="#ctx0" brushRef="#br0" timeOffset="159315.1123">10870 10699 2322,'0'-14'3999,"-6"0"129,-11 6-2451,2 8 0,-12 0-258,4 9-129,-8 1-516,6 9 129,-4 4 0,11 7-516,1-2 129,10 1-258,7-1-129,4-4-129,13-2 129,5-3-129,6-6 0,-1-2 0,2 0 129,-4 1-129,-5 0 129,-4 0-129,-10 0 0,-6 1 129,-2 0-129,-14-2 0,-6 0 0,-2-3 0,-1-4-258,-1-1-129,8 0-774,-6-3-2451,9-12-1161,10-1-129,4-10 0</inkml:trace>
  <inkml:trace contextRef="#ctx0" brushRef="#br0" timeOffset="159575.1272">10956 10810 3612,'45'21'5031,"-36"-1"-258,3 1-387,-5 4-3354,-4-5-387,5 1-258,0-9-129,-8-12 0,21 10-129,-7-10 0,-4-5 129,2-3-129,-3-5 129,-3 0-129,-6-2 0,0 1 258,-11 0-387,-4 4 0,-3 2-387,-2-5-258,1 13-1161,-5-1-2709,5-3-258,7 4-258</inkml:trace>
  <inkml:trace contextRef="#ctx0" brushRef="#br0" timeOffset="160283.1677">11090 10815 5289,'68'14'5160,"-40"5"-387,0-3-1548,0 13-1806,-13-8-645,1 5-258,-10-8-258,-3-1-129,-3-17 0,2 12-129,-2-12 0,0 0 258,4-12-258,2-3 129,1-2 0,1-3-129,1-1 129,2-1 0,-2 6-129,0 3 0,-9 13 129,15-12-258,-15 12 258,12 3-258,-6 8 129,-1 4 0,3-3 0,0 1 129,1-1-129,2 0 129,-1-5 0,2-2-129,0-1 0,0-2 129,-12-2-129,21 1 0,-21-1 0,16-3 0,-16 3 129,15-19-129,-9 6 0,4-6 0,0 0-129,-2 0 129,0 6-258,-8 13 258,17-12 0,-17 12 0,17 3 0,-11 11 0,3 3 129,-2 3-129,6-4 129,-4-3-258,4-1 129,3-2 0,1-4 0,4-3-129,1-3 129,3-3-129,0-4 129,0-2 0,0-4-129,0-6 129,-5 1-129,-6-2 129,0-2-129,-8 3 258,-2 1-258,-4 2 258,0 4-258,0 12 129,-16 0 129,8 7-129,-2 10 258,1 5-258,2 3 258,2 4-258,4 1 129,1-3-129,8-1-258,5-11-774,15 5-2580,3-11-1032,4-6-387,7-3-258</inkml:trace>
  <inkml:trace contextRef="#ctx0" brushRef="#br0" timeOffset="160551.183">12652 10412 6966,'8'-16'5289,"-8"16"-387,12 28-387,-12 7-3999,3 9-129,1 4-129,0 5 0,-1 5 0,-1-2-258,-1-4 0,-1-8-258,3-3-258,-7-16-1935,3 0-2193,0-9-387,1-16-516,0 0 646</inkml:trace>
  <inkml:trace contextRef="#ctx0" brushRef="#br0" timeOffset="160806.1976">12864 10564 5160,'12'-18'5031,"-12"18"-129,0 0-516,-7 18-3741,-14 3-258,-3 5-129,-6 2 0,-4 4 0,1-3-129,3 1 129,3-1 258,10-3-387,9-8 129,8 1-129,8-6 129,12-2-258,12-4-129,-1-7-1032,13 0-3354,-3-6-516,-3-1-129,-1-1-258</inkml:trace>
  <inkml:trace contextRef="#ctx0" brushRef="#br0" timeOffset="161078.2131">13262 10556 4386,'13'-7'5160,"-13"7"-258,-17 7-258,-7 2-3483,-2 19-516,-11-3 0,7 11 129,-2-1-129,10 6-129,1-6 0,13 0-258,5-6 129,8-5-387,12-5 129,5-9-645,7 0-129,-2-10-516,12 0-1677,-13-10-2064,1-4-258,-12-3-258</inkml:trace>
  <inkml:trace contextRef="#ctx0" brushRef="#br0" timeOffset="161251.223">13125 10687 4257,'0'0'5289,"0"0"-516,9 0 0,4 0-3870,16 2-258,-3 2-258,7-2-387,4 4-1548,-6-4-3096,2-2 0,-2 0-645,-1-5 388</inkml:trace>
  <inkml:trace contextRef="#ctx0" brushRef="#br0" timeOffset="161770.2527">13644 10343 4644,'-15'-38'5160,"11"22"-387,2 3-129,-1-4-3483,12 9-387,6-1-258,10 6-129,0 0-129,9 3 0,-1 0-129,4 3 0,1 4 0,1 1 0,-2 3-129,-4-5 0,-4-1 0,-7 0 129,-9 1-129,-13-6 0,0 14 0,-15-1 0,-8 6 0,-9 8 0,-4 8 0,-3 6 0,4 5 0,-1 3 0,6-2 129,4 1-129,6-7 129,6-7 0,5-6 0,5-8 129,4-5 0,0-15 129,14 14-129,2-10 0,1-3 129,8 2-258,1-3 129,5 0-129,2 0-129,2 0 0,1 0 0,-4-4-129,0 3-129,-7-4-129,-2 5-516,-23 0-516,28-3-2064,-28 3-1677,0 0 0,-8-9-516</inkml:trace>
  <inkml:trace contextRef="#ctx0" brushRef="#br0" timeOffset="162071.2699">13806 10296 4902,'25'-38'5289,"-25"38"-129,13-7-387,-24 7-3225,2 32-387,-12 6-387,-1 13-129,-9 6-258,-2 8 0,-3 1-258,2 0-129,3-3 0,3-12-258,8-8-258,0-14-774,14-2-3612,-3-13 0,9-14-387,0 0-387</inkml:trace>
  <inkml:trace contextRef="#ctx0" brushRef="#br0" timeOffset="162679.3046">14397 10760 6321,'11'-4'5031,"-11"4"-258,11 12-129,-7 8-3483,-2-1-774,0 6-387,-2 0 0,-1 0-387,-4 0-516,-12-6-1935,1-5-1806,3-3-258,-1-5-387</inkml:trace>
  <inkml:trace contextRef="#ctx0" brushRef="#br0" timeOffset="163354.3433">14651 10536 6966,'30'-14'5031,"-16"14"-387,-3 9-387,-2 3-3870,4 10 0,-3 1-129,-1 6 0,-3-3-258,1 3 129,-3-5-129,-2-3 0,-2-6 129,0-4-129,0-11 0,0 0 0,0 0 0,0 0-129,-8-8 129,8-12 0,3 0 0,6-4-129,1-2 129,6 0 0,0 4 0,3 2 0,-1 6 0,0 2 0,0 8 129,-3 4 0,-1 6 129,0 6 0,0 3-129,0 6 129,-2 0 0,-1 2 0,-1-2-258,-1-1 258,-1-5-258,-3-1 0,-2-2 0,-3-12 0,0 0 0,0 0 129,0 0-129,0 0 0,0-14 0,0-1 0,0-8 0,1-2 0,3-6 0,0-3-129,4 2 129,0-2-129,2 5 129,4 9 0,-2 7 0,3 10 0,3 6 0,0 13 0,0 5 129,2 7-129,0 3 0,-2-2 129,0-1-129,-5-4-129,0-3 0,-6-5-387,6 5-1419,-8-12-2580,-5-9-387,3 12-387,-3-12 0</inkml:trace>
  <inkml:trace contextRef="#ctx0" brushRef="#br0" timeOffset="164415.4039">15386 10376 1161,'-12'6'4644,"12"-6"258,14 8-258,7 3-2193,-4-9-774,14 13-387,-3-10-516,8 7 0,-6-3-516,3 6 0,-5-5-258,-7-1 129,-4-2-129,-17-7 0,13 9 129,-13-9-129,-7 13 0,-7-3 0,-4-1 0,-5 7 129,-1-3-129,-5 5-129,-2 2 0,-2-2 0,-1 0-258,1-4-516,12 5-1935,-3-6-1806,2-3-129,12-3-387</inkml:trace>
  <inkml:trace contextRef="#ctx0" brushRef="#br0" timeOffset="164615.4155">15781 10634 2580,'0'0'4773,"0"14"-129,-14-4-387,-16 4-1419,-9-3-2193,1 4-129,-4-2-258,2 0-129,4 6-774,-3-8-2322,11-1-1548,13 0 0,3-6-258</inkml:trace>
  <inkml:trace contextRef="#ctx0" brushRef="#br0" timeOffset="164963.4353">15856 10519 3612,'9'-19'4644,"-9"19"-129,0 0-258,0 10-2580,-8 4-903,6 13 0,-3-5-387,5 9 258,0-6-387,9-1 129,4-6-258,10-8-129,2-6 0,2-4 0,2-8 0,0-6-129,-2-4 129,-2-5-258,-5-2 258,-5-4-129,-7 3 0,-8-3 129,0 5-129,-14 3 0,-2 9-258,-11 0-258,7 12-774,-12 8-2967,3 1 0,9 10-516,-4-2 129</inkml:trace>
  <inkml:trace contextRef="#ctx0" brushRef="#br0" timeOffset="165159.4466">16300 10686 7740,'40'26'4515,"-36"-15"0,0 6-774,-4-3-3870,-8 10-1161,-9-2-3096,-2-3 0,-2 5-387,-4-7 0</inkml:trace>
  <inkml:trace contextRef="#ctx0" brushRef="#br0" timeOffset="165974.4932">14630 11317 8385,'-1'-30'5160,"1"30"-129,0-15-516,0 15-3999,15 10-129,0 9 0,2 3-129,-1 6 0,2 2-129,-3 3 0,-3-3-258,-4-6 258,-4-3-258,-4-8 129,0-13-129,0 0 129,-12 3-129,7-8 0,1-15 129,4-3 0,2-6-258,6-1 258,5 0 0,3 2 0,4 6 0,-1 5 0,3 8 0,-2 9 0,-2 6-129,-1 13 258,-4 3-129,0 3 0,-3 3 0,-2-3 0,-2-2-129,-2-6 129,-2-3 0,-2-14 0,2 12-129,-2-12 0,0 0 129,0-10 0,0-5-129,0-4 129,1-6-129,4-6 0,2 0 129,1 2 0,3 2 0,0 6 0,0 6 0,2 12 129,-2 3-129,4 19 129,-4 6-129,2 4 129,-2 5-129,-2 1 0,2 0-129,-6-7-516,9 0-3483,-11-7-645,0-3-258,-1-7-258</inkml:trace>
  <inkml:trace contextRef="#ctx0" brushRef="#br0" timeOffset="166410.5181">15623 11160 5160,'27'-7'5160,"-27"7"-387,14-2-387,-14 2-3225,0 0-258,-4 13-258,-14-4-387,-4 5-129,-7 1-129,-4 5 0,-1 1 0,1-1 0,2 3 0,5-1 0,7-1 0,7-3 0,10-4 0,9-2 129,12-4-129,7 0 129,6-5 0,4-2-129,4 2 0,-3-3-129,-2 3-129,-7-3-774,4 6-1677,-14 0-1935,-18-6-258,12 11-258</inkml:trace>
  <inkml:trace contextRef="#ctx0" brushRef="#br0" timeOffset="166579.5278">15503 11514 4257,'-2'15'4902,"17"-4"-645,0-7 0,4-1-3225,8 2-1032,5-2-2838,1 2-1290,-8-5-387,7 0-258</inkml:trace>
  <inkml:trace contextRef="#ctx0" brushRef="#br0" timeOffset="167042.5543">15955 11190 7482,'36'-25'5031,"-16"17"-129,1 8-258,-4 0-3999,4 11-129,-8 1-129,1 6-258,-8 3 0,-6 0-129,0 2 0,-5-1 129,-4-2-258,-3 0 129,2-3 0,1-2-129,6-4 0,3-11-129,2 18 0,-2-18 0,26 7-129,-9-7 129,6 6 0,-6-4-129,4 5 129,-5 1 129,-2 3 129,-7 1 0,-4 2 258,-3 1 0,-1-1 0,-5 1 0,-8-2 129,1 0 0,-7-3-129,1 3 0,-6-4 0,1 0-129,-3-1-129,-2-3 0,7 2-387,-6-7-1032,8 0-3225,7 0 0,13 0-645,0 0 0</inkml:trace>
  <inkml:trace contextRef="#ctx0" brushRef="#br0" timeOffset="167266.5671">16600 11555 10320,'19'9'5418,"-19"-9"-387,0 0-258,0 0-4386,0 0-774,4 12-4386,-4-12 129,0 0-774,0 0-387</inkml:trace>
  <inkml:trace contextRef="#ctx0" brushRef="#br0" timeOffset="171706.821">4056 11189 2322,'0'0'4644,"-10"-2"-129,10 2 129,-6-11-2322,6 11-774,0 0-129,18-7-129,-18 7-258,28 0 0,-12 0-258,8 11-129,3 3-129,6 10-129,2 1-129,1 4-129,2 0-129,-2 2 0,-2-1 0,-3-3 0,-8-2 0,-5-5-129,-7-1 0,-5-4-129,-1-4-129,-5-11-387,0 15-1032,-7-15-2967,7 0-129,0 0-387,-14-11-258</inkml:trace>
  <inkml:trace contextRef="#ctx0" brushRef="#br0" timeOffset="172722.8792">4053 11272 5289,'-2'-10'5160,"2"10"-129,4-19-645,12 19-2709,-10-12 0,13 10-516,-2-9 0,10 7-387,-4 0-129,8 4 0,-6 1-129,2 11-258,-4 4 0,-5 8-129,-5 5 0,-8 8 0,-5 2 0,-3 4-129,-9 2 0,-5 1 0,-4-1 0,-2 0-129,-2-7 0,0-6-258,4-1-129,-5-8-258,7 0-645,-12-17-2322,14 0-1419,2-6-258,15 0-258,-19-19 387</inkml:trace>
  <inkml:trace contextRef="#ctx0" brushRef="#br0" timeOffset="173178.9053">4478 11058 8127,'0'-16'5160,"0"16"-258,0 0-129,-14-18-3354,14 18-258,0 0-258,0 0-258,0 0-258,-14 15 0,5 3-258,-1 8 129,-2 8-258,-1 9 129,-1 3-129,2 3 129,2 0-129,6-3 0,4-3 0,5-6 0,10-5 0,7-9-129,7-8 129,4-5 0,4-5-129,3-5 129,3 0-258,-1-4 0,0 0-258,-9-6-516,5 7-2451,-12-6-1548,-3 3-258,-11 0-258,-12 6-129</inkml:trace>
  <inkml:trace contextRef="#ctx0" brushRef="#br0" timeOffset="175019.0105">13305 13287 2967,'0'0'4644,"17"7"129,-17-7 0,22-12-2967,3 8-645,-5-8 0,10 9-258,-5-6-258,3 9-387,-3-1-129,-6 1-387,2 5-516,-21-5-2838,6 13-1161,-6-13 0,-10 16-645</inkml:trace>
  <inkml:trace contextRef="#ctx0" brushRef="#br0" timeOffset="175199.0208">13337 13430 1806,'5'25'4515,"-5"-25"0,21 11-258,0-5-2709,-5-6-645,11 0-258,-1-4-258,1-6-2193,-2-1-2193,8 6-387,-10-8-129</inkml:trace>
  <inkml:trace contextRef="#ctx0" brushRef="#br0" timeOffset="175594.0434">13812 12976 4257,'-1'-35'4902,"1"19"-129,0 16-129,0 0-2967,0 0-645,0 0 258,0 14-387,4 16-258,-4 10-129,-1 9-129,-7 6-258,4 2 0,-4-2 0,3-2-129,0-8 0,2-8 0,3-10 0,1-9 129,-1-18-129,24 16 129,-3-16 0,5 0-129,6-3 129,3-2 0,4-2-129,2 0 0,-2 1-129,-4-3-258,-2 7-387,-12-11-1806,-5 7-2193,-2 0-387,-14 6-258,4-16 0</inkml:trace>
  <inkml:trace contextRef="#ctx0" brushRef="#br0" timeOffset="175823.0564">14091 13089 4902,'2'-8'5289,"-2"23"-645,1 10 129,5 11-3483,-6-2-129,2 16-258,-2-1-516,1 2-129,-1-3-258,0-7-258,4 1-516,-4-18-1677,0-3-2064,0-8-645,0-13 0,0 0 0</inkml:trace>
  <inkml:trace contextRef="#ctx0" brushRef="#br0" timeOffset="176063.0702">14391 12995 5547,'14'-5'5160,"-14"5"-516,7 17-129,-7 6-3225,1 17-387,-1-1-258,0 11 0,0 6-258,-1 0-516,0-1-387,-6-13-645,7 0-1677,0-15-1935,0-9-387,0-18-129</inkml:trace>
  <inkml:trace contextRef="#ctx0" brushRef="#br0" timeOffset="176379.0883">14567 13083 6708,'24'-18'5031,"-24"18"-516,12 0-387,-10 14-3225,-4-2-129,-5 8-516,-6-1 129,-3 3-387,-4-2 0,0 1 129,-1-2-129,4 3 0,2-5 129,7 1 0,5-1 0,3 3 0,10-4 129,7 3 0,1-2 0,4 0-129,1-1 0,-2-3-129,-2 1-258,-5-9-387,6 7-2580,-6-5-1548,-3-4-258,2-3-387</inkml:trace>
  <inkml:trace contextRef="#ctx0" brushRef="#br0" timeOffset="176611.1016">15166 13193 7224,'33'6'5031,"-12"-5"0,3-1-645,-2 0-3225,2 0-645,-1-1-258,-3-2-516,1 6-2451,-7-2-1806,-14-1-516,0 0-258,0 0 129</inkml:trace>
  <inkml:trace contextRef="#ctx0" brushRef="#br0" timeOffset="176767.1105">15197 13335 6063,'8'16'5160,"5"-12"-645,8-4-129,6 2-3741,-3-2-387,1-2-387,5-6-3741,-5 4-645,-7-5-258,2 3 0</inkml:trace>
  <inkml:trace contextRef="#ctx0" brushRef="#br0" timeOffset="178158.1901">15856 13068 5031,'-7'-44'4773,"0"18"-516,7-1-1032,0 4-2064,0-5-129,15 7-387,-2-2 0,11 6-129,-2 3 129,5 10-129,-1 4 0,2 7-129,-4 7-129,0 11 0,-9 6 0,-2 5-129,-7 7 0,-5 6-129,-2-3 0,-12 5 0,-5 0-129,-9 0 0,-2 1-129,-3-3 129,1-6-129,1-9 129,5 0 0,6-12 129,6-3 0,11-9 0,2-10 258,13 1-129,6-2 0,9-6 0,0-3-129,4 2 129,-3 1-258,-1-3-129,-2 10-1032,-6-4-3225,-5 1-258,-4 1-258,-11 2-387</inkml:trace>
  <inkml:trace contextRef="#ctx0" brushRef="#br0" timeOffset="178351.2011">16361 13357 8514,'16'3'4773,"-16"-3"-387,0 0-516,0 0-6063,11 7-2322,-11-7-129,0 0-516,0 0 130</inkml:trace>
  <inkml:trace contextRef="#ctx0" brushRef="#br0" timeOffset="178758.2243">16639 13018 7998,'21'-38'5031,"-7"22"-258,1 0-258,7 7-3870,-4-2-129,6 11-129,-4 0-129,1 11 0,-7 4 129,-1 11-258,-8 3 0,-5 8-129,-1 4 129,-11 0-258,-5 2 258,-3-2-258,-3 0 129,0-4 0,1-4-129,2-5 129,6-7-129,5-4 258,5-5-129,4-12 0,13 10 0,5-10 0,6 0-129,2-3-258,7 3-774,-6-4-3225,6-4-516,-3 1-129,-3-2-516</inkml:trace>
  <inkml:trace contextRef="#ctx0" brushRef="#br0" timeOffset="178999.2382">17212 12922 7740,'2'-17'5160,"-2"17"-258,-13 14-258,11 15-3870,-9 0-129,10 15-129,-6-1 0,4 6-387,1-4 0,-1-3-258,3-3-129,-6-10-774,7 0-2193,-1-14-1419,0-15-387,6 11-258,-6-11-129</inkml:trace>
  <inkml:trace contextRef="#ctx0" brushRef="#br0" timeOffset="179298.2553">17433 12963 7353,'11'0'4773,"-11"0"-129,-15 24-516,2-6-3741,-7 0-129,0 2-129,-2-1 129,-1-1-129,4 2-129,3-2 129,5-1 129,6 2 0,2-3 0,4 2 0,9-1 129,4 1-129,2-4 129,4 2 0,-3-1-258,1-3-129,-1 2 0,-3-3-387,0 3-387,-14-14-3483,13 16-645,-13-16-129,0 12-387</inkml:trace>
  <inkml:trace contextRef="#ctx0" brushRef="#br0" timeOffset="180394.318">10916 14258 3612,'37'-56'4773,"-27"25"-129,-3 6-129,-7 6-3354,-10-3-516,-3 5-129,-9 0 0,-1 10-129,-12 5 0,-1 4 0,-8 13 0,-1 8-258,0 9 0,0 9 129,5 6-258,6 3 129,9-1-129,9 1 0,10-6 0,8-4 129,15-6-129,10-6 129,8-4-129,5-4 0,6 1 129,-2-2 0,-1 1 0,-7 0-258,-4 0 258,-9-2-129,-10 3 129,-9-2-129,-5-2 0,-12-1 0,-10 0 0,-6-4 0,-6 2-129,-2-6 129,-2-2-258,-1-6-258,6 0-645,-3-11-1419,10-3-2193,10-8-129,10-3-258</inkml:trace>
  <inkml:trace contextRef="#ctx0" brushRef="#br0" timeOffset="180702.3356">10967 14543 2709,'46'29'5031,"-32"-5"-258,-4 4 0,1 3-2967,-10-9-516,14 6-516,-4-13-258,7-1 0,1-12-258,5-5 0,2-12-258,-1-3 258,-2-7-258,-6-3 0,-4-3 0,-6 2 129,-7 0-258,-10 8 129,-9 5 0,-6 4-129,-4 8 0,-2 3-129,3 5-516,-5-3-774,11 10-2967,8-1-387,14-10-258,-1 20-129</inkml:trace>
  <inkml:trace contextRef="#ctx0" brushRef="#br0" timeOffset="182410.4333">12228 14439 5676,'3'-48'5031,"7"25"-258,9 5-129,7 5-3999,3 2-129,10 11 129,-4 2-258,4 15 0,-9 6-129,-3 7-129,-13 4-129,-8 5 0,-8 2 129,-16-7-258,-9 2 129,-9-7-387,-1 1-387,-7-16-1677,7-2-2193,5 0-129,5-12-516</inkml:trace>
  <inkml:trace contextRef="#ctx0" brushRef="#br0" timeOffset="182650.447">12513 14327 903,'51'-41'4773,"-40"34"0,-11 7 258,-5 0-2451,-8 28-1032,-13-3-387,7 18-258,-7-3-129,9 6-258,3 1-129,8-1-129,6-9-129,6-4 0,11-7-129,8-11-258,10-1-258,-3-14-2838,9-6-1290,6-3-516,1-7-129</inkml:trace>
  <inkml:trace contextRef="#ctx0" brushRef="#br0" timeOffset="183198.4784">13197 14595 5547,'10'21'4902,"10"-4"-258,-6-17-387,0 0-3999,9-10 0,1-6-129,4-2 129,-6-5-258,3-2 0,-5 4 0,-6-4-129,-2 3 129,-4 3 0,-6 4 0,2 2-129,-4 13 129,0 0 0,0 0 0,0 0 0,4 11 0,0 6-129,3 4 129,-1-1 0,1 2 0,0-2-129,1-2 129,-1-7 0,-7-11-129,13 11-129,-1-11 129,-12 0 0,21-12 0,-8-4 0,4-3 0,3-2 129,5-5 0,4-2 129,2 2 0,4 1 0,0 6 0,1 7 129,-6 8-129,0 4 0,-5 13 129,-5 8 0,-12 3-129,-5 7 0,-5-2 0,-8-2 0,-9 0-129,-7-9-645,-1 0-2580,-7-4-1419,-14-11 0,2-1-387</inkml:trace>
  <inkml:trace contextRef="#ctx0" brushRef="#br0" timeOffset="183354.4873">13400 14187 7482,'32'-84'5289,"-13"61"-387,-3 10-129,-2 8-3999,-3 5-774,9 5-2709,-3 2-1935,1-1-387,2 3-258,-1-5-129</inkml:trace>
  <inkml:trace contextRef="#ctx0" brushRef="#br0" timeOffset="184814.5708">14746 14408 1935,'26'4'3999,"-2"-7"0,-10-17-129,4-5-3483,6-1-129,-2-5 129,5 1 258,-9-6 0,2 7 129,-10-5 0,1 11 0,-11 5 0,0 18 0,-13-11-129,-1 19-129,-10 9-129,1 15 129,-5 5-258,3 9 129,2 2-258,7 0 0,7-2-129,9-6 129,3-8 0,14-8-129,6-14 0,9-8 129,1-6-129,2-13 129,-2-6-129,0-6 0,-3-6 0,-3-1 0,-2-4 129,-5-1-258,-4 4 258,0 3-258,-6 5 129,-2 6 0,-1 10 0,-7 13 129,0 0-129,5 13 129,-5 7 0,1 6 0,0 1 0,3 5 129,1-4-258,3-1 258,2-8-129,3-5 0,0-7-129,1-7 0,4-3 0,-3-8 0,3-6 0,-4-1 0,1-1 0,-3-1 0,-1 2 0,-3 1-129,-3 5 129,-2 0 0,-3 12-129,3-14 129,-3 14-258,0 0 258,0 0-129,17 0 129,-17 0 0,19 12 0,-7-5 0,1 4 0,1 1 0,1-3 0,-4 1 0,2-3 0,-13-7 0,21 4 0,-21-4 0,17-1 0,-8-10 0,2-2 0,-1-4 129,1 0-258,2-3 258,-4 0-129,-2 6 0,-1 2 0,-6 12 0,0 0 0,-9 0 0,-2 12 0,0 2 0,-4 8 0,3 2-129,1 4 258,4-2-258,6 1 258,1-2-258,4-5 258,9-1-129,5-5 0,3-8 0,2 0 0,3-6 0,0-6 0,-1-3 0,-2-6 0,-4-2 0,-3-3 0,-3 1 0,-3-2 0,-5 3 0,0 1 0,-1 5 0,-4 12 0,7-12 0,-7 12 0,0 0 0,11 14 0,-5 3 0,1 1 0,2 1 0,-2-2 0,1 0 0,0-5 258,-8-12-258,16 17 0,-16-17 0,18-3 0,-9-9 0,2-2 0,4-4 0,-1-7 0,4-4 0,1 0 0,2 1 0,-1 2 0,-1 3 0,-1 7 0,-5 6 129,1 8-129,-3 6 129,-1 12 0,-3 5 0,-1 2 0,-1 2 0,0 3 0,3-2-129,-3-4 129,1 1-258,-2-8-258,3 5-903,-7-6-3354,0-14-387,14 11-258,-14-11-387</inkml:trace>
  <inkml:trace contextRef="#ctx0" brushRef="#br0" timeOffset="184970.5797">16438 14344 8385,'38'8'4515,"-38"-8"-1935,0 0-2451,17-5-4644,-17 5-774,0 0 258</inkml:trace>
  <inkml:trace contextRef="#ctx0" brushRef="#br0" timeOffset="185426.6058">17166 13766 7224,'0'0'5031,"0"10"-258,0 17-258,-4 4-3354,2 22-645,0 1 0,2 16-129,0 3-387,0-2-516,0 0-258,0-15-387,7 0-903,-7-19-2451,2-14-516,-2-23-258,19 3 517</inkml:trace>
  <inkml:trace contextRef="#ctx0" brushRef="#br0" timeOffset="185662.6193">17397 13916 2580,'47'-127'5418,"-30"81"-387,0 18-129,-15 14-1935,10 29-774,-19 12-903,3 18-387,-4 4-516,4 7-129,2 2 0,1 2-258,0-7 129,1-7-129,4-5-258,0-12-258,6-1-258,-10-28-903,12 12-2967,-12-12-387,0 0-258,-3-20-258</inkml:trace>
  <inkml:trace contextRef="#ctx0" brushRef="#br0" timeOffset="186366.6595">17180 14059 7611,'0'13'5160,"20"-6"-516,12-6 0,14 9-3870,0-7 0,16 2-129,-3-5-129,4 0-258,-3-1 0,-3-6-129,-8-4 0,-8-4-129,-9-1 0,-10 0 0,-8-1 0,-9 2 0,-5 2 0,0 13 0,-8-10 0,-3 10 0,11 0 0,-19 23 0,12-2 0,4 6 129,1 4-129,2-2 0,5-3 0,5 1 129,2-5-129,0-8 0,3-3 0,-1-10 0,3-1 0,-3-7-129,2-5 129,-3-7 0,0-1 0,2-4-129,-2 0 129,-1 2 0,-2 5 0,-1 0 129,-9 17-129,15-14 0,-15 14 0,13 10 129,-6 3-129,0 5 0,1 1 0,1 1 0,0-2 0,2-3 0,-2-3 0,3-6 0,-2-2 0,2-4 0,2-2 0,0-10 0,2-1 0,1-3 0,2-6 0,1 3 0,-2-1 0,1 3 0,1 3 0,-5 7 0,1 6 0,-5 2 0,0 11 129,-1 7-129,0 3 129,-1 4 0,-1 0-129,2-3 129,-1 1-258,2-10-129,2 3-516,-13-17-1161,22 0-2709,-10 0-516,-2-7-129,0-4-258</inkml:trace>
  <inkml:trace contextRef="#ctx0" brushRef="#br0" timeOffset="186786.6836">18496 13919 7611,'11'-10'4902,"-11"10"129,7 20-387,-13-3-3741,-1 16-129,-7-1-258,6 4 0,-2 0-258,7-6-129,2-4-129,1-7 0,10-9 0,8-4 0,4-6 0,5-3 0,8-12 0,1-2 0,1-8 0,0-1-129,-3-1 129,-5-2 0,-8-2 129,-9 8-129,-8 3 0,-4 8 0,-10 9 129,-5 3-129,-4 12 0,-1 8 0,7 3 0,5 6 129,3 1-258,5-2 129,7-1 0,8-2 0,8-4-387,-6-13-1290,9 1-2838,2-8-387,3-1-129,3-8-516</inkml:trace>
  <inkml:trace contextRef="#ctx0" brushRef="#br0" timeOffset="187522.7257">19692 13830 5289,'0'0'5031,"20"0"-129,-5 15-258,1 3-3741,5 14-129,-6-7 258,2 12-387,-7-7-258,-3 1-129,-7-4-129,0-8-129,-1-7 0,1-12 0,-11 12 0,11-12 0,-9-8 0,8-6 0,1-6 0,0-7-129,4-5 129,2-5 0,1-1 0,2 1 0,2 1 0,-1 6 0,1 8 0,2 11 129,-1 7 129,6 8-258,-4 13 387,2 10-258,-2 3 129,1 3-258,-4 0 129,-2 0-129,-2-4 0,-4-5 0,-3-4 0,0-9-129,0-11 129,0 0 0,0 0 0,0 0 0,-4-19 129,4-4-129,1-3 0,6-2 129,3 0-258,3-1 129,-2 3 0,5 2 0,0 10 0,2 6 0,-1 5 0,1 6 0,-3 6 129,3 7-129,-3 7 129,1 1-258,-1 3 258,-1-3-258,-2 0-129,-4-6-516,10 0-3741,-11-5-387,-7-13-129,12 7-516</inkml:trace>
  <inkml:trace contextRef="#ctx0" brushRef="#br0" timeOffset="189342.8297">21025 13650 6966,'31'-38'5031,"-27"24"-258,-4-1-1290,-10 15-2580,-14 2 129,3 20-258,-10 2-258,2 14-129,1 3-129,2 4-129,4 5-129,7-1-129,8-6-129,7-9-258,9-4 129,9-12-387,18-3-129,3-15-129,14-2 129,-2-17 129,8 1 0,-6-11 258,3 0 129,-8-2 516,-8-1 258,-7 10 258,-17-5 129,0 13 129,-16-1 0,0 15 0,-17-1 0,0 8-258,-11 5-129,4 7-387,-4 0 129,3 3-129,2 3-129,5-1 0,5-4 0,7-4-129,6-4 129,0-12-129,12 5 129,6-7 0,2-8 0,1-6 0,2-4 0,-1-2 129,1-3-129,-2 4 0,-2 2 0,-1 3 0,-6 7 0,-12 9-129,12-1 129,-12 1 0,0 18 129,-2-1-129,-3 3 0,0-1 129,2-2-129,3-4 0,0-13 0,13 16 0,2-15-129,0-1 258,5-5-258,2-6 129,-1-3-129,1-5 129,-1-2 0,-3 0 0,1-1 0,-6 3 0,0 2 0,-5 4 0,-8 13 129,0 0 0,12 1 0,-10 14 0,1 4-129,-1 3 258,1-4-129,3 2 0,0-5-129,7-3 129,1-6-129,1-4 129,2-2-129,3-2 0,-1-6 0,3-4 0,-1-3 0,-2 0 0,1-4 0,1 1 0,-3 0 0,-4 4 0,-3 4 0,-11 10 0,17-6 0,-17 6-129,8 16 129,-6 0 0,1 4 0,0-3 0,2 0 0,2-1 0,1-6 0,-8-10 0,22 12 0,-10-12 0,6 0 0,-3-4 0,1-6 0,1-1 0,0-2 0,0-3 0,-3-2 0,-1 3 0,-3-2 0,0 3 0,-4 3 0,-6 11 0,7-13 0,-7 13 0,0 0 129,10 9-258,-7 3 129,0 1 0,1 0 0,0 2 0,2-1 0,1-2 0,-7-12-129,14 19 129,-14-19 0,17 10 0,-7-9-129,2-1 0,-1 0 129,2-2 0,-3-5 0,2-2-258,-2 3 129,-10 6 129,13-18-129,-13 18 129,0 0 0,5-13-129,-5 13 0,0 0 0,0 0 0,0 0 0,-6 4-129,6-4 129,0 0 0,0 0 0,0 0 0,0 0 0,0 0 0,10 4-129,3-4 0,2-5-129,0-3 129,0-5 0,-2 1 129,-4-8-129,-3 0 129,-3-5 129,-3-2 0,-5-6 0,-3-1 129,2 0-129,0-3 129,6 4-129,0 0 0,11 5 129,4 6 0,6 3 0,-1 6 0,3 4 129,1 4-129,-3 1 129,0-1 0,0 4-129,-4 0-129,-1 1 129,-3 7-129,0 6 0,-4 12 0,-2 5 129,-3 10-258,-3 4 129,-1 3 0,0 2-258,-1-2-387,-10-11-1290,5-4-2322,-2-8-387,-3-10-387,11-14 0</inkml:trace>
  <inkml:trace contextRef="#ctx0" brushRef="#br0" timeOffset="189498.8387">22463 13597 6321,'15'-33'4773,"1"25"-129,5-1-387,6-1-3741,-1 5-645,9 5-1806,4-2-2451,0-6-129,1 6-387,-7-7 259</inkml:trace>
  <inkml:trace contextRef="#ctx0" brushRef="#br0" timeOffset="189925.863">23204 13183 8385,'11'-4'5160,"-4"24"-516,-10 6-129,-8 14-4386,0 6-129,-1 10 0,-2-1 0,-3 2 0,-1-2-129,-2-4 129,4-9-129,4-9 0,4-9 0,2-10 0,6-14 129,0 0-129,12-18 129,5-7-129,6-1-129,6-3 258,3 4 0,-1 2-129,1 5 129,-1 9-129,-2 9 258,-8 5-129,-4 11 129,-13 7-129,-4 2 258,-5 1 0,-12 0-129,-7 0 129,-6-6-129,-3 1 129,-6-7-129,1-2-129,2 0-516,-4-12-2064,14 4-1935,5-4-258,7-3-387,12-10-258</inkml:trace>
  <inkml:trace contextRef="#ctx0" brushRef="#br0" timeOffset="190222.88">23376 13537 6321,'36'13'4902,"-24"-2"-387,-2-3-258,3-4-3870,7-1-129,1-3-129,3-5 0,-1-9 0,-2 1-129,-2-3 0,-4 0 0,-8 2 0,-6 3 0,-1 11 129,-8-7-129,-6 7 129,1 11 0,0 3 129,5 6 0,3-1-129,5 3 0,1-1-129,9-4-258,11 5-1548,1-10-2709,4-9-129,4 0-516,0-3 129</inkml:trace>
  <inkml:trace contextRef="#ctx0" brushRef="#br0" timeOffset="192679.0206">23642 14623 7353,'41'18'5031,"-41"-18"-645,17 11-2967,-17-11-4773,0 0-1419,-9 0-645</inkml:trace>
  <inkml:trace contextRef="#ctx0" brushRef="#br0" timeOffset="198086.3298">24299 13167 903,'6'-15'4257,"8"-4"387,-8 4-1161,4 11-645,-10-10-774,0 14-258,0 0-516,0 0-129,0 0-258,-16 12-258,-8 9 0,2 5-516,-7 8 129,-3 7-258,-1 5 0,4 3 0,3 6-129,4-2 129,9-3-129,7-4 129,6-4-129,9-8 129,14-11 0,2-9 0,8-12 0,4-7 0,3-14 0,1-8 0,-3-11 0,-4-3 0,-7-6 129,-4-3 0,-10-8 0,-5 1 129,-8-2-129,-2 8 129,-11 5-258,-6 5 258,-6 11-258,-1 9 0,-2 13-129,-4 8-258,8 13-774,-11 8-3483,16 6-258,1 2-387,10 3-258</inkml:trace>
  <inkml:trace contextRef="#ctx0" brushRef="#br0" timeOffset="198311.3428">24774 13639 10965,'34'2'5289,"-22"-2"-258,-12 0-258,0 0-4644,0 0-903,0 0-3999,-7 0-129,-5 0-516,-2 0-516</inkml:trace>
  <inkml:trace contextRef="#ctx0" brushRef="#br0" timeOffset="199642.4189">2887 15588 1032,'9'-26'4515,"-2"4"129,-2 1-516,-5-15-1806,10 16-258,-10-17-645,3 16-387,-6-8 0,-1 10-258,-9-1-129,0 11-258,-9 4 0,-3 7 0,-3 13-129,-5 14-258,-1 13 0,-1 12 0,-2 17-129,3 8 129,4 6-129,7 2 129,6 6-129,11-10 129,6-8 0,6-14 0,15-12 0,6-17 129,6-9-516,6-23 0,9 2-903,-10-22-2322,12-3-1161,-9-8-387,2-6-129</inkml:trace>
  <inkml:trace contextRef="#ctx0" brushRef="#br0" timeOffset="200446.4649">3111 15787 2967,'8'-60'4773,"-8"44"258,0 16-387,-24-11-2451,16 27-774,-10 1-387,8 18-258,-4-3-516,1 8 129,3-1-258,3-1 0,1-8-129,2-4 0,4-8 0,4-6 0,-4-12 0,22 4 0,-4-8 0,2-11 0,2-3 129,1-3-129,0-6 0,-4 0 0,-3 1 129,-3 1-129,-2 3 0,-4 5 129,-2 6-129,-5 11 0,0 0 129,12 1-129,-9 13 0,1 5 0,-2 3 0,1 3 129,-2-1-129,-1 2 0,0 0-129,0-2 258,0-1-129,0-4-129,0-2 129,5-1 0,-5-16 0,14 19 0,-14-19 0,20 1 0,-8-1 0,1-7-129,3-2 129,-3-4 0,-2 1 0,1-2 0,-4-1 129,-2 1-129,-1-4 0,-2 2 0,-2-2 129,-1 1-129,0-3 0,2 0 0,-2-1 0,4 1 0,2 3 0,0 2 0,4 4 258,-10 11-258,18-9 129,-18 9-129,14 0 0,-14 0 0,4 11 129,-4-11-129,0 11 0,0-11 0,0 0 0,-6 15 0,6-15 0,0 13 0,0-13 0,8 18 0,-8-18 129,10 22-129,-4-12 129,-1 2-129,-5-12 0,7 24 129,-7-10-129,0 1 129,-2-1-129,-7 2-129,-2-3 129,0 0-129,0 2-129,-3-10-774,10 8-2580,4-13-1161,-14 8-387,14-8-258</inkml:trace>
  <inkml:trace contextRef="#ctx0" brushRef="#br0" timeOffset="200798.4849">3581 15898 2709,'33'-2'4773,"-20"0"-129,7-1-129,-3 3-3225,-2-12-129,8 2-258,-6-6-258,3 2-258,-7-5 0,1 3-129,-9-2 129,-1 5-129,-4-2 129,0 15-129,-9-13-129,-4 13 129,-3 4 0,0 11-129,0 3 0,0 5 129,2 5-129,6 2 258,2-2-258,5 4 129,1-6-258,4-5 129,7-3-129,3-6-129,4 0-1032,-8-9-3354,12-3-258,-4-6-516,7-3-129</inkml:trace>
  <inkml:trace contextRef="#ctx0" brushRef="#br0" timeOffset="201378.5182">4535 15593 6321,'-31'-14'5031,"18"0"-258,3-9-516,7 3-3096,-3-9-387,7 9 0,3-8-387,10 7-258,0-1 0,8 6 0,2 4 129,3 7-258,3 5 129,2 7 0,-4 11 129,-7 11-129,-2 6 0,-11 9-129,-8 4 129,-7 10-129,-14 3 0,-8-1-129,-3-5 0,-2-2 129,1-6-129,4-6 129,5-9-258,9-9 258,9-8 0,6-3 258,9-7-258,10-1 129,7-4-129,5 0 0,1-1 129,1-2-129,-1-1 0,-4 0-129,-2 3-387,-10-10-1161,0 7-2967,-6-1-129,-10 5-258,18-20-516</inkml:trace>
  <inkml:trace contextRef="#ctx0" brushRef="#br0" timeOffset="201627.5324">5201 15591 6063,'30'-15'5418,"-30"15"-129,13-10-903,-13-1-1290,0 11-3096,-1 10-1548,1-10-2709,-9 19-774,4-8 0,4 5-387</inkml:trace>
  <inkml:trace contextRef="#ctx0" brushRef="#br0" timeOffset="201770.5406">5261 15745 9030,'3'13'5160,"-3"-13"-387,0 0-258,-7 0-3870,7 0-645,0 0-3354,0 0-1161,7 0-387,-7 0-516</inkml:trace>
  <inkml:trace contextRef="#ctx0" brushRef="#br0" timeOffset="214774.2843">6205 15426 4386,'-29'11'4773,"12"-3"258,2-2-516,3 8-2064,-6-13-774,13 10-516,-8-11-129,13 0-387,0 0 0,-2-12-258,2-5 0,9 2-129,0-6-129,6 2 0,0 4 129,1 3-258,2 11 129,-2 2 0,1 16 129,-4 7-258,-1 10 129,-6 12-258,-1 0 258,-5 9-258,0-3 129,-4-6-129,0-5 129,-1-7-129,2-15 129,3-19-129,0 0 129,6-16 0,6-15 0,5-4 0,0-7-129,3-2 258,0 3-258,-1 3 258,0 7-129,-5 8 0,-2 7 0,-12 16 0,17-9 0,-17 9-129,15 21 258,-7 2-258,-3 9 258,4 1-258,-4 8 129,1 1-129,-2-2 258,-1-6-258,0-9 129,-1-9-129,-2-16 129,0 0 0,14-15-129,-4-11 258,-1-8-129,7-7 129,1-1-258,-1-2 258,3 7-258,-3-1 258,1 7-258,-1 4 129,-2 7-129,-2 8 129,-12 12 129,20-6-129,-20 6 0,18 19 0,-9 6 129,-2 5-129,-1 3 129,-1 8-129,-2 0 129,0 5-129,0-6 0,-2-3 0,0-6-129,0-9-129,4-2-516,-5-20-2451,0 0-1677,12-8-387,-5-5-129,0-10-387</inkml:trace>
  <inkml:trace contextRef="#ctx0" brushRef="#br0" timeOffset="215142.3054">7055 15436 6321,'0'0'5031,"0"0"129,0-7-645,8 10-1935,-8-3-1419,28-3-387,-12-2-129,5 4-387,-2-3 0,2 3-129,-5 1-129,-1-3 0,-4 3-258,-11 0-258,11 10-1677,-11-10-2580,0 0 0,-8 15-516,8-15-387</inkml:trace>
  <inkml:trace contextRef="#ctx0" brushRef="#br0" timeOffset="215338.3166">7068 15605 7740,'3'17'5289,"19"-14"-645,-7-3 129,13 0-3741,-13-8-387,7 7 0,-5-6-516,-3 1-645,3 6-2580,-17 0-1290,13-4-645,-13 4-129,0 0-387</inkml:trace>
  <inkml:trace contextRef="#ctx0" brushRef="#br0" timeOffset="216414.3782">7648 15488 3999,'2'25'4644,"-2"-14"129,0-11-129,0 18-2838,0-24-774,10 0 258,-6-15-516,12 2 0,0-12-387,8 1 258,-1-4-387,3 4 129,-1-2-129,-2 7-129,-3 1 0,-3 7 0,-7 7 0,-10 10-129,0 0 129,10 15-129,-10 9 129,-5 8-129,-2 5 258,0 5-387,0 5 387,0 3-258,0-2 129,0-1-129,3-5 129,2-4-258,0-8 129,-1-6 0,3-4-129,0-20-129,-1 17-129,1-17-903,0 0-3483,0-12-129,0 12-387,2-17-387</inkml:trace>
  <inkml:trace contextRef="#ctx0" brushRef="#br0" timeOffset="216915.4069">8202 15815 7998,'6'11'5031,"-6"-11"-258,0 0-258,0 0-3999,0 0-258,0 0-516,0 0-1806,0 0-2451,7 11-258,-7-11-258,0 0-258</inkml:trace>
  <inkml:trace contextRef="#ctx0" brushRef="#br0" timeOffset="223082.7596">9275 15241 1806,'-12'-4'4515,"12"4"-129,-15-1-1032,15 1-1419,0 0-387,0 0-258,23-6-258,2-4-258,11 6 0,4-11 0,9 5-387,1-5 0,6 2-258,-5-2 129,-2 3-258,-8 1 0,-7 3 0,-8 3-129,-5 4 0,-4 1-258,-17 0-645,18 10-1677,-18-10-2064,0 16-129,-2-2-516</inkml:trace>
  <inkml:trace contextRef="#ctx0" brushRef="#br0" timeOffset="223330.7738">9567 15192 4257,'-12'-15'4902,"12"15"-129,-3 10-516,3 15-3096,-4 4-516,4 14 0,0 3 0,0 12-387,-6 3 129,2-1-258,-3-2 0,-2-7-258,2-3 129,-1-16-645,4 3-129,-7-27-1419,11-8-2451,0 0-129,0 0-387</inkml:trace>
  <inkml:trace contextRef="#ctx0" brushRef="#br0" timeOffset="224337.8313">9694 15259 4644,'10'-9'4902,"-6"16"-258,-4 12 0,-5 10-3612,5 16-387,-7 0 0,5 12-258,-6-5 0,5 2-258,1-9 129,1-6-258,-1-10 0,2-8 0,0-21 129,8 8-129,0-16 0,1-10 0,-1-7 0,6-6 129,-2-3-258,3 0 258,-1 2-258,-1 4 258,1 6-258,-3 8 258,-11 14 0,19 1-258,-12 19 387,0 4-258,-5 7 129,4 5-129,0-2 258,1-1-387,3-5 258,1-6 0,3-7-129,4-5 0,3-10 129,-1-5-129,4-12 0,1-3 0,2-6 0,-2-5 129,-2 1-258,-4-2 258,-6 5-258,-4 1 258,-6 7-258,-3 2 258,-12 10-258,0 5 129,-4 5 129,-1 9-258,1 6 258,4 8-258,4 5 258,4 4-129,4 0 0,0 1-129,7-1 129,4-6 0,4-9 0,0-5 0,4-11-129,5-4 129,-1-7-129,2-9 129,-1-9 0,2 0 0,-1-3 0,1 1 0,-5 1 0,-1 4 0,-4 2 0,-1 6 0,-3 6 0,0 4 0,-12 4 129,16 4 0,-16-4-129,14 20 129,-7-11 0,1 7 129,-1-3-129,1 3 0,-2-2 0,0 0 129,-6-14-129,14 22 0,-14-22 0,11 15 0,-11-15-129,13 1 0,-13-1 0,19-8 0,-8-4 129,1-5-129,0-4 0,3 0 0,1 1 0,0 0 129,-2 3-129,1 7 129,-2 7 0,1 3-129,-3 12 129,-2 5 0,-1 1 0,2 5 0,-3-2-129,1 1 0,2-6 129,-2-3-129,-8-13-129,15 12 0,-1-6-516,-14-6-3483,12-7-903,-12 7-258,15-20-516</inkml:trace>
  <inkml:trace contextRef="#ctx0" brushRef="#br0" timeOffset="225774.9136">11866 15303 1419,'23'-19'4257,"-11"6"516,8 7-387,-4 6-2451,-2-6-903,10 9 0,-10 2-129,7 11-129,-10-1 0,1 10-129,-9-3-258,-3 6 0,-6-1-258,-7 0-129,-4-1 129,-4-4-387,-1-3 129,-1-4-387,1-2-129,0-12-645,13 10-1032,-8-9-2193,17-2-387,-8-8-129</inkml:trace>
  <inkml:trace contextRef="#ctx0" brushRef="#br0" timeOffset="226073.9307">12100 15255 1548,'23'-25'4386,"-19"13"645,-4 12-645,12-2-2322,-12 2-516,-2 9-387,-8 2-258,3 15 0,-10-1-258,1 11-258,-4 2 0,3 3-258,4-2 258,7 2-387,2-5 129,4-4-129,6-5 129,10-5-129,5-6-129,3-8-129,3 3-516,-8-13-1677,7-1-2322,1-6-129,-2 0-774,2-4 517</inkml:trace>
  <inkml:trace contextRef="#ctx0" brushRef="#br0" timeOffset="226298.9436">12624 15357 3225,'34'2'4902,"-14"0"-645,-9-2 129,2-3-3483,6 3-774,0 0-903,-5 4-3354,-14-4-258,20 3-516</inkml:trace>
  <inkml:trace contextRef="#ctx0" brushRef="#br0" timeOffset="226501.9552">12581 15523 3225,'16'6'5031,"0"-7"-387,11-3-129,0 4-3354,6-5-903,3-1 0,-2 4-903,-6-2-2451,-4-2-1419,2 6-387,-12-4 0</inkml:trace>
  <inkml:trace contextRef="#ctx0" brushRef="#br0" timeOffset="226869.9762">13282 15100 6063,'6'-17'5289,"-6"17"-387,0 0-129,-9 12-3612,9 17-387,-8-5-129,1 15-129,-5-2-258,1 10 129,-8-3-129,6 0-129,-2-3 0,3-5-129,0-7 129,9-4-129,3-7 129,7-7-129,14-8 129,6-3 0,6-1-129,4-8 129,8 1-387,-3-4 0,7 2-258,-9-9-774,6 13-2580,-12-5-1161,-8 0-258,-5 2-516</inkml:trace>
  <inkml:trace contextRef="#ctx0" brushRef="#br0" timeOffset="227086.9886">13515 15197 5676,'0'0'5418,"0"0"-516,-14 21-129,1 6-3354,13 16-516,-8 2-258,4 5-387,-6 2 0,1-3-258,-1 0 0,0-11-516,6 0-387,-10-18-2193,7 1-1935,7-8-258,0-13-258</inkml:trace>
  <inkml:trace contextRef="#ctx0" brushRef="#br0" timeOffset="227335.0028">13826 15133 5805,'18'-9'5289,"-18"28"-387,-4 2-129,-12 3-3870,14 17-129,-10-3-129,6 10-258,-4-2-258,2-3-387,4-1-258,-6-15-1290,10-3-2709,0-3-645,0-21-387,7 12 387</inkml:trace>
  <inkml:trace contextRef="#ctx0" brushRef="#br0" timeOffset="227683.0227">14063 15100 7224,'6'17'5160,"-7"9"-129,-13 3-387,-6 0-4257,1 7 0,0-4-129,-2-2-129,-1-4 0,0-7-129,2-1-129,3-6 129,2-3 0,3-2-129,2-2 258,10-5-129,0 0 129,0 12-129,0-12 258,21 8-129,-7-4 0,4 2 0,2-2 129,0 3-258,-1-2 129,-3 0-258,4 3-516,-10-8-2064,-10 0-1935,26 0-387,-15-1-387,1-3-258</inkml:trace>
  <inkml:trace contextRef="#ctx0" brushRef="#br0" timeOffset="227883.0342">14244 15298 5805,'36'3'5289,"-12"0"-516,2 4-1290,-2-10-2322,17 3-258,-7-4-258,4 0-645,1 4-903,-15-12-1548,0 7-2193,-2 4-387,-11-5-387</inkml:trace>
  <inkml:trace contextRef="#ctx0" brushRef="#br0" timeOffset="228119.0477">14534 15118 5676,'0'0'5547,"-14"0"-258,10 11-516,-10 3-3225,14 18-516,-9-3-258,3 7-387,-3-4-129,2 1-258,-1-1 0,1-3-258,4 0-387,-6-16-774,9 4-3483,0-2-258,0-15-387,1 13-258</inkml:trace>
  <inkml:trace contextRef="#ctx0" brushRef="#br0" timeOffset="228431.0655">14902 14995 10449,'12'0'5547,"-10"13"-516,-2 4-1161,0 19-3096,-7-2-258,5 11-129,-7-1-258,5 0 0,-2-1-129,3-3-129,0-6-129,0-9-129,3 3-387,0-28-1032,0 25-2967,0-25-645,2 17-129,-2-17-258</inkml:trace>
  <inkml:trace contextRef="#ctx0" brushRef="#br0" timeOffset="228739.0831">15236 15412 8643,'14'8'5547,"-14"-8"-258,0 0-645,9 15-3870,-5-4-1935,-4-11-3612,0 0-258,0 0-645,-9 11 0</inkml:trace>
  <inkml:trace contextRef="#ctx0" brushRef="#br0" timeOffset="230274.1709">2971 16704 1419,'3'-46'5031,"-3"24"0,0-1 129,-4 9-2322,-11-14-1032,11 17-387,-12-6-645,3 11-258,-7 1-129,-1 4 0,-3 2-258,-1 15 0,-5 8-129,-1 16 0,-2 10 0,0 9 0,2 14-129,5 9 129,5 1-258,8 3 387,9-2-258,4-8 129,16-11 0,5-11 0,9-16-258,1-21-129,12-12-387,-8-13-774,14-11-1548,-7-19-1935,1-3 0,-5-8-387</inkml:trace>
  <inkml:trace contextRef="#ctx0" brushRef="#br0" timeOffset="231002.2126">3152 16877 5547,'0'-13'5160,"-9"-2"-516,9 15-903,-11 5-2580,-3 9-258,8 12-129,-6 4-516,4 7 0,1 3-258,6 1 129,1-2-129,2-2 129,4-15-258,7-5 129,0-10-129,2-9 129,2-6-129,-2-11 0,-2-4 0,-2-3 129,2-2-129,-4-4 129,-3 2 0,-1 1 0,-2 1 0,-3-1 0,0 5 129,0-1 0,0 9 0,0 16-129,0 0 129,13 0 129,-5 16-258,2 16 258,0 2-129,0 7 0,-2 0-129,1-1 258,-2-2-258,-1-6 0,-3-4 0,2-10 129,-2-5 0,-3-13-129,0 0 129,0 0-129,0 0 0,11-12 0,-6 0 0,-5 12 0,10-23-129,-2 10 0,1 1 129,0-4-129,5 0 129,-1 0 0,1 1 0,-1 1 0,0 1 0,-3 3 0,-10 10 0,18-11 0,-18 11 0,0 0-129,12 4 129,-11 8 0,1 0 0,0 2 129,-2 3 0,1 3 0,-1 2 0,0-5 0,-1-3 0,-3 1 0,0-1 0,2-1-129,-3-1 0,5-12-258,-7 14-258,7-14-387,0 18-516,0-18-1677,0 0-1548,0 0-516,0 0 129</inkml:trace>
  <inkml:trace contextRef="#ctx0" brushRef="#br0" timeOffset="231506.2414">3766 16988 3870,'-6'26'5031,"6"-15"0,0-11-387,1 13-2451,-1-13-903,20-5-387,-7-10-258,8-2-129,-4-9 0,5-1-387,-2-4 129,-1 3-129,-4 0 0,-5 7-129,-6 4 129,-4 17-129,-10-12 129,-6 12-129,-5 13 0,0 10 0,-3 7-129,1 8 129,1 0 0,5 4 0,4-1 0,10-3 0,3-4 0,8-6 0,7-5-129,6-10 0,7-2-645,-5-8-1548,4-3-2451,1-5-258,-1-6 0,-3-3-645</inkml:trace>
  <inkml:trace contextRef="#ctx0" brushRef="#br0" timeOffset="232302.2869">4689 16641 5547,'-26'-26'5418,"18"13"-516,2-6-129,6 7-2322,4-12-1548,15 9-258,0-1-129,8 11-258,-2 5 0,1 0-129,-6 14 0,-1 3 0,-8 10-129,-5 3-129,-6 7 0,-4-1 0,-9 0 0,-6 0 0,4-7-129,-4 0 129,6-8 0,4-7 0,9-2 129,0-12 0,18 13 0,5-9 0,1 2 0,2 1 0,-1 3 0,-3 3 0,-6 3 0,-3 0 0,-8 4 0,-5-1 0,-2 3 0,-9-3 0,-8 3 0,-3-1 0,-4-4 0,-3 3 0,2-10 0,-4-3-516,7 1-129,-8-9-1290,12-5-2451,1-7-645,11-3 129,5-5-645</inkml:trace>
  <inkml:trace contextRef="#ctx0" brushRef="#br0" timeOffset="232498.2981">5532 16551 10320,'17'0'4902,"-12"11"-387,-5-11-1032,-8 28-7998,-4-15-129,3 5-774,2 2 258</inkml:trace>
  <inkml:trace contextRef="#ctx0" brushRef="#br0" timeOffset="232646.3066">5519 16912 7611,'-7'15'4773,"7"-15"-258,0 0-645,0 0-4644,0 0-3225,2-7-258,-2 7-774,18-14 0</inkml:trace>
  <inkml:trace contextRef="#ctx0" brushRef="#br0" timeOffset="233518.3564">6273 16605 6708,'20'-12'5160,"-5"11"-516,2-5-1032,11 17-2580,-13-3 129,10 17-387,-10 3-387,-1 9 0,-7 4-258,-3-3 0,-4 1-129,-1-8 0,-6-6 0,-1-11 0,8-14-129,-14 3 129,12-11 0,2-11 0,1-10 0,9-5 0,1 0 0,6-3 0,-2 2 129,5 4-129,0 6 0,1 10 0,-2 6 129,-2 9-129,0 2 129,-3 13 129,-1 9-258,-1 4 129,-4 1 0,-1 0 0,-4 1-129,0-3 129,-3-1-129,0-4-129,0-8 129,0-14 0,0 12 0,0-12 0,0-16 0,6-4 0,2-9 0,6-9 0,1-8 0,5-1 0,3 1 129,4 6-129,-3 6 129,3 10 0,-4 12-129,0 12 129,-6 16 0,-1 13 0,-8 7 0,-1 5 129,-1 5-258,-2 1 129,-1-4-129,-1-3 129,0-10-258,1-8 0,3-5-387,-6-17-774,15 3-3354,-15-3-387,9-14-129,-2-6-387</inkml:trace>
  <inkml:trace contextRef="#ctx0" brushRef="#br0" timeOffset="233979.3829">7294 16544 7482,'1'13'5031,"19"-6"-516,-6-7-129,6 0-3870,-1-2-387,2-3-258,2 5-774,-10 0-1677,1 0-2064,-14 0-129,12 7-258</inkml:trace>
  <inkml:trace contextRef="#ctx0" brushRef="#br0" timeOffset="234142.3922">7285 16816 3999,'24'-5'4902,"-5"-4"-516,2 1-258,3-1-3354,-2 1-903,-3 3-2838,-4-7-1161,4 5-387,-9-2-258</inkml:trace>
  <inkml:trace contextRef="#ctx0" brushRef="#br0" timeOffset="234698.4239">7991 16538 6321,'-2'-42'5160,"2"19"-129,6-5-516,6 6-3225,-3-5-774,5 10 129,-1 0-387,3 9 258,-1 5-129,5 3-387,-2 12 258,1 12-387,-4 4 258,-6 10-387,-5 8 258,-4 6-387,-7 0 258,-11 7 0,-4 2-129,-8-10 129,-1 3 0,-2-10 0,6-7 0,2-8 0,5-9 129,9-8 129,11-12-129,0 0 129,9 0 0,11 0 0,3-7 0,1 2 0,6 1-129,0-1 0,-3 3-129,-5 1 0,0 1-645,-22 0-2709,18 0-1290,-18 0-258,0 0-258</inkml:trace>
  <inkml:trace contextRef="#ctx0" brushRef="#br0" timeOffset="235531.4716">9454 16275 5031,'0'0'5160,"13"-12"-258,4 11-387,2-17-3483,20 7-258,1-9 129,15 8-387,3-8 0,11 4-258,-1-1 0,4 0-258,-8 10 0,-10 3-129,-9 4-258,-17-1-516,-1 11-3483,-27-10-516,-8 29-258,-17-8-387</inkml:trace>
  <inkml:trace contextRef="#ctx0" brushRef="#br0" timeOffset="235734.4832">9795 16218 6450,'0'0'5289,"-3"26"-258,3-4-516,3 20-3870,-3-4-129,3 22-258,-3-8 0,0 5-516,0 0 0,0-9-645,2 4-516,-4-23-1806,2-6-1806,0-23 0,13 2-387</inkml:trace>
  <inkml:trace contextRef="#ctx0" brushRef="#br0" timeOffset="236613.5335">9954 16346 4902,'0'0'5418,"13"4"-516,-7 23-387,-6 3-3096,9 16-645,-2-3-258,5 10-258,-5 0 0,5-2-258,-5-5 0,0-12 129,-2-7-129,1-15-129,-6-12 129,15 2 0,-4-14-129,2-10 129,0-14 0,4-2-129,-1-4 0,4 1 0,-2 1 129,-1 3-129,-2 8 129,-2 13 0,-2 12 129,-11 4-129,18 17 0,-11 5 129,-1 6-129,4 2 129,1-4-129,3-6 0,4-8 0,4-4 0,5-8 129,1-1-129,2-15 0,0 1 0,-4-7 129,2 3 0,-7-3-129,-3 0 0,-9 1 129,-6 4-129,-3 0 0,0 17 0,-17-10 129,3 10-129,-4 7 129,5 9-129,2 2 129,4 6 0,4-1-129,3 2 129,3-7 0,11-4 0,3-4-129,3-6 129,1-4-129,5-2 0,-1-10 129,3 0-129,1-4 0,-1-1 0,0-2-129,-2 1 0,0 1 129,-5 2 0,-2 6-129,-4 1 129,-2 8 0,-2 0 0,-1 13 0,-4 3 0,3 1 0,2 1 129,-3 1-129,0 0-129,3-7 129,-11-12 0,20 10-129,-9-10 129,0-3 0,2-8 129,2-3-129,2-9 0,-1-1 0,5 2 0,2-1 129,0 3-129,0 3 0,0 5 0,-2 7 0,-2 5 129,1 10-258,-4 6 258,-2 4-258,-3 0 129,-1 3-129,-2-6-645,5 15-2064,-3-18-1935,-10-14-516,13 3-129</inkml:trace>
  <inkml:trace contextRef="#ctx0" brushRef="#br0" timeOffset="237010.5562">12064 16262 4257,'1'-11'5547,"10"3"-645,4 2 258,-2-5-3999,20 20 129,-12-9-516,9 20 0,-5-11-387,-2 10 0,-7 3-258,-6 2-258,-6 3 129,-7 0-258,-8 1 129,-8-3-258,-2 4 0,-9-12-387,6 12-903,-10-22-1548,8-5-1806,8-2-129,8-5-516</inkml:trace>
  <inkml:trace contextRef="#ctx0" brushRef="#br0" timeOffset="237245.5697">12371 16257 4902,'53'-23'5160,"-53"23"0,11-3-645,-10 23-2967,-15-10-516,1 20-516,-8-5-129,5 5-258,1 4 129,8 1-129,4-5-129,3-1 0,12-7 0,5-7-258,10-3-129,-1-12-387,13 2-1935,-8-7-2064,3-11-645,-3-2 0</inkml:trace>
  <inkml:trace contextRef="#ctx0" brushRef="#br0" timeOffset="237410.5791">12794 16278 4902,'42'0'5160,"-21"0"0,6 0-774,4 1-3483,-7-1-774,3 0-516,1 0-1290,-11 0-3096,-5 0 0,-12 0-774</inkml:trace>
  <inkml:trace contextRef="#ctx0" brushRef="#br0" timeOffset="237553.5873">12859 16412 2193,'3'12'4644,"-3"-12"-387,33 0 0,-5-5-4386,5-6-4128,10 10 258,-12-12-645</inkml:trace>
  <inkml:trace contextRef="#ctx0" brushRef="#br0" timeOffset="238094.6182">13633 16003 4386,'13'-22'5418,"-13"22"-387,13-7-129,-12 14-3354,-1-7-774,0 31-129,-8 1-258,0 9-129,-2 5 0,-2 2-258,2 0 129,0 1-258,1-9 387,8 0-258,1-16 258,7-5-129,9-12 0,11-2 129,5-7 0,10-3-129,4-3-129,0-3-129,4-1-387,-7-5-129,6 11-1032,-21-7-3354,-1 2-129,-11-3-645,-7-3 387</inkml:trace>
  <inkml:trace contextRef="#ctx0" brushRef="#br0" timeOffset="238290.6294">13907 16068 6321,'-34'9'5547,"24"13"-516,3 10-258,-4 0-3741,11 13-645,0-1 0,0 4-258,0-4-129,5-9-129,-2-3 0,-3-10-516,9 3-774,-9-25-1677,0 0-2064,0 0-129,0 0-258</inkml:trace>
  <inkml:trace contextRef="#ctx0" brushRef="#br0" timeOffset="239310.6878">14235 15962 3999,'11'-25'5289,"-4"13"-258,-7 12-1935,0-17-1032,0 17-645,0 0-258,0 0-516,5 15-129,-5 9 0,0 3-129,-2 14-129,-1 2 0,2 8 0,1-2-258,0-4-129,0-2 129,1-6-387,2-4 258,-3-13-387,3-1-129,-3-19-387,2 18-1032,-2-18-2322,0 0-774,-5-7-258,4-5 388</inkml:trace>
  <inkml:trace contextRef="#ctx0" brushRef="#br0" timeOffset="239918.7226">14473 16015 1032,'10'-7'4257,"-10"7"387,0 0-2451,0 0-387,0 0-387,0 0-258,0 0-516,6 7 129,-6-7 0,0 0-129,0 0-129,0 14 0,0-14 0,0 0 0,0 0 0,0 15-258,0-15 129,-2 14-258,-6 5 0,-2-6-129,-4 8 0,-4 1 0,0 1 0,1-2 0,1 0-129,3-5 129,13-16 0,-11 23 0,11-23 0,8 9 0,5-4 129,4-2-129,2 2 129,2 2 0,0-1-129,-2 2 129,0 2 0,-4-3-129,-5 3 0,-10-10-129,15 20-258,-15-20-774,8 14-1935,-8-14-1677,0 0-774,0 0-129</inkml:trace>
  <inkml:trace contextRef="#ctx0" brushRef="#br0" timeOffset="240190.7381">14777 16223 1677,'11'4'5160,"1"2"-129,-12-6 0,11 0-3483,10 11-129,-7-11-387,14 0 0,-2 0-645,8-2-129,1 0-516,-3-13-645,9 15-1032,-14-2-2967,2-5-129,-8 2-516</inkml:trace>
  <inkml:trace contextRef="#ctx0" brushRef="#br0" timeOffset="240386.7493">14969 16021 6450,'-20'30'5418,"16"0"-387,1 4-645,3 8-3612,0 0-516,0 2-258,1 0-645,-1-11-516,4-2-2322,-2-9-1419,1-12-387,-3-10 0</inkml:trace>
  <inkml:trace contextRef="#ctx0" brushRef="#br0" timeOffset="240782.772">15266 16027 5934,'24'-12'5289,"-12"2"-258,6 7-258,7 1-4128,-1-3 0,7 5 0,-5 0-258,1 10 0,-9 0-129,1 8 0,-12 10-258,-7 3 129,-8 4-129,-11 0 0,-5 1-129,-3 1 129,-2-3 0,-1-3 0,8-9 0,3-3 0,8-5 129,11-14-129,0 18 258,6-16-129,10-2 0,7 0-129,2 0 129,3-5-129,-4 2-129,-1-3-129,1 6-774,-11-8-2193,0 4-1935,0-1-129,-13 5-516</inkml:trace>
  <inkml:trace contextRef="#ctx0" brushRef="#br0" timeOffset="241062.788">16078 16078 4773,'18'12'5418,"-1"-8"-258,-3-4-387,2-7-3612,7 7-516,-3-1 0,7 1-129,-1-4-387,2 0-387,3 4-387,-13-8-645,12 8-2193,-16 0-1548,-14 0-129,0 0-516</inkml:trace>
  <inkml:trace contextRef="#ctx0" brushRef="#br0" timeOffset="241241.7982">16149 16197 6708,'0'17'5289,"18"-11"-516,-3 7-1548,-3-13-2580,14 0-129,-6 0-516,-1-13-1548,1 7-2967,-3 5-516,-3-4-129,-2 0 259</inkml:trace>
  <inkml:trace contextRef="#ctx0" brushRef="#br0" timeOffset="242305.859">17221 15844 2193,'-4'-24'3870,"4"8"258,3 4-2064,-3-10-129,10 10-258,-4-17-129,18 17-129,-8-11-387,15 15 0,-8-9-258,11 14 0,-7 0-258,0 9-258,-3 8-129,-7 8 0,-4 4-129,-11 7 0,-3 1 0,-13 4 0,-8 0-129,-8-3 129,-4 1-129,-4-3 0,-1-1-129,1-5 129,7 5 0,7-11 0,9 2 129,11-9 0,4 3 0,17-13 129,8-1 0,6-2 129,5-5-129,2 4 129,1-9-129,-4 9 129,-6-8-258,-8 10 129,-4 9-129,-4-10-129,-7 12-258,-6-13-516,0 17-1806,0-17-2322,-10 12 129,10-12-774</inkml:trace>
  <inkml:trace contextRef="#ctx0" brushRef="#br0" timeOffset="242725.8831">17998 15398 3354,'7'-15'4773,"-7"15"-645,-10 3 387,-17 11-3225,10 22-258,-16 7-258,2 16-129,-5 6 129,8 11-387,-3-4 258,15 1-258,5-4-258,11-10 0,5-11-129,12-8 129,5-15-129,2-8-129,5-4-258,-6-10-774,9 3-1806,-11-6-1677,-1-2-516,-3-8-129</inkml:trace>
  <inkml:trace contextRef="#ctx0" brushRef="#br0" timeOffset="242970.8971">18137 15700 5934,'14'0'5160,"-3"24"-258,-9 6-516,-2-7-3483,0 16 0,0-5-258,0 7-258,-1-3-129,0-4-258,1-2-645,-7-15-2193,7 0-1806,0-5-387,0-12-258,0 0 259</inkml:trace>
  <inkml:trace contextRef="#ctx0" brushRef="#br0" timeOffset="243313.9168">18371 15686 6708,'30'-36'5160,"-30"36"-129,14 8-516,-8 17-3354,-7 0-645,-4 8-129,-6 2-129,-4 1-129,-6-1 0,-2-5 0,-2-2-129,0-5 0,1-6 0,4-4 0,3-3 0,5-3-129,12-7 129,0 0 0,0 0 0,2 11 0,10-11 0,4 4 0,1-2 0,2 4 0,-2-1 0,0 0 0,0 3 0,-4-2-129,3 1-129,-16-7-645,28 7-2709,-17-7-1290,2 0-129,0 0-516</inkml:trace>
  <inkml:trace contextRef="#ctx0" brushRef="#br0" timeOffset="243518.9285">18642 15946 3225,'34'6'4902,"-13"-4"-129,5 1-774,0-6-2709,10 3-129,-4-4-387,5-1-645,-5 4-903,-11-6-3225,-1 0-645,-6 0-258,-14 7 0</inkml:trace>
  <inkml:trace contextRef="#ctx0" brushRef="#br0" timeOffset="243711.9395">18885 15783 5805,'-17'0'5289,"6"19"-387,5 0-387,6 13-3354,-1-8-387,1 11-387,0-6-129,0 0-129,0-1-129,0-11-387,4 5-1032,-4-22-2322,0 14-1032,0-14-387,10 0-129</inkml:trace>
  <inkml:trace contextRef="#ctx0" brushRef="#br0" timeOffset="243914.9511">19117 15709 6837,'28'-17'5160,"-22"27"-387,-1 10-387,1 12-3612,-6 1-387,0 4-258,0 2-258,0-6-129,0 3-774,-6-18-645,6 1-2322,0-5-903,0-14-387,0 0 258</inkml:trace>
  <inkml:trace contextRef="#ctx0" brushRef="#br0" timeOffset="244194.9672">19256 15448 6966,'44'-31'5160,"-19"32"-129,2 16-258,5 12-3870,-2 4-258,9 12-258,-4 4-129,2 12-129,-5-1 258,-6 3-258,-10-2-129,-8-6 129,-8-1-258,-16-7 129,-10-6-387,-8-8 0,0 5-774,-15-20-3612,13-1 0,0-8-516,9-4-258</inkml:trace>
  <inkml:trace contextRef="#ctx0" brushRef="#br0" timeOffset="245095.0186">19971 15934 7611,'16'18'5418,"-16"-18"-645,6 14-129,-6-14-3999,0 0-1290,0 0-3354,0 0-903,0 0-129,-6 2-258</inkml:trace>
  <inkml:trace contextRef="#ctx0" brushRef="#br0" timeOffset="246062.0739">20754 15222 2193,'13'-21'4644,"-5"10"-129,-3-4 0,1-5-2322,-6 20-1032,3-26-516,-3 26-258,-4-18 0,-9 16-258,-8 2 129,-4 6-129,-6 8 0,-1 5 0,-4 8-129,5 7 129,2 4 0,8 1 129,11 0-258,10 1 129,10-3 0,14 1-258,6-3 258,7-5-258,-3 3 129,2-1 0,-7 2 0,-6-1 0,-12 0 0,-9 0 0,-4-1 0,-13-3 0,-5-6 0,-8-2 0,-4-8 0,-2-6 0,3-7-129,1-12-258,8-2-258,0-15-645,19 9-1677,3-11-1548,6-3-387,13 0-129</inkml:trace>
  <inkml:trace contextRef="#ctx0" brushRef="#br0" timeOffset="246350.0904">20827 15508 1935,'38'13'4515,"-23"6"129,-8 3-258,-7 0-2838,9 11-645,-4-8 0,8 3-387,-1-8-129,4-2 0,0-10-129,4-4 0,-3-7-129,0-6 129,-4-8-129,-6-3 0,-2-4 0,-5-3 0,-2-2-129,-8 4 0,-4 4 0,-2 2 0,-1 6-129,-4 4-129,2 9-387,-5 0-774,11 14-1677,-1-2-1548,-1 3-258,8-2 129</inkml:trace>
  <inkml:trace contextRef="#ctx0" brushRef="#br0" timeOffset="246626.1062">21693 15301 6708,'22'-51'5031,"-15"34"-129,-7 17-387,0 0-3612,8 17-387,-3 17 0,-2 5 0,-1 9-258,-1 6-129,-1 0-129,0-3 0,0-11-387,0-2-387,-6-23-2322,6 2-1806,0-17 0,0 0-645</inkml:trace>
  <inkml:trace contextRef="#ctx0" brushRef="#br0" timeOffset="247227.1406">21936 15325 3999,'10'-29'5160,"-10"29"-516,0 0-258,0 0-2193,0 0-1677,-4 0 0,4 12 0,-4-2-129,4 8-129,-4-5 0,2 4 0,-1 0-129,0 0 0,-2-5-129,5-12 0,-9 17 0,9-17 0,0 0 0,0 0 0,-12 7 129,12-7-129,0 0 0,0 0-129,0 0 129,0-7 0,0 7 129,0 0-129,5-14 0,-5 14 0,0 0 0,0 0 0,0 0 0,0 0 0,0 0 0,0 0 0,0 0 0,-2 9 0,2-9 0,0 0 0,0 12 0,0-12 0,0 0 0,0 0-129,0 0 129,0 0 0,0 0 0,0 0-129,0 0 129,0 0 0,0 0 0,0 0 0,0 0 0,0 0 0,-7 2 0,7-2 0,0 0-129,0 0 129,0 0 0,0 0-129,0 0 0,0 0-129,0 0-129,0 0-387,0 0-1032,0 0-2709,0 0-258,0 0-387,0 0 258</inkml:trace>
  <inkml:trace contextRef="#ctx0" brushRef="#br0" timeOffset="247738.1698">21512 15336 5289,'0'-16'5031,"16"3"0,0 2-516,8 10-3483,1-6 0,7 7-387,-4 0-129,4 10 0,-4 3-258,-3 8-129,-6 5 0,-4 6 0,-7 2 0,-5 3 129,-3-1-129,-2 0-129,-9-3 0,-6-3-129,-4-3-129,-5-5 0,-3-1-129,-4-8-387,4 6-516,-9-19-1161,9 5-2322,5-5-258,4-1-258</inkml:trace>
  <inkml:trace contextRef="#ctx0" brushRef="#br0" timeOffset="248046.1874">21926 15323 2322,'32'-35'4902,"-20"23"-387,-4 2-129,-6-2-2580,-2 12-516,0 0-387,5 22-129,-14 1-258,-2 11 0,-9-1-129,1 10-129,-3-1 0,2-1-129,4-3 0,3-3-129,10-6 0,3-5 0,13-5 0,7-5 0,11-4-387,-1-10-903,16 0-3096,-7-3-387,2-3-258,-3-6-258</inkml:trace>
  <inkml:trace contextRef="#ctx0" brushRef="#br0" timeOffset="248678.2236">22619 15490 4128,'7'33'4515,"-7"-33"0,8 15-258,6-11-3225,-4-7-516,8-3-129,1-9-258,5-2 129,-1-5-258,1-3 129,-1 0-129,-1 0 0,-7 1 0,-2 6 0,-6 5 0,-7 13 0,0 0 0,0 0 0,0 0 0,0 17 129,0 0-129,0 2 129,1 1 0,4-2-129,3-1 129,-2 1 0,1-6 0,-1-1-129,-6-11 129,11 9-129,-11-9 0,14-2 0,-3-8-129,3-4 0,1-4 129,1-4-129,3 0 129,2 1 0,2 0 129,2 2 0,-5 5 0,2 6 129,4 1 0,-1 7 0,-2 1-129,1 9 129,-2 1-258,-2 4 129,-5 2-129,-2 6 129,-5 0 0,-5 1-129,-3-2 129,-8 1-129,-7-2 0,-5-6-129,-1 1-258,-13-15-1290,3 3-2838,-9-4-129,-1-8-516,-2-9 129</inkml:trace>
  <inkml:trace contextRef="#ctx0" brushRef="#br0" timeOffset="248814.2314">22788 15069 4386,'30'-58'4773,"-9"45"-516,-6 9-387,7 5-4515,-4 11-3096,1-4-516,5 8-258</inkml:trace>
  <inkml:trace contextRef="#ctx0" brushRef="#br0" timeOffset="251957.4111">23743 15212 645,'-3'17'4257,"-2"-4"387,1 2-258,4 7-2451,0-22-516,0 29 0,0-29-516,12 20-258,-2-19-129,10-1-258,-1-4 129,4-5-258,-2-6 258,1-4-387,-6-4 129,-2-2-129,-6 2 129,-4-1-129,-4 1 129,-6 6-129,-9 5 0,-6 9 129,-3 3-129,-4 11 129,0 9-129,-1 9 0,0 7 0,5 2 129,4 3-129,7-3 129,8-3-129,5-4 0,7-8 0,13-9 129,3-7-129,5-7 0,3-3 0,6-12 0,-2-3 0,-1-6-129,-3-1 258,-3-1-258,-4-2 129,-6 3 0,-1 3 0,-6 5 0,-4 5 129,-7 12-129,0 0 0,0 0 0,1 13 0,-1 4 0,1 1 0,4 5 0,1-7 129,2 1-129,2-7 0,4-3 0,2-6 0,3-1 0,2-5 129,0-6-129,1-2 0,2-4 0,0-1 0,-2-1 0,-4-1 0,-5 2 0,0 2 0,-5 0 0,-3 6 0,-5 10 0,5-15 0,-5 15-129,0 0 129,0 0 0,16 13 0,-16-13 0,21 19 0,-5-13 0,0 0 0,2-4 0,-1-2 0,-1-2 0,-1-5 0,-3-3 0,-3-1 0,-9 11 0,7-17 0,-7 17 0,0 0 129,-6 0-129,-4 9 0,0 8 0,1 4 0,-1 4 0,4-1 0,3 0 0,3-4 0,0-6 0,0-14 0,16 13-129,-3-13 129,5-2 0,-3-9 129,5-3-129,1-2 0,0-5 129,0 0-129,0 1 0,-5 3 129,0 2-129,-4 7 0,-12 8 0,15 0 0,-15 0 0,8 25-129,-5-5 129,-1-4 0,3 2 0,0-3 0,2-3 0,-7-12 0,17 12 0,-17-12 0,21 0 0,-9-3 0,1-6 0,-1 1 0,2-7 0,1 2 0,1-4 0,0-3 0,-1 2 0,4 2 0,-2 4 0,0 4 129,-2 5 0,-1 3 0,0 12 0,-2 7 0,-3 3 129,2 1-129,-4 3 129,-2-1-258,-3-4-258,4 1-387,-6-22-2838,1 20-1161,-1-20-645,8 12-129</inkml:trace>
  <inkml:trace contextRef="#ctx0" brushRef="#br0" timeOffset="252102.4194">25158 15409 7353,'14'9'5031,"-14"-9"-516,0 0-645,0 0-7224,0 0-1032,0 0-387,0 0-516</inkml:trace>
  <inkml:trace contextRef="#ctx0" brushRef="#br0" timeOffset="252898.465">15718 16584 903,'2'-14'5031,"-2"14"258,9-16-258,-9 16-2064,0 0-1161,8 30-387,-8 1-516,0 22-129,0 5-258,0 15 0,2 4-387,-2 8 129,0-10-258,1-5 0,1-10-258,-2-13-1032,9-13-2967,-6-17-903,-3-17-129,0 0-516</inkml:trace>
  <inkml:trace contextRef="#ctx0" brushRef="#br0" timeOffset="253126.478">16043 16564 3999,'30'-44'5031,"-21"54"129,-9 11-516,0 4-3096,0 29-645,-3 0-129,1 15-129,-4-2-387,4 6 129,-1-12-258,2-6-129,1-14-645,-5-12-1161,5-12-2322,0-17-1032,0 0-258,0 0 0</inkml:trace>
  <inkml:trace contextRef="#ctx0" brushRef="#br0" timeOffset="254301.5452">15832 16801 3096,'-23'23'5160,"21"-7"-387,14 3 0,10 8-3096,9-18-903,18 9 0,0-16 129,13 3-387,-2-6 0,5-3-258,-9-6-129,-4-4 0,-7-3-129,-8-3 0,-10 2 0,-10-4 0,-7 6 0,-8-1 0,-2 17 0,-12-11 0,-1 11 0,-3 16 0,0 6 0,3 13 129,-4 3-258,7 5 258,0-2-129,7-2 129,3-7-129,3-6 0,10-11 0,2-10-129,8-5 258,1-8-129,5-9 0,1-9-129,2-3 258,1-5-129,-3 7 0,2-2-129,-6 7 258,-5 5-258,-4 6 258,-4 10-129,-13 1 0,17 17 0,-14 3 0,1 1 0,0 1 0,-1 0 129,5-1-258,-1-3 258,1-4-129,-8-14 0,18 12 0,-18-12 129,22 0-258,-11-4 129,0-11-129,1 0 129,1-9 0,1-5-129,0 0 0,3-5 0,-1 0 129,2 8 0,-1-1 0,2 13 0,-3 10 0,1 5 0,-4 15 0,-2 8 0,-3 2 0,-1 0 129,-3 2-258,1-5 258,0-1-129,1-6 0,2-4 0,3-3 0,2-2 0,2-5 0,3 1-258,2-3-258,6 0-258,-10-3-387,10 2-129,-14-15-516,17 11-129,-17-14 0,10 12 129,-10-13 516,2 8 645,-3-5 645,-4 1 387,3 5 903,-10-5 129,0 16 129,3-18 0,-3 18 0,0 0-258,0 0-387,-12 0-129,7 13-129,-8-4 0,4 13-129,-1-4-129,1 5-129,1-1 0,6-1 129,-2-3-258,4-1 0,1-5 0,-1-12 0,21 12-129,-4-12 0,5-5 0,3-7 0,4-5 0,2-5-129,1-1 0,0-7 0,-3 1 129,-4-3 0,-4-4 0,-6 7-129,-9 4 129,-4 7 0,-2 18 0,-14 0 0,-2 5 129,1 19-129,-1 5 129,1 5 0,3 3-129,4 1 129,5-3 129,3-3-258,4-5-258,5-8 129,6-2-645,-15-17-2709,20 7-1290,-3-7-387,-3-7-258</inkml:trace>
  <inkml:trace contextRef="#ctx0" brushRef="#br0" timeOffset="255257.5999">18195 16581 3225,'30'-13'5031,"-14"11"-516,4 4 0,3 11-3612,-10 1 0,5 12-387,-13-1-258,5 9 0,-9-7-129,-1-3 129,0-6-129,0-2-129,0-16 129,0 0-129,0 0 129,-5-7-129,5-11 0,6-3 0,3-2 129,2-5-129,4 4-129,0 1 129,3 2 129,-1 11 0,-1 6 0,1 6 0,-1 17 129,-2 12 0,-1 4 0,-1 11 0,-5-3-129,1 3 0,-3-7-129,-3-3 0,0-14 0,-1-3 0,-1-19 0,0 0 0,0 0 0,19-12-129,-11-7 258,3-12-258,2 0 129,1-9 0,2-1 0,1 2 0,0-2 0,1 9 0,2 2 129,0 8-129,-2 9 129,0 9-129,0 3 129,-1 5 0,-1 10 0,1 8 0,-4 3 0,3 7 0,-6-2-258,-2 3 258,-2-1-129,-4-9-258,0 5-387,-4-16-1419,-1 0-2580,3-12-129,0 0-645,-12 0 129</inkml:trace>
  <inkml:trace contextRef="#ctx0" brushRef="#br0" timeOffset="256062.6459">19842 16421 2709,'-6'-6'4902,"-22"7"-387,7 3-2193,9 17-645,-12-1 0,11 16-645,-8 0-258,11 10-258,0-1-258,8-1 0,2-4-258,1-6-129,10-4-129,-1-15-387,17 0-1032,-7-15-903,8-11-2064,5-3-258,-2-9 0</inkml:trace>
  <inkml:trace contextRef="#ctx0" brushRef="#br0" timeOffset="257421.7237">20084 16568 1419,'32'-37'4386,"-24"22"516,-8 15-1677,-5-26-645,5 26-903,-23-3-387,9 6-387,-12 5-258,5 10-129,-5 3 0,6 8-129,-1 0-258,7 2 129,2 1-258,6-3 129,5-9-129,1-2 0,6-6 0,6-11 0,1-2 0,0-12 0,4-4 0,1-6 0,-2-2-129,3-4 129,-3-1 0,1 4 0,-4 6 0,-2 1-129,-2 7 129,-9 12 129,0 0-129,11 0 0,-11 14 0,0 4 129,3 6-258,-3-3 258,3 3-258,1-5 258,-1-3-258,-3-16 129,16 11 129,-5-11-129,2-11 0,7 2 0,0-10 129,0 1-258,6-7 258,-2 3-129,0-2 0,-3 5 0,-1 4 0,-5 3 0,-2 6 129,-2 6 0,-5 9 0,-1 8 0,-2 9-129,0 1 129,1 3-129,2-3 129,0-3-129,3-6 0,1-8 0,2-3 129,5-7-129,-2-5 0,4-13 0,-2 2 0,2-6 129,1 0-129,-1 3 0,-3-5-129,1 5 258,-5 4-258,-1 3 129,-11 12 0,18-9 0,-18 9 0,9 7 0,-4 5 129,2 5-258,-1-1 258,1 0-129,3-2 0,2-5 0,0-2 0,2-4 0,-2-3 0,3-2 0,-1-4 129,0-5-129,0 1 0,-1 0 0,0-4 0,-3-1 0,2 3 0,-6-2 129,-6 14-129,13-16 0,-13 16-129,0 0 129,13 0 0,-13 0 0,3 11 0,-3-11-129,7 17 129,-7-17 0,9 17 0,-9-17 0,11 15 0,-4-4 0,-7-11 0,14 17 0,-4-5 129,-10-12-129,17 10 0,-4-6 0,-2-1-129,1-3 129,3 0 0,0-7 0,3-1-129,-1-1 0,1 1 0,-1-2 0,-2-4-129,-1 2 129,-6-1-129,-8 13 129,3-20 0,-3 20-129,-17-14 258,-2 8-129,-7 2 129,-2 1 0,2 0 0,2-1 0,5 0 0,4-7 0,9 1 0,6-6 0,16 0 129,8-4-129,10-5 129,6-2-129,5-9 0,5 4 0,0-1 129,-1 1-258,-2 2 258,-4 3-129,-7 5 0,-8 5 129,-4 9 0,-10 8 0,-3 13 0,-10 8 0,-1 11 129,0 2-129,-3 7 0,-2 2 0,3 1-129,-2-1 129,4-9-258,0-5 129,0-7-258,0-2-387,0-20-774,0 16-3225,0-16-258,-10 0-516,-2-12 258</inkml:trace>
  <inkml:trace contextRef="#ctx0" brushRef="#br0" timeOffset="257519.7293">21424 16325 1419,'54'-6'903,"-26"-1"-903</inkml:trace>
  <inkml:trace contextRef="#ctx0" brushRef="#br0" timeOffset="257977.7555">22197 16077 5160,'47'-16'5289,"-33"16"-129,-14 0-516,4 34-2580,-7-7-1677,1 9 0,-5 1 0,2 5-258,0-1 129,-3-2-258,1-1 258,1-11-387,0-3 258,0-9-258,3-3 129,3-12 0,0 0-129,0 0 0,16-2 0,0-14 129,6 1-258,3 0 129,3 0-129,2-1 129,0 7-258,-3 2 387,-1 7 0,-6 1-129,-7 8 129,-7 4 0,-6-1 129,-3 5-258,-12-1 258,-6 1-129,-6-3-129,-4-1 129,0 2 0,-2-6-129,5 6-516,-4-15-645,19 10-1548,-2-10-1677,15 0-645,0-13 129</inkml:trace>
  <inkml:trace contextRef="#ctx0" brushRef="#br0" timeOffset="258253.7713">22418 16378 3612,'76'-11'5031,"-38"7"-387,-3-1-129,6 2-3096,-13-8-774,5 3-129,-7-4-387,-5 1 0,-8 3-129,-13 8 0,7-12 0,-7 12 0,-11-2 129,-3 4 129,-8 5 0,2 6-129,0 3 387,2 3-387,2 1 129,7 3-129,5-3 129,4-2-258,11-2 0,5-5-387,14 7-1677,0-15-2451,4-3-516,1 0-129,4-8-258</inkml:trace>
  <inkml:trace contextRef="#ctx0" brushRef="#br0" timeOffset="263806.0887">23190 16038 129,'0'0'4128,"8"11"258,-8-11-1161,0 0-645,13 0-387,-13-9-387,10 9-387,-10-11-387,0 11 0,10-14-258,-10 14-258,14-20 0,-2 11-258,1-3 129,7 1 0,1 0-129,6 3 0,0 1-129,0 7 0,-3 0 129,-1 14-129,-8 3-129,-2 6 129,-8 2-129,-5 4 129,-3 8-258,-11 0 258,-8 0-258,-3 0 129,-7-4-129,-1 0 0,0-2 129,2-4-129,5-8 129,10-5-129,10-3 129,6-11-129,9 9 387,14-9-258,5 0 0,3 0 0,5-2 0,1 0 0,0-2 0,-1 4 129,-5-1-258,-6-2 129,-1 1-258,-9 0-258,10 2-3870,-25 0-516,15-3-645,-15 3-387</inkml:trace>
  <inkml:trace contextRef="#ctx0" brushRef="#br0" timeOffset="263979.0986">24003 16362 8901,'12'0'5289,"-3"0"-387,-9 0-387,0 0-4515,-7-4-4386,7 4-645,0 0-258,0 0-645</inkml:trace>
  <inkml:trace contextRef="#ctx0" brushRef="#br0" timeOffset="268414.3523">3103 17953 3612,'0'0'4902,"51"-34"-387,-38-4-1935,-13 2-258,6-1-387,-6 15-645,0-12 0,-5 7-258,3-2-129,-14 10-258,3 5 0,-12 11-258,3 3-129,-8 3 0,30-3-903,-66 52 774,66-52-258,-67 79 258,38-32-129,6 4-129,7 13 0,4 0 129,6 1 516,6-11-387,0-54-129,27 87 129,-27-87-258,43 48 129,-43-48-387,58 6-129,-58-6-258,71-3-1935,-71 3-2322,72-32-516,-72 32-387,79-46 388</inkml:trace>
  <inkml:trace contextRef="#ctx0" brushRef="#br0" timeOffset="269142.3941">3363 18045 3483,'0'0'5547,"0"0"-516,0 0-258,0 0-3483,0 0-129,3 58 0,-3-58-774,0 0 0,-18 51-129,18-51-129,0 0 129,0 0-258,-13 65 258,13-65-258,0 0 0,0 0 129,0 0-129,0 0 0,0 0-129,0 0 258,0 0-129,0 0-129,47-17 129,-47 17 0,0 0 0,0 0 0,0 0 129,0 0 0,54-53-129,-54 53 0,0 0 0,0 0 0,0 0 0,0 0 0,0 0-129,0 0 129,0 0 0,0 0 0,50-58-129,-50 58 129,0 0 0,0 0-258,0 0 258,0 0-129,10-57 129,-10 57 0,0 0 0,0 0 0,0 0 0,0 0 258,0 0-129,0 0 129,0 0-258,0 0-129,0 0 129,0 0-129,0 0 258,0 0-129,0 0-129,0 0 129,0 0 129,0 0 0,0 0 129,-30 45 0,30-45-129,0 0-258,0 0 387,0 0-129,30 48 129,-30-48-387,0 0 258,0 0-387,0 0 258,50 20 0,-50-20-258,0 0-903,0 0-3096,53 7-903,-53-7-129,0 0-516</inkml:trace>
  <inkml:trace contextRef="#ctx0" brushRef="#br0" timeOffset="269853.4347">3671 17972 3612,'0'0'5547,"0"0"-258,-53-25-387,53 25-2967,0 0-387,-59-31-774,59 31-258,0 0-258,-70 8 0,70-8-129,-55 44-258,55-44 129,-51 41-258,51-41 516,-39 58-516,39-58 516,0 0-258,0 0 0,-17 57 129,17-57-129,0 0 0,0 0 129,54 5-129,-54-5 0,0 0 0,70-44 129,-70 44-258,49-33 129,-49 33 129,0 0-129,55-58 129,-55 58 0,0 0-129,0 0 129,0 0-129,0 0 129,0 0 0,0 0-129,0 0 0,0 0 0,52 46 0,-52-46 0,0 0 0,0 0-129,0 0-258,0 0-1161,57 55-3225,-57-55-516,0 0-129,55-5-387</inkml:trace>
  <inkml:trace contextRef="#ctx0" brushRef="#br0" timeOffset="270170.4528">4023 17844 6063,'0'0'5805,"0"0"-774,0 0-258,0 0-3741,0 0-258,0 0-258,-48 14-129,48-14 0,-13 53-258,13-53 129,0 52-258,0-52 129,0 0-129,27 62 0,-27-62 0,0 0 0,0 0 0,55 62 0,-55-62 0,0 0-258,0 0 129,0 0-387,0 0-774,-30 54-3612,30-54-129,0 0-516,0 0-129</inkml:trace>
  <inkml:trace contextRef="#ctx0" brushRef="#br0" timeOffset="270467.4699">4073 18005 5805,'55'0'5160,"-55"0"-387,0 0-1419,55-16-2451,-55 16-258,0 0-258,58-53-258,-58 53 129,0 0-129,0 0 258,0 0 0,0 0-129,0 0 129,0 0 0,0 0 129,0 0-258,0 0 258,-6 49-387,6-49 0,-8 69-129,8-69 0,0 61-258,0-61-774,0 0-2709,0 0-1290,56 30-258,-56-30-387</inkml:trace>
  <inkml:trace contextRef="#ctx0" brushRef="#br0" timeOffset="270861.4924">4890 17353 7482,'-11'-15'5418,"-2"6"-387,13 20 0,-7 6-3612,7 15-387,-3 23-258,0 4-129,-1 14-387,-2 13-258,-2-11 0,-2-2 0,3-1 0,5-16 0,2-56 0,6 73-129,-6-73 129,0 0 258,68 9-387,-68-9 129,74-15-258,-74 15-387,81-37-645,-81 37-3483,59-13-645,-59 13-387,45-48 0</inkml:trace>
  <inkml:trace contextRef="#ctx0" brushRef="#br0" timeOffset="271034.5023">5127 17744 10062,'0'0'5031,"-38"71"-258,38-71-1677,-2 48-2451,2-48-129,-1 97-645,1-97 129,-3 89-774,3-89-1806,5 75-2193,-5-75-258,0 0-774</inkml:trace>
  <inkml:trace contextRef="#ctx0" brushRef="#br0" timeOffset="271298.5174">5873 17754 9030,'0'22'5418,"0"-22"-903,0 0 258,0 0-4644,0 0-516,0 0-3096,0 0-1419,0 0-1032,0 0 258</inkml:trace>
  <inkml:trace contextRef="#ctx0" brushRef="#br0" timeOffset="271409.5237">5878 18004 1,'0'0'128,"0"0"-256</inkml:trace>
  <inkml:trace contextRef="#ctx0" brushRef="#br0" timeOffset="272153.5663">6616 17606 7482,'13'6'5289,"-13"-6"-645,19 19-129,-17 7-4128,-2-26-258,21 63 258,-21-63-387,16 80 0,-16-80-129,9 81 129,-9-81-129,5 62 129,-5-62 0,0 0-129,0 0 129,0 0-129,0 0 129,35-73 129,-24 30 0,-1 10-129,-1-4 258,2 3-258,-1 15 129,1 7 0,-11 12-129,21-4 0,-21 4-129,0 0 129,35 59-129,-35-59 129,23 57-129,-23-57 258,20 57 129,-20-57-258,0 0 129,15 66-129,-15-66 0,0 0 0,0 0 258,0 0-387,0 0 129,24-45 387,-14 21-258,1-23-129,5 0 129,-1-5 0,7 0 0,0 9 258,4 12-129,-2 20-387,0 4 387,-24 7 0,40 68-129,-28-18 129,2 9-129,-6-1-129,-8-58-129,10 83 0,-10-83-387,4 48-1032,-4-48-3354,0 0-387,0 0-516,0 0 0</inkml:trace>
  <inkml:trace contextRef="#ctx0" brushRef="#br0" timeOffset="272342.5771">7346 17712 7740,'22'-3'5418,"-9"3"-516,0-3-129,12-11-4128,-8 5-387,5 9-258,-1-7 0,-5 7-1032,7-2-3741,-11 2 0,-12 0-387,7 20-258</inkml:trace>
  <inkml:trace contextRef="#ctx0" brushRef="#br0" timeOffset="272477.5848">7431 17856 5547,'-13'60'5418,"13"-60"-387,0 0-645,0 0-5031,55-43-3741,-36 16-129,-1 8-1032,2-10 774</inkml:trace>
  <inkml:trace contextRef="#ctx0" brushRef="#br0" timeOffset="273033.6166">7898 17442 8256,'-14'-55'5160,"14"15"-129,11 5-258,3 0-3999,13 7-129,-1 11-129,4 12-129,-1 5-129,-2 17 0,-8 12 0,-2 9-129,-9 1-129,-6 5 129,-2 2-129,-7-5 0,-6 5-129,-1-8 129,2-11-129,1-7 129,4-1 0,3-2-129,4-17 129,1 12 0,-1-12 129,21 0 129,-8 5-387,0 4 258,0 1 0,-2 0-258,-2 5 129,-4 0-645,-5-15 387,0 0 0,-5 62 258,5-62-258,0 0 0,-42 55 258,42-55 0,-43 49 387,43-49-258,0 0 0,-71 54-258,71-54 0,0 0-258,-70 33-1419,70-33-3096,0 0-129,0 0-645,-49-50-645</inkml:trace>
  <inkml:trace contextRef="#ctx0" brushRef="#br0" timeOffset="274926.7249">8660 18070 5031,'0'0'5805,"0"0"-387,0 0-387,0 0-3096,0 0-1677,0 0-516,55 38-3225,-55-38-1806,0 0 0,0 0-645</inkml:trace>
  <inkml:trace contextRef="#ctx0" brushRef="#br0" timeOffset="275398.7518">9622 17506 7740,'-12'18'5160,"18"-8"-129,12-21-1677,15-2-2193,-2 10-516,19-10-129,0 2-129,6-3-258,1-3 0,-8 2-129,-3 10-258,-13 5-516,3 1-1548,-17 3-2709,-19-4 0,0 0-645,-7 17 517</inkml:trace>
  <inkml:trace contextRef="#ctx0" brushRef="#br0" timeOffset="275565.7615">9912 17440 7353,'-13'31'5031,"7"10"387,4 0-645,2 11-4644,-3 5 645,3 10-387,0 2-258,0-6-387,0 4-387,0-14-2193,0-53-2193,0 61 129,0-61-774</inkml:trace>
  <inkml:trace contextRef="#ctx0" brushRef="#br0" timeOffset="276457.8125">9999 17586 6450,'0'0'5676,"2"31"-774,-2-31-387,4 89-3612,3-33-516,-3 2 0,6-5-129,-4-2 0,1 2-258,-7-53 129,15 70 258,-15-70-387,0 0 0,0 0 0,0 0-129,50-18 258,-50 18-387,29-53 258,-14 11 258,1-5-258,-16 47-645,33-58 903,-17 27 0,-4 2-129,0 7 387,-12 22-516,0 0-516,0 0 516,12 53 645,-12-53-774,0 61 0,0-61 129,4 60-258,-4-60 129,0 0 258,0 0 129,65 3-516,-65-3 258,61-37-258,-28 8 258,2 0 129,-5-2-129,0-1 0,-8 8-129,-3-2 258,-12 4-129,-6 4 516,-1 18-258,-9-5-129,9 5-129,-38 46 0,38-46 258,-39 75-258,24-26 258,15-49-258,-14 87-129,14-87 0,0 0 129,0 0 0,46 46 0,-46-46 0,0 0 0,71-38 0,-71 38 0,44-51 387,-25 27-129,2-4 0,-21 28-387,0 0 258,0 0 0,58-47-258,-58 47 387,0 0-645,0 0 129,0 0 129,0 0 387,53 60-258,-53-60-129,0 0 258,0 0-387,33 52 387,-33-52 0,0 0-129,0 0 0,0 0-129,38-45 516,-25 21-129,3-1-129,4 2 0,0-4 129,2-4-129,0 16 0,-22 15-516,0 0 129,60 26-129,-60-26 387,21 49-387,-21-49 258,16 73-387,-16-73-129,7 53-774,-7-53-3741,0 0-129,0 0-645,38 0 258</inkml:trace>
  <inkml:trace contextRef="#ctx0" brushRef="#br0" timeOffset="276977.8421">11683 17621 5547,'21'-16'5160,"-6"13"129,4 0-387,2 3-2838,-4 0-1548,10 7-129,-7 8 516,1 0-774,-21-15 129,22 55 0,-22-55 0,0 66-387,0-66 129,-24 58-129,24-58-129,-48 54 0,48-54-387,-55 29-129,55-29-1032,0 0-2709,-64 4-903,64-4-258,-10-29 258</inkml:trace>
  <inkml:trace contextRef="#ctx0" brushRef="#br0" timeOffset="277225.8564">11909 17607 5547,'38'-34'5547,"-25"15"-129,-7 6-903,-6 13-3225,3-14 0,-3 23-258,-3 7-387,-6 9-387,6 4 258,-4 3-387,7-32-387,-8 82 516,8-82-129,2 61-387,-2-61 0,0 0 129,0 0-516,71 39-387,-71-39-774,57-3-3354,-26-14-516,0 0 0,0 4 129</inkml:trace>
  <inkml:trace contextRef="#ctx0" brushRef="#br0" timeOffset="277381.8653">12350 17643 3225,'21'-1'5418,"-21"1"-129,24-2-516,-12 2-1935,2-16-1935,7 8-516,1 8-903,-8-7-2193,1-3-1806,5 8-645,-20 2-516</inkml:trace>
  <inkml:trace contextRef="#ctx0" brushRef="#br0" timeOffset="277561.8756">12340 17741 3096,'-7'57'5547,"7"-57"-258,20 17-258,-2-17-2322,5-20-1935,7-4-258,-30 24-903,49 0-2709,-23 0-1806,2-19 129,-10 16-903</inkml:trace>
  <inkml:trace contextRef="#ctx0" brushRef="#br0" timeOffset="278193.9118">12979 17207 3612,'8'-35'5547,"-8"35"-387,0 0-903,-2-20-2580,2 20-387,-7 8-258,5 18-129,-9 12-387,3 14 129,-5 10-258,-1 1 0,-1 5-129,-2-1 129,0 1-258,3-24-258,2-12 129,3-7 0,7-14 129,2-11-645,7 17 516,10-16 0,6-6 0,4-1 0,4 6 258,3 0-387,1-3-387,-5-9 258,10 12-1419,-20 0-3612,4-10 129,-4 1-516,-10-9-129</inkml:trace>
  <inkml:trace contextRef="#ctx0" brushRef="#br0" timeOffset="278406.924">13121 17372 3225,'-16'-3'5289,"9"21"258,1 15-516,-1 26-1677,-7-21-2580,11 8-129,-5 5-258,3 9-516,1-1 129,4-59-774,-3 89-1032,3-89-2709,-7 51-774,7-51-516,0 0 129</inkml:trace>
  <inkml:trace contextRef="#ctx0" brushRef="#br0" timeOffset="278682.9398">13436 17270 5934,'10'-7'5418,"2"7"129,-12 21-774,0 11-3483,-11 14-129,4 9-387,-8 2-387,0 3-258,1 10-129,0 3-258,5-18-258,9-55-1419,-11 71-2838,11-71-387,0 0-903,1 24 258</inkml:trace>
  <inkml:trace contextRef="#ctx0" brushRef="#br0" timeOffset="278997.9577">13630 17358 5676,'29'-34'5418,"-29"34"129,11 4-1032,-5 13-2967,-13 0-774,0 7-258,-8 5-258,-4 0-129,-2 8-129,-3-3 258,2-3 0,2-7-258,2-1 387,6-4-387,2-2 387,8-1-516,2-16 516,7 24-258,5-19-258,-12-5 0,30 20 387,-15-14-387,3-1-387,-6-4-645,10 4-3096,-8-5-1032,-2-2-258,0-9 258</inkml:trace>
  <inkml:trace contextRef="#ctx0" brushRef="#br0" timeOffset="279201.9694">13872 17616 4257,'13'14'5289,"16"6"-387,-11-15-129,2-5-3999,13-10-387,1 10-645,-5-7-1935,-3 5-2451,7-8-387,-14-6 0</inkml:trace>
  <inkml:trace contextRef="#ctx0" brushRef="#br0" timeOffset="279397.9807">14095 17359 7224,'-14'40'5547,"12"-3"-387,-3 6-1032,0-11-3354,5 5-387,0 3-129,-2-9-903,2-31-1548,3 58-2580,-3-58-387,3 14-258,-3-14 130</inkml:trace>
  <inkml:trace contextRef="#ctx0" brushRef="#br0" timeOffset="279846.0063">14353 17222 5676,'33'-14'5289,"-12"13"-129,1-12-258,3 13-4257,-7 4 129,2 8-129,-10 7-387,-2 8 0,-5 2-129,-3 5-129,-12 2-129,-2-3 258,-1-3-258,0-3 129,2-6 129,3-6-129,5-3 0,5-12 0,0 0 0,10 13 129,3-8-258,2-1 258,4 5-129,-2 1 0,2 0 258,-4-1-129,1 2 258,-6-2-387,0 4 258,-9 3-129,-1-16-258,-8 19 258,-7-9-258,-2-2 0,-4 6 129,-5 2-387,26-16-645,-53 35-1935,27-23-1935,10-3-258,-3-4-516</inkml:trace>
  <inkml:trace contextRef="#ctx0" brushRef="#br0" timeOffset="280187.0258">15014 17577 3999,'10'21'5805,"4"-14"-387,-3 0-387,12-20-1806,2 13-2709,-3 0-516,0-1-645,5 4-1677,-5-3-2451,-6 0-645,2-6-258</inkml:trace>
  <inkml:trace contextRef="#ctx0" brushRef="#br0" timeOffset="280382.0369">15115 17661 7611,'-3'19'5547,"21"-7"-258,0-12-129,-2 2-4515,12-2 0,0-6-516,-1 6-1290,6-7-3612,-33 7 0,50 10-645,-26-10-774</inkml:trace>
  <inkml:trace contextRef="#ctx0" brushRef="#br0" timeOffset="281190.0832">15915 17241 5031,'3'-26'5418,"-3"26"0,6-12-516,6 12-2709,-17 10-774,5 16-387,-4 7-516,0 23-129,-6-7 129,-1 1-129,-3 4-129,-2 0-645,0-4 645,1-9-903,2-8 645,4-21-129,2 3-129,7-1-387,3-1 516,10-4 129,5-9-129,11 0 258,6 0-129,3-6 0,2 3 0,4-14 645,3 5-774,-2-11 258,2 9-903,-18 7-903,8-4-3225,-12-1 0,-5-7-645,-8 11-516</inkml:trace>
  <inkml:trace contextRef="#ctx0" brushRef="#br0" timeOffset="281426.0967">16199 17367 6966,'-5'12'5289,"2"10"-129,-1-3-387,4 1-3741,-7 14-129,-1 3-258,8-37-258,-26 93-258,13-37-129,1-22-645,4 21-1419,8-55-3354,-21 49 0,21-49-645,0 0 388</inkml:trace>
  <inkml:trace contextRef="#ctx0" brushRef="#br0" timeOffset="281822.1193">16729 17116 5934,'0'0'5547,"0"0"-516,-6 11-258,-4-2-3354,-3 11-774,-7 17-129,1 6 0,-1 6 129,0 11-258,-1 0-129,4 4-129,1-9 129,7 2-774,4-8 645,6-18-258,9-1 0,7-12-258,7-4 0,-2-5-1032,-22-9-1935,79 15-1290,-45-16-774,-5 1-129</inkml:trace>
  <inkml:trace contextRef="#ctx0" brushRef="#br0" timeOffset="282078.1339">16944 17299 5934,'0'0'5160,"-6"7"0,3 6-645,3 9-3354,-6 4-258,3 18-258,-7 2-129,2 3-129,1 6-387,-5-17-774,9 13-1935,-1-24-2322,-6 0-516,4-16 0</inkml:trace>
  <inkml:trace contextRef="#ctx0" brushRef="#br0" timeOffset="282446.1549">17195 17284 7353,'15'3'5547,"-15"-3"-774,0 29 258,-8-14-4257,0 14-258,-11-3-258,2 3-129,-7-3 129,-3-3-258,-3-1 0,0-1 0,3-5 0,3-3 258,8-2 0,2-4-129,8 5 129,6-12-129,5 16 129,9-6-129,3-3 0,1-1-129,5 0 129,-2-5-258,1 3-129,-5-4-258,5 8-645,-22-8-2322,20 7-1677,-6-4-129,-14-3-645</inkml:trace>
  <inkml:trace contextRef="#ctx0" brushRef="#br0" timeOffset="282650.1666">17364 17569 5289,'19'12'5031,"9"-3"-258,-12-7-516,3-2-3741,9 0-258,-1 0-129,0 0-903,4-4-2838,-2 3-903,-9-5 0,0 0-516</inkml:trace>
  <inkml:trace contextRef="#ctx0" brushRef="#br0" timeOffset="282866.179">17599 17333 7482,'-1'8'5547,"-1"16"-645,-1 9 129,-4 2-4128,4 8-387,-2-1 129,-2 4-774,1-3 0,-4-14-645,9-2-516,-10-7-2709,8-4-1419,3-16 387,0 0-774</inkml:trace>
  <inkml:trace contextRef="#ctx0" brushRef="#br0" timeOffset="283078.1911">17796 17324 7224,'4'65'5160,"-4"-25"-129,0 4-516,5-7-4386,-5 4-129,-2-2-387,2 2-1548,0-41-2451,-5 55-903,5-55 0,0 0 517</inkml:trace>
  <inkml:trace contextRef="#ctx0" brushRef="#br0" timeOffset="283386.2087">17957 17108 5547,'29'27'5160,"-15"8"-387,-1 10-258,2-12-3741,-3 13-387,-1 7 387,-2 1-387,0-6 258,-4 1-258,-5-8-129,0-4-129,-9-7 0,-7-7-258,0-7-387,-17-1-1677,3-1-2709,6-1-129,-3-9-129,6-4 129</inkml:trace>
  <inkml:trace contextRef="#ctx0" brushRef="#br0" timeOffset="283762.2303">18316 17519 5934,'22'16'5160,"-10"-16"0,5 0-645,2 0-2838,2 0-1161,11-4 129,-3 0-258,6 0-258,0 1 0,-3 3-258,0 0-258,-11 0-1032,3-2-3096,-10-1-774,-14 3 258,11-15-774</inkml:trace>
  <inkml:trace contextRef="#ctx0" brushRef="#br0" timeOffset="284398.2667">18938 17198 4257,'18'-22'5289,"-3"11"-516,-1-2 0,-6-2-3354,14 5-516,-8 2 0,11 2-387,-6 5 0,2 2-129,-3 6 0,2 5-129,-7 4 129,0 1-258,-7 1-129,-6 5 129,0 0-129,-10 3-129,-3 0 129,-8-3-129,2-2 129,-5 4 0,4-10-129,1-3 129,5-2-258,4-3 258,10-7 0,-4 10 0,4-10-129,12 4 129,3 3 0,1 7 0,1-2-129,1 3 258,-2 6-129,-2-3 0,-3 2 129,-5-3 129,-2 7 129,-4-10-645,-1 9 774,-7 0-387,-7-8 258,-2 2-903,-6-5 774,1-2-516,-4-4 387,1-6 258,0-2-387,1-5-258,5 5-1548,-1-1-2322,0 0-1032,4-6-129,-1-3-645</inkml:trace>
  <inkml:trace contextRef="#ctx0" brushRef="#br0" timeOffset="285770.3451">19680 17688 10707,'16'8'5160,"-16"-8"-258,1-8-1548,-1 8-3225,-1-11-645,-10 11-3354,11 0-1161,0 0 258,0 0-645</inkml:trace>
  <inkml:trace contextRef="#ctx0" brushRef="#br0" timeOffset="290790.6323">19371 17713 1935,'0'-13'4902,"0"13"0,0 0-1419,0 0-1548,17-8-258,-17 8-645,14-11 0,-14 11-258,11 0-129,-11 0-258,0 0-387,0 0 258,0 0-258,-22 68 0,22-68-258,-32 70-2322,32-70-2322,0 0-258,-60 50-258</inkml:trace>
  <inkml:trace contextRef="#ctx0" brushRef="#br0" timeOffset="292785.7464">20039 17433 1677,'10'-9'3096,"-7"-4"258,-1-10-1032,2 2 0,-4-9-516,3 6-387,-6-2-258,3 9-258,-7-5 0,7 22-387,-20-14-129,8 14-129,-5 14-258,0 4 129,-1 13 0,0 12-129,3-1 0,3 6 129,3-8-129,4 1 129,5-4-129,0-9 0,9-9 0,-9-19 0,23 7 0,-9-12 0,0-4 0,1-10-129,0-3 129,2-6 0,-2-4 0,0-1-129,-2 2 129,0 2 0,-3 4 0,-2 8 0,-8 17 0,0 0 0,10 18 0,-7 6 129,-2 2-129,1 6 129,2-3-129,0 8 0,1-16 0,2-4 0,-7-17 0,19 7 0,-8-9 0,1-15-129,0 2 129,2-16 0,0 2 0,-1-4 0,1 5 0,-1 1-129,0 6 129,-1 6 0,-12 15 0,20-8 0,-20 8 0,16 17 129,-7-5-129,-1 3 0,-3-1 0,0-1 0,0-1 0,-5-12 129,0 0-129,12 3 0,-12-3-129,7-18 129,-3 4 0,2-3 129,2-4-129,-1 2-129,2 1 129,0 7 0,-9 11 129,14-1-129,-14 1 129,12 25 0,-6-7-129,-3 7 129,2 11 129,-2-4-258,2-8-258,-5-2-1032,10-10-2967,-10-12-387,20 5-258,-3-14-129</inkml:trace>
  <inkml:trace contextRef="#ctx0" brushRef="#br0" timeOffset="293221.7713">20721 17208 1161,'0'-15'4515,"-20"11"258,7 4-387,-1 16-2709,-7-4-516,6 15-258,-3 9-258,7 5-129,2-2-258,5 7 0,4-15-129,0 2 0,7-10-129,4-16 129,3-7-129,4-14-129,-1-7 0,4-15 0,-4 5 129,1-15-258,-1-1 258,-2-2-129,-5-4 129,-2 2 129,-5-3 0,-3 5 0,0 8 129,-3 5 0,-5 11 0,5 15 0,3 10 129,-9 10 129,7 19-258,2 11 0,-1 10-129,1 12 129,0 8-129,1 2 0,3-5-129,-2-8-258,4-10-387,-6-7-1290,10-14-2322,-3-9-903,-7-19 129,24 0-387</inkml:trace>
  <inkml:trace contextRef="#ctx0" brushRef="#br0" timeOffset="293545.7899">21403 16909 3999,'0'-31'5289,"0"21"-258,0 10-258,0 0-3096,-14 3-903,14 19 129,0 5-516,2 14-129,1 2-129,0 8 129,-1 5-258,-2 5 129,0-2-258,0-5 0,-3-8-129,-5-10-387,8 0-1419,-2-16-2709,2-20 129,0 0-774,5-29 387</inkml:trace>
  <inkml:trace contextRef="#ctx0" brushRef="#br0" timeOffset="293889.8095">21585 16965 1935,'15'-9'4902,"-3"6"-258,-12 3 129,0 0-2838,0 17-774,-7-7-387,1 9-258,-8-4-129,1 9-129,-6-3 0,1 3-129,0 1 129,1 2-129,1-1-129,5-4 129,2 3-129,2-6 0,6-7 0,1 1 129,0-13 0,0 0-129,14 9 0,-14-9 129,17 0-129,-17 0 129,22 7-129,-12-2 0,2 5-129,-4 0-516,8 10-1677,-1-7-2451,-15-13 0,18 8-516,-18-8 517</inkml:trace>
  <inkml:trace contextRef="#ctx0" brushRef="#br0" timeOffset="294109.8221">21740 17127 2322,'25'-2'5160,"-8"5"-387,4 0 129,7-7-2709,9 4-1419,-1 0 0,11 0-129,-6-4-129,0 1-387,0 1-258,-12-4-774,3 6-3483,-18 0-516,-14 0 0,11 0-516</inkml:trace>
  <inkml:trace contextRef="#ctx0" brushRef="#br0" timeOffset="294325.8345">22034 17020 4386,'-15'-8'4902,"-8"0"-129,23 8-1032,0 0-2322,-16 4-516,16 16-258,0 0-129,0 11-129,1 1 0,4 5-129,-3 1-129,1 3-258,4 4-1161,-7-5-3096,0-12-387,2-9-387,3-6 129</inkml:trace>
  <inkml:trace contextRef="#ctx0" brushRef="#br0" timeOffset="294558.8477">22249 16999 3096,'20'-58'5160,"-15"46"-129,-5 12-258,0 0-2451,6 10-1419,-1 19-129,-4 2-516,1 12 0,0-1 0,-2 2-129,0-2 0,0-2-129,-2-2-387,-3-10-774,5-2-2451,0-15-1161,0-11-129,0 0-645</inkml:trace>
  <inkml:trace contextRef="#ctx0" brushRef="#br0" timeOffset="294905.8676">22761 16848 5031,'43'-32'5160,"-31"24"-258,-12 8-516,3 6-3612,-9 3-258,-5 11-129,-12 2-129,0 6 0,-6 3 0,-2 0-129,-2-1 0,1 1 129,4 1-258,3-3 0,8-2 0,7-2 129,5 0-129,5 0 258,13-6-258,4-2 129,6-8 0,5-1-129,2-5-129,0-3 0,2 0-387,-7-3-1161,8-5-2322,-11-3-1161,-5 0 0,-5-2-129</inkml:trace>
  <inkml:trace contextRef="#ctx0" brushRef="#br0" timeOffset="295161.8823">22621 17038 4257,'0'0'4902,"-8"12"-258,16-7-2580,-8-5-387,19-1-129,-8-3-645,13 4-129,-3-2-258,8-1-129,-3 1-129,1 0-258,0-1-516,-6-2-516,10 5-2322,-11-7-1419,-3 2-129,-1-3-516</inkml:trace>
  <inkml:trace contextRef="#ctx0" brushRef="#br0" timeOffset="295865.9226">23271 16701 3483,'0'0'5160,"0"0"-258,12-6-387,-5-7-2838,20 11-774,-3-8-258,14 10 0,-1-9-258,8 3-129,1-3 0,-1 6 0,-4-3-129,-3 6 0,-11 0 0,-8 6-129,-9 5 129,-8 5-129,-6 6 0,-13 5 0,-10 4 0,-10 5 0,-4 1 0,-7 5 0,-2 3-129,0-2 258,3-2-129,4-4 129,8-2-258,8-1 258,10-9-129,10-5 129,7-6-129,0-14 0,19 11 0,2-7 0,5-4 0,5 0 129,3-1-258,5-6 129,1 1 0,3 0 0,-2 1 0,-4 0-129,-3 1-129,-6 0 0,-1 3-387,-15-6-774,8 7-3096,-20 0-645,0 0 0,4-16-258</inkml:trace>
  <inkml:trace contextRef="#ctx0" brushRef="#br0" timeOffset="296197.9416">23477 16653 516,'0'0'4515,"0"0"774,8 0-387,-8 0-2580,0 17-387,-11-5-387,6 22-516,-15-2-387,2 9-129,-7-4-258,-5 6-129,-6-2-129,-1 0 129,-2-2-129,-1-1 0,4-1-129,4-4-129,6 1-258,1-6-1419,13-5-2451,3-5-774,9-7-129,0-11 0</inkml:trace>
  <inkml:trace contextRef="#ctx0" brushRef="#br0" timeOffset="296466.9569">23991 16946 7482,'12'7'5289,"-1"5"-387,-11-12-129,-7 8-4386,7-8-903,0 0-3999,-19 5-258,19-5-258,-20 4-516</inkml:trace>
  <inkml:trace contextRef="#ctx0" brushRef="#br0" timeOffset="297189.9983">21300 17943 1,'8'54'5159,"-8"-54"646,0 0-645,0 0-2709,57-7-1161,-57 7 0,93-30 0,-19 6-129,7 5-774,16-6 0,5 15-129,6 8-258,-2-4 0,-3 5 0,-5-4-258,-15 2 0,-12 8 129,-12-1-129,-9-4-258,-50 0-516,75 16-2580,-75-16-1548,0 0-258,61-13-903</inkml:trace>
  <inkml:trace contextRef="#ctx0" brushRef="#br0" timeOffset="297714.0283">23245 17642 2580,'0'-16'5418,"4"-5"-1032,-4 21 516,-13-20-3225,13 20-516,-32-9-516,9 10-516,-9 10 516,0 11-1161,32-22 1161,-68 61-258,68-61 0,-54 85-129,54-85 258,-22 90-258,22-90-129,10 65 645,-10-65-774,53 27 0,-53-27 0,86-4-387,-37-18 387,-1 4 387,-48 18-516,90-50 258,-58 18-129,-6 11 258,-11-8 0,-8-13 129,-8 13-516,-11-11 258,-7 8-258,-7 7 129,-1 1-387,-4 7 387,3 10-645,1 1 387,8 7 0,-5 10-1677,18 0-2580,1 6-645,5 0 129,5 2-516</inkml:trace>
  <inkml:trace contextRef="#ctx0" brushRef="#br0" timeOffset="297954.0419">23395 17680 1935,'9'16'5418,"-9"-3"-774,0-13 258,0 0-2580,0 18-1419,5-5-516,-5-13 0,7 51 258,-7-51-516,0 0 129,0 0-258,13 67 387,-13-67-387,0 0 258,0 0-387,0 0-645,23 53-1290,-23-53-2451,0 0-645,0 0-387</inkml:trace>
  <inkml:trace contextRef="#ctx0" brushRef="#br0" timeOffset="298390.0669">23138 17751 4902,'0'0'5160,"0"0"-129,7 54-774,-7-54-3354,0 0-258,0 0-129,10 65 258,-10-65-645,0 0 0,32 54 0,-32-54-129,0 0 0,74 57 0,-74-57-387,70 25-645,-70-25-1548,81 22-2451,-81-22 0,57-6-387</inkml:trace>
  <inkml:trace contextRef="#ctx0" brushRef="#br0" timeOffset="298930.0978">23710 17687 5031,'8'-16'5805,"-8"16"-129,0 0-1419,0 9-3483,0-9-258,-12 19-516,4-5 129,8-14-387,0 0 0,-24 60 129,24-60 258,0 0 129,0 0-258,0 0 258,-11 51-387,11-51 516,2-8-516,-2 8-258,9-18 129,-5-2-129,0-1 516,-1-13-129,-2-6 0,2 2 0,-1 4 0,3-1 645,1 0-516,5 4 516,3 4-774,5 10 387,0 5-129,4 7 0,0 2-129,-1 3 0,-4 3-258,-5 5-258,2 4-516,-15-12-1161,2 21-2193,-2-8-516,-7-1-129,-4-3 130</inkml:trace>
  <inkml:trace contextRef="#ctx0" brushRef="#br0" timeOffset="299110.108">23676 17700 2451,'0'15'5805,"11"-10"-774,4-3-645,-1-2-2838,15-2-129,-5-2-903,4-1 258,-2 2-1290,-5 1-903,2 2-1290,-9-3-2322,-14 3 0,0 0-516</inkml:trace>
  <inkml:trace contextRef="#ctx0" brushRef="#br0" timeOffset="299269.1172">23750 17810 2967,'-32'54'5418,"32"-54"-645,-2 55-1935,2-55-1032,0 0-645,0 0-258,58 12-516,-58-12-774,57 5-2580,-57-5-1935,68-27-129,-34 8-129</inkml:trace>
  <inkml:trace contextRef="#ctx0" brushRef="#br0" timeOffset="299466.1285">24157 17676 6837,'23'-45'5160,"-18"35"0,-5 10-387,4 9-4128,-8 6 0,4 5-645,0-20 387,-10 55-516,10-55 387,-10 66-387,10-66-258,-12 49 516,12-49-1290,-13 58-1677,13-58-2193,0 0-387,0 0-387</inkml:trace>
  <inkml:trace contextRef="#ctx0" brushRef="#br0" timeOffset="299750.1446">24137 17631 4257,'0'-67'6063,"8"38"-1032,6 12-129,7 5-3612,10 18-387,-1 11 0,8 15-1419,3-6 1032,1-1-1161,-5 6 1032,-4-5-258,-12-3 258,-21-23-1032,0 0 645,-2 53 903,2-53-774,-69 41 903,16-12-903,-2-7 0,-2-1-129,0-9 774,7 10-903,50-22-516,-77 44-645,77-44-2193,0 0-1677,0 0-774,0 0 0</inkml:trace>
  <inkml:trace contextRef="#ctx0" brushRef="#br0" timeOffset="299914.1541">24612 17817 7353,'85'32'5934,"-85"-32"-387,55 19-258,-55-19-2838,0 0-3741,0 0-4128,0 0 129,0 0-1032,0 0-129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07T08:00:44.1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13541 9382 258,'0'0'1677,"12"-1"0,-12 1 0,0 0 0,0 0-258,0 0 0,0 0-129,0 0-129,13 1-129,-13-1-129,8 19-258,-3-6-258,-2 4-387,2 3-2064,-2 1-1806,-4-4-258,-1 3 0</inkml:trace>
  <inkml:trace contextRef="#ctx0" brushRef="#br0" timeOffset="795.0455">13871 8982 1032,'0'0'3354,"0"0"-258,0 0-516,-12 0-516,12 0-387,-8 15-645,8-2 0,0-13-258,-1 25-129,1-9-258,0 3-129,6 5 0,2 3 129,-2-4-387,5 5 258,-2-6-258,1-1 129,1-4-129,-1-5 258,-10-12-258,17 7 129,-17-7-129,15-5 0,-7-6 129,-1-6-129,0-3 129,-1-1-258,0 0 129,-2-1 0,-1 2 0,2 5-129,-5 1 258,0 14-258,0 0 129,0 0 0,0 0 0,16 12 129,-7 7-258,1 4 387,1 0-387,3-1 258,-1-3 0,0-4 0,-1-1-129,1-7 129,-1-7 0,-1-4 0,-1-4 0,2-4 0,-3-6-129,2 0 129,0-4 0,-1 3-258,2-5 258,-1 2-129,-1-5 0,-2 1-129,0-1 129,-4-2 0,-3 3 0,-1-3 0,-1 4-258,-6-1-129,1 9-645,-7-8-1032,11 8-1290,-6 0-903,4-2-387,-1 0 516</inkml:trace>
  <inkml:trace contextRef="#ctx0" brushRef="#br0" timeOffset="1255.0718">14222 8632 3354,'15'-31'3870,"-9"19"-903,-6 12-645,10-5-258,0 12-387,-9 5-387,8 14-129,-4 2-516,6 10-129,-2 6-129,5 6-129,0 0-129,4 2 129,-4-3-129,1-4 0,-3-6 0,-2-7 0,-3-7 0,-2-9-129,-5-3 129,0-13-129,0 0 258,-7 4-258,7-4 0,-8-15 0,7 1-258,-2-6 258,3-4 0,5-1 0,1-1 258,5 0-258,-2 6 0,5 3 0,-3 7 129,0 8-129,0 6 0,-1 12 129,0 10-129,-2 5 0,0 6 0,-1 6 258,0-5-387,-1-4 258,-1-4-129,-2-6 129,1-7-129,-4-17-129,5 14-129,-5-14-387,0 0-774,4-19-2709,0 2-129,-2-2-645,2-5 0</inkml:trace>
  <inkml:trace contextRef="#ctx0" brushRef="#br0" timeOffset="1659.0949">14593 8978 3096,'17'14'3225,"-7"-2"-516,4-2-516,-14-10-387,27 8-258,-13-8-258,7-3-258,-6-9-258,6 3-258,-7-7 0,3-2-387,-7 1 129,-5-1 0,-1 0 0,-4 0 0,-4 4 129,4 14-129,-20-16-129,8 16 129,-3 2-129,1 10 0,1 7-258,1 6 258,6 4-129,2 6 0,4 4 0,1 2 129,6-4-129,3 1 129,3-4-129,1-4 0,1-7 0,-4-6 129,4-11-129,-5-4-129,5-2 0,-7-12-387,9 4-903,-13-16-2451,8-2-387,0-5-516,0-5 258</inkml:trace>
  <inkml:trace contextRef="#ctx0" brushRef="#br0" timeOffset="2283.1306">14962 8863 645,'25'-24'3612,"-14"24"129,-11 0-774,15 19-645,-5 9-774,-4-3-258,4 13-258,-4-1-387,4 3 0,-2-2-387,0-3 129,-3-6-129,1-2 129,-4-10-258,1-7 258,-3-10-129,0 0-129,0-7 129,-2-8-258,-1-5 129,-1-6-129,2-3 129,1-3-258,1 5 129,0-2 0,2 1 0,4 3-129,1 2 129,4 5 0,2 1 0,1 5 0,0 0 0,1 3 0,-1 4 0,1 3 0,-1 2 0,0 0 0,-3 6 0,-11-6 0,21 13 0,-21-13 0,20 11 0,-20-11 0,21 0 0,-21 0 0,20-12 0,-20 12 0,15-20 0,-10 7 0,-2-1 129,0 2-129,-3-1 129,0 1-129,0 12 0,-13-17 129,13 17-129,-14-4 0,14 4 129,-20 11-129,11 6-129,-1 7 258,3 4-129,4 5 0,2 1 0,1 4 129,4-1-129,9-4 129,2-3-129,5-6 0,2-7 0,2-9-516,11-7-3096,-9-1-774,3-12-258,0-6-387</inkml:trace>
  <inkml:trace contextRef="#ctx0" brushRef="#br0" timeOffset="3979.2276">15865 8763 2193,'0'-14'3612,"0"14"129,0 0-1806,0 0-387,0 0-258,13 21-258,-5-4-258,3 10 0,1-3-387,0 5-129,-2-4 0,2 2-129,-4-5 0,-3-4-129,-3-7 129,-2-11-129,0 0 258,0 0-129,0 0 0,-5-11 0,3-7 0,1-4 0,0-6 129,1-1 0,3-2 0,7 1-129,-3 2 129,5 8 0,-3 3 129,6 9-129,-3 6 0,3 5 0,-2 11 0,2 8 0,-2 6-129,0 3 0,-1 3-129,-3 0 129,-3-2-129,2-4 0,-5-4 0,-3-7 0,0-17 129,0 0-129,0 0 0,0-7 0,0-13 0,-1-6 0,1-6 0,0-4 0,0-1 0,3-1 0,4 5 0,3 1 0,4 7 0,0 8 0,2 9 129,2 8-129,1 3 0,1 10 129,1 5 0,0 5-129,-4 3 129,-1-1-129,-1-1 129,-6-2-129,-2-1 0,-3-6-129,-1-1-387,-3-14-774,0 0-2838,0 0-387,0 0-258,0 0-129</inkml:trace>
  <inkml:trace contextRef="#ctx0" brushRef="#br0" timeOffset="4395.2514">16665 8486 2709,'0'0'4128,"0"0"129,0 0-1290,-11 2-1161,3 12-387,-8-3-516,5 7 0,-3-1-258,6 10-258,-4 1-129,7 1 0,-3 3-129,5 3 0,-1 2-129,4 2 0,0-3 0,4 0 0,1-7-129,5-2 129,0-9 0,4-4 0,-1-7 0,1-7-129,5-1 129,-4-10-129,1-2-129,-3-6-258,1 4-774,-12-8-1677,2 3-1290,-4 3-258,-5-1 0</inkml:trace>
  <inkml:trace contextRef="#ctx0" brushRef="#br0" timeOffset="4588.2624">16550 8747 3096,'9'4'4257,"2"-4"-387,3-10-1806,7 9-129,-1-10-645,8 6-645,-3-4-258,2 0-387,-2 1-1032,-1-2-2709,-2-4-387,3 1-129,-9-6 129</inkml:trace>
  <inkml:trace contextRef="#ctx0" brushRef="#br0" timeOffset="5271.3015">16996 8257 1806,'0'0'3354,"0"0"-1161,21 0-387,-12-4 129,16 4-129,-2-8-129,15 3-129,-4-7-387,12 4-258,-6-5-129,3 5-387,-6-3 0,-1 5-258,-11 1 129,-2 5-129,-9 0 129,-14 0 129,13 9-129,-12 4-129,-2 1 129,-7 5-129,-4 3-129,-6 7 258,-3 8-258,-2 4 0,-7 5 0,-1 7 0,-3 5 0,-5 3-387,3 2 258,-1-5-129,7-1-129,-2-8 129,7-3 0,3-9 129,9-7-129,4-7 129,4-6 129,5-5 0,0-12 129,9 10-129,6-10 129,4 0 129,6-7 0,8-3 129,1-1 0,5-2-129,-1 1 129,3 1-129,-5 0 0,-2 4-129,-7-1-129,-2 3 0,-6 2-129,-4 1 129,-4 1-129,-11 1 0,20-1-387,-20 1-1032,0 0-2580,0 0-387,9-12 0,-9 12-258</inkml:trace>
  <inkml:trace contextRef="#ctx0" brushRef="#br0" timeOffset="5655.3235">17260 8283 2709,'0'0'4128,"0"0"0,-5 7-1935,-6 3-516,4 10-516,-6 7-129,4 7-387,-5 4-258,0 4 129,-4 4-387,2 4 129,-8 1-129,1 5 0,-2-4-129,1 0 0,1-3-129,3-6-129,7 1-1290,-2-11-2322,6-9-258,9-7-258,0-17 129</inkml:trace>
  <inkml:trace contextRef="#ctx0" brushRef="#br0" timeOffset="6159.3523">17770 8817 6063,'13'-1'5031,"7"-4"-258,-20 5-516,20 0-2322,-20 0-774,3 15-387,-3-3-129,-2 5-387,-6 2-129,0 6-129,-1 3-129,-6-5-1161,1 8-3096,1-1-387,1-1-258,-3-4-258</inkml:trace>
  <inkml:trace contextRef="#ctx0" brushRef="#br0" timeOffset="13762.7872">14559 9994 1032,'-6'-9'3741,"6"9"-387,0 0-1032,0 0-258,-13-10-516,13 10-258,0 0-516,0 0 129,0 0-258,13 16-129,-13-16 129,23 23-258,-10-11 129,6 12-258,-4-5 129,3 8-258,-4-5 129,-3 0-258,-2-3 0,-6-4 129,1-4-129,-4-11 0,0 0 0,-6 0 0,0-7 129,0-7-129,-1-3 0,2-6 0,2 2 0,3-5 0,0 1-129,5-1 129,3 3 0,2 1 0,3 3 0,2 5 129,1 2 0,2 7 0,0 5 0,1 8 0,0 6 0,-1 8 258,0 3-258,-3 1 0,1 4-129,-6-1 129,-1-4-129,-2-7 129,-3-4-129,-4-14 129,0 0-129,0 0 0,0 0-129,6-10 258,-6-8-258,2-7 129,1-2 0,0-2-129,4 2 129,0 0 0,1 4 0,3 3-129,2 8 129,0 9 0,3 3 0,1 5 129,-1 12-129,-2 5 0,1 0 129,-4 2-129,2 0 129,-6-3-258,0-1 129,-4-5-516,3 1-645,-6-16-2451,0 11-903,0-11-129,0 0-516</inkml:trace>
  <inkml:trace contextRef="#ctx0" brushRef="#br0" timeOffset="14138.8087">15359 9842 2967,'8'-12'4257,"-8"12"-387,0 0-1161,-12-3-1161,12 3-258,-12 5-387,8 7-387,-5-1 129,4 7-387,-1 4 0,5 1 0,-2 3 0,3 5-258,2-3 0,3 0 0,6-6 129,-1-3-129,6-5 0,0-4 0,4-5 0,0-5 0,4-2-129,-6-11-129,5 9-1032,-9-9-2322,-4 0-516,0 1-387,-10 12 129</inkml:trace>
  <inkml:trace contextRef="#ctx0" brushRef="#br0" timeOffset="14352.8209">15330 9996 1806,'33'-5'3870,"-17"-1"387,5-1-2193,3 4-129,-2-5-1032,-1 2-1419,1-5-2709,-1 7-645,-4-8-129</inkml:trace>
  <inkml:trace contextRef="#ctx0" brushRef="#br0" timeOffset="14970.8563">15828 9653 774,'32'-27'4257,"-9"11"129,7 1 0,2 5-2064,0-9-903,8 9-387,-6-2-387,3 6-258,-8 1-258,-5 4 129,-4 1-129,-5 0 0,-15 0 129,15 11-129,-15-11 0,0 23 0,0-8 0,-7 6 0,-4 1-129,-2 5-129,-4 4-129,-3 1-258,-3 6-387,-7-4 0,3 11-387,-6-10-129,6 9 0,-5-10 0,10 3 0,-3-9 645,11-4 387,6-4 258,8-20 387,0 11 387,0-11 387,27-9 129,-12-9 258,12 6 0,-3-9 0,9 8-129,-8-6-258,11 14-258,-8-8-129,2 10-258,-3 1-129,-4 1-258,-3 1-258,-7 0 129,-2 0-258,-11 0-516,12 0-2451,-12 0-1161,0 0 129,0 0-516</inkml:trace>
  <inkml:trace contextRef="#ctx0" brushRef="#br0" timeOffset="15286.8743">16038 9583 3096,'10'-19'4515,"-10"19"-129,0 0-129,0 0-2580,0 0-387,-6 11-387,-6 0-129,3 15-129,-4 1-129,1 11-129,-1 0-258,1 7 129,-1 5-387,0-4 0,3 5-387,-5-10-774,8 1-1806,-4-12-1290,3-6-387,1-7-129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05T16:22:52.6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19587 563 6450,'0'0'4902,"0"0"-129,0 0-129,0 0-1419,0 0-1290,0 0-774,0 0-258,66 4-387,-66-4-129,77 0-129,-32-4-129,3-1 0,-2-2-129,-3 1 0,-7-2 129,-36 8 0,54-6 0,-54 6 0,0 0-129,0 0 0,37-3 0,-37 3 0,0 0-129,-5 46 0,5-46 0,-15 73-129,6-19 129,0 7 258,1 12 0,3 7 0,2 3-258,3 4 0,1 0 0,3 0 387,2-4-387,-3-1 129,-3-6-387,0-6 387,-7-13-129,-4-4 387,-2-14-258,-1-6 0,-2-9 0,-2-13-129,0-9 258,-3-2-129,-2 0 129,-4-4-129,-3-4 129,-4 1-129,-3 0 129,-2 0-129,-1 4-129,2 2-129,0 0-129,5-6-645,14 4-3483,-3-7-129,13 2-516,4-6-129</inkml:trace>
  <inkml:trace contextRef="#ctx0" brushRef="#br0" timeOffset="248.0142">19599 1163 12900,'-27'-61'5031,"27"61"-129,0 0-129,0 0-3741,35-43-645,-35 43 129,61-12-516,-22 11-129,1-1-645,4 0-1032,-8-1-2709,1 3-774,-37 0 516,52 3-774</inkml:trace>
  <inkml:trace contextRef="#ctx0" brushRef="#br0" timeOffset="555.0318">20079 1066 6063,'0'0'5289,"53"-14"-774,-53 14-258,44 4-2322,-44-4-774,40 36-258,-40-36-129,29 54-258,-29-54-258,19 70 258,-19-70-645,3 90-129,-3-43 129,-9 0 0,-4-6-387,-5-5-258,0-4-774,-9-15-1548,7-3-1161,20-14 129,-37 0-258,37 0-516</inkml:trace>
  <inkml:trace contextRef="#ctx0" brushRef="#br0" timeOffset="831.0474">20343 1151 7224,'36'-50'4515,"-36"50"-258,0 0-129,0 0-3225,-30 59 0,30-59 129,-23 59-387,23-59-516,-23 75 129,15-32 0,-1-2-129,7 3 387,2 0-387,1-2-129,9-5 0,4-5 387,5-6-1032,-1-7-3096,8-5-516,-2-6-516,0-3-258</inkml:trace>
  <inkml:trace contextRef="#ctx0" brushRef="#br0" timeOffset="1499.0858">20730 1017 3999,'38'-19'5031,"-38"19"129,0 0-774,0 0-2709,0 0 0,0 0-1032,0 0 0,0 0-387,0 0-129,-38 28 0,38-28-129,-40 55 258,40-55-258,-40 77 258,40-77 129,-26 81 129,26-81-129,-4 79 0,4-79-387,23 60 0,-23-60-129,42 32-903,-42-32-2709,53 7-645,-53-7-387,48-12-387</inkml:trace>
  <inkml:trace contextRef="#ctx0" brushRef="#br0" timeOffset="1680.0961">20711 1216 5805,'0'0'4386,"0"0"-258,0 0 0,0 0-2322,42-36-2967,-42 36-1935,42-10-645,-42 10-387,42-5-516</inkml:trace>
  <inkml:trace contextRef="#ctx0" brushRef="#br0" timeOffset="2224.1272">21091 756 7224,'0'0'5160,"-26"-60"-129,26 60-258,0 0-2064,0 0-1935,-36 77-387,36-77-129,-5 108 387,4-39-774,1 7-1032,2-7-2322,-2 4-903,5-6-258,-5-11-258</inkml:trace>
  <inkml:trace contextRef="#ctx0" brushRef="#br0" timeOffset="2464.141">21158 860 8514,'9'-72'5418,"-9"72"-516,0 0-258,0 0-2193,0 0-2064,8 84-258,-3-33 129,1 10 387,0 10-645,-1-4-129,1 0-258,-3-8 0,-3-59-1032,4 74-1935,-4-74-1161,0 0-516,0 0 129,0 0 0</inkml:trace>
  <inkml:trace contextRef="#ctx0" brushRef="#br0" timeOffset="2883.1647">21130 771 8643,'-14'-66'5289,"14"66"-387,0 0-258,55-53-3225,-18 43-645,12 3-258,0 7 129,3 3 129,-5 10-516,-2 3 0,-45-16-258,57 46 0,-57-46 0,20 51 0,-20-51 0,0 0-258,-26 64 129,26-64-258,-54 32 258,16-24-129,-3-2 129,-1-3-258,2-2 258,4-1 129,36 0 129,-52 9 258,52-9-258,0 0 0,0 0 258,25 74-129,-25-74 129,67 70-387,-31-25 0,1-4 0,-37-41-129,66 89-129,-66-89-516,40 68-1935,-40-68-1935,0 0-129,26 62-258,-26-62-516</inkml:trace>
  <inkml:trace contextRef="#ctx0" brushRef="#br0" timeOffset="3759.215">21988 1119 9417,'0'0'4902,"0"0"-1419,0 0-2709,0 0-5160,0 0-258,0 0-258</inkml:trace>
  <inkml:trace contextRef="#ctx0" brushRef="#br0" timeOffset="4347.2486">21116 2143 1935,'16'-55'3999,"-11"24"387,-2-10-1935,7 12-645,-10-9 516,7 16 129,-7-7 129,4 29-258,-7 5-645,3 31-903,-1 17-129,0 18-387,-3 12-129,3 16-387,-1 12 387,0 2-516,2-9 258,0-8-258,3-15 0,-1-13-387,5-6-516,-7-25-3354,4-10-129,-4-27-645,0 0 0</inkml:trace>
  <inkml:trace contextRef="#ctx0" brushRef="#br0" timeOffset="4663.2667">21404 2262 5289,'22'-21'5031,"-4"21"-258,2 0-258,5 13-2580,-1 2-645,7 11-774,-3 3 0,-2 5-516,-5 2 129,-3 1-258,-12 1 129,-6 1-258,-8-8 258,-11 0 0,-6-6-129,-5-6-129,2-4-258,-3-15-645,14 0-387,-3-15-1806,19-1-1290,5-12-387,17-4 258</inkml:trace>
  <inkml:trace contextRef="#ctx0" brushRef="#br0" timeOffset="4855.2775">21671 2312 6837,'24'-42'5031,"-24"42"129,0 0-645,-4 8-2064,-13 14-1161,6 14-903,-3 8-129,6 7-387,2 6 258,6 5-258,2-4 129,9-6-387,8-6 129,3-13-129,12-3-1161,-3-20-3096,9-9-387,-4-17-258,5-6-387</inkml:trace>
  <inkml:trace contextRef="#ctx0" brushRef="#br0" timeOffset="5771.3301">21917 1834 6321,'6'-37'4773,"-2"20"-387,5 0-258,-3 2-3225,8 6-387,-4 6-258,2 3 0,-1 3-129,-1 10 129,-6 2-258,-1 5 129,-3 5-129,-3 1 129,-5-1-129,-1 0 129,-1 0-258,1-5 0,1-1 0,3-3-129,5-4 258,0-12-129,10 14 0,4-9 0,2 2 129,2-2 0,0 1 0,-1 3-258,-1 0 258,-4 2-129,-2 0 129,-3 0 0,-7-11 0,2 21-129,-4-9 129,-7-4 0,-5 2-129,-5-6-387,1 7-903,-12-10-1806,6 4-1161,2-3 0,7-2-516</inkml:trace>
  <inkml:trace contextRef="#ctx0" brushRef="#br0" timeOffset="6007.3436">22223 1845 10191,'17'10'5289,"-15"21"-516,1 19 0,-3 9-4128,0 14-387,1 10 0,1 10-387,0 11 129,1 0-258,-1-6 129,-1-11-387,-1-5 0,0-20-1032,5-4-2838,-5-17-516,0-16-387,0-25-258</inkml:trace>
  <inkml:trace contextRef="#ctx0" brushRef="#br0" timeOffset="6367.3642">22808 2101 9159,'8'-9'5160,"2"18"-129,-10 13-516,-11 2-3999,0 9-129,-7 4-129,-3 2-129,-6 0-258,-3-3-258,-3-5 129,1-4-129,2-5 129,5-5 0,9-1 129,7-4-129,9-12 258,10 19 129,11-10-129,7 1 129,4 1 0,3 4-129,1-1 129,-4 1-129,1 0-258,-13-8-903,6 7-3483,-13-4-387,-3 0 0,-10-10-645</inkml:trace>
  <inkml:trace contextRef="#ctx0" brushRef="#br0" timeOffset="6691.3827">23090 2254 7740,'47'-24'5418,"-18"21"-129,0 3-774,-5 7-3612,4 15-129,-6 5-387,-3 4-258,-6 6 0,-12-1-258,-7 3-129,-9-3 0,-5-4-258,-6-5 0,0 2-516,-6-20-1419,5 6-2451,3-11-258,9-4-258</inkml:trace>
  <inkml:trace contextRef="#ctx0" brushRef="#br0" timeOffset="6930.3964">23359 2199 9159,'9'-1'5160,"-9"1"-258,-11 24-258,-3 3-4257,0 9-258,1 6 129,0 4-258,2 2 0,7-2-258,4-3 129,4-3-258,11-7 129,4-13-129,9 7-1290,-1-20-2967,1-7-387,-1-6-516,-2-9 129</inkml:trace>
  <inkml:trace contextRef="#ctx0" brushRef="#br0" timeOffset="7335.4196">23487 1923 4773,'7'-59'5418,"5"36"-129,8 11-387,1-4-2838,9 16-774,-9 3 0,8 11-516,-10-1-129,1 10-516,-9 0 129,-5 6-258,-6 4 0,-1-2-129,-6-1 129,-2-2-258,-1-3 258,2-5 129,7-4-129,1-6 0,11 0 0,3-5 0,2 0 0,5-1 129,3-4-258,-3 0 129,-2 0 0,-4 0-129,-3 0 0,-3 0 0,-9 0-129,7-2-387,-7 2-1548,0 0-2838,0 5-129,0-5-387,-13 4-645</inkml:trace>
  <inkml:trace contextRef="#ctx0" brushRef="#br0" timeOffset="8182.468">20110 3447 1161,'-82'9'4515,"49"-3"129,6-6-645,12 1-1677,-1-5-387,16 4-387,0 0-258,13-7-129,7-3-258,14 5-258,8-2 129,14 2 0,10-4-258,15 1-129,16 0 0,18 4 0,14-2-129,21 4-129,17-1 0,19 3 0,16 2-129,14 6-129,7 5 129,2 2-129,1 4 129,-8 1 0,-9 2 0,-12-1 0,-18-1 0,-12-4 0,-16-3 129,-12-1-258,-14-5 387,-9-3 0,-15-1-129,-8-3 0,-9 0 0,-12 0 0,-16 0 0,-10 0 0,-13 0-258,-9 0-129,-7 0-258,-17 0-387,15 2-4128,-15-2-387,-7 6-258,-4-5-645</inkml:trace>
  <inkml:trace contextRef="#ctx0" brushRef="#br0" timeOffset="60626.4676">18788 4734 4128,'18'-53'5031,"-4"40"-258,-3 7-129,5 15-2967,-9 12-258,4 28-258,-9 13-129,4 26-258,-6 12 0,1 23-387,-1 17-129,0 23 129,1 16 0,2 21-129,3 21 0,4 16 0,3 21-129,3 16 129,2 20 129,3 15-387,-1 20 258,1 10-258,-3 14 258,-2 15 0,-3 14-129,-4 7 0,-2 6 0,-1 9 258,-2 2-258,2 5 0,-2-1 0,3-2-129,3-11 0,4-1 0,2-10 0,4-9-129,4-18 0,2-11 258,3-22-258,3-6 0,0-28 129,0-17-129,1-29-129,-8-21-129,0-24-129,-11-32-903,-2-19-3870,-12-41-129,-10-22-645,-13-41-387</inkml:trace>
  <inkml:trace contextRef="#ctx0" brushRef="#br0" timeOffset="61295.5059">19807 4834 8385,'0'0'4902,"0"0"-129,6 36-258,-6 3-4257,3 11 129,-2 4-387,4 7 0,0 4-903,-5-12-2838,4-3-903,3-21-387,6-12-258</inkml:trace>
  <inkml:trace contextRef="#ctx0" brushRef="#br0" timeOffset="61498.5175">20091 4817 10062,'0'0'5160,"-3"24"-516,-10 0-903,-2 25-3225,-4 11-258,1 12 129,-3 11 0,2 7-516,1 8-903,-7-11-1806,8 11-1548,-1-7-645,1-6 0,-2-9-645</inkml:trace>
  <inkml:trace contextRef="#ctx0" brushRef="#br0" timeOffset="61851.5376">19991 5772 8385,'19'-75'5160,"-9"44"-129,-2 3-258,5 12-3870,-3 4-258,5 12-258,-1 8-129,-2 23-129,-4 10-129,-3 7 129,-5 6-129,-1 1 0,-8 3 0,-7 0 0,1-4 0,-2-5-129,4-10 129,4-6 129,5-9-258,4-8 258,13-10-129,8-6 0,6-5 0,4-7 0,-1 2-129,-1-5-645,2 14-1806,-7-7-2193,-10 3 0,-5 2-645,-9 3 0</inkml:trace>
  <inkml:trace contextRef="#ctx0" brushRef="#br0" timeOffset="62226.5592">19484 4875 8127,'0'0'5031,"-6"9"-258,5 30-129,-12 12-3354,10 29-387,0 16-387,2 25-129,-1 19-129,2 10 0,2 5 0,9-6-129,10-10 0,4-13-387,11-15 0,6-28-258,15-16-1935,3-35-2322,9-20-387,0-19-129,2-27-387</inkml:trace>
  <inkml:trace contextRef="#ctx0" brushRef="#br0" timeOffset="62474.5733">20274 4966 9288,'6'-38'5418,"17"44"-387,4 22-129,11 18-4257,0 20-516,7 16 258,-1 14-129,-5 13-258,-9 9-129,-9 0-258,-8 2-774,-16-24-2064,-6-3-1290,-10-15-645,-5-12-387,-3-20 258</inkml:trace>
  <inkml:trace contextRef="#ctx0" brushRef="#br0" timeOffset="62939.6">20567 4680 6966,'30'-40'5031,"-14"28"-129,1 6-645,-4 0-3483,4 8-129,-6 10 0,0 8-258,-4 4-129,-1 5-129,-3-4 129,-1 0-258,-2 0 129,0-4-258,-2-4 0,-1-2 0,-2-5 0,5-10 0,-8 17 0,8-17 129,0 13-129,0-13 129,11 11 0,0-4 0,4 0-129,-1 0 0,2 4 0,-4 2 0,-2 3 0,-5 4 0,-5 1 0,-5-2 129,-5 5-129,-8-2 0,0 0-645,-5-13-1161,4 3-2322,1-2-387,7-3-387,11-7-129</inkml:trace>
  <inkml:trace contextRef="#ctx0" brushRef="#br0" timeOffset="63135.6112">20978 5370 7740,'57'-2'5160,"-29"-5"-774,-2-1-645,2-6-7095,-8 9-1290,-3-2-129,-9 7-516</inkml:trace>
  <inkml:trace contextRef="#ctx0" brushRef="#br0" timeOffset="63286.6198">21038 5545 9546,'-5'36'5289,"5"-36"-258,18 8-516,2-8-3999,3-20-2709,9 4-2451,3-6-129,3-1-516,0 0-387</inkml:trace>
  <inkml:trace contextRef="#ctx0" brushRef="#br0" timeOffset="63480.6309">21557 4814 10707,'-10'1'5289,"10"16"-387,3 16-258,8 7-5031,3 0-1290,9 13-2967,2 0-387,-3 0-387,-1-9-516</inkml:trace>
  <inkml:trace contextRef="#ctx0" brushRef="#br0" timeOffset="63706.6438">22029 4703 9030,'4'-33'5418,"-4"33"-129,-7 18-258,-2 18-4515,-1 13-258,1 14 0,-3 10-258,-6 9 0,-3 2-258,-4 4-129,-11-14-2193,5 2-2322,-2-10 0,3-11-516,3-14-387</inkml:trace>
  <inkml:trace contextRef="#ctx0" brushRef="#br0" timeOffset="64254.6752">22208 5300 3225,'18'-29'5160,"-14"15"-129,-4-4 0,0 18-2838,-15-33-645,3 26-387,-12 2-516,2 5-387,-3 2 129,2 9-258,3 7-129,6 8 129,5 3 0,9 8 0,8 0 129,6 5-129,7 3 258,2 4-129,2-4 129,-3-1-129,-2 2 129,-7-3-258,-7-4 0,-6-4 0,-6-5-129,-10-7 0,-5-7 0,-2-11 0,1-5 0,3-20 0,6-10 129,10-18 0,4-11-258,22-11 0,14-3-516,4-11-4257,19-2-387,4-1-516,3 2-516</inkml:trace>
  <inkml:trace contextRef="#ctx0" brushRef="#br0" timeOffset="66331.794">20168 7011 5676,'-10'-9'4773,"-6"35"-516,11 13-129,4 14-3741,0 13-129,2 6-387,6 9-2709,3-3-1290,-3-5-129,3-14-387</inkml:trace>
  <inkml:trace contextRef="#ctx0" brushRef="#br0" timeOffset="66562.8072">20458 7204 5547,'-5'6'4902,"-8"18"-129,-7 15-387,-1 6-3354,-3 26-387,-7 7 129,4 16-387,-6 2-129,2 7-774,10 4-2064,-3-9-1806,5-11-129,5-13-645,6-12-129</inkml:trace>
  <inkml:trace contextRef="#ctx0" brushRef="#br0" timeOffset="66954.8296">20319 8013 3999,'25'-35'4644,"-10"23"-258,0 6-129,0 3-2838,-4-2-774,5 5-258,-8 2-129,3 9-129,-6 1 0,-2 5 0,1 4 129,0 4 0,-2 4-129,-1 4 0,-1-2 0,-1 6 0,-5 0 0,-1-2-129,-2-7 0,1-3 0,0-7 0,2-3 129,6-15 258,0 0-258,0 0 129,14 0-129,4-8 0,6-2-129,6 1-774,-6-3-3354,8 1-387,-5 2-387,-3-2-129</inkml:trace>
  <inkml:trace contextRef="#ctx0" brushRef="#br0" timeOffset="67346.852">19756 7134 4644,'6'-60'4773,"-6"43"129,0 17-258,-9 10-2322,7 36-774,-7 16-645,7 31-258,-1 21-129,3 28-129,0 20-258,4 6-129,12 1-258,5-19-258,10-11-387,1-31-129,15-13-1806,0-41-1806,8-30-516,2-22 0,-2-21 259</inkml:trace>
  <inkml:trace contextRef="#ctx0" brushRef="#br0" timeOffset="67579.8654">20620 7246 7998,'10'-30'5160,"14"30"-387,7 16-129,9 20-4128,6 18-258,1 21 0,-4 11 129,-10 9-516,-10 9-645,-17-9-1806,-6-2-2064,-7-15-258,-11-13-258,-2-20 0</inkml:trace>
  <inkml:trace contextRef="#ctx0" brushRef="#br0" timeOffset="67894.8834">20736 7074 6708,'36'-121'4773,"-7"83"-129,5 9-129,3 6-3870,-7 9 129,5 14-258,-11 4-129,-7 17 129,-13 3-129,-4 7-258,-7-2 129,-4 5 129,-2-6-129,3 1-129,2-9 0,7-3 0,2-5 0,10-2 0,6-4-129,1-3-258,5 1-258,-5-4-903,13 0-3096,-8-4-258,3 1-387,-1-3-387</inkml:trace>
  <inkml:trace contextRef="#ctx0" brushRef="#br0" timeOffset="68334.9086">21440 7484 5289,'16'4'4773,"-1"-4"-516,-1-9-387,3 8-4644,-3-3-2580,2-3-774,-1 6-258,-6-1 0</inkml:trace>
  <inkml:trace contextRef="#ctx0" brushRef="#br0" timeOffset="68530.9197">21487 7623 4902,'15'0'4902,"2"-7"-129,5-1-387,2 4-3096,1-6-774,4 2-387,0 4-903,-5 1-3354,-1 1-387,1-2-258,-4-2-129</inkml:trace>
  <inkml:trace contextRef="#ctx0" brushRef="#br0" timeOffset="68966.9445">22106 6956 7353,'0'-18'5031,"0"18"-258,10 7-516,-3 25-3483,-5 6-387,6 11-516,3 11-1161,-3-2-2967,0-7-387,2-5-258,-1-10-258</inkml:trace>
  <inkml:trace contextRef="#ctx0" brushRef="#br0" timeOffset="69162.9559">22495 6929 7224,'-14'12'5160,"-1"24"-387,-1 14 0,-7 11-3870,5 18-387,-4 10-645,-6 2-3999,3 0-645,0-5-258,3-8-258</inkml:trace>
  <inkml:trace contextRef="#ctx0" brushRef="#br0" timeOffset="69455.9727">22414 7565 6708,'-7'0'5160,"-3"10"0,-6 17-516,10 9-3354,-12 0-258,8 10-387,0-2-129,4 3-258,2-5 129,4-1-258,5-12 129,10-4 0,2-7-129,11-5 129,1-6 0,5-4-258,1-2 0,-1-2-774,8-5-4128,-15-3-258,0-3-258,-10-5-516</inkml:trace>
  <inkml:trace contextRef="#ctx0" brushRef="#br0" timeOffset="69614.9818">22574 7616 8127,'-24'69'5289,"17"-15"-516,4 6-258,3 4-4515,0 13-1290,0-2-2967,0-6-645,-4-4-129,-6-6-516</inkml:trace>
  <inkml:trace contextRef="#ctx0" brushRef="#br0" timeOffset="76658.3846">3831 5421 2580,'8'-33'4773,"-3"11"-129,-3-7-129,1 2-1548,-5-14-1032,2 10-516,-11-8-516,-1 12-258,-8 3-129,-2 8-258,-7 8-129,-1 10 0,-7 18 0,1 20 0,0 19 129,2 20 0,1 17 0,8 14 0,7 6 0,11 8 0,7-5 0,9-11-258,13-16 0,9-17 0,10-24 0,5-24 0,4-15-258,0-20 0,0-18-774,-8-20-2451,1-5-1161,-9-24-129,-3-12-516</inkml:trace>
  <inkml:trace contextRef="#ctx0" brushRef="#br0" timeOffset="77591.438">4025 5286 9933,'0'-58'4902,"-1"65"-129,1 29-258,-9 13-3354,9 23-516,1 10-129,6 15-258,-1 3 0,1-1-129,3-9-129,-3-13 0,1-14 0,0-21 0,0-21-129,-8-21 129,12-9 0,-4-20 0,0-19 0,2-9-129,0-6 258,0 6-258,-1 7 129,-1 9 0,0 15 0,-8 26 0,14 0 129,-7 29 0,-1 13-129,1 7 258,2 5-129,4 0 0,-1-4-129,4-4 129,3-12-129,5-13 129,3-12-258,0-9 129,2-5 0,-4-14-129,0-10 258,-6-14-258,-6-1 129,-3-4 0,-9 5 129,-1 2-129,-3 8 129,-2 9-129,5 24 129,0 0-129,-8 13 0,10 16 0,6 10 0,5 3 0,2 1 0,2 2 0,-1-6-129,2-5 129,-1-12 0,-2-4-129,3-13 129,-5-5-129,0-7 0,-2-15 129,-2-6-129,-2-9 129,-4-5 0,-3-4 0,-6-1 129,-5 1-129,-3 3 129,-3 6-129,-3 9 129,-2 3-129,1 12 0,3 6-129,7 7-129,2 0-258,9 0-387,0 0-774,25 18-258,-5-16 0,10 13 645,-2-9 0,4 5 774,-4 3 387,-5-3 774,0 14 774,-13-11 258,4 19 258,-11-12-645,4 16 0,-7-9-387,8 4-258,-1-5-258,6-3-129,3-8-129,4-6 0,2-9-129,3-1 129,-1-11-129,-3-5 0,-5-3 0,-6-5 0,-6-5 0,-4-3 0,-8 3 0,-7-3 0,-3 6-129,-2 1 0,0 8-258,1 0-258,8 17-645,-2-2-3225,13 2-258,0 0-258,7 7-387</inkml:trace>
  <inkml:trace contextRef="#ctx0" brushRef="#br0" timeOffset="77930.4574">5000 5721 8643,'22'-12'4902,"-15"10"0,-1-10-387,-6 12-3354,0 0-129,7-8-387,-7 8-129,0 9 0,-2 7-258,2 5 0,0 5-129,1 4 0,5 2-129,4 1 129,2 1-129,0-2 129,1-5-129,-2-1 0,-1-6 0,-3-1 0,-3-6-129,-4-2-129,0-11 0,-8 10 0,1-8-258,-5-2 0,4 0 0,-3-3-258,11 3-258,-15-12-645,15 12-2709,0 0-258,-3-12 0,3 12-516</inkml:trace>
  <inkml:trace contextRef="#ctx0" brushRef="#br0" timeOffset="78266.4766">5232 5908 10191,'43'-22'5160,"-24"6"-516,5 0 0,-4-7-3870,2 0-387,-1-6-129,-2 3-258,-6-2 0,-5 2 0,-6 2 0,-3 3 0,-10 2 129,-4 11 129,-3 5 0,0 6 0,-1 14 0,5 11 0,4 4 0,6 7-129,4 2 0,7 0-129,8-2 0,3-9-129,5-1-516,-6-15-4128,8 1 0,-4-12-516,0-3-258</inkml:trace>
  <inkml:trace contextRef="#ctx0" brushRef="#br0" timeOffset="78719.5024">6727 5367 9804,'18'-25'4902,"-4"17"0,2 1-258,11 7-3870,-5 7-129,4 14-129,-4 7-129,-1 10-129,-6 6 0,-5 4-258,-7-2 129,-6-2-129,-8 2-129,-9-8-129,-3-5-258,-4-15-129,9 2-1032,-7-20-2709,16 0-516,4-17-258,11-13-129</inkml:trace>
  <inkml:trace contextRef="#ctx0" brushRef="#br0" timeOffset="78907.5131">6988 5366 10191,'0'-13'5160,"-4"23"-387,-13 9 129,4 16-3870,-2 1-129,7 10-516,3 0 129,5-3-387,9-4 0,7-7-129,4-4-516,1-18-1032,6 2-3354,-3-12 0,1 0-516,-5-14-387</inkml:trace>
  <inkml:trace contextRef="#ctx0" brushRef="#br0" timeOffset="79943.5725">7748 5395 8901,'8'0'5031,"-8"0"-258,11-3-387,-11 3-3354,27-4-258,-6 0-387,8 2-129,1-2 0,1 1-258,-1 1 0,-4 1-129,-4 1-258,-9-6-774,-1 6-3225,-12 0-258,0 0-387,-9 0-387</inkml:trace>
  <inkml:trace contextRef="#ctx0" brushRef="#br0" timeOffset="80183.5863">7776 5578 7224,'4'15'4902,"9"-15"0,7 0-516,1-9-3096,11 6-258,-2-7-387,2 1-258,0 6-774,-9-9-2064,0 12-2193,-11 0-129,-3 6-387,-9-6-258</inkml:trace>
  <inkml:trace contextRef="#ctx0" brushRef="#br0" timeOffset="81902.6846">8687 4943 516,'-7'-21'1419,"6"7"-1677,-1 2 0,1 0 1032,1 12 645,-4-17 645,4 17 516,0 0 129,0 0 387,-9 8 129,9 25-516,-6-2-774,6 18-903,-1 4-387,1 9 0,0 0-516,3 2 258,0-4-258,1-6-129,-2-12 0,0-10-258,1-1-516,-6-18-3483,2-1-258,1-12-516,-8-3-129</inkml:trace>
  <inkml:trace contextRef="#ctx0" brushRef="#br0" timeOffset="82570.7227">9093 4943 7740,'3'-18'4644,"-3"18"-129,0 0-387,0 0-3096,-9 21-129,2 19-387,-7 10-129,-3 18-129,-5 12 0,-2 17 0,-6 9 0,0 1-258,-3-4 0,1-8 0,3-9-129,5-15 0,4-13-516,4-22-258,12-8-3483,-1-16-258,5-12-258,7-3-387</inkml:trace>
  <inkml:trace contextRef="#ctx0" brushRef="#br0" timeOffset="83134.7551">9133 5734 1419,'0'0'4515,"0"0"516,-4-10-258,9 0-1935,-4-20-516,16 12-516,-6-16-516,9 15 0,-3-5-387,7 11-387,-3 6 0,3 7-258,-4 15-129,-3 8 0,-4 11 0,-5 8-129,-5 5 0,-7 5 129,-9 6-258,-6-2 129,-4-1 0,-2-2 0,0-7 0,4-10 129,6-6-129,11-11 129,4-19 0,20 7 0,7-9-129,11-13 129,3 1-129,5-1 0,-2 1 0,-7 3-129,-5 3 0,-10 2-258,-6 8-645,-16-2-3870,-1 15-129,-14-7-516,0 5-129</inkml:trace>
  <inkml:trace contextRef="#ctx0" brushRef="#br0" timeOffset="84366.8255">3878 7510 7353,'-1'-26'4902,"-2"16"0,-1-3-516,4 13-3483,0 0-129,0 0-129,0 0-258,14 0 129,-4 2-129,6 9 0,-1-1-129,3 3 0,-5 0 0,1 1 0,-4-2-129,-1-3 0,-9-9 0,9 15 0,-9-15 0,0 0 0,0 0 0,13 1 0,1-6 0,10-5 0,8-3 0,12 1-129,7 2 129,5 1-129,4 2 0,-4 7-129,-5 1 0,-9 6-258,-10 6-129,-18-5-516,0 12-2451,-17-10-1548,-10 3-129,-12-7-258,0 0-258</inkml:trace>
  <inkml:trace contextRef="#ctx0" brushRef="#br0" timeOffset="84578.8377">4196 7490 8256,'-25'37'5160,"17"-1"0,0 4-387,5 18-3225,1 1-645,4 16-258,3 2-129,1 11-129,2-5-258,1-6-129,-2-3-387,-3-15-387,4 1-1935,-6-26-2064,1-11-516,-3-23-129,0 0-258</inkml:trace>
  <inkml:trace contextRef="#ctx0" brushRef="#br0" timeOffset="84962.8596">4272 7728 9546,'3'-22'5547,"-1"30"-516,-2 21-129,1 17-4128,1 9-387,7 14 0,0 4-129,1-2-258,0-2-258,-2-6 129,2-7-129,-5-13 129,0-9-258,-2-16 258,-3-18-129,0 0 129,14-17 129,-6-15-129,5-5 258,2-4-129,0-2 129,2 3 0,-2 5 129,-1 9-129,-2 12 129,-1 14 0,-7 9 0,3 13 0,-3 5-129,0 4-129,-1 2 129,2 1 0,2-5-129,2-7 0,3-3-258,-3-14-903,7 4-3612,-1-9-258,0-1-129,-3-14-645</inkml:trace>
  <inkml:trace contextRef="#ctx0" brushRef="#br0" timeOffset="85598.8959">4689 8093 8514,'0'0'5031,"0"0"-387,16 0-129,1 0-3999,-2-8-258,5-2 0,-2-4 0,-2 0-258,-2-1 0,-7-2 0,-4 2 129,-3 4-129,0 11 258,-15-10 0,0 10 0,0 12 0,1 10 0,2 9 0,3 3 0,3 5 0,6-2-129,6-1 0,4-2-129,5-8 0,5-7-129,-1-11-129,4-3-387,-3-9-387,9 0-387,-11-20-129,8 9 129,-9-17 129,4 8 516,-6-2 516,-3-1 645,2 11 516,-9-8 516,6 21 129,-11 3 129,12 0-258,-12 0-387,11 27-258,-5-7-387,1 6-129,0-3 0,0 2-129,-2-5-129,0-4 129,-5-16-129,7 14 0,-7-14 129,0 0-129,10-17 0,-3-3 129,0-9 0,3 0-129,1-4 0,5 2 0,0 0 129,1 6-129,-1 8 129,2 8-129,-1 9 129,0 5 0,-2 12 0,-2 6 0,-2 7-129,-1 0 0,1 5-645,-10-9-4257,6 2-129,-5-10-516,1-3-516</inkml:trace>
  <inkml:trace contextRef="#ctx0" brushRef="#br0" timeOffset="86078.9234">7251 7018 10062,'-11'48'5031,"10"13"-258,1 24 0,2 23-4257,8 25-129,-5 20 0,5 10 0,0 1-258,1-9 0,-2-15-129,-2-19-516,5-14-1548,-8-35-2451,4-26-387,-7-27-258,-1-19-258</inkml:trace>
  <inkml:trace contextRef="#ctx0" brushRef="#br0" timeOffset="86350.939">7453 7758 9546,'36'-48'5160,"-8"29"-258,4 2-258,10 9-4128,-3 8 258,6 11-516,-6 14 129,-4 11-129,-11 10 0,-8 6-129,-11 2 0,-5 1 0,-11-5-258,-9-2 0,-4-7-387,-3-15-387,8 2-2193,-2-24-1677,8-5-258,6-23-129,7-9-387</inkml:trace>
  <inkml:trace contextRef="#ctx0" brushRef="#br0" timeOffset="86566.9514">7909 7623 10062,'6'-19'5160,"-6"19"-645,-13 24-903,-5 1-2322,4 18-516,-2 3-129,4 11-258,4 0 0,6 3-129,3-2 0,14-8-129,4-8-258,8-11 0,8-9-516,-3-22-1677,8 0-2322,-4-15-387,0-6-387,-6-15-258</inkml:trace>
  <inkml:trace contextRef="#ctx0" brushRef="#br0" timeOffset="87002.9763">8032 7286 4644,'1'-29'5289,"9"18"-129,-2-2-516,7 13-1290,-4-9-2193,7 9-258,-4 7-516,1 7-129,-7 4-129,-1 5 0,-6 4-129,-1-1-129,-5-1 129,-3-3 0,0-5-129,0-3 129,8-14 0,-3 15-129,3-15 129,13 0-129,2 0 0,3 0 0,0 0 0,-1 0-129,-2 3 129,-8 5 0,-3 5-129,-4 3 258,-5 2 0,-4 2 0,-2-1 0,-3 1 0,3-4-258,-5-4-387,11 3-2709,-6-8-1161,3-2-258,0-5-516</inkml:trace>
  <inkml:trace contextRef="#ctx0" brushRef="#br0" timeOffset="87298.993">8425 7192 9030,'14'-24'5289,"-14"24"-129,10 19-258,-7 14-3741,9 21-258,-3 11-129,8 20-258,-2 11-129,4 12-129,-3 3 0,0 0-129,-3-4-129,-5-9 0,0-10-129,-7-17-258,1-6-1290,-3-24-3483,1-14 258,0-27-774,0 0-258</inkml:trace>
  <inkml:trace contextRef="#ctx0" brushRef="#br0" timeOffset="87680.015">9331 7563 3612,'25'4'5289,"-25"-4"-129,7 10-387,-7-10-2193,12 5-903,8 0-516,1-5-387,5 0-516,5 0-387,-1 0-774,5 0-2709,-11 0-1290,-5 7-129,-19-7-645</inkml:trace>
  <inkml:trace contextRef="#ctx0" brushRef="#br0" timeOffset="87859.0253">9359 7836 6063,'16'21'5160,"0"-21"129,7 1-774,1-13-2838,8 7-774,-3-5-258,-2-3-1161,1 6-3870,-7-3-258,-2 4-516,-9-3-387</inkml:trace>
  <inkml:trace contextRef="#ctx0" brushRef="#br0" timeOffset="88499.0619">10383 6784 6708,'-7'-76'5160,"2"47"-387,5 29-129,-9-3-3612,9 36-129,-1 22-129,1 31-129,0 25-258,7 25-129,-1 17 0,2 18-129,3 7-129,-1-11-387,5-8-129,-5-27-516,7-13-1806,-8-33-2064,-1-20-129,-7-30-645,0-24 516</inkml:trace>
  <inkml:trace contextRef="#ctx0" brushRef="#br0" timeOffset="88979.0893">10890 6729 5934,'5'-26'5160,"-5"26"-258,0 0-258,3 19-3612,-4 6-129,1 16-387,-2 3-129,2 9-129,0-2-258,0 0-387,3 4-2322,2-15-1935,6-7-258,-1-14-387,4-7-387</inkml:trace>
  <inkml:trace contextRef="#ctx0" brushRef="#br0" timeOffset="89211.1026">11235 6829 6966,'21'-7'5418,"-18"21"-387,-3 13-258,-10 7-3741,-4 22-516,-7 16 0,-3 15-129,-8 11-129,-1 10-129,-2 6 0,1 2-258,4-2-516,1-15-645,11-2-3354,0-20-387,12-13-258,3-21-387</inkml:trace>
  <inkml:trace contextRef="#ctx0" brushRef="#br0" timeOffset="89595.1246">11473 7638 6966,'9'-42'5031,"-9"42"-258,-24-21-1677,4 21-2193,-8 8 0,4 15-129,-3 2-129,11 9-258,7 3 0,9 3-258,9 1 0,10 1-129,9 0 0,-1-6-387,4 1-129,-10-7-387,-2 6-774,-19-17 0,0 13 0,-15-20 129,-2 8 387,-11-16 387,6-4 387,2-8 903,3-17 645,14 0 0,3-20 129,16 7-129,5-14-903,7 2-3870,2-4-516,5 3-645,-3 2-129</inkml:trace>
  <inkml:trace contextRef="#ctx0" brushRef="#br0" timeOffset="89826.1378">11879 6924 7353,'-20'5'5418,"9"31"-387,9 27-258,0 12-4128,6 20-258,10 13-129,7 11 0,1-1 0,-2 0-387,0-8 0,-10-18-516,4-5-2838,-14-22-1290,0-16-387,-1-20-258</inkml:trace>
  <inkml:trace contextRef="#ctx0" brushRef="#br0" timeOffset="90024.1491">12446 7367 9933,'57'-24'5676,"-23"16"-645,-2-2-129,2 0-5418,5 10-4257,-13 5 0,-8 11-645,-14 1-387</inkml:trace>
  <inkml:trace contextRef="#ctx0" brushRef="#br0" timeOffset="90159.1568">12543 7561 4644,'0'0'4773,"13"4"-129,6-7-258,4-9-4257,9-2-4128,1-1-387,-3-3-258,3-2-129</inkml:trace>
  <inkml:trace contextRef="#ctx0" brushRef="#br0" timeOffset="90355.168">13074 6786 9804,'-1'-15'5547,"-3"28"-645,7 20 129,5 6-4644,8 9-258,0 8 0,0-1-903,8 7-3999,-11-7-258,5-5-258,-6-18-645</inkml:trace>
  <inkml:trace contextRef="#ctx0" brushRef="#br0" timeOffset="90559.1797">13501 6895 8127,'33'-55'5289,"-33"55"0,0 6-516,-7 29-3483,-14 8-387,-4 19-387,-6 11 0,-5 13-387,1 7 0,-5 1-387,2 6-903,-4-13-3870,11-7-129,0-19-258,15-11-645</inkml:trace>
  <inkml:trace contextRef="#ctx0" brushRef="#br0" timeOffset="90963.2027">13548 7524 9030,'23'-56'5418,"-23"32"-387,-7 6-258,-9 5-4257,-1 10-129,-2 3-129,0 12 0,2 8 0,3 6-129,6 5 0,4 6 0,4 1-258,7 2 258,5 0 0,5 3-129,2 0 129,1 3-129,-1 1 129,-4-1-129,-5-2 0,-8-3-129,-5-2 0,-13-7 0,-5-6-129,-5-11 129,-3-9 0,2-6 129,7-18 129,8-11 0,11-13 129,10-6 129,13-10-258,11-1 0,8-1 0,3 2-387,4 14-1935,-6-4-2838,-2 9-258,-11 5-645,-1 8 0</inkml:trace>
  <inkml:trace contextRef="#ctx0" brushRef="#br0" timeOffset="91563.2371">7483 9327 4644,'13'-51'5160,"-11"36"-258,-2 15-129,-9-2-1548,-9 7-903,13 38-1032,-2 18-258,7 24-258,0 21-387,5 20 129,4 9-129,7 15-258,-1 2-129,-1-11-258,0-13-129,-4-22-129,-1-9-1806,-6-31-2709,2-21 0,-5-23-516,0-22-129</inkml:trace>
  <inkml:trace contextRef="#ctx0" brushRef="#br0" timeOffset="91843.2531">7790 9939 8643,'50'-22'5289,"-20"15"-774,2 7 0,-1-2-3741,2 19-129,-11 11 129,-4 10-516,-11 2 0,-6 5-129,-6-3 129,-7 0-129,-5-6 0,-3-8-258,2-4-387,-4-14-774,13-1-2709,-1-11-516,10-10-516,4-12-258</inkml:trace>
  <inkml:trace contextRef="#ctx0" brushRef="#br0" timeOffset="92042.2644">8088 9950 8901,'32'-33'5031,"-23"33"-129,-9 0-258,0 32-3096,-10-7-387,3 13-387,-1 4-258,2 7-258,5-3 0,1 1 0,11-6-129,3-11 0,6-9-387,2-12-129,8 1-774,-10-15-3612,6-7-258,-6-13-129,0-4-774</inkml:trace>
  <inkml:trace contextRef="#ctx0" brushRef="#br0" timeOffset="92726.3037">7532 9992 11868,'-83'-84'5289,"62"40"-258,12-5-258,18 3-4257,24 3-129,17 11-129,13 8 0,5 15-129,-1 11 0,-6 20 0,-15 16 0,-18 13 129,-23 13 0,-19 8 0,-25 8 0,-14 2 0,-8-5 0,1-4 0,7-8-129,12-12-129,22-12 0,19-16 0,27-13-129,28-12 129,20-5-129,9-7-129,8-2 129,-6 6 0,-10 5 0,-16 3 0,-22 14 129,-23 10 129,-19 9-129,-19 6 129,-12 5 0,-5-1 0,-2 2 0,5-5-129,11-2-387,8-13-258,20-3-3999,6-14-645,18-6 0,9-11-645</inkml:trace>
  <inkml:trace contextRef="#ctx0" brushRef="#br0" timeOffset="92999.3193">8802 9797 10965,'43'-37'5547,"-19"26"-516,8 11 0,-5 0-4515,8 17-129,-3 7 0,-3 11-129,-10 4-129,-7 10-129,-12 1 129,-9-1-129,-13 0 0,-5-4-129,-6-4-258,1-14-516,12-3-3483,-2-17-645,22-7-258,-5-17-516</inkml:trace>
  <inkml:trace contextRef="#ctx0" brushRef="#br0" timeOffset="93187.33">9169 9744 9417,'9'-13'5160,"-14"26"-129,-9 12-258,5 19-3870,-1 0-387,8 12 0,2-4-129,7 1-258,6-6-129,5-9-387,9-5-1032,-2-15-3354,3-12-129,-5-7-645,1-14-258</inkml:trace>
  <inkml:trace contextRef="#ctx0" brushRef="#br0" timeOffset="93462.3458">9377 9290 8514,'5'-79'5547,"7"61"-516,1 6-387,8 8-3612,-1 4-645,4 19 0,-8 5-129,-4 6-129,-8 7-129,-4 2 129,-4 0-129,-2-3 129,-5-4-129,8-8 129,3-9-129,8-6 0,11-9 0,6-1-258,6-5-258,0-11-903,6 3-3225,-2-1-258,0 1-387,-5-3-129</inkml:trace>
  <inkml:trace contextRef="#ctx0" brushRef="#br0" timeOffset="93667.3575">10051 9721 8901,'41'7'5031,"-12"-7"-258,4-7-903,-5-3-7095,4 2-1290,-4 4-258,-8 4-516</inkml:trace>
  <inkml:trace contextRef="#ctx0" brushRef="#br0" timeOffset="93810.3657">10093 9913 7740,'-5'14'5160,"17"-5"-387,9-9-258,11-12-4128,5 0-3483,2-7-1548,-2-7-129,1-2-516</inkml:trace>
  <inkml:trace contextRef="#ctx0" brushRef="#br0" timeOffset="94007.3769">10593 9081 8643,'16'1'5547,"-7"31"-258,-3 7-516,5 12-3999,1 3-129,6 9-258,-2-2-516,-2-12-2580,8-1-2064,-1-18-387,8-9-516,-2-16-129</inkml:trace>
  <inkml:trace contextRef="#ctx0" brushRef="#br0" timeOffset="94206.3883">11145 9061 9159,'-23'9'5676,"-2"27"-387,-1 20-129,-5 9-4386,2 19-129,-2 9-387,0 6-129,2 1-387,1-11-387,11 4-2967,-3-27-1548,9-10-129,4-22-774,8-16 258</inkml:trace>
  <inkml:trace contextRef="#ctx0" brushRef="#br0" timeOffset="94446.4019">11093 9689 8643,'0'15'5547,"-5"12"-258,-3-1-387,8 8-3741,-5 2-516,5 9 0,0-4-258,7 2 0,4-3 0,4-4 0,5-6-129,8-3-129,2-9 0,2-7-387,5-1-645,-9-10-4257,8 0-129,-5-13-516,0-6-129</inkml:trace>
  <inkml:trace contextRef="#ctx0" brushRef="#br0" timeOffset="94614.4117">11435 9757 7998,'-29'9'5418,"10"21"-258,5 17-258,-7 3-3612,9 19-516,-4 0-129,3 6-387,0 4-645,-7-8-4386,7-2 0,-2-12-645,3-4-645</inkml:trace>
  <inkml:trace contextRef="#ctx0" brushRef="#br0" timeOffset="95566.4659">7027 11802 7224,'22'-56'4644,"-15"20"0,-3 5-1290,-5-13-1677,-1 12 0,-13-6-645,-3 12-129,-14 1-387,-4 15 0,-9 8-129,-6 10-129,-1 18 129,1 14-129,6 10 129,11 12-129,15 4 129,18 6-258,13 5 129,19-1-129,14-4 0,9-3-129,5-4 129,-3-3-129,-7-4 129,-9-4-129,-14-5 129,-11-4-129,-15-6 129,-11-5-129,-14-6 0,-8-6 0,-8-9 0,-4-9 0,-3-4 0,2-10-258,5-7 0,9-9-258,16-2-258,6-16-774,21 5-3354,9-10 129,19 8-516,5-7-129</inkml:trace>
  <inkml:trace contextRef="#ctx0" brushRef="#br0" timeOffset="95814.4803">7042 12162 8514,'45'18'4902,"-32"13"-129,-9 1-258,6 18-2451,-9-9-774,12 5-645,3-10-129,10-3-258,5-11 0,6-9-129,5-12 0,-1-4-129,-3-16 0,-4-5 129,-9-7-258,-10-5 258,-13-5-129,-6 1 129,-15 1-129,-10 5 129,-5 6-129,-4 6-129,3 12-387,-6 2-4128,17 8 0,4 5-516,11 8-387</inkml:trace>
  <inkml:trace contextRef="#ctx0" brushRef="#br0" timeOffset="96710.5315">9311 11156 8514,'-7'-28'5547,"-6"40"-387,8 38-387,-5 20-3354,8 29-258,-3 14-387,6 24-258,4 8-129,1 2-258,3-7-129,1-14-129,1-17-258,-2-24-774,4-12-3870,-6-31 129,2-21-516,-9-21-258</inkml:trace>
  <inkml:trace contextRef="#ctx0" brushRef="#br0" timeOffset="97190.559">9514 11614 9417,'42'-45'5289,"-15"37"-387,1 2-129,7 6-3612,-1 3-774,4 14 129,-8 6-129,-1 9-129,-10 5 0,-9 6-129,-8 5 0,-5-1 0,-14 3-258,-5-7 129,-4 3-258,-7-11-258,8-4-516,-5-19-1161,20-4-1419,10-8-1290,0-25-387,15-13-129,20-2 2838,-2-18 1548,8-4 1290,4 6 1290,-14-3 2322,-3 10 1161,-10 7 129,-5 13-516,-16 3-2064,3 26-903,-18 6-645,6 22-258,-3 7 0,6 17-258,3 3 0,6 9-129,7-2-129,6 3-129,4-14 0,2-7-258,2-10-258,-1-17-129,2-8-516,-10-19-2193,6-5-2064,-5-18 0,1-9-516,-4-16-129</inkml:trace>
  <inkml:trace contextRef="#ctx0" brushRef="#br0" timeOffset="97586.5817">10081 11253 8385,'-1'-36'5160,"2"25"129,5-3-516,13 8-3741,-4-3-129,5 9-258,-4 3-258,2 9 0,-6 5-129,-4 5-129,-8 7-129,-3 0 129,-9 3-129,-2-6 0,0 0 129,0-3-129,7-7 0,7-6-129,5-2 129,13-2 0,7 0 0,3 0 129,3 4-258,-2 4 258,-1 3-258,-9 4 258,-8 1 0,-7 6-129,-8-2 129,-7 2 0,-8-4 0,-7 0-129,0-6 129,-3-1-258,-1-2-129,-1-10-129,9 3-903,-5-8-3612,13 0-258,5-13-129,8-3-516</inkml:trace>
  <inkml:trace contextRef="#ctx0" brushRef="#br0" timeOffset="97850.5967">10550 11094 9288,'2'-18'5547,"-2"18"-387,10 31-129,-10 15-4257,3 23 0,1 13-129,3 14-129,0 4-258,-2 5 129,2-5-258,-1-9-129,2-11-258,-2-19-516,10-8-4128,-6-21-258,3-13-258,-1-16-645</inkml:trace>
  <inkml:trace contextRef="#ctx0" brushRef="#br0" timeOffset="98218.6177">11516 11136 10062,'61'17'5547,"-42"-6"-516,-4 7 0,-14 1-4644,-3 9 0,-18 0-258,-10 7 129,-9 3-258,-6 0 129,1-1-129,2 1 0,8-7 129,9 0 0,12-5 129,13-2 0,9-6 0,16 3-129,5-4 129,5-1-129,8-3 129,-1 1-258,-4-1 0,-5-4 0,-6 4-129,-6-6-129,-5 2-387,-16-9-3741,12 11-774,-12-11-129,0 0-645</inkml:trace>
  <inkml:trace contextRef="#ctx0" brushRef="#br0" timeOffset="98526.6354">12050 11140 9288,'52'-35'5547,"-23"26"-387,7 9 0,-2 0-4257,3 19-129,-3 2-258,-3 12-258,-6 3 0,-8 5-129,-10 0-129,-7 1 129,-7-4-258,-10-1 258,-8-5-258,-6-4 129,2-2-387,-3-13-516,10 7-2709,-1-15-1548,10-5 0,13 0-774</inkml:trace>
  <inkml:trace contextRef="#ctx0" brushRef="#br0" timeOffset="98775.6497">12512 11069 11352,'10'-16'5418,"-10"16"-516,-14 0-1161,3 25-2967,-6 12-258,5 11-129,-1 4-258,4 5 129,7 1-129,2-5-129,3-6 129,12-6 0,2-11-258,6-9-129,6-4-645,-8-13-4257,10-4 258,-1-7-645,0-10-387</inkml:trace>
  <inkml:trace contextRef="#ctx0" brushRef="#br0" timeOffset="99314.6805">12764 10771 4257,'30'-13'5676,"-17"7"-516,7 5 0,-5-4-2580,8 6-1161,-5 1-129,4 8-645,-4 4 0,1 3-387,-5 3 129,-2 2-387,-9-1 258,-3 3-258,-6-4 129,-7 1-129,-2-6 0,-2-2 0,3-2 0,1-5 0,13-6 0,0 0 0,0 0 0,8 0 0,7 0 0,3-6 0,1-1 129,2 0-129,-2 2 0,1 0 0,-2 0 0,-4 1-258,0 3 0,-4-3-258,2 4-774,-12 0-3612,0 0-258,0 0-258,0 0-516</inkml:trace>
  <inkml:trace contextRef="#ctx0" brushRef="#br0" timeOffset="99811.7089">13881 11494 12513,'-5'11'5547,"-6"2"-258,11-13-258,0 0-4902,0 0-2709,0 0-2709,6 0 258,-6 0-774,12-4-387</inkml:trace>
  <inkml:trace contextRef="#ctx0" brushRef="#br0" timeOffset="100810.7659">14766 11075 11352,'52'22'5547,"-4"-14"-387,20 4-258,14-6-4515,19 4 129,15-4-258,9-2-129,4-2-129,0-2-129,-7 0-258,-15-9-129,-8 9-1419,-24-8-2967,-12-2 0,-17-6-387,-13-4-516</inkml:trace>
  <inkml:trace contextRef="#ctx0" brushRef="#br0" timeOffset="101674.8155">16468 10689 10320,'7'-34'5289,"-9"24"-516,2 10 129,-18 10-3741,9 24-516,-3 7 0,2 17-387,3 7 129,3 8-258,4 2 0,10-4 0,9-7-129,12-18 129,9-13-129,6-17 0,5-14 0,-1-12-129,-1-16 129,-6-10 0,-7-9-129,-11-6 129,-11-8-129,-13-1 258,-8-4-129,-11 4 129,-13 3-258,-10 9 129,-10 8 0,-4 15 0,-3 13 0,4 12 0,4 13-129,11 6 0,15 9 129,13 2-258,18 4 129,17-2 0,11 1 0,9 2 0,6 1 129,2 3 129,0 3 0,-2 4 129,-4 1-129,-2 1 129,-7-1-258,-3-2 129,-4-6-258,-9-7-387,4-2-774,-13-19-2967,4-7-645,-6-11-258,3-12-258,-6-20 1677,7 3 1419,-9-19 1420,2-8 902,2-2 4127,-5-2 775,5 6 0,-4 7-258,6 17-1677,-5 0-1032,8 25-645,-4 10-387,3 16-387,-4 12-129,1 7-129,-2 3 0,-3 2-258,-1-3 129,-1-1 0,-3-14-129,0-5 0,0-15-129,0 0 129,0 0-129,-10-19 0,4-5 0,2-13 258,1-4-258,2-2 258,0-2-129,1 1 129,5 0-129,5 9 258,7 2-258,2 9 129,2 5 0,3 7 0,5 2-129,-3 6 129,0 3-129,-5 1-129,-2 2-516,-11 1-2838,-1 10-1032,-7-1-516,-4 9-129,-12-1-516</inkml:trace>
  <inkml:trace contextRef="#ctx0" brushRef="#br0" timeOffset="101822.824">17181 10897 10062,'-16'46'5418,"16"-32"-516,8-8 0,13 0-3870,3-6-258,9-1-258,1-4-774,-4-6-1161,2 9-3225,-8-2-129,-4 4-516,-11 0-258</inkml:trace>
  <inkml:trace contextRef="#ctx0" brushRef="#br0" timeOffset="101958.8317">17312 11103 10062,'-33'77'5160,"26"-46"-387,10-3 129,8-16-3870,16-6-258,6-6-774,2-17-1032,7 0-3612,-6-12-129,1 0-387,-6-9-258</inkml:trace>
  <inkml:trace contextRef="#ctx0" brushRef="#br0" timeOffset="102114.8407">17641 10860 11739,'6'-58'5289,"-6"58"0,0 0-387,-3 20-3741,3 17-645,3 6-258,4 8-387,1 7-258,-2-9-387,5 6-1677,-11-22-2580,0-4 0,0-29-387,-12 9-258</inkml:trace>
  <inkml:trace contextRef="#ctx0" brushRef="#br0" timeOffset="102334.8532">17617 10914 6966,'29'-143'5289,"-3"83"0,3 2-258,9 19-1677,-1 10-2064,10 29-258,-7 8-258,-2 24-129,-6 14-258,-7 8-129,-8 6-129,-8 3 0,-11-1 0,-14 0-129,-14-4 129,-7 2-258,-9-5-516,-15-13-3096,6 9-1419,-11-9-129,5-1-387,-1-7-516</inkml:trace>
  <inkml:trace contextRef="#ctx0" brushRef="#br0" timeOffset="103078.8958">16348 10311 10707,'85'-77'5160,"-3"45"-129,30-6-258,30 11-4128,66-7-387,-10 5 0,16 2-129,3 6 0,-15 7-258,-16 13 129,-32 6 258,-34 17-129,-74 17 129,2 19 0,-33 20 0,-15 18 129,-20 18 0,-3 12-258,-1 10 0,3 6-129,7-4 129,0-9-129,2-16 0,-3-16 0,0-20 0,-8-13 129,-8-18 0,-11-8-129,-14-7 258,-15-2-258,-12 3 0,-16 2 0,-15 4-129,-16 6-129,-11 8-129,-8-1 129,-6 7 0,0-5 0,1-1 129,4-8 0,8-11 258,12-13 0,12-20 129,12-9 0,16-28 129,19-12-129,16-21 129,18-14-258,19-19 129,18-18-258,22-12 129,17-14 0,11-6-258,9-6-129,5 1 0,-6 5 0,-3 21-129,-9 16-387,-4 30-2193,-13 12-2064,1 26-129,-12 16-516,4 20-258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05T16:25:44.9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6994 3999 1419,'0'0'3741,"0"0"-387,0 0-1419,0 0 0,10-4-258,7 4-387,4 0-129,7 0-516,6 0 0,10 4-258,4 0 129,12 1-258,7-1 0,13 0 129,11-4-258,12 1 129,10-1 0,11 0 0,12 0 0,9 0 0,8-1-129,8-2 129,5 3 0,3 0 0,5 0-129,6 0 129,-3 0-129,4 5 0,-1 2-129,-2 0 129,-7 2-129,1 0 0,-2 0 0,-3 2 0,-1 0 0,4-3 0,1-1 0,5 0-129,3-3 129,5 0 0,1-2 0,5-2 0,3 0 0,-4-2 129,2-4-129,-1-1 0,1-3 0,1 0 0,4-2 0,-1 0 129,2 0-129,0-2 0,-2-1 129,2 1-129,0-1 0,-4 1 129,-2-3 0,-3 5-129,0-4 129,2 7 129,1-1-129,-5 4 0,-3-1 129,-3 6-129,-8-2 0,-10 3-129,-16 0 258,-17 0-258,-13 0 0,-15 0-258,-17 0 129,-12 0 129,-14 0-129,-9 0 129,-10 0-258,-9 0 129,-8 4-129,-11-4-1290,-6 12-2709,-5-12-258,-6 23-258,-12-9-387</inkml:trace>
  <inkml:trace contextRef="#ctx0" brushRef="#br0" timeOffset="24935.4262">19009 2191 516,'0'-11'3612,"0"0"0,0 11 129,0 0-1161,-3-18-516,3 18-387,0 0-258,0 0-387,0 0-258,0 0 129,0 0-258,0 0-129,0 0-129,10-6 0,0 3 129,7 0 0,3-5-129,8 3 0,3-7 0,4 3 0,0 0-258,0 2 129,-4 2-129,-1 3 0,-5 2-129,-5 0 129,-3 2-129,-3 2 0,-5-3 0,2 2 0,-11-3 129,15 0-129,-15 0 129,13-5-129,-13 5 129,8-6-129,-8 6 129,0 0 0,0 0-129,0 0 129,0 0-129,-8 1 0,8-1 0,-9 27 0,7-8 0,0 5 0,2 8 0,0 11 0,2 6-129,1 7-258,2 13 258,1 6-129,-1 4 129,2 0-129,0-2 129,0-7-258,-1-9 258,1-7 129,-1-16 0,0-9 258,-2-5-258,-1-8 258,1-4 0,-4-1 129,0-11-258,0 13 258,0-13-258,0 0-129,-13 10 258,4-9-258,-4 1 129,-2-2-129,-1 0 0,-4 3 129,-3-3 0,1 0 0,-4 0-129,-2 0 129,1-5-258,-1 4 258,-2-3-258,1 1 258,2 0-258,-1 2 129,6 1-129,1 0 0,6 0-516,-1-1-2838,16 1-1032,0 0-516,-3 10-129,3-10-516</inkml:trace>
  <inkml:trace contextRef="#ctx0" brushRef="#br0" timeOffset="26183.4976">19046 2608 5289,'0'0'4257,"5"11"0,-5-11-1161,0 0-516,1-5-903,13 5-258,-2 0-645,11 0-129,3 0 129,8 0-258,2-5-258,2 3-129,-5-2 0,-2 1-129,-7-1 0,-4 3 129,-9-1-129,-11 2 0,11-5-129,-11 5-516,0 0-2580,0 0-1419,0 0-129,0-15-387</inkml:trace>
  <inkml:trace contextRef="#ctx0" brushRef="#br0" timeOffset="27690.5838">19646 2596 129,'-8'0'2193,"8"0"-1161,0 0-258,0 0 645,0 0 387,0 0-129,0 0 258,0 0 0,-3-9-129,3 9 258,0 0-387,0 0-516,-1-16-387,1 16 0,0-12-258,0 12 129,6-17-129,3 9-258,0-4 129,3 6 0,1-2-129,1 3 0,1 0 0,0 5-129,-1 0 0,1 6 0,-4 6-129,2 2 0,-4 5-129,3 3 129,-3 5 0,-1 1-129,-1-1 129,-4 1 0,-2 0-129,-1-5 129,-4 0 0,-6-2 0,-4-3 0,-4-2 0,-3-1 0,1-1 0,-1-4 0,1 0-258,2-2 258,1-4-258,7 4-129,-2-8-645,12 0-1806,0 0-1548,0 0-129,0 0-645,10 0 258</inkml:trace>
  <inkml:trace contextRef="#ctx0" brushRef="#br0" timeOffset="28279.6174">19899 2521 4257,'4'-12'4386,"-4"12"0,0 0-774,0 0-1677,-8 6-516,6 13-516,-8 3-258,5 10 0,-3 6-129,3 8-129,1-4 0,4 4 0,0-6-258,1-2 258,5-10-129,4-6 0,4-7-258,0-6-258,7 4-1806,-4-13-2580,4 0 129,-2-8-645,6-2-387</inkml:trace>
  <inkml:trace contextRef="#ctx0" brushRef="#br0" timeOffset="28587.6351">20371 2455 3999,'4'-29'5031,"-4"29"-258,-11-17-129,11 17-2193,-23 0-1161,12 17-387,-8 3-258,4 13-129,-3 4-129,4 11-258,2 2 0,4 4-129,5-2 0,3-3 129,8-5-258,7-8 258,4-9-258,5-10 0,2-2-387,-3-14-258,8 6-2967,-9-13-903,0-4-129,-7-11-645</inkml:trace>
  <inkml:trace contextRef="#ctx0" brushRef="#br0" timeOffset="28771.6456">20304 2602 7740,'-14'-7'5031,"14"-8"-387,16 11-387,5-16-3225,11 11-645,2-3 129,6 4-258,-1 2-774,-5-2-3096,4 4-903,-6-4-387,1 3-387</inkml:trace>
  <inkml:trace contextRef="#ctx0" brushRef="#br0" timeOffset="28999.6586">20851 2155 12126,'0'-26'5418,"0"26"-516,0 0-258,-1 28-3870,1 2-258,4 13-258,1 5-129,2 10-258,-2 4 0,-1 4-258,-1-3 129,0-3-387,2-1-516,-5-20-3870,3-1 129,0-18-387,7-6-387</inkml:trace>
  <inkml:trace contextRef="#ctx0" brushRef="#br0" timeOffset="29215.671">21025 2158 11094,'6'-11'5418,"3"19"-774,-6 9 129,8 21-4128,-1 3-387,2 13-129,-1 1 0,1 6-258,-2 2-129,-3-5-387,0-2 129,-5-22-1161,7 9-2838,-9-22-387,6-2-258,-6-19-516</inkml:trace>
  <inkml:trace contextRef="#ctx0" brushRef="#br0" timeOffset="29683.6978">20907 2235 6966,'-29'-61'4902,"33"29"-258,10-4-387,14 7-2967,6-2-516,12 9 129,0 0 129,8 14-129,-5 4-129,4 8-258,-6 14 129,-1 9-258,-7 9-129,-6 0-129,-10 5-129,-8 0 0,-11-1 0,-6-2-129,-14-2 0,-14-7-516,-5-1 258,-10-6-258,-3-2 258,-6-10-129,7 1 258,3-5-258,8-5 516,13 0 129,10-1 129,13 0 129,15 0-129,10 3 129,5 2 0,9 7 129,3-3-129,3 8 0,0-2 0,-4 4-129,-3-1 0,-3 0-129,-6-1-129,-7 2-129,-7 2-387,-15-21-1677,11 32-2967,-12-21-129,0 7-387,1-18-774</inkml:trace>
  <inkml:trace contextRef="#ctx0" brushRef="#br0" timeOffset="30139.7238">21766 2593 10707,'16'-6'5805,"-16"6"-645,10-6 0,-10 6-4515,0 0-516,0 0-516,0 0-4386,13 2-258,-13-2-516,0 0-645</inkml:trace>
  <inkml:trace contextRef="#ctx0" brushRef="#br0" timeOffset="32746.873">22117 1463 1806,'0'0'4257,"0"0"129,0 0-387,0 0-645,-8-26-903,8 32-645,-8 10-903,6 9-129,-8 9-129,4 14-129,-5 8-258,-2 19-129,-1 12-387,-1 10 258,3 7-129,1 3-387,3 0 387,3-1-258,5-1 258,4-12-258,9-15 258,1-8-258,4-11 129,0-13 129,2-9-129,-5-20-774,8-4-3096,-9-13-516,0-5-129,-5-20-387</inkml:trace>
  <inkml:trace contextRef="#ctx0" brushRef="#br0" timeOffset="33126.8947">22175 2204 5289,'4'-24'5031,"-4"24"-258,5-22-387,3 21-2838,-8 1-129,14-5-516,-5 5-258,4 11 0,-1 1-258,4 9-129,-1 3-129,-1 5 0,-3 4-129,-1 2-129,-5-1 129,-4-1-258,-1-2 258,-5-2-387,-4 1 0,-5-13-645,8 8-1806,-6-19-1677,12-6-387,-13 0-387,13 0 129</inkml:trace>
  <inkml:trace contextRef="#ctx0" brushRef="#br0" timeOffset="33363.9083">22361 2123 7224,'8'-19'4902,"-8"19"-258,0 0-129,0 35-3225,-7-2-516,7 12-129,-3 1 0,3 7-387,0-2-129,2-4-258,4-6 258,4-8-387,1-8 387,3-10-387,3-8 0,-1-7-516,12 0-3612,-12-15-387,3-2-387,-6-12-258</inkml:trace>
  <inkml:trace contextRef="#ctx0" brushRef="#br0" timeOffset="33743.93">22450 1649 9546,'0'-43'5160,"3"30"-258,1 1-387,11 12-3225,-7 2-516,7 10-258,-2 3-129,-2 9-258,-1 3 0,-4 5-129,-3 5 0,-1 1 0,-2-2-129,0-2 129,0-5-129,0-4 129,2-7 0,4-4 0,-6-14 0,15 11 0,-6-11 0,0-5 0,0-2 0,-9 7-387,16-13-774,-16 13-3483,5-12-129,-5 12-387,0 0-516</inkml:trace>
  <inkml:trace contextRef="#ctx0" brushRef="#br0" timeOffset="33963.9426">22677 2314 6450,'12'9'5676,"-12"-9"-516,21-1-387,-12-14-2193,7 9-1548,-4-3-645,1 2-645,2 5-3483,-15 2-1032,18-5-387,-18 5-129</inkml:trace>
  <inkml:trace contextRef="#ctx0" brushRef="#br0" timeOffset="34666.9828">22939 1913 5805,'0'-39'5160,"0"16"-516,3 1-129,-3-7-2709,9 9-516,-6-2-387,9 0-129,-4 3-387,5 7 0,0 4 0,2 6-258,0 2 129,5 14 0,-2 8-129,-1 7 0,1 10-129,-5 9-129,-3 6 129,-3 9-258,-7 4 258,-2 3-258,-8 3 0,-8-3-387,-3-2 387,-4-8-258,1-6 0,-1-11 129,5-6 129,3-13-258,7-4 516,6-9 0,4-11 129,7 0 0,4-2 0,4-6-129,3 1 129,1 2 0,-1 0-258,-3-4-774,6 7-3612,-9-1-387,0 1-129,-3-3-516</inkml:trace>
  <inkml:trace contextRef="#ctx0" brushRef="#br0" timeOffset="34939.9983">23151 2295 7224,'3'-13'5289,"-3"13"-258,10-6 0,7 13-3612,-4 5-129,9 12-645,-2 0 129,5 7-516,1 0 129,-1-1-258,2-1 0,-7-1-387,0-5 129,-2-5-258,-1-2-129,-4-13-903,8 4-3612,-13-7-129,4-3-258,-6-11-516</inkml:trace>
  <inkml:trace contextRef="#ctx0" brushRef="#br0" timeOffset="35136.0096">23456 2288 6321,'-17'-15'5547,"5"15"-516,3 3-516,-6 6-2967,5 16-645,-8-4-129,6 12-516,-5-3 0,1 2-387,5 2-258,-9-9-1548,11 5-2709,-6-8-258,10-3-258,5-19-387</inkml:trace>
  <inkml:trace contextRef="#ctx0" brushRef="#br0" timeOffset="35451.0274">23542 2213 8901,'19'-29'5289,"-16"12"-129,5 12-387,-8 5-3483,10 0-387,-10 0-387,10 24 0,-4-2-258,1 11 0,-2 4-129,-3 2-258,2 1 129,-1-1-258,-1-1 129,0-3-129,-2-6 0,3-7-258,3 0-129,-6-22-516,15 28-3096,-15-28-774,9 1-387,-9-1-387</inkml:trace>
  <inkml:trace contextRef="#ctx0" brushRef="#br0" timeOffset="35683.0409">23506 2360 8901,'8'-9'5418,"-8"9"-387,22-7-258,-8 2-3870,10 5-258,-1 1-387,3 4-387,2 3-645,-8-5-4128,6 4 0,-5-7-516,0 2-387</inkml:trace>
  <inkml:trace contextRef="#ctx0" brushRef="#br0" timeOffset="35947.056">23925 2123 8901,'2'-35'5160,"-2"23"-129,-2 0-387,2 12-3354,-4 11-774,4 10 129,-2 6-516,2 12 129,2 3-129,3 7 129,2-2 0,0-1-129,0-3 129,1-5-258,0-5-129,-3-9-774,10 1-3612,-12-14-516,-3-11-258,7 10-645</inkml:trace>
  <inkml:trace contextRef="#ctx0" brushRef="#br0" timeOffset="36743.1015">24572 1982 5805,'40'-2'6063,"-40"2"-387,38-10-774,-38 10-3483,0 0-129,0 0-258,-39 32-516,39-32 129,0 0-516,-48 22 258,48-22-516,0 0 258,-49 52-387,28-32 0,-3 2 258,7-2-258,-1-3 0,3-3 0,2-3 129,-2-3-258,15-8 258,-13 11 129,13-11 0,0 0 0,0 0 0,0 0 0,0 11 0,0-11 129,9 15-129,1-7 129,-10-8 129,0 0 129,37 35 0,-37-35 0,0 0-129,51 39 129,-51-39-129,0 0 0,49 32-129,-49-32-129,0 0 0,52 28 0,-52-28 0,0 0-258,0 0-516,45 22-4128,-45-22-129,0 0-129,0 0-645</inkml:trace>
  <inkml:trace contextRef="#ctx0" brushRef="#br0" timeOffset="37239.1297">24757 2212 14577,'48'-20'4902,"-48"20"-10449,0 0 10707,0 0-516,0 0-3096,0 0-645,0 0-387,-38-28 0,38 28-258,0 0-129,0 0 0,0 63 0,0-63 0,0 0-129,24 49 129,-24-49-129,0 0 129,63 16-1032,-63-16 129,55-18 0,-55 18 129,0 0-258,0 0 903,55-73-645,-55 73-129,14-66 129,-14 66 1806,-36-76-129,36 76 129,-48-48-258,48 48-258,0 0-645,-55-26 0,55 26-3870,0 0-516,0 0-1290,0 0-516</inkml:trace>
  <inkml:trace contextRef="#ctx0" brushRef="#br0" timeOffset="37515.1455">25025 1593 11094,'42'-29'5676,"-42"29"-258,0 0-129,46 96-3870,-34-25-387,15 11-645,-9 15 258,-9 5-645,3 9 0,-9 12-129,-3 11 129,-13-5-258,-15-4 0,-6-4-258,2 2-1419,12-21-2967,-21-6-774,-3-25-129,2-16-516</inkml:trace>
  <inkml:trace contextRef="#ctx0" brushRef="#br0" timeOffset="41679.3839">21147 351 1,'0'0'4385,"0"0"388,0 0-129,0 0-1935,0 0-387,0 0-774,0 0-387,45-35-387,-45 35-258,41 0 129,-41 0-387,55 0 0,-55 0-129,57 0 0,-57 0-129,50-1 129,-50 1 129,0 0-258,49 0 0,-49 0 129,0 0-129,0 0 258,0 0-129,0 0 0,22 49 0,-22-49-129,0 0 129,-2 74-258,2-74 258,-5 60-258,5-60 0,0 60 129,0-60 0,11 57 0,-11-57 0,0 0 129,19 58-258,-19-58 129,0 0 0,0 0 0,0 0 129,19 53-129,-19-53 0,0 0 129,0 0 0,0 0-129,0 0 0,0 0 0,-40 27-258,40-27 258,-49 3-258,49-3 258,-66 0-387,28 4 387,0-2 0,-1 0-387,39-2 258,-62 3-1290,62-3-2838,-45 4-774,45-4 387,0 0-903</inkml:trace>
  <inkml:trace contextRef="#ctx0" brushRef="#br0" timeOffset="41903.3967">21157 626 5805,'45'-8'5160,"5"8"-516,-50 0-258,54-5-2838,-54 5-1548,49-10-2967,-49 10-1419,46-2-516,-46 2-387</inkml:trace>
  <inkml:trace contextRef="#ctx0" brushRef="#br0" timeOffset="42211.4143">21566 577 5547,'36'-34'5160,"-36"34"-258,0 0-387,0 0-3225,0 0 0,41 19-387,-41-19-129,0 0-129,55 58-258,-55-58-258,0 0 0,50 68-258,-50-68-258,0 0-645,37 42-2193,-37-42-1548,0 0-129,0 0-516,0 0-386</inkml:trace>
  <inkml:trace contextRef="#ctx0" brushRef="#br0" timeOffset="42443.4275">21806 551 3870,'0'0'4644,"0"0"129,0 0-387,-42-6-3225,42 6-258,0 0-129,-41 53-129,41-53-258,0 0-258,-34 57-516,34-57-1677,0 0-2322,-25 48-258,25-48-387,0 0 129</inkml:trace>
  <inkml:trace contextRef="#ctx0" brushRef="#br0" timeOffset="43847.5078">22210 415 1548,'0'0'4773,"0"0"258,0 0-258,0-50-1806,0 50-1548,0 0-258,0 0-387,0 0-387,1 67-129,-1-67 0,9 71-258,-9-71-258,17 84-645,-17-84-1548,11 68-2064,-11-68-645,0 0 129,18 50 1</inkml:trace>
  <inkml:trace contextRef="#ctx0" brushRef="#br0" timeOffset="44142.5248">22205 277 5160,'0'0'5160,"0"0"-258,49-25-129,-49 25-3354,0 0-129,52 28-387,-52-28-258,41 39-129,-41-39-387,0 0 129,36 68-129,-36-68-129,0 0 0,0 62-129,0-62 0,0 0-258,-42 24-774,42-24-1290,0 0-2064,-53 14-645,53-14-258,0 0 258</inkml:trace>
  <inkml:trace contextRef="#ctx0" brushRef="#br0" timeOffset="44418.5405">22496 376 9417,'37'-33'5289,"-37"33"0,0 0-387,0 0-4386,-1 49-129,1-49 0,-16 81-129,16-81 0,-17 89-258,17-89-129,-7 82 129,7-82 0,3 59-129,-3-59-258,0 0 0,42 41-1032,-42-41-2451,47 3-1032,-47-3-258,40-7-774</inkml:trace>
  <inkml:trace contextRef="#ctx0" brushRef="#br0" timeOffset="44635.553">22703 519 7482,'0'0'5031,"0"0"0,0 0-516,0 0-3612,0 0-387,43 27 129,-43-27-129,42 50-258,-42-50-129,41 44 0,-41-44-258,0 0-645,42 32-2580,-42-32-1419,0 0-258,0 0-516</inkml:trace>
  <inkml:trace contextRef="#ctx0" brushRef="#br0" timeOffset="44822.5635">22868 451 7353,'0'0'5418,"-47"-17"-516,47 17 0,0 0-3741,-42 64-258,42-64-387,-22 65-387,22-65-1032,-10 52-3483,10-52-387,0 0-387,-7 49-516</inkml:trace>
  <inkml:trace contextRef="#ctx0" brushRef="#br0" timeOffset="45127.581">22954 335 5805,'54'-13'5676,"-54"13"-129,0 0-258,46 56-1677,-46-56-2580,31 86-258,-17-31-258,-7-6 129,-1-1-516,-6-48 0,0 92-258,0-92-258,-24 82-1161,24-82-3483,-51 70-258,51-70-516,-76 68 0</inkml:trace>
  <inkml:trace contextRef="#ctx0" brushRef="#br0" timeOffset="80774.62">20410 498 1935,'0'0'3999,"0"0"258,0 0-129,0 0-1161,37 14-774,-37-14-774,41-3-258,-41 3-387,43-10-129,-43 10-129,40-9 129,-40 9-516,0 0 129,49-7-129,-49 7-129,0 0 129,0 0-129,0 0 0,39 2 0,-39-2 258,0 0-258,0 0 129,0 0-129,0 0 129,0 0-129,5 63 0,-5-63 129,0 0-258,-2 71 129,2-71-387,-2 50-2709,2-50-1419,0 0 0,-7 69-1032,7-69 258</inkml:trace>
  <inkml:trace contextRef="#ctx0" brushRef="#br0" timeOffset="81647.6699">23262 464 3096,'0'0'5031,"0"0"-258,0 0-129,0 0-1806,0 0-774,0 0-516,0 0-387,0 0-258,0 0-258,38-16-129,-38 16 0,0 0-129,0 0-129,47-11-129,-47 11-129,0 0-516,0 0-258,0 0-3096,0 0-1032,0 0-258,0 0-645</inkml:trace>
  <inkml:trace contextRef="#ctx0" brushRef="#br0" timeOffset="81927.6859">23263 592 6708,'0'0'5289,"34"-18"-516,-34 18-129,0 0-2838,41-6-774,-41 6-258,0 0-645,0 0-258,43-5-645,-43 5-1419,0 0-2451,0 0-258,0 0-258,0 0-387</inkml:trace>
  <inkml:trace contextRef="#ctx0" brushRef="#br0" timeOffset="82287.7064">23275 713 3096,'0'0'5289,"0"0"-129,0 0 258,0 0-2709,0 0-387,0 0-774,33 43-645,-33-43-645,0 0-2322,39-7-2709,-39 7-258,0 0-387,41-9-387</inkml:trace>
  <inkml:trace contextRef="#ctx0" brushRef="#br0" timeOffset="87290.9925">23532 375 3225,'12'-69'4773,"-22"16"0,10 53-2064,0 0-516,-25-51-387,25 51-387,0 0-258,0 0-129,0 0-516,-1 78-129,4-23 258,2 15-516,0 10 129,-2 0-258,-2 0 0,3-5 0,-3-12 129,0-10-129,-1-53-258,9 59 387,-9-59-387,0 0 387,0 0-258,42-42 0,-42 42-129,28-102 258,-11 35-129,3-4 0,-1-2 258,0 3-387,-1 5 258,1 9-387,-19 56-129,29-72-516,-29 72-1419,0 0-2064,0 0-516,0 0-129,0 0 259</inkml:trace>
  <inkml:trace contextRef="#ctx0" brushRef="#br0" timeOffset="87503.0048">23512 602 7224,'0'0'5160,"35"4"-258,-35-4-516,0 0-3483,0 0-516,43-25-516,-43 25-3096,0 0-1548,43-28-129,-43 28-645</inkml:trace>
  <inkml:trace contextRef="#ctx0" brushRef="#br0" timeOffset="87695.0157">23811 565 129,'0'0'4644,"0"0"387,27 58-387,-27-58-1806,0 0-1419,32 58-258,-32-58-387,37 44-903,-37-44-2580,45 30-1548,-45-30-387,0 0-387</inkml:trace>
  <inkml:trace contextRef="#ctx0" brushRef="#br0" timeOffset="87907.0279">23993 664 3225,'2'-49'4773,"-2"49"-645,0 0-129,0 0-2709,-49 23-1032,49-23 0,-40 34-129,40-34-129,0 0-1419,-50 70-2838,50-70 0,-21 48-387</inkml:trace>
  <inkml:trace contextRef="#ctx0" brushRef="#br0" timeOffset="88267.0484">24195 592 5547,'0'0'4773,"0"0"-387,46 2-129,-46-2-3741,0 0-258,0 0-129,38 12-129,-38-12 0,0 0 0,0 0-129,43 29 129,-43-29 0,0 0 0,0 0 0,11 51 0,-11-51-129,0 0 0,-1 49 0,1-49-387,0 0-2064,0 0-1806,0 0-129,0 0-387</inkml:trace>
  <inkml:trace contextRef="#ctx0" brushRef="#br0" timeOffset="88507.0621">24373 479 5805,'43'-45'5160,"-43"45"-129,19 64-387,-19-64-3870,-6 87-129,6-37-129,-2 5-258,1-1-903,1-54-1548,-8 87-2451,8-87-387,-10 51-387,10-51 517</inkml:trace>
  <inkml:trace contextRef="#ctx0" brushRef="#br0" timeOffset="88735.0753">24429 338 8643,'8'-73'5289,"-8"73"-258,0 0-1419,43-30-2838,-43 30-129,43 13-258,-43-13-129,49 54 0,-49-54-258,23 67 0,-23-67-516,-11 75-258,11-75-1161,-24 64-2451,24-64-645,-50 40-258,50-40-258</inkml:trace>
  <inkml:trace contextRef="#ctx0" brushRef="#br0" timeOffset="88935.0867">24660 384 4386,'56'0'5418,"-56"0"-516,3 60 0,-3-60-2967,-38 75-903,38-75-129,-35 90-387,35-90-258,-10 89-516,10-89-645,39 58-2709,-39-58-1290,0 0-258,54 42-258</inkml:trace>
  <inkml:trace contextRef="#ctx0" brushRef="#br0" timeOffset="89104.0964">24782 615 2967,'41'-21'5031,"7"21"-129,-48 0-387,48 16-3225,-48-16-387,0 0-129,53 67-1032,-53-67-3354,0 0-1032,14 65-387,-14-65 0</inkml:trace>
  <inkml:trace contextRef="#ctx0" brushRef="#br0" timeOffset="89259.1053">24916 657 4902,'0'0'5031,"0"0"-258,0 0-258,0 52-3354,0-52-774,-33 40-2193,33-40-2709,-45 41-129,45-41-516</inkml:trace>
  <inkml:trace contextRef="#ctx0" brushRef="#br0" timeOffset="89483.1181">25067 431 5676,'114'29'5289,"-61"1"-387,-15 1-129,14 13-3870,-52-44-258,23 92-129,-23-39-258,0-53-258,-29 96-645,29-96-2580,-68 88-1290,9-45-258,1 1-645</inkml:trace>
  <inkml:trace contextRef="#ctx0" brushRef="#br0" timeOffset="93063.3229">17635 4209 6708,'-5'-34'4644,"5"34"-129,0 0-258,-5 14-2838,3 18-645,4 14-258,3 7-387,1 8 129,2 3-129,0 1-129,1-8 258,-2-11-258,-2-13 129,-2-9-129,-3-24 129,0 0-129,-1-11 0,-5-23 129,-2-12-258,1-19 258,-3-14-258,2-7 258,1-3 129,2 4-258,1 2 129,1 8 258,2 13-387,1 25 258,0 16-129,0 21 0,10 8-129,0 22 258,2 22-129,5 10-129,4 13 0,5 2-129,3 2 0,2-4 129,2-7-129,-1-11 129,-1-16-129,-3-14 258,-4-16-129,-3-11 0,-6-11 129,-2-16-129,-3-17 129,-4-16-129,0-12 129,-3-10-258,-1-6 0,-2 0 129,0 6-129,-4 7 129,-2 18-258,-1 11-387,3 24-516,-10 6-2709,14 16-645,-7 16-129,7 8-516</inkml:trace>
  <inkml:trace contextRef="#ctx0" brushRef="#br0" timeOffset="93370.3404">18065 4349 4773,'20'71'4644,"-13"-55"0,8-3-516,-5-16-2451,10 0-516,-5-15-129,5-2-516,-3-9 0,0-2-258,-7-3 0,-2 4-129,-7 4 129,-1 6-129,-10 9 0,-4 11 0,-4 10-129,-3 14 258,0 10-258,3 8 0,5 5 0,6 0 0,5 3-258,2-4 0,11-3 0,4-14-645,16 0-2322,-6-14-1290,8-3-258,-3-12-387</inkml:trace>
  <inkml:trace contextRef="#ctx0" brushRef="#br0" timeOffset="93822.3663">18433 4357 8256,'-3'-77'4902,"-10"49"-387,-1 17 0,-9 0-3354,8 12-516,-3 10-258,5 7 0,-1 6-387,6 0 129,2 5-258,4-4 129,2-1 0,0-5 0,0-2-129,5-4 129,1-2 0,1 0 0,1 0-258,2 2 258,-3 4 0,3 9 0,0 3 258,-2 5-129,-1 4 0,0 8-129,0 4 0,0 3 0,2 2 0,-2-2-129,0 2 0,-3-1-129,-1-3 0,-3-6 129,-1-4 0,-8-3 129,-5-8-129,-3-4 129,-5-8 0,-2-4 0,-2-9 0,-1-5 0,-1 0 129,2-11-129,0-5 0,3-7-258,5-2-387,0-16-1419,8 7-2064,0-1-516,9 2-258,0-4-129</inkml:trace>
  <inkml:trace contextRef="#ctx0" brushRef="#br0" timeOffset="94415.4001">18611 4247 8256,'5'-13'5031,"-5"13"-387,0-13-129,0 13-3354,-4-12-1419,4 12-1935,-1 9-1935,1 8-645,-1 0-129,1 11-258</inkml:trace>
  <inkml:trace contextRef="#ctx0" brushRef="#br0" timeOffset="94562.4086">18617 4547 6708,'11'13'4644,"-11"-13"-258,8-1-258,-8 1-3354,0 0-645,5-11-3741,-5 11-516,0 0-516,0 0-387</inkml:trace>
  <inkml:trace contextRef="#ctx0" brushRef="#br0" timeOffset="95526.4636">19172 3868 4386,'0'-54'4773,"0"31"-387,-1 5 0,-4-1-3354,5 19 0,0 0-258,1 16-129,3 10 129,7 19-387,0 9-129,6 17 129,2 11-129,4 8 0,0 2-129,1-1-129,0-5 0,-2-8 0,-3-11 0,-4-18-258,2-8-516,-11-19-3225,4-10-516,-10-12-516,10-12 0</inkml:trace>
  <inkml:trace contextRef="#ctx0" brushRef="#br0" timeOffset="95758.477">19506 3742 7224,'0'0'4773,"-9"26"-258,4 12-516,-10 11-3612,8 14-258,-2 15 129,2 13 0,-3 4 129,3 9-258,-3-4 0,0-4-129,2-10-129,-2-16-1032,5-15-2838,-3-16-516,4-15-129,4-24-129</inkml:trace>
  <inkml:trace contextRef="#ctx0" brushRef="#br0" timeOffset="95955.4883">19272 4178 6450,'-2'-18'5031,"10"-2"-516,4 9-387,11 2-3612,-4 0-387,3 1-1548,4 8-2580,0 0-387,1 2-645,-3 4 129</inkml:trace>
  <inkml:trace contextRef="#ctx0" brushRef="#br0" timeOffset="96218.5033">19650 4207 7224,'17'-10'4902,"-1"6"-129,7 4-645,1 0-3225,6 13-516,-2 5 0,0 6-129,-7 7-129,-5 3 0,-8 2-129,-8 1 0,-7 0-129,-9-7-258,1 5-903,-12-13-2967,6-4-387,-1-8-258,6-9 0</inkml:trace>
  <inkml:trace contextRef="#ctx0" brushRef="#br0" timeOffset="96474.518">19904 4185 7353,'16'-34'4902,"-16"34"-129,0-14-516,0 14-3096,-13 9-516,5 17-129,-3 4-387,1 10 0,0 4 0,5 3 0,3-1-129,2-1 0,6-6 0,5-10 0,9-6-129,1-11-258,11 2-1290,-1-14-2838,7-3-129,-2-12-516,4-3 0</inkml:trace>
  <inkml:trace contextRef="#ctx0" brushRef="#br0" timeOffset="96707.5313">20339 4121 6966,'-24'-16'5031,"8"16"-387,-4 6-387,2 17-3741,-4 7 0,4 13-129,0 2-129,8 3 0,3-1-129,7-3-129,3-5 0,12-8 0,7-11-129,2-12-516,11 1-2322,-6-9-1548,0-6-129,-6-6-516</inkml:trace>
  <inkml:trace contextRef="#ctx0" brushRef="#br0" timeOffset="96871.5407">20202 4320 7998,'-26'-7'4773,"26"7"-258,13-13-258,14 5-3612,9 0-903,2-6-2580,9 3-1548,-4 2-258,0-3-387,-5 2 1</inkml:trace>
  <inkml:trace contextRef="#ctx0" brushRef="#br0" timeOffset="97059.5514">20637 3955 8514,'1'-38'5289,"-1"38"-387,0 0-258,-6 14-3870,6 21 0,0 8-387,0 14-258,2 8-129,1 6-129,4 6-903,-7-14-3096,6 0-516,-4-17-645,6-10-129</inkml:trace>
  <inkml:trace contextRef="#ctx0" brushRef="#br0" timeOffset="97263.5631">20816 3900 8643,'7'-95'5289,"-5"84"-387,-2 11-129,0 37-3741,0 12-387,1 14-516,3 17 129,-1 8-258,2 7-258,-3-12-1032,4 3-2967,-6-16-774,-1-15 129,-6-17-774</inkml:trace>
  <inkml:trace contextRef="#ctx0" brushRef="#br0" timeOffset="97682.5871">20651 3875 8385,'-7'-53'5031,"19"36"-258,10-3-129,11 11-3999,7 4-258,10 5 0,1 11 0,-1 9-258,-8 9 129,-7 6-258,-12 5 129,-8 4-129,-13 5 0,-11-6-258,-10 0 0,-8-6-258,-5-5 129,-6-9 129,2-8 0,1-9 0,5-3 258,5-3 0,8-1 129,17 1 0,0 0 129,7 7 0,12 12-129,5 7 0,5 6 0,2 6 0,0 1-129,-2 0 129,-6-4-129,0-2 0,-5-5-129,-8-14-2064,0 3-2322,-10-17-516,6 12 0,-6-12-645</inkml:trace>
  <inkml:trace contextRef="#ctx0" brushRef="#br0" timeOffset="98470.6321">21548 3320 1419,'20'-28'4515,"-14"18"387,-6 10-516,4-19-2322,-4 27-645,-10 10-387,-2 26-387,-12 17-387,-4 20 0,-5 21 0,-2 21-129,0 16 0,9 9 129,8-1 0,14-7-129,5-14 258,17-12-387,11-19 258,11-20-129,7-17-516,-3-18-3999,3-15 129,0-16-645,-2-9-645</inkml:trace>
  <inkml:trace contextRef="#ctx0" brushRef="#br0" timeOffset="99102.6683">24447 3687 6321,'37'-11'5805,"-37"11"-516,39 0 0,-39 0-3741,47 29-258,-47-29-645,66 68-387,-23-19-129,-7 16 0,3 8-129,-6 13 0,-17 9 0,-16 3 129,-14 2 0,-12-3-129,-13-6 129,-8-10-258,-8-6-903,1-16-3999,-2-14-129,6-12-645,1-14-258</inkml:trace>
  <inkml:trace contextRef="#ctx0" brushRef="#br0" timeOffset="100873.7696">21663 4180 3483,'-12'-34'5031,"11"15"-387,1-2 0,5 6-2838,1-11-516,11 11-645,-2-2 0,6 12-129,-2 1-258,2 8 0,-4 10-129,0 9-129,-4 8 0,-4 10 129,-7 2-129,-2 3 0,-2 3 0,-9-4-129,-3-2-129,-7-8-645,5 1-1161,-9-14-2451,6-7-258,-3-8-387,8-7 129</inkml:trace>
  <inkml:trace contextRef="#ctx0" brushRef="#br0" timeOffset="101130.7843">21822 4057 4386,'5'-29'4644,"-5"29"-258,-8 0-1032,-5 2-2064,12 22-258,-10 3-516,6 10 0,-1 5-129,4 8 0,-1 0 0,3 1-129,4-8-129,6-3 129,4-11-258,5-10-387,6 2-1935,-2-18-2322,2-3 0,0-9-387,-4-9 130</inkml:trace>
  <inkml:trace contextRef="#ctx0" brushRef="#br0" timeOffset="101534.8074">21897 3690 4128,'16'-19'5031,"-6"10"-387,4 2-258,-3-2-3096,10 9-387,-4-5-129,5 5-258,-6 2 0,1 7-258,-4 5-129,-5 4-129,-6 1 129,-2 3-129,-5 6 129,-5 0-129,-2-3 129,1-1-258,1-5 258,2-5-129,8-14 129,-8 12-258,8-12 0,0 0 129,13-11-129,-4-1-258,5 10-1290,-3-10-2838,1 5-258,1-1-258,-1 7 129</inkml:trace>
  <inkml:trace contextRef="#ctx0" brushRef="#br0" timeOffset="101790.8221">22193 4172 2322,'0'0'5031,"9"9"-129,2-9-258,6 0-1935,1-3-1806,6 2-258,-2 1-774,-3-7-2709,3 6-1419,-4 1-645,-3-1-516</inkml:trace>
  <inkml:trace contextRef="#ctx0" brushRef="#br0" timeOffset="102210.8461">22524 3843 5160,'7'-54'5031,"7"29"-387,2 0-129,8 11-3870,-3-1 0,5 14 0,-4 1 0,-2 15-258,-4 9 0,-3 11-129,-6 6 129,-5 7-258,-2 5-129,-3 6 0,-7 3 0,-4 2-258,-4-4 0,-2-5 129,0-4-258,2-9 258,1-7 0,3-10 129,4-8-129,10-17 129,0 0 129,0 0-129,16 0 0,-2-7-258,8 5-903,-8-9-3354,8 4 0,-3-2-387,-2 0-258</inkml:trace>
  <inkml:trace contextRef="#ctx0" brushRef="#br0" timeOffset="102422.8582">22790 4114 6837,'12'-11'5289,"-3"11"-387,6 7-516,-4 7-3483,8 12-258,-1 2-258,1 5-129,-1 3-258,-3-4-258,4 5-1548,-10-11-2838,1-9-258,-3-5-387,-7-12-258</inkml:trace>
  <inkml:trace contextRef="#ctx0" brushRef="#br0" timeOffset="102618.8694">22975 4057 5547,'-9'0'4902,"4"10"0,-4 16-516,-6-2-3612,7 15-129,-10-2-258,0 5-387,3 7-1290,-9-8-2967,6-7-387,3-5-387,3-9-129</inkml:trace>
  <inkml:trace contextRef="#ctx0" brushRef="#br0" timeOffset="103098.8967">23206 3976 3096,'0'-23'5160,"0"23"-258,0-18-258,0 18-2838,0 0-774,10-1-258,-10 1 0,18 21-129,-10 4-258,1 8 129,0 4-129,0 9 129,-7 0-387,5 1 258,-4-2-645,-3-12-387,4 5-2322,-7-15-1806,2-4-387,-9-9-516,10-10 1</inkml:trace>
  <inkml:trace contextRef="#ctx0" brushRef="#br0" timeOffset="103286.9074">23126 4178 2709,'0'0'5031,"5"-10"0,7 8-516,6-4-2451,10 6-1290,-3 0-258,4-3-1290,0 3-3354,0 0-387,-4 0-387,-3 0 0</inkml:trace>
  <inkml:trace contextRef="#ctx0" brushRef="#br0" timeOffset="103482.9187">23469 3914 5934,'0'0'5289,"2"7"-516,-2 13-129,0 13-3870,-5 1-258,5 11-129,0 2-387,-2-5-1161,4 5-3225,1-2-387,1-7-387,-3-6-129</inkml:trace>
  <inkml:trace contextRef="#ctx0" brushRef="#br0" timeOffset="106879.1131">23716 3948 3870,'2'-10'4773,"-2"10"-1032,0 0-645,0 0-1161,0 0-645,0 0-387,0 0-387,11 5 0,-3 2-258,6 7 0,3-3 0,5 5 258,-1-3-129,4 1-258,-4-2 129,0-1 0,-7-3-129,1-2 129,-6-2 0,0-1-129,-9-3 0,12 1 129,-12-1-258,13 0 0,-13 0 0,11 0 0,-11 0 129,0 0-129,0 0 129,0 0-129,0 0-129,-19 13 0,1-2 0,-4 7-129,-2-1 129,-6 3-129,1 7-387,-6-9-1419,5 5-2580,-1 1-258,4-3-387,2-4 129</inkml:trace>
  <inkml:trace contextRef="#ctx0" brushRef="#br0" timeOffset="107187.1307">23926 4367 2967,'9'1'4644,"-9"-1"-129,0 0-516,-9 10-2709,-7-7-774,-2 4-258,-5 0-258,-6 3 0,2-1-129,-5 2 129,4 1-129,-4-3-774,12-2-3225,-3 6-258,6-9-258</inkml:trace>
  <inkml:trace contextRef="#ctx0" brushRef="#br0" timeOffset="107786.165">24271 4112 3870,'0'0'4515,"0"0"129,3 6-2451,-3-6-774,-5 16-387,5-16 129,-9 26-258,6-11 0,-2 8-258,0-3 0,3 10 0,0-4-258,2 4 0,4-4 0,8 3-129,0-6 0,4 0-129,3-6 129,2-3-129,-21-14 129,49 16 0,-49-16 0,53 1 0,-53-1 0,45-11 0,-45 11 0,0 0-129,46-51-129,-46 51 0,16-57 0,-16 57 0,0-64 0,0 64 0,0-68 0,0 68 0,-10-59 0,10 59-129,-28-43-129,13 28 0,-4 8-129,-1 3-129,0 4-645,-2 0-2838,4 8-1290,-2 2-129,4 3-387</inkml:trace>
  <inkml:trace contextRef="#ctx0" brushRef="#br0" timeOffset="122210.99">16806 4655 645,'-50'-83'2580,"27"47"903,10 10 258,3 5-387,10 21-387,0 0-774,8 9-774,2 17-516,9 17-129,-3 11-258,10 20 0,-2 13 0,4 20-129,-2 12 258,3 18-387,0 15-129,1 17-129,0 11 258,-2 16-258,0 10 129,-2 14-129,-4 12 129,1 10 0,-4 8 129,-2 11-129,-4 14 0,-2 5 0,-4 13 129,-1 7-129,-4 6 0,-2 9 129,0 3 0,-1 4 0,-3-2 0,1 5 0,1-6 0,0 2 129,2-5-129,6-6-258,3-4 0,5-6 129,7-8-129,2-5 129,4-6-129,4-5 0,-1-4 129,0-3 0,0-7-129,1-5 0,-4-7-129,-2-16-129,-1-10 129,0-16-129,0-19 129,0-22 0,-1-23-129,0-15 129,2-18-258,-2-20-387,7-10-2064,-6-25-2193,2-11-516,-6-13-258,-1-10-516</inkml:trace>
  <inkml:trace contextRef="#ctx0" brushRef="#br0" timeOffset="144530.2666">19384 5233 3225,'22'7'3225,"-11"-7"129,9-1-2451,-3 0-645,4-4 516,8 5 0,-2-3 258,11 3 258,2-1-129,17 3 129,4-2-129,25 4-258,10-4-387,14 0-258,8-3-129,13-4-129,0-5 0,-2-2-129,-3 1 129,-16 1-129,-13 5-258,-21-2-516,-12 9-2580,-22 2-903,-20 5-129,-12 4-129</inkml:trace>
  <inkml:trace contextRef="#ctx0" brushRef="#br0" timeOffset="145334.3126">21623 5022 903,'10'0'4128,"-10"0"387,20 3-129,1 4-2838,11-7-387,23 7 0,16-7 129,26 6-387,21-6-258,25 1-129,21 2 0,18 5-129,12-2 0,8 6-258,2-2-129,-6 0 129,-7 2 0,-8 0-129,-19-5 0,-17-4 129,-19-1 0,-23-2 129,-17 0 129,-17-5-387,-19 5-1032,-10-9-3225,-42 9-645,7-19-129,-25 6-774</inkml:trace>
  <inkml:trace contextRef="#ctx0" brushRef="#br0" timeOffset="150169.589">18230 6997 5676,'0'-32'5031,"9"10"-258,10 1-387,5-6-3096,9 14-129,0-1-258,8 14 0,-5 2-258,0 20-129,-8 8-258,-8 8 0,-10 7-129,-10 6-129,-7 0 129,-14 3 0,-9-4-258,-6-4 0,-1-4-645,-3-13-1032,6-1-2709,3-14-387,9-4-129,7-10-516</inkml:trace>
  <inkml:trace contextRef="#ctx0" brushRef="#br0" timeOffset="150446.605">18630 6878 4773,'8'-15'4773,"-2"-2"-129,-6 17-258,-10-2-2709,6 15-516,-11 5 129,5 14-516,-9 4-129,5 10-129,-1 4-129,4 4-258,4 2 0,7-6-129,3-4 129,12-5-129,7-3-645,-1-11-3999,10-7 0,-1-9-516,-1-7-258</inkml:trace>
  <inkml:trace contextRef="#ctx0" brushRef="#br0" timeOffset="151566.6691">19259 6832 903,'6'-21'3999,"-6"21"0,4-13-1419,-4 13-258,-8-8-516,-6 6-387,2 5-387,-8 10-258,1 12-129,-3 5-129,2 10-129,1 4 0,7 8 0,5 2-129,7 0-129,9-11 0,9-3-129,7-10 0,6-8-129,2-7-258,-3-15-1419,0-4-2322,-4-9-258,-8-3-516,-8-5 129</inkml:trace>
  <inkml:trace contextRef="#ctx0" brushRef="#br0" timeOffset="151722.678">19122 7096 6708,'22'8'4515,"2"-9"-258,7-7-645,0-6-5934,4 0-1677,1 1-129,-4-3-387</inkml:trace>
  <inkml:trace contextRef="#ctx0" brushRef="#br0" timeOffset="152166.7034">19701 6590 7998,'-4'-37'4902,"4"37"-129,-4 27-258,2 17-3741,-3 19-129,5 14-387,0 16-516,0-6-1419,3 4-2709,3-12-258,1-11-258,1-19-516</inkml:trace>
  <inkml:trace contextRef="#ctx0" brushRef="#br0" timeOffset="152354.7141">19789 6597 8514,'-2'-29'5031,"2"29"-387,-5 31-387,5 17-3612,4 11-516,5 10-129,1 8-516,-5-8-2838,4-3-1161,-3-10-258,-2-11-387</inkml:trace>
  <inkml:trace contextRef="#ctx0" brushRef="#br0" timeOffset="152701.734">19659 6504 7998,'43'-108'4902,"-8"78"-516,5 14-129,0 12-3354,5 8-516,-4 13-129,-1 9-129,-11 6-129,-6 6 129,-12 2-258,-8 3 129,-6-1-129,-11-2 129,-6-3 0,-1-2 0,0-3 0,4-2 129,6 4-129,11 4 258,3 1-129,15 3 0,10 4 0,6 2 0,3 0 0,2-1-129,-3-6 129,-3-8-387,-3 4-1032,-12-12-3225,-8-4-129,-9-8-387,-1-13-258</inkml:trace>
  <inkml:trace contextRef="#ctx0" brushRef="#br0" timeOffset="153398.7739">18340 8322 6450,'52'-45'4773,"-21"32"-258,1 9-387,4 10-3225,-10 11-258,1 12 0,-9 8-258,-6 9-258,-10 1 129,-3 1-258,-13 0 129,-8-5-258,-4-4 0,-6-8-258,2-4-645,-4-18-258,16-3-1419,4-11-1548,11-17-387,7-12-129</inkml:trace>
  <inkml:trace contextRef="#ctx0" brushRef="#br0" timeOffset="153570.7837">18561 8360 5547,'25'-35'4773,"-25"35"0,-7 14-258,-11 8-2451,10 20-774,-3 2-387,8 8-387,3-1 0,7-1-258,12-4-387,5-11-129,10-2-1548,1-20-2580,1-9-387,-3-8-129,1-16-645</inkml:trace>
  <inkml:trace contextRef="#ctx0" brushRef="#br0" timeOffset="153849.7997">18771 8089 9417,'-5'-83'4773,"12"56"-258,9 5-129,7 10-3999,4 4 0,6 8-129,-5 6 0,0 11 0,-7 2 0,-5 9-129,-7 1-129,-7 6 129,-2-2-129,-7 1 0,0-5-129,0-4 129,4-6-129,3-4 0,0-15 129,16 14-387,1-12 0,-1-2-645,8 0-2193,-8 0-1290,0 0-258,-2 0-387</inkml:trace>
  <inkml:trace contextRef="#ctx0" brushRef="#br0" timeOffset="154006.8086">19278 8390 9159,'43'8'5160,"-18"-8"-258,4-8-387,3-6-4128,2-2-3870,8 1-903,0-2-516,0 2-387</inkml:trace>
  <inkml:trace contextRef="#ctx0" brushRef="#br0" timeOffset="154294.8249">19801 7925 6837,'28'-43'5418,"-4"29"-387,6 11-387,3 1-2580,1 13-1677,-4 12 0,-2 12-129,-10 10-129,-10 6-129,-8 7-129,-10 3 258,-8-1-258,-3-6 129,1-3 0,4-7 129,5-11-129,8-11 0,8-9 0,13-8-258,12-3-1290,1-7-2967,5-10-129,-2-6-516,2-5 0</inkml:trace>
  <inkml:trace contextRef="#ctx0" brushRef="#br0" timeOffset="154458.8343">20221 8179 8385,'5'-37'5160,"-5"37"-129,11-10-387,3 19-3225,3 1-645,14 9-387,0 5 0,4 2-129,2 3-258,1-4-258,-3 4-645,-12-12-3870,2-2 0,-10-8-645,-2-4-129</inkml:trace>
  <inkml:trace contextRef="#ctx0" brushRef="#br0" timeOffset="154614.8433">20527 8136 5547,'-24'-51'5160,"14"42"-129,-6 9-387,3 24-2967,-6 0-516,6 12-387,-2 5-774,-1-2-1677,7 7-2709,1-7-516,6-7-129,2-8-645</inkml:trace>
  <inkml:trace contextRef="#ctx0" brushRef="#br0" timeOffset="154810.8544">20714 8007 8901,'24'-30'5418,"-11"30"-258,-6 12-387,6 19-3483,-6 0-903,7 8 0,-2 3-387,-3-3-645,4 4-4128,-10-11-129,-2-1-258,-4-13-645</inkml:trace>
  <inkml:trace contextRef="#ctx0" brushRef="#br0" timeOffset="154969.8635">20675 8240 7353,'15'-14'4902,"2"4"-129,9-3-645,2 2-4386,9-2-3741,2-5-516,2 0-258,0-1-387</inkml:trace>
  <inkml:trace contextRef="#ctx0" brushRef="#br0" timeOffset="155134.8732">21201 7871 9030,'0'0'5547,"7"20"-645,-7 0-129,8 14-3870,-7 4-516,4 8-258,3 6-774,-8-9-3096,7 3-1032,-3-9-516,2-4-258</inkml:trace>
  <inkml:trace contextRef="#ctx0" brushRef="#br0" timeOffset="156281.9388">21872 7599 8514,'-8'-12'5418,"-4"8"-387,12 4-258,9 9-3483,12 10-645,8 5-258,10 1-258,9 1 129,8-1-258,6-1 0,2-3 0,0-3 0,-7-3 0,-4-5 0,-10-2 0,-10-2 0,-12 1 0,-12-2 129,-9-5 0,-16 19-129,-9-6 129,-10 0-129,-5 7 129,-9 1-129,-2 4-129,0-1-129,5-3-387,11 11-2967,1-13-1290,15 3-387,7-11-516</inkml:trace>
  <inkml:trace contextRef="#ctx0" brushRef="#br0" timeOffset="156470.9496">22439 8022 5547,'18'-4'5418,"-18"4"-258,0 0-387,-24 0-1806,-10 4-2709,-4 6-258,-5 5 0,-4-1-258,4 9-903,0-9-3483,10 1-129,11-4-387,22-11-387</inkml:trace>
  <inkml:trace contextRef="#ctx0" brushRef="#br0" timeOffset="156809.9689">22829 7840 9288,'19'0'5547,"-16"22"-387,-7-5-129,4 8-4386,-7 4-129,7 7 0,5-3-387,14-3 129,8-5-258,8-7 129,6-8-129,1-9 0,2-3 0,-2-16-129,-4-8 129,-10-6 0,-7-7 0,-8-5 0,-12-2-129,-5-3 258,-12 5-129,-11 4 129,-8 9-258,-7 5 129,-2 18-516,-10-4-1806,10 20-2451,-2 6-387,5 10-258,3 1-774</inkml:trace>
  <inkml:trace contextRef="#ctx0" brushRef="#br0" timeOffset="171945.8345">19265 9410 903,'0'-20'4386,"4"5"516,-4 15-258,0 0-1935,5-19-645,3 19-516,-8 0-129,12 9-387,-5 5-258,6 14-129,0 1-258,4 9 0,0 3-258,4 5 0,-2-3-258,0-6 129,1-4-258,-2-11-258,2 1-645,-11-18-2709,6-3-903,-6-4-387,0-8-258</inkml:trace>
  <inkml:trace contextRef="#ctx0" brushRef="#br0" timeOffset="172206.8494">19559 9353 7353,'4'-20'5160,"-4"6"-258,0 14-258,-14 3-3612,-1 7-516,0 11 0,-5 5-387,-5 9-129,-3 6 0,-2 3 129,-1 4-258,-2 0-129,6 1-516,-6-13-2193,13 2-1548,2-8-387,9-9-258,6-5-258</inkml:trace>
  <inkml:trace contextRef="#ctx0" brushRef="#br0" timeOffset="172410.8613">19777 9533 9288,'40'0'5031,"-17"0"-516,2-1-1161,6 1-3225,3 10-1419,-1-5-2967,-5-2-516,0 1-258,-3-4-258</inkml:trace>
  <inkml:trace contextRef="#ctx0" brushRef="#br0" timeOffset="172614.873">20375 9351 8643,'10'-24'5547,"-10"24"-516,0 0-258,0 0-3999,0 19-258,0 7-258,0 6-129,0 4-129,0 8-387,-3-8-516,6 8-2967,-3-13-1032,0-4-387,1-10-258</inkml:trace>
  <inkml:trace contextRef="#ctx0" brushRef="#br0" timeOffset="172862.8871">20653 9225 8901,'33'-19'5289,"-17"19"-258,2 16-258,-3 6-3999,4 12-258,-2 4-129,-3 8-258,-4 6 0,0 3 0,-6 1-258,-2-3 129,-2 2-387,-10-10-516,3 5-1806,-12-12-2193,-7-1-258,-12-12-645,-9-3 258</inkml:trace>
  <inkml:trace contextRef="#ctx0" brushRef="#br0" timeOffset="173169.9045">18999 9208 8901,'40'-10'5031,"-29"27"-387,-8 17-129,-12 16-3870,-8 21-258,-11 15 129,-1 12-387,0 9 129,5 1 0,13 4-129,14-6-129,22-4-258,19-27-2709,22-13-1548,23-18-258,21-29-516,14-15-387</inkml:trace>
  <inkml:trace contextRef="#ctx0" brushRef="#br0" timeOffset="173529.9253">20852 9057 4902,'54'-25'5160,"-23"19"-129,-1 6-516,2 6-2967,-11 1-387,7 10-516,-15 0-387,-3 7-129,-7 0-129,-4-1 0,-9 1 0,-2-3 0,-1-1 129,3-4-129,1-3 0,9-13 129,-4 17 0,9-14 0,8 0 0,5-3-129,4 0-258,0-4-645,12 2-3354,-7-3-774,3-1 0,1 1-516</inkml:trace>
  <inkml:trace contextRef="#ctx0" brushRef="#br0" timeOffset="173941.9489">21689 9217 9159,'9'0'5418,"1"0"-129,-2 0-387,9 9-4386,-2 0 0,8 5-129,5 1-129,6 0-129,3 2 129,1 1-258,0-1 129,-1-7-129,-2 0-129,-4-4 258,-5 0-129,-7-1 0,-7-3-129,-2 0 129,-10-2 0,12 1 0,-12-1 0,-5 5-129,-7 2 129,-5 2-129,-5 3 258,-10 5-258,-4 5 129,-9 2-129,-1 8-129,-2-5-258,4 9-516,-3-10-3096,11 3-903,5-11-387,13 1-387</inkml:trace>
  <inkml:trace contextRef="#ctx0" brushRef="#br0" timeOffset="174190.9631">22174 9592 5160,'31'0'5160,"-31"0"-387,0 0-387,-25 1-3225,4 11-645,-8-1-387,-2 0 129,-4 6-387,-2-1 129,2 1-258,-1-5-516,12 2-3354,-2-1-645,5-4 0,6-3-387</inkml:trace>
  <inkml:trace contextRef="#ctx0" brushRef="#br0" timeOffset="174593.986">22448 9310 5934,'42'-23'5418,"-32"15"-129,-10 8-645,0 0-2967,0 17-774,-13-1 129,4 12-645,-6 1 129,3 6-258,1 1 0,6-2 0,5-2-129,3-1 0,10-7 129,9-4-129,6-8 0,4-8 0,3-5 129,1-12-129,0-8 0,-4-8-129,-5-6 129,-3-6 0,-12-6-258,-2-1 258,-10 3-387,-3 3 129,-11 6 0,-5 6-258,-1 10-258,-8 0-1290,4 20-3096,-2 0-387,2 13-258,-1 3-258</inkml:trace>
  <inkml:trace contextRef="#ctx0" brushRef="#br0" timeOffset="213106.1889">20320 10946 3225,'5'16'2709,"4"2"258,-6-6 129,9 9 0,-12-21-129,22 30 0,-22-30-645,30 17-645,-7-17-774,14-10-258,10-13-258,13-15-129,12-5-516,7-9-129,6 2-774,-11-11-645,3 17-3096,-19 4-387,-18 13-129,-22 13-645</inkml:trace>
  <inkml:trace contextRef="#ctx0" brushRef="#br0" timeOffset="217269.4271">1854 5366 4644,'1'-39'5289,"-1"21"-387,0 6 129,0-14-2193,0 26-903,-2-14-645,2 14-387,-3 27-258,3 15-129,-4 16-258,2 23-129,1 15 0,1 11 0,0 7-129,2-3-129,3-11 129,-1-14-129,1-15-129,-4-23-387,5-14-1032,-6-34-3483,0 0 258,-4-24-516,-4-20-645</inkml:trace>
  <inkml:trace contextRef="#ctx0" brushRef="#br0" timeOffset="217534.4422">1376 5309 10191,'-45'15'5160,"45"-15"-129,26-7-258,19-7-3741,20-18-387,21-1 0,17-18-129,9 3-129,0-3 0,-4 4-387,-10 3-129,-14 9-258,-16 15-129,-30 3-516,-7 24-3483,-27 10-387,-4 20-387,-18 6-258</inkml:trace>
  <inkml:trace contextRef="#ctx0" brushRef="#br0" timeOffset="217885.4623">2165 5840 11739,'-22'5'5289,"22"-5"-387,-14 19-129,14 1-4257,0 9-129,3 7-258,6 4 0,0 4 0,3-2-129,3-4 129,0-6-129,4-10-129,1-12 129,-1-10-129,-4-6 0,1-20 0,-3-8 0,-5-17-129,-5-10 258,-6-6 0,-8 9-129,-5 0 129,-4 12-129,-5 5 0,-1 16-129,-3 8-258,14 22-1290,-6 2-2709,13 8-387,5-3-387,7 4-129</inkml:trace>
  <inkml:trace contextRef="#ctx0" brushRef="#br0" timeOffset="218518.4985">3116 5819 10062,'5'-41'5289,"-9"28"-258,-10 2-129,-1 11-3612,-10 17-774,2 14 0,-1 5-387,2 10 0,5 2-129,4 3 0,12-6-129,2-10 129,16-16-129,4-17 0,7-9 0,2-20 0,2-19 129,1-21-129,-5-17 129,-3-16-129,-5-3 129,-5 2 129,-4 6 0,-6 12 0,-2 14 0,-3 18 129,0 28 129,0 23-129,-8 26 0,4 23 0,2 15 0,2 18-129,0 11 0,4 3 0,6-3-129,0-4 0,2-14 0,1-14-129,3-15-258,-3-20-129,4-13-258,-5-16-387,3-10-645,-8-29-645,9 1 258,-9-18 1032,2 7 774,-5 0 387,-4 6 516,1 17 258,-2 4 774,1 34 903,-8 10-516,8 27-903,-3 0-645,3 5-516,8 13-1161,-3-17-3483,11 1 0,-2-21-516,7-10-387</inkml:trace>
  <inkml:trace contextRef="#ctx0" brushRef="#br0" timeOffset="218894.52">3558 5509 12771,'-12'-68'4902,"5"51"-258,7 17-903,0 0-3483,-10 14-258,9 6 0,-1 4-258,1 5 129,-1 2-258,2 6 129,0 1-129,0 0 258,1-4-258,7 1 258,-1-6 0,4-3 0,1-3 129,0-6-129,4-4 129,-1-3 129,-2-2-129,-3-4 258,1 3 258,-11-7-129,11 13 0,-11-13 0,0 24 129,-1-12-129,-5 7 0,-2-2-258,-2 3 0,-3 4-258,-1-5-129,1 10-774,-5-14-3741,8-1 129,-1-10-516,11-4-387</inkml:trace>
  <inkml:trace contextRef="#ctx0" brushRef="#br0" timeOffset="219065.5298">3768 5728 11481,'31'-10'5289,"-24"28"-516,-7 9 0,0 21-4128,-1 15-258,0 14-129,-3 17-516,-7 1-1677,11 7-2838,-7-6-129,3-4-387,-4-18-387</inkml:trace>
  <inkml:trace contextRef="#ctx0" brushRef="#br0" timeOffset="219725.5675">3795 5766 11094,'31'-74'5160,"-11"64"-387,-3 10-129,9 14-4128,-8 14-258,0 11-129,-8 6-129,-5 4-129,-5-3-387,-2-3 129,-4-7-387,-8-14-387,10-5-129,-6-17-516,10 0 129,1-31-129,14 9 516,-3-9 903,6 1 387,3 5 645,-4-3 516,6 19 387,-11-3 258,7 17 129,-19-5-645,18 27-258,-15-9-516,4 7-129,-6-2-258,2-2 0,0-2-129,-3-6 0,0-13 0,0 0 129,0 0-129,9-9-129,-4-13-129,2-6 0,2-1 0,2-3 0,0 5-258,-1 1 258,0 10 258,-2 7 0,-8 9 129,13 9 258,-10 7-129,1 8 0,-1-2 0,4 5 0,4-5 0,-1-1-129,4-6-129,5-6 129,0-4-129,5-5 0,-3-3 129,0-8-258,-3-8 258,-3-2-129,-4-7 0,-7-5 0,-4-2 0,-8 0 129,-4 2-129,-3 2-129,0 9-129,-4-3-903,11 19-3483,-5 1 0,13 5-258,-6 6-645</inkml:trace>
  <inkml:trace contextRef="#ctx0" brushRef="#br0" timeOffset="220193.5943">4402 5803 10965,'25'59'5031,"-17"-32"-387,3 4 129,-6-12-3999,8 1-258,-1-11-258,3-4 0,-1-5-129,3-9 0,-1-8-129,-1-6 129,0-6-129,1-1 0,-3-2 0,-2 3 0,-1 3-129,-2 3 129,1 6 0,-1 4-129,-8 13 129,14-8-129,-6 8 129,1 0 0,1 0 0,0 1-129,2-1 129,1 0 0,1 0 0,2-2 0,-1-7 0,1-3 0,-2-4 0,0-3 0,-4 0 0,-3-2 0,-5 1 129,-2 6-129,0 14 0,-18-9 129,3 15 0,1 14-129,-2 8 129,3 9 0,3 6-129,5 3 129,5 0-129,0-2 0,9-5-129,1-8-387,10-1-3225,-10-16-1032,4-2-387,-3-10-258</inkml:trace>
  <inkml:trace contextRef="#ctx0" brushRef="#br0" timeOffset="220861.6325">5541 5223 7611,'21'-82'5289,"-17"48"-516,7 9 0,-15 6-3225,4 19-129,-1 19-516,-3 23-258,-4 12-258,2 15 0,-2 9-129,1 13-129,0-1 129,4-3-258,3-5 0,0-16-516,3-1-903,-2-26-3483,7-8 129,-8-31-516,0 0-516</inkml:trace>
  <inkml:trace contextRef="#ctx0" brushRef="#br0" timeOffset="221453.6664">5440 5432 6450,'-20'0'5031,"20"0"-258,0 0-129,0-11-2580,14-1-1290,6-12-129,10 5 129,0-8-129,3 8-258,-3 4 0,2 15-258,-6 12 129,-4 17-129,-9 17 129,-3 15-129,-1 5 0,-2 4 0,2 0 0,2-11-129,4-12 129,3-13-129,2-20 0,2-14-129,2-14 129,-2-15 0,-2-15 129,0-4-129,-6-1-129,-3 1 258,-4 9-258,-4 8 129,-3 9 129,0 22-129,-10 0 0,4 20 0,-3 13 129,5 3-129,2 6 129,2 4-129,7-5 0,6-2 0,4-10-129,6-8 129,1-6 0,4-13-129,-1-4 0,1-13 0,-1-9 0,-3-7 0,1-3 0,-5-1 0,-3 6 129,-4 3 0,-3 7 0,-10 19 0,9-7 0,-9 16 129,-2 11-129,-2 11 129,1 5-258,3 1 129,0 2-516,6-7-516,12 1-3612,2-8-258,12-4-129,6-14-516</inkml:trace>
  <inkml:trace contextRef="#ctx0" brushRef="#br0" timeOffset="221874.6905">6971 5540 11997,'-17'-29'5418,"4"29"-516,-4 0 0,1 10-4515,1 11-129,2 8 0,3 5-129,3 4 0,4-1-129,3-4 0,13-8-129,5-9 129,8-9-258,4-7 129,7-11-129,0-18-129,6-8-129,-3-18 0,1-9-258,-6-19 129,1-3 129,-9-6 258,-6 6 387,-8 12 387,-10 9-129,-1 24 258,-7 20 0,-2 26 129,-7 30-258,5 17-129,3 14 0,3 10-387,3 14-258,4-5-516,10 7-258,-4-26-2064,11 0-1677,-6-21-516,11-11-258,-2-21-129</inkml:trace>
  <inkml:trace contextRef="#ctx0" brushRef="#br0" timeOffset="222377.7192">7504 5613 6708,'41'-73'5160,"-29"44"0,-10 3-258,-2 26-2193,-13-8-1161,-1 16-387,-4 8-645,-1 7-258,1 6 129,2 2-258,3-1-129,5-1 0,6-5 0,2-4-129,5-6 129,6-11 0,4-3-129,2-12 129,1-10 0,3-5 0,-2-2 0,-2 3 0,-2-2 0,-4 8 0,-4 8 0,-7 12 0,11 3 0,-8 15 0,-1 4 0,0 0 0,3 2 0,1 0 0,3-2-129,1-10 129,2-2-129,2-7 129,1-3-129,2-5 129,1-11-129,-3-5 129,2-5 0,-1 3-129,-2-1 129,-3 1 0,-1 5 129,-2 9-129,-8 9 0,15 0 0,-11 13 0,0 8 129,0 3-258,2 1 129,-2 3-129,1-6-129,3 4-516,-5-13-387,11 4-2322,-14-17-1419,18 0-258,-10-8-129,4-8-387</inkml:trace>
  <inkml:trace contextRef="#ctx0" brushRef="#br0" timeOffset="222522.7275">7832 5320 7353,'0'0'4515,"7"0"-3612,5 2-903,3 7-4257,1 6-258</inkml:trace>
  <inkml:trace contextRef="#ctx0" brushRef="#br0" timeOffset="222897.749">7948 5629 9288,'20'10'5160,"-7"-12"-387,-2-15-129,5 4-3483,-7-9-387,2 1-645,-1 2-129,0 2 129,-3 5-129,-7 12 0,11-14 129,-11 14 0,7 2-129,-1 10 129,-2 2-129,3 3 129,1 1-129,1 1 0,-1-5 0,2-2 0,0-5 0,1-6 0,2-1 0,-1-8 0,1-5 129,3-7-129,-2-1-129,2-7 129,1 1-129,0 0 0,-4 6 0,0 1 0,-3 7-129,-10 13 129,12-7 0,-12 7-774,6 21-3612,-6-2-129,3 10-387,-3-3-387</inkml:trace>
  <inkml:trace contextRef="#ctx0" brushRef="#br0" timeOffset="223054.758">8447 5701 7482,'23'27'5547,"-17"-12"-645,2 9 0,-7-7-2064,2 10-2709,0 10-3096,-3-8-1806,-3 0-258,-7-6-516,-1-6-258</inkml:trace>
  <inkml:trace contextRef="#ctx0" brushRef="#br0" timeOffset="223893.8059">9200 5434 10191,'80'-71'5418,"-56"47"-645,-7 16 129,-17 8-4257,-7 18-258,-4 11 0,1 14-258,-1 3 129,5 6-258,4-3 129,2-4-258,9-12 129,5-8 0,0-12 0,5-12 0,-2-9 129,-1-14-129,-1-8 0,-1-7 129,-2-1-258,2 1 258,-4 1-258,-2 3 258,-1 9-258,1 11 129,-8 13-129,13 0 0,-8 13 129,3 5-129,0 9 129,1 0-129,1 4 129,3-5-258,-2-1 129,4-3 0,1-5-129,0-10 0,3-1 0,1-6-129,3-9 129,-3-8-258,6-4 129,-2-4 129,-1-1 0,-1-1 129,-4 1 0,-1 4 258,-7 1-129,-4 3 258,-5 3-258,-1 4 129,0 11 0,-3-16 0,3 16-129,0 0 0,0 0 129,0 0 0,-3 18 129,6 3 0,1 6 0,3 5 0,-1 5 0,0 1-129,0 2 129,2-8-387,2-3-129,0-7-258,7 2-1806,1-21-2322,8-3-129,0-12-387,9-8-516</inkml:trace>
  <inkml:trace contextRef="#ctx0" brushRef="#br0" timeOffset="224609.8469">10690 5300 10062,'32'-7'5160,"-32"7"-258,1 15-129,-1 9-4128,-10-1 0,2 10-387,0 0-129,2 6-258,5-7 129,1-4-258,10-8 258,8-11 0,5-8-129,2-6 129,2-13-129,1-13 258,-2-3-129,-3-4 129,-4-1-129,-5 7 129,-4 4-129,-6 8 129,-4 20-129,0 0-129,0 0 129,0 22-258,0 5 258,0-1-258,1 3 258,5-2-387,2-5 129,1-6-516,4-4 129,-4-9 0,4-1-129,-3-7 129,8-3-258,-6-9 387,3 4 0,-1-7 258,2 1 258,-1 2 387,-4 0-129,3 8 258,-5-6 129,1 10 0,-10 5 0,13-2-129,-13 2 0,12 5-258,-12-5-258,13 17 0,-5-3-516,-8-14-1677,11 15-2064,-11-15-774,9 9 129,-9-9-516</inkml:trace>
  <inkml:trace contextRef="#ctx0" brushRef="#br0" timeOffset="224746.8545">11249 5027 8385,'0'-60'4773,"-2"43"-258,2 17-774,0 0-7482,0 0-516,9-8-516,4 8-258</inkml:trace>
  <inkml:trace contextRef="#ctx0" brushRef="#br0" timeOffset="224885.8627">11476 4935 9804,'4'61'5289,"-16"-16"-387,-3 17-129,-6 3-4257,5 14-387,0 11-258,-2-10-3741,10 4-645,0-20-903,8-9-258</inkml:trace>
  <inkml:trace contextRef="#ctx0" brushRef="#br0" timeOffset="225089.8743">11635 4988 9159,'4'-25'5289,"-8"48"-258,-7 20-387,-6 11-3870,4 13-387,2 6-129,1 7-258,5-1-258,0-13-1161,5-1-3225,4-19-387,8-9-516,2-16-387</inkml:trace>
  <inkml:trace contextRef="#ctx0" brushRef="#br0" timeOffset="225492.8974">12697 5288 9288,'7'-53'5160,"-7"34"-129,-13 1-387,3 12-3870,-13 6-387,4 7-129,-3 10 129,8 9-258,1 5 0,10 4-258,3 3 129,10 1-129,4 0 129,3-2-258,-3-3 258,-4-4-258,-5-3 129,-5-5 129,-13-7-129,-8-8 0,-5-6 0,-3-7-516,6-4 0,-1-21-774,20 4-3096,4-17-258,14-6-516,11-13 0</inkml:trace>
  <inkml:trace contextRef="#ctx0" brushRef="#br0" timeOffset="226125.9336">12828 4996 9804,'49'-42'5418,"-49"42"-387,13 24-129,-16 10-3999,-4 15-387,-2 10-258,0 3 0,0 1-387,3-1-129,1-8 129,3-12-258,2-9 129,5-16-129,6-9 129,2-9 0,4-15 129,0-11 129,4-7 0,0-3 0,-1-1 0,-2 4 129,-5 7-129,-3 9 129,-10 18 0,11-2-129,-11 13 129,0 12 0,0 7 0,0 1-129,0 1 0,6-4-129,2-3 129,5-8-258,2-5 258,2-5-129,3-7 0,5-2 129,1-8-129,-1-8 129,1 0-129,-1-4 129,-4 3-129,-4-1-129,-6 6 258,-4-1-129,-7 15 129,-2-10 129,-7 10 129,-3 5-129,1 7 0,3 3 0,3 2 0,5 2-129,2 0 0,7-4-129,4 2-129,0-7-258,4-2 129,-6-8-129,2 0 0,-4-7 129,0-5 0,-4-6 0,-3-10 258,1 0 258,-3-7 387,0 2-129,-6-5 0,0 8 0,-6 1 0,2 5-129,-1 12-387,-3-2-1161,6 14-3225,8 0-129,0 0-387,-3 10-258</inkml:trace>
  <inkml:trace contextRef="#ctx0" brushRef="#br0" timeOffset="226553.9581">13447 5219 10707,'25'28'5160,"-19"-16"-387,3 10-1032,-6-11-2967,7 1-258,0-4-387,3-3 0,1-2 0,2-3 0,4 0-129,0-10 0,0 0 0,-1-2 0,-4 0 129,-2 2-129,-4 3 0,-9 7 0,10-3-129,-10 3 129,1 15 0,-1 3 0,2 1 0,0 2 0,1-1 0,5-3 0,0-4 0,3-4 0,5-5 0,-1-4 0,6 0 0,0-8 129,3-4-129,1-2 0,0-2 0,0-1 0,-8 0 0,1-2 0,-5 1 0,-3 1 129,-5-2-129,-2 3 129,-3 1-129,0 1-258,0 14-1935,0-11-2451,0 11-387,0 0-387,0 0-387</inkml:trace>
  <inkml:trace contextRef="#ctx0" brushRef="#br0" timeOffset="227152.9924">2671 7033 11094,'16'14'5418,"-13"18"-387,-2 23-258,-6 13-4257,-4 15-258,-3 9 0,-2 6-129,-3 1-258,-1-13-516,8-3-774,-5-26-3354,12-15-258,-4-17-387,5-14-387</inkml:trace>
  <inkml:trace contextRef="#ctx0" brushRef="#br0" timeOffset="227546.0148">2421 7495 6708,'1'-51'5547,"16"22"-258,14 0-258,7-7-2064,7 6-2580,3 4 258,3 9-129,-6 12 0,-5 12-258,-7 24 0,-11 12 0,-9 10-129,-5 8 0,-2 3 0,-1-6-129,2-9 0,1-13-129,4-14 0,2-15 0,4-8 129,3-16-129,-3-11 129,1-6-129,-1-6 0,-4 2 129,-3 6 129,-1 5-129,-4 13 0,-6 14 0,0 0 0,7 11 129,-6 13-258,3 2-129,4 6-258,2-10-516,15 9-2580,-3-18-1419,12-7-129,-1-7-516,7-7 0</inkml:trace>
  <inkml:trace contextRef="#ctx0" brushRef="#br0" timeOffset="228018.0418">3328 7519 9804,'4'-19'5418,"-15"7"-516,-3 14 129,-13 3-3741,9 12-645,-2-1-258,5 4-129,3-3-129,9-3-129,3-1 0,0-13-129,16 10 129,0-10-129,3-6 0,-1-4 0,1-2 0,-3-2 0,0 2 0,-1 0 0,-2 5 0,-3 3 0,0 4 0,-10 0 0,14 23 0,-7-8 129,4 1-129,0 4 0,2-8 129,3 0 0,3-10-129,4-2 129,2-9 0,3-8 0,2-7 129,-2-6-129,3-8 0,0-5 0,-2-12 129,-3-3-129,-2-3 129,-5 5 0,-6 5 0,-2 9 129,-7 13 0,-4 17 0,-7 19-129,-5 24 129,-3 18-129,-1 10-129,1 9-258,3 4 0,8 7-516,-2-16-645,13-2-3354,-3-19-258,7-8-258,-1-20-516</inkml:trace>
  <inkml:trace contextRef="#ctx0" brushRef="#br0" timeOffset="228178.051">3686 7366 11739,'5'-26'5289,"12"14"-387,13 0-129,10-1-5031,-1-8-4257,14 2-387,-1-4-258,-1 2-774</inkml:trace>
  <inkml:trace contextRef="#ctx0" brushRef="#br0" timeOffset="228634.0771">5145 7077 5805,'20'-53'4902,"-4"16"-129,-1-11-258,5-1-3354,-10-14 0,5 6 0,-15-9 129,1 15-258,-7 2-129,-5 18-387,-8 17-129,-6 20 0,-4 31-129,-3 26-258,-6 31 129,3 27 0,1 22-129,3 9 0,3 6 0,6-3-129,5-7-129,3-15-129,4-15-258,-4-31-516,8-12-2709,-12-34-1032,3-13-387,-11-22-516</inkml:trace>
  <inkml:trace contextRef="#ctx0" brushRef="#br0" timeOffset="228930.094">4777 7392 6966,'38'-79'5418,"-18"58"-387,-3 4-258,4 17-2064,-1 0-2064,8 12-129,0 5-258,5 4 0,0 1 0,-1 1-129,-2-1 0,-3-4 0,-6-4-129,-4-10 0,-3-4 129,-4-6-129,-3-13 0,0-4 0,-4-9 0,0-5-258,-3 0 0,0-1-387,0 13-645,-13-3-3354,5 18-258,-6 0-258,4 10-387</inkml:trace>
  <inkml:trace contextRef="#ctx0" brushRef="#br0" timeOffset="229129.1054">5157 7253 8514,'48'39'4902,"-21"-15"-258,-3-8-1161,3 12-1935,-12-14-645,1 7-129,-8-13-258,0 0-129,-8-8 0,5-9-129,-5-10 0,3-7-129,1-7 0,3-4-129,4 0-129,2-3-516,9 12-3999,-6 1 0,2 9-645,-1 5-258</inkml:trace>
  <inkml:trace contextRef="#ctx0" brushRef="#br0" timeOffset="230694.1949">6117 7351 8256,'-3'42'4902,"14"-28"-129,6-12-258,14-2-3999,0-16-129,11-5 0,-1-11 0,2-5-129,-3-9 258,-1 1-387,-9-2 129,-10 4 0,-9 6 0,-11 11-129,-14 10 0,-7 12 0,-10 8 0,0 20 0,-3 7 129,6 15-387,4 2 258,8 6 0,8-3-129,8-3 0,5-7 0,9-7 129,6-13-129,3-13 0,4-8 0,0-11 0,2-12 0,-1-6 129,2-6-129,-1-6 0,-4 1 0,0 3 0,-7 6 0,-3 4 0,-3 11 0,-4 7 129,-8 9-129,8 13 0,-6 7 0,-1 6 129,3-1-129,1 3 0,4-3 0,0-2 0,4-10 0,1-4 0,-2-9 0,1-1 0,-2-8 0,-1-6 0,-4-7 129,2-3-129,-2-2 129,0-2-129,2 3 0,0 0 0,3 1 0,1 2 0,2 7 0,0 7 0,1 4-129,0 2 129,1 3 0,-1 3 0,-1 0 0,2 0-129,-2-1 129,0-2-129,-2 0 129,-1 0 0,-2-1-129,-9 1 129,11-4 0,-11 4 0,0 0 0,-11 16 0,2 3 129,0 3-129,-1 3 0,3 2 129,1 1-129,5-2 0,1-4 0,4-5-129,6-7 129,1-4 0,2-6 0,2-3 0,2-8 0,1-7-129,3-4 258,-2 1-129,2-1 0,-2-1 0,-2 5 0,-2 2 0,-3 4 0,-3 5 0,-9 7 0,11 0-129,-11 0 258,5 20-129,-2-4 0,1 1 0,0 3 0,1-3 0,1-1 0,1-1 0,5-5-129,0-5 129,2-3 0,2-1 0,-1-1 0,3-5 0,0-6 0,-2 2 0,1-3 0,-3 0 129,2 2-129,-4-2 0,0 4 0,-2 1 0,-1 5 0,0 2 0,-9 0 0,11 5-129,-6 7 129,0 0 0,-1 1 0,-1 3 0,2-1-129,0 0 129,-1-3-129,1 0 129,-5-12-129,7 14 129,-7-14-129,0 0 129,12 0-129,-12 0 129,10-14 0,0-3 0,-2-2 0,4-2 129,-1 0 0,1 2 0,-2-1 129,0 6 0,-10 14 0,13-8 0,-13 8-129,6 21 129,-6 4 0,0 14-129,1 4 0,-1 11 0,0 7 0,-1 8 0,-5 6 0,1 3 0,-3 0 0,-3-2-129,-3-1 129,-3-4-129,-3-5 0,-1-11 0,-2-5-129,-2-8 129,0-7-129,-2-8 129,-1-6-129,-1-8 0,1-5-129,-3-8-774,11 4-3354,-11-7-516,7-5-516,-2-9-387</inkml:trace>
  <inkml:trace contextRef="#ctx0" brushRef="#br0" timeOffset="231645.2493">8205 7068 9030,'-4'-18'5031,"4"18"-258,3-12-1290,7 19-2193,-4 5-516,4 12-258,0 5-258,-2 6-129,0-1-258,-3 2 129,0-7 0,-4-10-129,-1-19 129,0 0 129,0 0-129,13-29 0,-5-3 258,5-5-258,7-3 0,1 1 0,6 4-258,0 4 0,1 8-387,-4 5 258,-2 9-129,-3 3 258,-4 6-129,-5 0 0,0 6 387,-2 1-129,2-2 258,4 0 0,2-3-129,5-2 0,4-2 129,0-7-129,2-2-129,-4 0 258,-5-5 0,-4 5 0,-11 1 129,-3 10 129,-10 0 0,-7 15-129,-9 4 387,1 10-387,-2 9 0,4 1-129,5 6 0,6-5-387,12-1-387,0-12-516,24 4-1290,-3-19-1935,13-3-516,-2-10-387,6-10 0</inkml:trace>
  <inkml:trace contextRef="#ctx0" brushRef="#br0" timeOffset="232149.2781">8818 7187 258,'36'-48'4773,"-27"29"516,-9 19-387,0-20-258,0 20-1806,-18 0-1548,8 12-387,-5 0-516,2 3-129,4 4-258,3-2 0,2 0 0,3-2 0,1-15 0,5 14-129,4-14 129,2-1 0,0-12 0,1-2-129,-1-3 258,1 2-129,-2 0 0,-2 3 0,-8 13 0,7-9 0,-7 9 0,2 9 0,-2 6-129,0 2 129,0 3-129,5-1-129,2 1 0,4-4-129,7-6 0,2-8 0,7-2 0,1-12-129,6-4 129,0-14-129,4-3 129,-5-15 129,5-5 0,-5-10 129,0-9 129,-3-3 129,-7-1 129,-3 8 258,-7 2 129,-1 20-129,-11 10 129,-1 23-129,-6 14 258,-4 28-258,-3 12-258,3 17 0,3 10-129,1 5-258,6 4-129,6-5-516,16 2-3225,-1-15-774,11-7-258,-1-15-645</inkml:trace>
  <inkml:trace contextRef="#ctx0" brushRef="#br0" timeOffset="232414.2933">9964 6907 9417,'49'-25'5289,"-27"18"-516,5 12-129,-6 5-3999,0 11-387,-3 2 0,-6 7-258,-9 0 129,-3 3-129,-9-1 129,-7-3-129,-5-2-129,-4-8-387,2 8-1161,-1-17-2967,6-3-387,4-7-129,14 0-258</inkml:trace>
  <inkml:trace contextRef="#ctx0" brushRef="#br0" timeOffset="232618.305">10197 6910 7482,'23'-32'5031,"-23"32"-129,0 0-129,0 0-3870,-7 24-129,-2 1 0,2 5-387,-2 4 0,3 3-258,0 1 0,4-4-129,2 0-387,2-15-1032,12 6-3225,-4-11-258,10-2-387,-2-7-387</inkml:trace>
  <inkml:trace contextRef="#ctx0" brushRef="#br0" timeOffset="232782.3143">10458 7224 8385,'29'24'5160,"-16"-7"-258,-9 0-387,-1 8-3999,-3 0-645,-10-3-2580,-5 6-1806,-4 0-516,-2-2-387,-4-5 0</inkml:trace>
  <inkml:trace contextRef="#ctx0" brushRef="#br0" timeOffset="233301.344">11344 6670 6966,'20'-18'5289,"5"15"-258,-1 1-387,10 4-3999,-3 9-129,4 10-129,-10 3-129,0 5 0,-11 3-258,-8 1 129,-9 2-129,-12-3 129,-10-1-129,-7-6 0,-3-3-129,-3-6-258,10 1-516,1-17-2322,27 0-1548,-4-13-258,21-7-387</inkml:trace>
  <inkml:trace contextRef="#ctx0" brushRef="#br0" timeOffset="233509.3559">11700 6675 8385,'37'-57'5418,"-37"41"-258,0 16-387,-20 9-3612,0 19-516,-1 9-387,0 7 0,4 7-129,8 5 0,4-5 0,5-2-129,7-11 0,7-9-129,6-9-258,0-12-258,9-6-1032,-11-15-2967,8-7-516,-6-15-387,2-1-387</inkml:trace>
  <inkml:trace contextRef="#ctx0" brushRef="#br0" timeOffset="233781.3715">11838 6277 7740,'-3'-48'5418,"9"31"-516,7 11 0,-13 6-4386,25 0 0,-6 6 129,-3 10-516,-1 5 129,-6 5-129,-3 3 0,-5 1-258,-1-5 387,2-2-258,0-6 0,4-5 129,7-10-129,3-2 129,5-4-258,2-6-129,4 6-774,-7-5-3612,7 5-516,-8-1-129,1 5-516</inkml:trace>
  <inkml:trace contextRef="#ctx0" brushRef="#br0" timeOffset="233962.3816">12156 6725 4644,'16'32'5418,"1"-25"-258,1-7-387,6 2-3225,2-7-516,9-2-516,1 2-1161,0-7-3999,3 0-129,-4 0-516,3 4-258</inkml:trace>
  <inkml:trace contextRef="#ctx0" brushRef="#br0" timeOffset="234297.401">12807 6420 8256,'17'-56'5676,"-1"33"-516,1-2-129,13 16-3999,0-3-516,8 12 0,-1 5-129,-1 14 0,-6 8-129,-9 11-129,-11 3-129,-10 8 0,-10 2 0,-14 2 129,-7 0-258,-5-2 129,-2-4-129,2-5 129,8-9 0,4-5 0,9-6-129,9-3 129,6-19 129,12 8-129,7-8 0,8-3-129,4-5-258,1-5-516,9 5-3999,-10-16-129,4 7-516,-8-10-516</inkml:trace>
  <inkml:trace contextRef="#ctx0" brushRef="#br0" timeOffset="234538.4148">13238 6566 9030,'17'-17'5418,"-17"17"-258,22 0 0,-10 5-4515,9 10 129,2-2-258,0 7 0,2-1-258,1 4 0,-4-2-129,-1 2 0,-4-1 0,-1-2-129,-5 0-129,0-3 129,-5-1-129,-1-4-129,-5-12-258,11 10-645,3-7-3870,-14-3-129,11-8-387,-7-6-516</inkml:trace>
  <inkml:trace contextRef="#ctx0" brushRef="#br0" timeOffset="234734.426">13634 6498 7482,'-32'7'5418,"12"11"-516,-7 0-129,4 11-4128,-4 3-258,-3 4-129,-1 5-387,-2-7-516,11 7-2967,-7-9-1290,8 2-258,-1-13-129</inkml:trace>
  <inkml:trace contextRef="#ctx0" brushRef="#br0" timeOffset="235042.4436">13806 6470 4773,'9'-1'5418,"7"6"-258,-11 7-258,1 15-2322,-3-4-1677,3 10 0,-4-2-387,3 5-258,-1-4-258,-3-5-387,6 3-1290,-7-15-2967,1-1-516,-1-14-129,0 0-516</inkml:trace>
  <inkml:trace contextRef="#ctx0" brushRef="#br0" timeOffset="235213.4533">13734 6641 3225,'42'-13'5160,"-11"3"-258,3-1-387,1-3-2193,2 1-2580,5 1-3741,-5-2-387,2 0-258,-2-6-258</inkml:trace>
  <inkml:trace contextRef="#ctx0" brushRef="#br0" timeOffset="235398.464">14246 6310 8127,'17'-37'5289,"-17"37"-129,0 0-258,-1 19-3612,-11 7-645,3 11-258,-1 4-129,0 8 0,0 1-258,6 0 0,0-3-258,1-10-258,7 4-3612,-3-17-645,5-3-645,1-11-258</inkml:trace>
  <inkml:trace contextRef="#ctx0" brushRef="#br0" timeOffset="235861.4905">14810 6211 9546,'-4'-8'5160,"4"8"-129,0 0-129,9 17-4386,10 0 129,7 5-387,5 0 0,4 4-129,1 1 0,-1-3-129,-3-5-129,-4-1 258,-11-2-258,-3-2 258,-9-2-258,-5-2 129,-4 2 0,-9 0 0,-6 3 0,-6 2 0,-6 2 0,-9-1-258,-4 5 0,-5-4-387,5 14-2967,-5-12-1161,8 5-645,3-7-129</inkml:trace>
  <inkml:trace contextRef="#ctx0" brushRef="#br0" timeOffset="236073.5026">15058 6768 10062,'26'6'5547,"-26"-6"-645,-10 12 0,-10-3-4644,-10 3-129,-7 1 0,-5 3-129,4 7-258,-5-9-516,13 6-3741,-5-6-258,12 0-387,3-11-387</inkml:trace>
  <inkml:trace contextRef="#ctx0" brushRef="#br0" timeOffset="236441.5236">15489 6381 10965,'23'-31'5289,"-23"31"-129,-4 5-258,-13 14-4386,6 13-129,0 7-258,-1 6 0,1 6 0,6 1 0,4-2-129,3-5 129,11-9 0,7-8-129,7-9 129,9-11 0,1-8 0,1-4-129,3-14 129,-4-9-129,-4-9 129,-3-9 0,-9-7-129,-10-5 0,-8-1 0,-3 4-129,-14 3-129,-9 8-258,-5 23-1677,-7 1-2838,0 17-258,-6 4-516,1 22-387</inkml:trace>
  <inkml:trace contextRef="#ctx0" brushRef="#br0" timeOffset="236862.5477">16130 6939 11481,'14'-5'5676,"2"-5"-516,-16 10-258,11-10-4644,-11 10-1032,7 7-3999,-7-7-129,0 0-774,3 15-387</inkml:trace>
  <inkml:trace contextRef="#ctx0" brushRef="#br0" timeOffset="271993.5571">2534 9192 3483,'10'-85'5160,"-5"46"-258,-5-1 0,3 15-2322,-9-9-387,6 22-1032,0 12-258,-8 7-387,0 27-258,1 19-129,-3 18 129,-2 18-129,-1 19 0,-5 5 0,-2-1-129,2-5 129,2-14-129,2-14 129,3-19-258,3-21 129,6-25 129,2-14-129,10-3 129,7-13 0,4-3 0,10 0 0,6 1 129,5 8-258,0 3 129,2 7 0,-2 0-129,-4 7-258,0 8-1161,-14-8-3354,0 1 0,-8-8-645,0 0-258</inkml:trace>
  <inkml:trace contextRef="#ctx0" brushRef="#br0" timeOffset="272264.5726">2938 9670 6708,'13'-34'4515,"-4"13"-129,-2-10-387,-4-3-3483,4 5-129,-3-3 129,0 7 0,-4 1 129,0 24 0,-12-14-129,2 24 129,-8 10 0,2 18-129,-1 7-258,3 9-129,2 1 0,6-2-258,6-4 0,2-13-387,15-4-645,0-24-2838,16-8-645,-1-19-258,7-14-387</inkml:trace>
  <inkml:trace contextRef="#ctx0" brushRef="#br0" timeOffset="272453.5834">3252 9157 6063,'32'-171'5160,"-25"117"-258,0 34-129,-10 26-1548,-5 51-1806,-9 19-903,1 19 0,0 11-258,3 10 0,4-5-258,7-9 0,3-15-387,8-24-774,12-18-3612,-3-24 0,3-17-387,-3-19-387</inkml:trace>
  <inkml:trace contextRef="#ctx0" brushRef="#br0" timeOffset="272593.5914">3277 9319 8643,'-9'-2'4773,"25"2"-387,14-1-774,3-7-7482,17-7-387,12 3-516,4-8-258</inkml:trace>
  <inkml:trace contextRef="#ctx0" brushRef="#br0" timeOffset="272901.609">4771 9229 10965,'30'0'5289,"-5"0"-129,2 0-387,7 3-3999,1 2-387,2 7 0,-7 6-129,-4 7 0,-13 2-129,-12 7 129,-11 3-129,-13 5 0,-10-2-129,-5-2-129,1-1-645,-2-16-1419,12 3-2709,4-14-129,23-10-387,-8-9-258</inkml:trace>
  <inkml:trace contextRef="#ctx0" brushRef="#br0" timeOffset="273129.6221">5133 9218 9159,'0'-12'4902,"0"12"0,-17 12-387,5 14-3612,-7 4 0,4 10-387,-2 7-258,3 6 129,4 1 0,4 3-258,6-7 0,6-6-129,11-10-258,5-20-774,15-4-3612,0-10 0,7-12-516,2-16-387</inkml:trace>
  <inkml:trace contextRef="#ctx0" brushRef="#br0" timeOffset="273377.6363">5650 9101 10191,'4'-19'5160,"-16"9"-387,-8 10 0,0 14-4128,-9 9-129,3 8-129,0 9-129,2 5 129,3 1-129,4 0-129,9-1 129,6-5-258,7-4 129,9-10-129,9-6-129,1-12-645,9 1-1290,-3-9-2709,1-10-129,-5-9-258,-4-1-516</inkml:trace>
  <inkml:trace contextRef="#ctx0" brushRef="#br0" timeOffset="273525.6446">5544 9332 8385,'-8'1'4773,"13"-1"-387,11 0-258,11-6-3225,-4-2-903,5-4-3741,4-2-516,3 0-516,-2-6-258</inkml:trace>
  <inkml:trace contextRef="#ctx0" brushRef="#br0" timeOffset="274029.6736">6218 8853 10191,'8'-88'5547,"-8"49"-516,2 18 0,-2 21-3612,0 0-645,-10 34-516,4 19 0,-4 15-129,2 14 0,-3 12-129,-2 1-129,3 4-774,-6-22-1419,9-6-2580,-1-21 0,8-11-516,0-24-129</inkml:trace>
  <inkml:trace contextRef="#ctx0" brushRef="#br0" timeOffset="274209.6839">6455 8780 10836,'1'-29'5160,"-21"51"-258,2 29 0,-6 13-4386,6 18 0,4 8-387,1 0-645,13 6-3354,-2-14-774,2-9-258,0-18-387</inkml:trace>
  <inkml:trace contextRef="#ctx0" brushRef="#br0" timeOffset="274637.7083">6263 8741 10707,'-7'-75'5031,"13"46"0,19 12-387,8 0-3870,17 14-387,9 3 0,7 11-129,-2 8-129,-2 10 0,-10 7-129,-11 4 129,-16 6-129,-16 1 0,-16 0-129,-16-1 129,-11-3-129,-11-7 129,-3-4-258,-5-8 258,2-8-258,6-6 258,8-2-129,9-5 129,10-3 0,18 0 0,0 0 0,14 18 129,7 2-129,10 6 0,0 6 258,4 5-129,0 4 0,-1 2-129,-1 0 0,-3-5-258,4 7-2064,-8-18-2322,-1-4-258,-6-8-258,0-5-645</inkml:trace>
  <inkml:trace contextRef="#ctx0" brushRef="#br0" timeOffset="275845.7774">7211 9362 11997,'14'3'5418,"-14"-3"-129,11 0-774,-11 0-8127,0 0-903,0 0-516,0-9-516</inkml:trace>
  <inkml:trace contextRef="#ctx0" brushRef="#br0" timeOffset="276749.8291">4944 10676 9288,'-5'-14'5031,"-13"9"-387,8 16 0,-8 16-3354,6 18-516,-2 5 0,3 16-258,-4 6-129,5 5-129,-1 3-129,0-4-129,0-8-516,-5-15-903,4 0-3354,-5-15-129,0-11-129,-2-19-774</inkml:trace>
  <inkml:trace contextRef="#ctx0" brushRef="#br0" timeOffset="277652.8808">4467 10707 9288,'-10'-6'5031,"18"-11"0,20-4-516,18-3-3225,13-13-387,18 8-129,4-1-129,4 13 0,-8 9-258,-6 12-129,-14 23-129,-13 24-129,-20 20 0,-17 11 0,-8 11 0,-10 1-129,-4-4 129,1-8 0,-2-12-129,3-17 129,6-19 0,5-19-129,2-15 129,18-24 0,2-17 0,4-9-129,8-5 258,-1 0-129,-1 4 0,-4 14 0,-3 12 0,-7 14 0,-5 15 0,-4 17 0,-4 12 0,1 4 0,2 1 0,5-4 0,5-8-129,5-10 129,7-12 0,4-6 0,1-15 0,-1-10 0,1-8 129,-6-5-129,-3-7 0,-5 6 129,-6 6-129,-7 11 0,-6 9 0,0 15 0,-8 6 0,0 16 0,-5 13 0,4 4-129,2 2 129,6-5 0,1-4 0,11-6 0,4-10 0,5-7 0,5-9 0,1-5 0,1-10 0,1-3 0,-2-1 0,-2-1 0,-3 2 129,-2 7-129,-6 2 0,1 8 0,-3 1 129,-11 0-129,14 19 0,-9-2 0,1-2 0,1 1 0,-1-4 0,-6-12 0,13 15-129,-13-15 129,14-1 0,-4-13 0,1-2 0,3-6 0,3-2 0,4-3 0,1 2 0,0 6 129,-1 5-129,-1 6 129,-4 8-129,-1 8 129,-6 9-129,-3 6 129,1 2-129,-1 0 129,1 0-387,0-8-516,11 0-3999,-8-9 0,4-3-516,1-7-516</inkml:trace>
  <inkml:trace contextRef="#ctx0" brushRef="#br0" timeOffset="278054.9038">8129 10625 9417,'6'-64'5160,"8"38"-387,9 10-129,5 2-3741,6 16-387,2 13 0,5 14 0,-7 7-129,-6 16 0,-11 3 0,-9 3-129,-12 0-129,-17 0 0,-9-3-129,-10-7-258,-5-5-258,-2-25-1806,14 0-2451,4-18-129,22-7-516,7-19-258</inkml:trace>
  <inkml:trace contextRef="#ctx0" brushRef="#br0" timeOffset="278237.9143">8559 10565 8643,'-7'-16'5289,"-17"25"-258,-10 11-387,4 23-2967,-2 1-774,11 9-258,8 2-258,13-2-129,11-6-129,15-9-258,9-6 0,2-20-645,12-4-3483,-5-14-516,-2-16-387,-11-13-387</inkml:trace>
  <inkml:trace contextRef="#ctx0" brushRef="#br0" timeOffset="278508.9298">8701 10218 9159,'-4'-63'5160,"11"43"-129,10 10-516,-1 3-3354,8 7-387,-5 6-258,3 12-258,-6 4 129,-6 10-258,-8 3-129,-2 4 0,-2 0 0,-6-2 129,0-4-129,3-5 0,5-8 129,5-11-129,11-6 129,7-3-129,6-7-129,7-7-516,7 4-3999,-5-5-258,-3 6-258,-6 1-516</inkml:trace>
  <inkml:trace contextRef="#ctx0" brushRef="#br0" timeOffset="278673.9392">9193 10640 9030,'20'36'5676,"0"-27"-387,3-9-258,10 0-2451,5-9-2451,7-10-1548,12 5-3483,1-10 0,0 2-774,-5-10-387</inkml:trace>
  <inkml:trace contextRef="#ctx0" brushRef="#br0" timeOffset="278952.9551">9921 10161 10836,'34'-26'5676,"-15"16"-516,8 10 0,2 0-4644,3 14 0,-2 7-129,-4 7-129,-10 6 0,-12 11-258,-8 6 0,-16 7 129,-9 2-258,-8 1 129,2-3 0,-1-3 0,8-8 0,11-8 0,10-11 0,8-9 0,16-10-129,6-8 0,11-1-774,-5-12-3483,11-4-645,-3-9-258,2-3-387</inkml:trace>
  <inkml:trace contextRef="#ctx0" brushRef="#br0" timeOffset="279125.965">10329 10411 9804,'8'-6'5418,"3"8"-387,-5 9 129,11 11-4128,-6 2-387,11 7 0,-1 3-258,3-2-258,3 0-387,-4-11-774,12-4-3870,-11-8-258,3-4-387,-8-8-258</inkml:trace>
  <inkml:trace contextRef="#ctx0" brushRef="#br0" timeOffset="279273.9735">10671 10381 7740,'-30'-41'5418,"8"36"-387,0 13-129,-9 11-3741,7 19 0,-4 1-645,4 3-903,10 4-4128,-3-3-387,4-6-129,5-9-774</inkml:trace>
  <inkml:trace contextRef="#ctx0" brushRef="#br0" timeOffset="279493.9861">10925 10260 10062,'16'0'5547,"-14"32"-516,-5-3-129,3 14-4257,-7 1-258,5 7 0,-4-3-516,5-7-129,1 0-1161,0-16-3483,0-6-129,0-19-387,0 0-387</inkml:trace>
  <inkml:trace contextRef="#ctx0" brushRef="#br0" timeOffset="279649.995">10806 10478 8385,'0'0'5160,"21"-17"-258,7 9-387,4-3-3999,9 1-903,4 0-3870,-1-1-516,3 0-258,1-4-645</inkml:trace>
  <inkml:trace contextRef="#ctx0" brushRef="#br0" timeOffset="279854.0066">11503 10198 10062,'-5'-20'5676,"5"20"-516,-12 3 129,12 13-4386,0 11-387,0 14 0,0 4-387,-3 7 129,2 4-387,-4-5-258,2 4-1161,-6-15-3612,0-4 0,-2-14-516,1-6-516</inkml:trace>
  <inkml:trace contextRef="#ctx0" brushRef="#br0" timeOffset="280830.0625">7354 12453 3612,'0'0'4386,"9"5"-129,0-5-258,2 0-2451,10 0 0,-5-8 0,13 8 129,-7-9-516,8 5-258,-7-4-129,4 1-387,-6 3-774,-5-4-3870,1 6-258,-17 2-387,11 0-516</inkml:trace>
  <inkml:trace contextRef="#ctx0" brushRef="#br0" timeOffset="281003.0724">7397 12610 11997,'0'0'5031,"18"12"-387,2-23-645,8 7-3225,-1-5-387,4 1-387,2 4-3741,-9-2-774,-1 2-516,-7-2-258</inkml:trace>
  <inkml:trace contextRef="#ctx0" brushRef="#br0" timeOffset="281634.1083">8728 12039 6450,'0'-12'5031,"9"7"-258,3 13-129,-7 5-2709,15 23-516,-5 0-387,6 12-387,-2 0-258,4 2-258,-2-3 0,-2-7-387,3-5-387,-10-17-2580,4-3-1419,-7-9-129,2-4-645,-11-2 0</inkml:trace>
  <inkml:trace contextRef="#ctx0" brushRef="#br0" timeOffset="281822.1193">9014 11988 9546,'-5'10'5160,"-7"17"-387,-3 11-258,-10 4-3741,1 8-387,-4 2 0,1-2-516,1 1-516,-1-13-3999,7-7 129,5-8-645,8-11-129</inkml:trace>
  <inkml:trace contextRef="#ctx0" brushRef="#br0" timeOffset="281986.1286">9267 12205 10449,'84'-19'5031,"-48"10"-516,-1 4 129,-8 1-5160,-3-1-3741,2 3-258,-2-1-516,-2-1-387</inkml:trace>
  <inkml:trace contextRef="#ctx0" brushRef="#br0" timeOffset="282173.1393">9814 11918 10707,'0'0'5289,"0"19"-387,0 12 0,-1 4-4515,1 10 0,0 4-387,0-7-774,8 6-3999,-5-9-129,1-4-258,0-11-645</inkml:trace>
  <inkml:trace contextRef="#ctx0" brushRef="#br0" timeOffset="282445.1547">10111 11717 11352,'71'-7'5676,"-33"19"-387,4 16-258,-7 8-4386,3 18-129,-7 7-258,-9 9-129,-13 3 0,-11 6-258,-17 1 0,-20-5-258,-9 1-129,-17-13-903,-3 3-3612,-19-11 129,-6-4-645,-14-14-387</inkml:trace>
  <inkml:trace contextRef="#ctx0" brushRef="#br0" timeOffset="282701.1695">8599 11754 9288,'7'-22'5031,"-7"41"-129,-14 27-387,-5 29-3870,-9 13 129,7 18-129,2 11 0,14 10-129,9 1-258,25-6-129,20-16-258,25-26-903,31-20-3741,10-28 0,25-24-645,8-24-129</inkml:trace>
  <inkml:trace contextRef="#ctx0" brushRef="#br0" timeOffset="283045.1892">10469 11582 8514,'24'-54'5418,"-7"36"-387,3-1-129,16 13-3354,-5 0-516,12 6-258,-7 10-258,-1 10-129,-10 1 0,-9 10-129,-12 2-129,-8 3 0,-14-2 0,-7-2 0,-1-3-129,2-6 0,8-3 0,7-8 0,9-12 0,7 12 0,11-12 0,8 0 0,6-3-258,0-7-516,11 7-4257,-13-6-129,0 4-387,-7-3-516</inkml:trace>
  <inkml:trace contextRef="#ctx0" brushRef="#br0" timeOffset="284681.2828">12016 11429 9030,'-11'-8'5418,"1"3"-387,10 5-129,9 6-3870,12 12-387,10-2-387,10 4 0,6 1-129,6-3 129,2-1-129,-1-1 0,-2-4 129,-6 0-129,-8-2 129,-7 4-129,-8-2 129,-11 1-129,-9-1 0,-6 5-129,-10 1 129,-10 7 0,-4 7-129,-8 4 129,-7 4-129,-3 9 129,-6 4-129,3-1 129,2 1-129,4-10-258,8-1-387,4-21-2709,19 2-1806,11-23-258,0 0-387,25-20-258</inkml:trace>
  <inkml:trace contextRef="#ctx0" brushRef="#br0" timeOffset="285021.3022">12868 11518 9159,'0'0'5547,"-6"0"-258,-8 20-129,-13 5-4257,13 13-387,-2 1 129,8 9-258,7-1 0,5 3-129,12-5-129,10-13 0,8-5 129,10-10-129,6-12 129,4-5-129,0-14 0,-2-11 0,-6-14 0,-6-7-129,-13-7-129,-11-9 0,-14-2 0,-10-4 0,-14 6-129,-8 1-258,-5 16-903,-13 11-3612,6 14-129,-6 13-645,2 14-258</inkml:trace>
  <inkml:trace contextRef="#ctx0" brushRef="#br0" timeOffset="286057.3615">4686 14183 9546,'13'-80'5160,"-7"36"-129,-5-11-774,2 16-3096,-7 0-387,-7 13-129,-9 6-258,-5 16-129,-2 6 0,-1 17-129,2 6 0,10 11-129,10 3 0,10 7 0,17 4 0,10 1 0,8 5 0,4-1 0,-2-2 0,-3 0 129,-11-2-129,-12-5 0,-15-7 0,-5 0 129,-15-10-129,-9-10-129,-3-4-129,-3-14 0,11-4-258,3-19-258,17-2-516,2-23-645,20 4 129,5-16 258,18 4 903,0 0 0,2 7 645,-1 8 516,-9 2 516,1 26 516,-16-1 129,2 23-258,-14 7-387,-1 17-516,-5 5-258,0 4 0,0 2-387,0-9-258,5 2-1419,-5-21-2838,0-17-129,11-5-516,-4-20-129</inkml:trace>
  <inkml:trace contextRef="#ctx0" brushRef="#br0" timeOffset="286785.4031">5042 13885 9030,'5'-21'4902,"5"33"-129,-8 21-645,-1 4-3483,3 11-516,2 4 0,2 3 0,1-2-258,3-7 129,1-9-129,1-9 129,1-9 0,0-9 129,0-10-129,0-7 129,0-14-129,0-6 129,-2-4 0,4 1-129,-4-2 129,0 6 0,-4 3 129,-2 11 0,-7 12-129,0 0 0,6 13 129,-6 9-129,0 5 0,0 0 0,0 1 0,0-5-129,8-3-129,3-5 0,6-5-387,0-10-258,9 0-129,-3-7 129,9-3-258,-4-14 258,0 4 387,-4-4 387,-6 1 387,-2 5 258,-10-4 387,-6 22-129,0-17 258,0 17-258,-15 12-387,7 5-129,-2 4-129,6 4-129,2 3-129,3-2 129,9-2-129,6-3 0,5-10 0,6-5 0,4-6 0,3-7 0,1-12 129,2-3-129,-2-7 129,-1-5-129,-5 0 129,-6-2-129,-4-3 129,-7 5 0,-7 2 0,-5 9 0,-3 6 129,-7 12 0,-3 5 0,0 13 0,-1 13 0,4 10 0,2 4-129,5 5 0,3 0-129,7-1 129,7-8-129,5-3 129,3-9-387,5-12-387,10-1-3612,-9-12-903,3-10-129,-3-15-516</inkml:trace>
  <inkml:trace contextRef="#ctx0" brushRef="#br0" timeOffset="288365.4935">7099 13975 6837,'9'-17'4902,"-5"5"-516,-2-2 129,-2 14-3096,1-30-387,2 16 0,-7-8-129,-1 7-129,-7-2-258,1 10 0,-7 2-258,-3 8 0,-5 14 0,1 14-129,-2 5 129,1 13-258,4 3 129,7 2-129,3-4 0,11-5 0,3-11 0,10-15 0,6-9 0,5-10-129,1-13 129,3-11 0,2-7 129,-3-5-258,-3-2 258,-1 2-129,-6 5 0,-1 5 129,-5 11-129,-10 15 0,13 0 0,-10 9 0,0 12 0,0 4-129,2 3 129,0 0 0,1-6 0,3-5-129,-1-2 0,-8-15-387,19 14-387,-19-14-1677,13-8-2064,-7-4-258,4 1-387,-2-4-129</inkml:trace>
  <inkml:trace contextRef="#ctx0" brushRef="#br0" timeOffset="289477.5571">7077 13583 11997,'0'-53'5160,"3"40"-129,-3 13-258,7 12-3999,-6 16-387,3 20-129,-3 14 129,-1 14-258,-3 6 129,-1 9-129,-2-3-129,1-9-258,4-8-258,-4-25-1419,5-7-3096,-2-18 129,2-9-516,0-12-258</inkml:trace>
  <inkml:trace contextRef="#ctx0" brushRef="#br0" timeOffset="290093.5924">6881 14047 10836,'0'0'5031,"7"-22"-129,17 1 0,7-10-4257,13 1 129,2-5-129,6 5-129,-7 3-258,0 10 129,-9 15 0,-11 12-129,-9 22 0,-12 10-129,-4 11 0,-5 6 0,-4-1 0,3-2-129,2-6 0,4-16-129,6-7 129,7-12 0,6-15 0,2-10 0,3-15 0,0-8 0,0-13 0,0-3 0,-3 0 0,-4 0 0,-2 10-129,-4 7 129,-3 11 0,-8 21 0,9 0 0,-7 12-129,-2 16 129,3 3-129,1 4 129,2 1 0,6-3 0,2-6-129,3-7 129,3-8 0,3-7 0,0-5 0,2-13 0,0-6-129,-1-7 258,-2-8-129,-2 0 0,-4 0 129,-5 1-129,-4 5 0,-6 9 0,-2 5 0,-9 14 0,-3 12-129,0 13 129,0 6 0,3 5 0,5 3 0,5-1 0,2 1 0,11-10-129,5-12-774,14-3-3870,-2-10-129,6-4-516,1-14-129</inkml:trace>
  <inkml:trace contextRef="#ctx0" brushRef="#br0" timeOffset="290601.6214">9018 13353 5934,'4'-13'5160,"-14"2"-258,-5 13-387,-7 7-1419,-2 18-2580,-1 0 129,5 12-258,4 2-129,9 5 0,7-3-129,7-1 0,14-1-129,7-6 129,3-2-129,1-7 129,-6-2-129,-5-3 129,-14-1 0,-11 0-129,-16-3 129,-11 0 0,-9-3-129,-4-7-258,3 0-129,-2-7-516,20-2-2838,5-15-903,16-1-258,12-10-516</inkml:trace>
  <inkml:trace contextRef="#ctx0" brushRef="#br0" timeOffset="292037.7036">9177 13586 6450,'37'-39'5031,"-37"22"129,0 17-516,-16-27-1806,3 27-1677,-6 0-387,5 8-258,0 6-258,3 12 0,4 2-129,5 2-129,2-1 0,0-2-129,5-5 129,1-5 0,5-7-129,-1-10 0,3-5 129,1-11 0,0-4-129,1 0 129,0 2 0,-4 6 0,-1 8 0,-10 4 129,11 21-129,-11 9 0,-2 13 0,-5 10 0,-4 10 0,-1 6-129,-4 5 0,1 0 129,2-6-129,0-3 129,4-11-129,2-12 129,7-16 0,0-26 0,10 0 0,4-19 129,5-19-129,6-21 0,5-11-129,4-15 129,4-9 0,0-3 0,-1 5 0,-2 8-129,-4 9 129,-5 17 129,-7 19 0,-5 18 0,-14 21-129,6 11 129,-6 17 0,-2 12 0,-2 3-129,0 4 129,2-2-129,2-1 129,0-6-129,5-11 0,2-8 0,7-10 0,1-9-129,2-5 0,2-14 0,0-4 129,1-11-129,-2-4 0,0 3 129,-5-1-129,-2 9 129,-3 6 0,-8 21 0,11-7 0,-5 16-258,-1 9-258,4 10-774,-4-13-387,17 12-516,-8-20-129,16 7-387,-7-19-258,10 3 774,-7-17 1032,1-3 1161,0 2 1161,-12-15 774,2 15 258,-17-12 516,5 20 0,-14-10-516,9 22-645,-25 0-258,8 16-516,-4 3-258,3 10-129,1 0-129,5 2 0,2-2-258,6-5 129,4-5-129,4-7 0,6-7 0,4-5 0,2 0 0,1-7 0,3-7 0,-2-3 0,1-3 0,-1 0 0,-3 2 0,-4 0 0,0 8 0,-11 10 0,10-11 129,-10 11-129,4 12 0,-4 4 0,0-3 0,0 2 129,3-2-129,-3-13 0,10 16 0,-2-14 129,2-2-129,0-1 0,0-8 0,-1 0 0,-1-7 0,3-2 0,-1-2-129,-1-2 129,2 1 0,-2 1 0,2 6 0,-1-1 0,2 6 0,-1 4 0,-1 5 0,-3 2 0,3 8 0,-3 0 0,-7-10 0,16 24 0,-8-11 0,3-1 0,-1-1 129,4-2-129,-1-4 0,1-2 0,1 1 0,1-4 0,0-2 0,-2-5 0,1-3 0,-1-3 0,-1-2 0,-2 1-129,0-6 258,-5 5-129,-2-2 0,-3 7 129,-1 10-129,-5-9 129,-5 9-129,0 9 129,-3 11-129,1 7 129,1 5-129,5 3 0,1 3 129,5-3-129,1 1-129,8-9-129,10-1-774,-3-14-3870,9-7-129,2-5-516,4-10-258</inkml:trace>
  <inkml:trace contextRef="#ctx0" brushRef="#br0" timeOffset="293757.8017">11300 13311 5934,'4'-11'5160,"5"-6"-129,-9 17-387,0 0-2967,0 0-516,-12 22 0,7 12-387,-8 4-258,1 12-258,-1 2 0,3 3-129,5-4 0,5-7-129,2-13 129,11-9-129,2-13 0,5-11-129,1-14 129,-1-11 0,-6-4 0,-3-10 0,-6-3-129,-5-7 0,-9-2 129,-8 3-129,-3 3 0,-2 1 0,3 4 0,2 4 0,10 5 0,7 5 129,7 2 0,14-1 0,11-2 0,4 4 129,7-1 0,0 4 0,-5 7 129,-2 11 0,-11 7 0,-7 23 0,-12 17 0,-6 18-129,-10 19 0,-7 17 129,-6 12-258,1 7 0,1-2-129,3-6 0,4-8 129,5-13-258,6-15 258,3-21-129,1-18 129,9-18-129,0-15 129,0-7 0,0-17 0,1-10 129,-4-9-258,-1-13 129,-4-12 0,-2-4 0,0-1 0,-4 5 129,-1 5-129,-1 10 0,2 10 129,4 11-129,4 15 129,6 5 0,13 3-258,4-6-645,18 1-3870,1-9-258,10-5-516,4-13-387</inkml:trace>
  <inkml:trace contextRef="#ctx0" brushRef="#br0" timeOffset="294801.8616">12610 11930 5934,'20'-29'5805,"-13"18"-516,-7 11-258,0 0-2451,-27 8-1161,4 24-516,-14 5-516,-5 13-387,-4 13-645,-7 4-3999,4 2-258,1-4-387,5-5-645</inkml:trace>
  <inkml:trace contextRef="#ctx0" brushRef="#br0" timeOffset="296377.9518">12498 13191 9933,'-6'-49'5289,"-9"31"-258,-6 12-258,-9 6-4257,2 16 0,-2 15-129,2 12-129,3 10 0,5 1-258,8 1 0,4-7 0,8-7-129,5-11 129,8-14 0,4-16-129,5-7 129,-1-15 0,2-7 0,-2-12 0,-2-3 0,-1-3 0,-3 3 129,-2 7-258,-4 11 258,-6 12-129,-3 14 0,2 9 129,-2 17-129,0 11 0,2 4 0,1 2 129,1-6-129,3-8 0,4-11 0,3-7 0,3-11 0,1-7 0,1-13 0,0-2 0,1-9 0,-2 0 0,-1 3 0,-1 2 129,-4 5-129,-2 8 0,-10 13 129,8 0-129,-6 10 129,0 10-129,0 4 0,1-2 0,1-1 0,3-4 0,2-5 0,2-9 0,-1-3 129,3-6-129,-1-8 0,-2-1 0,0-2 129,0-1-129,-2-1 129,-1 4-129,-1 3 0,-6 12 0,7-12-129,-7 12 129,7 7 0,-6 7 0,4 5 0,0 3 0,3 0 0,0 0 0,2-3-129,2-4 129,1-8-258,4-5 129,-1-2 0,0-12 0,2-4 129,0-4-129,0-4 129,0 0 0,-1 1 0,-3 3 129,0 4-129,-4 8 0,-10 8 129,12 4-129,-9 16 0,-2 13 129,-1 12-129,1 11 129,-1 11-129,0 4 129,0 7-129,-4 1 0,-4-6 0,-3-3 0,-7-8 0,-4-7-129,-8-14 129,-3-6-258,-4-12 129,-5-9-129,2-9-129,-1-10-516,12-4-2580,-1-22-1290,13-7-387,9-12-516,13-8 258</inkml:trace>
  <inkml:trace contextRef="#ctx0" brushRef="#br0" timeOffset="298189.0554">13669 12994 7482,'24'6'5418,"-21"13"-516,-2 10-129,-2-1-1806,-2 12-2838,0-3 129,3 1-258,-1-7 258,1-6 0,0-7-258,0-18 129,11 3 0,-1-10 0,4-15 0,2-9 0,2-5 0,3-2 0,-3 0-129,2 5 129,-5 5 0,0 9 0,-3 12-129,-3 7 0,-4 13 129,-1 11-129,0 2 129,1 2-129,-1 0 0,3-6 0,2-5 129,2-5-129,1-9 0,3-4 129,-1-9-129,4-6 129,-1-5-129,3-2 129,-1-5-129,-2 0 0,0 3 0,-2 4 129,-2 4-129,-4 5 0,-9 12 0,7 0 0,-7 14 0,0 4 0,-2 5 0,2 4-129,-1 0 258,1 0-258,1-9 129,7-2-129,2-11 258,5-3-258,-1-2 129,3-10 0,3-4-129,-1-3 258,2 0-258,-1-2 129,-3 6-129,-2-1 0,-1 7 0,-4 0 0,-10 7 129,12-3-129,-12 3 129,0 0-129,3 10 129,-3-10 0,1 13 0,-1-13-129,8 13 129,-8-13-129,16 7 129,-6-6-129,2 0 0,1-1 0,0 0-129,-1-6 129,3-2-258,-2-4 258,-1 0-129,-2-5 129,1 0 0,-1-2 0,-3 1 129,1 0 0,-2 4 0,-6 14 129,6-17-129,-6 17 0,0 0 129,0 9-129,0 5 129,-1 0-129,0 3 0,1-1 0,1 0-129,4-4 129,4-2-129,-1-6-258,6-1 0,-4-3-387,8-8 258,-4-10 0,5-1 0,-5-14-129,4-5 258,-2-13 129,2-7 387,0-7 0,-1-5 258,0 7 258,-3-2-129,0 16 0,-4 8 129,1 20 129,-11 21-129,10 7 0,-10 23-387,-1 17 129,-6 10-258,1 12 129,-5 3-129,0 1 0,-2-5-129,1-5 0,1-12 0,1-9-129,2-12 129,5-11-129,3-19 129,0 0-129,6 0 0,5-9 129,4-6-129,1-4 0,4 2 0,-1 0 129,2 5-129,-6 2 129,-3 7-129,-12 3 129,8 0 0,-8 0 0,-3 18 0,-6-6 0,-5 0 0,0 3 0,3-3 0,1 0-129,4-3 0,6-9 0,0 0-129,7 5-258,10-5-129,4-8 258,6-1 0,1-8 258,3 0 129,-3 1 0,-1-4 258,1 3 258,-8-5 129,0 6 0,-8-6-129,1 7-129,-9-2 0,1 6-129,-5 11 0,0 0 0,-5 0 0,1 11 0,-3 8-129,3 5 0,0 1 129,3 2-129,1-3-129,0-5 129,5-2-129,-5-17 0,15 12 0,-5-12 0,1-2 0,4-9 0,0-2 0,2-2-129,-1-3 129,3-1 0,-1-2-129,1 2 129,-1 0-129,-1 4 129,-2 1 0,-1 3-129,-2 7 129,-2 4 0,-1 0 0,-3 12 0,0 2 0,-2 1 0,-1 3 0,0-2 0,0 0 0,-1-3 0,-2-13 0,5 15 0,-5-15 0,0 0 0,12-5 0,-4-8 0,2-7 0,4-4 0,3-4 0,2-1-129,2 0-129,-2-3-903,8 11-3612,-6-4-258,-1 8-258,0 0-645</inkml:trace>
  <inkml:trace contextRef="#ctx0" brushRef="#br0" timeOffset="298741.087">15754 12896 6450,'33'14'4515,"-16"-14"0,4-12-1161,2 0-2580,-6-12 129,7 3 0,-7-11 0,6 6-258,-5-7 0,4 9-129,-5-2 0,-1 9-129,-1 2-258,-5 8 129,-10 7 0,12 3 0,-10 8-129,-2 4 0,0 4-129,0 1 129,1-1-129,1 3 0,2-5 0,0-5 129,-4-12-129,16 13 0,-6-13 0,5 0 0,-4-8 0,3-7 0,1 2 0,1-3 0,0 2 0,2-3 0,-2 2-129,1 2 129,-1 5 0,1 5 0,-4 2-129,-1 1 129,-5 11 0,-5 6 129,-2 2 0,-1 5 0,-7-1-129,-5-2 129,-2 0 0,-1-4 0,-2-4-387,-2-14-1161,6-3-3354,-6-12-129,6-6-387,-2-11-258</inkml:trace>
  <inkml:trace contextRef="#ctx0" brushRef="#br0" timeOffset="298886.0953">16151 12257 12126,'21'-25'4902,"-13"20"-387,1 5-2193,-9 0-6837,10 5-258,-10-5-387,7 13-387</inkml:trace>
  <inkml:trace contextRef="#ctx0" brushRef="#br0" timeOffset="299833.1494">11724 14526 5547,'-2'-21'5289,"4"11"-258,4-2-258,11 12-3096,-9 0-516,10 17 0,-5 12-258,-1 14-387,-2 8-129,-2 8-129,-7 0-129,-1-3 0,-1-5 0,-5-11-129,-1-15-129,2-13 129,5-12 0,-3-16 0,5-11 0,6-14-129,6-10 0,8-9 0,4-8 129,4 8-129,-2 4 129,1 10 0,-3 12 0,-1 17 129,-8 17-129,-4 19 258,-6 20-129,-3 8 0,-4 6 0,0 2-258,0 3 0,0-10-387,2 1-1161,-2-21-3354,5-7-129,-5-21-258,19 4-516</inkml:trace>
  <inkml:trace contextRef="#ctx0" brushRef="#br0" timeOffset="300125.1659">12239 14559 7353,'8'-18'5547,"-8"18"-516,0 29-258,-8-5-3225,6 18-516,-3-5-387,5 3-258,0-7 0,8-6-258,2-10-129,3-7 0,3-10-129,-1-6 129,-1-10 129,-2-4-129,-4-6 0,-3-3 0,-4-2-129,-1-1 129,-8 1-129,-3 4 0,1 3-129,-5 3-258,4 10-258,-2-6-774,13 17-1419,-8 0-1935,8 0-258,0 0-387</inkml:trace>
  <inkml:trace contextRef="#ctx0" brushRef="#br0" timeOffset="300433.1837">12361 14549 5031,'50'23'5289,"-27"-5"-258,-2 8-1548,-10-14-1290,7 15-387,-12-9-645,3 5-387,-5-6-258,1-1-258,-5-16 0,0 0-129,9 4 0,-2-11 0,0-11-129,3-5 129,1-4-258,2 1 258,-1 1-258,1 2 129,2 9-129,-3 7 129,-1 7 129,-1 12 0,-4 10 0,0 6 0,-1 2 129,-1 6-258,1-4 0,-3-5-516,7 7-1548,-5-18-2709,3-8-516,2-7 0,4-1-645</inkml:trace>
  <inkml:trace contextRef="#ctx0" brushRef="#br0" timeOffset="300570.1916">12821 14691 6063,'35'-32'5676,"-20"20"-516,-3 2-516,0 9-2193,-2-9-1548,5 4-774,6 5-3225,-3-5-1677,1-3-258,0 1-645,2-4 129</inkml:trace>
  <inkml:trace contextRef="#ctx0" brushRef="#br0" timeOffset="301101.222">13203 14419 8385,'0'0'5418,"0"0"-387,0 13-258,-2 2-3612,2 11-516,-3 1-387,2 2 129,-1-3-129,-1-3-258,0-6 129,3-17-129,-2 12 0,2-12 0,2-11 129,5-7-129,4-5-129,1-7 258,4-3-129,2-2 0,5 3 0,0 2 0,-3 8 129,0 8 0,-4 9-129,-2 6 129,-4 13 0,-2 8 129,-3 6-258,1 1 129,0-1-129,3-3 129,2-2-129,5-9 0,3-4 0,2-5-129,4-5 129,1-7 0,2-6 0,2-6-129,1-8 129,-2-6 0,1-6 0,-5 1-129,-5 1 258,-5 4-258,-9 5 258,-6 7-129,-4 12 0,-10 10 0,-3 19 0,-3 5 0,4 10-387,4-4-645,12 12-2967,0-6-1161,4-2-129,10-10-516</inkml:trace>
  <inkml:trace contextRef="#ctx0" brushRef="#br0" timeOffset="301477.2435">13876 14473 3354,'48'-48'5289,"-28"25"0,-6-3-387,5 12-2322,-17-15-516,9 15-645,-9-5-645,3 8-387,-5 11 0,0-19-258,0 19 0,0 0-129,0 0 0,-8 12 129,1 6-129,-3 8 0,0 3 0,0 7 0,-1 7 0,2 2 0,4 1 0,0-1 0,5 1 0,0 0-129,0 3 258,-1 1-129,-3 1 0,-3 3 0,-4-4 0,-5 0 0,-4-3 0,-6-6 0,-3-5 0,-3-8-129,1-9-129,-1-10-129,4-3-258,-2-17-903,17 2-1935,2-18-1548,11-9-387,8-10-258</inkml:trace>
  <inkml:trace contextRef="#ctx0" brushRef="#br0" timeOffset="301997.2732">14078 14464 8901,'63'-85'5160,"-45"51"-129,-12 7-258,-5 13-3999,-7 4-258,-2 10 0,-5 8-258,2 11 0,1 3-258,3 3 0,4 3 0,3-6 0,0-1-129,7-5 129,2-3-129,1-5 129,0-4 0,-1-4 0,3 0 129,-1 0-129,-1-5 129,0 0-129,0 1 0,1-3 0,3-1 0,0 4 129,3-4-129,-1 0-129,5-3 129,1-5-129,1-4 129,0-5 0,-1-8 0,2-9-129,-3-6 129,3-9-129,-1-5 258,2 0 0,-4 3 0,2 6 129,-4 7-129,-2 13 258,-6 15-129,-11 18 129,6 10-129,-7 20-258,-12 11 129,0 11-129,-1 8 129,-1 2-258,1 1 0,2-3-129,4-5-129,-1-18-387,11 6-2709,-2-26-1548,0-4-129,0-13-387,0-7-516</inkml:trace>
  <inkml:trace contextRef="#ctx0" brushRef="#br0" timeOffset="302213.2856">14451 14183 8127,'15'-44'5160,"5"30"-258,1-1 0,11 8-4128,-8-3 0,5 10-129,-6 4-129,-2 12 0,-10 8-129,-2 2 0,-7 4-258,-2 3 129,0-1-258,-5-3 0,0-7-387,5-22-903,0 12-3225,0-12-516,1-12-258,4-11-645</inkml:trace>
  <inkml:trace contextRef="#ctx0" brushRef="#br0" timeOffset="302733.3153">14731 14016 9417,'7'-12'5160,"6"14"-129,-9 15-387,-4 3-3870,0 6-258,0 2-387,0 4 129,0-5-258,1 0 129,2-6-129,3-5 129,-6-16-129,19 11 129,-4-13-129,3-7 129,-1-8 0,4-2 0,-1-1 0,-2 0-129,-1 2 129,-2 2-129,-2 3 0,-4 2 0,0 4 129,-2 2-129,4 3 0,1 1 0,2-1 0,2 2 129,2-1 0,5 0 0,-2-2 0,0-2-129,-1-4 129,-2-1-129,-3-2 129,-3 0 0,-4-2-129,-4 3 0,-4 11 129,0-14-129,-10 12 129,-1 2 0,-2 12-129,0 5 129,-3 11 0,2 4 0,-1 7 0,5 5 129,4 1-129,3 4 0,3-4 0,11-2 0,4-3-129,6-7-258,7 2-645,-6-14-3999,11 1-129,-4-13-645,0-1-387</inkml:trace>
  <inkml:trace contextRef="#ctx0" brushRef="#br0" timeOffset="303941.3844">11950 16259 6966,'-72'29'5418,"52"-17"129,11-3-645,14 2-2322,17-11-2193,19 1-129,19-1 129,21 0 0,21-6 129,22-1-258,19 1-129,17-1-129,9 3 129,7 0-129,1 1 0,-7 2 0,-13 1-129,-12 1-129,-16 5 258,-16-3-387,-12 4-258,-18-7-2967,-4 2-1548,-13-2-516,-5 0-258,-8-2 0</inkml:trace>
  <inkml:trace contextRef="#ctx0" brushRef="#br0" timeOffset="304593.4217">15077 15905 5934,'-49'65'5289,"15"-11"-258,-2 8-387,5 9-3612,-3 2-645,7 6-129,9-13-258,11-1 0,7-23 129,16-11-129,11-13 129,9-14 0,10-19 258,5-10 0,-3-15 0,5-11 258,-8-15-387,1-9 129,-12-15 0,-5-5-258,-16-2 129,-10 4-387,-8 7 258,-16 13-129,-10 20 0,-11 23-129,-6 24 129,-3 20-129,4 26-129,1 7 0,12 11 0,11 0 0,10 7 0,9 1 0,8-3 129,13-4 516,5-6-129,5-2 0,-1-2 0,3-3-129,-3-2 129,-1-5-129,-4-5-129,-2-7-516,1 5-1032,-10-26-2064,7 0-1548,-3-6 0,6-11-645</inkml:trace>
  <inkml:trace contextRef="#ctx0" brushRef="#br0" timeOffset="304933.4411">15441 16109 1677,'59'-123'5547,"-38"75"-516,-4 28 129,-17 20-2451,13 16-516,-15 23-1032,1 19-387,-6 3-258,4 5-387,-1 1-129,-1-14-258,3-7-129,0-16-258,2-11-129,0-19 0,0 0-258,0-20 387,0-4 0,-4-19 129,4-5 129,0-6 516,0-10 387,13 5 129,0-7 258,13 9 0,2-2 129,13 16-258,-1-2 258,9 15-516,-5 1-129,-1 12-258,-5 2-387,-8 1-903,-5 11-3483,-16 3-387,-10 11-516,-17 4-258</inkml:trace>
  <inkml:trace contextRef="#ctx0" brushRef="#br0" timeOffset="305081.4496">15616 16037 8643,'20'36'5418,"6"-27"-387,3-8-387,4-1-4257,0 0-903,-8-8-1935,-2 3-2193,-7 5-645,-16 0-129,0 0-258</inkml:trace>
  <inkml:trace contextRef="#ctx0" brushRef="#br0" timeOffset="305361.4656">15679 16266 6708,'-33'59'5418,"30"-48"-387,11-8 0,9-4-3612,21-1-774,4-12-516,9-1-129,5-5-387,1-16 0,3-6-129,-8-12 0,-3-10 387,-7-6 0,-12 1 387,-5 8 258,-11 4 129,-2 29 0,-10 14 258,-1 26-129,-1 21-258,-5 18-129,0 15-258,2 0 0,3 4-258,0-8-258,0-6-516,0-21-3483,0-6-516,0-15-774,0-14-129</inkml:trace>
  <inkml:trace contextRef="#ctx0" brushRef="#br0" timeOffset="305584.4784">16248 15601 10449,'53'-102'5676,"-17"83"-258,-5 9-129,14 15-4515,-10 17-258,3 19-258,-4 12 0,-5 13-258,-8 6 129,-12 5-258,-9 0 0,-12 6 0,-11-5-258,-12-11 0,-9-3-903,-18-16-3741,-4-7-387,-9-12-387,-8-10-129</inkml:trace>
  <inkml:trace contextRef="#ctx0" brushRef="#br0" timeOffset="306293.5187">14616 15340 10062,'-26'-42'5676,"53"23"-387,34-1 0,31-5-4515,38 2-645,35-4 0,30 1 0,20-2 0,10 4 0,0 1 0,-9 6-129,-17 5 129,-26 5-129,-31 6 0,-29 5 0,-33 11 0,-29 9 0,-23 10 0,-19 9 0,-11 11 0,-12 17 0,-9 21 0,-2 16 0,-3 10-129,-2 14 129,3 3 0,2-1-129,1-3 129,3-9-129,0-19 129,0-8 0,-1-14 129,2-14-258,-3-11 129,2-10 129,-3-12-129,-3-6 0,-2-12 0,-6-14 0,-6-2 0,-10 0 129,-13-5-129,-17-4-129,-15 4 129,-19-1 0,-19 5-129,-13 1 0,-10 9-129,-9 7 129,0 0 129,5 10 0,11-4-258,13 0 258,16 0 0,16-8 0,19-11 0,19-5-129,21-25 129,15-19 0,17-15 0,14-14 0,12-16-129,16-24 129,14-25 0,11-25 0,8-4 0,5-4-129,3 3 0,3 5 0,-3 15 0,-7 21-387,-3 38-645,-19 21-2451,-3 35-1419,-9 21-258,-2 18-387</inkml:trace>
  <inkml:trace contextRef="#ctx0" brushRef="#br0" timeOffset="306533.5327">17218 16308 11223,'76'59'5805,"-60"-46"-387,-4 1-258,-12-14-4773,0 0-258,0 0-516,0-16-3483,0 16-1161,-15-17-387,-2 14-774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05T16:35:27.1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16607 2319 7482,'-7'-21'4515,"7"21"258,-5-22-903,5 22-1548,-3-15-645,3 15-516,0 0-258,0 0-129,0 0-129,2 21-129,0 11-258,6 14-129,3 27 0,4 19 258,6 17-258,3 9-258,1 3 258,3-2-387,1-8 258,-2-9 129,-2-24-129,-3-20-258,-4-21 258,-3-15 0,-3-19 129,1-8-129,-1-22 129,2-23 0,1-22 0,3-29-129,2-19 129,3-3-129,-1-1 129,1 6 129,-4 12-258,-2 18 387,-3 21-387,-6 27 0,-1 23-387,-7 17-258,8 0-3870,-8 0-516,0 32 0,-6-11-774</inkml:trace>
  <inkml:trace contextRef="#ctx0" brushRef="#br0" timeOffset="249.0143">16662 3019 12513,'0'-24'5031,"10"16"-903,4-11 387,4 9-4257,5-4 0,2 1-516,5 11-1290,-3-10-2967,1 11 0,-5-7-516,-1 8-516</inkml:trace>
  <inkml:trace contextRef="#ctx0" brushRef="#br0" timeOffset="592.0339">17188 2818 11094,'3'-33'4773,"11"29"-258,1-1-258,9 5-3870,0 13-129,4 11-129,-4 2 0,-4 10 258,-6 2-387,-7 0 258,-7-1-258,-6-1 129,-8 0-258,-7-11-387,1 4-387,-5-16-3612,11-2 129,5-12-516,9-11-258</inkml:trace>
  <inkml:trace contextRef="#ctx0" brushRef="#br0" timeOffset="796.0454">17492 2703 11094,'-3'20'5031,"-14"7"-387,2 19 129,-5 0-3999,6 12 0,1 0-258,9 0-387,4-5-129,4-9-129,13-6-129,0-14-645,14-1-2838,-3-19-1161,12-4 0,-5-17-258</inkml:trace>
  <inkml:trace contextRef="#ctx0" brushRef="#br0" timeOffset="1020.0584">17872 2769 10191,'-7'-46'5289,"-10"29"-516,0 20 258,-9 4-3483,6 21-1032,-3 9 0,3 13 129,5 4-387,3 3 129,7 2-258,5-5-129,9-7-129,6-10 0,8-8-516,-1-19-1032,8 0-3096,-8-13-258,5-4-387,-12-17 0</inkml:trace>
  <inkml:trace contextRef="#ctx0" brushRef="#br0" timeOffset="1176.0673">17808 2934 11481,'-29'-4'5031,"29"4"-387,0 0-258,12-13-3870,10 4-516,6-2-129,6 11-1935,-3-16-2322,4 6-387,-5-11-387,2 2-129</inkml:trace>
  <inkml:trace contextRef="#ctx0" brushRef="#br0" timeOffset="1352.0773">18158 2501 13158,'8'-41'5289,"-8"41"-129,0 11-387,0 24-4128,-1 13-387,1 12 0,3 8-258,1 7 129,2 3-645,-4-13-645,8 8-3741,-6-27-129,6-4-258,-5-26-516</inkml:trace>
  <inkml:trace contextRef="#ctx0" brushRef="#br0" timeOffset="1552.0888">18403 2406 12513,'20'-78'5418,"-20"78"0,4 13-645,-1 26-3741,-3 14-645,5 17-387,-2 10 129,2 7-129,0 3-258,-4-8-258,5 0-903,-7-24-3354,1-9-387,-2-28 0,2-7-516</inkml:trace>
  <inkml:trace contextRef="#ctx0" brushRef="#br0" timeOffset="1952.1117">18264 2430 10707,'-15'-99'5418,"17"50"-516,20 11 258,4-1-4128,15 15-129,1 10-258,4 11-129,-2 6-258,-4 17 0,-6 8-129,-10 10 0,-8 1-129,-10 5-387,-6 2 387,-10-2-387,-7-3 258,-4-4-129,0-8 129,-1-5-129,2-5 258,2 3 129,7-6-129,7 6 0,4 2 129,9 5 0,6 8 0,2 4 0,3 2-129,1 3 387,-2 0-258,0-3 258,-2-5-387,-3-5 129,-3-1-645,-7-18-2967,5 9-1548,-9-23-387,2 18-387,-2-18-645</inkml:trace>
  <inkml:trace contextRef="#ctx0" brushRef="#br0" timeOffset="3148.1801">19422 2530 7482,'18'-27'5031,"1"18"-258,0-4-387,9 11-2451,-3 2-1290,6 6 129,-5 12-387,0 9-129,-9 10-129,-5 7 0,-11 0 0,-5 3 0,-16-1 0,-4-2-129,-7-3 0,-2-8-258,4-2-645,-4-20-3741,18 2 129,15-13-645,6-18-129</inkml:trace>
  <inkml:trace contextRef="#ctx0" brushRef="#br0" timeOffset="3332.1906">19837 2389 11481,'-24'20'5289,"0"21"-516,-6 5 0,8 20-4257,4 6-258,13 3-387,5-4 258,13-7-258,11-3-516,2-22-903,10-8-3225,-5-20-129,5-5-258,-8-15-645</inkml:trace>
  <inkml:trace contextRef="#ctx0" brushRef="#br0" timeOffset="3516.2011">20054 2382 11094,'0'0'5160,"0"24"-258,-3 5-258,4 25-4128,3 9-387,5 7-129,0 4-258,-4-15-1161,5 8-3354,-8-21 0,-1-2-387,-5-26-516</inkml:trace>
  <inkml:trace contextRef="#ctx0" brushRef="#br0" timeOffset="3664.2096">19949 2721 6063,'13'-34'5418,"0"15"-387,11 9-516,-3-11-2064,7 11-2451,9 0-3870,-5-2-387,4 3-645,-3-7-387</inkml:trace>
  <inkml:trace contextRef="#ctx0" brushRef="#br0" timeOffset="3816.2183">20405 2369 11094,'2'40'5160,"-10"-15"-516,5 15-129,2 8-4902,-3-9-3096,5 14-903,2-11-516,4 0-516,1-17-258</inkml:trace>
  <inkml:trace contextRef="#ctx0" brushRef="#br0" timeOffset="4024.2302">20554 2193 10320,'68'-2'5289,"-28"29"-516,-4 8-129,6 17-4257,-8 8 258,-3 15-516,-13 7 0,-9 5-258,-10 3 0,-14-10-516,-6 3-3999,-18-16 0,-7-4-516,-13-18-258</inkml:trace>
  <inkml:trace contextRef="#ctx0" brushRef="#br0" timeOffset="4444.2542">19309 2194 13803,'-57'123'4773,"28"-27"0,12 24-129,8 9-4257,14 9-516,23 4 0,22-11-903,34-7-3354,10-44-516,25-25-129,13-37-1032</inkml:trace>
  <inkml:trace contextRef="#ctx0" brushRef="#br0" timeOffset="4760.2723">20861 1945 8256,'53'-58'5676,"-24"45"-645,-5 11-387,1 25-1548,-7 9-2838,0 11-129,-9 4-129,-8 11 0,-3-2 129,-9 0-129,-1-11 129,-3-9-129,2-10 0,3-8 129,8-7-129,2-11 0,11 3 0,7-5 0,8-5-129,5-3 129,4 2-645,-6-9-2709,10 9-1290,-5-4-258,0 7-645,-7-2-129</inkml:trace>
  <inkml:trace contextRef="#ctx0" brushRef="#br0" timeOffset="5084.2908">21416 2357 11094,'7'15'5676,"14"-2"-387,-6-9-258,14 16-4128,2-8-645,7 5 129,2-5-258,1 0-387,-2-2 258,-3 2-129,-5-4 129,-1 1-129,-9-5 129,-3 4-129,-6 1 129,-4 4 0,-6 7-129,-2 4 129,-9 5 0,-10 8 0,-4 7-129,-11 2 129,-7 5-258,-7 0 387,0 0-903,-8-13-3612,14 3-645,2-19 0,15-2-774</inkml:trace>
  <inkml:trace contextRef="#ctx0" brushRef="#br0" timeOffset="5391.3084">22032 2439 10707,'36'-11'5805,"-36"27"-774,-4 19 258,-1 8-4773,0 13-129,4 0-129,1 8 0,9-3-129,7-7 0,7-12-129,6-13 129,2-18 0,6-11-129,1-19 129,-3-18-129,-5-10 0,-5-12 0,-7-4 129,-10-2-129,-8 2 0,-15 2 258,-9 15-516,-8 7-387,0 20-4515,-14 5-129,3 14-387,-7 0-774</inkml:trace>
  <inkml:trace contextRef="#ctx0" brushRef="#br0" timeOffset="7951.4548">16774 5753 9288,'0'-57'5031,"0"33"-129,0 24-1290,0 0-1806,-1 15-774,1 22-387,3 21-258,4 13-129,4 13 0,5 14-129,2 2 0,3 0 0,-1-6 0,1-14-129,1-15 129,-4-19-129,0-20 0,-5-20 129,2-17 0,-2-27-129,-2-18 129,2-19-129,0-17 0,-3-14 129,2-9-129,-2 5 0,-2 6 0,-2 13 0,-3 16-129,-2 18 0,-1 26 0,0 31-258,-9 0-645,8 34-3225,-10 7-645,4 17-387,-7 0-387</inkml:trace>
  <inkml:trace contextRef="#ctx0" brushRef="#br0" timeOffset="8128.465">16824 6399 9933,'6'0'4902,"10"-12"-258,10-3-258,1-4-3999,7-1-516,5 5-1677,0-6-2580,-2 4-258,-6-2-387,0 7-258</inkml:trace>
  <inkml:trace contextRef="#ctx0" brushRef="#br0" timeOffset="8320.4757">17226 6150 9159,'0'0'5289,"0"0"-387,15 21-129,-4-1-3096,8 12-1290,2 1 129,7 4-387,-2 1 0,-2-4-516,-1 5-1032,-6-15-3483,0-5 0,-8-12-258,-9-7-387</inkml:trace>
  <inkml:trace contextRef="#ctx0" brushRef="#br0" timeOffset="8548.489">17413 6099 8514,'-6'-22'5031,"6"22"0,0 0-387,-8 19-2967,0-2-903,4 12-129,-5 7-258,-1 6-258,0 4-129,-4-3-258,5 10-2064,-2-16-2322,3-1-258,2-10-516,6-6-387</inkml:trace>
  <inkml:trace contextRef="#ctx0" brushRef="#br0" timeOffset="9448.5405">18149 5743 10320,'-5'-54'5289,"5"40"-387,0 14-129,0 22-3741,0 19-516,4 20 0,2 10-387,2 10 129,0 9-258,-1-7-387,1-2-1032,-8-25-3354,3-10-129,-3-24-129,0-22-645</inkml:trace>
  <inkml:trace contextRef="#ctx0" brushRef="#br0" timeOffset="9676.5535">18057 5796 8127,'-9'-142'4902,"12"85"-129,14 19-129,7 7-3354,10 22-387,-1 8-258,6 11-258,-3 11-129,-5 18 0,-8 10-129,-7 6-129,-13 7-129,-4 0 0,-14 4-387,-7-14-774,4 6-1806,-5-24-1419,4-10-387,2-16-387,17-8 0</inkml:trace>
  <inkml:trace contextRef="#ctx0" brushRef="#br0" timeOffset="9876.5649">18496 5617 7998,'38'-34'5031,"-38"34"-129,-3 24-129,-12 15-2322,2 15-1806,-2 8-258,6 11 129,3 0-387,6 1 129,11-9-258,7-9-129,9-10-516,-4-21-2709,9-5-1161,-5-15-645,2-5 0,-10-15-645</inkml:trace>
  <inkml:trace contextRef="#ctx0" brushRef="#br0" timeOffset="10036.5741">18674 5872 9288,'-4'-20'5031,"4"20"-258,15 15-258,-8 9-3741,13 10-129,0 2-387,3 3-129,0-1-645,-5-9-3096,2-1-774,-5-12-516,-2-7-258</inkml:trace>
  <inkml:trace contextRef="#ctx0" brushRef="#br0" timeOffset="10208.5839">18883 5905 5805,'-16'-44'5031,"5"42"-258,-7 4-129,0 25-2967,-9 2-645,5 14-129,-8-1-387,4 6 0,3 1-774,-1-13-1935,10-1-2451,6-12 0,8-10-387,0-13-516</inkml:trace>
  <inkml:trace contextRef="#ctx0" brushRef="#br0" timeOffset="10439.597">19003 5525 10449,'43'-11'5160,"-19"28"-258,4 21-258,-1 7-4128,1 18 0,-6 6-129,-5 10-129,-11 2-258,-6 2 0,-14-5 0,-8-8-387,-3-1-516,-15-16-3870,11-10 0,0-14-258,6-7-645</inkml:trace>
  <inkml:trace contextRef="#ctx0" brushRef="#br0" timeOffset="11827.6765">16006 6270 9417,'-27'-2'5160,"27"2"-387,-3-15-258,5 4-3741,16 5-258,4-3-387,4 0 129,5-1-129,0 2 0,0 2 0,-3 1-129,-4 2 129,-4 3-129,-8 0 129,-2 12-129,-2 7 258,-2 6-129,0 10 129,0 9-129,2 6 0,2 7-129,-1 3 129,1 1-129,-1-3-258,0-2 0,1 1-1290,-5-16-3225,1-4-129,-4-13-516,0-4-387</inkml:trace>
  <inkml:trace contextRef="#ctx0" brushRef="#br0" timeOffset="12408.7098">19802 5663 6321,'-10'-9'5160,"10"-4"0,8 6-774,5-10-2064,14 7-1548,2-6 129,14 2-645,3-3 129,5 4-258,-1 3-129,-5 0-129,-3 7-258,-11-2-516,-1 6-3612,-18 4-129,-12-5-645,-1 18 0</inkml:trace>
  <inkml:trace contextRef="#ctx0" brushRef="#br0" timeOffset="12619.7218">19882 5828 3999,'4'29'5031,"8"-24"-258,4-3-387,5-6-2064,6 3-1290,-1-9-129,5 3-516,-1 3-645,-4-9-1935,-3 11-2193,-4 0-258,-9 2-387,-10 0-129</inkml:trace>
  <inkml:trace contextRef="#ctx0" brushRef="#br0" timeOffset="12828.7338">19853 6092 7482,'0'16'5031,"16"-4"-387,6-12-129,3-9-3483,5 2-645,2-3 0,4-2-258,-4 0-258,-4-3-774,0 3-3225,-10 4-774,-7 1 258,-11 7-774</inkml:trace>
  <inkml:trace contextRef="#ctx0" brushRef="#br0" timeOffset="14935.8543">20796 5115 3096,'0'0'4902,"0"0"-129,0 0-258,0 0-2451,17-6-774,3-11 0,12 5-516,1-2-258,6-1-129,-1 5-129,2 1-258,-4 6 0,-4 6 129,-9 10-129,-6 3 0,-1 1 0,-5 3 0,-3-1 0,0 5 129,-3 1-129,-1 7 129,-2 8 0,2 11 129,-4 18 0,0 11 0,0 13 0,0 8 0,-3 3-129,2-4 129,0-7-129,1-15 129,0-15-258,-1-15 258,1-14-258,-4-12 258,-4-12-258,-2-6 129,-4-4 0,-5-5 0,-3-4-129,-3-3 0,-7-1 0,0 1 0,-3-1 0,1-2-129,1 5-258,0-7-645,9 6-3612,-6-3-387,8 0-129,0-5-645</inkml:trace>
  <inkml:trace contextRef="#ctx0" brushRef="#br0" timeOffset="15072.862">20805 5806 4386,'49'-27'3870,"-15"19"-1290,-2-6-2709,0-7-3741,8 9-387</inkml:trace>
  <inkml:trace contextRef="#ctx0" brushRef="#br0" timeOffset="15283.8742">21193 5596 8901,'0'0'5031,"13"6"-129,3 12-258,3 3-3741,9 11-258,1 2-258,6 8 129,0-4-387,-3-1-129,-2-7 0,-4-2-258,-2-4-516,-10-17-2064,1 0-1935,-4-7-387,1-7-129,-7-13-129</inkml:trace>
  <inkml:trace contextRef="#ctx0" brushRef="#br0" timeOffset="15476.8852">21526 5504 9417,'-9'-5'5160,"-9"24"-387,11 5-129,-10 5-3999,9 10-258,-2 6-129,0 4 0,-4 1-258,-1 2-129,-2 1-258,-1-12-774,7 3-3354,-6-10-387,6-8-258,2-9-516</inkml:trace>
  <inkml:trace contextRef="#ctx0" brushRef="#br0" timeOffset="16159.9243">22040 5560 7740,'0'0'5160,"14"-3"-516,0-1 0,10 3-3870,1-8-258,10 3-129,1-3-129,2 1 0,-5-1 0,-3 1 0,-10 4-258,-8 4 258,-12 0-129,0 25 258,-9-2-129,-2 6 129,-1 2-258,4 8 129,0 2-129,6-2 0,2-2-258,1-5-258,9-4-516,-6-14-3096,6-1-903,-1-13-387,2-1-258</inkml:trace>
  <inkml:trace contextRef="#ctx0" brushRef="#br0" timeOffset="16355.9355">22562 5199 8127,'23'8'5418,"-16"24"-129,-1 18-516,-6 10-3999,8 16-258,0 10-258,4-1-645,5 8-2838,-7-15-1419,-4-8-516,1-18-516,-2-17 129</inkml:trace>
  <inkml:trace contextRef="#ctx0" brushRef="#br0" timeOffset="16595.9493">22575 5198 6966,'2'-123'5160,"16"87"0,3 14-258,11 19-3741,-2 3-387,9 18-129,-3 8-258,-1 12-129,-9 7 0,-8 4-258,-8 1 0,-10-1 0,-11 0 0,-11-8-516,-2 1-645,-9-19-2580,9-2-1161,4-12-387,9-9 0</inkml:trace>
  <inkml:trace contextRef="#ctx0" brushRef="#br0" timeOffset="16799.9609">23068 5007 9546,'0'25'5805,"-15"14"-774,3 14 0,-5 7-4257,10 12-258,7 1-129,2 2-258,11-2-129,2-10-387,10-6-258,-7-23-2322,10-4-2322,-6-18 129,2-10-645,-7-14-129</inkml:trace>
  <inkml:trace contextRef="#ctx0" brushRef="#br0" timeOffset="16963.9703">23261 5286 8256,'14'-3'5676,"-6"8"-774,12 15 0,-7 6-3999,14 6-516,3 5-258,-3-7-2064,-1 4-2709,-4-5-516,-2-5 0,-7-12-645</inkml:trace>
  <inkml:trace contextRef="#ctx0" brushRef="#br0" timeOffset="17135.9802">23543 5373 3612,'-34'31'5418,"11"-6"-258,1 3-387,-6-6-2193,6 10-1419,-7-6-774,1-1-4386,6-6-645,3-4-258,9-8-516</inkml:trace>
  <inkml:trace contextRef="#ctx0" brushRef="#br0" timeOffset="17379.9941">23658 5107 4773,'71'13'5676,"-33"15"-258,-7 6-516,0 23-1806,-12-8-2064,3 12-645,-13-1-129,-6 3-129,-4-4-129,-13-5-258,4 3-1032,-10-15-3483,4-5-387,-2-10-387,6-8-129</inkml:trace>
  <inkml:trace contextRef="#ctx0" brushRef="#br0" timeOffset="25704.4702">15854 4192 2580,'-13'-10'3870,"13"10"0,-3-10-258,3 10-1677,0 0-387,0-18-387,0 18-516,0 0-129,7 0-258,-7 0 0,0 0-129,0 0 0,0 0 0,0 0 0,-5 0 0,5 0 0,0 0-129,-9-3-1548,9 3-2193,-3-16-516,3 16-258,0-14-258</inkml:trace>
  <inkml:trace contextRef="#ctx0" brushRef="#br0" timeOffset="26787.5321">15175 4357 8514,'0'-41'4644,"0"41"-129,0 0-258,-11 9-3096,1 18-387,3 16-258,-3 7-129,2 10-258,0-3 129,1-2-129,1-8 0,1-8-129,2-17 258,3-22-258,0 0 129,0-18 129,1-21-258,4-16 258,2-19-129,-1-15 129,1-14-258,1-2 129,-1 2 0,2 6 0,-2 12 129,-4 17-129,2 21-129,1 28 258,-6 19-258,11 30 129,-4 23 0,1 22 0,2 15-129,3 11-129,-2 3 129,3-2 0,2-9 0,-1-11 0,2-19 0,1-29 0,0-25 129,1-11-129,2-25 129,-1-19-129,0-23 129,-1-11 0,-1-14 0,1-4 0,-3 3-129,-3 4 129,-4 9-129,-2 13-129,0 26-258,-6 14-258,-1 29-1161,0 5-2838,0 27 0,-3 3-774,3 14-129</inkml:trace>
  <inkml:trace contextRef="#ctx0" brushRef="#br0" timeOffset="27431.569">15505 4436 9933,'-3'88'4515,"3"-57"0,0-31-1290,16 20-2322,-3-20-387,7-10 0,0-12 0,5-6-129,-6-7-129,0-2-129,-4 1 0,-6 4 0,-5 11 0,-4 8-129,-10 13 0,-5 11 129,-4 15-258,-1 9 129,2 9 0,1 2-129,8-1 129,6-4-129,4-9 0,14-8 0,11-17 0,6-7 0,6-6-129,5-15 129,0-6-129,-1-6 129,-2-4 0,-5-2 129,-8 1 0,-6-5 0,-8 1 129,-3 1 0,-8 4 258,0 4-258,-2 6 129,-2 4-129,-1 10 0,3 13 129,-9 12-258,3 12 129,-3 6-129,-1 8 0,0 4 0,-2 6 0,1-2 0,0-5 0,6-3-129,3-1 129,2-1 0,0 0 0,9-1 0,2 5 0,0 5 0,3 2-129,-4 4 129,1 0-129,-5-1 0,-5-1 0,-1-3 0,-9-6 0,-5-5 0,-7-5 129,-3-9 0,-6-6 0,-2-6 0,1-9 0,2-5-129,5-16-258,8-3-516,1-15-2967,15-6-516,7-10-387,13-1-258</inkml:trace>
  <inkml:trace contextRef="#ctx0" brushRef="#br0" timeOffset="27568.5769">16278 4300 129,'9'-1'129,"-9"1"-129</inkml:trace>
  <inkml:trace contextRef="#ctx0" brushRef="#br0" timeOffset="27756.5876">16276 4604 11094,'6'18'4773,"-6"-18"0,5-9-258,5 4-3741,-10 5-645,10-23-1419,0 22-3096,-10 1-387,14-5-129,-14 5-903</inkml:trace>
  <inkml:trace contextRef="#ctx0" brushRef="#br0" timeOffset="28411.6251">16999 3957 9030,'-4'-11'4515,"4"11"-258,0 0-129,22-13-3225,-2 6-387,11 2-258,5-3-129,4 1 0,-1 1 0,-1 1 0,-5-1 129,-7 6 129,-7 0 0,-5 3 129,-7 9 0,-2 7 0,-5 8-129,0 14 129,0 10-258,-1 7 0,-1 8-258,1 1 129,0-1-129,1-1 0,0-4 0,0-5 0,0-9-129,0-7 0,0-7 129,0-4 129,-2-4 0,-4-5-129,-4-3 129,-4-4 0,-7-3 0,-3-4-129,-6 0 129,-4-1-258,0-3 0,-1-2-129,3 2-645,-4-4-3741,15-2-129,-1-10-645,11-2 129</inkml:trace>
  <inkml:trace contextRef="#ctx0" brushRef="#br0" timeOffset="28559.6334">17017 4446 10191,'19'-14'5031,"6"10"-516,3-8-387,13-1-4128,7 10-1032,-1-5-2967,9 7-387,-6-4-516,0 5 0</inkml:trace>
  <inkml:trace contextRef="#ctx0" brushRef="#br0" timeOffset="28764.6453">17548 4371 3612,'32'-14'4773,"-6"12"-129,-2 0-387,6 4-1677,-7 0-1419,5 15-129,-12-5-387,-5 12-258,-8-2-129,-8 4-129,-12-1-129,-6 1-129,-4-4-258,-3-7-516,7 1-3096,-2-11-258,9-1-387,6-7-387</inkml:trace>
  <inkml:trace contextRef="#ctx0" brushRef="#br0" timeOffset="28967.6569">17872 4293 9030,'14'-14'4773,"-14"14"-129,-16 14-258,-10 1-3225,2 19-516,0 5-258,7 3-129,6-1-129,11 1-129,9-5-258,11-12-516,14 5-1935,0-22-1806,14-1-258,-5-7-258,5-9-129</inkml:trace>
  <inkml:trace contextRef="#ctx0" brushRef="#br0" timeOffset="29207.6706">18382 4210 5805,'-10'-10'4902,"-11"11"-387,0 16-258,-9 3-3096,9 14 129,-7-3-387,12 8-129,1-3-258,8 3 0,6-4-258,2-4 0,9-5-258,5-8-129,6-4-129,0-7-516,8 2-1677,-8-9-2064,1-2-129,-7-9-387,-2 1-129</inkml:trace>
  <inkml:trace contextRef="#ctx0" brushRef="#br0" timeOffset="29347.6786">18229 4424 7740,'8'0'4386,"15"0"0,9-4-516,8-3-3999,9 1-3483,-3-3-645,-1-1 0,-5-4-516</inkml:trace>
  <inkml:trace contextRef="#ctx0" brushRef="#br0" timeOffset="29524.6887">18664 4107 9933,'3'-48'5160,"-3"48"-516,0 0 0,0 25-3612,0 8-516,0 13-258,0 4-129,2 4-258,4 9-774,-6-15-2967,6 3-645,-2-14-516,6-8-387</inkml:trace>
  <inkml:trace contextRef="#ctx0" brushRef="#br0" timeOffset="29732.7006">18910 4001 10320,'14'-46'5289,"-14"46"-516,0 29 0,-2 17-3999,-5 9-258,4 12-258,-2 5-258,-2 0-129,6-1-516,-6-14-129,7 1-2064,-6-22-1935,4-6-258,-7-21-258,9-9-129</inkml:trace>
  <inkml:trace contextRef="#ctx0" brushRef="#br0" timeOffset="30084.7208">18761 4003 9288,'9'-87'5160,"4"59"-516,10 18-129,5 5-3870,13 7 0,2 12-258,4 10 0,0 5-129,-5 5-258,-6 2 258,-9-2-258,-13 1 0,-14-5 0,-8-6-129,-14-5 129,-12-4 0,-3-3-129,-1-4 129,2 0 0,5-1 0,8 5 129,7 3 0,13 6 0,6 6 0,14 2 129,4 5-258,5 0 129,2 3-129,0-4 0,0 1-258,-8-9-516,4-2-3870,-13-8-258,1-2-129,-12-13-645</inkml:trace>
  <inkml:trace contextRef="#ctx0" brushRef="#br0" timeOffset="30759.7594">19985 3750 5934,'5'-31'4902,"-7"20"-129,-11-1-387,4 12-2451,-16 4-774,3 21-258,-9 10-129,1 19-258,-3 17-129,4 14-129,4 10 0,8 3 0,7-4-129,12-9-129,13-14-129,6-16 0,10-16-258,3-22-129,8-12-516,-4-18-1419,1-6-2193,-4-19-258,-2-5-258,-6-16-258</inkml:trace>
  <inkml:trace contextRef="#ctx0" brushRef="#br0" timeOffset="30995.7729">20196 3873 7482,'23'-39'5289,"-11"32"-645,7 7 258,-2 2-3741,5 15-516,-2 8 258,4 9-516,-8 2 0,-1 5-258,-10 2 0,-4-1-129,-7-2 0,-9-1-129,-7-5-129,-4-10 0,3-3-387,-2-13-516,15 1-1935,0-16-1548,14-7-258,8-15-387,18-6 258</inkml:trace>
  <inkml:trace contextRef="#ctx0" brushRef="#br0" timeOffset="31167.7827">20505 3914 6450,'16'-31'5289,"-16"31"-387,-21 6-387,-1 21-2322,-5-1-1419,6 16 129,2 4-516,9 7 0,5 3-516,5-6 0,8 0-387,5-15-516,15 2-2580,-5-23-1032,8-4-387,-4-13-516</inkml:trace>
  <inkml:trace contextRef="#ctx0" brushRef="#br0" timeOffset="31348.7931">20805 3878 7611,'0'0'5289,"-6"28"-387,-6 4-387,8 11-3741,-2 8-258,5 8-258,1 1-387,0-6-387,9 1-3225,-6-14-903,3-8-258,-6-10-387</inkml:trace>
  <inkml:trace contextRef="#ctx0" brushRef="#br0" timeOffset="31511.8024">20652 4157 6966,'37'-22'5031,"-9"12"-516,8 1-387,-2-2-3483,10-3-1161,0 2-3483,-5 0-387,-2-2-258,-4-4-387</inkml:trace>
  <inkml:trace contextRef="#ctx0" brushRef="#br0" timeOffset="31655.8106">21073 3925 7482,'0'0'5289,"-5"30"-516,-2-1-129,7 8-3612,-4 5-645,4 4-129,0 2-645,-1-10-3354,3 1-903,1-15-516,3-5-129</inkml:trace>
  <inkml:trace contextRef="#ctx0" brushRef="#br0" timeOffset="31911.8253">21251 3728 6450,'42'18'5418,"-18"2"-258,7 16-516,-10 3-3225,8 19-387,-11-2-258,-3 9-387,-11 0-129,-5 2-258,-13-5-258,-10-9-129,-1-2-903,-14-15-3225,7-6-258,-2-15-516,8-9-258</inkml:trace>
  <inkml:trace contextRef="#ctx0" brushRef="#br0" timeOffset="32323.8488">21583 3485 4257,'19'-49'5031,"-4"36"-258,-1 0-129,5 13-3483,-5 0-258,10 14 258,-6-1-387,3 10-258,-4 2 0,2 3-258,-5 0 0,-4 2 129,-5-4-258,-5 2 0,-3-3-129,-5-3 129,-4-1-129,0-5-129,-1-2 129,3-5 0,10-9 0,0 0-129,0 0 129,13 2-129,4-2 129,4-6 0,4 2 0,0-2-258,1 1 0,-7 1-516,7 4-3354,-12 0-774,-1 0-258,-13 0-387</inkml:trace>
  <inkml:trace contextRef="#ctx0" brushRef="#br0" timeOffset="35019.0029">22490 3773 2322,'13'-10'4644,"-4"6"258,-5-10-1161,11 14-387,-15-18-1161,13 16-387,-13-7-516,0 9-258,0 0-258,0 0-387,-7 11-129,-6 7 0,-8 2-258,-3 3 129,-5 3 0,-4 3-129,-1 3 129,1-6-129,5 1 129,2-5-129,11-2 129,6-3-129,9-1 0,9-3 0,11-1-129,8 1 129,2-1 129,6 3-129,2 0 0,-2 1 0,-4-1 0,-3 2 129,-8-2-258,-4-2 129,-5-2-258,-12-11-516,11 22-1419,-11-22-2838,-6 9-129,-8-9-645,1 4-129</inkml:trace>
  <inkml:trace contextRef="#ctx0" brushRef="#br0" timeOffset="35216.0143">22230 4264 4902,'7'28'5805,"9"-19"-645,12 7-258,3-11-1548,10 11-2451,-1-7-258,2 5-258,-3-4-258,-4-2-258,-4 4-516,-10-12-3225,-1 8-903,-9-8-645,0 1-387</inkml:trace>
  <inkml:trace contextRef="#ctx0" brushRef="#br0" timeOffset="35568.0343">22929 3987 9417,'-2'-45'5676,"2"45"-516,-13-4 0,8 16-4257,-5 15-516,3 12 0,0 4-129,4 9 0,3 0-258,5-5 0,10-5 129,4-8-129,7-12 0,3-10 0,4-12 0,0-11 0,-1-16 0,-2-9-129,-8-9 129,-5-5-129,-9-2 129,-8 1 0,-8 4 0,-12 4-129,-6 13-387,-14-6-2193,6 26-2322,-12 1-129,4 9-645,-4 2-516</inkml:trace>
  <inkml:trace contextRef="#ctx0" brushRef="#br0" timeOffset="38199.1849">1576 5666 2322,'-31'11'4644,"17"-5"-129,2-2-129,8 6-1419,4-10-1032,0 0-129,13 0-645,12 0-129,6-10-516,18-2 129,12-8-129,18-6-129,8-3-258,6-3 0,3 0-258,-6 0 0,-6 5 129,-13 3-129,-18 7-129,-18 2 0,-12 11-516,-23 4-774,0 0-2580,-10 2-774,-14 10 0,-7 1-645</inkml:trace>
  <inkml:trace contextRef="#ctx0" brushRef="#br0" timeOffset="38447.1989">1879 5643 8127,'-16'-26'5160,"15"12"129,1 14-516,8-3-2709,4 27-1161,-6 20-258,5 24 0,-4 14-258,6 15 0,-3 13-258,0 5-129,-3 2-129,0-10-129,1-7-129,-4-20-516,10-5-2838,-14-26-1290,5-14-129,-3-25-387,7-14-258</inkml:trace>
  <inkml:trace contextRef="#ctx0" brushRef="#br0" timeOffset="38732.2152">2183 6109 10449,'0'27'5418,"-6"8"-516,3 18 0,-4-2-3999,7 10-516,6-5 129,10-2-258,6-14-129,5-13 0,2-12-258,4-15 129,-4-8 0,-1-14 0,-6-9 0,-9-7 0,-4-4 129,-9-2 0,-4-2-258,-9 1 129,-6 10-129,-7 2-258,6 18-2064,-5-6-2322,5 11-258,2 1-387,8 8-387</inkml:trace>
  <inkml:trace contextRef="#ctx0" brushRef="#br0" timeOffset="39819.2774">3525 6161 5805,'21'-60'5031,"-14"25"-387,0-1-258,-7-7-2580,0 15-258,-7-9-387,0 17-387,-10 4-129,0 14-387,-7 11 0,2 18 0,-6 17-258,2 10 0,1 7 0,5 5 0,5 1 0,6-6-129,5-10 129,4-15 0,11-20 0,10-13 0,3-15 0,4-17 129,2-18-129,-2-15 0,-1-15 0,-3-15 0,-4-12-129,-7-10 258,-4 0-129,-5 3-129,-4 17 129,0 12 0,-4 19 0,-3 31 129,-1 30 129,1 26-129,1 34 129,4 23 0,2 12 0,1 14-129,6 2 0,5-5 0,4-7-129,2-15-129,2-19 129,-2-18-258,2-12-387,-6-26-1806,2 0-2451,-8-8 0,0-8-387,-5-8-258</inkml:trace>
  <inkml:trace contextRef="#ctx0" brushRef="#br0" timeOffset="41091.3503">18265 7797 7482,'0'-12'5031,"0"12"-129,8 11-129,8 10-3096,1 0-645,11 8-387,1 3-258,5 1 0,0 0-387,-3 0 129,-2-6-258,-7-5 0,-5-1-516,-17-21-1548,14 15-2322,-14-15-258,0 0-387,-1-15-387</inkml:trace>
  <inkml:trace contextRef="#ctx0" brushRef="#br0" timeOffset="41288.3615">18544 7608 9933,'-25'-21'5160,"9"28"-258,-8 10-129,0 19-4128,-4 3 0,4 10-387,-6 4 0,1 2-258,1 6-258,0-11-1290,8 3-3225,-2-11 0,11-5-387,2-12-258</inkml:trace>
  <inkml:trace contextRef="#ctx0" brushRef="#br0" timeOffset="42047.405">17331 7702 8385,'7'-55'4902,"1"41"-258,-8 14-258,15 20-3741,-11 21-129,-1 21-129,-3 20 0,3 13 0,-1 12-387,0-3-645,7 5-1032,-2-22-2709,6-17-387,2-26-129,8-23-258</inkml:trace>
  <inkml:trace contextRef="#ctx0" brushRef="#br0" timeOffset="42287.4187">17655 7666 6837,'-6'-171'5031,"-6"115"-129,-7 24-258,0 28-2064,-10 14-1548,4 26-387,2 19-129,4 23-129,2 18 0,5 19-129,5 7 0,7 5-129,1-4 129,7-2-129,3-14-258,-1-13 0,5-14-903,-12-27-3612,7-15-129,-10-21-387,0-17-645</inkml:trace>
  <inkml:trace contextRef="#ctx0" brushRef="#br0" timeOffset="42428.4268">17509 8042 8385,'26'-47'4902,"-3"33"-387,2-2-1161,15 3-6966,6 4-645,8-1-129,9 5-645</inkml:trace>
  <inkml:trace contextRef="#ctx0" brushRef="#br0" timeOffset="42632.4385">18725 7940 10191,'7'2'5160,"11"-2"-516,-7-7 0,5-3-4257,1 8-1032,-4-5-3612,3 4-258,-2-2-387,-4 5-516</inkml:trace>
  <inkml:trace contextRef="#ctx0" brushRef="#br0" timeOffset="42775.4466">18761 8049 10062,'17'15'4644,"-2"-15"-129,4-6-2451,2-3-5805,3 2-258,-3-6-516,1-1-516</inkml:trace>
  <inkml:trace contextRef="#ctx0" brushRef="#br0" timeOffset="43008.46">19210 7797 10320,'12'0'5418,"6"0"-645,1-7-258,11 0-3870,-3-3-387,2 2-387,-1 8-1806,-10 0-2580,-2 0-387,-7 1-258,-1 4-258</inkml:trace>
  <inkml:trace contextRef="#ctx0" brushRef="#br0" timeOffset="43220.4721">19661 7638 9030,'10'-10'5289,"-10"10"-387,0 12 0,0 2-3483,0 17-645,0-1-258,0 10-258,0 1 0,0-1-645,0 6-2838,0-14-1548,0-1-387,-1-11-387,-1-4-258</inkml:trace>
  <inkml:trace contextRef="#ctx0" brushRef="#br0" timeOffset="43780.5041">20278 8103 5676,'-15'65'4644,"8"-29"-4257,-11 0-387,-4-12-3354,-1 7-1419</inkml:trace>
  <inkml:trace contextRef="#ctx0" brushRef="#br0" timeOffset="45532.6043">20938 7446 3612,'-1'-13'5031,"-2"0"-129,3 13 0,7 2-2709,-7-2-516,28 34-516,-7-8-258,12 16 0,3-1-387,4 8-258,-2-3-258,0-7-516,1 1-1032,-15-14-3096,-1-8-258,-10-15-387,-5-3-258</inkml:trace>
  <inkml:trace contextRef="#ctx0" brushRef="#br0" timeOffset="45695.6135">21203 7409 7611,'-17'-52'5418,"6"52"-516,-1 14-129,-10 17-3483,7 17-129,-6 9-645,-1 9-258,3 4-1032,-8-7-3870,13-4-129,1-14-516,11-13-129</inkml:trace>
  <inkml:trace contextRef="#ctx0" brushRef="#br0" timeOffset="45884.6245">21400 7327 8901,'11'-23'5289,"-11"41"-258,-7 20-258,-1 13-3612,2 5-774,6 8-258,3-3-129,3-8-903,8-5-3741,-6-12-258,1-8-258,-7-12-645</inkml:trace>
  <inkml:trace contextRef="#ctx0" brushRef="#br0" timeOffset="46028.6326">21266 7660 6450,'53'-25'4644,"-10"14"-1806,3-5-2838,-9-6-3870,10 8-645,-4-5-129</inkml:trace>
  <inkml:trace contextRef="#ctx0" brushRef="#br0" timeOffset="46171.6409">21680 7392 7740,'0'0'5289,"7"30"-516,-5 6 0,2 5-3741,1 10-1032,6 5-3870,-6-2-645,1-5-387,-1-9-645</inkml:trace>
  <inkml:trace contextRef="#ctx0" brushRef="#br0" timeOffset="46411.6546">21922 7232 7998,'58'31'5289,"-25"2"-129,1 13-516,-7 3-3612,1 12-258,-11 3-258,-8 2-516,-9 1 0,-19-10-1032,-9 3-3612,-17-6-387,-13-6-258,-14-5-258</inkml:trace>
  <inkml:trace contextRef="#ctx0" brushRef="#br0" timeOffset="46659.6688">20700 7400 9030,'-22'61'5418,"11"2"-387,2 15-258,9 14-3870,9 9-258,20 3-258,15-4-258,15-14-387,17-11-1677,11-27-2838,15-20-258,2-26-387,6-16-387</inkml:trace>
  <inkml:trace contextRef="#ctx0" brushRef="#br0" timeOffset="46959.686">22018 6820 7611,'-7'-57'5676,"9"33"-516,17 7-129,3 0-2322,14 16-2193,3 5-258,3 13 0,-5 12-258,-8 10 129,-12 8 0,-10 0-129,-7 0 0,-8-4 0,-5-7 0,-1-4 0,-1-9 0,7-10 0,8-13-129,0 0-516,20 5-1032,-1-10-3225,12-1-129,1-3-258,4 2-645</inkml:trace>
  <inkml:trace contextRef="#ctx0" brushRef="#br0" timeOffset="47259.7029">22530 7400 8385,'11'0'5547,"6"0"-516,5-9-387,9 4-3354,0-4-774,4 0-129,0 7-1032,-8-10-3483,-1 12-645,-10-2-258,-5 3-516</inkml:trace>
  <inkml:trace contextRef="#ctx0" brushRef="#br0" timeOffset="47423.7125">22546 7556 9288,'0'0'5289,"17"4"-387,7-7-387,13-5-4128,1 4-1548,-1-5-3354,-1-2-129,-1-1-516,-1 2-516</inkml:trace>
  <inkml:trace contextRef="#ctx0" brushRef="#br0" timeOffset="48115.7521">23124 7110 6837,'0'0'5289,"-13"16"-258,0 15-774,-12-1-2580,9 19-516,-2 2-387,8 9-129,4-4-387,6 2 0,9-12-258,11-5 0,6-14 0,5-11-129,6-11 258,1-5-129,-3-14 129,-1-11-129,-6-8 129,-4-13-129,-8-7 129,-5-5 0,-11-5-129,-9 0-129,-12 3-129,-7 4 129,-4 9 0,-8 11 0,-1 18-645,-5 3-2838,10 15-1161,7 1-258,12 12-645</inkml:trace>
  <inkml:trace contextRef="#ctx0" brushRef="#br0" timeOffset="49123.8098">24041 6994 2580,'16'-20'5031,"-12"10"-129,-4 10-258,0 0-1806,1-15-1806,-1 15 0,0 0-387,-1 7 0,1-7-258,-10 17-258,2-5 258,-6 6-258,-3 2 129,-3 6-516,-6-1 258,-2 4-129,-1 2-129,2 0 258,2 3-258,5-2 129,7-2 0,3-5 129,10-3 0,4-5 0,9-6 258,6 0 129,5-6-129,2 0 258,0-2-258,1 1 0,-2-1 0,-1-1-258,-3 10-1419,-7-7-3225,-4 2-258,-10-7-258,0 0-387</inkml:trace>
  <inkml:trace contextRef="#ctx0" brushRef="#br0" timeOffset="50287.8763">23814 7504 3225,'10'3'5289,"-3"0"-387,5 1-129,3-4-2709,11 10-774,-2-6-258,8 4-645,-1 2-1161,0-10-1677,-6 3-1935,-1-2-516,-4-1-258,-6 0-128</inkml:trace>
  <inkml:trace contextRef="#ctx0" brushRef="#br0" timeOffset="50676.8986">24303 7146 10836,'6'-14'5418,"-6"14"-258,0 0-1419,-10 21-2709,4 12-387,5 10-258,0 5-129,1 3 0,1 0-129,8-4-129,6-9 0,4-10 0,-19-28 258,46 27-129,-46-27 129,58-9-129,-58 9 0,67-49 129,-67 49 0,53-76-129,-53 76-129,31-98-129,-31 98 129,0-97-129,0 97 129,-48-77-516,22 55-387,-9 1-2193,-1 21-2193,0 8-129,-5 14-516,13 7-387</inkml:trace>
  <inkml:trace contextRef="#ctx0" brushRef="#br0" timeOffset="54735.1307">15023 2117 10707,'-20'69'4644,"9"-16"-516,-3 5-903,2 32-3096,-2 26 387,6 27 129,0 34-258,5 28 0,-3 33-129,6 34 0,0 42-258,0 26 0,0 43-387,-4 26-387,1 31 645,-5 27-258,3 33 129,0 20-129,5 26 387,8 17-129,12 13 387,7 48-129,10-29 129,7 0 0,2-9 129,4-13 387,-5-23-258,-4-11 129,-12-27-258,-2-51 129,-10 11-129,-2-17 0,1-27-258,-3-16 0,1-33-258,7-41-129,4-26-1032,0-45-3741,3-48 0,-5-37-387,-6-46-774</inkml:trace>
  <inkml:trace contextRef="#ctx0" brushRef="#br0" timeOffset="56256.2176">3847 5872 4128,'-1'-32'4902,"1"32"-129,0 0-129,0 13-1419,0 18-1806,5 24-387,-3 3-258,7 12-645,1 12-1677,-2-8-2709,-1-6-387,0-21-387,1-20-258</inkml:trace>
  <inkml:trace contextRef="#ctx0" brushRef="#br0" timeOffset="56412.2266">3887 5482 7998,'-7'-53'3999,"4"40"-774,3 13-3096,7 13-4128,1 12-129,7 11-516</inkml:trace>
  <inkml:trace contextRef="#ctx0" brushRef="#br0" timeOffset="56691.2426">4122 5835 9546,'-2'22'5160,"-6"-7"-387,-7-4-258,2 11-3096,-4-7-903,6 6-129,-1-1-258,7 3 0,3-1-129,4 3 0,8 1 0,4 1 0,2 0-129,0 3 0,-1 0 129,-3-1-258,-9 3 129,-3-4-258,-7 0-129,-10-9-516,2 8-1032,-10-15-2451,6-6-129,2-8-387,7-12-129</inkml:trace>
  <inkml:trace contextRef="#ctx0" brushRef="#br0" timeOffset="56887.2538">4245 5893 11223,'27'5'5289,"-21"34"-387,-6 14-129,6 19-3870,-5 15-516,8 15-129,-1 12-258,0 0-387,5 5-516,-5-21-129,7 1-1548,-10-29-2322,0-13-129,-5-26-387,0-31 129</inkml:trace>
  <inkml:trace contextRef="#ctx0" brushRef="#br0" timeOffset="57104.2662">4260 6006 11094,'26'-137'5031,"-8"103"-258,7 31-645,-4 3-3096,7 16-387,-5 17-258,-2 15-129,-6 8-129,-6 9-129,-6 1-258,-5-4-387,-3-3-516,-11-21-2064,8-7-1548,-4-24-129,12-7-129,-5-30-129</inkml:trace>
  <inkml:trace contextRef="#ctx0" brushRef="#br0" timeOffset="58011.3181">4483 6046 6450,'46'-57'4644,"-25"55"-129,-4 7-258,0 24-1935,-10-5-1290,5 10-387,-5-2-258,1-2 258,-1-6-516,1-5 129,-8-19-129,16 2 0,-6-10 0,-3-11-129,2-4 0,0-2 0,-2-4 0,2 0 0,-2 1 0,-1 5-129,-2 9 129,-4 14-129,0 0 129,12 0 0,-6 18-129,0 5 258,4 5-129,4-1 0,2 2 0,4-6 129,2-5-129,2-5 0,0-9 0,-2-4 0,-3-12 129,-5-5-258,-3-8 258,-6-1-129,-5-8 129,-6-4-129,-5-1 129,-2 2-129,-5 5 129,1 4-129,-2 5 0,2 5 0,3 9-129,3 4 0,11 5-129,-8 3 0,8-3 129,10 19-129,8-3 129,4 1 0,4 5-129,1 2 258,3 0 0,-2 6 0,-3 1 0,-1 0 258,-4-5-258,-5-3 129,-3-12 0,0-5 0,-4-6-129,1-2 129,-1-18 129,1-2-258,0-9 129,1-3-129,-1 3 129,0-4-129,-1 4 129,-1 4 0,-2 6 0,0 6 0,-5 15 0,14-6 0,-5 8-129,1 10 129,2 2-129,2 1 0,1 0 0,1-2 0,2-2-129,-1-6 129,0-3 0,0-2 0,0-5 0,-1-7 0,2-3 0,-3-6 0,-2-4 0,-3-1 129,-1-3 0,-4 4-129,-5 0 129,0 7 0,-8 5 0,-1 13 0,-4 5 0,2 17 129,-3 11-258,4 9 258,0 6-258,7 8 129,3 0-129,2-4 129,7-6-258,3-6 0,6-9-645,-8-14-3741,13-2-258,-5-15-516,3-3 0</inkml:trace>
  <inkml:trace contextRef="#ctx0" brushRef="#br0" timeOffset="58991.3741">6309 5368 7740,'0'-51'4644,"0"29"0,4 11-387,-4 11-3096,5 5-258,-1 23-129,-1 21-129,-2 11 0,1 21-129,-1 8-129,3 3-129,-3-3-129,1-6 0,2-11-387,-1-17 0,6-7-903,-9-28-3483,5-8 0,-5-12-387,2-12-516</inkml:trace>
  <inkml:trace contextRef="#ctx0" brushRef="#br0" timeOffset="59675.4133">6089 5700 8385,'-9'53'4902,"16"-36"-258,12-15-129,14-2-3741,3-17-258,12-8 0,-1-13 0,3-3-129,-5-5-258,-5 5 0,-6 5-129,-8 9 0,-9 15 129,-5 14 0,-9 21 0,-3 15-129,0 13 258,0 9-258,4 7 258,3-1-129,0-3-129,8-12 0,-3-12 0,8-13 0,-1-16-129,1-10 258,1-14-129,-4-11-129,2-11 258,-4-5-258,3-4 129,-4 0 0,-2 4-129,-4 7 0,-1 9 129,-4 12-129,-3 13 0,6 6 129,-2 19 0,-1 11 0,3 3-129,2 5 129,3-3 0,3-5 0,0-2-129,3-10 129,0-9 0,-1-10 0,0-5 0,-1-10 0,-2-10 0,-2-6 0,-3-7 129,-1-4-258,0 3 258,-3 2-129,-3 3 0,-1 8 0,0 5 0,0 16 0,0 0 0,2 18 0,-1 6 0,4 3 0,2 2 0,1 0-129,2 0 129,0-7 0,1-2-258,-11-20-774,20 14-3354,-20-14-129,0 0-516,7-19-387</inkml:trace>
  <inkml:trace contextRef="#ctx0" brushRef="#br0" timeOffset="59816.4213">6915 5358 4386,'0'-15'4644,"5"6"-774,-5 9-2322,16 0-3096,2 5-2838,0 10 0</inkml:trace>
  <inkml:trace contextRef="#ctx0" brushRef="#br0" timeOffset="60079.4364">7252 5557 9546,'-1'34'5289,"-14"-15"-258,4 5-258,-5-8-3612,8 12-516,3-5-258,6 1-258,11 1 0,3-3-129,2 0 0,1 2 0,-1-1 0,-5-3 0,-6 2 0,-6 0 0,-7 0-129,-8-3 0,-1 3-387,-7-10-1161,7 4-3096,0-8 0,16-8-516,0 0-387</inkml:trace>
  <inkml:trace contextRef="#ctx0" brushRef="#br0" timeOffset="60491.4599">7814 5525 10707,'28'-40'5160,"-26"28"-258,-2 12-129,-9 11-4257,-1 18-129,-1 0-129,1 7-129,0 8 129,5 4-129,4-4-129,1-5 0,12-10-129,4-11 129,6-11-129,4-10 0,4-15 0,1-15-258,4-11-129,-3-15-258,4-5-387,-8-21 258,0 0 0,-8-7 129,-3 5 387,-10 10 645,-7 9 258,0 25 387,-10 16 0,1 34 258,-5 22-129,7 28-129,0 14-258,7 16-645,7 12-387,1-4-516,14 6-1677,-6-25-2064,10-8-258,-2-23-645,7-15-129</inkml:trace>
  <inkml:trace contextRef="#ctx0" brushRef="#br0" timeOffset="60867.4815">8361 5666 7353,'45'-101'5031,"-34"52"0,-1 12-129,-11-1-2967,-1 21-387,-15 7-645,3 16-258,-8 12-129,0 14-258,1 5 0,0 4-129,6 4 0,4-3-129,5-7-129,4-6 129,2-12 0,7-9 0,4-8 0,1-3 0,3-11 0,0-9 0,3-2 0,-1-2 0,-2 4 129,-2 0-258,-2 5 129,-2 7 0,-1 11-129,-8 0 129,11 19 0,-4 1-129,0 2 129,4 4 0,2 1 0,2-6-129,3-4 0,0-10-258,3-2-258,-6-5-387,10 0-1161,-16-14-2580,8-1-258,-7-10-258,4 1-129</inkml:trace>
  <inkml:trace contextRef="#ctx0" brushRef="#br0" timeOffset="61020.4902">8673 5501 7998,'3'-22'5160,"-2"10"-129,1 22-258,-8 3-2451,6 21-1290,-2-4-387,2 7-387,0 4-258,4-7-645,7 7-2967,-6-22-1290,5-4-129,-10-15-387,18 0-258</inkml:trace>
  <inkml:trace contextRef="#ctx0" brushRef="#br0" timeOffset="61159.4982">8683 5324 8901,'-17'-62'4515,"12"47"-129,5 15-516,0 0-4515,0 0-3096,0 12-516,8 13-516,2 6-258</inkml:trace>
  <inkml:trace contextRef="#ctx0" brushRef="#br0" timeOffset="61595.5229">8753 5597 8901,'21'66'5289,"-13"-52"-258,4-2-129,-12-12-3096,18-11-645,-9-8-387,3 1-258,0-10-258,-2-1-129,3-5 0,-1 2 0,-2 1-129,1 7 129,-2 2-258,-2 9 129,-7 13 0,15 0 0,-11 15 0,1 9-258,0 10 258,0 1-129,2 3 129,2-6-258,0-1 258,0-8-129,3-8 0,0-8 129,3-7-129,-2-7 129,1-7 0,1-4 0,1-8 0,-1-3-129,0-3 129,1 0 0,-2 3-129,-4 4 129,2 4-129,-3 8 0,-1 6 129,-8 7 0,10 16 0,-7 6-129,1 5 129,-1 4 0,3 5-258,-4-8-1161,5 8-3354,-5-12 0,5 2-516,-4-13-387</inkml:trace>
  <inkml:trace contextRef="#ctx0" brushRef="#br0" timeOffset="61747.5318">9365 5724 9546,'38'18'5289,"-23"-1"-258,0 8-129,-11 2-3870,2 7-516,-4 0-258,-2-2-903,-2 6-3999,-11-9-129,2-3-645,-5-9-516</inkml:trace>
  <inkml:trace contextRef="#ctx0" brushRef="#br0" timeOffset="62627.5821">10483 5317 10965,'5'-19'5031,"-5"19"-129,0 16-129,-7 19-4386,0 11-129,6 3-258,1 2 0,0-4 0,6-8 0,4-10-129,5-14 129,5-11 0,1-8 0,1-16 0,-2-8 0,-1-7 0,-2-5 0,-5-1 0,-4 4-129,-4 3 129,-4 7-129,0 13 129,0 14-129,0 0 0,-2 21 129,3 5-258,7 7 258,4 0-129,1-1 129,4-8-129,-2-5 129,1-8 0,-2-7 129,-3-4-129,1-9 0,-2-6 129,-2-4-129,2-3 129,-2-2-129,3-1 129,-3 1-129,0 5 0,0-1 0,-1 6-129,-2 3 129,-5 11-129,8-7 129,-8 7 0,13 0-129,-4 3 129,4 2 0,5-1 0,5 2 0,4-4-129,1 1 129,2-3 0,-1 0-129,-4 0 0,-3-7 129,-6-1 0,-7-1-129,-4-2 129,-5 11 0,-5-14 0,-5 14 129,-4 0 0,1 12 0,0 8-129,4 6 258,7 6-387,2 4 129,3-2-387,18 8-1806,2-18-2580,14-3-129,6-14-387,12-7-516</inkml:trace>
  <inkml:trace contextRef="#ctx0" brushRef="#br0" timeOffset="63151.6121">11773 5174 9804,'2'-18'5289,"-7"18"-387,4 19-129,-2 9-4128,3 9-129,4 2-258,3 2-129,2-2 0,1-3-129,1-10 0,1-6-129,1-11 258,4-9-129,0-1 0,0-12 258,0-7-258,0-4 258,0-5-258,-3 2 129,-1 0-129,-5 4 0,-3 3 0,0 5 0,-5 15-129,0 0 129,0 0 0,11 0-129,-6 15 129,1 2 0,3 2 0,0 0-129,2 1 129,-1-5-258,2 0 0,-1-6 0,2-1-129,-3-8 129,1 0-129,0-8-129,1-4 258,-1-6 0,2-1 129,-1-2 0,3 2 129,1 1 0,0 4 129,0 3 0,-1 8 129,0 3 0,-1 7 129,0 5-129,-4 4-129,-2 2 0,2 4-516,-7-10-3354,2 6-774,-5-18-774,6 18-129</inkml:trace>
  <inkml:trace contextRef="#ctx0" brushRef="#br0" timeOffset="63303.6208">12239 4981 8514,'-20'-78'5031,"19"57"-387,1 21-1677,6-18-6579,7 11-1032,6 3-258,4 1-645</inkml:trace>
  <inkml:trace contextRef="#ctx0" brushRef="#br0" timeOffset="63467.6302">12467 4773 11223,'5'29'5547,"-5"10"-387,0 21-258,-1 8-4515,1 12 129,0 0-516,0 0-516,5 3-1161,-5-25-3354,8-11-258,0-23-387,7-12-258</inkml:trace>
  <inkml:trace contextRef="#ctx0" brushRef="#br0" timeOffset="63639.64">12686 4771 9288,'4'-35'5418,"-4"35"-258,0 44-258,-6 8-3612,5 16-774,1 8-387,0 6-258,12 5-3354,0-14-1419,12-6-258,-1-21-516</inkml:trace>
  <inkml:trace contextRef="#ctx0" brushRef="#br0" timeOffset="64527.6908">13217 5087 8643,'46'-106'5547,"-41"60"-258,-2 20-129,-9 6-2967,6 20-1548,-17 0-387,10 21 0,3 6-129,2 7 0,2 9-258,3 2 129,6 3 0,3-2 0,0-3 0,1-4 0,-1-6 0,-3-5 0,-1-7 129,-6-6-129,-2-15 0,-6 12 0,-6-12-129,-4-3-129,0-7-258,-3-9-516,10 4-1161,-7-20-2709,16-2-129,0-18-516,18 6 3225,2-11 1290,4 3 1032,2 7 516,-4-3 1806,6 25 2838,-8 11-258,-3 22 0,-11 14-2967,2 23-903,-5 7-645,0 7 0,1 5-258,-3-3 0,2-5-129,2-9 0,1-13 0,4-12 0,0-14 129,4-5-129,2-15 0,2-9 129,2-6-129,-2-5-129,2-1 129,-5 5 0,0 3-129,-5 7 0,-3 9 0,-7 12 0,0 0 129,2 12 0,-2 8-129,0 2 129,0 4 0,4-2 0,2 2-129,5-8 129,2-2 129,-2-4-129,3-3 0,2-4 0,-1-5 0,-1 0 0,1-6 0,0-4 0,1-3 0,0-1 0,2 0 0,-2 4 0,0 2 0,-1 2 0,-1 6 0,-4 0 0,0 9 0,-10-9-129,13 19 129,-6-8 129,1-3-129,0-2-129,2-6 129,0 0 129,0-8-129,-2-6 0,0-5 129,-3-2-129,-5-4 129,-4-2-129,-5 1 129,-3 1-129,-3 1 0,-1 5-129,1 6-387,-4-6-1677,10 14-2580,9 5-129,0 0-387,0-15-387</inkml:trace>
  <inkml:trace contextRef="#ctx0" brushRef="#br0" timeOffset="64895.7119">13976 5014 6450,'47'44'5289,"-27"-19"-258,-10-6-516,0 7-2193,-10-26-1032,5 20-645,-5-20-387,0 0-129,11 1 0,-2-1 0,2-8 0,1-1-129,3-2 129,1 1-129,-1 2 0,-2 3 0,-2 3 0,-2 2-129,-9 0 129,15 23 0,-9-8 0,3 1 0,0 2 0,4-2 0,3-8 0,4-4 129,1-4-129,0 0 0,1-9 129,-4-3 0,0-3-129,-3-1 129,-5-4-129,-3 0 0,-2-6 0,-1-1 0,-3 1 0,0-1-258,2 7-387,-3-6-3354,1 13-774,-1-1-387,0 14-516</inkml:trace>
  <inkml:trace contextRef="#ctx0" brushRef="#br0" timeOffset="66015.7759">2839 7731 3354,'8'-37'4902,"-7"15"-129,-1-3-129,-5 5-2064,-10-8-1161,4 14-129,-9-1-387,2 12 0,-6 3-387,1 22-129,1 5 129,2 13-387,1 2 0,5 3 0,7-3 0,3-2-129,4-7 0,5-13 129,8-9-258,4-9 258,-1-4-129,4-10 0,-1-6 129,-2-2-129,-2 2 0,0-1 0,-5 6 0,-1 5 0,0 6 0,-9 2 0,15 11-129,-4 6 129,4 3-258,1 1 0,4 1-387,-3-9-1032,9 6-2967,-4-13-258,5 1-516,-7-7-129</inkml:trace>
  <inkml:trace contextRef="#ctx0" brushRef="#br0" timeOffset="66495.8034">3088 7645 9030,'-5'-12'5289,"5"12"-387,1 24-387,3 2-3999,1 9 0,0 0-129,1 1-258,-4-4-129,-2-11 0,1-9-129,-1-12 0,9-1 0,0-16 129,3-12-258,1-5 258,4-4-258,-1-1 258,0 3-129,-3 4 0,-2 6 0,-5 9 0,-6 17 129,15 0 0,-5 21 0,0 4-903,7 13-3483,2-1-129,7 3-516,4-5-387</inkml:trace>
  <inkml:trace contextRef="#ctx0" brushRef="#br0" timeOffset="66787.8201">4192 7472 9546,'23'-26'5289,"-9"16"-387,10 10-516,0 0-3225,7 9-516,0 7-129,0 6-258,-6 5 0,-2 3-258,-9 5-129,-10-2-258,-4 7-1032,-8-9-3354,-5 0-129,-7-10-387,5-2-387</inkml:trace>
  <inkml:trace contextRef="#ctx0" brushRef="#br0" timeOffset="67027.8337">4546 7364 10062,'-5'25'5289,"-3"0"-516,3 11 0,-1-1-4128,6 7-258,0-2-129,0 1-129,9-6-129,2-8 129,6-7-258,1-7-258,4-1-645,-3-13-3096,7-10-516,3-6-516,3-5-258</inkml:trace>
  <inkml:trace contextRef="#ctx0" brushRef="#br0" timeOffset="67231.8455">4970 7322 9288,'4'-20'5289,"-11"13"-258,-3 19-258,-8 8-3741,5 10-387,-1 5-387,6 6 0,3 1-129,5-4-129,7-3-129,5-10-129,8-2-516,-5-20-2064,6 4-1935,-3-7-258,-1-3-387,-6-9-258</inkml:trace>
  <inkml:trace contextRef="#ctx0" brushRef="#br0" timeOffset="67379.8539">4904 7492 8514,'-10'-7'5031,"10"-6"-387,17 4 0,6-5-4128,7-6-1806,8 5-2967,6-3-387,1-1-387,-1-4-387</inkml:trace>
  <inkml:trace contextRef="#ctx0" brushRef="#br0" timeOffset="67547.8634">5347 7005 11223,'-17'-3'5418,"4"29"-645,8 20 0,0 12-4257,5 12-258,3 10-387,5-1-645,9 9-3999,-10-12 258,5-7-903,-6-18-258</inkml:trace>
  <inkml:trace contextRef="#ctx0" brushRef="#br0" timeOffset="68087.8944">5596 7042 10707,'5'-31'5031,"-2"38"-129,1 32 0,-4 14-3999,4 15-516,1 7-129,0 5-387,0 0-129,-3-8 129,-1-4-258,-1-22-258,-4-5-645,-10-28-1032,14-13-1548,-25 0-1161,7-10 645,-5-30 1677,9 0 645,-10-21 0,12-3 903,-1-7 1677,4-5 2709,7 2 1677,2-1-903,17 14-1419,-7-5-387,16 28 129,-9-5 0,18 26-387,-11 0-1032,10 15-258,-5 2-258,2 9 0,-5 8-129,-6 7-387,-7 3 129,-8 4-129,-5 1 129,-8 0-129,-8 2 0,-6-1 0,-1-4 0,1 0 0,4-5 129,6 1 129,7 1-129,5-4 129,9 0 0,7 0-129,4 2 129,7-2 0,3 3-129,-2-5-516,6 5-3612,-9-7-774,-1 2-258,-4-6-387</inkml:trace>
  <inkml:trace contextRef="#ctx0" brushRef="#br0" timeOffset="68259.9043">6139 7618 10320,'31'42'5289,"-21"-17"-129,-6-4-387,2 8-4128,-6 2-387,-7-2-4515,1 6-516,-9-4-387,2 0-258</inkml:trace>
  <inkml:trace contextRef="#ctx0" brushRef="#br0" timeOffset="68883.9399">7539 7088 7224,'-11'-34'5160,"11"34"-129,18-16-258,2 16-2709,2 5-1290,12 20-258,0 5-258,1 11 0,-2 6-129,-1 1 0,-5 0-258,-4-5 0,-3-4-387,-10-20-1677,2 1-2451,-12-20-258,11 14-387,-11-14-258</inkml:trace>
  <inkml:trace contextRef="#ctx0" brushRef="#br0" timeOffset="69146.955">7887 6992 6708,'0'0'5289,"0"0"-258,0 0-516,0 0-2322,5 19-1161,-7-7 129,-1 11-774,-8 5 0,-4 6-258,-7 8-129,-8 7 0,-2 9-387,-9-2-387,4 12-1290,-10-12-2709,13-3-129,1-12-516,13-9-129</inkml:trace>
  <inkml:trace contextRef="#ctx0" brushRef="#br0" timeOffset="69782.9914">8428 7008 5805,'0'-14'4902,"0"14"-258,0-12-387,0 12-3096,0 0-387,-4-12-129,-8 6-387,3 6 0,-6 0-129,-2 0 258,-4 8-129,1 9 0,-3 7 0,2 12 0,2 5 258,4 6-387,3 4 129,7 1-387,5-3 129,7-7 129,9-6-129,4-17-129,7-5 0,0-14-774,8 2-2838,-8-11-774,-1-2-387,-6-5-645</inkml:trace>
  <inkml:trace contextRef="#ctx0" brushRef="#br0" timeOffset="70748.0464">8344 6972 9546,'-7'-43'5547,"3"31"-516,4 12-129,0 0-3612,-5 26-387,5 15-387,-3 8-129,0 14-258,-1 9 0,-2 8 0,-1-1-129,0-4 0,0-9-129,1-10 0,-1-10 0,3-13 0,0-13 0,4-20 0,0 0 0,-4-9 0,2-19 129,2-12 0,0-14 0,0-16 0,1-10 0,1-6 0,1-2 129,1 6 0,-3 6 0,1 12 0,-1 15 129,1 17-129,-2 17 129,0 15-129,3 21 0,1 11 0,-1 13 129,2 13-258,-2 10 129,0 7-129,-3 4 0,0-4 0,0-4-129,-3-10 0,-1-10-129,-3-12 0,5-8-387,-6-20-774,8-11-3612,0 0 0,0 0-516,-9-4-516</inkml:trace>
  <inkml:trace contextRef="#ctx0" brushRef="#br0" timeOffset="70972.0594">8111 7371 7740,'24'-7'5418,"2"0"-387,13-2-258,2-8-3612,8 10-516,-2-3-387,-2-2-1290,0 7-3483,-7-3-387,-3 4-258,-10-2-387</inkml:trace>
  <inkml:trace contextRef="#ctx0" brushRef="#br0" timeOffset="71212.0731">8812 7049 10191,'3'-29'5547,"-3"29"-516,0 0 129,9 0-3999,-9 22-516,0 13-387,0 8-258,-3 2-645,4 17-3096,-1-14-1161,2 0-387,-1-14-516</inkml:trace>
  <inkml:trace contextRef="#ctx0" brushRef="#br0" timeOffset="71467.0877">9072 6761 10062,'46'35'5289,"-19"3"-258,-4 8-129,4 14-4128,-4 3-129,-3 13-129,-13 3-129,-7 6-258,-17-1-258,-17-4-387,-5 5-4386,-22-10 0,-11-2-516,-13-15-516</inkml:trace>
  <inkml:trace contextRef="#ctx0" brushRef="#br0" timeOffset="71743.1035">7173 6775 10062,'-61'93'5160,"34"-12"-387,11 27-387,6 13-3483,17 16-258,20 0-129,20-4-387,24-9-516,12-31-3225,31-21-1161,10-35-129,17-25-516</inkml:trace>
  <inkml:trace contextRef="#ctx0" brushRef="#br0" timeOffset="72091.1234">9282 6454 8901,'0'-63'5289,"8"44"-387,2 7-258,9 12-3741,0 14-258,9 15-258,-5 5-129,0 8-129,-3 4 0,-4 2-129,-6-5 0,-5-3 0,-5-7 0,0-9 129,-3-8 0,3-16 0,0 0-129,0 0 0,7 0 0,6-9-387,11 2-1032,-3-9-3483,13 7 129,-3-4-774,5 8 0</inkml:trace>
  <inkml:trace contextRef="#ctx0" brushRef="#br0" timeOffset="72415.1419">10214 6727 10062,'66'1'5547,"-51"-1"-516,-4 4-129,-11-4-4128,-9 18-129,-11-1-387,-7 7 0,-8 7-258,-3 6 0,-3 3 0,-1 0-258,6 2 129,3-7-129,10-1 129,6-5 0,12-9 0,5-2-129,10-6 129,7 0 129,9-4 0,9-3 0,6 2 0,3-3 0,3 2-387,-4-6-1419,-2 3-2838,-5-2-387,-7 5-258,-12-1-387</inkml:trace>
  <inkml:trace contextRef="#ctx0" brushRef="#br0" timeOffset="72580.1514">10037 7402 7482,'-4'12'4902,"18"6"-258,10-14-387,8-4-4257,11 0-3999,3 0-516,0-10-258,1-2-516</inkml:trace>
  <inkml:trace contextRef="#ctx0" brushRef="#br0" timeOffset="72931.1715">10706 6853 6450,'-9'-33'5676,"-7"33"-516,4 20-258,-4 11-2451,6 14-2193,4 9 129,6 8 0,0-1-129,12 1-129,4-6 0,5-14-129,4-14 0,4-14 0,2-14 0,2-13 0,1-13 129,-2-14-129,-4-5-129,-2-9 129,-7-2 0,-7-6-129,-8 4 129,-4 4-129,-13 3 0,-8 7 129,-7 11-129,-7 12-129,1 18-774,-8 3-3612,12 19-258,0 11-516,10 11-129</inkml:trace>
  <inkml:trace contextRef="#ctx0" brushRef="#br0" timeOffset="73104.1814">11215 7258 10191,'70'3'5676,"-46"-3"-774,-7-1-1290,-8 6-8256,-9-5-516,0 0-387,0 17-516</inkml:trace>
  <inkml:trace contextRef="#ctx0" brushRef="#br0" timeOffset="78583.4947">2752 9579 7224,'-2'-76'5160,"-16"41"-129,-5 10-258,-12 2-2064,-3 23-1806,-9 11-258,4 38 0,-6 18-387,5 22 129,3 13-129,11 17 0,10 7-129,12 1 0,10-12-129,15-20-129,15-21 129,13-24 0,10-25-129,8-25 129,2-22 0,3-26 0,-3-15 0,-7-19-129,-8-13 129,-12-17 0,-10-5 129,-9 5-129,-11 5 129,-7 15 0,-1 11 129,-6 24 0,-3 27-129,1 32 258,-1 34-258,2 26 0,0 19-129,3 11 129,1 11-129,3 3 129,0-6-258,4-11 129,3-18-129,3-18 129,3-19 0,1-18-129,3-16 129,0-13-129,1-14 258,-1-12-258,1-10 129,-3-5-129,-3 1 129,-1 10 129,-5 5-258,-2 14 129,-4 24 0,0 0 129,6 23-129,-4 17 0,-1 6 129,3 4-129,4 0 0,3-3 0,2-11 0,5-12 0,1-9 0,3-14 0,2-4 0,-3-15 0,0-10 0,-4-6 0,-1-10 0,-2-3 0,-3-3 0,-2 6 129,-3 4-129,-1 8 0,-2 9-129,-3 23 258,0 0-129,1 21 0,-1 15 0,2 6 0,1 1 129,3 4-129,1-6 0,5-6 0,-1-8 0,4-13-129,2-6 129,-1-8-129,0-2 0,-4-11 0,0-5 129,-4-5-129,-3-5 0,-5-5 129,-8-4 0,-5-1-129,-3 2 129,-6 4 0,0 4 0,0 7 0,1 12-258,6 3-387,11 13-645,4-7-645,5 17-387,4-17 0,19 10 258,-4-11 774,8-3 516,0-3 903,-4-5 774,4 12 774,-16-8 258,9 16 129,-15 0-129,5 17-645,-8-3-387,1 9-387,-2-4 0,3 4-258,1-5 0,0-3-129,3-9 0,2 1-129,-1-6 0,1-4 0,-2-2 0,-2-3 0,-11 0 0,10 1-129,-10-1 129,0 0 0,0 0 0,-8 0 0,8 0 0,0 0 0,3-16 129,7 7-129,3-1 0,1-5-129,2 3 129,-2-5 0,-2 0-129,-5-4 129,-3-3-129,-4-1 129,-4 0 0,-5-1 0,-2 0 0,-2 4-258,3 10-516,-8-4-3096,9 13-903,0 1-516,9 2-129</inkml:trace>
  <inkml:trace contextRef="#ctx0" brushRef="#br0" timeOffset="79095.524">4006 9869 13029,'0'0'5160,"-5"0"-258,0 12-774,-3-1-3483,6 5-387,2 6-129,0 2 0,5 4 0,3 1 0,-1 2 0,2-1-129,-4-1 0,-1-2 0,-4-4 0,0-2-129,-4-3-258,-5-5 129,2-2-258,-3-7 129,10-4 0,0 0 129,0 0-129,4-11 129,9 1 258,6-3 0,6 0 0,4-3 0,7-2 0,3 0 0,1-2 0,4-2 129,-3-2 0,-2-1 129,-6-1 0,-3 1 129,-12-2 0,-5 4 129,-12 3-129,-1 8 0,-13 2 0,-1 10-129,-3 8 0,-1 12 0,3 9-129,3 7 0,3 5 0,5 0-129,4 2 0,7-9-258,8 5-774,-4-18-3870,14-4-258,1-12-258,6-5-516</inkml:trace>
  <inkml:trace contextRef="#ctx0" brushRef="#br0" timeOffset="79575.5515">5401 9735 9030,'30'-19'5031,"-12"17"-129,0 2-258,9 14-3096,-9 1-645,6 11-258,-8 3-258,-2 8 0,-7-3-258,-7 0 0,-10-3-129,-7-2 129,-8-7-129,-7-3-129,-1-3-129,-5-11-258,10 8-1419,-2-13-2967,12-2 129,8-13-516,10-3-129</inkml:trace>
  <inkml:trace contextRef="#ctx0" brushRef="#br0" timeOffset="79807.5647">5688 9610 12255,'10'-20'5160,"-10"20"-258,2 10-1032,-9 12-3096,-2 13-258,-5 7-258,1 7 129,-2 2-258,2 5 0,2-4-129,5-8 129,6-10-129,1-5 0,14-7-129,3-10-645,13 4-2967,-3-16-1032,7 0-258,0-9-516</inkml:trace>
  <inkml:trace contextRef="#ctx0" brushRef="#br0" timeOffset="80155.5847">6123 9707 9159,'0'0'5418,"4"9"-258,10-9-258,12 0-2838,-2 0-1161,13 0-258,2-2-387,1-3-129,-2 4-387,-6-6-387,-1 7-645,-17-7-2322,-1 7-1419,-13 0 0,0 0-387,-10 0-387</inkml:trace>
  <inkml:trace contextRef="#ctx0" brushRef="#br0" timeOffset="80335.595">6197 9861 10320,'-7'17'5289,"7"-2"-258,10-15-129,13 4-3354,-4-5-645,8 0-387,0-2-129,0 0-387,-1 3-387,-8-10-1548,2 10-2967,-10-3 0,1 3-516,-11 0-387</inkml:trace>
  <inkml:trace contextRef="#ctx0" brushRef="#br0" timeOffset="81323.6515">6763 9701 7998,'0'0'5418,"22"2"-129,4-4-387,12 2-2064,-1-7-1806,10 4-258,-2-3-258,-2 6-258,-5-3-258,-5 3-129,-10 0-516,-13-3-1548,0 3-2709,-10 0-129,8-9-387,-5-8-387</inkml:trace>
  <inkml:trace contextRef="#ctx0" brushRef="#br0" timeOffset="81543.6641">7377 9361 11223,'2'-13'5418,"-11"13"-516,2 12 129,-8 13-4128,9 16-258,-1 7-129,6 8-129,1 4-387,3 3 129,3-2-129,0-10 0,0-6-258,-4-13-258,2-3-774,-8-15-3483,4-14-258,0 0-258,0 0-387</inkml:trace>
  <inkml:trace contextRef="#ctx0" brushRef="#br0" timeOffset="82023.6915">7999 9931 14061,'0'0'5676,"0"0"-387,12-4-258,-12 4-4644,0 0-387,13-2-903,-13 2-3999,0 0-258,-1 8-387,1-8-387</inkml:trace>
  <inkml:trace contextRef="#ctx0" brushRef="#br0" timeOffset="85070.8658">4388 11301 11094,'8'63'5031,"-8"-11"-387,1 23-387,-1-2-3741,3 13-129,-1 1-129,3-4-387,-1-5-258,0-20-903,3-9-3225,-4-17-129,-2-15-516,-1-17-258</inkml:trace>
  <inkml:trace contextRef="#ctx0" brushRef="#br0" timeOffset="85983.9178">4006 11264 9030,'-2'-63'5160,"24"31"-387,18 3-129,11-6-3483,14 12-516,3 1-129,6 16-258,-4 9 0,-8 28 0,-10 23-129,-11 18 0,-16 23-129,-10 12 129,-7 3-129,-2-1 0,-1-5 0,-1-17 0,2-19 129,4-19-258,1-24 129,4-20 0,-1-7 0,-1-21-129,-1-10 129,-3-10 0,1-10 0,-5 1 0,0 3 129,-2 6-129,-2 8 129,2 13-129,-3 22 129,10 0-129,-3 24 0,3 9 0,4 4 129,3 2-129,3 1 0,4-8 0,3-11 0,1-10 0,3-11 0,-2-2 0,-1-13-129,-3-9 129,-4-7 0,-6-6 0,-9-1 0,-5 5 129,-1 4-258,-10 6 258,-4 10 0,-2 13-129,1 12 129,3 16-129,7 6 0,5 7 0,8-2 0,8 1 129,7-7-258,2-12 129,5-7-129,0-11 0,-2-5 129,-4-10-129,-3-5 129,-5-6-129,-1-1 129,-3 0 0,-2 2 0,-4 4 0,-1 4 0,-5 14 0,13-7 0,-13 7 0,15 14 0,-5 6 0,0-1 0,2 3 0,1-4 0,-2 0 0,-1-5 0,-1-5 0,-9-8 0,15 0 0,-15 0 0,16-23-129,-8 4 258,4-11-129,0 0 0,6-2 0,-1 3 129,0 8 0,0 4-129,0 14 129,-3 5 0,-1 18-129,1 7 129,-3 5-129,3 3-129,1-1-258,7 7-2838,-4-19-1548,7-6-258,1-9-258,5-7-516</inkml:trace>
  <inkml:trace contextRef="#ctx0" brushRef="#br0" timeOffset="86267.9341">6496 11367 11739,'40'3'5418,"-14"8"-387,8 13-129,2 6-4128,3 7-258,2 0-129,-2 5-129,-4-4-129,-3-6-258,-4-3-129,-5-12-387,1-1-387,-11-16-1290,2-4-2709,-3-11-129,-3-3 0,-5-10-387,2 3 2451</inkml:trace>
  <inkml:trace contextRef="#ctx0" brushRef="#br0" timeOffset="86411.9423">6933 11468 4257,'-31'-75'5031,"13"44"-129,0 13-129,-4 9-2064,9 21-516,-10 9-774,5 19-387,-8 5-516,1 9-129,-2 6-516,-4-9-1290,3 7-3225,-2-9-129,11-7-387,3-13-387</inkml:trace>
  <inkml:trace contextRef="#ctx0" brushRef="#br0" timeOffset="86611.954">7079 11246 11094,'26'6'5418,"-23"28"-645,0 12 129,-3 1-3999,3 17-516,1-3-129,-2-4-645,9 3-903,-7-19-3483,3-7 129,-4-14-645,2-10-516</inkml:trace>
  <inkml:trace contextRef="#ctx0" brushRef="#br0" timeOffset="86771.9629">6999 11458 10062,'0'0'5160,"20"0"-387,7-7-387,10-10-3999,11 4-4773,1-4-129,2-1-258,-2-4-645</inkml:trace>
  <inkml:trace contextRef="#ctx0" brushRef="#br0" timeOffset="86919.9716">7480 11173 12771,'19'14'5031,"-7"16"0,1-4-903,3 20-3870,1 8-258,-2-8-2838,3 10-1806,-6-7-258,-2-4-516,-2-15-129</inkml:trace>
  <inkml:trace contextRef="#ctx0" brushRef="#br0" timeOffset="87146.9846">7866 10948 12384,'59'20'5547,"-33"18"-258,0 23-129,-4 7-4515,0 11 129,-12 5-387,-9 7-129,-9 0-387,-23-7-645,-6-2-4128,-27-13-258,-10-5-129,-14-13-645</inkml:trace>
  <inkml:trace contextRef="#ctx0" brushRef="#br0" timeOffset="87370.9972">6481 11180 10320,'-70'6'5418,"49"37"-516,11 22 0,6 16-3354,7 17-1419,14 10 0,9 7-129,9 3-645,10-23-516,24-8-3483,3-25 0,18-23-387,9-29-387</inkml:trace>
  <inkml:trace contextRef="#ctx0" brushRef="#br0" timeOffset="87655.0134">8093 10760 12126,'42'-56'5418,"-21"44"-387,5 9-129,-7 8-4386,2 18-258,-2 6 0,-6 8-258,-7 4 129,-5 3-258,-1-2 129,-5-6-129,0-7 258,3-11-129,2-6 0,0-12 0,21 4-258,-4-7-129,13 0-3741,-5-8-645,5 2-387,-1-3-516</inkml:trace>
  <inkml:trace contextRef="#ctx0" brushRef="#br0" timeOffset="87844.0244">8632 11235 12126,'44'13'5418,"-13"-10"-258,4-7-258,3 0-4386,0 1-903,-5-6-4386,1 7-258,-13-4-516,-2 6-387</inkml:trace>
  <inkml:trace contextRef="#ctx0" brushRef="#br0" timeOffset="88004.0336">8749 11435 11739,'0'15'5418,"10"-15"-516,9 0 0,7-6-4773,-2-8-2322,6 6-2451,-3 0-387,0-5-387,1-1-774</inkml:trace>
  <inkml:trace contextRef="#ctx0" brushRef="#br0" timeOffset="88579.0664">9857 11000 5805,'-25'-53'5418,"4"39"-129,-2 12-645,-6 2-2064,6 29-1290,-7 8-258,8 22-387,0 8-129,11 11 0,7 0-258,5 0 129,12-7-129,8-8-129,8-18 0,5-16-129,4-15-129,0-14 0,-3-11 0,-2-14 0,-7-9 0,-4-12 0,-8-9 0,-9-11 0,-5-4 258,-12-2-129,-8 1 0,-5 3-129,-4 10-129,-3 5-516,4 24-2193,-2 5-1806,8 14-516,5 3-258,17 7-387</inkml:trace>
  <inkml:trace contextRef="#ctx0" brushRef="#br0" timeOffset="88843.0816">9987 10736 9030,'48'-47'5289,"-21"30"-129,-1 0-387,7 8-3225,-6 2-1032,5 7-129,-6 13-129,-7 7-129,-6 9 0,-13 5-129,-3 2 258,-10 3-258,-1-3 129,-1-5-129,4-7 0,8-6 129,3-18-258,20 9 0,6-9-258,7-5-516,16-1-3999,-1-4-129,3 3-258,-3-1-645</inkml:trace>
  <inkml:trace contextRef="#ctx0" brushRef="#br0" timeOffset="89264.1056">10811 10980 9417,'21'0'5676,"0"-3"-516,0-5-129,9 4-3741,1-4-1290,3-6-1806,3 11-3096,-7-2-258,-4 5-516,-8 0-258</inkml:trace>
  <inkml:trace contextRef="#ctx0" brushRef="#br0" timeOffset="89432.1153">10922 11143 5676,'32'-4'5160,"-10"-7"-516,3-6-1032,1 0-7095,6 6-387,-5-4-903,1 4-258</inkml:trace>
  <inkml:trace contextRef="#ctx0" brushRef="#br0" timeOffset="90279.1637">11595 10694 8385,'0'-13'5418,"0"13"-129,-22 20-387,9 14-3612,-9 5-516,6 13-129,0 4-129,6 9-258,4-1 0,6-3-129,8-11-129,11-8 0,7-13-129,3-13 258,3-14-129,-1-8 0,2-17 0,-4-12 0,-4-5 0,-5-8 0,-4-7-129,-8-3 129,-5-3-258,-4-2 258,-8 2-258,-6 5 0,-3 6-129,-2 7 0,1 20-387,-3 2-2967,10 21-1032,12 0-774,-1 15 0</inkml:trace>
  <inkml:trace contextRef="#ctx0" brushRef="#br0" timeOffset="90595.1818">12401 10559 11094,'48'-30'5676,"-38"25"-387,-10 5-258,-18 0-4515,-2 8-258,-5 13 0,-5 4-129,-4 3 0,-3 4-129,1-1 0,1 1-129,8 2 258,4-2-129,10-5 0,8 1 129,7-4-129,14-5 129,8 1-129,10-3 129,4-5-129,6-4-258,0-4-387,1 10-1032,-10-11-3483,-2 4-129,-14-5-387,-6 3-387</inkml:trace>
  <inkml:trace contextRef="#ctx0" brushRef="#br0" timeOffset="90796.1933">12199 11062 11481,'2'18'5676,"14"-18"-387,12 3-258,3 0-4515,8 4-258,4 0-258,-4-5-1677,2 8-3354,-6-5-258,3 1-258,-8-3-774</inkml:trace>
  <inkml:trace contextRef="#ctx0" brushRef="#br0" timeOffset="91411.2285">13114 10514 10191,'10'-13'5676,"-10"13"-516,-12 30 129,-10 4-4515,1 18-129,-2 3-129,6 10-129,6 0 0,10-3-258,8-9 0,14-8-129,7-13 129,6-11-129,4-12-129,0-9 0,-4-12 129,-3-13-129,-7-7-129,-7-9 258,-6-5-258,-8-4 129,-5-4 0,-12 1-129,-5 0 0,-6 6 129,-2 13-258,-6 6-258,10 25-3096,-7 3-1419,7 10-129,6 14-387</inkml:trace>
  <inkml:trace contextRef="#ctx0" brushRef="#br0" timeOffset="91579.2381">13679 11062 13287,'83'16'5805,"-59"-14"-1032,-10-4-2451,-6 2-7482,-8 0-258,-3 0-645,-15-2-258</inkml:trace>
  <inkml:trace contextRef="#ctx0" brushRef="#br0" timeOffset="92571.2947">9625 13225 11739,'-72'-5'5547,"55"-8"-258,25 2-129,23-6-4386,38 2-129,32-4-258,30-2-129,26-2-129,25-11 0,17 2-258,2-5-129,-5 4 0,-16-4-258,-19 9-387,-32-13-1806,-18 16-2451,-37-3-258,-22 5-129,-17-7-387</inkml:trace>
  <inkml:trace contextRef="#ctx0" brushRef="#br0" timeOffset="93023.3207">11831 12433 11094,'17'-16'5676,"-17"16"-516,-11 16 0,-10 23-3999,-7 18-516,5 15-258,0 7 0,13 7-129,7-5-129,9-6 0,20-15 0,13-16-129,9-20 0,5-19 0,5-13 0,-2-20 0,-5-16 0,-7-12 0,-13-11 0,-11-9 0,-12 0 0,-8-5-129,-14 7-129,-10 5 0,-11 15-129,-8 8 129,0 18-258,-2 14 129,3 14 129,4 8 129,14 18 0,9 8 129,15 10 258,12 10-129,14 5 258,8 7-129,7 1-129,0 0 129,1-3-129,-2-5 129,-6-9-258,-5-6 129,-3-14-258,-7-10-129,2-11-258,-8-13-903,10-6-3483,-8-16-258,3-8-129,0-18-774</inkml:trace>
  <inkml:trace contextRef="#ctx0" brushRef="#br0" timeOffset="93339.3387">12383 12561 11868,'0'-26'5418,"-4"38"-258,-4 30-129,-4 5-4128,9 14-258,2 1-387,1 2 0,3-8-258,0-8 0,1-10-129,0-19-129,-4-19 0,0 0 0,6-23 0,-6-15 0,0-11 0,0-12 0,0-6 258,3-6-129,5 3 0,-3 5 0,4 10 129,1 9 0,1 10 0,3 14 0,0 9 129,-1 8-129,-1 5 129,4 5-129,-3 8-129,0-7-1419,0 9-3354,-7 2 129,-3 4-645,-3-1-258</inkml:trace>
  <inkml:trace contextRef="#ctx0" brushRef="#br0" timeOffset="93503.3481">12376 12717 9159,'11'49'5418,"4"-31"-258,9 2-129,-8-15-3483,15 9-516,-2-9-774,0-5-645,5 0-4257,-9-7-387,-2 2-129,-7-7-516</inkml:trace>
  <inkml:trace contextRef="#ctx0" brushRef="#br0" timeOffset="93640.356">12579 12830 7611,'-32'39'5160,"22"-20"-258,5-2-258,5 0-3096,10-12-1032,5-5-1161,7-2-3483,4-11-645,-1-9 0,3-9-645</inkml:trace>
  <inkml:trace contextRef="#ctx0" brushRef="#br0" timeOffset="93811.3657">12807 12504 11094,'27'-102'5547,"-19"71"-258,2 20-258,-10 11-3483,15 25-645,-6 11-387,2 13-129,-3 2-258,0 7-258,-3 0-258,-5-11-258,2 4-3225,-9-24-1419,-1-12-129,-4-15-258,-1-10-387</inkml:trace>
  <inkml:trace contextRef="#ctx0" brushRef="#br0" timeOffset="94027.3781">12848 12272 9288,'28'-83'5289,"-7"67"0,1 15-387,7 15-3741,2 6-258,11 18-258,1 2 0,0 10-129,-2 3-258,-6 6 0,-8 0 0,-12 0-258,-15 0 0,-20-5-258,-18-2-258,-15-13-1032,-12 2-3354,-14-13-387,-7-7-258,-8-13-258</inkml:trace>
  <inkml:trace contextRef="#ctx0" brushRef="#br0" timeOffset="94615.4117">11783 12148 6321,'-45'-123'5676,"45"65"-516,24 2-258,24-6-1935,28 15-2193,27-1-258,29 4 0,23 6-258,22 6 0,9 7-258,-1 8 258,-13 5-129,-18 12 0,-27 7 0,-31 18-129,-31 16 129,-33 21 0,-27 24 0,-18 21 0,-14 22 0,-6 26 0,-4 13 0,1 4 0,6-3 0,3-12 0,7-19 0,3-16 0,3-24-129,0-25 129,-6-21-129,-4-12 129,-10-11-129,-11-8 129,-13-4-258,-15-5 129,-15-2 0,-18 2-129,-11 0 129,-8-1-129,-6 0 0,-5 6 0,3-9 129,6-1 0,10-7 0,13-14-129,11-18 258,11-14-129,16-18 0,15-22 129,16-21-129,15-21 0,20-10 0,21-6 0,20 5-258,13 4-258,15 16-258,-2 2-2322,10 33-2064,-11 21-258,-9 25-258,-14 16-516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05T16:38:48.4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16220 708 5934,'0'0'4515,"0"0"129,4-49-258,-4 49-2193,0 0-516,0 0 0,0 0-258,3-57-258,-3 57-129,0 0-129,0 0-258,0 0-258,17 65 0,-6-2 129,-1 13-387,4 17 0,3 9 129,2 6-129,1 4-258,0-6 387,0-19-387,-2-13 129,1-25 0,-1-22 258,-18-27-387,0 0 129,45-55 387,-29-17-387,-1-10 130,3-20-389,2-5 388,3-7-129,-1 5 130,-2 12-130,-2 13-130,-3 22 1,-15 62-258,16-77-129,-16 77-2193,0 0-2451,0 0 0,-25 53-516,25-53-516</inkml:trace>
  <inkml:trace contextRef="#ctx0" brushRef="#br0" timeOffset="189.0108">16402 978 11997,'-44'0'5289,"44"0"0,0 0-516,0 0-3612,0 0-645,0 0-645,0 0-129,52-12-2193,-52 12-2322,58-9-129,-58 9-387,68 0-258</inkml:trace>
  <inkml:trace contextRef="#ctx0" brushRef="#br0" timeOffset="373.0211">16798 868 13287,'0'0'5418,"0"0"-129,0 0-387,0 0-3999,31 64-258,-31-64-129,38 83-516,-16-34-516,4 2-645,-26-51-2967,45 80-516,-45-80-387,38 55-645</inkml:trace>
  <inkml:trace contextRef="#ctx0" brushRef="#br0" timeOffset="561.0319">17067 880 12900,'-54'0'4902,"54"0"258,-53 38-516,53-38-3741,-59 58-774,59-58-645,-53 80-3999,28-31 258,8 2-387,4 4-258</inkml:trace>
  <inkml:trace contextRef="#ctx0" brushRef="#br0" timeOffset="816.0467">17803 810 14061,'0'0'5289,"0"0"-645,-9 67 129,9-67-4386,5 99-129,8-38-645,2-1-516,-12-3-2322,-3-57-1419,14 90 258,-14-90-645,0 0-258</inkml:trace>
  <inkml:trace contextRef="#ctx0" brushRef="#br0" timeOffset="1045.0598">17799 769 9546,'0'-59'5289,"18"-18"-129,-18 77 129,46-12-2709,-46 12-1548,62 28-387,-62-28-258,61 61-129,-61-61-387,37 70 129,-37-70 0,4 74 0,-4-74-258,-25 69-258,25-69-903,-51 42-3483,51-42 387,-48 19-774,48-19-387</inkml:trace>
  <inkml:trace contextRef="#ctx0" brushRef="#br0" timeOffset="1236.0707">18265 685 13932,'0'0'5160,"0"0"0,0 75-387,0-75-4644,-21 88 258,13-40-129,3 5-645,3-4-774,2-49-3354,22 78 0,-22-78-645,43 49 258</inkml:trace>
  <inkml:trace contextRef="#ctx0" brushRef="#br0" timeOffset="1397.0799">18483 872 11739,'0'0'5031,"0"0"-387,0 0-258,55 30-6450,-55-30-1935,51 53-645,-51-53-129,52 55-774</inkml:trace>
  <inkml:trace contextRef="#ctx0" brushRef="#br0" timeOffset="1584.0906">18703 868 8901,'0'0'5160,"0"0"0,-38-13-516,38 13-3612,-41 48-387,41-48-258,-54 74-516,54-74-2064,-61 67-2193,61-67-129,-37 54-258,37-54-129</inkml:trace>
  <inkml:trace contextRef="#ctx0" brushRef="#br0" timeOffset="1816.1039">18813 727 13545,'64'12'5547,"-26"5"-903,-38-17 129,73 63-4257,-35-31-258,-1 8 129,-37-40-387,45 86 0,-45-86-129,0 89 645,0-89-645,-31 77-258,31-77-3096,-49 49-1419,49-49 0,0 0-129,-39 0-516</inkml:trace>
  <inkml:trace contextRef="#ctx0" brushRef="#br0" timeOffset="1980.113">19570 902 14448,'164'-12'5289,"-85"7"129,1 1-645,-12-2-4515,-4 4-1161,2-1-2451,-19 3-1935,-9 2 0,-38-2-129,0 0-645</inkml:trace>
  <inkml:trace contextRef="#ctx0" brushRef="#br0" timeOffset="2116.121">19918 1056 13932,'-36'15'5547,"36"-15"0,0 0-1419,0 0-2967,56 0-1677,0-12-129,1 1-4128,12-7-129,-3 6-645,2-5-387</inkml:trace>
  <inkml:trace contextRef="#ctx0" brushRef="#br0" timeOffset="2261.1293">20537 784 11868,'-3'-49'5160,"3"49"-516,0 0-129,0 0-6966,-39 11-2193,39-11-258,0 0-387,0 0-903</inkml:trace>
  <inkml:trace contextRef="#ctx0" brushRef="#br0" timeOffset="2596.1483">20201 652 13158,'-36'-24'5547,"36"24"-516,0 0 129,0 0-3870,0 0-774,0 0-129,17 60 0,-17-60 0,75 54-258,-24-27-258,5 0 129,2-3-258,-3-6 129,-1 1 129,-9-1-258,-45-18-129,56 31 258,-56-31 258,0 0 129,-19 54 258,19-54-387,-80 50 129,28-23 0,-5 0 259,1 1-776,4-1-257,13-4-2580,39-23-2451,-45 36 387,45-36-516,0 0-516</inkml:trace>
  <inkml:trace contextRef="#ctx0" brushRef="#br0" timeOffset="3092.1767">21085 725 12900,'0'0'5547,"0"0"-129,-50 2-129,50-2-4644,-55 68-516,33-15 387,2 5-258,10 3 129,8 2-129,8-12 0,-6-51-516,43 75 387,-43-75-129,72 21-129,-30-26 258,-1-16-387,0-13 0,-2-4 0,-6-11 258,-8-8-387,-11 2 516,-11 2-645,-11-2 387,8 55 0,-65-80 258,15 48-129,-5 18 0,-2 11 0,2 3-129,7 12 258,48-12-387,-53 37 129,53-37-129,8 53 0,-8-53 129,63 68-258,-19-33 645,1 5 129,1 0-258,0-4 387,-6 0 0,1-8-387,-41-28 129,69 51 129,-69-51-774,61 26-387,-61-26-1677,59 0-2580,-59 0-516,54-26-258,-54 26-387</inkml:trace>
  <inkml:trace contextRef="#ctx0" brushRef="#br0" timeOffset="3288.1881">21716 611 12255,'0'0'5676,"0"0"0,-57 10-516,57-10-4257,-37 77-645,37-77 0,-30 97-129,20-41 129,6 3-516,4-7-129,0-52-645,8 69-3612,-8-69-129,0 0-387,57 40-774</inkml:trace>
  <inkml:trace contextRef="#ctx0" brushRef="#br0" timeOffset="3468.1983">21782 792 12384,'0'0'5805,"0"0"-516,-1 53-387,1-53-4644,28 50-516,-28-50 129,48 57-645,-48-57-2709,62 33-1548,-62-33-387,48 13-129,-48-13-645</inkml:trace>
  <inkml:trace contextRef="#ctx0" brushRef="#br0" timeOffset="3620.207">21982 831 10449,'-41'-26'5547,"0"40"-387,41-14-387,-46 47-3741,46-47-903,-38 48-1419,38-48-3612,0 0-129,-50 62-516,50-62-516</inkml:trace>
  <inkml:trace contextRef="#ctx0" brushRef="#br0" timeOffset="3844.2199">22114 652 12900,'47'8'5676,"-16"65"0,-22-21-516,-1 8-4773,-1 10 258,-4 11-129,-6-1-258,-15 2-774,-5-1-1806,-11-8-2709,-6 3-387,-13-8-258,-1-7-1032</inkml:trace>
  <inkml:trace contextRef="#ctx0" brushRef="#br0" timeOffset="58323.3359">8773 4039 129,'0'0'3741,"0"0"387,9 6 0,-9-6-1548,12 1-258,8 6-516,-1-7-516,16 0-129,5-1 0,18-1-387,9-6-129,19 1-129,13-4 129,14 3-258,14-4 0,6 3-129,6-4 0,6 5-129,0 0 0,-2 1-129,-5 3 0,-1 2-129,-8 2 129,-1 0-129,-9 9 129,-2-1-129,-3 3 0,-2 0 129,-4-2-129,-6 2 129,-7-5-129,1-1 129,-7-3 0,-5 1 0,-7-3 0,-7 0 0,-7 2 0,-7-2 0,-5 0 0,-9 3 129,-6-3-129,-7 3 129,-8-2-129,-5-1 0,-5 0 0,-11 0 0,11 4-645,-11-4-3870,0 0-258,-3 0-129,3 0-774</inkml:trace>
  <inkml:trace contextRef="#ctx0" brushRef="#br0" timeOffset="74787.2776">17865 1398 2193,'0'0'3096,"0"0"774,0 0-645,0 0-1032,0 0-645,0 0 129,0 0-258,36-39 129,-36 39-258,65 2-516,-15 3 258,6 0 258,23-5-258,14 0-387,20 0-129,21 0-516,22-7 0,16 2 129,19-2-258,14 7-129,11 0-129,9 14 387,1 8-387,-1 7 129,0 7 516,-6 0-516,-11 8 516,-9-7-516,-16-1 516,-11-10-645,-16-2 645,-17-15-258,-17 2 0,-17-11-129,-17 0 129,-21 0 0,-14-3 0,-17 0 0,-12 2 0,-13 1-129,-11 0-387,0 0-774,-15 12-2838,3 0-258,-7 0-516,-2 0-258</inkml:trace>
  <inkml:trace contextRef="#ctx0" brushRef="#br0" timeOffset="77331.4231">17376 2457 6837,'0'-15'4515,"-4"1"0,4 14-1032,-5-19-1419,5 19 0,0-12-903,0 12-387,0 0-129,0 0-258,3 9 0,0 11-129,0 18-129,4 18-258,2 19 258,1 17 258,5 12-387,1 7 0,2 5-258,3-3 258,-1-7-129,1-15 129,-1-21-129,-2-13-258,-3-16 258,-3-11 129,-1-13 0,-4-7 129,-7-10-129,14-16 0,-7-11 129,0-12-129,3-10 129,2-20-129,0-9 0,3-16 0,4-9 0,1-3 0,1-2 129,0 6-129,-1 8 0,0 9 129,-2 12-129,-3 14 258,-3 14-129,-3 12 0,-2 11-516,-7 2-258,0 20-3741,0 9-258,-7 18-129,-9 4-903</inkml:trace>
  <inkml:trace contextRef="#ctx0" brushRef="#br0" timeOffset="77692.4435">17402 2972 6837,'-9'8'4644,"9"-8"-258,6 7 0,4-9-2967,14 2-516,-1-5-129,9 5-258,-2-5-387,2-2-129,0 2-645,-8-9-1419,-1 13-1935,-6-5-774,-5 6 258,-3-4-774</inkml:trace>
  <inkml:trace contextRef="#ctx0" brushRef="#br0" timeOffset="78023.4625">17901 2951 10062,'0'-17'5160,"0"17"-387,0 0-387,16 14-3096,-8 5-774,5 13 258,0 3-516,3 7 0,2 1-129,1 1-129,1-2-129,-1-6-387,0-6 258,-6-9-516,2 0-129,-15-21-2193,18 12-1548,-18-12-258,9-1-258,-9-11-258</inkml:trace>
  <inkml:trace contextRef="#ctx0" brushRef="#br0" timeOffset="78283.4774">18110 2916 8901,'-3'-16'5031,"3"4"-387,0 12 0,0 0-3741,0 15-129,0-4-129,0 7 0,-4 3-258,-5 11 258,-2 1-516,-4 4 0,-1 4 0,-3-2-258,0 5-129,-3-6-645,6 8-516,-5-17-3483,13-1 129,-3-14-387,10-3-258</inkml:trace>
  <inkml:trace contextRef="#ctx0" brushRef="#br0" timeOffset="79290.5351">18744 2406 8385,'8'-61'4902,"-2"40"258,-6-1-645,0 22-2838,0 0-645,14 22-258,-13 14-258,4 23-516,-1 18 258,-1 12-387,0 11 258,0 3-258,2-6 129,-3-5-387,2-8 0,-4-26-516,7-6-903,-7-30-2580,4-8-516,-4-14-516,6-19 0</inkml:trace>
  <inkml:trace contextRef="#ctx0" brushRef="#br0" timeOffset="79623.5542">18703 2278 8901,'-3'-37'4902,"16"26"129,6-2-516,17 12-3096,8-6-516,11 7-129,0 1-258,3 9-129,-5 3 0,-4 7-258,-11 3 0,-11 6-387,-15 4 258,-9 1-258,-7 3 258,-13-3-258,-9 3 258,-8-1-387,-6-1 258,-3-5-129,-1 3-387,-1-16-258,11 20-2322,-3-23-1290,12 10-387,8-12-387,12 5 0</inkml:trace>
  <inkml:trace contextRef="#ctx0" brushRef="#br0" timeOffset="79883.5691">19171 3060 10191,'6'21'4902,"-6"-4"-387,-4 8-645,-3 0-3483,3 6-516,1 2 258,3-3-516,0 0 129,0-10-645,6 4-3483,-4-12 0,4-2-516,-6-10-129</inkml:trace>
  <inkml:trace contextRef="#ctx0" brushRef="#br0" timeOffset="80367.5967">19493 2274 8385,'9'-20'4773,"-9"20"-258,0 0-129,-5 2-2709,-12 16-516,3 18-774,-8 14 0,2 17-516,-1 16 258,3 10-129,3 2 129,7 3 0,7-9 0,2-9-258,12-12 129,6-22-258,7-12-258,-3-25-1677,7 4-2322,-1-13-645,1-8 0,-4-10 258</inkml:trace>
  <inkml:trace contextRef="#ctx0" brushRef="#br0" timeOffset="80575.6086">19639 2621 7998,'8'-7'5031,"1"22"-387,9 19-129,-6-3-3741,8 17-258,-3-1-258,0 1-258,-2 3-774,-9-18-2322,4 0-1290,-4-14-645,3-6 129,-9-13-387</inkml:trace>
  <inkml:trace contextRef="#ctx0" brushRef="#br0" timeOffset="80763.6194">19837 2585 7611,'-22'44'4644,"9"-11"-129,-2-1-645,3 13-3483,-5 0-129,2-2-258,-1 1-774,-5-10-3225,6-7-387,0-8-258,6-7-129</inkml:trace>
  <inkml:trace contextRef="#ctx0" brushRef="#br0" timeOffset="81011.6336">19939 2332 8514,'29'-5'5031,"-3"19"-387,0 10-258,3 16-3483,-1 11-774,1 14-258,-5 9 0,-7 4-129,-10-1 129,-10-6 258,-8 1-645,-9-17-516,4-2-3096,-6-21-258,1-5-258,1-14-387</inkml:trace>
  <inkml:trace contextRef="#ctx0" brushRef="#br0" timeOffset="81355.6533">20321 2528 4386,'23'22'4644,"-10"9"-258,-4 4-129,7 16-2709,-12-8-516,7 11-258,-6-10-129,6-1 129,-4-15-258,4-5 0,-2-13 0,4-9-129,-2-9 129,3-12-258,-2-10 129,1-10-129,0-6-129,-3-3 0,0-4-129,-2 2 0,1 5-129,-5-1-645,7 20-3999,-8 0 0,7 13-387,-3-2-516</inkml:trace>
  <inkml:trace contextRef="#ctx0" brushRef="#br0" timeOffset="81566.6653">20794 2316 10449,'0'0'5160,"8"24"-387,-8 4-129,10 17-4644,-6 11 129,5 12-258,-1 6-129,-1-4-516,4 1 129,-10-18-1290,8 1-2451,-6-16-645,3-13 0,-6-25-387</inkml:trace>
  <inkml:trace contextRef="#ctx0" brushRef="#br0" timeOffset="81831.6805">20777 2244 9546,'12'-58'5160,"10"46"0,3 0-387,10 9-4128,0 3-258,6 8 0,-6 5-129,-2 6-129,-8 4 0,-5 2-129,-9 4 0,-7 2-129,-4 0 129,-6-2-387,-7-2 387,-3 0-645,1 0-129,-9-4-4257,8 4 129,-2-5-258,6 2-387</inkml:trace>
  <inkml:trace contextRef="#ctx0" brushRef="#br0" timeOffset="82167.6997">21105 2879 7482,'35'9'5289,"-21"-9"-516,2 7-129,-16-7-3741,18 18-387,-11-5-129,-3 6 258,-4 1-258,-1 3 0,-7 3-129,-1 0-258,-6 1 258,2-1-258,0-5 129,-1 0-387,4-2 129,3-7-258,7-12 387,0 13 0,0-13 0,11 0 0,2 0 0,1-1-129,4-4-258,-5-9-1548,10 10-2838,-5-7 0,6 4-516,-1-10-387</inkml:trace>
  <inkml:trace contextRef="#ctx0" brushRef="#br0" timeOffset="82491.7181">21659 2261 10965,'-1'-14'5289,"-12"14"-258,1 12 0,2 23-4644,-5 11 0,2 15-387,-4 10 0,1 9-129,4 2 0,3-1-258,3-8 129,4-10-129,7-9-516,1-20-3354,15-8-516,-1-19-645,8-6-129</inkml:trace>
  <inkml:trace contextRef="#ctx0" brushRef="#br0" timeOffset="82715.731">21821 2406 8901,'-5'-12'5160,"15"31"-258,7 11-258,2 7-4257,9 13 0,-2 3 0,1 3-258,-2-1 0,-5-5-258,-1-2-129,-7-18-516,2 4-1548,-14-34-2322,14 13-387,-11-20-387,4-11 0</inkml:trace>
  <inkml:trace contextRef="#ctx0" brushRef="#br0" timeOffset="82875.7401">22075 2498 7353,'-17'-29'5160,"7"34"-129,-8 5-387,6 19-3612,-8 7-387,2 13-258,-3 4-516,-2-3-645,9 5-3741,-6-9-387,6-2-129,1-15-645</inkml:trace>
  <inkml:trace contextRef="#ctx0" brushRef="#br0" timeOffset="83159.7564">22141 2271 10062,'40'0'5289,"-13"12"-258,-5 7-129,4 14-4386,-1 7 0,1 12-387,-4 10 0,-6 10-258,-7 4 129,-6 5-129,-6-3 258,-7-3 258,-7-8-387,-4-9 0,0-9-129,-3-17-1161,7 0-3612,-1-16 0,5-3-645,3-13-645</inkml:trace>
  <inkml:trace contextRef="#ctx0" brushRef="#br0" timeOffset="83935.8008">18527 1995 6966,'8'-68'4386,"-8"44"-129,0 24-129,-22 0-2709,7 45-258,-11 23-258,5 22-516,-4 34 129,6 27 129,4 14-129,11 12-516,5 2 129,17 0-258,13-9 129,15-15-129,19-26-774,14-26-3870,23-22 0,12-32-516,22-29-258</inkml:trace>
  <inkml:trace contextRef="#ctx0" brushRef="#br0" timeOffset="84415.8283">22240 1905 8643,'31'37'5418,"-10"4"-516,11 16-258,5 5-3096,9 12-1677,1 13 516,5 10-516,-8 5 129,-6 0 0,-10-1 129,-12-2 0,-16-4 0,-8-9-129,-17-10 0,-12-13-387,-1-12-774,-9-20-3483,10-9-387,0-19-516,12-9-258</inkml:trace>
  <inkml:trace contextRef="#ctx0" brushRef="#br0" timeOffset="84595.8386">22902 2434 8385,'63'-42'5676,"-35"25"-774,2 10 0,-3 1-4386,0 6-129,1 6-1032,-5 3-3354,2 8-903,-9-1-774,-7 5 129</inkml:trace>
  <inkml:trace contextRef="#ctx0" brushRef="#br0" timeOffset="84759.848">22937 2665 4773,'-11'15'5418,"27"-1"-129,7-14-645,14 0-2451,-2-14-1419,13 6-387,0-1-645,-5 2-4128,2-3-387,-5-5-387,1 1-516</inkml:trace>
  <inkml:trace contextRef="#ctx0" brushRef="#br0" timeOffset="85230.8749">23290 2193 10320,'-37'-36'5289,"22"21"-258,15 15-129,0 0-4386,9 5 0,14 7-129,6 6 0,5 1 0,12 8-129,2 1-129,-4 6-129,-4-2 0,-4 4-129,-11 3 0,-7 0 0,-16 1 129,-9 5-258,-14 6 387,-7-2-258,-3 2 129,-6 0 0,2-5 0,1-1-258,4-2-516,-3-20-1677,18 2-2451,2-11-387,13-14-387,0 0-516</inkml:trace>
  <inkml:trace contextRef="#ctx0" brushRef="#br0" timeOffset="85734.9037">23923 2264 8385,'9'-18'5676,"-22"18"-387,-8 18-516,3 20-4128,-2 11-258,3 11-129,4 8 0,8 5-129,5 2-129,12-5 0,11-10 258,7-7 0,7-12 0,7-11 0,7-15 129,-1-14-258,-2-10 129,-2-20-129,-1-15-387,-9-11-129,-2-9-258,-10-16-129,-11 3 0,-10-5-258,-6 12 258,-16 4 129,-14 18-129,-9 9 387,-11 18 129,-6 13 129,4 9-129,-4 11 129,15 14-258,6 1 0,16 11 258,9 1 129,12 0 258,6 7 516,8-2 258,12 11 0,-2-9 258,8 12 0,-3-8-258,6 4-387,-2-5 0,2-3-516,0-6-258,-4-13-387,1 8-2451,-4-22-2322,-2-5-129,-6-8-645,-3-5-129</inkml:trace>
  <inkml:trace contextRef="#ctx0" brushRef="#br0" timeOffset="85971.9171">24467 2242 9030,'-4'14'5676,"-12"12"-516,8 11-258,-10 11-4386,-1 15 0,9 0-258,2 7 0,8-2-258,1-8-129,7-4-258,-4-22-516,-4-34-3999,46 46-258,-46-46-129,36 0-387</inkml:trace>
  <inkml:trace contextRef="#ctx0" brushRef="#br0" timeOffset="86155.9277">24600 2484 5676,'0'0'6192,"0"0"-645,0 0-258,5 62-2064,-5-62-2322,13 76-129,-13-76-258,18 79-516,-18-79-387,42 68-2451,-42-68-2580,0 0 0,48 20-516,-48-20-387</inkml:trace>
  <inkml:trace contextRef="#ctx0" brushRef="#br0" timeOffset="86291.9356">24752 2617 8514,'-36'17'5547,"36"-17"-774,-29 67-645,29-67-6321,-40 75-2322,40-75-258,-28 54-774,28-54 387</inkml:trace>
  <inkml:trace contextRef="#ctx0" brushRef="#br0" timeOffset="86510.9481">24864 2335 10191,'45'18'5934,"-45"-18"-129,21 102-516,-21-29-4773,-14 16-129,-4 12-129,-7 1-258,-11 5-387,-9-11-903,-4 4-3999,-3-16 129,-10-11-903,9-15-129</inkml:trace>
  <inkml:trace contextRef="#ctx0" brushRef="#br0" timeOffset="94279.3924">16602 4632 7611,'8'-36'4644,"-8"36"-129,10 0-387,0 21-3483,-3 17 129,9 23-258,-4 15 0,5 19-258,-3 14 258,5 6-387,-4 1 0,3-7-129,-3-11 258,2-16-129,1-24 129,2-20-129,1-30 129,4-16 0,-1-30-129,2-18 258,1-26-258,2-20 129,1-18-258,-2-9 129,-2 0-258,-4 7 258,-2 13-129,-4 16 0,-4 25 0,-7 27-129,-5 41-516,-8 0-645,0 32-3354,-9 9 0,2 14-516,-9 3-258</inkml:trace>
  <inkml:trace contextRef="#ctx0" brushRef="#br0" timeOffset="94468.4031">16736 5194 9933,'-8'4'5160,"8"-4"-645,21 0 0,4-2-3870,6-5-387,7 0 0,2-2-516,4 9-1161,-7-8-2967,2 5-129,-6-3-645,-1 6-129</inkml:trace>
  <inkml:trace contextRef="#ctx0" brushRef="#br0" timeOffset="94687.4157">17302 5044 6063,'0'0'5160,"2"7"-258,1 20-387,0-6-1806,5 18-2064,2 1-258,5 7 0,0-1-258,1-3-258,2-2-258,-6-16-1161,6 2-2838,-9-14-258,-1-5-258,-8-8-516</inkml:trace>
  <inkml:trace contextRef="#ctx0" brushRef="#br0" timeOffset="94920.4291">17497 5005 8385,'-12'-5'4773,"2"8"-129,2 16-129,-9 3-3741,10 12-258,-6-1-258,2 12 129,-4 3-258,-3 7-258,-3 0 0,-6-3-387,5 10-1806,-5-13-1935,3-3-387,-1-10-387,9-7 0</inkml:trace>
  <inkml:trace contextRef="#ctx0" brushRef="#br0" timeOffset="96295.5077">17986 4391 4644,'6'-17'4773,"-6"17"0,0-17-903,0 17-1419,0 0-774,-6-4-645,-5 4-387,2 17-129,-6 8-129,-3 19 0,-7 16-129,-6 20-129,-5 24 0,-2 18-129,-6 15 258,5 9-258,5 3 258,9-4-387,10-8 258,13-10-129,9-23 129,14-18 0,13-20 0,8-16 0,2-13 0,-1-13 129,-1-13-129,-6-5 0,-5-6-129,-8 0 0,-5 0-387,-12-13-1548,-6 13-2967,3-13 0,-3 13-387,-8-20-645</inkml:trace>
  <inkml:trace contextRef="#ctx0" brushRef="#br0" timeOffset="97023.5494">18265 4872 3870,'0'-43'3870,"0"24"-129,-4-8-387,4 12-516,-5-11-1032,5 14-387,-5-7-258,5 19-258,-2-23-516,2 23 258,0 0 0,0 19-129,0 16 0,0 21-258,0 16 0,2 15 0,1 10-129,2 6 0,0-1 0,-1-8-129,1-11-129,-3-17-258,5-8-774,-7-27-3483,0-10 0,0-21-387,-7-7-645</inkml:trace>
  <inkml:trace contextRef="#ctx0" brushRef="#br0" timeOffset="97351.5682">18173 4603 9417,'-1'-39'5031,"9"32"-129,10-2-387,13 9-3483,8 2-387,8 15-258,5 0-129,0 5 0,-3 2 0,-4 3-129,-7 2 129,-14 2-258,-13-2 258,-11 0-258,-11 0 129,-11 0-129,-11 0-129,-8 3 129,-5-3-258,-4-1 0,3 0-129,0-7-129,11 5-774,0-8-2967,18 4-516,4-10-387,14 1-258</inkml:trace>
  <inkml:trace contextRef="#ctx0" brushRef="#br0" timeOffset="97631.5842">18588 5426 9288,'-3'-12'4902,"-2"-5"-258,5 17-129,0 0-3225,0 17-774,2 5 129,2 9-258,-1 5 0,0 3-258,1 0 129,-1-5-387,-2 0-387,-1-12-516,3-3-3741,-3-19 0,0 11-258,0-11-516</inkml:trace>
  <inkml:trace contextRef="#ctx0" brushRef="#br0" timeOffset="97947.6023">18873 4778 8385,'-5'4'4773,"-4"17"0,-3 14-129,-5 9-3870,6 16 0,-2 8-129,5 10-129,2 2-129,6-1-129,9-9-129,3-9-258,9-11-387,-4-25-2580,10-4-1548,-2-18-258,0-6-387,-6-18-387</inkml:trace>
  <inkml:trace contextRef="#ctx0" brushRef="#br0" timeOffset="98127.6124">19023 4896 9288,'21'15'5031,"-4"16"-258,-1 2-258,6 12-3870,-1-2 0,3 1-516,-1-1-516,-7-11-1032,4-3-2967,-9-13-516,2-10-387,-13-6-129</inkml:trace>
  <inkml:trace contextRef="#ctx0" brushRef="#br0" timeOffset="98291.6219">19260 4964 4128,'-28'-1'5289,"9"24"-258,-5 7-258,1 15-1677,-6-7-2064,8 9-258,0-2-645,1-6-1290,7-2-3225,4-12-387,9-8-258,0-17-645</inkml:trace>
  <inkml:trace contextRef="#ctx0" brushRef="#br0" timeOffset="98538.6361">19420 4587 8901,'36'9'5289,"-15"17"-387,-6 9-387,9 13-3999,-10 10 0,3 12-258,-4 3 0,-6 2-129,-7 1-258,-4-6 129,-9-3-258,-5-13 0,-1 3-1032,-9-18-3225,5-5-129,-2-16-516,5-5-258</inkml:trace>
  <inkml:trace contextRef="#ctx0" brushRef="#br0" timeOffset="98803.6512">19667 5016 10965,'30'0'5289,"-12"0"-258,8 4-516,-2-4-3999,3 0-129,6 0-516,-5-3-903,8 3-3741,-12 0-258,0 0-258,-11-1-387</inkml:trace>
  <inkml:trace contextRef="#ctx0" brushRef="#br0" timeOffset="98983.6615">19683 5051 5289,'-22'29'4644,"22"-17"-387,14 0-258,7-4-3483,4-4-387,3-3-516,0-1-3483,-3 0-387,-4-8-258,-1 3-129</inkml:trace>
  <inkml:trace contextRef="#ctx0" brushRef="#br0" timeOffset="99559.6945">19913 4715 5547,'-11'-7'4773,"11"7"0,0 0-645,0 0-2580,0 0-1032,0 0-387,0 0 129,0 0 258,7 0 0,-7 0-129,0 0 258,0 0-129,8 17 258,-8-17-129,13 25-129,-2-6-129,6 4-129,0 2 0,4 1-129,2-2-129,-1-2 129,-1-2-129,-1-1 0,-4-2 0,-4 1 129,-5 3-258,-4 0 258,-5 6-258,-7 0 258,-8 6-258,-8 1 258,-2 2-258,-7 0 129,3-3-258,-3-3-129,10 4-903,-4-12-3612,17-3 0,11-19-516,0 0-387</inkml:trace>
  <inkml:trace contextRef="#ctx0" brushRef="#br0" timeOffset="99959.7171">20442 4639 9030,'-7'0'5418,"-6"22"-258,-8 8-129,2 15-4257,-2 7-129,6 15-129,2 1 0,6 1-258,7-3-129,11-10-129,9-10 0,8-15 0,10-11-129,4-18 129,4-5 0,1-18 0,-3-10-129,-4-11 129,-7-6 0,-7-4 0,-10-7 0,-9 1-129,-8 0 0,-11 5 0,-9 10-129,-8 9 258,-7 11-129,-3 10 0,-1 13-258,-1 8-774,14 14-3483,-2 5-129,13 4-387,5-2-387</inkml:trace>
  <inkml:trace contextRef="#ctx0" brushRef="#br0" timeOffset="100111.726">20473 4927 6321,'39'51'5547,"-15"-20"-258,-4-3-387,3 10-1935,-3-6-1935,8 5-387,-3-4-516,0-7-258,-1 2-774,-10-19-1935,6 5-2064,-9-9-387,2-4-129,-13-1-387</inkml:trace>
  <inkml:trace contextRef="#ctx0" brushRef="#br0" timeOffset="100299.7366">20906 5163 8901,'3'35'5289,"-3"-17"-387,2 5-129,-2-3-4257,0-3-645,5 9-1806,-2-11-2709,1-1-258,-4-14-516,11 7-129</inkml:trace>
  <inkml:trace contextRef="#ctx0" brushRef="#br0" timeOffset="101414.8006">21064 4610 6450,'23'-26'5547,"-15"17"-387,-8 9-645,0 6-2709,-6 9-516,-5 21-645,-6 11-129,-6 15-258,0 13 0,-2 9-129,2 2 0,3-2-129,5-5 0,9-10 129,6-13-258,12-13 129,9-16-258,3-17-774,13-5-3870,-6-9 0,3-9-387,-7-14-387</inkml:trace>
  <inkml:trace contextRef="#ctx0" brushRef="#br0" timeOffset="101603.8114">21220 4812 9288,'0'-17'5418,"0"26"-258,8 16 0,3-8-4257,7 22-516,3 3 0,1 2-258,1-2-258,-2-6-258,3 2-1548,-11-16-2967,-2-3-258,-11-19-129,0 0-516</inkml:trace>
  <inkml:trace contextRef="#ctx0" brushRef="#br0" timeOffset="101755.8201">21391 4930 4773,'-26'-3'5031,"7"15"-387,-4 11-129,-8 0-3096,7 9-645,-1 6-1419,2-3-3354,5-6-645,6-4-258,7-9-258</inkml:trace>
  <inkml:trace contextRef="#ctx0" brushRef="#br0" timeOffset="101994.8337">21557 4598 7353,'44'-9'5547,"-26"29"-387,6 16-258,-5 5-3096,2 13-1161,-5 4-129,-1 6-258,-9-1 0,-6-5-129,-11-3-258,-8-7 0,-3-1-903,-11-12-3870,6-5-129,-3-14-387,9-5-387</inkml:trace>
  <inkml:trace contextRef="#ctx0" brushRef="#br0" timeOffset="102446.8596">22253 4930 6837,'0'12'5547,"0"-12"-129,0 0-387,4-14-2838,8 8-645,-7-14-516,5 2-387,1-10-129,3-3-258,2-16-129,4-2 0,4-6-129,-1-3 0,0 1 0,-3 7 129,-1 5-129,-3 11 0,-5 12 129,0 17 0,-1 9 0,-1 17 0,0 8-129,2 9 0,1 5 258,1 3-258,2 2 129,-4-6-258,0-4 258,-2-4-258,0-5 0,-4-8-258,1 0-387,-6-21-3741,0 15-1032,0-15-258,0 0-516</inkml:trace>
  <inkml:trace contextRef="#ctx0" brushRef="#br0" timeOffset="103083.8959">21447 5929 8901,'2'-12'5289,"5"24"-129,-4 12-516,2 22-3483,-4 5-516,4 17 0,-4 5-258,0 5-129,-1-2-129,0-8-258,0-10-387,-1-22-1032,1-7-3354,0-29 0,0 0-516,0-9-258</inkml:trace>
  <inkml:trace contextRef="#ctx0" brushRef="#br0" timeOffset="103314.9093">21364 5790 9417,'35'-64'5676,"-3"49"-516,1-4 0,7 14-4128,-4 2-387,2 11-129,-7 11-129,-5 11-129,-8 11-129,-13 2-129,-5 9 0,-9 3 0,-11 5-387,-10-9-387,4 7-2838,-7-14-1419,4-5-258,3-10-387,9-3-258</inkml:trace>
  <inkml:trace contextRef="#ctx0" brushRef="#br0" timeOffset="103570.9239">21613 6261 8256,'37'0'5289,"-23"3"-258,-5 1-258,1 9-2838,-10-13-1419,16 23-129,-10-6-129,-2 5 0,-4 2-129,-2 3-129,-6 2 129,-4 2-129,-3-3 129,-1-3-129,3-4 0,3-7 0,10-14 0,-1 12 0,7-12-129,9-8-387,10 7-2322,0-17-1935,5-4-258,1-4-387,2-4-516</inkml:trace>
  <inkml:trace contextRef="#ctx0" brushRef="#br0" timeOffset="103842.9394">22142 5741 9417,'8'-32'5289,"-8"32"-129,-18 12-129,2 17-4128,-5 5-258,1 15-129,-1 12-129,2 6-129,3 6 129,8-3-129,4-3 0,5-6-129,10-6 0,9-11 0,5-11-258,4-13-645,8 1-2838,-6-20-1419,3-1-387,-9-11-258,1-7-387</inkml:trace>
  <inkml:trace contextRef="#ctx0" brushRef="#br0" timeOffset="104031.9503">22287 5968 10191,'-10'0'5547,"10"21"-387,8 11 0,-2 0-4386,14 7-258,1 1-258,4-2-258,-1 0-387,-3-14-1290,1 0-3354,-6-14-129,1-3-387,-6-8-387</inkml:trace>
  <inkml:trace contextRef="#ctx0" brushRef="#br0" timeOffset="104179.9587">22509 6067 4902,'0'-17'5418,"-17"17"-258,4 20-129,-7-1-2451,2 21-1290,-11-3-387,5 0-903,6 4-3999,-5-13-516,8-9-774,6-10-258</inkml:trace>
  <inkml:trace contextRef="#ctx0" brushRef="#br0" timeOffset="104406.9717">22616 5731 10707,'66'10'5418,"-36"23"-258,1 12-129,-6 6-4515,-3 11-129,-4 2-258,-12-1-129,-7 1-258,-14-8-129,-2-3-645,-11-16-2322,4-2-1677,0-17-258,4-6-645,5-12 516</inkml:trace>
  <inkml:trace contextRef="#ctx0" brushRef="#br0" timeOffset="104555.9801">22922 6038 7353,'78'-34'5418,"-41"20"-387,0 7-129,-1-3-2838,-1 3-2709,6 7-3741,-6 0-516,-6 2-129,-15 2-903</inkml:trace>
  <inkml:trace contextRef="#ctx0" brushRef="#br0" timeOffset="104707.9889">23045 6177 5805,'29'7'5289,"0"-7"-645,1-13-903,11-5-6450,-6 5-1677,-2-9 129,-4 3-903</inkml:trace>
  <inkml:trace contextRef="#ctx0" brushRef="#br0" timeOffset="104983.0047">23250 5713 10062,'-8'1'5418,"13"10"-258,17 13 0,5-2-4644,10 6 0,7 3-258,6 0 129,-1 3-258,-4-4 0,-6 0-258,-7-3 129,-12-2 0,-6 4 129,-13-2-129,-10 1 0,-14-2 129,-6 2-129,-5 1 0,-7-4-387,7 8-1419,-5-14-3225,7-2 129,6-10-645,14-4-516</inkml:trace>
  <inkml:trace contextRef="#ctx0" brushRef="#br0" timeOffset="105331.0246">23835 5671 10062,'7'-10'5676,"-19"33"-387,-2 23 0,-4 8-4773,4 16 0,3 5-129,7 0-129,4-8-129,12-3 0,9-16 0,7-13 0,7-14-129,5-16 0,2-5 129,-1-21-129,0-11-129,-3-9 0,-3-10-129,-5-10 0,-8-4 129,-9-3 129,-13 3-129,-6 4 129,-17 7 129,-12 11 0,-7 14-258,-3 18 0,-1 11-516,-3 4-2967,13 21-1677,9 0-258,14 9-258</inkml:trace>
  <inkml:trace contextRef="#ctx0" brushRef="#br0" timeOffset="105488.0336">23912 5902 9804,'40'50'5805,"-18"-19"-258,-4-1-387,8 7-3741,-5-8-645,4 3-258,3-7-387,0-4-129,3-2-387,-4-14-1161,1-2-3612,-4-6-258,-2-7-387,-3-9-645</inkml:trace>
  <inkml:trace contextRef="#ctx0" brushRef="#br0" timeOffset="105707.0459">24384 5514 10449,'0'-18'6063,"0"38"-387,-6 18-387,-5 10-4773,6 13-129,0 5-129,2 7 129,-3-1-387,6 1 0,0-7-129,5-13-129,1-6-774,-1-19-4257,5-12 0,0-16-645,-2-7-258</inkml:trace>
  <inkml:trace contextRef="#ctx0" brushRef="#br0" timeOffset="105904.0573">24448 5766 8256,'0'0'5934,"41"4"-387,-41-4-387,17 65-2709,-17-65-2064,27 68 0,-27-68-387,33 60 0,-33-60-387,0 0-903,45 44-2322,-45-44-1548,0 0-129,0 0-645,0 0 387</inkml:trace>
  <inkml:trace contextRef="#ctx0" brushRef="#br0" timeOffset="106052.0658">24667 5891 4257,'8'-59'5676,"-8"59"-258,0 0-516,0 0-1677,0 0-1161,-45 28-903,45-28-516,-64 77-387,31-30-387,3-6-516,30-41-2193,-48 80-2451,30-53-129,8-13-645,10-14-129</inkml:trace>
  <inkml:trace contextRef="#ctx0" brushRef="#br0" timeOffset="106264.0779">24682 5654 11094,'41'-22'5676,"-41"22"-258,34 75-129,-31-24-4644,-6 7-258,-4 7 0,-4 3-516,-2-6-129,-4 4-1161,17-66-3612,-18 85-258,18-85-516,0 0-129</inkml:trace>
  <inkml:trace contextRef="#ctx0" brushRef="#br0" timeOffset="106463.0893">24787 5560 9804,'56'-18'6063,"-5"83"-387,-24-4-129,-14 12-3354,-7 11-1677,-6 18-129,-6 5-129,-17 5-645,-12 15-4515,-27 0-516,-23 5-387,-4 6-645</inkml:trace>
  <inkml:trace contextRef="#ctx0" brushRef="#br0" timeOffset="141511.0939">16179 8078 6321,'-11'-20'4773,"11"5"-129,3-5-387,4-5-3741,7 4-129,4-3 0,3 3-129,-1 4 258,1 10-129,-6 7-129,0 11 0,-5 17 0,-4 18 129,-6 8-129,0 11 129,0-1-258,0 2 258,2-5-387,2-8 129,3-14-258,2-16 0,3-10-903,-12-13-2967,19-21-774,-12-13-129,1-10-387</inkml:trace>
  <inkml:trace contextRef="#ctx0" brushRef="#br0" timeOffset="141639.1013">16334 7528 5289,'-6'5'3999,"9"16"-3741,3 3-258,10 1-3999,8 7-516</inkml:trace>
  <inkml:trace contextRef="#ctx0" brushRef="#br0" timeOffset="141887.1155">16762 7567 8901,'-18'-54'5160,"1"36"-129,-10 6-387,5 12-3741,-4 14-258,7 25-129,1 16-129,8 25 0,2 26-258,7 16 129,1 11-129,4 6 0,6 1 0,0-12-129,0-10-258,-3-30-387,8-13-2580,-9-32-1419,2-21-516,-8-22-129,1-13-516</inkml:trace>
  <inkml:trace contextRef="#ctx0" brushRef="#br0" timeOffset="142039.1242">16476 8072 9417,'22'-12'5289,"3"1"-258,10 2-645,-2 4-4902,4-3-3612,5 1-258,-6 2-645,-6 3-387</inkml:trace>
  <inkml:trace contextRef="#ctx0" brushRef="#br0" timeOffset="142495.1502">17989 7703 10062,'5'-39'5160,"-5"39"-387,0 0 129,5 38-4128,-5 10 0,5 22-387,0 9 129,3 13-258,2 6 0,1-2-129,2-9-387,-4-14-387,5-11-3096,-8-27-1032,-1-18-387,-5-17-258</inkml:trace>
  <inkml:trace contextRef="#ctx0" brushRef="#br0" timeOffset="142759.1653">17926 7556 8127,'10'-59'5031,"12"48"-129,6 3-258,13 8-3870,0 0-129,9 4 129,-3 6-387,-2 9 0,-7 3-129,-11 10 0,-11 6 0,-13 4-129,-9 2 129,-17 2-129,-12 1 129,-6-2-258,-2-2 0,0-14-516,7 7-1161,1-21-3096,18-4-129,17-11-258,0-8-645</inkml:trace>
  <inkml:trace contextRef="#ctx0" brushRef="#br0" timeOffset="142991.1786">18548 7603 7611,'0'0'5289,"-20"18"-258,3 21-258,-5 10-2838,5 14-1419,3 8 0,7 10 0,2-3 0,5-2-258,8-11-258,5-9 0,8-15-387,-3-23-1290,10-6-2967,-3-15-258,1-14-258,-5-17-387</inkml:trace>
  <inkml:trace contextRef="#ctx0" brushRef="#br0" timeOffset="143151.1878">18654 7824 9933,'5'-6'5418,"8"13"-774,5 9 129,15 11-4128,-4 1-387,5 4-387,6 10-1548,-7-10-2709,-3-2-645,-7-8 0,-6-5-516</inkml:trace>
  <inkml:trace contextRef="#ctx0" brushRef="#br0" timeOffset="143307.1967">18900 7836 7353,'-26'-33'4773,"6"33"0,0 21-387,-10 4-3096,9 13-645,-4 3-258,4-2-1290,4 5-3225,4-6-387,7-9-387,6-14-387</inkml:trace>
  <inkml:trace contextRef="#ctx0" brushRef="#br0" timeOffset="143547.2104">19012 7539 5547,'41'-3'5418,"-17"20"-516,5 13-258,-4 6-1806,5 15-2064,-6 7-129,-3 9-258,-10 3-129,-8 3-129,-3 0 0,-11-9-258,-4-4-516,-7-19-2580,4-4-1290,1-13-387,3-13-387,6-11-129</inkml:trace>
  <inkml:trace contextRef="#ctx0" brushRef="#br0" timeOffset="144143.2445">19623 7756 8901,'-13'0'5031,"13"0"-129,0 0-387,10-6-3741,10 5 0,4-6-387,8 3 129,1-2-516,0 0 387,1-2-516,-3 3 258,-5-2-258,-6-2-387,0 9-1032,-20 0-3225,11 0-129,-11 0-387,-5 2-258</inkml:trace>
  <inkml:trace contextRef="#ctx0" brushRef="#br0" timeOffset="144344.256">19568 7954 7740,'28'16'5160,"1"-14"-387,9-2-129,6 0-3870,-4-7-258,2 7 0,-8 0-645,-6-5-2451,-7 5-1935,-7 0-258,-14 0-516,6 12-129</inkml:trace>
  <inkml:trace contextRef="#ctx0" brushRef="#br0" timeOffset="144527.2665">19671 8199 9933,'8'14'5289,"10"-14"-516,5-2 0,10-5-4128,1-2-645,1-11-2580,1 10-2064,-5-6-258,0 5-387,-6-5-516</inkml:trace>
  <inkml:trace contextRef="#ctx0" brushRef="#br0" timeOffset="144787.2813">20471 7533 8901,'-8'-6'5676,"3"27"-258,5 9-129,13 20-3096,1 7-1806,8 13-258,-1 6 0,-3 1-516,2 5-903,-15-16-3741,3-8-129,-8-14-387,-1-13-258</inkml:trace>
  <inkml:trace contextRef="#ctx0" brushRef="#br0" timeOffset="145051.2964">20435 7592 9804,'23'-78'5547,"2"63"-387,8 6-129,12 9-4128,3 0-258,5 17-129,-2 4-258,-6 8-129,-8 4 129,-12 2-387,-15 2 129,-17 1-129,-16-1 258,-13-6-258,-9 1 0,-4-11-129,3 1-387,1-11-645,17 5-3741,7-8 0,21-8-516,3 16-258</inkml:trace>
  <inkml:trace contextRef="#ctx0" brushRef="#br0" timeOffset="145203.3051">20875 7978 10191,'13'42'5547,"-13"-13"-516,-3-4-129,3 5-4257,-1 2-516,1-7-645,13 3-4257,-3-9-258,5 1-258,-3-10-645</inkml:trace>
  <inkml:trace contextRef="#ctx0" brushRef="#br0" timeOffset="145479.3209">21199 7443 9288,'0'0'5805,"-2"18"-645,-10 23 0,-16 6-3999,11 15-387,0 6-129,5 8-387,2-2-129,9-3-387,6-6 0,7-17-516,14 0-1290,-2-26-3096,6-8-258,-3-14-129,3-12-387</inkml:trace>
  <inkml:trace contextRef="#ctx0" brushRef="#br0" timeOffset="145651.3308">21371 7625 10449,'0'0'5547,"0"10"-387,4 11 129,14 6-4773,2 8-129,8 4-258,2 4-258,-4-10-1161,5 1-3612,-8-11-258,-5-2-387,-5-16-129</inkml:trace>
  <inkml:trace contextRef="#ctx0" brushRef="#br0" timeOffset="145820.3403">21575 7668 10191,'-31'-11'5289,"10"20"-258,4 21-1290,-7-6-2451,9 12-774,-1 1-258,3-6-903,11 1-4128,-4-9-129,6-3-645,0-20-129</inkml:trace>
  <inkml:trace contextRef="#ctx0" brushRef="#br0" timeOffset="146067.3544">21622 7442 9417,'42'-42'5676,"-16"42"-258,-2 14-129,7 22-3741,-2 6-903,-1 14-129,-3 3-258,-6 3-129,-10 1 0,-8 2-129,-6-3 0,-13-3 0,-6-7-129,-6-7-258,5 1-903,-2-14-3870,9-6-129,2-16-387,16-10-516</inkml:trace>
  <inkml:trace contextRef="#ctx0" brushRef="#br0" timeOffset="146427.3751">22133 7596 8385,'12'-2'5676,"-1"12"-387,-1 11-258,5 14-2838,-1 3-1677,6 6-129,-2-2 0,2-2-387,-4-6 129,2-10-129,-4-7 129,2-13-129,-3-7 0,-2-10 129,1-9-129,-3-7 129,1-6-129,-1-1 129,2-3-258,-4-1-129,6 11-774,-11-4-3999,8 8-129,-2-1-645,1 9-129</inkml:trace>
  <inkml:trace contextRef="#ctx0" brushRef="#br0" timeOffset="146659.3883">22664 7278 9546,'11'14'5805,"-8"18"-516,7 14-129,-2 8-3999,8 10-774,-3 5-129,4-2-387,-2-5-258,-6-16-1032,9-1-3741,-11-14 0,1-9-645,-8-22-129</inkml:trace>
  <inkml:trace contextRef="#ctx0" brushRef="#br0" timeOffset="146923.4033">22732 7290 9417,'-2'-107'5676,"12"77"-516,5 11 0,10 22-4257,4 6-258,8 12-129,-1 8-258,2 11 0,-9 2-129,-6 4 0,-8 1-129,-14-3 129,-11-3 0,-12-2 0,-11-9-129,-6-2 129,-4-2-387,1-6-129,11 9-2064,-2-9-2838,15 0 129,3-6-774,15 0-258</inkml:trace>
  <inkml:trace contextRef="#ctx0" brushRef="#br0" timeOffset="147402.4309">23119 7829 7353,'10'-14'5676,"4"6"-516,1-4 129,12 12-3225,-6-10-903,9 10-258,-5 0-258,-4 10-258,-3 5 0,-7 5-129,-10 6-258,-7 0 0,-8 3-129,-3 0 0,-2 1 0,1-6 0,4-3 0,4-4 0,10-4 129,5-3 0,11-7-129,1-3-516,12 3-2451,-7-8-1935,8-6-258,-7-11-387,4-2-387</inkml:trace>
  <inkml:trace contextRef="#ctx0" brushRef="#br0" timeOffset="147611.4429">23603 7381 9804,'6'-57'5805,"-15"57"-387,-12 15 0,4 18-3612,-5 17-1161,6 12-258,1 4-129,5 7 0,4-3-258,6-6 0,7-8-258,5-13-387,12-2-1290,-4-24-3354,9-6-129,-6-11-387,5-10-387</inkml:trace>
  <inkml:trace contextRef="#ctx0" brushRef="#br0" timeOffset="147799.4534">23821 7482 12255,'10'6'5805,"-7"16"-516,8 26-1161,-2-10-3483,8 4-258,0 1-129,0-6-387,2-1-387,-7-17-903,9 5-2322,-21-24-1548,13 7-258,-12-12-258</inkml:trace>
  <inkml:trace contextRef="#ctx0" brushRef="#br0" timeOffset="147943.4619">23978 7596 8514,'-22'-4'5547,"1"19"-645,1 13-258,-11-6-2967,5 15-903,-1 0-1032,-1-7-4515,10-1-258,4-9-645,7-9 0</inkml:trace>
  <inkml:trace contextRef="#ctx0" brushRef="#br0" timeOffset="148154.4739">24078 7331 12384,'54'-6'5676,"-33"42"-258,-4 11-258,-11 19-4644,2 9-258,-4 7-387,-4 7-387,-17-13-774,0 13-1161,-11-22-2838,-6-6-129,-1-19-387,0-4-129</inkml:trace>
  <inkml:trace contextRef="#ctx0" brushRef="#br0" timeOffset="204222.6808">2119 5446 3612,'13'-102'4644,"-8"51"-129,1 3 0,-2 12-2580,-4-11-516,5 18 0,-5-5-258,0 13-129,0 0 129,0 10-387,0 11-129,-7 7-129,-1 26-258,0 22 0,-5 17-129,-4 24 0,-5 21-129,-3 19 0,-6 4-129,1-4 0,-1-8 129,5-12-129,0-21 129,6-19 0,5-25 0,7-20-129,8-16 258,7-12-129,11-3 129,7-8 0,6-6 0,5 1-129,4-1 0,1 0-129,1 9-1290,-10-8-3483,-1 2 129,-8-6-645,3-4-387</inkml:trace>
  <inkml:trace contextRef="#ctx0" brushRef="#br0" timeOffset="204750.7111">2345 6002 7740,'9'27'5031,"-1"-18"-387,1 0-129,-2-9-3870,7 3 0,-1-5-129,3-8-129,-5-10 129,3-6-258,-7-6 129,-1-1-129,-5-3 129,-1 7-129,-3 4 0,-7 12-129,-5 12 0,0 11 0,-4 19-129,2 12 0,-2 12 0,3 7-129,6 1 129,5-1-129,5-6 129,3-11 0,10-11 0,7-10 0,9-17-129,5-9 129,9-19-387,0-18-258,9-7-645,-7-33-129,9-8-258,-12-27 516,6-3 387,-8 2 645,-14 7 516,-5 14 516,-12 10 387,-1 40 516,-14 22 0,0 43-258,-14 23-516,2 28-516,-4 19-258,4 13 0,2 4-129,4 5-129,6-8 0,5-10-129,2-17 0,5-23-129,8-16-387,-4-31-3483,7-6-645,-3-18-516,0-16-129</inkml:trace>
  <inkml:trace contextRef="#ctx0" brushRef="#br0" timeOffset="204890.7191">2837 5721 10191,'-14'5'5160,"13"12"-516,7-12-258,9-5-4128,12 0-3999,2 0-645,6 0-645,5 0-129</inkml:trace>
  <inkml:trace contextRef="#ctx0" brushRef="#br0" timeOffset="205190.7362">3616 5680 11094,'18'-36'5418,"-8"12"-387,9 14 0,-1 0-3999,8 10-516,1 2-129,-1 20-129,-4 7-129,-3 8 129,-8 7-258,-6 4 129,-7 0 0,-12 1 0,-7-1-258,-7-3 129,-4-1-258,-3-7 129,4-6-516,-1-16-516,18 2-3741,0-17 0,14 0-387,7-39-387</inkml:trace>
  <inkml:trace contextRef="#ctx0" brushRef="#br0" timeOffset="205410.7488">3949 5605 11352,'45'-77'5289,"-40"55"-258,-5 22-129,-12 2-3741,-2 25-387,-6 9-258,-1 13-387,-1 10 129,2 3-129,4 4-129,4-2 0,4 0-129,7-7 258,2-8-258,10-14 0,7-4-516,-3-13-4128,7-5-129,-3-13-516,5-10-129</inkml:trace>
  <inkml:trace contextRef="#ctx0" brushRef="#br0" timeOffset="205934.7788">4789 5560 10707,'20'-64'5160,"-20"35"-387,-4 16 129,-18 7-4128,2 13-258,-8 24 129,-3 21-258,-4 10-129,3 11 0,5 4 0,7 1-258,8-6 0,11-6 0,5-11-129,13-19 129,7-14-258,-2-14-387,11 4-1548,-9-17-2580,0-7-129,-10-15-387,-3 1-258</inkml:trace>
  <inkml:trace contextRef="#ctx0" brushRef="#br0" timeOffset="206078.787">4620 5807 11352,'-8'-1'5160,"19"1"-516,17 1-129,2-1-4257,18-7-516,12 6-3870,-3-7-387,-2 1-387,-4-5-258</inkml:trace>
  <inkml:trace contextRef="#ctx0" brushRef="#br0" timeOffset="206274.7982">5274 5276 11997,'9'-51'5289,"-9"51"-258,-10 23-258,0 24-4128,-4 17 0,2 22-258,-3 12-129,-1 12-258,1 7-387,0-13-645,9-7-3612,-4-20-387,10-12-129,0-30-387</inkml:trace>
  <inkml:trace contextRef="#ctx0" brushRef="#br0" timeOffset="206474.8095">5593 5256 11481,'26'-53'5547,"-28"64"-516,-11 34-129,-7 13-4257,-2 20-258,-1 14-129,1 9-129,4 0-129,0-6-387,7-5-645,-7-23-2838,11-11-1161,-5-25-129,7-13-258</inkml:trace>
  <inkml:trace contextRef="#ctx0" brushRef="#br0" timeOffset="206842.8307">5415 5267 11223,'21'-117'5418,"-4"79"-516,10 18 0,4 3-4128,11 9-129,4 8-258,4 11-129,-1 14 0,-6 8-129,-7 12-258,-12 5 258,-11 7-129,-13 1-129,-9 3 129,-12-6-258,-10-4 258,-7-11-258,-2-5 258,-3-11 0,2-7-129,5-2 258,4-4 0,10 6 0,8 3 0,13 9 129,6 5-129,13 7 0,8 8-129,3-1 0,4 1 0,-4-3-258,-2-4-129,-10-18-2322,-1 6-2193,-9-13-129,-5-2-645,-2-15-258</inkml:trace>
  <inkml:trace contextRef="#ctx0" brushRef="#br0" timeOffset="207773.8838">7118 5748 9933,'15'-44'5289,"-10"20"-387,-7-10-258,-1 17-3483,-11 5-387,-1 10-129,-5 11-258,-5 18-129,-4 14-129,1 9 0,3 4-129,1-1-129,7-4 129,9-10-129,7-10 0,2-15 129,14-14 0,5-9 0,4-16 0,1-8 0,5-6 129,-2 0-129,-2 3 0,-3 8 0,-4 10 0,-5 13 0,-4 7 0,-5 15 0,-2 11-129,-1 1 129,-1 1-129,3-1 129,0-5 0,5-8-129,2-8 129,2-8 0,4-4-129,1-15 129,2-10 129,0-2-129,2-6 0,-1-3 0,-1 7 0,-3 2-129,-3 8 258,0 9-129,-3 12 0,-2 5 0,-3 15 0,-1 7 0,-1 3 0,-1 0 129,0 1-129,0-4-129,-1-4 129,3-9 0,-5-12 0,10 0 129,-2-8-129,3-11 0,3-7 0,2 0 129,2-4-129,-1 3 0,-3 3 0,0 7 0,-2 12 0,-4 5 0,-2 9 0,-3 11 0,0 7-129,0 3 129,3 3-258,-2-11-645,13 4-3999,-4-11 129,9 0-387,1-15-645</inkml:trace>
  <inkml:trace contextRef="#ctx0" brushRef="#br0" timeOffset="208138.9048">7987 5606 11868,'-21'-15'5289,"-7"15"-258,2 22-258,-4 2-4386,5 11 0,7 2-258,4 4 0,7-2-129,7-7-129,10-8 0,5-12 129,6-12 0,2-7-129,2-18 258,3-11-129,-5-17 0,1-11 129,-2-8-258,-3 0 129,-5 2-129,-7 9 258,-3 10-258,-4 17 258,-2 20-129,-6 21 129,-3 30 0,0 17 129,1 15-129,4 8 0,4 6-129,2-1 0,5-7-129,6-12-516,16-13-3741,-4-23-774,10-17 0,-1-13-645</inkml:trace>
  <inkml:trace contextRef="#ctx0" brushRef="#br0" timeOffset="208638.9333">9104 4887 10965,'18'-102'5160,"-13"59"-387,2 26 258,-7 17-3999,-4 27-129,-8 33-258,-4 29-258,-9 24-129,-3 23 0,-1 23-258,-3 5-258,5-3-258,1-17 0,10-19-903,-3-27-3612,19-22 0,-1-35-387,6-23-258</inkml:trace>
  <inkml:trace contextRef="#ctx0" brushRef="#br0" timeOffset="208886.9476">9337 5177 10320,'25'-12'5289,"-11"24"-387,-5 14-258,10 16-3999,-1 6 0,8 12-258,6-2 0,5 4-258,1-8-129,1-10-387,2-9-129,-9-21-2451,3 0-1806,-12-14-387,-2-9-129,-11-22-516</inkml:trace>
  <inkml:trace contextRef="#ctx0" brushRef="#br0" timeOffset="209066.9579">9768 5141 11481,'0'0'5418,"-7"7"-387,-6 13-258,0 11-4257,-7 5-129,-3 8-258,-5 4 129,-5 0-387,3 3-129,-5-7-1032,13 5-3483,-4-14-129,12-3-387,7-16-387</inkml:trace>
  <inkml:trace contextRef="#ctx0" brushRef="#br0" timeOffset="209294.971">9982 5214 11739,'14'-3'5160,"-10"21"-129,-11 7-516,-2 10-4128,-1 10 0,1 6-258,0 5 0,-1-1 0,2-1-129,0-10-258,3-7-258,-1-19-2322,5 1-2064,1-19-129,0 0-516,-14-14-258</inkml:trace>
  <inkml:trace contextRef="#ctx0" brushRef="#br0" timeOffset="209434.979">9862 5478 9804,'13'-8'4902,"7"5"0,0-7-516,10 2-3999,5 3-645,-4-3-3870,6 1-387,-3-2-258,2 0-645</inkml:trace>
  <inkml:trace contextRef="#ctx0" brushRef="#br0" timeOffset="209922.0068">10425 5127 10320,'-14'-32'5289,"14"32"-387,-13-22 0,13 10-3999,0 12-387,0-15 0,0 15-258,0 0 0,0 0 0,5-9-129,-5 9 129,0 0-129,0 0-129,0 0 129,10 0-129,-2 0 0,2 0 0,4 2 0,4 1-129,6-1 129,3-1 0,3-1 0,3 0 0,-4 0 0,0-3 0,-6-1 0,-5 0 0,-4 4 0,-4 0 129,-10 0-129,0 23 129,-3-2-129,-9 10 0,0 10 129,-5 10-258,1 4 129,-3 4 0,2 4-129,2-3 129,1-2-129,3-6 129,2-11-258,3-5 129,2-10-258,2-5-129,2-21-1032,0 0-3612,-6-6 129,4-7-387,-1-13-516</inkml:trace>
  <inkml:trace contextRef="#ctx0" brushRef="#br0" timeOffset="210091.0165">10462 5441 9288,'-9'0'5289,"22"3"-387,8-1-258,3-10-3741,10 6-645,9-3-129,3-5-516,5 10-3225,-6-12-903,1 0-387,-6-7-645</inkml:trace>
  <inkml:trace contextRef="#ctx0" brushRef="#br0" timeOffset="210323.0298">11064 4933 9546,'0'-28'5547,"0"28"-387,-9 15 0,6 17-3741,-2 19-903,3 14-129,-2 13-129,-3 15 0,-3 7-258,-2-1 0,0-1-129,-3-12-258,2-9 129,-1-15-516,6-3-1161,-2-29-3096,10-10-129,0-20-387,9-9-516</inkml:trace>
  <inkml:trace contextRef="#ctx0" brushRef="#br0" timeOffset="210794.0565">11563 5157 9546,'-4'-9'5547,"4"9"-387,0 0-129,0 6-3741,0-6-774,20 23 0,4-6-258,7 3 0,7 4 0,7-3 0,3 0-129,1-1 0,-4-3-129,-5-5 0,-5-2 0,-10-3-129,-7-2 129,-7 0 0,-4 2-129,-7-7 129,3 15 0,-3-2-258,-8 0 258,-2 7-129,-5 5 129,-6-2-129,-9 4 129,-6 2-258,-6 2 258,-7-2 0,1-3-129,1-3-129,4-1-258,4-9-516,16 5-3999,1-12-129,22-6-387,-9 11-387</inkml:trace>
  <inkml:trace contextRef="#ctx0" brushRef="#br0" timeOffset="211291.0851">12458 5349 9933,'33'-42'5805,"-22"11"-645,-1 6 129,-9-19-4128,-1 10-516,-5-3-129,-6 5-258,-8 8-129,-3 7 0,1 11-129,0 6 0,2 17 0,6 9 0,4 10 0,6 7 0,3 6-129,5 4 0,6 2 129,0 0-129,3-2 129,1-1-129,-5-1 129,-2-2-129,-5-6 0,-4-3 129,-11-2-129,-6-9 129,-3-5-129,-3-15 129,1-4-129,1-7 129,6-13-129,6-11 129,9-13 129,7-9-129,13-6 129,5 1 0,7 1-129,4 1 0,4 7-387,-1-1-645,6 19-3741,-12 0-387,-1 12-516,-6-1-516</inkml:trace>
  <inkml:trace contextRef="#ctx0" brushRef="#br0" timeOffset="211938.1221">9614 5542 129,'1'-14'4515,"3"2"129,-4 12 258,0 0-2193,0-17-129,0 17-516,0 0-258,-8 17-516,-9-5-516,-1 12-258,-7 0-258,-4 9-129,-5 6-387,-6-5-2322,4 13-1935,-3-4-516,8 5-387,0-7-387</inkml:trace>
  <inkml:trace contextRef="#ctx0" brushRef="#br0" timeOffset="212483.1533">12842 5733 10191,'21'1'5934,"-21"-1"-129,16 0-516,-16 0-4257,0 0-774,0 0-903,0 0-4257,0 0-516,1 11-387,-1-11-903</inkml:trace>
  <inkml:trace contextRef="#ctx0" brushRef="#br0" timeOffset="214370.2613">1392 8378 7482,'27'-31'5418,"-14"-1"-387,0-4 0,-5-14-2193,0 3-2193,-4-6-129,1 5-129,-5 2 0,-10 10-129,-9 14-129,-11 15 0,-10 18-129,-20 28 387,-12 27-258,-17 24 0,-1 28 129,0 24 0,9 12-129,14 4 129,22-3 0,30-17-258,23-15 129,35-21-129,14-32-258,15-31 129,7-23 0,3-17 129,-1-21-387,-4-17 0,-5-15 0,-7-18 258,-8-9 0,-4-5-129,-8-1 129,-9 1 0,-9 8 387,-7 11-129,-12 13 129,-8 25 0,-7 18 0,-10 15 0,-6 21 0,-4 17-129,-4 11 0,1 10 0,4 1-258,4 2 258,7-8-258,8-8 129,7-14 0,4-10 0,10-16 0,6-10 0,5-20 129,2-9-129,1-11 129,-1-6-129,-1-1 0,0-1-258,-6 7 129,-3 5-129,-3 10 0,-4 8 0,-10 18 129,10 6 0,-7 15-129,-3 11 258,0 7 0,0 5 0,0 5 129,0 0-129,0-3 0,0-8 0,0-4-129,0-9 129,1-10 0,-1-15 0,8 1-258,-3-10 258,7-18 0,2-7 0,7-8 129,3-4-129,9-1 0,2 1 0,2 5 0,-1 6-129,-1 9 129,-5 9 0,-4 10-129,-6 7 129,-9 2-129,-5 15 129,-6 10 0,-3 3 0,-6 5-129,-2 4 129,-4-3 0,2 2 0,1-6 0,6-11 0,6-8 0,6-13-129,13-8 258,6-15-129,7-12 0,7-7 0,6-5 0,-1-6-129,-3 2 129,-3 0-129,-10 3 258,-1 6-129,-10 6 129,-6 8 0,-8 4 129,-3 11 0,-13 6 129,-1 7 0,-3 10 0,-1 16-129,3 3 0,2 7 0,3 4-129,10 2 0,4 1-387,8-5 0,4-5-258,6-18-645,11-3-3870,-6-12-387,6 0-258,-7-19-387</inkml:trace>
  <inkml:trace contextRef="#ctx0" brushRef="#br0" timeOffset="214678.2789">2691 8603 11481,'27'-48'5289,"-6"21"-516,2-12 0,7 1-4515,1-6-258,3 3 258,-4 4-258,-4 6 387,-6 3 0,-3 8 0,-9 6 0,-8 14 0,0 0 129,0 25-258,-5 8-129,-2 10-129,0 9 258,0 10-258,1 4 129,-1 1-129,2 0 129,-1 0-258,3-7 0,-3-10-387,4-1-516,-9-14-4128,6-3-129,-6-10-258,4-3-387</inkml:trace>
  <inkml:trace contextRef="#ctx0" brushRef="#br0" timeOffset="215090.3024">740 9881 12771,'0'0'5418,"58"-34"0,2 22-516,15-1-4257,25 2-387,17 3 0,19-4-258,17 3-129,8-8 0,3-5-258,-8-6 387,-3-1-129,-13-1 0,-10-4 0,-20 7 129,-20 0-129,-18 6 129,-13 6 129,-13 4-129,-11-1-129,-7 4-129,-10-4-258,4 5-4128,-13-3-387,1 2-258,-5-3-258</inkml:trace>
  <inkml:trace contextRef="#ctx0" brushRef="#br0" timeOffset="215339.3167">3431 9213 12771,'24'-4'5676,"-24"4"-387,14-3-129,-14 3-4644,0 0-516,0 0-645,0 0-4386,0 0 0,0 0-645,0 0-516</inkml:trace>
  <inkml:trace contextRef="#ctx0" brushRef="#br0" timeOffset="216438.3795">5083 8165 7998,'0'-32'5160,"0"32"-258,4-15-129,10 22-3483,-6 9-387,10 18-258,0 6-387,3 16 129,-1 5 0,2 2-129,-1 0-129,-3-5 0,-1-8-129,-4-8-129,-3-8 0,-3-15-516,3 2-1935,-10-21-2064,11 3-387,-8-10-129,1-10-516</inkml:trace>
  <inkml:trace contextRef="#ctx0" brushRef="#br0" timeOffset="216651.3917">5360 8102 9159,'-11'0'5031,"0"15"-129,0 17-387,-12 2-3870,9 11-129,-6 4-387,-1 3 129,1 0 0,-2-3-258,1-2 0,-2-8-387,6 2-774,-4-14-3225,12-5-258,9-22-258,-1 14-645</inkml:trace>
  <inkml:trace contextRef="#ctx0" brushRef="#br0" timeOffset="216899.4059">5722 8179 8643,'11'0'5418,"-11"8"-387,0 19-387,-4 5-3225,0 8-903,1 6 0,1 5-258,-2 2 129,1-2-387,-1-4 129,-1-7-129,1-4-129,-3-14-903,5-1-3741,2-21 0,-13 12-387,13-12-258</inkml:trace>
  <inkml:trace contextRef="#ctx0" brushRef="#br0" timeOffset="217070.4157">5553 8417 9159,'16'1'5031,"7"1"-129,4-2-516,14 0-3870,-3-1-645,-2-5-3999,3 3-258,-3-2-645,-3-3-129</inkml:trace>
  <inkml:trace contextRef="#ctx0" brushRef="#br0" timeOffset="217478.439">6081 8064 9546,'-6'-35'5547,"6"35"-645,12-21 0,7 16-3741,3-4-516,10 5-387,2 0 129,3 4-258,1-3 0,-1 3 0,-5 0-129,-5 6 129,-7 3 0,-7 6-129,-7 4 129,-6 5 0,-2 8-129,-6 4 129,-2 5-129,-2 2 0,-2 3 0,2 3 0,2-3 0,1 0 0,0-2 129,3-5-258,2-6 258,0-4-387,2-3 129,-1-9-387,3 3-1290,0-20-3096,0 0-129,-8 5-387,8-5-258</inkml:trace>
  <inkml:trace contextRef="#ctx0" brushRef="#br0" timeOffset="218462.4953">7231 8014 9933,'-10'-8'5160,"3"4"-387,7 4-1161,6 8-2322,14 10-387,5 3-516,8 4-258,7 4 129,7 3-129,3-2-129,1 0 129,-2-5-129,-4-5 0,-5-6 0,-8-2 0,-7-6 0,-9-1 0,-6-3 129,-10-2-129,0 0 0,-6 15 129,-10-6-129,-6 1 0,-9 5 129,-7 4-129,-7 2 0,-9 4 0,-4 4 0,0-5-516,10 7-3225,-1-8-1032,17 1-129,10-8-645</inkml:trace>
  <inkml:trace contextRef="#ctx0" brushRef="#br0" timeOffset="218695.5086">7703 8529 11481,'41'-3'5418,"-31"-1"-387,-10 4-129,0 0-4386,-5 6-387,-14 6 258,-7 1-387,-6 5 0,-6 2-129,-3 4 129,-3-3-129,1 1-258,0-6-258,13 7-1161,0-13-2967,15-2-129,15-8-387,0 0-387</inkml:trace>
  <inkml:trace contextRef="#ctx0" brushRef="#br0" timeOffset="219070.5301">8145 8146 8643,'-12'0'5418,"-2"12"-516,1 13-129,-5 0-3870,5 13-129,-1-1-129,4 5-258,7 1-129,4-1 0,8-8 258,6-5-258,8-8 129,6-7-129,5-7-129,4-7 129,1-7-129,-1-7 129,-4-7-387,-2-5 258,-6-6-387,-8-5 387,-9-5-258,-8-1 0,-7 0 0,-13 0-387,-6 9-516,-18 1-3870,3 15-129,-10 3-387,3 15-645</inkml:trace>
  <inkml:trace contextRef="#ctx0" brushRef="#br0" timeOffset="289442.5551">1449 13752 2193,'25'-50'4257,"-20"17"516,-5-5-258,0 7-2451,-12-12-129,-2 15-516,-11-5-129,0 16-387,-7 8-387,-3 18-129,-6 21-258,-10 22 387,-7 20-129,-3 25-129,-1 20 0,2 18 0,11 8 0,10-1 0,18-7 129,21-7-258,18-20-387,20-19 129,15-26 0,10-24 0,4-25 0,4-14-129,1-22-258,-5-19 0,-2-6-129,-6-21 0,-1-3-129,-13-15 129,0 5-258,-11-1 387,-10 7 387,-9 9 387,-10 8 258,-5 21 258,-9 13 129,-4 24-258,-11 8 387,2 28-387,-6 9-129,5 10-258,2 5-129,5 1-129,7-2 0,7-8 129,3-10-129,9-16 0,7-12 0,3-13 129,1-9-129,2-13 0,-1-8-129,0-9 0,-2-2 0,-2 0-129,-3 0 129,1 4 0,-4 4 0,-2 9-129,1 11 387,-2 13-129,0 3 0,0 19 0,0 11 0,-1 13 0,-3 3 0,-2 6 0,-3 0-129,0-1 129,-4-5 0,-4-10 0,1-9 0,2-12-129,5-18 129,0 0 0,6-9 0,11-16 0,10-7 0,6-6 129,8-8-129,3-2-129,2 1 258,-2-1-258,-2 5 129,-5 3 0,-6 3 0,-7 5-129,-6 10 129,-5 3 0,-3 5 129,-3 2-129,-7 12 0,8-13 129,-8 13-129,0 0 0,-1 7 129,-6 11-129,-2 3 129,-3 8 0,0 8-129,1 4 129,0 1-129,6 1 129,3-5-129,2-5 0,4-8 0,7-6 0,4-12 0,8-4-258,0-3-258,0-13-1032,3 4-2838,-2-6-516,-1 0-258,-2-3-516</inkml:trace>
  <inkml:trace contextRef="#ctx0" brushRef="#br0" timeOffset="290269.6025">2818 13981 9030,'-6'-57'5160,"6"23"-129,6 0-387,8 0-3741,9 10-387,2 5-129,4 12 0,-4 7-129,1 12-258,-9 16 129,-5 11-129,-10 10 129,-3 9-129,-15 6 258,-4 5-129,-9 6-129,-4 0 258,-2-3-258,0-9 129,1-5-258,3-9 258,9-12-258,7-11 129,10-11-129,5-15 129,17 5 0,6-5 0,6-4-129,3 0 129,0 1-129,-2 3 0,-3 0 0,-6 0-129,-3 12-516,-18-12-2322,12 13-1677,-12-2-387,-4 5-129,-9-2-258</inkml:trace>
  <inkml:trace contextRef="#ctx0" brushRef="#br0" timeOffset="290673.6256">803 15129 10062,'0'0'5547,"-5"-56"-258,50 27-387,27 5-3999,28-6-129,19 7-129,23-2-258,21 13-258,10 2-129,7 6-129,1 4 0,-2 0 0,-16 5-129,-8 3 0,-24-1 129,-23-1-129,-24-3 129,-22-1 0,-23 1 0,-17-1-258,-9 5-387,-13-7-1548,0 0-2580,4-9-258,-4 9-258,0-17-387</inkml:trace>
  <inkml:trace contextRef="#ctx0" brushRef="#br0" timeOffset="291461.6706">5982 13805 3225,'7'-30'4257,"-2"17"-258,-5 13-774,2-20-774,-2 20-387,8 4-774,5 16-129,-3 3 0,10 18-387,0 2 0,9 10-129,-3-1-129,4 2-258,-2-5 0,0-1-129,-6-9-129,-4-10-129,-4-5 0,-4-8 0,-4-2-258,-6-14-258,9 11-2580,-9-11-1161,0-7-516,-5-7-129,1-2-387</inkml:trace>
  <inkml:trace contextRef="#ctx0" brushRef="#br0" timeOffset="291861.6935">6314 13725 774,'1'-11'3999,"2"-1"516,-3 12-387,0 0-1548,4-13-516,-4 13-258,0 0-516,11-5 0,-11 5-387,0 0-258,0 0 0,-5 21-258,-5 4 0,-4 13-129,-2 10-129,-5 7 0,-4 10 0,1 1-129,-1 5-129,1-7-129,4 1-516,-4-22-1806,9 2-1935,1-12-258,2-6-258,2-9-387</inkml:trace>
  <inkml:trace contextRef="#ctx0" brushRef="#br0" timeOffset="297834.0351">6835 13665 1,'0'-12'128</inkml:trace>
  <inkml:trace contextRef="#ctx0" brushRef="#br0" timeOffset="298578.0776">6815 13574 2193,'0'-24'3741,"0"24"258,0-13-1806,-1 3-129,1 10-258,0 0-387,0 0-129,-8 7-516,7 17 0,-3 4-387,4 12 129,-4 7-258,4 10 0,-3 4 0,2 5-129,-1-4 0,1-3-129,1-4 0,0-9-129,0-7-387,-3-14-645,4-6-2709,-1-19-387,0 0-258,0 0 0</inkml:trace>
  <inkml:trace contextRef="#ctx0" brushRef="#br0" timeOffset="298910.0967">6623 13859 5289,'28'7'4515,"-9"-7"-258,5 0-1419,7 2-1032,-2-2-774,4 0-387,-3-5-516,-1 3 0,-3-1-258,-7-4-645,1 5-3096,-7 2-129,-5-3-387,-8 3-129</inkml:trace>
  <inkml:trace contextRef="#ctx0" brushRef="#br0" timeOffset="299494.1301">7308 13335 774,'1'-12'3999,"-1"12"129,-5 0-258,5 0-1419,-3 8-903,10 2-387,4-5-129,13 1-258,3-3-258,6 2-129,1-5-129,2 2 0,-3-2-129,-3 0 0,-5-2-129,-4 1 129,-9-1-129,-2 2 129,-10 0 129,0 0-258,0 0 129,0 0-129,0 0 0,0 0 129,-6 10-129,0 0 0,-1 5 0,-2 9 0,0 10 0,-2 12 129,1 8-129,-1 10 129,1 9-129,1 4 0,4 3 129,0-5-129,0-7 0,2-5-129,1-10 129,1-7 0,0-15-129,-2-6 0,2-8 0,-1-6-258,2-11-258,0 0-1935,0 0-1677,-8-11-129,6-2-387,2-1 258</inkml:trace>
  <inkml:trace contextRef="#ctx0" brushRef="#br0" timeOffset="299870.1516">7338 13805 2709,'9'-4'4773,"11"-9"-516,-5 6 0,-3 1-2322,13 6-387,-3-1-516,8 1-387,-3 0-129,2 1-258,-2 0-129,-3 2-129,-1-1 0,-6-2-129,-2 0 129,-3 0 0,-5 0-258,-7 0 0,12-2-516,-12 2-1806,0-15-1290,0 15-516,0 0-258,0 0 0</inkml:trace>
  <inkml:trace contextRef="#ctx0" brushRef="#br0" timeOffset="301418.2401">8472 13405 645,'1'-14'4257,"0"-1"129,-1 15-258,0 0-1548,4-17-645,-4 17-387,0 0-387,0 0-387,0 0 0,0 0-258,-5 8 0,-1 4-129,-7 0-129,1 7 0,-5 0 0,-5 4 0,-5 5-129,-5 4 0,-2 5-129,-3-1 0,-1 2 0,1-3 129,2-1-129,5-5 0,6-7 0,6-6 0,7-7 0,3-2-129,8-7 129,0 0 0,0 0 0,9 4 0,1-3 129,5 6 0,0 2-129,3 3 129,2 1 0,1 3-129,3 1 0,-3 2 0,0-2 129,-1-3-258,-1 3 0,-4-7-387,0 5-387,-15-15-1677,15 12-1806,-15-12-387,6 12-387,-6-12 0</inkml:trace>
  <inkml:trace contextRef="#ctx0" brushRef="#br0" timeOffset="302302.2907">8067 14054 1935,'6'-6'3870,"6"-4"129,0 7-1419,-12 3-129,22-5-258,-13-2-645,7 7-516,-4 2-258,7 6-129,-5-1 0,5 8 0,-2-4-258,3 6 0,-4-3-258,0 1 0,-1-2 0,-4-1-129,-2 0 0,-9-12 0,10 17-258,-10-17-129,0 0-387,0 0-1419,0 0-2193,0 0-129,0-12-387,0 12 0</inkml:trace>
  <inkml:trace contextRef="#ctx0" brushRef="#br0" timeOffset="303225.3435">8819 13489 1935,'0'0'3612,"0"0"-774,0 0-774,-10 0-258,10 0-258,0 0-516,-8 10 0,8-10-129,-11 17-129,1-5-129,7 9 0,-7-1-129,5 8 0,-3-3-129,3 5 0,0 0-258,3 3 129,-2-4 0,4-1 0,0-3 129,0 0-258,0-2 129,5-2-129,1 1 129,2-1-129,1-4 258,4-2-387,0-1 258,4-4-129,1-4 129,1-5-258,1-3 258,1-6 0,-2-5 0,3-2 0,-2-3-258,-2-1 129,0-4-129,-2-1 129,-5-1-129,0-4 0,-3-5 129,-3-1-129,-3-5 129,-2 3-129,0-2 129,-5-1 0,-3 2-129,0 3 0,-4 3 129,2 5-258,-2 6 258,-1 4-258,-1 5 129,-1 3 129,2 6-258,-3 2-129,6 2-129,-5 3-258,7 14-903,-6-7-3096,8 5 0,-2-2-387,4 3-258</inkml:trace>
  <inkml:trace contextRef="#ctx0" brushRef="#br0" timeOffset="360173.6006">19961 10235 5676,'21'-124'4644,"-10"74"-387,-8 3 0,-3 8-4257,0 14 387,0 12-129,0 22 387,-11 16 258,4 30 129,-9 22-258,3 30 258,-4 26-129,1 34-516,-2 31 129,-4 29-129,-1 36-129,-2 26-129,-2 21 129,1 24 129,-3 15-258,6 13 387,3 9-387,10 1 129,6-16-129,6-8 0,11-25 0,10-14-129,3-34-129,3-33-258,6-31-129,-5-51-1032,10-25-3612,-10-50-258,-1-27-516,-7-34-258</inkml:trace>
  <inkml:trace contextRef="#ctx0" brushRef="#br0" timeOffset="360729.6325">15321 14405 6708,'-64'26'5031,"64"-26"-258,11 12-516,28 2-3741,23-12-387,21 7 0,25-4 258,21 1-129,25-5 0,20 2 129,18-3 0,21 2-129,20-2 0,22 0 129,17-1-129,21-4 129,39-6-258,-8-2 0,17-1 129,44 4-129,-30 4 129,3 6-129,-5 5 0,-8 14 0,-38 8 0,11 6 129,-23 7-258,-54 1 129,10-1 0,-22-1-387,-22-3 258,-27-7-774,-16 8-2709,-32-14-1548,-28-5-387,-27-5-645</inkml:trace>
  <inkml:trace contextRef="#ctx0" brushRef="#br0" timeOffset="363601.7968">23160 14640 7611,'0'0'5289,"6"8"-129,-6-8-387,15 31-3741,-6-16-129,5 11-645,5 3 129,1 5-387,2 4-258,-2-6-516,7 9-1935,-5-11-1935,1-2-387,-3-8-129,-9-2-516</inkml:trace>
  <inkml:trace contextRef="#ctx0" brushRef="#br0" timeOffset="363933.8158">23399 14659 6063,'4'-29'5676,"-4"15"-516,0 14-129,-4-22-3225,4 22-258,-9 10-645,2 12-258,-12 5-516,-4 9-387,-2 14-1032,-8-3-3741,1 4 0,-2-5-516,2-4-387</inkml:trace>
  <inkml:trace contextRef="#ctx0" brushRef="#br0" timeOffset="364617.8549">20196 8933 6450,'15'-35'4902,"-15"35"-258,0 0-258,-5 10-3741,-2 29 0,-5 11-129,-3 18-258,-2 7-129,-1 15-258,1 8-387,-4-10-1935,7 2-1935,4-10-516,2-13-258,8-17 130</inkml:trace>
  <inkml:trace contextRef="#ctx0" brushRef="#br0" timeOffset="364865.8691">20261 9184 2322,'28'-5'4644,"-11"15"-129,5 10-129,1 11-1806,-1 4-1677,5 9-387,-2 2-258,0 3-387,-3-3-774,-6-8-2967,-1-9-645,0-9-258,-5-15 0</inkml:trace>
  <inkml:trace contextRef="#ctx0" brushRef="#br0" timeOffset="365069.8808">20556 9164 5676,'-4'-17'4644,"4"17"129,-13 0-645,4 10-3483,-10 8-258,-4 11-129,-5 7-258,-8 5-516,1 9-3612,-1 6-387,-2 0 0,7-1-516</inkml:trace>
  <inkml:trace contextRef="#ctx0" brushRef="#br0" timeOffset="365293.8936">20667 8990 6063,'23'-26'5031,"-15"33"-516,-7 19-129,-2 16-3870,-4 13-258,-3 13-129,-2 8-516,2 10-3612,-5 4-645,-1-3-258,1-3-258</inkml:trace>
  <inkml:trace contextRef="#ctx0" brushRef="#br0" timeOffset="367953.0456">16272 11030 903,'10'-2'1677,"5"2"129,-2 0-129,-2 7 0,3 5-258,-1 6-387,5 5 129,-2 6 258,7 10-258,0 2 0,6 8-258,3-3 0,10 9 0,2-6 129,7 9-387,4-3-387,5 4 0,4 0-129,3 7 0,5 4 0,1 4 0,3 5-129,3 5 129,2-1-258,1 1 0,0 4 0,4-2 0,-5 2 0,0-1-129,-4 2 129,0-2-129,-5 0 258,-2-4 0,1 1 0,-3-6 0,-1-1 0,0-8 0,3-2-129,-4-4 129,3 1-258,0-2 258,-2 1-258,-2 0 258,-5 2-129,-5 2 129,-1 4 0,-4 0-129,-4-4 258,-4 0-129,-1-5 0,-2-5 0,-1-3 0,0-7 0,0-6-129,3-4 129,-3-3-258,0-3 129,0 1-129,-6-10-903,4 2-2709,-4 4-516,-7-9 0,-2 3 388</inkml:trace>
  <inkml:trace contextRef="#ctx0" brushRef="#br0" timeOffset="368589.0821">19559 14372 3354,'21'-7'4386,"-9"-11"-645,9 1-774,-3-22-516,15 6-903,4-25-774,13-1-258,6-14-258,15-3-129,9-9 129,6-12-129,8-2-129,9-3 129,5-7 0,6-2 0,4-4 129,0-5-129,2-1 0,5 1 0,2-2 0,-3 2 258,-4-3-129,-1 4-129,-2 0 129,-4 6-258,-2 3 258,-6 3-129,-5 5-129,0 2-258,0 2 129,-2 0-129,1 6 129,-6-2-516,3 12-258,-12-3-516,9 14-645,-17-4-645,0 20-129,-17-1-903,-7 10-1290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07T07:07:44.4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3794 9556 1161,'0'0'1806,"0"-12"0,0 12 258,0 0 0,0 0 0,0 0 0,0 0-258,-5-12-129,5 12-516,-1-17 258,1 17-387,0-19 0,0 19 0,0-15-258,0 15-129,0 0-129,6 11 129,-2 11-387,0 11 0,-2 13-129,4 11 129,-1 12-258,1 6 129,1 4 0,0-1 0,-4 2-129,1-8 129,-3-6 0,0-6-129,-1-16 0,0-6 0,0-7 0,-1-11-129,0-3-129,1-17-387,0 0-1161,0 0-2451,-7-8-516,7-14-129,0-3-258</inkml:trace>
  <inkml:trace contextRef="#ctx0" brushRef="#br0" timeOffset="547.0313">4179 9832 5031,'0'-13'4515,"0"13"-129,-4-10-1032,4 10-1677,0 0-387,0 0-387,6 19-129,7-3-258,6 11-129,1 2 0,8 7-129,0-2 0,5 4-129,-2-6 0,0 0-129,-4-5 0,-4-7-258,-1-4-258,-11-11-1032,5 2-2451,-16-7-387,0 0-387,0 0 129</inkml:trace>
  <inkml:trace contextRef="#ctx0" brushRef="#br0" timeOffset="825.0471">4408 9747 3225,'4'-21'4257,"-4"21"0,0 0-258,-6 17-1806,-5-5-1161,5 11-258,-7 0-258,3 11-129,-4 0 0,1 7-129,0-2-129,-3-3-258,3-1 129,-4-5-258,1-1-129,-1-7-258,10-4-903,-6-6-2322,13-12-387,0 0-129,0 0 129</inkml:trace>
  <inkml:trace contextRef="#ctx0" brushRef="#br0" timeOffset="1097.0627">4776 9786 6966,'16'0'4386,"4"-2"-129,-20 2-258,0 0-3225,11 17-258,-11 4-129,1 4-129,-1 9-129,1 6-129,0 1 0,-1 0-129,3 1-258,-3-9-774,0 2-1419,0-9-1548,0-13-258,0-13-129,-13 9 130</inkml:trace>
  <inkml:trace contextRef="#ctx0" brushRef="#br0" timeOffset="1293.0738">4660 9997 3225,'-11'0'4257,"11"0"-387,6 0 387,3-12-2709,15 9-258,-3-12-387,11 6-516,-1-1-1161,0 3-2838,-4-8-258,2 7-387,-5-3-387</inkml:trace>
  <inkml:trace contextRef="#ctx0" brushRef="#br0" timeOffset="1744.0997">5164 9731 3096,'-4'13'3612,"4"-13"129,8 8-774,-8-8-1677,22-2 129,-11-8-129,8 10 0,-8-9-258,8 6 0,-6-5-387,1 7 0,-14 1-387,19-3 129,-19 3-129,10 0 129,-10 0-129,0 0 0,13 8 0,-13-8 0,11 19 129,-5-5-258,-2 7 0,2 7 0,-2 3-129,-3 8-129,-1 7 129,0 3 0,-1-1 129,-6 0-258,1-4 129,0-4 0,1-6-129,-2-12-129,6-2-516,1-20-387,-2 16-1806,2-16-1419,0 0-516,-8-9 0,3-6 0</inkml:trace>
  <inkml:trace contextRef="#ctx0" brushRef="#br0" timeOffset="1993.1139">5097 9997 3225,'9'11'4773,"8"-11"-387,6-6 258,8-14-1806,7 10-1935,-3-11-129,10 9-129,-6-8-387,-2 8-258,-1 1-387,-12-4-903,2 10-2709,-11 2-516,-5-1 0,-10 4-129</inkml:trace>
  <inkml:trace contextRef="#ctx0" brushRef="#br0" timeOffset="2352.1345">5692 9501 8643,'-6'-15'4773,"6"15"-258,0 0-516,0 0-3225,-4 13-258,4 9 0,0 13-258,1 11-129,4 8 0,-1 14-129,0 4 0,1 0 0,-2 1 0,-1-7 0,2-6-129,-2-9 0,-1-10-129,3-10-387,-4-16-1290,0-2-2322,0-13-258,0 0-258,0 0-258</inkml:trace>
  <inkml:trace contextRef="#ctx0" brushRef="#br0" timeOffset="2789.1595">6177 9818 8514,'28'-3'4902,"-8"3"-129,-2 0-258,11 0-3483,-6 0-387,10 0 0,-2 0-516,1 0 0,-3 0-258,-3 0-129,-3 3-645,-11-3-1419,-12 0-2064,12 0-387,-12 0 0,-10 5-387</inkml:trace>
  <inkml:trace contextRef="#ctx0" brushRef="#br0" timeOffset="2960.1693">6241 9979 5934,'33'18'4773,"-7"-12"-645,-1-6-129,1-1-3483,2-4-645,-2 2-1806,1-2-2064,-9-9-129,0 7-645,-6-10 516</inkml:trace>
  <inkml:trace contextRef="#ctx0" brushRef="#br0" timeOffset="3475.1988">7010 9629 1806,'7'12'4515,"-7"-12"258,0 0-387,0 0-1806,0 0-903,0 0-387,0 0-387,6 24-258,1-9-258,6 9-129,5 3 0,5 3 0,1 2-258,6 0 0,-1-2 0,2-6 0,-4-3 0,-1-9-258,-2 0-129,-10-12-1161,6 1-2580,-20-1-387,12-3-129,-12 3-516</inkml:trace>
  <inkml:trace contextRef="#ctx0" brushRef="#br0" timeOffset="3749.2144">7288 9598 6837,'0'-13'4644,"-4"0"-129,4 13-387,-15 3-3225,11 15 0,-8 4-387,4 7-258,-5 4-129,-1 4 129,1-1-258,-4 3 0,2-3-129,-2-5 0,2-6 0,-1-3-258,8-1-258,-6-12-774,14-9-2580,0 0-387,0 0-129,0 0-387</inkml:trace>
  <inkml:trace contextRef="#ctx0" brushRef="#br0" timeOffset="4081.2334">7606 9667 2193,'-6'18'4515,"16"-9"-129,10-9 129,8-7-2451,14 5-516,1-11-387,11 4-516,-4-5-129,1-1-129,-5 2-387,-6-1-258,-6 7-387,-20-8-1419,-14 15-2193,16-10-258,-16 10-129,-8-4-129</inkml:trace>
  <inkml:trace contextRef="#ctx0" brushRef="#br0" timeOffset="4321.247">7845 9460 7611,'0'0'4773,"0"0"-129,0 0-516,0 0-3354,6 25-387,-2 3 0,2 10-129,-2 6-129,1 6 0,-1 1-129,-1-2 0,1-3-129,0-5 0,5-6-129,-7-16-903,10-2-1935,-12-17-1419,12 10-258,-12-10-258</inkml:trace>
  <inkml:trace contextRef="#ctx0" brushRef="#br0" timeOffset="4783.2735">8444 9185 4902,'13'-5'5031,"4"10"-516,-11 6 258,-6-11-2709,17 25-1290,-4-14-258,3 6 0,2-8-258,5 0 0,-2-9 0,5 1-129,-1-1 0,2-4 0,-5-2 0,0 0 129,-3 4-129,0 1 0,-6 1-129,-3 6 129,-4 10 0,-5 5-258,-1 8 258,-7 6-129,-1 3 0,0 7 0,0 5 129,0-2-129,3 0-129,1 0 129,4-4 0,0-3 0,0-7 0,0-2 0,0-10-129,0-5 129,0-5-129,0-12-387,0 0-129,-8 2-516,8-2-3225,-8-12-387,0 0-129,-4-7-387</inkml:trace>
  <inkml:trace contextRef="#ctx0" brushRef="#br0" timeOffset="5012.2867">8511 9566 5934,'14'1'4902,"9"-1"-258,9 0-258,9-1-3354,0-6-516,6 3 129,-5-2-258,-2 1-258,-3 3 0,-10-2-258,0 4-516,-27 0-1290,21-12-2451,-21 12-129,2-11-516,-2 11 129</inkml:trace>
  <inkml:trace contextRef="#ctx0" brushRef="#br0" timeOffset="39343.2503">4901 10894 1677,'0'-14'3483,"11"-6"645,-7 7-1935,5 2 129,-9-10-387,0 21-129,5-27 129,-5 27-387,3-24-129,-3 24-516,-3-18-516,3 18 0,-21-5-258,5 5 0,-6 0-129,-3 8 258,-4 7-258,-3 2 0,-2 7 0,1 2-258,1 6 258,1 2 0,3 2 0,6 2-129,6-6 0,5-2 258,8-2-258,3-4 258,6-7-129,13-5 0,7-3 0,7-1 0,3-3 129,4 1-129,3-1 258,0 4-258,-5 0 0,-5 4 0,-8 1 0,-6-1 129,-9 1-129,-4 2 0,-6 0 0,-8 1 0,-10 1 0,-8 0 129,-8-1-129,-9 0 0,-4 0 0,-6-4 0,-2-1 0,0-3-129,5-2-387,0-7-129,15 2-645,0-10-1935,12-2-1161,9-6-387,12-1-129,2-7 0</inkml:trace>
  <inkml:trace contextRef="#ctx0" brushRef="#br0" timeOffset="39839.2786">5120 11057 3096,'0'0'4386,"0"0"129,0 0-387,0 0-1548,0 0-1032,0 15-516,0 3-258,-3 4-387,3 9-129,0 2 0,3 2-129,4 0 0,6-4 0,1-4-129,3-9 129,6-10 0,-1-8 0,3-7-129,-1-12 129,-4-8 0,0-4-129,-2-5 129,-4-3-129,-4 0 129,-6 1-129,-4 4 0,0 9 0,-10 3 129,-2 10-129,-6 4-129,-4 8-129,-1 10-645,-9 1-1806,3 5-1677,1 1-258,1 3-258,5-9 0</inkml:trace>
  <inkml:trace contextRef="#ctx0" brushRef="#br0" timeOffset="54259.1033">6349 10865 1935,'0'0'4386,"6"-10"129,-6 10-516,0 0-1935,0 0-774,0 0 0,0 0-645,3 8-258,1 7-129,3 1-129,4 7 0,2 2 0,6 5 0,-2 1 129,8 3 129,1-1-258,2 1 0,-1-5 129,0 2-129,-6-8 0,1-1 0,-4-8-129,-5 1 0,-13-15 0,15 14-258,-15-14-903,0 0-1806,0 0-1419,0 0-258,-15-16-387</inkml:trace>
  <inkml:trace contextRef="#ctx0" brushRef="#br0" timeOffset="54575.1214">6636 10839 2322,'0'0'4386,"0"0"0,0 0-258,-7 1-2193,0 18-387,-9-9-516,5 13-387,-8-6-258,2 7 0,-2-2-129,-5-1-129,2 3 0,1-2-129,-3 3 0,0 0-129,1 5-129,-1-10-516,8 9-1548,-2-7-1806,5-5-129,3-3-516,10-14 258</inkml:trace>
  <inkml:trace contextRef="#ctx0" brushRef="#br0" timeOffset="55191.1567">7003 10856 645,'18'-38'4257,"-17"22"387,2 2 0,-3 14-1806,0-17-903,0 17-516,0 0-516,0 12-258,-1 5-129,1 7-387,-2 3 129,2 7-258,0 4 0,0 3-129,2-2 129,2-1 0,0-3-129,0-6 0,2 2-387,-6-16-516,6 3-1419,-6-18-1935,0 0-258,-9 4-129,9-4 130</inkml:trace>
  <inkml:trace contextRef="#ctx0" brushRef="#br0" timeOffset="55403.1689">6885 10955 2580,'0'0'3870,"0"0"129,0 0-129,0 0-2580,18 7-258,0-6-387,8 4-258,1-2-129,1-3-258,1 1-516,-4-1-1290,-3-7-2064,6 4-387,-10-8-129</inkml:trace>
  <inkml:trace contextRef="#ctx0" brushRef="#br0" timeOffset="55883.1963">7508 10593 516,'-6'-13'4128,"6"13"387,1-12-129,9 12-1935,-10 0-387,20-3-387,-20 3-516,31-2-387,-15-1-129,9 3-129,-4 0-129,3 0-258,1 0 129,0 1-258,-4 1 129,-2 0 0,-4 4 0,-3 1-129,-2 4 129,-6 5 0,-4 5-129,0 5 0,0 9 129,-6 6-258,-3 5 129,-1 2 0,1 3 0,-2-1-129,3-1 129,1 0-129,1-11 0,1-3 129,3-4-129,1-10-129,1-2-129,0-19-258,1 21-645,-1-21-1677,0-6-1677,0 6 0,-1-24-387</inkml:trace>
  <inkml:trace contextRef="#ctx0" brushRef="#br0" timeOffset="56107.209">7530 10897 5289,'0'0'4644,"0"0"-129,9 0-1161,5-5-2064,17 5-258,-5-2-129,9 2-258,-3-2-129,0 2-258,-3-3-129,-4 3-258,1 0-1290,-15 0-2709,3-3-645,-14 3 129,14-9-516</inkml:trace>
  <inkml:trace contextRef="#ctx0" brushRef="#br0" timeOffset="56687.2423">8372 10561 2709,'0'0'4515,"0"0"-258,0 0 0,0 0-2967,0 0-258,14 7-129,6 8-258,0 2-129,9 5-129,0-1 0,5 4-129,-1-4 0,3 3-129,-3-1 258,0-5-258,-5-1 129,0-7 0,-6-4 0,0-3-129,-7 3 0,-2-5-129,-13-1 0,15 1-129,-15-1 258,0 0-258,6 12 129,-6-12 0,-1 14 0,-5-3 0,-5-2 0,-3 8 0,-5 0 0,-6 4 0,-7 3 0,-3 3 0,-3 3-129,-2 1 0,3-1 0,1-3-129,9 3-645,-1-16-516,19 3-2322,9-17-774,-12 13-258,12-13-258</inkml:trace>
  <inkml:trace contextRef="#ctx0" brushRef="#br0" timeOffset="57391.2826">9357 10604 4386,'39'-28'4644,"-22"15"-387,-6-4-129,-9-2-2967,8 7-387,-10-3-129,0 15-258,-10-24 129,-2 20-129,-10-3 258,0 7-258,-8 0-129,2 9 0,-2 2-258,3 5 129,-2 2-129,8 5 0,2-1 0,7 1 0,2 0 0,8 0 0,2-1 0,7 0 0,5 4 0,3 1 0,11 0 0,1-2 0,3 3 0,1-2-129,-2 2 258,-1-2-258,-4-5 129,-8 2 0,-6-2-129,-8 1 129,-6 2-258,-15-4 0,-4 0-258,-8-4 258,-3 2-129,-5-11 129,4-1 0,-3-6 0,11-7 258,6-7 0,2-11 129,13-2 0,6-7 129,3-4 0,12-6-129,5-2 129,5 0-129,7 3 258,2-4-387,3 4 258,-1 4-258,-2 8 129,-6 4 0,-1 8-129,-8 5-129,-5 5 0,-14 9-645,0 0-1161,0 0-2451,4 9-387,-4 2-258,-4-1 258</inkml:trace>
  <inkml:trace contextRef="#ctx0" brushRef="#br0" timeOffset="58347.3373">9866 10711 3612,'0'0'4902,"0"0"-258,0 0-129,7-12-2838,16 12-645,-1-1-258,14 1-258,2-2 0,7 2-258,0-1-129,0-1 0,-4 1-129,-3-2 0,-7 3-129,-9-3-129,-3 3-774,-19 0-1548,0 0-1806,0 0-516,-20 1-129</inkml:trace>
  <inkml:trace contextRef="#ctx0" brushRef="#br0" timeOffset="58571.3501">9972 10865 2580,'0'0'4902,"14"8"-258,3-8 0,8 3-3354,-7-4 129,12 1-645,-5-3-258,2 2-387,0-2-258,-7 0-516,2 3-903,-9 0-2709,-3 0-516,0 0 129,-10 0-257</inkml:trace>
  <inkml:trace contextRef="#ctx0" brushRef="#br0" timeOffset="58983.3736">10220 10476 1032,'3'-23'4773,"-3"23"-129,0 0 0,11-6-2451,-2 15-645,-9-9-516,15 24-129,-2-11-387,6 7 129,4-2-387,7 0 0,0-2 0,4 2-129,-1-4-129,-2 0 129,-2-1-129,-5-2 0,-6-3 129,-3 4-129,-9 0 129,-6 2-129,-2 1 0,-9 2 0,-8 9 129,-3 4-258,-3 3 129,-2 1-129,1 5 0,0-3-129,6 6-129,-4-6-645,13 5-1161,-5-9-2451,6-1-258,-2-2 0</inkml:trace>
  <inkml:trace contextRef="#ctx0" brushRef="#br0" timeOffset="60026.4333">11425 10493 129,'0'0'3870,"0"0"258,0 0-1548,0 0-774,0 0-129,-1 14-387,1-14-129,7 25-258,2-9 129,11 9-258,-4-1-129,10 5-129,-4-3-258,5 1 0,-2 2-129,0-7 0,-3 1-129,-4-9-129,-4 0 0,-14-14-387,21 15-645,-21-15-2322,0 0-1032,-1-9-387,-6-2 129</inkml:trace>
  <inkml:trace contextRef="#ctx0" brushRef="#br0" timeOffset="60391.4542">11622 10432 3870,'17'-14'4773,"-1"7"0,-16 7-387,0 0-3096,8 8-516,-8-8-129,-2 28-387,-8-10 0,0 7-129,-6 3-129,1 2 129,-7 2-258,-1 0 258,1 2-258,1-4 129,0 6-129,3-12 0,2 4 0,6-14-258,7 6-516,-4-8-3354,7-12-258,0 0-387,8 0 0</inkml:trace>
  <inkml:trace contextRef="#ctx0" brushRef="#br0" timeOffset="61018.49">12172 10256 2322,'0'0'3612,"0"0"387,0 0-2580,0 0 0,6 12-387,-6-12-258,6 24 129,-2-12-129,8 10 129,2-5-258,5 5 0,1-5-258,8 2 0,-1-6-129,5-2-129,-1-1 0,2-10 129,-2 0-129,-1 0-129,-4-3 129,-4-1 0,-6 0 0,-2 4-129,-14 0 0,0 0 0,3 12 0,-6-1 129,-11 3-129,2 1 0,-6-1-129,2 1 258,-3 2-129,0 3-129,0-1 129,-2 5 0,0-3-129,1 3 129,-2 3-129,0-3-129,4-2 0,-3-7 0,8 6-258,-3-13-387,12 9-387,-7-17-1548,11 0-1548,0 0-258,0 0 387</inkml:trace>
  <inkml:trace contextRef="#ctx0" brushRef="#br0" timeOffset="62606.5809">12802 10403 2322,'1'10'2322,"-1"-10"258,0 0-258,0 0 0,6 11-129,-6-11-645,12-1-129,-8-11-387,11 6 0,-4-9-387,8 4 0,-5-7-258,6 0-129,-6 0 0,2 1-129,-4-1 0,-1 4 0,-2 1-129,-9 13 0,12-16 258,-12 16-258,0 0 0,0 0 0,0 21-258,0-2 258,0 6 0,-1 6 0,0 4 0,-1 0 0,2 3-129,0-1 129,3-3-129,0-2 129,2-1 0,-1-6-129,1-5 129,-2-2 0,-2-3-129,-1-2 129,0-13-129,0 18-258,0-18-129,0 0-645,-3 14-1806,3-14-1677,0 0 129,0 0-516</inkml:trace>
  <inkml:trace contextRef="#ctx0" brushRef="#br0" timeOffset="64087.6655">6894 11814 3225,'1'-14'3999,"11"-6"-516,-12 4-774,0 16-129,0-20-516,0 20-387,0-19-516,0 19-387,-8-15 0,8 15-387,-22-12 0,9 7-258,-4 2 0,-3 2 0,-1 1 0,-1 4 0,-5 7-129,3 4 0,0 5 0,2 8 129,1 2-258,6 4 258,2-3-258,6-2 258,6 1-258,1-7 129,10-1 0,8-4 0,5-5 0,5-2 0,5 3 0,2 1 0,-1-1 0,-2 1 0,-2 2-129,-6 0 129,-6-1 0,-7 2 0,-9-1 0,-2-1 129,-5-3-129,-9 3 0,-8-3 0,-1 0 0,-7 0-129,-2-4 129,-2-1-129,-2-4-129,2 1-129,-2-5-387,10 3-903,-2-3-1935,11 0-903,2-7-258,15 7 129</inkml:trace>
  <inkml:trace contextRef="#ctx0" brushRef="#br0" timeOffset="64474.6877">7197 12071 4644,'17'3'4257,"-6"15"-387,-13-7 0,-10 5-3354,2 8-129,-4 0-129,4 7-129,0 1 129,6 0 0,1-4 129,6 0-129,7-9 129,7-2-129,3-13 258,5-4-129,2-7-129,4-5 258,-5-10-258,0 1 258,-5-6-258,-3 3 258,-7-3-387,-7 3 129,-4-3 0,-10 3 0,-6 2-129,-6 3-129,-2 2 0,-4 6-258,1 8-129,-1-2-387,8 11-774,-7 1-2193,11 5-774,4 1-258,12-13-129</inkml:trace>
  <inkml:trace contextRef="#ctx0" brushRef="#br0" timeOffset="64918.713">8130 11647 6708,'-5'-21'5160,"7"10"-387,-2 11-387,13 18-3354,-11 0-258,10 19-387,-5 9-258,6 11 0,-5 7-129,2 8 129,1-2-129,-2 1 129,1-5-129,-2-8-129,-1-7 129,-2-10-258,1-8-129,-6-19-1677,0-2-2193,0-12-516,0 0-258,0 0-129</inkml:trace>
  <inkml:trace contextRef="#ctx0" brushRef="#br0" timeOffset="65243.7316">8629 11906 1935,'-11'-10'4386,"-3"7"258,14 3-387,0 17-2451,0-5-645,10 14-129,3 5-516,6 8 0,1 1-258,4 4-129,0-2-258,-1-7-129,2-1 0,-6-14-387,1-2-903,-7-8-2709,-13-10-129,18 0-387,-13-14 388</inkml:trace>
  <inkml:trace contextRef="#ctx0" brushRef="#br0" timeOffset="65499.7464">8818 11846 7224,'-1'-12'4773,"1"12"129,-12 0-645,2 12-3096,7 7-387,-7 6-516,-1 8 0,-2 4-129,-1 5 129,-4 0-258,-1 1 0,0-4-129,-3-4-129,5-2-258,-3-14-645,12 4-1290,-5-14-2322,13-9 129,0 0-516,0 0 387</inkml:trace>
  <inkml:trace contextRef="#ctx0" brushRef="#br0" timeOffset="65827.7651">9113 11757 5676,'7'-18'5289,"-7"18"-645,0 0-129,0 0-3225,0 0-258,0 24-516,0 6-258,1 9-129,0 11 0,2 7 0,0 6-129,-1 1 0,3-1 0,0-6-129,-2-7 0,0-7-129,4-8-645,-7-14-2580,0-8-1032,0-13-387,0 12-387</inkml:trace>
  <inkml:trace contextRef="#ctx0" brushRef="#br0" timeOffset="66406.7981">9984 11763 4902,'0'0'4515,"-10"-6"-129,10 6-387,-14 1-3354,2 0-258,12-1-258,-14 12 0,14-12 0,-12 14 129,12-14 129,0 12 0,12-4 129,0-1 0,11 2-129,2-1 129,9 3-258,0-1 0,4 2-129,-3 4-129,-1-3 129,-3 3-129,-2-4 0,-8-3 0,-5 2 0,-16-11 0,16 15 129,-16-15-129,0 14 0,0-14 0,-12 18 129,-3-1-129,-2-2 0,-5 4 0,-5 5 0,-3-2-129,-2 4 129,-2-2 0,-2-2-129,3-1 0,3-5 0,5 0-129,4-6-129,21-10-516,-19 5-516,19-5-2709,6 0-645,-6 0-129,25-17 0</inkml:trace>
  <inkml:trace contextRef="#ctx0" brushRef="#br0" timeOffset="66734.817">10685 11758 8256,'0'0'5031,"0"0"-258,0 0-129,0 0-3870,-1 18-387,1 9-258,-2 7-129,2 7 129,-2 9-129,2 3 129,0 1-129,0-2 129,0-6-258,0-6 129,4-6-129,-3-9 0,6-6-516,-7-19-1419,0 0-2451,2 13-387,-2-13-258,0 0-387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07T07:09:21.4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4714 15165 1806,'-19'-19'4515,"13"8"129,6 11-129,-21-27-2322,21 27-258,-8-13-516,8 13-129,0 0-387,0 0-258,-7 9 129,7 6-387,0 10-129,3 8 0,5 11-258,2 14 0,2 8 129,0 9-129,2 9-129,-1 0 0,1-6 129,-4-3-129,-2-5 129,-2-14-129,-1-12-129,-4-15 129,1-8-516,-2-21-387,0 12-2064,0-12-1419,-3-10-258,-3-1-645,1-1 387</inkml:trace>
  <inkml:trace contextRef="#ctx0" brushRef="#br0" timeOffset="421.0241">5110 15340 3354,'0'0'4257,"0"0"129,14 11-387,-10 4-2193,-4-15-774,20 29-258,-5-12 129,12 11-129,-1-6 258,15 8-516,-8-2 0,8 3-258,-3-3 129,-1 1-258,-5-5-129,-9-6 0,-2-2 0,-6-3-258,-4-2 0,-11-11-387,0 0-645,0 0-1548,0 0-1806,-12-15-129,2 2-387</inkml:trace>
  <inkml:trace contextRef="#ctx0" brushRef="#br0" timeOffset="789.045">5424 15308 4773,'6'-13'4644,"-6"13"-129,0 0-1161,-4-11-1290,4 11-516,0 0-516,-14 19-258,2-10-387,3 9 0,-4 0-129,1 3 0,-1 1-129,0 2-129,0 2 258,3 3-387,-6 2 258,4 1-258,-1 0 258,0 3-387,-1 2 258,1-3-129,3 0-129,-1-8-129,6 4-129,5-30-1161,-11 25-2709,11-25-258,-1 12-129,1-12-387</inkml:trace>
  <inkml:trace contextRef="#ctx0" brushRef="#br0" timeOffset="1344.0769">5881 15237 2709,'12'-9'4644,"-12"9"-258,0 0-129,0-16-2193,0 16-516,0 7-516,0 7-387,0 1 0,0 9-387,0 4 0,0 9-258,0 6 129,1 6-258,4 2 129,-2 2-258,2-4 258,-1-6-258,-2-2-129,2-15 0,1 4-258,-5-30-903,2 15-2064,-2-15-645,0 0-387,-1-8 0</inkml:trace>
  <inkml:trace contextRef="#ctx0" brushRef="#br0" timeOffset="1661.095">5805 15459 2451,'0'0'3870,"0"0"258,-5 11-1548,5-11-387,7 5-516,-7-5-129,25 0-129,-14-11-258,17 10-129,-11-11-258,12 5-258,-8-3-258,2 5-129,-4 1-129,-2 2 0,0 2-387,-17 0-645,25-4-2451,-25 4-1032,11-2-258,-11 2-129</inkml:trace>
  <inkml:trace contextRef="#ctx0" brushRef="#br0" timeOffset="2148.1229">6198 15207 3225,'25'0'4515,"-9"-3"0,4 0-258,5 3-2064,-6-7-774,11 7-516,-5-6-258,2 5-258,-3-6 0,-1 6-129,-6-3 0,-3 1 0,-14 3-129,18-6 129,-18 6-129,0 0 129,0 0-129,0 0 0,0 6-129,-1 6 129,-4 3-129,0 2 0,3 7 0,-1-1 0,1 9-129,2 3 258,0 5-129,5 2-129,0 1 129,-2 3-129,4 0 129,-1 0-129,-1-5 129,1-2-129,-1-4-129,-1-8 0,1-1-129,-4-12-129,8 5-1161,-9-19-1806,0 0-1032,0 0-258,0 0-129</inkml:trace>
  <inkml:trace contextRef="#ctx0" brushRef="#br0" timeOffset="2432.1391">6344 15566 3612,'15'-1'4902,"-1"-5"-129,6 5-516,-8-15-2064,17 16-387,-13-16-387,10 11-387,-7-9-258,4 8-258,-5-4-516,0 2 0,-2 1-258,-3 0 129,2 3-516,-4-6 0,5 10-903,-16 0-2967,19-14 0,-7 7-387,-2-2-129</inkml:trace>
  <inkml:trace contextRef="#ctx0" brushRef="#br0" timeOffset="2836.1621">6982 14859 5547,'5'-18'4902,"-5"18"-129,0 0-387,0 0-2838,3 20-516,2 9-387,-5 1-258,2 15-258,1 6 0,1 9-129,2 5 0,1 5-129,0 1 129,1-1 0,1 2 0,1-5-129,-3-3 129,3-7-129,-2-7 129,-2-8-258,0-5-129,-3-17-645,4 6-1290,-2-14-2064,-5-12-258,0 0-258,0 0 0</inkml:trace>
  <inkml:trace contextRef="#ctx0" brushRef="#br0" timeOffset="3469.1984">7856 15136 2967,'19'-3'4773,"-6"3"-129,6-4 0,2 5-2322,-5-7-903,15 6-129,-9-7-645,6 3-129,-5-3-129,-1 5-129,-4-2-129,-2 2 0,-2 2-129,-14 0-129,17 3-387,-17-3-258,12 11-1806,-12-11-1935,0 0-258,-6 9-387,6-9 258</inkml:trace>
  <inkml:trace contextRef="#ctx0" brushRef="#br0" timeOffset="3701.2117">7945 15336 5934,'36'0'4773,"-17"-9"-387,3 0-387,2 3-2967,-9-2-387,4 2-387,-5 2-258,-1-2 0,-1 6-387,-12 0-516,19 0-2580,-19 0-774,10 0-258,-10 0-258</inkml:trace>
  <inkml:trace contextRef="#ctx0" brushRef="#br0" timeOffset="4620.2643">9071 15107 2451,'-6'16'3999,"6"-16"0,0 15-1935,0-15-387,0 0-258,0 0-258,21 14-258,-21-14 258,30 0-258,-11-4 0,10 3-258,0-9 129,9 5-258,-2-5-129,6 5 0,-5-1-129,2 3 0,-7-1-129,1 4 129,-9-2-129,-5 2-129,-4 0 258,-15 0-258,17 2-258,-17-2 129,0 0-516,0 0-903,0 0-3096,0 0-258,0-9-129,0 9-516</inkml:trace>
  <inkml:trace contextRef="#ctx0" brushRef="#br0" timeOffset="5060.2894">9603 14833 3483,'16'0'4773,"-16"0"-129,19 0-129,0 8-2967,-19-8-387,29 14-258,-17-7 0,11 11-129,-8-2-129,9 8-129,-1-4-129,3 6 129,2 2-387,1 0 0,4 4-129,-3-4 0,1-1 0,2-3 0,-6 1-129,0-3 258,-6-5-258,-2-6 129,-6-1 0,-13-10-129,18 11-258,-18-11-258,0 0-516,0 0-2193,-2-10-1548,2 10-258,-8-20-387</inkml:trace>
  <inkml:trace contextRef="#ctx0" brushRef="#br0" timeOffset="5368.3071">10084 14776 4644,'-8'-37'4773,"8"37"129,-14-14-516,14 14-2967,-17 0-774,2 2-129,5 17-129,-8 0 0,5 9-129,-4 3-129,-1 7 129,0 1-129,-1 8 0,-2-1-129,2 2 0,-1-1-129,1-2 129,0-4-129,3-8 129,2-4-258,2-9 0,3-1-387,9-19-258,-9 15-1032,9-15-2709,0 0-129,0 0-387</inkml:trace>
  <inkml:trace contextRef="#ctx0" brushRef="#br0" timeOffset="5769.33">10393 14962 2967,'28'0'5289,"-4"-3"-258,1-8-129,13 8-2580,-11-17-645,15 13-516,-9-10-516,5 12 0,-4-1-387,-1 4 0,-8 2-258,-4 3-129,-2 10-129,-19-13-516,24 22-645,-24-22-1677,0 0-1935,0 0-129,0 0-129</inkml:trace>
  <inkml:trace contextRef="#ctx0" brushRef="#br0" timeOffset="6316.3613">11210 14404 5160,'18'1'4902,"-2"4"-258,-16-5 0,10 0-3870,9 0-129,-5 0 0,7 0 0,-1 0-129,4 0 0,-2 0-129,1 2-129,-2-1-129,-4 1 0,0 0 0,-4 0 0,-2 1-129,-11-3 129,15 4 129,-15-4-129,9 13 0,-9-13 0,3 22-129,-3-4 0,0 3 129,-1 9 0,-4 6 0,-1 5-258,0 5 258,0 5-258,1 7 129,1 2 129,1 0-258,0-4 0,2 0 0,1-6 129,0-5 0,0-9-129,0-6 0,0-8 0,4-5-258,-4-17-129,9 22-258,-9-22-774,0 0-1806,12 0-1548,-12 0-258,1-12-258</inkml:trace>
  <inkml:trace contextRef="#ctx0" brushRef="#br0" timeOffset="6617.3785">11214 14835 5289,'0'0'5160,"14"6"0,10-6-387,-3-12-3483,17 8-129,-3-14-258,13 11-258,-7-10 0,5 6-258,-8-1 0,1 3-258,-7 4-129,-6 2 0,-6 3-129,-5 0 0,-1 4-516,-14-4-645,14 11-2451,-14-11-1032,0 10-645,0-10-129</inkml:trace>
  <inkml:trace contextRef="#ctx0" brushRef="#br0" timeOffset="10575.6049">4953 16554 3483,'7'-26'5031,"-5"16"-129,-2-13-1290,0 23-903,0-37-516,0 37-645,-12-31-258,12 31-387,-20-20-387,7 15-258,-7 3-129,-4 2 0,-4 14-129,-4 3 0,-3 10 0,0 6 0,0 7-129,2 8 129,7 2 0,9 1 0,7-2 0,10-1 0,6-10 0,15-4 0,7-7 0,7-9-129,7-3 129,0-2 0,1-1 0,2 2 0,-4 3 0,-6 2 0,-5-1-129,-7 4 129,-8 2 0,-5-1-129,-7 1 129,-9 1-129,-10-1 129,-8-4 0,-5 4-129,-3-6 0,-4 0-129,-5-2 0,5-3-129,0-7-387,12 5-516,-8-8-774,32-3-1677,-21 0-1161,20-10 0,1-9-387</inkml:trace>
  <inkml:trace contextRef="#ctx0" brushRef="#br0" timeOffset="10943.626">5076 16935 4257,'30'3'4644,"-26"7"-387,0 5-129,2 12-2967,-6-5-387,0 14-516,4-1-258,2 6 129,2-3-129,4-2 129,5-12 0,-2-9 129,6-10 0,0-7 0,-2-16 129,6-6 129,-8-8 258,3-1-258,-7-4 129,-2 3 0,-9 0 0,-2 1-129,-5 4-129,-11 2-129,-4 3-129,-5 7-129,-3 8 0,-1 6-129,1 3-129,-2 5-387,10 16-1161,3-4-2838,3 5-387,4-3-129,8 1-258</inkml:trace>
  <inkml:trace contextRef="#ctx0" brushRef="#br0" timeOffset="11361.6499">6278 16884 4902,'-5'11'5160,"15"-9"-387,4-2 0,7 1-2709,-4-8-903,17 2-258,-4-7-258,6 10 0,-1-5-387,-1 3-129,-4 0-129,-7 2-129,-1 2-774,-22 0-1806,17 2-1935,-17-2-258,0 0-387,0 0 0</inkml:trace>
  <inkml:trace contextRef="#ctx0" brushRef="#br0" timeOffset="11676.6678">6899 16540 7482,'17'14'4902,"-12"-2"-258,4 5-258,7 2-3612,-4 3-387,7 10-129,2 3-129,3 3-129,0-2-258,0 0 129,1-6-129,-6-5 0,3-3-516,-12-14-774,7-1-2580,-17-7-387,15 0-258,-15 0 0</inkml:trace>
  <inkml:trace contextRef="#ctx0" brushRef="#br0" timeOffset="11944.6832">7150 16548 5547,'0'-16'4773,"-3"3"129,3 13-516,0 0-2709,-8 8-645,-3 10-516,5 9-258,-8 10-129,-2 3 0,-1 3-129,-3 2 129,1-3-258,-1 2 0,4-10-129,-2-8-129,11-2-258,-4-14-645,11 2-1290,0-12-1677,0 0-516,13-10-129</inkml:trace>
  <inkml:trace contextRef="#ctx0" brushRef="#br0" timeOffset="12244.7004">7448 16716 5289,'28'0'5031,"-15"0"-516,6-4 0,3 0-3483,-6-8-129,8 6-516,-5-1 0,5-1-258,-2 5 0,-2-4-258,-1 7-387,-5-9-645,4 9-2064,-18 0-1032,14-2-516,-14 2-258</inkml:trace>
  <inkml:trace contextRef="#ctx0" brushRef="#br0" timeOffset="12799.7321">8119 16209 3225,'0'0'4386,"0"0"258,0 0-129,3 16-2709,-3-16-387,0 0-258,0 0 0,5 13-387,-5-13 0,24 0-258,-7 0-129,4 0-129,2 2-129,4 1 0,-6 1 0,-1 0-129,-2-1 129,-2 0 0,-2 1 0,-14-4 0,16 3 0,-16-3 0,12 2 0,-12-2 0,0 0 0,11 12-129,-11-12 129,4 17-129,-3 0 0,-1 0-129,0 2 258,0 6-387,-1 4 387,-2 5-258,-2 7 129,3 7-129,-1 1 129,0 6 0,0 1-129,1-3 258,0 0-387,1-9 258,1-3-387,-3-12-258,3-2-645,0-27-1419,0 23-2064,0-23-387,0 0-258,0-11 258</inkml:trace>
  <inkml:trace contextRef="#ctx0" brushRef="#br0" timeOffset="13056.7468">8191 16629 2580,'-15'26'4902,"15"-26"-258,0 0 129,10 12-2451,0-21-1161,16 6-258,-4-11 0,11 7-387,-2-6-258,1 1-387,3 10-516,-8-15-1806,6 11-2193,-2-5-258,1 4-387,-3-5 388</inkml:trace>
  <inkml:trace contextRef="#ctx0" brushRef="#br0" timeOffset="13544.7747">8938 16319 4257,'-13'-6'5160,"3"2"129,10 4-516,0 0-1935,-12-5-1548,18 10-258,-6-5-387,24 24-516,-8-2 258,8 8-387,3 1 129,5 6-258,2 0 258,1-4-387,0-4 258,0-3 129,-3-9-129,-1-3 0,-7-11 0,-1-2 0,-5-1 0,-6 0 0,0-4 0,-12 4-129,0 0 129,0 0 0,0 0 0,0 0 0,-7 3 0,-5 6-129,-3 9 129,0 1 0,-4 5 0,-4 0 0,-1 6 0,-3 0-129,0 7 0,-1-3-129,2 2-516,-3 0 0,11-1-1032,-10-9-2064,13-1-1032,0-8-387,15-17-129</inkml:trace>
  <inkml:trace contextRef="#ctx0" brushRef="#br0" timeOffset="14160.81">10067 16133 8643,'92'-52'5289,"-66"20"-387,-12 10-258,-17 3-4257,-15 9-129,-14 4-129,-13 6 0,-9 6-129,-4 11 0,-5 5 0,2 11 258,8 8-258,6 1 0,10 1 0,16 2 129,11-3 0,10 1-258,8-2 258,15-8-258,9-4 258,6-3-258,5-4 258,-1 0-258,-6-1 129,2 1 129,-9-4 0,-8 2-129,-8 0-129,-13 7 258,-4-1-258,-15-4 129,-5-3 0,-7-4 0,-3-8 0,3-7 0,-1-3 0,6-14-129,9-6 258,6-7-129,9-8 0,2-5 0,15 4-129,6-2 258,6 0-258,4-2 258,4 3-387,1-9 258,5 10-645,-6-3 258,4 12-258,-8-5-387,6 16-903,-17-6-2967,3 10 0,-3 10-645,-2 4 904</inkml:trace>
  <inkml:trace contextRef="#ctx0" brushRef="#br0" timeOffset="14672.8392">11050 16228 4902,'0'0'5160,"11"9"0,0-9-516,19 10-3354,-15-14-129,17 4-258,-4-9-258,5 0-129,1 2 129,2 4-516,-4-1 129,-2 2-258,-7 1 0,-6-2-129,-4 3-129,-13 0-387,14 3-903,-14-3-3354,-12 7 0,-3-2-645,-3 2 0</inkml:trace>
  <inkml:trace contextRef="#ctx0" brushRef="#br0" timeOffset="14904.8525">11052 16438 5031,'41'5'5418,"-11"-10"-387,5-5-516,7 2-3225,-3-10-516,3 8 0,-5-3-516,-3 4 0,-7 1-387,-9 4-129,-2 4-387,-16 0-774,0 0-1032,0 0-2580,0 0 129,0 0-387</inkml:trace>
  <inkml:trace contextRef="#ctx0" brushRef="#br0" timeOffset="15383.8798">11395 15865 5676,'0'-15'5418,"0"15"-258,0 0-258,0 7-3225,0-7-645,-1 19-258,1-8-387,1 3 0,7 3-129,6 3-129,2 4-129,5 0 129,1-1-129,3 1 129,-1 8-258,2 0 258,-5-5-129,-1 0 258,-3-4-258,-3-1 129,-4-3 0,-2 0 0,-8-19 0,5 21 0,-5-8-129,0 2 0,-3 5 129,-4 2-387,-1 1 387,-1 4-387,0 2 258,-3 3-258,-1-3 129,-1 2-387,-2 1 258,0-5-129,1 6-516,-7-14-387,14 10-2838,-10-14-903,5 4-387,1-11 0</inkml:trace>
  <inkml:trace contextRef="#ctx0" brushRef="#br0" timeOffset="15988.9145">12286 16086 4128,'0'0'5418,"0"0"-129,0 0-258,6-11-2838,19 11-774,-5-2-258,15 2-387,0-10-258,9 5-258,-3-4 0,3 1-129,-3 1-129,-4 0-129,-4 4 0,-8-4-258,-3 7-387,-22 0-903,24-9-3225,-24 9-516,0 0-129,10-17-258</inkml:trace>
  <inkml:trace contextRef="#ctx0" brushRef="#br0" timeOffset="16356.9356">12984 15681 8514,'19'0'5418,"-19"0"-258,16 17-387,-10-3-4257,8 7-129,3 4-258,1 9 0,6 3-129,0 3 0,3-1 0,1-2-129,-1-6 129,-1-2 0,-4-5-129,0-9 129,-5-6-129,-4-4 129,-2-2-258,-11-3-258,15 1-774,-15-1-2451,-1-11-1290,1 11-387,-7-15-258</inkml:trace>
  <inkml:trace contextRef="#ctx0" brushRef="#br0" timeOffset="16751.9582">13292 15644 1548,'13'0'4515,"-13"0"516,0 0-387,3-10-2451,-3 10-903,0 0-387,0 7-129,0-7-129,-14 13 129,2-5-258,6 9 0,-10 2-129,1 10-129,-4 2-129,-4 8 0,-3 2-129,-4 6 0,-6 2-129,3 0 0,0 2-258,-1-15 0,7 6-258,-2-23-774,18 10-1806,-1-20-1806,12-9-129,-11 1-258</inkml:trace>
  <inkml:trace contextRef="#ctx0" brushRef="#br0" timeOffset="17652.0095">13810 15507 1032,'0'0'4644,"0"0"-258,-13 0-1419,18 11-387,-5-11-258,18 15-516,-18-15-129,32 22-387,-14-10-516,12 9-129,-2-5 0,6 2-387,-2-6-129,2 0 0,-3-4-129,-2 1 0,-5-3 0,-3-4 0,-5 2 0,-3-3 129,-13-1-129,13 7 0,-13-7 0,0 0 0,0 15 129,0-15-258,0 0 258,-8 17-129,8-17 0,-15 14 0,15-14 0,-17 19 0,8-6 0,-2 3 129,1 5-258,-2-1 129,-6 3 0,-2 4-129,0 2 0,-3-1 0,-1 1 0,-2-7-129,6 0-129,-4-8-258,11 5-516,-7-19-903,20 0-2322,0 0-774,0 0-516,0 0 388</inkml:trace>
  <inkml:trace contextRef="#ctx0" brushRef="#br0" timeOffset="18196.0408">14445 15402 2322,'-11'5'5160,"11"-5"-516,0 0 258,0 0-2838,-3 19-1161,-1-7 0,4 11-516,0 3 387,0 11-516,0 9 129,0 6-258,0 1 0,0 3 0,0-5-258,0-2 129,0-11-129,0-6 0,0-8-387,0-24-903,6 15-2064,-6-15-1548,0 0-258,8-12 0</inkml:trace>
  <inkml:trace contextRef="#ctx0" brushRef="#br0" timeOffset="18616.0648">14648 15455 5547,'9'0'5289,"-9"0"-387,2 9-129,7 8-3870,-9-17-129,0 28-387,0-14 0,3 8-129,-1-4 129,8 6 0,-1-6 0,11 2 258,1-5-387,6 2 129,1-3-258,4 2 0,-1-1 0,0-2-129,-4 1 129,-2 1-258,-6 2 129,-3-1 0,-6 4 0,-6-4-129,-1 4 129,-3-3-129,-5 2 0,-7 0-129,-4 2-129,-6-5-258,0 5 0,-11-9-258,6 10-387,-15-16-258,15 12-774,-16-14-1935,9-3-774,3-1-258</inkml:trace>
  <inkml:trace contextRef="#ctx0" brushRef="#br0" timeOffset="18909.0815">14780 15275 5934,'11'7'5289,"-11"-7"-516,2 12-129,-2-12-3741,0 0-387,0 0-258,19 4-129,-3-4-129,4-4 129,2-6-129,2-2-258,3 6-774,-7-10-1161,0 7-2451,1 4-387,-9 2-258</inkml:trace>
  <inkml:trace contextRef="#ctx0" brushRef="#br0" timeOffset="19617.122">8222 18005 5547,'0'0'5289,"0"0"0,0 0-645,60-26-3354,-60 26-516,0 0 0,69-7-258,-69 7-258,66-15 129,-66 15-258,74-6-129,-74 6 129,69-8-516,-69 8-258,58-4-516,-58 4-2580,0 0-1161,0 0-387,0 0-258</inkml:trace>
  <inkml:trace contextRef="#ctx0" brushRef="#br0" timeOffset="19848.1352">8295 18124 5160,'61'20'5676,"-61"-20"-516,64-8-387,-64 8-3225,72-20-516,-72 20-387,72-1-387,-72 1-645,56 7-1806,-56-7-2451,0 0-516,49 9-387,-49-9-129</inkml:trace>
  <inkml:trace contextRef="#ctx0" brushRef="#br0" timeOffset="20232.1571">8530 17529 6450,'-16'-2'5418,"8"7"-516,8-5 0,0 16-3225,10-6-645,0 9-258,12 6-258,1 3-129,-23-28-645,59 73 387,-59-73-258,64 70 129,-64-70-387,57 73 258,-57-73 0,0 0 129,60 52 516,-60-52-516,0 0 129,23 50-129,-23-50 258,0 0-129,-7 72-129,7-72 0,-30 61-258,30-61 129,-40 75-129,40-75-1032,-45 87-2322,45-87-1419,-34 70-516,34-70-129</inkml:trace>
  <inkml:trace contextRef="#ctx0" brushRef="#br0" timeOffset="20792.1892">9906 17645 6450,'0'0'5547,"11"8"-387,3 0-258,9 2-3999,-3 2 129,-20-12-1032,69 58 258,-69-58 258,84 78-258,-84-78-129,83 80-258,-83-80 774,73 80-645,-73-80 645,51 55-645,-51-55-129,0 0-129,0 0 0,52 31-258,-52-31-645,0 0-2064,0 0-1935,0 0-387,-6-60-258</inkml:trace>
  <inkml:trace contextRef="#ctx0" brushRef="#br0" timeOffset="21080.2057">10327 17581 6321,'12'-12'4902,"-5"19"387,-7-7-516,2 23-3225,-7-6-516,-1 3-516,6-20 129,-30 64-387,30-64 129,-42 66-258,42-66-129,-50 87-387,24-33 258,26-54 0,-54 87 0,54-87-129,-42 76-387,42-76-516,-29 57-2193,29-57-1677,0 0-258,0 0-387</inkml:trace>
  <inkml:trace contextRef="#ctx0" brushRef="#br0" timeOffset="21904.2529">11549 17293 1419,'14'-16'4257,"-14"16"129,19-12-2064,-19-4-258,0 16 0,1-13-516,-1 13 258,2-12-258,-2 12-258,0 0-258,0 0-387,0 0 0,0 0-258,0 8-258,-2 7 0,-9 8-129,-3 8 129,-4 4-129,-4-1 0,-4 7 0,-3-6 129,-1 6 0,-3-9 0,1 3 129,-1-2-258,7-6 129,-1-8 0,10-4 0,4-2-129,13-13-129,-5 22 0,5-22 129,17 0 129,1 0-129,8 1 0,1 4-129,5-3 129,0 1 0,-1 2 0,-31-5 0,55 18 0,-55-18-129,0 0-129,57 28-258,-57-28-1290,0 0-2451,9 57-1161,-9-57-387,-9 10 129</inkml:trace>
  <inkml:trace contextRef="#ctx0" brushRef="#br0" timeOffset="23384.3374">12019 17486 5934,'31'12'5418,"-12"-12"0,-1-15-1548,13 5-2193,-12 3-903,16-5-129,-9 3-258,7 1-129,-6-1 0,-1 6-258,-2 1 0,-4-1 0,-6-4 0,-1 7 0,-13 0-387,12-1 0,-12 1-774,0 0-1935,-6 3-1806,6-3-516,-13 9 258</inkml:trace>
  <inkml:trace contextRef="#ctx0" brushRef="#br0" timeOffset="23672.354">12646 17009 7353,'12'3'5547,"-12"-3"-516,0 0-129,-1 11-4128,1 4-258,-2 5-387,1 13-129,0 11 0,0 4 0,0 10-129,-2 6-129,3-4 129,-4-5-258,4-6-645,-8-13-2580,6-14-1290,2-10-516,0-12 258</inkml:trace>
  <inkml:trace contextRef="#ctx0" brushRef="#br0" timeOffset="24048.3754">12857 17042 4902,'13'0'5031,"-13"11"-258,0 7-258,0 0-3741,-3 1-516,-4 9-129,4 0 0,1 1-129,1-2 258,1 1-129,3-4 129,7 3 0,1-7-129,4-2 258,2-3-258,1-2 129,0-1-258,0 2 0,-2-2-129,-1-3 129,-3 2-129,-3 6 0,-9-17 258,4 25-258,-4-9-129,-9-2-129,-2 10 0,-11-7-645,4 6-129,-13-7-774,9 3-1548,-4-3-1419,-4 0-129</inkml:trace>
  <inkml:trace contextRef="#ctx0" brushRef="#br0" timeOffset="24308.3904">12828 16918 7353,'55'-25'5547,"-20"9"-516,4-2-129,14-5-4257,-5 0-516,0-3-774,8 13-903,-16-13-645,9 22-1161,-18-4-1677,-3-2-645,-8 8 517</inkml:trace>
  <inkml:trace contextRef="#ctx0" brushRef="#br0" timeOffset="25152.4386">11154 18473 5934,'46'-61'5289,"-46"61"0,0 0-645,0 0-3354,0 0-516,0 0-387,0 0-129,-61-4-129,61 4 0,-60 48 0,60-48 258,-72 71-387,72-71 0,-68 64 0,68-64 0,-51 75 129,51-75 0,-16 67-129,16-67 0,0 0 129,36 57 0,-36-57-129,55 15 0,-55-15 0,61 21 0,-61-21 0,48 25 0,-48-25 0,0 0 0,0 0 0,25 72 0,-25-72 0,0 0 0,-47 58 0,47-58-129,-56 63-258,56-60-774,-59-3-1677,59 0-2193,-52 0-258,52 0-258</inkml:trace>
  <inkml:trace contextRef="#ctx0" brushRef="#br0" timeOffset="25504.4588">11311 18845 3354,'40'65'3999,"-12"9"387,-28-74-3096,23 60-387,-23-57-129,0-3 516,58 0 0,-58 0 129,0 0-258,64 0-387,-64 0 0,0 0 0,65-45-258,-65 45-129,21-69-129,-21 69 0,0-68 0,0 68-129,-25-59 129,25 59-258,-51-50 129,51 50-258,-72-32-129,72 32-516,-81-2-1935,81 2-2193,-74-5-516,74 5 0</inkml:trace>
  <inkml:trace contextRef="#ctx0" brushRef="#br0" timeOffset="26180.4974">12790 17952 6450,'0'0'5934,"0"0"-387,0 0-129,0 0-3870,0 0-774,0 0-258,0 0-258,-30 49 0,30-49-129,0 85-387,6-27 258,-2 13 0,1 8 0,0-4 0,-1 3 0,-1-10 0,-2-6-129,-1-12 258,2 1-129,-2-51 0,4 73-387,-4-73-387,6 55-774,-6-55-1161,0 0-2322,0 0-387,0 0-516</inkml:trace>
  <inkml:trace contextRef="#ctx0" brushRef="#br0" timeOffset="26420.5111">12930 18286 5547,'0'0'5418,"0"0"-258,61 69-387,-61-69-3999,0 0-387,75 57-258,-75-57-129,56 55 0,-56-55-129,55 53 0,-55-53-258,0 0-258,74 38-645,-74-38-1677,0 0-2193,0 0-258,0 0 387</inkml:trace>
  <inkml:trace contextRef="#ctx0" brushRef="#br0" timeOffset="26644.524">13244 18310 2193,'-56'-24'5289,"56"24"-387,0 0 129,0 0-2967,0 0-1032,0 0-387,0 0-516,-54 37 0,54-37 0,-14 60-129,14-60-129,-25 78-129,25-78 0,-30 80-645,30-80-1032,-42 82-2064,42-82-903,0 0-258</inkml:trace>
  <inkml:trace contextRef="#ctx0" brushRef="#br0" timeOffset="27028.546">13491 17831 6321,'0'0'5676,"-1"56"-645,1-56-129,0 0-4515,0 85-129,3-31-258,7 11 129,3 0-129,0 2-129,1 7 129,-1 1-258,4 1 129,-5-13-129,4 0-387,-16-63-387,22 107-2451,-22-107-1419,13 60-258,-13-60 0</inkml:trace>
  <inkml:trace contextRef="#ctx0" brushRef="#br0" timeOffset="29267.674">14018 18238 3870,'0'0'4644,"0"0"-1290,0 0-903,0 0-129,0 0-516,0 0-516,0 0-258,0 0-129,0 0-258,0 0-258,0 0-129,57 17 0,-57-17-129,55 31 0,-55-31 0,64 33 0,-64-33 129,62 23-129,-62-23 0,56 13 258,-56-13-258,0 0 0,0 0 0,54 19 0,-54-19-258,0 0 387,0 0-129,0 0-129,-13 55 0,13-55 0,0 0-129,-37 63 129,37-63 0,-36 63-129,36-63 0,-37 60 129,37-60 0,-41 70-258,41-70-129,-35 71-258,35-71-258,-24 69-2064,24-69-2064,0 0-516,0 0-258</inkml:trace>
  <inkml:trace contextRef="#ctx0" brushRef="#br0" timeOffset="33931.9408">14778 18075 4386,'4'54'5547,"-4"-54"-645,0 0-2838,0 0-774,0 0-129,18 69-387,-18-69-129,17 69-258,-17-69-129,17 85-258,-17-85 0,18 82 0,-18-82-129,13 90 0,-13-90-258,8 82-774,-8-82-1161,-1 66-2709,1-66 129,0 0-516</inkml:trace>
  <inkml:trace contextRef="#ctx0" brushRef="#br0" timeOffset="34443.9701">15074 17960 2322,'22'50'4902,"-22"-50"-258,0 57-258,0-57-3612,0 0-387,-4 77-258,4-77 129,-7 68-129,7-68-129,-4 62 0,4-62 0,0 0 0,0 0 0,17 52 0,-17-52 0,0 0 129,0 0 258,58 11 129,-58-11-129,0 0 129,50 9 129,-50-9-129,0 0 0,62 6 0,-62-6-129,0 0-258,56 40 0,-56-40-129,0 0 0,0 0-129,45 66 129,-45-66-129,0 0 0,0 62 0,0-62-129,0 0-129,-24 69-129,24-69-258,-36 66-516,36-66-1032,-50 42-2580,50-42-387,0 0 258</inkml:trace>
  <inkml:trace contextRef="#ctx0" brushRef="#br0" timeOffset="34887.9955">15081 17994 4902,'0'0'5805,"0"0"-645,0 0-2064,0 0-1032,44-35-387,-17-2-387,15-2-903,-2 8 387,14-1-129,-2-7-258,5 9-129,-7 1 0,-2 10-774,-7 10 516,-6-5 645,-7 10-645,-7 4-387,-4 0 387,-17 0-387,13 0-516,-13 0-387,0 15-3741,0-15-258,-14 15-516,2-9 387</inkml:trace>
  <inkml:trace contextRef="#ctx0" brushRef="#br0" timeOffset="37720.1575">15988 18015 4257,'0'0'5547,"0"0"-1419,0 0-1548,0 0-645,0 0-516,0 0-129,0 0-258,0 0-258,0 0-258,0 0-129,0 0-129,55 34 0,-55-34 129,57 21-258,-57-21 0,63 34-129,-63-34 129,56 17 0,-56-17 0,0 0-129,64 10 0,-64-10 129,0 0-258,0 0 129,0 0 0,0 0-129,0 0 129,-20 59 0,20-59 0,-39 58-129,39-58 258,-37 60-258,37-60 129,-42 64-129,42-64 258,0 0-387,-45 65 0,45-65-258,0 0-258,-17 70-387,17-70-1032,0 0-2064,0 0-1161,0 0-129</inkml:trace>
  <inkml:trace contextRef="#ctx0" brushRef="#br0" timeOffset="39032.2325">16809 18035 903,'0'0'1419,"0"0"-258,0 0 129,0 0 0,0 0 129,0 0 129,12-46-258,-12 46 129,0 0-258,35-70-129,-21 45-129,5-15 0,-6 13-129,8-14-258,-8 11 0,6 8-258,-8 12 0,2-5 387,-13 15-129,14-15 0,-14 15-129,0 0-129,0 0 129,0 0 258,0 0 0,-1 24-258,1-24-129,-7 63-129,7-63 0,-1 87 129,1-36-129,1 4 0,-1-55 0,11 111 0,0-55 0,-4-3 129,-7-53-258,12 78 0,-12-78 0,13 54 0,-13-54 0,0 0-258,0 0 129,0 0 0,0 0-258,0 53-516,0-53-1419,0 0-2580,0 0-387,0 0-258</inkml:trace>
  <inkml:trace contextRef="#ctx0" brushRef="#br0" timeOffset="39656.2682">17548 18359 4386,'0'0'5676,"0"0"-129,0 0-516,0 0-2580,0 0-2064,0 0-1161,0 0-3354,0 0-1032,0 0-129,0 0-387</inkml:trace>
  <inkml:trace contextRef="#ctx0" brushRef="#br0" timeOffset="40476.3151">18992 17965 4386,'1'55'5547,"-1"-55"-774,51 9-387,-51-9-3612,59-6-387,-59 6 129,95-12-258,-35 12 129,10 0-129,8 11 387,10-1-387,3-4-129,9 2 129,0-7-258,3 1 0,-2-2 129,-4 0 0,-4-15-129,-7 3 0,-8 3 0,-7-3-129,-9 12-129,-62 0-645,91 9-1419,-91-9-2838,0 0-129,51 39-258</inkml:trace>
  <inkml:trace contextRef="#ctx0" brushRef="#br0" timeOffset="41220.3577">21312 17636 2580,'11'0'5418,"-11"0"-516,0 0-129,-17 0-3354,5 9-1032,-10 4 129,22-13-258,-40 48 0,40-48 129,-38 69-129,23-17 258,15-52-258,-14 101 0,14-40-129,7-13 258,-7-48-258,44 73 0,-44-73 129,83 48-387,-33-33 387,11-15 129,1-19-258,7-11 0,1-9 0,-1 3-129,-8-10 0,-8-14 0,-11 2-129,-10-3 129,-18 3-258,-14 12 387,-13-9-258,-14 0 258,-12 6-258,-5 6 387,-5 8-258,-1 10 0,0 11 0,2 11 0,4 18-129,2 16-774,6 4 645,0-1-774,10 4 645,0-1-387,26-37 516,-30 75-387,30-75 516,-8 48 645,8-48-258,8 65 0,-8-65 129,36 64 258,-36-64-258,60 62 129,-60-62-258,81 72 0,-81-72-129,95 58 387,-47-38-387,-48-20 0,93 42 0,-93-42-258,76 32 129,-76-32 0,52 18-129,-52-18-387,0 0-645,0 0-2451,0 0-1677,0 0 129,0 0-516</inkml:trace>
  <inkml:trace contextRef="#ctx0" brushRef="#br0" timeOffset="41596.3792">21898 17779 4644,'0'0'4902,"0"0"-258,34 54-2064,-34-54-2064,21 103 129,-8-45-903,-3 5-258,6-8-516,-10-6 0,-6-49-129,15 66 0,-15-66-129,0 0 516,0 0 387,0 0 1032,1-86 387,-1 26 129,-6 1 387,6-13-129,-7 2 258,9-12 0,-2 13-645,10 5-258,-1 15-387,10 13 258,-2 4-645,4 4 258,5 13-516,-5 5 258,2 8-129,-5 0-129,-1 2-129,-5 0-129,2 7-258,-14 3-903,6 2-2322,-6 5-1032,-6-1 258</inkml:trace>
  <inkml:trace contextRef="#ctx0" brushRef="#br0" timeOffset="41776.3895">22087 17745 3870,'9'17'4773,"2"-13"-516,7-4-1677,10 3-1032,-28-3-774,54-3-387,-54 3-129,57 0-258,-30 0-774,-12-5-903,4 1-1290,-19 4-1419,0 0-645</inkml:trace>
  <inkml:trace contextRef="#ctx0" brushRef="#br0" timeOffset="41948.3993">22121 17969 258,'-47'64'4386,"47"-64"129,-19 62 129,19-62-2193,0 0-1290,0 0-645,70 41 0,-70-41 0,94 0-258,-36-15-258,13-1-3354,1-4-1419,-7-19-258,2-1 0</inkml:trace>
  <inkml:trace contextRef="#ctx0" brushRef="#br0" timeOffset="42112.4087">22770 17534 5160,'-27'-10'5160,"13"20"-387,2 12-645,-2 12-3225,14-34-903,-5 91 0,3-16-1161,5-2-2580,2-3-1419,-1-9 0,-1 1 259</inkml:trace>
  <inkml:trace contextRef="#ctx0" brushRef="#br0" timeOffset="42428.4268">22631 17548 7611,'-2'-102'5160,"9"61"-516,12 6 129,7 10-4257,8 11-258,9 14-129,8 11 129,-3 7 0,2 5 0,-3 2-129,-3 0 0,-8 8 387,-6 7-387,-13-5 258,-8 1-1290,-9-36 1290,-6 78-258,6-78 129,-52 94-516,52-94 129,-86 84-129,33-39-258,-14 1 258,10 0-2967,-16-12-1806,-2-12-516,-4-22-258</inkml:trace>
  <inkml:trace contextRef="#ctx0" brushRef="#br0" timeOffset="43248.4736">21016 17018 3225,'33'-42'5289,"8"22"0,17-1-387,17-4-2838,22 3-1290,18-7 0,24 2-387,15-2 0,18-1-129,9-1-129,5 1 0,-1 1 0,-6 2-129,-11 2 0,-14 7 0,-17 5 129,-13 12-129,-20 4 0,-15 21 129,-14 8-129,-10 12 129,-11 12-129,-11 13 258,-11 9 0,-5 13 0,-7 7-129,-5 9 129,-4 5 129,-7-1-774,-4-6 645,-4 0 0,-10-6 0,-3-10-129,-6-1 387,-4-24-387,-5-4 0,32-60 645,-69 81-645,69-81-258,-82 35 258,82-35 0,-93 15-129,39-2 0,-7-8 0,-15 7-129,-8-9-129,-16 13 129,-14-1 0,-14 8-129,-10 2 129,-5 1-129,-4-9 129,0 3-129,0-1 258,5 1 0,8-1 0,6-10-129,7 1 129,5-8 0,7 3 0,13-3 258,12-5-129,11-10-129,15-12 129,58 25-129,-70-57 0,70 57 0,-20-100 0,22 49-129,13-9 129,3 0-129,4-3 129,1-12-387,-3-8 0,2 4 258,-3-1-129,0-14 129,-1 1 0,1-6 129,0-5-129,2 3 258,3 6-258,0 3-645,10 25-1677,-10-6-2451,-1 17-516,-7-3-129,-4 9-257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05T16:42:20.9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12842 5733 10191,'21'1'5934,"-21"-1"-129,16 0-516,-16 0-4257,0 0-774,0 0-903,0 0-4257,0 0-516,1 11-387,-1-11-903</inkml:trace>
  <inkml:trace contextRef="#ctx0" brushRef="#br0" timeOffset="2856.1634">3431 9213 12771,'24'-4'5676,"-24"4"-387,14-3-129,-14 3-4644,0 0-516,0 0-645,0 0-4386,0 0 0,0 0-645,0 0-516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07T07:10:01.0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17548 18359 4386,'0'0'5676,"0"0"-129,0 0-516,0 0-2580,0 0-2064,0 0-1161,0 0-3354,0 0-1032,0 0-129,0 0-387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0CD970-CD09-4724-822C-C586AC9A7F99}" type="datetimeFigureOut">
              <a:rPr lang="en-US"/>
              <a:pPr>
                <a:defRPr/>
              </a:pPr>
              <a:t>9/7/2013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4F91C9-C3D1-4588-B28B-EA1D20341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30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8B90B-E87A-4A88-9CB1-71A47E956C9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56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C501E-B55B-444A-A72C-2B9F4B0B7B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AC5D9-4D02-4355-9F81-DAACC8912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3FE38-4FD5-47B0-9AF9-D4963B8DEF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4C39D-E774-4CE2-AD63-30B8EC54B8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02B44-79EB-4D65-BDE3-FBAF74A58E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3CE7-5EAA-437E-987A-20949CA3E0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51BC8-D0B1-4179-B800-F332771B6B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8E536-C3BC-4AF8-BDAE-990257F1A0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CF776-9CD1-44E5-A99B-64DE591C57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0F70D-592C-461E-A451-2ECB186765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6ACAF-72D2-4961-857E-D7B5F6FCF3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F32F3-42F6-4BCC-A530-FA9ABF4AB6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C0A1A-5CE1-4ACF-97E5-643B782AB3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AB79-448B-4A22-B124-8CD52AE943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E9FCE-0E74-4EF9-9A70-8866743E75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285D-4628-4143-ABC7-15BC7EFC2E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B6C01-F58D-4E39-8D67-785256AD7D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FF512-A535-4841-A8E3-7EA728EAFD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8B8AA-7DEB-446D-BDB1-84795BAD9A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5855C-4D77-44B0-9385-CA251612F0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A1F1F-7787-4C44-9624-93928B4A8E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3F802-CDCB-4EA6-8A17-12F0E9CED9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9F18CA-56B6-4BF5-B045-E537835195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AAC96C-50B8-4C85-A244-73E2179D97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wesome-art.biz/awesome/shop/item.aspx?itemid=794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5" Type="http://schemas.openxmlformats.org/officeDocument/2006/relationships/image" Target="../media/image14.emf"/><Relationship Id="rId4" Type="http://schemas.openxmlformats.org/officeDocument/2006/relationships/customXml" Target="../ink/ink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customXml" Target="../ink/ink6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customXml" Target="../ink/ink9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7924800" y="87313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01/24/13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447800" y="0"/>
            <a:ext cx="6096000" cy="1143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Strategies for Proofs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914400" y="5715000"/>
            <a:ext cx="7551574" cy="10668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Discrete Structures (CS 173)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Madhusudan Parthasarathy, University of Illinois</a:t>
            </a:r>
          </a:p>
        </p:txBody>
      </p:sp>
      <p:sp>
        <p:nvSpPr>
          <p:cNvPr id="2" name="Rectangle 1"/>
          <p:cNvSpPr/>
          <p:nvPr/>
        </p:nvSpPr>
        <p:spPr>
          <a:xfrm>
            <a:off x="6515100" y="2883686"/>
            <a:ext cx="2628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hlinkClick r:id="rId3"/>
              </a:rPr>
              <a:t> </a:t>
            </a:r>
            <a:r>
              <a:rPr lang="en-US" sz="1600" b="1" dirty="0">
                <a:hlinkClick r:id="rId3"/>
              </a:rPr>
              <a:t>Landscape with </a:t>
            </a:r>
            <a:r>
              <a:rPr lang="en-US" sz="1600" b="1" dirty="0" smtClean="0">
                <a:hlinkClick r:id="rId3"/>
              </a:rPr>
              <a:t>House</a:t>
            </a:r>
          </a:p>
          <a:p>
            <a:r>
              <a:rPr lang="en-US" sz="1600" b="1" dirty="0">
                <a:hlinkClick r:id="rId3"/>
              </a:rPr>
              <a:t> </a:t>
            </a:r>
            <a:r>
              <a:rPr lang="en-US" sz="1600" b="1" dirty="0" smtClean="0">
                <a:hlinkClick r:id="rId3"/>
              </a:rPr>
              <a:t>  </a:t>
            </a:r>
            <a:r>
              <a:rPr lang="en-US" sz="1600" b="1" dirty="0">
                <a:hlinkClick r:id="rId3"/>
              </a:rPr>
              <a:t>and </a:t>
            </a:r>
            <a:r>
              <a:rPr lang="en-US" sz="1600" b="1" dirty="0" smtClean="0">
                <a:hlinkClick r:id="rId3"/>
              </a:rPr>
              <a:t>Ploughman</a:t>
            </a:r>
            <a:endParaRPr lang="en-US" sz="1600" b="1" dirty="0" smtClean="0"/>
          </a:p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Van Gogh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AC5D9-4D02-4355-9F81-DAACC89124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 descr="Van Gogh - Landscape with House and Plough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70688"/>
            <a:ext cx="47625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by contrapositive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1355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Claim: For all integers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</a:rPr>
                      <m:t>𝑏</m:t>
                    </m:r>
                    <m:r>
                      <a:rPr lang="en-US" sz="2000" b="0" i="1" smtClean="0">
                        <a:latin typeface="Cambria Math"/>
                      </a:rPr>
                      <m:t>≥15)→(</m:t>
                    </m:r>
                    <m:r>
                      <a:rPr lang="en-US" sz="2000" b="0" i="1" smtClean="0">
                        <a:latin typeface="Cambria Math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</a:rPr>
                      <m:t>≥8∨</m:t>
                    </m:r>
                    <m:r>
                      <a:rPr lang="en-US" sz="2000" b="0" i="1" smtClean="0">
                        <a:latin typeface="Cambria Math"/>
                      </a:rPr>
                      <m:t>𝑏</m:t>
                    </m:r>
                    <m:r>
                      <a:rPr lang="en-US" sz="2000" b="0" i="1" smtClean="0">
                        <a:latin typeface="Cambria Math"/>
                      </a:rPr>
                      <m:t>≥8)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135563"/>
              </a:xfrm>
              <a:blipFill rotWithShape="1">
                <a:blip r:embed="rId2"/>
                <a:stretch>
                  <a:fillRect l="-741" t="-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78520" y="164160"/>
              <a:ext cx="8259840" cy="6155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5920" y="156960"/>
                <a:ext cx="8287920" cy="616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605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1355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Does this proof require </a:t>
            </a:r>
            <a:r>
              <a:rPr lang="en-US" dirty="0"/>
              <a:t>showing that the claim holds for all cases </a:t>
            </a:r>
            <a:r>
              <a:rPr lang="en-US" dirty="0" smtClean="0"/>
              <a:t>or just an example?</a:t>
            </a:r>
          </a:p>
          <a:p>
            <a:pPr lvl="1"/>
            <a:r>
              <a:rPr lang="en-US" dirty="0" smtClean="0"/>
              <a:t>Show all cases: prove universal, disprove existential</a:t>
            </a:r>
          </a:p>
          <a:p>
            <a:pPr lvl="1"/>
            <a:r>
              <a:rPr lang="en-US" dirty="0" smtClean="0"/>
              <a:t>Example: disprove universal, prove existential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Can you figure a straightforward solution?</a:t>
            </a:r>
          </a:p>
          <a:p>
            <a:pPr marL="914400" lvl="1" indent="-514350"/>
            <a:r>
              <a:rPr lang="en-US" dirty="0" smtClean="0"/>
              <a:t>If so, sketch it and then write it out clearly, and you’re done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not, try to find an equivalent form that is easier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Divide into subcases that combine to account for all cases</a:t>
            </a:r>
          </a:p>
          <a:p>
            <a:pPr marL="1314450" lvl="2" indent="-514350"/>
            <a:r>
              <a:rPr lang="en-US" dirty="0" smtClean="0"/>
              <a:t>OR in hypothesis is a hint that this may be a good idea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/>
              <a:t>Try the contrapositive </a:t>
            </a:r>
          </a:p>
          <a:p>
            <a:pPr marL="1314450" lvl="2" indent="-514350"/>
            <a:r>
              <a:rPr lang="en-US" dirty="0"/>
              <a:t>OR in conclusion is a hint that this may be a good </a:t>
            </a:r>
            <a:r>
              <a:rPr lang="en-US" dirty="0" smtClean="0"/>
              <a:t>idea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More generally rephrase the claim: convert to propositional logic and manipulate into something easier to solve</a:t>
            </a:r>
          </a:p>
          <a:p>
            <a:pPr marL="914400" lvl="1" indent="-514350">
              <a:buFont typeface="+mj-lt"/>
              <a:buAutoNum type="alphaLcParenR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Curved Right Arrow 3"/>
          <p:cNvSpPr/>
          <p:nvPr/>
        </p:nvSpPr>
        <p:spPr>
          <a:xfrm flipV="1">
            <a:off x="149525" y="2971800"/>
            <a:ext cx="457200" cy="1828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03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proof 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1355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Claim: For integers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,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sz="2000" dirty="0" smtClean="0"/>
                  <a:t> is even 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 is even, 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𝑗𝑘</m:t>
                    </m:r>
                  </m:oMath>
                </a14:m>
                <a:r>
                  <a:rPr lang="en-US" sz="2000" dirty="0" smtClean="0"/>
                  <a:t> is even.</a:t>
                </a:r>
              </a:p>
              <a:p>
                <a:pPr marL="0" indent="0">
                  <a:buNone/>
                </a:pPr>
                <a:r>
                  <a:rPr lang="en-US" sz="2000" dirty="0"/>
                  <a:t>Definition: integer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2000" dirty="0"/>
                  <a:t> is </a:t>
                </a:r>
                <a:r>
                  <a:rPr lang="en-US" sz="2000" dirty="0" smtClean="0"/>
                  <a:t>even </a:t>
                </a:r>
                <a:r>
                  <a:rPr lang="en-US" sz="2000" dirty="0" err="1"/>
                  <a:t>iff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𝑎</m:t>
                    </m:r>
                    <m:r>
                      <a:rPr lang="en-US" sz="2000" i="1">
                        <a:latin typeface="Cambria Math"/>
                      </a:rPr>
                      <m:t>=2</m:t>
                    </m:r>
                    <m:r>
                      <a:rPr lang="en-US" sz="20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dirty="0"/>
                  <a:t> for some integer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𝑚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  </a:t>
                </a: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135563"/>
              </a:xfrm>
              <a:blipFill rotWithShape="1">
                <a:blip r:embed="rId2"/>
                <a:stretch>
                  <a:fillRect l="-741" t="-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63120" y="1867320"/>
              <a:ext cx="7619760" cy="4185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9440" y="1855080"/>
                <a:ext cx="7647120" cy="421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725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proof 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1355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Claim: For all integers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,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3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+5</m:t>
                    </m:r>
                  </m:oMath>
                </a14:m>
                <a:r>
                  <a:rPr lang="en-US" sz="2000" dirty="0" smtClean="0"/>
                  <a:t> is even, 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 is odd.  </a:t>
                </a: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135563"/>
              </a:xfrm>
              <a:blipFill rotWithShape="1">
                <a:blip r:embed="rId2"/>
                <a:stretch>
                  <a:fillRect l="-741" t="-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76440" y="1632960"/>
              <a:ext cx="7423560" cy="3926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2760" y="1626480"/>
                <a:ext cx="7441920" cy="394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103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Claim: For any real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,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 is rational,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 is rational.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Definition: real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 is rational </a:t>
                </a:r>
                <a:r>
                  <a:rPr lang="en-US" sz="2000" dirty="0" err="1" smtClean="0"/>
                  <a:t>iff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sz="2000" dirty="0" smtClean="0"/>
                  <a:t>for some integers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/>
                  <a:t>,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≠0</m:t>
                    </m:r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958932" y="648866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overhead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779400" y="1999080"/>
              <a:ext cx="7586280" cy="3225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7880" y="1986120"/>
                <a:ext cx="7611120" cy="324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978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proof 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1355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Claim: For all integers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 smtClean="0"/>
                  <a:t>,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 smtClean="0"/>
                  <a:t> is odd, 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=4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sz="2000" dirty="0" smtClean="0"/>
                  <a:t> 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=4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sz="2000" dirty="0" smtClean="0"/>
                  <a:t> for some integer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(Note, this requires knowing a little about modular arithmetic.)  </a:t>
                </a: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135563"/>
              </a:xfrm>
              <a:blipFill rotWithShape="1">
                <a:blip r:embed="rId3"/>
                <a:stretch>
                  <a:fillRect l="-741" t="-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44320" y="2228760"/>
              <a:ext cx="8517960" cy="4352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1720" y="2215800"/>
                <a:ext cx="8542080" cy="437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4874760" y="2943720"/>
              <a:ext cx="1542960" cy="7232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71520" y="2932200"/>
                <a:ext cx="1559160" cy="74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566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Practice with proofs</a:t>
            </a:r>
          </a:p>
          <a:p>
            <a:endParaRPr lang="en-US" dirty="0"/>
          </a:p>
          <a:p>
            <a:r>
              <a:rPr lang="en-US" dirty="0" smtClean="0"/>
              <a:t>Become familiar with various strategies for proofs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09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proving universal statements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Claim: For any integer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000" dirty="0" smtClean="0"/>
                  <a:t>,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000" dirty="0" smtClean="0"/>
                  <a:t> is odd,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 is also odd. 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Definition: integer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000" dirty="0" smtClean="0"/>
                  <a:t> is odd </a:t>
                </a:r>
                <a:r>
                  <a:rPr lang="en-US" sz="2000" dirty="0" err="1" smtClean="0"/>
                  <a:t>iff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</a:rPr>
                      <m:t>=2</m:t>
                    </m:r>
                    <m:r>
                      <a:rPr lang="en-US" sz="2000" b="0" i="1" smtClean="0">
                        <a:latin typeface="Cambria Math"/>
                      </a:rPr>
                      <m:t>𝑚</m:t>
                    </m:r>
                    <m:r>
                      <a:rPr lang="en-US" sz="2000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sz="2000" dirty="0" smtClean="0"/>
                  <a:t> for some integer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𝑚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04760" y="722520"/>
              <a:ext cx="8766360" cy="5971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520" y="712440"/>
                <a:ext cx="8792280" cy="599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479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roving existential statements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Claim: There exists a real number x,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958932" y="648866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overhead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258920" y="190080"/>
              <a:ext cx="7463160" cy="5819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4520" y="174600"/>
                <a:ext cx="7489440" cy="583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771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Disproving existential statements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Claim to disprove: There exists a real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 smtClean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r>
                      <a:rPr lang="en-US" sz="2000" i="1">
                        <a:latin typeface="Cambria Math"/>
                      </a:rPr>
                      <m:t>2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</a:rPr>
                      <m:t>&lt;0 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958932" y="648866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overhead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81200" y="2133600"/>
                <a:ext cx="4343400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In general,</a:t>
                </a:r>
                <a14:m>
                  <m:oMath xmlns:m="http://schemas.openxmlformats.org/officeDocument/2006/math">
                    <m:r>
                      <a:rPr lang="en-US" i="1" baseline="30000">
                        <a:latin typeface="Cambria Math"/>
                      </a:rPr>
                      <m:t>┐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</a:rPr>
                          <m:t>∃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≡∀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baseline="30000" smtClean="0">
                        <a:latin typeface="Cambria Math"/>
                      </a:rPr>
                      <m:t>┐</m:t>
                    </m:r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133600"/>
                <a:ext cx="4343400" cy="404983"/>
              </a:xfrm>
              <a:prstGeom prst="rect">
                <a:avLst/>
              </a:prstGeom>
              <a:blipFill rotWithShape="1">
                <a:blip r:embed="rId3"/>
                <a:stretch>
                  <a:fillRect l="-1122" t="-3030" b="-19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479160" y="72720"/>
              <a:ext cx="8646120" cy="60170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8000" y="60120"/>
                <a:ext cx="8669520" cy="604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979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Disproving universal statements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Claim to disprove: For all real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&gt;0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958932" y="648866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overhead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81200" y="2133600"/>
                <a:ext cx="3705438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 general, </a:t>
                </a:r>
                <a14:m>
                  <m:oMath xmlns:m="http://schemas.openxmlformats.org/officeDocument/2006/math">
                    <m:r>
                      <a:rPr lang="en-US" i="1" baseline="30000" smtClean="0">
                        <a:latin typeface="Cambria Math"/>
                      </a:rPr>
                      <m:t>┐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∀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≡∃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,┐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133600"/>
                <a:ext cx="3705438" cy="404983"/>
              </a:xfrm>
              <a:prstGeom prst="rect">
                <a:avLst/>
              </a:prstGeom>
              <a:blipFill rotWithShape="1">
                <a:blip r:embed="rId3"/>
                <a:stretch>
                  <a:fillRect l="-1316" t="-3030" b="-19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545400" y="673920"/>
              <a:ext cx="8307360" cy="5529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3160" y="661320"/>
                <a:ext cx="8334720" cy="554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31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by cases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1355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Claim: For every real x,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/>
                          </a:rPr>
                          <m:t>+7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&gt;8</m:t>
                    </m:r>
                  </m:oMath>
                </a14:m>
                <a:r>
                  <a:rPr lang="en-US" sz="2000" dirty="0" smtClean="0"/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&gt;1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135563"/>
              </a:xfrm>
              <a:blipFill rotWithShape="1">
                <a:blip r:embed="rId2"/>
                <a:stretch>
                  <a:fillRect l="-741" t="-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66400" y="216720"/>
              <a:ext cx="8712360" cy="5583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5960" y="200880"/>
                <a:ext cx="8738280" cy="616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1363680" y="3304800"/>
              <a:ext cx="3315960" cy="1145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50720" y="3297960"/>
                <a:ext cx="3340440" cy="11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1663920" y="5185440"/>
              <a:ext cx="6887520" cy="16718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49880" y="5175000"/>
                <a:ext cx="6915240" cy="169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254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by cases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1355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Claim: For every real x,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/>
                          </a:rPr>
                          <m:t>+7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&gt;8</m:t>
                    </m:r>
                  </m:oMath>
                </a14:m>
                <a:r>
                  <a:rPr lang="en-US" sz="2000" dirty="0" smtClean="0"/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&gt;1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135563"/>
              </a:xfrm>
              <a:blipFill rotWithShape="1">
                <a:blip r:embed="rId2"/>
                <a:stretch>
                  <a:fillRect l="-741" t="-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235160" y="2063880"/>
              <a:ext cx="3402000" cy="1253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5960" y="200880"/>
                <a:ext cx="8738280" cy="616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6317280" y="6609240"/>
              <a:ext cx="360" cy="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04680" y="6596640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217800" y="1323720"/>
              <a:ext cx="8793720" cy="42102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4480" y="1310760"/>
                <a:ext cx="8811360" cy="423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762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Rephrasing claims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1355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Claim: There is no integer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, such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 is odd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 is even.</a:t>
                </a: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135563"/>
              </a:xfrm>
              <a:blipFill rotWithShape="1">
                <a:blip r:embed="rId2"/>
                <a:stretch>
                  <a:fillRect l="-741" t="-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94000" y="215640"/>
              <a:ext cx="8348040" cy="5635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9600" y="201960"/>
                <a:ext cx="8375760" cy="566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863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81735</TotalTime>
  <Words>582</Words>
  <Application>Microsoft Office PowerPoint</Application>
  <PresentationFormat>On-screen Show (4:3)</PresentationFormat>
  <Paragraphs>78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2_Office Theme</vt:lpstr>
      <vt:lpstr>PowerPoint Presentation</vt:lpstr>
      <vt:lpstr>Goals of this lecture</vt:lpstr>
      <vt:lpstr>Review: proving universal statements</vt:lpstr>
      <vt:lpstr>Proving existential statements</vt:lpstr>
      <vt:lpstr>Disproving existential statements</vt:lpstr>
      <vt:lpstr>Disproving universal statements</vt:lpstr>
      <vt:lpstr>Proof by cases</vt:lpstr>
      <vt:lpstr>Proof by cases</vt:lpstr>
      <vt:lpstr>Rephrasing claims</vt:lpstr>
      <vt:lpstr>Proof by contrapositive</vt:lpstr>
      <vt:lpstr>Proof strategies</vt:lpstr>
      <vt:lpstr>More proof examples</vt:lpstr>
      <vt:lpstr>More proof examples</vt:lpstr>
      <vt:lpstr>Another proof</vt:lpstr>
      <vt:lpstr>More proof examples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madhu</cp:lastModifiedBy>
  <cp:revision>252</cp:revision>
  <cp:lastPrinted>2013-01-24T16:33:40Z</cp:lastPrinted>
  <dcterms:created xsi:type="dcterms:W3CDTF">2009-12-16T02:55:56Z</dcterms:created>
  <dcterms:modified xsi:type="dcterms:W3CDTF">2013-09-07T08:01:10Z</dcterms:modified>
</cp:coreProperties>
</file>