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3"/>
  </p:notesMasterIdLst>
  <p:sldIdLst>
    <p:sldId id="581" r:id="rId2"/>
    <p:sldId id="602" r:id="rId3"/>
    <p:sldId id="590" r:id="rId4"/>
    <p:sldId id="603" r:id="rId5"/>
    <p:sldId id="604" r:id="rId6"/>
    <p:sldId id="607" r:id="rId7"/>
    <p:sldId id="585" r:id="rId8"/>
    <p:sldId id="606" r:id="rId9"/>
    <p:sldId id="588" r:id="rId10"/>
    <p:sldId id="593" r:id="rId11"/>
    <p:sldId id="589" r:id="rId12"/>
    <p:sldId id="608" r:id="rId13"/>
    <p:sldId id="595" r:id="rId14"/>
    <p:sldId id="592" r:id="rId15"/>
    <p:sldId id="597" r:id="rId16"/>
    <p:sldId id="594" r:id="rId17"/>
    <p:sldId id="596" r:id="rId18"/>
    <p:sldId id="598" r:id="rId19"/>
    <p:sldId id="609" r:id="rId20"/>
    <p:sldId id="599" r:id="rId21"/>
    <p:sldId id="600" r:id="rId22"/>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CC00"/>
    <a:srgbClr val="00FF00"/>
    <a:srgbClr val="0AA676"/>
    <a:srgbClr val="32000C"/>
    <a:srgbClr val="CB6B30"/>
    <a:srgbClr val="E36243"/>
    <a:srgbClr val="FF4A7E"/>
    <a:srgbClr val="0B0B0B"/>
    <a:srgbClr val="234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08" autoAdjust="0"/>
    <p:restoredTop sz="80101" autoAdjust="0"/>
  </p:normalViewPr>
  <p:slideViewPr>
    <p:cSldViewPr>
      <p:cViewPr>
        <p:scale>
          <a:sx n="50" d="100"/>
          <a:sy n="50" d="100"/>
        </p:scale>
        <p:origin x="-1986" y="-366"/>
      </p:cViewPr>
      <p:guideLst>
        <p:guide orient="horz" pos="2160"/>
        <p:guide pos="2880"/>
      </p:guideLst>
    </p:cSldViewPr>
  </p:slideViewPr>
  <p:outlineViewPr>
    <p:cViewPr>
      <p:scale>
        <a:sx n="33" d="100"/>
        <a:sy n="33" d="100"/>
      </p:scale>
      <p:origin x="0" y="1534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03T16:25:30.160"/>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DACED8DB-B34B-4F19-8678-1BBE8265743F}" emma:medium="tactile" emma:mode="ink">
          <msink:context xmlns:msink="http://schemas.microsoft.com/ink/2010/main" type="writingRegion" rotatedBoundingBox="22419,5575 23519,9167 22986,9331 21886,5739"/>
        </emma:interpretation>
      </emma:emma>
    </inkml:annotationXML>
    <inkml:traceGroup>
      <inkml:annotationXML>
        <emma:emma xmlns:emma="http://www.w3.org/2003/04/emma" version="1.0">
          <emma:interpretation id="{9508C003-9E91-457D-B041-5343EB823707}" emma:medium="tactile" emma:mode="ink">
            <msink:context xmlns:msink="http://schemas.microsoft.com/ink/2010/main" type="paragraph" rotatedBoundingBox="22419,5575 23519,9167 22986,9331 21886,5739" alignmentLevel="1"/>
          </emma:interpretation>
        </emma:emma>
      </inkml:annotationXML>
      <inkml:traceGroup>
        <inkml:annotationXML>
          <emma:emma xmlns:emma="http://www.w3.org/2003/04/emma" version="1.0">
            <emma:interpretation id="{8186B725-59D9-4258-82C4-B79F6D6CFC5B}" emma:medium="tactile" emma:mode="ink">
              <msink:context xmlns:msink="http://schemas.microsoft.com/ink/2010/main" type="line" rotatedBoundingBox="22419,5575 23519,9167 22986,9331 21886,5739"/>
            </emma:interpretation>
          </emma:emma>
        </inkml:annotationXML>
        <inkml:traceGroup>
          <inkml:annotationXML>
            <emma:emma xmlns:emma="http://www.w3.org/2003/04/emma" version="1.0">
              <emma:interpretation id="{04C6F007-063E-4A78-9550-5D7E33DB97C0}" emma:medium="tactile" emma:mode="ink">
                <msink:context xmlns:msink="http://schemas.microsoft.com/ink/2010/main" type="inkWord" rotatedBoundingBox="22419,5575 22586,6120 22063,6280 21896,5735"/>
              </emma:interpretation>
            </emma:emma>
          </inkml:annotationXML>
          <inkml:trace contextRef="#ctx0" brushRef="#br0">21920 5813 5160,'10'15'5031,"-2"-15"-129,3 3-516,-3-6-2967,13 3-258,4-9-129,11 9-129,0-3-129,8 3-387,1 0-129,3 4-129,1 1-129,-3 0 0,-3 1-387,-6-6-387,1 6-774,-15-6-3225,1 0-129,-10-9-258,-4 1-516</inkml:trace>
          <inkml:trace contextRef="#ctx0" brushRef="#br0" timeOffset="241.0138">22190 5646 7482,'-15'14'5031,"14"8"-129,1 3-1419,3 16-2322,1 0-387,5 12-258,-6 5-258,3 0 0,-3 0-129,-2-7-258,2 0-774,-3-10-3354,0-7-516,3-9-258,0-8-516</inkml:trace>
        </inkml:traceGroup>
        <inkml:traceGroup>
          <inkml:annotationXML>
            <emma:emma xmlns:emma="http://www.w3.org/2003/04/emma" version="1.0">
              <emma:interpretation id="{CE6EA3EF-EFA1-47B5-A955-7F3F4A4197B7}" emma:medium="tactile" emma:mode="ink">
                <msink:context xmlns:msink="http://schemas.microsoft.com/ink/2010/main" type="inkWord" rotatedBoundingBox="22529,6702 22554,6783 22235,6880 22211,6800"/>
              </emma:interpretation>
            </emma:emma>
          </inkml:annotationXML>
          <inkml:trace contextRef="#ctx0" brushRef="#br0" timeOffset="757.0433">22227 6798 7740,'-7'2'5160,"7"-2"-258,-9 0-387,9 0-3612,0 0-387,16 4-129,5-4-129,8 0 0,5 0-258,6-4 0,4 4-516,-5-8-516,5 6-3483,-11 0-645,-7 0 0,-9-1-516</inkml:trace>
        </inkml:traceGroup>
        <inkml:traceGroup>
          <inkml:annotationXML>
            <emma:emma xmlns:emma="http://www.w3.org/2003/04/emma" version="1.0">
              <emma:interpretation id="{F7F33F30-13F3-4AEB-ACA3-843340127423}" emma:medium="tactile" emma:mode="ink">
                <msink:context xmlns:msink="http://schemas.microsoft.com/ink/2010/main" type="inkWord" rotatedBoundingBox="23012,8027 23374,9212 23123,9289 22760,8104"/>
              </emma:interpretation>
            </emma:emma>
          </inkml:annotationXML>
          <inkml:trace contextRef="#ctx0" brushRef="#br0" timeOffset="1757.1005">23002 8035 9159,'10'-7'5160,"-10"7"-258,0 0-1290,0 0-2709,-10 12-516,-4 9-129,-5 1 0,-3 5-129,0-1-129,-1-1 129,2 2-258,2-4 258,4-6-258,3 0 129,3-4 0,6 1-129,3-3 129,0-11 0,14 20 0,0-8 0,4-2 0,5 1 0,1 0 0,2-1 0,0 1 0,-2-1-258,-1 1 0,-5-5-258,2 12-1677,-20-18-2451,16 20-258,-16-20-516,0 15 0</inkml:trace>
          <inkml:trace contextRef="#ctx0" brushRef="#br0" timeOffset="2585.1479">23171 8782 3354,'25'-25'5289,"-25"25"0,13-8-258,-13 8-2838,0 0-903,0 0-387,0 0-258,-10 16-258,-2 1 0,-4 2-387,-2 6 129,-2-1-129,-3 1 129,3-1-258,1-2 129,3 1 0,6-4 0,3-1 0,6-6 0,1 2 0,10-2 0,2-2-129,3 1 129,3-2 0,0-1 0,1 0 0,0-1-129,-3 1-129,-3-3-129,2 7-645,-15-12-2580,10 4-1419,-10-4-258,0 0-387</inkml:trace>
          <inkml:trace contextRef="#ctx0" brushRef="#br0" timeOffset="2837.1623">23078 9133 8514,'5'0'5418,"-5"0"-516,12 17-1161,-12-17-2967,18 18-258,-8-4-387,2-2-129,4 12-1161,-6-10-3741,4 0 0,0-3-516,3-4 0</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03T17:04:10.957"/>
    </inkml:context>
    <inkml:brush xml:id="br0">
      <inkml:brushProperty name="width" value="0.05292" units="cm"/>
      <inkml:brushProperty name="height" value="0.05292" units="cm"/>
      <inkml:brushProperty name="color" value="#FF0000"/>
    </inkml:brush>
  </inkml:definitions>
  <inkml:trace contextRef="#ctx0" brushRef="#br0">2974 6359 2451,'12'-49'5031,"-6"27"-129,-2-2 0,1 12-1677,-5-9-1548,0 21-387,0-16-387,0 16-258,0 14-129,-2 18-258,-5 14-129,-1 18 0,-3 18-129,-3 14-129,-5 12 258,1 5-129,-3-5 0,2-7 0,2-13 0,4-16-129,3-15 258,6-15-129,4-15 129,10-10 0,6-10-129,6-5 129,3-2 0,7-1 0,-1-10-129,3-3-129,1 5-774,-11-8-3741,7 2-258,-9-6-129,0-3-774</inkml:trace>
  <inkml:trace contextRef="#ctx0" brushRef="#br0" timeOffset="332.019">3246 7031 4644,'25'4'4644,"-10"-5"-129,1-9-387,-3-8-2838,10 1-387,-8-7-645,2-1 0,-6 0-129,-1 2 129,-8 0 129,-2 4-129,-6 5 258,-5 10-258,-9 4 258,0 12-129,-6 7 0,3 13-258,3 5 258,3 8 0,6 1-129,6 2-129,7-2 129,9-8-258,7-5 0,4-10-258,6-3-774,-7-17-3354,9-3-516,-3-10 0,1-10-645</inkml:trace>
  <inkml:trace contextRef="#ctx0" brushRef="#br0" timeOffset="540.0309">3705 6551 9159,'6'-26'5289,"-6"26"-258,-9 33-258,-7 9-3225,4 20-1032,1 6-258,1 14 0,0 3-258,2 0-129,5-6-258,-1-14-258,7-1-1935,0-26-2064,4-10-516,-7-28-129,14 5-387</inkml:trace>
  <inkml:trace contextRef="#ctx0" brushRef="#br0" timeOffset="720.0412">3601 6881 9159,'0'0'5289,"0"0"-516,24-1-129,1-6-3870,11 0-645,3 4-903,-9-2-3483,2 3-258,-7-5-645,-4 3-129</inkml:trace>
  <inkml:trace contextRef="#ctx0" brushRef="#br0" timeOffset="2188.1252">6877 6133 10062,'3'-13'5160,"-10"29"-516,-3 22 129,1 22-4515,-5 17 129,2 18-258,-2 12 129,0 2-129,0-6 0,1-8-258,0-20 129,2-17-129,1-17 129,3-20 0,7-21 0,-5-6 0,6-21-129,10-9 129,7-6 0,6 1 0,7 2-129,2 3 0,-1 9 129,2 13 0,-5 13 0,-5 5 129,-7 14-129,-5 12 129,-8 1-129,-4 3 129,-3 3-129,-8-1 0,-5-2 129,-5-2-129,-4-6 0,-3-8-129,-2-2 0,-2-12-1161,11 1-3225,-1-5-129,9-9-387,8-13-387</inkml:trace>
  <inkml:trace contextRef="#ctx0" brushRef="#br0" timeOffset="2488.1423">7007 6798 8256,'42'-6'5031,"-24"6"-258,-2-2-129,5 2-3354,-2-4-645,7-5-387,0-5 0,1-2-258,-2-3 129,-1-1-129,-5-3 0,-6 3 0,-7 4 129,-6 16-129,-6-13 129,-7 16 0,-8 14-129,-1 9 129,-1 8 0,1 7 0,4 5-258,4-3 387,8-1-258,6-3 0,2-9-129,11-10-387,12-1-3870,-5-13-129,6-5-645,-2-2-387</inkml:trace>
  <inkml:trace contextRef="#ctx0" brushRef="#br0" timeOffset="3404.1947">8479 6720 4902,'17'-28'5160,"-13"6"-387,-1 5-1032,-8-14-1290,4 13-645,-16-8-774,2 14-258,-10 5-387,-2 7-258,-6 14 0,-1 11 0,-1 11-129,1 6 0,5 5-129,6 1 129,8-4-129,9-2 258,6-12-258,7-13 258,12-7-129,7-10 0,4-10 0,2-8 0,-1-7 0,-1 0 0,-5 1 129,-3 7-129,-8 5 0,-2 7 0,-12 5 129,8 8-129,-5 5-129,-2 3 0,7 5-387,-5-8-1032,12 4-2838,-4-8-387,8 2-258,-3-10-387</inkml:trace>
  <inkml:trace contextRef="#ctx0" brushRef="#br0" timeOffset="4163.2381">9311 6541 8643,'14'-2'5160,"-6"24"-516,-6 2-258,-2 12-3999,0 6-258,0 1 0,-4 2-258,0-4 258,-2-8-258,1-5 258,-2-12-129,7-16 0,-12 1 129,12-8-129,0-14 129,0-4 0,3-4 0,3-2-129,4-4 129,4 1-129,2-1 0,1 6 0,3 0-129,1 3 129,3 6-258,-3 0-129,3 14-387,-7-6-516,7 13-258,-14-1-258,10 10-129,-20-10-129,22 23 129,-22-23 258,24 26 645,-12-10 774,3-4 1032,3 5 258,-4-9 129,7 4 387,-9-12 258,7 7-258,-7-11-387,6-1-129,-6-14-258,7 1-258,-1-8 0,3 0-129,-3-4 258,1 3-258,-4 0 129,-2 7-129,-5 2 0,-8 18 0,0 0 0,-13-2 0,-6 11-129,-2 15-129,-6 8-129,-1 5 0,-3 8 0,3 2 0,6 1-258,4-3-258,13 1-645,1-14-2580,12-3-1032,11-12-387,11-7-129</inkml:trace>
  <inkml:trace contextRef="#ctx0" brushRef="#br0" timeOffset="4739.2711">10087 6659 7224,'22'-49'5031,"-24"34"0,-8 12-387,-16 1-3225,3 11-645,-5 10-258,1 6-258,3 4-129,2 3 0,8-1-258,5-3 129,7-3 0,4-13-129,9-3 0,3-9 129,6-2 0,1-12-129,2-8 129,-1-4 0,-1-8 129,-1 2-129,-3-3 0,-2 5 0,-5 4 0,-2 8 0,-8 18 129,0 0-129,0 0 0,-2 22 0,-3 5-129,2 2 129,1 2-129,2-6-129,8-2 129,6-11-129,6-4 129,4-8-129,4-5 0,2-13 0,3-7 129,0-10-129,3-9 129,-5-10 129,-1-8-258,-3-2 387,-6-2 0,-2 6 129,-8 3 0,-3 15 258,-8 9-129,-4 22 258,-5 11-129,-2 24-129,0 13 0,-3 16-258,1 9 0,-1 9 0,3 2-129,1 0 0,0-3-129,2-9 0,3-9-129,3-16-903,4-6-3612,5-15-258,9-7-258,0-8-645</inkml:trace>
  <inkml:trace contextRef="#ctx0" brushRef="#br0" timeOffset="5903.3376">11173 6317 7998,'30'-22'5289,"-19"24"-387,-7 15-129,0 17-4257,-4 9-258,0 8 129,0 3-129,0 2 0,-2-6-129,0-6-129,2-14 0,-1-13 129,1-17-129,0 0 0,5-19 129,4-14-129,3-8 129,6-7-129,4-4 129,6-2 0,2 7-129,0 5 0,-2 9 0,-5 13 129,-2 14-129,-7 10 129,-6 15-129,-5 13 129,-3 7 0,0 6 0,1 0-129,1 0 0,3-7 0,2-4 0,2-9 0,2-10 0,3-10 0,2-5 0,0-11 129,3-11-258,-1-6 129,3-9 0,-2-4 129,3 0-258,-4 5 129,1 0 0,-4 7 0,-5 9 0,-1 12 0,-9 8 0,5 18 0,-5 8 0,0 6 0,0 2 0,0 0 0,2 0 0,4-6 0,4-8 0,1-6 0,5-9 0,1-5 0,3-5 0,0-11 0,0-6 0,2-4 0,-1-4 0,-3 1 0,-1 0 0,-6 5 0,-1 4 0,-2 7 0,-8 13 129,0 0-258,5 18 129,-5 4 0,1 5 0,1-1 0,4 1 0,0-3 0,3-6 0,3-6 0,0-6 0,3-6 0,1-1 129,0-10-129,2-6 0,1 0 129,-1-7-129,0 2 0,-3 0 0,-1 3 0,-3 5 0,-3 4 0,-8 10 0,12 0 0,-7 10 0,0 4 0,-1 6 0,3 0 0,0-2 0,2 2 0,-1-4-129,1-6 129,-1 1 0,1-3 0,-9-8-129,12 6 129,-12-6-129,14 2 0,-14-2-129,12 0-129,-2-5-129,2 5-903,-4-15-2322,11 6-1290,-4-7-258,9-2-387</inkml:trace>
  <inkml:trace contextRef="#ctx0" brushRef="#br0" timeOffset="6319.3614">12648 6050 7353,'15'-77'5547,"-17"53"-516,2 24-129,-23 0-3741,10 19-387,-1 13-516,0 9-129,0 7 0,0 9 0,3 2-129,1-1 0,0-4 129,4-6-129,3-7 0,0-7-129,3-10 0,3-7-129,-3-17 129,15 7-129,-3-7-129,0-6 129,3-5 129,-1-3 0,-1 3 129,0-2-129,-1 3 129,1 0 0,-1 8 0,-1 0 0,-1 2 0,-1 7 0,-9-7 0,10 21 0,-10-5 0,-2 2 0,-6 1 0,-6-2 0,-4-1 0,-5-2 0,0 1-387,-8-9-774,13 7-2709,-6-11-1032,11 0-129,3-3-516</inkml:trace>
  <inkml:trace contextRef="#ctx0" brushRef="#br0" timeOffset="6859.3923">12623 6515 5031,'56'-27'5418,"-34"10"-258,4 7-387,-11-13-2709,10 10-903,-6-3-516,2 1-129,-5 0-258,-2 3-129,-1 3 0,-5 4-258,-8 5 129,0 0 0,4 12 0,-4 2 0,-5 6-129,0-2 129,1 5-129,0-4 129,3 0-129,1-4 0,0-15-129,10 14 129,-1-13 0,1-1 0,4-8 0,-2-6 129,2-5-129,2 1 129,-3-1 0,-1 2 0,0 4 129,2 2-129,-3 6 0,-1 5 0,-1 4 0,-1 7 129,-1 6-129,2 1 0,-3 5 129,0-1-129,-1-1 0,0 2 0,-2-6 0,-1-1 129,-2-6-129,0-10 129,0 0-129,0 0 0,0 0 258,8-15-258,-2-4 129,2-3 0,3-6 0,3 0 0,3-1 0,2 3 0,3 1 0,1 1-129,2 7-129,0-3-516,8 11-4257,-11-3-129,5 9-387,-6-6-387</inkml:trace>
  <inkml:trace contextRef="#ctx0" brushRef="#br0" timeOffset="7040.4027">13608 6588 9288,'8'21'5289,"3"-18"-903,-1-3-4386,-10 0-4773,15-5-516,-15 5-516</inkml:trace>
  <inkml:trace contextRef="#ctx0" brushRef="#br0" timeOffset="8388.4798">13543 6656 6063,'9'-4'5160,"4"4"-387,-13 0-1161,6 20-2451,-7 0-516,-5 4-903,2 5-3870,-9 0-516,1 2-258,2-7-387</inkml:trace>
  <inkml:trace contextRef="#ctx0" brushRef="#br0" timeOffset="9147.5232">14694 6210 8127,'16'-46'5160,"-23"31"-387,-7 11-129,-13 4-3870,-1 9-387,-3 13 0,-3 12-258,0 8 258,1 8-387,4 1 129,4 1-129,11-5 0,10-11 0,8-11-129,12-11 129,10-14 0,5-7 129,4-17-129,5-6 129,-4-7 0,0-1 0,-5-1-129,-4 3 129,-8 5-129,-4 6 129,-5 6-258,-10 19 258,10-10-129,-10 10-129,3 18 387,-2 1-387,1 4 258,0 3-258,0-1 258,3 0-258,0-4 129,4-5 0,0-7 0,4-6 129,1-3-129,5-8 0,0-7 0,3-6 0,0 1-129,-1-4 258,-2 3-258,-3 4 129,-2 5 0,-3 4 0,-2 8-129,-9 0 129,13 17 129,-9-2-129,0 2 129,0 0-129,1-1-129,0-3 129,-1-2 0,-4-11 0,10 6 0,-10-6 0,13-1 0,-4-9 0,1-1 0,5-3 129,-1-2-129,0-1 129,1 4-258,0-2 129,-3 7 0,1 3 0,-4 5 0,0 0-129,-2 9-258,-7-9-516,18 33-1032,-12-21-2709,6 5-516,0-10 129,8 2-516</inkml:trace>
  <inkml:trace contextRef="#ctx0" brushRef="#br0" timeOffset="9531.5452">15420 6304 3225,'35'-31'5031,"-25"19"-129,-9-3-387,-1 15-1548,-15-14-1548,3 14-516,-10 7-387,0 8-258,-3 6 129,3 2-258,1 5 0,7-1-129,6 2 0,5-6 0,6-8-129,9-7 0,7-8 0,3-7 129,4-14 0,0-5 0,3-10 0,-4-4 129,-2-9-129,0-2 129,-4-2-129,-4 4 129,-3 3 258,-3 8-258,-3 8 129,-2 11 0,-4 19-129,0 12 129,-2 15-129,-4 12 0,1 8 129,0 7-258,2 2 129,1-2-129,4-2-129,2-20-1935,11 6-2580,-2-20-387,11-11-516,2-12-258</inkml:trace>
  <inkml:trace contextRef="#ctx0" brushRef="#br0" timeOffset="10463.5985">16747 6283 7482,'63'-52'4902,"-22"12"-258,2-13-387,7-6-3483,-5-14-258,3-8 0,-6-7 0,-4 4 0,-8 3 0,-7 11-129,-8 10-129,-10 14 129,-5 25-129,-11 23 0,-8 24-129,-4 25-129,-4 17 0,-1 14 0,2 10 0,3 5 0,6-1 0,7-6 0,10-10 0,1-16 129,14-17-129,7-15 129,7-16 0,3-13-129,4-8-129,0-16 129,0-8 0,-4-10 0,-2-4-129,-5 0 129,-7 1-129,-6 6 129,-8 6 129,-4 8-258,-4 10 129,-8 12 0,-3 12 0,-2 11 129,2 6-258,2 4 129,3 1 129,6 3-129,4-1 129,2-4-129,10-6 0,5-6 0,4-6 129,3-9-258,4-5-258,3-10 258,0-12-129,0-11 129,1-8 0,-1-11-129,-2-11 129,-2-9 0,-3 0 258,-8 4-129,-3 5 129,-2 9-129,-8 13 258,-3 16-129,0 25 0,-14 16 0,1 22 0,1 13 0,-1 7-129,3 9 0,3 1-129,0-2 258,7-6-258,-1-14-258,2-4-516,-1-22-2580,7-4-1032,-7-16-387,0 0-516,3-12 0</inkml:trace>
  <inkml:trace contextRef="#ctx0" brushRef="#br0" timeOffset="10611.6069">17555 5966 8901,'15'-37'4515,"-4"25"0,6 9-1290,1-8-2451,12 8-387,6 3-516,1-6-1548,8 6-2322,3 0-516,5 4-516,2-2-129</inkml:trace>
  <inkml:trace contextRef="#ctx0" brushRef="#br0" timeOffset="11491.6573">19499 5607 11223,'8'-9'5289,"-8"28"-516,-3 17 0,-5 6-4644,1 12-129,-4 8 0,-3 3 0,-4-2-129,-1-6 258,0-7-258,2-10 258,1-13-129,6-10 0,10-17 0,0 0-129,12-10 258,9-7-258,8-4 0,3 2 0,1 1 129,0 4-129,0 8 129,-9 6 0,-3 4-129,-8 10 258,-8 5-129,-5 1 129,-3 1-129,-10 1 129,-7-2-129,-2-3 0,-5-2-129,-5-8-516,8 9-2193,-7-13-1935,9 0 0,3-3-645,19 0-129</inkml:trace>
  <inkml:trace contextRef="#ctx0" brushRef="#br0" timeOffset="11755.6724">19607 6099 9159,'67'-12'5160,"-35"7"-387,-3-5-258,3 5-3483,-7-9-516,0 3-258,-4-5-258,-1 1 129,-9-3 0,-2 3 129,-5 0-129,-3 4 129,-1 11-129,-5-1 0,-3 6 0,0 12 0,-5 7 0,4 4 0,1 2-129,3 2 258,5-2-387,1-6-516,18-6-3999,-4-6-387,8-9-387,2-6-387</inkml:trace>
  <inkml:trace contextRef="#ctx0" brushRef="#br0" timeOffset="12807.7326">20588 5857 9933,'19'-3'5418,"-7"16"-387,-6 6-258,-1 10-4257,0 2-258,0 6 0,-5-3-129,0-3 0,0-8-129,-2-6 129,2-17 0,0 0-129,-8-4 0,8-13 0,4-9 0,6-4-129,10-6 0,2-3-129,8 3-129,5 1-129,9 11-387,-2-6-129,5 13 129,-5-3 0,-1 13 129,-6-3 387,-4 3 258,-6 3 387,-9-6 258,-5 8 129,-11 2 258,0 0 0,-7 0-258,-8 15 0,-10 6-387,-2 8 0,-2 7-258,1 3 129,0 0-258,6-1 258,4-5-258,7-6 129,7-8 0,4-19 0,7 13 129,7-13-129,3-9 129,2-6-129,3-5 129,-2-1-129,0 3 129,-2 2-129,-6 4 0,-2 9 0,-10 3 0,7 8-129,-7 11 129,0 0-129,0 5 0,3 1 0,4-3-129,1-8 129,8-4-516,2-10 258,5 0-129,-1-17 0,6-5 258,0-13-129,2-9 129,1-6-129,-3-11 516,2-2 129,-4-3 129,-3 5 0,-6 4 129,-3 13 0,-7 10 0,-2 19 129,-5 15 0,-2 19-258,-8 20-129,3 12 0,-1 11-129,-1 7 0,4 3-129,-1-1 0,3-4-129,0-11 0,3-8-387,-5-21-774,5-2-3096,0-25-516,0 0-387,-10 0-387</inkml:trace>
  <inkml:trace contextRef="#ctx0" brushRef="#br0" timeOffset="13039.7458">21196 5872 4902,'20'-24'5160,"2"13"0,4-1-516,7 11-2322,-4-12-1290,5 10-387,-6 3-129,-2 10-129,-7 7-129,-5 10 0,-5 5-258,-4 5 0,-2 4-129,-3-6-258,1 6-2451,-1-17-1935,0-7-258,0-17-387,0 0-258</inkml:trace>
  <inkml:trace contextRef="#ctx0" brushRef="#br0" timeOffset="14271.8163">21643 5789 3225,'-12'76'4773,"4"-34"-258,2 4-903,-3-11-1290,7 5-774,-7-15-645,7 1-129,-1-10-129,3-16-258,0 0 0,4 0 0,-2-16 0,2-4-258,-4-6 129,4-3-258,-4 0 129,-2 3-129,-5 6 0,-2 1 0,1 5 0,0 6 0,8 8 0,-8 0 0,8 0-129,4 6 258,5 2 129,4-2-129,3 1 0,1 1 0,2 1 0,0 5 129,-2 0 0,1 4 0,-1 5-129,-1 2 129,-6 2-258,1-1 258,-3-4-129,0-2 0,1-4-129,-9-16 129,12 9-129,-4-9 0,2-11 129,1-7-258,3-4 129,2-6-129,0-3 129,4 1 0,-1 2-129,-2 3 0,2 7 129,-6 6 0,0 9 0,-3 5 0,-1 12-129,-3 8 258,0 4-129,0 6 129,1-1-129,-1-1 129,5 0-387,-1-9-387,10 5-1677,-3-13-2322,5-4-258,-1-14 387,11 5 2322,-10-18 774,2-5 1161,0-2 903,-13-13 1677,4 7 2967,-10-3-387,-2 15-903,-9-11-1806,6 30-1161,-22-10-516,8 13-129,-6 11-129,6 9-258,-3 3 0,2 3 0,3-3 0,4-3 0,3-2 0,5-5 0,6-5 0,3-8 129,4-3 0,3-2-129,1-6 0,2-4 0,0-3 129,-5 2-258,-2 1 258,-4 3-258,-8 9 129,9-1 0,-9 1 0,0 16 0,0 1 0,0 0 0,0 2 129,5-2-129,0-2 0,4-8 0,2-2 0,3-5 0,2-3-129,-2-14 0,2-2 129,2-10-129,0-6 129,2-11-129,-1-11 129,1-11-129,-3-6 258,-1 4 0,-3-1-129,-6 7 129,-2 9 0,-5 15 0,-3 20 0,-5 20 0,-5 19-129,-1 20 129,0 16-258,1 10 129,1 8 0,4 5 0,2-1 0,5-9 129,2-3-258,9-10 129,6-12 0,2-10 0,4-6-129,-1-10-258,7 2-645,-9-14-4128,7 2 129,-4-7-387,4-2-645</inkml:trace>
  <inkml:trace contextRef="#ctx0" brushRef="#br0" timeOffset="14467.8275">22840 6229 11868,'0'0'5676,"0"0"-258,5 13-903,-5-13-3483,0 0-258,0 0-129,0 0-258,0 0-258,0 0-258,0 0-516,-8 4-4128,8-4-903,0 0 0,-11 0-645</inkml:trace>
  <inkml:trace contextRef="#ctx0" brushRef="#br0" timeOffset="26039.4894">5018 6846 2322,'-12'-12'4386,"6"0"0,6 12-1161,-11-22-516,11 22-387,-1-25-387,7 21-258,-2-8-645,10 10 0,2-1-516,5 3-129,3 8-129,3 7-129,-1 4 0,0 7-129,-5 5-129,-8 2 258,-6 3-129,-7-1 0,-5 3 0,-10-5-129,-7 2 0,-8-7 0,-4-2-129,0-7-258,0-2 0,-1-13-516,11 2-387,-4-10-2193,18-5-1032,2-9-258,11-4-258</inkml:trace>
  <inkml:trace contextRef="#ctx0" brushRef="#br0" timeOffset="26319.5054">5299 6759 10707,'3'-13'5031,"2"1"-516,-5 12-1032,-5 6-2322,1 11-516,-10 9-129,3 11-129,-6 4-129,0 7-129,-1 3 129,1 2-258,4 0 129,3-4-129,9-6 0,2-11-129,17-6 0,6-9-387,14-2-3612,-2-14-645,7 3-387,0-7-258</inkml:trace>
  <inkml:trace contextRef="#ctx0" brushRef="#br0" timeOffset="27391.5667">18168 5953 5934,'0'0'5160,"15"-17"-258,5 16-387,-3-3-2709,11 5-774,-3 4-129,4 11-258,-4 2-129,-5 6-258,-5 2-129,-5 3 0,-6 0 0,-4-3 0,-7-2 0,-5 0 0,-5-6-129,-7-1 129,-3-5-258,-1 1 129,-3-3-129,4-5 0,3 3-129,0-8-903,17 5-1935,-4-6-1548,11 1-129,12-17-516,9 6 129</inkml:trace>
  <inkml:trace contextRef="#ctx0" brushRef="#br0" timeOffset="27655.5818">18457 5978 9546,'22'-42'5160,"-13"26"-129,-9 1-387,0 15-3096,1-12-774,-1 12-129,-13 14-387,-2 8 129,-8 8-258,-3 7 0,-1 8 0,3 1 0,4 3 0,6-1 0,11-4 0,8-3 0,16-6 0,9-9-129,3-3 0,2-9-1161,2 6-3741,-6-8 0,-3 5-516,-8-4-516</inkml:trace>
  <inkml:trace contextRef="#ctx0" brushRef="#br0" timeOffset="39695.2704">3304 8460 4902,'42'-50'5031,"-27"21"-387,-3 4 0,-11-2-3612,1 10-129,-10 0 258,-7 12-387,-15 4 0,-7 6-387,-11 12 129,-6 8-258,-4 11 129,0 6-129,2 3 0,9 2-129,11 1 258,12-1-387,16-3 129,10-1-129,18-7 0,11-7 0,13-1-129,8 1 129,3-1-129,-3 1 129,1 3 0,-9-1 0,-8 3 0,-10 5 129,-13-1-129,-13-1 0,-4-4 0,-14-1 129,-11-1-129,-7-8 129,-8-2-129,-4-2 0,-4-5 129,1 1-129,2-7 129,4-7-129,9-1-387,4-11-774,19 1-3612,6-12-129,13-1-387,13-12-516</inkml:trace>
  <inkml:trace contextRef="#ctx0" brushRef="#br0" timeOffset="39908.2826">3502 8776 10062,'5'12'5418,"-5"14"-516,-1 4-129,2 10-4386,-1 8-129,5 5-129,0 1 0,0-4-258,0-5-258,-5-17-903,4-2-3225,-4-26-516,0 11-129,-3-19-387</inkml:trace>
  <inkml:trace contextRef="#ctx0" brushRef="#br0" timeOffset="40048.2906">3555 8514 7611,'-1'-15'4773,"1"15"-516,-10 0-4128,10 0-4515,9 26-258,5-6 0</inkml:trace>
  <inkml:trace contextRef="#ctx0" brushRef="#br0" timeOffset="40319.3061">3701 8970 4902,'4'100'4644,"-4"-61"0,0-13-258,0-26-3225,0 13-387,1-18-258,8-12-129,1-15 129,3-4-258,2-10 0,3-3-258,-2 1 129,1 4-129,-3 7 129,0 8-129,-4 13 0,-1 14 129,-3 9 0,0 18-129,-2 11 0,0 3-129,3 13-1677,-3-6-2451,1-3-387,2-6-258,2-10-129</inkml:trace>
  <inkml:trace contextRef="#ctx0" brushRef="#br0" timeOffset="40731.3297">4157 8753 8901,'-1'-17'5160,"-18"17"-129,8 28-387,-3 5-3612,3 14-387,1 1-387,3 9 129,6-3-258,1-1 0,10-10-258,7-9 129,8-14 0,3-9 0,8-10 0,3-6-129,2-15 129,-1-10 0,0-11 0,-4-6 0,-5-2 0,-5-3 0,-6 5 0,-7 4 0,-11 6 0,-2 15 129,-10 15 0,-7 10 0,-5 21 129,1 13 0,-2 9-129,7 8 129,4 3-129,9 0 0,5-3-129,12-8 0,8-8-258,3-18-1161,9-3-3483,-3-12-129,5-5-258,-4-15-645</inkml:trace>
  <inkml:trace contextRef="#ctx0" brushRef="#br0" timeOffset="41311.3629">5733 8635 9804,'-2'-13'5031,"11"-10"129,7 18-387,2 1-3741,10 12-258,0 9-258,4 13-258,-2 8-129,-3 11 0,-9 6-258,-7 1 129,-11 2-129,-6-6 0,-12-3-129,-9-12-387,0-4-516,-9-23-2580,10-7-903,4-15-387,16-18-645</inkml:trace>
  <inkml:trace contextRef="#ctx0" brushRef="#br0" timeOffset="41511.3743">6167 8499 9546,'16'-4'5547,"-25"33"-774,-16 2 0,3 14-3870,-6 2-258,6 9-258,4 1 0,10-1-387,8-1-129,7-9-129,15-4-645,-3-19-2451,14-1-1419,0-14-258,10-8-129,2-7-645</inkml:trace>
  <inkml:trace contextRef="#ctx0" brushRef="#br0" timeOffset="42031.4041">7028 8756 9030,'14'61'5289,"-7"-43"-387,7-8-258,-4-15-3741,10-1-387,0-14-129,5-9-129,3-7 0,1-14 0,2-7-387,0-10 0,0-13 0,-2-9 129,0 1-129,-6 2 129,-5 8-129,-8 14 0,-2 10 258,-5 21 0,-3 19 0,0 14 0,-15 25 0,7 3 0,-2 3-129,2 2 129,0-1-129,3-5 0,2-5 129,0-8 0,2-1-129,1-13 129,0 18-129,0-5 129,0 2-129,0 4 0,2 5 0,1 1 129,-3 1-129,4 5 0,-1-3 0,1-2 0,-3-6-129,2-3-129,2 1-903,-5-18-3612,0 0 0,0 0-387,13-1-516</inkml:trace>
  <inkml:trace contextRef="#ctx0" brushRef="#br0" timeOffset="42699.4423">7094 8342 7740,'-1'-10'5160,"-12"-10"-387,13 20-258,-15 0-3483,13 11-258,-7 13 0,7 10-258,-2 4 0,3 8-129,1 5 0,0-1-258,1-3 0,0-11-774,9 1-2709,-10-18-1419,4-9-258,-4-10-387</inkml:trace>
  <inkml:trace contextRef="#ctx0" brushRef="#br0" timeOffset="42972.4579">7177 7891 9933,'3'-14'5289,"-3"14"-645,0-12-129,0 12-4902,10 9-3870,-6 2-258,4 10-645,2 4-129</inkml:trace>
  <inkml:trace contextRef="#ctx0" brushRef="#br0" timeOffset="43330.4784">7526 8274 9804,'6'-17'5547,"-11"6"-516,-4 8 0,-9-2-4128,-2 10-129,-6 6-129,2 9-258,-2 4-129,2 6 0,5 6-129,5 3 129,9 0-129,5 1-129,10-3 258,8 2-258,4-2 129,3-4-129,-4-4 129,0-4-258,-7 0 129,-2-6 0,-7 1 0,-5-7 0,-5 1 0,-7 1 0,-5-3-129,-6 3 129,0 1-387,-6-8-774,9 11-3741,-7-6-258,10 0-258,1-7-516</inkml:trace>
  <inkml:trace contextRef="#ctx0" brushRef="#br0" timeOffset="44651.5539">8759 8341 7482,'10'-33'5031,"-1"25"129,0 3-387,4 13-3612,-3 7 0,7 16-516,-4 6-129,1 7-258,-4 1 129,-1-2-258,-4-6 0,-3-6-129,-2-14 258,0-17-258,-7 4 0,2-11 258,0-18-387,5-5 258,0-10-258,6-6 129,8-3-258,4-1 129,7 3-258,1 1-258,9 15-258,-4-2-258,7 20-129,-6 0 0,9 13 0,-7 0 129,3 8 129,-2-3 387,-4 2 516,0 1 516,-12-8 258,2 3 387,-13-3-129,2 0 129,-10 0 258,-12 8-258,-6 2-129,0 10-129,-8 6-387,1 8 0,-1 1-129,4 5-129,5 1 0,6-7-129,8-4 258,3-5-387,9-11 129,5-8 129,4-6-129,-1-10 129,1-9-258,-1-6 129,-1-8-129,-1-4 129,-2 0 129,-2 4-258,-1 6 129,-2 7 0,-2 9 0,-6 11 0,7 14 0,-6 13-129,1 9 258,1 3-129,2 7 0,3-6-129,2-3 129,3-8-387,7-7 129,0-16-129,5-6-129,-1-13 0,5-11-129,-2-14 387,3-8-258,-4-15 258,0-14 0,-5-8 258,-1-10 0,-3 7 129,-7 2 129,-2 12 129,-7 8 129,0 23 0,-2 20 129,1 21-129,-10 30-129,5 19 0,-2 14 0,4 12-387,0 9 129,2 4 0,1-1-129,0-8 0,4-8 0,1-18-258,1-9-258,-3-28-2064,6-1-2064,-9-15-516,10-9-258,-9-11-387</inkml:trace>
  <inkml:trace contextRef="#ctx0" brushRef="#br0" timeOffset="44915.569">9579 8157 7224,'-13'-10'4902,"16"-7"-129,14 2-387,13 6-3612,5-7-129,5 12-129,-1 0 0,1 8-129,-7 11 258,-4 15-258,-9 7 0,-4 9 0,-7 4-129,-1-2 0,-3 0-129,-2-5-129,1-7 0,-2-10-129,3-3-645,-5-23-3999,0 0-129,0 0-645,5-15 0</inkml:trace>
  <inkml:trace contextRef="#ctx0" brushRef="#br0" timeOffset="45043.5763">9967 7940 6450,'0'0'4386,"0"0"-4257,7 20-129,-4-3-4644,3 5-129</inkml:trace>
  <inkml:trace contextRef="#ctx0" brushRef="#br0" timeOffset="45291.5905">10051 8265 3999,'4'74'5160,"-4"-43"-258,3-1-129,0-15-2580,9 5-1161,1-16-387,7-2-387,1-4 0,2-13-129,1-4 0,-4-8-129,-5-2 129,-5-5-129,-8 0 129,-4 1-129,-13 3 129,-9 8-129,-4 8-129,-6 2-258,4 13-1290,-3 3-2709,7 7-516,7 0-129,11 3-516</inkml:trace>
  <inkml:trace contextRef="#ctx0" brushRef="#br0" timeOffset="46179.6413">10188 8240 7353,'65'13'5418,"-42"-4"-387,1 10 0,-14-7-3483,7 13-387,-4-7-645,-3 4-258,-1-2-258,-1-5 129,1-7-129,-9-8-129,14 0 129,-14 0 0,16-20 0,-6 0 0,0-9 0,2-4 0,2-1 0,0 0 0,-4 6-129,0 7 0,-3 7 129,-7 14-129,14 2 0,-11 15 0,0 10 129,3 2 0,2 4-258,3-3-129,9 0-645,-3-15-645,18 8-1548,-10-21-129,17 4 129,-12-12 1032,12-4 1032,-10-9 516,-3-6 1161,-2 6 1290,-18-15 1548,5 14 0,-16-12-387,2 20-774,-11-4-774,1 16-516,-8 1-258,3 16-387,1 4-129,1 5 0,5 3-258,2 0 129,4-2 0,2-5 0,1-5 0,8-6-129,2-10 129,4-1 0,0-5 0,0-7 0,3-8 129,-3-2-129,2-6 0,-5 2 0,-4-1 0,-2 5 129,-4 5-129,-2 5 0,0 12 0,0 0 0,-5 16 0,5 5 0,0 5 0,5 0 0,4 1-129,5-5 129,3-3 0,4-7 0,3-6-129,2-6 0,0-2 129,-2-10 0,0-9-129,-1-7 129,-3-9 0,-5-8-129,-1-5 129,-3-9 0,-4 0 129,-4 1-129,-3 4 129,-3 11-129,-4 11 129,-4 14-129,1 18 129,0 14-129,2 18 0,3 14 129,5 9-258,0 6 258,8 5-258,1 0 258,3-4-258,3-5 258,-2-8-258,1-8 0,3-7-645,-7-12-3741,6-2-387,-3-13-387,5 2-387</inkml:trace>
  <inkml:trace contextRef="#ctx0" brushRef="#br0" timeOffset="46395.6537">11482 8441 4257,'10'13'5547,"-4"8"-129,-6-21-516,13 33-2709,-13-22-516,3 15-774,-3-2-387,-1-2-1161,-1 7-3999,-9-5-129,-2 1-774,-4-7-387</inkml:trace>
  <inkml:trace contextRef="#ctx0" brushRef="#br0" timeOffset="49851.8514">12661 7649 2322,'0'-38'5160,"0"23"-258,0 15 0,-1-18-2451,1 32-1161,-1 10 0,1 20-387,0 9-387,0 13-129,0 11-129,0 7 129,0 1-258,0-7-129,0-6 0,0-12 0,0-12-129,0-11 0,1-12-387,-1-25-258,4 15-2709,-4-23-1290,1-9-387,-1-15-645</inkml:trace>
  <inkml:trace contextRef="#ctx0" brushRef="#br0" timeOffset="50603.8944">12487 7925 4902,'-40'58'5160,"27"-35"0,11-1-516,2-22-3483,24 16-129,6-24-129,13-8-258,2-10 0,10-6-129,-1-5-387,-3 2 129,-9-2-129,-6 8 129,-11 7-258,-8 15 129,-17 7-129,7 23 258,-8 12-129,-7 11-129,1 12 129,0 5-258,4 3 129,2-4 0,1-7 0,8-9 0,2-12 0,3-11 0,1-18 0,4-6-129,2-18 258,1-8-129,4-9 0,2-13 0,1-6 0,0-5 0,-3 6 129,-3 6-129,-5 9 0,-6 12 0,-7 16 0,-4 11 0,-5 26-129,-4 12 129,0 7 0,3 6 0,3 4 0,3-1 0,9-5 0,6-9 0,8-7-129,3-11 129,3-12 0,2-8 0,-1-6 0,-2-14 0,-2-9 0,-2-9 0,-4-7 0,-3-6 0,-4-1 0,-5-1 0,-4 5 0,-4 9 0,0 11 0,-6 11 0,-4 15-129,1 15 129,1 14 0,1 12 0,6 5 0,1 4 0,7 1 0,3-4 0,3-6-129,0-7 0,2-7-258,-4-13 0,3-4-387,-14-10 0,16-1-387,-13-22-645,11 8-1806,-9-19-1548,5-2 0,-3-8 258</inkml:trace>
  <inkml:trace contextRef="#ctx0" brushRef="#br0" timeOffset="51050.9199">13553 7990 5547,'16'16'5289,"-14"3"-387,5 11-258,-7-11-2967,4 11-645,-4-9-387,2-2-258,0-5-129,-2-14 0,0 13 0,0-13-258,0 0 129,5-15-129,-3-1 129,7-2-129,0 2 0,3-1 0,1-1 0,1 4 0,2 1 0,1 4 0,0-3 0,-1 3 0,-1-6 0,2 2 0,-3-1 0,0-4 0,-1 4 0,-3-1 0,-4 1 129,-3 2-129,-3 12 0,0-16 0,-7 15 0,-4 1 0,-1 12 0,-3 8 129,1 6-129,0 8 0,4 3 0,5 6 0,3-1-129,2-2 129,6-6-129,6-5 0,2-8-129,3-9-258,5-1-387,-8-16-1419,7 0-2451,-3-10-387,5-3-258,-2-7 0</inkml:trace>
  <inkml:trace contextRef="#ctx0" brushRef="#br0" timeOffset="51535.9477">14451 8013 6708,'26'0'5289,"-7"-3"-387,-1-8-258,6 1-3612,1-12-387,9 2-258,-2-8 0,2 0-129,1-4-129,-4 1 258,-5-2-387,-5 2 129,-11 2-129,-5 8 0,-7 4 0,-8 11 129,-11 6 0,-4 12-258,-1 14 387,-3 11-258,4 8 129,3 6 0,6 3 0,6 0-129,8-4 129,2-2-258,10-10 0,4-11-129,7-4-903,-6-23-1419,11 0-2064,-5-9-387,7-8-387,-5-11 0</inkml:trace>
  <inkml:trace contextRef="#ctx0" brushRef="#br0" timeOffset="51707.9575">14877 7908 1806,'28'-72'5031,"-16"44"129,-6 10-129,6 18-1935,-12 0-903,18 17-1032,-8 1-387,9 13-387,0-2 0,3 5-258,2-3-258,-3-4-516,5 2-2580,-10-15-1419,1-2-516,-5-12-387,-1 0 0</inkml:trace>
  <inkml:trace contextRef="#ctx0" brushRef="#br0" timeOffset="51903.9687">15182 7757 5031,'4'-43'5289,"-4"43"0,-7 0-645,-12 12-2580,5 26-1032,-12-2-129,0 12-387,-6 0-129,1-2-258,2-2-258,3-10-258,8 2-774,1-17-3354,14-5-387,3-14-387,13-3-387</inkml:trace>
  <inkml:trace contextRef="#ctx0" brushRef="#br0" timeOffset="52091.9795">15303 7608 8901,'10'0'5289,"-10"20"-387,0 9-129,-11 3-3999,11 4-387,-2 0-129,1 2-258,0-1-258,-5-16-1161,5 5-3096,-10-10-387,4-4-387,-3-10-387</inkml:trace>
  <inkml:trace contextRef="#ctx0" brushRef="#br0" timeOffset="52247.9884">15359 7483 5160,'19'-48'4386,"-13"28"-387,9 16-774,-15 4-6708,15-2-645,1 7-258,-4 5 129</inkml:trace>
  <inkml:trace contextRef="#ctx0" brushRef="#br0" timeOffset="52527.0044">15584 7529 4902,'21'21'5547,"-21"-10"-258,-8 6-387,-10-8-2322,2 22-1161,-9-6-516,5 9-387,1-2-258,6 1-129,8-1 0,5-3-129,8 1 129,6-6-258,3-2 258,2-2-129,-3 1-129,-4-1 129,-4-3 0,-5 3 0,-5-4-129,-9-1 129,-6 1-129,-6-4-129,-2 1-258,-5-10-1032,6 3-3225,-2-6-258,8 0-516,0-4 0</inkml:trace>
  <inkml:trace contextRef="#ctx0" brushRef="#br0" timeOffset="52864.0236">15775 7366 9030,'4'-21'5289,"2"29"-258,-4 25-516,-3 8-3999,-3 15-129,0 6 0,-1 4-129,0 0-258,-1-8-258,3-4-774,-4-14-3225,7-6-387,0-15-645,2-6-387</inkml:trace>
  <inkml:trace contextRef="#ctx0" brushRef="#br0" timeOffset="53308.049">15710 7632 8127,'-11'-16'4902,"9"-1"-129,11 10-258,13-2-4257,7 5 0,3 2-129,2-1 0,-2 3-129,-2 0 0,-5 0 0,-4 1 0,-7 3 129,-5 3-129,-9-7 258,4 17-129,-4-6 129,-2 3 0,-3 1 0,2 2 129,0 0-258,2 3 0,1-2 129,0 2-258,3-2 129,5 0 0,0-1 0,1 2-258,1-2 258,1 2 0,-2 1-258,1 0 129,0 3 0,-1-4 0,-3 1 0,-1 0 0,-5-2 0,0-1 0,-8-2-129,-6-3 129,-7 1-258,-6-6-645,4 7-3612,-8-10-258,2 4-516,3-6-387</inkml:trace>
  <inkml:trace contextRef="#ctx0" brushRef="#br0" timeOffset="55199.1572">17328 7420 6837,'14'-37'5160,"-14"18"-258,0 5-258,-11-5-3096,1 16-645,-11-1-129,0 7-258,-7 9-129,1 6-129,-3 6 0,4 5-129,5 2-129,5 0 129,9 1-129,7 0 0,10-3 0,11 0 0,5 0 0,5-2 129,1 1 0,-3 0-129,0-3 258,-7-1-258,-8-2 258,-5-2-258,-9-5 258,-7-3-387,-12 0 129,-6-7 0,-6 0 0,-4-2-258,-1 2-387,-3-5-1935,11 0-2193,2 0-258,13 4-516,13-4-258</inkml:trace>
  <inkml:trace contextRef="#ctx0" brushRef="#br0" timeOffset="55432.1705">17503 7801 5934,'25'0'4902,"-16"6"-258,-1 0-129,-8-6-3096,13 11-387,-13-11-387,6 24 0,-6-11-129,-3 5 129,-5-2-516,-4 2-129,-2 7-1548,-5-6-2838,1 1-516,0-8-129,3 1-645</inkml:trace>
  <inkml:trace contextRef="#ctx0" brushRef="#br0" timeOffset="55779.1904">18004 7262 8514,'24'-23'5289,"-15"25"-258,-6 13-387,-2 18-3354,-4 6-774,-2 16 0,-5 8-258,1 10 129,0-1-258,1-3 0,3-4 0,5-12-258,0-7 129,7-14-129,9-9-129,0-16-516,10 6-1548,-5-15-2322,4-5-387,-5-8-129,5-2-516</inkml:trace>
  <inkml:trace contextRef="#ctx0" brushRef="#br0" timeOffset="56012.2037">17929 7548 6321,'45'-7'5160,"-13"4"-387,2-6-258,0 4-3354,-4-3-645,0-4-2193,-2 8-2322,-5-1-645,-4-2-258,-3 1-516</inkml:trace>
  <inkml:trace contextRef="#ctx0" brushRef="#br0" timeOffset="57955.3149">18870 7398 2967,'35'-26'4386,"-17"11"0,-3-2-258,1 5-2709,-10-5-129,-6 17-387,0-20 0,0 20 129,-24 0-129,2 12-387,-10 8 0,-2 13 0,-7 7-258,1 9 258,-2 9-258,5 4 0,7 0 0,9-3-129,12-5 129,9-6-258,12-9 129,10-8-129,12-10 129,7-11-258,4-4-129,0-6-258,2 0-903,-11-13-2967,-2 1-387,-8-5-258,-9-3-387</inkml:trace>
  <inkml:trace contextRef="#ctx0" brushRef="#br0" timeOffset="58151.3261">18714 7643 8643,'-10'2'4773,"10"-2"0,16-2-387,10-5-3999,5-1-258,5 0-258,5 3-387,-7-2-3870,6 2-129,-3 1-387,-1-1-129</inkml:trace>
  <inkml:trace contextRef="#ctx0" brushRef="#br0" timeOffset="58859.3666">19551 7146 8514,'-16'-9'5289,"16"9"-387,-10-3-129,15 3-3483,11 0-645,15 0-129,13 0-258,15-2 0,10-4 0,9 0-129,2-1-129,-5 1 0,-9 2 0,-12 4 0,-16 1 0,-17 15 0,-21 5 0,-16 9 0,-16 9-129,-14 8 129,-9 7 0,-9 9-129,-8 8 129,-8 4 0,-2-1 0,2 0 0,8-7 129,6-2-129,13-11 129,13-6-129,16-12 258,20-8-258,11-11 129,20-5 0,12-8 0,11-4 0,10-9 0,7-4 0,5-4 0,2-1-129,-2 0 0,-5 1-129,-7 4 0,-10 1 0,-10 4-387,-15-1-387,-3 9-2322,-22 0-1677,0-11-258,-16 1-258,-5 2-387</inkml:trace>
  <inkml:trace contextRef="#ctx0" brushRef="#br0" timeOffset="59119.3814">19749 7257 6837,'-2'-57'5289,"4"35"-387,-2 1-258,6 10-3483,-6 11-129,0 0 0,-2 24-387,-7 18-129,-10 13-258,-4 10 0,-5 11-258,-8 2 129,-3 6-129,-2-9-258,6-2-129,-4-20-1032,14 0-3354,-1-18 0,9-5-387,4-13-516</inkml:trace>
  <inkml:trace contextRef="#ctx0" brushRef="#br0" timeOffset="59915.427">20911 7783 8901,'33'-23'5289,"-16"16"-258,-1 7-387,-5 0-3612,-1 12-774,-6 5 0,-6 4-516,-8 6-129,-11-7-1032,4 4-3225,-9-7-258,-1-2-387,2-10-258</inkml:trace>
  <inkml:trace contextRef="#ctx0" brushRef="#br0" timeOffset="60231.445">21561 6895 8901,'48'-51'5289,"-34"53"-129,-13 21-387,-1 25-3870,-6 10-387,-4 21-258,-6 16 0,1 5 0,-5 8 0,4-4-258,2-11 0,4-7-129,9-16 129,4-16 0,13-19 129,8-10-258,9-18 129,2-7-258,6-6 0,-5-16-516,10 2-3354,-17-16-774,-2-2-387,-12-11-387</inkml:trace>
  <inkml:trace contextRef="#ctx0" brushRef="#br0" timeOffset="60408.4552">21394 7245 9546,'-41'-1'5160,"41"1"-129,19 0-387,20-3-3870,17 3-645,12 0-516,3-2-3096,8 2-1161,-3-1-645,0-1-258</inkml:trace>
  <inkml:trace contextRef="#ctx0" brushRef="#br0" timeOffset="60607.4665">22237 7278 7611,'19'18'5547,"-6"-12"-258,6 0-516,2-10-3096,14 7-903,-1-2-129,7 5-258,-1-1-387,-4 0-258,-2 6-645,-15-11-1935,-1 10-2193,-18-10-129,0 18-387,-19-11-258</inkml:trace>
  <inkml:trace contextRef="#ctx0" brushRef="#br0" timeOffset="60795.4773">22155 7527 9417,'-39'27'5289,"39"-14"-129,13-13-258,22 6-3741,7-6-645,13-3 0,6-2-258,2-4-258,-2 2-129,-7-6-258,-3 9-903,-17-14-3741,-5 4 0,-13-11-516,-8-6-258</inkml:trace>
  <inkml:trace contextRef="#ctx0" brushRef="#br0" timeOffset="60963.4869">22588 7038 8514,'-17'-16'5547,"7"43"-645,-7 15-129,3 20-3741,-10 9-516,-1 7-129,-2 5-387,-3 0-258,5 2-1290,-4-18-2967,13-13-516,9-14-258,9-12-387</inkml:trace>
  <inkml:trace contextRef="#ctx0" brushRef="#br0" timeOffset="61323.5075">22961 7125 10449,'-5'-17'5418,"-14"41"-387,-10 14 0,3 16-4515,0 11-258,7 6 0,4 4-129,9 0-129,6-8 129,10-7-129,8-14 129,12-11-129,3-14 0,7-11 129,0-10 0,-2-14 0,1-14-129,-3-5 129,-3-13-258,-10-10 129,-5-9 129,-6-5-387,-7 1 258,-5 0-129,-13 8 129,-9 5-258,-8 16 129,-5 11-516,4 29-2193,-6 0-1935,6 19-645,2 2 0,14 12-645</inkml:trace>
  <inkml:trace contextRef="#ctx0" brushRef="#br0" timeOffset="61511.5183">23333 7670 12255,'67'33'5547,"-41"-21"-516,-12-12-516,0 9-4386,-14-9-258,0 0-2064,0 0-2967,0 0 0,-11 1-516,-5-2-387</inkml:trace>
  <inkml:trace contextRef="#ctx0" brushRef="#br0" timeOffset="62435.5711">6715 10213 10191,'3'-52'4644,"-13"30"129,-8 13-516,-10 3-3483,-1 12-258,-6 8-129,3 14 0,1 5-129,8 8 0,7 2 0,11 4-129,8-1-129,12-1 129,11-3-129,5-1 0,1-7 0,1-1 0,-7-4 0,-6-2 129,-10-2-258,-10-1 0,-10-3-129,-14-1-258,0 6-645,-10-17-2451,6 1-774,3-9-516,8-2-129,7-15-258</inkml:trace>
  <inkml:trace contextRef="#ctx0" brushRef="#br0" timeOffset="62750.5891">6675 10532 7482,'78'-54'4902,"-50"40"-258,-1 11-387,-14 2-1935,8 13-774,-9 1-903,3 7-129,-4-7-258,2 3 0,-2-8-129,3-6 0,1-2-129,1-12 129,-1-6-129,-2-6 0,2-2 0,-1-3 0,-3 0 129,-1 5-258,-3 6 129,-7 18 0,11-4-129,-8 11 129,-1 17 0,2 7-129,1 6 0,5-3 0,4 5-387,2-11 0,9-3-258,-3-17-1548,16-4-2322,-5-7-129,4-8-129,-2-12-387</inkml:trace>
  <inkml:trace contextRef="#ctx0" brushRef="#br0" timeOffset="63263.6185">7423 10374 6063,'22'-74'5031,"-16"47"-387,-6 7-129,0 20-2322,-7-2-774,0 18-387,-8 9-516,3 13-129,1 4-129,3 6-129,5 0-129,3-3 0,9-9-129,8-8-129,7-8-129,4-20-258,7 0-516,-4-22 258,7-2-258,-7-20 258,6-2 129,-7-15 0,1-4 387,-4-10 387,-5-4 645,-2 6 129,-10 1 258,1 16 258,-10 3-258,3 27 129,-7 11-129,1 29-258,-5 17-129,3 20-129,-1 9-258,5 9 0,0 5-129,2-3 0,6-4-129,0-14 0,5-11 0,1-16 0,1-11 0,1-14 0,2-5 0,-1-15-129,0-3 129,-3-3 129,0 1-129,-2 3 0,-2 7-129,-2 9 129,-8 5 0,14 11 129,-9 10-129,0 7-129,5 8-258,-6-11-1161,10 9-3354,-3-10 129,6-5-645,1-16-516</inkml:trace>
  <inkml:trace contextRef="#ctx0" brushRef="#br0" timeOffset="63631.6395">9199 9654 9159,'50'-97'5160,"-25"62"0,-8 14-387,-1 26-3999,-14 27-258,-2 26 0,-9 19 0,-4 16 129,-3 7-258,2 5-129,6-2-258,1-17-387,9-7-903,-2-22-3612,12-13-129,-2-19-387,1-12-645</inkml:trace>
  <inkml:trace contextRef="#ctx0" brushRef="#br0" timeOffset="64582.6939">9140 9951 9159,'0'-15'5289,"0"15"-387,23-19-129,-6 5-4128,11 8-129,1 4-129,3 3 0,-4 18-129,-1 10 0,-6 12-129,-3 5 0,-3 6 129,-4 1-129,-2-3 0,0-4-129,2-13 129,2-15-129,4-11-129,2-7 129,2-13-129,2-10 129,0-9-258,-1-12 129,-2 1 0,-5-3 0,-2 4 0,-3 6 0,-4 8 0,-5 10 129,-1 18 0,-2 7 129,-3 18 0,2 10-129,3 5 129,0-2-258,6 3-258,4-11-516,14 3-2064,-5-21-1806,8-2-387,-1-12 645,9 0 1419,-12-18 1548,5-2 774,-5-4 1161,-10-15 2451,4 11 2322,-13-1-258,-1 13-774,-10-7-1548,7 25-1032,-17-1-387,7 14-387,-4 6-258,4 8-129,3-1-129,3 3-258,3-4 129,1-8 0,6-6-129,3-6-129,4-5 129,0 0 0,0-5 0,1-7 0,-1-4-129,0 2 129,0 1-129,-3 1 0,-1 1 0,-9 11 129,12-8 0,-12 8 0,8 11 129,-4 3 0,3 4 0,1-1-129,3 2 0,1-4-129,6-1-129,1-9-129,5-3-129,0-6-129,5-4 0,-3-11 0,4-4 0,-3-14 129,1-4 129,-5-9 129,-2-11 258,-4-7 0,-8-3 129,-1 4 258,-8 4 129,-1 17 0,-9 12 129,2 22 0,-3 17-129,6 33 0,-1 16-129,5 16 0,1 9-258,4 4 129,6 1-258,3-4 0,2-11 0,-1-15-258,6-12-258,-6-25-903,12-5-3483,-11-12-258,1-15-258,-6-16-258</inkml:trace>
  <inkml:trace contextRef="#ctx0" brushRef="#br0" timeOffset="64743.7031">10207 9881 9159,'-12'0'5289,"20"0"-387,14-2-387,14-5-4128,9 2-903,3-7-3999,3 0-387,-4-5-387,-2-8-387</inkml:trace>
  <inkml:trace contextRef="#ctx0" brushRef="#br0" timeOffset="65139.7258">12077 9720 7740,'-26'-45'5547,"26"21"-258,18 5-387,8-5-3612,10 14-516,4 2-258,1 8 0,-1 8-258,-4 13-129,-7 8 0,-6 8 0,-10 9-129,-7 0 0,-6 3 0,-9 3 0,-11-5 0,-6-4-129,-4-4-258,-4-13-645,11 1-3612,-8-15-516,11-2-258,4-15-645</inkml:trace>
  <inkml:trace contextRef="#ctx0" brushRef="#br0" timeOffset="65371.739">12429 9648 6321,'-22'37'5160,"6"2"0,-2 3-645,5 17-3354,1-5-516,9 6 0,3-5-258,8-5 0,8-9 129,8-11-387,7-10 0,5-12-387,7-4-774,-7-7-3741,10-9-129,-3-13-645,4-1 0</inkml:trace>
  <inkml:trace contextRef="#ctx0" brushRef="#br0" timeOffset="65591.7516">13145 9719 8385,'27'6'5805,"-10"-6"-516,10 0-129,-1 0-3741,9 0-774,-1 0-258,2 0-129,-4 1-387,-7-1-129,-4 6-258,-10-6-774,1 4-3612,-12-4-258,-7 11-516,-10-6-258</inkml:trace>
  <inkml:trace contextRef="#ctx0" brushRef="#br0" timeOffset="65755.761">13219 9859 7224,'2'14'5160,"12"-11"129,2-3-387,12 0-3483,-4-2-516,5 0-516,-2-3-258,-2-2-516,5 6-3870,-12-4-645,0 2-258,-6-4-645</inkml:trace>
  <inkml:trace contextRef="#ctx0" brushRef="#br0" timeOffset="66231.7882">14332 9215 9288,'25'-46'5160,"-20"25"-129,-7-1-387,-6 11-3870,-13 3-258,-2 8-129,-7 4-129,-3 11-129,1 11-129,1 7 129,6 3-129,9 4 0,7-1 129,9 0-129,12-4 0,10 0 0,7-8 0,2 0 0,1-4 0,-3 1 0,-2-1-129,-9-2 129,-5 0 0,-6-3 0,-7-1-129,-13-5 129,-6-1 0,-8-3 0,-4-1-129,-4-6-129,0 3-516,-5-6-3354,9 2-774,4-3-387,9 1-516</inkml:trace>
  <inkml:trace contextRef="#ctx0" brushRef="#br0" timeOffset="66538.8058">14658 9247 9933,'20'-15'5547,"-20"15"-516,0 17 0,-13 4-3999,0 24-516,-8 10 0,-5 18-258,-7 11 0,-10 8-129,-10 13 0,-5 6-129,-6 4 0,-1-3 0,4-6 0,4-9-129,10-10-258,6-20-645,23-10-4128,3-20 258,15-14-645,0-23-516</inkml:trace>
  <inkml:trace contextRef="#ctx0" brushRef="#br0" timeOffset="66874.825">14653 9871 10836,'37'-22'5805,"-25"17"-516,0 8-129,-8 10-4515,1 11 0,-5 9-129,-3 8 0,-3 7-129,-8 7 0,1 2-129,-1 1-129,-1-3 129,2 2-129,4-9 0,2-6-129,5-8 0,6-7 0,8-10-129,6-6 129,4-6-258,5-5 0,4-7-129,-3-9-387,6 11-645,-13-16-3741,6 6-258,-10-8-129,-1 3-645</inkml:trace>
  <inkml:trace contextRef="#ctx0" brushRef="#br0" timeOffset="67095.8377">14514 10147 8643,'-14'0'5547,"14"0"-258,24 0-387,-3-4-3483,13 3-645,-1-6-129,5 4-258,-1-2-258,-4 0-387,7 5-3870,-12-4-774,1 0-516,-10-4-258</inkml:trace>
  <inkml:trace contextRef="#ctx0" brushRef="#br0" timeOffset="67695.872">15724 9797 10062,'10'12'5676,"-2"-3"-258,-8-9-129,5 10-3870,-5-10-645,0 0-387,0 0-387,0 0-387,0 0-3483,0 0-1419,2 11-129,-2-11-516</inkml:trace>
  <inkml:trace contextRef="#ctx0" brushRef="#br0" timeOffset="95119.4405">12380 9682 1,'0'0'4643,"0"0"130,0 0-129,6 0-2064,-6-14-645,0 14-516,4-19-387,-4 19 0,11-30-258,-1 15-258,-1-6-129,2 4 0,2-2-129,-1 3 0,4 3-129,-1-2-516,5 15-1419,-3-6-2967,2 3-258,-5 2-258,1 1-516</inkml:trace>
  <inkml:trace contextRef="#ctx0" brushRef="#br0" timeOffset="96527.5211">4039 12002 2709,'28'1'4902,"-16"-11"-258,1-2-1161,-12-18-387,10 11-774,-13-15-387,2 9-387,-11-5-516,1 6-258,-11 3-258,-2 10-258,-9 9-129,-5 6 129,-6 14-258,-2 9 129,2 12-129,4 7 129,6 7-129,7 2 129,12 1-129,13-2 0,8-4 0,17-2 0,5-7 129,7-7-129,1-1 129,2-3-258,-3-2 387,-7 0-387,-5-3 258,-6 0-129,-9 0 0,-6-1-129,-6-2 129,-8-5 0,-10 2 0,-3-5 0,-12-1 0,-4-4 129,-3-1-258,-1-4 129,4-4-129,2 0-258,12 0-774,0-14-2709,21 3-1032,6-8-516,20 1-129</inkml:trace>
  <inkml:trace contextRef="#ctx0" brushRef="#br0" timeOffset="96903.5426">4304 12348 9288,'0'0'5289,"0"0"-258,-10 11 0,6 10-3741,-8 0-387,4 9-387,0 4-129,5 6-129,2 0-129,3-4 0,12-2-258,6-8 0,6-7 129,4-11-129,2-5 0,0-8 0,-4-10 0,-3-7 0,-5-6 129,-9-3-129,-6-3 129,-5 1 0,-7 0 0,-8 4 0,-3 2-129,-4 5 0,3 10-645,-11-5-3096,15 13-1032,-1 0-258,16 4-387</inkml:trace>
  <inkml:trace contextRef="#ctx0" brushRef="#br0" timeOffset="97843.5963">5834 12194 4386,'-9'-7'4773,"9"7"-129,-5-11-258,0-3-2322,5 14-258,0-12-645,0 12-129,5-11 0,3 10-387,-8 1 129,21 0-258,-8 0-129,8 9-129,-2 4 0,6 4-129,-3 3 0,0 4-129,-3 2 0,-4 0 0,-5 1 129,-8-1-129,-4 2 129,-12-2-258,-5 1 258,-4-3-129,-4-1 0,-4-2 0,3-5-129,2-3 0,8-4-387,1-9-258,17 0-3483,0 0-645,2-7-258,8-9-258</inkml:trace>
  <inkml:trace contextRef="#ctx0" brushRef="#br0" timeOffset="98162.6146">6134 12170 7224,'5'-36'4773,"-5"24"129,0 0-516,0 12-2451,-2-10-774,2 10-129,-12 12-258,5 9-129,-7 6-258,1 7 0,-3 4-129,1 6 0,0 5-129,3-3-129,4 0 129,1-5-129,7-2 129,2-4-129,9-6-129,5-9 0,6 0-258,-2-14-387,11 5-2709,-4-11-1161,6-7-516,-5-10-258,2-1-387</inkml:trace>
  <inkml:trace contextRef="#ctx0" brushRef="#br0" timeOffset="101718.818">6294 11673 1806,'-11'-4'3999,"11"4"516,0 0-1032,-5-17-516,5 17-645,-1-12-516,1 12-387,0-13-387,0 13-129,6-14-129,4 7-258,0-2-129,7 4 0,1-3-129,2 4 0,-2 1-129,0 3 129,-3 3-129,-2 6 0,-6 3 0,-6 5-129,-1 5 0,-9 2 0,-4 5 0,-4 0 0,-1 0-129,-1 0 0,1-1 0,2-4 0,4-5 0,6-5 0,6-14 129,0 12 0,6-12 0,6 0 129,4-8 0,1 0-129,2 2 129,0-2 0,0 1-129,0 3 129,-2 1-129,-2 1 0,-1 2 0,-3 0-129,0 0-387,-11 0-1419,14 0-2838,-14 0 0,9 6-387,-9-6-387</inkml:trace>
  <inkml:trace contextRef="#ctx0" brushRef="#br0" timeOffset="103106.8974">7397 12105 129,'0'0'3999,"0"0"387,0 0 0,0 0-1290,-2-8-516,2 8-774,0 0-258,5 0-516,-5 0 0,14 0-129,-3-4-387,10 4 0,2-1-129,7 0 0,2-5-129,3 1-129,0 0 0,-3-2 0,-2 3-129,-10-1-258,-3 5 0,-17 0-516,13 5-1419,-13-5-2322,-9 12-387,-7-5-258,1 3-129</inkml:trace>
  <inkml:trace contextRef="#ctx0" brushRef="#br0" timeOffset="103318.9095">7476 12214 8127,'-12'14'4902,"12"-14"0,0 0-387,16 12-2322,-2-12-1161,13 0-387,-2-3-258,6 3 0,-3-2-258,0-1 0,-2 1-258,-7-2-258,0 5-1290,-10-1-3096,-1-3 0,-8 3-516,0-15-258</inkml:trace>
  <inkml:trace contextRef="#ctx0" brushRef="#br0" timeOffset="105907.0575">9002 11461 4386,'6'-16'5031,"-6"16"-387,5-12-1290,-7-2-903,2 14-645,0-12-516,0 12-387,0 0-129,-10-2-387,-1 2 0,-2 10-258,-5 3 129,-1 5-129,-2 5-129,1 5 129,2 1 0,6-2-129,3 4 129,9-4-129,6-1 129,11-4-129,9-5 129,5 0 0,2-2-129,2-4 0,0-1 0,-5 0 0,-3 2 0,-9 2 0,-4 1 0,-9 2 0,-5 0 0,-2 1 0,-8-1 0,-8 0 129,-5-2-129,-4 0 129,-6-6 0,-4-1-129,-2-3 129,2-5-129,2 0-129,5-8-258,14 5-2580,4-13-1677,9 1-387,6-8-387,9 0-516</inkml:trace>
  <inkml:trace contextRef="#ctx0" brushRef="#br0" timeOffset="106319.0811">9232 11240 8385,'19'-39'5031,"-4"27"-258,-2 0-129,5 12-3612,-6 3-258,6 14-387,-6 7-129,-2 7-129,-7 3 0,-3 5 0,-3 0-129,-7 0 129,-4-5-129,-2-3 0,0-5 129,3-3-129,2-8 0,5-4 129,6-11-129,6 8 0,8-8 0,6 0 0,4-4 129,5 0-129,0-3 0,0 3-129,-1 2-129,-7-2-516,6 4-3225,-13 0-774,-1 6-258,-13-6-516</inkml:trace>
  <inkml:trace contextRef="#ctx0" brushRef="#br0" timeOffset="106679.1017">8731 12388 9546,'-10'7'5160,"24"-6"-258,16-1-258,12-9-3612,27 2-387,13-7-258,16-1-129,4 3-258,-3 0 0,-4 5-258,-17 2-258,-16 8-387,-30-3-1806,-18 14-2193,-16 1-129,-13 4-387,-12-2 0</inkml:trace>
  <inkml:trace contextRef="#ctx0" brushRef="#br0" timeOffset="107027.1216">9019 12712 8127,'-3'-39'5289,"14"27"-129,0 2-387,3 10-2193,-14 0-1935,15 29-258,-13 12 0,-2 10-129,-6 12-129,-5 10 0,-3 3 0,3-2 0,1 1-129,4-10 0,6-12 0,3-6 0,10-10 0,5-13 0,6-8-129,2-9-129,3-7-129,-1-6-258,3-3-387,-7-17-1677,4 7-2193,-7-6-258,-1 2-258,-6-4-258</inkml:trace>
  <inkml:trace contextRef="#ctx0" brushRef="#br0" timeOffset="107219.1326">8922 13019 9417,'29'-14'5289,"6"-2"-516,11-1-258,-5-4-3870,11 1-1032,3 2-3612,-7 1-645,-7 4-258,-10 0-774</inkml:trace>
  <inkml:trace contextRef="#ctx0" brushRef="#br0" timeOffset="107663.158">9437 12639 3999,'8'-25'5289,"1"11"0,7 5-387,-3-8-1548,8 17-1806,-7-5-129,6 6-516,-7 8-387,0 8-129,-7 2-129,-2 5 0,-4 2-258,-1 5 129,-9-1-258,-2 3 129,-1-3 0,-1-3-129,4-5 0,0-3 129,6-6 0,4-13 0,0 0 0,9 4 0,5-8 0,4-7 0,2 0 0,2 0 129,1 2-129,-2 2 0,-1 2 0,-5 3 0,0 2 0,-7 0-129,1 2-129,-9-2-258,9 14-774,-9-14-3354,0 11-387,0-11-258,0 0-387</inkml:trace>
  <inkml:trace contextRef="#ctx0" brushRef="#br0" timeOffset="111843.3971">12201 11664 4128,'31'-25'4773,"-21"16"-129,0 5-1935,-8-12-774,7 14-129,-9-10-645,0 12 129,0 0-387,-6-7-258,-8 7-258,0 8 129,-8 3-258,-1 7-129,-6 3 0,1 5 0,-2 4-129,4 2 0,5 1 0,4 2 129,6-2-129,10-1 0,4-6 0,13-4 0,8-3 129,5-4-129,5 1 0,0-3 129,-1 4-129,-3-3 0,-4 7 0,-7 2 129,-5 2-129,-9 4 0,-5-4 0,-3 2 129,-8-1-129,-5-3 0,-6-2 0,-3 0 129,-4-7-129,-2-3 0,-3-4-129,3-7-129,1 0-516,-2-19-2838,13-2-1032,3-11-516,10-4-516</inkml:trace>
  <inkml:trace contextRef="#ctx0" brushRef="#br0" timeOffset="112218.4185">12421 11371 8514,'45'-41'5289,"-24"25"-387,3 13-516,-6 1-3612,5 8-258,-4 11 0,-3 10-129,-8 3-258,-3 6 129,-5 0 0,-3 5-129,-7 0 0,-6-2 0,-5 0 0,2-8-129,-1 0 129,1-9-258,6-1 129,5-10 0,8-11 0,6 2-129,12-4 258,4-8-129,8-1 0,0-2 0,6 2-129,-2-2-129,2 10-774,-13-5-3354,5 7-516,-3-2-129,-4 3-774</inkml:trace>
  <inkml:trace contextRef="#ctx0" brushRef="#br0" timeOffset="113031.465">13465 11572 1935,'0'0'4386,"0"0"0,0 0-1161,0-17-1290,0 17-387,0 0-387,0 0-387,0 0-129,0 0-129,-9 0 129,9 0-129,-14 3 129,3 2-258,-6 0 0,-1 8-129,-5 0 0,-2 6 129,-4 3-129,2 7 129,-2 7-129,5 7 0,6 0 0,8 4 0,6 2-129,7 1 0,12-3-129,6-7 0,7-8 0,6-5 129,-1-9-129,2-9-129,-1-7 0,-5-5-258,1-1-645,-11-18-2451,0 6-1290,-8-5-387,-1 2-258</inkml:trace>
  <inkml:trace contextRef="#ctx0" brushRef="#br0" timeOffset="113527.4934">13295 11791 5160,'0'0'5160,"0"0"0,6-6-516,4-3-2709,16 9-774,-3 0-516,7 0-129,0 0-516,-2 0-387,3 9-1548,-7-9-2580,-6 0-516,-4 0-129,-1 0-387</inkml:trace>
  <inkml:trace contextRef="#ctx0" brushRef="#br0" timeOffset="114127.5277">13990 11294 7611,'-1'-30'5289,"1"17"-387,9 2-129,-2-6-3612,19 16-258,4-6-258,15 7-129,1 0-129,8 2 0,-3 3-129,0 3-129,-4 0 0,-6 0-129,-8-4 0,-8 1 0,-10 0 0,-5 0 0,-10-5 0,10 15 0,-9-3 0,-1 2 0,-7 9 0,-7 2 0,-7 8 0,-8 6-129,-12 11 258,-10 7-129,-8 8 0,-5 5 0,-1 5 0,2 0 0,9-3 129,8-2-129,12-11 0,15-10 0,13-12 0,8-10 0,16-12 129,7-7-129,5-8 129,10-1 0,4-10 0,4 0 129,4-2-129,-2-1 0,-1 2 0,-4 4 0,-5-1 0,-6 1-129,-5 8-258,-11-2-258,-2 2-516,-16 0-3096,0 0-1032,3-7-258,-3 7-387</inkml:trace>
  <inkml:trace contextRef="#ctx0" brushRef="#br0" timeOffset="114598.5547">14262 11304 1677,'0'0'5031,"-12"-12"0,12 12-129,-11-10-2064,11 10-903,-8 4-387,8-4-645,-11 15-129,2-1-258,-3 0-258,-3 9 129,-6 10-258,-5 7 0,-3 14 0,-3 11 0,-2 12-258,0 7-258,7 14-387,-6-12-1806,13 4-2193,3-13-387,7-8-129,2-17-516</inkml:trace>
  <inkml:trace contextRef="#ctx0" brushRef="#br0" timeOffset="119214.8187">16959 11161 6450,'8'-14'4902,"-8"14"-129,0 0-774,-1-21-2193,1 21-645,0 0-387,-2 7-258,-3 13-129,1 13-129,-2 10-129,-2 12 0,-3 8 0,0 9 0,-4 6-129,0 1 129,0-3-129,2-3 129,2-8 0,4-7-129,7-8 0,3-9 0,11-12 0,5-9 0,5-11-129,5-9 0,4 0 0,1-14-258,3-2-516,-8-14-516,8 4-2838,-11-3-387,-2 2-387,-7-2 0</inkml:trace>
  <inkml:trace contextRef="#ctx0" brushRef="#br0" timeOffset="119419.8304">16709 11642 10320,'9'0'5031,"21"-3"-387,11-18-1032,9 4-3483,11 1-774,-2-4-3354,-2 3-387,-6-1-387,-9 2-387</inkml:trace>
  <inkml:trace contextRef="#ctx0" brushRef="#br0" timeOffset="119778.851">17196 10960 8256,'37'-46'5031,"-10"33"-258,2 5-258,4 8-3354,-7 1-258,2 19-387,-11 5-258,-4 15-129,-10-1 0,-3 5 0,-10 4-129,-3-3 129,-5-2-129,1-3 0,1-6 129,1-8-129,6-6 129,4-5 0,5-15 0,11 2 0,7-4-129,4-9 0,5 0-129,1-4-129,6 8-1032,-8-7-3483,5 3 129,-7 2-516,4 2-258</inkml:trace>
  <inkml:trace contextRef="#ctx0" brushRef="#br0" timeOffset="120214.8759">17989 11229 8127,'3'-29'4902,"-3"16"-258,-5 3 0,5 10-3225,-18 0-387,3 15-387,-10 12-258,-1 14-129,-7 7 0,3 8 0,-1 6 0,4 4-129,8-3 129,8-5-258,10-9 129,7-7 0,13-12-129,8-8 129,7-11-258,4-11-129,5-2-258,-6-17-516,4 8-1677,-7-14-2064,-6 0-258,-6-1-387,-6 0 129</inkml:trace>
  <inkml:trace contextRef="#ctx0" brushRef="#br0" timeOffset="120454.8896">17803 11435 3483,'-12'0'3741,"12"0"-258,13 15-129,-3-14-3225,3-1-129,-1 3 387,-12-3 516,14 7 258,-14-7-129,15 7 258,-4-7-258,13 0-129,3 0-903,8 0-3612,0-10-516,5 2-516,-2-5-258</inkml:trace>
  <inkml:trace contextRef="#ctx0" brushRef="#br0" timeOffset="121198.9322">18583 10946 7998,'-11'-12'5160,"11"12"-387,0 0-129,19-3-3225,0 2-516,13 1-258,8 0-258,11 0 0,5 0-129,4 0-129,0 0 0,-5-1 0,-9-2 0,-6 3-129,-15 0 0,-14 8 129,-11 4-129,-14 5 0,-13 6 0,-9 9 0,-9 8-129,-9 9 129,-7 9 0,-2 6 0,0 1 0,2 2 129,6-2 0,10-6 0,8-11 0,14-8 0,12-9 0,9-5 0,10-10 129,11-3-129,9-10-129,7-1 129,6-2 0,6-4 0,2-5 0,5-2-129,-3 4 0,-4-4 0,-6 7-129,-9 0-129,-4 4-258,-12-6-1032,-5 6-3483,-11 0 258,0 0-774,-11 0 0</inkml:trace>
  <inkml:trace contextRef="#ctx0" brushRef="#br0" timeOffset="121574.9537">18717 11012 3096,'13'-11'4257,"-13"11"129,4-17-1806,-4 17-645,0 0 258,0 0-258,-9 3-129,2 24-258,-8 2-258,-1 20-516,-6 4-387,-2 9-129,-4 6-645,-6-8-903,2 6-3483,-6-7 129,2-4-516,1-10-387</inkml:trace>
  <inkml:trace contextRef="#ctx0" brushRef="#br0" timeOffset="126663.2447">20637 10693 5160,'9'-16'4902,"-9"16"-129,0 0-258,6 15-3354,-8-6-129,2 14-129,-6 4-129,6 10-258,-6 4 0,1 12-129,-6 11 0,-1 7-258,-3 6-258,-2 3 258,2-4-258,-2-5 129,5-7-129,6-12 129,5-11-129,5-14 258,11-12-129,6-9 0,7-6-129,4-6 0,3-4-387,-2-13-516,5 7-2451,-10-9-1290,-1 0 0,-9-4-645</inkml:trace>
  <inkml:trace contextRef="#ctx0" brushRef="#br0" timeOffset="126883.2573">20382 11035 7611,'7'-7'5289,"19"3"-387,6-5-129,19 6-3612,-1-5-258,10 7-516,-1 1-1032,-7 0-3483,0 0-645,-6 0-258,-2-2-516</inkml:trace>
  <inkml:trace contextRef="#ctx0" brushRef="#br0" timeOffset="127159.2731">21135 10993 8901,'-9'7'5031,"9"-7"-258,11 18-258,8-18-3741,11 0 0,5 0-258,6 0 0,1 0-129,0-3 0,-3 1-258,-5-2-129,-6 1 0,-10 1-258,-3 2-258,-15 0-1032,8-3-3225,-8 3-129,-4 0-387,-6 0-258</inkml:trace>
  <inkml:trace contextRef="#ctx0" brushRef="#br0" timeOffset="127822.311">20816 10435 6450,'43'-39'5289,"-19"24"-387,0 3-387,-9-2-3225,6 13-516,-7 1-387,-3 7-129,-5 9 0,-6 6-129,-2 4-129,-10 6 0,-4 4 0,-5 2 0,-3 1-129,-5-2 129,0-1-258,4-4 129,4-3 258,4-4-258,11-5 129,6-2 0,13-7 129,10-3-129,10-1 258,8-6-387,3 5-516,-5-6-2451,5 0-1419,-5 0-258,-4 2-516,-2 1 258</inkml:trace>
  <inkml:trace contextRef="#ctx0" brushRef="#br0" timeOffset="128175.3312">21090 11248 7611,'-14'28'5289,"14"-28"-258,-1 22-129,1-22-3483,20 8-258,8-8-516,13 0-129,6-2-258,4-6 0,5-1-258,-5 2-258,-2 2-129,-11-7-258,-2 12-1806,-17 0-2451,-8-3-258,-11 3-387,5-10 0</inkml:trace>
  <inkml:trace contextRef="#ctx0" brushRef="#br0" timeOffset="128466.3479">21429 10628 8127,'0'0'5289,"2"15"0,-4 11-387,-4 19-3741,-6 10-387,0 15-258,-4 9-129,-2 12-258,-3 5-129,-1-4-129,-2-3-387,4-16 0,3-4-258,-6-25-1548,11-6-2322,0-19-516,12-19 129,0 0-516</inkml:trace>
  <inkml:trace contextRef="#ctx0" brushRef="#br0" timeOffset="128903.3728">21816 10887 8385,'0'0'5418,"0"0"-516,0 13 0,-7 20-3741,-10-1-387,6 18-129,-5 2-258,5 8-129,2-1 0,5 3-129,4-6-129,10-6 129,8-11-258,8-7 258,6-14-129,6-13 0,3-5 0,-3-12 0,1-10 0,-3-12 0,-4-8 0,-4-9 129,-6-6 0,-7-4-129,-8-5 129,-7 2-129,-4 2 0,-10 9 0,-11 9-129,-7 11-129,-5 10 0,-6 4-645,8 19-4128,-3 5 129,3 9-516,1 2-387</inkml:trace>
  <inkml:trace contextRef="#ctx0" brushRef="#br0" timeOffset="130066.4394">19995 11789 6708,'11'0'4773,"-11"0"-129,0 18-903,-17-7-1677,6 21-645,-13 9-516,-3 22 0,-9 8-387,-2 16-129,-8 7-129,4 13 129,1 5-258,3 0 129,10-8-129,10-4 129,12-12-129,6-7 258,15-13-258,10-10-129,4-13-129,7-10-258,3-4-774,-8-19-3741,4-6 129,-3-6-645,-1-8-129</inkml:trace>
  <inkml:trace contextRef="#ctx0" brushRef="#br0" timeOffset="130478.4629">20322 12364 4773,'-3'-13'5160,"-15"8"-516,2 5 0,-1 9-1677,-4 2-2064,5 8-387,-3 3-129,5 2-129,1 3 129,8 0-129,5 1-129,8-3 129,7 1-258,5-1 129,5-3-129,1 1 0,-3-6-129,-1 3 129,-7-4 0,-5-1 0,-3 0 0,-7-1 0,0-2 0,-10 0 0,-4-1 0,-4-2 129,-6 0-258,-3-4 0,-3-2-129,-2-6-1032,8-2-3096,-1-7-258,11-2-387,8-9-387</inkml:trace>
  <inkml:trace contextRef="#ctx0" brushRef="#br0" timeOffset="130639.4721">20435 12503 10965,'16'27'5160,"-12"3"-387,-4-1 0,3 7-4386,-2 3-645,-1-11-3096,2 2-1419,-1-9-129,-1-21-516</inkml:trace>
  <inkml:trace contextRef="#ctx0" brushRef="#br0" timeOffset="131427.5172">20523 12251 9288,'5'-44'4902,"-5"44"-387,10 11-387,-7 13-3999,4 10-645,-1 3-903,6 14-129,-7-8-258,7 5 258,-7-9 516,4-3 129,-4-7 645,0-10 645,3-4 774,-8-15 516,9 0 129,-6-11-387,8-2-258,-5-14-258,9 6-258,0-11-129,1 8-129,-4 0-129,3 9 258,-4 3-258,-1 12 0,-10 0 0,12 27 0,-12-2-129,0 4 129,1 4-258,2-1 0,2-1-258,0-9-258,6-1-129,-1-13-516,11 1 0,-5-13-129,13-2 0,-9-15 129,11 2 129,-7-8 258,4 0 645,-4 1 387,-4 0 258,-1 9 516,-11-3-129,3 12 129,-11 8 129,0 0 129,-5-1-387,-1 12 129,-6 6-516,1 7 0,1 3-129,3 5 0,4-1-258,3 0 0,3-6-129,7-4-129,10-5 0,3-10 0,7-6-129,1-7 129,2-8-129,0-7 0,1-4 0,-1-5 0,-6-5 129,-3-1-129,-5 0 258,-5 4 0,-7 3 129,-5 9 0,-4 9 129,-7 9 0,-5 6 129,0 19 129,-4 7-258,6 9 129,0 6-258,7 2 258,5-3-258,2 1 0,10-1-258,4-10-258,7-4-387,-6-21-2322,10 1-1677,-3-9-645,4-8-129,-4-14-258</inkml:trace>
  <inkml:trace contextRef="#ctx0" brushRef="#br0" timeOffset="131702.533">21847 11989 9804,'30'-13'5418,"-19"22"-387,-2 19-129,-8-2-3870,3 18-516,-4 10-129,-5 12 0,-5-3-129,-2 5 129,-1-5-258,2-6 0,0-7 0,5-7-129,4-9 0,2-12 0,9-7-387,2-15-387,10 2-1290,-6-13-3096,6-9-129,-4-12-129,0-4-516</inkml:trace>
  <inkml:trace contextRef="#ctx0" brushRef="#br0" timeOffset="131879.5431">21731 12207 10062,'-15'9'5031,"18"8"-387,21-13-258,8 1-3870,10-5-516,5-4-903,5 1-3483,-8-2-387,-5-1-258,-3 0-387</inkml:trace>
  <inkml:trace contextRef="#ctx0" brushRef="#br0" timeOffset="132079.5545">22222 12209 10836,'16'10'5418,"2"-6"-129,0-4-258,10 0-3612,0 0-1161,4-2-129,-2-1-129,-5-1-516,-1 4-903,-24 0-3870,16 2 258,-16-2-387,-7 7-516</inkml:trace>
  <inkml:trace contextRef="#ctx0" brushRef="#br0" timeOffset="132267.5653">22188 12387 6450,'-4'27'5676,"12"-21"-387,5-4-258,8 2-1677,1-4-2838,6-2-129,-3-5-387,-2-5-774,6 7-4128,-10-6 0,-3 2-516,-6 1-387</inkml:trace>
  <inkml:trace contextRef="#ctx0" brushRef="#br0" timeOffset="133086.6121">22545 11891 7224,'6'-28'5160,"-6"28"-129,0-17-129,0 17-3612,0 0-129,-9 19-387,-7 9 0,-1 14-129,-7 8-258,-2 11 0,-3 7-129,0 4-258,0 2-387,0-8-129,7 0-774,-6-17-3612,13-8-129,1-11-387,7-10-387</inkml:trace>
  <inkml:trace contextRef="#ctx0" brushRef="#br0" timeOffset="133478.6345">22780 12010 9417,'10'-2'5676,"-10"2"-645,-9 29 129,-6-7-3999,6 15-516,-3 0 0,2 6-129,5-1-258,5 0-129,3-6 0,11-6 0,7-8 0,6-6-129,4-12 0,3-4-129,-2-8 0,2-10 129,-6-9 0,-1-7-129,-7-7 0,-5-8 0,-4-1 0,-8-6-129,-3 4 129,-7 0-129,-11 9 0,-10 3-258,3 23-1548,-11-1-2838,5 13-258,-3 5-258,9 0-387</inkml:trace>
  <inkml:trace contextRef="#ctx0" brushRef="#br0" timeOffset="133754.6503">23168 11633 11223,'63'0'5934,"-34"17"-387,3 18-258,-12 10-4386,10 17-129,-12 7-129,-6 7-387,-11 4-129,-4 3 0,-14-1-258,-12-2 0,-7 0 0,-5-8-129,-4-4-129,-3-9-129,3 0-516,-11-23-2193,17 4-2193,2-14 0,9-2-387,2-12-387</inkml:trace>
  <inkml:trace contextRef="#ctx0" brushRef="#br0" timeOffset="144282.2525">6111 14368 1161,'23'-61'4128,"-18"29"387,0 6-1935,-10-14-129,2 22 258,-18-14-387,5 24-258,-16-10-516,1 18-387,-9 0-645,1 10-129,-6 13-258,-1 11-129,4 11 0,-1 7-129,7 7 129,6 3-129,8 3 129,7-5 0,10 1 0,7-10-129,16-5 258,5-6-258,9-4 258,4-1-129,2-6 0,2 2 0,0 1 0,-4-7 129,-5 1-258,-5 2 129,-6-3 0,-6 4 0,-8-5 0,-5 2 0,-2-4 0,-9 6 0,-7-3 0,-7-4 0,-3 0-129,-7-9 129,-3 1 0,-3-9 0,1-1-129,1-3-129,5 0-645,-1-15-3225,12 5-516,7-7-516,10 2-258</inkml:trace>
  <inkml:trace contextRef="#ctx0" brushRef="#br0" timeOffset="144726.2779">6311 14755 8901,'-2'-18'5031,"-11"3"-258,5 20-258,-10 10-3483,10 20-258,-1 5-387,4 11-258,-1 2 0,6 5-129,3-3 0,5-7 0,7-11 0,5-12 0,3-16-129,5-9 129,2-12 0,0-12 129,-1-7-129,-1-9 0,-4-10 129,-7-1-258,-4 3 258,-11 1-129,-2 4 0,-11 4 129,-4 5-258,-6 8 129,-1 16-516,-5-2-645,8 12-3354,1 3-258,2 8-258,9-3-516</inkml:trace>
  <inkml:trace contextRef="#ctx0" brushRef="#br0" timeOffset="145235.307">7557 14618 6063,'12'-27'5031,"6"16"-645,6 3 129,0 1-3225,8 7-387,-3 7-129,1 12-129,-8 4-129,-4 8 0,-11 6-258,-7 1-129,-4 2 0,-12 2-129,-9-1 129,-4 0-129,-7-7-129,-2-2 129,1-8-129,3-4-129,7-6-903,-1-14-1935,15-5-1419,5-15-129,15-1-645,11-11 387</inkml:trace>
  <inkml:trace contextRef="#ctx0" brushRef="#br0" timeOffset="145482.3211">7920 14529 8256,'23'-32'4902,"-23"32"-258,0 12-129,-5 20-2967,-13 2-387,2 15-774,-5 6 0,2 9-129,0-1-129,6 1 0,6-6 0,7-7-129,5-8 0,13-8 0,8-10-258,4-18-129,11-1-774,-7-12-3354,9-13-129,-2-11-387,-2-7-516</inkml:trace>
  <inkml:trace contextRef="#ctx0" brushRef="#br0" timeOffset="145850.3422">8096 14225 6321,'-6'-54'5031,"10"30"-258,11 8-258,-3-1-2967,13 17-387,-6 0-129,4 11-387,-9 8-129,-2 13-258,-5 7-129,-6 6 0,-1 3-129,-7 3 129,-4 0-258,0-3 258,-2-9-129,3-4 0,1-9-129,6-7 258,3-9-129,0-10 0,15 3 0,2-4 0,4-6 129,4-3-129,2 1 0,-4 0 0,-1 1-129,-4-2-774,5 6-3483,-11 1-387,-3 0-129,-9 3-645</inkml:trace>
  <inkml:trace contextRef="#ctx0" brushRef="#br0" timeOffset="147602.4424">9129 15048 7224,'5'11'4644,"9"-4"-258,-2-7-129,7-14-3483,-2-13-387,8-3 0,-2-11-258,4-1 0,-1-7 0,2-2-129,-5 0 0,-2 5 0,-3 6 0,-5 5 0,-6 9 0,-2 12 258,-5 14-387,0 0 387,0 11 0,0 14-258,0 3 258,2 3-129,3 3 0,1-3-129,4-4 129,-2-8-258,5-6 129,-1-6 0,0-7 0,2-5-129,-1-9 258,4-6 0,2-5-258,1-4 129,4-1-129,0 0 129,4 2-129,-1 4 258,1 10-258,-2 4 129,-3 10 129,-3 10 0,-3 12 129,-3 7-258,-7 4 129,0 6 0,-6 1 0,-1 2-129,-4-4 0,-4-4 0,-6-6 0,0-4 0,-3-6-129,-5-13-129,-1 7-1161,-4-13-2967,-4-11-258,1-10-387,-3-7-258</inkml:trace>
  <inkml:trace contextRef="#ctx0" brushRef="#br0" timeOffset="147739.4502">9414 14261 9030,'16'-20'4128,"-3"17"-3870,7-2-258,7-2-4773,6 3-387</inkml:trace>
  <inkml:trace contextRef="#ctx0" brushRef="#br0" timeOffset="148802.511">10949 14282 5805,'19'-9'5289,"-9"16"-387,2 17-258,-9 5-3741,12 17 0,-4 9-129,4 6-387,-7-1 0,0 1-258,-6-13 0,-2-10 0,-3-14 129,-4-13-258,-4-11-258,-1-12 258,4-12-129,1-13 129,7-9-129,0-6 129,13-5-129,5 2 129,11 5 129,4 2-387,9 10-387,-1 3-387,8 22-516,-9-8-258,10 21 0,-14-6 0,4 7 387,-13-1 516,-1 2 903,-3 1 645,-14-3 903,7 0 129,-16 0 129,0 0-129,0 0-258,0 0-258,-19 23-387,3 7-258,-10 4 0,2 9-258,-5 5-129,4 4 129,3-2-129,6-2 0,7-11 0,7-9-129,5-9 129,11-14-258,6-5 129,4-14-129,1-12 0,2-8 0,-3-5 0,0-6 129,-3 3-129,-3 3 0,-4 8 129,-3 10 0,-11 21 0,10 0 0,-8 16 0,-2 19 0,0 7 129,0 6 0,0 3-129,3-2 0,8-6-129,3-11 0,5-6 0,2-18-387,6-8 0,-1-17-258,5-9 129,-6-20-129,5-3 0,-6-22-129,3-4-387,-9-21 0,5 1 516,-11 0 774,0 7 387,-1 13 258,-8 9 387,4 30 0,-10 17 516,3 36 129,-9 17-387,6 25-516,-5 8-516,3 16-129,-2 5-129,2 1 0,4-6 0,1-8 0,0-11-129,0-14-387,11-4-1548,-7-25-2838,5-13 129,-9-8-774,13-11-129</inkml:trace>
  <inkml:trace contextRef="#ctx0" brushRef="#br0" timeOffset="149075.5266">11717 14327 6708,'-25'-8'5160,"25"8"-258,23-15-516,12 1-2838,13 2-1290,8 1-129,4 6 129,-1 3 0,-6 7 129,-10 14-129,-8 8 129,-17 5-258,-9 9 129,-9 0-129,-4 0 0,-7-7 0,1-8-129,0-9-258,0-11-129,10-6-903,-12-8-2709,10-13-903,2-15-516,0-5-129</inkml:trace>
  <inkml:trace contextRef="#ctx0" brushRef="#br0" timeOffset="150314.5975">12305 14326 2580,'5'81'5547,"-5"-42"-387,0-5 0,0-14-2193,3 9-1032,-3-29-645,11 14-774,3-16-129,6-10-129,1-9-129,2-7-129,-1-5 129,-2-7-129,-9-2 129,-4 0-258,-9 2 129,-12 5 0,-8 7 0,-7 8 0,-3 5 0,2 13-129,3 2 129,5 1-129,10 12 129,8-1 0,4-12 0,17 17-129,5-9 129,5-1 0,3 0 0,1-4 129,2 0-258,-2 0 129,-1 2 129,-5 3-129,-2 2 0,-4 2 0,-3 0 129,1 7-129,-5 2 0,-1-3 0,0 3-129,-4-6 129,0-1 0,-7-14 0,10 13 0,-10-13 0,8-10 0,0-5 0,-1-9 129,4 2-129,1-6 0,5 1 0,1 3 0,1 7 0,0 7 129,-2 7 0,-3 9-129,-1 10 0,-1 7 0,-2 3 0,2 3-129,0-5-258,8 2-129,-2-17-516,14 1 129,-5-12 0,9-5 0,-4-14 129,2-1 387,-5 2 516,-10-7 258,-1 8 387,-14-5 258,1 13-129,-9-5 0,4 16 0,-22-6-129,10 8-387,-1 8-129,3 7 0,-1 2 0,3 7 0,2-4-129,2 2 0,4 1-129,0-7 0,0-5 0,0-13 0,15 7 0,-2-9 0,0-8 0,5-3 0,0-2 0,4-3 0,-1 4 0,-2 1 0,0 6 0,-1 7 0,-2 2 0,-2 10 0,1 3 0,-2 5 0,2 2 0,4-4-129,1-6 0,3-9-129,6-3 0,1-19 0,7-7 0,-1-18 0,-1-6 0,0-13 0,0-7 129,-2-12 129,-1-6 0,-2 0 129,-6 2 0,-2 12 129,-6 10 129,1 19 0,-9 22 0,-8 23 0,0 29 129,-5 29-258,-12 18 0,-1 17 0,-2 16-258,0 5 129,2-3-129,1-9 0,9-9 0,0-18-258,8-17-129,0-26-387,9-11-3354,-9-21-1161,16-21 0,-11-15-774</inkml:trace>
  <inkml:trace contextRef="#ctx0" brushRef="#br0" timeOffset="150531.6099">12305 13564 10062,'7'67'5418,"15"-37"-645,3-7-387,2 4-7353,4 0-1419,-2-6-645,-4 0-516,-5-5-129</inkml:trace>
  <inkml:trace contextRef="#ctx0" brushRef="#br0" timeOffset="151102.6426">15327 14395 6063,'-39'39'5418,"39"-25"-387,20-2-387,13-11-3354,28 10-387,18-11 129,32 0-129,21-9-129,30-7-258,24-12 0,59-2-129,-4-7-129,29 0 0,23-1-129,16 2-129,43 7 0,-22 5 0,30 6-129,-54 2 0,19 3 0,-12 2-129,24 3 258,-51-2-129,-53 3 0,12-1-129,-49 4 129,0 4-258,-20 0 0,-24 7-129,-54 15-1419,14-7-2838,-11 4-258,-11 0-387,-8-2-387</inkml:trace>
  <inkml:trace contextRef="#ctx0" brushRef="#br0" timeOffset="151734.6787">22459 13883 1806,'-29'-75'5160,"8"43"-129,-3 3-129,1 15-1935,-9-4-903,10 21-516,-10 9-129,6 20-516,-4 9-258,6 12-387,0 8 129,7 9-258,4-1 0,11-3-129,2-4 129,14-3-129,11-15 0,8-12 129,10-14 0,7-13-129,4-5 129,4-19-129,-2-15 0,0-12 129,-4-13-129,-7-8 129,-10-4-129,-12-2 129,-12 0-258,-11 3 129,-10 9 0,-17 13-129,-14 14 0,-8 17-129,-7 15-129,-3 4-387,4 24-258,-5-4-387,15 15 129,-1-9-129,21 9 516,4-6 516,12 4 387,9 0 129,6-3 774,14 12 258,0-8 0,10 20 129,-3-8-516,8 10-387,-2-8-129,1 2 0,-1-7-258,-2-8 129,0-8-258,0-11 0,-3-5-129,-2-13-516,3 0-2322,-9-19-1806,2-1-129,-4-15-258,-1-7-387</inkml:trace>
  <inkml:trace contextRef="#ctx0" brushRef="#br0" timeOffset="152071.698">22768 14004 11223,'3'-12'5289,"1"27"-516,-4 16 0,-5 4-4257,5 10-387,-2 5 0,-1-1-129,1-3 0,-4-2 0,2-13-129,1-10 129,3-21-129,0 0 129,3-11 0,1-19 0,3-11 0,2-10 0,1-5 129,-1-1-129,1 3-129,-1-1 258,6 11-258,-3 4 129,5 11-129,2 6 129,-1 9-258,2 5 258,-1 5-129,-2 4 129,-2 0 0,-4 5-129,-3 7-516,-8-12-2193,-5 22-1935,-5-4-129,-5 4-387,-6 1-258</inkml:trace>
  <inkml:trace contextRef="#ctx0" brushRef="#br0" timeOffset="152239.7076">22801 14139 7611,'-2'41'5289,"9"-24"-258,1-7-258,7 3-2838,-2-13-1032,9 0-387,-4-4-129,2 0-258,1 4-516,-8-8-903,8 9-2709,-21-1-903,7 24-258,-14-7-387</inkml:trace>
  <inkml:trace contextRef="#ctx0" brushRef="#br0" timeOffset="152530.7243">22846 14396 5676,'-36'43'5289,"30"-28"-387,6-15-258,14 4-2322,1-13-1161,18 1-387,1-7-516,8-1-516,3 4-645,-5-12-516,14 7-1161,-17-13-1935,3-6-129,-14-17 2064,9 8 1806,-18-5 645,1-3 1161,0 14 774,-18-2 1161,8 25 1935,-8 16-129,10 21-2193,-10 11-1677,6 19-258,-1 13-645,1 5 0,6 4 0,-4-5-387,2-3-645,-9-17-3870,4-12 0,-5-18-387,0-18-258</inkml:trace>
  <inkml:trace contextRef="#ctx0" brushRef="#br0" timeOffset="152806.74">23104 13762 10191,'17'-69'5805,"12"68"-516,16 19 129,7 16-4515,9 13-258,1 8-129,-3 8-129,-10 3 0,-15 2-387,-15-1 0,-16 2 0,-16-2-129,-21-5 129,-13-8-129,-7-3 0,-4-6 0,-1-6 129,6-6-387,6-8-129,11 0-387,6-14-1290,15 9-2709,4-7-516,8 3-129,1-6-387</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03T18:47:00.230"/>
    </inkml:context>
    <inkml:brush xml:id="br0">
      <inkml:brushProperty name="width" value="0.05292" units="cm"/>
      <inkml:brushProperty name="height" value="0.05292" units="cm"/>
      <inkml:brushProperty name="color" value="#FF0000"/>
    </inkml:brush>
  </inkml:definitions>
  <inkml:trace contextRef="#ctx0" brushRef="#br0">506 5496 4128,'-13'-12'4515,"13"12"0,0 0-387,-18-14-2451,18 14-387,0 0-258,0 12-258,-1 2-258,2 15-129,2 7-129,4 16 129,1 10-129,0 18 0,0 10-129,3 6-129,-2 1 129,2 1-129,1-9 0,-2-7-129,2-14 129,0-15-258,-1-12-129,-6-19-645,9 0-2322,-14-22-1161,0 0-258,0 0-258</inkml:trace>
  <inkml:trace contextRef="#ctx0" brushRef="#br0" timeOffset="435.0249">318 5463 1032,'0'0'3999,"7"-15"0,-7 15 0,24-28-2322,-1 21 258,-2-6-387,18 9-129,-3-2-516,14 6-129,-2 5 0,9 7-258,-5 2 0,-4 9-387,-3 0 129,-9 6-129,-11 3 129,-11 9-129,-10 2 0,-4 6 0,-13 3-129,-8 5 0,-7 6 0,-5 4 129,-3-1-258,0-7 129,2-2-258,1-15-387,12-2-516,-4-22-1677,14-12-1419,8-13-516,3-20-258,7-7 258</inkml:trace>
  <inkml:trace contextRef="#ctx0" brushRef="#br0" timeOffset="1719.0984">782 5777 645,'42'27'3999,"-19"-3"258,2 2-1032,6 11-516,-10-5-645,8 11-258,-14-8-774,6 2-129,-11-9-387,0-5-129,-7-7-258,-3-16 258,0 0-387,-3-6 0,-1-17 129,0-6-129,2-9 0,1-7 0,1-6 0,0-3-129,7 3 129,0 0 0,2 6 0,4 6-129,-3 12 258,2 8-129,1 16-129,-1 4 129,-1 15 0,-1 9 129,2 8-129,2 4 0,-2-1-129,1 1 129,1-8 0,-1-1 0,0-10 0,-1-8 0,1-10 129,-2-3 0,-1-14-129,1-5 129,-3-7 0,-2-7 0,-5-1-129,-1-4 0,-3 5 129,-8 4-129,-5 6 0,-7 7 0,1 9 0,-3 8-129,3 6 129,2 8-129,6 5 129,2 1-129,7-2 129,5-4 0,0-12-129,18 5 129,0-10 0,2-12-129,3-4 258,4-4-129,0 1 0,3 1 129,-4 6 0,-2 9 0,2 8 0,-3 12 0,-2 12 0,-3 14 0,-2 4-129,0 9 129,-3-4-129,-2 1 0,2-8 0,1-6 129,2-12-258,-2-8 129,3-14 129,-4-5-129,2-11 0,-5-9 0,-7-1 129,-3-6-129,-10 3 129,-9-4-129,-8 3 0,-3 1 0,-6 2 129,0 1-129,5 4 0,4 0 0,6 0 0,10-1 129,8-2-258,6-1 258,16-8-258,5-5 129,8-3-129,4-5 129,3-4-129,1 1 0,-5 5 258,-5 4-129,-7 10 129,-2 7 0,-9 9 0,-12 15 0,0 0 0,11 28 0,-8 7-129,1 13 387,3 15-258,3 15-129,3 14 129,1 4-129,1 4 129,0 4 0,0-5 0,-2-9-129,-3-11 0,-1-18 0,-2-15 0,-3-15 129,0-9-258,-4-22 258,0 0-129,9-19-129,-6-11 129,-3-10-258,-2-9 129,-10-12-387,-4-1 387,-8-1-258,-3 7 258,-3 10-258,0 10 387,0 9-129,4 10 129,11 12 129,15 5 129,0 0-129,6-12 0,18 0 0,7-10 0,6-3 0,4-7-129,4-4 129,-3 1-387,-2 4 258,-7 7-387,-12 1 0,-2 18-1419,-19 5-2451,-5 13 0,-22 16-645,-17 19 0</inkml:trace>
  <inkml:trace contextRef="#ctx0" brushRef="#br0" timeOffset="2035.1164">643 6738 5805,'80'7'5289,"-33"-13"-387,6-8-129,-5-19-2580,22 4-387,-3-20-645,13-1-387,2-14-387,11-3 0,3-4-258,1-6 0,-2 4-129,-10 6 0,-9 10-129,-12 10 129,-13 8-129,-20 10-258,-12 14 0,-14 3-645,-5 12-2064,0 0-1677,0 0 0,-13 0-516,13 0-129</inkml:trace>
  <inkml:trace contextRef="#ctx0" brushRef="#br0" timeOffset="2229.1275">2214 5332 5547,'25'-17'3999,"-25"17"-258,0 0-1161,12 2-6192,-12-2 0,-3 17-387,3-17 0</inkml:trace>
  <inkml:trace contextRef="#ctx0" brushRef="#br0" timeOffset="2395.137">2238 5513 7482,'-1'29'4644,"1"-17"-129,0 0-645,0-12-2967,0 15-387,8-3-1806,-8-12-2580,17 12-645,-6-8 0,2-3-516</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03T17:08:31.123"/>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C502DA56-2FEB-4658-BABE-94006DCD1218}" emma:medium="tactile" emma:mode="ink">
          <msink:context xmlns:msink="http://schemas.microsoft.com/ink/2010/main" type="inkDrawing" rotatedBoundingBox="1451,8752 1502,7377 2189,7403 2138,8777" rotationAngle="-787261448" semanticType="enclosure"/>
        </emma:interpretation>
      </emma:emma>
    </inkml:annotationXML>
    <inkml:trace contextRef="#ctx0" brushRef="#br0">2135 7782 10707,'-4'39'5160,"5"-7"-258,10 14-129,-7 3-4386,3 13 0,-3 1-258,-2 2-129,-2 1-774,-3-16-2322,1-1-1677,-1-13-258,3-9-258,0-15-516</inkml:trace>
    <inkml:trace contextRef="#ctx0" brushRef="#br0" timeOffset="5.92466E6">1958 7395 3354,'10'0'3999,"-10"0"-645,0 0-1290,0 0-258,0 0-258,0 0-129,0 0-129,0 0-258,0 0 0,0 0-258,-8 1-129,-4-1-258,-3 0-129,-4 0-129,-7-1 0,0 1 129,-5 0-129,-2 0 0,-2 3 0,-1 5-129,1 1 0,0 1 0,3 1 0,3-2 0,3 2 0,4 0 0,5 1-129,2 1 258,7-2-258,1 2 129,5 2 0,-1 4 0,3 5 0,0 6 129,0 6-129,6 9 129,0 8-129,1 11 129,1 11-129,-2 8 0,-1 2 0,0 3 0,-3 7 129,-1-8-129,-1 0 0,0-8 0,0-10 129,1-11-258,2-8 258,-3-13-129,4-8-129,-3-10 0,1-6 0,-2-13 129,0 0 0,0 0 0,0-8 0,0 8 0,-2-16 0,2 16 0,0-17 0,0 17 0,5-10 0,-5 10 0,20-7 0,-2 4 0,2 3 0,2 0 0,6 2 0,0 1 0,0 3 129,-1 2-129,-2 0 0,-4-1 0,-7 0 129,-1 0-129,-13-7 0,14 10 0,-14-10-129,0 0-387,11 11-1548,-11-11-2193,0 0-516,0 0 0,5-13-516</inkml:trace>
  </inkml:traceGroup>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03T18:47:17.181"/>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C10B014B-5F80-4879-9EB7-0DC200339EA8}" emma:medium="tactile" emma:mode="ink">
          <msink:context xmlns:msink="http://schemas.microsoft.com/ink/2010/main" type="inkDrawing" rotatedBoundingBox="20892,7664 21167,6236 21785,6355 21511,7783" shapeName="Other"/>
        </emma:interpretation>
      </emma:emma>
    </inkml:annotationXML>
    <inkml:trace contextRef="#ctx0" brushRef="#br0">21247 6304 645,'0'0'3612,"0"0"774,0 0-1935,0 0-129,0 0-258,0 0-258,0 0-258,0 0-387,9-6-258,2 3-129,12 3-129,1 0-258,11 0 0,0 0-129,5 0 0,-2 5-129,0-1 129,-4-1-129,-4 6 0,-7-4 0,-5 4 129,-4-3-129,-4 6 0,-4 0 0,-1 7 0,-5 5 0,0 7-129,-5 9 0,1 9 129,-5 9-129,-1 13 0,-1 10 0,2 6 0,0 4-129,0 3 129,5-3 0,-1-5 0,4-7 0,-1-12-129,2-14 129,0-12 0,0-11 0,2-11 0,1-8 0,-3-11 0,0 0 129,0 0-129,0 0 129,0 0-129,0 0 129,0 13 0,0-13-129,-21 5 129,6-1 0,-6-1-129,-9 2 129,-6 0-129,-9 3 129,-5 3-129,-11 2 0,-4 3 0,-1 1 0,-1 4-129,7 0-129,6-7 0,17 5-1548,7-12-2709,16-6-387,14-1-387,0-13-258</inkml:trace>
  </inkml:traceGroup>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03T17:08:18.695"/>
    </inkml:context>
    <inkml:brush xml:id="br0">
      <inkml:brushProperty name="width" value="0.05292" units="cm"/>
      <inkml:brushProperty name="height" value="0.05292" units="cm"/>
      <inkml:brushProperty name="color" value="#FF0000"/>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FB58508-CD08-4D17-A0BD-AD1A61D7CC06}" emma:medium="tactile" emma:mode="ink">
          <msink:context xmlns:msink="http://schemas.microsoft.com/ink/2010/main" type="writingRegion" rotatedBoundingBox="1764,5767 5644,5617 5745,8246 1866,8396"/>
        </emma:interpretation>
      </emma:emma>
    </inkml:annotationXML>
    <inkml:traceGroup>
      <inkml:annotationXML>
        <emma:emma xmlns:emma="http://www.w3.org/2003/04/emma" version="1.0">
          <emma:interpretation id="{A87E2FC7-13D9-452D-A8B8-FFEACEF2BEC7}" emma:medium="tactile" emma:mode="ink">
            <msink:context xmlns:msink="http://schemas.microsoft.com/ink/2010/main" type="paragraph" rotatedBoundingBox="1844,5764 5644,5617 5687,6730 1887,6877" alignmentLevel="1"/>
          </emma:interpretation>
        </emma:emma>
      </inkml:annotationXML>
      <inkml:traceGroup>
        <inkml:annotationXML>
          <emma:emma xmlns:emma="http://www.w3.org/2003/04/emma" version="1.0">
            <emma:interpretation id="{B7838F6C-F622-4F6E-B40E-C9C2F65D532D}" emma:medium="tactile" emma:mode="ink">
              <msink:context xmlns:msink="http://schemas.microsoft.com/ink/2010/main" type="line" rotatedBoundingBox="1844,5764 5644,5617 5687,6730 1887,6877"/>
            </emma:interpretation>
          </emma:emma>
        </inkml:annotationXML>
        <inkml:traceGroup>
          <inkml:annotationXML>
            <emma:emma xmlns:emma="http://www.w3.org/2003/04/emma" version="1.0">
              <emma:interpretation id="{F8667677-588A-44CF-B0C9-20CB0DC38334}" emma:medium="tactile" emma:mode="ink">
                <msink:context xmlns:msink="http://schemas.microsoft.com/ink/2010/main" type="inkWord" rotatedBoundingBox="1844,5764 3023,5718 3062,6733 1883,6779"/>
              </emma:interpretation>
              <emma:one-of disjunction-type="recognition" id="oneOf0">
                <emma:interpretation id="interp0" emma:lang="en-US" emma:confidence="1">
                  <emma:literal>Let</emma:literal>
                </emma:interpretation>
                <emma:interpretation id="interp1" emma:lang="en-US" emma:confidence="0">
                  <emma:literal>let</emma:literal>
                </emma:interpretation>
                <emma:interpretation id="interp2" emma:lang="en-US" emma:confidence="0">
                  <emma:literal>wet</emma:literal>
                </emma:interpretation>
                <emma:interpretation id="interp3" emma:lang="en-US" emma:confidence="0">
                  <emma:literal>Wet</emma:literal>
                </emma:interpretation>
                <emma:interpretation id="interp4" emma:lang="en-US" emma:confidence="0">
                  <emma:literal>Lets</emma:literal>
                </emma:interpretation>
              </emma:one-of>
            </emma:emma>
          </inkml:annotationXML>
          <inkml:trace contextRef="#ctx0" brushRef="#br0">2012 5907 5805,'13'-66'5289,"-12"34"-258,4 7-258,-5-2-2451,0 27-774,0 0-516,0 13-258,-3 20-129,1 21-129,-9 13-258,1 21-129,-4 9 0,-6 11-129,1-1 0,-1-6-129,1-9 129,1-12-129,11-20 129,1-12 0,6-18 129,8-11 0,10-12 0,9-7 129,6-4 0,6-3-129,3-1 129,0-1 0,-1 1-129,0 0-258,-4 2-258,-11-2-516,3 1-4128,-14-7-129,-2 0-387,-8-13-516</inkml:trace>
          <inkml:trace contextRef="#ctx0" brushRef="#br0" timeOffset="332.019">2296 6447 5934,'11'16'5289,"1"-13"-387,1-6-258,6-1-2967,-3-15-645,12 1-387,-8-11 0,1 1-258,-7-6-258,-2 4 129,-7 1-129,-5 4 129,-2 7-129,-9 9 0,-2 9 129,-3 12-129,-2 17 129,1 12 0,1 10-129,4 9 129,4 3-129,5 2 0,3-2 0,6-10-129,7-8 0,2-13-258,8-9-387,-2-23-1548,9 0-2580,-1-12-129,5-13-645,-3-21 0</inkml:trace>
          <inkml:trace contextRef="#ctx0" brushRef="#br0" timeOffset="544.0311">2798 6079 11481,'19'-49'5418,"-19"49"-645,0 29 258,-10 8-4128,2 21-387,-2 5-129,2 15-129,-2 2-129,4-1 0,1-4-129,5-12-129,1-14 129,5-14-258,6-12-129,0-22-516,10-1-3870,-6-18-258,1-11-387,-6-10-258</inkml:trace>
          <inkml:trace contextRef="#ctx0" brushRef="#br0" timeOffset="692.0396">2760 6370 9804,'-10'-4'5031,"10"-10"-129,7-2-258,17 8-3870,7-6-516,5-5-2709,10 11-1935,-1-4-387,7 5-645,1-1-258</inkml:trace>
        </inkml:traceGroup>
        <inkml:traceGroup>
          <inkml:annotationXML>
            <emma:emma xmlns:emma="http://www.w3.org/2003/04/emma" version="1.0">
              <emma:interpretation id="{5507587C-E8A3-4045-AAC7-0B5C54ED36BE}" emma:medium="tactile" emma:mode="ink">
                <msink:context xmlns:msink="http://schemas.microsoft.com/ink/2010/main" type="inkWord" rotatedBoundingBox="3664,6244 4186,6224 4207,6787 3686,6808"/>
              </emma:interpretation>
              <emma:one-of disjunction-type="recognition" id="oneOf1">
                <emma:interpretation id="interp5" emma:lang="en-US" emma:confidence="1">
                  <emma:literal>n</emma:literal>
                </emma:interpretation>
                <emma:interpretation id="interp6" emma:lang="en-US" emma:confidence="0">
                  <emma:literal>N</emma:literal>
                </emma:interpretation>
                <emma:interpretation id="interp7" emma:lang="en-US" emma:confidence="0">
                  <emma:literal>0</emma:literal>
                </emma:interpretation>
                <emma:interpretation id="interp8" emma:lang="en-US" emma:confidence="0">
                  <emma:literal>^</emma:literal>
                </emma:interpretation>
                <emma:interpretation id="interp9" emma:lang="en-US" emma:confidence="0">
                  <emma:literal>h</emma:literal>
                </emma:interpretation>
              </emma:one-of>
            </emma:emma>
          </inkml:annotationXML>
          <inkml:trace contextRef="#ctx0" brushRef="#br1" timeOffset="6.29712E6">3671 6374 1548,'3'-26'2580,"-3"26"0,0 0-387,0 0-645,0 0-258,0 0-258,0 0 0,0 0-387,0 0 0,0 0-129,0 0-129,26 26 129,-10 1-258,-5 6 0,2 3-258,-2-2 129,4 9-129,-6-7 0,2 4 0,-2-7 0,0-5 0,-9-28-129,15 33 129,-15-33 0,0 0 0,0 0 129,29-22-129,-22-7 0,-1-1 0,3-14 129,2-6-129,-2-2 129,6 2 0,5-3 0,2 5 0,2 9 0,5 5 0,-9 8 0,4 16 129,-24 10-258,40 0 129,-40 0-129,22 44 129,-13-8-129,-3 8 0,3 3-129,-2 4 129,2-1 0,0-4 0,-1-4-129,1-4 129,-2-2 0,2-8-258,2-2 129,-11-26-129,9 46-516,-9-46-1548,0 0-1935,0 24-258,0-24 129</inkml:trace>
        </inkml:traceGroup>
        <inkml:traceGroup>
          <inkml:annotationXML>
            <emma:emma xmlns:emma="http://www.w3.org/2003/04/emma" version="1.0">
              <emma:interpretation id="{A1CED288-FE53-4BF2-94A6-C7B0A7370C06}" emma:medium="tactile" emma:mode="ink">
                <msink:context xmlns:msink="http://schemas.microsoft.com/ink/2010/main" type="inkWord" rotatedBoundingBox="5062,5649 5644,5627 5679,6530 5097,6553"/>
              </emma:interpretation>
              <emma:one-of disjunction-type="recognition" id="oneOf2">
                <emma:interpretation id="interp10" emma:lang="en-US" emma:confidence="1">
                  <emma:literal>be</emma:literal>
                </emma:interpretation>
                <emma:interpretation id="interp11" emma:lang="en-US" emma:confidence="0">
                  <emma:literal>bl</emma:literal>
                </emma:interpretation>
                <emma:interpretation id="interp12" emma:lang="en-US" emma:confidence="0">
                  <emma:literal>Be</emma:literal>
                </emma:interpretation>
                <emma:interpretation id="interp13" emma:lang="en-US" emma:confidence="0">
                  <emma:literal>he</emma:literal>
                </emma:interpretation>
                <emma:interpretation id="interp14" emma:lang="en-US" emma:confidence="0">
                  <emma:literal>b,</emma:literal>
                </emma:interpretation>
              </emma:one-of>
            </emma:emma>
          </inkml:annotationXML>
          <inkml:trace contextRef="#ctx0" brushRef="#br0" timeOffset="2216.1268">5156 5678 10965,'1'-32'5031,"-1"32"-129,-1 24 0,1 22-3999,0 13-258,0 20-258,-3 10-129,-1 9 0,-3-1-129,1-4-129,-2-17 0,0-8 0,-1-18 0,0-18 129,3-18-129,6-14 0,-2-17 0,3-12 129,12-8-129,7-4 129,4 1-258,5 6 258,2 10-129,1 10 0,-1 14 0,-4 9-129,-4 13 258,-7 9-129,-6 2 129,-6 4-129,-4-3 0,-11 3 129,-9-6-129,-5-2 0,-4-7-129,-3-7 0,2-1-774,-1-14-3354,14 0-645,2-17-258,15-5-387</inkml:trace>
          <inkml:trace contextRef="#ctx0" brushRef="#br0" timeOffset="2532.1448">5378 6301 10707,'29'18'5160,"-14"-13"-258,8 6-129,-3-11-3741,11 1-387,-1-2-258,5-8-129,-4-7-258,-3-3 129,-6-4-258,-6-4 258,-9-2-129,-6 0 0,-4 3-129,-11 6 129,-7 11 129,-3 9-129,-3 10 0,2 13 0,2 12 129,5 10 0,6 6 0,7 2 0,5-7-129,7-3-129,9-6 129,2-10-129,6-5-903,-6-20-3612,9-2-387,-4-9-258,3-8-516</inkml:trace>
        </inkml:traceGroup>
      </inkml:traceGroup>
    </inkml:traceGroup>
    <inkml:traceGroup>
      <inkml:annotationXML>
        <emma:emma xmlns:emma="http://www.w3.org/2003/04/emma" version="1.0">
          <emma:interpretation id="{833F3E5F-8E6F-461D-9F8B-801F7D8325BC}" emma:medium="tactile" emma:mode="ink">
            <msink:context xmlns:msink="http://schemas.microsoft.com/ink/2010/main" type="paragraph" rotatedBoundingBox="1839,7732 5235,7570 5267,8241 1871,8402" alignmentLevel="1"/>
          </emma:interpretation>
        </emma:emma>
      </inkml:annotationXML>
      <inkml:traceGroup>
        <inkml:annotationXML>
          <emma:emma xmlns:emma="http://www.w3.org/2003/04/emma" version="1.0">
            <emma:interpretation id="{14E9906E-66C7-40D2-A6DF-1FB1DCD3197D}" emma:medium="tactile" emma:mode="ink">
              <msink:context xmlns:msink="http://schemas.microsoft.com/ink/2010/main" type="inkBullet" rotatedBoundingBox="1842,7788 2430,7760 2433,7823 1845,7851"/>
            </emma:interpretation>
            <emma:one-of disjunction-type="recognition" id="oneOf3">
              <emma:interpretation id="interp15" emma:lang="en-US" emma:confidence="0">
                <emma:literal>-</emma:literal>
              </emma:interpretation>
            </emma:one-of>
          </emma:emma>
        </inkml:annotationXML>
        <inkml:trace contextRef="#ctx0" brushRef="#br0" timeOffset="12247.7005">1873 7850 8901,'-16'0'5289,"4"-8"-258,17 4-129,4-9-3483,23 9-387,6-4-387,14 2 0,9-1-258,5 2-258,1 2-129,-2-4-129,-4 4-129,-12-2-258,-8 5-387,-18-9-2193,-6 9-1806,-17 0-387,0 0-387,-14-7-129</inkml:trace>
      </inkml:traceGroup>
      <inkml:traceGroup>
        <inkml:annotationXML>
          <emma:emma xmlns:emma="http://www.w3.org/2003/04/emma" version="1.0">
            <emma:interpretation id="{9CBB12CE-334D-451F-9BBB-5A5E4D75BEA3}" emma:medium="tactile" emma:mode="ink">
              <msink:context xmlns:msink="http://schemas.microsoft.com/ink/2010/main" type="line" rotatedBoundingBox="2414,7704 5235,7570 5267,8241 2446,8375"/>
            </emma:interpretation>
          </emma:emma>
        </inkml:annotationXML>
        <inkml:traceGroup>
          <inkml:annotationXML>
            <emma:emma xmlns:emma="http://www.w3.org/2003/04/emma" version="1.0">
              <emma:interpretation id="{CC020A97-94CC-4FF4-9CDF-699CC3167EDF}" emma:medium="tactile" emma:mode="ink">
                <msink:context xmlns:msink="http://schemas.microsoft.com/ink/2010/main" type="inkWord" rotatedBoundingBox="2432,8089 2660,8078 2674,8364 2446,8375"/>
              </emma:interpretation>
              <emma:one-of disjunction-type="recognition" id="oneOf4">
                <emma:interpretation id="interp16" emma:lang="en-US" emma:confidence="0">
                  <emma:literal>0</emma:literal>
                </emma:interpretation>
                <emma:interpretation id="interp17" emma:lang="en-US" emma:confidence="0">
                  <emma:literal>O</emma:literal>
                </emma:interpretation>
                <emma:interpretation id="interp18" emma:lang="en-US" emma:confidence="0">
                  <emma:literal>o</emma:literal>
                </emma:interpretation>
                <emma:interpretation id="interp19" emma:lang="en-US" emma:confidence="0">
                  <emma:literal>D</emma:literal>
                </emma:interpretation>
                <emma:interpretation id="interp20" emma:lang="en-US" emma:confidence="0">
                  <emma:literal>a</emma:literal>
                </emma:interpretation>
              </emma:one-of>
            </emma:emma>
          </inkml:annotationXML>
          <inkml:trace contextRef="#ctx0" brushRef="#br0" timeOffset="12727.728">2477 8106 9933,'-24'66'5160,"17"-25"-387,1-5-387,9 3-3870,7-7-258,11-5-129,4-13 0,5-5-129,-1-9 129,1-6 0,-2-13 0,-4-6 0,-7-9 0,-7-3 0,-10-1 0,-2 0 0,-13 6 0,-7 5-129,-5 10-129,-3 4-516,12 13-3999,-9 1-258,11 11-258,4-3-516</inkml:trace>
        </inkml:traceGroup>
        <inkml:traceGroup>
          <inkml:annotationXML>
            <emma:emma xmlns:emma="http://www.w3.org/2003/04/emma" version="1.0">
              <emma:interpretation id="{0591267B-6147-4193-9F26-3AF42FB115BA}" emma:medium="tactile" emma:mode="ink">
                <msink:context xmlns:msink="http://schemas.microsoft.com/ink/2010/main" type="inkWord" rotatedBoundingBox="3696,7643 5235,7570 5262,8124 3722,8197"/>
              </emma:interpretation>
              <emma:one-of disjunction-type="recognition" id="oneOf5">
                <emma:interpretation id="interp21" emma:lang="en-US" emma:confidence="0">
                  <emma:literal>show</emma:literal>
                </emma:interpretation>
                <emma:interpretation id="interp22" emma:lang="en-US" emma:confidence="0">
                  <emma:literal>Show</emma:literal>
                </emma:interpretation>
                <emma:interpretation id="interp23" emma:lang="en-US" emma:confidence="0">
                  <emma:literal>snow</emma:literal>
                </emma:interpretation>
                <emma:interpretation id="interp24" emma:lang="en-US" emma:confidence="0">
                  <emma:literal>Snow</emma:literal>
                </emma:interpretation>
                <emma:interpretation id="interp25" emma:lang="en-US" emma:confidence="0">
                  <emma:literal>Skow</emma:literal>
                </emma:interpretation>
              </emma:one-of>
            </emma:emma>
          </inkml:annotationXML>
          <inkml:trace contextRef="#ctx0" brushRef="#br0" timeOffset="13223.7564">3974 7778 7353,'22'-51'5160,"-22"34"-129,-12-4-645,-2 21-2193,-18 0-645,2 10-774,-4 9-129,4 6-258,4 3 0,9 4-258,8 5 0,9-3 0,14 0-129,9-2 0,8 2-129,3-2 0,0-2 0,-4-2-129,-8-2 129,-9 1 0,-12-5 0,-9-2 0,-13-4 129,-10-6-129,-7-6 129,-6-4-258,4-2-258,-1-20-903,16 4-3354,1-14-129,19-1-387,5-12-387</inkml:trace>
          <inkml:trace contextRef="#ctx0" brushRef="#br0" timeOffset="13871.7934">4063 7647 9030,'31'-22'5031,"-21"30"0,-7 13-516,5 16-3483,-6 9-516,3 12-258,-2 3 0,0 4-129,-2-3-129,1-6 0,-2-11-129,0-14 0,1-14 129,-1-17 0,11-6 0,-2-18 0,6-12 0,1-5 129,3-3 0,1 0-129,-3 6 129,1 9-129,-5 8 0,-3 12 0,-10 9 129,9 10-129,-7 11 129,1 7 0,0 4-129,4-3 129,3 0-129,1-5 129,5-5-129,2-8 0,2-5 0,0-6 0,0-2 0,-1-10 0,0-9 0,-3-4 0,-2-4 129,0 1-129,-5 0 0,-1 3 0,-3 8 0,-5 17 0,0 0 0,0 0 0,-1 24 0,-3 3 0,3 2-129,1 1 129,5-3-129,7-4 129,4-9 0,5-5-129,2-7 129,0-2 0,-1-8 129,-2-6-129,-6-1 0,-6-6 0,-3-1 129,-5 0-129,-6-4 0,-10 2 0,-4 1 0,-2 4-129,-1 2-129,1 2-258,5 11-516,-1-9-1419,18 13-2322,0 0-258,8-1-129,10-1-258</inkml:trace>
          <inkml:trace contextRef="#ctx0" brushRef="#br0" timeOffset="14319.8191">4740 7815 7740,'23'29'5160,"-14"-8"-387,-5-3-129,6 10-3096,-7-11-645,7 7-387,-2-10-129,3-1-129,2-9-129,2-4-129,2-1 129,1-11 0,-1-4 0,1-6-129,-2-2 129,-2-2-129,-1 3 129,-5 2-129,-2 3 0,-2 2 0,-4 16 0,3-11 0,-3 11 0,3 11-129,1 9 129,-2 2-129,4 6 129,1 4-129,4-2 129,1-1 0,2-5-129,1-7 129,2-5 0,3-10 0,0-2 129,1-13-129,0-4 129,-1-3 0,0-5 0,-2-2 0,-5-1 0,-1 0 0,-6-1-129,-2 4 0,-4 3 0,-3 4 0,-4 5-387,-5-4-1161,3 16-3354,-2-1-129,11 2-387,-14 0-387</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03T17:08:22.219"/>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345C9CD4-EAD3-4827-94F3-6EF0DF217664}" emma:medium="tactile" emma:mode="ink">
          <msink:context xmlns:msink="http://schemas.microsoft.com/ink/2010/main" type="inkDrawing" rotatedBoundingBox="4492,5101 22857,6821 21881,17246 3515,15526" shapeName="Other"/>
        </emma:interpretation>
      </emma:emma>
    </inkml:annotationXML>
    <inkml:trace contextRef="#ctx0" brushRef="#br0">6530 6210 9804,'5'-31'5289,"-5"6"-516,0 8 129,0-9-3741,0 11-387,-10 1 0,0 14-387,-8 9 0,-4 16-258,-4 11 129,0 7-129,0 4 0,3 3-129,5-1 129,4-11-129,8-8 0,8-14 0,9-11 0,6-7 0,5-15 0,5-10 129,1-7-258,2 1 258,1 1-129,-5 7 129,-3 6-258,-6 10 129,-2 9 0,-6 14 0,-2 6 0,-2 6-129,-3 3 0,-1-4-516,8 5-516,-5-17-2709,9 2-1161,-2-15-129,6 0-387</inkml:trace>
    <inkml:trace contextRef="#ctx0" brushRef="#br0" timeOffset="308.0176">6737 6297 4902,'20'-38'5160,"-12"25"-387,4 13 0,-12 0-1419,20 13-1935,-15 0 0,6 10-774,-7-2 0,3 1-258,-5-3 0,2-2-258,-4-17 0,3 13 0,-3-13-129,12-15 129,-2-5-258,1-8 258,7-1-129,-1-5 0,3 2-129,0 3 258,-3 7-258,-1 9 258,-2 9-129,-3 4 129,-6 15 0,0 7-129,-5 4 258,2 4-387,-1 1 0,2-5-516,9 6-3870,-6-12-387,10 1-516,5-16-129</inkml:trace>
    <inkml:trace contextRef="#ctx0" brushRef="#br0" timeOffset="608.0348">7799 5774 8514,'12'-67'5676,"-10"43"-258,-2 24-387,0 0-2322,7 21-1806,-7 21-387,-2 16-258,-3 12-129,-2 9 129,-2 4-129,-3 1-129,0-8 0,1-9-129,1-9-387,-2-20-774,11-3-3483,-5-20-387,6-4-258,0-11-387</inkml:trace>
    <inkml:trace contextRef="#ctx0" brushRef="#br0" timeOffset="1052.0602">7663 6123 8901,'7'27'5289,"6"-16"-516,12 6 0,-1-9-3612,12 6-129,0-9-387,4 0-258,-1-5-129,0-2-258,-4-6 0,-4-3 0,-2-4 0,-7-5-129,-2-1 129,-4-1 0,-4 0 0,-6 3-129,-5 2 129,-1 5 0,-10 6 129,-5 6-129,-5 8 129,-7 11 0,1 5 0,0 6 0,3 3 129,6 4-129,4-1 129,8-1-129,7-4 0,9-3-258,6-6-129,2-7-387,8 6-3096,-7-19-1032,5 1-645,-7-7 129,4-5-645</inkml:trace>
    <inkml:trace contextRef="#ctx0" brushRef="#br0" timeOffset="1804.1032">7504 6129 9546,'0'-16'5289,"0"16"-258,-9 0 0,-3 10-3870,7 19-387,-3 3-258,4 8-129,-1 2-258,-1-2-387,5 0-516,-7-15-3999,8-4-129,0-21-258,0 0-774</inkml:trace>
    <inkml:trace contextRef="#ctx0" brushRef="#br0" timeOffset="2255.129">7490 5929 9030,'-3'26'4773,"3"-6"-387,1 7-258,1 4-4386,8 13-1677,-2-1-2193,0 6-129,-6-10 903,9 12 774,-11-20 774,3 3 903,-1-12 516,-2-22 2064,2 17 2580,-2-17 129,16-1-1419,-12-22-774,10 10-516,-7-15-903,7 5-129,-6-5 0,4 8 0,-6-1-258,4 10 129,-10 11 0,14-4 129,-14 4 0,11 22-129,-4-3 129,2 6-258,-2-2 0,4 3-258,-3-8 129,2 3-129,-1-8 0,0-1-129,2-7-129,-1-5-516,5 9-2322,-7-12-1806,4 1-258,-2-13-387,3 8-516</inkml:trace>
    <inkml:trace contextRef="#ctx0" brushRef="#br0" timeOffset="2935.1679">8258 6117 10191,'6'-22'5160,"-6"22"-258,-1-20-258,1 20-3999,-18 1-129,5 10-129,-4 1-129,-1 6 0,-3 3-258,4 0 258,0 3-258,3-2 0,5-3 129,4-2-258,5-5 129,0-12 0,7 11-129,3-11 129,3-3 0,-1-7 0,2 0 0,-4 0 129,0 2 0,-2 5 0,-8 3 129,10 12 0,-8 8 0,-2 13-129,0 8 129,-2 12-258,-4 8 129,-2-1-129,-3 5-129,-3-2 258,-3-2-258,-2-5 129,-1-11 0,-3-7-129,2-7 0,-2-8 0,2-3-645,-3-20-1548,5 1-2580,0-9-258,12-9-387,-1-19-387</inkml:trace>
    <inkml:trace contextRef="#ctx0" brushRef="#br0" timeOffset="3515.201">8236 6330 10191,'46'-26'5289,"-20"15"-258,-2-4-258,7 5-3870,-4-5-516,4-1-129,-3-1-129,-5 3-129,-5-1 129,-4 0-129,-9 3 0,-5 12 129,-3-15-129,-6 15 129,-5 3-129,0 7 129,-2 6-129,2 4 0,2 2 129,4 0-258,3 0 258,5-3-258,0-1 129,6-6-129,6-4 0,-2-7 0,6-1-129,-1-1-129,5-9 0,-3-4 0,3-1 0,-2-3 258,1 3-129,-1 1 258,-3 3 0,0 7 387,-2 4-129,1 4 0,-5 7 258,3 7-129,-2-1 0,0 5-129,-2-5 0,-1 2-129,-4-8 129,-3-11-129,0 16-129,0-16 129,0 0 0,-7-5-129,4-7 0,3-5 0,6-9 0,4-3 0,8-5-129,5-2 129,3 2 0,4 1-129,1 7 129,-3 2-516,2 17-1290,-9-5-3225,1 12 129,-9 0-645,4 6-516</inkml:trace>
    <inkml:trace contextRef="#ctx0" brushRef="#br0" timeOffset="12399.7092">7038 7350 1677,'7'-26'4773,"-7"26"258,4-25-1419,4 25-258,-8-13-645,0 13-516,0 0-774,2 18-387,-5 6-387,-4 15-258,-4 8-258,-2 14 0,-4 10 129,-3 4-129,1 1-129,1-5 129,2-9 0,5-6 0,5-14 0,6-13-129,9-12 129,11-12 0,11-5-129,8-7 129,10-11 0,5 0-129,4-2 129,-3 0-129,-1 3-129,-12 0 0,-4 8-387,-13-6-645,-3 8-3870,-22 7 258,0 0-774,0-13-129</inkml:trace>
    <inkml:trace contextRef="#ctx0" brushRef="#br0" timeOffset="12635.7227">7277 7631 8256,'-7'-8'5031,"-1"25"-258,2 4 0,2 16-3999,-2 3-129,1 11 0,-4 3-258,2 5-258,-1-1 0,2-12-516,2 5-1419,-2-18-2580,6-6-516,0-15-129,0-12-516</inkml:trace>
    <inkml:trace contextRef="#ctx0" brushRef="#br0" timeOffset="12947.7406">7871 7245 8256,'35'-12'5289,"-33"27"-258,-5 19-387,-18 9-3612,1 21 0,-10 8-387,2 10-129,0 3-258,6 5 0,5-6 0,10-4-129,7-13 0,7-5-129,13-17-258,7-13 0,11-5-1032,-9-23-3483,10-4-129,-4-12-387,1-6-516</inkml:trace>
    <inkml:trace contextRef="#ctx0" brushRef="#br0" timeOffset="13383.7655">8176 7607 5805,'24'18'5031,"-13"0"-129,0 3-387,6 8-3483,-9-4 129,4 7-645,-7-3 0,-1 0-258,-4-8 129,0-6-258,0-15-129,-4 14 129,4-14-129,-3-10 258,3-10-516,2-8 258,5-7-129,4-5 129,3-3-129,-1-1 0,4 5 0,1 2 129,0 6 0,0 10 0,-1 10 129,1 11 0,-2 3 0,2 12 0,-2 6 129,-3 6-129,0 7 0,-3-1 0,-3 3 0,0-5-129,-3-2 0,-3-5-258,2 1-1032,-4-12-3096,1-13-387,0 0-516,0 0-258</inkml:trace>
    <inkml:trace contextRef="#ctx0" brushRef="#br0" timeOffset="13927.7966">8596 7168 5805,'4'-29'5418,"3"19"-516,1-6-129,9 11-2838,-8-6-774,11 11-387,-5 0-258,2 10-258,-3 5-129,-2 8 0,-7 3-129,-4 5 0,-1 1-129,-7 2 258,-4-3-258,1-2 258,-4-6-129,6-5 0,1-6 0,7-12 0,-2 11 129,2-11-129,14-3-129,0-4 129,3-1-129,0 0 129,6 2-387,-4-7-516,8 13-2451,-12-5-1161,5 3-774,-7 2-129,1 0-129</inkml:trace>
    <inkml:trace contextRef="#ctx0" brushRef="#br0" timeOffset="14811.8472">8968 7643 6063,'0'0'5289,"0"0"-387,0 0-129,11 0-3225,12 0-645,3 0-258,12 0 0,2 0-258,6-3-129,0 1-129,-2-1-129,-6 0-129,-7-1-387,-4 4-1419,-13 0-2838,-4-1-129,-10 1-645,-6-11 129</inkml:trace>
    <inkml:trace contextRef="#ctx0" brushRef="#br0" timeOffset="14991.8575">9191 7422 7353,'0'0'5031,"-8"15"-129,8 15-258,0 6-3999,0 10 0,4 1-258,0 4-387,3 0-516,-7-11-3612,6-3-516,-2-11-387,7-9-258</inkml:trace>
    <inkml:trace contextRef="#ctx0" brushRef="#br0" timeOffset="15479.8854">9631 7331 6837,'14'-3'5160,"2"28"-129,-10-4-645,4 13-3354,-7 0-516,4 6 0,-4-1-387,-1-3 129,-2-4-258,0-6 0,-1-5-129,-3-8 0,4-13 0,-9 8 0,9-8-129,-5-12 129,5-6-129,0-10 129,7-9 0,3-8-129,7-2 258,0 1-129,2 1 258,2 6 0,-2 6 129,2 15 0,-3 14 0,-2 10 0,-2 16 129,-2 8 0,-1 6-129,-1 5 258,-2 0-258,-1 1 0,-3-6-129,1-5 129,-1-5-129,-2-6 0,2-4-516,-4-16-645,5 13-3741,-5-13-387,0 0-129,8-9-645</inkml:trace>
    <inkml:trace contextRef="#ctx0" brushRef="#br0" timeOffset="23888.3663">10158 7608 5289,'0'0'5160,"18"8"-129,6-10-516,11 2-3354,3-12-258,10 4-258,-1-7-129,1 6-387,-7-1 0,-5-2-387,-7 7-387,-13-11-1935,-3 13-1935,-13 3-516,0-11-129,-11 2-128</inkml:trace>
    <inkml:trace contextRef="#ctx0" brushRef="#br0" timeOffset="24083.3775">10371 7294 6450,'0'0'5289,"-6"8"-516,5 17-387,3 12-3354,-2 7-516,5 6-129,-2 4-258,1 1-129,0-2-129,-3-12-645,6 1-2322,-7-17-1677,5-7 0,-5-18-516</inkml:trace>
    <inkml:trace contextRef="#ctx0" brushRef="#br0" timeOffset="24288.3892">10643 7161 8901,'6'53'5031,"-6"-11"-387,1 12-1677,0-4-2322,6 5-129,-1-4-387,1-6-258,1 0-645,-7-19-3612,4-2-129,-4-14-516,-1-10-387</inkml:trace>
    <inkml:trace contextRef="#ctx0" brushRef="#br0" timeOffset="24555.4045">10817 6887 6450,'56'20'5031,"-23"14"-258,1 11-258,7 19-3999,-3 7 258,0 12-387,-7 4-129,-3 3-129,-11-3-129,-6-1 0,-11-7 129,-5-9-129,-9-12-129,-7-11 0,2-7-129,-5-18-645,8-1-1161,-2-17-2322,7-4-645,11 0-129,-4-24 259</inkml:trace>
    <inkml:trace contextRef="#ctx0" brushRef="#br0" timeOffset="24879.423">11524 7533 5547,'8'8'5418,"7"-8"-387,9 0-258,2 0-3225,9 0-1032,-1-2 0,2-1-387,-3 3-387,-6-4-516,4 4-3741,-14 0-387,-1 0-129,-7-1-645</inkml:trace>
    <inkml:trace contextRef="#ctx0" brushRef="#br0" timeOffset="25435.4548">12147 7129 5676,'5'-39'5289,"9"20"-258,-2-3-387,10 5-3612,-3-2-387,11 8 129,0 2-516,4 8 129,-2 1 0,-1 10-387,-7 9 258,-3 5-387,-8 5 258,-11 6-258,-4 2 258,-13 3-258,-7-2 129,-6 3-129,-6-7 129,1-2 0,0-6 0,6-5-129,7-6 129,9-5 0,11-10 0,0 0 0,20 10 0,8-8 0,6 3-129,2 0 129,3 5 0,-4 1 0,-3 6-129,-5-1 129,-10 5 0,-7 0 0,-9 2 0,-5 0 0,-10-3 0,-8 4 0,-4 0 0,-6-3 129,0-3-129,0-3 0,4-1-645,0-14-1032,10 3-2838,7-9-387,10-5-387,4-12-387</inkml:trace>
    <inkml:trace contextRef="#ctx0" brushRef="#br0" timeOffset="25827.4772">12584 7398 6450,'45'-2'5547,"-30"12"-387,2 11-387,-7-9-3612,5 19-516,-5-4-129,0 5-129,-2-3-387,-4-2 129,-3-5-129,-1-6 0,-1-6-129,1-10-129,-11 0 129,5-5-129,3-12 129,1-8-129,2-1 0,2-7-129,7 1 129,0 1 0,6 4 129,-2 5 0,2 7 129,0 10 129,1 5 0,1 8 258,-5 9-129,4 7 129,-4 3-129,-1 5 129,-3-2-258,-2 2 258,-2-3-387,-1-7-387,-1 2-258,-2-24-2193,-1 14-1935,1-14-387,0 0-387,-10-17 259</inkml:trace>
    <inkml:trace contextRef="#ctx0" brushRef="#br0" timeOffset="26127.4944">12919 6999 7611,'24'-39'5289,"-7"32"-387,-3 3-258,5 5-3999,-6 7 0,2 7-387,-7 7 0,-2 6-258,-6 0 387,-4 3-645,-3 1 516,-3 0-516,2-7 516,4-1-129,2-4 0,2-8 129,10-6-129,6-3 0,6-3 129,-1-7-258,4 2-129,-5-8-645,8 6-3999,-12-2-129,1 4-645,-9-4-387</inkml:trace>
    <inkml:trace contextRef="#ctx0" brushRef="#br0" timeOffset="26575.52">14689 7159 9804,'-4'-39'5289,"4"39"-258,0 0 0,-12 12-4257,11 23-258,-2 8-387,3 10 0,0 3-129,0-3-129,0 1-516,0-19-1677,6-1-2451,-5-21-516,-1-13 0,0 0-645</inkml:trace>
    <inkml:trace contextRef="#ctx0" brushRef="#br0" timeOffset="26735.5292">14703 6844 7224,'0'0'4644,"5"6"-258,1 15-1032,-2 1-7482,8 6-387,2 3-129,4-1-129</inkml:trace>
    <inkml:trace contextRef="#ctx0" brushRef="#br0" timeOffset="27035.5463">14911 7120 8256,'9'6'5160,"-9"-6"-387,0 0 0,2 11-3999,-2-11-258,0 12-129,0-12-258,0 18-129,3-4 0,3 1 129,5 3-129,2 2 0,1 2 0,3 1 129,-2 1-129,-3 1 0,-4 1 0,-3-1 129,-5-1-258,-2-2 129,-9-2 129,-5-2-129,-3-3 0,-1-5 0,0-3 0,-1-3-258,9 1-903,-6-5-3354,18 0-258,-3-9-516,8-2-258</inkml:trace>
    <inkml:trace contextRef="#ctx0" brushRef="#br0" timeOffset="27575.5772">16184 7039 7998,'43'-45'4902,"-31"25"-258,-12 2-129,0 18-3741,-22-4-129,-4 10-129,-11 13 129,-2 13-516,-3 9 258,3 6-258,7 2 0,9 0 0,9-4-129,11-7 0,7-10 0,12-14-129,8-9 129,1-5-129,2-14 129,1-8 0,-1-7 129,-3-2-129,-3 2 0,-4 7 129,-4 3 0,-3 9 0,-2 7-129,-8 3 129,12 20-129,-6-1 0,4 5-387,0-6-258,11 11-2967,-5-15-1032,9-2-516,-1-7-258,4-2 0</inkml:trace>
    <inkml:trace contextRef="#ctx0" brushRef="#br0" timeOffset="28018.6026">17094 7088 5547,'23'-78'4902,"-10"42"129,-6-2-258,4 17-2838,-12-1-516,1 22-258,-10 10-129,6 28-387,-6 20-129,4 18-129,-1 16-129,2 18-129,2 5 0,0-4-258,3-3-129,-3-13-387,3-11-258,-5-30-1548,2-8-2193,-6-28-387,9-18-516,-18 0 0</inkml:trace>
    <inkml:trace contextRef="#ctx0" brushRef="#br0" timeOffset="28275.6173">17029 7063 8643,'33'-110'5289,"-8"90"-387,0 11-258,6 9-3354,-2 0-516,6 17-258,-6 6-129,-3 6-129,-5 2 129,-8 1-258,-10 3-129,-6 3 0,-12-1 0,-9 0-258,-3-2-258,-4-10-387,6 2-645,-5-23-1032,18-1-2064,1-11-645,14-11-129,10-13 258</inkml:trace>
    <inkml:trace contextRef="#ctx0" brushRef="#br0" timeOffset="28799.6472">17277 7039 1806,'11'-16'4515,"-9"3"258,-2 13-258,0 0-1419,0 14-1032,0-1-645,7 11-516,2-1-258,3 8-129,0-1 0,0 3-129,-3-4-129,0 0-129,-5-7 0,-3-5-129,-1-6 0,0-11 129,0 0-258,-10-8 129,7-9 129,3-5-129,0-2 0,4-4 0,5 0 0,1 1 0,3-2 0,2 4 129,4-1-258,-2 2 129,6-5 0,-2 3 129,1 2-258,-1-1 129,-2 5-129,-1 3 129,-8 3 129,-1 2-258,-9 12 129,0 0 129,0 0-129,-11-5 0,-5 10 0,0 9 129,-3 6-129,-1 7 0,2 4 129,3 8-129,0 0 129,6 1-129,4-3 129,5 0-258,0-7 129,8-5 129,2-8-258,2-7 129,2-6-129,0-4-258,3-2-129,-2-16-1161,7 7-2838,-7-8-258,6 3-387,-1-5-387</inkml:trace>
    <inkml:trace contextRef="#ctx0" brushRef="#br0" timeOffset="29515.6882">17918 6715 7482,'5'-33'4644,"-5"21"-129,0 2-516,0 10-3354,0-14-387,0 14 129,0 0-258,-8-7 0,8 7 0,-9 0 129,9 0-129,-8 17 129,0 1 0,1 7 0,-3 4 129,1 13-129,-3 3 258,1 11-258,0 7 0,2 5-129,1 4 0,2 0-129,4 2 0,1-9-129,1-3-258,0-10-129,3-5-129,-3-14 0,3 1-903,-6-19-1161,3 2-1935,0-17-387,-13 16 0</inkml:trace>
    <inkml:trace contextRef="#ctx0" brushRef="#br0" timeOffset="30055.7191">17571 7088 4644,'18'24'4773,"-11"-7"-129,1 3-258,-3-4-2193,2 9-1290,-6-11-129,3 2-129,-4-16-258,0 0 0,0 0 0,2-18 129,-2-9-129,4-2 0,-1-5-387,1-3 129,3 1-516,-2-4 129,6 15-1032,-7-3-3096,7 13-516,-1-1-258,4 11 0</inkml:trace>
    <inkml:trace contextRef="#ctx0" brushRef="#br0" timeOffset="30971.7715">17797 7045 7740,'-8'5'5160,"8"8"-387,14-6-258,-3-7-3612,18 5-258,1-5-129,7 0 129,-1-1-387,2-9-129,-4-2-129,-2 0 258,-5-1-258,-3-3 258,-6 1-258,-4-6 129,-4 2-129,-5-1 0,-5 0 0,0 4 0,-7 2 0,-3 6 0,-4 8 0,0 5 0,-4 14 0,0 6 129,2 6-129,2 8 0,4 3 129,3 0-129,7-2 0,5-7-129,11-4-387,0-12-258,12 3-1032,-5-20-1161,13 0-774,-8-11 0,10 0 516,-11-16 903,6 5 1290,-7-6 1032,-7-2 1677,2 13 1548,-16-11 387,5 16 0,-14-6-645,4 18-774,-13 0-774,3 11-645,-4 1-387,5 6-129,2-1 0,4 1-129,4-3-129,11-5 0,4-5-129,6-5 129,6-2-129,1-15 0,2-4 0,0-10 0,-1-6 0,-2-9 0,-4-6 0,-3-3 129,-7-1 0,-3 5 129,-4 5 129,-3 8-129,-4 14 129,0 24-129,-6 0 129,-2 24 0,0 19-129,1 11 0,3 7 0,4 6-129,0-1 129,8-3-129,6-7 0,1-9-258,4-11-258,-2-16-258,2 1-2193,-8-21-1935,1 0-129,-12-12-387,0-5-387</inkml:trace>
    <inkml:trace contextRef="#ctx0" brushRef="#br0" timeOffset="31124.7802">18536 6861 7998,'-5'-17'4515,"13"2"-129,8 13-387,11-3-3612,6 5-387,10 2-1161,4 1-2967,3-1-387,6 1 0,0-3-258</inkml:trace>
    <inkml:trace contextRef="#ctx0" brushRef="#br0" timeOffset="31435.798">19335 6749 9804,'42'-31'5418,"-38"19"-516,-4 12 0,-25-10-3999,4 11-387,-5 11-129,2 3-258,0 6-129,7 2 129,10 2-129,7 6 0,5-1-129,11 1 258,7-4-258,1 0 129,-1-1 129,-5-4-129,-3 2 0,-8-7 0,-7 0 129,-4-1-258,-9-2 258,-6 1-129,-3-1-129,0-4-258,-1 2-258,2-11-516,12 9-1806,-1-10-1806,10 0-516,2-17-258,15 0 129</inkml:trace>
    <inkml:trace contextRef="#ctx0" brushRef="#br0" timeOffset="32974.886">19440 6944 7224,'61'-56'5031,"-37"33"0,-9-5-903,-1 19-2193,-14-11-903,0 20-129,-8-8-387,-5 8-258,-3 8-129,-3 6 0,-1 8-129,0 0 129,2 2-129,2 1 129,4-2-258,4-4 129,5-3 129,3-4-129,0-12 0,11 4 0,1-4 0,5-7 0,3-8 0,1 1 0,0-3 0,-2 5 0,-1 0 129,-4 12-129,-3 4 129,-5 13-129,-5 13 129,-1 9 0,-7 8 0,0 4-129,-4 6 0,4-4 0,-1-2 0,1-6 0,4-6-129,0-10 129,3-8 0,0-21 0,5 8 0,3-15 0,2-15 129,3-10 0,5-11-129,3-8 129,4-14-129,0-4 129,2-2-129,-1 6 129,-3 4-129,-2 12 129,-6 10-129,-4 13-129,-11 26 258,0 0-129,2 31 0,-4 1 0,-4 6 0,1 7 0,0-1 0,1-2 0,4-3 129,0-14-129,9-4 129,4-12-129,1-6 0,5-3 129,1-12-129,1-5 0,1-8 0,1-3 0,-3-7 0,0-2 0,-3-1-129,-1 2 129,-3 6 0,-2 2 0,-4 4-129,0 7 0,-7 17 129,0 0 0,7 2 129,-5 11-129,-1 4-129,1 7 129,2 0 129,0 0 0,1-1-129,1-5-129,1-3 129,3-2 0,4-5-258,2-8 129,4 0-129,1-5-258,4-8 129,2-3-129,1-2 0,-5-2 0,0-1 258,-6 1 0,-4 0 258,-5 1 258,-6 7 0,-2 12 129,-6-10 0,-4 10-129,-2 3 0,0 14 0,-2 0-129,2 4 129,3 2-258,1 0 129,5-3-129,3 0 129,0-6 0,0-14-129,10 9 129,-1-9-129,2-5 0,2-8 0,2-3 0,-1-2 0,1-2 0,1 0-129,-3 3 129,-1 1 0,-3 7 0,0 3 0,-9 6 0,15 0 0,-15 0-129,12 10 129,-12-10 0,15 19 0,-6-9 0,0 2 0,1-5 129,-1 3-258,-1-6 129,2 2 129,-1-4-258,0-2 129,0 0 0,1-8 0,2 1-129,-1-7 129,4 2 0,-4-5-129,3 5 129,-1-1 0,-3 2 0,1 3-129,-11 8 258,14-6-258,-14 6 129,10 4 0,-10-4 0,11 19 0,-4-8 0,1-2 0,4 0 0,1-1 0,-1-4 0,4-1 0,1-3 0,1 0-129,-1-8 129,-1-3 0,-1 1 0,-4-7 0,-1 2 0,-3-2 0,-4 3 129,-2-1-129,-1 5 0,0 10 0,-7-4 0,7 4 0,-11 17 0,4 0 0,1 9 129,2 6-129,-1 1 129,2 1-129,0-1 129,3 0-129,3-4 129,2-1-258,4-6-129,-2-9-774,10 1-3999,-6-9 129,3 2-645,-1-7-387</inkml:trace>
    <inkml:trace contextRef="#ctx0" brushRef="#br0" timeOffset="33135.8952">21109 7046 12255,'13'0'5289,"-13"0"-258,0 0-1290,0 0-6966,0 0-1419,0 0-774,0 0-129,-6 7-774</inkml:trace>
    <inkml:trace contextRef="#ctx0" brushRef="#br0" timeOffset="43247.4736">6230 9077 1935,'5'-48'5031,"-4"18"0,3 5-129,-3-7-1677,6 18-1032,-7-6-774,0 20-387,0 0-258,0 29-387,-6 12 0,1 13-129,-6 11 0,0 12 0,-7 3-129,5 2 129,-1-7-258,4-5 258,2-11-129,8-11 129,4-14-129,12-13 0,9-13 0,10-8 129,6-7-129,6-8 129,3-1-258,1-4 0,-2 5 0,-4 1-129,-7 5-129,-9 1-387,-2 10-1935,-14-2-2322,-4 0-129,-9 0-387,-6-9-387</inkml:trace>
    <inkml:trace contextRef="#ctx0" brushRef="#br0" timeOffset="43475.4866">6470 9182 8385,'-8'-17'5031,"-5"16"-258,10 18-129,-4 11-3483,7 21 0,-3 7-645,3 12 0,-1 6-129,1 5 0,0-4-258,0-10-129,0-4-258,-2-16-258,2 0-2193,0-22-1806,3-8-387,-3-15-258,15 0-387</inkml:trace>
    <inkml:trace contextRef="#ctx0" brushRef="#br0" timeOffset="43759.5029">7027 8909 6837,'32'-34'5031,"-32"34"-258,4 17-387,-17 18-3096,-4 24-258,-9 11-129,3 17 0,-4 9-258,6 10-129,3-6-129,11-1-129,7-9 0,7-13-129,13-14-258,4-14-258,10-6-1806,-2-25-2580,4-12 0,-6-8-516,0-17-387</inkml:trace>
    <inkml:trace contextRef="#ctx0" brushRef="#br0" timeOffset="44135.5244">7278 9278 9288,'29'3'5160,"-14"23"-258,-2 1-516,4 14-3354,-6-2-258,4 7-387,-3-7 0,-5-3-258,0-5-129,-3-11-129,-3-8 129,-1-12 0,1-5-129,0-16 129,2-9 0,1-11 0,3-8-129,3 0 129,3 2-129,0 7 0,2 7 0,2 14 129,-2 14 0,-1 10 0,0 18 258,-1 9-129,-5 9 129,1 2-129,-3 2 0,-2-4 0,-2-4-129,0-8-129,1-3-645,-3-14-3870,0-12 129,0 0-645,4-7-258</inkml:trace>
    <inkml:trace contextRef="#ctx0" brushRef="#br0" timeOffset="44435.5415">7687 8903 7482,'25'-40'5031,"-5"28"-258,2 1-129,7 11-3741,-6 0 0,4 15-387,-8 5 0,-2 9-129,-9 6-258,-8 4 0,-3 2-129,-10-4 129,-2-3-129,0-5 0,2-8 0,6-4 0,7-17 0,3 12 0,13-12-129,3-6-129,7 0-645,-5-7-3612,8 4 0,-7-3-516,3 3-258</inkml:trace>
    <inkml:trace contextRef="#ctx0" brushRef="#br0" timeOffset="44623.5523">8146 9316 10707,'37'10'5160,"-8"-17"-258,1-9-129,10 3-3999,0-1-645,0-5-1161,1 8-3612,-9-2-387,-4 7-258,-13 1-516</inkml:trace>
    <inkml:trace contextRef="#ctx0" brushRef="#br0" timeOffset="44803.5626">8307 9090 8901,'-24'-9'5160,"21"15"0,3 12-516,6 20-3483,2-4-516,6 11-129,-1 4-387,-1-3-516,9 5-4257,-9-15 129,3-4-774,-3-15-258</inkml:trace>
    <inkml:trace contextRef="#ctx0" brushRef="#br0" timeOffset="45051.5768">8671 9049 8514,'-5'-14'5289,"5"14"-258,-10 5-258,12 13-3612,-2 4-258,3 12-258,-1 4-129,4 7 129,-2 2-258,3-1-129,-2-2-129,-3-4-387,4 4-1161,-6-19-3483,0-3 0,0-11-645,0-11-516</inkml:trace>
    <inkml:trace contextRef="#ctx0" brushRef="#br0" timeOffset="45667.612">8659 9370 7740,'22'-27'5031,"-9"6"-258,4 1-387,-6-9-3096,11 7-387,-5-4-387,4 5-387,-3 2 129,0 8-258,0 2 129,1 9 0,-1 2 129,-1 8-129,-1 11 0,-1 6 0,-4 2 129,-1 4-129,-1 1-129,-3-6-516,8 9-2838,-9-12-1290,6-8-387,-1-6-387,4-6-387</inkml:trace>
    <inkml:trace contextRef="#ctx0" brushRef="#br0" timeOffset="45883.6244">9340 8935 9417,'0'0'5289,"3"39"-258,-3-3-387,4 14-3870,5 1-258,1 7-129,-1-5-129,1-2-129,-1-9-258,-3-11-387,5 4-2967,-11-24-1290,0-11-516,0 0-129</inkml:trace>
    <inkml:trace contextRef="#ctx0" brushRef="#br0" timeOffset="46059.6344">9255 9174 4644,'0'0'5289,"11"-5"-387,10 5-129,5-5-1935,10 5-2193,2-2-387,3-7-3225,4 6-1419,-4-4-516,1-3-516</inkml:trace>
    <inkml:trace contextRef="#ctx0" brushRef="#br0" timeOffset="46267.6463">9730 8777 9030,'1'-18'5418,"8"22"-387,0 22-258,0 8-3870,2 17-258,0 5-258,1 9 0,-3 5-258,1-1 129,-3-6-258,-4-10-129,4-4-645,-7-17-3999,4-6-258,-2-15-258,-2-11-516</inkml:trace>
    <inkml:trace contextRef="#ctx0" brushRef="#br0" timeOffset="46874.6811">10242 8595 8514,'-2'-14'5547,"2"14"-645,16 5-129,13 27-3870,0 8-516,11 16 0,1 10-129,0 7 0,-3 6-258,-9 5 258,-10-3-129,-11-4 0,-11-7 0,-14-6 0,-11-4 0,-5-10-129,-4-3-258,-2-18-2193,7 4-2451,2-11-258,14-7-516,4-11-387</inkml:trace>
    <inkml:trace contextRef="#ctx0" brushRef="#br0" timeOffset="47111.6946">10980 9197 9030,'26'0'5418,"4"2"-129,4-2-645,12 0-3999,-1 4-258,5-1-129,-2 2-645,-10-5-3225,1 0-1032,-9-3-903,-4-4 0</inkml:trace>
    <inkml:trace contextRef="#ctx0" brushRef="#br0" timeOffset="47851.7369">11813 8636 6966,'4'-55'5289,"13"27"-129,3-6-387,12 10-3354,1 2-903,13 14 258,-6 7-645,0 9 129,-5 13 0,-5 10-129,-13 6 0,-11 8-129,-7 3 0,-15 5-129,-7-4 129,-6 0-258,-2-4 0,-1-9 129,10-4-129,6-10 129,12-4-258,11-8 387,15-4-129,9-2 0,9 3 0,3 0 129,-1 5 0,-4 3-129,-7 5 129,-7 2 0,-9 2 0,-8 2 129,-7-2-129,-11-2 129,-10 1 0,-6-2-129,-7-4 129,-6-2-129,-7-1 0,3-4 129,3-1-645,2-11-2322,18-1-1677,6-11-645,17-7-258,14-13 0</inkml:trace>
    <inkml:trace contextRef="#ctx0" brushRef="#br0" timeOffset="48199.7569">12383 8810 7611,'58'16'5418,"-37"16"-516,-11 1-129,4 17-3999,-5-9-516,3 3 0,-5-2-258,0-9 0,-5-6 0,-2-12-129,0-15 0,0 0 129,-4-8 0,2-13 0,2-8 0,4-8 0,7-4 0,6-2 0,5 3 129,4 7 0,1 7 0,1 14 0,-2 12-129,-3 9 129,-4 15 129,-5 8 0,-4 6-258,-4-1 129,-4 1-129,-2-6 0,0-3-387,-1-14-774,1 0-3354,0-15-516,0 0-258,-7-3-387</inkml:trace>
    <inkml:trace contextRef="#ctx0" brushRef="#br0" timeOffset="48542.7765">12813 8499 6321,'27'-21'5418,"-7"18"-387,-3-2-516,12 6-3096,-11 3-387,6 10-516,-7 5 129,0 7-258,-7 3-129,-4 4-129,-6 1 129,0-3-258,-1-2 129,-6-3-129,3-7-129,0-5 129,4-14 0,1 14 0,-1-14 0,15 0 0,-3-2 0,1 0-129,2 0-129,-3-2-516,7 7-3483,-8-3-516,4 5-645,-3-3-129</inkml:trace>
    <inkml:trace contextRef="#ctx0" brushRef="#br0" timeOffset="48783.7903">13667 8821 11352,'57'2'5418,"-21"-2"-258,-4-9-1419,7 9-3096,-1 0-387,-1 0-258,-2 0-387,-7 0-387,3 2-3096,-13-1-1032,-2 1-516,-16-2-258</inkml:trace>
    <inkml:trace contextRef="#ctx0" brushRef="#br0" timeOffset="49003.8028">13818 9027 9546,'-7'18'5676,"14"-12"-516,1-6-129,14 0-4128,-1-6-258,5 5-129,1 0-258,0-2-387,1 3-774,-10 1-4128,1 4 0,-11-3-645,-8-2-258</inkml:trace>
    <inkml:trace contextRef="#ctx0" brushRef="#br0" timeOffset="50942.9138">14689 8360 2451,'10'-13'3999,"-7"-9"-1032,-3 22-258,5-24-387,-5 24-129,3-24-645,-3 24-387,0-17-387,0 17-129,0 0-258,-7 23 0,-2 5-258,2 13-129,-2 10 387,-3 11-258,-1 7 129,2 4-129,-4-2 0,5 2 0,0-8 0,1-9 129,3-11-258,4-9 258,2-15-129,6-7 0,5-12 129,11-2 0,7-9 129,13-8 0,9-3-129,7 0 129,1 0-129,0 5-129,-2 1 129,-5 4-129,-12 3-129,-9 6 0,-12 1-129,-6 0-258,-5 3-129,-8-3-774,0 0-2967,0 0-516,0 0-387,-6 0-516</inkml:trace>
    <inkml:trace contextRef="#ctx0" brushRef="#br0" timeOffset="51258.9318">14872 8547 2580,'-17'8'4773,"7"6"-387,6 1-129,4 14-2451,-1 5-387,1 21-516,-4 6-387,0 7-129,-1 9-645,-3-7-1032,0 3-2709,3-9-387,-1-11-387,5-15 0</inkml:trace>
    <inkml:trace contextRef="#ctx0" brushRef="#br0" timeOffset="52234.9877">15193 8710 1806,'0'-17'4515,"0"0"-387,0 17 0,0 0-1935,0 0-1032,6 23-258,-3 7-516,5 11-129,-3 8-258,2 4 129,1 0 0,-2 0-129,-1-7 0,-1-6 129,-1-11-129,-3-8 0,0-9 129,0-12-129,0 0 129,-9-3-129,5-15 129,2-9-129,0-12 129,2-10 0,5-6 129,4-3-129,3-1 387,3 6 0,-2 7 0,3 12-129,-1 13 129,0 21-129,-3 9 0,2 24-129,-3 10 0,0 12-129,-1 4-129,-2 5 129,-2-3-258,0-5 258,-2-3-258,-4-16-258,4-6-258,-4-16-774,3-4-2967,-3-11-387,0 0-129,2-24-387</inkml:trace>
    <inkml:trace contextRef="#ctx0" brushRef="#br0" timeOffset="52603.0087">15400 8291 2451,'20'-25'4902,"-2"12"-129,9 3 0,-1-5-2709,12 15-516,-9-2-387,7 8-258,-12 7-258,-4 9-258,-9 5-258,-9 4-129,-4 4 0,-11 0 0,-5 1 129,-2-4 0,1-6 0,2-2-129,6-9 258,2-5 0,9-10-258,0 0 387,15-4-516,3-6 258,3-3-258,3 1 129,-2 1-129,1 0-387,1 7-645,-11-1-3354,3 5 0,-4 0-645,0 2-129</inkml:trace>
    <inkml:trace contextRef="#ctx0" brushRef="#br0" timeOffset="54323.1071">16215 8598 4128,'-10'1'5031,"-6"-1"0,16 0-516,0 0-2322,0 0-516,7-3-516,15 3-258,2 0-387,13 0-129,4-1-129,7 0 0,1 0-129,-1 1-129,-2 0 0,-6-2-129,-7 2-387,-10 0-387,0 3-3354,-23-3-387,10 0-387,-10 0-516</inkml:trace>
    <inkml:trace contextRef="#ctx0" brushRef="#br0" timeOffset="54536.1193">16458 8389 5676,'-22'-25'4773,"22"25"258,-11 1-645,10 24-2967,-5 4-129,6 12-645,-1 6-129,1 10-129,-2 2-258,0 0-258,2 2-516,-1-19-774,2 4-3096,4-17-129,7-6-258,2-15-516</inkml:trace>
    <inkml:trace contextRef="#ctx0" brushRef="#br0" timeOffset="54871.1384">16894 8237 7482,'12'-20'4902,"1"16"-129,-10 11-387,5 18-3483,-6 9-258,3 16-387,-5 6 258,0 10-258,-4 1-129,-4 1 0,-2-5-129,3-5 258,-1-9 0,7-11 129,1-9-129,13-12 0,6-12 0,11-5 0,5-9 0,7-6 0,4-5-129,1 0-129,0-1-129,-6 0-516,0 9-1419,-12-8-2451,-5 6-516,-10-6-129,-5 1-387</inkml:trace>
    <inkml:trace contextRef="#ctx0" brushRef="#br0" timeOffset="55060.1492">17138 8486 8385,'-35'54'5160,"24"-22"-516,10 7 0,-1-4-3741,7 9-516,0-3 129,5 3-258,-6-2-387,0-7-645,6 4-2838,-8-12-903,6-4-387,-2-10-387</inkml:trace>
    <inkml:trace contextRef="#ctx0" brushRef="#br0" timeOffset="55487.1737">17389 8582 9159,'14'0'5031,"-11"13"-129,5 15-516,0 2-3741,3 10 129,-1 1-387,2 2-129,-3-3 0,-1-6-258,-1-5 129,-1-6-129,-3-11 129,-3-12-129,0 0 0,6-9 129,-3-11-129,3-8 0,1-8 129,3-9-129,3-6-129,2-2 258,0 3-129,2 2 0,-1 6 0,-1 9 0,-1 13-129,0 12 129,-2 9 129,2 19-258,-3 9 258,0 7-129,1 9 129,-1-1-129,-1 4 129,-2-4 0,-2-1-129,-1-7 0,-1-3-129,-2-9-258,2 4-1161,-4-16-3096,3 1-129,-3-13-516,10 0-516</inkml:trace>
    <inkml:trace contextRef="#ctx0" brushRef="#br0" timeOffset="58211.3295">18018 8716 7740,'0'0'5160,"0"0"-387,4-6 0,4-5-3612,12 9-129,0-5-258,9 4-258,0-2-129,6 4-129,-3-2-387,-2 0-258,4 9-1290,-11-6-2838,-1 0-516,-10 0 0,2 0-645</inkml:trace>
    <inkml:trace contextRef="#ctx0" brushRef="#br0" timeOffset="58407.3407">18220 8480 5289,'-8'-9'4902,"-1"11"-387,8 12-129,0 10-3225,-2 7-387,3 13-258,0 5-129,0 2-774,5 10-1935,-5-9-1806,3-7-516,0-8-129,1-12-129</inkml:trace>
    <inkml:trace contextRef="#ctx0" brushRef="#br0" timeOffset="58739.3597">18605 8246 5289,'25'-18'5160,"-15"21"-258,-4 15-387,-5 2-1677,3 17-2193,-4 4-258,1 10 0,-2 2-129,-3 0 0,-1-2-129,3-5 0,2-3-129,0-9 0,7-7 129,8-10 0,8-8 0,4-6 0,6-3 0,5-8 0,3-2-129,0-3-387,4 7-903,-11-6-3096,2 1-516,-9-2 0,-2 1-645</inkml:trace>
    <inkml:trace contextRef="#ctx0" brushRef="#br0" timeOffset="58947.3716">18929 8453 7740,'-22'3'5289,"14"6"-387,8 14 129,-5-9-3225,5 24-903,0-2-129,0 12-258,0 2-258,0-2-258,0 6-645,-7-12-4257,7 3 258,-2-9-645,2-5-387</inkml:trace>
    <inkml:trace contextRef="#ctx0" brushRef="#br0" timeOffset="59407.3979">19382 8651 8385,'19'0'5160,"-3"0"-129,9 0-516,-1-4-3612,9 4-129,-2 0-516,1 0-903,4 4-3354,-13-4-516,0 2-516,-9-2-645</inkml:trace>
    <inkml:trace contextRef="#ctx0" brushRef="#br0" timeOffset="60103.4377">19898 8294 4257,'-4'-32'5160,"4"8"-129,1 0-129,-1-11-2967,14 12-258,-1-9-387,8 10-387,2 1-387,10 8-129,0 10-129,2 6 0,0 13-129,-1 7 0,-6 9-129,-5 4 0,-11 4-129,-10 2 129,-5-1 0,-17-3 0,-5 0-129,-5-5 258,-4-4-129,4-6 0,1-4 0,8-4 0,13-4 129,8-11-258,10 15 258,16-6-258,6-2 0,5 4 129,0 1-129,-2 2 129,-5 2-129,-6 0 129,-11 3-129,-8-1 129,-6 2 0,-10 0 0,-9-1-129,-5 3 258,-7-5-258,-2 0 258,-4-3-258,0-2-258,9 7-1290,0-15-2967,12-2-258,7-7-387,12-8-387</inkml:trace>
    <inkml:trace contextRef="#ctx0" brushRef="#br0" timeOffset="60471.4588">20283 8514 8385,'54'-13'5160,"-35"13"129,3 16-645,-4-5-3483,2 19-645,-6 2-129,2 5-129,-9-5-129,-2-1-129,-5-6 0,0-4-129,-5-10 0,5-11 129,-12 0-129,11-11 129,1-9 0,0-9-129,9-4 129,3-6 129,4 0-129,3 3 0,2 2-129,1 8 258,-2 7-129,-1 12 0,-3 7 129,0 10-129,-1 9 129,-2 5-129,-1 4 129,-3 3-129,1-2 129,-1-4-387,-1 2-387,-8-15-2580,5 3-1677,-5-15-129,0 0-645,0 0 129</inkml:trace>
    <inkml:trace contextRef="#ctx0" brushRef="#br0" timeOffset="60827.4791">20758 8118 8901,'20'-45'5160,"-9"29"-129,6 14-387,-3 2-3999,6 9 0,-2 9-387,-2 6 0,-7 6-129,-3 4-129,-6 4 129,-3 0-129,-5-1-129,-1-5 129,-1-3 0,4-8 0,4-5 0,2-4 0,7-8 0,9-1 0,3-3 0,2-2 129,-1-3-129,3 2 0,-5-1 0,-2 1-129,-3 2 0,-13 1-387,16 1-2193,-16-1-2193,0 0-258,0 0-258,0 0 0</inkml:trace>
    <inkml:trace contextRef="#ctx0" brushRef="#br0" timeOffset="61631.5251">13837 10722 8127,'29'0'5031,"-5"-4"-129,3-3-387,4 3-3741,2-2-258,3 3-258,-5 0-129,-3 3-387,-5 0-387,-12 0-1419,-1 4-2322,-10-4-645,0 13 0,-6-7-387</inkml:trace>
    <inkml:trace contextRef="#ctx0" brushRef="#br0" timeOffset="61811.5354">13922 10885 7353,'0'0'5031,"0"0"0,11-3-516,-2-11-3483,12 6-258,-2-3-516,1-3-3096,2 10-1548,-3-3-516,-1 7-516,-7 0-129</inkml:trace>
    <inkml:trace contextRef="#ctx0" brushRef="#br0" timeOffset="63766.6472">14772 10235 6708,'-7'-16'5031,"5"0"-129,2 16-516,0 0-2838,6 4-387,1 16-516,5 16 0,-1 6-387,0 10 0,-3 4 0,-2 4-129,-1-4-129,-3-7 129,-2-10-129,-4-10 0,-2-13 0,6-16 0,-11-2 0,9-18-129,2-14 258,3-11-258,10-9 129,3-9 0,3 1 0,4 1 0,0 7 0,-1 6 0,1 19 0,-5 12 0,-2 17 129,-1 15-129,-3 12 129,-2 16 0,2 6 0,-1 5 0,0-1-129,0 0 129,1-9-129,-2-6 0,1-4-645,-10-20-1548,6 0-2322,-7-14-387,0 0-258,6-24-516</inkml:trace>
    <inkml:trace contextRef="#ctx0" brushRef="#br0" timeOffset="64091.6658">15166 9832 6708,'11'-46'5160,"-2"34"-258,5 3-387,3-3-3225,7 12-516,2 7-258,0 7-129,-2 8 0,-4 5-129,-9 6-129,-3 4 0,-8 4 0,-8 3 0,-8-4 0,-3-2 0,-1-5 0,3-7-129,3-5 129,4-8 0,10-13 0,0 0-129,18 0-129,4-13 0,7-1-129,4-5-129,6 14-1677,-4-10-2451,2 9-387,-4-2-387,-2 6 0</inkml:trace>
    <inkml:trace contextRef="#ctx0" brushRef="#br0" timeOffset="64307.6782">15689 10299 8643,'26'15'5418,"0"-15"-258,6-4-387,12-1-2838,2-12-903,11 5-258,-1-1-516,-4 1-129,-3 4-387,-10-1-645,0 9-3870,-20-3-129,-7 3-387,-12 0-258</inkml:trace>
    <inkml:trace contextRef="#ctx0" brushRef="#br0" timeOffset="64527.6908">15981 10018 8643,'-9'1'5289,"7"16"-258,4 11-258,-1 3-3483,8 17-516,1 2-258,-2 6-258,1 5-387,-5-11-516,7 4-2451,-9-16-1677,4-4-129,-2-13-516,4-9 0</inkml:trace>
    <inkml:trace contextRef="#ctx0" brushRef="#br0" timeOffset="64886.7113">16444 9786 5289,'4'-14'5547,"3"10"-516,0 14-129,-7 13-2322,5 20-1548,-5 8-129,0 12-129,0 3-258,-2 1-129,-5-1-129,3-6 0,1-9-129,0-11 0,3-11-129,4-9 0,7-10 0,7-8 129,8-2-129,5-9 129,6-6 0,3 0-129,0 2 0,1-4-387,-3 11-1032,-10-8-3354,-1 4 0,-10-4-516,-5 2-387</inkml:trace>
    <inkml:trace contextRef="#ctx0" brushRef="#br0" timeOffset="65075.7221">16713 10048 6450,'-27'16'5418,"19"11"-387,2 4-387,5 12-2193,-2-5-1161,7 13-645,-1-6-387,2 2-129,-3 0-516,-2-17-1935,6 4-2193,-6-13-387,5-4-258,-5-17-516</inkml:trace>
    <inkml:trace contextRef="#ctx0" brushRef="#br0" timeOffset="65494.7461">16894 10142 8514,'7'0'5289,"9"13"-516,-8 1-129,1 10-3612,-4 1-129,1 8-387,-3-5-129,0 3 0,-3-5-258,0-7-129,0-3 0,0-16 0,0 0-129,0 0 129,0-7 0,4-14-129,6-5 129,2-6 0,4-4-258,1-6 258,3 1-129,2 6 0,-1 5 0,-2 6 0,-1 12 258,-4 12-129,0 4 258,-2 17 0,-3 7 0,0 6 0,-3 3 129,1 3-129,-1-4-129,-1-4-129,2 0-129,-2-11-645,9 1-3870,-7-10-129,3-3-258,-1-9-387</inkml:trace>
    <inkml:trace contextRef="#ctx0" brushRef="#br0" timeOffset="65735.7599">17546 9915 8643,'12'-7'5160,"-5"28"-258,-4 3-129,7 12-3483,-7 0-387,5 8-258,-3 0-258,0-1 0,0-2-129,-2-4-258,3-6-774,-6-15-2193,4 2-1677,-4-18-258,3 12-516,-3-12-129</inkml:trace>
    <inkml:trace contextRef="#ctx0" brushRef="#br0" timeOffset="65907.7697">17439 10144 10320,'29'-8'5031,"2"4"-516,7-4-129,9 2-3999,4-1-387,-1-6-3612,-1 8-645,-1-2-645,-5-1-516</inkml:trace>
    <inkml:trace contextRef="#ctx0" brushRef="#br0" timeOffset="66282.7911">18115 9797 8127,'0'0'5160,"0"0"-387,0 0 0,5 9-3612,-2 17-258,-3 1-387,0 11 0,0 4 0,-4 2-258,-3-1 129,-2 0-129,2-5 0,-2-3-129,4-6 129,0-11-129,5-6-129,0-12 0,9 9 129,4-9-129,5-3 129,5-4-129,4-3 129,3 4 0,2-2 0,3-2 0,0 4-129,0-2-129,-2 3 0,-8 0-387,4 5-645,-14-7-3612,2 4-258,-9 1-129,-8 2-774</inkml:trace>
    <inkml:trace contextRef="#ctx0" brushRef="#br0" timeOffset="66823.8221">18310 9953 8127,'-5'-12'5418,"5"12"-387,0 0-129,-9 12-3096,12 18-645,0 5-387,0 11-387,-2 8-258,3 2-258,0 14-903,-4-7-3612,0-4-129,-2-10-516,2-3-516</inkml:trace>
    <inkml:trace contextRef="#ctx0" brushRef="#br0" timeOffset="75523.3197">13914 11984 4644,'0'0'5418,"0"0"-129,18 0-516,7-4-1548,0-10-2193,13 9-129,0-2-387,2 4-129,-2 3-129,-5 0-258,-3 6-258,-8 1-129,-2 8-645,-20-15-1032,10 11-2709,-10 1-258,-7 1-258,-10-1-129</inkml:trace>
    <inkml:trace contextRef="#ctx0" brushRef="#br0" timeOffset="75687.329">14038 12112 7353,'-33'10'5160,"33"-10"-129,0 0-258,9 9-2967,4-11-516,14 2-516,0-6-258,4 3-258,1 0-387,-2-5-645,3 6-3870,-9-5-258,-3 1-387,-6-5-645</inkml:trace>
    <inkml:trace contextRef="#ctx0" brushRef="#br0" timeOffset="76167.3565">15175 11387 6966,'18'-57'5031,"-16"36"-258,-3 1-387,1 20-2838,-23-3-516,9 21 0,-9 11-387,2 21-129,-5 15 0,1 18-129,0 11 0,6 13 0,4 1-258,11-4 129,4-5-129,12-6-129,10-18 129,8-13-258,7-10 0,2-26-258,4-2-645,-5-24-2193,2 0-1419,-4-9-516,-1-9-258,-7-13-387</inkml:trace>
    <inkml:trace contextRef="#ctx0" brushRef="#br0" timeOffset="76587.3805">15534 11710 9030,'14'-2'5031,"-5"9"-258,3 11-516,-3 3-3612,4 15-129,-3-5 0,1 6-129,-5-1-387,-3-2 129,-3-6-129,0-5 0,-1-12-129,1-11 0,0 0 0,-10-17-387,10-12 129,-2-10-129,4-4 0,1-5 0,5-1 258,2 3 0,0 7 0,3 6 129,1 13 516,4 8-258,-2 12 129,2 8 129,-1 9 0,1 11 129,0 1-258,2 11 129,-6-2 0,0 6 129,-1-3-387,-2 0 129,-1-4-258,-3-4-129,1-2-645,-8-19-1677,5 4-2064,-5-16-258,11 0-129,-5-16-645</inkml:trace>
    <inkml:trace contextRef="#ctx0" brushRef="#br0" timeOffset="76807.3931">16174 11528 7740,'0'0'5160,"5"16"-516,-5 9-129,-4 3-3612,5 10-258,2 2-129,4 6 129,-2-2-258,2 3-387,-3-4 0,0-11-387,2 4-1161,-6-15-2709,0-8-387,0-13-387,-9 4-258</inkml:trace>
    <inkml:trace contextRef="#ctx0" brushRef="#br0" timeOffset="76995.4039">16049 11761 8127,'0'0'5031,"21"-10"-258,2 6 0,10 4-3741,1 0-129,8 0-258,-3 0-516,-4 0-645,2 3-3999,-13-2 0,-4 4-516,-9-4-645</inkml:trace>
    <inkml:trace contextRef="#ctx0" brushRef="#br0" timeOffset="77339.4235">16433 11589 5805,'16'-38'5289,"-5"20"-516,4 7-129,6-4-2322,7 12-1290,-3 2-258,5 5-258,-4 9 0,-4 10-387,-8 6 129,-7 7-258,-9 2 129,-10 4-129,-7 0 129,-5 1-258,-2-2 129,2-5 0,3-7 0,8-2 0,6-7 0,7-4 0,7-8 129,10-3-129,6 0 129,5-5-129,1 2 129,1-2-129,-1 0-258,-4-5-1032,0 5-3225,-7-2-129,-1-3-387,-7-7-645</inkml:trace>
    <inkml:trace contextRef="#ctx0" brushRef="#br0" timeOffset="77619.4396">16773 11364 8256,'0'0'5031,"9"0"-387,2 15 129,-4 5-3870,16 17 129,-3 3-258,5 15 0,-5 3-258,-2 8 0,-7 1-129,-3 12-258,-8-2 0,-8 5 0,-10-3-258,-9-6 0,-2-6-129,-7-11-387,3 5-903,-8-25-3354,8-5-129,-1-17-387,10-8-129</inkml:trace>
    <inkml:trace contextRef="#ctx0" brushRef="#br0" timeOffset="78039.4636">16952 11041 7482,'28'-49'5289,"-11"29"-516,-2 3-129,6 10-2967,-6 1-258,5 6-516,-7 9-258,0 12-258,-3 7-129,-3 7 0,-6 6-258,-1 5 129,-6 0-129,-2-4 0,1-4-129,0-6 129,4-8 0,3-7 0,0-17 0,22 11 0,-4-11 0,5-2 0,3-5 0,0-1 0,1 1-129,-5-3 0,0 6-258,-6-3-129,-3 7-645,-13 0-3612,0 0 0,0 11-387,-7 0-387</inkml:trace>
    <inkml:trace contextRef="#ctx0" brushRef="#br0" timeOffset="93939.373">4036 13158 2322,'7'-28'4902,"-4"11"-129,3-2-129,-6-11-1806,8 12-774,-8-14-387,0 11-516,-4-4-258,-3 8-516,-9 6 0,-4 11-258,-9 6 0,-3 14 0,-8 11-129,-2 10 0,4 8 0,1 6 0,6 3-129,5 0 129,11-1 0,10 0-129,10-7 129,15-5-129,7-4 129,7-5 0,6-4 0,5-3 0,2-1 0,-3-3 0,-1 1-129,-6-2 129,-6-2 0,-7 4 0,-7-2 0,-10 4 0,-7-3 0,-7 0 0,-10 2 129,-11 0-129,-6-1 129,-4-6-258,-6-3 258,1-5-258,2-5 129,3-7-129,11-10-258,4-16-1548,15 2-2580,8-6-258,13-3-387,8-5-516</inkml:trace>
    <inkml:trace contextRef="#ctx0" brushRef="#br0" timeOffset="94143.3847">4234 13462 10191,'33'0'5418,"-21"14"-516,3 14-129,-6 2-4257,3 12 0,-4 4-258,-2 2-129,-4-2-129,-2-3-258,0-6-645,-8-18-3870,4-7 0,-4-12-387,8 0-516</inkml:trace>
    <inkml:trace contextRef="#ctx0" brushRef="#br0" timeOffset="94295.3934">4257 13179 9417,'0'0'4902,"0"0"-387,15 12-645,-9 4-6966,10 9-1290,1 8-516,-2 9-258</inkml:trace>
    <inkml:trace contextRef="#ctx0" brushRef="#br0" timeOffset="94603.411">4467 13692 5547,'24'45'5418,"-15"-32"-516,-1 1-129,-8-14-2322,13 11-1290,-13-11-387,0 0-258,8-8-258,-1-7 0,-2-7-129,2-3 0,1-7 129,-1 0-258,4 0 0,1 6 129,-1 4-129,0 12 0,-1 9 0,2 3 0,0 17 0,0 7 0,-1 3 0,-1 3 0,-1 3 0,-2-3-129,1-2-258,-6-11-1419,4 3-2709,-1-10-516,-5-12-258,15 10-387</inkml:trace>
    <inkml:trace contextRef="#ctx0" brushRef="#br0" timeOffset="95022.435">4926 13525 8643,'-3'12'4902,"-3"13"129,-3 0-645,5 14-3612,-2-4-129,6 8-129,0-4-258,6-3 0,5-7-129,6-10 0,0-7-129,8-9 129,3-4-129,5-13 0,2-8 129,0-4-129,-2-7 0,-3-7 0,-2-1 0,-9-4-129,-5 1 258,-6 2-129,-8 7 129,0 4 0,-11 9 0,-1 13 129,-4 9 0,3 13 0,-2 13 0,3 13 0,2 4 0,6 6 0,2 1 0,5-3 0,5-1-129,6-9 0,3-8 0,2-8-129,3-4-129,0-13-387,9 0-4257,-11-5-258,0-6-387,-3-8-387</inkml:trace>
    <inkml:trace contextRef="#ctx0" brushRef="#br0" timeOffset="95706.4741">6349 13261 7224,'0'0'5031,"0"0"0,0 7-387,4 3-2193,9 17-1419,-4 2-516,4 7 0,-2 3-129,1 3-129,-3-2-129,-2-6 0,-4-7-129,-1-8 0,-2-19 0,0 0 0,0-10 129,0-17-129,0-9 0,1-8 0,4-5 0,3 1 0,2 0 0,4 7 0,2 2 0,2 13 0,0 11 129,1 11-129,0 7 0,1 10 129,-4 12 0,0 6 0,-3 6-129,-2 4 129,-1-3 0,-3 0 0,-1-1-129,-2-5 0,0-3-129,0-10 0,2-1-516,-6-18-3999,0 0-129,7-3-387,-1-7-258</inkml:trace>
    <inkml:trace contextRef="#ctx0" brushRef="#br0" timeOffset="96519.5206">7420 13283 8385,'0'-5'5031,"0"5"0,0 0-387,0 0-2451,5 19-1032,-5-1-516,5 10-258,-2 1-258,2 7 129,-2 3-387,1-5 0,0 2-258,-3-12-258,5 4-1806,-6-28-2193,0 14-258,0-14-387,0-17 0</inkml:trace>
    <inkml:trace contextRef="#ctx0" brushRef="#br0" timeOffset="96691.5304">7432 12855 11094,'0'0'4902,"0"0"-387,0 0-387,0 0-4515,16 0-3741,-5 9-387,5 6-129,-1 9-774</inkml:trace>
    <inkml:trace contextRef="#ctx0" brushRef="#br0" timeOffset="97034.55">7699 13223 10191,'0'0'5031,"-6"0"-258,6 0 0,-20 0-3870,20 0-129,-12 11-387,8 1 0,4 0-258,0 4 0,9 0-129,2 1 129,3 2-129,3-2 0,-2 3 0,1-1 0,-2 0-129,-1 1 129,-6-4 0,-3-1 0,-4-1 0,-2-1 0,-7-5-129,-5-2 129,-2 0-129,-2-5 0,0-1-258,-3-2-1032,9-3-3225,-1-9-129,10 2-258,3-5-645</inkml:trace>
    <inkml:trace contextRef="#ctx0" brushRef="#br0" timeOffset="97546.5793">8627 13191 8643,'22'-44'5289,"-16"18"-258,0 2-387,-6-5-2580,2 13-1419,-4 2-129,-8 9-258,-3 5 0,-3 10 0,-3 17 0,-2 4-258,0 9 129,2 3 0,4 1-129,3-1 129,7-7-129,5-7 0,2-10 0,11-9 0,3-10 0,3-5-129,1-9 129,1-9 0,-1 0 0,-1 1 0,-3 1 0,-3 4 0,-3 9 0,-1 5 0,0 4-129,-3 13 129,0 5 0,2 0-129,0 3 0,2-2 0,2 2-516,-12-22-1677,18 17-2580,-10-16-129,3 0-258,-11-1-516</inkml:trace>
    <inkml:trace contextRef="#ctx0" brushRef="#br0" timeOffset="97898.5995">8845 13159 10449,'1'-12'5031,"11"12"-258,-4 7-129,-4 8-4128,6 5 0,-4 2-258,0 1-258,-1-1 0,-2-2 129,-2-9-129,-1-11 129,0 0-129,0 0 0,0 0 0,7-14 129,-1-8-129,1-6 0,0 1 0,4 1 0,0 3 0,0 6 0,0 5 129,0 8 0,0 8 0,-1 12 0,1 4 129,-1 5 0,-1 0-129,2 0 129,0 0-258,-3-6 0,5 5-1290,-5-16-3354,4-1-387,-12-7-258,14 0-774</inkml:trace>
    <inkml:trace contextRef="#ctx0" brushRef="#br0" timeOffset="98275.621">9996 13097 10707,'8'-10'5160,"-3"27"-129,-5 9-258,-5 3-4257,2 10-258,2 0-129,-2 1 0,3-5-258,0-8-387,6 1-2709,-6-28-1677,4 13-129,-4-13-387,-4-18-387</inkml:trace>
    <inkml:trace contextRef="#ctx0" brushRef="#br0" timeOffset="98411.6288">9927 12864 9417,'0'-43'4902,"0"43"-387,0 0-1032,7 0-7740,1 15 0,3 6-645,2 1-387</inkml:trace>
    <inkml:trace contextRef="#ctx0" brushRef="#br0" timeOffset="98898.6567">10068 13063 5676,'33'71'4773,"-20"-36"0,1-4-645,0 3-2580,-7-17-903,3 3-129,-10-20-129,14 9-129,-14-9 129,7-12 0,-5-12 0,3 2 0,-3-9 0,2 2 0,0 0-258,2 7 129,-1 3-129,-5 19-129,14-8 129,-6 17 0,0 12 0,2 6-129,-2 6 129,3 0-129,1 0 0,0-5-129,4-3-258,-2-14-129,6-3-258,-5-11 0,7-6 0,-5-18 0,5-4-129,-8-12 129,4-4 129,-6-18 129,1-8 258,-5-7 129,-3-2 645,0 14 129,-5 2 258,0 19 0,-9 10 258,9 37 0,-7 10 129,7 39-258,0 9-516,0 12-129,4 9-129,3 4 0,1-6-258,1-7-129,1-9-129,-4-19-516,7-4-3225,-9-19-1032,-4-19-387,0 0-258</inkml:trace>
    <inkml:trace contextRef="#ctx0" brushRef="#br0" timeOffset="99282.6786">10487 13026 7611,'8'-3'5160,"8"4"-516,8 8 0,-4-3-3870,20 6-129,1-8-129,8 3 129,-3-6-387,3 0-129,-5-1 0,-6 0-129,-3-1-129,-8-3-129,-6 0 129,-7 0-258,-4-1 258,-10 5 0,10-7 129,-10 7 129,0 0 0,-3 0 387,-12 0-258,3 8 258,-8 3-129,4 6-129,-5 4 129,4 4-129,2 1 0,7 2 0,2-2-129,6 1 0,3-2-129,6-5 0,7-5-258,0-6-258,8 3-903,-9-12-3096,11 0-645,-2-12-129,2 0-387</inkml:trace>
    <inkml:trace contextRef="#ctx0" brushRef="#br0" timeOffset="100090.7248">11162 13106 6321,'20'-35'5418,"-20"23"-258,0 12-387,-9-7-2709,4 13-645,-10 1-645,4 15-258,-2-5-258,4 5-129,0-2 0,5-1 0,4-3-129,0-1 0,4-3 0,-4-12 0,17 15 0,-7-5 0,2 2 0,0 6 0,2 6 0,1 8 129,-3 7-258,-1 7 258,-2 7-258,-5-1 129,-4 2 0,-2-2 0,-9-3 0,-3-8 0,-4-6 0,-2-8 0,-2-9 0,3-7 0,2-7-258,3-6-258,14 2-387,-14-39-1161,20 17-387,-1-23 258,21 13 129,-8-19 129,13 10 1032,0-7 516,4-6 1161,5 14 1032,-9-14 387,10 11 0,-15-15-258,10 17-387,-16-8-258,4 11-516,-12 6-387,-2 8 0,-10 9-258,0 15 129,-6 0 129,0 17-258,0 2 0,-1 3-129,4 3 0,1-1 0,2-3 0,2-3 0,4-4 0,3-7 0,-2-4 0,4-3 0,-1 0 0,3-1 0,-1-3 0,1-3 0,1 4 129,-1 1-129,2 2 0,-2 0 0,0 7 0,-2 3 0,-1 2 129,-4 2-129,0 0-129,-3-1 129,1-2 0,-4-11 0,1 12 0,-1-12 0,0 0 0,2-12 0,1-2 0,1-9 0,2-2 0,3-1 129,2-1-129,-1 3 0,3 4-129,-1 1-129,5 13-3225,-8-4-1290,0 6-516,-9 4-387,11-7-387</inkml:trace>
    <inkml:trace contextRef="#ctx0" brushRef="#br0" timeOffset="100670.758">12890 13030 7611,'-18'11'5289,"13"10"-516,5 6 0,-1-2-3354,7 14-516,5-6-387,3 4-387,-1-6 0,-2-3-129,-3-13-129,-8-15 129,0 0-129,0 0 0,6-14 129,-4-13 0,2-7-129,3-7 129,8-3 0,3 1 129,4 7-129,4 4 129,3 10 0,-2 12 0,-3 10 0,-2 15 0,-5 12 258,-2 9-258,-6 5 258,2 3-258,-7-1 129,1-2-387,0-2-129,-3-14-2193,4-1-2322,0-12-258,4-6-516,0-6-258</inkml:trace>
    <inkml:trace contextRef="#ctx0" brushRef="#br0" timeOffset="100859.7688">13395 13009 8256,'19'-27'5547,"-19"27"-774,7 24 0,-6 1-3096,4 19-903,-3-1-258,3 5-258,-1-2 0,-1-4-258,1-1-387,-4-15-3354,0-6-1161,0-20-387,-5 14-258</inkml:trace>
    <inkml:trace contextRef="#ctx0" brushRef="#br0" timeOffset="101011.7775">13329 13211 9546,'55'-8'5160,"-21"3"-129,3 0-645,1 5-5934,1 0-2580,-5-2-774,0 0-258,-5 0-516</inkml:trace>
    <inkml:trace contextRef="#ctx0" brushRef="#br0" timeOffset="101294.7937">13744 13080 6966,'22'-28'5547,"-5"15"-258,2 5-258,2-4-2322,4 12-1935,-7 2 0,5 10-387,-9 3 0,-3 9-258,-10 8 0,-5-1 0,-10 6-129,-5 2 0,-4 3 0,0-3 0,3-3 0,3-9 0,11-5 0,6-6 0,6-5 0,10-6 0,9-5 0,4 0 0,5 0-387,-7-5-4515,5 2-258,-4 0-129,0-1-516</inkml:trace>
    <inkml:trace contextRef="#ctx0" brushRef="#br0" timeOffset="101910.8289">14840 13142 4386,'-8'29'5547,"20"-13"-387,4-7-258,4 10-2322,-4-19-903,11 0-516,-9-10-516,4-4-258,-4-3-258,-1-4 0,-3-3-129,0 0 129,-2 0-129,0 2 0,0 6 0,-5 6 0,-7 10 0,14-4 0,-14 4 0,6 17 0,-4-3 0,1 6 0,-2 1 0,3-1 0,-3-4 0,4-3 0,-5-13-129,16 9 129,-4-9 0,0-2 0,2-9-129,2-2 129,-1-2-129,2 1 129,-2 2 0,1 4-129,-2 4 129,1 4 0,0 4 0,0 9 0,-1 4 0,-2 4 0,-1 3 129,-3 0-129,-4 0 0,-4-3 0,-2-3-129,-9-7-258,1 6-2064,-11-15-2193,-3-2-387,-9-7-387,3-6-387</inkml:trace>
    <inkml:trace contextRef="#ctx0" brushRef="#br0" timeOffset="102039.8363">15107 12791 8514,'10'-19'4773,"8"17"-3225,-18 2-1548,12 9-4386,0 6-516</inkml:trace>
    <inkml:trace contextRef="#ctx0" brushRef="#br0" timeOffset="102894.8852">16335 13068 7611,'13'-33'5160,"-12"14"-258,-1 1-129,-12 0-3612,-1 16-129,-11 2-387,-1 11 0,-8 9 0,2 14-258,0 4-129,6 3-129,6 1 0,8-6-129,10-6 0,5-7 0,12-12 0,8-11-129,4-10 129,3-8 0,-2-10-129,-3 1 258,-2-4-258,-6 3 129,-5 5 0,-2 4 0,-7 9 0,-4 10 129,0 0-129,6 9 0,-2 9 129,2 3-129,2 4 0,4-4 129,0-1-258,3-5 129,0-4 0,3-5 0,2-6-129,-2-11 129,1-6-258,0-5 258,1-4-258,-1-1 258,-3 1-129,0 3 0,-4 6 129,-2 8 0,-1 7 129,-9 2-129,10 14 129,-6 3 0,-2 0 0,1 7-129,0-2 129,1-5-129,-1-2 0,-3-15 0,10 7 0,-10-7 0,13-10 129,-1-7-129,-2-4-129,5-6 0,-2 1 129,0 4 0,0 0-129,-1 5 129,-2 5-129,-1 9 129,0 3 0,0 10 129,1 6 0,0 2 0,3 4 0,1-3-129,0 1-129,-2-9-645,6 2-3999,-7-8 0,1-2-774,-2-3-129</inkml:trace>
    <inkml:trace contextRef="#ctx0" brushRef="#br0" timeOffset="103246.9054">17651 12766 10707,'14'-3'5289,"-14"3"-387,5 26 0,-9 1-4257,4 7-387,0 7-387,0-4-258,9 7-1935,-6-18-2451,5-3-129,-8-23-387,7 8-387</inkml:trace>
    <inkml:trace contextRef="#ctx0" brushRef="#br0" timeOffset="103398.9141">17651 12554 6063,'16'-33'4644,"-16"33"-903,11 0-1419,-7 14-5934,0 3-645,3 11-258,1 1 130</inkml:trace>
    <inkml:trace contextRef="#ctx0" brushRef="#br0" timeOffset="103842.9395">17804 12842 1548,'29'52'4773,"-18"-37"258,-11-15-387,11 4-1419,-12-19-1290,5 0-387,-4-15-387,3 6-387,-1-4-387,5 6-129,0 1 0,4 9 0,-3 9-129,2 6-129,0 10 129,-1 10-129,1 3 0,-1 2-129,2 2 0,-1-3-258,4-2-645,-4-18-387,12 9-903,-9-18-774,11-1-129,-9-23 0,11 4 387,-9-21 129,5-3 1032,-6-14 1161,-2-15 1806,1 2 1677,-9-12 258,3 20 129,-9-8-387,0 30-129,-9 6-387,9 37-645,-13 5-258,6 37-903,-1 16-129,5 14-387,1 10-129,2 5-129,2-4-258,4-9 258,6-6-774,-8-22-2451,9-11-1419,-6-14-516,2-14 0,-9-7-387</inkml:trace>
    <inkml:trace contextRef="#ctx0" brushRef="#br0" timeOffset="105075.0099">18115 12631 7740,'-5'-12'5031,"5"12"-258,17 0-129,-5 3-3612,14 9-387,0-3-129,7 7 0,1-4-258,1 0-129,2 2-516,-5-6-516,6 6-258,-10-12-129,7 3 0,-10-7 258,0-3 387,-4-7 258,-3-5 645,-5-1 387,-9-7 387,2 8 129,-9-5 258,-1 10-387,-11 4 0,2 8-387,-5 5-258,2 13 0,-2 3 0,2 8-129,5 3-129,4 1 129,4 0-258,3-1 129,10-5-129,4-5-129,6 0-258,1-10-387,10 5-903,-8-17-1290,11 3-1290,-4-3-903,3-3 0,-8-21 1548,10 9 1935,-10-11 1290,-5-8 1677,4 10 1548,-16-9 2193,1 7 0,-9 0-387,0 26-1419,-10-20-1290,1 20-1032,-7 3-387,0 8-258,1 2 0,2 3-129,2 0 0,3 0-129,5-3 0,3-13 0,0 16 0,0-16 0,10 9 0,-1-6 0,1 1 0,0 2 0,0 6 0,1 5 0,-3 8 0,0 8 0,-2 4-129,1 10 129,-4 7 0,-1 0 0,-2 0-129,0 0 129,-4-2 0,-6-3-129,0-7 129,-6-6 0,0-10 0,-3-6 0,-2-11 0,2-8 0,0-2 0,2-16-129,6-7-129,1-12-129,10-4-129,3-11-258,14 5 0,6-8 0,12 5 129,1-6 0,9 5 129,3 2 516,-4 2 387,0 5 129,-8 1 0,-3 9 258,-12 0-129,-4 13 258,-12 2-258,-5 16-129,0 0-258,0 0 0,-5 18 0,1 2-258,2 4 129,2-2-129,0 1 0,6-4 0,3-4 0,0-7 0,2-4 0,0-4 0,-1-6-129,2-8 129,0-1-129,1-4 0,1-1 129,0 1-129,2 5 0,0 5 0,0 3 0,-2 6 0,0 10 129,-4 4 0,-2 9-129,-1 3 129,-4 0 0,0 1 0,-1-1 0,1-1 0,-1-6 0,2-3 0,-4-16 0,0 0 0,11 5 0,-8-14 0,0-11 129,0-8-129,0-8 0,1 1 129,1-1-129,2 2 0,1 5-129,-4-2-1032,7 16-3483,-3 3-258,1 10-387,-1 2-258</inkml:trace>
    <inkml:trace contextRef="#ctx0" brushRef="#br0" timeOffset="105547.0369">19864 13116 10320,'11'0'5031,"-11"9"-2580,0-9-2451,-7 12-4773,1-2-645,6-10 0</inkml:trace>
    <inkml:trace contextRef="#ctx0" brushRef="#br0" timeOffset="106470.0897">5278 14815 6966,'16'-38'5160,"-16"18"-258,-2-5-387,-3 6-3354,-15-3-516,-1 13 0,-9 2-258,-2 9 258,-4 15-387,3 14-129,-1 12 129,8 10-129,7 3 0,9 8-129,10 0 0,9 0 0,12-3 0,7-1 129,8-5-129,0-5 129,-1-3-129,-3-1 129,-4-5 0,-5-1-129,-7-2 129,-8-5-258,-7-2 258,-1-1-129,-12-3 129,-3-5 0,-9-6-129,-2-6 129,-3-5-258,-1-5 129,3-10-258,2-14-387,8 5-3741,3-15-516,7 5-387,7-8-516</inkml:trace>
    <inkml:trace contextRef="#ctx0" brushRef="#br0" timeOffset="106751.1058">5328 15219 9804,'23'39'5289,"-11"-6"-258,-5 1-129,6 7-4386,2-5 0,7-2-258,3-9 0,2-10 0,3-10-129,0-5-129,0-12 0,-5-8 129,-5-5-129,-7-4 0,-7-3 129,-6-4-258,-8-3 129,-8 5-129,-3 4 129,-5 5-516,4 16-1548,-4-5-2838,3 13-129,4 1-387,5 1-387</inkml:trace>
    <inkml:trace contextRef="#ctx0" brushRef="#br0" timeOffset="107247.1342">6974 14597 10836,'-1'-25'5289,"1"25"-516,4 11 129,-3 24-4128,2 21-387,-1 11-129,-1 13-129,-1 10-129,-3 0 129,-4-1-129,0-7 0,-1-12 0,-2-13 129,2-11-129,6-14 129,2-14-129,12-11 129,6-7 0,10-9-129,7-8 129,8-2-129,3-6 129,3 1-258,-5 2 129,-7-1-387,-3 10-258,-16-8-4128,0 10-129,-12-3-387,-6 14-387</inkml:trace>
    <inkml:trace contextRef="#ctx0" brushRef="#br0" timeOffset="107443.1454">7196 14907 10062,'-29'11'5160,"17"18"-258,7 15-129,1 1-3741,4 14-516,3 4-258,4 5 0,0 1-258,-1-3-387,1-1-903,-7-16-3483,4-8-129,-2-18-258,6-7-387</inkml:trace>
    <inkml:trace contextRef="#ctx0" brushRef="#br0" timeOffset="107719.1612">7612 14401 10965,'5'-22'5031,"-11"34"-258,-3 27 129,-13 14-4386,8 25-129,-1 8 129,3 19-258,5 4 0,7-1 0,2-8-129,10-8-258,8-15 0,4-19 0,8-12-387,-3-31-1419,7-6-2838,-5-13-129,1-14-258,-6-13-516</inkml:trace>
    <inkml:trace contextRef="#ctx0" brushRef="#br0" timeOffset="108074.1815">7839 14863 9546,'0'-20'5160,"10"22"-387,-3 20-258,8 12-3354,-4 1-516,4 11-258,-3-3-258,-2 1 0,-4-8-129,-3-6 0,-3-10 0,0-7 0,0-13 0,-1-10 0,1-14 0,0-9 0,5-8 0,4-11 0,1-1 0,4 2-129,-1 8 258,2 7-129,0 11 0,0 9 0,-1 16 129,2 13 0,0 14 0,-1 7 0,0 2 0,-1 0 0,-2-1-258,-2-6 0,-1 0-645,-10-15-3870,1-1 0,0-13-516,-7 1-516</inkml:trace>
    <inkml:trace contextRef="#ctx0" brushRef="#br0" timeOffset="108343.1969">8127 14509 9546,'32'-43'5160,"-15"34"-516,1 9 0,-6 0-3612,9 14-387,-3 0-258,-4 9-129,-3 1-129,-1 2-129,-5 3 258,-4-3-258,-1-2 0,-1-2 0,-3-2 0,-1-6-129,4-2 0,1-12-129,0 15-774,0-15-3612,0 0-129,13-5-129,0 1-645</inkml:trace>
    <inkml:trace contextRef="#ctx0" brushRef="#br0" timeOffset="108567.2097">8491 14783 10707,'16'18'5289,"-5"-15"-129,7 1 0,2-5-3999,14 0-129,2-8-387,5 4-387,0-3-258,-2 0-258,-1 2-645,-12-5-3870,-1 7-258,-13-7-387,-12 11-387</inkml:trace>
    <inkml:trace contextRef="#ctx0" brushRef="#br0" timeOffset="108771.2213">8735 14538 8901,'-14'-5'5031,"12"13"129,-1 12-387,4 15-3354,-1-1-258,2 13-516,0 2 0,2 8-258,-2-2-258,3-6-129,0-6-387,-4-11-516,10 0-3870,-7-14-258,2-3-258,-6-15-516</inkml:trace>
    <inkml:trace contextRef="#ctx0" brushRef="#br0" timeOffset="109215.2467">8997 14589 11223,'11'31'5418,"-6"-11"-774,3 7 0,-5-3-4257,4-1-129,-4-3-129,-3-4-258,0-2 0,0-14-258,-7 4 258,7-4 129,-9-20-258,7-3 258,2-9-258,1-7 258,6-6-258,3 1 258,3 0 0,1 10-129,-1 8 258,2 16 0,-1 10 129,1 12 0,-4 12 0,2 13 258,-1 2-129,0 2-129,-2-3 129,-3-1-258,3-5 0,-4-4-129,0-2-129,-3-8-516,5 5-2064,-8-23-2193,5 12-258,-5-12-129,2-6-645</inkml:trace>
    <inkml:trace contextRef="#ctx0" brushRef="#br0" timeOffset="109619.2698">9504 14492 11481,'19'-24'5805,"-19"24"-645,11 12 129,-17 10-4515,6 17-129,0 4-258,0 6-129,0 7-129,0-3-129,0-7 0,0-5-129,0-11-129,0-9-516,0 3-1161,0-24-3354,0 0 0,-2-16-258,-1 3-774</inkml:trace>
    <inkml:trace contextRef="#ctx0" brushRef="#br0" timeOffset="109787.2795">9414 14711 6450,'14'-13'5547,"6"10"-387,1-3-645,7 6-1419,-1-12-2709,4 4-129,-1 6-2322,-4-4-2580,0 0-258,-5-1-516,-1 0-258</inkml:trace>
    <inkml:trace contextRef="#ctx0" brushRef="#br0" timeOffset="109983.2907">9743 14377 10062,'0'0'5418,"15"2"-387,-11 21-129,6 12-4257,-4 3-129,3 8 0,-4-1-258,0 0-258,-2-2-129,-3-8-516,3 5-1677,-3-18-2580,0-3-129,0-19-645,0 13-258</inkml:trace>
    <inkml:trace contextRef="#ctx0" brushRef="#br0" timeOffset="110350.3117">9990 14046 9804,'13'-16'5547,"0"19"-387,1 16 0,4 18-4386,3 0-258,4 20 0,2 3-258,-2 11 129,-2 4 0,-5 4-129,-8 1 0,-8 2-129,-6 2 0,-11-8 0,-9 0-129,-6-6-129,-3-3-387,-2-13-645,7-4-3999,-1-14-129,8-9-387,1-18-516</inkml:trace>
    <inkml:trace contextRef="#ctx0" brushRef="#br0" timeOffset="110739.3339">10914 14723 11352,'0'0'5805,"6"3"-645,14-3 0,11-6-4902,12 1-258,5-8-1161,7 9-3999,1-3 0,0 5-645,-9-5 0</inkml:trace>
    <inkml:trace contextRef="#ctx0" brushRef="#br0" timeOffset="111182.3592">11490 14393 8385,'11'-48'5676,"4"24"-258,0-1-258,9 7-3741,-2 2-774,8 12-129,-5 4-258,-2 15 0,-4 11-258,-8 8 129,-7 7-258,-4 3 0,-10 2 0,-3 2 129,-6-2-129,0-10 0,3-4 0,4-8 0,8-5 0,4-6 129,9-4 0,10-6-129,9 1 0,2-1 129,3 3 0,-2 2 0,-4 6 0,-5 3-129,-7 5 129,-8 5 0,-7 2 0,-2 2 0,-10 1 0,-5-3 0,-7 0 129,-3-7-129,-3-5-129,-1-5-129,2 4-1548,-2-16-2967,9-1-258,3-16-387,11-3-516</inkml:trace>
    <inkml:trace contextRef="#ctx0" brushRef="#br0" timeOffset="111534.3794">11898 14641 9804,'63'9'5547,"-40"11"-387,-7 1-258,0 8-4128,-4 0-387,-2 1-258,-3-4-129,-2-5 0,-3-4 0,-2-17 129,0 0-258,0 0 258,6-17-129,-5-12 0,1-7-129,2-2 129,2-3-129,2 4 129,3 6 0,3 8 129,-2 10-258,5 13 387,1 9 129,-1 13-129,-1 9 0,-2 5-129,-1 3 129,-2 1-129,-1-3-258,-5-7-129,3 1-774,-8-31-2580,0 19-1548,0-19-129,0 0-645,-8-14 0</inkml:trace>
    <inkml:trace contextRef="#ctx0" brushRef="#br0" timeOffset="111823.3959">12229 14203 9030,'33'-45'5289,"-18"38"-387,0 10-129,-2 7-4386,-1 13 129,-5 7-387,-2 7 0,-4 1-258,-1 3 258,-2 1-129,-2-4 0,0-4 129,3-5 0,1-8 0,7-6 129,5-7-129,6-3 0,5-5 0,1-1-129,5-6-129,-3-10-1548,2 10-3096,-3-3-387,-4-1-129,-5 0-645</inkml:trace>
    <inkml:trace contextRef="#ctx0" brushRef="#br0" timeOffset="112566.4384">13962 14679 6837,'0'14'5418,"12"-6"-645,3-16-258,9-8-3612,-5-16-258,9-1-129,-5-12-129,4-4-129,-3-6 129,-1 5-129,-6 4 129,-4 7-129,-7 8 0,-3 11-129,-3 20 0,0 0 0,-1 19 0,-1 12-129,2 3 0,3 6 0,5 0 0,5 2 129,1-9-258,2-6 129,1-8 0,-2-9 0,3-10 0,-3 0 0,-1-14 0,-2-3 0,-1-8 0,0-3 129,1-1-129,3-1 0,-1 1-129,3 4 129,1 6 0,0 6 0,1 10 0,0 3 0,-1 12 0,-1 9 0,-2 3 0,0 8 129,-5-2-129,-1 1 0,-5-1 129,-3-2-129,-1-4 0,-6-6 0,-4-1 0,-6-10-258,0 4-774,-12-11-3999,4-6 129,-7-9-516,0-10-387</inkml:trace>
    <inkml:trace contextRef="#ctx0" brushRef="#br0" timeOffset="112699.446">14275 13858 11223,'0'0'5031,"1"10"-3870,0 9-1290,3 1-5031,4 0-516</inkml:trace>
    <inkml:trace contextRef="#ctx0" brushRef="#br0" timeOffset="113294.4801">15778 14332 9933,'0'-13'5418,"0"-11"-516,0 24 0,-7-25-3999,7 25-258,-21-5-258,5 13 0,-5 11-129,-1 17 0,-4 7-129,2 6 0,1 7-129,6 0-129,7-4 129,5-11-258,5-8 258,6-15-129,9-12 0,4-11 129,5-14-129,-2-9 129,0-8 0,-1-7 129,1-7-258,-5 3 129,-2 1 0,-4 9 0,-2 6 0,0 9 0,-9 22 0,12-5 0,-4 18 0,1 11 129,2 5-258,4 4 129,2 3-258,4-5-387,9 2-3483,-1-9-774,3-6-258,3-6-516</inkml:trace>
    <inkml:trace contextRef="#ctx0" brushRef="#br0" timeOffset="113610.4981">16658 14105 11997,'7'-66'5418,"-6"43"-129,-1 23-258,2 7-4257,2 29-129,-1 17-258,0 20 0,1 12-258,0 12 0,3 4 0,-4 6-129,1 0-129,-4-13-129,0-9-129,-3-18-258,-3-8-258,-10-28-1032,9-7-3483,-10-24 258,2-11-516,-2-26-258</inkml:trace>
    <inkml:trace contextRef="#ctx0" brushRef="#br0" timeOffset="113827.5105">16614 14021 9804,'38'-72'5547,"-15"72"-516,2 9 0,-3 17-3483,2 8-1032,-5 9-258,-1 5-129,-8 6 0,-9-2 0,-2 3-258,-12-4 129,-4 0-129,-7-13-387,3 3-774,-11-19-3354,9-6-258,2-13-516,10-6-129</inkml:trace>
    <inkml:trace contextRef="#ctx0" brushRef="#br0" timeOffset="114578.5535">16782 14208 9933,'52'-28'5289,"-29"26"-258,-5-2-129,8 4-3741,-6 0-516,8 0-258,-1-6-129,3 0-129,-3-5 129,1-1-129,-6-2 0,-1 2 129,-8-1-129,-13 13 0,6-14 0,-12 14 0,-7 5 0,-3 9 0,0 3-129,0 4 0,4 4 0,4-3 0,6 2-129,2-9 129,10-3 0,3-3 0,3-6 0,2-3 0,2-7-129,0-5 129,0-5 0,1 4-129,-4-4 129,2 1 0,0 3 0,-2 4-129,0 3 129,0 6 0,0 4 0,-2 5 0,-3 3 0,-3 0 0,0 3-129,-6-2 129,-3-1-129,0-12 0,-7 12 0,-1-11 0,-2-1 0,2-4 0,4-8 0,1-5 0,3-3-258,6-5 0,7 3-129,2-11-387,13 8-516,-4-17-1290,11 8-1935,-2-5-129,7 5 1935,-10-14 1290,6 0 903,-8-1 1032,-8-5 645,-1 16 1677,-14-3 2322,-3 10-387,-8 2-1935,6 29-903,-19 0-774,7 21-387,-2 14-258,3 17-129,1 7 129,3 12-129,0 11-129,4 10 129,-1 4-129,3 3-129,-2-3 129,0-4-129,2-7-129,-2-12 0,0-12-258,-2-19-387,3-9-645,-12-25-2451,14-8-1032,-17-3-516,7-20-258</inkml:trace>
    <inkml:trace contextRef="#ctx0" brushRef="#br0" timeOffset="115274.5933">17468 14154 9546,'37'-57'5160,"-14"40"-258,9 6-258,-2-2-3483,10 5-903,0-1 0,0 2 0,-4 0-129,-5 0 0,-9 4-129,-7 2 0,-15 1 0,0 5 129,-9 9-129,-7 4 129,-5 4-129,4 5 258,-3 2-258,6 1 258,4-4-258,6 1 258,4-10-258,7 0 129,6-8-129,3-4 129,4-5-258,3-2 0,0-3 0,0-7-129,2 2 0,-5-6 0,2 1 0,-6-2 0,-1 0 258,-3-3-129,-4 1 258,-3 4 0,-4 1 0,-1 14 129,-3-10-129,3 10 0,-13 8 0,7 9 129,-1 4-129,1 6-129,2-1 129,4 3 0,0-4-129,0-3 129,10-5-129,1-8 0,4-8-129,3-2 129,4-15-129,1-7 129,3-7-129,0-10 0,-1-7 0,-1-10 0,-3-3 0,-5-1 0,-3 6 0,-4 4 129,-4 7 0,-4 15 129,-1 19 0,0 10 0,-5 30 129,0 11-129,1 7 129,1 11 0,1 4-129,2 1 0,0-6 0,3-7-129,3-9 0,1-13-258,2-7-129,-9-22-645,22 6-3225,-16-15-774,1-7-387,-6-12-387</inkml:trace>
    <inkml:trace contextRef="#ctx0" brushRef="#br0" timeOffset="115419.6016">18178 14014 6450,'-3'-12'5418,"13"1"-258,7 10-516,1-16-1290,8 7-3096,3 2-774,-2-6-3870,3 2-258,-3-8-645,-1 1-258</inkml:trace>
    <inkml:trace contextRef="#ctx0" brushRef="#br0" timeOffset="117342.7116">19207 13665 9288,'10'-38'5160,"-23"16"-258,-14 8-129,-13-2-3612,0 14-516,-4 2-129,8 15-258,4 9 0,12 5-129,7 7 0,13 2 0,10 3-129,13 3 129,4-2-129,5 1 0,0-2 129,-2 1-258,-5-1 129,-4 1 0,-7-2 0,-8-2 0,-6-4 0,-10-5-129,-8-9 129,-7-3 0,-9-8 0,-2-9-129,0 0 0,1-14-129,7-2-129,8-9 0,15 4 0,9-10-129,21 3 0,9-7-258,15 2 387,5-3 0,7 0 129,-3-1 258,-4 2 0,-8 6 516,-12 0 0,-10 13 258,-14 2-258,-10 14 129,-8-3-129,-8 11 0,-7 9-258,2 5 0,2 2-258,6 3 0,4-4 129,5-1-129,4-7 0,10-5 0,3-8 0,3-2 0,0-1 0,-1-8 0,-1 4 0,-4-2 0,-1 7-129,-4 10 129,-2 11 0,-3 10-129,0 10 129,-1 10 0,-4 10-129,-1 5 129,0-1 0,-1-4 0,2-6-129,0-7 129,3-11 0,0-15 0,2-22 0,0 0 129,11-15-129,2-19 0,2-9 129,5-15-258,4-10 258,3-10-129,3-4 0,-3 4 0,1 6 129,-2 12 0,-9 7 0,0 18 129,-6 16-258,-11 19 258,7 8-129,-7 18 0,0 8 0,3 5-258,-3 4 129,4 0 0,2-2 0,-1-4 0,5-8-129,-2-8 129,4-6 0,0-10 0,3-5 0,1-12 0,2-9 129,2-8-258,-1-5 258,1-1-129,-2-1 0,-1 2 129,-5 4-129,-1 6 129,-4 8-129,-7 16 129,11-7-129,-11 7 0,13 13-129,-6 3-129,5 6-129,1-1-258,6 1-129,-3-4-129,8-1 129,-7-10-129,4 0 387,-5-7 129,0-12 387,-3 0 387,-7-8 258,-2 3 258,-4-7-258,0 8 129,-7-2-258,7 18 129,-19-11-258,8 11-129,-1 7-129,2 7 0,1 3-129,2 2 0,2-2 0,2 1 0,3-2 0,0-6-129,0-10 129,16 14-129,-6-14 258,2-7-129,4-3 0,2-4 129,1-3-129,0 2 129,0-3-129,-1 6 129,-3 4-129,1 5 0,-4 3 0,0 0 0,-4 5 0,2 5 0,-2 4 0,0-1-129,1-3 129,0-1-129,0 0 129,-1-6 0,1-3 0,0 0 0,-1-8 0,4-2 129,-1-2-258,0-2 258,-1-1-129,1 1 0,2 2 0,1 1 0,0 3-129,2 0 129,2 4 0,0 0 0,2 1 0,2 0-129,3 1 0,-4-3 0,1 1 0,-1-2 0,-4-1 0,-4-5 0,-4 0 129,-3-4-129,-5 0 129,-1-2 0,0-1 0,-4 2 0,-3 1 0,7 16 0,-13-10 0,5 10 129,-2 13-129,2 8 0,-1 7 129,1 5 129,2 1-129,2 4 129,4 1-129,0-3 0,7-4 129,6-3-258,5-1 0,3-8-387,6 5-1290,-4-17-3483,8 0 129,-5-8-516,4 0-645</inkml:trace>
    <inkml:trace contextRef="#ctx0" brushRef="#br0" timeOffset="118222.7619">18278 16271 7224,'-24'22'5289,"14"-12"-129,10-10-258,-3 13-3741,23-2-258,20-5-387,24 6 0,19-6 0,30-1-129,22-5-129,20 0 129,14 0-258,4-5 129,-5-2-258,-11-3 258,-21 2-387,-24 2 258,-27 2-387,-24-2 0,-27 6-258,-19-5-516,-8 5-3354,-12 0-903,-4 0 0,-1-5-774</inkml:trace>
    <inkml:trace contextRef="#ctx0" brushRef="#br0" timeOffset="118786.7942">20321 16050 7740,'0'0'5289,"0"11"-258,-5 14-129,3 16-3741,-8 1-258,7 14-516,-2 2 129,4 12-129,1-4-129,4-3 0,7-15 0,8-9-258,3-13 0,6-9 129,3-17-129,1-9 0,1-14 129,-2-13-129,-3-4 0,-3-8 129,-3-10-258,-5-8 129,-6-3-129,-6-7-129,-5-2 129,-11-2-129,-7 12 0,-6 6-129,-9 21 129,-2 16-129,-3 19 0,-1 12-129,6 27 0,3 7 0,10 10 129,6 2 258,11 8-129,3-4 387,10-7 0,7 3 387,-1-8 129,5 2 0,-2-3 129,5 1-129,-1-8 0,6 5-258,-3-4 129,3 1-387,0-2 0,2-2 0,-2-4-258,-4-6 0,-3-7-129,-4-11-258,0 9-1290,-7-15-3225,1-9-387,-5-13-129,4-1-387</inkml:trace>
    <inkml:trace contextRef="#ctx0" brushRef="#br0" timeOffset="119106.8125">20846 16316 7224,'19'-12'5160,"-13"20"-258,1 11-258,-7 1-3612,5 9-903,-2-1 129,-3 0-258,0-2 258,0-9-258,-4-1-129,4-16 258,-13 1-129,13-1 0,-15-24 0,9-3 129,3-9-258,3-11 258,1-7-129,7-2 0,6 0 0,2 1 0,6 4 0,-2 5 0,4 5 129,-1 14-129,-1 8 0,-6 4 0,-2 7-387,-8-4-1677,-6 12-2451,0 0-387,-8 15-387,-11 0-258</inkml:trace>
    <inkml:trace contextRef="#ctx0" brushRef="#br0" timeOffset="119287.8229">20896 16274 4644,'36'26'4902,"-16"-18"-387,1-7-129,-3-2-3483,4-2-645,-4-2-129,-2 0-258,-7 2 0,-9 3-129,0 0-1161,0 0-2967,-18 10 0,-1 1-387</inkml:trace>
    <inkml:trace contextRef="#ctx0" brushRef="#br0" timeOffset="119594.8404">20876 16456 5805,'-13'42'5289,"13"-29"129,8 0-903,5-17-2322,11 4-1419,1-7-387,4-7-387,6 2-387,-2-10-258,5 6-516,-7-13-129,3 7 0,-9-11 387,3 4 0,-6-12 774,-3 2 387,-2 6 516,-9-4 258,6 18 129,-11 4 258,6 18-258,-9 9-387,8 20-258,-2 7-129,1 7-258,3 4 0,-1 3-258,0-11 0,-3-6-645,4 2-258,-10-21-2838,0-2-1290,0-15 0,0 0-516</inkml:trace>
    <inkml:trace contextRef="#ctx0" brushRef="#br0" timeOffset="119894.8576">21262 15978 9804,'16'-45'5418,"8"41"-387,6 4 0,12 8-4257,5 11-387,8 6 129,-3 6-129,-3 13-129,-13-1 129,-11 6-129,-15-2 129,-16 0-387,-22 2 258,-14 4-387,-16-3 258,-6 1 0,-3-2 0,6-1-258,7-4 0,7-3 0,16-9-258,11-9-129,19-1-645,1-22-3999,19 0-387,7-12-129,7-5-516</inkml:trace>
    <inkml:trace contextRef="#ctx0" brushRef="#br0" timeOffset="120090.8688">21778 16559 12900,'54'9'6192,"-34"-7"-516,-8-2-258,-1-1-4773,4-6-387,-3 2-258,0 2-258,-3 0-129,5 6-903,-14-3-3999,9 2-516,-9-2-129,0 0-903</inkml:trace>
  </inkml:traceGroup>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03T18:47:34.258"/>
    </inkml:context>
    <inkml:brush xml:id="br0">
      <inkml:brushProperty name="width" value="0.05292" units="cm"/>
      <inkml:brushProperty name="height" value="0.05292" units="cm"/>
      <inkml:brushProperty name="color" value="#FF0000"/>
    </inkml:brush>
  </inkml:definitions>
  <inkml:trace contextRef="#ctx0" brushRef="#br0">1950 6146 2580,'-9'-22'3096,"3"6"129,6 16-645,-8-24 129,8 24-387,-5-14-387,5 14-516,0 0-387,0 0-387,-5 17 0,5 9-258,-5 10 0,4 11-258,-5 9 129,1 14-129,-7 8 0,3 1 0,-3 3 0,0-7-129,-3 0-129,3-8 258,3-11-258,2-12 129,2-13 0,5-8 129,3-10-258,7-8 258,8-5-129,2 0 129,4-10-129,5 1 129,3-2 0,5 0-129,-2 0 129,-2 6-129,0-3 0,-4 1 0,-4 4-129,-8 1-129,2 3-774,-19-1-3225,12 0-258,-12 0-387,0 0-258</inkml:trace>
  <inkml:trace contextRef="#ctx0" brushRef="#br0" timeOffset="563.0322">2268 6644 3354,'0'0'4257,"0"0"0,0 0-258,-6 0-2709,6 9-387,0-9 0,15 22-258,-4-15-129,7 4-129,0-8 0,4 1-129,-2-4 0,3-5 0,-2-8 0,-1-2-129,-3-4 0,-5-2 0,-2 0-129,-4-2 129,-6 4-129,0 4 0,-8 3 129,-6 7-129,-4 5 0,-4 7-129,-4 10 129,0 7 0,0 7 0,3 5 0,0 4 0,7 1 129,4 5-129,9-5 258,3 0-129,11-7 0,7-4-129,5-6 129,4-8-129,1-8-129,7-6-516,-8-11-1677,1-6-1935,-3-4-387,2-8-258,-5-3-258</inkml:trace>
  <inkml:trace contextRef="#ctx0" brushRef="#br0" timeOffset="872.0499">2800 6259 6063,'-16'-5'4902,"-1"23"-387,8 5-258,5 12-3612,-4 5 129,6 12-258,-3 4 0,2 3-258,-1 1-129,3-4 0,1-4-258,0-6 129,0-5-129,0-6 258,1-8-258,6-6 129,2-4-258,-9-17-387,26 15-516,-15-18-2064,9-9-1032,-4-6-516,3-7-129</inkml:trace>
  <inkml:trace contextRef="#ctx0" brushRef="#br0" timeOffset="1113.0637">2670 6520 8514,'-14'-5'4773,"14"5"-387,14-5-516,7-5-3225,7 5-387,4-2-258,3 1-129,2 5-1161,-4-6-2709,-6 4-516,-4-4-258,-7 4-258</inkml:trace>
  <inkml:trace contextRef="#ctx0" brushRef="#br0" timeOffset="4146.2372">3958 6486 1806,'0'0'3354,"8"0"516,-8 0-2451,11 13 0,1 3-129,-7 1 129,12 9-129,-9-4-129,9 12-258,-7-5 0,7 7-387,-8-9 0,0 2-258,-4-7-129,-1-2 0,-4-9-129,0-11 129,0 0-129,0 0 0,-4-22 0,4-2 0,0-8 129,6-6-129,4-1 129,4-4-129,5 5 129,0 1-129,6 5 0,-1 3 0,0 9 0,-4 4 0,0 6 0,0 1-129,-4 4 129,2 3-129,-4 1-129,-1-3-129,2 4-516,-15 0-1935,17-3-1290,-17 3-258,0 0-129</inkml:trace>
  <inkml:trace contextRef="#ctx0" brushRef="#br0" timeOffset="5459.3123">5415 6498 1419,'0'0'3225,"3"-10"-1032,-3-2-387,0 12 0,0-27 129,0 13-129,-9-8-258,8 10-129,-16-7-129,17 19-258,-25-24-258,12 19-258,-9 2-129,2 3-129,-1 10-129,-4 11 0,-1 6-129,2 7 0,3 5 0,2 0 0,7 2 0,5-3 0,7-6 0,3-8 0,9-9 0,6-8 258,3-7-258,4-3 0,-1-12 129,2-8-129,-1 1 0,1-6 129,-3 1-129,-1 3 0,-3 2 0,-4 8 129,-3 6-129,-12 8 0,15 7 129,-11 10-129,-2 3 0,1 4 129,-2 2-129,2-1 0,2-4-129,1-4-129,3-1-774,-9-16-1677,12 3-1548,0-3-387,-12 0-129,20-17 1</inkml:trace>
  <inkml:trace contextRef="#ctx0" brushRef="#br0" timeOffset="5851.3347">5672 6382 3870,'5'10'4128,"0"9"0,-5-1-387,3 10-2451,2 3-1032,-3 1 0,3-1 0,-4-4-129,3-5 0,-4-6 129,0-16-258,0 0 258,0 0-129,10-10 129,-3-11-129,3-7 129,1-2-258,4-3 258,3 1-258,0 3 129,3 5-129,0 9 129,-1 5-129,-2 10 129,-1 2 0,-3 8 0,-3 7 0,-1 4-129,-2 2 258,-6-1-258,-1 2 0,-1-2-129,-1-6-645,1 1-3225,-1-1-129,1-16-387,-1 14-129</inkml:trace>
  <inkml:trace contextRef="#ctx0" brushRef="#br0" timeOffset="6323.3617">6322 6379 4902,'27'-22'4644,"-23"10"129,-4 12-516,-6-24-2838,6 24-516,-31-7 129,12 11-387,-11 8-258,1 10-129,-4 7-129,4 6-129,-1 3 129,8 2-129,6-2 0,6-5-129,10-8 129,5-6-129,13-12 0,5-7 0,8-10-129,-1-15 0,5-4-129,-4-11-129,3-6 0,-7-9 129,-4-4-129,-5-2 387,-6 4-129,-4 5 258,-6 7 0,-2 11 129,0 15 129,0 19 129,-12 5 0,7 26 0,-5 8 258,4 15-387,2 6 129,1 3-129,3 1 0,0-5-258,9-3 258,-1-13-516,7-3-903,-3-18-3096,6-11-129,0-11-516,10-7-129</inkml:trace>
  <inkml:trace contextRef="#ctx0" brushRef="#br0" timeOffset="6835.391">7971 6220 4257,'-21'-32'4773,"3"18"-516,-6 7 129,-8-1-3225,4 8-129,-10 3-129,9 14-387,-3 2 129,12 6-387,7 3 129,12 1-387,7 1 129,16-1-129,8-1 258,4-4-258,0-4 0,0-2 0,-5-5 0,-5 2 129,-13-2 0,-6-1 0,-5-12 0,-16 21 129,-11-12-129,-5 1 0,-7 0 0,-1-3 0,1-2-129,4-3-129,7 5-774,-1-7-2838,29 0-903,0 0-129,0-18-516</inkml:trace>
  <inkml:trace contextRef="#ctx0" brushRef="#br0" timeOffset="7443.4258">8983 5838 5031,'2'-31'4773,"-2"31"-387,0 0 0,0 16-3096,-6 9-387,5 22-258,-4 9-387,0 12 129,-2 8-129,-2 6-129,0-5 129,0-3-258,0-10 129,1-15-129,1-12 0,0-15-129,7-22-129,0 0 0,-3-12 129,5-15-258,8-5 129,3-3 129,7 1-129,6 2 258,3 1-129,4 9 129,0 6-129,1 10 258,-4 6-129,0 6 0,-7 5 258,-5 8-258,-10 2 258,-7 3-258,-6 1 258,-10-2-258,-9-2 0,-2-3 0,-5-1-516,-4-13-774,10 3-2967,2-7-129,7-2-387,16 2 0</inkml:trace>
  <inkml:trace contextRef="#ctx0" brushRef="#br0" timeOffset="7767.4443">9264 6311 6063,'63'0'4902,"-33"0"-387,0 0-387,-2-5-3483,5 1 0,-6-5-516,-2-3 0,-4-1-258,-5-1 129,-7 1-129,-7 1 258,-2 0-258,0 12 258,-21-12-129,1 12 0,-3 3 258,-2 9-258,0 5 129,4 6-129,4 2 129,5 3-129,5 2 129,7-2-129,0 0 0,13-6 0,2-2 0,6-7-129,6 4-1806,0-10-2322,1-6-258,4-4-387,2-9-129</inkml:trace>
  <inkml:trace contextRef="#ctx0" brushRef="#br0" timeOffset="8279.4736">10651 5922 903,'-5'-31'4257,"4"17"387,1 3-387,0 11-2709,0 0-387,0 0 0,0 0-129,0 28-258,-1 5-258,-4 13 0,-3 6 0,-2 9-258,-1 7 129,-1 1-258,-1-1 0,4-6-129,2-9 129,2-9-258,5-10 0,0-15-258,11-5-387,-11-14-1290,26-17-2580,-11-5 0,5-7-516</inkml:trace>
  <inkml:trace contextRef="#ctx0" brushRef="#br0" timeOffset="8963.5127">10554 6128 2193,'-39'4'3870,"23"-3"774,5-1-2838,11 0 129,0 0-129,13-3-258,0-6-129,15 5-645,-2-2-129,10 4-258,-4 2 0,3 2-258,-4 8 0,-4 5 129,-6 3-258,-9 7 0,-4 1 129,-7 1-258,-1 1 387,-3-3-387,-1-3 258,0 0-129,3-6 129,1-16-129,8 10 0,8-10-129,5-7 129,3-6 0,3-6-129,-1-5 129,1-2-129,-4 2 129,-2 2-387,-6 2 516,-7 6-258,-3 2 129,-5 12-129,0 0 129,0 0 0,-7 9 0,4 8 129,1 3-129,2 1 129,2 2-129,7 0 258,3-4-516,2-4 645,4-5-516,-1-6 129,0-4 0,-1-1 0,0-9 129,-3-1-258,-1-4 129,0-1-258,-1-3 516,-1 2-516,0-1 258,-4 1-129,0-1 258,-2 2-129,-1 1-129,-3 3 129,0 12-129,0-17 129,0 17-129,-7-10 0,7 10 0,0 0 0,0-12 0,0 12 0,11-8-645,7 8-2580,-6-4-1290,2 1 129,-3 3-516</inkml:trace>
  <inkml:trace contextRef="#ctx0" brushRef="#br0" timeOffset="9274.5305">11273 6125 3225,'11'7'4515,"-7"14"129,-4-9-1935,0 17-1290,-9-6 129,7 12-516,-8-4-129,4 7-645,4-7 129,2-4-258,10-7 0,8-8-129,8-7 0,8-5 0,4-11 0,2-8 0,-4-5-129,0-3 258,-8-2-258,-4 1 258,-15 1-258,-9 4 258,-7 2-258,-12 5 129,-3 7-258,-7-2-645,6 6-3225,-1 1-516,4 3-258,6-1-129</inkml:trace>
  <inkml:trace contextRef="#ctx0" brushRef="#br0" timeOffset="9751.5578">12374 6162 774,'17'20'4515,"-4"-4"129,-1 4-387,-4 1-2838,7 9-258,-8-6-258,4 1-645,-9-7 0,-2-6-258,0-12 258,0 0-258,-8-13 0,2-6 129,4-8-129,2-2 129,3-7-129,10 1 129,6 0-258,1 5 258,1 5-258,4 0-129,-2 10-774,-4-3-1290,1 11-1935,-2 4-516,-2 3 387</inkml:trace>
  <inkml:trace contextRef="#ctx0" brushRef="#br0" timeOffset="10334.5911">12844 6021 1032,'12'-4'4644,"-12"4"129,0 0-129,-16-6-2580,3 16-516,-14 4-645,6 9-387,-7 3-129,4 6 0,-1 0-129,6 2-129,6-4 0,6-2-129,4-9 129,3-6-258,13-8 258,1-5-129,6-5-258,3-8 387,1-7-258,-1-4 258,0-3-258,-1 3 258,-7 1-258,-1 3 129,-6 8 0,-8 12 0,0 0 0,0 0 0,6 16 0,-6 7 0,0 0 0,4 2 0,2-1 129,2-5-258,2-5 129,6-6 0,0-6 0,3-4 0,2-10-258,-1-5 387,1-10-387,-1-7 387,-1-8-258,-3-8 0,-3-11 258,0-5-129,-4 0 129,0 8-129,-3 4 129,-1 16 0,-3 13 0,-2 25 0,0 17 0,-2 25 129,-6 11-129,1 8 0,1 8-129,0-1 258,3-3-129,2-9-258,1-9 129,0-11-258,7-7-516,-7-29-1677,9 19-2193,-9-19-387,15-7-129</inkml:trace>
  <inkml:trace contextRef="#ctx0" brushRef="#br0" timeOffset="10623.6077">13080 5999 3225,'-18'-3'4773,"18"3"-516,0 0 129,0 0-3741,17-1-129,5-2 258,11 3-129,-2-3-129,6 3 0,-2 0 0,-1 11-129,-3 6-129,-5 7 258,-10 5-387,-3 4 129,-7 1-129,-2 0 0,-4-2 0,0-3-129,0-8-129,0-21-516,-4 19-645,-7-25-1290,11 6-1935,-1-31-387,1 6-258</inkml:trace>
  <inkml:trace contextRef="#ctx0" brushRef="#br0" timeOffset="10719.6131">13392 5910 3354,'11'-46'3999,"-11"46"-1548,0 0-2451,0 0-2967,7 8-516</inkml:trace>
  <inkml:trace contextRef="#ctx0" brushRef="#br0" timeOffset="11319.6475">13465 6043 3612,'5'56'5289,"-5"-31"-774,0 1 129,0-11-3225,2 6-387,-2-21-516,15 14-129,-3-14-258,5 0 0,4-14 129,1-3-258,-1-7 129,0-3-129,-5-2 129,-4 2-258,-7 1 258,-5 6-129,-13 5 0,-7 6-129,-7 9 129,-1 0 0,0 9-129,1 1 129,7 0 0,6 0 0,14-10 0,0 11 0,9-11 0,12 0 0,10-1 0,3-4 0,2 3 129,2 1-129,-1 1 129,-2 0-129,-2 8 129,-3 4-129,-9-1 129,-2 2-129,-5-1 0,-3-2 129,-11-10-129,14 14 0,-14-14 129,0 0-129,0 0 0,14-14 0,-10-3 0,1-1-129,3-5 129,1 1 0,4 0 0,2 3 0,1 4 0,1 5 0,1 10 0,-2 2 0,0 13 0,0 4 0,-4 5 0,1 4 0,-4-2 0,0-1-258,5-1-129,-6-12-1290,14 0-2580,-4-7-516,8-5-129,0-7-387</inkml:trace>
  <inkml:trace contextRef="#ctx0" brushRef="#br0" timeOffset="11874.6792">14356 5997 3096,'37'-45'4902,"-33"29"-129,-4 16-129,-9-12-2580,-1 20-903,-14 4-387,6 7-258,-6 6-516,4 1 129,4 1-129,3-1 129,6-4-129,3-3 0,4-6 0,0-13 129,12 8-129,0-9 0,1-11 0,3-1 0,-1-6 0,1-3 0,-2 1 0,0-1 0,-4 5 0,-1 4 0,-9 13 0,0 0 0,11-4 0,-11 11 0,0 8 0,1 6 0,1-2 0,2 0 0,3-3 0,4-3 129,5-7-129,5-3 0,3-4 0,4-8-129,3-9 258,4-3-258,-1-6 129,1-9 0,-2-10 0,-5 0 0,-4-6 129,-6 4 0,-6 2 129,-4 8-129,-7 7 0,-1 14 0,0 17 129,-21 4-129,8 21-129,-2 12 129,3 7-129,1 6 0,1 4 0,6 1 0,1-2 0,3-7 0,3-8-129,5-13-903,15-7-3354,-1-10-387,8-8-129,-1-7-516</inkml:trace>
  <inkml:trace contextRef="#ctx0" brushRef="#br0" timeOffset="14627.8367">15293 5806 4386,'2'-14'5031,"-2"14"-258,15-10-258,-5 10-3354,-10 0-645,26 22 0,-14-5-258,2 7 0,-4 2-129,-2 5 0,-4-4 129,-3 3-129,-1-6 0,0-5 0,-6-4-129,6-15 129,-7 13 0,7-13-129,0-9 129,5-6-129,9-7 129,0-2-129,7-5 0,4 1 0,2 2 129,0 3-258,-2 7 258,-4 6-129,-3 10 0,-2 3 0,-6 13 0,-4 2 0,-1 5 129,-2 2-129,1-1 0,1 0 0,0-1 0,4-5 129,0-4-129,6-4 129,-2-5-129,5-3 129,-1-4-129,3-8 129,0-5-129,1-8 0,2-4 0,-4-2 0,-1 0 0,0 2 0,-6 6 0,-3 3 0,-9 18 0,12-9 0,-12 9 0,1 18 0,-1 1-129,0 3 129,0 1 0,3 1 129,3-4-129,0-3 0,5-5 129,-2 0-129,1-9 129,3-3-129,0-1 129,-1-9-129,-1-6 0,0-3 0,2-5 129,0-3-129,0 3-129,-2 0 129,-2 4 0,-2 3-129,-7 17 129,13-11 0,-13 11-129,7 18 129,-3 1 0,-1 5 0,1 3 0,4 2 0,-2-3 0,2-3 129,-1-2-129,3-7 0,1-3 0,1-7 0,1-4 129,0-3-129,4-9 0,1-2 0,1-7 0,3-1 0,-1-2 129,-1-1-129,-2 4 0,-3 1 0,-2 3 0,-3 5 0,-10 12 0,14-6 0,-14 6 0,7 6 0,-4 6-129,3 3 258,0 0-129,2 1 0,0 1 0,0-3 0,0-3 0,-8-11 129,14 16-129,-14-16 129,12 1-129,-12-1 258,15-10-258,-6-5 0,0-4 129,5-2-129,0-2 0,1 5 0,-2 1 0,1 4 0,-2 6 0,-12 7 0,18 7 0,-14 7 0,0 3 0,-2 0 0,1 5 0,-1-3 0,0-3 0,2-3-129,-4-13 129,7 18 0,-7-18 0,12 4 0,-12-4 0,11-5 0,-11 5 0,14-24 0,-5 7 0,-1 0 0,1 0 0,-2 1 0,2 4 0,-5 2-258,-4 10 258,12-5 0,-12 5-129,12 7 129,-6 5 0,-1 3 0,5 2-129,2 2 129,3 1-129,0-4-129,4 1-258,-7-11-516,15 8-645,-14-17-129,12 1-129,-14-22-129,10 7 258,-14-21 258,8-2 645,-8-13 645,3-11 1032,-1 2 387,-7-10 258,10 13 516,-12-3-387,12 20 0,-12 2-387,7 27 0,-7 13-387,3 15-129,-3 19-129,0 14-387,0 10 0,-1 8 0,-3 4-129,-1-6-129,0-4 129,-1-12 0,3-9-129,2-11 129,1-15 0,0-13 0,10-1 129,3-13-129,1-6 129,7-1-129,3-3 129,-1 2-129,7 2 0,-7 8 0,3 3 0,-5 6-129,-1 6 129,-6 8 0,-5 6-129,-4 3 129,-5-1-129,-3 5 129,-10-1-129,-10 1 0,0-3-258,-9-4 0,5 0 0,-3-7 0,5 0-129,3-9 129,22-1-129,0 0 258,0-11 129,22-1 0,12-1 0,5-3 129,5-1 129,5 0 0,0-2 129,0-1 0,-2-7 129,-1 3 0,-13 0 129,-3 2 0,-11-2 129,-2 6-129,-14 2-129,-3 16-129,-10-8 0,-5 9-129,-3 10 0,0 7-129,-1 4 0,5 7 0,4 0 0,4 1 0,3-2-129,3-4 129,1-4 0,9-8-129,0-3 129,4-9-129,6-2 0,-1-10 0,2-3 0,0-6 0,0-1 129,0-2-129,-2 2 0,-3 5 129,-5 2 0,-1 2-129,-10 13 129,14-5 0,-14 5 0,6 11 0,-4 3 0,-1 3 0,0 0 0,3 5 129,-2-4-129,3-1 0,1-3 0,1-3 129,-7-11-129,15 10 129,-15-10-129,19-3 129,-11-8-129,5-3 129,-1-4-129,1-1 0,0-3 129,2-1-129,2 0 0,-2 2 0,0 3 0,-1 2 0,0 4 129,-2 2-129,-1 5 0,1 2 129,-12 3-129,22 0 0,-11 1 0,0 8 0,-1 2 0,0 2 0,-1 3 0,-1 2 0,-1 1 0,-2 1 0,-3-3 0,-2-2 0,0-1 0,-6-2 0,-4-4 0,-5-3-387,7 7-2967,-9-10-1161,6 2-258,1-3-645</inkml:trace>
  <inkml:trace contextRef="#ctx0" brushRef="#br0" timeOffset="14776.8452">18299 5894 10707,'48'6'5289,"-48"-6"-645,13 0-258,-13 0-8901,0 0-129,0 0-387,0 0-645</inkml:trace>
  <inkml:trace contextRef="#ctx0" brushRef="#br0" timeOffset="16610.9501">2459 7768 516,'11'-12'3612,"-11"12"258,7-18-903,-7 18-387,3-16-774,-3 16-645,0-15-645,0 15-129,-5-16-129,5 16-129,-16-14 0,5 5 0,-4-2 0,-5 4-129,-4 0 258,-2 1-258,-2 2 0,-5 4 0,-1 4 0,-2 8 0,-2 5 0,1 3 0,-2 8 0,-1 1-258,1 6 516,0 4-258,3 1 0,5 0 0,4-1-258,8-3 258,7-2 0,6-4 258,6-5-129,11-5 0,7-8 129,12-2 129,3-3-129,8 0 129,0-5-129,7 4 129,-1-5-129,1 4-129,-2-1 0,-6 2 0,-5-1 0,-8 3-129,-5 3 129,-6 1 0,-11 3 129,-5 4-258,-4-1 129,-13 6 0,-5 0-129,-6 0 0,-6-2 129,-2-1-129,-4-4 0,-3-2 0,1-5 0,3-6 0,0-1-129,1-3-129,11-3-516,0-9-387,27 12-1806,-14-17-1677,14 5 0,11-1-129</inkml:trace>
  <inkml:trace contextRef="#ctx0" brushRef="#br0" timeOffset="16823.9623">2495 8093 5547,'33'-5'4773,"-23"5"-258,-10 0-129,7 15-3741,-2 6-129,-5-1-129,3 11-129,-3-1-258,0-2-645,2-1-3225,-2-1-645,0-11-129,-2-4-387</inkml:trace>
  <inkml:trace contextRef="#ctx0" brushRef="#br0" timeOffset="16967.9705">2545 7928 1548,'4'-21'2064,"-4"21"-1806,14-5-258,-14 5-3354</inkml:trace>
  <inkml:trace contextRef="#ctx0" brushRef="#br0" timeOffset="17282.9885">2698 8129 3225,'17'67'3999,"-12"-40"0,-4-10-1935,12 7-258,-13-24-387,7 14-258,-7-14 0,6-11-258,-6-8 0,6-1-387,-1-9-129,3 0-258,1-3 129,3 4-129,4 3-129,1 4 0,3 8 0,0 9 0,0 4 0,-2 13 0,-2 5-129,-5 6 129,-4 4-258,-4-1-129,0 5-645,-5-10-2322,0-2-1032,-1-6-387,3-14 0</inkml:trace>
  <inkml:trace contextRef="#ctx0" brushRef="#br0" timeOffset="17754.0155">3168 7962 6450,'0'-15'4773,"0"15"-129,-14 10-387,1 3-3483,5 12-258,-4 3 129,5 9-258,-2-2 0,7 5-129,2-5-129,0-2 0,7-7-129,5-5 129,6-6-258,4-8 258,3-3-129,5-4 0,1-4 0,4-3 0,-1-4-129,-1-1 129,1-4-129,-4 1 129,-2-4-129,-9-1 129,-4 1 0,-9-4-129,-6 4 258,0 1-129,-10 7 0,-4 1 0,-1 7 0,-3 3 129,2 9-129,2 8 0,2 6 129,3 2-129,1 2 129,5 3-129,3-2 129,0 1 0,9-8-129,3-1 0,6-7-258,-4-9-516,12-4-3483,-7 0-387,2-5-258,-1-7-516</inkml:trace>
  <inkml:trace contextRef="#ctx0" brushRef="#br0" timeOffset="18311.0473">4532 7967 6063,'1'-13'4902,"12"23"-516,-4 4-258,2 11-3354,-4 1-258,4 6 0,-5 0-258,0-3-129,-6-5-129,0-5 0,-2-9 0,2-10-129,-13-2 129,8-13-129,3-7 129,2-7 0,7-4 0,10-2 0,7-2 0,8 2 129,1 5-129,3 4 129,0 5-129,-1 5-129,-6 7-258,-8 0-903,1 6-2967,-9 3-129,-13 0-387,19 5 129</inkml:trace>
  <inkml:trace contextRef="#ctx0" brushRef="#br0" timeOffset="18995.0865">5281 8101 1161,'20'3'3870,"-7"-4"258,9-7-258,-2-5-2193,2-11-774,9 1 0,-4-6-258,5 0-129,-7-6 0,4 6 0,-9-1-129,2 10-129,-9 1 0,-1 13-129,-12 6 0,0 0 129,5 16-129,-5 7 0,-2 2 0,0 4 0,1 0-129,1 0 0,0-4 0,2-4 0,5-7-129,-7-14 129,16 12 0,-16-12-129,18-3 129,-8-8 0,3-5 0,-1-1 129,2-3-129,0 3 0,4 1 129,-1 3-129,4 2 129,1 7-129,-2 4 129,4 3 0,-3 9 0,-2 5 0,-8 1 129,1 6 129,-11-2-129,-1 3-129,-3-3 129,-10-2-129,-7-3 0,-4-6-387,3 1-1161,-11-12-2709,6 0-387,-3-11-258,2-7-258</inkml:trace>
  <inkml:trace contextRef="#ctx0" brushRef="#br0" timeOffset="19132.0943">5635 7660 5031,'24'-70'5031,"-14"52"-516,-10 18-129,14-10-2193,-14 10-5418,0 0-774,15 16-774,-15-16-258</inkml:trace>
  <inkml:trace contextRef="#ctx0" brushRef="#br0" timeOffset="19631.1229">6503 7841 4773,'12'-3'4515,"9"11"0,-11 8-516,-1 4-2838,7 11-516,-5-4 0,3 5-387,-4-2-129,0-8 0,-3-4-129,-7-18 0,0 0 0,12 1 129,-12-12 0,0-6 0,0-9 129,1-1-129,1 0 0,3 0 129,3 4-258,1 3 0,4 5-387,3-2-516,10 11-2580,-3 0-774,3 0-387,3 2-129</inkml:trace>
  <inkml:trace contextRef="#ctx0" brushRef="#br0" timeOffset="20202.1555">7035 7764 4386,'16'0'4644,"-16"0"-258,-9 10-258,-15-1-2709,9 10-516,-12 0-387,6 8-129,-4-3-129,7 3-129,3-3 0,5-4-129,9-2 0,1-5 0,0-13 0,15 8 129,0-8-129,4-10 0,2-5 0,-1 0 0,1-3 129,-1 1-129,-1 0 0,-3 5 0,-5 2 0,-11 10 0,17-1 0,-17 1 0,13 16 0,-4 0-129,1 1 129,2-2-129,3-1 129,-1-6-129,5-4 0,-3-4 129,4-4-129,-1-12 0,-4-5 129,2-4 0,-3-7 0,-2-6 0,-1-8 0,0-3 0,1-9 129,-2 4 0,3 0-129,1 6 129,-3 8 0,2 14 0,-4 16 129,-9 10 129,10 25-129,-10 17 129,-1 8-129,-3 8 129,-3 5-258,1 1 129,0-5-129,4-3-129,2-10 0,1-14-129,9-6-387,-10-26-516,26 17-2064,-12-19-1419,1-10-258,-4-6-387</inkml:trace>
  <inkml:trace contextRef="#ctx0" brushRef="#br0" timeOffset="20494.1722">7302 7697 2322,'-50'9'4515,"36"-2"-129,14-7 129,0 0-2580,4 16-645,9-16-387,17 3 0,-6-3-129,12 0 0,-7-1-387,4 1-129,-4 1 0,-1 9-129,-3 2 0,-5 2-129,-4 4 129,-2 3-129,-4-3 129,-2 0-258,-6 1 0,2-9-129,0 7-1677,-4-17-2193,0 0-645,-8-4-129,5-10-258</inkml:trace>
  <inkml:trace contextRef="#ctx0" brushRef="#br0" timeOffset="20639.1805">7598 7521 5289,'6'-14'4644,"0"2"-258,-6 12-645,0 0-4257,0 0-3096,0 15-516,0-15-645,0 21 258</inkml:trace>
  <inkml:trace contextRef="#ctx0" brushRef="#br0" timeOffset="21279.2171">7749 7737 5547,'-6'47'4902,"-1"-27"-516,1 0 0,6-20-3354,0 20-645,0-20 129,16 12-387,-2-12 129,2-3-129,-2-8 258,3-2-258,-7-5-129,-1 0 129,-6-6-258,-3 1 129,-6 2 0,-4 3 0,-8 7-129,3 1 129,-5 7 0,6 2 0,-3 2 0,7 6 0,10-7 129,-6 13 0,6-13-129,8 6 129,7-6 0,2 1 129,3-1 0,2 4 0,-1-3 0,4 8-129,-2-1 258,0 4-258,-1 0 258,0 3-387,-3-2 258,0 0-258,-4 0 129,-1-5-258,-3-1 129,-11-7 129,15 5-129,-15-5 0,0 0 129,13-9-129,-10-4-129,3-3 258,0-7-258,1 0 129,1-1 0,-1 2-129,1 1 129,1 4-129,-2 7 129,-7 10 0,14 0-129,-7 10 258,-1 6 0,0 4-129,1 2 0,-1-2 0,-4 1 129,-1-3-129,1-2-129,-2-16-387,3 22-516,-3-22-2451,0 0-1161,0 0-387,20 0-258</inkml:trace>
  <inkml:trace contextRef="#ctx0" brushRef="#br0" timeOffset="21847.2496">8411 7671 6063,'2'-11'5031,"-12"11"-516,-3 10 0,-12-1-3483,8 12-129,-4-3-387,4 3-258,3-2 0,5 1-129,4-6 0,5-14-129,0 15 0,0-15 0,13 0 0,-3-3 129,-10 3-258,23-19 258,-11 8-129,-2 1 0,-2-1 0,-8 11 0,13-14-129,-13 14 129,0 0 129,0 0-258,12 5 258,-12-5-258,12 20 129,-12-20 0,22 19 0,-6-12 0,8-1-129,3-6 129,5 0-129,-2-4 0,3-6 0,-3-7 0,0-4 0,-6-3 129,-5-7-129,-2-5 129,-7-6-129,1-4 129,-5 1 129,-4 3-129,-1 5 129,0 6 0,-1 10 0,0 21 0,0 0 0,-8 11-129,1 18 129,0 7-129,-1 6-129,-1 4 258,3 3-129,2-4 0,3-3 129,1-5-129,4-7 0,6-5-129,10-2-1032,-7-12-3354,8-2-129,-2-6-258,3-3-516</inkml:trace>
  <inkml:trace contextRef="#ctx0" brushRef="#br0" timeOffset="22084.2632">9005 7872 7611,'19'11'5289,"-19"-11"-516,14 14-258,-14-14-3741,4 21-129,-4-4-645,-9-7-1548,-3 6-2967,-7 2-258,-3-2-516,-5-1 0</inkml:trace>
  <inkml:trace contextRef="#ctx0" brushRef="#br0" timeOffset="23058.3189">10062 7728 129,'26'33'3870,"-16"-28"516,4-5-1935,8-9-258,-4-16-516,12 0-258,-7-13-645,10-3-258,-7-10 0,5-5 0,-6-10 0,1 0-129,-8-3 129,-2 5-129,-8 3 129,-2 11-129,-6 8 0,0 18 129,0 24-129,-14 3-129,3 28 0,2 17 0,-4 11-129,4 8 129,-1 3-258,2 1 129,5-7-129,3-6 0,1-12-129,9-9 258,6-17-129,5-11 0,7-9 0,4-1 0,2-13 129,1-8-129,0-4 0,0-8 0,-2 1 0,-6-3-129,-6 3 258,-7 1-129,-8 4 0,-6 7 0,0 21 0,-14-11 0,0 18 0,-2 12 0,1 8 0,3 3 0,6 2 0,3 2 129,3-4-258,8-6 129,7-7 0,1-6-129,8-7 0,-1-4 0,4-7-258,-2-10 0,3-2 0,-7-8-258,6-5 129,-7-9 0,1-2 129,-8-8 0,-1 4 258,-5 3 129,-4 4 129,0 9 129,-3 9 129,0 22 0,-14 0-129,8 25 129,-3 9-258,5 7 258,-2 6-258,1 4-129,3-1 0,2-4 0,2-5 0,5-11-129,4-6-258,-5-13-516,16-2-2967,-9-9-774,2-5-258,-4-9-258</inkml:trace>
  <inkml:trace contextRef="#ctx0" brushRef="#br0" timeOffset="23215.3279">10759 7372 5289,'0'0'4902,"0"0"-258,27-12-387,13 9-3870,3 3-387,1-6-1677,5 3-2580,-1 0-129,-1-2-645</inkml:trace>
  <inkml:trace contextRef="#ctx0" brushRef="#br0" timeOffset="23787.3606">12260 7168 1935,'10'-10'5031,"-10"10"-129,20 5-258,-8 2-2193,6 15-1806,-3 2-129,3 8 0,-3-1-387,-3 1 0,-4-4-129,-5-4 0,-3-6-129,0-18 0,-6 12 0,6-12 0,-16-10 0,10-6 0,4-8 129,2-3-129,4-4 129,9-1 0,6-1 129,5 3-129,0 1 129,4 6-129,1 5 0,-4 2-258,2 15-1290,-8-5-2838,-4 6-258,1 0-129,-5 0 130</inkml:trace>
  <inkml:trace contextRef="#ctx0" brushRef="#br0" timeOffset="24028.3744">12819 7253 4902,'35'4'5289,"-11"-4"-387,-2 0-387,8 0-3483,-10-4-258,3 1-516,-5 3-774,-18 0-1548,14 0-2580,-14 0-258,0 0-258</inkml:trace>
  <inkml:trace contextRef="#ctx0" brushRef="#br0" timeOffset="24231.386">12825 7417 4902,'-6'20'5160,"6"-20"-387,11 8-129,-11-8-3612,32 0-258,-13-3-129,4-1-516,-4 1-129,-2-6-516,5 7-3483,-22 2-645,16-10-258,-16 10-516</inkml:trace>
  <inkml:trace contextRef="#ctx0" brushRef="#br0" timeOffset="25472.457">13756 6728 903,'6'-13'4386,"-6"13"387,0 0-387,0 9-2838,-5 12-258,4 18-129,-11 5-387,9 13-387,-6 6 0,4 5-387,-4 2 129,2-7-387,5 0-645,-9-22-2322,7-7-1290,-4-10-258,8-24 0</inkml:trace>
  <inkml:trace contextRef="#ctx0" brushRef="#br0" timeOffset="25754.4731">13714 6788 2580,'25'-17'4644,"-9"17"-387,5 0-129,6 8-3483,0-1 129,5 7-258,-2-1-129,1 3-258,-9 7 258,-3 3-129,-10-2-129,-8 1 129,-3 0 0,-12-3 0,-7 0 0,-5-4-387,-2 0-129,-6-11-1677,3 3-2193,4-2-387,0-3-387</inkml:trace>
  <inkml:trace contextRef="#ctx0" brushRef="#br0" timeOffset="26087.4921">14216 6950 4902,'6'-11'4902,"-6"11"-258,-6 14-129,2 12-3741,-13 4 129,1 13-516,-7 8 0,-5 9-258,-10 10 258,-2 3-645,-3 7 129,-3-1 516,2-4-645,-1-8-129,9-5-516,-1-22-903,12-4-2709,9-14-258,16-22-129</inkml:trace>
  <inkml:trace contextRef="#ctx0" brushRef="#br0" timeOffset="26722.5285">14356 7466 3096,'35'-14'4902,"-35"14"-387,15-16 129,-15 5-3612,0 11 0,-13-5-129,1 5-387,-7 6-129,-3 10-129,-6 3-129,-1 6 0,-2 3-129,4 3 129,5 1-129,7-3 258,5-4-258,6-11 129,4-14-129,15 12 0,1-12 0,4-5 0,-1-10 129,0-3-387,0-2 387,-1 3-516,-2 2 387,0 2 0,-3 5 258,-2 6-258,-11 2 0,15 6 0,-14 16 0,-1 5 129,-5 5 0,-6 6-258,-1 4 129,-1 0 0,-2 0-129,0-4 129,4-6 0,4-5-258,2-6 258,3-9 258,2-12-258,0 0 129,10 8 0,-10-8-129,24-8 129,-9 2-129,1-5 0,-1 5 0,0 0 129,-2 1-129,-2 1-129,-11 4 0,17-4-516,-17 4-1032,0 0-2709,4-11-258,-4 11-516,0 0 258</inkml:trace>
  <inkml:trace contextRef="#ctx0" brushRef="#br0" timeOffset="27595.5784">15822 6812 1677,'16'-8'3483,"-5"-8"-1677,0 8 129,-10-8 0,6 6-258,-7-12 0,0 7-129,-7-8-258,0 8-258,-11 0-258,4 7-258,-7 4-258,1 5 0,-3 13-129,-3 11-129,1 15 0,-2 11 0,0 12 129,0 11-129,4 8 129,3 6-129,2 0 129,4-3-129,4-8 0,3-11 0,2-11-387,-1-16-387,6-6-1548,-2-13-2064,2-20 0,0 0-516</inkml:trace>
  <inkml:trace contextRef="#ctx0" brushRef="#br0" timeOffset="27963.5994">15477 7117 1677,'16'-14'4128,"-6"6"129,10 4-129,1 4-2838,2-6-645,9 6 387,-6-4-129,5 5 0,-10 7-258,2 8 0,-9 2 0,1 7-258,-7-1 0,1 2 0,0-1-258,4-5-129,0-6 0,4-4 0,2-8 0,0-2 0,4-12 0,-6-2 0,-1-6 129,-7 0-129,-8-1 0,-1-1 0,-5 3-129,-10 1-516,-2 11-516,-10-7-1806,3 8-1548,4 4-129,5-1-516</inkml:trace>
  <inkml:trace contextRef="#ctx0" brushRef="#br0" timeOffset="28196.6128">15902 7152 2451,'46'27'4773,"-32"-14"-129,-1-3 0,-13-10-2709,10 9-516,-10-9-387,0 0-387,3-12 0,-3 12-387,2-24 0,2 7-258,-1-4 129,3 1-129,1-1 0,0-1-129,4 5-516,-2-5-1032,7 10-2709,0 0-129,3 6-516,2-2 0</inkml:trace>
  <inkml:trace contextRef="#ctx0" brushRef="#br0" timeOffset="29211.6708">17100 6841 903,'0'0'3225,"14"-7"258,-14 7-1677,0 0-903,0 0 0,1-12 258,-1 12 0,0-15 0,0 15 0,-8-19-129,8 19-258,-30-11 129,12 11-258,-9 0-258,2 9 0,-3 4-129,6 5-129,1 9-129,9 0 258,5 1-258,7 0 0,6-2 258,6 0-258,5-3 129,2-3-129,-3-5 129,1-3-129,-7 0 129,-10-12-258,10 19 129,-10-19 0,-8 17 0,-5-10 129,-4 1-129,-4-5-129,0 2 129,-4-5-387,4 1-516,-2-5-1419,4-4-2064,7-3-129,3-2-258</inkml:trace>
  <inkml:trace contextRef="#ctx0" brushRef="#br0" timeOffset="29630.6948">17257 6903 4902,'0'0'4515,"-9"18"258,-4-1-387,6 8-3612,-1-9 0,8 10-258,0-7 129,4 3-516,9-9 387,6-3-516,1-8 129,2-2 0,1-3 0,-1-8 0,-4-3-258,-2-2 129,-3-1-129,-1-4 129,-6 2-129,-2 2 0,-1 5-258,-3 0 129,0 12 0,-3-13-258,3 13-258,-13 0-387,13 0-516,-15 0 0,15 0-129,-15 0 129,15 0 258,-12 0 129,12 0 387,0 0 387,0 0 258,0 0-2709,-1-12 258</inkml:trace>
  <inkml:trace contextRef="#ctx0" brushRef="#br0" timeOffset="30906.7678">17544 6834 6837,'13'-12'5031,"4"10"-258,-4 2-387,-13 0-3741,23 22 129,-12-1-387,2 6-129,-4 3 0,-3 0-129,-6 1 0,0-6 0,0-3 0,-3-7-129,3-15 258,-12 13-258,12-13 0,0 0 129,-2-16-258,2-3 258,10-6-258,2-1 0,4 0 0,2 1 129,2 3-129,-1 3 0,-1 7 0,0 9 129,-3 3-129,-1 10 129,-4 4 0,-2 3 0,-1 3 0,-1-3 129,-3 0-129,0-1 0,-2-4 0,-1-12 0,3 13 0,-3-13 129,0 0-129,0 0 0,12-15 0,-2-2-129,4-5 258,4-4-129,5-6 0,6 2-129,2 0 129,3 3 0,-4 13 0,-4 5 0,-5 9 0,-3 11 0,-10 14-129,-5 7 258,-3 3 0,-1 2-129,-5-1 129,0-5 0,0-4-258,0-6-387,6-2-1161,0-19-2580,-2 13-516,2-13-129,0 0-387</inkml:trace>
  <inkml:trace contextRef="#ctx0" brushRef="#br0" timeOffset="31246.7872">18205 6912 774,'30'-27'3999,"-16"17"258,3 6-129,3 3-2451,-3-12-516,11 8-129,-7-10-258,7 7-129,-7-6-258,-2 2-129,-7-3 129,-4 2 0,-8-3 0,0 4 0,-5 2 0,5 10 0,-20-13 129,10 13-387,-5 0 0,1 11-129,-4 8 0,-2 4 0,-2 8 0,-2 5 129,3 3 129,6 5-258,2-1 258,11-2-129,2-3 0,16-6 0,9-10-258,0-12-2580,10-3-1677,1-7-258,0-7-645,-2-10 129</inkml:trace>
  <inkml:trace contextRef="#ctx0" brushRef="#br0" timeOffset="31735.8152">19484 6715 3612,'2'-23'5031,"-2"23"-516,0 0-129,-7-7-1806,3 24-1806,-4 10-129,5 14 0,-5 6-258,2 11-258,-3 5 129,3 4-129,-4-4 0,0-6-129,1-8-129,-3-13-387,9 0-1032,-10-21-1806,13-15-1161,-13 1-258,8-7-258</inkml:trace>
  <inkml:trace contextRef="#ctx0" brushRef="#br0" timeOffset="32002.8305">19419 6691 5676,'41'-47'4773,"-15"39"-129,4 5-258,10 3-3354,-9 2-258,11 11 129,-9-2-516,-3 9-258,-8-3 0,-6 5 0,-9-1 0,-7 2-129,-8-4 0,-9 0 129,-8-2-129,-3-2 0,-2-3-258,-4-6-258,6 9-774,-5-12-1806,10 7-1419,5-7-129,6 4-387</inkml:trace>
  <inkml:trace contextRef="#ctx0" brushRef="#br0" timeOffset="32251.8447">19857 6949 3870,'25'7'4515,"-25"-7"-129,15 9-258,-15-9-3225,0 17 0,-1-5-387,-8 0-645,-6-4-1419,-2 2-2451,2 3-258,-3-7-387,4 2 129</inkml:trace>
  <inkml:trace contextRef="#ctx0" brushRef="#br0" timeOffset="32854.8792">20416 6668 4773,'18'-25'4773,"-18"13"-129,0 12-387,-24-19-3354,10 19-129,-13 0 0,4 12-387,-8 3-258,-1 9 0,2 2-129,2 5 0,4-2 0,6 0 0,7-4-129,7-6 129,5-4-129,9-6 129,9-6-129,2-3 129,1-3 0,3-6-129,-1-3 129,1-4-129,-5 2 129,-2-2 0,-4 4-129,-4 2 129,-10 10 0,0 0 0,0 0 0,0 0 0,3 26-129,-6 0 258,-7 7 0,-2 3-129,-1 6 129,-2 1-129,0-4 129,-1 2 0,3-6 0,2-6-129,3-4 129,4-7 0,4-7 129,0-11 0,11 6-258,4-6 129,3-9-129,3-4 0,2 0-645,-4-9-903,7 4-2838,-5-3-129,0 1-387,-2 1 0</inkml:trace>
  <inkml:trace contextRef="#ctx0" brushRef="#br0" timeOffset="33206.8993">21030 6590 4257,'36'-31'4902,"-23"18"-258,-13 13-387,0 0-3096,0-17-387,0 17 0,-28 7-258,4 9-129,-7 5-129,-3 5-129,-2 6-129,1 2 129,4 3-129,5-4 129,8 0-129,10-3 0,7-3 129,4-6 0,16-1-129,2-6 0,10-2-129,-2-9-258,9 6-903,-14-9-1419,6-6-1548,-3-2-903,-5-2 387</inkml:trace>
  <inkml:trace contextRef="#ctx0" brushRef="#br0" timeOffset="34467.9715">20868 6759 2709,'33'-9'4644,"-12"4"-258,8 2-258,4 3-2967,-5-3-1161,3 3-3225,-3-4-774,1 3-516,-9-5 0</inkml:trace>
  <inkml:trace contextRef="#ctx0" brushRef="#br0" timeOffset="35199.0133">21472 6321 903,'-19'1'4128,"19"-1"129,0 0-1290,0 0-645,9 0-258,15 2-774,1-2-387,12 0-387,2-3 0,3 0-258,0-1 0,-3 1-129,-5 1 0,-4 0 0,-10 2 0,-5 0 0,-15 0 0,14 2-129,-14-2 129,5 17 0,-5-5-129,0 5 129,-3 3-129,-5 4 0,-4 2 0,-5 6 129,-6 1-258,-7 2 258,-8 3-258,-4 3 129,-6-1 0,0-2 0,1 1 0,2-6 0,6-1-129,8-6 129,11-4 0,7-6 129,13-16-129,1 16 0,11-13 129,5-1 129,6-2-129,4 0 0,8-6 129,6 2-129,4-1 0,10-1 129,4 2-129,4-1 129,-2-2-129,-2 5-129,-10-2-129,-7-2-129,-9 6-516,-19-7-1032,-2 5-2451,-12 2-645,-12-6 0,-5 2-387</inkml:trace>
  <inkml:trace contextRef="#ctx0" brushRef="#br0" timeOffset="35698.0418">21607 6316 2193,'-9'0'4128,"2"17"0,-5-4-1677,7 16-258,-7-3-774,7 14-387,-13-3 0,9 8-387,-10-4-258,3 2-129,-3-3-129,-4-3 0,-2-1-258,-2-5 129,2 4-258,-2-10-129,7 5-1161,-6-8-2451,12-5-387,14-17-129,-12 15-129</inkml:trace>
  <inkml:trace contextRef="#ctx0" brushRef="#br0" timeOffset="36076.0634">22328 6834 4902,'35'7'4902,"-22"1"-387,-13-8-1419,2 16-1935,-2 0-258,-4-2-387,-6 1-645,-2 7-516,-10-8-1548,-1 1-2064,2 5-387,-3-9-258</inkml:trace>
  <inkml:trace contextRef="#ctx0" brushRef="#br0" timeOffset="37723.1577">22927 6401 2322,'0'0'2967,"0"0"-1806,0 0-129,0 0-258,0 0-387,0 0-129,0 0-258,0 0 258,0 0 0,0 0 129,8 4 129,-8-4 129,0 0 129,0 0-129,13 3 0,-13-3 129,0 0-387,0 0-129,0 0 0,0 0-129,0 0 129,0 0-129,0 0 258,0 0 0,0 0 129,0-9 0,0 9-129,0 0 129,0 0 0,0-15-129,0 15 0,0 0-258,0 0 0,-11 0 0,11 0 0,-23 0-129,8 0 0,-5 3 0,-2 1 0,-3 4 0,0 2 129,1 3-258,2 0 129,5 6 0,4-2 0,9 2 0,4-4 0,2-3 0,14-5 0,4-4 0,4-3 0,6-5 0,2-4 129,-2-4-129,2 1 0,-5-2 129,1 4 0,-7 0 0,-2 5 0,-19 5 129,19 1-129,-17 13 129,-2 10-129,-2 10 0,-8 5 0,-4 7 0,-2 7 0,-4 3-258,1-1 258,3-6-129,1-6 0,4-7 0,3-7 258,4-8-258,4-6 129,0-15 0,11 6 0,-11-6 0,21-5 0,-9-8 0,4-3-129,-1-4 0,6-1 0,-3-3-129,1 2 0,2 2-258,-7-5-645,11 13-2064,-12-1-1548,1 2-258,-4 2-387</inkml:trace>
  <inkml:trace contextRef="#ctx0" brushRef="#br0" timeOffset="37940.1701">23343 6570 3225,'18'-13'4902,"-18"13"-258,24-11-129,-1 9-3225,-2-7-516,17 3 0,-3-3-387,9 4-129,-6-3-129,-1 1-258,-6 7-516,-15-4-774,-1 4-2967,-15 0-387,-12 14-387</inkml:trace>
  <inkml:trace contextRef="#ctx0" brushRef="#br0" timeOffset="38152.1822">23290 6728 3354,'-4'11'4773,"4"-11"-129,17 0-2193,8 3-516,-6-3-258,16 0-645,-3-2-516,12 2-129,-1-1-258,-2-3-258,3 4-1161,-15-5-2967,-2-3-516,-6-3-387,-8-3 387</inkml:trace>
  <inkml:trace contextRef="#ctx0" brushRef="#br0" timeOffset="38408.1968">23603 6317 2580,'0'-11'4773,"0"11"-129,0 27-1548,-10-7-1677,7 22-129,-13-2 0,5 11-645,-6 2-387,0 3 0,-2-5-129,3-5-129,4-6-129,0-11-387,10 1-1032,-10-13-2322,12-17-645,-2 16-516,2-16 259</inkml:trace>
  <inkml:trace contextRef="#ctx0" brushRef="#br0" timeOffset="38795.219">23954 6430 5289,'13'-2'5160,"-13"2"-258,-8 14-258,2 8-3870,-13 2 0,5 15 0,-4-2-387,4 6 129,0-2-258,12 2 129,2-9-258,8 0 0,14-12-129,12-3 129,9-8-129,7-7 0,4-4 0,1-4-129,-2-9 129,-4-10-129,-10-5 129,-9-8-129,-10-5 258,-14-2-129,-6-3 0,-7-1 0,-13 3 0,-5 7 0,-6 5 0,-4 7-387,3 15-645,-11 0-3612,6 9-258,0 1-387,-1 4-129</inkml:trace>
  <inkml:trace contextRef="#ctx0" brushRef="#br0" timeOffset="40307.3055">2593 8978 1032,'31'-5'3999,"-16"5"258,-15 0-129,18-10-1935,-18 10-774,0 0-258,10-14-258,-12 0-387,2 14 129,-18-18-129,6 12-129,-13-2 129,0 8-129,-12 9-258,-4 11-129,-10 9 0,-3 7 0,0 6 0,1 5 0,10 3 0,9-1 129,12-4 0,15-7 0,10-4 0,16-8 0,11-1-129,9-5 129,3-2-129,-1 0 0,-1 1 0,-5 5 0,-3 0 0,-7 4 0,-10 1 0,-5 0 0,-6-1 0,-4-1 129,-12-5-129,-4 0 0,-10-6 129,-4-2-129,-8-6 129,-5-1-129,0-7 129,1 0-129,2 0 0,5-9-258,9 3-387,1-13-1161,20 3-2322,5-3-516,5-1-129,14-4-258</inkml:trace>
  <inkml:trace contextRef="#ctx0" brushRef="#br0" timeOffset="40520.3176">2665 9358 8643,'26'27'4773,"-17"-5"-258,-3 7-258,-1 4-3741,-5 2-258,2 0-129,-2 1-387,-5-13-645,5 1-3354,-8-10-129,8-14-387,0 0-258</inkml:trace>
  <inkml:trace contextRef="#ctx0" brushRef="#br0" timeOffset="40680.3268">2774 9206 4902,'0'0'4128,"0"0"-903,7 9-1677,-7-9-5289,6 32-258,-2-11 129</inkml:trace>
  <inkml:trace contextRef="#ctx0" brushRef="#br0" timeOffset="41374.3665">2832 9432 903,'15'60'3870,"-7"-34"258,-7-9-129,3-5-1548,2 3-903,-6-15-516,0 0-129,13 0-129,-2-10-129,-4-7 0,7-3 0,-1-4-129,4 0-129,-1-3-129,1 6 0,-1 4-129,2 6 0,-5 6 0,-2 5 0,1 11 0,-5 7 0,-2 7 0,-2 4 129,-2 0-258,1-2 129,0 0-129,4-4 0,2-5 0,5-6 0,8-10 0,6-2 0,5-7 0,2-5-129,2-8 129,1-4 0,-1-2-129,-6-7 129,-3 1 0,-8 2 129,-6 1 0,-6 5 0,-7 5 129,0 8 0,0 11-129,-22 0 129,5 13-129,1 9 0,-2 7 0,4 6-129,2 0 0,4 1 129,6 1-258,2-5 258,4-4-129,7-8 0,4-8 0,4-7 0,2-5 129,3-3-129,-1-11 0,3-3 0,0-3 0,0-4 0,-4-3 0,0 3 0,-3 3 129,-7 1-258,-3 2 258,-2 2-258,-7 16 258,0-14-258,0 14 129,0 0 0,-10 0 0,10 0-129,-11 19 129,6-3 0,3 4 0,1-2 0,0 4-129,1-3 129,0 2-516,0-21-1935,1 23-2193,-1-23 0,9 11-516,-9-11-129</inkml:trace>
  <inkml:trace contextRef="#ctx0" brushRef="#br0" timeOffset="42622.4379">3634 9510 3096,'0'0'3354,"0"0"129,0 0-2193,0 0-516,0 0-258,0 0-129,0 0-258,8-7-129,-8 7 129,16-12 0,-7 1 0,3 0 0,1-2 258,0 0-258,-1-4 129,-2 1-129,-4-2 129,-2 5 129,-4 2-258,0 11 129,-12-15-129,1 15 129,-5 0-129,-1 9 0,-2 8-129,2 5 129,-2 5-129,3 2 258,3 5-129,3-2 0,3 2 0,6-1 129,1-8 0,6-4 129,3-7-129,7-6-129,2-6-129,3-2-258,8-7-2451,1 0-1290,-1-8 0,8 3-516</inkml:trace>
  <inkml:trace contextRef="#ctx0" brushRef="#br0" timeOffset="43395.4821">5035 9186 516,'1'-23'3612,"-2"0"387,1 23-129,-9-12-2709,-9 7 129,8 5 129,-13 0-258,7 5-258,-10 2 0,7 9-129,-3 1-258,6 4 129,0 0-129,8 4-129,4-3 129,4 2-258,5-3 0,9-2 0,3-6 0,5 2-258,2-3 129,4 0 0,-2 0-129,-3 0 0,-2 1 0,-2 3 0,-7-2 0,-4 3 129,-8 0-129,-2-2 0,-10 2 0,-3-3 129,-7-1-129,-2-4 0,-3-1 0,-4-3 0,3-1-258,-2-4-387,11 0-2193,-2-4-1548,4-7-387,7 0-258,7-4 129</inkml:trace>
  <inkml:trace contextRef="#ctx0" brushRef="#br0" timeOffset="43684.4986">5886 9167 8256,'17'-5'4773,"-17"5"-129,3 12-258,-3 6-3741,-3 5-258,0 6-129,-3 3 0,-1-1-258,6 5-1161,-4-10-3096,4-9-129,1-17-516,0 0-516</inkml:trace>
  <inkml:trace contextRef="#ctx0" brushRef="#br0" timeOffset="43855.5084">5926 8888 6321,'0'-20'4386,"2"0"-387,-2 20-258,0 0-4386,11 10-1161,-5 3-2064,-4 2-258,5 5-516</inkml:trace>
  <inkml:trace contextRef="#ctx0" brushRef="#br0" timeOffset="44079.5212">6067 9169 6708,'34'58'4644,"-21"-35"258,-5-5-516,5 2-2838,-13-20-645,0 0-387,0 0-129,0 0 0,0-13 0,0-4-258,0-4-129,0 1 0,0-1 129,7 1-387,2 7-129,-2-6-1548,8 13-2451,0-1-516,2 0 0,1 1-645</inkml:trace>
  <inkml:trace contextRef="#ctx0" brushRef="#br0" timeOffset="45378.5955">6955 9028 5547,'-13'-11'4902,"-1"11"-129,13 7-387,1 18-3225,0 0-387,4 12-129,2 3-129,1 1-129,-2-4-258,-3-3 0,1-9 0,-3-6 0,0-9 0,0-10 129,0 0-258,0-18 129,1-3-129,6-5 0,4-5-129,4-4 0,7 0 0,2-5-387,6 11-258,-4-7-903,10 17 0,-12-9-387,10 19 129,-13-7-129,8 15 129,-11-8 387,5 6 1032,-4 1 645,-5-4 903,2 6 516,-16 0-129,17-3 129,-17 3 0,0 0 0,0 0-258,0 23-258,-13-10-258,4 11-258,-5-2 0,2 3-129,-2-1-129,4-1-129,0-6 0,4-4-129,6-13 0,-1 13 0,1-13 0,7 0 0,-7 0 0,19-16 0,-8 3 0,2-3 0,0-4 0,1 3 0,0 0 0,-3 2-129,1 6 129,-12 9 0,15 0-129,-15 0 258,12 19-258,-8-1 129,0 2 0,4-2-129,-1-3 129,4-3-129,1-7 0,3-5-129,4 0 0,3-15 0,4-2 129,0-8 0,3-5 0,-1-9 129,0-7 0,-2-5 0,-4-6 129,-2 3 0,-2-2 129,-7 12-129,-2 4 258,-2 15-258,-5 11 129,-2 14-129,-4 17 129,-3 13-258,-1 11 129,3 9-129,-2 5 0,4 3 0,0-2 0,3-3 0,6-5-129,-1-9 129,7-7-258,-6-14-387,13 1-2064,-8-13-1935,-11-6 0,18 0-516,-14-12 388</inkml:trace>
  <inkml:trace contextRef="#ctx0" brushRef="#br0" timeOffset="45659.6116">7572 8875 1161,'6'-1'4386,"14"-8"258,8 1-258,10 8-2322,-3-11-645,13 16 0,-11 2-258,7 18-387,-15 0 0,1 9-387,-12 5-258,-6-1-129,-8-1 0,-4-6 0,0-4-387,-4-15-903,4-12-2709,0 0-774,0 0 0,0 0-387</inkml:trace>
  <inkml:trace contextRef="#ctx0" brushRef="#br0" timeOffset="46843.6793">7996 8707 1032,'4'44'3870,"-4"-15"387,-2-7-387,2 2-2838,2 8 0,1-7 0,7 5-129,-3-8-129,5 6 129,-5-9-387,6 3 0,-4-9-129,1 2-129,-10-15 0,21 9-129,-9-9 0,-1-5 0,-2-7-129,-5-5 0,-2-3 129,-2-6-129,-4 0 0,-4 2 0,-6 3 0,1 3 0,-5 6 0,5 2-129,3 6 129,10 4-129,-18 5 129,18-5-129,0 20 129,0-10 0,11 2 0,2 3 0,2-2 0,6 1 258,-1 0-129,3 0 0,1-4-129,-1-1 258,2-5-258,-1-2 129,-3-2 129,0 0-129,-3-7-129,0-5 0,-2-3 129,0 0-129,-2-2 129,-2 4-129,-3 2 129,-9 11 0,14-12-129,-14 12 129,0 0 0,3 18 0,-3-2-129,0 4 129,2-1-129,0 0 0,2-3 0,1-3 0,-5-13 0,20 17-129,-8-15 0,-12-2-258,28 0-129,-14-7-129,6-1 0,-3-5 129,3 2 129,-6-5 0,4 3 258,-2-1 258,-7 0 258,1 6 129,-7-2 129,-3 10-129,0 0 129,0 6-129,-9 5-258,-2 6 0,1 0-258,0 1 129,0 1-129,4-3 129,2-3-129,4-13 129,3 15-129,-3-15 129,22 0-129,-6-1 0,3-6 0,1-2 129,-3 1-129,1-1-129,-6 3 129,2 2 0,-14 4 0,13 0 0,-13 0 0,5 7-129,-5-7 129,3 12 0,-3-12-129,0 0 129,19 13-129,-19-13 129,23 0-129,-10-6-129,5-1 0,-3-8 0,3 1 0,-4-8-129,2-2 129,-6-5 129,2-6 0,-6-5 129,0-3 129,-3 3-129,0 3 129,-3 5 0,0 5 0,0 11 129,0 16-129,0 0 0,0 19 0,0 7 0,-3 12-129,0 9 129,-1 2 0,1 6 0,-2-4-129,1-3 0,2-7 0,0-7-258,2-5-645,2-17-516,12 0-2967,-1-7-387,4-5-387,2 0 0</inkml:trace>
  <inkml:trace contextRef="#ctx0" brushRef="#br0" timeOffset="47055.6914">9196 9138 6837,'20'22'4902,"-14"-8"-129,-2-2-774,0 10-3612,-4 2 0,-5 1-258,-5 3 0,-5-6-1161,-3 5-3225,0-3-129,-2-7-516,1-2-129</inkml:trace>
  <inkml:trace contextRef="#ctx0" brushRef="#br0" timeOffset="48054.7486">10553 9104 258,'23'1'4128,"-12"-5"387,6-3-645,0-5-2322,1-13-387,5 0-516,-1-10-129,4-4-387,-2-10 129,3-3 129,-2-11 0,0 1 258,-9-6-387,2 7 129,-11 3 0,0 12 129,-7 7-258,0 18 129,-11 15-129,-2 19-129,-3 18 258,1 17-258,-1 11 258,2 10-387,4 7 258,1 1-258,6-4-129,3-8 129,1-9 0,10-11 0,3-13-129,3-10 129,7-14 0,3-8-258,3-2 258,2-11-129,1-7 129,-1-7-129,-2-3 0,1-7 129,-8 1 0,-7 3-129,-1 4 129,-9 6 0,-6 5 0,0 18 0,-8-4 0,-5 16 129,-1 13-258,0 2 258,3 4-129,4 0 129,3-2-129,4-2 0,7-8 0,5-7 0,5-7 0,1-5 0,3-4 0,-1-9-129,-1-4 0,-2-8 0,0-5 0,-2-5 0,2-8 0,-6-4 0,3-2 129,-2 0 0,-1 3 0,-3 4 129,0 7 129,-1 11-129,-6 6 129,-1 18 0,0 0-129,0 23 387,-1 6-387,-1 11 129,-3 6 0,2 8-129,-2 2 0,5-1 0,0-4-129,6-8 0,3-9-258,-2-12-258,10-2-1161,-17-20-2838,18 2-258,-9-10-387,-2-9-129</inkml:trace>
  <inkml:trace contextRef="#ctx0" brushRef="#br0" timeOffset="48219.758">11287 8735 5031,'0'0'4902,"0"0"-258,8 0-258,4-3-3741,13 3-258,2 0-258,2-3-2451,7 2-1935,2 1-258,1-1-516</inkml:trace>
  <inkml:trace contextRef="#ctx0" brushRef="#br0" timeOffset="48894.7966">12739 8690 7353,'17'-26'5160,"-13"13"-258,-2-1-258,-2 14-3999,0-15-258,0 15-129,-25-2-129,6 2 0,-5 9-129,-2 4 0,-3 6 0,2 3 0,3 2-129,6 1 129,7 3 0,8-1 0,5 0 0,12-1 0,7 1-129,5-3 129,2 2-129,0-1 129,-3-1 0,-3 0-129,-8-3 129,-7 0 0,-7-2 0,-6-2 0,-9-3 0,-8-2 0,-6-4 0,-2-1 0,1-5-129,0-2-387,10 0-1290,-2-4-2709,22 4-258,-12-25-516,16 7 129</inkml:trace>
  <inkml:trace contextRef="#ctx0" brushRef="#br0" timeOffset="49107.8088">13252 8834 6837,'63'2'5031,"-36"-2"-258,1 0-516,-1 0-3870,-1 0-258,2-1-258,-1 4-1419,-8-3-2838,-5 0-258,-14 0-387,0 0 0</inkml:trace>
  <inkml:trace contextRef="#ctx0" brushRef="#br0" timeOffset="49270.8181">13277 9028 4773,'14'8'4644,"4"-8"-258,6 0-387,3-1-3870,2-3-645,-6 2-3354,1-5-387,0 2-258,-7-5 0</inkml:trace>
  <inkml:trace contextRef="#ctx0" brushRef="#br0" timeOffset="51206.9289">14077 8513 2709,'0'0'4644,"0"0"-129,0 0-1161,0 22-1806,-5-7-258,2 12-258,-6 0-387,4 10-129,0-4-129,5 3-387,4-6 129,7-2-129,6-7 0,4-8-129,4-5-129,1-8-129,2-4 129,-5-12 0,1-2 0,-5-5 0,-4-2 129,-4-4 0,-1-1 129,-4 4 258,-4 0-129,-1 6 258,-1 3-258,0 17 0,0 0 129,0 0 0,-9 15-129,7 9-129,-2 7 0,4 1 0,0 2 0,1-5 0,6 2-129,3-10-258,10-3-516,-10-13-1806,14-3-1419,0-2-387,1-7-129</inkml:trace>
  <inkml:trace contextRef="#ctx0" brushRef="#br0" timeOffset="51502.9458">14782 8347 4644,'0'0'5160,"3"9"-645,-6 16 0,-9 1-3354,-1 20-516,-10 2 0,4 13-258,-7 1 0,2 4-129,-3 0-129,4-6-129,-1-2 0,6-3 0,-1-3 0,1-6 0,6-5-129,2-8 129,4 0-645,-3-14-645,9 2-2967,0-9-516,0-12 129,0 0-516</inkml:trace>
  <inkml:trace contextRef="#ctx0" brushRef="#br0" timeOffset="52034.9762">14787 8974 2967,'27'-15'4773,"-9"6"-258,1 1 129,-2-9-2838,8 14-903,-10-2 129,5 7-387,-7 4 0,-1 10-258,-9 4-129,-2 5-129,-1 0 0,-2 4 0,-4-1-129,5-3 0,1-7 129,0-1-129,9-5 0,5-6 129,3-2-129,3-4 0,-2 0 0,0-4 0,-1-2-129,-4-3 129,-13 9 0,15-21 0,-14 5 0,-1-3 0,0-3 0,-6-3 0,1-1 0,1 2-129,0-1 258,2 2-129,2 4 0,0 2 0,3 6 0,-3 11 0,13-16 0,-13 16 0,20-14-129,-8 8 129,3 2 0,1 0-129,1 4-516,-6-6-2451,7 4-1548,-2 0 0,0-1-516</inkml:trace>
  <inkml:trace contextRef="#ctx0" brushRef="#br0" timeOffset="52770.0183">16657 8185 1419,'18'-34'4128,"-13"14"387,-5-4-258,-7-2-2709,5 9 0,-15-8-129,9 13-516,-13-2-258,8 9 0,-8 3-129,2 11-129,-3 13-129,-3 16 0,-2 11-129,0 12 0,-1 8 129,-1 12-129,-2 8 0,4 0 0,1-7 0,5-4-129,2-8 129,6-9-129,3-15-129,4-10 129,4-10-129,-1-13 0,3-13-129,0 0-516,0 0-774,0-12-2580,0-5-645,0-5-129,0-5-258</inkml:trace>
  <inkml:trace contextRef="#ctx0" brushRef="#br0" timeOffset="53267.0467">16133 8476 129,'-23'10'4128,"11"3"516,12-13-387,7 8-1935,5-8-903,16 0-258,0-3-129,13 0-516,-3-5-129,2 4-129,-4-3-258,-2 3 0,-6 4 129,-6 0-129,-9 4 258,-3 9-129,-4 3 129,-3 4 0,3 6 0,1-1-129,-1 0 258,2 3-387,3-6 129,4-3-129,-1-5 0,4-5 0,0-6-129,0-3 129,0-7 0,-2-6 0,-2-4 129,-4-2-129,-3-4 0,-3-2 129,-4-1-258,-3 0 0,-8 5-258,-5 1 258,-3 9-387,-2-1 129,0 11-258,-3-2-129,9 8-516,-4-2-1032,17 8-1419,2 0-645,9-2 129</inkml:trace>
  <inkml:trace contextRef="#ctx0" brushRef="#br0" timeOffset="53472.0584">16653 8607 3096,'41'28'4386,"-26"-18"-387,-15-10-903,24 13-903,-24-13-774,0 0-258,0 0-387,8-12-129,-8-4-129,6 1-129,0-5-387,3-1 258,1 0-516,0-1 129,4 6-516,-2-4-774,6 6-2838,-2 4-516,2 2 129,-2 2-387</inkml:trace>
  <inkml:trace contextRef="#ctx0" brushRef="#br0" timeOffset="53875.0815">17539 8299 6321,'56'-35'4773,"-45"21"-258,-11 14-258,-10-8-3741,-14 8 0,3 7-129,-6 6-129,2 8-129,2 2 129,2 6-129,3-3 0,7 3 129,7 3 0,4-3-129,9 1 129,7-3-129,6 0 0,2 0 0,0-1 0,-2-1-129,-2-3 0,-5-1 0,-7-3 0,-7-2 0,-2-1 0,-14-5 0,-4-3 0,-5-3 0,-5-4 0,-2 0 0,-1-2 0,-1-4-129,7-2-129,4-7-387,22 15-258,-21-29-774,27 17-2193,3-5-774,14 0-387,5-3 129</inkml:trace>
  <inkml:trace contextRef="#ctx0" brushRef="#br0" timeOffset="54155.0975">17659 8465 5031,'48'-7'4902,"-33"8"-129,-15-1-258,23 27-2967,-21-16-387,8 6-516,0-6-258,1 0-258,3-5 129,3-3-387,3-3 258,-3-5 0,2-7-258,-4-1 129,-3-2-129,-4-2 129,-6-1 0,-2 1 0,-10 1-129,-5 6 0,-5 2 129,-5 1-129,-1 7-258,-3-1-774,10 8-1161,-4-3-2064,6 1-258,6-1-387,11-4 130</inkml:trace>
  <inkml:trace contextRef="#ctx0" brushRef="#br0" timeOffset="54927.1417">17905 8417 1548,'61'1'4773,"-34"5"-129,-3 3 0,-5 0-1548,1 12-1548,-11-8-516,4 6-258,-10-3-387,4-3-129,-7-13-129,6 19 0,-6-19 0,0 0 0,0 0 0,10 0 129,-5-9-258,6-4 129,2-4 0,2-1-129,5-4 0,1 1 0,-1 2 0,-1 2-129,-3 7 258,-2 6-129,-3 4 129,-11 0-129,11 10 129,-9 5-129,1 2 129,-2 2 0,2 0 258,0 0-387,1-4 258,1 2-258,3-7 258,-8-10-258,15 11 258,-4-11-129,3-2-258,-1-7 387,4-4-387,3-3 258,1-3-258,3 1 129,-1-2-129,-1 4 129,-3 3 0,-1 4-129,-5 4 129,-13 5 0,16 0-129,-16 0 129,4 13 0,-2-2 0,0-1 129,2 2-129,2 1 0,2-1 129,-8-12-129,21 17 129,-5-11-129,4-5 129,4-1-129,2 0 0,2-8 0,0-1 0,1-3 0,-3-1-129,-2-4 129,-6-2-129,-5 4 129,-3-2 0,-8 3 129,-2 2-129,0 12 0,-17-11 0,1 11 0,-3 8 0,1 7 0,1 4 0,2 6 129,3-1 0,8 2 0,4-3-129,2-1 129,11-4-129,6-4 0,-1-11-2193,9 2-2451,0-5-129,4-1-516,-5-13-387</inkml:trace>
  <inkml:trace contextRef="#ctx0" brushRef="#br0" timeOffset="55595.1799">19596 7961 7740,'0'0'5031,"0"0"-258,0 0-129,6 11-3612,-6 6-387,6 14 129,-5 1-516,2 6 0,1 4-129,1-1-129,0-3-129,2-9 129,5-5-129,0-10 0,2-6-129,2-8 0,3-3 0,-1-10 129,3-7 0,-1-6 0,1-9 129,0-3-129,-1-2 129,-3 2 0,-3 4 0,-2 8 0,-4 6 0,-8 20 0,0 0 0,0 6 129,0 17-129,-5 4 0,-1 7 0,2 0 0,2-3 0,2 0 0,0-5-129,5-6-516,9 1-1548,1-10-2064,0-4-387,2-4-387,-1-1-129</inkml:trace>
  <inkml:trace contextRef="#ctx0" brushRef="#br0" timeOffset="55816.1925">20089 8240 8514,'29'0'5031,"-29"0"-387,19 13 0,-19-13-3999,6 25-258,-4-10 0,0 2-258,-2 2-129,0-1 0,-8-4 0,-5-2-258,0 0-129,-8-11-903,21-1-3096,-27 4-387,13-4-129,1-5-387</inkml:trace>
  <inkml:trace contextRef="#ctx0" brushRef="#br0" timeOffset="56243.2169">20222 8064 4128,'39'-22'4773,"-17"15"-516,-4 1 0,0-3-3096,3 9-387,-11 4 129,5 14-258,-11-3-129,6 10 129,-9-4-258,5 6 129,-4-3-258,4-1 0,1-6 0,2-6-129,5-5 0,2-3 0,2-3 0,2-7-129,-1-4 0,-2-6 0,-2-4 0,-5-4-129,-3-2 129,-3-6-129,-4 0 129,0 1 0,0 3 0,-4 3 0,3 4 0,1 2 0,1 8 0,-1 12-129,24-13 129,-8 10 0,3 2 0,1-2-387,3 3-516,-10 0-2709,7 0-903,-4 3-387,1-2-387</inkml:trace>
  <inkml:trace contextRef="#ctx0" brushRef="#br0" timeOffset="56543.2341">21208 7781 5547,'-33'15'4773,"13"2"-258,-3 6-129,-7 2-3612,11 10-129,-5 0 0,8 3-258,-2-1 0,6 1-129,4-4-129,5 0 0,3-7 0,9-6 0,6-4-129,8-6 0,4-4-129,0-7-129,8 0-1032,-12-9-1290,4-2-2064,-3-4-129,-8-3-258</inkml:trace>
  <inkml:trace contextRef="#ctx0" brushRef="#br0" timeOffset="56716.244">21005 7972 5547,'0'0'4515,"6"9"-258,13-8-129,3-1-3999,9 0-774,6-4-2967,6 3-516,-4-9-387,2 3 0</inkml:trace>
  <inkml:trace contextRef="#ctx0" brushRef="#br0" timeOffset="57263.2753">21627 7578 4773,'0'-28'5160,"0"17"-258,0 11-258,12-15-2580,-12 15-1290,33-13 0,-5 6-387,14 6 0,7-2-129,10 2 0,3 1 0,0 0-129,-3 3-129,-7 2 129,-11 0-129,-11 2 0,-12 1 0,-18-8 0,0 21 0,-17-8 0,-6 5 0,-9 9 0,-10 2 129,-10 8 0,-6 6 0,-8 9-129,-1 2 129,-1 4-129,4 1 129,6-7-129,9-5 0,12-6 0,14-12 129,12-6 0,11-9 0,11-5 0,14-8 0,6-1 0,14 0 129,8-1-129,7-1 0,6-1 0,-1-1-129,-3 3 129,-6 0-129,-6 0-129,-10 0 0,-15 0-129,-7 0-129,-18 1-387,0 0-1290,0-13-2709,0 13-387,-23-21-129,7 7-387</inkml:trace>
  <inkml:trace contextRef="#ctx0" brushRef="#br0" timeOffset="57602.2947">21862 7632 3999,'0'0'4644,"0"0"0,0 0-129,0 0-3225,-7 17-258,-7-2 0,-2 10-516,-7 1 129,-4 9-258,-13 8 0,0 6-129,-6 4 0,-1 2-258,2-2 129,4-1-129,3-6-129,4-7-129,12-7-387,-3-15-903,18 2-1032,-6-10-2064,13-9-129,-15 7-387</inkml:trace>
  <inkml:trace contextRef="#ctx0" brushRef="#br0" timeOffset="58427.3419">22467 8131 2322,'6'-13'4902,"-6"13"-129,14-12-129,4 12-2709,-18 0-387,17 0-387,-17 0-516,11 14-258,-11 1-129,0 3-258,-9 1-258,-11-2-903,6 5-3096,-10-2-387,-4-3-258,4-5-258</inkml:trace>
  <inkml:trace contextRef="#ctx0" brushRef="#br0" timeOffset="59118.3814">22993 7795 4257,'26'-18'4902,"-13"15"-258,1 3-258,0 14-3225,-7 1-387,2 12-129,-9 5-387,0 5-129,0 1 0,-3-1 0,-3-1-129,6-4 129,0-6 0,6-5 129,7-9-258,5-7 129,5-5 0,4-5-129,0-7 0,-2-6 0,0-6 0,-5-5 0,-1-3 0,-8-2-129,-2 2 129,-7-1 0,-1 3 129,-1 4-129,0 6 0,0 4 0,0 16 0,11-16 129,3 11-258,5 0 129,4 2 0,6-2 0,3 4-129,2-3 129,-2 2 0,-2 0-129,-3 2-387,-8-3-516,8 3-2451,-14 1-1032,-13-1-387,13 6-129</inkml:trace>
  <inkml:trace contextRef="#ctx0" brushRef="#br0" timeOffset="59335.3938">23476 7974 2451,'23'15'4902,"-3"-14"-129,10-1-258,5 1-2322,2-1-1677,5-2-387,0 2-1161,-10-3-3225,-3-4-516,-4 2 129,-25 5-128</inkml:trace>
  <inkml:trace contextRef="#ctx0" brushRef="#br0" timeOffset="59951.429">23554 8114 4773,'0'0'5031,"11"6"-258,-11-6-387,23 0-3612,-10 0 0,12 0-258,0-3-258,7 0-129,3-1 129,7 1 0,2-1-129,3 1 0,-4 1 0,-3 0-129,-5 1-129,-6-4-129,-3 5-258,-12-2-258,2 2-516,-16 0-1290,0 0-2193,0-7-258,0 7 0</inkml:trace>
  <inkml:trace contextRef="#ctx0" brushRef="#br0" timeOffset="60386.4539">23903 7766 4644,'6'-13'4902,"-6"13"0,-6 1-258,3 14-3870,-12 4 0,4 11-258,-4 2-129,2 13 129,-5 0-387,2 9 129,-3-1-387,3-3 258,-1-3-258,0-4 129,3-6-258,-2-9-258,14-3-645,-12-16-1677,14-9-1677,0 0-387,0 0-258</inkml:trace>
  <inkml:trace contextRef="#ctx0" brushRef="#br0" timeOffset="61026.4905">24219 7817 2193,'5'-10'4773,"12"-4"258,-5 7-516,6-5-3225,4 12-258,-10-3-129,6 3-516,-18 0-129,17 4 0,-17-4-258,0 0 129,-2 13 0,2-13 0,-15 8 0,15-8 129,-15 16-129,11-1 258,-5 4-129,3 6 0,-4 7-129,1 3 129,-2 4-129,0-1 0,2-4-129,2-1 129,2-8-129,5-3 0,4-9 0,10-2 129,8-8-129,6-3 0,4-2 0,6-9 0,6-2 0,-3-4 0,-1-6 0,-2-6 0,-4-4 0,-6-6-129,-8-3 129,-7-1 0,-10 2 0,-3 2 129,-10 3-258,-10 9 258,-6 9 0,-5 7-258,-2 8 0,-4 1-774,9 6-3354,-10 4-516,5 5-258,3 0-645</inkml:trace>
  <inkml:trace contextRef="#ctx0" brushRef="#br0" timeOffset="63730.6452">2510 10828 903,'14'-4'3225,"-14"4"129,8-14-129,-8 14-387,13-24-516,3 16-387,-12-16-258,10 12-387,-8-13-387,5 9 0,-8-3-387,1 2-258,-4-1 0,0 5-129,-10 1 0,-4 4-129,-3 5 0,-8 3 0,-4 3-129,-9 9 129,-2 9 0,-5 6 0,-3 10 0,0 6-129,3 2 0,6 3 129,6-1 0,11-1-129,9-5 129,9-5-129,4-10 129,11-7 0,7-3 0,5-4 0,8 1 0,4-1 129,2 5-129,2 2 0,0 4 0,-1 5 129,-2 4-129,-7 1 0,-9 1 0,-6 0 0,-10-2 0,-4 1 0,-9-4 0,-9 0 129,-6-5-129,-6-3 0,-7-2 0,2-6 0,-4-2 0,-2-6-129,4-5 129,1 0-387,6-8-258,-2-9-774,15 1-2064,-2-7-1032,6-1-129,7-2-516</inkml:trace>
  <inkml:trace contextRef="#ctx0" brushRef="#br0" timeOffset="64039.6629">2677 11226 8127,'0'0'4644,"0"0"-258,0 7-1032,0 15-2838,-4-1-129,1 9 129,-2-1-387,4 7 129,-2-7-129,2-1-129,1-3-387,-3-14-516,4 5-1161,-1-16-2322,0 0 0,0 0-645,0-11 516</inkml:trace>
  <inkml:trace contextRef="#ctx0" brushRef="#br0" timeOffset="64242.6745">2678 11050 4902,'6'-13'4257,"0"-3"-387,-6 16-129,9-15-3612,-9 15-258,7-12-645,-7 12-1935,0 0-1161,0 0-387,0 0 258</inkml:trace>
  <inkml:trace contextRef="#ctx0" brushRef="#br0" timeOffset="65818.7646">2749 11015 3483,'0'-14'4902,"0"14"-387,0 0-129,-13-9-2451,11 18-516,-11 7-516,7 13 0,-5 5-516,1 9 0,0 3-129,5 3 0,4-2-129,1-2 0,7-8-129,8-8 129,4-12-129,6-7 129,2-10-129,2-7 129,-2-13 129,1-5-258,-4-8 129,-3-5-129,-7-4 129,-6-3-129,-6-1 0,-4 4 0,-12 5 129,-4 4-129,-4 11 0,-3 8-129,2 8 0,0 5 0,6 6-774,-4-1-1161,10 9-2322,4-2-387,5 1-258,2-12-129</inkml:trace>
  <inkml:trace contextRef="#ctx0" brushRef="#br0" timeOffset="67066.836">4774 10960 3354,'7'-12'3999,"-7"12"-1290,10-2-516,-10 2-129,0 0-258,12 2-258,-3 13-258,-6-3-387,6 10-129,-7 2-258,7 5 0,-6 3-129,1-2-129,-4 1-129,0-3 0,0-5-129,0-3 129,-4-8-129,4-12 129,0 0-129,-15 0 129,11-17-129,3-6 129,1-6-129,0-6 0,4-6 129,4 1-129,1 0 0,4 2 0,1 4 0,2 6 0,2 7 0,0 6 0,2 5 0,0 6 0,-1 2 0,1 2-129,-3 0 129,-3 2-258,1 6-258,-15-8-1290,12 4-2451,-12-4-129,0 0-516,0 0 258</inkml:trace>
  <inkml:trace contextRef="#ctx0" brushRef="#br0" timeOffset="68378.9111">5567 10868 3483,'12'-11'4128,"-12"11"129,3-11-1806,-3 11-645,0 0-387,-6-15-387,6 15-387,0 0-258,-14-9 0,14 9-258,-20-3-129,8 3-129,-6 3 0,-3 4 129,1 4-258,-3 0 258,0 6-129,3-3 0,1 4 0,3-4 129,5 1 0,2-1 0,4 1 129,3-1-129,2-3 129,0-11 0,3 18 0,-3-18 129,11 16 0,-11-16 0,14 8 129,-14-8-129,23 5 129,-11-3 129,3 1-129,-2-3-129,6 5 0,-4-3 0,-1 3 0,0-2-129,-1 5 0,-13-8 0,19 12 0,-19-12 0,11 12-129,-11-12 129,6 11-129,-6-11 129,0 0-129,0 0 258,0 0-258,0 0 129,0 0-129,0 0 129,-10 5-129,10-5 0,-12 0 0,12 0 0,0 0 0,-13 0 0,13 0 0,0 0 0,0 0 0,-2 12 0,2-12 0,0 0 0,4 9 0,-4-9 0,0 0 0,11 12 129,-11-12-129,7 13 0,-7-13 0,4 19 0,-3-8 0,-1 4 129,0-3-129,0 1 0,-3-4 0,-6 3 129,-2-1-129,-2-5 0,-5-1 129,-2 0-129,0 0 0,0-3 129,2-2-129,-1 0 0,-1 0 0,2-1 0,-2-5 0,2-1 0,1-2 0,-3-1-129,5 0 0,2 5-129,1-6-645,12 11-1290,0 0-2451,0 0-258,0 0 0,0-13-387</inkml:trace>
  <inkml:trace contextRef="#ctx0" brushRef="#br0" timeOffset="70011.0044">6715 10811 774,'0'0'3999,"0"0"258,0 0-387,-9 4-1419,9-4-516,0 0-258,11 12-645,-11-12 0,24 5 0,-6-5-258,10 0-129,0-5-387,4 4 258,3-7-387,-2 1 258,-2 1-387,-4 0 258,-6 0-387,-6 6 129,-3 0-129,-12 0 0,10 1-516,-10-1-903,0 0-2967,-8 5-258,8-5-129,-22 13-387</inkml:trace>
  <inkml:trace contextRef="#ctx0" brushRef="#br0" timeOffset="70312.0216">6720 11001 5805,'0'0'4515,"8"12"-129,5-12-258,1 0-3612,10 4-129,-3-4 0,7 0-129,-2 0 0,-1 0-258,-3-2 129,-3-1-129,-3-1 0,-5-1 129,-11 5-258,13-4-516,-13 4-2322,0 0-1161,0 0-387,1 5-129</inkml:trace>
  <inkml:trace contextRef="#ctx0" brushRef="#br0" timeOffset="71184.0715">8578 10161 4773,'4'-17'4515,"-4"17"258,0 0-645,0 0-2838,0 20-516,-1 11 0,1 13-129,-1 11-258,1 8 0,-3 5-258,0 2 129,2-4-387,-3-6 129,4-4-645,-7-21-1161,7-10-2580,-2-8-258,2-17-258,0 0-258</inkml:trace>
  <inkml:trace contextRef="#ctx0" brushRef="#br0" timeOffset="71499.0895">8580 10144 4128,'21'-29'4902,"-6"20"-516,8 1 129,10 5-3225,-4-3-516,12 6 129,-4 0-258,1 6 0,-5 6-387,-4 8 0,-8 2-129,-10 5 0,-11-1 0,-1 2 0,-13-2-129,-4-1 129,-7-2-129,-3-2 0,-3-4-129,-1-5-129,6 6-774,-9-16-1548,8 7-2064,6-3 0,1-1-516,3-1 259</inkml:trace>
  <inkml:trace contextRef="#ctx0" brushRef="#br0" timeOffset="71880.1113">8332 10880 4773,'-9'14'5031,"9"-14"-258,19 6-129,6-7-3225,26 1-129,5-7 0,22 4-387,4-4-258,8 1-387,-4-2 0,-7 5-258,-14 1 0,-12-2-258,-16 4-387,-21-8-516,-5 8-1290,-11 0-2193,-17 0-387,-8 0-129,-2 0-129</inkml:trace>
  <inkml:trace contextRef="#ctx0" brushRef="#br0" timeOffset="72526.1483">8657 11082 6321,'3'15'4515,"10"-15"-129,-13 0-1677,8-14-1548,4 6-258,-11-10-129,6 7-129,-7-6 0,0 17-129,-7-21 0,7 21-129,-25 0-129,9 6-129,-5 10 0,-2 8-129,2 4 0,2 2 0,3 1 0,5-6-129,6-1 129,2-10-129,3-14 129,12 8-129,2-11 129,4-7 0,2-5 0,-4 2 0,4 1 129,-5 2-129,-1 4 0,-14 6 0,18 6 0,-14 8 0,-2 11 0,-2 6-129,0 5-129,-6 4 129,-1 2-258,0-2 258,1-2-258,-2-7 258,2-1-129,1-8 0,3-7 258,2-4 0,0-11 0,6 12 0,-6-12 258,17 0-258,-6 0 129,4-5 0,-1-2 0,4 0 129,0-2 0,4-1 0,-2-1-129,1 1 0,-1-1 129,-2 1-258,0 0 0,-4 4 0,-1-2-129,-1 0-258,-2 4-645,-10 4-2967,10-17-645,-2 5-387,-1-2-129</inkml:trace>
  <inkml:trace contextRef="#ctx0" brushRef="#br0" timeOffset="72820.1651">9572 10865 7998,'24'-4'5289,"-24"4"-387,14-5 0,-14 5-3612,0 0-645,0 0-129,0 0-129,0 0-387,0 0-129,0 0-774,0 0-3612,0 0-258,0 0-516,0 0-258</inkml:trace>
  <inkml:trace contextRef="#ctx0" brushRef="#br0" timeOffset="73519.2051">10312 10202 2193,'13'-24'4773,"-13"24"129,0 0-774,0 0-1935,12 5-129,-15 8-774,3 15-129,-1-3-645,1 9-129,-2-1-258,2 0 0,0-6 0,7-3-129,2-9 129,4-5-129,-2-5 0,6-5 129,-4-5-129,7-7 0,-3-3 0,1-7 0,1-2 0,-3-3-129,2-1 129,-4-1 0,0 2 0,-6 3 0,-2 4 0,-2 8 0,-4 12 0,0 0 0,-4 11 0,0 11 0,-2 6 0,1 3 129,2 2-258,3 0 258,2-2-258,5-5 129,4-3-129,-1-10-387,10 7-1290,-9-12-2580,3-2-516,-3 0-129,-11-6-387</inkml:trace>
  <inkml:trace contextRef="#ctx0" brushRef="#br0" timeOffset="73888.2262">10117 10758 5676,'-11'10'5160,"11"-10"-516,14 5 0,11-13-3354,15 7-516,8-6-129,16 1-129,4-5-129,8 1-129,3-2 0,-5 2-129,-9 2-129,-9 2-129,-14 1 0,-14 5-129,-12 0-387,-16 0-903,0 0-2322,-10 12-903,-5-5-258,-6 0-387</inkml:trace>
  <inkml:trace contextRef="#ctx0" brushRef="#br0" timeOffset="74527.2627">10198 11122 2709,'0'0'4902,"0"0"0,0 0-129,6-12-2967,10 12-516,-16 0-129,24 8-258,-16 3-387,5 8-129,-7 4-129,-1 6-129,-2 1-129,0 2 129,-1-2-129,0-4 0,2-2 0,5-7 0,-1-5 0,-8-12 0,23 4 0,-12-4-129,3-8 129,-2-5-129,-1-1 129,0-5-129,-1-4 0,-1 0 0,1-2 129,-3 1 0,-1-1-129,2 2 129,-1 0 0,-4 4 0,1 5 0,-3 3 0,-1 11 0,1-18 0,-1 18 0,0-15 0,0 15 0,2-10 0,-2 10 0,13-10 129,-1 5-129,3 2 129,4-3-129,2 3 129,-2-3-129,1 4 129,-2-1-258,-3 0-258,4 3-1032,-19 0-2967,14-3-516,-14 3 0,15-10-645</inkml:trace>
  <inkml:trace contextRef="#ctx0" brushRef="#br0" timeOffset="75148.2983">12132 10532 2709,'5'7'4773,"-5"-7"0,0 0-1161,17 9-1032,-17-9-774,24 0-387,-8-4-258,15 2-516,-3-6-258,5 1-129,-2-1 0,0 2-258,-5 0 0,-6 4-129,-7 2-258,-13 0-774,0 0-2709,-3 12-903,-12 0-258,-6 1-516</inkml:trace>
  <inkml:trace contextRef="#ctx0" brushRef="#br0" timeOffset="75351.3099">12176 10665 3354,'-6'11'5031,"6"-11"0,0 0-387,21 11-2580,-6-11-903,12 0 0,-2 0-516,5 0-387,-2-2 0,-1 1-129,-2 1-258,-9-3-258,3 3-774,-19 0-3483,0 0 0,12-6-516,-12 6 0</inkml:trace>
  <inkml:trace contextRef="#ctx0" brushRef="#br0" timeOffset="76934.4004">13619 9811 516,'8'-27'4128,"-1"7"-387,-7 8-774,0 12-516,0-12-645,0 12-387,0 0-258,2 12-258,-2 1-258,-3 13 0,-4 6-258,2 17 0,-4 6 129,0 14 0,-4 4-258,3 2 0,-4 0-129,3-2-129,-1-7 0,1-11 0,4-9-387,-5-17-645,11 0-1419,-8-16-2064,9-13-387,0 0 0</inkml:trace>
  <inkml:trace contextRef="#ctx0" brushRef="#br0" timeOffset="77290.4208">13578 9813 2580,'36'-24'4902,"-11"17"-258,4 4-129,11 8-2967,-12 0-129,10 12-516,-8-1-516,-1 6-129,-8 2-258,-5 3 129,-8-4 0,-8 1 0,-5 1-129,-9-1 387,-9-3-258,-2-1 0,-5-3 129,-1-2-387,-1-2 129,0-7-774,10 2-774,-5-8-2967,10 0-129,4-8-516,9-6 258</inkml:trace>
  <inkml:trace contextRef="#ctx0" brushRef="#br0" timeOffset="77778.4487">14140 9854 4257,'0'0'4773,"0"0"-258,0 0-129,8 14-3225,-11 1-387,3 14 0,-3 0-129,3 7 0,-1-2-258,1 3-129,0-7 0,8-2-129,-1-6 129,6-10-258,1-5 0,1-7 0,3-3 0,-2-6 0,2-7-129,-2-7 129,2-1-129,-2-4 129,-2 0-129,-2 1 129,2 3-129,-6 1 0,0 6 129,-8 17 0,15-12 0,-15 12 0,4 9 0,-4 5 0,0 8 129,-2 5 0,-5 2-129,1 4 129,-2-2-129,6-1 129,-2-1-129,4-5-129,5-4-387,-5-20-774,29 20-2451,-12-15-645,2-4-516,1-1-129</inkml:trace>
  <inkml:trace contextRef="#ctx0" brushRef="#br0" timeOffset="78294.4782">13268 10647 129,'-13'0'4515,"26"0"258,6 0 0,16 8-2193,-5-9-516,30 1-258,-5-6-258,27 4-387,3-11-258,20 5-129,8-7-258,10 2-129,5-1-129,-1 3-129,-7 3 0,-13 2-129,-17 4 0,-20 1 0,-19 1-129,-19 1-129,-14 8-129,-18-9-258,0 15-1161,-18-10-2838,1-1-129,-9-3-645,-1 3 0</inkml:trace>
  <inkml:trace contextRef="#ctx0" brushRef="#br0" timeOffset="79054.5217">13634 11054 2451,'0'0'4515,"0"0"0,7-7-258,0-5-2193,-7 12-1419,11-17-129,-11 17 129,5-21-129,-5 21-129,-2-20 0,2 20-129,-26-15 0,9 13 0,-6 0 0,1 4-129,-4 10-129,-1 5 0,-1 9 0,7 3 0,2 3 0,6 2 0,6-4 0,5-2 0,2-11 0,8-4 129,8-11-129,2-2 0,8-8 129,1-6 0,-1-4 0,0 2-129,-3 1 129,-3 4-129,-2 5 129,-5 6-129,-13 0 0,7 20 129,-7 4-129,-9 5 0,-2 9-258,-6 1 258,1 3-258,-3 0 129,1 0 0,1-4 0,2-1 0,3-6-129,2 3 516,2-2-258,2-3 129,2-3 0,0-1 0,4-3 0,0-5 0,6-7 0,-6-10 129,28-3-129,-6-11 0,5-4 129,1-3-129,2-2-129,-1 2-129,-5 4 129,-2 5-516,-14-4-1419,-8 16-2451,0 0-516,0 0-387,0-12 0</inkml:trace>
  <inkml:trace contextRef="#ctx0" brushRef="#br0" timeOffset="79886.5693">14112 11053 5676,'25'-24'5160,"-8"10"-516,-3 4-129,9 8-3483,-10-2-516,5 5 258,-8 7-516,0 9-129,-7 4 0,-3 8 0,-1 6 0,-6 0-129,0 2 129,1-4 0,1-2-129,5-5 0,0-6 129,9-8-129,5-8 0,0-4 129,6-3-129,-4-6-129,4-5 129,-6-4-129,1-3 129,-6-1-129,-1-5 0,-2-2 129,-3-3 0,3 2-129,-5 1 258,3 5-129,-3 1 0,4 2 0,-1 7 129,-4 14-129,17-17 0,-17 17 0,22-12 0,-7 6 0,5 0 129,0 1-129,3-1 0,-1 0-129,2 2 129,-5-4-516,8 8-2451,-9-4-1419,-3 3-645,-2-5 0,-13 6-257</inkml:trace>
  <inkml:trace contextRef="#ctx0" brushRef="#br0" timeOffset="81210.645">3233 12700 2322,'29'-36'4128,"-10"18"258,-8-5-129,0-2-2064,2 8-903,-12-9-258,3 9-387,-8 0-129,-7 12 0,-9 0-129,-7 5-129,-7 8-129,-7 10-129,-3 11 0,-5 7 0,1 10-129,-1 3 129,6 7 0,9-3 0,9-1 0,10-5 0,14-8 0,6-6 129,18-12-129,10-5 129,11-9-129,4-2 129,3-5 129,2 5-129,-5-1 0,-2 4 0,-8 4 129,-8 3-129,-11 2 0,-7 4 0,-12 1 0,-3 1 0,-12 0 0,-5 0-129,-8-2 0,-5-1 0,-5-3 0,-3-5 0,3-1 0,0-8 0,2-1-129,4-2 0,10 0-258,-1-11-516,23 11-903,-10-15-2580,11 5-387,11-6 0,14-2-258</inkml:trace>
  <inkml:trace contextRef="#ctx0" brushRef="#br0" timeOffset="81400.6559">3422 12944 7482,'41'-13'4644,"-30"16"129,-3 12-516,-6 18-2967,-2-6-774,2 10 0,-2 0-129,0 4-387,-2-6 0,-4-7-1161,6-5-3096,-2-8-387,2-15-258,0 0-387</inkml:trace>
  <inkml:trace contextRef="#ctx0" brushRef="#br0" timeOffset="82229.7033">3532 12689 3225,'-3'15'3741,"3"11"129,-3 3-1548,2-1-1161,2 11 0,2-1-387,6 1 258,-3-5-258,5 2 0,-5-8-387,1 0 129,-3-10-258,1-1 0,-5-17 129,7 17-258,-7-17 0,0 0 129,13-5-258,-6-7 129,4-5 0,1-1 0,1-2-129,2 0 129,-2 4 129,1 6-129,-3 6 0,-11 4 129,14 14 0,-11 10-129,-3 2 0,0 9 129,0-2-129,0 2-129,0-6 0,5-5-129,5-7 129,5-10 0,8-7 0,5-5-129,9-12 258,0-5-129,3-7 0,0 0 129,1-7-129,-3 0 0,-8 1 129,-5 1-129,-9 2 0,-3 5 129,-8 7-129,-5 5 0,0 15 0,-7 0 0,-6 10 0,0 14 129,-2 7-129,2 3 0,1 3 0,2 1 129,5 1-129,5-6 0,0-7 0,9-5 0,8-9 0,4-7 0,1-5 129,5-2-129,4-13 0,0-1 129,2-5-129,0-1 0,0-6 0,-6-1 129,-2-2-258,-4 3 258,-9 3-258,-2 3 129,-7 5 0,-3 17 0,0 0 0,-14 0 129,1 19-129,-3 8 129,3 4-129,1 7 258,1 2-129,5-1-129,5-6 129,1-1-129,9-8 0,5-7-129,6-1-903,-5-11-3354,9-5-258,-3-1-129,4-11-774</inkml:trace>
  <inkml:trace contextRef="#ctx0" brushRef="#br0" timeOffset="82794.7356">6110 12677 3870,'7'-28'4386,"-7"28"-129,0 0 129,2 17-3225,1 24 0,-4 7-129,1 18 0,-7 4-129,5 11-387,-4-1-258,1 1-129,-2-7-258,-3-13 0,6-5-387,-9-18-1161,9-11-2451,-3-5-258,7-22-387,-16 10-129</inkml:trace>
  <inkml:trace contextRef="#ctx0" brushRef="#br0" timeOffset="83066.7512">6050 12659 6063,'40'-33'4902,"-9"29"-258,5 4-258,10 0-3096,-8 0-258,11 10-258,-14 0-129,-1 6-258,-14 4-129,-10 8 0,-10 4-129,-10 5 0,-15 0 0,-5 1-129,-7 5-258,-5-13-903,11 4-2064,-3-9-1290,8-9-258,4-5-516</inkml:trace>
  <inkml:trace contextRef="#ctx0" brushRef="#br0" timeOffset="83324.7659">6583 12968 9288,'29'12'4902,"-17"-5"-258,-12-7-387,5 19-3483,-5-7-516,-9 1 0,-2 3-516,-6-4-903,10 5-3096,-7-2-258,0-2-387,3-3-258</inkml:trace>
  <inkml:trace contextRef="#ctx0" brushRef="#br0" timeOffset="83890.7983">6956 12692 2193,'2'-17'4257,"2"2"387,-4 15-258,0 0-2193,0 12-774,1 13-129,-1 2-387,0 8 0,0 1-387,0 4-258,1-3-258,5-4 129,1-7-258,8-9 129,0-11-129,6-6 0,1 0 0,-1-15 0,3-4 0,-2-8 0,0-2 0,-1-6 0,0 1 129,-3 1-258,0 4 258,-4 3-129,-4 8 258,-10 18-129,18-9 258,-18 9 0,8 22-129,-7 5 129,-1 2-129,3 2 129,-2 3-258,2-2 0,2-1-258,-1-9-1032,10-2-2838,0-6-258,2-5-387,4-4-387</inkml:trace>
  <inkml:trace contextRef="#ctx0" brushRef="#br0" timeOffset="84186.8152">7800 12598 5805,'27'-29'5031,"-27"29"-387,0 0-258,-10 7-2709,-13 5-774,5 10-258,-10 2-258,1 10-129,-5 3 0,5 5 129,0 0-387,9-1 258,6-4-129,7-1-129,5-7 0,7-7 0,11-4 0,3-10-387,11-1-258,-5-9-387,13 2-1935,-10-9-1548,-2-3-387,-8-4-258,-2-3 129</inkml:trace>
  <inkml:trace contextRef="#ctx0" brushRef="#br0" timeOffset="84342.8242">7660 12747 3999,'0'13'4128,"0"-13"-258,25 12-258,-3-9-3483,11-6-3741,8 3-129,-6-10-387,9 6 0</inkml:trace>
  <inkml:trace contextRef="#ctx0" brushRef="#br0" timeOffset="84890.8555">8378 12320 3483,'-27'-1'4773,"27"1"-258,0 0-258,14-2-2580,18 2-1032,7-2 0,15 2-129,0-3-129,8 3-129,-5-4 0,0 4-129,-13 0 258,-7 0-258,-13 4 0,-10 3-129,-14-7 258,0 23-258,-10-7 258,-9 3-258,-8 1 129,-6 9-129,-10 3 0,-5 4 0,-9 5 0,-6 3-129,-7 7 0,-7 2 258,0-2-258,6-2 129,9-4 0,10-7 0,13-4 0,15-6 129,18-8-129,16-7 129,17-6-129,9 0 0,10-6 0,4-1 129,1 0-129,4-5 129,-2-5-129,-3 2 0,-2-4 0,-3-2-129,-3 6-903,-15-8-2709,1 3-645,-9 1-516,-7-4-129</inkml:trace>
  <inkml:trace contextRef="#ctx0" brushRef="#br0" timeOffset="85206.8736">8574 12392 6063,'0'0'5160,"0"0"-516,0 0-129,-5 20-2967,-20-3-903,0 12-258,-10 3-258,-5 6 0,-5 3-129,-3 0 0,-6 7-129,-1-5-129,4 6-129,1-10-645,13 7-1032,3-11-2451,7-2 0,11-5-516,10-8 387</inkml:trace>
  <inkml:trace contextRef="#ctx0" brushRef="#br0" timeOffset="85539.8926">8965 12951 4386,'37'31'5160,"-24"-16"-129,0 2-387,-3 2-1935,-9-6-1677,5 5-387,-7 2-387,-10 0-258,-4 6-903,-15-1-3354,-3-1-516,-3-3-258,-4-1-387</inkml:trace>
  <inkml:trace contextRef="#ctx0" brushRef="#br0" timeOffset="86078.9234">10657 12455 5031,'30'-25'5031,"-18"16"0,-12 9-516,12-9-2838,-7 19-516,-10 11-258,0 18-258,-9 7-258,-1 14 0,-2 7-387,-1 4 129,0 3-387,0-8-129,3-3-258,-4-15-387,11 4-1290,-7-18-2322,4-10-516,2-10-129,9-14 258</inkml:trace>
  <inkml:trace contextRef="#ctx0" brushRef="#br0" timeOffset="86379.9407">10718 12385 4773,'82'-19'5031,"-37"13"-516,-2 6 0,2 6-3225,-14 3-387,-3 12-258,-13-3-129,-9 11-258,-8-5-129,-9 4 129,-12-2-258,-5-2 0,-2-2-129,-4-7-516,7 8-1032,-12-17-1548,10 1-1419,4-5-258,6-2-129</inkml:trace>
  <inkml:trace contextRef="#ctx0" brushRef="#br0" timeOffset="86806.9651">11208 12388 5289,'16'2'4902,"-12"20"-258,-4-8-258,0-1-3096,0 10-774,3 0-129,3 0 129,-1-3-516,3-3 129,0-5-129,3-5 0,1-7 0,2 0 0,2-7 129,0-5-129,-1-4 129,0-4-129,0-2 0,1-2 0,-5 2 129,-1 2-129,-5 4 0,2 6 129,-7 10 0,0 0 0,4 6-129,-4 14 129,0 2 0,0 5 0,0-1-129,4-1 0,0 1-129,2-9 0,5 2-645,-11-19-1677,15 15-2064,1-10-387,-2-5-258,8 0 258</inkml:trace>
  <inkml:trace contextRef="#ctx0" brushRef="#br0" timeOffset="87150.9848">12281 12272 4902,'29'-13'4902,"-29"13"-129,0 0-258,0 0-3354,-12 0-516,-9 17 0,-11 0 129,1 12-258,-5-3-129,3 11-129,-1-1 129,10 1-129,6-4 0,7 1 129,11-5-387,5-4 129,9-4-129,10-7-129,6-2 129,0-8-516,7 2-387,-10-11-1161,4-3-2451,-6-2-258,-7-3-387,-6-4-129</inkml:trace>
  <inkml:trace contextRef="#ctx0" brushRef="#br0" timeOffset="87318.9944">12117 12425 4644,'-19'13'4386,"19"-13"-258,7 13-129,12-6-3354,5-4-645,6-3-387,10 0-3612,5-1 0,-1-10-516,7 3 258</inkml:trace>
  <inkml:trace contextRef="#ctx0" brushRef="#br0" timeOffset="87843.0244">13047 12018 6450,'-21'-16'5289,"21"16"-387,-13-5-387,13 5-2322,15 0-1677,16 8-129,9-3-258,10 7 258,8-4-258,3 1 0,-1-4-129,-6 2 0,-8-3 129,-7 0-129,-13 1 0,-12-1 0,-14-4 0,-2 26 0,-17-5 0,-10 5 0,-11 8 0,-8 4 129,-11 6 0,-9 4 0,-5 3-129,-4 1 0,-1-5 129,4-1-129,7-7 129,11-3-129,12-10-129,13-6 129,15-8-129,16-12 129,8 13 129,20-11-129,8-2 0,9 0 0,5 0 129,6 0-129,6-3 0,2-2 0,-4 1 0,-3-4 0,-4 4-129,-8-4-258,-4 4-516,-20-13-1290,-2 10-2451,-19 7-387,0-17-129,-8 9-258</inkml:trace>
  <inkml:trace contextRef="#ctx0" brushRef="#br0" timeOffset="88132.0409">13148 12055 7353,'14'-8'4773,"-14"8"129,0 16-645,-10 8-3483,-12 1-516,-3 9 129,-9 2 0,-2 9-258,-5 1 0,-6 1-387,5 4-258,-3-10-1032,19 2-2322,-2-4-774,5-7-387,8-8-129</inkml:trace>
  <inkml:trace contextRef="#ctx0" brushRef="#br0" timeOffset="89999.1477">3474 13793 4773,'28'-14'4644,"-18"3"0,-10 11-258,18-12-2967,-18 2-258,0 10-258,0-13-258,0 13-129,-19-8-258,2 8-129,-6 1 0,-5 8-129,-6 6-129,-7 6 129,-4 8 0,-5 5-129,3 8 129,0 2-129,6 1 258,6-1-258,10-1 129,7-5 0,15-3 0,8-10 0,15-5 0,9-3 0,10 1 0,3-3 129,2-1-129,1 5 0,-3-2 0,-5 5 0,-6-1 0,-8-1 129,-10-1-129,-7 1 0,-6-3 0,-8-2 129,-13-1-129,-2-2 0,-10 0 0,-6 0 0,-1-5 129,-3 0-129,-1 0 0,5-2 0,4-2-129,7-3 0,8 0-258,5-10-387,15 10-1290,5-18-2451,10 0-129,10-6-516,4-4 129</inkml:trace>
  <inkml:trace contextRef="#ctx0" brushRef="#br0" timeOffset="90179.158">3533 14113 8514,'37'14'4902,"-22"2"-387,-6 4-129,8 5-3999,-10 3-258,-4 2-387,2 10-1548,-5-13-2451,-5-7-387,-1-8-258,6-12-258</inkml:trace>
  <inkml:trace contextRef="#ctx0" brushRef="#br0" timeOffset="90774.192">3689 13986 4128,'13'1'4386,"0"28"-129,-9-6-129,-2 2-3483,4 8-129,0-1 0,2 2-129,-4-5-258,5-4 0,-3-4-129,4-6 0,-10-15 0,21 7 129,-4-10 0,0-11-129,6-7 258,3-1-129,-1-2 0,2 2 0,-2 2 0,-1 8 129,-7 3 0,-2 9 0,-15 0 0,16 24 129,-16-6-129,2 6 129,-2-1-258,1 0 129,5-4-258,4-3 129,4-8 0,7-4-129,5-4 129,6-5-129,0-8 129,3-2-129,-1-4 129,-1-4-129,-5 0 129,-1-2-129,-10-4 129,-3 5-129,-7 0 129,-4 3 0,-3 3 0,0 18 0,-12-10 0,-2 15 0,-1 13 129,-2 10-129,2 6-129,3 7 129,2 1 0,7 1 0,3-2-129,3-7 129,12-6-129,5-10-129,7-5-258,-2-13-1806,8-4-2322,2-8-129,4-3-387,-1-6-387</inkml:trace>
  <inkml:trace contextRef="#ctx0" brushRef="#br0" timeOffset="91734.2469">6146 13904 6063,'13'-43'5031,"-8"23"-258,-4 0-387,5 8-2967,-12-6-258,6 18-387,-21-10-258,4 13-258,-10 10 258,1 12-387,-8 7 0,1 5-258,2 4 258,4 2-258,7 0 129,4-5-129,12-5 129,4-12-129,6-9 0,10-8 129,6-4-258,0-9 258,4-8 0,1-4 0,-1-3 0,-2-6-129,-1 1 129,-5 2 0,-2 6 0,-9 5 129,-7 16-129,0 0-129,-5 11 129,-13 18 0,-4 15-129,-5 11 129,0 8-129,-2 7 0,3-1 0,0 0 129,7-7-129,5-7 129,6-12-129,4-11 0,4-15 129,0-17 0,16 7 0,-1-11 0,5-11 129,5-4-129,0-4 0,4-3-129,2 9-516,-8-17-1548,5 12-2064,-3-3-258,-1 4-387,-4 2-129</inkml:trace>
  <inkml:trace contextRef="#ctx0" brushRef="#br0" timeOffset="91976.2608">6638 14180 8385,'28'-1'4773,"-13"2"-258,-15-1-516,15 17-3225,-13-2-774,-2 6-516,-2-5-645,-2 10-1548,-5-6-1548,-5-1-387,-4-1-258</inkml:trace>
  <inkml:trace contextRef="#ctx0" brushRef="#br0" timeOffset="92383.284">7124 13924 7482,'63'-21'4902,"-38"18"-258,-5 5-387,-8 10-3096,-2 10-774,-6 0 0,-4 4-387,-3 0 0,-5-3 0,-1-1-129,-2-8 129,11-14 0,-16 11 0,16-11 0,-4-6 0,4-6 0,8-7 0,8-8 0,1-2 0,11 0-129,3-3-129,7 6-516,-5-6-516,11 9-2838,-8 8-387,0 5-129,-2 5-516</inkml:trace>
  <inkml:trace contextRef="#ctx0" brushRef="#br0" timeOffset="92750.305">8192 13752 9417,'38'-8'5031,"-38"8"0,0 0-645,6-11-3870,-6 11-129,-6 0 0,6 0-387,-18 10 129,8 2 0,-6 4-129,-4 4 129,-2 2 0,-5 6-129,-3 5 0,-1 2 0,-1 0 0,4 0 0,3-1-129,10-3 129,4-1-129,7-6 129,4-2 0,15-5 0,5-3 0,4-2-129,2-5-129,6 1-516,-5-8-258,7 1-774,-13-9-1548,1 3-1548,-4-7-129,-6-1-387</inkml:trace>
  <inkml:trace contextRef="#ctx0" brushRef="#br0" timeOffset="92944.3161">8030 13933 8385,'6'0'4902,"18"0"-258,7-2-387,2-3-3870,8 3-129,1 2-774,-8 0-3612,1-4-258,-4 3-516,-9-6-387</inkml:trace>
  <inkml:trace contextRef="#ctx0" brushRef="#br0" timeOffset="93702.3595">8787 13620 6708,'0'0'4773,"18"-1"-387,9-3 129,12-2-3870,20 6 0,5-9 129,15 6-129,2-7-258,2 9 129,-9-2-129,-6 3 0,-14 3-129,-14 11-129,-22 1-129,-17 9 129,-15 4-129,-17-1 0,-12 6 0,-8-1-129,-5 5 129,-4-1-129,-2 3-129,-4-1-258,2 4 258,2-1-129,2 0 258,1-1-129,9 0 0,5-10 0,10-3 258,11-5 129,13-6-129,9-4 258,8-8-129,18-2 129,10-2 0,10 0 129,6-5-129,13 0 129,2-2-129,4 1-129,-5 3 0,-4-2-129,-5 3 0,-12-4-387,-8 6-387,-20-7-903,-2 6-3096,-13 1-129,-4-11-387,-11-2-258</inkml:trace>
  <inkml:trace contextRef="#ctx0" brushRef="#br0" timeOffset="93983.3756">9140 13704 7611,'11'-6'5289,"4"6"-645,-15 10 0,-7 3-3870,-4 10-258,-11 2-258,-2 7-129,-9 6 0,-5 3-258,-5 3 129,-1 1-258,2 2-129,-3-6-387,12 7-516,-2-16-903,13 3-2451,10-5-258,10-10-258</inkml:trace>
  <inkml:trace contextRef="#ctx0" brushRef="#br0" timeOffset="94619.4119">10090 14066 4128,'26'15'5160,"-14"-12"-387,3-2-903,2 10-2580,-17-11-387,15 19-387,-17-4-387,-12 5 0,-7 0-516,-10-5-774,0 2-3354,-8 5-129,-4-5-387,1 0 129</inkml:trace>
  <inkml:trace contextRef="#ctx0" brushRef="#br0" timeOffset="95438.4588">11183 13582 774,'28'-11'4128,"-15"2"258,-6-7 129,1-8-2709,4 13-387,-12-13-258,8 11 129,-8-7-387,0 20 0,-19-15-129,2 15-387,-9 8-129,-4 12 0,-4 6-258,-2 6 129,0 4-258,6-2 129,6-3 0,8-2 0,7-7 0,9-5 0,0-17 0,18 12 0,-1-12 0,6-2 0,-1-9 0,0-1 0,-1-1 0,-2-2 0,-3 3 129,-2 4-129,-14 8 0,12 0 129,-12 8-129,-2 19 129,-8 4-129,-5 8 0,-2 8 0,-3 5-258,1-1 258,-1 2-129,2-5 0,5-7 0,4-7 129,2-5-129,6-10 129,1-5 129,0-14-129,13 5 0,-1-7 0,2-7 0,4-6-129,1 0 129,6-3-258,-6-10-645,10 10-903,-6-7-2580,2-3-645,0 4 0,-3-1 0</inkml:trace>
  <inkml:trace contextRef="#ctx0" brushRef="#br0" timeOffset="96014.4917">11766 13498 1935,'0'0'4902,"-12"-2"129,12 2-258,-1 20-2064,1-20-1161,2 33 0,-1-14-516,9 13-258,-7-3-129,4 5-258,-3-4-129,-2-5-129,-2-4-129,0-6 0,0-15 0,0 0 129,-10 5-129,10-5 0,-3-19 0,3 1 0,5-6 0,8-6-129,5-5 129,3-4-129,8 4-387,-4-9-1032,12 9-2967,-4 2-516,-1 8-258,-3 4-258</inkml:trace>
  <inkml:trace contextRef="#ctx0" brushRef="#br0" timeOffset="96542.5219">12846 13331 3096,'9'-16'4644,"-9"16"387,1-17-516,-6 5-2838,5 12-387,-21-4-129,9 5-258,-16 9-387,-4 9-129,-10 7-258,-5 8 0,-5 5 0,1 8 0,8 0-129,5 0 129,12-2-258,12-10 129,14-2 0,14-11 0,16-5-258,5-11-129,11 0-516,-10-8-1032,9-4-2580,-9-3-387,-7-3-258,-5-3 0</inkml:trace>
  <inkml:trace contextRef="#ctx0" brushRef="#br0" timeOffset="96758.5343">12408 13443 5676,'-1'11'4644,"12"-8"-129,20 2-258,5-1-3612,12 0-1032,0-4-1419,5 0-2451,6 0-129,-13-2-387</inkml:trace>
  <inkml:trace contextRef="#ctx0" brushRef="#br0" timeOffset="98158.6144">13553 13075 7611,'0'-12'5289,"0"12"-258,0 0-129,0 0-2967,0 0-1161,26-1-258,1-1-129,11 2-129,12 0 0,11 0-129,1 0 0,-1 4-258,-4-3 258,-8 4-258,-12 1 129,-15 2 0,-20 9 0,-12 4-129,-25 7 129,-14 8 0,-12 8 0,-14 9 0,-6 7-258,-3 7 258,2-2-129,6-3 129,9-4-129,8-7 0,15-10 129,16-6 0,13-13-129,15-9 258,9-6-129,17-4 0,9-3 0,13-1 0,5-6 0,4-1 0,4 1 129,1 0-129,2 0 0,-2-1 0,-9 2 0,-9 3 0,-5-1-129,-10 0 0,-5 3-258,-10-4-129,0 5-1161,-14 0-2580,0 0-645,-9-2-387,9 2-258</inkml:trace>
  <inkml:trace contextRef="#ctx0" brushRef="#br0" timeOffset="98846.6537">14103 13058 129,'0'0'3870,"2"-11"-258,-2 11-387,0 0-774,-1 8-258,1-8-645,-7 16-129,-5-8-129,7 12-516,-14-3 0,-2 10 0,-14 4-258,-6 11 129,-12 5-387,-9 12 129,-13 3-258,3 4-129,-1 5-387,3-9-129,14 5-1419,-3-21 129,25-3-2838,6-8-258,9-13-516</inkml:trace>
  <inkml:trace contextRef="#ctx0" brushRef="#br0" timeOffset="100266.7349">3448 15061 2580,'36'-21'4644,"-17"6"0,-10-9-1677,9 11-387,-16-16-516,6 13-645,-8-7-258,0 10-387,-9-6-258,-4 10-258,-6 2 0,-3 7-258,-7 12 0,-5 11 129,-6 10-258,-7 9 129,1 10-129,1 5 129,7 3 0,7-2 0,10-5-129,10-7 129,11-8 0,10-8 0,12-12 0,7-6 129,4-6-129,1 4 0,-1-3 0,2 4 0,-3 2 258,-2 4-258,-6 5 129,-4 2-129,-9 3 129,-7-2-129,-4 2 129,-8-2-129,-9-3 0,-7-1 0,-8-1-129,-4-3 129,-6-5 0,1-2-129,-5-3 129,3-5-129,2 0-258,4-4 0,9-4-516,2-19-1161,21 3-2580,5-5-129,12-2-516,9-6 387</inkml:trace>
  <inkml:trace contextRef="#ctx0" brushRef="#br0" timeOffset="100483.7474">3664 15312 6450,'45'0'5289,"-27"11"-387,-1 6-258,-17 1-3096,13 18-516,-10-1-258,-1 6-516,-2 5-258,-7-10-516,2 8-774,-15-17-3096,10-3-387,-3-13-258,1-10-516</inkml:trace>
  <inkml:trace contextRef="#ctx0" brushRef="#br0" timeOffset="101114.7835">3777 15119 1419,'8'7'2580,"1"20"-2322,2-3-129,6 6 258,2 5 129,1 2 258,-2 9 387,-1-5-129,-1 5 0,-6-7 129,-1-3 258,-9-7 0,4-3-258,-4-11 129,0-4-258,0-11-129,0 0 258,10-18-516,7 4 258,-4-15-258,8 2-129,1-9 129,2 7-258,-5 0-129,2 8-129,-7 2 258,-1 14-258,-13 5 0,11 11 129,-11 8-258,0 8 129,0-1 129,0 2-258,0-1 129,4-5-258,5-5 258,3-6-258,8-7 258,4-4 129,8-3-516,2-9 516,2-2-516,3-6 516,4 0-258,0-4 0,-7-5-258,-3-3 258,-4 4 0,-6 4-129,-10 4 258,-4 4-258,-9 16 129,0 0 0,-19 7 0,-1 15 129,-2 8 129,1 3-258,1 3 0,4 3 0,5-5 129,6 0-258,5-3 258,9-9-645,13 2-774,-5-16-2580,16-2-903,3-6-129,9-6-645</inkml:trace>
  <inkml:trace contextRef="#ctx0" brushRef="#br0" timeOffset="102046.8368">6623 15134 645,'2'-12'3999,"9"-15"258,-8 12-258,4 1-2064,-7-15-258,0 12-516,-7-8-129,-1 9-129,-9 2-258,-1 8-129,-7 4-129,-1 7-258,-6 16 0,-5 12 0,1 5-129,1 9 0,4-1-129,6 0 129,8-1-129,6-4 0,10-12 129,2-9-129,11-11 0,7-6 129,1-7 129,3-9-129,1-7 0,0-7 129,2-1-129,-2 0 0,-1 0 129,1 4-129,-8 4 129,-3 9 0,-13 11 0,10 10 129,-11 15-129,-6 10 129,-9 10-129,-3 7 0,-1 3 0,-1 3-129,2-5 129,0-4-129,5-9 0,1-8 0,6-10 129,5-8-129,2-14 0,6 6 0,8-9 0,5-7 0,8-6 0,4-2 129,6-5-516,-1-4-258,11 3-2322,-5-4-1419,-2-4-258,-1-2-516,-5-1 259</inkml:trace>
  <inkml:trace contextRef="#ctx0" brushRef="#br0" timeOffset="102247.8483">7024 15155 5805,'22'-3'5160,"-10"-3"-387,8 3-129,4-11-2451,12 9-1290,1-6-258,8 7-129,0 0-387,-2 1-258,0 3-774,-13-1-1161,-2 5-2322,-13 4-645,-10 4 129,-5-1-258</inkml:trace>
  <inkml:trace contextRef="#ctx0" brushRef="#br0" timeOffset="102435.859">7118 15337 5289,'-10'7'4902,"14"3"-387,12-10-129,17 0-2967,-1-4-516,13 2-129,-3-6-516,4 1-645,0 4-1032,-8-2-2967,-5-2 0,-6 0-645,-11-3 0</inkml:trace>
  <inkml:trace contextRef="#ctx0" brushRef="#br0" timeOffset="102671.8725">7489 14888 7611,'0'0'4902,"-16"3"-129,7 19-387,-3 7-3612,3 19-129,-5 2-387,-1 5 0,-4 8-129,0-8-129,2 2-258,-1-10 0,5-3-645,-6-19-1032,12-5-2322,1-4-516,6-16-129,0 0 0</inkml:trace>
  <inkml:trace contextRef="#ctx0" brushRef="#br0" timeOffset="103074.8956">8021 14957 9546,'16'-10'5160,"-16"10"-387,-5 22-129,-16 14-3999,-1 7-387,-5 10 0,0 1-129,1 4 0,4-9-129,9 0 0,8-15 0,5-8 0,12-11 0,14-11 0,4-4 0,4-14 0,5-8 0,-1-7-129,-2-10 129,-5-9 0,-7-3 129,-11-3-258,-7-2 129,-6 4 0,-11 4 0,-8 7 0,-4 12-129,-4 10 0,-1 15-258,-5 4-903,15 13-3225,-4 8-258,5 6-387,5 3-387</inkml:trace>
  <inkml:trace contextRef="#ctx0" brushRef="#br0" timeOffset="103503.9201">8917 15299 8514,'32'-4'5031,"-18"4"-387,-3 8-903,-11-8-3096,16 17-129,-14-3-258,-2 2-516,-1 8-645,-20-7-3096,3 3-387,-2-2-774,-1-2-129</inkml:trace>
  <inkml:trace contextRef="#ctx0" brushRef="#br0" timeOffset="103886.942">9352 15019 5934,'38'21'5031,"-23"-4"-516,-1 4-258,-2 6-3741,-7 1-258,-1-2-129,-3-1-129,-1-5 0,-1-5 0,1-15 0,-9 11 0,9-11 0,-6-8 129,6-6-258,0-6 258,2-6-129,11-6 0,4 2 0,4-5 0,6 1 0,0 1 0,3 2 0,3 5-129,-5 3-516,5 14-1161,-11-1-2322,-2-1-645,-2 10-129</inkml:trace>
  <inkml:trace contextRef="#ctx0" brushRef="#br0" timeOffset="104119.9553">9919 14945 5676,'32'8'5160,"-16"-8"-129,4 0-387,-2-8-3225,23 6-516,3-8-258,11 3-387,-2-1 0,2 6-129,-2 2 0,-6 0-258,-11 5-516,-20-1-387,-5 14-903,-20-11-903,-3 9-1419,-14-3-774,-10 6-258</inkml:trace>
  <inkml:trace contextRef="#ctx0" brushRef="#br0" timeOffset="104307.9661">9979 15135 1935,'-55'23'5031,"43"-18"-129,12-5 0,0 0-2580,23 9-516,2-9-645,16 0-387,3 0-258,9 0-129,1 0-258,0 0-258,-1 3-516,-11-6-1032,4 1-2451,-19-6-903,-10-1 0,-8-7-516</inkml:trace>
  <inkml:trace contextRef="#ctx0" brushRef="#br0" timeOffset="104530.9788">10373 14729 5160,'2'-34'5676,"-2"34"-774,0 0-129,-4 30-2838,-10 0-1290,-2 15 0,-8 2-258,-4 14-258,-8 6-129,-5 2 0,0 2-258,-2-7-129,10-3-387,-5-19-645,22 4-1161,-1-17-2322,12-13-129,5-16-387</inkml:trace>
  <inkml:trace contextRef="#ctx0" brushRef="#br0" timeOffset="104889.9994">10820 14800 8514,'46'1'5418,"-46"24"-387,-13 7-258,-9 11-4128,-9 6-129,2 6-258,-3-1-129,5-1 129,11-7-129,7-3-129,9-10 129,9-9-129,13-10 0,6-7-129,9-7 129,2-9 0,0-9 0,-2-8 0,-5-6 0,-7-7-129,-7-8 129,-9-3-129,-8-1 0,-3 3-129,-11 7 0,-12 5-387,2 12-129,-11-1-387,12 25-1677,-8 0-2064,1 1-258,2 6-258</inkml:trace>
  <inkml:trace contextRef="#ctx0" brushRef="#br0" timeOffset="105111.012">11532 15132 7611,'47'3'4902,"-47"-3"-258,0 11-516,-9 5-4773,-19-3-1290,-3 8-2580,1 5-387,-9-3-258</inkml:trace>
  <inkml:trace contextRef="#ctx0" brushRef="#br0" timeOffset="106207.0747">13377 14457 1677,'13'-27'4128,"-10"15"0,2-4-2064,-7-7-516,-2 12 0,-15-5-387,3 14 0,-16 0-387,1 13 0,-13 7-129,1 17-258,-7 2-129,6 7-129,5 4-129,10-2-258,10-5 258,9-7-258,11-9 129,14-9 0,12-8 0,5-8 0,5-9 258,3-7 0,1-6 0,0-4 0,-3-4 0,-4 0 0,-5-2 0,-3 8 0,-10 2 0,-3 6 0,-13 16 129,0 0-129,0 0 0,-15 28 0,-9 10 129,-2 8-129,-5 6-129,-1 5 258,1 3-258,-1-4 0,5-2 0,1-6 0,7-12-258,8-4 258,5-10 0,5-7 258,1-15-129,4 12 0,8-12-129,9-3 129,1-6 0,6-3-129,2-3 0,-1-4-516,9 8-1032,-11-12-2967,2-1-387,2-3-258,-6-4 0</inkml:trace>
  <inkml:trace contextRef="#ctx0" brushRef="#br0" timeOffset="106552.0944">13784 14397 5805,'12'-6'5289,"0"24"-387,-9 2-387,-3-1-3483,9 13-129,-7-5-387,0 2-258,-2-6-129,0-2 0,0-5 0,0-16-129,-7 13 129,7-13-129,0 0 0,-13-15 0,13-4 0,6-3 0,7-5 0,6-2 0,6-2-129,1-4-774,13 11-2451,-7 0-1548,2 2-129,-3 5-258</inkml:trace>
  <inkml:trace contextRef="#ctx0" brushRef="#br0" timeOffset="106796.1084">14500 14292 3870,'36'3'4773,"-12"-3"-129,5 0-1806,-1-6-1032,20 6-129,-8-5-774,7 5-387,-5 0-258,-2 0-645,-1 7-1161,-16 1-2967,-6-5-258,-7 4-258,-10-7 1</inkml:trace>
  <inkml:trace contextRef="#ctx0" brushRef="#br0" timeOffset="106988.1194">14466 14461 5031,'-37'28'5160,"37"-17"-258,0-11-258,27 2-3612,14 4-258,2-6-129,13 0-258,4-3-258,2-2-258,0 5-774,-14-12-2064,-3 4-1677,-9-1-387,-11-7-129</inkml:trace>
  <inkml:trace contextRef="#ctx0" brushRef="#br0" timeOffset="107216.1324">14939 14114 3612,'-2'-13'5289,"2"13"-258,-15 16-258,0 4-2451,-3 18-1419,-11 6-387,-3 12 129,-8 2-387,-3 6 0,-2-2-258,2-4-129,7-3 0,2-14-645,11-1-903,3-11-3096,9-15-129,11-2-516,0-12 258</inkml:trace>
  <inkml:trace contextRef="#ctx0" brushRef="#br0" timeOffset="107594.1541">15426 14161 8514,'35'-7'5289,"-35"17"-387,-6 6-258,-12 13-4386,-6 7 0,-1 9 0,-3 1 0,4 6 0,5-6-258,6-2 129,8-8-129,8-7 0,15-9 0,10-8 0,7-9 0,6-4 0,3-11 0,2-10-129,-5-5 258,-5-10-129,-4-5 0,-11-11 0,-8-4 0,-10 2 0,-6 0 0,-15 6 0,-6 12 0,-8 9-129,-3 15-258,-8 9-387,15 15-3354,-5 14-774,5 4-258,11 8-516</inkml:trace>
  <inkml:trace contextRef="#ctx0" brushRef="#br0" timeOffset="107785.165">16089 14529 8514,'54'14'5031,"-36"-14"0,-1 3-1290,-15-8-6321,-2 5-1935,0 0-645,0 0-129</inkml:trace>
  <inkml:trace contextRef="#ctx0" brushRef="#br0" timeOffset="111618.3842">3811 16349 3225,'18'-12'3483,"-6"-6"-645,-12 18 0,9-21-645,-1 7-258,-11 0-774,3-2-129,-11 5-258,4-4-258,-15 7-129,3-3-129,-9 10-129,-6 7-129,0 3 0,-4 11 0,-2 0 129,-5 10-387,4-1 387,1 10-387,5-4 258,6 2-258,6 0 387,7-3-387,16 2 258,4-7 0,15-3 0,8-6 0,8-4 129,5-3-129,6-1 0,0-2 0,-5 3 0,-3 3 0,-6 1 0,-6 4 0,-12 0 0,-6 4 0,-8 0 0,-9 4 0,-8-5 0,-9 3 0,-4-2 0,-5-2 0,-3-2 0,-6-7-129,-1-3 129,-1-5-258,5 0-774,-6-6-3225,7-17-129,8 0-516,2-12 258</inkml:trace>
  <inkml:trace contextRef="#ctx0" brushRef="#br0" timeOffset="112046.4087">4064 16494 4773,'-3'9'4515,"-8"6"129,-7 7-645,-2 6-3096,4 14-129,-3 2-129,8 14 129,3-4-387,8 7 258,0-7-387,11-6 0,5-16-129,6-5 0,5-14 0,5-13-129,3-6 129,0-14 0,-2-11-129,-3-6 0,-7-8 129,-4-2-129,-6-1 129,-6 2-129,-8 0 0,-12 5 0,-3 9-129,-6 6-129,2 16-516,-10-7-1290,6 11-2451,-2 1-258,5 5-516,4 0 258</inkml:trace>
  <inkml:trace contextRef="#ctx0" brushRef="#br0" timeOffset="114614.5556">5550 16498 1419,'0'0'2064,"0"0"0,0 0 0,0 0-129,0 0 0,10 20-258,-3-10-258,8 17-129,-2-1 0,7 14-387,-6-3-129,2 7-258,-4-5-258,-5 2-129,-3-9-129,-4-6 0,0-10 0,0-16 0,-16 4 0,6-12-129,3-14 258,1-7-129,4-10 129,2-4-129,3-3 0,8 2 0,4-2 129,4 3-129,4 5 0,1 5-129,0 9-387,-7 2-258,6 10-2193,-4 3-1161,-8-3-387,0 8 129</inkml:trace>
  <inkml:trace contextRef="#ctx0" brushRef="#br0" timeOffset="116070.6389">6305 16358 2967,'9'-13'3354,"-9"13"-387,2-14-516,-2 14-387,0 0-774,-11-7-258,-3 5-129,-2 5-129,-4 1-129,-1 5-516,-6 3 258,0 4-516,-1 3 387,0 0-387,4-2 129,4 0-129,2 1 129,7-5 0,4-1 0,7-2 129,0-10 0,18 18 0,2-11 129,4 3-129,5 1 0,3-1 0,0 3 0,0 3-129,-3 0 129,-2 0-129,-7 2 0,-5 0 0,-9 1 0,-6 5 0,-4-5 129,-13 0-129,-6 0 0,-3-3 129,-5-3-129,-4-4 0,1 0 0,3-9 0,2 3-387,1-8-1161,8-7-2709,6 0 0,1-5-645,10-2 387</inkml:trace>
  <inkml:trace contextRef="#ctx0" brushRef="#br0" timeOffset="117070.6961">6937 16436 903,'-6'5'3870,"6"-5"387,0 0-258,0 0-2322,0 0-387,0 0-129,18 0-258,0-4-129,10 3-258,0-8 0,10 3 0,-2-1-258,6 1 129,-4 0-258,-2 0 0,-7 1-129,-3 1 0,-7 4-129,-7-1-129,-2 2-903,-10-1-1806,0 0-1548,0 0 0,-13 7-258</inkml:trace>
  <inkml:trace contextRef="#ctx0" brushRef="#br0" timeOffset="117351.7122">7010 16543 1677,'-12'16'4128,"12"-16"-129,0 0 0,19 10-3096,-6-10-258,10 0 0,-1-3 129,5-1-387,-5-3 0,2 4-129,-4-2-129,-2 1-129,-3 1-129,-15 3-645,17-9-3096,-17 9-129,0 0-387,10-11 129</inkml:trace>
  <inkml:trace contextRef="#ctx0" brushRef="#br0" timeOffset="124898.1438">8079 16019 645,'0'-21'3225,"0"21"-1161,0-15 0,0 15-516,0 0 0,0 0-516,-6 9 0,6 11 0,-7 5 0,6 7-129,-7 3 0,5 14-129,-5-5 0,2 8-516,0-6 0,3-2-387,-1-13 129,1 1-387,1-11-129,2-21-387,-1 20-645,1-20-903,0 0-1806,-5-15-258,0-2 387</inkml:trace>
  <inkml:trace contextRef="#ctx0" brushRef="#br0" timeOffset="125230.1628">8038 16010 1032,'0'-18'3612,"5"2"129,-5 16-2580,28-13 387,-7 7-258,9 6 258,-5-6-258,9 6-258,-8 1-129,4 10-387,-11 1 0,1 11 0,-12-6-129,-1 8-129,-7-4 0,-1 3 0,-12-5-129,-1 3 129,-5 0-129,-3-1 129,-1-1-258,-2-3 129,2-1-258,-1-13-258,9 13-645,-7-16-1161,10 0-1935,12 0-645,-7-14 129</inkml:trace>
  <inkml:trace contextRef="#ctx0" brushRef="#br0" timeOffset="125642.1863">8453 15995 2709,'9'5'4644,"-9"7"-258,0 9-387,1 7-2838,-5 3-516,4 8 387,-3-5-645,3-2-129,2-6-129,5-6 129,6-7-258,2-13 129,6-7 0,-1-12-129,3-3 0,-2-5 0,-1 1 0,-4-2 0,0 0 0,-5 11-129,-4 1 258,-1 4-129,-6 12 0,0 0 0,0 0 0,0 0 0,-3 29 0,-2-10 258,1 12-387,2 1 258,1 0-129,1-3 0,2-1-387,4-8-258,10-6-1419,-1-2-2451,3-12 258,6-2-645</inkml:trace>
  <inkml:trace contextRef="#ctx0" brushRef="#br0" timeOffset="126214.2191">9218 15897 1548,'0'0'4128,"0"0"387,0 0-1806,-10 31-903,-12-12-258,7 21-258,-15 4-258,3 16-129,-15 1-258,-1 12-387,-9 7 129,-5 9-387,-5 8 0,-2 1 0,-1-4-129,0-8-387,7-1 258,3-15 0,11-10-258,3-21-645,22-9-1548,3-13-1677,16-17-129,0 0-129</inkml:trace>
  <inkml:trace contextRef="#ctx0" brushRef="#br0" timeOffset="126858.2559">9284 16533 2580,'4'-15'4257,"-4"15"0,-3-15-1935,-12 3-1161,15 12 0,-28 0-129,11 11-258,-7 5-258,1 8 129,-4 0-258,4 5-129,2 0-129,6-4-129,4-4 0,5-8-129,6-13 129,7 0-129,10-9 129,3-9-129,1-4 129,3 0 0,-2-1 0,2 7 129,-8 4-129,0 10 129,-16 2 0,14 21-129,-14 7 129,0 7 0,-4 6-129,-2 4 0,1 3-129,-1-1 129,1 0-129,-2 2 129,4-8-129,-1-1 129,4-11 0,0-4 0,2-6-129,5-7 0,5-9 129,0-6-258,8-11 0,-1-10-516,11 1-516,-6-14-2064,1-3-1161,5 4-129</inkml:trace>
  <inkml:trace contextRef="#ctx0" brushRef="#br0" timeOffset="127326.2827">9631 16515 4257,'20'0'5031,"-20"0"-387,16 11-387,-5 0-3612,-6 0-258,9 7 129,-7-8-129,7 9-129,-7-2-129,4 4 129,-6 2-129,2-1 0,-4-1-129,-1 1 129,2-1-258,-1-6 129,-3-15-129,11 16 0,-11-16 129,16-12-129,-5-5 0,2-8-129,0-4 129,0-7-258,1-1 129,-2-4-129,3 5 258,-6 2 129,3 2-129,-4 6 387,-2 5-129,0 8 0,-6 13 0,13-14 258,-3 9-258,2 2 0,7-2-129,2 0-129,5 0 0,-1-4-645,5 2-3741,-2 2-129,-9-1-258,2 2 0</inkml:trace>
  <inkml:trace contextRef="#ctx0" brushRef="#br0" timeOffset="130486.4634">11335 16029 645,'0'-17'2580,"0"17"0,0 0 129,-6 7-516,6-7-129,-7 25-387,4-6-258,2 8-129,-1 2-645,2 7 129,0-5-645,0-1 129,3-4-258,3-5 129,-6-21-258,18 18 129,-18-18 129,21-13-258,-5-8 129,1-3 0,3-4 0,-2-4-129,2 0 129,-4 5 0,1 0 0,-3 8 0,-4 9 0,-10 10 0,0 0 129,11 2-129,-9 18 0,-2-3 258,3 8-258,-3-6 129,7 5-129,1-9 129,4 4-129,2-12 0,2-6 0,4-1 0,-1 0 0,3-8-129,-2-11 129,6 6-258,-12-11 258,8 7-129,-11-9 0,2 6-129,-9-5-129,0 1-129,-3 5-129,-1-9-258,0 8 129,-1-12-129,1 11 0,2-12 258,8 12 0,1-5 387,2 9 129,3 3 258,-4 5 387,3 12 258,-15-3 0,18 35 258,-15-13-387,3 20 387,-6-8-387,0 12 0,0-9-129,0 1-258,0-10-129,0-4 0,0-7-129,0-17 0,15 13-129,-15-13 129,21-8 0,-8-6 0,4-3 0,-2-2 0,3 1 0,-6 3 0,1 1 0,-13 14 129,19-10-129,-19 10 129,8 10-129,-4 4 129,0 2 0,6 1 0,-3 0-129,7-4 0,-3-1 0,9-5 129,-1-5-258,6-2 129,-1-1-129,1-9 0,1-2 0,-5-5 0,2 0-129,-4-8 129,-2 2 0,-6-2 0,-2 4 258,-4 3-129,-3 3 258,-2 15-129,0 0 129,0 0 0,-12 20 0,5 5 0,-1-1-129,4 5 129,0-2-258,4-2 129,0-6-129,5-5 0,-5-14 0,20 11 0,-7-11 0,4-4-129,-2-9 129,4-3 0,-1-4 0,1-4-129,2 0 129,-3 2 0,3 3 0,-5 1 0,-1 7-129,0 6 258,-6 5-129,-9 0 0,20 11 0,-20-11 0,15 20 0,-6-8 0,-9-12 0,22 14 0,-9-13 0,4-1 0,2 0 129,1-3-129,2-4 0,1-1-129,1 1 129,-1-2 0,0 1 0,-2 1 0,-3 0 0,-1-2 0,-4 3 0,0 0 129,-13 6-129,12-12 0,-12 12 129,0 0-129,0 0 129,-9 0-129,-5 6 129,1 6 0,-4 5 0,5 5 0,1-3 0,4 4 0,6-4 0,2-2 0,13-2-258,2-6 0,12 2-1290,1-10-3225,-1-1-258,3-6-387,-7-9 130</inkml:trace>
  <inkml:trace contextRef="#ctx0" brushRef="#br0" timeOffset="131026.4943">14041 15509 2709,'2'-14'5289,"8"2"-387,-10 12-129,2 8-3354,-2-8-258,6 42-258,-6-7-129,3 17-516,-3 8 129,1 12-258,-1-1-129,0 2 0,0 0 0,0-8-129,0-9-129,-1-20-129,1 0-903,0-36-1677,-10 12-1806,10-12-387,-9-12-129</inkml:trace>
  <inkml:trace contextRef="#ctx0" brushRef="#br0" timeOffset="131299.5099">14110 15599 2967,'45'-24'4644,"-21"14"-258,2 2-2451,12 13-387,-15 0-129,7 16-387,-14 2-258,-3 6-258,-13 0-129,-1 4-129,-17-2-129,-3 0 0,-5-4-258,-5-9-258,7 4-1290,-6-12-1935,8-8-1161,22-2-129,-15 0 259</inkml:trace>
  <inkml:trace contextRef="#ctx0" brushRef="#br0" timeOffset="131638.5293">14475 15593 4257,'17'7'5289,"-17"8"-387,1 10-258,3 6-3612,-4-4-387,2 6-129,4-8-387,4-4-129,2-6 0,5-9 0,1-6 0,3-5-129,0-10 129,-1-5 0,3-1 0,-2-1 0,0-3 0,-2 5 0,0 4 0,-3 4 0,-2 7 129,-1 5-129,-5 10 129,2 9-129,-2 9 0,-4 1 0,2 4-129,-1-6-387,9 8-1161,-6-12-2967,3-6-129,6-7-645</inkml:trace>
  <inkml:trace contextRef="#ctx0" brushRef="#br0" timeOffset="131906.5446">15354 15507 2451,'0'-13'5160,"-8"13"129,-11 5-645,-2 0-1677,1 13-2451,-7 2 129,5 8-129,-2 1-258,4 5-129,3 2 0,5-1-129,8-1 0,4 1 129,3-6-258,10-5 129,8-7-258,0-13-774,11 6-1161,-4-10-2580,-4-5-258,1-7-258</inkml:trace>
  <inkml:trace contextRef="#ctx0" brushRef="#br0" timeOffset="132079.5545">15206 15657 129,'0'0'4128,"18"9"258,-6-9-516,9-3-2967,7 3-1032,4-9-3225,5 9-645,-13-7-129</inkml:trace>
  <inkml:trace contextRef="#ctx0" brushRef="#br0" timeOffset="132837.5979">15985 15177 4902,'-9'-14'5160,"8"3"-129,7 7-387,18 4-3741,8-4 0,19 4-258,4-6-258,12 6-258,-4 0 0,-7 7 0,-5 3 0,-15 10-129,-17 4 0,-19 6 0,-14 7 0,-20 4 129,-15 4-129,-6 3 0,-6 1 0,-2-1-129,3-2 129,7-2-129,8-2 258,6-5-387,12-5 258,9-5 0,10-7 0,8-4 0,9-4 0,9-3 0,8-9 0,9 0 129,10-2-129,4-5 0,5-2 0,0-3-129,3 4-258,-12-11-1032,5 9-3096,-14-1-258,-14 2-645,-9-3 129</inkml:trace>
  <inkml:trace contextRef="#ctx0" brushRef="#br0" timeOffset="133130.6147">16251 15250 2967,'5'-20'5031,"-5"20"-129,0 0-387,-3 18-2709,-16-4-645,5 15-387,-12 0-258,2 13 0,-9 3-258,-1 6-258,1 2 0,-2-5-516,9 13-1161,-8-15-2838,8-4-258,7-9-516,7-10 129</inkml:trace>
  <inkml:trace contextRef="#ctx0" brushRef="#br0" timeOffset="133370.6284">16695 15673 4386,'52'6'4902,"-37"7"-129,-14-1-645,-2 0-3354,-14 10-774,-3 6-387,-8-7-1548,-4 4-2580,6 8 0,-4-11-387</inkml:trace>
  <inkml:trace contextRef="#ctx0" brushRef="#br0" timeOffset="134385.6864">17644 15320 3225,'11'-51'4902,"-11"27"0,-3 1-774,3 23-2064,-33-21-645,13 24-387,-10 1-387,2 12-258,-2 5-258,3 4 0,6 3-129,2 1 129,7 1-129,7-4 0,5-4 0,6-4-129,6-8 0,2-6 129,5-4-129,1-3 129,1-9 0,0-5-129,-2-2 129,1 2 0,-3 2 0,0 2 0,-17 13 129,15-1-129,-12 9 0,-3 15-129,-12 12 129,-1 6 0,-2 5 0,-2 3-129,2-3 129,4-4-129,1-6 258,5-7-129,5-12 0,0-4 129,0-13-129,19 2 0,-6-2 129,3-7-129,2-2 129,2-4-258,5 6-258,-7-15-1548,7 5-2709,1-2 0,-1-2-645,0-3 258</inkml:trace>
  <inkml:trace contextRef="#ctx0" brushRef="#br0" timeOffset="135070.7256">18006 15247 258,'24'-26'4128,"-11"12"387,9 11-516,-4 3-2322,-6 1-258,3 16 0,-10-3-645,1 12 0,-6 0-387,0 9 129,0-4-258,-4 2 0,1-5 0,3-2-129,0-5 0,2-7 129,-2-14-129,21 11-129,-7-11 0,1-10 129,0-2-258,1-7 0,1-3 0,-4-4 0,-2-3 0,-5-3 0,2 3 129,-3 0-129,-1 5 129,-3 3 0,-1 7 0,0 14 0,2-12 0,-2 12-129,0 0 0,14 5-129,-14-5-516,14 8-1290,-2-5-2064,4 1-516,-1-4-129</inkml:trace>
  <inkml:trace contextRef="#ctx0" brushRef="#br0" timeOffset="135506.7506">18971 15089 903,'4'-11'4257,"-4"11"387,-4 8-387,-5 8-2451,-15-5-258,4 16-129,-14-3-645,1 13-129,-4-4-387,6 7 129,4-6-129,4 2-129,13-4 0,10-4 0,7-7-129,14-5 0,10-3-129,-1-12-774,12 6-774,-8-7-2451,-3-8-387,0 0-387,-9-5 258</inkml:trace>
  <inkml:trace contextRef="#ctx0" brushRef="#br0" timeOffset="136114.7853">18871 15308 258,'18'4'2967,"7"-4"-1935,-5 8-3483</inkml:trace>
  <inkml:trace contextRef="#ctx0" brushRef="#br0" timeOffset="136986.8352">19522 14806 4773,'-14'0'4773,"14"0"-129,0 0-258,14-1-3612,18 1-129,4 0-129,18 0-129,5-3-129,9 1-258,1-1 129,3 1 0,-6 0 0,-5 2 258,-11 0-258,-8 0 258,-15 4-129,-9 4 0,-16 4-129,-7 5 129,-17 4-129,-10 6 0,-10 9 0,-12 11 0,-9 3-129,-9 5 129,-2 4-258,1-1 129,2-4 0,8-4 0,11-11 0,11-7 0,15-11 0,14-6-129,12-15 258,20 14-258,9-14 129,8 0 0,8 0 0,5-4 0,7 0-258,-1-5 0,2 5-645,-11-14-1419,1 8-2193,-7-3-516,-4-1-129,-11-5-128</inkml:trace>
  <inkml:trace contextRef="#ctx0" brushRef="#br0" timeOffset="137270.8515">19917 14891 1161,'-9'-19'4773,"9"19"129,-15 5-129,0 25-2451,-7-8-645,4 16-516,-12 2-387,0 7-129,-10 0-387,-2-1-129,-3-1-129,-1-7 0,5-1-129,1-6-129,10-4-774,-3-12-1032,14 2-2322,9-5-387,10-12-258,7 14 130</inkml:trace>
  <inkml:trace contextRef="#ctx0" brushRef="#br0" timeOffset="137502.8647">20259 15357 7224,'53'16'4902,"-40"-3"-387,-13-1-258,-5 2-4128,-14 3-387,-5 5-258,-12-5-2709,3 3-1419,-1 0-129,-1-4-258</inkml:trace>
  <inkml:trace contextRef="#ctx0" brushRef="#br0" timeOffset="138417.9171">21568 14821 2967,'3'-29'4644,"-3"13"-129,-6-2-387,6 18-2709,-28-19-129,8 19-387,-13 0 0,1 13-387,-8 6-129,2 7 0,-3 3-129,7 7 0,2 1-129,10-6 0,7-3-258,10-7 258,5-4-129,8-5 0,10-9 0,4-6 0,7-11 0,2-1-129,4-5 258,1 2-258,-2-3 129,-2 5 0,-5 4 0,-6 11 0,-7 7 129,-8 15-129,-6 11 0,-6 9 0,-10 8 0,-6 5 0,-2 2 0,-2-2 0,6-6-129,2-4 129,4-6 0,6-9 0,7-6 0,2-11 0,12-6 0,4-5-129,4-1 129,1-10-258,5 1-516,-5-18-1935,7 5-1806,0-7-387,2-5-258</inkml:trace>
  <inkml:trace contextRef="#ctx0" brushRef="#br0" timeOffset="138901.9448">21966 14908 258,'10'-16'4386,"-2"0"0,-8 16-129,11-6-2064,-11 6-903,18-3-129,-18 3 0,19 5-258,-19-5-129,19 28-258,-14-12 129,4 4-258,-8 1-129,1 4 0,-2 1-258,-2 0 129,0 1-129,-2-1 129,2-5-129,2 3 0,0-6 0,4-7 0,8-6 0,1-5 0,6-2 0,0-12-129,3-7 129,-2-3-129,0-8 0,0-1 0,-4-6 0,-3 4 0,-6-1 129,-3 6-129,-4 5 129,0 4-129,0 5 129,0 4 0,0 12-129,4-10-258,8 8 129,1-4-258,12 5-129,-3-6-129,11 7-645,-8-7-1806,8 3-1290,-1-1-129,-3 0-129</inkml:trace>
  <inkml:trace contextRef="#ctx0" brushRef="#br0" timeOffset="139119.9572">22785 14751 5031,'30'8'5031,"-1"-6"-645,8 1 129,10 1-3870,4-2-258,4 4-258,-1 1-387,-8-7-774,-1 4-2967,-19-1-387,-15 4-387,-11-7 0</inkml:trace>
  <inkml:trace contextRef="#ctx0" brushRef="#br0" timeOffset="139322.9688">22643 14962 4773,'-35'21'4773,"35"-21"-129,9 13-258,9-13-3612,20 0 0,1-2-258,18-5-129,0-1-258,7-9-516,1 7-1677,-7-9-2193,-7-5-387,-6-3-258,-11-7 1</inkml:trace>
  <inkml:trace contextRef="#ctx0" brushRef="#br0" timeOffset="139517.98">23209 14539 4386,'-6'-15'4644,"-13"15"129,4 12-645,-3 22-3225,-9 3 129,0 15-387,-11 3 129,1 11-387,-6 2 0,3 2-387,1-1-129,5-12-645,11 0-516,2-21-1806,17-3-1548,4-12-258,14-11-129</inkml:trace>
  <inkml:trace contextRef="#ctx0" brushRef="#br0" timeOffset="139853.9992">23574 14704 7353,'35'-8'4902,"-35"23"-258,-16 7-258,-2 13-3999,-15 5 258,3 7-387,0 2-129,7 4 0,3-5 0,12-3 0,8-7-129,11-10 0,16-10 0,6-9 0,7-9-129,2-11 129,6-12 0,-3-6 0,-3-9 129,-8-4-129,-7-3 0,-10-1 0,-10 3-129,-12 3-129,-6 7-258,-20 0-903,4 15-2838,-11 3-387,3 8-387,-8 6-258</inkml:trace>
  <inkml:trace contextRef="#ctx0" brushRef="#br0" timeOffset="141349.0847">5653 17605 516,'26'-35'3612,"-19"9"774,5-1-516,-1-7-2322,-10 0-258,6 1 129,-7 0-129,0 4 0,-15 5-516,4 10-258,-16 10-129,-5 6 0,-12 25-258,-7 21 387,-7 7-516,-2 9-258,1 9 258,3 8-129,10-6 129,12-2 0,14-22-129,20-51-129,-1 80 258,1-80 129,36 56-129,-36-56 129,72 20-129,-72-20 0,87 16 0,-87-16 129,82 14-129,-82-14 129,65 14 129,-65-14-258,0 0 129,0 0 0,0 0-129,0 0 0,10 51 129,-10-51-129,-62 22 0,62-22 0,-86 22 0,86-22 129,-89 27-129,89-27-129,-68 9-774,68-9-516,0 0-2709,0 0-774,0 0-387,0 0-129</inkml:trace>
  <inkml:trace contextRef="#ctx0" brushRef="#br0" timeOffset="141666.1029">5835 17953 2193,'0'0'5160,"0"0"-387,29 48 0,-29-48-2967,0 0-645,-14 69-258,14-69-258,0 0-129,16 63-258,-16-63 129,51 8-258,-51-8-129,69-21 0,-69 21 129,65-45-129,-65 45 0,46-49 0,-46 49-129,17-56 129,-17 56 0,-13-51 0,13 51 0,0 0-129,-72-36-129,72 36-129,-54 0-774,54 0-3096,0 0-774,0 0-129,0 0-516</inkml:trace>
  <inkml:trace contextRef="#ctx0" brushRef="#br0" timeOffset="143058.1825">7293 17729 2967,'-4'-13'4515,"4"-4"-258,-4 5-1677,4 12-258,0 0-774,0 0-258,27 57-387,-27-57-129,25 73 0,-9-21-258,-8-2-387,0 5-258,-8-6 258,0-49 129,0 0-258,-5 62 0,5-62-129,0 0 129,0 0 0,0 0 0,-42-62 0,42 62 0,-1-68 258,1 68-258,12-74 129,1 17 258,5 14-516,5 8 129,0-5-258,1 14 129,0 1-387,-2 12 387,3-6-774,-8 13-258,6 6-387,-12-1-3096,3 7 387,-2 0-903,-1 6 517</inkml:trace>
  <inkml:trace contextRef="#ctx0" brushRef="#br0" timeOffset="143433.2039">7943 17619 1032,'14'-12'3870,"-14"12"774,0 0-387,-18 0-2451,-1 3-258,6 17-129,-13-2-516,6 1-258,-5 5-129,25-24-258,-37 55 258,37-55-258,-18 56-258,18-56 387,0 0-258,22 71 258,-22-71-258,0 0 258,67 51-387,-67-51 129,0 0 0,58 43-258,-58-43 258,0 0-129,7 59-129,-7-59 129,0 0 0,-45 52-258,45-52 129,-54 31-129,54-31-1161,-55 35-2322,55-35-1161,0 0-129,-49-22-516</inkml:trace>
  <inkml:trace contextRef="#ctx0" brushRef="#br0" timeOffset="144146.2447">8954 17894 129,'27'49'4644,"-27"-49"387,0 0-2322,64 9-129,-64-9-774,0 0-258,65-50-645,-65 50-387,54-46-258,-23 19 0,-3 0 0,-1 8-129,-3-2 129,-6 8-258,-4 1 0,-2-3 516,-12 15-129,0 0-774,0 0 258,12 49 129,-12-49-129,0 52 129,0-52-129,-1 60-129,1-60 129,0 0 258,7 51-258,-7-51 0,0 0 0,0 0 129,50-11 0,-50 11 0,35-36 129,-15 10-129,4 6 129,2-11 129,-1 4-129,2-4 0,3 2 0,-3 12 0,1 10-129,-1 8 0,-27-1 0,0 0-129,56 45 258,-56-45-387,20 58 129,-20-58 0,4 53 0,-4-53 0,0 0-129,-37 70-645,37-70-2193,0 0-1677,-68 31-258,68-31-258</inkml:trace>
  <inkml:trace contextRef="#ctx0" brushRef="#br0" timeOffset="144303.2537">9503 17307 5676,'13'-3'4773,"0"6"-903,-13-3-1419,0 0-6837,0 0-258,16 0 0</inkml:trace>
  <inkml:trace contextRef="#ctx0" brushRef="#br0" timeOffset="145046.2962">10896 17290 4386,'24'23'5418,"-13"7"-774,-2 13 129,-3 3-4128,5 9-129,0-1 129,1 6-258,-10-13-129,3 4-387,-5-51 645,0 62-645,0-62-129,-14 15 516,14-15-129,-10-14 0,10-7-258,0-19 387,4-1-516,9-13 387,5 7-258,8-2-258,2-2 0,3 3 129,5 7 129,-2 0-258,4 14-387,-9-2-1032,8 12-1290,-8 1-1677,-4 6-258,-1 4 129</inkml:trace>
  <inkml:trace contextRef="#ctx0" brushRef="#br0" timeOffset="145678.3323">11563 17290 903,'12'0'5031,"-23"0"0,-8 0-129,-10 11-3225,8 13 129,-13 13-516,8 12-645,-5 5-387,7 3-129,3-9 387,5-7-387,7-7 258,5-9-387,4-11 258,0-14-258,17 3 0,-2-16 129,3-10-387,2 2 129,2-11-258,-1-3 258,1-10-129,0 0 0,-4 5 258,-2 8-129,-3 14 129,-4 5 0,-9 13 0,8 18 0,-8 12 0,0 8 129,0 1 387,0 3-387,0 2 258,4-8-387,6-8 258,4-16-258,5-10 129,3-11-258,7-8-129,0-9 129,3-13-258,0-10 258,1-11 0,2-5-258,-3-13 387,-1-1-258,-3-6 258,-4-1-258,0 8 387,-4 12-258,-5 16 258,-4 14-129,-11 36 129,0 0 0,-5 36 0,-8 18 258,-7 26-258,4 14 129,-5 4-258,5 0 387,3-13-129,8-8-129,3-15 129,2-2-258,10-30-258,0-16-645,13-14-1548,-5 0-2580,-6-20-129,5-7-258</inkml:trace>
  <inkml:trace contextRef="#ctx0" brushRef="#br0" timeOffset="146062.3543">11880 17244 1,'-21'8'4127,"21"-8"775,-12 0-2451,12 0 258,7-16-387,13 7-258,-10-3-774,17-2 0,-3 2-387,12 4-387,-2-7-129,7 3-258,0-1-129,-1 1 0,-2 2 129,-5 9-258,-8-2 129,-5 3 0,-8 8 0,-7 6 129,-5 5 0,-5 11 0,-7 7-129,-3 1 129,2 0 0,-1 1 0,1-3 0,6-5 0,2-3-258,2-12 129,3-4-387,0-12-516,0 0-645,0 0-2193,11-7-1161,-7-10-645,1-12 387</inkml:trace>
  <inkml:trace contextRef="#ctx0" brushRef="#br0" timeOffset="146227.3637">12284 16766 3612,'0'0'4773,"0"0"-258,0 0-774,0 0-4515,0 0-1032,0 0-2451,17 8-387,-17-8 129</inkml:trace>
  <inkml:trace contextRef="#ctx0" brushRef="#br0" timeOffset="146934.4042">12517 16996 1935,'10'73'5289,"-11"-34"-258,-6 5-129,-3 6-2967,-6-10-903,12 8-129,-1-16-387,5-6 0,3-12-258,9-13-258,8-1 129,5-18 0,-2-11-129,4-3 0,-2-4 129,-4-7-258,-7 7 129,-3 2-129,-11 5 129,-3 10-129,-14 6 129,-6 6 0,-6 7 0,-5 12 129,-1 4-129,2 7 129,5-1-129,6-6 0,10-3-129,12-13 129,3 12 0,17-12-129,11-3 129,4-14-258,6-4 258,4 0 0,-2-3 0,4 3 129,-4 1 0,0-1 0,-7 13 129,-3 8 0,-12 3 0,1 10 0,-9 6 0,-7 0 0,-6 5-258,2-2 129,-2 0-129,0-4 129,4-6-129,-4-12 0,20 9 0,-6-7 0,6-2 0,3-9 0,1-6-129,3-5 129,-3-1 0,-1 2-129,-4-2 129,-1 4-129,-6 11 129,-12 6 0,16 0 0,-14 11 0,-2 12 129,0 3 0,0 8-129,0-2 0,0 6 0,0-4 129,6-5 0,3-7-129,4-10-129,0-7 129,7-5-387,-5-4-387,14-5-1032,-15-10-1935,9-7-1419,4 2-387,-3-5-129</inkml:trace>
  <inkml:trace contextRef="#ctx0" brushRef="#br0" timeOffset="147534.4385">13525 17049 1161,'28'-25'4773,"-28"25"258,0 0-1161,0 0-1548,0 0-645,-8 9-516,-10 0-516,9 7 0,-10 3-258,8 4 129,-4 1-387,5 1 258,4-2-258,2 0 0,4-8 0,0-3-129,0-12 129,20 2-129,-2-9 0,3-5 0,0-5 0,1-9-129,2 4 129,-2-2 0,-4 4 0,-3 8 0,-15 12 0,16-14 0,-16 14 129,0 0-258,12 4 258,-12-4-129,8 20-129,-8-20 129,22 10 0,-3-6 0,6-4 0,5-2-129,6-6 129,0-7-129,5-3 0,-2-14 0,0-6 0,-4-16-129,2-11 129,-4-12-387,1-2 387,-5-4-129,-3 6 258,-4 8 0,-7 14 258,-8 23 0,-7 32 129,-13 0 0,-13 37-129,1 24 258,-6 8-387,1 13 129,2 3-258,6 1 129,5-3-129,10-3 129,5-12 0,4-11-129,9-12 0,4-9 0,6-5-129,0-14-387,10 3-903,-13-11-3612,9-13-129,3-9-645,-1-5 516</inkml:trace>
  <inkml:trace contextRef="#ctx0" brushRef="#br0" timeOffset="147738.4502">14524 17170 6837,'23'11'5031,"-23"-11"0,23 0-645,-8-7-4386,3 7-1548,-4-4-3354,-7-7 258,-7 11-774</inkml:trace>
  <inkml:trace contextRef="#ctx0" brushRef="#br0" timeOffset="148758.5085">17201 16808 1419,'-61'28'4386,"50"-12"258,11-16 129,0 0-3354,27 21-387,12-21 129,28 5-129,13-6 129,36 0-129,17-13-516,30-1-129,27-12-129,27 1-258,21-6 129,20 1-129,11 2 0,0 4-129,-8 3 129,-9 8 0,-26 3-129,-26 8 129,-32 3-129,-32 0-129,-31 3-129,-28-3-516,-18 13-903,-30-13-2709,-11 0-645,-18 0-129</inkml:trace>
  <inkml:trace contextRef="#ctx0" brushRef="#br0" timeOffset="149442.5476">21892 16283 2322,'6'-45'4644,"-2"27"516,-4-1-516,0 19-2967,-6-26-645,6 26-129,-27-5 0,4 16-129,-14 11-258,-3 12-387,-8 3 129,0 13-129,2 8 0,6 8-129,8-1 0,11 0 0,14-7-129,7-10 0,17-11 129,13-13 0,15-14-129,9-15 129,11-19 0,3-12 0,4-10 0,2 0 0,-7-4 0,-7-2 129,-18 1-129,-13 6 129,-13-5-258,-15 9 258,-5 4-129,-18 5 129,-9 8-387,-5 6 258,-5 15 0,-6 3-258,3 16-129,-8 4-387,6 15-903,-10-4-2838,10 4-387,5-1-387,9-5 130</inkml:trace>
  <inkml:trace contextRef="#ctx0" brushRef="#br0" timeOffset="149646.5593">21644 16465 2193,'48'9'4773,"-19"3"387,3 13-1419,-4-6-1161,13 23-1032,-8-4-645,10 8-258,-7-1-258,2-2-129,-5-8-258,-2-6 0,-1-10-129,-5-10 0,-1-5-129,-6-7-129,1-2-387,-11-19-645,12 6-2967,-6-11-387,-1-1-387,4-9 388</inkml:trace>
  <inkml:trace contextRef="#ctx0" brushRef="#br0" timeOffset="150014.5804">22501 16386 4773,'14'10'4773,"-14"3"129,-4 7-516,-13 0-3483,10 8-516,-2-1 0,6 4-129,1-4-129,2-3 0,0-7-258,0-17 129,7 17-129,-7-17 129,10-10 0,-8-8-129,0-8 129,0-10-129,0 1 129,0-4 0,3 2 0,1 3 129,4 2-129,4 6 129,2 6-129,3 8 258,4 5-258,1 2 0,0 3 129,1 0-129,-2-2-129,-1-7 0,-1 9 0,-4-10-129,-1 12-387,-9-13-774,4 11-2967,-11 2-387,0 0-129</inkml:trace>
  <inkml:trace contextRef="#ctx0" brushRef="#br0" timeOffset="150194.5907">22521 16462 2451,'49'11'3870,"-12"-11"129,-3-5-2064,6-3-1677,0 0-645,-3-3-3096,2 10-258,-19-8-258</inkml:trace>
  <inkml:trace contextRef="#ctx0" brushRef="#br0" timeOffset="150391.6019">22494 16617 3225,'-26'41'5160,"26"-27"-516,6-6-129,26-3-3354,-3-5-516,16-1-129,4-13-129,10 2-387,7-5-516,-3-11-1290,3 4-2709,-2-1 0,-4-8-516</inkml:trace>
  <inkml:trace contextRef="#ctx0" brushRef="#br0" timeOffset="150563.6118">23296 16312 4902,'0'0'5289,"0"0"-387,-3 19-516,-4 4-3612,-8 2-129,5 8-258,-2 0 0,2 1-516,2 3-258,-5-13-774,13 2-3354,-7-12-258,7-14-387,0 0 129</inkml:trace>
  <inkml:trace contextRef="#ctx0" brushRef="#br0" timeOffset="150837.6274">23183 16141 4644,'38'-60'5160,"-9"52"-258,2 8-258,14 6-3612,-3 14-258,10 12 0,-7 0-258,-1 8-258,-7 1 0,-7 5-258,-11-5 129,-13 1-129,-10-8 129,-22-4-258,-14 1 258,-14-1 0,-11-1-129,-10 1 0,-11-1-129,-5 0-258,6 11-1548,-7-12-2451,6 1-774,0-8-129,11-1-129</inkml:trace>
  <inkml:trace contextRef="#ctx0" brushRef="#br0" timeOffset="151314.6547">21483 17113 6708,'-16'43'5418,"28"-26"-129,27-11-387,34-4-3999,26-7-258,35-5-258,30-8 129,25-5-387,17 4-129,4-1-129,-6 4 0,-18 1-258,-25 5 258,-28 1 0,-31 6 0,-32 0-129,-25 3 0,-22 0 0,-23 0-258,0 0-903,0 0-2193,0 0-1419,-11 7 0,-3-4-516</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9-03T17:51:28.367"/>
    </inkml:context>
    <inkml:brush xml:id="br0">
      <inkml:brushProperty name="width" value="0.05292" units="cm"/>
      <inkml:brushProperty name="height" value="0.05292" units="cm"/>
      <inkml:brushProperty name="color" value="#FF0000"/>
    </inkml:brush>
  </inkml:definitions>
  <inkml:trace contextRef="#ctx0" brushRef="#br0">15205 14015</inkml:trace>
  <inkml:trace contextRef="#ctx0" brushRef="#br0" timeOffset="6605.3778">19496 12254,'0'24,"0"26,0-50</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03T16:25:17.114"/>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E041D55E-0F8C-458F-8FE6-EADA2C90CDE8}" emma:medium="tactile" emma:mode="ink">
          <msink:context xmlns:msink="http://schemas.microsoft.com/ink/2010/main" type="writingRegion" rotatedBoundingBox="18704,7278 21608,7287 21596,11426 18692,11417">
            <msink:destinationLink direction="with" ref="{E076F1B1-C774-4671-83E9-43D608F00475}"/>
          </msink:context>
        </emma:interpretation>
      </emma:emma>
    </inkml:annotationXML>
    <inkml:traceGroup>
      <inkml:annotationXML>
        <emma:emma xmlns:emma="http://www.w3.org/2003/04/emma" version="1.0">
          <emma:interpretation id="{C14E7BC6-E105-4285-B77A-2811EB31C699}" emma:medium="tactile" emma:mode="ink">
            <msink:context xmlns:msink="http://schemas.microsoft.com/ink/2010/main" type="paragraph" rotatedBoundingBox="18629,8206 21541,7255 21874,8275 18962,9226" alignmentLevel="1"/>
          </emma:interpretation>
        </emma:emma>
      </inkml:annotationXML>
      <inkml:traceGroup>
        <inkml:annotationXML>
          <emma:emma xmlns:emma="http://www.w3.org/2003/04/emma" version="1.0">
            <emma:interpretation id="{1205946F-B8B1-42DB-B38C-FB5780537225}" emma:medium="tactile" emma:mode="ink">
              <msink:context xmlns:msink="http://schemas.microsoft.com/ink/2010/main" type="inkBullet" rotatedBoundingBox="18701,8426 18844,8379 18850,8397 18706,8443"/>
            </emma:interpretation>
            <emma:one-of disjunction-type="recognition" id="oneOf0">
              <emma:interpretation id="interp0" emma:lang="en-US" emma:confidence="0">
                <emma:literal>-</emma:literal>
              </emma:interpretation>
            </emma:one-of>
          </emma:emma>
        </inkml:annotationXML>
        <inkml:trace contextRef="#ctx0" brushRef="#br0">18736 8417 1806,'-11'7'4902,"11"-7"-387,-12 5 258,12-5-1677,0 0-1677,-12-3-258,12 3 0,0 0-387,5 0-129,-5 0 129,19 0-258,-8-2-258,4 2-129,2 0-387,-2-11-1548,4 8-2580,-2-4-645,1 4-129,-6-4-516</inkml:trace>
      </inkml:traceGroup>
      <inkml:traceGroup>
        <inkml:annotationXML>
          <emma:emma xmlns:emma="http://www.w3.org/2003/04/emma" version="1.0">
            <emma:interpretation id="{AB27A19B-767B-4983-B8C9-02CFD5AF93AB}" emma:medium="tactile" emma:mode="ink">
              <msink:context xmlns:msink="http://schemas.microsoft.com/ink/2010/main" type="line" rotatedBoundingBox="18938,8105 21541,7255 21874,8275 19270,9125"/>
            </emma:interpretation>
          </emma:emma>
        </inkml:annotationXML>
        <inkml:traceGroup>
          <inkml:annotationXML>
            <emma:emma xmlns:emma="http://www.w3.org/2003/04/emma" version="1.0">
              <emma:interpretation id="{088FC728-9D1A-424D-9219-E08DD1E1EF62}" emma:medium="tactile" emma:mode="ink">
                <msink:context xmlns:msink="http://schemas.microsoft.com/ink/2010/main" type="inkWord" rotatedBoundingBox="18980,8234 19265,8141 19346,8388 19060,8481"/>
              </emma:interpretation>
            </emma:emma>
          </inkml:annotationXML>
          <inkml:trace contextRef="#ctx0" brushRef="#br0" timeOffset="-3276.1874">19346 8388 11868,'0'0'5547,"0"0"-258,0 0-129,0 0-4644,-11 0-129,-1 0-129,-2 0-387,1 0-387,-5-6-1161,9 6-3483,9 0 129,0 0-516,0-17-645</inkml:trace>
          <inkml:trace contextRef="#ctx0" brushRef="#br0" timeOffset="208.0119">19021 8221 9159,'0'0'4902,"0"0"0,4 8-516,-4 13-3870,0 3-516,0-5-2193,2 13-2064,1-1-258,1-1-774,1-1-129</inkml:trace>
        </inkml:traceGroup>
        <inkml:traceGroup>
          <inkml:annotationXML>
            <emma:emma xmlns:emma="http://www.w3.org/2003/04/emma" version="1.0">
              <emma:interpretation id="{97954250-C3EA-4D14-B3A2-4F7EEAC93EAE}" emma:medium="tactile" emma:mode="ink">
                <msink:context xmlns:msink="http://schemas.microsoft.com/ink/2010/main" type="inkWord" rotatedBoundingBox="19924,7783 20518,7590 20679,8086 20086,8279"/>
              </emma:interpretation>
            </emma:emma>
          </inkml:annotationXML>
          <inkml:trace contextRef="#ctx0" brushRef="#br0" timeOffset="-3044.1741">20423 7945 7353,'23'9'5160,"-23"-9"-129,0 0-258,0 0-3096,0 0-1419,12 8-387,-12-8-387,0 0-3870,14 0-387,-4-1-387,3-6-258</inkml:trace>
          <inkml:trace contextRef="#ctx0" brushRef="#br0" timeOffset="877.0501">19994 7996 9159,'0'0'5418,"0"0"-258,0 0-258,0 0-3741,5 3-516,5-3-258,0 0-258,3-6-258,6 6-1290,-3-2-3483,4 0-129,-2-5-258,0 3-645</inkml:trace>
          <inkml:trace contextRef="#ctx0" brushRef="#br0" timeOffset="1344.0769">20245 7807 3354,'-12'0'5160,"2"-4"-258,10 4-129,0 0-2064,-10-2-1032,10 2-645,0 0 0,0 0-258,0 0-258,0 0-129,0 0-129,0 0 0,0 0-129,0 0-129,0 0 129,0 0 0,0 0 0,0 0-129,0 0 129,0 0-129,0 0 0,0 0 129,0 0-129,0 14 0,0 0 0,0 7 0,0 8 0,0 7 0,3 3-129,-3 5-129,3 3-129,-3-7-387,4 6-1032,-5-14-2967,1-7-387,0-8-258,0-17-258</inkml:trace>
          <inkml:trace contextRef="#ctx0" brushRef="#br0" timeOffset="1644.094">20302 7821 7611,'0'-11'5289,"0"11"-516,-1 11 0,4 4-3741,-3-1-258,3 8-129,-1 1-258,5 3 0,-2-2-258,3 3 129,1 0-258,2-2 0,-1 0 0,-2-1-129,0-4 0,-3 1 0,0 0-129,-5-8-387,0 9-1032,-8-13-2967,-1 0-387,-4-8-129,-2-1-387</inkml:trace>
          <inkml:trace contextRef="#ctx0" brushRef="#br0" timeOffset="1824.1043">20321 7768 8256,'16'-30'4902,"-5"12"-129,2 0-258,5 7-3999,5-2-3096,4-5-1806,2-5-387,1 1-645,0-3 129</inkml:trace>
        </inkml:traceGroup>
        <inkml:traceGroup>
          <inkml:annotationXML>
            <emma:emma xmlns:emma="http://www.w3.org/2003/04/emma" version="1.0">
              <emma:interpretation id="{BB371D88-DD75-43F2-A47A-E712D4530825}" emma:medium="tactile" emma:mode="ink">
                <msink:context xmlns:msink="http://schemas.microsoft.com/ink/2010/main" type="inkWord" rotatedBoundingBox="21036,7433 21545,7267 21874,8275 21365,8442"/>
              </emma:interpretation>
            </emma:emma>
          </inkml:annotationXML>
          <inkml:trace contextRef="#ctx0" brushRef="#br0" timeOffset="-2812.1609">21157 7804 9417,'31'9'5418,"-20"-2"-387,-11-7-129,0 0-4515,0 0-258,8 7-129,-8-7-258,0 0-1677,10-2-2967,-10 2 0,12-5-645,-12 5 0</inkml:trace>
          <inkml:trace contextRef="#ctx0" brushRef="#br0" timeOffset="-2564.1467">21485 8298 8514,'23'20'5547,"-23"-20"-516,14 14-129,-14-14-3999,0 0-516,0 13 0,0-13-258,11 11-774,-11-11-4128,0 0-129,2 16-516,0-2-516</inkml:trace>
          <inkml:trace contextRef="#ctx0" brushRef="#br0" timeOffset="2919.167">21459 7315 3999,'-2'-16'4257,"2"16"0,0 0-903,-8 0-2193,8 0-258,0 0 0,0 0-129,0 0 0,-5 7-129,5-7 0,-7 13 0,7-13-387,-7 24 129,0-6-258,5 3 0,-1 5 0,1 2 0,-1 2-129,3 1 0,0 0 0,3-3 0,2-5 0,4 0 129,1-11-129,1-5 0,2-3 0,-1-4 0,4-4 0,-2-6 129,1-2-129,-1-5 0,-2-4 129,0-2-129,-3-7 129,-2 0-129,-4-4 129,-2 1-129,-1 2 129,-6 2-129,-5 6 129,-1 2-129,-5 10 0,0 2-387,3 13-1548,-4-3-2838,-1 6-258,1-3 0,2 4-645</inkml:trace>
        </inkml:traceGroup>
      </inkml:traceGroup>
    </inkml:traceGroup>
    <inkml:traceGroup>
      <inkml:annotationXML>
        <emma:emma xmlns:emma="http://www.w3.org/2003/04/emma" version="1.0">
          <emma:interpretation id="{8325C596-8EBE-44E1-AEEF-DA00F6E4CC10}" emma:medium="tactile" emma:mode="ink">
            <msink:context xmlns:msink="http://schemas.microsoft.com/ink/2010/main" type="paragraph" rotatedBoundingBox="19520,8921 21631,9352 21326,10846 19215,10414" alignmentLevel="2"/>
          </emma:interpretation>
        </emma:emma>
      </inkml:annotationXML>
      <inkml:traceGroup>
        <inkml:annotationXML>
          <emma:emma xmlns:emma="http://www.w3.org/2003/04/emma" version="1.0">
            <emma:interpretation id="{1F7AD417-BE38-4E67-A5EE-E535D04C57B0}" emma:medium="tactile" emma:mode="ink">
              <msink:context xmlns:msink="http://schemas.microsoft.com/ink/2010/main" type="inkBullet" rotatedBoundingBox="19477,9133 19758,9191 19611,9905 19331,9848"/>
            </emma:interpretation>
          </emma:emma>
        </inkml:annotationXML>
        <inkml:trace contextRef="#ctx0" brushRef="#br0" timeOffset="-1488.0851">19354 9835 11739,'-9'9'5418,"9"-9"-387,0 0-129,0 0-4386,0 0-645,-10 5-645,10-5-3870,0 0-387,0 0-258,-2-9-645</inkml:trace>
        <inkml:trace contextRef="#ctx0" brushRef="#br0" timeOffset="-1204.0689">19676 9235 12126,'13'-3'5547,"-1"1"-129,-12 2-387,0 0-4257,0 0-258,0 0-258,0 0-129,0 0-258,0 0-258,5-15-516,10 13-4257,-15 2-129,22-12-387,-7 2-645</inkml:trace>
      </inkml:traceGroup>
      <inkml:traceGroup>
        <inkml:annotationXML>
          <emma:emma xmlns:emma="http://www.w3.org/2003/04/emma" version="1.0">
            <emma:interpretation id="{05ED3A4B-45B3-4939-A6F4-88EA7DCE6DA4}" emma:medium="tactile" emma:mode="ink">
              <msink:context xmlns:msink="http://schemas.microsoft.com/ink/2010/main" type="line" rotatedBoundingBox="20469,9115 21631,9352 21326,10846 20163,10608"/>
            </emma:interpretation>
          </emma:emma>
        </inkml:annotationXML>
        <inkml:traceGroup>
          <inkml:annotationXML>
            <emma:emma xmlns:emma="http://www.w3.org/2003/04/emma" version="1.0">
              <emma:interpretation id="{D77D6CDA-7613-4C0A-BC02-51BAE6C52E05}" emma:medium="tactile" emma:mode="ink">
                <msink:context xmlns:msink="http://schemas.microsoft.com/ink/2010/main" type="inkWord" rotatedBoundingBox="20469,9115 21631,9352 21326,10846 20163,10608"/>
              </emma:interpretation>
            </emma:emma>
          </inkml:annotationXML>
          <inkml:trace contextRef="#ctx0" brushRef="#br0" timeOffset="-2292.1311">21557 9426 10836,'11'37'5805,"-6"-24"-516,-5-13-129,0 0-4644,6 13-258,-6-13 0,12 3-258,-12-3-129,11 4-645,-11-4-3999,0 0-516,0 0-387,-3 17-258</inkml:trace>
          <inkml:trace contextRef="#ctx0" brushRef="#br0" timeOffset="-2008.1149">21157 10168 10320,'0'15'5547,"0"2"-516,0-17 129,0 0-4644,0 10-258,0-10-258,0 0-387,0 0-4515,0 0 0,0 0-516,-8 12-516</inkml:trace>
          <inkml:trace contextRef="#ctx0" brushRef="#br0" timeOffset="-1736.0993">20541 10658 10707,'-8'11'5418,"3"1"-387,5-12 0,0 0-4386,0 0-516,0 0-129,0 0-258,0 0-1677,-12 0-3096,-1-4 0,-5-6-516,-6-4-387</inkml:trace>
          <inkml:trace contextRef="#ctx0" brushRef="#br0" timeOffset="-940.0538">20462 9152 10449,'11'0'5547,"-2"-6"-516,-9 6 0,6-12-4515,-6 12-258,0 0-258,10-13-258,-10 13-645,0 0-4128,10 7 129,-10-7-774,10 15-129</inkml:trace>
          <inkml:trace contextRef="#ctx0" brushRef="#br0" timeOffset="-699.04">20794 9557 8643,'18'27'5676,"-18"-27"-387,10 18 0,-10-18-4257,0 0-387,0 0 0,10 5-129,-10-5-258,0 0-258,9-2-516,-9 2-4515,0-12-129,0 12-387,0-15-645</inkml:trace>
        </inkml:traceGroup>
      </inkml:traceGroup>
    </inkml:traceGroup>
    <inkml:traceGroup>
      <inkml:annotationXML>
        <emma:emma xmlns:emma="http://www.w3.org/2003/04/emma" version="1.0">
          <emma:interpretation id="{EBFFA480-13ED-4FEC-A630-E55AB9FED16E}" emma:medium="tactile" emma:mode="ink">
            <msink:context xmlns:msink="http://schemas.microsoft.com/ink/2010/main" type="paragraph" rotatedBoundingBox="19634,10909 21298,10914 21297,11425 19633,11420" alignmentLevel="2"/>
          </emma:interpretation>
        </emma:emma>
      </inkml:annotationXML>
      <inkml:traceGroup>
        <inkml:annotationXML>
          <emma:emma xmlns:emma="http://www.w3.org/2003/04/emma" version="1.0">
            <emma:interpretation id="{23F1162D-33EA-4B17-9477-AE08D26BD2D7}" emma:medium="tactile" emma:mode="ink">
              <msink:context xmlns:msink="http://schemas.microsoft.com/ink/2010/main" type="line" rotatedBoundingBox="19634,10909 21298,10914 21297,11425 19633,11420"/>
            </emma:interpretation>
          </emma:emma>
        </inkml:annotationXML>
        <inkml:traceGroup>
          <inkml:annotationXML>
            <emma:emma xmlns:emma="http://www.w3.org/2003/04/emma" version="1.0">
              <emma:interpretation id="{2E9AFB49-EC4B-4081-AA73-2664D811CAA2}" emma:medium="tactile" emma:mode="ink">
                <msink:context xmlns:msink="http://schemas.microsoft.com/ink/2010/main" type="inkWord" rotatedBoundingBox="19634,10909 21298,10914 21297,11425 19633,11420"/>
              </emma:interpretation>
            </emma:emma>
          </inkml:annotationXML>
          <inkml:trace contextRef="#ctx0" brushRef="#br0" timeOffset="3724.213">19646 11153 4128,'-12'0'5031,"12"0"-258,11-6-129,3 6-1806,-2-11-1419,13 10-258,-1-12 129,10 7-387,-5-6-258,4 4-129,-5 0-645,-4-5-1806,1 8-2838,-8-1-258,-2 4-387,-6-1-387</inkml:trace>
          <inkml:trace contextRef="#ctx0" brushRef="#br0" timeOffset="3980.2276">20201 10928 8514,'1'-17'5418,"-1"17"-387,0 0-129,0 22-3096,-4 2-1161,4 11-129,-4 5-258,4 9 0,0 2-645,-2-3-258,4 3-3225,-2-10-1032,4-4-258,-3-11-387</inkml:trace>
          <inkml:trace contextRef="#ctx0" brushRef="#br0" timeOffset="4339.2482">20359 11006 9288,'0'-10'5418,"-8"23"-387,1 6-129,7 11-3870,-3 0-387,3 10-129,0 0-258,6-1-129,3-6 0,4-4-129,3-11-129,1-7-129,3-8 129,-2-6 0,1-10-129,-6-9 129,-2-2 0,-4-6 0,-4 1 0,-3 0 129,-5 0 0,-5 1 0,-3 5 0,1 4-258,0 9-516,-5-4-2580,8 10-1290,0 1-387,9 3-516,0 0 129</inkml:trace>
          <inkml:trace contextRef="#ctx0" brushRef="#br0" timeOffset="4656.2663">20644 11052 10062,'6'17'5289,"-12"-4"-258,0 9-129,-8 1-4128,7 10-129,-1-4-387,7 4 129,1-4-258,1-4-129,9-9 0,3-7 0,2-9 0,0-3 0,1-8 0,-2-9-129,-4-4 129,-1-5-129,-4 0 0,-5-9-129,0 7-129,-7-2 0,0 7 0,-5 1 0,2 11-516,-4-3-258,14 17-3483,-12 0-129,12 0-387,-11 17 0</inkml:trace>
          <inkml:trace contextRef="#ctx0" brushRef="#br0" timeOffset="4971.2843">20817 11072 10191,'10'8'5289,"-7"17"-258,-3-8 0,0 9-4128,-5-1-387,3 4-129,2-5-258,3 1 0,7-7-129,4-5 129,4-8-129,3-5 0,2-10 0,-2-7-129,0-3 129,-3-5 0,-5-4 0,-3 0 0,-7-1 0,-3 1 0,-7 3 0,-5 4-129,-2 4 0,-3 4-258,1 10-387,-7-6-2193,10 11-1806,-4 7-516,8 3-258,1 0-258</inkml:trace>
          <inkml:trace contextRef="#ctx0" brushRef="#br0" timeOffset="5563.3182">21123 10964 6450,'0'0'5031,"-10"-12"-258,10 12-258,-9-6-3096,9 6-387,0 0-258,5 0 0,-5 0-258,14 0 0,-5 0 0,5 0 0,1-3-258,2 3 0,1 0-129,-2 0 0,-4 3 0,1 6-129,-10 4 0,-1 4 0,-2 3 0,-2 2 0,-5-2 0,-2 2-129,1-5 129,0-4 0,3-2-129,5-11 129,0 0 0,0 0-129,0 0 129,13 2 0,0-2 0,1 2 0,0 3-129,0 4 129,-3 3 0,-1 5 0,-5 6 0,-4-1 0,-1 4 0,-8 1 129,-2-5-129,-2 5 0,-4-5 0,-3-2-129,2 1-645,-9-7-4257,7 4 258,-1-7-645,-1 4-258</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03T16:26:31.953"/>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40DFFA24-40C5-4C84-BC24-3D5E259236C0}" emma:medium="tactile" emma:mode="ink">
          <msink:context xmlns:msink="http://schemas.microsoft.com/ink/2010/main" type="writingRegion" rotatedBoundingBox="12458,7946 16487,7517 16722,9717 12692,10146"/>
        </emma:interpretation>
      </emma:emma>
    </inkml:annotationXML>
    <inkml:traceGroup>
      <inkml:annotationXML>
        <emma:emma xmlns:emma="http://www.w3.org/2003/04/emma" version="1.0">
          <emma:interpretation id="{4A8B9B46-F2F3-4E9D-8FB3-093CC4B1B55B}" emma:medium="tactile" emma:mode="ink">
            <msink:context xmlns:msink="http://schemas.microsoft.com/ink/2010/main" type="paragraph" rotatedBoundingBox="12485,7943 16487,7517 16583,8417 12581,8843" alignmentLevel="1"/>
          </emma:interpretation>
        </emma:emma>
      </inkml:annotationXML>
      <inkml:traceGroup>
        <inkml:annotationXML>
          <emma:emma xmlns:emma="http://www.w3.org/2003/04/emma" version="1.0">
            <emma:interpretation id="{EFC23C90-D04D-4C9A-A35B-3E13B1E6343F}" emma:medium="tactile" emma:mode="ink">
              <msink:context xmlns:msink="http://schemas.microsoft.com/ink/2010/main" type="line" rotatedBoundingBox="12485,7943 16487,7517 16583,8417 12581,8843"/>
            </emma:interpretation>
          </emma:emma>
        </inkml:annotationXML>
        <inkml:traceGroup>
          <inkml:annotationXML>
            <emma:emma xmlns:emma="http://www.w3.org/2003/04/emma" version="1.0">
              <emma:interpretation id="{B8F81A66-E175-4AC1-AA21-2BD22C6278AC}" emma:medium="tactile" emma:mode="ink">
                <msink:context xmlns:msink="http://schemas.microsoft.com/ink/2010/main" type="inkWord" rotatedBoundingBox="12485,7943 13487,7836 13582,8736 12581,8843"/>
              </emma:interpretation>
            </emma:emma>
          </inkml:annotationXML>
          <inkml:trace contextRef="#ctx0" brushRef="#br0">12529 8060 1419,'-7'-25'4515,"2"10"516,0 2-387,-2-8-2580,7 21-516,-9-25-258,9 25-258,-5-18 0,5 18-387,0 0 0,0 9-129,0 9 0,1 18-258,4 10 0,5 14 0,0 14-129,2 9 0,3 4 0,0 3 0,2-1 0,0-9-129,0-10 129,-4-11-129,1-14 0,-3-15 129,1-15-258,-1-15 129,1-15 0,-2-17 129,1-19-258,1-12 129,3-14 0,-1-8 0,0-6 0,1 2-129,0 6 129,-2 6 0,-1 13 129,-1 14-258,-2 13 129,-3 13 0,-6 24-258,7-13-129,-7 13-387,1 13-1419,1 11-2709,-2 1-387,-3 11 0,-7-2-516</inkml:trace>
          <inkml:trace contextRef="#ctx0" brushRef="#br0" timeOffset="232.0133">12644 8429 5934,'17'-22'5418,"-3"10"-645,4-2-129,-4-3-3870,10 2-129,-3 1-258,-1-1-516,2 13-1161,-8-8-3096,1 8-387,-4 2-387,-1 0-129</inkml:trace>
          <inkml:trace contextRef="#ctx0" brushRef="#br0" timeOffset="712.0408">12979 8296 4257,'0'0'5031,"0"0"-387,7 19-129,-6 1-3741,5 10-387,-1 5 258,5 6-258,-4-1-129,1-2-129,-2-4 129,-2-8-258,-1-5 258,0-9-129,-2-12 129,0 0-258,2-14-258,-1-12 645,2-6-387,3-2 0,1-4-129,3-1 258,-1 0-129,5 6 129,1 0 0,2 12-129,-2 1 258,3 7-129,-3 4 129,3 8 0,-5 2-129,2 12 0,-5 6 129,2 6-129,-4 8 0,2 4 0,-2 1 129,-3 1-258,0 0 258,0-5-129,0-2-129,-1-9-129,0-4-258,-4-19-258,6 20-2580,-6-20-1548,0 0-387,6-12-258,-6 12 388</inkml:trace>
          <inkml:trace contextRef="#ctx0" brushRef="#br0" timeOffset="916.0524">13527 8531 8385,'14'14'5418,"-14"-14"-258,0 0-387,0 0-3612,0 0-645,7 3-258,-7-3-2322,5-6-2709,-5 6-129,8-11-645,-8 11-129</inkml:trace>
        </inkml:traceGroup>
        <inkml:traceGroup>
          <inkml:annotationXML>
            <emma:emma xmlns:emma="http://www.w3.org/2003/04/emma" version="1.0">
              <emma:interpretation id="{7E905B88-9048-4CF2-BFE0-4989D89FEEBC}" emma:medium="tactile" emma:mode="ink">
                <msink:context xmlns:msink="http://schemas.microsoft.com/ink/2010/main" type="inkWord" rotatedBoundingBox="14073,8007 16512,7747 16571,8306 14133,8566"/>
              </emma:interpretation>
            </emma:emma>
          </inkml:annotationXML>
          <inkml:trace contextRef="#ctx0" brushRef="#br0" timeOffset="1736.0993">14114 8153 3999,'-8'-18'4515,"8"18"129,-10-7-387,10 17-3225,0 5-129,0 15-258,0 2-258,7 7 0,-4 2-129,2 1 0,0-3-129,-1-5 129,-1-8-258,-2-9 258,-1-17-258,0 0 0,0 0 129,1-23-258,0-10 258,2-6-258,2-8 129,2-3-258,0 0 258,5 4 0,0 5 258,2 7-129,0 8 0,0 11 129,-2 11 0,2 8 0,-1 16 0,2 9 129,-4 6-129,4 11 0,-2 1-129,1 8 258,-3-1-258,1-4 0,-4-5 129,0-7-387,-3-7 0,-2-12-645,7 3-1290,-10-22-2580,0 0-258,5-18-387,-3-3-258</inkml:trace>
          <inkml:trace contextRef="#ctx0" brushRef="#br0" timeOffset="1996.1142">14538 8008 3999,'9'-5'4902,"-9"5"0,8 15-258,-8-4-3096,7 24-387,-7-6-129,5 18-129,-4-4-387,2 7-129,-2-2-129,3-2-129,0-7-129,-1-7-129,1-6-258,-2-11-258,6 3-2709,-8-18-1290,0 0-258,0 0-516</inkml:trace>
          <inkml:trace contextRef="#ctx0" brushRef="#br0" timeOffset="2200.1259">14487 8286 5547,'13'-4'5160,"2"-1"-387,6-1-129,-6-5-3612,13 5-129,-4-3-387,0 2-258,-2 5-903,-9-6-3096,3 6-774,-6-3-516,0 1-258</inkml:trace>
          <inkml:trace contextRef="#ctx0" brushRef="#br0" timeOffset="2612.1495">14934 8039 6708,'-4'-16'5160,"4"16"-258,-17 1-258,14 17-3354,-12-2-387,6 16-258,-2 2 0,3 12-258,1-3-129,4 4 0,3-1 0,5-3-129,5-4-129,7-5 129,1-9-129,2-8 129,3-8-129,-1-7 0,-1-2 0,-1-14 0,-3-6 129,-3-8-129,-1-7 0,-5-11 0,-3-5 0,-2-2 0,-3-2 0,-4 4 0,-3 1 0,-7 6-129,0 9 0,-2 9-258,1 19-387,-7-5-1419,7 12-2580,-1 6-258,6 7-387,0-2-129</inkml:trace>
          <inkml:trace contextRef="#ctx0" brushRef="#br0" timeOffset="3876.2218">15475 7953 5934,'0'0'5160,"11"-10"-516,1-1-1161,10 11-2064,-7-13 0,13 9-387,-4-5-258,9 5 0,-4-3-258,1 4-129,-6 0-129,0 1 0,-4 2-258,-4 0 129,-4 0-129,-3 2-129,-9-2 129,10 3-258,-10-3-258,0 0-774,11 3-3096,-11-3-387,0 0-645,-8 1 0</inkml:trace>
          <inkml:trace contextRef="#ctx0" brushRef="#br0" timeOffset="4236.2423">15542 8151 4773,'9'9'5289,"2"-8"0,2-1-516,10 0-2709,-6-3-645,10 3-387,-5-5-387,2 5-129,-3-4-387,-2 2 0,-5 1-129,-2 1 0,-3 0-129,-9 0 0,12 0-387,-12 0-645,12-5-3225,-12 5-645,9-6-258,-9 6-258</inkml:trace>
          <inkml:trace contextRef="#ctx0" brushRef="#br0" timeOffset="4940.2826">16143 7900 4386,'1'-13'4902,"-1"13"-129,0 0-129,0 0-2838,0 0-774,14 15 0,-10-1-516,4 10 0,-2-3 0,4 8-258,-5-1 0,2 1 0,-4-4-258,1 0 129,0-7-129,-3-2 0,-1-5 0,0-11 0,0 0 0,0 0 0,2-14 0,0-4 0,1-6 0,0-4 0,2-3-129,1-5 129,2 2 129,4 0-258,1 2 129,2 2 0,2 2 0,2 6 129,1 3-258,2 5 258,-1 3-129,1 5 0,-4 3 129,0 3 0,-3 8 129,-3 4-258,-2 6 258,-4 4-387,-2 4 387,1 7-258,-4 1 129,3 0-129,0 3 0,0-1 129,2 1-129,0-2 0,-2-3 129,2-5-129,-2-1 0,0-2 0,-1-7 0,-3-1 129,4-5-129,-4-11 129,1 14-258,-1-14 129,0 0-129,10 0 0,-10 0-516,6-11-2322,-6 11-1935,0 0-258,9-13-129,-9 13-516</inkml:trace>
        </inkml:traceGroup>
      </inkml:traceGroup>
    </inkml:traceGroup>
    <inkml:traceGroup>
      <inkml:annotationXML>
        <emma:emma xmlns:emma="http://www.w3.org/2003/04/emma" version="1.0">
          <emma:interpretation id="{0A380C20-8B52-4D90-989C-E12745CB0D1A}" emma:medium="tactile" emma:mode="ink">
            <msink:context xmlns:msink="http://schemas.microsoft.com/ink/2010/main" type="paragraph" rotatedBoundingBox="12614,9333 16334,9022 16400,9809 12680,10120" alignmentLevel="1"/>
          </emma:interpretation>
        </emma:emma>
      </inkml:annotationXML>
      <inkml:traceGroup>
        <inkml:annotationXML>
          <emma:emma xmlns:emma="http://www.w3.org/2003/04/emma" version="1.0">
            <emma:interpretation id="{736B7A65-1D60-4A5A-961A-56FBE94A661B}" emma:medium="tactile" emma:mode="ink">
              <msink:context xmlns:msink="http://schemas.microsoft.com/ink/2010/main" type="inkBullet" rotatedBoundingBox="12614,9333 13493,9260 13559,10046 12680,10120"/>
            </emma:interpretation>
          </emma:emma>
        </inkml:annotationXML>
        <inkml:trace contextRef="#ctx0" brushRef="#br0" timeOffset="19608.1216">12641 9397 4773,'-3'-25'5289,"3"25"0,-4-21-516,4 21-3225,-3-15-258,3 15-258,0 0-129,0 0-387,-3 29-129,3 12-129,0 14 0,4 15-129,2 9 0,1 10 0,3 1-129,3-5 0,0-9 129,-1-14-129,3-17 129,-2-9-129,0-16 258,-2-18-258,0-9 0,4-22 0,0-14 0,1-14 0,0-19-129,2-12 129,0-6 0,0 0 0,-2 10 0,-3 10 0,-3 12 0,-4 11-129,0 23-387,-6 8-387,0 20-2709,0 0-1419,-7 20-387,-4-5-258</inkml:trace>
        <inkml:trace contextRef="#ctx0" brushRef="#br0" timeOffset="19808.133">12713 9694 6450,'0'15'5418,"14"-21"-258,0-8-516,7 2-3354,-4-9-516,6 4-129,-3-1-387,-1-3-903,5 11-2322,-6-6-1806,-2 3-258,-1 1-516,6 1 0</inkml:trace>
        <inkml:trace contextRef="#ctx0" brushRef="#br0" timeOffset="20040.1463">13116 9501 6837,'-2'25'5160,"-1"-13"0,3 9-645,0-4-3483,10 14-258,0-1-129,9 15 0,-2-6-258,5 6-129,0-4-129,0-1-129,0-3-129,-4-8-258,1 0-645,-10-20-2064,4 2-1677,-13-11-516,14 0-258,-14 0 259</inkml:trace>
        <inkml:trace contextRef="#ctx0" brushRef="#br0" timeOffset="20284.1602">13324 9581 5805,'-3'-12'5160,"3"12"-258,-7 16-258,0-1-3483,2 14-387,-6 2-258,-1 8 0,-3 2-258,-2 4-129,-5-3 0,-1 3 0,-2-4-129,0-3-129,4-4-129,1-10-516,16 0-3096,-4-10-1032,8-14-129,6 10-516</inkml:trace>
        <inkml:trace contextRef="#ctx0" brushRef="#br0" timeOffset="20456.1701">13483 9967 8514,'33'0'5289,"-22"0"-258,-11 0-516,14 0-4128,-14 0-645,0 0-3999,0 0-387,0 0-645,12 0-129</inkml:trace>
      </inkml:traceGroup>
      <inkml:traceGroup>
        <inkml:annotationXML>
          <emma:emma xmlns:emma="http://www.w3.org/2003/04/emma" version="1.0">
            <emma:interpretation id="{AE281E68-C7F8-45B0-9531-82F2086F0CA2}" emma:medium="tactile" emma:mode="ink">
              <msink:context xmlns:msink="http://schemas.microsoft.com/ink/2010/main" type="line" rotatedBoundingBox="14062,9442 16354,9250 16399,9794 14107,9986"/>
            </emma:interpretation>
          </emma:emma>
        </inkml:annotationXML>
        <inkml:traceGroup>
          <inkml:annotationXML>
            <emma:emma xmlns:emma="http://www.w3.org/2003/04/emma" version="1.0">
              <emma:interpretation id="{77C89EC8-2D8C-4C81-B956-30A266E2BEB0}" emma:medium="tactile" emma:mode="ink">
                <msink:context xmlns:msink="http://schemas.microsoft.com/ink/2010/main" type="inkWord" rotatedBoundingBox="14062,9442 16354,9250 16399,9794 14107,9986"/>
              </emma:interpretation>
            </emma:emma>
          </inkml:annotationXML>
          <inkml:trace contextRef="#ctx0" brushRef="#br0" timeOffset="20860.1932">14081 9665 7998,'-1'-34'5289,"0"20"-129,1 14-387,0-14-3870,4 19 129,-1 8-258,7 11-258,-1 4-129,5 7-129,3 4-129,2 3 0,2 1-129,3-6 0,-1-3-129,-2-10-387,2 3-516,-12-19-2967,5 0-774,-7-8-774,2-5 0</inkml:trace>
          <inkml:trace contextRef="#ctx0" brushRef="#br0" timeOffset="21064.2049">14334 9543 7353,'-19'-15'5160,"1"15"-258,0 19-129,-6-2-3870,5 14-129,-6 1-258,5 9 0,0-2-258,2 1-387,7 2-258,-2-13-1290,10 0-2838,1-7-645,2-7 0,0-15-516</inkml:trace>
          <inkml:trace contextRef="#ctx0" brushRef="#br0" timeOffset="21312.219">14572 9414 9030,'0'0'5289,"8"22"-387,-8 5-258,2 11-4257,1 8 258,4 10-258,-2-1-129,0 5 129,0-9-387,-1-2 129,0-10-387,-3-11-129,3 0-2322,-4-28-2193,0 12 0,0-12-516,-3-15-258</inkml:trace>
          <inkml:trace contextRef="#ctx0" brushRef="#br0" timeOffset="21492.2293">14500 9680 9417,'0'0'5418,"0"0"-258,14-3-129,13-4-4257,1-3-387,8-1-129,2 5-774,-3-8-3225,5 7-1161,-7 0-387,0 2-387</inkml:trace>
          <inkml:trace contextRef="#ctx0" brushRef="#br0" timeOffset="21844.2495">15008 9474 8385,'10'-10'5160,"-16"18"0,-7 4-387,4 13-3612,-5-3-258,6 14 0,0-5-387,6 7 0,2-6-387,5-3 129,11-7-129,1-6-129,4-8 0,1-8 0,1-5 0,-3-8 0,-2-8 0,-3-4-129,-6-4 129,-5-4-129,-4-3 129,-2-1 0,-7 1 0,-3 0 0,-2 4-129,0 6 129,2 6-129,1 3-129,11 17-387,-13-15-903,13 15-3354,4 0-129,13 0-516,0 0-129</inkml:trace>
          <inkml:trace contextRef="#ctx0" brushRef="#br0" timeOffset="22032.2602">15482 9363 7740,'62'-1'5289,"-35"-4"-258,4-1-129,-3-7-2709,3 2-1806,0 0-516,1 2 0,-1 6-903,-11-2-3354,0 4-645,-10 1 0,-10 0-516</inkml:trace>
          <inkml:trace contextRef="#ctx0" brushRef="#br0" timeOffset="22228.2714">15624 9530 7740,'0'14'5160,"9"-14"-258,9 0-258,0-12-3870,12 2-129,-5-3-387,6-4-516,4 10-2193,-5-9-1935,-5 3-645,-1-3-258,-2 2-258</inkml:trace>
          <inkml:trace contextRef="#ctx0" brushRef="#br0" timeOffset="22512.2877">16139 9293 7224,'-5'0'5160,"5"0"0,-9 12-387,9-12-2064,0 22-1935,6-5-129,7 7-129,1 2 0,7 3-387,1 1 0,2 1 129,1-4-129,-1 1-129,-2-3 0,-1-3-129,-3-1-129,-5-9-387,2 5-1032,-15-17-3225,15 8-258,-15-8-258,8-11-516</inkml:trace>
          <inkml:trace contextRef="#ctx0" brushRef="#br0" timeOffset="22775.3027">16348 9298 7224,'-8'-3'5031,"8"3"-129,-12 0-129,12 0-3483,-7 15-516,4-1-129,-7 0 0,-1 8-258,-4 4-129,-2 10 0,-6 5-129,-3 5 0,-4 4-258,-1-1-387,9 5-4128,-8-7-258,5-1-258,1-12-387</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03T16:28:19.264"/>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57C51A67-3367-4CD3-BC09-62E071A82F87}" emma:medium="tactile" emma:mode="ink">
          <msink:context xmlns:msink="http://schemas.microsoft.com/ink/2010/main" type="writingRegion" rotatedBoundingBox="7651,11999 22326,11159 22632,16516 7957,17355"/>
        </emma:interpretation>
      </emma:emma>
    </inkml:annotationXML>
    <inkml:traceGroup>
      <inkml:annotationXML>
        <emma:emma xmlns:emma="http://www.w3.org/2003/04/emma" version="1.0">
          <emma:interpretation id="{ED0205D1-DF88-4F44-8DCC-F99327DC2D42}" emma:medium="tactile" emma:mode="ink">
            <msink:context xmlns:msink="http://schemas.microsoft.com/ink/2010/main" type="paragraph" rotatedBoundingBox="7710,11773 21023,11843 21017,12993 7704,12923" alignmentLevel="1"/>
          </emma:interpretation>
        </emma:emma>
      </inkml:annotationXML>
      <inkml:traceGroup>
        <inkml:annotationXML>
          <emma:emma xmlns:emma="http://www.w3.org/2003/04/emma" version="1.0">
            <emma:interpretation id="{D0F669FF-CCFB-4AA1-87DD-0B152A5BD48D}" emma:medium="tactile" emma:mode="ink">
              <msink:context xmlns:msink="http://schemas.microsoft.com/ink/2010/main" type="line" rotatedBoundingBox="7710,11773 21023,11843 21017,12993 7704,12922"/>
            </emma:interpretation>
          </emma:emma>
        </inkml:annotationXML>
        <inkml:traceGroup>
          <inkml:annotationXML>
            <emma:emma xmlns:emma="http://www.w3.org/2003/04/emma" version="1.0">
              <emma:interpretation id="{222131AC-5CA8-46AC-A78E-473ECE3B5CBD}" emma:medium="tactile" emma:mode="ink">
                <msink:context xmlns:msink="http://schemas.microsoft.com/ink/2010/main" type="inkWord" rotatedBoundingBox="7709,11965 9340,11974 9335,12931 7704,12923"/>
              </emma:interpretation>
            </emma:emma>
          </inkml:annotationXML>
          <inkml:trace contextRef="#ctx0" brushRef="#br0">7794 12066 1935,'0'0'2451,"-6"-12"0,6 12 0,0 0 0,-15-8-387,15 8-129,0 0-258,0 0-129,-7-5-129,7 5-258,0 0-129,0 0-129,0 0-258,7 0 129,2-2-258,8 2-129,4 0 0,8-2-129,4-2 0,5-2 0,5-2-129,2 1-129,-4-2 129,-2-1-129,-7 3 0,-4 2-129,-7 0 129,-5 1 0,-7 3 0,-9 1 0,8-3 0,-8 3 0,0 0 129,0 0-129,0 0 0,0 0 0,0 0 0,0 0 0,0 0 0,2 8 0,-2-8 0,0 25 0,0-5 0,0 6 129,-2 6-129,2 3 0,-1 5 0,1 2 0,0 7 129,0 2-129,0 1 129,0 2-258,0-1 258,1 5-129,2-6 0,2 1 0,0-3 0,2-4 0,-1-2-129,1-7 129,0-4 0,0-7 0,-1-1 0,-1-8 0,-1-4 0,-4-13 0,3 14 0,-3-14 0,0 0 0,0 0 0,0 0 0,0-10 0,0 10 129,-1-17-129,1 17 0,-8-17 0,8 17 0,-16-15 0,8 8 129,-4 0-129,1 4 0,-4-1 0,-3 3 0,-1 0 0,-2 1 0,-3 0 129,-1 4-129,-1 1 0,-2 0 0,-2 4 129,0-3-129,-3 0 0,2 1 0,-3 0 129,2-4-129,1 3 129,3 0-129,4-1 129,4-3 0,4 3-129,4-3 0,12-2 0,-10 4-258,10-4-516,9-1-3870,-9 1-387,19-12 0,-8 1-516</inkml:trace>
          <inkml:trace contextRef="#ctx0" brushRef="#br0" timeOffset="752.043">7813 12542 3483,'0'-12'4773,"0"12"129,0 0-387,-7-12-1548,7 12-903,0 0-774,0 0-258,0 0-516,0 0 0,0 0-129,0 0-129,10 0 0,5-5 129,3 0-129,6 1 0,4-3 129,3 2-129,0 0-129,1 1 129,-3 0-129,-1 2 0,-4 1-129,-5 0 129,-3-2-129,-5 2 0,-3 0 0,-8 1 0,12-3 0,-12 3 0,0 0 0,0 0 0,0 0 0,7-12 0,-7 12 0,0 0 0,0 0 0,0 0-258,0 0-129,0 0-645,0 0-3870,0 0 0,0 11-516,0-11-258</inkml:trace>
          <inkml:trace contextRef="#ctx0" brushRef="#br0" timeOffset="6300.3604">8639 12446 3483,'0'0'4257,"0"0"-129,-9-15-1548,9 15-387,0 0-387,0 0-516,0-10 0,0 10-129,0 0-387,0 0 0,0 0-129,12 0 129,-12 0-258,8 13 0,-3-1-129,2 4 0,-3 4-129,2 5-129,-1 4 0,-1 4 0,-2 3-129,2-2 0,-4-2 0,1-3 0,-1 0-129,0-10 129,0-1 0,0-18 0,-1 16 0,1-16 0,0 0 0,0 0-129,-5-15 258,5 2-129,0-6 0,0-2 0,0-4 0,5 0 0,2-5-129,2 4 129,2-4 0,1 0 0,4 3 0,-4 2 0,6 4 0,-3 0 0,-2 5 0,1 0 129,-1 4-129,0 2 0,-3 0 0,1 5 0,1 3 0,-2 2 0,2 0 0,-1 4 129,0 5-129,-3 3 0,0 2 0,1 3 0,-2 2 0,0 1 0,-2 1-129,-2 1 129,-1-2 0,2 3 0,-1-1-129,-1 0 129,-1 0-129,0-1 129,2-1 0,-3-6 0,2 2-129,-1-3 0,-1-13 129,3 17-129,-3-17-258,0 12-129,2 0-1032,-2-12-2967,0 0-258,-5 5-387,5-5-387</inkml:trace>
          <inkml:trace contextRef="#ctx0" brushRef="#br0" timeOffset="8712.4983">9318 12673 7482,'9'5'5289,"-9"-5"-258,0 0 0,0 0-2967,10-1-903,-10 1-129,0 0-387,0 0-258,0 0 0,0 0-129,0 0-129,0 0-129,0 0 0,0 0 0,0 0-129,0 0-258,0 0-645,0 0-3870,0 0-258,0 0-129,-2-13-645</inkml:trace>
        </inkml:traceGroup>
        <inkml:traceGroup>
          <inkml:annotationXML>
            <emma:emma xmlns:emma="http://www.w3.org/2003/04/emma" version="1.0">
              <emma:interpretation id="{6EF285D8-52CD-45A5-986D-19F4CD2B15D1}" emma:medium="tactile" emma:mode="ink">
                <msink:context xmlns:msink="http://schemas.microsoft.com/ink/2010/main" type="inkWord" rotatedBoundingBox="9977,12068 12985,12084 12982,12667 9974,12651"/>
              </emma:interpretation>
            </emma:emma>
          </inkml:annotationXML>
          <inkml:trace contextRef="#ctx0" brushRef="#br0" timeOffset="12167.6959">9976 12280 3225,'11'0'4386,"-2"4"258,2 5-129,5 10-2709,-6-6-516,8 13-258,-7-1-387,3 7 0,-7-3-129,2 2-387,-5-2 129,-2-1-129,-2-3-129,0-5 129,-1-4-129,-3-4 129,4-12-129,0 0 0,-11 7 0,10-14 129,1-10-129,0-5 0,5-8 0,2-4 0,4-6-129,3 3 258,3-1-258,1 4 258,1 3-258,-1 6 258,1 3-258,1 8 258,-1 3-129,-2 4 129,-2 6 0,1 1-129,-2 3 129,0 14 0,-3 4 129,-1 8 0,-1 5 0,-2 3-129,0 3 0,1-1 0,-5 1-129,1-6 129,0-6-129,0-5 0,-2-7-129,0-4 0,1-1-645,-3-11-1290,0 0-2580,0-9-129,0 9-516,3-21 0</inkml:trace>
          <inkml:trace contextRef="#ctx0" brushRef="#br0" timeOffset="12560.7184">10804 12240 5289,'0'0'5031,"0"0"0,0 0-516,15 22-2967,-8-6-258,10 13-387,-3-1 129,6 8-516,-4-2-129,2 4-258,-1-4 129,-3-3-129,-1-4-129,0-3 0,-3-7 0,-2-3-129,2-3-129,-10-11-645,18 4-3870,-18-4 0,10-9-516,-6-4-258</inkml:trace>
          <inkml:trace contextRef="#ctx0" brushRef="#br0" timeOffset="12811.7328">11087 12198 5934,'-20'-1'5160,"9"12"-258,0 3-645,2 14-2967,-8-2 0,4 11-645,-4 1 0,1 4-387,-2-1 258,1 1-516,1-2 129,-2-6-258,4-1-516,-3-11-258,6 3-3354,-2-11-516,1-3-258,-1-10-387</inkml:trace>
          <inkml:trace contextRef="#ctx0" brushRef="#br0" timeOffset="13048.7463">10724 12405 7224,'7'0'4773,"10"0"258,11 0-387,2-3-3612,13 3-129,-2-1-129,4 1 0,-8-4-387,-3 4-129,-6-1-387,-10-6-516,2 7-2193,-10 0-1806,1-4-516,0-2-258,2-1 0</inkml:trace>
          <inkml:trace contextRef="#ctx0" brushRef="#br0" timeOffset="13519.7733">11387 12273 4128,'13'0'5289,"-7"15"-258,0 2-258,3 12-2451,-6-4-1161,5 12-516,-5-4-129,0 3-258,-1-6-258,-2-4 0,0-5-129,-2-9 129,2-12-129,0 0 129,0 0-129,-6-21 129,6-5 0,3-3-129,7-6 0,-2 0 129,4-1-129,0 6 129,0 2 0,1 7 0,-1 4-129,-2 9 258,4 6 0,0 5 0,-3 8 258,2 9-129,0 2 258,-1 10-258,0-1 129,-1 4-129,-4 0 0,0 2-129,-1-3-129,-2-3 129,0-5-258,-3-4-129,2-1-258,-3-21-1290,2 11-2838,-2-11-258,0 0-516,10-14 0</inkml:trace>
          <inkml:trace contextRef="#ctx0" brushRef="#br0" timeOffset="13768.7875">12026 12347 7224,'40'0'5547,"-15"0"-516,2 1 0,0-1-3225,1 3-645,-5-3-387,2 7-387,-4-5-129,-4 1-258,-4 2-129,-1-5-387,-3 4-645,-9-4-3483,0 0-387,0 0-258,0 0-258</inkml:trace>
          <inkml:trace contextRef="#ctx0" brushRef="#br0" timeOffset="13976.7994">12116 12441 6837,'-2'14'5418,"11"-4"-387,2-9 0,8 5-3225,-8-6-387,9 0-516,-7 0-387,4 0-516,-1 0-645,-16 0-4128,22 0-129,-12 0-387,5-5-387</inkml:trace>
          <inkml:trace contextRef="#ctx0" brushRef="#br0" timeOffset="14519.8305">12701 12178 7224,'0'0'5031,"0"14"129,0-14-903,-3 35-2709,-9-15-129,2 12-516,-3-4-129,3 6-129,-1-2-258,3 2-129,2-3 129,2-1-129,4-2-129,4-3 129,6-2-129,4-5 0,2-4 0,5-1 129,1-6-129,4-1 0,1-6 0,1 0 0,1-1 0,-2-6-129,2-2 129,-3-3-129,-3-2 0,-3-5 0,-4-2 0,-5-3 0,-2-5-129,-7-4 0,-2-4 0,-5-4 0,-4 3 0,-3-3 0,-2 1 0,-2 5 0,-4 2 129,-1 6 0,-1 7-129,-2 2 129,0 6 0,1 6-129,0 4 0,1 2 0,4 17-774,-9-5-3612,13 12-645,-2 0-387,5 5-129</inkml:trace>
        </inkml:traceGroup>
        <inkml:traceGroup>
          <inkml:annotationXML>
            <emma:emma xmlns:emma="http://www.w3.org/2003/04/emma" version="1.0">
              <emma:interpretation id="{595F8F32-B89A-45C6-BB4A-D62B5BC76668}" emma:medium="tactile" emma:mode="ink">
                <msink:context xmlns:msink="http://schemas.microsoft.com/ink/2010/main" type="inkWord" rotatedBoundingBox="15767,11815 18219,11828 18213,12815 15762,12802"/>
              </emma:interpretation>
            </emma:emma>
          </inkml:annotationXML>
          <inkml:trace contextRef="#ctx0" brushRef="#br0" timeOffset="45743.6164">15816 11889 1419,'-13'-8'4257,"-3"2"387,16 6-258,-12 0-1806,4-3-645,8 3-645,0 0-258,8-3 0,4-3-387,11 3-129,5-6-129,12 4 129,3-4-129,8 3-129,-2 1-129,0-1 0,-7 4 0,-6 2-129,-9 0 129,-6 0-129,-11 1 0,-10-1 129,9 7-129,-9-7 0,0 0 129,0 17-129,0-5 129,-2 5-129,-2 7 129,0 8 0,-1 9-129,1 9 129,0 10-129,1 2-129,3 6 129,-1 1 0,1-1-129,0-2 129,3-6-129,0-4 129,1-6-129,-1-10 258,1-7-258,1-6 258,-3-4-129,2-6 0,-1-4 0,-3-13 0,2 15 0,-2-15 0,0 0 0,0 0 0,-10 8 0,2-8 0,-4-1 0,-3-5 129,-3 2-129,-6-1 0,-4 1 0,-3 4 129,-3 0-129,-5 0 0,-1 0 0,1 0 0,1 0 129,2 2-129,7 0-129,2-2-258,13 8-1806,3-8-2451,11 0-387,0 0-258,14-17-387</inkml:trace>
          <inkml:trace contextRef="#ctx0" brushRef="#br0" timeOffset="46323.6496">15800 12371 2580,'0'0'5160,"0"0"-387,0 0 0,15 0-1935,1-5-1032,15 7-903,1-2-129,8 5-516,1-1 0,1-1-129,-7-3-129,-3 0 0,-7 0 0,-6-1 387,-9-6-387,-10 7 0,6-11-387,-6 11-516,1-13-3483,-1 13-129,0 0-516,0 0-387</inkml:trace>
          <inkml:trace contextRef="#ctx0" brushRef="#br0" timeOffset="47427.7127">16403 12372 1548,'0'0'4386,"0"-12"516,0 12-387,0 0-2451,0 0 0,0 0-645,0 0-258,0 0-645,0 0 129,1 11-387,-1 1 129,3 5 0,-2 0-258,2 7-129,-1 2 258,0 2-129,0-2-129,-1 1 0,2-1 0,-2-4 0,0-4 0,-1-3 0,0-15 0,0 13 0,0-13-129,0 0 129,-2-13 0,2-3 0,-1-3 0,1-3 0,0-3 0,0-1 0,3 0 0,2-1-258,0 2 258,0 2 387,4 3-387,-1-1 129,2 2-129,3 5 258,-2-1 0,3 6 129,-3 1-129,3 4 0,-3 2 0,0 2-258,-2 5 258,1 7-258,-4 2 129,1 5-129,0 0 0,-1 4-129,-2-1 129,1 2 0,-2 1 0,0-1 129,-1 0-129,-1 1 0,0 0 0,-1-3 0,0 0 0,0-3 0,0 0-129,0-4 129,0-4 0,0 0 0,0-11 0,0 14-129,0-14-129,0 0-387,6 15-2709,-6-15-1419,0 0-387,0 0-129,0 0-387</inkml:trace>
          <inkml:trace contextRef="#ctx0" brushRef="#br0" timeOffset="52051.9772">17036 12337 1548,'0'0'4386,"0"0"387,0 0-129,0 0-1935,-5-6-774,5 6-645,0 0 0,0 0-516,0 0-258,-9-9 0,9 9 0,-9 0-258,9 0 0,-13 0-258,6 3 0,-4 3-129,2 2 258,0 7-258,-3 2 129,1 2-129,0 5 129,-4 5 258,3 4-258,0 2 129,0 1-129,5 0 129,-2-1-129,3-2 0,4-1 0,2-3 0,3-3-129,7-5 129,1-3 0,5-4 0,2-4-129,2-3 129,2-6-129,-1-1 0,-1 0 0,-3-10-516,3 6-387,-12-12-2064,5 4-1419,-3-1-387,-1 2-387,-3-2 0</inkml:trace>
          <inkml:trace contextRef="#ctx0" brushRef="#br0" timeOffset="52387.9964">16920 12572 6063,'0'0'5160,"0"0"-258,0 0-387,6 0-2967,-6 0-645,13 0 0,-4-5-258,2 4-387,2-1-129,0-1-516,5 3-2838,-4 0-1161,3-1-516,-3-6-387,4 1-129</inkml:trace>
          <inkml:trace contextRef="#ctx0" brushRef="#br0" timeOffset="53456.0575">17380 11984 1419,'-8'-11'4257,"8"11"258,-11-4-129,2-6-1419,9 10-903,-12-3-645,12 3-258,-9 0-258,9 0-258,0 0-129,7 0 0,6 3-258,4-3 0,7 0-129,4 0 0,2 0-129,3 0 0,-2 2 0,-1-2 0,-3 0 0,-5 3 0,-5-3 0,-5 3 0,-3-3 0,-9 0 0,15 0 0,-15 0 129,0 0-129,8 0 0,-8 0 0,0 0 129,0 0-129,0 0 0,-8 9 0,-1 3 0,-1 5 0,-4 3 0,0 10 0,-2 3 0,-2 5 0,-1 6-258,0 4 258,-2-1-258,2 3 129,-1-1-129,2-1 129,-1-5 0,1 1-129,3-6 258,1-3-129,2-7 129,1-5 0,2-3 0,0-7 0,3-1 129,6-12-129,-8 12 0,8-12 258,0 0-258,0 0 129,0 0 0,0 0-129,0 0 0,0 0 129,0 0 0,7-2 0,-7 2-129,17-6 129,-4 2 0,0 2 0,5 0 0,2-1-129,2 2 129,2 1-129,2 0 0,1 0 0,2 0 0,0 0-129,0 0 258,-2 0-129,-2 0 0,-3 0 0,-1-1 0,-2 0-129,-8-4-387,3 6-2838,-14-1-1290,0 0-387,0 0-258,-9 0-129</inkml:trace>
          <inkml:trace contextRef="#ctx0" brushRef="#br0" timeOffset="54268.104">17689 12018 4773,'3'-10'4644,"-3"10"-129,0-12-1032,0 0-1161,0 12-774,0 0-258,0 0-387,0-11-258,0 11-129,0 0-129,6 6 0,-6-6-129,0 26 0,-1-6-129,-4 5 129,-4 8-129,-2 6 0,-6 6-129,-2 7-258,-6 5 129,-2 1 0,-2 1 0,-1-1-129,4-1-129,-1-12-774,12 7-1806,-3-16-1548,7-6-387,2-9-387,7-6-129</inkml:trace>
          <inkml:trace contextRef="#ctx0" brushRef="#br0" timeOffset="54960.1435">17611 11943 3612,'0'0'4773,"0"0"-129,7 1-258,-7-1-2322,16 0-387,-16 0-258,21-5-516,-11 1-387,4 1-129,-1-2-129,1 0-774,3 5-903,-8-1-2838,3-2-258,-4 3-387,1 0-258</inkml:trace>
          <inkml:trace contextRef="#ctx0" brushRef="#br0" timeOffset="56484.2307">18189 12602 9804,'8'15'5031,"-8"-15"-387,0 0-258,0 0-4644,0 0-3870,9 5-516,-9-5-129,9 0-516</inkml:trace>
        </inkml:traceGroup>
        <inkml:traceGroup>
          <inkml:annotationXML>
            <emma:emma xmlns:emma="http://www.w3.org/2003/04/emma" version="1.0">
              <emma:interpretation id="{5E290B9E-0AD3-41F6-9465-0C785EDD9F1D}" emma:medium="tactile" emma:mode="ink">
                <msink:context xmlns:msink="http://schemas.microsoft.com/ink/2010/main" type="inkWord" rotatedBoundingBox="18685,12280 21021,12292 21017,12940 18681,12927"/>
              </emma:interpretation>
            </emma:emma>
          </inkml:annotationXML>
          <inkml:trace contextRef="#ctx0" brushRef="#br0" timeOffset="57136.268">18685 12293 4128,'0'0'5160,"0"-13"-516,0 13 0,0 0-1806,0 0-1161,0 0-645,0 0-129,0 0-258,4 25-387,-1-4 129,3 11-129,-1 5 0,2 7-129,-3 4 0,-1 0-258,1-1 129,-3-7 129,0-4-258,-1-9 129,0-5 0,0-10 0,0-12-129,0 0 129,0 0-129,-5-7 129,5-16 0,0-3 0,2-7 0,3-3-129,0-3 129,2 2-129,1 2 129,0 5-129,1 6 129,1 4 0,0 8 0,-1 4-129,2 4 129,-1 4 0,0 3 0,1 6 129,-1 8-129,-2 3 0,0 4 0,0 7 0,-2 3 0,-1 0 0,-1 2 0,-2-6 0,1 1-387,-2-9-387,9 8-2193,-9-15-1806,6-3-258,-7-12-129,11 8-387</inkml:trace>
          <inkml:trace contextRef="#ctx0" brushRef="#br0" timeOffset="57512.2895">19298 12360 7611,'-2'-16'4902,"2"16"129,0 10-516,7 2-2967,4 12-774,1 4-258,6 9-129,-1 0-129,3 6 0,0-4-129,-2-3 0,-2-3-258,0-4 129,-3-4-258,-6-13-387,9 10-1677,-16-22-2451,14 5-129,-14-5-129,6-10-516</inkml:trace>
          <inkml:trace contextRef="#ctx0" brushRef="#br0" timeOffset="57724.3016">19437 12462 7353,'-16'21'4773,"6"1"-258,1 9-387,-7 0-3354,7 12-129,-4 1-258,1-1-258,0 1-129,0-10-387,6 3-1032,-3-13-2838,2-8-258,4-4-258,3-12-258</inkml:trace>
          <inkml:trace contextRef="#ctx0" brushRef="#br0" timeOffset="57932.3135">19235 12665 5031,'17'-16'5031,"0"6"-258,6 0-129,1-8-2967,9 14-387,-7-9-516,5 9-387,0 2-774,-11-4-3096,5 6-1032,-8-1-387,0 1-387</inkml:trace>
          <inkml:trace contextRef="#ctx0" brushRef="#br0" timeOffset="58383.3393">19689 12518 5934,'12'15'4902,"-7"5"-258,0 5-258,-1-2-3225,4 12-258,-5-3-258,1 5-129,-4-7-258,0 1 0,0-10-129,-3-2 129,-1-9-129,4-10-129,0 0 129,-7-5-129,7-12 0,1-7 0,4-7 0,3-6 0,-1 1 0,3-1 0,4 2 0,0 6-129,-1 2 258,1 10-129,1 7 129,1 10 129,-2 1-129,4 13 129,-5 7-129,2 4 129,-4 3 0,2 4-129,-3 4 0,-2-3 0,-2 1-129,-1-3 0,-1-3-129,-2-8-387,4 6-1419,-6-14-2709,0-12-129,0 0-645,0 0 0</inkml:trace>
          <inkml:trace contextRef="#ctx0" brushRef="#br0" timeOffset="58588.3511">20201 12610 8901,'40'-5'4902,"-17"2"-129,2 2-516,-4-4-3612,4 5-258,-5 0-516,-7 0-1161,1 5-3225,-14-5-129,0 0-258,4 16-387</inkml:trace>
          <inkml:trace contextRef="#ctx0" brushRef="#br0" timeOffset="58775.3618">20222 12808 8385,'0'13'5031,"12"2"129,1-15-645,8 0-3354,-4-3-516,4-6-516,3 9-2193,-3-11-2451,0 2-387,-1-3-258,1 2-516</inkml:trace>
          <inkml:trace contextRef="#ctx0" brushRef="#br0" timeOffset="59179.3849">20695 12580 9933,'10'-4'5289,"-11"13"-258,-8 2 0,9 11-3999,-9-3-258,7 15-129,-4-1-129,3 6-129,1-5-129,2 3 0,4-5-129,4-2 0,6-5 0,3-6 0,5-8 0,4-5 0,3-4 0,3-2 0,0-5-129,0-10 0,-1-5 0,-3-7 0,-3-3 0,-5-5 0,-5-2 0,-7-4-129,-5 1 129,-3 2 0,-5 5 0,-9 3-129,-3 6-129,-6 0-129,0 10-129,-7 0-258,5 14-1419,-7-6-2967,2 6-129,-1 0-258,3 8-387</inkml:trace>
        </inkml:traceGroup>
      </inkml:traceGroup>
    </inkml:traceGroup>
    <inkml:traceGroup>
      <inkml:annotationXML>
        <emma:emma xmlns:emma="http://www.w3.org/2003/04/emma" version="1.0">
          <emma:interpretation id="{062ABECD-8F7C-4337-9F95-7EBAE9110530}" emma:medium="tactile" emma:mode="ink">
            <msink:context xmlns:msink="http://schemas.microsoft.com/ink/2010/main" type="paragraph" rotatedBoundingBox="8300,15626 22535,14811 22632,16516 8397,17330" alignmentLevel="1"/>
          </emma:interpretation>
        </emma:emma>
      </inkml:annotationXML>
      <inkml:traceGroup>
        <inkml:annotationXML>
          <emma:emma xmlns:emma="http://www.w3.org/2003/04/emma" version="1.0">
            <emma:interpretation id="{5DD5A771-6237-47AC-B59F-AFF920E23613}" emma:medium="tactile" emma:mode="ink">
              <msink:context xmlns:msink="http://schemas.microsoft.com/ink/2010/main" type="line" rotatedBoundingBox="8300,15626 22535,14811 22632,16516 8397,17330"/>
            </emma:interpretation>
          </emma:emma>
        </inkml:annotationXML>
        <inkml:traceGroup>
          <inkml:annotationXML>
            <emma:emma xmlns:emma="http://www.w3.org/2003/04/emma" version="1.0">
              <emma:interpretation id="{8792F227-3FED-4FCD-986E-B070CAAE1135}" emma:medium="tactile" emma:mode="ink">
                <msink:context xmlns:msink="http://schemas.microsoft.com/ink/2010/main" type="inkWord" rotatedBoundingBox="8300,15626 10078,15524 10164,17019 8385,17120"/>
              </emma:interpretation>
            </emma:emma>
          </inkml:annotationXML>
          <inkml:trace contextRef="#ctx0" brushRef="#br0" timeOffset="109903.2861">8305 15712 5676,'0'0'5160,"0"-12"-258,0 12-258,0 0-2322,0 0-1161,6-2 0,11 2-516,6-7-129,9-1 0,5-4-258,8-1 129,4 0-258,2-2-129,-1 3 129,1 3-129,-10 3 0,-6 4 0,-6 2 0,-6 0 0,-5 0-129,-7 2 258,-11-2-129,12 0 129,-12 0-129,0 0 0,0 0 129,0 0-129,0 0 0,0 0 0,0 26 0,0 2 0,0 13 0,0 7 0,0 14-129,0 18 129,1 10 0,1 2-129,0 5 129,0-1 0,1 2 0,0-7 0,1-3 0,0-16-129,1-10 129,0-10 129,-1-13-129,0-13 0,-2-9 0,-2-5 0,0-12 0,-8 0 0,-1-7 129,-5-3-129,-1 1 0,-3-2 0,-1 2 0,-5 0 0,-3 1 0,-2 4 129,-4 1-129,-2 3 129,-3 4-129,1 7 0,-3-3 0,4 2 129,5 1-258,3-6 0,6 4 0,5-6-387,17-3-516,-13 3-3870,13-3 129,11-11-645,2-2-516</inkml:trace>
          <inkml:trace contextRef="#ctx0" brushRef="#br0" timeOffset="110299.3088">8603 16124 6966,'0'0'5160,"0"0"-387,0 7-1290,7-16-1677,15 9-774,-3 0-129,12 0-129,-1-2-258,4 1-258,-3-2 0,-1 0-258,-7 1 0,-3 1 0,-6 1-129,-14 0-645,19-1-3741,-19 1-387,0 0-258,0 0-387</inkml:trace>
          <inkml:trace contextRef="#ctx0" brushRef="#br0" timeOffset="110847.3401">9007 16251 6321,'6'11'5031,"3"-7"258,1 2-903,9 22-2709,-7-18-516,10 16-387,-3-4-129,6 7-516,-2-1 129,2 2-387,-3-5 387,-2 1-387,-4-6 129,-2-5 0,-4-1 0,-10-14-129,13 19-387,-13-19-645,7 10-2193,-7-10-1290,0-8-516,-2-7-258,1-3 130</inkml:trace>
          <inkml:trace contextRef="#ctx0" brushRef="#br0" timeOffset="111139.3568">9269 16185 3483,'6'-29'5031,"-6"29"-129,2-20-258,-2 20-2580,0 0-258,0 7-645,-8 8-258,2 17-129,-6-2-258,1 16-387,-3 0 129,-1 7-387,2 3 258,-2-7-387,1-1 258,3-7-387,1-2 129,0-11-387,7 4-129,-7-20-1161,8 5-2580,2-17-387,-7 12-387,7-12 0</inkml:trace>
          <inkml:trace contextRef="#ctx0" brushRef="#br0" timeOffset="112987.4625">9619 16431 1032,'0'0'3999,"0"-12"516,0 12-1935,6-7-387,-6 7 129,10 0-516,-10 0-129,3 12-387,-3-12-129,-1 32-645,-7-11-129,0 4-645,1 6-258,-6-8-903,10 4-3096,-5-8-258,4-2-387,4-17-129</inkml:trace>
          <inkml:trace contextRef="#ctx0" brushRef="#br0" timeOffset="113530.4936">9864 16116 4386,'7'-14'5031,"2"12"-387,-9 2-903,4 20-2451,6 11-129,-7-5-258,7 8 0,-2-7-516,4 4 129,0-8-387,4-7 129,0-15-129,2-1-129,0-21 129,0-1 0,-1-7 0,-1-2-129,-3-2 129,-2 4-129,-3 1 129,-1 2-129,-4 9 129,0 6 0,-3 11 129,0 0-258,0 8 129,0 20 0,0 5-129,0 10 0,0 8 129,1 4-258,2 10 258,4-1-258,0 6 129,0 0 0,2-6 0,-3-3 0,-1-2 0,-5-3 0,-2-10-129,-6 3 258,-6-9-129,-4-11 0,-5-3 0,1-8 0,-2-2-129,1-5 129,2-6-387,1-8-516,9 0-3354,0-12-516,5-1-516,3-6-258</inkml:trace>
        </inkml:traceGroup>
        <inkml:traceGroup>
          <inkml:annotationXML>
            <emma:emma xmlns:emma="http://www.w3.org/2003/04/emma" version="1.0">
              <emma:interpretation id="{635E94A8-33E9-4676-A719-21425FA88385}" emma:medium="tactile" emma:mode="ink">
                <msink:context xmlns:msink="http://schemas.microsoft.com/ink/2010/main" type="inkWord" rotatedBoundingBox="11078,16269 11104,16268 11105,16294 11080,16295"/>
              </emma:interpretation>
            </emma:emma>
          </inkml:annotationXML>
          <inkml:trace contextRef="#ctx0" brushRef="#br0" timeOffset="113979.5192">11080 16290 7611,'10'5'5289,"-10"-5"-387,0 0 0,0 0-4257,0 0-258,8-9-387,-8-8-2709,0 17-1677,6-1-1032,-6 1 129,0 0-516</inkml:trace>
        </inkml:traceGroup>
        <inkml:traceGroup>
          <inkml:annotationXML>
            <emma:emma xmlns:emma="http://www.w3.org/2003/04/emma" version="1.0">
              <emma:interpretation id="{E3238C9D-06B1-495D-A492-CF95CD494255}" emma:medium="tactile" emma:mode="ink">
                <msink:context xmlns:msink="http://schemas.microsoft.com/ink/2010/main" type="inkWord" rotatedBoundingBox="12032,15778 14736,15623 14809,16897 12105,17052"/>
              </emma:interpretation>
            </emma:emma>
          </inkml:annotationXML>
          <inkml:trace contextRef="#ctx0" brushRef="#br0" timeOffset="115287.5941">12146 15865 1935,'0'0'2451,"10"0"129,-10 0 0,0 0-387,0 0-645,0 0-258,0 0-258,0 0-129,0 0-258,0 0-258,0 0-129,0 0 0,-4 0-129,4 0-129,0 0 258,0 0-258,0 0 0,0 0 129,0 0-129,0 0 0,0 0 0,0 0 0,0 0 0,0 0 0,0 0 0,0 0 0,0 0 0,0 0 0,0 0 0,0 0 129,0 0-129,0 0 0,0 0 0,0 0 129,0 0 0,0 0-129,0 0 129,0 0 0,-8 1-129,8-1 129,0 0-129,0 0 129,0 0-129,-9 0 129,9 0 0,0 0 129,0 0-129,0 0 129,0 0 129,0 9 0,0-9 0,12 26 258,0-7-258,5 8 129,1 4-258,6 12 129,0-1-129,0 5 0,-2-5-129,-4-1-129,-3-6 0,-3 0 0,-2-5-129,-5-13 0,0-3-129,-5-14-258,8 14-258,-8-14-1290,0 0-2580,5-12-516,-5 12-387,3-24 388</inkml:trace>
          <inkml:trace contextRef="#ctx0" brushRef="#br0" timeOffset="115715.6185">12380 15826 3096,'9'-7'4902,"-9"7"0,1 5-1935,-5-5-645,4 23-387,-10-15-645,5 22-258,-8-7-258,1 13-129,-5 0-516,-2 11 129,-4 3-387,-5 2 129,0-1-129,-3-1-258,2-1 0,-1-9-387,7 6-903,-4-26-2193,13-5-1161,14-15-387,-8 8-129</inkml:trace>
          <inkml:trace contextRef="#ctx0" brushRef="#br0" timeOffset="116058.6382">12785 15768 2709,'12'-33'5547,"-12"33"0,0 0-516,13 9-2709,-13-9-645,4 43-387,-4-14-129,4 18-387,-4 1-387,3 4-129,-3 0-129,2 2 0,-1-4-129,0-6 0,-1-5 0,0-7-129,0-3-129,0-11-258,0 4-774,-7-27-2064,7 5-1548,0 0-645,-11-20-387</inkml:trace>
          <inkml:trace contextRef="#ctx0" brushRef="#br0" timeOffset="116279.6508">12653 15975 4902,'0'0'5547,"0"8"-258,7-4-387,6-5-3225,14 1-774,0 0-258,8 0-129,-1 0-645,-1-3-774,10 1-3483,-10 1-645,-1 1-387,-5 0-387</inkml:trace>
          <inkml:trace contextRef="#ctx0" brushRef="#br0" timeOffset="116842.683">13248 15829 4773,'0'-16'5547,"0"16"-129,0 0-387,-1 8-3225,-3 4-645,7 18 0,-1-2-645,5 10 0,0-4-258,2 1-129,3-6 0,4-6 0,1-7-129,6-9 0,0-7 129,2-12-258,2-3 129,-2-9 0,-2-6 129,-2-3-129,-4-9 0,-5 4 0,-3-3 0,-6 8 0,-3 3 0,0 11 0,0 19 129,-11-5-129,5 22 0,-1 10 0,2 16 0,0 7 0,3 16 0,2 4 129,0 4-258,2 3 129,3 0 0,0 7 0,0-1 0,-4-6-129,-1-5 0,-1-4 129,-9-5-129,-2-8 258,-5-1-129,-4-17 0,-4 1 0,-5-6 0,-5-6-129,-1-9 129,-4-5 0,-4-6-387,7 8-2193,-3-14-2451,4-7-387,4-11-387,7-6-258</inkml:trace>
          <inkml:trace contextRef="#ctx0" brushRef="#br0" timeOffset="117227.705">13776 15979 5547,'0'0'5547,"0"0"-129,7 8-387,-7-8-3354,19 0-645,-4-1-129,9-2-387,-2-5-129,3 3-387,2 1-258,-8-8-1161,9 10-3483,-12-1-387,-5 3-387,-11 0-258</inkml:trace>
          <inkml:trace contextRef="#ctx0" brushRef="#br0" timeOffset="117374.7134">13871 16127 6321,'-10'28'5160,"10"-28"0,14 3-1935,4 4-2322,-2-15-387,4 1-774,4-12-3741,-3 12-774,0-11-258,-2 4-645</inkml:trace>
          <inkml:trace contextRef="#ctx0" brushRef="#br0" timeOffset="117742.7345">14365 15917 5805,'18'-2'5289,"-5"-9"-258,2-12-645,10 7-3225,-6-16-258,10 1-387,-6-5-129,5 5 0,-6-4 0,0 10 0,-5 2 0,-3 11-129,-14 12 0,10-6 0,-10 16 0,0 15-129,-5 13 0,1 8 129,0 7-387,0 8 258,0 10-129,3 1 129,0-4-129,1-5 0,0-9 0,0-8-258,1-4 0,-1-13-645,5-2-1806,-5-16-2322,0-11-645,0 0-129,0 0 258</inkml:trace>
          <inkml:trace contextRef="#ctx0" brushRef="#br0" timeOffset="118035.7513">14456 16351 3096,'-1'12'5805,"1"-12"-258,6 15-516,-6-15-2838,25 4-645,-10-4-387,13 3-129,-2-2-387,6 0-129,-1-1-258,3 0-129,-2 0 0,-2 0-129,-6 0-129,-7 0 0,-1 7-387,-16-7-1419,10 1-3096,-10-1-258,0 12-516,0-12-129</inkml:trace>
        </inkml:traceGroup>
        <inkml:traceGroup>
          <inkml:annotationXML>
            <emma:emma xmlns:emma="http://www.w3.org/2003/04/emma" version="1.0">
              <emma:interpretation id="{16A75572-3C1D-4235-BC7A-05FE36D9026B}" emma:medium="tactile" emma:mode="ink">
                <msink:context xmlns:msink="http://schemas.microsoft.com/ink/2010/main" type="inkWord" rotatedBoundingBox="17379,15181 19727,15047 19820,16676 17472,16811"/>
              </emma:interpretation>
            </emma:emma>
          </inkml:annotationXML>
          <inkml:trace contextRef="#ctx0" brushRef="#br0" timeOffset="120043.8661">17496 15267 1548,'-14'-5'1806,"0"1"516,14 4 129,0 0 129,-11-6-258,11 6 0,0 0-645,0 0-516,0 0-129,11 0-129,-11 0-129,19-7-129,-6-2 258,13 6-387,3-9 0,12 4-129,5-1 0,6-1 129,2 0-258,1 2-129,-6-2 129,-3 5-129,-8-1-129,-7 2 129,-9 0 0,-7 4 0,-5 1 0,-10-1 129,8 27-129,-7-5 0,-1 10 0,0 6 0,0 11 0,0 8-129,0 11 0,2 12 0,3 4 0,-1-1 0,3 2-129,1-1 129,-2-4-129,1-2 258,-1-8-129,-2-12 0,-1-11 0,1-6 0,-2-6 0,-1-8 0,-1-7 0,0-8 129,0-12-129,0 0 0,-10 9 129,0-9-129,-2-2 129,-5-3-129,-5-1 0,-4 0 0,-8 0 0,-7 0 0,-5 3 0,-5 1 0,0 2 0,-4 0-129,2 0 129,2 0 0,6 2 129,6 1-258,9 1-129,8-3-387,11 4-774,-1-5-3483,12 0-258,7-10-516,10-6 0</inkml:trace>
          <inkml:trace contextRef="#ctx0" brushRef="#br0" timeOffset="120299.8808">17727 15937 7353,'-14'-5'5418,"3"-4"-387,15 8-129,8-10-3612,19 9-258,3-9-387,11 7-129,2-5-258,5 4-129,0 2-258,-6-2-258,-3 5-774,-14 0-3741,2 0-258,-8-3-129,-1 1-387</inkml:trace>
          <inkml:trace contextRef="#ctx0" brushRef="#br0" timeOffset="120567.8961">18323 15694 7740,'0'0'5418,"-7"4"-387,7 21 0,0-7-3612,14 17-645,3-1-258,6 8 0,4 4-258,4 0 0,0-2-129,-1-5 0,-2-4-129,-4 5 0,-5-14 0,-4 4 129,-2-15-258,-5 6 129,-3-7-129,-5-14-258,5 14-516,-6-28-3612,1 14-516,-1-36-387,1 17-387</inkml:trace>
          <inkml:trace contextRef="#ctx0" brushRef="#br0" timeOffset="120823.9107">18578 15716 5934,'-10'-35'5160,"7"24"-387,3 11-258,-10 0-3354,10 11-258,-6 10-258,1 14-129,-8 4-258,1 11 0,-8 0-258,0 3 129,-4-1-129,0-2 0,0-2-129,0-7 0,6-5-258,3-18-258,12 9-903,3-27-2967,0 0-387,8 0-387,10-17 0</inkml:trace>
          <inkml:trace contextRef="#ctx0" brushRef="#br0" timeOffset="121438.9459">18803 15216 5031,'3'-29'5160,"-2"14"-129,-1 15-387,12-26-2967,3 21-387,5-10-387,13 11 0,0-9-129,10 9-387,-2-6 0,1 8-129,-3-1-129,-3 3 0,-8 3-129,-8 4 0,-7 5 0,-4 5 0,-6 2 0,-1 5 0,-2 8-129,0 2 258,0 7-258,0 5 129,2-1 0,-1 8 0,3-1 129,-2 3-129,0 3 0,3 4 0,-4-4 129,4 2-129,-3-5 129,2-1-129,1-3 0,0-3 0,-2-8-129,2-3 258,-2-5-258,1-1 129,-1-9 0,-3 0 0,0-8 0,-3 5 0,-4-4 0,-3-3 0,-4-1 129,-3-5-129,-6 6 0,-2-7 0,-3 2 0,-4-5 0,0-1-129,-2 1 129,2 0 0,2-2-258,6 2-129,2-2-516,12 6-1032,-5-13-3225,15 7 129,-6-18-645,6 5 0</inkml:trace>
          <inkml:trace contextRef="#ctx0" brushRef="#br0" timeOffset="121687.9601">18875 15952 2322,'14'-12'5289,"-3"9"-129,1-8-258,7 11-2193,-3-11-1032,13 4-645,-4-5-387,5 7-258,-3-5-258,-3 4-258,-3 6-387,-7-9-516,6 10-2580,-13-1-1290,3 0-129,-10 0-516</inkml:trace>
          <inkml:trace contextRef="#ctx0" brushRef="#br0" timeOffset="122370.9992">19337 15675 3483,'13'-5'5160,"-5"9"0,-2 8-516,-6-12-2580,11 30-903,-6-9 0,6 15-129,-5-5-258,3 8-258,-1-3-129,2 3 0,-3-3-258,2-4 0,0-6 0,4-5-129,3-6 0,4-7 129,4-3-129,-2-5 0,4-3 0,2-9 0,-3-5 0,-3-4-129,-1-7 129,-2-7 0,-2-9 0,-3-1 0,-1-1 0,-2 0 0,-4 2 0,0 7 129,-2 8 0,-3 12-129,-2 17 129,0 0 0,0 8 0,-4 18 0,-2 10-129,1 3 0,0 10 0,1 4 129,-3 3-129,4-1 129,1 2-129,1 0 129,1-1-129,0-3-129,0-2 129,0-6 0,-1-3 0,0-6-129,-1-1 258,-1-6-387,1-4 258,-2 0 129,-1-4-129,0-1 0,-2-5-129,-2-3 129,-1-1 0,-4-3-129,1 1 129,-4-1 0,0-4-129,-1-1 0,-1-1 129,-3 4-129,4 0 0,-5 0-129,4 5-129,-5-8-387,10 25-1677,-6-17-2580,2 10-258,-2-9-258,4 3-258</inkml:trace>
        </inkml:traceGroup>
        <inkml:traceGroup>
          <inkml:annotationXML>
            <emma:emma xmlns:emma="http://www.w3.org/2003/04/emma" version="1.0">
              <emma:interpretation id="{CEC5B555-0C75-49AB-BCC4-47065B7D5F41}" emma:medium="tactile" emma:mode="ink">
                <msink:context xmlns:msink="http://schemas.microsoft.com/ink/2010/main" type="inkWord" rotatedBoundingBox="20325,15188 22549,15061 22615,16218 20391,16346"/>
              </emma:interpretation>
            </emma:emma>
          </inkml:annotationXML>
          <inkml:trace contextRef="#ctx0" brushRef="#br0" timeOffset="125095.155">20354 15571 1032,'-6'11'2580,"6"-11"-129,0 0-129,0 0-258,0 0-645,5-8-903,3-1-1806,1-5-2064,8 10-129,-2-10-129</inkml:trace>
          <inkml:trace contextRef="#ctx0" brushRef="#br0" timeOffset="125419.1736">20629 15370 516,'-16'-16'4128,"16"16"258,-14-13 0,5 5-1935,9 8-516,0 0-258,2 24-258,-1-11-258,10 17-258,1 3-258,5 4-258,1 4 0,4 5 0,0-4-258,0 0 0,-1-4 0,-1-6-258,-3-6 0,-5-5 0,0-6-387,-12-15-516,17 7-3354,-17-7-387,3-12-258,-3-5-129</inkml:trace>
          <inkml:trace contextRef="#ctx0" brushRef="#br0" timeOffset="125643.1864">20821 15336 4644,'-3'-11'4644,"-14"9"-387,5 9 129,-6 11-3354,1 12-258,-7 3-129,1 10-129,-5 2-129,1 11 0,-3-2 0,3 3-387,3-6 0,-1-5-1032,9-1-3096,-1-10-258,4-6-387,4-14-258</inkml:trace>
          <inkml:trace contextRef="#ctx0" brushRef="#br0" timeOffset="125891.2006">21023 15328 7353,'28'-5'5031,"-28"5"-387,14 27-258,-12-4-3354,6 13-387,-3 3-129,1 10 0,-3-1-258,-1 1 0,-2-1-129,0-4-516,0-1-774,-6-16-2967,4 4-645,-6-18-129,0 0-516</inkml:trace>
          <inkml:trace contextRef="#ctx0" brushRef="#br0" timeOffset="126079.2113">20920 15587 5031,'10'-35'5031,"8"19"-258,1-4-387,9 8-2967,-5-5-645,8 6 0,-3-1-645,1-1-1161,5 7-2967,-10-1-516,5 4-129,0-3-387</inkml:trace>
          <inkml:trace contextRef="#ctx0" brushRef="#br0" timeOffset="126555.2385">21354 15387 4773,'29'-16'4773,"-20"16"129,-9 0-387,0 22-1935,-11-9-1161,5 15-774,-1-1-129,3 4-258,2-2 129,2 0-258,6-5 0,4-7-129,8-4 0,2-8 0,-1-5 129,2-4-129,0-10 0,1-3 258,-1-7-258,-1-8 129,-1 1-129,-3-2 129,-1 3-129,-4 6 129,-3 2 129,-1 9-387,-7 13 258,0 0-129,3 18 129,-3 10-129,0 9 129,-1 10-129,-3 12 0,3 7 129,-1 6-129,0 2 0,1 1 0,-1-3 0,2-4-129,-4-1 129,3-11-129,-4-8 129,-3-7-129,-2-9 129,-6-10-129,0-3 129,-7-5-129,-3-11 129,-2-2-129,-3-1-258,2-3 0,-2-16-645,11 14-1548,-5-19-2193,12 2-258,2-8-516,11 1 258</inkml:trace>
          <inkml:trace contextRef="#ctx0" brushRef="#br0" timeOffset="126876.2569">21967 15400 6708,'21'-9'5160,"-11"4"-387,5 5-387,-4-8-3225,9 8-387,-5-8-258,4 7-258,-4-3-129,-3 1 0,-3 0-258,-9 3 0,9 0-387,-9 0-1032,0 0-2580,-14 7-645,0 6 0,-6-4-645</inkml:trace>
          <inkml:trace contextRef="#ctx0" brushRef="#br0" timeOffset="127051.2669">21948 15504 6837,'5'17'5031,"13"-8"-258,-7-9-903,7 7-2709,-5-7-258,4 1-516,-3-1-258,1 0-258,2 0-774,-6-2-3483,5-4-258,-4-3-258,5-1-129</inkml:trace>
          <inkml:trace contextRef="#ctx0" brushRef="#br0" timeOffset="127567.2964">22337 15286 5031,'0'0'5289,"0"0"-387,0 0-258,4-11-3096,12 2-516,-4-9-129,11 3-129,-4-11 0,4 3-387,-2-6 0,2 6-129,-6-1-129,0 5 0,-3 2 129,-3 7-258,-11 10 129,11 0 0,-9 10-129,-2 12 129,0 8-129,-2 9 129,-3 7 0,-2 4-129,1 8 129,-4-1-129,1 2 129,3-5-258,-2-3 258,3-5-129,3-7 0,-1-3 0,1-9 0,2-5 0,0-5 0,3-4 0,-3-13 0,5 18 129,-5-18-129,0 0 0,0 0 0,10 10 0,-10-10 0,0 0 0,0 0 0,0 0-129,0 0 129,0 0 0,0 0-258,0 0 0,0 0-258,0 0-1161,0 0-3354,0 0 0,0 12-516,0-12-258</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03T16:25:11.365"/>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E076F1B1-C774-4671-83E9-43D608F00475}" emma:medium="tactile" emma:mode="ink">
          <msink:context xmlns:msink="http://schemas.microsoft.com/ink/2010/main" type="inkDrawing" rotatedBoundingBox="16891,11232 18601,5764 24312,7551 22602,13018" hotPoints="23177,10272 20343,13106 17509,10272 20343,7439" semanticType="enclosure" shapeName="Circle">
            <msink:sourceLink direction="with" ref="{E041D55E-0F8C-458F-8FE6-EADA2C90CDE8}"/>
          </msink:context>
        </emma:interpretation>
      </emma:emma>
    </inkml:annotationXML>
    <inkml:trace contextRef="#ctx0" brushRef="#br0">20437 7022 4773,'90'-62'4644,"-34"26"-258,5-6-387,9 2-3741,14 5 258,7-1 0,10 11-129,-4 0 258,9 13 0,-7 2 0,4 10 129,-8 0-387,0 11 0,-6 6-129,-6 8 0,-6 9 0,-9 12 0,-6 3 129,-6 15 258,-12 6-258,-9 15 129,-10 10-258,-5 12-129,-8 2 129,-2 11-129,-4 3-129,-1 7 0,2 1 0,1 1-258,0 0 258,3 2 129,4-1-258,1-4 0,8 1 129,11-9-129,12 0 129,10-7 129,13-3-129,16-5 0,14-3 0,7-5 129,7-5 0,-2-2 0,-9 1 0,-8-3 129,-15 3-129,-15 0 0,-21 3 0,-17 6 129,-23 3 0,-11 8-258,-24-1 0,-16 4 0,-20 4 0,-19 2 129,-18 1-258,-18-2 129,-15 1 0,-13-4 0,-9 0 129,-9-5 0,0-8-129,-5-8 0,-3-10 129,0-8 0,-1-10-258,-5-8 258,-1-14-129,-2-9 0,1-9 0,2-16 0,8-7 129,6-10-258,3-20 258,7-12-258,12-10 129,1-8-129,1-11 129,-3-4-129,-5-3 129,-5-1 0,-8-1 129,-4 0 0,-6-5 0,-3-5 0,4-3 0,11-6 0,13-10 0,15-7 0,22-12-129,20-10 129,20-10-129,22-5-129,22-11 129,18-6-129,15-9 0,20-1-129,15-2 129,15 0-129,16-1 129,10 3 129,4 7-129,0 10 258,-3 11-129,-8 12 129,-8 13 129,-13 18 0,-13 17 0,-10 17 0,-7 13 0,-1 10-129,6 13 0,10 5-129,13 7 0,16 0-129,16-1-129,15-6-258,20 2 258,10-6-129,8-2-129,0-5 129,6 3-129,-4 1 387,-6 4-258,-10 6 387,-14 4-258,-10 2 258,-11 8 0,-13 4 129,-14 0-258,-9 4 129,-10-1 129,-7 0 0,-9-3-129,-6-3 129,-5-6-129,-3-2 129,-1-3 0,-2-8 0,0-4-129,3-5 0,3-3 129,3-6-129,8 2 0,6-5 0,5 0-129,7 0 129,7-2-129,8 0 129,8 0-129,2 2 0,10 5-645,-7-10-1806,9 12-2451,-4-3-258,3 10-387,-7 4-387</inkml:trace>
  </inkml:traceGroup>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03T16:31:03.923"/>
    </inkml:context>
    <inkml:brush xml:id="br0">
      <inkml:brushProperty name="width" value="0.05292" units="cm"/>
      <inkml:brushProperty name="height" value="0.05292" units="cm"/>
      <inkml:brushProperty name="color" value="#FF0000"/>
    </inkml:brush>
  </inkml:definitions>
  <inkml:trace contextRef="#ctx0" brushRef="#br0">2725 1388 3870,'38'-15'4773,"-38"15"-129,0 0 258,0 0-1677,0 0-1290,0 0-258,0 0-387,39-18-129,-39 18-387,0 0-129,0 0-129,0 0-387,0 0 129,0 0-258,-50 33-258,50-33 0,-70 43 129,24-26 0,-1 0-516,0-10 387,-1-6-387,-3-1 645,6-6 129,7-3-258,38 9 129,-60-20 0,60 20 387,-37-9-129,24 14 0,9 20-258,4 13-129,0 15 129,0 10 129,0 22-258,0 9-129,0 12 0,-2 2 258,-3 3-258,2 0 129,-3-1-258,1 0 129,0-13 0,0-8 129,0-9-258,-1-13 258,2-13 0,1-13 129,3-12 129,0-29 0,5 12 129,6-17-129,11-9-129,3-6 129,3-6-129,3 1-258,-1-8-258,4 18-1935,-7-19-2193,-1 9-516,-10-8-129,-3 4-258</inkml:trace>
  <inkml:trace contextRef="#ctx0" brushRef="#br0" timeOffset="1239.0708">2268 2278 9546,'23'-25'4644,"11"2"-258,11-4-258,7-5-4128,12-1 0,0 1 0,-2 3 0,-11 4 129,-7 7-129,-14 12 0,-10 6 129,-12 18 129,-7 12 0,-1 11 0,-4 9 129,-1 10-129,5 7-258,0-3 258,3-1-258,7-5-258,3-10 0,1-11 258,2-13-129,2-19 129,0-7 129,0-18-129,-1-14 129,-2-11 0,1-9 387,-2-4-387,1 0 129,-4 4-129,-3 7 387,-3 7-387,0 14 387,-4 14-387,-1 12 129,0 12-129,0 8 0,0 8 0,7 3-129,6 3 0,5-1 129,6-7-129,7-8 0,5-10 0,4-5 0,-1-7 0,-2-12 129,-4-6-129,-5-9 129,-9 2 0,-8-2 0,-8 4 0,-3 7 129,-12 8-129,-5 12 0,-4 10 0,0 15 129,1 9-258,2 7-129,6 6 0,7 0-129,5-4 258,11-6-258,6-9 129,7-11-258,4-12 387,1-5 0,0-13 0,-1-8 258,-3-9-129,-2-1 129,-5-2-129,-5 4 258,-3 2-387,-3 5 387,-3 11-387,-4 11 0,0 0-129,10 9 129,-6 10 0,0 3-258,4 4 129,-1 1-129,2-2 129,0-1-129,0-7 258,0-10-258,3-5 258,0-4 0,1-11 0,2-8 387,0-6-387,3-4 387,-2 0-258,0 0 129,-2 4-129,-2 4 129,-1 9-258,-11 14 129,13-2-129,-13 2 0,5 19 0,-3 1 0,0 4-129,4 0-129,-2 0 129,6-4-129,-2-3 129,7-4-258,-1-5 258,1-4-129,2-4 129,1-4 387,0-8-258,0-7 258,-2-5-129,1-5 129,-4 1-129,3-4 387,-4 3-387,1 4 0,-3 4 129,-4 5-129,-6 16 0,12 0-129,-9 17 0,1 20 129,-2 9-258,1 17-258,-3 16 258,2 16-258,-1 4 258,-1 9 129,0 2 0,-3-5-258,-6-4 387,-5-7-129,-6-10 129,-7-11-129,-6-10 129,-6-13-387,-6-10 0,-5-16 129,2-10-516,-7-19-903,10-4-3354,-4-20 0,9-9-516,2-13-516</inkml:trace>
  <inkml:trace contextRef="#ctx0" brushRef="#br0" timeOffset="3463.1981">5104 2029 10965,'8'-34'5160,"2"19"-258,8 15-129,-2 1-4128,1 16-387,2 8 129,0 11-129,-6 3 129,-1 5-258,-6-5 0,-1-4 0,-3-7-129,-2-11 0,0-17 129,0 0-129,5-20 129,3-18-129,4-13 0,5-7 129,1-2-129,5 0 129,-2 11-129,-1 8 129,1 19-129,-4 22 129,-6 24 0,0 20-129,-4 9 0,0 7 0,2 1 0,3-1 0,1-7 0,5-14 0,8-17 0,1-13 0,5-9 0,3-18 0,3-14 0,-4-12 0,0-6 129,-3-4 0,-7 6-129,-5 2 129,-3 8-258,-9 9 258,-3 17-129,-4 12 129,0 23-129,0 11-129,0 7 129,2 5-129,2-1 129,3 2-129,6-8 129,1-13 0,4-8 0,6-11 0,-1-7 129,3-9-129,-1-12 0,1-14 129,-3-7-129,0-5 129,-3-1 0,-3 3 0,-4 4-129,-3 4 129,-4 14-258,-6 23 129,10 0 0,-7 21-129,0 10 258,0 11-258,-1 1 129,3 6-129,0-3 129,3-5 0,0-7-129,2-8 258,4-9-258,3-12 129,1-5 129,4-10-129,1-14 0,2-7 129,-3-3-129,1-7 129,-4-5-129,-1 9 129,-4 0 0,-5 7 0,-4 12-129,-1 4 0,-4 14 0,0 0 0,6 25-129,-4-4 0,1 8 129,1 3-258,3 1 258,-1 0 0,2-4 0,1-7 0,1-4 0,0-7 0,2-10 0,1-1 129,-1-9-129,1-11 129,-3-6-129,3-8 0,-3-7 0,-1-1 258,1 4-387,-4 4 258,2 5-129,-3 12 129,-5 17-129,0 0-129,10 12 129,-8 15-129,-2 7 129,1 1-129,2 4 0,3-5-129,4-1 129,1-5-129,4-9 0,4-7 0,5-4 0,-1-8-129,5-5 129,-3-12-129,3-12 129,-3-12 258,2-8-129,-4-11 129,-1-20 0,-2-9 258,-2-3 129,-3-3 0,-4 10 0,-2 8 0,-4 12 0,-2 14-258,-3 51 516,0 0-645,0 14 129,0 44 129,0 13-387,0 25 0,1 8 0,3 10 129,3 0-387,-1-11 387,1-13-516,-2-14 129,2-14 129,-4-19 0,-1-20 129,-2-23-129,0 0 0,2-6 129,-2-20 129,1-8-129,2-9 258,2-1-129,1-2 0,3 4 258,1 4-258,2 4 258,-1 11-258,-1 11 0,-1 12 129,-3 7-129,-1 14 0,-5 8-129,0 8 129,-6 4-129,-2 1 129,-3-4-129,-4-2 0,0-7-129,2-7 0,0-8-129,5-2-129,8-12 129,0 0 129,7-14-129,10 2 258,4-5-129,3-4 387,6 3 129,1-4 129,2 5 129,-5-2-129,1 0 129,-5-2 0,-2 3-129,-5 0 0,-4 0-129,-3 1-129,-3 0 129,-3-1-129,-1 6 129,-3 12-129,1-14 0,-1 14 0,0 0 0,0 19 0,0 1-129,0 8 0,0 4 0,0 0-129,0 2 129,5-5-129,0-4 0,2-7 129,1-7-129,2-4 0,0-7 129,0-3-129,4-9 129,0-5-129,0-2 129,1-1 0,1-2 0,0 4 0,-2 5 0,0 3 0,-2 5 129,-2 5-129,3 0 0,-3 11 129,-3-2-129,1 3 0,-8-12 129,11 17-129,-11-17 0,0 0 129,9 0 0,-9 0-129,4-20 129,0-1-129,4-6 0,3-8 0,3-3 0,7 0-387,-2-9-1161,14 9-3225,-6-2-129,5 10-387,-4-3-516</inkml:trace>
  <inkml:trace contextRef="#ctx0" brushRef="#br0" timeOffset="4099.2344">9221 2117 516,'-17'38'4128,"17"-38"645,6 15-258,2-18-1548,15-1-129,-8-20 129,15 6-774,-12-16-1032,11-1-129,-7-6-516,-1 4-129,-6 4-258,-3 5 129,-3 6-258,-2 10 129,-7 12-129,0 0 0,5 19 129,-4 5-387,1 3 387,1 0-258,2 4 258,2-3-258,-1-3 258,4-8-129,1-5 0,0-7 0,1-3 0,0-4 0,5-11 0,0-4 0,3-8-129,1 0 258,0-2-258,0 3 258,0 2-258,-1 11 129,0 8-129,-5 6 129,-1 18 129,-3 2-258,-3 12 258,-1 2-258,-4-2 387,-3 1-387,0-6 258,-7-10-387,-1 0-2709,-6-16-1548,-3-4-258,-8-10-129,1-8-903</inkml:trace>
  <inkml:trace contextRef="#ctx0" brushRef="#br0" timeOffset="4220.2414">9514 1523 10449,'29'-70'387,"-29"70"0,32-15-516,-18 15-5418</inkml:trace>
  <inkml:trace contextRef="#ctx0" brushRef="#br0" timeOffset="5143.2942">10694 1574 8127,'-7'-19'4644,"21"28"-258,10 25-258,-4 15-3354,7 9 0,-6 8 129,0 4-258,-13-7 129,-3-8-645,-5-12 129,-8-11-129,-3-13 0,0-15-129,3-15 0,7-18 258,5-12-258,11-10 129,10-5 0,5-4 129,6 6-258,4 6 258,-2 12 0,-5 16 129,-7 13-129,-5 15 0,-8 16-129,-5 14 0,-5 7 0,-3 5-258,0 4 258,0-7-516,1-1-129,1-17-645,12 0-1032,-14-29-903,28 5-129,-18-19 774,13-9 516,-12-13 774,5-3 774,-3-2 1032,-10-4 1419,7 16 1161,-10-7-129,2 22-516,-4 3-774,2 11-645,0 15-387,2 7-387,3 6-258,5 5-129,3 0-129,2-6 0,5-6 0,-1-8 129,2-9 0,-2-4 0,-2-11 129,-5-7 0,-6-4 0,-4-3 129,-5-2-129,-10-3 129,-5-1-129,-4-2-129,-1-9 129,3 1-129,20 41-258,-28-80-258,28 80-129,8-82-645,-8 82 0,58-85-516,-7 44 516,-2-4 387,8 0 774,-3 2 516,-5 6 645,-3 4 516,-46 33 516,60-44-258,-60 44 0,0 0-645,0 0-516,15 77-387,-20-11-258,-5 23 0,2 4-387,-2 11 258,5 1-516,-1-10-516,6-10-3741,-1-19 258,1-17-774,-5-29-387</inkml:trace>
  <inkml:trace contextRef="#ctx0" brushRef="#br0" timeOffset="5296.3029">11559 1567 9417,'33'-67'4386,"22"34"258,-55 33-1935,75-16-5934,-29 9-645,-1 2-258,1 1-903</inkml:trace>
  <inkml:trace contextRef="#ctx0" brushRef="#br0" timeOffset="7047.4031">12911 1492 10449,'37'-12'5289,"11"-25"-258,-48 37 258,0 0-3870,0-59-129,0 59-387,-39-3-645,12 20 129,-3 19-129,2 13-129,1 8-387,7 2 516,5 2-774,7-4 516,6-15-258,2-12 129,7-15 0,2-13 0,6-6 129,-2-14 0,1-8 129,0-1-129,1 3 0,-2 2 0,-1 10 129,-1 10-129,-3 12-129,-1 21 129,0 21-129,-4 14-129,-3 11 129,0 10-129,0 6 0,-5 4-258,-4-3 387,-6-3-516,-4-8 516,-9-7-258,-2-12 387,-5-8-258,-5-15 258,0-12 0,-1-17 0,5-12-129,6-24 129,9-14-129,12-11-129,9-14 0,13-5 0,13-7 258,13 1-129,7-3 129,7-1-129,4 3 516,2 1-387,1 4 516,-5 0-387,-4-1 129,-8-2 0,-4 5 129,-10 4 0,-8 0-129,-9 10 387,-5 6-516,-7 48 516,3-68-516,-3 68 258,0 0-258,-10 0 0,6 32-129,1 11-387,0 9 645,-1 5-774,2 5 516,1-5 0,1-4-129,0-13 0,-1-5 258,1-11-258,0-12 129,0-12 0,0 0 0,2-17 0,7-4 0,0-9 0,3-13 0,4-6 129,0-1-129,2-2 129,-1 1-129,-17 51 0,29-81 0,-29 81 0,0 0-129,0 0 129,41-34-129,-31 39 129,1 14 0,3 1 0,2 7 0,2-6-129,0-4 258,1-8-129,-1 4 0,-2-4 0,-3-9 0,1-9 0,-14 9 0,0 0 258,0 0-129,35-61-129,-35 61 129,0 0-129,10-56-258,-10 56 258,0 0-129,-4-4-129,-3 14 129,0 9 129,-1 13 0,1 3-258,1 7 387,4-1-516,2-1 387,10-5-516,6-9 0,13-4-516,0-12-516,14-8 0,-6-6 258,9-10 516,-4-6 645,-4-2 516,-2-6 258,-15-2 645,3 7 516,-21-3 0,7 12-258,-10-1-387,0 15-516,-16-3-258,4 11-258,0 12 0,-1 6 0,1 2-258,1 0 129,4 1 0,3-5-129,4-2 129,0-8-129,0-14 129,14 15 129,-2-15-129,-2-4 0,3-4 0,-3-1 129,0 1-129,-3-2 0,-7 10-129,11-5 0,-11 5 0,9 11 0,-3 2-129,2 4 0,3 0-129,2-2 129,4-1 0,2-3-129,4-7 129,2-4 0,3-3-129,-1-11 129,2-10 129,1-10 0,-30 34 258,63-104-129,-31 34 387,0-7-258,-5 1 516,-3 1-258,-4 10 516,-4 9-516,-16 56 387,14-64-516,-14 64-129,0 0 0,-14 64-258,5-3-129,-1 6-129,2 17 258,1 5-387,5-1 258,2-7-258,0-11 129,5-12-1548,-5-27-2709,13-7-387,-13-24-258,17-2-387</inkml:trace>
  <inkml:trace contextRef="#ctx0" brushRef="#br0" timeOffset="7595.4344">14258 1497 10191,'-45'-34'4902,"32"29"-258,17 5-645,18 15-1677,6-4-2064,11 0 129,3-2 129,6-2-129,-4-7 129,-1 0 0,-43 0 129,68-6-258,-68 6 258,42-16-258,-32 12 129,-10 4-387,0 0 0,0 27-129,-7 0 0,-3 11 0,2-2-516,0 7 516,2-4-387,2-3 387,4-7-129,4-9 129,7-13-129,-1-7 129,4-7 129,3-10-129,1-4 129,3-7-129,-1-3 129,2 1-129,-3 2 0,2 4 0,-1 7 0,-1 12-129,-1 5 129,0 7-129,-6 15 129,1 4-129,-2 5 0,-1 4 129,-3-1 0,-2-8-129,0-1 0,-5-5 129,3-4-129,-3-16 129,3 17-129,-3-17 129,10-3 129,-2-8-129,4-4 129,2-7-129,5-14 0,0-9-645,12-7-3225,-6-1-1032,6-5 258,-3 7-903</inkml:trace>
  <inkml:trace contextRef="#ctx0" brushRef="#br0" timeOffset="7955.455">16437 866 12513,'0'0'5934,"0"0"-1032,0 0-258,0 0-3999,-2 53 516,-18 6-387,-1 15-645,2 9-129,2 5-258,4 3-129,3-7-129,10-15-4128,-1-10-258,1-9-516,0-25 387</inkml:trace>
  <inkml:trace contextRef="#ctx0" brushRef="#br0" timeOffset="8983.5138">16200 1154 13287,'0'0'4644,"0"0"645,0 0-258,0 0-4128,0 0-258,0 0 258,44 6-387,-44-6-129,43 29-129,-43-29-387,40 49 0,-40-49 129,32 74 0,-20-31-387,-4-2 129,2-3 258,1-6-129,-11-32 387,0 0 0,44 23 129,-44-23-645,49-43 645,-49 43 0,64-73-645,-64 73 258,62-68-129,-62 68 129,49-45 0,-49 45 258,0 0-258,0 0-258,0 0 129,36 72 387,-34-38 0,-1 5-516,3 2 129,2-3-387,3-2 129,6-10-774,-5-12-2709,17-3-1290,-6-11 129,-21 0-258,57-28 1677,-57 28 2709,61-61 516,-61 61 1677,55-70 3354,-55 70 645,30-68-516,-30 68 258,0 0-2064,4-51-1935,-4 51-516,0 0-258,0 0-258,-34 43 258,21-14-516,2 7 258,0 4 129,6-6-258,3 0 387,2-14-258,4-4 258,-4-16-516,0 0 645,38-12 0,-38 12-258,35-57 130,-35 57-259,31-62 0,-31 62 0,23-53 0,-23 53 0,0 0 0,0 0 0,0 0 0,0 0-130,43 24-128,-35-3-129,1-1 387,3 2 258,-1-7-258,2-6 129,-13-9-129,0 0 388,42-2-388,-42 2 0,0 0 0,53-51 0,-53 51 0,38-34 0,-38 34 0,38-25 0,-38 25 0,0 0 0,43 0 0,-43 0 0,0 0 0,0 0 0,0 0 0,35 57 0,-35-57 0,0 0 0,0 0 0,38 25 0,-38-25 0,0 0 0,48-18 0,-48 18 0,0 0 0,47-32-130,-47 32 260,0 0-130,46-11 0,-46 11 0,40 7-130,-40-7-515,64 14-2064,-64-14-1806,79 17-774,-37-7-129,10-4-516</inkml:trace>
  <inkml:trace contextRef="#ctx0" brushRef="#br0" timeOffset="9207.5266">18615 1177 15222,'0'0'5289,"0"0"129,0 64-645,-9-21-4515,3 12-258,4 4 0,0 2 0,2-2-387,0-7 129,3-5-1290,-3-18-2838,5-6-645,-5-23-129,8-9-516</inkml:trace>
  <inkml:trace contextRef="#ctx0" brushRef="#br0" timeOffset="9359.5353">18610 949 14577,'-21'-77'5031,"21"77"0,0 0-516,0-55-5160,0 55-2838,0 0-1290,52-25-129,-52 25-516</inkml:trace>
  <inkml:trace contextRef="#ctx0" brushRef="#br0" timeOffset="9531.5451">18793 768 10320,'0'0'5418,"0"0"-645,19 46 258,-19-46-1806,-1 82-2451,-1-26 129,1 7-387,0 12-129,1 2-516,-1 0 516,1-6-1032,-5-15-2709,5-10-1677,0-46 0,-13 51-516,13-51-387</inkml:trace>
  <inkml:trace contextRef="#ctx0" brushRef="#br0" timeOffset="10147.5804">18678 1173 12513,'22'-66'5418,"-22"66"-258,51-22-129,-51 22-4515,72 0 0,-34-4 129,0 1-387,-38 3 129,59-5-129,-59 5 0,0 0 0,0 0 129,0 0-516,0 0 258,0 0-129,0 0-258,-31 44 258,31-44-387,-13 56 387,13-56 0,5 82-129,-5-82 0,22 91 0,-11-44-129,-2-6 129,-5-2 0,-4-4 129,-2-15-387,-10-8 645,1-9-645,11-3 129,0 0-258,-43-35-516,43 35 387,-3-62-258,3 62 387,26-68-387,-26 68 774,58-64-258,-58 64 1032,78-52 387,-39 31-258,7-1 129,-9-1 129,4 0-129,-41 23-387,61-39 129,-61 39-129,40-38-258,-40 38 0,0 0-129,0 0-258,0 0 258,0 0 129,0 0-258,0 0-129,-40 68 129,28-14-129,2 1 129,2 6-258,5 2 258,3-6-516,11-2 387,6-21-516,4-7 258,8-16-1161,-29-11-2580,57-26-258,-57 26-645,65-82-258,-34 21-129</inkml:trace>
  <inkml:trace contextRef="#ctx0" brushRef="#br0" timeOffset="10591.6058">19670 943 11739,'36'-117'4386,"-36"117"645,15-62 258,-15 62-4128,0 0-516,0 0-258,-30 72 387,15-18-774,0 11 645,-3 15-774,2 2 0,5 2-258,5 0 387,6-14-645,7-16-516,-7-54-1032,39 61-903,-4-61 516,-35 0 1032,71-51 645,-34 3 129,1-11 1032,0-4 516,-11-6 1548,10 3 516,-23 11-129,7 3-1290,-21 52-258,11-69-258,-11 69-516,0 0 258,0 0-516,-46 52 129,21 12 129,-2 18-258,-4 20-258,-3 13 387,-1 7-387,1 6 129,2-2-129,2-5 0,6-19-258,3-15 645,6-20-645,4-16 129,5-12-258,1-22-387,5-17-1548,0 0-2451,-1-25-258,-4-17-258,1-6 0</inkml:trace>
  <inkml:trace contextRef="#ctx0" brushRef="#br0" timeOffset="10719.6131">19614 1578 12513,'20'-55'4902,"42"-12"-258,-21 59-516,-7 8-3225,12 3-1032,8 2-4386,-9 14-129,4 2-774,0 11 0</inkml:trace>
  <inkml:trace contextRef="#ctx0" brushRef="#br0" timeOffset="10839.62">20296 1910 14190,'10'23'5160,"-2"-8"-1161,-8-15-3999,10-4-4644,-10 4-774,11-3-645</inkml:trace>
  <inkml:trace contextRef="#ctx0" brushRef="#br0" timeOffset="266401.2373">8133 4077 7482,'-6'-32'4902,"4"19"-129,-3-2-258,5 15-2838,-1-17-774,1 17 129,0 7-258,6 16-129,-4 18-258,4 22 0,3 16-129,3 21-129,4 17 129,4 10-129,4 2-129,4 2 129,4-9-129,1-15 0,2-17 0,-4-13 0,-1-16-129,-6-14 0,-4-13-129,-8-14-387,-1 1-1290,-11-21-2967,0 0 0,-3-13-516,2-12-387</inkml:trace>
  <inkml:trace contextRef="#ctx0" brushRef="#br0" timeOffset="266769.2583">8739 4025 7482,'-4'0'4515,"-3"10"-258,-2 8-258,1 17-3096,-2 6-129,2 19 0,-5 8-258,1 17 129,-5 8-129,1 11 0,-4 11-129,0 1-129,-3-2 0,1-3-129,0-11 0,3-11-129,1-13 0,6-12-129,2-17 129,3-14-129,2-6 0,1-14-387,4 0-387,0-13-2451,0 0-1032,-10-8-645,10 8-129,-8-24-129</inkml:trace>
  <inkml:trace contextRef="#ctx0" brushRef="#br0" timeOffset="267122.2785">8245 4823 7353,'0'0'5031,"0"-12"-258,5 0 0,13 5-3483,0-7-258,11 5-129,1-4-258,5 2-129,-1 2-258,-1 1-129,-4 4-129,-4 0-129,-8 4 0,-5 0-258,-2 0-774,-10 0-3354,0 0-129,0 0-387,0 0-516</inkml:trace>
  <inkml:trace contextRef="#ctx0" brushRef="#br0" timeOffset="267601.3059">8833 4780 3999,'0'0'4644,"-8"0"0,8 0-129,5 11-1290,10 10-1806,-4-5-516,9 12 0,2-3 0,6 10-258,1-1-258,1 2-129,0-1 0,-2 1-129,-2-2-129,-1-4 129,-7-1-258,-2-7 129,-4-2-129,-4-8 0,-1 0-258,-7-12-387,9 7-1935,-9-14-1935,0 7-129,0-31-387,0 9-258</inkml:trace>
  <inkml:trace contextRef="#ctx0" brushRef="#br0" timeOffset="267961.3265">9174 4775 5160,'0'-16'4902,"0"16"-258,0-14-129,0 14-2580,0 0-516,0 0-258,-9 4-258,7 8-258,-9-2-129,4 9-129,-6 1 0,-1 8-258,-4 4 0,-2 8 0,-4 4-129,-4 5 0,1 2 0,-1-1 0,0 1-129,0-7 129,4-3 0,4-8 0,3-10 0,6-5-129,1-6 0,10-12-387,-7 15-903,7-15-3354,0 0 129,0 0-645,0 0-258</inkml:trace>
  <inkml:trace contextRef="#ctx0" brushRef="#br0" timeOffset="268645.3656">9550 5184 11352,'9'0'5418,"-9"0"-516,0 0 0,14-3-4128,-14 3-129,0 0-129,0 0-258,9-6 0,-9 6-258,0 0 129,0 0-129,0 0 0,0 0 0,0 0-258,0 0-387,0 0-1419,0 0-2838,-7 0-129,7 0-258,-14 7-774</inkml:trace>
  <inkml:trace contextRef="#ctx0" brushRef="#br0" timeOffset="290456.6131">10924 4463 5676,'0'-12'4773,"0"12"-129,0 0-258,0 0-2451,9-9-387,-4-3-516,9 5 129,0-8-387,10 3-129,-2-2-129,7 3-258,-1 1 0,3 4-129,0 3 0,-1 3-129,-1 0 0,-5 5 0,-3 0 0,-3-1 0,-3-2 129,-5 1-129,-2-3 0,-8 0 129,0 0-129,0 0 0,0 0 129,0 0-129,0 0 0,0 0 0,0 0 0,0 0 0,0 0 0,0 0 0,4 12-129,-4-12 129,0 16 0,0-1 129,0 6-129,0 7 0,0 2 0,0 8 0,0 3 129,1 3-258,-1-3 129,3 0-129,-3-7 258,2 0-258,-2-8 129,0-7-129,1-2 0,-1-17 129,0 18 0,0-18 0,0 0 0,0 0-129,0 0-387,1-8-1290,-1 8-3096,6-26-129,0 10-516,-2-10-258</inkml:trace>
  <inkml:trace contextRef="#ctx0" brushRef="#br0" timeOffset="290936.6406">12197 3718 7998,'30'-26'4773,"-19"21"-129,-11 5-387,12 0-2838,-13 12-645,-4 21 0,-10 9-258,-2 18-129,-9 15-129,-2 19 0,-6 9 0,3 12-129,-1-2 0,6 2-258,8-8 258,9-6-258,8-17 129,4-11-129,15-16 0,0-12 0,6-11 129,2-9 129,-4-9-258,1-9 129,-3 0-258,-5-7-516,7 0-2967,-9-7-903,2 0-645,-4-11-258</inkml:trace>
  <inkml:trace contextRef="#ctx0" brushRef="#br0" timeOffset="291269.6596">12555 4345 9546,'0'-20'5547,"0"1"-645,0 19 129,0 0-3741,10 12-387,-1 8-258,9 10-129,1 7-258,8 10 0,1 0-129,1 4-129,0-1 0,-2-5-129,-4-6 129,-1-6-129,-4-7 129,-5-6-258,-3-5 129,-2-6-129,-8-9-516,8 5-774,-8-5-3612,6-6 129,-6 6-645,3-36-258</inkml:trace>
  <inkml:trace contextRef="#ctx0" brushRef="#br0" timeOffset="291521.6741">12893 4362 7998,'0'-15'5031,"-3"-2"-258,3 17-129,-13 0-3612,4 15-258,-9 4 0,0 12-387,-7 2-129,-2 9 129,-6 2-258,-1-1-129,-3-4 129,2-1-129,4-5 0,2-7-258,5-2 129,3-9-645,16 2-3999,5-17 129,0 12-774,0-12-129</inkml:trace>
  <inkml:trace contextRef="#ctx0" brushRef="#br0" timeOffset="292093.7068">13323 4206 11223,'0'0'5289,"0"0"-645,1-13-903,-1 13-2838,10 14-129,3 0-258,0 0-129,6 6 0,1-5-129,5 3 0,1-3 0,2 0-129,-1-3 0,-1 0 0,-4-2-129,-2-1 0,-2-2 0,-3 0 0,-3 1 0,-2-5 0,-10-3 129,12 8-129,-12-8 0,0 0 0,9 4 0,-9-4 0,0 0 0,0 0 129,0 0-129,-11 13 0,0-4 0,-5 3 0,-2 5 0,-6 2 0,-2 5 0,-1-2-129,-2 6 129,2-2-387,1 2 258,2-6-387,5 2-129,1-11-645,14 3-3870,-6-11 0,10-5-387,0 0-129</inkml:trace>
  <inkml:trace contextRef="#ctx0" brushRef="#br0" timeOffset="292461.7278">14012 4202 9804,'8'-22'5289,"-1"11"-387,-7 11 0,11 0-3999,-4 9-258,1 2 0,2 11-258,-1 2 0,5 4-129,0 1-129,4 2 129,0 0-129,1-3-129,2-5 129,-1 0-129,-1-8 0,-1 1 0,-4-5 0,1-1-129,-6-4 0,-9-6-258,15 11-387,-15-11-3096,0 0-903,0-12-645,0 12-129</inkml:trace>
  <inkml:trace contextRef="#ctx0" brushRef="#br0" timeOffset="292753.7445">14298 4125 8256,'5'-15'4902,"-5"15"-258,0 0-129,-9 0-3354,4 21-387,-9 2-129,-1 15-258,-4 3-129,-4 3 0,-2 2-129,0 1 0,1-5 0,0-3-129,4-8 0,-1-4 129,7-9-258,-1-3-129,7-2-129,-3-13-1806,11 0-2322,-8 7-387,8-7-387,0 0-258</inkml:trace>
  <inkml:trace contextRef="#ctx0" brushRef="#br0" timeOffset="293212.7708">14663 3788 9933,'0'-23'5418,"0"23"-129,0 0-516,15 0-3483,-5 12-516,10 13-129,0 7-129,6 11-129,-1 11-129,2 11 0,-4 10-129,-4 6 0,-5 2 0,-5 2 0,-5-2-129,-4-5-129,-10-4 258,-6-9-258,-2-6 129,-5-4-129,-3-7 129,-1-2-129,-3-7 0,1-4 129,1-3-129,3-3 0,2-4-129,3-6 0,6-2-258,0-7-387,8 11-903,-3-15-3225,9-6 0,-7 12-516,7-12-387</inkml:trace>
  <inkml:trace contextRef="#ctx0" brushRef="#br0" timeOffset="297398.0102">2899 7137 258,'23'-10'1935,"-14"8"-129,0-3 258,1 5 387,-10 0 0,18-3-258,-16-8 0,8 11-258,-10 0 0,0 0 0,0 0-258,0 0-258,0 0-258,0 0-516,0 0 0,0 0-258,0 0-129,0 0-129,0-7 0,0 7-129,0 0 129,0 0-129,0 0 0,0 0 0,0 0 0,0 0 0,0 0 0,0 0-129,0 0 129,0 0 0,0 0 129,0 0-129,0 0 0,0 0 0,0 0-129,-6 0 129,6 0 0,0 0 0,0 0 0,0 0-129,0 0 129,-7-1-129,7 1-258,0 0-387,0 0-4128,0 0 129,0 0-774,-12 10-258</inkml:trace>
  <inkml:trace contextRef="#ctx0" brushRef="#br0" timeOffset="298085.0495">3000 7171 2580,'7'-51'5160,"-4"24"129,-1 0-516,6 11-2193,-8-12-516,0 28-387,0-19-516,0 19-387,0 29-258,-1 13-258,-3 18 129,1 17-387,1 18 129,2 10-129,0 5 0,0 0 0,5-6-129,-1-18-129,2-8-387,-6-23-903,6-14-3225,-6-18-387,0-9-258,0-14-387</inkml:trace>
  <inkml:trace contextRef="#ctx0" brushRef="#br0" timeOffset="299313.1197">2667 7146 7740,'-36'-17'5160,"36"5"-387,16-2-129,18-12-4128,17-2-129,14-10 0,8 6 129,-3-3-258,-1 7 129,-8 7-258,-10 9 0,-13 15 258,-10 26-258,-13 21 129,-4 24 0,-6 19-129,1 13 0,2 8 129,0 2-129,4-5-129,3-9 129,-2-15-129,1-16 0,-3-20 129,-1-16 0,-5-13-129,-5-22 0,0 0 0,0 0 129,-5-33-129,-1-11 0,1-13 0,1-11-129,3-6 129,1 2 0,4 6 0,2 8 0,4 18 129,0 20-129,0 22 129,1 25-129,-2 21 129,-1 9 0,2 5-129,0 5 129,4-2-129,0-8 0,2-11 0,4-9 0,3-17 0,4-8 0,1-12 0,5-9 0,-3-15 129,3-5-129,-2-11-129,-3-7 129,-6-4 0,-6-3 0,-9 4 0,-7 6 0,-3 9-129,-10 7 258,-4 16-129,-3 12 0,0 21 0,3 15 0,4 9 129,7 4-129,4 6 0,6 1 129,8-3-129,7-7 0,2-13 0,4-8 0,2-8-129,0-10 0,1-7 129,-5-10-129,2-8 0,-3-10 0,-2-2 0,-4-9 129,1 2-129,-3-1 129,-4 6-129,0 6 129,-5 6 0,-5 20 129,11-7-129,-5 14 129,-3 13 129,2 2-129,1 1 0,0 1 0,-1-1 0,1-4-129,-3-7 129,1-1 0,-4-11 0,0 0-129,0 0 0,12-10 129,-7-6-258,4-8 258,1 0-258,2-7 129,2 2 0,0 0-129,3 5 129,-2 2 0,1 2 0,2 11 0,0 3 0,1 6 0,2 0 0,1 0 0,-1 0 0,1 0 0,-2 0 0,-2 0 0,-4-4 129,0-3-129,-7-3 0,0-3 129,-6 1-129,-1-2 0,-1 2 0,-6-1 0,0 9 0,-4 4 129,-1 7-258,2 15 129,-1 9 0,4 9 129,2 3-129,5 6 129,2-1-129,10-5 0,4-4 0,2-10-129,7-9-258,-7-16-4386,10-4-516,-3-10-129,4-12-516</inkml:trace>
  <inkml:trace contextRef="#ctx0" brushRef="#br0" timeOffset="299949.1561">5640 7755 9159,'23'40'5418,"-3"-31"-258,-1-6-129,5 0-3870,-5-11-387,2-5-129,-6-12-387,3-7 0,-3-6-129,1-6-129,2-7 129,0 0-129,2-2 129,0 3-258,-2 12 258,-1 5-129,-2 13 0,-4 13 0,-11 7 0,11 24 0,-7 8-129,-2 9 129,3 1 0,0 5 0,1-7 0,2-2 0,2-11-129,5-3 258,0-12-129,0-9-129,2-3 258,1-11-129,0-3 0,2-10 0,-1 2 0,0-6 0,0 4 0,0 3 0,0 4 0,-2 5 0,-2 12 0,-1 0 0,-3 17 0,-5 10 0,-2 4 0,-1 4 129,-3 3 0,-4-4-129,-2-2-129,-8-8-387,5 0-4257,-13-19-258,1-5 0,-10-13-903</inkml:trace>
  <inkml:trace contextRef="#ctx0" brushRef="#br0" timeOffset="300086.1639">6069 7167 10836,'12'-74'5160,"-9"56"-258,1 7-645,-4 11-8643,15 0 129,-2 2-1032,3 3-387</inkml:trace>
  <inkml:trace contextRef="#ctx0" brushRef="#br0" timeOffset="300769.203">8026 7315 6837,'25'-50'5418,"-15"21"-387,-9-9 0,0 8-3225,-10-6-387,-1 14-645,-12 8-258,-4 14-129,-9 10-129,-3 20 0,0 12-258,2 9 129,5 6-258,7 0 129,7-3 0,12-7 0,6-12-129,14-12 129,6-15 0,4-8-129,1-14 129,1-8 0,-3-6 0,-3 2 0,-3-1 0,-5 8 0,-1 8 129,-4 8-129,-8 3 0,13 18 0,-6 1 0,2 4 129,3-1-258,2-3 0,5-2-387,-3-10-4257,8 0-129,0-7-387,4-10-645</inkml:trace>
  <inkml:trace contextRef="#ctx0" brushRef="#br0" timeOffset="302685.3126">9259 7047 9159,'-17'-36'5160,"17"36"-129,1-18-1161,11 28-2322,-6 12-645,7 21-516,-5 10 0,3 13-129,-3 3-129,-2 0-129,0-5 0,-2-9 0,0-15 0,-3-16 129,-1-24-129,15-1 0,-7-31 129,5-10-129,4-11 129,3-13-129,3-2 0,-1 0 129,1 7-258,-6 10 258,3 10-129,-6 13 129,-3 16-258,-1 12 258,-2 17 0,-2 13-258,1 6 258,6 6-129,-2 6 129,6 1-129,1 0 129,2-6-129,2-10 0,1-8 129,0-13-129,-1-7 129,0-8-129,-3-15 129,-2-10-129,0-6 0,-3-4 129,0-5-129,-4 6 129,1 1-258,-4 7 258,-1 7-129,-4 11 0,-2 11-129,0 0 129,5 21-129,0 3 129,-5 0 0,5 3-129,0 2 129,4-5 0,-1-2 0,5-8 0,0-7 0,2-4 0,2-3 0,-1-9 0,0-9 0,0-4 0,-1-3 0,-2 2 0,-1-1 0,-3 1 0,-2 5 0,-2 3 0,-5 15 0,9-9 0,-9 9 0,9 14 0,-4 2 0,2 4-129,2 0 129,2 0 0,2-2 0,0 0 0,1-8 0,0-6 0,1-4-129,-2-3 258,1-6-129,-1-7 0,0-2 0,-2-6 0,-1 4 0,-1-1 0,0 4 0,-3 1 0,1 4 0,-7 12-129,12-11 129,-12 11 0,12 2 0,-12-2 0,12 15 0,-12-15 0,13 21 129,-7-10-129,-6-11 0,15 16-129,-5-9 129,1-4 0,3-1 129,0-2-258,1 0 129,1-5 0,1-3 0,0 1 0,-4 0 0,0-1 0,-5 4 0,1 0 0,-9 4 0,9 0 0,-9 0-129,10 9 129,-10-9 0,12 20 0,-4-13 0,3 0 0,-1-3 0,1 0 0,0-2 0,2-2 0,0-2-129,1-6 258,0-2-129,2 0-129,-1 2 129,0-2 0,2 0 0,-3 1-129,0 1 129,-1 1-129,-1 2 0,-2 4 129,-10 1 0,13 0 0,-13 0 0,13 8-129,-4-1 129,-1 4 0,2-2-129,2 3 0,-1-6 0,2-1-129,0-5 0,0 0-129,-1-8 129,2-6-258,-1-4 258,1-11-387,-2-10 387,5-6 0,-1-9 0,1-13 129,-3-10-129,-2-5 387,-4 3-129,-5 6 258,-3 11 0,-1 8 0,-7 18 129,-4 22 0,2 17 0,-1 30-129,6 17 0,3 13-258,2 11 129,0 14-129,5 4 0,2 0 0,4-2 0,2-10 0,-3-13-129,2-12 129,-3-10-258,1-19 258,-1-11-258,-9-15 129,12 0 0,-9-15 129,1-3-129,0-4-129,2-2 258,1 3 0,0 2 0,-2 5 0,1 2 0,-6 12 0,9-7 0,-9 7 0,0 7 0,0 5 0,-5 5 0,-1 0 0,-3 5 0,1 1 0,-1-1 0,0 1-258,2-5 0,2 0-129,-3-7-258,8 4-258,0-15-774,0 0-1161,0 0-1806,10-11-387,-2-6 0</inkml:trace>
  <inkml:trace contextRef="#ctx0" brushRef="#br0" timeOffset="303149.3391">11195 7120 4902,'29'-25'5289,"-13"18"-645,-3-11-903,5 16-1419,-8-15-1032,9 9-387,-3-7-645,2 5 129,-7-2-387,0 1 258,-11 11-129,11-16 0,-11 16 258,0 0-258,-11 0 0,11 0 0,-15 20 0,9-6-129,2 4 129,3-2-129,1-1 0,1-2-129,5 0 258,-6-13-258,15 16 0,-5-14-129,4-1-258,-1-1 129,2 0-129,2-4 129,0 4-129,0-6 129,1 5 0,-5 1 129,-1 0 129,1 3 129,-6 2 129,-7-5 0,6 13 0,-6-13-129,-3 9 258,-5-8-129,-4-1 0,3-7 129,0-9-129,4 0 129,4-9-129,4-5 258,8-4-258,6 0-387,11 3-3612,-4-3-903,6 2-258,-1-4-516</inkml:trace>
  <inkml:trace contextRef="#ctx0" brushRef="#br0" timeOffset="304841.4359">13275 6866 903,'33'-22'4644,"-17"-2"129,9 13-2193,-14-19 0,9 15-258,-16-15 129,5 14-387,-12-10-774,-1 10-645,-10 4-129,-3 8-387,-6 7 0,-4 15 0,-2 9-129,1 12 0,3 6 0,2 3 129,6-2-129,6-4 0,6-6 0,5-11 258,8-11-258,4-11 258,2-10-258,2-8 0,-2-6 0,2-2 129,-2 0-129,-2 5 0,1 7 0,-4 11 0,0 14 129,1 12-129,-2 16 129,-1 12-129,2 17 129,0 9-129,-3 7 129,0 2-129,-5-2-129,-1-1 129,-4-7 0,-7-10 0,-7-12 129,-8-12-129,-7-11 129,-6-11-129,-3-12 129,-3-10-129,-1-8-129,3-15 258,5-15-387,7-16 0,12-15-258,10-21-387,16 0-645,8-17-387,23 13-129,-3-13 258,16 19 387,-3 7 903,2 18 258,1 20 645,-10 10 774,4 23 645,-16 1 0,9 21 0,-13 4-516,6 15-516,-8-1-129,0 5-387,-3 0 129,-3 0-387,-1-10 258,-4-6-387,-2-5 258,-2-10-129,-8-5 0,13-14 129,-8-8-258,-2-8 258,0-6-258,0-4 129,3 0-129,0 1 129,5 3-129,2 5 0,3 3 129,2 7-129,5 5 129,2 6 0,1 0 0,0 5 0,1 0 0,1 3 0,-3 2 0,1-1 0,-3 0 129,-2-2-258,-4 3 129,-1-3 129,-2-1-129,-5-2 0,-9 6 0,8-11 129,-8 11-129,0 0 0,-15-1 0,2 5 0,-5 10 0,1 8 0,1 1 0,2 8 0,3-1-129,7 2 258,4-3-258,11-7 258,8-3-387,4-11 0,5-6-129,2-5-129,2-11 129,-2-3 0,1-2 0,-7 0 129,-3-1 258,-7 5 129,-8 3 258,-6 12 0,0 0 0,-5-2 0,-7 4 129,0 10-258,0 6-129,3 1 129,3 0-129,2 2 0,3-4-129,1-2 129,0-15-129,13 17 129,-2-17-129,1-8 0,0-8 0,3 2 0,-2-4 0,0 1-129,1 1 129,-3 3-129,-1 7 129,0 3-129,0 3 129,-2 9-129,2 6 0,0 0 129,4 4-129,2-4 0,4 1-258,3-5 258,4-4-387,1-7 387,3-11-129,2-6-129,-2-7 387,0-6 0,-6-8 129,3-8-258,-5-10 387,-2-6-258,-3-4 258,-5-3 0,-4 6 0,0 5 129,-6 8-129,-2 17 0,-1 16 0,0 17 0,-14 27 0,7 16-129,0 9-129,4 10 0,2 7-129,1-2 129,6-1-516,4-14-129,9 2-2322,-2-23-1935,1-7-129,-5-14-645,4-8 129</inkml:trace>
  <inkml:trace contextRef="#ctx0" brushRef="#br0" timeOffset="305397.4677">14629 6724 7998,'-44'-9'5031,"31"9"0,3 0-258,10 0-3612,10 0-387,11 2-387,8-1-129,9 3-129,4-4 129,4 1-129,5-1 0,-5 0-129,-4-1 129,-3-5-129,-7 0 129,-8-2-129,-5-3 0,-7-1 0,-5-2 129,-3 1-129,-4-1 0,0 3 129,-4 0 129,4 11-129,-17-12 0,8 12 0,1 5 0,1 7 0,4 3-129,3 4 0,3 1 0,7 0 0,7 1 129,2-4-129,4-1 0,1-3 0,-2-1 0,1-2 129,-6-2-129,0 0 0,-4-3 0,-5 2-129,-8-7 129,10 8 0,-10-8 0,0 0-129,0 0 129,9 0 0,-9 0 0,5-11 0,-1-2 0,0-3 0,2-5 129,1 1-129,1-1 0,2-1 0,2 2-129,3-1 0,4 7-387,-4-7-3096,9 12-1419,-3-5-258,4 2-387</inkml:trace>
  <inkml:trace contextRef="#ctx0" brushRef="#br0" timeOffset="305841.4931">16754 6174 5160,'-47'-61'5547,"38"36"-516,2-4-258,9 13-2838,-2-3-258,0 19-129,0 18-645,0 19-258,0 12-258,0 16 0,0 11-129,0 8-129,0 5 0,7-4 0,6-10-258,3-13 0,6-15 0,3-16-129,8-16 0,-3-15-129,3-3 0,-6-18-387,1-4-129,-11-20-1677,0 1-2193,-8-14-129,-4 0-516,-7-3 0</inkml:trace>
  <inkml:trace contextRef="#ctx0" brushRef="#br0" timeOffset="306897.5535">16675 6322 9288,'-76'52'5031,"56"-37"0,20-1-516,8-14-3483,22-4-258,8-16-129,9 0 0,-1-9-258,2 3-129,-6 0-129,-5 8 129,-7 7 0,-5 11-129,-10 14 0,-5 15-129,-4 12 258,-1 5-258,-1 5 129,1 2-129,1-7-129,1-6 129,2-12 0,2-11 0,2-16 0,0-6 0,1-15 129,2-7 0,-1-8 0,2-5 0,0-2 0,2 5-129,-2 4 0,-1 7 0,0 10-129,-1 11 129,-2 6-129,-1 16-129,2 10-129,-1 0-129,4 9 0,0-4-258,7 2 0,-3-12 0,5-1-129,-4-13 258,4-3 258,-3-6 387,-5-13 258,-3-3 258,-8-10 258,-1 8 0,-6-8 129,-2 14-129,-8-3-129,0 14-129,-4 2 0,2 14-258,-1 6-129,4 4-129,1 2 0,4 2 0,3 0-129,1-5 129,5-5-129,4-7 129,3-7 0,4-4 0,3-9 0,1-11 0,1-5 0,0-1 0,1-2 0,-3 3-129,0 2 129,-4 5 0,-2 7 0,-4 10 0,0 1-129,-3 12 258,1 4-129,-1 2 0,3 2 0,-1 1 0,4-4 0,-1 0 0,1-5 0,2-4 0,1-2-129,-2-6 258,0-2-258,0-8 129,0-5 0,1-3 0,0-4 0,0 0 0,3 1 0,0 3 0,1 1 0,-1 7 129,2 7-129,-2 3 0,-2 6 0,1 7-129,-4 3 129,2 1 0,-4 0 0,0 0 0,1-3 0,-2-2 0,-9-12 0,16 12-129,-16-12 129,15 0 0,-15 0 0,15-19 0,-5 4 0,0-3 0,1-1 0,0 3 0,1 3 0,-1 5 129,-1 5-129,1 3 0,0 10 0,0 7 0,1 4-129,1 0-258,9 12-2709,-1-14-1935,10-1-258,1-11-258,12-2-387</inkml:trace>
  <inkml:trace contextRef="#ctx0" brushRef="#br0" timeOffset="307117.5661">18882 6288 10449,'0'0'5418,"5"16"-516,-6 4 129,1 9-4257,0 5-387,0 4 0,3-4-129,1-3-129,-1-6-129,0-11-387,8-1-3870,-11-13-645,8-10-129,-8-14-516</inkml:trace>
  <inkml:trace contextRef="#ctx0" brushRef="#br0" timeOffset="307257.5741">18809 6021 11094,'-23'-84'5160,"18"52"-516,5 8-258,2 9-7095,1-6-1935,8 7-258,-1-4-387,4 9-258</inkml:trace>
  <inkml:trace contextRef="#ctx0" brushRef="#br0" timeOffset="307461.5858">19036 5896 8643,'8'74'5418,"-8"-26"-258,-5 1-258,1 13-2709,-3 4-1806,4 3-129,-1-2 0,2-4-129,0-7 0,1-10-129,1-8-258,0-16-258,11-8-4257,-11-14-129,0 0-387,0-21-516</inkml:trace>
  <inkml:trace contextRef="#ctx0" brushRef="#br0" timeOffset="307989.616">18910 6269 7482,'0'-12'5289,"24"-1"-387,-3 6-129,11 9-2064,1-2-2322,6 0-129,-2 0 0,-2 3-129,0 1 129,-5 1-258,-3 0 129,-3 0-129,-3-3 129,-1 1-129,-5 1 0,0-1 0,-3-1 0,-1 1 0,-1-3 0,0 0 0,-10 0 129,10 4-258,-10-4 258,0 0-129,0 0 129,0 0 129,0 0-129,0 0 129,0 0 0,0 0 0,-6 7-129,-3-3 129,-3 7-258,-4 1 129,-2 3-129,-2 6 0,-1 3-129,2 1 258,3 2-258,4-1 129,5-1 0,7 1-129,2-2 129,5-1 0,6-1-129,2-1 129,-2 2-129,2-5 129,-6-1 0,0-3 0,-4-2-129,-5-12 129,0 17-129,0-17-129,-11 4-387,-3-8-516,14 4-3096,-24-14-645,13 2-387,-3-6-516</inkml:trace>
  <inkml:trace contextRef="#ctx0" brushRef="#br0" timeOffset="308281.6327">19333 6488 9804,'71'-21'5289,"-34"8"-387,4 5-129,-9-10-3612,6 6-645,-3-4-129,-6-2-129,-6-1-129,-8 1 0,-8-3-258,-5 6 258,-4 3-129,-8 4 0,-2 7 129,-4 5-129,-3 13-129,2 10 258,-2 7-129,5 4 0,1 6 0,2 0 0,4 0-129,6-7 129,1-7-258,3-10-129,13 0-1161,-6-19-3225,10-2-258,-1-20-387,7-8-258</inkml:trace>
  <inkml:trace contextRef="#ctx0" brushRef="#br0" timeOffset="308477.6439">19813 6001 11094,'7'-21'5160,"-5"33"-129,-2 9-645,-2 24-3999,-2 8 0,1 7-129,-3 6 0,1 1 0,1-8-129,2-9-129,2-6-387,0-18-4386,10-5-258,2-13-387,12-8-516</inkml:trace>
  <inkml:trace contextRef="#ctx0" brushRef="#br0" timeOffset="308777.661">20214 6113 10707,'60'-121'5160,"-48"70"0,-1 13-258,-11 12-4128,0 26-258,-17 0-387,1 23 0,-5 23 0,-3 12 0,-4 14 0,-5 16 0,2 8 0,0 6 129,0-3-129,5-3 0,6-3 0,5-5 0,10-11-129,5-14 0,5-12-129,7-12-258,4-8 129,-4-10-129,3-10-258,-15-11-258,0 0-903,-4-20-3096,-7-5-258,-11-8-258,-1-5-258</inkml:trace>
  <inkml:trace contextRef="#ctx0" brushRef="#br0" timeOffset="308933.67">19982 6483 10062,'62'-21'5289,"-28"9"-129,5 7-258,-2-7-4257,3 7-774,10-1-4515,-11 5-129,0 2-645,-6 6-516</inkml:trace>
  <inkml:trace contextRef="#ctx0" brushRef="#br0" timeOffset="309077.6782">20596 6746 10836,'0'11'5031,"0"6"-1032,0-17-3999,0 0-4773,0 0-774,-6 14 0</inkml:trace>
  <inkml:trace contextRef="#ctx0" brushRef="#br0" timeOffset="323152.4832">8393 9164 6837,'0'17'4902,"7"-9"0,9-8-645,10 3-3096,2-6-258,14 0-258,4-8 0,3 1-129,-1-3-129,-2 4 0,-5 0-129,-9 6 0,-6 3 0,-7 0-129,-8 5 129,-11-5-129,11 17 0,-9-6 0,-2 0 0,0 5 0,0-1 0,2 6 0,-2 2 0,3 8 129,-3 10-129,1 12 0,-1 15 0,2 11 129,-2 20-129,1 8 0,2 8 0,1 5 0,2-1-129,3-5 129,2-11-129,1-13 0,1-15 129,-2-15-129,0-8 0,0-14 0,-5-7 0,-3-8 0,-1-7 129,-2-4 0,0-12-129,-19 16 129,5-14-129,-8 1 129,-4 1-129,-7-1 129,-3 1 0,-3 3-129,-1-2 129,-2 4-129,2 0 0,0 3 0,3-6-129,5-1-258,5 2-258,-4-7-3741,14 0-774,0-12-258,7 1-387</inkml:trace>
  <inkml:trace contextRef="#ctx0" brushRef="#br0" timeOffset="323433.4993">8490 10178 9933,'0'0'5289,"11"-17"-258,12 10-129,-2-8-4128,9 6 0,-2-6-387,4 7-129,-4-1-258,-4 1 0,-4 4-258,-5-1-516,5 5-3999,-20 0 0,12 0-516,-12 0-387</inkml:trace>
  <inkml:trace contextRef="#ctx0" brushRef="#br0" timeOffset="324349.5517">9419 9991 7740,'0'-14'5418,"-1"-7"-516,1 21 129,0 0-3483,17 29-516,1-3-129,11 13-387,5 5-129,5 9-129,3 0 129,0 0-258,-3-4 0,-4-2-129,-6-7 0,-9-9 0,-6-7 0,-4-7 0,-6-4-129,-4-13-129,0 0-129,-7-6-774,7-6-3741,-10-12 0,1-5-645,-2-10-387</inkml:trace>
  <inkml:trace contextRef="#ctx0" brushRef="#br0" timeOffset="324588.5654">9720 9926 8256,'4'-16'5289,"-4"16"-387,3 19-129,-6 3-3741,1 16 0,-7 4-516,-2 13-129,-4 3-129,-3 8-129,-4 0 0,0-5 0,-2-3-258,2-4 129,2-6-129,1-11-516,11-6-4128,-1-8 129,8-9-645,1-14-387</inkml:trace>
  <inkml:trace contextRef="#ctx0" brushRef="#br0" timeOffset="324989.5883">10401 10263 10449,'0'0'5547,"6"13"-387,-6-13-129,0 0-4644,0 0-645,0 0-3096,0 0-1677,0 0-129,0 0-387</inkml:trace>
  <inkml:trace contextRef="#ctx0" brushRef="#br0" timeOffset="326573.6789">11524 9386 1806,'-1'-12'4644,"1"12"129,0 0-1419,-2-21-516,2 21-645,0 0-387,5 5-258,-5-5-516,12 39-129,2-8-258,6 13-258,2 7-129,8 9 129,1 2-258,3 1 0,-2-3-129,2-10 129,-7-7-258,-3-4 129,-4-12 0,-8-4 0,-1-10-129,-4-2 0,-7-11-258,0 0-387,0 0-3354,0-20-903,0 5-258,-5-14-645</inkml:trace>
  <inkml:trace contextRef="#ctx0" brushRef="#br0" timeOffset="326948.7004">11877 9321 7224,'0'0'5289,"0"0"0,0 6-387,-13 7-3870,5 17-129,-6 2-258,0 9-387,-3 9 0,-2 7 0,-2 3-258,0 3 129,-4 0-129,-1 0 0,1-2-129,0-6 129,4-5 129,2-11-129,5-5-129,4-12-645,11-4-3870,-1-18-387,18 0-258,-3-13-645</inkml:trace>
  <inkml:trace contextRef="#ctx0" brushRef="#br0" timeOffset="328548.7919">12429 9275 1032,'-8'-16'4644,"8"16"516,-7-12-516,7 12-2322,0 0-645,0 0-387,-9 0-129,9 0-387,0 0-129,5 17 0,-5-17 0,11 21-258,-1-8 129,6 8-129,3-1 0,5 3-129,3-3 0,3 1-129,0-2 0,0-2 0,-3-5 0,-3-3-129,-4-2 0,-5-5 129,-3 3-129,-3-2 0,-9-3 0,10 0 0,-10 0 0,0 0 0,0 0 0,8 3 0,-8-3 0,0 0 0,-1 16 0,-7 1 0,-5 3 0,-4 8 129,-3 4-258,-5 6 129,-4 1 0,0 5-129,1-3 0,1-6 0,5 0-258,2-13-387,14 9-2193,-3-17-2193,9-1-129,0-13-387,0 0-258</inkml:trace>
  <inkml:trace contextRef="#ctx0" brushRef="#br0" timeOffset="328996.8175">13226 9264 6708,'7'-12'5289,"-7"12"-258,6 9 0,-6-9-3741,9 26-387,-2-9 129,6 10-645,0 4 129,5 4-258,1 0 129,3 5-258,1-2 0,1-1 0,3 0 0,-1-2-129,0-3 129,-2-3-129,-2-6 0,-1-3 0,-3-5-129,-4-5 0,-2-1-129,-3-6-129,-2 3-774,-7-6-3870,0 0-129,0-6-516,0 6 0</inkml:trace>
  <inkml:trace contextRef="#ctx0" brushRef="#br0" timeOffset="329448.8434">13557 9287 5289,'0'0'5547,"0"0"-645,0 0 0,-4-12-3354,4 12-258,0 0-129,0 0-387,-7 10-258,2 1-258,-4 4 129,0 10-258,-6 2 129,0 11-258,-7 1 129,-2 6-258,-2 2 0,-2 2 129,1-4-258,1-4-129,6 3-774,-7-15-3870,15-3-129,-1-6-387,4-5-387</inkml:trace>
  <inkml:trace contextRef="#ctx0" brushRef="#br0" timeOffset="378709.6609">5176 12794 4257,'-9'-39'4902,"5"22"-258,3 3-258,-5-10-2322,6 24-645,5-16-129,7 17-387,-4 8 129,8 23-258,-2 9-129,7 17-129,0 13-129,8 16 0,1 9-129,7 13-129,5 0 0,1 0-129,1-7 129,0-6-129,-4-11 0,-4-8-129,-4-11 0,-9-18-258,-4-8-129,-8-19-516,2-1-2838,-13-20-1032,0 0-387,6-29-387</inkml:trace>
  <inkml:trace contextRef="#ctx0" brushRef="#br0" timeOffset="378988.6769">5860 12684 8514,'1'-16'5031,"-5"24"-129,-5 16-387,2 22-3483,-4 4-129,6 21-258,-3 8-129,3 13 0,-5 5-258,2 13-129,-5-2 0,2-2-129,-3-4 0,-1-12-129,3-11-129,-1-13-387,9-4-2709,-4-25-1548,5-12 0,3-25-516,-8 9-387</inkml:trace>
  <inkml:trace contextRef="#ctx0" brushRef="#br0" timeOffset="379189.6884">5471 13418 5934,'0'11'5160,"20"-10"-387,10 2-258,8-10-2967,7 7-1161,4-3-387,-3-2-2709,0 3-1290,-5 2-645,-3 0-387,-6-2 0</inkml:trace>
  <inkml:trace contextRef="#ctx0" brushRef="#br0" timeOffset="379437.7026">6097 13350 9030,'9'-2'5160,"7"9"-129,-2 10-258,-3-2-3612,12 14-258,-3 1-129,2 10-258,-1 1-258,0 3-129,-3-3-129,-2 0 0,-3-7 0,-3-5-387,4-3-774,-14-26-3741,15 8 258,-6-14-645,1-16-258</inkml:trace>
  <inkml:trace contextRef="#ctx0" brushRef="#br0" timeOffset="379640.7142">6377 13191 9288,'-23'-4'5031,"10"11"-129,4 12-387,-9 0-3483,11 15-258,-4 0-258,3 13-129,-7 7-129,0 9-129,-5 2-129,-3 1-258,2 6-3483,-7-12-1032,1-2-258,3-13-387</inkml:trace>
  <inkml:trace contextRef="#ctx0" brushRef="#br0" timeOffset="380136.7426">7571 12684 8127,'6'-18'5031,"4"11"-258,-6 23-129,-4 14-3483,3 24-129,-3 5-129,7 19-258,-1 3-129,2 6-129,0-1-258,2-3 0,0-12-129,-1-10-129,2-8-258,-5-21-645,6-3-3612,-10-17 0,-2-12-516,0-7-387</inkml:trace>
  <inkml:trace contextRef="#ctx0" brushRef="#br0" timeOffset="380436.7597">7540 12697 8901,'9'-86'4902,"9"54"-129,5 0-258,12 8-3741,3 1 258,13 17-258,-2 6-129,2 13-129,-3 12-129,-3 10-129,-9 12-129,-6 4 129,-15 5-258,-7-2 129,-11 0-129,-12-4 0,-11-7-129,-7-5 0,-4-6-129,-6-12-129,4-3-516,-3-17-903,14 0-2838,6-10-258,17-8-129,6-12-645</inkml:trace>
  <inkml:trace contextRef="#ctx0" brushRef="#br0" timeOffset="380692.7744">8440 12376 9804,'0'0'4902,"-5"25"0,-11 12-387,-6 7-3741,4 21-258,-3 6 0,6 15 129,-2 4-258,6 4 129,3-2-258,8-5-129,3-7 0,11-14-129,10-11-129,5-19-774,15-7-3741,-5-19-258,5-7-387,-3-9-129</inkml:trace>
  <inkml:trace contextRef="#ctx0" brushRef="#br0" timeOffset="380908.7867">8673 12800 7353,'0'0'5160,"10"21"-129,5 10-129,-1-7-2322,7 15-1935,-1 0-129,7 4 0,-3 1-258,-3-1-129,-1-3-258,-5-10-387,3 4-1806,-10-17-2322,0-4-387,-8-13-258,0 0-516</inkml:trace>
  <inkml:trace contextRef="#ctx0" brushRef="#br0" timeOffset="381113.7984">8939 12837 5676,'-14'-11'5160,"3"11"-516,0 14 0,-4-4-2322,3 21-1548,-8-1-129,4 10-129,-4 1-129,1 1-387,-2 3-387,-1-11-903,8 0-3096,-3-10-129,8-4-516,9-20-129</inkml:trace>
  <inkml:trace contextRef="#ctx0" brushRef="#br0" timeOffset="381412.8155">9020 12397 9030,'38'-18'5031,"-17"19"0,7 16-258,0 3-3870,11 18-129,-4 4-129,2 21 0,-7 3-258,-6 12-129,-15 2-129,-7 10 129,-9 1-258,-11-4 129,-4-2-258,-1-9 129,0-7 0,-2-8-258,8-3-258,-7-21-1677,6 5-2709,0-11 0,4-5-387,-3-11-387</inkml:trace>
  <inkml:trace contextRef="#ctx0" brushRef="#br0" timeOffset="382376.8707">11024 12329 2580,'28'-9'4644,"-5"3"129,9 2-129,11 4-2193,5-13-1290,13 12-387,-2-9-258,3 7 129,-7-4-258,-2 4-129,-12-1-129,-10 3 0,-11-2-129,-8 2 0,-12 1 0,0 0-258,0 0-387,-2-14-2193,2 14-1677,-17-3-387,5 3-258,0 1 388</inkml:trace>
  <inkml:trace contextRef="#ctx0" brushRef="#br0" timeOffset="382652.8865">11208 12559 8127,'9'21'5031,"9"-21"-129,7 3-1032,4-4-2838,11 1 0,-2-6-129,7 6-516,-5-4 0,0-1-129,-5 3-258,-7 1-129,-6 1-129,-9 0-258,1 6-1290,-14-6-2709,1 15-387,-1-15-387,-9 20-258</inkml:trace>
  <inkml:trace contextRef="#ctx0" brushRef="#br0" timeOffset="382976.905">11273 12893 6450,'0'15'5418,"6"-8"-258,6-3-516,8 8-1935,-1-12-1935,10 3 0,2-3-258,3 0-129,3-2 0,2-2-129,-2-4 0,-1 0 0,-5 1-129,-3 0-129,-5 2 129,-6 2 0,-5 1-129,-12 2-129,10 0 0,-10 0-129,0 0-387,0 0-1161,0 11-3225,0-11 0,0 0-516,0 0-387</inkml:trace>
  <inkml:trace contextRef="#ctx0" brushRef="#br0" timeOffset="384312.9814">3864 13302 1548,'0'0'3999,"10"10"387,-10-10-129,18-3-1677,-3 5-1548,-4-2 129,10 1-258,-3-1 0,9 3-129,-3-3-129,7 1-258,0 1-129,0-1-129,0 1 0,-3-1 0,-5 1-129,-3 0 0,-5 1 0,-2-3 0,-5 0 0,-8 0 0,10 4 0,-10-4 0,0 0 0,0 0 129,0 0-129,0 0 0,0 0 129,0 0-129,0 0 129,0 0 129,0 0-129,0 0 129,0 0-129,0 0 129,0 0 0,0 0-129,0 0 0,0 0 0,4 13 0,-4-13-129,-1 19 0,-2 0 129,-1 7 0,2 14-129,-2 6 129,3 9 0,1 6-129,0 3 129,0-1-129,5 2 0,1-8 129,1-6-258,-1-12 129,-1-4-129,0-8 258,-3-7-129,-1-2-129,-1-18 0,0 21-258,0-21-774,0 0-3483,0 0-258,0 0-516,-7-1 0</inkml:trace>
  <inkml:trace contextRef="#ctx0" brushRef="#br0" timeOffset="387480.1626">13053 11768 1935,'1'-14'4386,"8"7"0,-9 7-2064,13-5-129,-13 5-258,23-3-129,-12-2-387,13 5-258,0-5-129,13 2-258,1-7-129,12-2 0,0-6-129,6 3-258,-3-5 0,0 4-129,-6-1 129,-3 4-258,-14 1 0,-4 5 129,-10 5 0,-6 0-129,-10 2 129,0 0-129,1 14 129,-1 0-129,-5 3 258,0 6-258,-1 3 0,0 8 0,3 6 0,-2 8 0,2 9 0,-1 7 0,3 10 0,1 1 0,0 6 129,5-2 0,1-5 0,4-4-129,-2-9 129,1-10 0,4-9 0,-3-4-129,-3-11 0,1-3 0,-4-5 0,-1-4 129,-3-4-129,0-11 0,0 16 0,0-16 129,-15 8-129,3-7 0,-2 2 0,-4-2 0,-3 2 0,-4-1 0,-2 1 0,-3 0 129,-1-1-129,-6 3 0,0 0 0,-2 2 0,-1 3-129,-2-1 129,-1 3-258,-2 1-129,3 8-516,-2-14-2838,12 6-1032,3-8-516,12-5-258</inkml:trace>
  <inkml:trace contextRef="#ctx0" brushRef="#br0" timeOffset="387729.1768">13241 12305 8127,'-6'-16'5031,"6"16"0,17-13-258,10 13-3741,1-7-129,9 7-258,0-3-129,6 3-387,-2 2-258,-1-2-645,6 5-3870,-14-2-258,1 0-129,-5-3-774</inkml:trace>
  <inkml:trace contextRef="#ctx0" brushRef="#br0" timeOffset="387997.1921">14044 12144 7353,'11'22'5160,"-3"-10"-129,4 11-258,-2-5-3612,11 20 0,-2-5-258,8 11-129,-3-5-258,4 4-258,-1-5 0,-1-5-129,-4-2-129,-1-8 0,0 0-516,-8-15-645,6 2-3741,-9-9 0,1 1-387,-11-2-387</inkml:trace>
  <inkml:trace contextRef="#ctx0" brushRef="#br0" timeOffset="388268.2076">14380 12236 4902,'-4'-17'4902,"4"17"-129,-14-1-129,10 10-2838,-7-1-516,6 13-387,-10 1 0,3 8-129,-7 1-258,0 7-258,-4 1 0,0 3-129,-1 0-129,-1-4-258,6 2-516,-3-15-1935,7 6-2064,5-10 0,5-4-645,5-17 0</inkml:trace>
  <inkml:trace contextRef="#ctx0" brushRef="#br0" timeOffset="389048.2523">15310 11846 7353,'-11'5'4902,"11"-5"0,9 2-516,6-4-3096,16 2-516,3 0-258,10 0 129,-1 0-258,5 0-258,-3 0 129,-3 0-129,-7 0-129,-8 0 258,-8 0 0,-6 0 0,-13 0-129,9 6 129,-9-6 0,-1 19 0,-5-1-129,-1 13 0,2 1-129,0 9 129,2 3-129,-1 2 0,1-2 0,0-1 129,1-7-129,0-9 0,2-3-129,-3-8-129,3-3-129,0-13-774,0 0-3612,7 0-129,-1-11-258,-1-9-645</inkml:trace>
  <inkml:trace contextRef="#ctx0" brushRef="#br0" timeOffset="389364.2703">16062 11502 8643,'0'-30'4902,"0"30"129,0 0-516,0 32-3612,-3 8 129,3 24-258,0 7-129,0 18-129,0 3-258,1 5 129,1-4-387,1-10 129,0-10-129,-1-14-258,1-12 129,-1-18-258,1-9-258,-3-20-1935,0 0-1935,0-15-387,0-9-387,0-15-258</inkml:trace>
  <inkml:trace contextRef="#ctx0" brushRef="#br0" timeOffset="389681.2885">15882 11457 8643,'-8'-58'5160,"25"38"-258,11 2-258,18 14-3741,6 4 0,11 13-258,1 7 0,1 12-129,-10 7-129,-6 9-258,-13 3 0,-10-1 0,-13 0 0,-13-2-129,-7-2 129,-12-7 0,-7-3-129,-7-7 129,-3-6-258,-10-6 0,-1-4-129,-3-6-129,8 0-516,-3-13-2451,16 2-1548,7-10-129,18-1-387,8-8-129</inkml:trace>
  <inkml:trace contextRef="#ctx0" brushRef="#br0" timeOffset="389980.3056">16728 11310 8643,'14'-18'5160,"-5"7"-387,-9 19-258,-14 12-3612,0 22-129,-9 7 0,3 20-258,-8 6 0,3 14 0,3-3-258,6 3 0,6-3-129,8-4 0,7-11-129,12-9 258,7-11-387,6-16 129,3-6-387,-1-17-387,8-1-3483,-9-11-645,0-12-258,-7-12-387</inkml:trace>
  <inkml:trace contextRef="#ctx0" brushRef="#br0" timeOffset="390213.3189">16927 11690 9804,'-12'0'5031,"12"0"129,6 29-387,8-9-3870,9 13-258,0-1-129,9 8 129,-7-5-387,2 4 129,-5-6-387,-2-1 129,-6-5-387,-4-10-258,1 4-645,-11-21-3612,0 0 0,8 0-516,-4-7-258</inkml:trace>
  <inkml:trace contextRef="#ctx0" brushRef="#br0" timeOffset="390401.3297">17118 11705 8901,'-25'-4'5031,"14"11"-258,-2 6-387,6 13-3354,-9 1-387,3 11-258,-5-2-129,-1 3-258,2 4-387,-4-13-1161,7 6-2838,0-11-387,6-7-129,8-18-516</inkml:trace>
  <inkml:trace contextRef="#ctx0" brushRef="#br0" timeOffset="390724.3481">17338 11381 9417,'38'2'5160,"-10"16"-129,-1 8-387,6 16-3225,-2 4-645,4 18-129,-10 4-129,-2 7-129,-13 6-258,-10 1 129,-8-3-129,-12 0 0,-7-10-129,-3-5-129,-5-10 0,1-6-129,3-8 0,0-11-516,10 3-903,-6-14-3354,12-3 0,-3-5-258,7-2-645</inkml:trace>
  <inkml:trace contextRef="#ctx0" brushRef="#br0" timeOffset="412108.5712">4069 15993 645,'8'-2'4644,"-8"2"516,0 0-258,14-3-2451,-12-11-645,16 14-387,-4-15-258,13 8-387,-1-5-258,8 5-129,-1-1 0,2 1-258,-3 7 129,-3 0-258,-6 0 0,-6 0 0,-4 2 0,-5 1 129,-8-3-129,9 6 129,-9-6-129,0 0 129,3 21-129,-2-8 129,1 5-129,-2 5 129,0 14-258,1 4 258,-1 4-129,0 2 0,0 2 129,0 2-129,-1-1 129,-1-4-129,2-10 129,0-1 0,0-7 0,0-6 0,2-2-129,1-8 0,-1-2-129,-2-10-258,7 18-2451,-7-18-1935,0 0-645,0-7-129,6-4-645</inkml:trace>
  <inkml:trace contextRef="#ctx0" brushRef="#br0" timeOffset="412788.6101">5685 15446 6321,'3'-23'5031,"-1"11"-258,1-4-1161,4 14-1161,-5-14-903,12 9-516,1-5-387,10 5-129,4-3-258,8 3 0,6-2 0,4 7-129,0-1-129,-2 3 129,-5 3 0,-6 3-129,-8 5 129,-7 3 0,-10 6 0,-7 4-129,-4 7 258,-6 10-258,-5 8 258,-1 11-258,1 8 0,0 5 0,5 2 0,1 2 0,5-4-129,2-1 129,2-3-129,5-12 258,4-9-129,0-4 0,0-8 0,-2-3 0,0-6 258,-3-8-258,-3-3 129,-3-4-258,0-12 258,-12 21-129,-1-14 0,-5 1 129,-4-3-129,-5-1 0,-4 2 0,-4-2 0,-1 1-129,-6 0 129,3-3-258,-2-2 0,5 3-387,0-3-645,13-3-3741,-1-6 0,9-1-516,7-12-258</inkml:trace>
  <inkml:trace contextRef="#ctx0" brushRef="#br0" timeOffset="412972.6207">5701 16109 8385,'14'-18'5031,"6"14"-258,7-15-1290,8 14-2580,4 0-387,5-4-1419,7 4-3354,-4 2-387,2 0-387,-5-3-258</inkml:trace>
  <inkml:trace contextRef="#ctx0" brushRef="#br0" timeOffset="413165.6317">6335 15862 8256,'25'-12'5160,"-9"14"0,-5 5-387,11 18-3354,-6-4-516,10 11-129,-2-3-258,2 3-258,-2-1 0,0-4-129,-2 0-516,-3-10-387,5 11-3096,-12-20-1032,1-1-258,-13-7-516</inkml:trace>
  <inkml:trace contextRef="#ctx0" brushRef="#br0" timeOffset="413361.6429">6606 15683 9933,'-15'-3'4902,"9"32"0,-4 0-387,2 16-3612,-6 3-516,2 5-129,-4 3-129,-4 9 0,1-4-387,-3-12-1935,4 3-2322,4-10-516,3-5-129,4-11-645</inkml:trace>
  <inkml:trace contextRef="#ctx0" brushRef="#br0" timeOffset="413720.6634">7942 15190 10062,'17'0'5160,"-10"18"-516,0 33-258,-7 6-3096,6 25-645,-2 7 0,1 10-387,0-2-129,1-4-258,3-11-258,-5-15-774,9-6-3741,-10-25 129,4-9-387,-7-27-516</inkml:trace>
  <inkml:trace contextRef="#ctx0" brushRef="#br0" timeOffset="413976.6781">7880 15222 8514,'25'-109'5418,"5"75"-387,12 14-387,2 5-3225,12 19-387,-3 10-387,4 17-258,-9 5 0,-8 7-129,-10 9-258,-12 3 258,-13 3-129,-8 0-129,-15-5 0,-12-3-258,-6-1-258,-7-17-645,8 5-2967,-7-20-774,12-6-387,8-15-258</inkml:trace>
  <inkml:trace contextRef="#ctx0" brushRef="#br0" timeOffset="414216.6918">8604 15008 6321,'44'-17'5160,"-44"44"0,-12 13-516,-5 26-1677,-10 4-1935,8 19-387,2-1 0,8 11-258,9-7-129,7-8-129,11-13 0,10-8-129,5-16-129,3-16-129,2-8-516,-6-25-1161,3-1-2709,-11-22-387,-4-4-258,-10-18-258</inkml:trace>
  <inkml:trace contextRef="#ctx0" brushRef="#br0" timeOffset="414396.7021">8822 15436 9030,'0'-14'5160,"18"16"-387,-7 11 0,8 16-3612,1-2-258,8 10-387,-3 1-129,1 2-258,-1-3-129,-3-6-258,-1 4-516,-9-29-1419,6 8-2580,-9-14-258,0-6-387,-2-17 0</inkml:trace>
  <inkml:trace contextRef="#ctx0" brushRef="#br0" timeOffset="414556.7113">9104 15409 8385,'-20'-43'5160,"8"43"-129,-8 0-516,3 29-3225,-7-1-258,3 10-645,1 0-258,2 2-387,8 5-1032,-6-13-3354,15-3-258,1-16-129,3-8-645</inkml:trace>
  <inkml:trace contextRef="#ctx0" brushRef="#br0" timeOffset="414796.725">9204 15130 9933,'45'-39'4902,"-18"43"129,0 6-774,8 26-3225,-1 4-258,5 16-258,-2 5-129,-2 7-129,-6 7 0,-9 7-258,-9 3 0,-10-1 0,-7-3-129,-13-4-387,-3 7-1806,-12-23-2322,-1-7-516,-4-21-387,5-11-258</inkml:trace>
  <inkml:trace contextRef="#ctx0" brushRef="#br0" timeOffset="415128.744">11979 14691 7998,'0'0'5289,"7"0"0,11 2-645,2-5-3741,8 3-258,3-1-129,3 1-258,1 0-258,-4 0-387,3 5-1419,-12-3-2709,-2 7-516,-7-3-387,-13-6-387</inkml:trace>
  <inkml:trace contextRef="#ctx0" brushRef="#br0" timeOffset="415308.7543">12058 14942 8901,'43'5'5160,"-10"-5"-258,4-14-1290,3 11-2838,-7-9-387,0 5-516,-3 7-1419,-11-2-3096,-10 2-387,-9 0-129,0 9-516</inkml:trace>
  <inkml:trace contextRef="#ctx0" brushRef="#br0" timeOffset="415524.7666">12086 15179 4644,'-7'30'5547,"8"-19"-129,9-6-516,8 7-1806,-2-13-1806,10 1-387,-4-7-258,3 3-258,-4-3-258,-1 2-129,-1 1-516,-11-8-1935,1 12-2322,-9 0-516,0 0-258,0 0-387</inkml:trace>
  <inkml:trace contextRef="#ctx0" brushRef="#br0" timeOffset="416304.8112">13639 14102 9933,'26'-2'5418,"-7"27"-258,-1 18-129,14 21-4515,-6 18-258,4 13 129,-1 8-129,-1 15 0,-2 0-129,0-5 129,-2-17-258,-3-12 129,-3-17 0,-1-13 0,-1-16 129,1-22-129,-4-16 129,1-19-129,0-17 0,1-18 0,3-16 0,4-15-129,4-21 129,5-15-129,1-3-129,3 2 129,-2 10 0,-1 11-129,-6 20 0,-6 21-258,-5 31-516,-15 16-2322,-1 23-1935,-12 11-129,-4 12-516,-2 3-516</inkml:trace>
  <inkml:trace contextRef="#ctx0" brushRef="#br0" timeOffset="416500.8225">13848 14609 9546,'-11'12'5547,"22"0"-645,16-12 0,6 0-4386,13-4-258,7 0-645,-2-12-2064,9 9-2322,-2-1-258,-3-2-387,-3-2-516</inkml:trace>
  <inkml:trace contextRef="#ctx0" brushRef="#br0" timeOffset="416704.8341">14615 14485 7224,'21'19'5547,"-12"-5"-645,3 6 129,-1-7-3354,8 15-903,-3-3 0,5 7-387,-1-3-129,1 2-258,2-1 0,-5-9-516,5 5-903,-12-16-3483,6-1-258,-5-9-258,1-5-387</inkml:trace>
  <inkml:trace contextRef="#ctx0" brushRef="#br0" timeOffset="416900.8453">14894 14461 7482,'-25'-39'5418,"11"37"-516,0 13 0,-10 7-3483,7 22-387,-7 0-387,3 8-258,-5 0-129,0 3-258,1-2 129,1-4-516,8 6-1161,0-14-3483,6-4-129,3-11-258,7-7-516</inkml:trace>
  <inkml:trace contextRef="#ctx0" brushRef="#br0" timeOffset="417259.8659">15958 14139 11223,'0'0'5418,"-1"29"-516,-5 3-903,3 30-3225,-2 9-258,3 10-258,-2 5 0,3 4-387,1-5 0,-2-9-258,2-9-129,0-20-774,3 0-2064,-1-22-1548,0-9-516,-2-16-129,0-12 129</inkml:trace>
  <inkml:trace contextRef="#ctx0" brushRef="#br0" timeOffset="417516.8806">15924 14162 7740,'41'-132'5418,"-7"100"-129,4 15-516,4 17-2709,2 3-1161,6 14-258,-3 5-387,-5 10 0,-8 6-258,-7 6 129,-9-1-129,-11 8 0,-7 0 0,-16-3 0,-9 1-129,-10-8 0,-7 2-387,-12-16-645,8 9-2064,-7-19-1806,7-2-129,10-15-516,13 0 258</inkml:trace>
  <inkml:trace contextRef="#ctx0" brushRef="#br0" timeOffset="417800.8968">16742 13839 9030,'9'-12'5031,"-19"26"-258,-5 18-129,-8 4-3354,2 24-645,-1 6 0,2 19 0,-1-1-258,7 7 0,4-4-129,8-5 0,3-7 0,12-12-258,5-12 129,5-11-387,4-13 258,1-10-516,5-3-1161,-2-14-3225,1-8-258,-2-13-258,0-6-387</inkml:trace>
  <inkml:trace contextRef="#ctx0" brushRef="#br0" timeOffset="418032.9101">16982 14262 8256,'0'0'5160,"0"0"0,15 20-387,-5-1-3354,14 13-387,0-1-258,7 9-129,-4-1-129,2 1-129,-4-5-129,-4-5-258,-4-6-129,-5-6-258,-2 0-645,-10-18-2451,0 0-1290,0 0-645,0 0 0,3-17-516</inkml:trace>
  <inkml:trace contextRef="#ctx0" brushRef="#br0" timeOffset="418228.9213">17196 14229 10191,'-36'0'5160,"17"20"-258,-1 4-258,3 14-3870,-5 1-387,4 6-129,-3-1-129,0 1 0,1-3-387,0-13-387,10 6-3354,-4-14-774,6-4-129,8-17-774</inkml:trace>
  <inkml:trace contextRef="#ctx0" brushRef="#br0" timeOffset="418536.9389">17284 14069 7998,'22'-31'5547,"-7"31"-258,0 9-258,10 18-2064,-2 2-2322,7 19 0,-2 5-129,-1 10-258,-6 3 0,-6 4 0,-8 3-129,-9-1 0,-13-1-129,-8-4 0,-10-3-129,-2-2 0,-5-6 0,-3-4-129,1-3-258,3-7-258,8 4-774,-8-15-3483,16-1 0,-3-12-387,10 4-516</inkml:trace>
  <inkml:trace contextRef="#ctx0" brushRef="#br0" timeOffset="444212.4075">15389 14368 5289,'20'14'5031,"-6"-6"-129,3-5-387,6 9-2838,-10-12-258,11 3-645,-7-4 0,7-2 0,-5-10-129,3 4 0,-2-8-129,-1 7 0,-3-3-129,-2 4-129,-6 6 0,-8 3 0,7 10 0,-7 9-129,0 8-129,-2 6 129,0 11-129,-1 5 129,1 2-129,0 7-129,2 3 129,-1 1-258,1 2-516,-3-7-4386,3-1 0,-4-6-516,1-2-516</inkml:trace>
  <inkml:trace contextRef="#ctx0" brushRef="#br0" timeOffset="468863.8174">10666 3818 5934,'-1'-16'4773,"-10"12"-903,-1 4 387,-9 0-2709,7 19-516,-8 6 0,4 20-516,-5 11 129,3 24-258,-3 14 0,1 17 0,-1 11-129,-1 11-129,2 9-129,2 3 0,4-7 0,6-10 0,6-10 129,4-13-387,12-14 258,11-13 0,7-20 129,8-13-129,3-12 129,3-8-258,-4-8 0,-5-6-258,-3 1-4128,-18-9 0,-7 3-774,-7-6-258</inkml:trace>
  <inkml:trace contextRef="#ctx0" brushRef="#br0" timeOffset="469483.8529">15134 3748 9417,'21'-17'5289,"-5"17"-645,12 11-258,-2 12-3225,9 21-516,1 13-129,6 22-258,-3 14 0,-3 12-129,-7 11 0,-9 4-258,-10 6 129,-7-1 0,-9-3 0,-16-9 0,-7-11-129,-7-11 0,-3-13 0,-2-12 0,2-9-258,-1-18-258,12 1-2193,-3-23-1806,13 0-129,1-11-645,17-6-129</inkml:trace>
  <inkml:trace contextRef="#ctx0" brushRef="#br0" timeOffset="480824.5016">18583 3974 774,'11'-12'1806,"-11"12"-516,0 0-258,0 0-129,9 0 129,-9 0 258,0 0 516,7 0 0,-7 0 387,0 0-129,0 0 0,0 0 0,0 0-129,0 0-387,0 0-258,0 0-516,0 0-258,13 0-129,-2 0-129,6 0-129,6-3 0,6-1 0,6-1 0,2-3 0,1 1-129,0 1 129,-4 1-258,-6-1 129,-4 6 0,-7-1-129,-6 1 129,-1 0 0,-10 0 0,6 14 0,-5 1 258,0 6-258,1 5-129,-2 6 129,1 8 0,-1 4 0,0 4-258,0 1 129,0 2-258,-3-9-645,3 6-3741,-1-11 0,1 0-387,0-12-774</inkml:trace>
  <inkml:trace contextRef="#ctx0" brushRef="#br0" timeOffset="492412.1643">18690 4296 8256,'-5'-50'5160,"5"13"-129,6 0-516,6-10-3612,15 6 0,9-2-516,9 6 0,-2 4-258,1 9 0,-8 6-129,-6 12 129,-16 7-129,-14 21 129,-19 13 0,-18 14-129,-13 15 258,-10 5-258,-4 3 129,3-2-129,7-8-129,10-12 129,20-16 0,17-19 0,18-18 129,26-18-129,19-10 129,14-6 0,6-5 129,1 6 0,-8 4 0,-9 14 0,-20 15 0,-19 13 0,-28 21-129,-21 10 129,-20 15-258,-7 2 129,0 2-129,3-3 0,13-8 129,18-9-129,23-17 0,30-15-129,23-10 129,16-17 0,9-6 0,5-5-129,-8 0 0,-12 2 129,-17 7 129,-24 10 0,-24 11 0,-6 2 0,-25 13-129,-6 6 129,-1 1-258,3-4 0,8 4-258,7-7-258,16 7-1161,4-22-3354,17 21 0,2-18-387,7 4-516</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03T16:43:33.890"/>
    </inkml:context>
    <inkml:brush xml:id="br0">
      <inkml:brushProperty name="width" value="0.05292" units="cm"/>
      <inkml:brushProperty name="height" value="0.05292" units="cm"/>
      <inkml:brushProperty name="color" value="#FF0000"/>
    </inkml:brush>
  </inkml:definitions>
  <inkml:trace contextRef="#ctx0" brushRef="#br0">22600 11514 8385,'26'-5'4902,"-26"5"-645,11-4-2838,-11 4-6063,0 0-258,-8 9-387</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03T16:54:49.877"/>
    </inkml:context>
    <inkml:brush xml:id="br0">
      <inkml:brushProperty name="width" value="0.05292" units="cm"/>
      <inkml:brushProperty name="height" value="0.05292" units="cm"/>
      <inkml:brushProperty name="color" value="#FF0000"/>
    </inkml:brush>
  </inkml:definitions>
  <inkml:trace contextRef="#ctx0" brushRef="#br0">7694 5499 3096,'3'-10'4515,"-3"10"0,0-14-1032,0 14-516,0 0-1032,0 0-258,2-14-516,-2 14-387,0 0 0,-6 16-258,-4-2 0,1 9-258,-2 8 129,0 8-258,1 3 129,1 5-129,3 4-129,4-3 0,2 0 0,7-8 0,7-9 0,4-7 0,4-10-129,2-11 129,1-4 0,-1-13 0,-1-9 0,-4-5 129,-6-3-129,-3-2 129,-9-6-129,-1 0 0,-5-3 129,-7 1-129,-2 3 129,-3 3-129,-1 2-129,1 5 0,2 8-258,0 6-258,15 14-2967,-9 1-1161,9 10-258,0-11-387</inkml:trace>
  <inkml:trace contextRef="#ctx0" brushRef="#br0" timeOffset="496.0283">8081 5542 8256,'2'-38'5031,"-2"28"-258,-10-5 0,10 15-3612,-16 0-129,7 16-387,-6 5-258,5 8-129,-2 7 0,4 5-129,1 3-258,3-3 129,4-2-129,1-6 0,7-6 0,0-8-129,6-7-129,-1-12-387,7-1-258,-4-19 0,3 0-129,-4-21 0,3-2 258,-7-15 129,0 0 129,-3-3 645,-6-1 516,1 9 387,-3-1 0,0 19 258,-6 4 0,6 31-129,-7-11 0,6 24-387,-2 11 0,1 13-387,1 4 129,1 12-387,0 3 129,0-1-387,0 2-258,1-19-2193,8 8-1935,-4-14-258,8-3-516,2-20 0</inkml:trace>
  <inkml:trace contextRef="#ctx0" brushRef="#br0" timeOffset="744.0425">8463 5617 10062,'-1'-41'5160,"-9"21"-258,1 16-258,-7-1-3870,2 7-129,-3 13-129,2 6-258,0 6-129,1 5-129,3 3 0,2 3-129,5-2 129,4-5-129,0-4 0,8-8-129,7-2-387,-4-17-3225,10 0-774,-2-9-387,5-5-258</inkml:trace>
  <inkml:trace contextRef="#ctx0" brushRef="#br0" timeOffset="960.0549">8559 5271 11094,'-3'-23'5031,"-8"29"-387,7 26-387,-3-1-3354,5 13-516,0 6 0,2 6-129,0-2-129,0 1-129,5-4 0,-2-6-387,2-5-129,-3-16-645,8 2-3612,-10-26 0,17 20-387,-8-20-387</inkml:trace>
  <inkml:trace contextRef="#ctx0" brushRef="#br0" timeOffset="1231.0704">8879 5233 10320,'-1'-11'5160,"-13"11"-387,8 18-129,-7 8-3999,2 11 0,-2 9-258,2 7-129,1 3 0,0 2-258,4-1 0,5-3 0,1-6 0,5-7-129,8-7-258,4-14-387,10 1-3612,-6-16-258,8 1-387,-3-9-645</inkml:trace>
  <inkml:trace contextRef="#ctx0" brushRef="#br0" timeOffset="1464.0837">9049 5502 9159,'0'0'5031,"0"0"-387,0 0-258,18 11-3612,-3 4-387,3 7 0,0 2-129,-1 4-129,0-3 0,-2 2-129,-2-3-129,-3-6-258,4 4-1290,-14-22-2709,14 13-387,-14-13-129,10 0-645</inkml:trace>
  <inkml:trace contextRef="#ctx0" brushRef="#br0" timeOffset="1676.0958">9251 5482 7482,'-5'-10'4773,"-5"8"0,5 9-516,-10 2-3096,4 13-387,-6 1-258,2 7-258,-4 0 0,2 1-129,-1-2-129,3-3-258,6 4-774,-4-13-3096,9 0-516,4-17-258,0 0-258</inkml:trace>
  <inkml:trace contextRef="#ctx0" brushRef="#br0" timeOffset="1995.1141">9370 5346 6966,'19'-17'5160,"-7"12"-387,6 5-387,-2 3-2838,7 16-774,-4 1 0,4 10-258,-4 7-129,-2 7-258,-4 0 0,-7 9-129,-5-1 0,-1 4 0,-10-2-129,-2-1 258,-4-2-258,-3-5 258,0-1-258,-2-8 0,3-1-258,-4-12-516,14 2-2967,-8-13-774,8-1-387,0-12-387</inkml:trace>
  <inkml:trace contextRef="#ctx0" brushRef="#br0" timeOffset="3476.1988">10073 5472 4386,'0'0'4902,"0"0"-129,0 0-774,0 0-1677,0 0-516,6-2-645,-6 2-516,0 0 0,9-8-387,-9 8 0,12-2-258,-12 2-129,11-2 0,-11 2 0,15-3-258,-6 2 258,2 0-129,0-2 0,2 3-129,-1-4-258,3 4-774,-15 0-2064,15 0-1032,-15 0-258,9-1-129</inkml:trace>
  <inkml:trace contextRef="#ctx0" brushRef="#br0" timeOffset="4415.2525">10134 5713 3096,'0'0'5031,"4"0"-258,4 0-258,-8 0-1935,21-2-1032,-13-2-645,7 1-387,-1 3-516,-4-7-2451,4 7-1935,-3 0-387,1 0-258,-4 0-258</inkml:trace>
  <inkml:trace contextRef="#ctx0" brushRef="#br0" timeOffset="12224.6992">10837 5121 1935,'0'0'3870,"0"-12"387,0 12-1548,0 0-387,5-13-516,8 13-258,-6-4-516,14 4 0,-2-4-258,10 2 0,0-9-258,8 6 0,-3-4-129,-1 1-129,-4 0-129,-2 2-129,-9 1 0,-3 5 0,-15 0 129,13 3-129,-13 9 0,0 0 129,0 6 0,-2 5-129,0 2 129,-1 4-129,2 2 0,1 5 0,0 1 0,0 3 0,1 1 0,2 1-258,4-1 387,-2 2-387,1-1 258,0-1-129,1-3 129,-2-4-129,0-3 0,-1-2 129,-2-4 0,2-6 0,-4-2 0,0-3 0,0 0 0,0-14 0,-10 19 0,2-14 0,-2-1 129,-2 1-129,-3 0 0,-1-3 129,-4 3-129,-2-2 129,-3 1-129,-2 1 129,0-1-129,0 0 129,1 0-129,1-2 129,5 3-129,1-4-387,8 8-774,-3-9-3225,14 0-258,-11-3-516,11 3-258</inkml:trace>
  <inkml:trace contextRef="#ctx0" brushRef="#br0" timeOffset="12487.7142">10873 5591 8385,'-4'-17'4902,"15"8"-387,6 6-1419,-1-5-2580,6 6-258,3 2-387,-3-5-903,5 6-3354,-6-1 0,1 6-645,-4-6 0</inkml:trace>
  <inkml:trace contextRef="#ctx0" brushRef="#br0" timeOffset="13239.7572">11361 5455 7353,'0'0'4902,"0"0"-258,15 8-387,-11 8-3741,8 11-258,-2 3 0,3 3-258,0 3 0,-3 0 129,-1-4-258,-1-6 129,-5-5 0,1-8 0,-4-13 0,0 0 0,0 0 129,0-20-129,0-4 0,0-2 129,4-8-129,0 3 0,2 1 0,2 0 258,1 6-258,1 5 0,1 6 0,1 9 0,0 4 0,0 6 0,0 9 0,0 6-258,0 7 258,-1 1 0,-1 4-129,-3 3 129,-2-4 0,-1-1 0,-2-6-129,1-5 129,-2-7 0,-1-13 0,0 12 0,0-12 0,0-17 129,1-4-129,3-7 0,-2-5 0,3-4 0,2-3 0,0 3-129,4 3 258,-1 5-129,2 5 129,0 11-129,2 5 0,0 8 0,0 5-129,-1 9 258,1 5-387,0 5 387,-1 5-387,-1 3 258,-2-1 0,0-1 0,-1-1 0,-1-3-129,-2-2 129,-1-3-258,0-9 0,-2 1-129,-3-13-516,10 12-1806,-10-12-1806,0 0-258,7-9-258</inkml:trace>
  <inkml:trace contextRef="#ctx0" brushRef="#br0" timeOffset="13531.7739">12274 5718 9159,'12'0'5418,"-12"0"-258,0-9-516,0 9-3999,0 0-516,0 0-387,0 0-903,-6-2-3483,6 2-387,0 0-516,6 2-258</inkml:trace>
  <inkml:trace contextRef="#ctx0" brushRef="#br0" timeOffset="15175.868">9237 5588 258,'16'-20'3999,"-16"20"258,10-19 0,-10 19-1806,3-18-258,-3 18-645,0-17-258,0 17-129,-10-15-129,10 15-258,-13-17-258,5 10 129,-3-1-258,-2 4 0,0 1-258,-2 3 0,-3 5-129,-2 8 0,-2 10 129,-1 6-258,0 6 129,2 6-129,5 6 129,3-1 0,7-2-129,6-3 129,3-5-129,10-9 0,3-7 129,5-10 0,3-10 0,1-3 0,0-17 0,-1-3 0,-3-9 129,-1-1 0,-5-7 0,1 4 0,-6-3 0,-3 5 129,-2 6-129,-2 3 129,-3 6-129,0 6 129,0 13-129,0 0 0,-5 15-129,2 9 129,1 7-129,2 6 129,0 4-258,5 0 129,5 0-129,2-4-129,5-4-516,-2-15-2064,9 6-1935,-5-16-258,7 1-387,-2-9-129</inkml:trace>
  <inkml:trace contextRef="#ctx0" brushRef="#br0" timeOffset="18180.0398">12906 5380 2451,'7'-13'3870,"-7"13"-258,10-16-1419,-10 16-258,5-10-387,-5 10-258,2-15-258,-2 15 0,0-16-387,0 16 0,0-17-258,0 17 0,-13-13-129,6 12 0,-4 1-129,-2 0 129,-2 10-129,-3 8-129,1 4 0,0 5-129,2 5 129,3 1-258,4-1 258,3 2-258,5-5 258,4-3-129,5-9 129,6-5 129,0-9-129,3-3 0,0-3 0,0-9 129,-1-5-129,-2-4 129,0 1-129,-5 1 258,-1 0-258,-3 4 129,-1 3-129,-5 12 0,0 0 0,0 0-129,0 9 129,0 11-258,0 5 258,4 3-129,1 2 129,2 0-129,3-2 129,1-5-258,7-4-258,-5-14-903,10 1-2967,-5-6-129,4-6-516,-3-8 258</inkml:trace>
  <inkml:trace contextRef="#ctx0" brushRef="#br0" timeOffset="18416.0533">13339 5378 5547,'-6'12'4773,"18"-7"129,2-5-645,13 0-3354,-3-3-387,6 3 0,-2 0-516,-1 0-387,2 4-1806,-12-1-2322,-3 2 0,-14-5-516,5 13 259</inkml:trace>
  <inkml:trace contextRef="#ctx0" brushRef="#br0" timeOffset="18596.0636">13389 5528 3225,'9'17'4902,"6"-14"-258,-2-3-387,10 0-2838,-6-5-516,7 4-516,-3 1-774,-5-5-3483,4 3-516,-1-3-387,1 0-129</inkml:trace>
  <inkml:trace contextRef="#ctx0" brushRef="#br0" timeOffset="19076.091">13830 5232 3870,'-3'-36'4773,"5"17"0,3-4-387,7 7-2322,-2-11-903,13 12-129,-5-6-258,7 13-258,-2 2-129,0 6-129,-4 13-129,1 5 0,-7 11-129,-6 4 129,-2 5-129,-5 3 0,-5 4 0,-8-2 0,-3-1 0,-5-1-129,-3-4 129,-1-5-129,3-4 129,2-6-129,5-5 129,7-5 0,8-12 129,2 10-129,14-10 0,2 0 129,6 0-129,2-3 129,3-2-129,-3-1-258,4 5-516,-10-9-3225,5 5-903,-8-6 0,4 4-516</inkml:trace>
  <inkml:trace contextRef="#ctx0" brushRef="#br0" timeOffset="19744.1293">14257 5322 8901,'0'-19'4902,"8"11"-516,4 10-516,-3 3-3225,4 10-129,-3 2 0,1 5-129,-4 4-129,0 1-258,-3-2 258,0-1-258,-4-4 129,0-4-258,0-16 129,0 15-387,0-15 387,0 0 129,3-10-258,0-7 258,4-5-258,0-5 258,3-2-129,1-2 258,-1 2-516,0 0 258,2 6 258,-1 5-258,-1 5 0,0 11 0,1 2 0,-2 12 0,2 5 0,1 5 0,-1 5 0,0 3-258,-1 3 516,-2-2-645,0-2 516,-3-2-258,0-3 129,-1-4-258,-4-6 387,4-3-129,-4-11 0,0 0 0,0 0 0,0-20 129,0 0-129,3-7 129,1-5-258,0-4 258,2-1-129,4 2 258,-1 3-258,2 3 0,0 8 0,-1 6 0,1 8 0,0 7 0,-1 12 0,-2 5 0,2 7 0,-1 4 0,-2 4 129,1 2-258,-2-2 129,1 1-258,-3-5 258,1-2-258,0-2-129,-3-10-516,8 3-2967,-10-17-774,9 8-387,-9-8-258</inkml:trace>
  <inkml:trace contextRef="#ctx0" brushRef="#br0" timeOffset="19968.1421">14910 5245 7224,'5'-12'4644,"-5"12"0,5 12-387,-5 5-3354,0 12-258,0 1-258,0 8 0,0-2-129,2 5-258,-1-4 129,-1-4-387,4-2-258,-4-16-1548,0 6-2451,0-21-258,4 15-258,-4-15-129</inkml:trace>
  <inkml:trace contextRef="#ctx0" brushRef="#br0" timeOffset="20180.1542">14841 5397 5676,'0'0'5160,"4"0"-645,13 5 0,-1-5-3096,9 0-774,-1 0-129,3 0-258,-2 0-387,-1-6-1935,2 6-2193,-3-1-258,1-2-387,-4-4-258</inkml:trace>
  <inkml:trace contextRef="#ctx0" brushRef="#br0" timeOffset="20396.1665">15298 5201 8901,'2'-15'5031,"-2"15"-387,0 0-258,0 18-3612,0 3-258,0 5 0,0 4-387,0 6-129,0 1 258,0 1-387,0 1 129,0-8-645,3 6-387,-3-13-3483,3 1-258,-3-7-258,2 1-645</inkml:trace>
  <inkml:trace contextRef="#ctx0" brushRef="#br0" timeOffset="29743.7012">17510 3006 7353,'0'-24'4515,"0"4"129,5 2-258,-2-18-2838,9 4-387,-1-17 0,8-2-387,5-10-129,9-1-129,8-6 0,11-2 0,5-1-129,9 4 0,4 4-129,6 5 0,-3 3-258,1 6 387,-9 6-387,-7 4-129,-7 7 129,-11 5 0,-13 9 0,-8 8 0,-9 7-129,-10 3-258,0 0-258,-15 0-516,15 0-3483,-26 8 0,12-4-516,-5-11 129</inkml:trace>
  <inkml:trace contextRef="#ctx0" brushRef="#br0" timeOffset="30063.7195">18203 1806 7998,'-23'-29'4515,"13"15"-129,7 2-258,3 12-2322,0-15-516,0 15-258,21-10-516,-3 10-129,6 1-129,5 10-129,0 4 0,-1 2 0,0 0-129,-3 5 0,-3 2 129,-4 0-129,-5 3-129,-4-1 129,-3 3 0,-5 3 0,-1 2-129,-6 0 129,-5 0 0,-4-1 0,-3-1 0,0-3-258,0-4 0,6 1-774,-6-10-3096,12 1-129,6-17-516,0 0-387</inkml:trace>
  <inkml:trace contextRef="#ctx0" brushRef="#br0" timeOffset="30739.7582">18667 944 4902,'-2'-55'4644,"2"55"387,0 0-645,0 0-2709,0 0 0,0 0-903,0 0 0,0 0-516,38 34 258,-38-34-387,27 87 0,-11-26 258,4 4-129,0 8-129,3 6-129,2 1 387,0-4-387,-1-7 258,-1-12-258,-2-8 258,-3-9-645,-1-10 645,-4-8-516,-5-16-258,5-6-2451,-13 0-1548,8-17 129,-8-12-516,0 29-387</inkml:trace>
  <inkml:trace contextRef="#ctx0" brushRef="#br0" timeOffset="31043.7756">19077 784 6966,'0'0'5031,"0"0"-258,0 0-516,0 0-1806,0 0-1548,0 0-129,8 69-387,-8-14 258,-10 13-516,0 12-129,-2 12 0,0 9 129,-1-4-258,2 0 258,0-10-258,3-7 258,1-17-516,1-17 0,6-14-2580,-4-18-1548,4-14 258,0 0-774,-1-10-258</inkml:trace>
  <inkml:trace contextRef="#ctx0" brushRef="#br0" timeOffset="31311.7909">18793 1189 9030,'0'0'4902,"31"-52"0,-31 52-645,53-10-2967,-53 10-516,57-3-387,-57 3-129,52 0-516,-52 0 129,0 0-1161,53-3-1677,-53 3-1032,0 0-774,0 0 387,0 0-903</inkml:trace>
  <inkml:trace contextRef="#ctx0" brushRef="#br0" timeOffset="31843.8213">19352 1172 9546,'0'0'4773,"0"0"-645,0 0 258,33-52-2838,-33 52-516,0 0 0,0 0-516,0 0-258,-44-36-258,44 36 129,0 0-129,-55 35 0,55-35-258,-39 75 258,22-25-387,5 2 0,3 0 258,6 0 387,4-11-387,9-2 129,2-15 0,3-10 0,3-12 0,-18-2 258,0 0 129,54-43-387,-54 43 0,29-71 0,-29 71 129,23-74-129,-23 74 0,17-54-258,-17 54 258,0 0-258,0 0 258,0 0 0,0 0 0,0 0-129,25 70 129,-18-35 258,1 1-774,-2-7 387,14-2-3741,-10-7-645,6-6-129,-4-3-387</inkml:trace>
  <inkml:trace contextRef="#ctx0" brushRef="#br0" timeOffset="32091.8355">19675 1405 8127,'0'0'4128,"29"0"258,-23 24-645,5 10-2451,-6 4-387,3 2-258,-5 3-258,-1-3 0,-2 0-645,-6-2 258,-3-6-129,-5-10-387,5-6-2064,-7-7-1677,2-3 0,1-6-387,5-7-129</inkml:trace>
  <inkml:trace contextRef="#ctx0" brushRef="#br0" timeOffset="32643.8671">19864 889 10320,'0'0'4902,"0"0"-516,0 0-129,0 0-3483,0 0-516,32 82 129,-29-33-387,-2 4 387,1 5-516,-2 0-129,0-5 129,0-53 0,0 88 258,0-88-258,0 0-129,0 53-387,0-53 387,0 0 129,0 0-129,-3-46 258,3 46-258,0-61 0,0 61 129,0-67 387,0 67-129,7-63 387,-7 63 0,16-49 0,-16 49-258,0 0-129,37-26 516,-37 26-258,0 0 0,51 19-258,-51-19 0,0 0-129,47 76 0,-47-76-129,20 69-129,-20-69-129,5 68 387,-5-68 0,-11 62 0,11-62-387,-34 49 129,34-49-258,-44 27-774,44-27-1806,-44 0-1290,44 0-387,0 0-129,0 0 258</inkml:trace>
  <inkml:trace contextRef="#ctx0" brushRef="#br0" timeOffset="32955.8849">20332 986 9288,'0'0'5160,"0"0"0,0 0-774,0 0-3483,0 0-516,0 0 0,0 0-258,0 0 516,-42 77-387,42-77 0,-26 90-258,20-42 387,2 3-516,4-51 129,7 90 387,-7-90-387,28 68-258,-28-68 387,41 36-258,-41-36-387,44 5 0,-44-5-1032,39-25-2967,-39 25 0,23-50 0,-23 50-774</inkml:trace>
  <inkml:trace contextRef="#ctx0" brushRef="#br0" timeOffset="33135.8952">20246 1101 9030,'0'0'4902,"0"0"-645,0 0 258,0 0-3612,43 0-516,-43 0 516,51 0-903,-51 0-1935,49-6-2193,-49 6-387,46-15-516,-46 15-129</inkml:trace>
  <inkml:trace contextRef="#ctx0" brushRef="#br0" timeOffset="34543.9758">20741 826 4128,'-41'-29'4386,"41"29"129,0 0-645,0 0-1677,0 0-774,0 0-258,0 0-129,0 0-129,0 0-129,0 0 387,46 0-645,-46 0 0,56 0 0,-18 0-516,3-4 258,1 2-129,-1-4 129,-1 4-387,-40 2 258,61-7-516,-61 7 387,0 0 258,46-3-258,-46 3 387,0 0-387,0 0 258,0 0-258,0 0 387,0 0-387,0 0-258,0 0 258,0 0-258,0 0 258,0 0 0,0 0 0,0 0-129,0 0 0,-43 43 387,43-43-258,0 0 0,-57 80 0,57-80 129,-47 85 129,47-85-387,-48 86 129,48-86-258,-42 86 258,42-86 645,-33 71-774,33-71 0,-25 54-258,25-54 387,0 0-129,-36 69 516,36-69-258,0 0-258,-38 43 0,38-43 129,0 0 258,0 0 0,-36 29 129,36-29-387,0 0-387,0 0 129,0 0 258,0 0-387,0 0 516,0 0-129,35-9-258,-35 9 258,44-8 129,-44 8 0,58-13 258,-58 13 129,66-11-387,-66 11-387,60-9 258,-60 9 129,48-8-129,-48 8 0,0 0-516,42-2 0,-42 2-129,0 0 129,0 0-774,0 0-3612,0 0 129,0 0 0,0 0-516</inkml:trace>
  <inkml:trace contextRef="#ctx0" brushRef="#br0" timeOffset="34962.9997">20886 857 3483,'0'0'4644,"0"0"258,0 0-258,0 0-2322,0 0-129,0 0-774,0 0 0,0 0-774,0 0-129,0 0-258,0 0 0,0 0-129,0 0 129,-48 74-258,48-74 129,-50 101-129,24-43 129,2 3-258,3-2-258,3-5 0,18-54-774,-26 83-1032,26-83-2322,-18 51 0,18-51-258,0 0-258</inkml:trace>
  <inkml:trace contextRef="#ctx0" brushRef="#br0" timeOffset="35352.022">21277 1285 9546,'0'0'5160,"0"0"-774,0 0 258,37-46-4128,-37 46 129,0 0-1161,0 0-645,0 0-2709,0 0-387,0 0-387,0 0-774</inkml:trace>
  <inkml:trace contextRef="#ctx0" brushRef="#br0" timeOffset="37143.1244">20133 2216 7353,'4'-32'4515,"-4"15"-258,-2-7-903,2 10-1806,-10-6-258,5 5-387,-6 2-387,1 9 0,-4 2-129,-4 4-258,0 13 0,-3 10-129,-3 6 0,2 7 0,2 6 0,1 4-516,4 1 516,6-4-387,6-2 258,3-6-258,7-5 258,5-6-258,6-10 387,-1-9 0,5-6-129,0-2 129,3-12 0,-3-6 0,2-5 0,-5-7 258,-1-2-387,-3-3 387,-2-2-258,-5 0 129,-4 3-129,-2 3 129,-1 10-129,-1 3 0,0 19 0,0 0 0,0 0 0,-5 16 0,3 7 0,2 9 129,0 2-258,6 2-129,0 0 258,4-1-258,-1-5 129,3-5-258,1-4 258,-1-13-1290,5 4-2580,-6-10-387,5-1 0,-3-4-645</inkml:trace>
  <inkml:trace contextRef="#ctx0" brushRef="#br0" timeOffset="37996.1732">19056 2329 3225,'-5'-12'4386,"5"12"-516,-13-3 258,1 3-2580,6 20-645,-8-1 0,8 8-516,-3 2 0,5 2-258,2 1 129,2 1-387,4-8 258,6-5 129,4-13-129,3-3 0,0-6 0,3-12 0,-2-8 0,0-5 0,-5-5 129,-1 1 387,-5-3-516,-5 4 258,-2-1-258,-4 4 258,-6 4-258,0 6 129,-2 5-516,-1 2-129,5 10-1032,-4 0-2322,9 7-516,3-7-129,0 29-516</inkml:trace>
  <inkml:trace contextRef="#ctx0" brushRef="#br0" timeOffset="38392.1959">19289 2305 7740,'0'-14'4257,"0"14"-258,-8 0-258,2 9-2967,-4 5-387,4 8-387,-1 5 129,2 2-387,2 0 258,3 0-258,0-5 258,6-6-258,2-9 258,3-5 0,0-4 0,3-11 0,-2-8 129,-2-8-129,1-8 129,-3-4 258,-2-6-387,-2-3 387,-1-3-258,-2 5 387,-1 1-258,0 12 258,0 7-387,-3 15 0,3 11 0,-3 23 129,0 8-258,3 10 129,0 12-258,4 3-258,6 9-387,0-16-1806,5 7-1419,2-14-645,7-5 0,-1-17-645</inkml:trace>
  <inkml:trace contextRef="#ctx0" brushRef="#br0" timeOffset="38767.2173">19578 2319 3999,'-28'-7'3999,"14"17"-129,-3 7-258,5 9-2580,-2 3-387,9 3-387,-1-3 129,6-3-516,0-6 129,7-8 129,3-8-129,3-4 0,2-11 129,-1-8-129,-1-11 129,2-1 258,-2-13-258,0-2 258,-2-5-258,-1-4 258,-6 6-258,1 8 387,-3 6-129,-1 10-129,-1 8 0,0 17 129,-11 17 129,4 16-129,0 6-258,3 10 129,3 7-258,1 3-129,6 2-129,4-10-1032,11 2-2580,-3-13-774,4-9 258,-3-13-645</inkml:trace>
  <inkml:trace contextRef="#ctx0" brushRef="#br0" timeOffset="38980.2295">19813 1981 7353,'-17'-11'4515,"6"34"129,6 18-645,-6 6-2838,11 17-258,-2 0-129,2 8-645,4-2 0,7-5-903,5 12-3354,-1-15-516,4-1-129,2-19-645</inkml:trace>
  <inkml:trace contextRef="#ctx0" brushRef="#br0" timeOffset="39235.2441">20292 1898 6708,'57'12'4515,"-29"13"-129,1 17-258,-8 9-3096,5 6-129,-8 8-129,-4 2-516,-12-3 0,-2-5-387,-4-5 0,-8-10-903,2 7-1935,-6-19-1677,4-3 0,-2-16-387</inkml:trace>
  <inkml:trace contextRef="#ctx0" brushRef="#br0" timeOffset="39796.2762">20725 2421 4773,'0'-7'4644,"11"-22"-129,-1 8-258,-5-5-3225,9 2-129,-3-8-387,4 6 258,-4-10-129,3 7 129,-4 0-387,2 6 0,-4 5-129,-1 3 0,-7 15 258,11-5-258,-11 5-129,8 20 0,-4 1-129,1 4 129,-1 4-129,3 3 0,-3 1 0,2 1-387,-1-2 129,-1-7-645,7 7-1419,-7-15-2322,5 1-129,-9-18-774,13 12 516</inkml:trace>
  <inkml:trace contextRef="#ctx0" brushRef="#br0" timeOffset="40283.304">21229 2117 7740,'-1'-20'5160,"1"20"-516,-12-1 0,10 11-3354,-11 7-387,7 10-129,-4 0-387,2 5-258,3 1 0,3 1 0,2-1-258,2-8-129,9-4 129,4-7-129,4-3 129,3-10 129,0-1-129,0-8 129,-3-7 0,2-3 387,-4-3-387,-3 0 387,-5-1-387,-3 2 0,-1-2 129,-1 4-129,-4 3 0,0 0 0,0 3-129,0 12 129,0-22 0,0 22-129,-7-19 0,-2 7 0,0 1 0,-7 2 0,1-3 129,-3 3 0,0 1-129,0 3 129,4 3-516,-3-4-2451,17 6-1419,-15 4-258,15 9-516,0-13-129</inkml:trace>
  <inkml:trace contextRef="#ctx0" brushRef="#br0" timeOffset="40767.3317">21511 2126 7482,'0'-10'4773,"-9"0"0,9 10-645,-21 12-2838,12 8-516,-4 2-387,5 6 0,-2 2-258,5 1 0,3-4-129,2-3 0,6-7-129,3-3 0,4-6 0,1-8-129,5-3-129,-6-11-387,6-1-774,-11-16-387,9 8-516,-12-22-129,6 0 387,-11-12 645,3-5 1161,-3 1 774,-5-5 903,4 16 1161,-11-5 258,10 23 0,-9 4-387,11 28-516,-2 7-516,2 23-645,0 16-129,6 13-258,1 4-129,-1 6 0,1-1-129,0-3 0,-1-6-258,-1-14-516,10-3-3096,-6-19-1032,4 0-387,-1-18-387</inkml:trace>
  <inkml:trace contextRef="#ctx0" brushRef="#br0" timeOffset="41187.3557">21834 2152 6966,'11'-35'5031,"-11"23"-129,0 12-645,-20 0-2322,10 14-1032,-6 6-258,4 8-387,0-1-129,2 1-129,3-1 0,3-5 0,4-3 0,0-6-129,0-13 0,15 6 129,-2-10-129,1-9-129,2-5 0,1-9 129,-1-5-129,-4-11 258,-1-8-129,-4-10 129,-2-1 0,-5-1 129,-2 3 129,-4 11 129,-2 8 0,1 16-129,-2 20 129,6 17 0,0 22-258,3 15 129,1 9-129,4 7-129,1 0 0,2-2 0,2-2-129,-2-11-129,4-8-258,-6-20-903,9 2-3225,-5-14-516,4-1 0,-3-9-387</inkml:trace>
  <inkml:trace contextRef="#ctx0" brushRef="#br0" timeOffset="41555.3768">22123 1748 6321,'5'-27'4902,"-5"27"0,0-14-387,0 14-2709,0 12-516,0 3-129,-5-1-645,2 3-129,-4 10 0,2 10-258,-4 6 0,2 9-129,0 0 0,2 3 0,1 2 0,3 0-129,1-10 0,6-6 129,6-11 0,1-8-129,4-8-387,0-11-258,8 5-2064,-6-8-1806,3-5-387,-5-12-387,2 2 0</inkml:trace>
  <inkml:trace contextRef="#ctx0" brushRef="#br0" timeOffset="41951.3994">22341 1823 7224,'0'-18'4773,"-2"25"129,0 16-645,2 26-2967,-2-3-774,2 5-258,2 2-129,1-2-129,-2-2 0,2-13-258,-3-5 0,0-15 0,0-16-258,0 0 0,0 0 0,10-2 129,-3-14 0,-1-4 0,4-1 258,-2 1 0,5-1 258,-2 5 129,1 4 0,4 4 0,-3 7 0,1 1 0,-4 9 129,0 8-129,-4 0 129,-4 6-129,-2 0-129,-5 0 0,-7-2 0,-2-4-129,-6-1 129,2-3-129,-2-1-516,-6-12-2322,8 2-1548,0-2-387,4 0-387,3-7 129</inkml:trace>
  <inkml:trace contextRef="#ctx0" brushRef="#br0" timeOffset="42207.4141">22472 1569 9030,'44'18'5031,"-23"15"-516,2 23-516,-12-1-3354,6 8-129,-7 3-129,-2 1-258,-7-4 0,-1-2 129,-3-6-129,-5-4-258,0-9 258,-2-8-129,3-5-516,-8-15-1677,9 2-2580,-3-6-129,9-10-258,-11 12-387</inkml:trace>
  <inkml:trace contextRef="#ctx0" brushRef="#br0" timeOffset="42704.4425">22778 2072 6837,'20'-5'5289,"-4"-2"-387,2-5-1290,12 12-1935,-7-5-516,11 3-258,-6-3-387,3 4-258,-3 1-258,-4 0 0,-4 0-387,-6 0-645,1 5-3612,-15-5-258,5 13-387,-5-13-258</inkml:trace>
  <inkml:trace contextRef="#ctx0" brushRef="#br0" timeOffset="42932.4555">22845 2174 5289,'11'6'5418,"4"-5"-645,-1-1-258,8 3-3225,-4-3-258,7 2-387,-3-2-387,2 0-387,-1-2-516,-8-11-1419,1 11-2580,-2-4-129,-3 0-645,-2-1 129</inkml:trace>
  <inkml:trace contextRef="#ctx0" brushRef="#br0" timeOffset="43551.491">23109 1734 903,'9'-17'4644,"-1"9"258,-8 8-129,7 8-1548,-7-8-1161,4 25-516,-4-11-645,4 6-258,-2-2-258,5 2 0,-1-1 0,6 1-129,-3 1 0,8 0-258,-2-1 387,2-2-387,-3-2 129,0-2-129,-2-3 258,-2 0-258,1-7 129,-11-4-129,7 8 129,-7-8 0,0 0 0,11 8 0,-11-8-129,0 0 129,0 0 0,11 0 0,-11 0 0,0 0-129,0 0 129,-4 14 0,0-2 0,-9 5-129,-4 12-258,-3 3 0,-2 16-1290,-7-2-3741,0 13 129,-5 3-903,3 17-258</inkml:trace>
  <inkml:trace contextRef="#ctx0" brushRef="#br0" timeOffset="45387.596">22330 3061 8127,'-13'-6'5289,"7"12"0,-6 2-1032,8 19-3225,-5 2-387,7 8-516,-1 1 129,4 3-258,9-4 0,2-6-258,6-8 129,3-6 129,4-9-258,-1-6 258,0-6 0,-1-10 0,-5-6 0,0-1-129,-8-4 129,-5-2 0,-5-4 0,-8-1 129,-5 6-129,-3-2 387,-2 7-387,0 5-129,4 15-1419,-2-3-3096,16 4-387,-12 9-129,12 6-516</inkml:trace>
  <inkml:trace contextRef="#ctx0" brushRef="#br0" timeOffset="45875.6239">22620 3118 3483,'0'-15'5676,"-4"-3"-516,4 18 0,-18-1-2193,11 11-2193,-3 6-258,3 9-258,0 6-129,3 0-258,2 2 129,2-4-258,5-4 258,2-5 0,5-5 0,2-8-129,0-3 129,2-4 0,-2-9 129,-1-3-129,-3-5 129,-2 0-129,-2-5 0,-2-2 129,-3 0-129,-1-3-129,0-7 129,-5 0 0,-1-4-129,0-4 0,-3 0 0,1 2 0,0 0 129,2 8 129,1 5-258,2 8 258,3 19 129,0 0-129,-3 8 129,3 21 387,4 9-387,0 8 0,1 7 0,3 4-258,-1 2 129,1-4-129,2-3-258,-2-16-1677,7 1-2838,-3-12-387,4-2-129,-1-16-516</inkml:trace>
  <inkml:trace contextRef="#ctx0" brushRef="#br0" timeOffset="46287.6475">22945 3150 5160,'0'-13'5547,"-20"-1"-387,7 14-258,-6 4-2580,7 19-1677,-3 0-258,3 6-129,1 0 0,5 3-258,6-1-258,0-6 129,4-6-129,5-9 129,5-8-129,-2-4 0,4-12 0,-3-7 129,1-8 0,-2-6 0,0-12 129,-4-4 0,-2-7 0,-2-1 258,-4 0-258,0 9 387,-4 4-129,1 16 0,-4 18 0,7 12 0,-7 27 258,6 16 0,1 10-258,3 7-129,5 8 0,3-2-129,0-6 0,2-7-387,4-4-387,-7-21-3870,7-5-387,-3-14-516,3-6-387</inkml:trace>
  <inkml:trace contextRef="#ctx0" brushRef="#br0" timeOffset="46543.6621">23303 2802 6966,'-19'4'5418,"4"13"-645,2 14 129,-7 3-4128,10 16-258,-5 1-258,8 10 129,-5-1-387,8 1 129,3-7 0,5-2-258,7-8 129,6-8-258,6 1-645,-4-25-2838,10 1-1161,0-13-258,3 0-387</inkml:trace>
  <inkml:trace contextRef="#ctx0" brushRef="#br0" timeOffset="46927.6841">23508 3180 2967,'-2'-36'5547,"-5"23"0,-4-2-387,2 15-1806,-13-3-2064,13 6-387,-6 6-516,5 10 0,-1 5-258,4 1-129,2 3 0,4-3-258,1-3 258,0-3 0,5-6-129,3-7 129,3-5 0,-1-1-129,3-11 129,-1-3 0,1-2 0,0-4-129,-3 4 129,0 0 0,-5 4 0,-5 12 0,0 0 0,10-6 0,-8 12 0,-1 6 0,3 5 0,1 2 0,4-1-129,2-4-129,5 1-516,-2-15-1161,7 2-2967,-5-2-258,3-7-645,-6-7 258</inkml:trace>
  <inkml:trace contextRef="#ctx0" brushRef="#br0" timeOffset="47347.7081">23693 2977 4257,'-10'-68'5676,"5"49"-516,-1 7-387,6 12-3096,0 13-516,0 10-516,0 5-258,6 8-387,-3 5 129,3 2 0,-1-2-129,-2-2-129,1-8-129,-1-4-129,1-6-258,-4-21-258,9 17-129,-9-17 129,14 0 0,-10-13-129,8 5 258,-3-7 0,4 4 387,-1 0 258,-1 2 258,1 6 0,-1 1 129,2 2 129,-4 5 0,1 8 0,-5-1-129,2 5 258,-6-1-129,1 1 0,-5 0 0,-3-2 0,-6-5-129,-1 4 129,-4-7-129,-3 1 0,-2-4-129,-3-4-774,7 0-3741,-4-1-387,3-5-516,5-1 129</inkml:trace>
  <inkml:trace contextRef="#ctx0" brushRef="#br0" timeOffset="47579.7214">23864 2839 5031,'52'-34'5934,"-28"34"-645,2 18 0,-8 8-3483,4 23-774,-5-1-258,-4 13-387,-2 1-129,-4 4 0,-4 1-129,-3-1 129,-8 0-258,-5-4 129,-2-2-516,-6-11-3096,-1 5-1677,-4-11-516,0-4-387</inkml:trace>
  <inkml:trace contextRef="#ctx0" brushRef="#br0" timeOffset="74467.2592">2137 7445 903,'12'-47'3999,"-8"31"-516,-3-9 0,8 13-129,-9-11-645,8 15-387,-8-12-387,0 20-516,0 0-129,0 0-516,2 24-258,-2 12-129,-3 12-129,-4 11-129,-3 9 0,-4 10-129,-3 4 129,-3 2-129,-3-3-129,1-4 129,-2-9 0,3-9 0,1-10 0,7-8 0,4-12-129,9-9 258,0-20-129,16 14 129,-1-14 129,9 0 0,1-4-129,2-2 129,-1 0-129,-1 0 0,-1 2 0,-6-2-258,0 6-387,-8-9-3354,3 7-903,-5-8-516,5-2-387</inkml:trace>
  <inkml:trace contextRef="#ctx0" brushRef="#br0" timeOffset="74811.2789">2336 7947 3612,'31'-10'4644,"-8"-3"-129,0-7-258,4-6-2709,3 5-645,-7-9-129,2 7 0,-10-2 129,1 7-129,-13 0 0,-3 18 0,-2-21-129,-6 21-129,-9 3-129,0 11-129,-3 7-129,0 7-129,0 5 129,2 5-129,2 3 0,4-1 129,5-2-258,4-3 129,6-8 0,9-7-129,7-5-516,-2-12-3999,17-3-129,-1-12-258,7-5-516</inkml:trace>
  <inkml:trace contextRef="#ctx0" brushRef="#br0" timeOffset="75040.292">2860 7478 8901,'0'0'5160,"-2"17"-258,-7 20-129,-4 4-3870,5 14-387,-7 3 0,7 6-129,-2-2-258,6-3 0,1-5-129,3-7 0,1-9-258,5-16-258,7 2-1161,-13-24-2838,24 5-516,-12-11-258,2-12-387</inkml:trace>
  <inkml:trace contextRef="#ctx0" brushRef="#br0" timeOffset="75188.3005">2808 7783 6321,'0'0'5160,"0"0"-387,9-12-258,7 12-1806,4-5-3096,0-3-3870,6 0-258,-2-3-516,-1 0-258</inkml:trace>
  <inkml:trace contextRef="#ctx0" brushRef="#br0" timeOffset="75843.3379">4341 7678 8901,'15'-38'5289,"-15"17"-516,0 9-1161,-12-9-2193,4 17-258,-12 0-387,-2 12-258,-5 13-129,-2 10-129,-2 8-129,2 6 0,6 4-129,4-2-129,6 0 129,10-10-129,5-8 129,8-12-129,9-11 129,2-6 0,5-7 0,1-12 0,1-9 0,2-2 0,-3-4 0,-1 2 0,-6 6 0,1 5 0,-9 8 0,0 8 129,-12 5 0,10 11-129,-10 7 129,0 4-129,3 6-258,-3-5-774,6 8-3741,-4-4 0,5 2-774,-1-10-258</inkml:trace>
  <inkml:trace contextRef="#ctx0" brushRef="#br0" timeOffset="77375.4256">4662 7928 6708,'19'-8'5160,"-9"8"-387,-10 0-387,20 4-2967,-20-4-645,7 16-387,-7-2-258,-1 4 0,-7-1-129,-3-3-258,-4 8-258,-9-11-1806,4 5-2193,-4-4-387,6-3-387,-1-8 258</inkml:trace>
  <inkml:trace contextRef="#ctx0" brushRef="#br0" timeOffset="77879.4544">5050 7322 9159,'9'-30'5160,"-9"30"-258,6 18-258,-1 15-3870,-5 9-387,3 10 0,-3 8-258,0 8 0,-3-5-129,-4-2-129,0-11 129,-3-7-129,0-11 129,0-7-129,3-14 258,7-11-258,0 0 129,-1-6 0,8-10-129,8-4 129,5 0-129,2 3 129,5 1-129,0 5 129,-2 6 0,0 5 0,-4 6 129,-3 9 0,-2 0 0,-4 3 0,-5 1 129,-4 0-258,-3 0 258,-1 1-129,-8-4 0,-5-2 0,-3-3 0,-1-2 0,-5-1 0,3-8-129,0 0-387,-3-8-3225,10 2-1290,-1-6-129,14 12-516</inkml:trace>
  <inkml:trace contextRef="#ctx0" brushRef="#br0" timeOffset="78675.4999">6460 7258 8901,'15'-71'5160,"-5"50"-258,-8 1-1032,7 23-2580,-8 18-129,4 21-387,-5 14-387,0 14 0,-2 7-129,-4 8-129,-2-2 0,-3-5-129,2-12 129,-1-12-129,3-14 129,1-15-129,2-14 0,4-11 0,5-11-129,6-14 129,7-3-258,5-4 129,3 2 0,5 5 129,1 5-258,-3 12 258,-4 8 0,-5 8 0,-10 12 129,-8 5 0,-6 1 0,-11 5 0,-8-2 0,-4-4-258,-2 1-258,-2-12-645,11 4-2451,-5-15-1290,13-3-387,4-11 0,11-6-516</inkml:trace>
  <inkml:trace contextRef="#ctx0" brushRef="#br0" timeOffset="78967.5166">6641 7735 6450,'60'-7'4773,"-34"7"0,-6 4-516,7 9-2838,-11-13-387,8 5-516,-5-5-129,3-6-258,-4-6 0,-1-2 0,-3-4 0,-4-1-129,-6 0 129,-4 2 0,-2 3 129,-8 7-129,-8 6 129,0 6-129,-3 12 0,0 12 0,2 3 129,4 6 0,6 4-129,8 1 0,3 0 0,11-7-129,8-2-129,1-16-1935,12 1-2580,-2-9-258,9-3-387,2-7-129</inkml:trace>
  <inkml:trace contextRef="#ctx0" brushRef="#br0" timeOffset="79215.5308">7785 7536 7224,'3'-11'5547,"-3"11"-387,-4 19-258,-5 7-2322,4 8-2064,-1 5 0,1 3-129,-2-2 0,0-4-258,1-4 0,0-8-258,5-8-387,1-16-3483,0 0-903,0 0-258,0-18-387</inkml:trace>
  <inkml:trace contextRef="#ctx0" brushRef="#br0" timeOffset="79367.5395">7804 7310 6837,'2'-18'4386,"-2"18"-903,12 0-3354,-5 0-4128,4 14-774,-1 4 387</inkml:trace>
  <inkml:trace contextRef="#ctx0" brushRef="#br0" timeOffset="79659.5562">7900 7611 2709,'5'74'5031,"-4"-50"-387,3-6 258,-4-18-2451,11 5-774,-7-15-516,7-5-516,-1-11 0,7-1-258,-3-7 129,5 3-387,-3-1 129,0 8-129,-1 7 0,-3 8 0,-3 9 0,-2 9 0,-5 11-129,1 5 129,-3 8-129,1 1 129,1-2-129,-1-2-129,6-2-129,-3-11-387,11 0-645,-7-17-1548,14-8-1806,-2-12-516,6-6-129,-2-15 0</inkml:trace>
  <inkml:trace contextRef="#ctx0" brushRef="#br0" timeOffset="79839.5665">8337 7327 7224,'33'-132'5289,"-21"83"-129,-10 10-387,8 31-2451,-10 8-1161,-6 35-516,-3 9-387,0 17 0,0 7-258,-1 8 0,2 4-129,0-7 0,3-5-258,-4-19-645,9-6-3870,0-19-129,0-9-258,0-15-258</inkml:trace>
  <inkml:trace contextRef="#ctx0" brushRef="#br0" timeOffset="80559.6077">8268 7431 8256,'0'0'4773,"15"-3"-129,5 4-387,7 11-3999,5 0-258,5 0 129,3 1 0,-1-5-129,-1 1 0,0-5 0,-4-4 0,0 0-129,-5-4 129,-5-3 129,-8 1 0,-4-1 129,-12 7 0,0 0 129,0 0 0,-18 3 129,-5 9 0,-1 5-129,-3 3-129,4 3 0,4 1-129,2-2-129,10 0 0,3-5-129,8-3-258,9-7-129,9 3-645,-1-10-129,13 4-258,-3-6 129,7 2-129,-7-11 129,8 11 129,-8-10 387,2-1 774,-2 3 774,-9-12 516,3 14 129,-14-17 387,6 16-129,-15-12 129,-2 19-258,5-24-129,-5 24-516,-5-15-387,-4 14 0,-3 1-258,-4 4 0,-3 7 0,2 4-129,-2 3 0,1 3 0,3 5 0,1 2 0,8 2 129,2 0-129,4 3 129,0 5-129,6 3 0,1 5 129,1 4-129,-2 6 0,-3 4-129,-3 2 258,-2-2-258,-9-3 129,-5-4 0,-4-6 0,-5-7 0,-1-11 0,-4-7 0,1-9-129,2-9-129,-2-4-129,10-10-516,-2-21-1290,14 4-2580,3-16-387,9 0-129,9-10-387</inkml:trace>
  <inkml:trace contextRef="#ctx0" brushRef="#br0" timeOffset="81267.6482">8856 7853 6063,'96'-93'5289,"-48"51"-387,-10-5-258,1 11-2193,-13-5-1677,0 12-129,-12 2-258,-7 13-129,-7 14 129,0 0-129,-8-3-129,-2 9-129,-2 11 129,-1 1-129,3 2 0,0 6 0,6-6 0,3 2 0,2-8 0,5-1-129,8-11 129,1-2 0,2 0-129,0-13 129,3 1 0,-1-6 0,-1 2 0,1-2 0,-4 5 0,3 2-129,-3 6 129,-1 2 129,-1 3-129,-2 9 0,-1 4 0,-3 3 0,-3 3 0,-4 2 0,0-1 0,0-2 129,-4-2-129,3-5 0,1-11 129,0 0-258,0 0 258,7-10-129,1-7 0,3-3-129,5-6 129,5 0-129,2-1 0,2 0 0,3 0 0,3 2 0,-1 7 129,-2-2-129,-4 7 129,-4 5 0,-5 3 129,-3 5 0,-12 0-129,10 17 129,-7 0 0,-3 2 0,0 4 0,3 3-129,-2 2 0,1 2 129,-1-1-129,1 2 129,-2-6 0,0 1 0,-2-4 0,-2-4 0,-2-2 129,-2-8-129,-4-2 0,-3-3 0,2-2-129,1-1 0,-4 0-258,-2 0-516,18 0-4128,-22-1 0,13 1-645,-1-4-387</inkml:trace>
  <inkml:trace contextRef="#ctx0" brushRef="#br0" timeOffset="83075.7516">10259 7802 7482,'36'-14'5031,"-20"14"-129,-7-2-258,0 6-3999,-9-4-129,0 28-387,-9-6 0,-5 3-129,-2 7-774,-7-9-2709,8 5-1290,1-7-258,6-4-258</inkml:trace>
  <inkml:trace contextRef="#ctx0" brushRef="#br0" timeOffset="85066.8655">11339 7524 3354,'0'0'4386,"8"0"129,-8 0-2322,2-13-516,-3-3 0,1 5-258,-4-12-258,2 7-258,-9-8 258,4 9-516,-10-2-129,-1 11-129,-6 6 0,-3 10 0,2 14-258,-5 9 0,4 7 0,2 6-129,6 0 0,7-1 129,8-7-258,5-9 258,12-9-129,7-10 129,7-10-129,3-10 0,0-10 0,0-5 129,-1-4-129,-3-3 0,-7 6 129,-2 0-258,-6 8 258,-2 5 0,-10 13-129,11 0 129,-8 11-129,-1 9 0,1 3 0,1 2 0,1 3 0,2-4 0,2-8-129,-1-9-258,4-1-129,-4-9-645,10 2-903,-11-20-1677,8 4-903,-6-12 0,10 14 1806,-12-12 1032,7 8 1032,-5-2 774,-2 0 1548,4 13 2193,-11 8 774,10-3-645,-10 3-1419,9 17-1032,-9-2-516,7 10 0,-4-3-516,1 5-129,-1-2-258,1-8 258,-1-4-258,-3-13 0,7 8 0,-7-8 0,17-13 0,-7-5 0,3-6 129,2-5-258,4 0 258,3-2-129,-3 5 0,0 2 0,-1 10 129,-1 3 0,-3 10 0,0 2-129,-3 13 129,-2 5 0,-2 2-129,0 2 0,1 0-258,-3-3-516,8 1-3612,-10-8-516,6 1-129,-9-14-774</inkml:trace>
  <inkml:trace contextRef="#ctx0" brushRef="#br0" timeOffset="85494.89">12137 7478 4644,'4'-15'5160,"-4"-3"-258,0 18-258,-18-3-3225,5 14-774,-7 6 0,2 9-129,-4 3-387,3 8 258,2 0-387,6-1 258,3-5-129,8-4 0,5-9-129,8-9 129,5-9-129,3-7 0,-1-15 0,3-4-258,-3-11 387,-1-6-258,-2-10 129,-2-7-129,-5-4 258,-2-1-129,-2 4 258,-3 6-129,-3 6 129,0 16 0,-2 15 258,2 18-258,-9 22 129,4 19 0,0 10-129,5 10-129,0 3 0,1 2-129,6 1 0,2-10-129,5-6-645,-6-18-4128,11-8 0,-2-16-645,6-9-258</inkml:trace>
  <inkml:trace contextRef="#ctx0" brushRef="#br0" timeOffset="86562.9511">13187 7516 903,'8'33'4644,"10"-33"258,10-11-258,9-10-2580,1-21-774,14-4-258,-6-15-129,6-5-258,-5-19-258,0-3 129,-11-3-387,-4 2 258,-8 5-129,-7 11 0,-9 9 0,-3 15-129,-5 18 129,-6 19 0,-6 12 0,-3 23-129,-1 13-129,-3 16 0,-2 13 129,1 13 129,0 5-258,5 6 0,4-2 129,7-3-129,4-6 0,4-15 129,10-13-258,7-17 129,5-11 0,6-16 0,2-7 129,2-15-129,-2-10 0,-2-10 0,-2-6 129,-6-2-258,-5-2 258,-7 3 0,-6 2-129,-3 8 0,-3 5 129,-3 11-258,-5 8 258,-1 9-129,-2 10 0,-1 9 0,1 12 0,1 6 0,3 6 0,2 1 0,5 1 0,1-3 129,8-5-258,6-7 258,4-10-129,5-11-129,5-9 0,-1-9-129,4-8 0,-4-12-258,5-3 129,-5-12-129,0-6 258,-5-8 0,-1-5-129,-5-1 258,-2 3 0,-4 9 129,-5 5 0,-3 15 387,-3 20-258,0 12 129,-14 27 258,4 16-129,-3 8 0,4 12-129,-1 6 258,4 2-387,2-8 0,4-5-129,1-7-129,7-15 0,2-10-387,0-14 129,5-7-774,-9-15-2451,6-6-1161,-6-12-387,2-4-258</inkml:trace>
  <inkml:trace contextRef="#ctx0" brushRef="#br0" timeOffset="86726.9604">14052 7085 8514,'-10'-7'5289,"10"7"-645,18-11-129,6 6-3999,6-4-516,6 2 129,3 1-645,-10 0-3741,5 0-516,-7 0-258,-4-1-387</inkml:trace>
  <inkml:trace contextRef="#ctx0" brushRef="#br0" timeOffset="87531.0064">15313 6960 6321,'11'-41'4902,"-7"17"-129,-4-2-129,5 6-3612,-9-5 129,1 14-387,-9 2-129,0 9-129,-5 7-129,-3 16-129,-3 6-129,-2 8 0,-1 7 0,2 3-129,3-3 129,3 0-129,5-6 0,6-9 0,7-12 0,2-5-129,12-12 129,3-1 129,4-14-129,3-7 0,3-2-129,0-1 258,-5 5-258,-1 1 258,-4 5 0,-3 7-129,-4 7 0,-3 10 129,-4 6 0,1 5-129,-1 2 129,2 3-387,3 2 0,-4-6-645,14 2-3225,-8-11-645,8 0-387,-2-9-645</inkml:trace>
  <inkml:trace contextRef="#ctx0" brushRef="#br0" timeOffset="88543.0643">16168 6972 6450,'18'-33'5289,"-11"18"-258,-4-6-516,2 8-2967,-6-7-516,1 20-129,-16-9-387,1 11 0,-3 13-129,-4 5-258,-2 6 258,1 2-258,3 2 0,2 1 0,6-4 0,4-6-129,8-4 129,0-5-129,10-6 0,4-5 0,0-1 129,2-4-129,3-4 0,-3-2 0,-1-1-129,-1-2 129,-1 1-129,-3-3 258,0-3-258,-1-1 0,-2 2 0,0 0 129,-3 3 0,-4 14-129,0 0 129,9-3 0,-9 13 129,0 9-129,0 3 129,0 1-129,0 1 129,0-5-129,2-4 129,2-3-129,-4-12 0,17 5 0,-6-5 0,3-8 0,2-5-129,-1-2 258,2-6-258,-1 3 129,1-3-129,-3 0 129,-1 5-129,-3 5 129,-1 6 0,-2 3 0,-7 2 0,12 4 0,-7 10 0,2-1 0,-1 1 129,1-2-129,1-1 129,2-2-129,-1-2 258,2-1-387,2-2 258,-1-1 0,1-3-258,1 0 129,0-8 0,-1-1 0,1-6-129,-1 3 129,-1-2-129,1 4 129,0-4 0,-5 5 0,0 1 0,-8 8-129,14 0 129,-14 0 129,13 6-129,-3 0 0,-2 6 0,4-4 0,0 5 129,2-3-258,2 2 0,-2-8-645,3 11-1290,-5-13-2709,9 0-258,-9-2-387,9-6-258</inkml:trace>
  <inkml:trace contextRef="#ctx0" brushRef="#br0" timeOffset="89071.0945">16950 6878 6321,'38'-49'5031,"-20"33"-258,-7-4-258,3 13-2838,-9-5-774,-5 12-258,10-8-129,-10 8-129,0 0-258,0 0 0,0 0-129,0-12-129,0 12 0,-4-16 0,3 2-258,-2-5 129,3-5 129,0-5-129,0-4 387,3 1-129,2 1 258,-2 4 129,-1 3 258,2 12-129,-4 12 129,-2 7-129,-5 21-129,0 8 0,-3 7-258,1 10 129,-5 7-258,1 3 0,2-5 0,1-7 0,2-7 0,1-7-129,5-8 129,2-8-129,0-21 129,13 12-129,1-12 0,7 0-129,2-1 129,-1-1 0,3 2 0,-5 0 0,-1 5 0,-4 1 0,-8 5 129,-2 3 0,-5-1 0,-5 1 0,-6-3 0,-6-2 0,-3-2 129,-4 0-129,-1-2 0,-1-5-258,3 5-1161,-3-6-3354,9-1 0,2-9-516,5-1-516</inkml:trace>
  <inkml:trace contextRef="#ctx0" brushRef="#br0" timeOffset="90259.1625">17008 6970 6837,'0'0'5031,"9"-17"-129,-6 0-516,5 5-3096,-8-8-387,0 9-129,-8 0 0,-4 11-258,-6 1-129,-1 16-129,-4 7 129,0 8-258,0 5 129,6 3-129,2 1 0,9-6-129,4-3 0,3-8 0,10-8 0,3-10-129,4-5-129,1-4 129,2-12-258,-2-6 0,2-7 0,-4-7 0,4-9-258,-4-11 258,0-8 0,-3-8 129,-3-7 129,-1 3 129,-5 6 258,0 6-129,-4 12 258,-1 16 258,0 14-129,0 21 0,-5 21-129,4 17 129,-1 8-258,2 16 129,0 9-258,1 5 0,1 2 0,3-4-258,1-10 129,-3-9-387,3-4-387,-6-23-2967,1-3-1032,-1-14-516,0-11-258</inkml:trace>
  <inkml:trace contextRef="#ctx0" brushRef="#br0" timeOffset="90927.2007">17976 6277 10836,'15'13'5160,"-15"16"-258,0 18-258,-7 9-4257,5 10-129,-4 4-129,5 10 0,-4-5-129,1-7 0,-1-10-129,0-15 129,1-10 0,1-10 0,1-12-129,2-11 258,0-18-129,7-6 0,7-5 129,5 0-258,4 0 258,4 4-129,3 4 0,0 8 0,0 11 0,-2 2 0,-4 15 0,-6 4 0,-6 9 0,-6 3 129,-6 0-129,-6 2 0,-9-3 129,-6-1-129,-4-2 129,-4-5-129,-3-7 129,0-4-258,2-5 0,2-6-645,13 1-3483,-2-5-387,12-7-387,5-8-516</inkml:trace>
  <inkml:trace contextRef="#ctx0" brushRef="#br0" timeOffset="91491.233">18992 6353 9933,'21'-36'5418,"-9"32"-516,-12 4 0,12 16-4128,-12 15-387,1 14 0,-3 7-129,-4 8 129,-7 0-258,1-2-129,-3-5 129,1-7-129,2-9 0,2-8 0,1-8 0,4-6-129,5-15 129,-4 10 0,4-10 0,0 0 0,0 0 0,2-6 0,-2 6 0,5-20 0,-3 7 0,4-3 0,1-1-129,5 0 0,3 0 129,1 4 0,5 3 0,1 6-129,0 4 129,0 8 0,-3 6-129,-1 5 258,-6 1-258,-2 1 129,-3 1 129,-4 2-129,-3-4 0,-4 0 129,-6-4-129,-5-3 129,-5 1-129,-3-6 129,-3-1-387,-3-7-129,5 2-1032,-4-7-3483,9-4 0,4-8-516,12-1-129</inkml:trace>
  <inkml:trace contextRef="#ctx0" brushRef="#br0" timeOffset="91799.2506">19235 6738 8643,'45'7'5289,"-25"-7"-516,1 1-387,-6-1-3612,5-1-387,-1-7 0,-3 0-258,-3-3 0,-1-1 0,-7-1 258,0 1-129,-5-2 129,0 14 0,-16-14-129,3 14 129,-1 3-129,-1 11-129,3 7 0,0 3-129,6 3 0,4 5-129,3-6 129,8 1-129,9 0-516,0-16-1419,6 6-2709,7-12-387,2-2-258,0-3-516</inkml:trace>
  <inkml:trace contextRef="#ctx0" brushRef="#br0" timeOffset="92407.2853">20459 6529 9288,'26'-34'5418,"-24"18"-129,-2 16-387,-10-4-3741,-3 13-258,-9 11-387,-1 10-129,-3 4-258,2 7 0,2 2-129,7-1 0,4-2-129,10-6 129,2-9 0,12-6 0,7-9 0,3-8 0,2-2 0,3-12 0,2-7 0,-3-3-129,-3-7 258,-4-2-129,-5-1 0,-7-3-129,-5 0 258,-3 3-258,-4 4 129,-5 1-387,2 13-645,-8-1-3999,15 15 129,0 0-774,0 0-258</inkml:trace>
  <inkml:trace contextRef="#ctx0" brushRef="#br0" timeOffset="92886.3127">20836 6512 8256,'16'-29'5289,"-15"17"-129,-8 0-516,-1 10-3741,-12 2 0,2 4-387,-5 11-129,1 9-129,0 4-129,3 3 129,3 0-258,3 3 129,6-3-129,4-7 129,3-3 0,10-8-129,4-5 0,4-7 129,3-2-129,2-11 0,2-8 0,1-6 0,-1-11 0,1-8 0,-1-8 0,0-8 129,-3-2-129,0 1 129,-5 3 0,-1 10 258,-6 9-387,-5 15 387,-5 25-387,0 0 0,-14 22 258,0 19-258,-4 8 129,1 12-387,-2 5 387,3 1-258,2 0 129,4-5 0,9-9-129,1-8 129,14-8-516,-1-17-258,15 5-2451,-4-19-1806,7-4-387,0-6-258,6-6-258</inkml:trace>
  <inkml:trace contextRef="#ctx0" brushRef="#br0" timeOffset="93339.3387">21278 6575 10191,'27'-53'5547,"-27"31"-387,0 22 129,-15-18-4386,0 20-387,-6 13-129,-3 8-129,0 7-258,-1 5 0,2 2 0,5 3 0,4-1 0,4-8 0,6-6 0,4-6 129,9-9-129,5-6 0,2-4 0,5-11 0,3-9 0,-1-7 0,0-8 0,-3-9 0,1-7 129,-2-4-129,-2-3 0,-3 1 0,-2 5 129,-3 6-129,-2 11 129,-4 12-129,-3 23 0,0 0 0,0 17 0,-8 19 0,-3 9 0,-4 9 0,-2 6 0,-1 3 0,0-1 0,2-5 0,5-4 0,5-7 129,6-6-129,8-6 0,8-9-258,6-5-129,3-1-774,-7-14-3999,10-3 0,-6-4-645,4-5-387</inkml:trace>
  <inkml:trace contextRef="#ctx0" brushRef="#br0" timeOffset="93519.349">21699 6832 10836,'14'14'5676,"-14"-14"-258,0 11-387,4 0-3870,-4-11-903,0 0-387,9 17-2967,-9-17-2193,-6 3-129,-3-3-645,-3-1-129</inkml:trace>
  <inkml:trace contextRef="#ctx0" brushRef="#br0" timeOffset="105391.028">1966 9543 7611,'-22'-8'5160,"22"8"-516,-8-12 0,22 11-3225,5-15-258,23 4-516,14-8-258,16-4-258,17-4 0,9-3 129,2 3-387,-7 1-129,-8 6-258,-15 1-387,-14 20-1290,-23-2-2580,-19 4-129,-14-2-129,-18 21-258</inkml:trace>
  <inkml:trace contextRef="#ctx0" brushRef="#br0" timeOffset="105619.041">2407 9331 9288,'-30'8'5160,"20"13"-129,5 18-258,-6 7-3741,11 24-516,1 7-258,5 13 129,0 2-258,1 0 0,-1-5-258,-2-12 0,1-9-258,-5-18-516,6 0-1677,-6-21-2193,0-8-258,0-19-387,0 0-129</inkml:trace>
  <inkml:trace contextRef="#ctx0" brushRef="#br0" timeOffset="105947.0598">2685 9735 5031,'9'42'5031,"-9"-6"-258,0 6-258,0 13-1548,0-4-2709,6-1-129,4-6 129,6-5-129,3-10 0,2-12-129,1-10 129,-2-7-129,1-4 0,-4-12 0,-5-8 0,-3-5 258,-6-7-258,-3-5 129,-1-3 0,-6-2-129,-6 0-129,0 0-129,2 16-774,-7 0-3354,8 10-129,1 9-516,9 11-129</inkml:trace>
  <inkml:trace contextRef="#ctx0" brushRef="#br0" timeOffset="106307.0804">3694 9590 10062,'-23'-7'5031,"-9"9"-387,0 11-129,-1 5-4128,3 9-129,8 3-258,5 4 129,7-1 0,8 5 0,5-2-129,12-3 0,7-4 0,5-3 0,3-2 0,0 1 0,-2-5 0,-6 1 0,-6-2 0,-3-2 129,-11-1 0,-2 1-129,-11-2 129,-6-2-129,-3-1 0,-3-6-516,3 6-774,-6-12-2451,9 0-1032,2-11-387,9-11-258</inkml:trace>
  <inkml:trace contextRef="#ctx0" brushRef="#br0" timeOffset="107451.1458">3869 9259 10062,'41'5'5418,"-26"36"-516,-10 11-129,8 17-4257,-8 6-129,3 8-129,-4 0-129,-1-7 129,-1-12-387,-1-11 129,-1-13 0,0-15 0,2-14 0,-2-11-129,6-7 129,0-15 0,5-11 0,1-9-129,1-5 129,1-1-258,0 3 258,-2 3 0,1 8-129,-5 8 129,-1 15 0,-7 11 0,8 14 129,-4 9-129,1 6 129,0 5-129,2 1 129,2 0-129,4-2 0,-1-5 129,4-8-129,1-6 0,1-9 0,0-5 0,0-7 0,2-8 0,-1-9 129,-1-5-129,-1-2 0,-2-3 0,-6 0 0,0 7 129,-4 3 0,-3 7-129,-2 17 0,0 0 129,-2 14-129,2 9 0,0 7 129,5 3-129,5-2 0,6 0 0,3-4 0,3-5 0,1-10 0,0-7 0,-2-5 0,-2-3 0,-5-10 0,-3-3 0,-4-9 129,-5-1-129,-2-5 0,-9 1 129,-5-1-129,-5 0 129,-5 6-129,-2 0 0,2 8 0,-1 4 0,6 6-258,4 0-258,15 7-774,0 0-1806,7-2-1806,10-1-129,7 3-387,0-12 2451,11 12 1290,-7-3 1161,0-3 1677,3 12 2193,-10 1 2064,0 9-387,-6 0-258,4 18-1935,-14-12-1032,8 14-774,-5-4-645,2 1-129,1-4-129,2-4 0,0-4-129,3-9 0,1-7 0,0-5 0,2-4 0,-3-9 129,0-7-129,-1-6 0,-2 0 0,-2-3 0,-4-2 0,-3 4 0,-1 5 0,-1 3 0,-1 9-129,-1 10 129,0 0 0,0 0 0,11 22-129,-2 2 129,2 7-129,3 2 129,1 0 0,3 0 0,0-3 0,2-5 0,1-6 0,-1-10 0,2-6 0,-1-3 129,-2-11-129,-2-7 0,-5-7 129,-2-6-129,-6-6 0,-3 3 0,-1 2 129,-4-2-387,-2 10-516,-9-6-3999,8 10-129,-5-2-387,2 6-516</inkml:trace>
  <inkml:trace contextRef="#ctx0" brushRef="#br0" timeOffset="107907.1719">6333 8990 10707,'5'-12'5289,"1"24"-387,-5 27 129,-4 13-4386,0 20-129,2 12-129,1 12-129,0 2 0,1-3 0,4-11-258,4-17-129,1-11-387,0-24-903,2-8-3483,-3-23 129,1-5-516,-8-20-258</inkml:trace>
  <inkml:trace contextRef="#ctx0" brushRef="#br0" timeOffset="108335.1964">6228 9356 9804,'-6'12'5031,"10"-10"-129,8-2-258,13-2-3741,1-6-129,8 4-258,-3-2 0,2 6-129,-4 1-129,-2 16-129,-5 5 0,-3 8 0,-7 7-129,-2 4 0,-1 1 0,1-3 0,0-5 0,1-10-129,3-7 129,3-11 0,0-6-129,1-12 129,1-14 129,-1-4-258,0-8 258,-2-1-129,-2 1 0,-3 8 129,-4 1-129,-1 10 0,-6 19 0,0 0 0,0 0 0,7 27 0,-3 4-129,3 1 129,4 5-258,5-6-258,9 7-903,-3-14-3354,11-6 0,2-11-387,5-3-258</inkml:trace>
  <inkml:trace contextRef="#ctx0" brushRef="#br0" timeOffset="108907.2291">7093 9520 6837,'4'-48'5289,"-8"33"-258,-9 3-258,0 14-2322,-8-1-903,10 16-645,-3 3-516,7 6-258,2 3-129,3 0 0,2 0 0,3-5 0,4-2 0,3-10 0,1-7-129,0-5 129,-1-7 0,1-8 0,-1-5 0,0-4 0,-3-3 129,2 2-129,-3 0 0,-3 5 0,2 6 129,-5 14-129,0 0 0,0 0 0,5 15 0,-2 7 0,2 4 0,3 5-129,4-2 0,4-5 0,5-5-129,1-9 0,6-5 0,-2-8-129,2-8 0,-4-13-129,1-1 129,-5-13-129,-3 0 129,-6-8 258,-2-6-129,-4-3 129,-2 1 258,-2 10 258,-1 1 0,-1 14 129,-7 11 0,8 18-129,-9 19 258,5 21-129,0 9-129,4 14-258,0 4 0,4 3 0,6-2-129,1-10 129,1-9-258,5-14 0,2-10-258,-2-22-516,6 1-2193,-5-16-1677,-3-10-258,-8-11-129,1-2-516</inkml:trace>
  <inkml:trace contextRef="#ctx0" brushRef="#br0" timeOffset="109059.2378">7410 9394 10191,'0'0'4902,"0"0"-258,22-3-387,0-1-3612,9 4-258,4 0-1290,-1 0-3225,0-5-516,0-2-387,-2-5-516</inkml:trace>
  <inkml:trace contextRef="#ctx0" brushRef="#br0" timeOffset="109694.2741">9396 9039 7998,'-9'-34'5289,"-7"26"-129,-10 1-387,1 11-3612,-10 9-129,4 15-387,-2 5-387,5 14 0,4 5 0,7-2-129,8-1-129,8-7 0,2-6 129,11-10 0,5-9-129,2-14 0,1-4-129,2-14 129,1-10-129,-4-7 0,-1-6 129,0-2-258,-4 0 258,-1 5-129,-2 5 129,-3 10-129,-8 20 129,15-3 0,-8 13 0,1 16 129,0 8-129,1 2 129,5 1-129,-2-3 0,5-5-387,-1-13-645,8-1-3741,-8-15-129,5-4-387,-5-16-258</inkml:trace>
  <inkml:trace contextRef="#ctx0" brushRef="#br0" timeOffset="110095.297">9642 8698 7740,'0'-75'5289,"0"75"-387,0 12-258,-11 21-3354,11 23-387,0 12-645,0 5-129,4 6 0,-2 1-129,-2-7-129,1-10 258,3-13-129,-1-16 0,7-17-129,-1-11 129,4-7-129,3-16 129,2-5-129,-1-2-129,3-2 258,-1 5-387,2 5 258,1 4 129,-1 10-129,0 2 129,0 8 0,-2 5 0,-3 8 0,-3 2 129,-8 3-258,-5 1 258,-5-4 0,-8 0 0,-7-2 129,-6-3-129,-6-8-129,-1-4-129,2 0-645,-3-7-2967,15-4-1032,4-4-387,15-6-258</inkml:trace>
  <inkml:trace contextRef="#ctx0" brushRef="#br0" timeOffset="110363.3124">11031 8944 9288,'14'20'5547,"-12"-6"-258,3 11-258,-1-1-4515,1 7-129,-2 0-129,-1-2-129,-1-1-258,-1-9-258,2 8-1677,-2-27-2838,0 0-258,-5 0-387,3-10-387</inkml:trace>
  <inkml:trace contextRef="#ctx0" brushRef="#br0" timeOffset="110523.3215">11049 8620 8643,'13'-13'5160,"-3"12"-516,1-2-1677,6 3-7353,-3 9-387,3 7-258,-2 0-516</inkml:trace>
  <inkml:trace contextRef="#ctx0" brushRef="#br0" timeOffset="110815.3382">11323 8834 6966,'-27'26'5805,"7"-11"-516,-8-7-258,7 10-3225,-3-6-903,12 8-387,5 1-129,9 1-258,13 4 0,8-1-129,6 1 0,1-2 0,-2-2 0,-4 1 0,-7-5-129,-8 2 258,-9-5-129,-7-1 0,-11-4 0,-4 0 0,-3-1 0,-3-5-258,7 3-516,-5-9-3225,12 2-1032,1-5-516,13 5-258</inkml:trace>
  <inkml:trace contextRef="#ctx0" brushRef="#br0" timeOffset="111199.3602">12528 8839 5805,'-26'4'5676,"4"13"-258,-3 4-387,10 17-1935,4-3-2967,9 3 129,3-1-129,12-3-129,6-7 0,6-6 0,3-10 0,1-7 0,0-7 0,-2-9 0,-2-9 0,-9-4 0,-5-8 129,-6-2 0,-5-4 0,-5-2 0,-10 0 129,-1 4-258,-4 4 129,2 5-129,2 13-258,-2-4-1935,8 19-2580,10 0-387,2 19-516,11-4-258</inkml:trace>
  <inkml:trace contextRef="#ctx0" brushRef="#br0" timeOffset="111611.3838">12923 8789 8901,'12'-43'5547,"-12"43"-387,-11-19-129,-3 19-3999,-9 9-645,1 16 0,-1 4-258,2 5 0,2 4-129,3-4 0,4-2 0,7-10 0,5-3 129,0-19-129,17 5 0,0-13 0,3-14 0,2-7-129,2-10 129,-1-8 0,-2-9-129,-4-10 129,-3-5-129,-6-4 129,-4 3 0,-4 5 0,-1 9 0,-6 14 0,-2 18 129,0 22-129,3 17 129,3 26-129,3 17 129,0 16 0,3 5 0,4 8-258,3-1 129,1-6-387,2-1-387,-6-20-3741,10-7-645,2-18-258,6-6-516</inkml:trace>
  <inkml:trace contextRef="#ctx0" brushRef="#br0" timeOffset="112039.4082">13402 8729 9804,'-34'-31'5418,"10"30"-516,-6 1-129,3 13-4257,-1 8-387,3 9 0,4 3 0,3 4-129,6-1-129,5-4 129,7-6 0,0-4 129,12-10-129,3-10 0,7-4 0,1-16 0,7-8 0,1-10 0,-1-10 0,0-11 129,-1-9-258,-5-9 129,-2-6-129,-6-1 129,-7 5-129,-6 9 258,-3 12-258,-2 20 129,-7 21 129,-2 18-129,0 27 129,-1 20-129,3 12 258,1 14-129,2 5 0,2 3 0,4-5-129,0-3 129,5-6-258,4-15-774,13-6-3999,-3-13-129,9-7-387,-1-12-516</inkml:trace>
  <inkml:trace contextRef="#ctx0" brushRef="#br0" timeOffset="112199.4174">13931 9126 10707,'0'0'5289,"8"8"-387,-8-8-1032,0 0-8385,-8 9-258,8-9-645,-14 3-516</inkml:trace>
  <inkml:trace contextRef="#ctx0" brushRef="#br0" timeOffset="122038.9802">4198 10981 3354,'20'-42'4257,"-10"14"-129,1 2-1677,-9-10-516,6 9-129,-9-10-387,1 8-129,-12-5-387,3 10 129,-11-2-258,0 12-258,-5 2 0,-2 9 0,-3 3-129,0 12-129,1 5 0,3 9-129,4 8 129,4 5-258,6 1 258,11 6-258,4 1 258,15 4-258,10-1 258,12 6-258,10-5 129,7 2-129,2-1 0,-1-4 0,-4-2-129,-9-3 129,-13-4 0,-11-3 0,-16-4 0,-10-2 0,-16-3 0,-8-1 0,-7-3 129,-2-4-129,-3 0 0,-1-6 0,3-4 0,0-6-129,7-3 0,1-2-129,8-5-387,1-16-1161,12 4-2709,4-7-387,8-4 0,14-4-774</inkml:trace>
  <inkml:trace contextRef="#ctx0" brushRef="#br0" timeOffset="122250.9923">4577 11076 10707,'26'14'5160,"-19"7"-258,3 12-129,-7 3-4128,7 10-258,-1-3-129,2 5-129,-5-4-129,-1-9-129,0-2-258,-5-18-774,4-2-3483,-4-13-129,0 0-258,-8-22-645</inkml:trace>
  <inkml:trace contextRef="#ctx0" brushRef="#br0" timeOffset="122679.0168">4807 11214 4902,'19'104'4128,"-12"-63"-129,1-8-774,1-6-1935,-3-16-645,-6-11 129,11 0-129,-4-14 0,-2-15 129,3-3-258,-1-10 129,2-2-387,0 1 129,2 7-129,0 3 0,2 12 0,-1 8 0,1 13 0,-2 12 258,0 14-258,-3 6 0,2 4-129,-3 3 0,-1-2-387,1 2-774,-6-10-3225,6-6-258,-1-8-645,4-10 0</inkml:trace>
  <inkml:trace contextRef="#ctx0" brushRef="#br0" timeOffset="123099.0408">5177 11117 7998,'-6'-7'5031,"2"12"-387,-3 11 0,7 14-3225,-6-4-258,6 13-387,0-3-258,6 3-129,4-5-129,5-2 0,3-10-129,5-7 0,7-11-129,5-4 0,3-9 0,0-10-129,2-3 0,-1-11 129,-4-3-129,-2-3 0,-9-2 0,-7-3 129,-9 7 0,-5 2 0,-3 4 0,-9 12 129,-5 11 0,0 8 0,-3 17 0,3 12 0,0 8 0,5 10 0,2 2-129,7 0 129,2-1-129,9-7 0,9-4-129,1-12-387,13 0-1548,-3-17-2709,12-1 0,2-7-645,6-6-258</inkml:trace>
  <inkml:trace contextRef="#ctx0" brushRef="#br0" timeOffset="123559.0671">6618 11025 8643,'62'-26'5289,"-40"10"-387,-2 0-258,-13-5-3096,3 6-516,-10-5-129,-4 8-129,-13-2-258,-3 11-129,-9 1 0,-4 9-129,-2 11 0,0 10-129,4 6 0,4 8 0,6 2-129,9 1 129,10-4-258,4-6 129,10-8 0,9-10 0,1-9 0,3-8-129,3-15 129,1-4 0,0-8 0,-1-2-129,-4-2 129,-3 6 0,-3 3 0,-5 5 0,-3 8 0,-10 9 0,13 0 129,-8 10-129,1 6 0,2 2 0,2 4-258,1-6-387,9 5-4128,-7-10-129,3-1-387,-1-10-516</inkml:trace>
  <inkml:trace contextRef="#ctx0" brushRef="#br0" timeOffset="123919.0877">8134 10749 11868,'5'-24'5418,"-5"24"-387,6 17-129,-6 12-3999,0 11-516,0 2 0,1 5-387,4-1-258,-2-13-1032,7 1-3612,-7-18-129,5-5-387,-8-11-516</inkml:trace>
  <inkml:trace contextRef="#ctx0" brushRef="#br0" timeOffset="124047.095">8136 10536 3225,'-3'-14'129,"3"14"0,11 9-129</inkml:trace>
  <inkml:trace contextRef="#ctx0" brushRef="#br0" timeOffset="124338.1117">8323 10654 3870,'-1'22'5031,"-7"-6"-129,-5-3-258,2 10-2064,-5-12-774,12 9-903,0-3 0,6 5-516,10-5 129,6 3-516,6-2 258,5 1-387,-1 1 129,-1-1 129,-6-2-129,-5-2 129,-10 2-129,-6-2 129,-10-1-129,-8 2 129,-6-3 0,-3-1 0,0-1-129,-1-5-387,13 5-4257,-4-9 129,8-1-516,11-1-516</inkml:trace>
  <inkml:trace contextRef="#ctx0" brushRef="#br0" timeOffset="124902.1439">9690 10754 10320,'-16'10'5418,"15"11"-645,-1 4 129,4 12-4386,5 1-129,8 7-129,1-3-129,5-3-129,0-13 0,5-13 129,0-10-258,3-9 258,-4-12-129,1-10 0,-5-11-129,-2-4 387,-2-3-387,-10 0 258,-7-1-129,-2 4 0,-11 6 0,-7 5 0,-1 11-258,-3 4-258,5 17-1290,0 0-2967,12 8-258,7 2-387,11 4-258</inkml:trace>
  <inkml:trace contextRef="#ctx0" brushRef="#br0" timeOffset="125262.1645">10235 10648 8514,'-8'-5'5418,"-11"7"-258,-10 7-516,-1 16-3225,-1-1-774,5 10-258,5 0 0,6 2-258,10 0 0,5-7-258,8-7 258,9-9-258,4-10 0,3-11 129,1-12-129,-2-7 129,-2-10-129,-7-8 129,0-10-129,-8-8 258,-6-4-258,0 5 129,-5 6 0,-3 8 0,-1 12 129,0 19-129,9 17 0,-9 29 129,9 14-129,1 13 0,8 12 129,4 2-387,7 7-645,-4-13-3999,11-5 0,0-17-387,4-9-258</inkml:trace>
  <inkml:trace contextRef="#ctx0" brushRef="#br0" timeOffset="125631.1856">10597 10675 9288,'-13'-20'5160,"-2"20"-258,3 21-1032,-7 4-2838,9 11-387,1 3-258,4 1-387,5 0 129,0-3-129,10-8 0,3-8-129,3-12 0,2-9 0,2-6 0,0-17 129,0-8-129,-6-8 129,-1-9-129,-5-10 258,-5-8-258,-3-6 258,-3-3-129,-4 5 0,-7 9 129,3 8-129,-2 17 258,3 19-129,10 17 0,-11 31 129,11 15-129,3 15 0,8 9-258,-2 2-2709,6 11-1935,1-3-387,1-6-258,-2-11-387</inkml:trace>
  <inkml:trace contextRef="#ctx0" brushRef="#br0" timeOffset="125827.1969">11116 10918 9417,'48'13'5418,"-27"-1"-258,1 7-387,-15 0-3999,3 8-516,-5 7-645,-10-7-2709,-5 11-1806,-9-3-387,-3-3-387,-4-6 0</inkml:trace>
  <inkml:trace contextRef="#ctx0" brushRef="#br0" timeOffset="126530.2371">13738 10301 4257,'0'-33'5031,"0"16"-129,-7-3-129,3 4-2967,-12-11-387,4 8-516,-8-1-258,-1 10-129,-6 6 129,0 6-387,-4 17 0,1 14 0,0 12-258,3 8 129,3 5-129,9 3 0,6-3 0,9-7 0,4-8 0,14-11 0,8-15 0,3-10 129,3-7-129,2-17 0,-5-7 0,0-7 0,-6-9 0,-2-1-129,-6 0 258,-3 5-129,-2 6 0,-6 7 0,1 13 0,-5 10 0,7 10 0,-2 16 0,2 7 0,3 5 0,2 2 0,4-3-129,5 0-387,-2-15-516,16-3-3483,-7-10-387,7-8-129,-2-5-645</inkml:trace>
  <inkml:trace contextRef="#ctx0" brushRef="#br0" timeOffset="126759.2502">14332 10206 9804,'13'-10'5547,"2"7"-516,3-9 0,10 7-3999,2-3-516,5 1-129,-2 3-258,-2 1-387,-4 3-516,-12 0-2580,-1 6-1548,-14-6-258,2 21-516,-9-9-129</inkml:trace>
  <inkml:trace contextRef="#ctx0" brushRef="#br0" timeOffset="126923.2595">14415 10376 11352,'-4'10'5418,"9"-2"-516,6-19-903,12 9-3096,-2-7-258,4 6-387,0-1-129,-4-3-516,5 7-3612,-9 0-774,-3 0-516,-14 0-387</inkml:trace>
  <inkml:trace contextRef="#ctx0" brushRef="#br0" timeOffset="127555.2957">15043 9895 5160,'15'-51'5160,"3"26"-129,2 0-258,10 10-2838,-5-3-516,9 17-516,-6 1-129,2 9-258,-5 13-129,-5 10-129,-5 13-129,-7 6 0,-8 4 129,-5 7-129,-12 3 0,-7 2 0,-6 0-129,-5-3 129,2-8-129,0-8 0,5-4-129,5-13 258,9-8-129,8-11 0,6-12 129,18 0-129,5-12 129,7-4-129,5-1 0,5-4-129,2 4-516,-10-10-2709,9 10-1419,-7-5-387,-2 3-387,-5-5-258</inkml:trace>
  <inkml:trace contextRef="#ctx0" brushRef="#br0" timeOffset="128155.33">15538 10060 7224,'10'6'5160,"-1"11"-129,-1-1-387,3 13-3225,-5-8-516,8 11-258,-9-6-129,1 2-258,-6-5-129,0-4-129,0-4 0,0-15 0,0 0 0,0 0 0,-5-12 129,5-10-258,4-5 0,2-7 129,2-2-258,0 0 258,2 4-129,2 1 0,0 7 0,2 6 129,-1 5 0,4 12 129,1 3 129,2 11 0,0 6 129,0 6-129,-4 1 129,1 8-129,-4-2 0,-3 1 0,-3-4-129,-3-2-129,-1-5 0,-3-5-129,0-5 129,0-12-129,0 0 129,0 0-129,-1-18 129,1-5 0,5-8-129,3-8 0,5-3-129,1-1 129,3 2 0,3 5 0,0 6 0,2 8 0,-1 11 0,3 11 129,-4 13 0,2 12 129,-2 7 0,0 6 129,-4 0-129,0 4 0,-3-1 0,-2-2 0,-1-5-258,-5-10-1032,5 0-3483,-6-9 0,3-4-645,-7-11-129</inkml:trace>
  <inkml:trace contextRef="#ctx0" brushRef="#br0" timeOffset="128367.3421">16393 9967 7482,'3'-21'5031,"-3"21"-258,1 17-129,-1 5-3483,1 16-516,1 1 0,2 5-258,0-1 0,1-2-258,0-2-258,-2-17-1032,5 2-3354,-6-12-129,-2-12-258,0 0-645</inkml:trace>
  <inkml:trace contextRef="#ctx0" brushRef="#br0" timeOffset="128531.3515">16269 10166 8385,'0'0'5031,"0"0"-387,18-9-129,7 9-3225,3-3-903,5-2-645,9 0-3870,-6 0-258,-1-2-387,-1-2-774</inkml:trace>
  <inkml:trace contextRef="#ctx0" brushRef="#br0" timeOffset="128743.3637">16794 9832 10191,'0'0'5289,"0"20"-258,-6 1 0,4 13-4257,-1 3-129,3 8 0,0-3-258,2 1 0,1 1-129,0-7 0,0-2-516,-3-15-2064,5 4-2709,-5-10 0,4-2-387,-4-12-516</inkml:trace>
  <inkml:trace contextRef="#ctx0" brushRef="#br0" timeOffset="129438.4034">18761 9390 7998,'23'-51'4902,"-14"19"-258,0-4-129,-9-8-3741,1 6-129,-6-1-129,-10 7-258,-10 6 258,-6 11-258,-6 10 0,-2 11 0,-6 25 129,4 17-258,1 27 129,6 17-129,6 15 0,8 11 0,5 10 258,7 1-258,5-8 0,3-5 0,0-16-129,3-18 0,0-13-387,-3-23-774,0-14-3741,-1-15 129,1-17-387,-10-2-258</inkml:trace>
  <inkml:trace contextRef="#ctx0" brushRef="#br0" timeOffset="130027.4371">18256 9801 6708,'3'-23'5031,"11"13"-645,7 2 129,-4-2-3741,14 10 129,-1 6-258,4 10-129,-3 2 0,0 10-129,0-2 0,-2 8-129,1-5-129,-3 0 129,-1-4-258,-1-6 0,-2-8 129,-2-6-129,-3-5 0,-3-4 0,-3-9 129,-7-7-129,-5-3 129,0-1 0,-14-4-129,-4 3 0,-6-2 129,-5 6-129,0 3-258,-2 1-129,7 10-645,-2-6-903,26 13-1419,-12-9-387,23 9 258,3-9 774,17 9 1161,0 0 903,4 0 903,5 9 1419,-9-3 1419,4 13 516,-13-6-516,3 13-1161,-12-9-645,2 6-516,-8-8-129,1 0-258,-8-15 0,12 11-129,-12-11 258,12-14-258,-7-8 0,4-3-129,1-8 129,1-3-129,3 0-129,0 0-129,2 6-129,0-4-645,9 15-3741,-5 2-129,5 8-387,-3 3-516</inkml:trace>
  <inkml:trace contextRef="#ctx0" brushRef="#br0" timeOffset="130387.4577">19806 9426 8643,'-24'-12'5289,"-2"12"-258,-1 6-516,-6 6-3741,11 12-129,-1 2-258,8 10 0,5 0-258,9 5 0,4 1-129,12 3 129,6-4-129,4-2 0,2-2-129,-1-5 0,-7-4 129,-3-4 0,-10-4 0,-4-1 0,-8-5 0,-11-1 0,-5-4 0,-7 0 129,1-4-258,-1-3-129,3 1-387,1-10-1290,12 0-2580,6-8-645,9-4 0,11-5-516</inkml:trace>
  <inkml:trace contextRef="#ctx0" brushRef="#br0" timeOffset="130634.4718">19873 9672 7353,'29'-4'5160,"-18"15"-258,-1 1-129,4 6-3741,0-2-516,6 2-129,-2-4-129,2-3 0,-1-5-258,-1-4 129,-3-2-129,-5-10 129,-7-3-129,-3-4 129,-7-3-129,-9 1 0,-7 1-129,-6 0-129,-2 11-1032,-5-2-3225,7 3-387,3 3-387,8 0-129</inkml:trace>
  <inkml:trace contextRef="#ctx0" brushRef="#br0" timeOffset="131199.5041">20130 9612 5676,'51'41'5418,"-33"-16"-516,0 1-258,-5-5-2451,1 7-1548,-5-7-258,-1 1-258,-5-7 0,-3-3 0,0-12-129,0 0 129,-6-3-129,2-11 258,1-10-129,3-6-129,3-7 129,7 0-129,4-2 129,5 5-129,1 4 129,1 7-129,0 13 129,-3 7 0,-2 8-129,-3 13 0,-2 8 129,-3 5 0,-3 3-129,1-2 129,-2-2-129,2-2 129,-2-5 0,1-5-129,-1-8 129,-4-10-129,9 7 129,-9-7 0,9-11-129,-3-5 129,3-5-129,0-4 129,2-6-129,2-3 0,0-2 129,3 2-129,1 5 0,-3 2 0,0 5 0,0 13 0,-3 6-129,0 4 129,-2 13 0,0 8 0,-2 5 0,0 6 0,1 1-129,-3-3-129,3 3-387,-7-14-1419,5 6-2709,-2-10-516,3-1-129,-7-15-516</inkml:trace>
  <inkml:trace contextRef="#ctx0" brushRef="#br0" timeOffset="131526.5228">20794 9672 8127,'15'-21'5289,"-3"13"-258,0-9-645,7 12-3612,0-6-387,2 5 0,-1-5-129,0-1-129,-5-2 0,-1-1-129,-5 1 0,-1-2 129,-8 2-129,0-1 0,-10 4 0,-4 6 0,-2 5-129,-2 7 129,0 7 0,2 11 0,1 7-129,6 5 129,6 2 0,3 0 0,12 0 0,5-5 0,3-5 0,5-11-903,9-2-3612,-4-11-516,6-2-129,2-3-645</inkml:trace>
  <inkml:trace contextRef="#ctx0" brushRef="#br0" timeOffset="132262.5649">21795 9391 8256,'0'12'5289,"7"7"-129,11 7-645,-3 0-3999,6 10 129,-5-2-129,-3 0-129,-3-5-129,-4-4 0,-5-8 0,1-4-129,-2-13 0,0 12 0,0-12-129,0-6 129,0-6-129,5-5 0,2-7 0,0-6 0,6-5 129,-1-2-258,3 1 129,-1 2 0,-1 5 129,1 6-129,0 11 129,0 10-129,-2 7 0,-2 14 129,1 8-129,0 5 129,0 4-129,-2 3 129,0 1-258,-3-3 258,-1-4-129,-1-3 0,-1-8 0,0-5 0,-2-6 0,-1-11 0,0 0 0,0 0 0,6-19 0,-2-1 0,3-4 129,-1-7-129,5-5 0,0-4 0,4 0 129,-1 4-129,0 7-129,-1 3 129,0 9 0,1 13 0,-2 7 0,-1 17-129,0 7 129,-1 6 0,0 6 0,0 0 0,0 4-129,-1-5 129,0-1 0,-2-5 129,2-3-129,-1-3 0,-2-6 0,0-3 0,-1-4-129,-5-13 0,10 20-387,-10-20-645,9 4-3741,-9-4-258,0 0-516,0 0-258</inkml:trace>
  <inkml:trace contextRef="#ctx0" brushRef="#br0" timeOffset="139658.988">4491 12245 5160,'32'-24'5160,"-21"9"-258,-4-1-258,-7-9-1548,-2 9-2193,-10-7-129,-4 7-258,-8-2 0,-6 9-129,-5 5-129,-5 4 0,-3 14-129,-3 13 0,0 8-129,2 11 129,4 8 0,10 1-129,9 3 129,10-2-129,11-3 129,11-4-258,13 1 258,12-4-129,10-2 0,4 4 0,3-4 0,-3-1 0,-2 1 0,-9-5 129,-10-3-129,-11-3 0,-13-6 0,-8-5 0,-17-6 129,-5-3-129,-10-3 0,-3-5 0,-5 0-129,1-5 0,1 0 0,3-3-258,7 2-129,4-11-645,15 11-2322,1-11-1290,11-1-258,3-4-387,15-4 129</inkml:trace>
  <inkml:trace contextRef="#ctx0" brushRef="#br0" timeOffset="139839.9983">4542 12673 9933,'42'-2'5289,"-23"6"-387,-7 5-129,8 14-3741,-11-1-387,6 7-258,-6 0-258,-2-2-387,1 2-516,-8-13-3354,0 1-645,0-17-387,-9 0-387</inkml:trace>
  <inkml:trace contextRef="#ctx0" brushRef="#br0" timeOffset="140215.0198">4671 12433 8256,'6'-11'4515,"1"20"-516,-5 9-645,6 10-4644,-1 2-2064,6 5-903,2 3-129,6 5 1161,-4-10 1419,7 7 1032,-5-10 1161,-7-10 1290,5 0 2451,-8-9 387,-9-11-258,0 0-1161,15 0-1290,-15-19-645,4 4-645,5-11-129,1 3-258,3-3 129,3 4 129,1 2 0,0 8 129,-4 6 0,2 9-129,-8 12 129,2 12-129,-4 7-258,-1 5 0,2 7-516,-1-9-258,8 8-1161,-6-16-2709,9-3-387,0-15-258,5-9-258</inkml:trace>
  <inkml:trace contextRef="#ctx0" brushRef="#br0" timeOffset="140603.042">5191 12766 1419,'14'-65'4386,"-14"40"129,0 8-129,0 17-1290,-12-6-1032,9 18-774,-9 6-258,6 13-387,-3 2-129,9 7 0,0-6-129,7 0 0,6-8-129,7-4 0,9-14-258,6-8 0,6-4-129,4-13-129,3-6-129,-3-4 129,-1 0-129,-8-4 129,-6 3 129,-9 0-129,-11 3 387,-7 7-129,-5 0 258,-7 8 0,-4 6 0,-1 4 129,-2 10 0,5 12 0,-2 2 0,9 12-129,0-2 129,4 5-129,7-3-129,4-4 129,6-4-387,3-9-387,8 3-1290,-2-15-2838,10-3-258,5-5-387,7-9-129</inkml:trace>
  <inkml:trace contextRef="#ctx0" brushRef="#br0" timeOffset="141071.0688">6397 12161 8514,'2'-53'5289,"1"39"-387,-3 14-129,7 14-3096,-1 21-774,-6 11-129,5 16-387,-4 6 0,2 9-129,-2-1-129,2-8-129,-2-8 0,0-9 0,1-13-129,0-11 0,0-12 0,-2-15 0,10 0 129,-1-14-129,4-6 0,4-5 0,4 1 129,3 1-129,4 5 129,2 4-129,0 11 129,0 3 0,-4 8-129,-3 7 129,-5 6 129,-5-2-129,-8 3 0,-5 0 129,-8-3-129,-7 0 129,-6-3-129,-5-2 129,-3-4-129,-1-3-258,3 6-1032,-1-13-3354,7 0 129,3-4-774,5-5-258</inkml:trace>
  <inkml:trace contextRef="#ctx0" brushRef="#br0" timeOffset="141439.0898">8021 12252 10191,'6'62'5031,"-5"-25"-516,-1-3-387,0 3-3999,0-6 0,0-9-1032,8-6-3354,-8-16-258,0 0-516,0 0-129</inkml:trace>
  <inkml:trace contextRef="#ctx0" brushRef="#br0" timeOffset="141583.098">8100 11921 5289,'1'-52'4128,"-1"52"-1032,0 0-2451,-7 8-3612,9 12-1419,4 1 258</inkml:trace>
  <inkml:trace contextRef="#ctx0" brushRef="#br0" timeOffset="141859.1138">8249 12160 9159,'12'13'5160,"-8"5"-129,-9-12-387,0 8-2967,-10-7-645,5 8-258,-2-1-387,5 3-129,4 3 129,3 1-387,9-1 129,6 2-129,2 2 0,1-2 0,0 1 129,-6 0-258,-5 0 129,-5-1 0,-4-1 0,-10-5 0,-4 0 0,-4-3 0,1-1-516,-4-12-1290,3 5-3096,2-5 129,6 0-774,-1-5-258</inkml:trace>
  <inkml:trace contextRef="#ctx0" brushRef="#br0" timeOffset="142339.1413">9869 11843 10965,'-11'64'5289,"-4"-16"-387,2 11-129,1-2-4386,8 3 0,4-5-387,9-11 129,10-12-258,6-13 129,5-14 0,4-5 0,0-17 129,-4-7-129,-7-10 258,-9-4-129,-9-4 129,-5-4-129,-12 0 129,-6 3-258,-2 3 0,-2 9-129,3 11-516,2 4-645,17 16-3612,0 0-129,6 22-387,14-3-258</inkml:trace>
  <inkml:trace contextRef="#ctx0" brushRef="#br0" timeOffset="142715.1628">10380 12001 6321,'0'0'5547,"-18"-3"-516,-1 17-258,-6 0-1806,7 18-2064,-5 2-387,8 3-258,8-3-129,4-2 0,3-9-129,7-9 0,7-11 0,3-6 0,4-14 0,0-12 0,2-10 0,-1-8 0,1-9 0,-4-4-129,0-5 129,-5 1 0,-4 1 129,-5 10-129,-3 10 258,-2 16-129,-3 17 0,3 10 129,-12 25-129,6 18 0,0 15 0,3 10-129,3 7-258,5-5-258,10 4-516,-3-17-1290,12-1-2580,3-15-387,6-10-129,2-16-387</inkml:trace>
  <inkml:trace contextRef="#ctx0" brushRef="#br0" timeOffset="143123.1861">10824 12158 9030,'3'-37'5289,"-9"28"-258,-5 9-258,-7 3-3483,7 15-516,0 3-387,4 3-258,5 1 0,2-1-129,5-4 0,6-3 0,4-5-129,1-9 129,3-3-129,-1-6 0,-1-7 129,1-7-129,-2-7 129,-2-11-129,-2-6 0,-3-9 129,-2-10 0,-3-10-129,-3-1 0,-1 2 129,-2 8 129,-3 11 0,0 16 129,-2 18 0,7 19 0,-10 23 0,6 20 129,2 14-129,2 12 0,0 9-129,2 2-129,4-2 0,3-4-129,1-8-129,6-9-258,-2-19-1419,7-5-3096,-1-15 0,4-9-645,-2-9-258</inkml:trace>
  <inkml:trace contextRef="#ctx0" brushRef="#br0" timeOffset="143295.196">11293 12230 9159,'16'26'5160,"-8"-6"-129,-7-3-258,5 10-3870,-7-5-129,-3 7-516,-4 0-645,-12-3-3999,0 2-258,-6-6-516,1-6-645</inkml:trace>
  <inkml:trace contextRef="#ctx0" brushRef="#br0" timeOffset="144083.241">13753 11197 8901,'1'-39'5418,"-1"39"-129,0 0-129,0 7-3999,0 39-129,-4 7-516,2 18 0,-1 11 0,3 5-258,-1 3-129,1-4 0,1-9-129,4-12-258,3-10 129,-1-14-258,-1-12 0,-2-14 0,-4-15 0,0 0 0,6-11 129,-6-14-129,0-7 258,2-4 0,2-1 129,4 1-129,5-3 258,5 8-129,7 2 129,3 10 0,4 11 0,1 6 0,-3 4 0,-1 11 0,-5 8-129,-4 5 0,-9 5 0,-4-1 129,-7 0-129,-7 0 0,-6-1 0,-5-5 129,-5-6-129,-2-3 0,-3-3 0,-1-6-129,3-2-258,0-5-774,9-2-3612,5-9-129,12-1-387,0-8-258</inkml:trace>
  <inkml:trace contextRef="#ctx0" brushRef="#br0" timeOffset="144263.2513">14357 11650 10449,'53'-12'5031,"-25"4"-258,3 6-129,-1-3-4773,-2 0-774,2 5-3612,-9 0-258,-2 8-387,-9-1-129</inkml:trace>
  <inkml:trace contextRef="#ctx0" brushRef="#br0" timeOffset="144418.2602">14466 11797 9159,'0'0'5418,"5"11"-516,8-11-258,5-4-3870,3 2-1290,-3-2-3612,6 0-645,0-1-258,2 1-516</inkml:trace>
  <inkml:trace contextRef="#ctx0" brushRef="#br0" timeOffset="144922.289">15043 11347 6321,'-1'-51'5031,"6"23"-129,2-6-129,12 7-2838,-4-9-645,11 11-258,-1 1-258,5 12-129,-2 2-129,2 10-129,-2 11-129,-5 14 0,-5 11 0,-7 7-129,-5 7-129,-6 7 129,-6 4-129,-12 3 0,-6 0-129,-8-6 129,-2-1-129,-2-7 129,0-5 0,4-8 0,5-6 0,7-10 129,8-5 0,12-16-129,0 12 129,12-12 0,9 0-129,4-2 129,4-1-129,1 0-129,1 2-258,-5-6-516,9 7-3999,-12-2-129,1 1-387,-4-6-516</inkml:trace>
  <inkml:trace contextRef="#ctx0" brushRef="#br0" timeOffset="145382.3153">15534 11461 9288,'-3'-16'5418,"3"5"-516,0 11-129,4 19-3741,3 8-387,-4 4-129,3 8-129,-6-3-258,0 4 0,0-7-129,-4-4 0,1-7-129,-1-6-129,3-5-129,1-11 0,0 0 0,2-15-129,6-2 129,0-8-129,6-3 258,1-6 129,4 1 129,1-1 258,3 1 0,1 9 129,0 2 0,1 10 0,-4 6-129,4 6 129,-5 9 0,0 11-258,-6 1 129,1 10-129,-6-1 129,1 3-129,-3-1 0,-3-2-129,1-1-129,-3-8-387,6 6-1419,-8-27-2838,11 14-258,-11-14-258,19-4-516</inkml:trace>
  <inkml:trace contextRef="#ctx0" brushRef="#br0" timeOffset="145623.3291">16193 11272 9288,'12'-21'5031,"-2"21"-129,-10 17-387,0 19-3354,-3 0-516,1 13-129,-5-2-129,4 2-258,-1-3 129,0-2-129,3-5 0,1-9-258,3-3 0,1-12-516,7 4-1548,-11-19-2451,12 5-387,-12-5-129,9-17-516</inkml:trace>
  <inkml:trace contextRef="#ctx0" brushRef="#br0" timeOffset="145787.3385">16062 11529 9804,'17'-15'4773,"7"10"0,6 0-516,5 3-3999,6 2-1161,-3 0-3354,1 0-258,-4 0-387,-1 0-387</inkml:trace>
  <inkml:trace contextRef="#ctx0" brushRef="#br0" timeOffset="145991.3502">16554 11367 10320,'15'-32'5418,"-15"32"-387,12 0 0,-14 12-3999,4 16-129,-2 4-516,1 8-129,-1 2 0,-3 0-129,-1-1 0,-3-3-258,2-4-129,-3-11-1032,7 0-3483,-4-9-258,5-1-387,0-13-516</inkml:trace>
  <inkml:trace contextRef="#ctx0" brushRef="#br0" timeOffset="146634.387">18747 10776 8514,'21'-75'5031,"-11"29"0,0 3-387,-6-6-3096,2 8-1032,-6 0 0,-4 12-129,-9 12 0,-7 14 0,-9 12-129,-4 24 0,-5 17 0,0 18-129,0 11 129,4 11-129,3 12 0,6 2-129,7 0 129,4-6-129,6-4-129,2-13 129,3-8-258,0-15 0,1-11 0,-1-19-387,3-6-129,0-22-1548,0 0-2193,0 0-516,0-22-129,0-8-516</inkml:trace>
  <inkml:trace contextRef="#ctx0" brushRef="#br0" timeOffset="146942.4046">18345 11070 7740,'1'-53'5289,"13"39"-258,2 4-258,8 10-2838,-3 0-903,9 12-129,-6 8-387,2 8-129,-4 6-258,1 4 129,-2-2-258,1 0 258,2-5-258,1-6 0,1-9 0,0-6 0,0-10 0,-1-3 0,-4-10 0,-5-7-129,-8-2 129,-6-5-129,-4 4 0,-11-3-258,-3 6-258,-8-3-258,6 15-1032,-9-4-2709,13 6-387,1 1-129,13 5-387</inkml:trace>
  <inkml:trace contextRef="#ctx0" brushRef="#br0" timeOffset="147170.4176">18839 11118 10191,'38'17'5160,"-27"-16"-258,1 6 0,-12-7-3870,14 0-387,-14 0-258,11-16-129,-6 4 0,1-4-129,2-1-129,2-4 0,1 1 0,4 0-129,1 2-129,-2 0-258,10 9-774,-8-2-3483,10 6-129,1-3-258,8 6-645</inkml:trace>
  <inkml:trace contextRef="#ctx0" brushRef="#br0" timeOffset="147546.4391">19902 10851 10965,'47'-41'5289,"-33"21"-516,-3 4 129,-11 0-4515,0 16 0,-13-4 0,-4 6-258,-4 12 129,1 6-129,-1 5 129,4 6-129,5 3 0,6 4-129,6 2 258,6 3-258,9-2 0,3-3 0,0-1-129,0-3 129,-6-5 0,-2-5 0,-8-5 0,-2-4 0,-11-7 0,-6-4 0,-5-4 129,-3 0-129,-2-3-129,2-5-258,4 3-774,-6-6-3870,16 3 258,2-5-645,9 3-387</inkml:trace>
  <inkml:trace contextRef="#ctx0" brushRef="#br0" timeOffset="147802.4538">20019 11035 8901,'0'0'5160,"-7"15"-387,4-1-387,3 7-3870,5-2-129,9 4-129,2-4-258,5-5 258,1-5-516,-2-4 258,0-5 0,-6-3 0,-4-8 0,-6-5-129,-4-2 129,-4-3-387,-4 5-516,-11-4-3483,4 1-258,-3 4-258,2 1-516</inkml:trace>
  <inkml:trace contextRef="#ctx0" brushRef="#br0" timeOffset="148574.4979">20165 11018 8643,'17'24'5289,"-11"-12"-516,2-1-258,12 5-3483,-13-5-258,8 0-387,-5-4-258,3-2 129,-6-5-129,4 0 0,-1-5-129,-2-6 129,1-2-129,1-3 129,2-2-129,-1-1 129,1 4-129,-1 0 129,1 4 0,-2 5 0,-2 5 0,0 1-129,-8 0 129,10 21-129,-4-5 129,1 3 0,0-1-129,3-1 0,3-3 0,-1-1 129,4-4-129,1-2 0,1-4 0,3-3-129,-1 0 129,-2-4 0,1-3 0,-1-1 0,-1-5 0,-2 1 0,0-2 0,-3 2 0,-3-1 129,1 2-129,-10 11 129,10-17-129,-10 17 0,0 0 0,0 0 0,0 0 0,0 0 0,0 6-129,0-6 129,-1 18-129,1-6 129,2-1 0,-2-11 0,16 18 0,-3-11 0,2-3 0,5-4-129,3 0 129,2-4 0,2-4-129,0-3 129,-2-3 0,-3-3 0,-4 2 0,-6 0 0,-4-1 0,-8 4 0,-4 1 0,-6 4 0,-2 5 0,-2 2 0,1 7 0,0 6-129,4 5 129,3 3 0,4 2 0,2 1 0,1 1 0,8-4 0,4-3-129,6-1-387,-2-15-2322,10 9-1935,2-11-387,6 0-258,1-4-387</inkml:trace>
  <inkml:trace contextRef="#ctx0" brushRef="#br0" timeOffset="149018.5233">21601 10851 7482,'22'5'5418,"-12"14"-516,-1 0 0,-1 9-2967,-4 5-1548,0 4 0,-3-5-258,-1-2 0,-2-2-129,-2-7 129,-2-7-129,6-14 129,0 0-129,-9 5 129,9-12 0,2-9-129,3-7 0,4 0 0,4-5 129,2-1-129,2-2 129,1 6-129,0 2 129,-2 6 0,0 6 0,1 7 129,-4 4 0,1 7-129,-3 10 129,2 2 129,-1 6-258,2-1 129,-2 3-129,0 4 0,-1-2-129,-1-4-258,0 8-774,-10-13-3999,6 1-258,-5-11-387,-1-10-516</inkml:trace>
  <inkml:trace contextRef="#ctx0" brushRef="#br0" timeOffset="150386.6016">11677 6063 3612,'-16'-13'5031,"7"11"-129,-5-4-387,5 6-2838,-12 3-516,6 14-387,-6 0 0,3 15-258,-1 2-129,2 7-129,2 4 0,5 2-129,4-1 0,5 0-258,3-7 258,8-6-129,8-6-129,3-13 0,5-4-516,-2-10-645,8-5-3354,-7-12-258,0 3-129,-9-9-516</inkml:trace>
  <inkml:trace contextRef="#ctx0" brushRef="#br0" timeOffset="150567.6119">11559 6269 5547,'0'0'5418,"8"0"-516,5-3-516,8 3-3354,1-9-1032,3-2-387,8 1-3741,-4-1-645,3 3-258,-1-3-387</inkml:trace>
  <inkml:trace contextRef="#ctx0" brushRef="#br0" timeOffset="151023.638">11977 6079 7482,'28'-32'5418,"-13"18"-516,7 5-129,0-8-3999,5 9-129,-2-3 0,3 5-387,-6 2 0,-2 3 0,-5 1-129,-4 8 0,-6 6 0,-5 5-129,-1 4 129,-8 3-129,-9 6 0,-4 4 0,-5 0 0,-6 4 0,-2-2 0,-2 2-129,2-5 129,4-1-129,6-5 129,8-5 0,9-6 0,8-5 0,9-3 0,8-5 129,6-5 0,4 0 0,6-8 0,3 0 0,1-4 0,2 3 0,-1-3-129,1 0 0,-4 4 0,-7 1-258,-2 2-129,-11-5-387,-1 10-1161,-14 0-3096,5-11-258,-7-1-258,2 12-258</inkml:trace>
  <inkml:trace contextRef="#ctx0" brushRef="#br0" timeOffset="151263.6517">12105 6024 7482,'3'-15'5418,"-3"15"-387,-2 12-129,-3 10-3741,-6 7-387,0 10-387,-5 4 0,0 6-258,-3 1-129,-2 1-258,2 2-516,-10-14-4128,8 6-129,-3-15-258,9 2-645</inkml:trace>
  <inkml:trace contextRef="#ctx0" brushRef="#br0" timeOffset="152466.7205">22688 9169 1935,'11'0'5547,"2"0"-516,-13 0 129,0 0-2709,0 0-645,0 0-645,-7 8-258,-6-4-258,0 8-258,-3 1-258,-3 7 0,1 4 258,0 4-258,0 5 0,0 2 0,4 1 0,4 0-129,5-4 129,5-3-129,10-9 0,8-4 0,5-5 0,7-9 129,0 0-258,1-6-129,0 1-258,-9-11-774,4 8-3483,-12-4-258,-4 6-387,-10 4-258</inkml:trace>
  <inkml:trace contextRef="#ctx0" brushRef="#br0" timeOffset="152947.7481">22544 9381 10965,'4'0'5805,"14"0"-645,1-16-645,13 9-3612,2 0-516,5 0-258,3 4-774,-9-9-2709,6 10-1806,-10-3-129,0 4-516,-7-5-387</inkml:trace>
  <inkml:trace contextRef="#ctx0" brushRef="#br0" timeOffset="153498.7796">23006 9014 8514,'-3'-16'5547,"12"12"-258,9-3-387,15 6-3741,8-7-387,14 6-129,5-3-129,5 2-129,1-2-129,2-1 0,-5-2-129,0 1 0,-12 0-129,-9 4 0,-8-1 0,-6 1 0,-11 3 0,-7 0 0,-10 10 129,-9 5-129,-11 8 0,-9 2 0,-6 8 0,-6 4 0,-4 9-129,-6-3 129,0 4-258,1-1 258,8-3-129,1-2 0,10-6 0,3-5 129,9-6 0,4-4-129,7-6 258,6 1 0,2-15 129,10 12 0,5-10 0,5-2 129,4 0-129,5-5 0,5-2-129,3 1 0,-1-1 0,-2 1-258,-2 2-258,-6-2-258,3 6-903,-17 0-3612,1 0-258,-13 0-387,0-9-387</inkml:trace>
  <inkml:trace contextRef="#ctx0" brushRef="#br0" timeOffset="153730.7928">23364 9061 9030,'-3'-32'5547,"3"32"-129,0 0-129,0 0-3870,0 10-645,-5 11-258,-11 8-387,-7 8 129,-4 5-129,-5 5-129,-3 2-258,-2 6-258,-4-11-774,9 8-3999,-2-7 258,8-4-774,0-9-129</inkml:trace>
  <inkml:trace contextRef="#ctx0" brushRef="#br0" timeOffset="154706.8487">22372 10776 5805,'11'-18'5676,"-9"-4"-387,-2 22-387,-1-26-2580,1 26-903,-19-5-387,6 8-516,-10 7 129,-3 14-387,-4 7 0,-3 7-129,2 7 129,6 5-387,7 4 387,12-1-258,6-4-129,15-6 129,16-9 0,5-13 0,7-7-129,3-11 129,-3-4-258,-6-15-258,-3 1-387,-18-14-2322,-2 7-1806,-10-3-258,-6 0-387,-11-1-258</inkml:trace>
  <inkml:trace contextRef="#ctx0" brushRef="#br0" timeOffset="154894.8594">22226 10968 9030,'-10'4'5547,"10"-4"-258,14 4-129,4-5-3483,12-3-1032,3-3-129,5 3-387,1-1-387,-2-4-516,2 9-903,-16-6-3483,0 2-129,-9-3-258,-5 2-387</inkml:trace>
  <inkml:trace contextRef="#ctx0" brushRef="#br0" timeOffset="155906.9173">22914 10555 7740,'2'-13'5676,"-2"13"-258,20 0-387,-5-8-3354,16 8-774,3-5-129,18 2-129,1-4-129,11 6-129,-2-4-129,-3 5 0,-8 0 0,-5 0-129,-13 6 129,-13 7-258,-15 4 0,-7 4 0,-15 3 0,-8 6 129,-11 4-258,-7 9 0,-5 2 129,-6 2-129,2 4 129,-3-1-129,3-1 0,4 0 0,9-6 258,8-8-129,8-6 0,6-3 0,10-9 0,6-6 129,1-11 0,14 8-129,4-8 129,10 0-129,3-8 129,8 2-129,8 1 129,3-1 0,1-2-129,-4 5 0,-3 0 129,-7-3-258,-7 6 0,-9-4-258,-7 4-387,-14 0-774,8-7-3612,-13 0-258,-3 2-258,-9-6-387</inkml:trace>
  <inkml:trace contextRef="#ctx0" brushRef="#br0" timeOffset="156186.9333">23019 10553 10191,'26'-36'5676,"-14"33"-387,-12 3 0,12 18-3999,-17 5-516,-4 12-258,-8 5-258,-4 9 0,-7 2 0,-4 4-258,1-4 129,-6 2-258,2-2 129,-4-5-774,5 5-258,-7-12-3870,13 1-516,0-9-258,7 0-516</inkml:trace>
  <inkml:trace contextRef="#ctx0" brushRef="#br0" timeOffset="164703.4204">2846 14509 8514,'28'-61'5418,"-22"22"-516,-2 6-129,-6-8-3354,0 8-516,-9-1-258,0 5-258,-6 7 0,-3 8-129,-7 8-129,-6 6 0,-6 17-129,-4 14 0,-4 14-129,-1 13 129,5 13 0,1 5 0,13 4 0,11-2-129,15-4 258,12-6-258,19-8 258,11-8 0,9-14-129,7 0 0,-1-2 129,1 2-129,-4 0-129,-10 0 129,-8 4-129,-11-1 0,-11 2 129,-7-2 0,-8-1 0,-8-3 0,-8-5 129,-6-1-129,-5-6 129,-5-3-129,-2-5 0,1-5-129,-1-5 129,-1-7-258,5-1-129,6-13-129,14 0-774,-2-15-3612,19 2 0,11-9-516,13-3-387</inkml:trace>
  <inkml:trace contextRef="#ctx0" brushRef="#br0" timeOffset="165030.4392">3025 14923 9288,'0'0'5418,"-6"24"-387,-3 15 0,-3 4-4386,6 16-129,4 1-258,2 4 0,6-5-129,8-7-129,6-10 0,5-17 0,6-15 0,2-10 0,-2-13 0,-2-9 0,-4-10 129,-7-7-129,-8-5 129,-6-2-129,-6-3 129,-9 6 0,-5 1-129,-4 9 0,1 4-129,-2 9-129,6 16-774,-5 3-3999,11 5 129,9-4-516,-6 18-516</inkml:trace>
  <inkml:trace contextRef="#ctx0" brushRef="#br0" timeOffset="165715.4783">5056 14921 7740,'-14'-37'5418,"8"16"-129,3 4-387,-8-11-3225,9 14-516,-4-6-387,-1 9-258,-6 3-129,-4 8-129,-6 1-129,-6 19 0,-5 13 0,-4 13-129,-3 13-129,5 7 129,5 5 0,8 2 0,9-3-129,11-8 129,8-13-129,14-12 0,8-19 129,6-12-129,3-12 129,1-16-129,-2-14 129,-4-6 0,-4-7 0,-2-6 0,-6 1 129,-4 5-129,-4 6 0,-4 10 129,-3 12-129,-4 21 0,0 0 0,10 16 0,-7 17 0,1 9 129,3 6-258,0 5 129,3-3 0,0-3-129,7-3 0,-3-10-129,6-5-645,-5-22-2451,8 3-1677,-3-10-258,2-6-258,-2-13-387</inkml:trace>
  <inkml:trace contextRef="#ctx0" brushRef="#br0" timeOffset="165963.4925">5449 15144 10707,'7'15'5418,"-7"-15"-387,0 0 0,11-1-4386,-11 1-387,0 0-387,0 0-516,0-13-4257,0 13 0,0 0-516,0 0-387</inkml:trace>
  <inkml:trace contextRef="#ctx0" brushRef="#br0" timeOffset="166826.5419">5479 14397 6450,'-1'-69'5547,"2"33"-387,5 10-258,-6-7-2967,7 26-258,-7 7-645,4 31-129,-4 16-258,0 24-258,-4 13 0,2 15-258,-2 10-129,1 7 0,1-4 0,2-13-129,0-14 0,0-9 129,0-18-258,0-12 258,0-14-129,0-15 0,0-17 129,0 0-129,0-21 129,0-11-129,5-5 129,3-9-129,6-1 129,4-2 0,5 5 0,5 6-129,-1 3 258,4 16-129,1 5 0,-3 14 129,-2 2-129,-4 12 0,-6 6 0,-2 6 129,-7 6-129,-3 0 0,-5 4 0,-6-2-129,-6-1 129,-2-1 0,-6-3 0,-5-2 0,-1-5-129,-4-4 129,2-2-258,-1-8-516,10 8-2838,-4-14-1548,8-2 0,4-2-516</inkml:trace>
  <inkml:trace contextRef="#ctx0" brushRef="#br0" timeOffset="167179.5621">6577 14536 10449,'14'-10'5547,"-14"10"-516,17-8 258,-17 8-3999,26-11-258,-6 4-258,9 2-258,0 2-129,4 0-258,-3 2 0,0 0-129,-4 1-129,-6 0 0,-5 0-258,-6 0-387,-2 13-1161,-7-13-3096,-5 9-258,-6-4-387,-5 7-258</inkml:trace>
  <inkml:trace contextRef="#ctx0" brushRef="#br0" timeOffset="167399.5747">6593 14749 10320,'-2'15'5547,"14"4"-645,2-16 0,15 1-3999,-4-4-258,3 0-129,1-3-258,0-1-129,-6-1 0,-2 0 0,-7 4-516,-14 1-1032,13-6-3612,-13 6 258,-4 4-774,-5 1-129</inkml:trace>
  <inkml:trace contextRef="#ctx0" brushRef="#br0" timeOffset="169562.6984">8008 13598 3354,'3'-24'4386,"-3"24"-129,0-16-129,-8 8-2193,8 8-387,-16 4-387,9 13 0,-8 2-258,0 17-258,-8 6 0,-2 18 0,-7 13-258,-3 21 0,-2 13-129,2 17 0,0 4 0,7 2-129,8-5 0,10-2 0,10-14 0,11-17 0,11-21 0,8-10 0,6-18-129,3-5-129,1-9-387,-6-18-3096,0 1-903,-5-5-645,-6-4 0</inkml:trace>
  <inkml:trace contextRef="#ctx0" brushRef="#br0" timeOffset="172942.8917">8163 14066 5934,'-7'-33'5031,"7"10"-258,8-1-258,2-12-2451,9 12-774,-2-11-516,10 10 0,0-4-258,5 10 0,0 2-258,4 7 0,-2 3 0,0 7 0,-7 9 129,-4 14-258,-7 8 129,-5 10-129,-10 8 0,-5 11-129,-14 9 0,-8 8 0,-9 6-258,-5 4 129,-3-4 0,0-3 129,0-5-129,6-10 0,10-11 129,7-13 0,12-15 129,8-8-129,14-12 129,11-6 129,10-4-129,5-6 0,6-4-129,-1 0-129,3 6-1032,-13-9-3483,5 5-258,-9-6-387,-4 1-387</inkml:trace>
  <inkml:trace contextRef="#ctx0" brushRef="#br0" timeOffset="173529.9253">8787 14183 8127,'3'7'4902,"-3"12"-129,0 16-258,0 0-3612,3 15-129,-2-2-129,5 6-258,-3-5-258,1-7 0,0-9-129,-1-11 0,-3-22 0,0 0 0,0 0-129,8-26 129,-2-11 0,1-7 0,3-7 0,4-3 0,3 5 0,0 3-129,4 8 258,0 9-129,-1 13 0,0 13 0,-2 10 129,0 17-129,-3 9 129,1 8 0,-5 5 0,0 5 0,-3-3 0,-3 1 0,-2-8-129,-1-10 129,-2-7-129,0-11 0,0-13 0,0 0 0,-2-17 0,2-13 0,2-11 0,4-9 0,6-9 0,2-3 0,7 2 0,2 4-129,4 9 129,2 11 0,0 15 0,-1 16 0,-2 12 0,-5 21 0,-2 12 0,-5 8 129,-4 8-129,-4 4 0,-1 1 0,-4-5-129,3 2-903,-4-15-3741,0-8 0,0-14-516,5-9-129</inkml:trace>
  <inkml:trace contextRef="#ctx0" brushRef="#br0" timeOffset="173738.9372">9652 14166 6708,'24'-61'5289,"-24"61"-129,11 0-387,-10 20-2064,4 21-1806,-5 7-387,4 10-129,-4 3-129,0 1-129,0-3-129,-5-9-129,3-4-516,-10-24-3483,9 1-645,-6-17-516,9-6-258</inkml:trace>
  <inkml:trace contextRef="#ctx0" brushRef="#br0" timeOffset="173910.9471">9507 14379 9417,'36'-22'5031,"-5"10"-129,4 3-516,2-1-3999,2-3-1290,4 7-3354,-5-4-516,-6 4-258,-7 1-645</inkml:trace>
  <inkml:trace contextRef="#ctx0" brushRef="#br0" timeOffset="174182.9626">10222 14016 9546,'8'-6'5676,"-4"12"-774,-4 13 129,3 14-4515,-3 8-129,1 13 0,-1 4-258,0 3-129,0-1-258,-3-12-387,3 1-3096,0-20-1161,0-9-258,0-20-645</inkml:trace>
  <inkml:trace contextRef="#ctx0" brushRef="#br0" timeOffset="174662.9901">10604 13496 9546,'0'9'5547,"11"15"-516,8 15-129,2 5-4257,15 16-258,3 3 129,2 11-387,-6 4 129,-6 3-258,-12-3 129,-11 3-129,-9-4 129,-17-4-129,-12-5 0,-7-6 0,-3-6-387,-1-14-387,11-2-3999,-4-15-387,10-11-129,7-8-645</inkml:trace>
  <inkml:trace contextRef="#ctx0" brushRef="#br0" timeOffset="174962.0072">11232 13338 8385,'59'-61'5418,"-46"61"-516,-7 20-129,-11 26-3999,-9 21 0,-11 14-258,-3 19 0,-10 10-258,0 9 0,0 2-129,6 2 129,4-12 0,14-8-258,9-12 129,7-9 129,15-16 0,14-11-129,11-14-258,0-24-2193,10 0-2838,-4-14-129,2-3-387,-5-14-645</inkml:trace>
  <inkml:trace contextRef="#ctx0" brushRef="#br0" timeOffset="175654.0468">11553 13646 8514,'40'-48'5418,"-16"23"-387,1-9-129,10 7-3741,-7-9-258,7 10-129,1-1-129,1 10-129,-2 8-129,2 9 0,-4 12-129,-3 22 0,-7 14-129,-5 11 0,-9 10-129,-7 9 0,-7 4-129,-11 1 0,-10 1 0,-8-14-129,-2-1 129,-6-10-129,-1-6 129,2-13 0,5-7 0,8-11 0,9-7 258,10-8-129,9-7 129,11-7 0,13-3-129,7-4 129,6-2 0,3-2 0,4 0-129,-3 1 0,0 3-258,-9-3-645,5 4-4257,-12-1 0,-3 5-645,-7-4-258</inkml:trace>
  <inkml:trace contextRef="#ctx0" brushRef="#br0" timeOffset="176059.07">12254 13895 9804,'12'-12'5418,"-2"29"-387,-7 5 0,7 11-4515,-7-1-129,2 7-258,-3-3 0,-1-2 0,-1-8-129,0-6-129,0-8 129,0-12 0,0 0-129,-2-17 129,2-8 0,1-7-129,6-5 129,3-8 129,4 2-129,1 0 129,3 5-129,1 6 129,0 11-258,1 8 387,-3 13-258,0 8 0,-1 13 129,-4 10-258,-2 3 258,0 5-258,-1 1 258,-3-2-129,0 0-129,-1-5 0,1-1-387,-6-17-2709,7 2-1806,-7-17-258,17 5-387,-5-8-129</inkml:trace>
  <inkml:trace contextRef="#ctx0" brushRef="#br0" timeOffset="176271.0821">12847 13701 9417,'5'-12'5676,"-3"29"-774,-2 15 0,0 5-3999,1 10-387,0-1-129,3 6-258,-2-4 129,-1-6-387,1-5 0,-2-11-516,1-1-3354,-1-14-1032,0-11-258,-13 1-516</inkml:trace>
  <inkml:trace contextRef="#ctx0" brushRef="#br0" timeOffset="176443.0919">12683 13987 8514,'0'-12'5418,"15"7"-129,10-2-387,2-1-3741,12 1-645,0 0-258,2-1-258,3 8-1290,-9-6-3483,1-1-387,-5-4-129,-1 0-387</inkml:trace>
  <inkml:trace contextRef="#ctx0" brushRef="#br0" timeOffset="176647.1036">13215 13652 9804,'0'0'5418,"0"16"-258,-3 7-258,3 12-4128,-4 3 0,4 7-516,0 3 0,0-3-258,0-3 0,0-5-258,4-4-387,-5-17-2838,1-1-1677,0-15-129,0 0-387,8-1-258</inkml:trace>
  <inkml:trace contextRef="#ctx0" brushRef="#br0" timeOffset="176946.1207">13422 13130 8385,'20'3'5160,"-6"23"-129,6 14-258,4 5-3741,7 18-387,0 5 0,4 8 0,-6 0-258,-3 4 0,-10 0 0,-10-1-258,-6-4 0,-5-4-258,-14-6 129,-7 1-129,-5-6 0,-1-8-129,1 2-387,-7-17-1419,8 6-2709,2-12-516,8-4-129,2-15-387</inkml:trace>
  <inkml:trace contextRef="#ctx0" brushRef="#br0" timeOffset="177291.1404">14063 13652 9159,'16'1'5676,"-16"-1"-387,11 4 129,-11-4-3612,0 0-645,13 0-258,0 1-258,2-1-129,6 0-258,1 0 0,3-3-129,-1 1-129,0-1 0,-2 1-129,-7-2-258,-2 4-129,-13 0-516,11 4-4128,-16-2-258,-6 5-258,-4-4-516</inkml:trace>
  <inkml:trace contextRef="#ctx0" brushRef="#br0" timeOffset="177511.153">14115 13818 8385,'5'16'5676,"-5"-16"-387,18 11 0,-9-11-3612,10 2-387,-4-2-516,1 0-258,-2 0-258,1-1-258,-2 1-1290,-13 0-3870,0 0 0,0 0-516,0 0-387</inkml:trace>
  <inkml:trace contextRef="#ctx0" brushRef="#br0" timeOffset="191313.9425">14885 13194 3354,'20'-53'5031,"-12"28"-129,-1 2-258,6 11-2451,-13-9-645,7 16-258,-7 5-516,0 0-258,0 0 0,0 22-129,-2 13-129,-5 15-129,-6 16 0,-1 15-129,-3 11 129,-1 7-129,3-2 0,2-7 0,7-8 129,6-12-129,9-17 0,11-18 0,9-13 129,5-14 0,6-8-129,5-2 129,0-12-129,-1-1 129,-1-2-258,-7-2-258,-1 7-516,-14-8-3354,0 8-516,-11-2-387,-5 2-516</inkml:trace>
  <inkml:trace contextRef="#ctx0" brushRef="#br0" timeOffset="191529.9548">15097 13457 7482,'-9'-5'4902,"5"17"0,2 17-258,1 15-3870,-3 9-129,3 14-258,-2 6 0,2 7-129,-1 2-387,-2-13-1290,4 2-2967,0-10-645,0-11 0,6-9-387</inkml:trace>
  <inkml:trace contextRef="#ctx0" brushRef="#br0" timeOffset="192319">15389 13682 5031,'6'-32'5160,"1"21"-129,-7 11-387,25 1-2322,-25-1-1032,25 33-387,-13-2-129,3 9-387,-4 3-129,-1 2-129,-5-4-129,-3-5 0,-2-4 129,-2-10-258,-3-8 129,5-14-129,-10-2 129,9-16 0,1-12 0,2-10 0,7-6-129,3-4 129,3-2 0,2 6 0,0 6 0,0 11 0,-3 14 0,0 13 129,-3 7-129,-1 19 0,-1 9 0,-1 6 0,0 4 129,-1 2-129,0-4 129,-1-3-258,-2-4 258,-1-7-258,0-8 258,-2-7-258,-1-12 0,0 0 129,4-18-129,0-9 129,1-8-129,3-6 129,1-7-129,2 4 129,4 1 0,-1 8 0,2 11 0,-1 11 0,-1 13 0,-1 13 129,-1 15-129,-2 7 129,-3 6 0,-2 6-129,-1-3 0,-2-3-258,2 3-645,-5-9-3870,1-6 129,0-11-516,0-5-258</inkml:trace>
  <inkml:trace contextRef="#ctx0" brushRef="#br0" timeOffset="192746.0244">16052 13623 5805,'20'34'5031,"-10"-12"-645,-3 0 0,-2 2-3354,7 7-258,-6-4-258,-1 0-387,-4-5 129,1-3-258,0-8 129,-2-11 0,0 0-258,8-8 129,-1-12 0,4-9 0,-1-7 0,5-6 0,1-1-129,1 5 129,2 1 129,0 7 0,-2 10 0,-1 13 0,-2 7 0,0 21 129,-2 3 0,-5 8-129,-1 4 0,-2 4 129,-1-2-129,0-2-129,-1-5 0,-2-7-645,6-4-3612,-3-3-387,-1-5-129,-2-12-387</inkml:trace>
  <inkml:trace contextRef="#ctx0" brushRef="#br0" timeOffset="192983.0379">16697 13413 6708,'14'9'5160,"-12"16"-387,0 8-258,0 4-3225,2 9-645,-3 0-129,3 5 0,-4-6-258,0 0-258,0-4-774,-3-14-3225,-2-4-516,2-10-516,3-13-129</inkml:trace>
  <inkml:trace contextRef="#ctx0" brushRef="#br0" timeOffset="193163.0482">16558 13664 6450,'57'-18'5031,"-24"8"-258,1 0-258,1 3-3354,-8-3-774,-1-2-2967,-4 3-1548,-4 4-516,-7-3-387</inkml:trace>
  <inkml:trace contextRef="#ctx0" brushRef="#br0" timeOffset="195850.2019">17188 13171 1,'0'0'3095,"-13"5"259,13-5-1419,0 0-258,0 0-258,0 0 129,-11 0 0,11 0-129,0 0 129,-1-11-258,-2-1-258,3 12-129,0-23-258,5 11 129,2-7-258,6 1 0,1-5 0,10 5-129,-2-5-129,6 6 258,-1 0-258,3 10 0,-6 3 0,-2 7-129,-5 11 0,-3 11 0,-8 9 0,-1 7 0,-5 8 0,-4 4-129,-6 2 129,-5 1-258,-6 2 129,-1-2 0,-4-4-129,-2-5 0,1-8 129,3-6-129,7-8 129,3-4 0,11-10 0,3-11 0,13 9 0,6-9 129,6 0-129,3-5 0,2-2 0,-1 2 0,-1 0 0,-4 0-258,0 5-645,-14-2-3741,2 2 0,-12 0-387,13-2-516</inkml:trace>
  <inkml:trace contextRef="#ctx0" brushRef="#br0" timeOffset="196210.2225">17952 12738 8385,'2'-13'4902,"-5"0"-258,-7 19-129,0 23-3741,-11 15-129,0 20-129,-7 12 0,0 19 0,0 9-258,5 8 129,8-4-258,7-8 0,8-11-129,13-16-258,11-12-516,-2-20-3870,10-12 0,-2-18-387,0-11-387</inkml:trace>
  <inkml:trace contextRef="#ctx0" brushRef="#br0" timeOffset="196810.2569">18030 13112 8256,'-3'6'5160,"6"18"-387,3 9-129,8 10-3612,-4 3-516,5 5 129,-4 1-387,0-3-129,-5-7 0,0-9-129,-5-9 0,-1-12 0,0-12 0,0 0 0,0-24 0,3-5 0,2-10 0,2-2 0,1-5 0,3 3-129,2-1 258,-2 8-129,4 5 0,-2 8 0,-1 10 129,0 10-129,-1 6 129,2 11 0,-1 7 0,1 8 129,0 0-129,-1 5 0,-1 3-129,-2-4 129,-1-4-129,-3-3 0,-2-6 0,-1-7 0,-2-13-129,0 0 129,5-8 0,2-11 0,0-10-129,3-6 129,1-6 0,2-2-129,2 0 129,0 6 0,1 7 0,-1 9-129,-3 12 258,2 9-129,-3 19 0,-1 10 129,-1 12-129,-2 3 0,3 4 0,-5 0 129,2-1-387,-1-9-258,6 3-2580,-6-16-1677,4-5-129,0-14-387,3-3-258</inkml:trace>
  <inkml:trace contextRef="#ctx0" brushRef="#br0" timeOffset="197006.2681">18772 13130 6321,'3'-16'5160,"-3"16"-129,-4 29-516,-5-1-2064,5 14-1806,-1-1-129,3 7-258,-1-2-258,1-5-258,2 5-1548,-2-17-2580,1-5-258,-6-11-645,7-13 0</inkml:trace>
  <inkml:trace contextRef="#ctx0" brushRef="#br0" timeOffset="197179.278">18617 13311 8514,'8'-23'5031,"4"15"0,7 2-645,0-3-3354,13 7-387,2 0-516,0-3-1161,4 5-3354,-2 0-258,0 0-516,-6 1-258</inkml:trace>
  <inkml:trace contextRef="#ctx0" brushRef="#br0" timeOffset="197534.2983">19062 13164 7482,'0'0'4902,"0"0"129,0 24-516,-4-7-3354,4 15-387,-1-1-258,1 5-129,-1-5-258,1-3 0,0-7-258,0-4 129,0-17 0,0 0-129,9 0 129,-2-10-129,4-9 129,-1-5 0,4-1 0,0-1-258,2 5 258,-4 2 0,3 8 0,-4 6 0,0 5 0,-3 13 0,2 4 0,-2 9 258,0 1-516,-1 2 258,-1 0 0,-1-3-387,2 3-387,-7-14-2838,5 0-903,-5-15-387,0 0-387</inkml:trace>
  <inkml:trace contextRef="#ctx0" brushRef="#br0" timeOffset="197802.3136">19334 12799 10062,'22'-32'5160,"-5"42"-387,2 12-1161,10 24-2451,-2 3-387,7 14-258,-7 4 0,1 2-258,-7 0 0,-10-4-129,-8 0 0,-5-5-258,-10 4-129,-9-12-258,1 8-1548,-10-15-2709,4-4-258,-4-11-258,7-6-516</inkml:trace>
  <inkml:trace contextRef="#ctx0" brushRef="#br0" timeOffset="198375.3464">19974 12960 6450,'1'-35'4902,"-1"35"-129,4-12-258,2 21-2838,-6 3-645,0 19-387,0 8 0,0 10-258,0 4-129,-2 6-258,-2-1 0,0-5-516,3 0-774,-7-7-3225,6-15-258,-1-7-258,0-4-516</inkml:trace>
  <inkml:trace contextRef="#ctx0" brushRef="#br0" timeOffset="198819.3718">19779 13171 8514,'-8'-6'5418,"8"6"-516,21-8-258,2-3-3354,20 10-645,12-3-258,10 1-516,5 3-516,-5-5-1548,-1 5-2580,-8 0 0,-5 1-516,-13 0-387</inkml:trace>
  <inkml:trace contextRef="#ctx0" brushRef="#br0" timeOffset="200070.4433">20731 13046 3354,'10'6'4257,"-1"-5"-387,-9-1-1419,0 0-903,0 0-129,0 0-258,12-3 129,-12 3-258,10-14-129,-6 1 129,8 4-129,-4-8-129,7 0 0,-3-9-258,5 4-129,-3-5 0,2 1-129,-4 1 129,-1 6-129,-2 0-129,-9 19 129,11-10 0,-11 10 0,0 27-129,0 4 0,-2 5-129,-3 10 129,1 8-129,-1 4 0,0-2 0,2-4 0,0-2 0,3-7-129,0-4 0,0-6-129,0-7 129,0-7-258,6-2-129,-6-17-258,4 28-1419,-4-28-2580,0 12-387,0-12-258,0 0-258</inkml:trace>
  <inkml:trace contextRef="#ctx0" brushRef="#br0" timeOffset="200974.495">14008 15175 6063,'6'33'5676,"-6"-33"-516,20 17-387,-1-18-3225,11 2-774,-2-1 129,11 1-516,-3-1 0,2-1-258,-4 0-129,-5-3-387,-4 10-1677,-13-2-2838,-12-4-258,0 15-387,-12-2-258</inkml:trace>
  <inkml:trace contextRef="#ctx0" brushRef="#br0" timeOffset="201130.504">14094 15388 5805,'6'10'5547,"7"-8"-129,5-2-645,3 0-2193,4 0-2322,1-14-1935,4 5-2967,-1 1-387,-5-4-387,2-3-516</inkml:trace>
  <inkml:trace contextRef="#ctx0" brushRef="#br0" timeOffset="201762.5401">15079 15054 3483,'-17'5'5031,"17"-5"-129,-8-2-129,-1-18-2967,9 20-516,-2-38-129,2 21-387,0-15 0,8 10 0,3-7-129,8 5-258,2 3 0,8 8-129,0 11 0,4 4-129,-4 15-129,-2 9 129,-9 8-129,-7 7 0,-11 11 0,-5 2 0,-15 0-129,-8-1 129,-7 1-129,-4-4 129,-2-3-129,0-8 129,6-6-129,8-6 129,10-8-129,10-7 129,7-12 0,13 8 129,10-8-258,6-10 258,4 0-129,1 2-129,0-2 258,-1 4-258,-2 1 0,-6-2-645,5 7-3354,-12 0-903,-2 0-129,-4-1-774</inkml:trace>
  <inkml:trace contextRef="#ctx0" brushRef="#br0" timeOffset="202114.5602">15932 14355 8256,'22'-55'5160,"-22"55"0,0 0-516,-17 33-3483,1 25-258,-9 12-258,-1 24-258,-6 13 0,-2 18-129,1 4 0,6 2-387,7-6 258,8-3-258,12-10 129,5-11 0,15-17 0,8-13-129,7-17 0,5-12-129,1-6-774,-11-19-3741,4-2-258,-9-13-387,-5-2-516</inkml:trace>
  <inkml:trace contextRef="#ctx0" brushRef="#br0" timeOffset="203438.636">16292 14901 2967,'-15'0'4773,"7"-1"-258,4-12-1419,4 13-903,-8-20-258,8 20-516,0-33-129,5 14-516,0-10 0,7 5 129,1-5-516,5 7 258,2-2-258,2 10 129,1 3-258,-1 11 129,-2 12-258,-4 10-129,-5 11 129,-4 11-258,-7 8 258,-3 7-258,-10 10 0,-4 3 0,-4-2 0,-1-2 129,0-6-129,2-8 129,4-8-129,5-10 0,5-11 129,6-11 0,7-3 0,9-10 0,6-1 129,5-6-129,3-5 129,1-1-129,-1-1-129,-2 0-129,1 2-516,-15-6-3999,6 6-129,-9-3-387,-1-2-387</inkml:trace>
  <inkml:trace contextRef="#ctx0" brushRef="#br0" timeOffset="204030.6698">16660 14986 4902,'12'-7'5418,"-12"7"-258,13 19-387,-7-4-1548,3 22-2322,-1-4-258,4 7-258,-3-2-129,1-2-129,-2-4-129,-1-7 129,-1-9-129,-6-16 0,8 9 0,-8-9 0,5-20 0,-4-3 0,1-12 0,1-4-129,2-5 129,0-1 0,4 3 0,0 5 0,2 2 0,1 16 0,2 12 0,0 7 0,0 17 0,0 10 129,-1 8-129,0 5 0,-3 3-129,1-1 129,-3-4 0,-1-6 0,-1-5 0,-2-8-129,0-6 129,-4-13 0,0 0 0,9-4 0,-7-16 0,1-6-129,2-11 258,0-6-129,0-4 0,2-1 0,1 2 0,2 8 0,0 7 129,0 14-129,1 15 0,0 11 129,0 17-129,1 14 129,-2 3-129,-2 8 129,0-2-258,-1-2 258,0-6-258,-4-4 0,4-5-387,-6-19-903,8 0-3096,-9-13-516,0 0 0,10-1-516</inkml:trace>
  <inkml:trace contextRef="#ctx0" brushRef="#br0" timeOffset="204449.6938">17215 14950 4902,'19'-49'5160,"-9"39"-387,1 9 0,-1 1-2322,6 21-1290,-7 4-387,4 9-129,-5 4-387,1 4 0,-3-1-129,-2 0 0,-3-9-129,-1-3 129,0-9-129,0-5 0,0-15 129,0 0-129,0-15 0,0-6 0,2-8 0,2-5-129,2-4 129,2-2-129,-3 1 129,3 4 0,0 8 0,1 5 0,1 7 0,0 11 0,2 6 0,2 11 0,0 6 0,0 7 0,-1 4 129,-2 8-129,0 0 0,-2 0 129,-2-1-129,-3-3 0,1 3-258,-2-8-387,7 0-2967,-8-10-1032,3-1-387,-5-18-516</inkml:trace>
  <inkml:trace contextRef="#ctx0" brushRef="#br0" timeOffset="204902.7197">18050 14838 903,'8'-20'4902,"4"20"0,-8 8 0,2 24-2064,-6-8-774,2 23-387,-4-4-774,2 10-129,-4-1-387,4 0 129,-1-9-516,1-8 129,0-4-258,1-10-258,3-5-129,-4-16-645,0 0-3354,0 0-387,5-6-129,-5-10-516</inkml:trace>
  <inkml:trace contextRef="#ctx0" brushRef="#br0" timeOffset="205158.7344">17898 15007 6837,'0'0'5289,"3"9"-129,9-5-258,9 13-3225,-1-13-516,12 6-387,-4-4-258,3 0-258,-2-3-129,-2-3-129,-3 3-387,-6-3-645,1 0-3741,-11 0-129,-8 0-516,8 0-387</inkml:trace>
  <inkml:trace contextRef="#ctx0" brushRef="#br0" timeOffset="206218.795">18413 14669 8643,'26'-8'5289,"-8"11"-516,-3 8-645,7 19-3225,-4 2-258,1 11-258,-3 3-129,-3 3-129,-4-8-129,-3 0 0,-5-10-129,-1-4 129,-2-11 0,2-16 0,-13 9-129,13-9 129,-9-17 0,8-6 0,2-6 0,7-9 0,7 1 129,3-1 0,3-2 0,1 8 0,0 6 129,-3 9 0,-1 10-129,-3 7 0,-5 14 0,-2 11 0,-1 5-129,-1 6 0,-2-1 0,1-2 0,-2-4 0,1-2 0,0-6 0,-1-8 0,-3-13 0,0 0 0,9 4 0,-5-11-129,1-10 129,-1-8 0,2-5 0,3-7 0,-1-7-129,4 1 129,0 3 0,2 6 0,0 11 0,3 11 129,-1 12-129,3 11 0,-2 17 258,-2 10-258,1 8 129,-2-2-129,-4 2 0,0 0 0,-5-5 0,0-4 0,-3-5-258,-2-14-387,6 5-1161,-6-12-2838,0-11-258,0 0-516,7-1-258</inkml:trace>
  <inkml:trace contextRef="#ctx0" brushRef="#br0" timeOffset="206450.8083">19255 14612 8127,'27'-13'5160,"-27"13"-387,14 25 0,-14 1-3870,7 15-387,-4 5 0,1 6-258,-1 0 0,-2 2-258,-1-4-129,0-4-258,0-1-387,-4-24-1677,3 2-2064,1-23-516,-6 15-258,6-15 0</inkml:trace>
  <inkml:trace contextRef="#ctx0" brushRef="#br0" timeOffset="206630.8186">19172 14855 6063,'19'-12'5031,"-1"3"-129,6 4-387,-3-8-3483,10 9-258,-3-3-516,3 2-774,-3 5-3741,-3-3-258,-1 3-387,-4-3-387</inkml:trace>
  <inkml:trace contextRef="#ctx0" brushRef="#br0" timeOffset="206998.8396">19595 14711 5031,'9'-3'4773,"-7"21"-129,-2 4-258,0 1-3225,0 10-645,0-2-258,0 2-129,0-4-129,1-5 0,0-7 0,-1-17-129,0 0 129,0 0 0,11-8 0,-7-13 0,1-5 0,5-4 0,-2-4 0,4 2 258,1 2-258,2 4 387,-2 6 129,3 12 0,-4 6-129,2 4 0,-3 13 0,2 10-129,-3 2 129,0 4-387,-2 1 0,1 0 0,-2-1-129,-3-4-387,5 3-2322,-8-13-1677,-1-1-516,0-16-258,0 0 0</inkml:trace>
  <inkml:trace contextRef="#ctx0" brushRef="#br0" timeOffset="207322.8581">19950 14345 6708,'25'17'5160,"-8"14"-129,2 2-516,7 19-2967,-3-4-516,6 15-387,-4 3-129,-4 9-387,-9-3 129,-3 3-258,-9 0 129,-13-4-258,-5 0-129,-8-10-129,2 0-3483,-7-18-903,1-3-387,0-14-387</inkml:trace>
  <inkml:trace contextRef="#ctx0" brushRef="#br0" timeOffset="207854.8886">20730 14751 5934,'5'-14'5418,"14"13"-258,4-6-516,21 7-2709,-7-9-645,21 7-258,-9-3-516,11 0-129,-7 4-516,-2-4-258,-4 5-1032,-21 0-3225,-1-1-387,-15-4-387,-10 5 0</inkml:trace>
  <inkml:trace contextRef="#ctx0" brushRef="#br0" timeOffset="208026.8984">21060 14512 7482,'-22'-12'5289,"17"24"-645,3 17 129,2 2-3741,0 20-258,0 1-129,0 9-516,2 3-258,-2-11-1161,2 1-3096,0-11-516,2-7-258,4-11-258</inkml:trace>
  <inkml:trace contextRef="#ctx0" brushRef="#br0" timeOffset="208274.9126">21548 14434 9030,'20'-16'5418,"-20"16"-516,10 26 0,-10 2-3741,9 14-258,-5 3-258,3 9-129,-4-1 0,2 0-258,-5-6 0,2-6-516,-1-1-258,-2-12-3741,1 6-645,-6-7-645,6-4-258</inkml:trace>
  <inkml:trace contextRef="#ctx0" brushRef="#br0" timeOffset="221650.6776">5778 16655 774,'21'-36'4128,"-14"3"-645,8 13-129,-11-15-258,8 18-387,-13-18-516,1 24-774,-16-9-387,0 15-645,-8 0-258,-5 5 0,-4 7-129,-5 10 0,-4 6 0,-2 10 129,3 9-129,3 8 258,3 6-129,9 7 0,8-1 0,16 4 0,9-5-129,20-7 129,10-3-129,7-4 0,5-4 0,2-2 129,-4-1 0,-7 1 0,-10-4-129,-10 2 387,-12 3-387,-11-4 129,-15 8-129,-11 3 129,-10-17-129,-6 4-516,-4-5 258,-2-5 0,7-11-516,2-10-774,17-20-2709,4-20-903,13 2 258,9-20-387</inkml:trace>
  <inkml:trace contextRef="#ctx0" brushRef="#br0" timeOffset="221969.6959">5973 17024 5805,'-13'76'5160,"4"-28"-645,0 16 0,2-3-3870,7-1 129,1 7-258,16-6 0,7-12-258,3-13-129,4-28 0,1-21 0,-2-16 0,-3-4-258,-12-21 258,-5-1-129,-10-10 0,-10 1 129,-8 17-129,-4 5-129,-4 14 0,-1 4-258,6 15-1290,0 1-2709,7 8-387,14 0-258,-6 8-129</inkml:trace>
  <inkml:trace contextRef="#ctx0" brushRef="#br0" timeOffset="222457.7238">7197 16837 8514,'21'-35'5418,"-21"10"-387,0 6-258,-17-6-3612,3 17-387,-10 2-129,1 13-258,-2 15-129,0 13 0,-1 8-129,4 12 0,5 5-129,4 1 0,8-1-129,5-10 129,2-10-129,10-15 129,6-12-129,2-13 0,6-13 0,0-15 129,1-6 0,-1 0-129,-1-2 129,-5 4 0,-3 7 0,-4 9 0,-5 14 0,-8 2 0,10 18 0,-5 7 0,-1 4 0,5 6 0,3-1 0,2 0-258,4-7-258,0-9-1161,8-8-2838,-4-10-516,1-9-258,-1-12-258</inkml:trace>
  <inkml:trace contextRef="#ctx0" brushRef="#br0" timeOffset="222889.7485">7528 16414 9417,'-8'-28'5160,"-4"19"0,12 22-645,-7 9-3612,12 23-516,1 9 0,6 13-387,-4 8 129,2 1 0,-3 6-258,-2-4 129,-2-9-129,-3-11 129,0-16 0,0-16 0,0-12-129,0-14 129,4-8-129,2-17 0,5 0 129,2-8-129,4 2 129,2 6-258,4 9 258,0 5 0,0 7-129,-2 4 129,-2 10 129,-5 7-129,-1 8 0,-7 2 0,-6 7 0,-6 4 0,-8-1 0,-5 4 0,-7 4 0,-5 0 129,-4-1-129,1-5-129,6-1-645,-6-7-3612,16-14-258,5-17-645,8-10 0</inkml:trace>
  <inkml:trace contextRef="#ctx0" brushRef="#br0" timeOffset="223337.7741">8315 16947 4902,'10'16'5160,"9"-12"-387,9-4-129,9 0-3354,-1-8 0,9 5-516,-7-7-258,-1 5-129,-7 2-387,-8 3-129,-7 3-645,-15-3-2838,-4 14-1161,-10 1-258,-7 3-129</inkml:trace>
  <inkml:trace contextRef="#ctx0" brushRef="#br0" timeOffset="223506.7838">8367 17210 4902,'6'7'5418,"8"-7"-387,6-4-258,2-9-2322,7 6-1677,-3-3-387,2 0-387,0 6-903,-7 1-3870,0 1 129,-4-5-516,-4-1-129</inkml:trace>
  <inkml:trace contextRef="#ctx0" brushRef="#br0" timeOffset="224141.8201">9061 16592 4386,'-2'-37'4902,"12"7"129,8 3-516,-2-11-3225,14 14 0,-4-5-258,8 20-258,-4 1-129,1 8-129,-6 14 0,-3 15-387,-7 15 129,-6 12-387,-9 9 258,-6 9-129,-11 6 0,-5 8 129,-8-1-258,-4-1 258,-5 0-258,2-9 258,3-9-129,7-10 258,9-12-258,10-17 129,11-11-129,15-13 129,12-11 129,11-12-258,2-6 0,4-3-129,-2 3 0,-7-1-258,-4 10-258,-15-2-2580,-1 5-1419,-10-5-645,-2 5-387,-6-10 129</inkml:trace>
  <inkml:trace contextRef="#ctx0" brushRef="#br0" timeOffset="224361.8327">9536 16559 7611,'-12'-8'5418,"1"13"-258,4 20-258,-1-1-3741,8 26-129,0-1-645,5 13 0,2 4-129,4 5-258,2-4-516,-7-6-258,10 2-1806,-9-25-2451,3-6-129,-10-32-387,17 6-258</inkml:trace>
  <inkml:trace contextRef="#ctx0" brushRef="#br0" timeOffset="224645.849">9762 16600 5805,'25'-49'5418,"-25"49"-645,0 0 129,10 15-3483,-20 2-645,-1 12-258,-9-2-129,-1 9-258,-3 3 0,-2 0 0,2 2-129,5 2 258,4-4-258,9 4 258,6-1-258,10-4 258,8-1-129,9-2 0,0-2 0,8-2 0,-4-5-129,-1-6-258,-1 1-903,-8-5-3612,-1-11-129,-6-4-516,1-3-387</inkml:trace>
  <inkml:trace contextRef="#ctx0" brushRef="#br0" timeOffset="224826.8593">9987 17038 5289,'27'-2'5418,"-9"-1"-516,10-2-129,-2-10-3741,14 6-129,0-8-516,5 2-387,0 9-1161,-11-9-2967,0 2-903,-8 1 0,-11-2-516</inkml:trace>
  <inkml:trace contextRef="#ctx0" brushRef="#br0" timeOffset="225021.8705">10166 16624 7611,'-7'67'5418,"16"-9"-387,5 12-129,-6-5-4257,9 16-129,-2-4-387,0-6 0,-3-6-258,-5-14-387,7 1-2580,-6-19-1806,-1-16-129,-7-17-645,16 0 646</inkml:trace>
  <inkml:trace contextRef="#ctx0" brushRef="#br0" timeOffset="225229.8824">10542 16608 8385,'9'25'5547,"-7"1"-258,2 17-387,-4 3-4128,5 5-129,0 2-258,3 10-129,0-2-258,0-4 0,1-4-516,-9-11-3612,7-6-774,-1-12-645,-3-12-258</inkml:trace>
  <inkml:trace contextRef="#ctx0" brushRef="#br0" timeOffset="225785.9142">11856 16411 4644,'2'-73'5289,"-8"45"-129,-11-2-903,-7 5-2967,3 24 0,-12 1-258,4 29-387,-9 17 129,13 41-258,-6 10-129,11 28-258,4-5 129,10 17-129,4 4-258,4-1 516,6-5-129,-1-29-258,3-13-258,-5-26-258,7-6-1548,-12-28-2967,0-23 0,0-10-774,-11-39 0</inkml:trace>
  <inkml:trace contextRef="#ctx0" brushRef="#br0" timeOffset="226321.9448">11415 16932 5547,'-12'-3'5289,"12"3"-258,14 5-258,21 2-3483,-4-5-516,14 9 0,-2 3-258,4 5 129,-4 0-258,0 6 0,-8-3-258,-6-1 0,-7-1-129,-4-3-129,-7-5 129,-2-7 129,-9-5-387,10-5 129,-4-12-129,-4-8-387,3-1 0,-5-10-258,0 5 129,-4-3-258,-1 11 258,-9-5-516,4 23-645,-8-10-258,9 15 129,-5 0-258,14 0 258,0 0 129,5 0 1161,11 0 1032,7-2 1419,10 7 516,-5-2 258,9 20 0,-11-11 0,6 17-387,-15-12-774,2 14-516,-12-9-387,-3 3 0,-4-13-129,0-12-129,0 0 129,-5-1-129,5-15 0,1-8-129,5-5 0,3-5-129,6 2-129,-3-8-903,12 18-1419,-9-7-2193,0 2-387,0 6-258</inkml:trace>
  <inkml:trace contextRef="#ctx0" brushRef="#br0" timeOffset="226893.9775">12913 16650 4257,'21'-35'5547,"-21"35"-129,-6-10-645,-16 4-3096,8 22-645,-6-2-387,7 16-129,1 1-258,7 2 258,5 4-516,2-2 0,9 0 0,4 3 0,2-3 0,1-4 0,-4-2 0,-2 5-258,-5-6 258,-7 0 0,-1-2 0,-12-11 0,-8-1-129,-5-2-129,-1 3-258,-7-10-645,10 0-2322,-2-9-1548,6-10-387,8-2-258</inkml:trace>
  <inkml:trace contextRef="#ctx0" brushRef="#br0" timeOffset="227169.9933">12947 16798 5160,'57'-32'5547,"-37"35"-516,-9 13-129,-11-5-3354,4 20-903,1-4-387,1 2-129,6-2 0,2-3-129,6-9 0,5-5 0,3-8-129,-1-5 0,-1-11 129,-4-4-129,-5-3 129,-6-6-129,-10-4 129,-2-3-129,-14 2 258,-9 1-258,-6 9 0,-8 1-258,3 16-774,-7-5-2451,8 8-1419,8 2 0,7 0-645</inkml:trace>
  <inkml:trace contextRef="#ctx0" brushRef="#br0" timeOffset="227878.0338">13177 16773 1935,'48'50'5289,"-29"-24"-258,-7-4-129,-2-10-2967,7 7-903,-7-9-387,7 4-258,-3-10-387,1 0 129,-4-6 0,3-8 129,-4-6 258,2-4-258,-4-1 129,1-4-129,-4-4 129,1 5-129,1-1 129,-1 7-258,1 5-129,-7 13 129,16-12-129,-4 13 258,0 10-129,1 3-129,0 2 129,3 0 0,-1 2-129,1 0 129,0-1-129,-2-5 0,1-5 0,0-2 0,-2 0-129,1-5 129,0-3 0,-2-1 0,0-11 0,2 8 0,-2-7 0,0 1 129,-2 4-258,-3 1 129,2 1 0,0 2 0,-9 5 0,13-1-129,-13 1 0,14 16 129,-3 1-387,-2-3 258,5 3-129,-1-6 0,5 2 129,1-10 0,2 1-129,1-6 129,-3-7 258,1-4-258,-3-1 258,-1-3-129,-5-2 0,-4 2 129,-1 0 0,-3-1-129,-3 1 258,0 6-129,-1 1 0,1 10 0,-12-3 0,12 3 0,-13 24 129,6 3-129,0 4-129,4 9 258,2-1-129,1 1-129,3 1 0,6-1 0,4-5-258,0-13-3741,9-5-903,3-8-645,2-9-129</inkml:trace>
  <inkml:trace contextRef="#ctx0" brushRef="#br0" timeOffset="228258.0556">14689 16334 9159,'0'0'5934,"-1"7"-774,1 22 129,0 20-4644,2 13-258,5 9-129,-1 7-129,-2 1-258,3 6-516,-7-19-1290,0 0-3225,3-22-129,0-13-516,2-14-387</inkml:trace>
  <inkml:trace contextRef="#ctx0" brushRef="#br0" timeOffset="228554.0725">14943 16516 7740,'20'-35'5160,"-20"35"-258,0 15-1290,-13 3-2967,-2 8-258,-4 3-258,-3 3 0,-1 4-258,0-1 258,2-1-129,5 2 129,7-8 0,8 5 0,4-6 129,12 0 0,5 0 0,6-2 0,3 0-129,2 0 258,0 0-387,-3-5-258,0 2-516,-13-6-3870,2-6-387,-4-3-387,-13-7 0</inkml:trace>
  <inkml:trace contextRef="#ctx0" brushRef="#br0" timeOffset="229062.1016">16181 16158 4644,'-5'-19'5160,"-9"19"-129,0 19-258,2 19-3225,-12-9-258,1 32-387,-7 4-258,5 17 0,-3 1-129,4 8-129,5-7-129,8 4 0,10-7-129,10-12-129,12-8-129,7-11-129,15-9-1161,2-16-3483,2-11-258,5-10-258,-4-4-387</inkml:trace>
  <inkml:trace contextRef="#ctx0" brushRef="#br0" timeOffset="229379.1197">16482 16415 3354,'7'-16'5289,"-7"16"258,2-13-516,-5 0-2322,6 19-1032,-3-6-387,0 35-387,0-1-387,2 14-258,1 5-129,2 5 0,1 0-258,0-3-258,1 2-645,-7-18-2838,5-8-1032,-2-17-645,-3-14-387</inkml:trace>
  <inkml:trace contextRef="#ctx0" brushRef="#br0" timeOffset="229694.1377">16709 16375 7482,'9'-14'5031,"3"14"258,-12 0-774,-8 17-3612,2 9-645,-7 1 129,-2 4-387,-3 4 0,-2-4 0,-3 7-129,2-11 129,1 1-129,1-3 129,6-1-129,3-4 0,5-6 129,5-2 0,7 3 0,8-1 0,3-5 0,5 4 0,3-1-129,-2-2-129,5 9-1161,-11-4-2967,1-8-516,-1 3-129,-3-6-516</inkml:trace>
  <inkml:trace contextRef="#ctx0" brushRef="#br0" timeOffset="229919.1506">16959 16554 6708,'31'1'5160,"-14"0"-129,4 3-1419,-5-4-2709,8 0-387,-5 2-1161,-7-2-2580,-1 2-1548,-3 2-258,-8-4-258</inkml:trace>
  <inkml:trace contextRef="#ctx0" brushRef="#br0" timeOffset="230094.1606">16979 16696 4902,'-4'28'5289,"4"-28"-129,11 9-516,-1-14-3225,7 3-645,-1-4-387,1 6-645,3 0-3354,-7 0-1161,-3 0-258,-10 0-387</inkml:trace>
  <inkml:trace contextRef="#ctx0" brushRef="#br0" timeOffset="230918.2077">17459 16353 1677,'-16'8'4386,"16"-8"258,-14 0-516,5-6-2838,9 6-258,-7-19-258,7 0 129,-1-8 0,2 3-129,0-11 0,8 7 129,-2-8-258,7 8-129,2-2 0,6 11-258,3 4 258,5 8-258,3 1 0,-3 9-129,-1 11 129,-3 14-129,-5 10-129,-6 6-129,-13 4 129,-3 7-129,-15 3 129,-5 3-258,-5 0 258,-5-9-258,-2 3 129,0-14 129,4-3 0,5-5 0,12-11 0,4-11 0,8-11 0,9 5 129,11-9 0,6 0-129,6-6 129,3 3-129,-1-2 129,-1 4-129,-3 2-129,-6 0-129,-3 3-645,-13-5-1677,0 5-2193,-8 0-516,3-11-258,-3 11 0</inkml:trace>
  <inkml:trace contextRef="#ctx0" brushRef="#br0" timeOffset="231566.2448">17875 16325 5805,'0'0'5289,"0"16"-387,0 1-258,13 10-3225,-11-4-645,7 6-387,-2 2-129,-2-2-258,-1-3-129,-2-6 129,-1-4-258,-1-16 129,0 0 0,0 0 0,0-10 0,0-12 0,2-3 129,5-5 129,2-2 0,3 3 0,1 3 0,1 4 0,0 7-129,3 8 129,-3 7 0,-2 4-129,-2 12 0,0 3 0,-4 5 0,1 8 0,-4-6 0,1 1 0,-3-3 0,1-6-129,0-2 0,-1-6 129,-1-10-129,0 0 129,7-6-129,-3-10 0,3-3 129,0-1-129,-1-3 129,3-2 0,1 4 129,2 3-129,-1 5 129,2 4 0,-2 9 0,2 3 129,-5 7-129,2 9 129,-3 2-129,-1 1-129,-2 7 0,-1-1-129,1 0-258,-4-15-1419,0 7-2838,0-20-387,0 0-516,0 0 258</inkml:trace>
  <inkml:trace contextRef="#ctx0" brushRef="#br0" timeOffset="231962.2674">18304 16341 2709,'8'-16'5418,"2"16"-516,-10 0-258,9 6-2451,5 12-903,-8-6-129,5 9-516,-3-1-129,-1 5-387,-2-2 129,-2 1-129,-3-7-129,0 1 0,-2-7-129,2-11 129,0 0-129,0 0 129,-7-17-129,7-2 129,4-5 0,3-5 129,3 0-258,5 2 258,0 1 0,3 6 0,-2 3-129,2 9 258,-4 6-258,-1 4-129,-2 10 258,-3 6-129,-3 6 0,0-2-129,-1 5 0,-2-3-258,4 5-645,-6-12-3354,0 0-645,0-17 0,10 14-645</inkml:trace>
  <inkml:trace contextRef="#ctx0" brushRef="#br0" timeOffset="232195.2808">18754 16238 5805,'18'-10'5547,"-18"10"-387,14 26-387,-12-14-2967,6 22-1161,-7 5-129,4 8 0,-4-14-258,0 5-258,-1-5 0,0-5-387,0 1-516,-3-17-1806,0 0-2193,3-12-258,-12 0-645,3-14 646</inkml:trace>
  <inkml:trace contextRef="#ctx0" brushRef="#br0" timeOffset="232339.289">18665 16398 4644,'21'-12'5160,"-1"11"-129,4 1-645,-4-2-3741,1 2-4515,2-1-645,2 1 0,-6-3-645</inkml:trace>
  <inkml:trace contextRef="#ctx0" brushRef="#br0" timeOffset="232910.3217">18965 16243 7740,'5'-10'5289,"10"15"-258,-15-5-258,19 33-3999,-10-17-129,4 12-258,-1-5-129,0 0-129,-1-4-129,-2-3-129,-1-5 129,-8-11-129,14 9 129,-14-9-387,14-7 258,-8-4-129,1-7 129,0 1 0,0-2-129,-1 1 387,2 2-258,-2 1 129,2 4 0,-8 11 129,14-1-129,-14 1 129,17 12 0,-7 2-129,-2 4 129,2 1-129,0 1 129,0 0-129,-3-7 129,1-1-258,-3 0 129,-5-12 129,8 8-258,-8-8 129,0 0 0,6-11 129,-4-2-258,3-4 258,2-7-258,4-1 129,3-7 0,1 3 129,5 3-129,0 9 0,3 8 129,-3 8 129,-1 2-258,-3 12 129,-2 9 129,-3 5-258,-5-2 129,-1-2-258,-2 1 129,-1-6-645,7 9-516,-9-15-3483,7 2-645,1-9 129,5 2-645</inkml:trace>
  <inkml:trace contextRef="#ctx0" brushRef="#br0" timeOffset="233118.3336">19720 16214 6063,'29'-45'5289,"-16"37"129,0 8-774,0 20-2709,-9 4-1161,5 8-258,-8 2-258,3 4-129,-3-1 0,-1 3-387,-1-10 0,-5-9-645,6 11-1806,-4-19-2064,1 0-516,3-13-387,-11 1 388</inkml:trace>
  <inkml:trace contextRef="#ctx0" brushRef="#br0" timeOffset="233278.3427">19661 16346 2967,'4'-26'5031,"10"18"-258,9 4-516,2 3-2193,0-6-1935,3-9-1161,2 11-2838,-4 2-645,-4 1-129,-2 0-258</inkml:trace>
  <inkml:trace contextRef="#ctx0" brushRef="#br0" timeOffset="233606.3615">19923 16290 2451,'5'22'4902,"-3"-9"-258,2 3 0,-4-3-2580,3 6-1161,-3-5-258,3 5-387,0-6 129,-1-1-387,-2-12 129,0 0 0,0 0 0,11-3 0,-8-11-129,3-4 258,3-5-258,2-2 258,2-7-516,3 2 645,2 3-387,1 6 258,1 11 0,0 9 0,-2 1 0,0 11 129,-2 12 0,-1 4-129,-5 2 0,0 2-258,-3-9 387,-1-1-516,-3-1 129,-1-5-516,-2 0-129,0-15-1161,-4 7-2967,4-7-258,-11 0-516,3-15 129</inkml:trace>
  <inkml:trace contextRef="#ctx0" brushRef="#br0" timeOffset="233818.3736">20233 16003 3870,'30'-17'5418,"-14"29"-129,0 14-387,5 23-1548,-7-3-2451,4 14-258,-5-2 0,-2 9-258,-9 2-129,-2 3-258,-9 3-387,-13-9-1290,-4 4-3096,-9-3-516,-3-1-129,-5-11-516</inkml:trace>
  <inkml:trace contextRef="#ctx0" brushRef="#br0" timeOffset="245558.0451">15296 16336 5289,'0'0'5547,"0"0"-516,-13 9-258,-4-6-3354,6 16-645,-6-1-258,3 9-129,-5 9 0,7 12-129,-2 7-258,4 1 258,4-1-258,5-5 0,2 0 0,7-8 0,7-11-387,-1-14-258,10-3-1032,-8-14-3096,2-5-387,-3-11 0,-2-6-516</inkml:trace>
  <inkml:trace contextRef="#ctx0" brushRef="#br0" timeOffset="245718.0542">15149 16766 3612,'18'15'4515,"8"-15"-258,1-8-1806,8-17-5805,9 5-129,-9-13-645,9 10 259</inkml:trace>
  <inkml:trace contextRef="#ctx0" brushRef="#br0" timeOffset="246191.0813">15510 16122 5031,'-28'28'5418,"28"-28"-258,0 0-387,12 0-3612,18 0-129,1-7-129,14 7-387,-3-12-129,3 12 0,-2 2-258,-6 10-129,-6 3 0,-9 4 0,-8 7-129,-12 3 0,-5 6 129,-15 3-258,-10 5 258,-7 6-258,-7 10 258,-4 3-129,2 4 0,2-6 258,6 0-258,10-6 258,10-13-129,10-9 129,6-18 129,15-2 129,6-9 0,6-3 0,2 0 0,3-6-129,-1-1 0,-1 1 0,-3 3-129,-2-5-129,-4 0-129,-6-1-387,0 9-645,-15 0-3870,7-12-129,-7 0-387,0 0-516</inkml:trace>
  <inkml:trace contextRef="#ctx0" brushRef="#br0" timeOffset="246446.0959">15654 16073 4773,'5'-19'5418,"8"19"-258,-13 0-129,0 19-2967,1 12-774,-8 1-387,-4 14-387,-10 9-129,-2 10-129,-4 13-129,-5 14-516,9 5-2064,-3-8-2580,3 1 0,3-8-516,8-10-258</inkml:trace>
  <inkml:trace contextRef="#ctx0" brushRef="#br0" timeOffset="247594.1615">9320 18129 1677,'37'-8'5289,"-37"8"-258,12-64-774,-12 64-1290,0 0-1032,-21-63-516,21 63-516,-45-37-258,45 37-129,-65 0-387,25 17 129,-6-1-258,1 17 129,-1-2-129,3 9 129,5 16-129,7-7 129,31-49-129,-28 66 0,28-66 387,23 53-516,-23-53 0,70 34 129,-26-31 0,1 11 0,-3 7-258,-4-2 129,-38-19-129,52 15 258,-52-15-129,0 0-258,1 50-129,-1-50 387,-32 28 258,32-28-258,-59 18-258,59-18 258,-68 16-387,68-16 129,-65 8-258,65-8-129,-46 0-387,46 0-1419,0 0-2193,0 0-258,21-65-129</inkml:trace>
  <inkml:trace contextRef="#ctx0" brushRef="#br0" timeOffset="247874.1775">9367 18320 2322,'39'46'5160,"-39"-46"129,0 0-645,15 51-2967,-15-51-645,0 0-387,0 0-258,21 62-129,-21-62 0,38 15 0,-38-15 0,54-4 0,-54 4 0,54-12 0,-54 12-129,37-31 129,-37 31-129,0 0 129,2-53-258,-2 53 258,0 0-258,-52-40-516,52 40-387,-54 1-3483,54-1-516,-45-9-774,45 9-129</inkml:trace>
  <inkml:trace contextRef="#ctx0" brushRef="#br0" timeOffset="248542.2158">10647 18198 3225,'24'54'5676,"-24"-54"-258,0 0-129,0 0-3354,0 0-258,0 0-516,-40-17-387,40 17-258,0 0-258,-55 23 0,55-23-129,-33 62 0,33-62-129,-24 60-129,24-60 129,0 0-129,-4 64 0,4-64 0,0 0 129,36 23-129,-36-23-129,39-23 258,-39 23 0,41-41 129,-41 41-129,0 0 129,52-70-129,-52 70 129,0 0 0,0 0-129,36 0-129,-36 0 129,0 0 0,23 62-387,-23-62 0,26 53-645,-26-53-387,38 71-2451,-38-71-1548,46-3-258,-46 3-387</inkml:trace>
  <inkml:trace contextRef="#ctx0" brushRef="#br0" timeOffset="248930.2379">11039 18017 2451,'9'-64'5934,"-9"64"-258,0 0-387,0 0-3354,0 0-129,16 82-774,-16-19-387,0 22-387,-3-13-129,-2 4-129,1-24 0,4-52-129,-3 67 129,3-67 0,0 0-258,0 0 258,0 0 0,48-18 0,-48 18 129,54-60 0,-54 60-387,63-20 258,-63 20 0,66-6 0,-66 6 0,57 0 129,-57 0-258,0 0 129,44 29 0,-44-29 0,0 0 129,0 0 0,-45 41-258,45-41 129,-65 31-129,65-31-387,-73 13-258,73-13-4128,-51 2-516,51-2-258,0 0-258</inkml:trace>
  <inkml:trace contextRef="#ctx0" brushRef="#br0" timeOffset="249226.2549">12184 18010 9030,'23'75'5805,"-1"-19"-129,-22-56-387,0 0-4773,18 51-387,-18-51-129,0 66-387,0-66-516,0 0-1419,-23 62-2580,23-62-516,0 0-645,0 0 129</inkml:trace>
  <inkml:trace contextRef="#ctx0" brushRef="#br0" timeOffset="249390.2643">12283 17802 5289,'0'-78'5676,"-4"66"-516,4 12-645,0-12-3096,0 12-903,0 0-645,0 0-1548,27 51-2193,-27-51-1161,28 57-516,-28-57 0</inkml:trace>
  <inkml:trace contextRef="#ctx0" brushRef="#br0" timeOffset="249645.2788">12441 17970 3612,'0'0'5676,"0"0"-387,0 0-1419,19 50-1677,-19-50-645,0 0-387,0 0-258,-34 39-258,34-39 0,0 0-258,3 63-258,-3-63-129,39 25 129,-39-25 0,55 40 0,-55-40-129,49 32 129,-49-32-258,0 0 129,20 70 129,-20-70 0,-34 36-129,34-36-258,-55 47-645,55-47-3612,-62 35-774,62-35-387,0 0-516</inkml:trace>
  <inkml:trace contextRef="#ctx0" brushRef="#br0" timeOffset="250030.3009">13487 17804 8901,'6'61'5676,"-6"-61"-387,-3 66-1161,3-66-3741,-3 63-129,3-63-129,13 72-258,-13-72 129,0 0-258,57 36 258,-57-36 258,54-26-258,-54 26 258,51-67 0,-51 67 129,33-61 0,-33 61 0,5-67-129,-11 30-387,-14-2 387,-5 20-903,-3-1 516,-4 6-258,7 11-516,-4-9-903,18 11-3741,11 1 645,0 0-1419,0 0 903</inkml:trace>
  <inkml:trace contextRef="#ctx0" brushRef="#br0" timeOffset="250418.3231">13944 17754 6837,'58'-12'6321,"-58"12"-1032,0-13 387,0 13-4257,-48 23-774,48-23-258,-68 71-258,68-71 516,-63 71-774,63-71 129,-37 104-387,37-104 516,0 0-387,0 0 129,0 0 0,56 40-258,-56-40 258,58-51 0,-31-7 129,-1 15 129,-3-20 0,-6 14-129,-3-24-258,-4-6 258,-3-2-258,-4 23 129,0 5-129,-2 21 129,-1 32-129,0-22 387,0 50 387,-1 22-258,-2 8 129,3 25-774,0-2 774,0-3-387,5-3 129,2 1-387,4-7-387,-1-13-1032,6-3-3483,-16-53 0,36 54-645,-36-54-516</inkml:trace>
  <inkml:trace contextRef="#ctx0" brushRef="#br0" timeOffset="250906.351">14386 17724 6837,'0'17'5418,"0"-17"-258,0 0 129,-24 54-4128,24-54-258,-35 81-258,35-81-387,-34 79 0,24-30-129,10-49 0,-1 83 0,1-83-129,0 0 0,42 8-129,-42-8 129,51-21 0,-51 21 0,51-85 258,-27 23-387,-5 22 129,-2-43-516,-7 19 258,-3-29-129,-6-17 129,-1 25-258,-4 15 129,-7 5 258,1 18 258,-5 35 258,6 19 129,-2 34 258,8 25-129,-2 14 0,5 8-387,0 8 0,2-5-129,3-7 129,0-10-387,-2 15 0,1-28-258,2 2-387,-6-7-2709,0-56-1806,0 0-387,0 0-516</inkml:trace>
  <inkml:trace contextRef="#ctx0" brushRef="#br0" timeOffset="251146.3647">14910 17897 9933,'38'65'6192,"-38"-65"-387,0 0-258,0 0-4644,0 0-387,0 0-387,0 0-129,0 0-516,0 0-774,0 0-4386,0 0-129,0 0-387,31-58-258</inkml:trace>
  <inkml:trace contextRef="#ctx0" brushRef="#br0" timeOffset="251914.4086">18472 17510 3225,'-136'-4'5418,"75"3"-516,6-6 387,7 7-2709,15 0-1419,7 12-129,20 5-258,9 8 129,30-7-129,21 2-258,28-8 0,27-3-129,28 1-129,30-10-129,26-4 129,25-6-129,18 5-129,15 5 0,13 0 129,6 2-129,2-4 0,0-2 129,-7 1-129,-10 5-129,-8-2 129,-18 0 0,-15 0 0,-22-10-129,-21 9 129,-25-3-129,-24 0 0,-27 4 0,-27 0-258,-17 3 258,-26 1-645,-9 5-258,-21 6-4515,-2-3 387,-8-4-645,1-8 258</inkml:trace>
  <inkml:trace contextRef="#ctx0" brushRef="#br0" timeOffset="252761.4571">23091 16929 6063,'-3'-43'5805,"-7"19"-516,0 9-258,-15 1-3483,9 18-387,-11 14-516,2 25-129,-3 14-129,4 12 0,3 15-258,9 15 129,8 6-129,5-11-387,14-5 516,9-23-645,7-8 516,5-27-129,3-7 0,-3-24-129,0-15-129,-5-8 516,-3-30-516,-6-1 645,-5-17-516,-5 1-129,-7-19 258,-3 1 0,-2-4 0,-9 6 0,-3 21 0,-7 10-129,-2 18 0,-6 13-129,-1 24-129,-5 7 0,4 17-258,-3 2-129,8 9 129,-1-4 129,10 10 129,6 1 258,8 1 129,6 21 258,7-2 258,10 12 0,2-4 516,6 3-258,1-5-129,0 5-645,6-13 516,-37-60-258,66 75 387,-66-75-516,52 51-258,-52-51 0,38 31-387,-38-31-258,0 0-4386,27-7 258,-22-12-1032,-2-12-129</inkml:trace>
  <inkml:trace contextRef="#ctx0" brushRef="#br0" timeOffset="253113.4772">23428 17181 8901,'25'-15'5547,"-22"62"-516,0 18-258,-8 0-3225,5 9-903,-4 3-258,0-10-258,1-6 0,-1-9-645,-2-32 516,6-20-129,0 0-129,-9-3 129,8-23-258,0-8 0,-2-19 129,3-15 387,0-15-387,3-4 516,3-9-645,3 1-129,2 8 645,2 8 129,4 18 0,4 16 0,1 13 0,7 20-129,0 11 129,0 6-129,-1 7-129,0 8 0,-4 1-387,-6-2-387,-3 15-1419,-15-9-2709,-10 6-387,-14 1-258,-6 2-129</inkml:trace>
  <inkml:trace contextRef="#ctx0" brushRef="#br0" timeOffset="253598.505">23436 17340 6063,'4'54'5676,"15"-42"-774,7-1-129,3-11-3612,11-4-645,-5-5-387,2-1-258,-5 4-387,-12 6-1032,1 7-1548,-21-7-1806,-11 25 129,-12-3 516,3 9 2064,-17 3 1548,5-5 1161,3-1 1161,-2-2 2193,19 1 1677,7 1-645,8-8-1419,1-8-1161,24-1-1032,-1-5-645,14-6-258,0 0-387,2-8-129,0-4-258,-3 12 0,0-16-387,-7-11-258,-4-3 129,-8-13-258,-3-8 387,-3-7 129,-4-8 387,0-8 645,-4 16-129,-1 7 645,-5 16-129,-1 35 129,0 0-258,5 23 129,-5 19-129,0 16 0,0 6 0,0 7-258,1 1-129,0-11-258,1-5 0,-2-15-387,0-41-2709,4 67-2451,-4-51 129,0-16-387,-11 0 129</inkml:trace>
  <inkml:trace contextRef="#ctx0" brushRef="#br0" timeOffset="253865.5202">23906 17363 3483,'4'-158'5805,"9"90"129,2 14-774,20 23-2451,-3 17-1161,17 24-129,5 12-774,4 21-387,-3 13 0,0 12-129,-10 8 258,-9 5-387,-16-5 258,-19 3-387,-17-6 387,-15-7-129,-16 8 258,-8-31-129,-5-3-387,-2-5 258,-1-4-516,7-4-129,13 2-774,0 20-2967,43-49-1419,-44 17-258,44-17-516</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03T18:46:50.734"/>
    </inkml:context>
    <inkml:brush xml:id="br0">
      <inkml:brushProperty name="width" value="0.05292" units="cm"/>
      <inkml:brushProperty name="height" value="0.05292" units="cm"/>
      <inkml:brushProperty name="color" value="#FF0000"/>
    </inkml:brush>
  </inkml:definitions>
  <inkml:trace contextRef="#ctx0" brushRef="#br0">1005 6839 2451,'19'-7'3483,"11"-3"0,-9 10-1935,1-2-258,6 2-387,2 0-129,5 0-129,0-3 0,11 1-129,-1-1 0,8 0 0,2-3-129,6 2 129,0-5-129,9 5 258,-1-8-258,3 5 0,-1-3-129,4 0 0,-5 0 0,4 2-129,-3 0 0,4 3 0,-6 0-129,-2 4 0,-1 0 129,-4 1-129,-1 1 0,-2 4 0,-6 1 0,2 1 0,-4 2 0,0-1 0,1 4-129,1-2 129,-1 2 129,3 2-129,2 4 0,-1 0 129,2 2 0,-2 2 0,2-1 0,2-1 0,-2 0 0,-1 0 258,1-7-129,4 1-258,0-1 129,6-3-129,-2-1 258,3 0-258,1-4 258,2 2-258,1-4 0,1 0 129,0-3 0,1 0 0,-1 0 0,4 0 0,0-5 0,4 0 129,-4-2-258,4-1 258,0-2-258,-1 2 258,2-5-258,0 4 387,4-1-387,1-1 0,2-1 129,-2-1-129,1 0 129,0 3-129,-1 1 0,-1 4-129,-4-2 129,-1 6 0,1 1-129,1 1 258,-3 6-129,-4-2 0,3 2 0,-5-5 129,0 5-129,-3-3 0,-1 1 0,1-3 0,-1 3 0,3-4 0,-2 3 0,-1-3 0,1 2 0,0-1 0,-4-1 0,0 1 0,-4 1 0,-1-1 0,0 2 0,0 2 0,2-4 0,-3 4 0,-1-2 129,0 1-129,-2 0 0,-2-1 0,1-1 0,-2-1-129,-2-2 129,-1 0 0,2-2 0,0-4 0,0-1 0,2-7-129,3 1 129,-1-1 0,1-1 0,-2 1 0,1-2 0,1 1-129,1 0 129,-1 4-129,-2 0 129,-1 2 0,5-1 0,0 0 0,3 4-258,1-2 258,-2 3 0,1 0 0,-2 2 0,-2 2 0,0 1-129,-3 0 129,-5 0 0,-2 2-129,-2 2 129,-2 1 0,0 0-129,0 2 129,-2-2 0,-1 3 0,2-1 0,-1 0 0,-1 0 0,0 0 0,-2-2 0,-2 3 0,-1-1 0,-4-2 0,0 0 0,-3-1 0,-2 7 0,2-2 0,-1-1 0,0-1 0,-1 2 0,1-1 0,-1 1 0,0-1 0,0-2 0,0 1 0,-2 0 0,0-1 0,-1 1 0,4-2 129,2 0-129,0 2 0,3-4 0,-1 2 129,1 1 0,2-1-129,-1 4 258,-2-3-258,-1 4 129,1-2-258,0 0 387,0 0-387,1-2 129,3 0 0,0-3 0,4-1-129,1 0 129,4 1 0,-1-3 0,4 0 0,3 0 0,-1 0 0,1-2 129,1 0-129,-2-3 0,1 0 0,-2-2-129,-2 0 129,-3 1-258,2-4 258,-1 2-129,-1-3 258,0 0-258,1 0 258,2-1-129,-2 0 258,2-3-258,1 4 0,-2-4 0,0 0-258,-2 0 258,1-1-129,-2 1 129,-3 0-129,0 3 258,0-2-258,-2 3 258,2 2-258,1 0 129,-1-1 0,2 3 0,4-2 0,2 0 0,2 0 129,2 0-129,-1-1 0,-3-1 0,4 0 0,-2 1 129,0 1-129,-3 1 0,1-1 0,-1 4 0,2 2 0,1-1 258,2 4-258,-1-2 0,-1 1 0,3-1 0,-2-1 0,0-4 0,-1 0 0,0-1 129,-1-1-129,0-1 0,-1 0 0,1-1 0,3 1 129,2 0-129,4-1 0,2 0 0,4-2 129,0 0-129,3-2 0,4 1 0,0 2 0,4-1 129,1-2-129,-2 2 0,6-2 0,1 3 129,2 0-129,-2-3 129,2 1-129,1 2 129,-1 0-129,3 1 0,-2 2 129,2 0-129,-1 1 129,2 3-129,-2-1 0,3 2 129,-1-4-129,-3 1 0,4-1 129,-1 0-258,3-1 258,1-1-258,3 0 258,1-2-129,2 1 129,0-1-258,4-1 258,0-1-129,0 1 0,1-1 129,0-1-129,0-3 129,1 1-129,2-3 0,0 0 0,-1-2 0,2-2 0,-2 0 129,2 0-129,-1 0 129,2 0-129,-3 1 129,4-1-129,-2 3 129,-2 1-129,2 1 0,-4 0 0,0-1 129,-4 3-129,-1 3 0,0 2 0,-4 0 129,-1-1-129,-2 3 0,-1 1 0,0 2 0,2 2 0,-2 0 0,1 1 0,2 3 0,0 1 0,0 0 0,0 1 0,-1 3 0,0 0 0,0 0 0,0 0-129,1-1 129,0-3 0,2 0 0,1 0 0,-1 2 0,5 1 0,0-2 0,0 0-129,3-1 129,1 5 0,0-3-129,1 1 129,3-3 0,-4 0 0,2 0-129,-7 0 129,-3 0 0,-3 0 0,-4 0 0,-7 0 0,-8-3 0,-5 3 0,-9 0 0,-5 0 0,-5 0 0,-7 0 0,-3-3 0,-2 1 0,-1 2 0,-4-2-129,-1 2 0,-4-1-129,0 1-129,-7-6-387,5 11-1677,-28-5-2580,21 0-129,-21 0-387,0 0-129</inkml:trace>
  <inkml:trace contextRef="#ctx0" brushRef="#br0" timeOffset="1680.0961">264 7474 2193,'0'-13'4128,"0"13"258,0 0-1290,0 0-1032,-8-6-258,8 6-516,-4 10-516,4 6 0,0 0-387,0 15 0,4 3 0,4 11 0,-1 4-129,8 8-129,0 1 0,1 1-129,-2-4 0,4-9 0,-6-3-129,3-11 0,-6-6 129,-3-7-129,1-5 0,-7-14-258,2 17-258,-2-17-1161,-7 0-2580,7 0 0,-11-14-516,5 0 258</inkml:trace>
  <inkml:trace contextRef="#ctx0" brushRef="#br0" timeOffset="2084.1192">118 7397 2451,'-7'-30'4773,"7"15"-516,4 3 129,12 5-2451,-4-8-258,14 7-645,-2-10-258,8 5 0,1-3-258,5 9-258,-6 1 0,-2 6 0,-6 3-129,-2 9 0,-10 10-129,-5 9 129,-7 3 0,-7 6 0,-9 5-129,-6 6 0,-5 2 129,-2 1-129,-2-6 0,1-2 0,4-6 0,5-9-258,8-6-258,0-15-903,13-10-2967,0 0-129,0 0-387,12-14-258</inkml:trace>
  <inkml:trace contextRef="#ctx0" brushRef="#br0" timeOffset="3092.1768">445 7648 3483,'21'5'4515,"-1"14"-516,-8 0-1548,-5-4-645,7 10-516,-6-7-258,4 7-516,-5-6 129,3-1-129,-5-5-129,0-4 129,-5-9-258,0 0 258,0 0-258,0 0 0,-7-12 0,3-2-258,-1-8 0,3-3 0,0-3 0,2-1 0,0 3-129,6-2 129,1 7-129,0 1 129,1 7 129,-8 13-129,19-8 0,-19 8 0,20 9 0,-10 10 0,1 3 129,1 5-129,-3 0 0,2 2 0,3-3 129,-1-3-129,1-6 129,0-8-129,2-9 0,-1-3 0,4-12-129,1-9 258,-4-4-258,1-4 129,-3 0 0,-5 2 129,-3 3-129,-6 2 0,-1 7 0,-11 6 129,-4 3-129,-3 5 0,-3-1 129,1 1-258,0 2 129,3 2 0,2 0 0,2 0 0,2 8-129,12-8 0,-18 17 0,18-17 0,-5 17-129,5-17-387,0 12-258,0-12-516,22-1-258,-14-16 0,16 6 0,-9-14 129,11 7 129,-6-8 387,4 2 774,-5 5 903,-5 1 129,2 6 645,-9 0 0,6 12-129,-13 0 129,12 12-258,-11 0-129,11 10-258,-6-3-129,7 3-387,-3-1 0,2-1-129,0-8 129,-2 2 129,-10-14-258,22 10 129,-22-10 0,17-7 0,-10-3 0,1-5-129,-3-2 0,1-4 0,-4-3 0,-1 1-129,-1 0 129,-3 0-129,-7 5 0,-3 3 0,-3 4 129,-5 9-129,-1 2-129,-1 0 129,3 9-258,-1-3-258,14 6-387,-5-11-645,12-1-2064,0 0-903,16-5-129,0-9-129</inkml:trace>
  <inkml:trace contextRef="#ctx0" brushRef="#br0" timeOffset="3380.1933">1052 7080 5160,'29'-83'4773,"-18"54"-258,-11 5-1290,0 24-903,0 0-903,-10 0-258,2 12-516,2 14-516,2 3 0,0 13 0,4 2 0,4 12-129,3 8 0,8 9 129,1 4-258,2-1 129,2-2 0,2-6-129,-3-6 129,2-12 0,-4-10 0,-6-11 0,0-10 0,-7-5-129,0-3-129,-4-11-774,0 0-3354,-16-2-129,3-5-258,-8-8-387</inkml:trace>
  <inkml:trace contextRef="#ctx0" brushRef="#br0" timeOffset="3597.2057">1056 7479 2967,'26'-38'4773,"-6"17"258,-1-6-516,4 8-2064,-5-10-645,10 9-645,-9-3-645,3 3-516,-3 10-774,-19 10-3225,15-14-516,-15 14-258,10-1-387</inkml:trace>
  <inkml:trace contextRef="#ctx0" brushRef="#br0" timeOffset="3777.216">1409 7134 8901,'2'-12'4902,"-2"12"-645,0 0-129,0 7-4128,0 10-2193,0-17-1935,3 24-387,1-8-387,3 5-129</inkml:trace>
  <inkml:trace contextRef="#ctx0" brushRef="#br0" timeOffset="3947.2257">1478 7444 4257,'0'17'4902,"0"-17"-516,3 11-129,-3-11-2322,0 0-1419,0 0-258,0 0-1677,0 0-2580,0 0-387,0 0-387,0 0 258</inkml:trace>
  <inkml:trace contextRef="#ctx0" brushRef="#br0" timeOffset="4399.2516">523 8426 774,'0'0'4257,"0"0"129,0 0 258,15-6-2967,14-3 129,-3-19 0,27 9-129,-3-20 0,20 3-516,3-15-258,12 0-258,0-8-258,3 0-129,-4 1-129,-5 7 0,-10 2 0,-8 12-129,-15 6 0,-12 12 0,-10 9-387,-24 10-645,0 0-3741,0 7 129,-18 11-774,-9 0-129</inkml:trace>
  <inkml:trace contextRef="#ctx0" brushRef="#br0" timeOffset="18032.0313">1928 8884 1032,'0'0'3354,"0"0"-258,0 0-645,0 0-387,0 0-129,15 5-129,-15-5-129,0 0-387,0 0-258,0 0-258,0 0-129,-9 0-129,-3 0 0,-1 0-387,-2 1 0,-5 5 0,-3-1-129,-3 5 0,-6 0 0,-2 6 0,-2 0 0,-7 5 0,-3 0 0,-1 1 0,1 1-129,1 1 129,8-6 0,3-1-129,10-2 129,9-3-129,15-12 129,-2 13 0,2-13 0,20 12 0,0-3 0,2 3 0,2 5 258,1 7 0,-4 7 0,2 13-129,-5 8 129,1 17 0,-3 11-129,-2 9 129,-1 10-258,-3 3 0,-3 4 129,2 0-129,-5-6 0,-3-7 0,-1-9 129,0-4-129,-5-13-129,1-6 129,-2-6-129,2-9 0,2-5 0,1-6 129,1-9-129,0-5 0,0-6 129,2-3-129,-2-12 129,0 0 129,14 8-129,-14-8 129,18-3-129,-3-1 129,3-2 129,6 1-129,3-1 129,6 3 129,1-2-129,0 5-129,-1 0 0,-2 0 0,-4 0 0,-5 5-129,-6 0 0,-16-5-129,14 17-645,-14-17-2580,0 0-903,-8 6-516,8-6-129,-16 0-516</inkml:trace>
  <inkml:trace contextRef="#ctx0" brushRef="#br0" timeOffset="19360.1073">14083 8029 2322,'-15'0'4644,"15"0"-129,-13 7-129,13-7-2709,0 13-387,12-1-387,-12-12-258,28 20-129,-8-12-129,13-2 258,0-4-258,8 1 0,1-3-129,5-2 129,-5-6-129,-1 7 0,-9 0-129,-4 1 0,-10 5 129,-5 9-258,-11 5 258,-2 8-129,-1 2-129,-9 6 0,1 9 0,2 10-129,0 5 258,0 10-129,7 9 0,0 4 0,0 5 129,8 1-129,1-3 0,1-7 129,3-7-129,0-8 129,1-10-129,-3-9 129,1-12-129,-1-4 129,-1-11-129,-1-2-129,-9-15 129,12 12 0,-12-12 129,0 0-129,0 0 0,0 0 0,0 0 0,-11 9 258,-1-7-129,-6 1-258,-3 0 258,-8-1-258,-4 1 258,-6 3-129,-4-3 0,-5 4 0,-3-4 0,-1 2 0,-1-3 129,5-2-129,1 0 0,6 0-129,9-7 129,6-2-129,10 3 0,3-6-387,13 12-1161,0 0-2967,6-14-258,-6 14-258,24-12-258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fontAlgn="auto">
              <a:spcBef>
                <a:spcPts val="0"/>
              </a:spcBef>
              <a:spcAft>
                <a:spcPts val="0"/>
              </a:spcAft>
              <a:defRPr sz="1200">
                <a:latin typeface="+mn-lt"/>
              </a:defRPr>
            </a:lvl1pPr>
          </a:lstStyle>
          <a:p>
            <a:pPr>
              <a:defRPr/>
            </a:pPr>
            <a:fld id="{8B0CD970-CD09-4724-822C-C586AC9A7F99}" type="datetimeFigureOut">
              <a:rPr lang="en-US"/>
              <a:pPr>
                <a:defRPr/>
              </a:pPr>
              <a:t>9/3/2013</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pPr lvl="0"/>
            <a:endParaRPr lang="en-US" noProof="0" smtClean="0"/>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fontAlgn="auto">
              <a:spcBef>
                <a:spcPts val="0"/>
              </a:spcBef>
              <a:spcAft>
                <a:spcPts val="0"/>
              </a:spcAft>
              <a:defRPr sz="1200">
                <a:latin typeface="+mn-lt"/>
              </a:defRPr>
            </a:lvl1pPr>
          </a:lstStyle>
          <a:p>
            <a:pPr>
              <a:defRPr/>
            </a:pPr>
            <a:fld id="{A74F91C9-C3D1-4588-B28B-EA1D20341342}" type="slidenum">
              <a:rPr lang="en-US"/>
              <a:pPr>
                <a:defRPr/>
              </a:pPr>
              <a:t>‹#›</a:t>
            </a:fld>
            <a:endParaRPr lang="en-US"/>
          </a:p>
        </p:txBody>
      </p:sp>
    </p:spTree>
    <p:extLst>
      <p:ext uri="{BB962C8B-B14F-4D97-AF65-F5344CB8AC3E}">
        <p14:creationId xmlns:p14="http://schemas.microsoft.com/office/powerpoint/2010/main" val="4262930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2E8B90B-E87A-4A88-9CB1-71A47E956C96}" type="slidenum">
              <a:rPr lang="en-US" smtClean="0">
                <a:solidFill>
                  <a:prstClr val="black"/>
                </a:solidFill>
              </a:rPr>
              <a:pPr>
                <a:def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730EA8D5-8B89-4A37-8A56-FA368DDAD800}" type="slidenum">
              <a:rPr lang="en-US"/>
              <a:pPr/>
              <a:t>2</a:t>
            </a:fld>
            <a:endParaRPr lang="en-US"/>
          </a:p>
        </p:txBody>
      </p:sp>
      <p:sp>
        <p:nvSpPr>
          <p:cNvPr id="33793" name="Rectangle 1"/>
          <p:cNvSpPr txBox="1">
            <a:spLocks noGrp="1" noRot="1" noChangeAspect="1" noChangeArrowheads="1"/>
          </p:cNvSpPr>
          <p:nvPr>
            <p:ph type="sldImg"/>
          </p:nvPr>
        </p:nvSpPr>
        <p:spPr bwMode="auto">
          <a:xfrm>
            <a:off x="1158875" y="692150"/>
            <a:ext cx="4616450" cy="3462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693420" y="4385628"/>
            <a:ext cx="5547360" cy="41548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3FE1A1-AAA6-447A-9146-FB008EAC9470}" type="datetimeFigureOut">
              <a:rPr lang="en-US">
                <a:solidFill>
                  <a:prstClr val="black">
                    <a:tint val="75000"/>
                  </a:prstClr>
                </a:solidFill>
              </a:rPr>
              <a:pPr>
                <a:defRPr/>
              </a:pPr>
              <a:t>9/3/2013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AAC5D9-4D02-4355-9F81-DAACC891245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DA6644-E7CB-4198-83B0-E187ABEED2DB}" type="datetimeFigureOut">
              <a:rPr lang="en-US">
                <a:solidFill>
                  <a:prstClr val="black">
                    <a:tint val="75000"/>
                  </a:prstClr>
                </a:solidFill>
              </a:rPr>
              <a:pPr>
                <a:defRPr/>
              </a:pPr>
              <a:t>9/3/2013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74C39D-E774-4CE2-AD63-30B8EC54B83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459957-F88E-489E-883F-66C83F50371F}" type="datetimeFigureOut">
              <a:rPr lang="en-US">
                <a:solidFill>
                  <a:prstClr val="black">
                    <a:tint val="75000"/>
                  </a:prstClr>
                </a:solidFill>
              </a:rPr>
              <a:pPr>
                <a:defRPr/>
              </a:pPr>
              <a:t>9/3/2013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153CE7-5EAA-437E-987A-20949CA3E0C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714353C-F3C6-4085-8161-4F43B3B80014}" type="datetimeFigureOut">
              <a:rPr lang="en-US">
                <a:solidFill>
                  <a:prstClr val="black">
                    <a:tint val="75000"/>
                  </a:prstClr>
                </a:solidFill>
              </a:rPr>
              <a:pPr>
                <a:defRPr/>
              </a:pPr>
              <a:t>9/3/2013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D8E536-C3BC-4AF8-BDAE-990257F1A01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06122DC-D15F-4E63-B794-47EEDD81945E}" type="datetimeFigureOut">
              <a:rPr lang="en-US">
                <a:solidFill>
                  <a:prstClr val="black">
                    <a:tint val="75000"/>
                  </a:prstClr>
                </a:solidFill>
              </a:rPr>
              <a:pPr>
                <a:defRPr/>
              </a:pPr>
              <a:t>9/3/2013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00F70D-592C-461E-A451-2ECB186765F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47DF20-6B62-42FD-BBE2-D601524C8725}" type="datetimeFigureOut">
              <a:rPr lang="en-US">
                <a:solidFill>
                  <a:prstClr val="black">
                    <a:tint val="75000"/>
                  </a:prstClr>
                </a:solidFill>
              </a:rPr>
              <a:pPr>
                <a:defRPr/>
              </a:pPr>
              <a:t>9/3/2013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E7F32F3-42F6-4BCC-A530-FA9ABF4AB6E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64D6A9-7EEC-4663-A64E-97BE8D07D67E}" type="datetimeFigureOut">
              <a:rPr lang="en-US">
                <a:solidFill>
                  <a:prstClr val="black">
                    <a:tint val="75000"/>
                  </a:prstClr>
                </a:solidFill>
              </a:rPr>
              <a:pPr>
                <a:defRPr/>
              </a:pPr>
              <a:t>9/3/2013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471AB79-448B-4A22-B124-8CD52AE9430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0D26700-0B26-4B62-A23E-7B345285D2A4}" type="datetimeFigureOut">
              <a:rPr lang="en-US">
                <a:solidFill>
                  <a:prstClr val="black">
                    <a:tint val="75000"/>
                  </a:prstClr>
                </a:solidFill>
              </a:rPr>
              <a:pPr>
                <a:defRPr/>
              </a:pPr>
              <a:t>9/3/2013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9A8285D-4628-4143-ABC7-15BC7EFC2EA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A018B7-AB9D-432C-9FFB-AF3C912570DB}" type="datetimeFigureOut">
              <a:rPr lang="en-US">
                <a:solidFill>
                  <a:prstClr val="black">
                    <a:tint val="75000"/>
                  </a:prstClr>
                </a:solidFill>
              </a:rPr>
              <a:pPr>
                <a:defRPr/>
              </a:pPr>
              <a:t>9/3/2013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98FF512-A535-4841-A8E3-7EA728EAFD1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109491-8924-47B8-A3F4-89E9093C0498}" type="datetimeFigureOut">
              <a:rPr lang="en-US">
                <a:solidFill>
                  <a:prstClr val="black">
                    <a:tint val="75000"/>
                  </a:prstClr>
                </a:solidFill>
              </a:rPr>
              <a:pPr>
                <a:defRPr/>
              </a:pPr>
              <a:t>9/3/2013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EF5855C-4D77-44B0-9385-CA251612F09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CC2CE9-B325-4CB4-804D-AEF05B13FCB5}" type="datetimeFigureOut">
              <a:rPr lang="en-US">
                <a:solidFill>
                  <a:prstClr val="black">
                    <a:tint val="75000"/>
                  </a:prstClr>
                </a:solidFill>
              </a:rPr>
              <a:pPr>
                <a:defRPr/>
              </a:pPr>
              <a:t>9/3/2013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53F802-CDCB-4EA6-8A17-12F0E9CED9F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0668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C9578BF-A6EC-4EA9-9C25-5BCD69A3C80A}" type="datetimeFigureOut">
              <a:rPr lang="en-US">
                <a:solidFill>
                  <a:prstClr val="black">
                    <a:tint val="75000"/>
                  </a:prstClr>
                </a:solidFill>
              </a:rPr>
              <a:pPr>
                <a:defRPr/>
              </a:pPr>
              <a:t>9/3/2013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9AAC96C-50B8-4C85-A244-73E2179D9781}"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customXml" Target="../ink/ink9.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customXml" Target="../ink/ink11.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customXml" Target="../ink/ink12.xml"/><Relationship Id="rId7" Type="http://schemas.openxmlformats.org/officeDocument/2006/relationships/customXml" Target="../ink/ink14.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customXml" Target="../ink/ink13.xml"/><Relationship Id="rId10" Type="http://schemas.openxmlformats.org/officeDocument/2006/relationships/image" Target="../media/image23.emf"/><Relationship Id="rId4" Type="http://schemas.openxmlformats.org/officeDocument/2006/relationships/image" Target="../media/image20.emf"/><Relationship Id="rId9" Type="http://schemas.openxmlformats.org/officeDocument/2006/relationships/customXml" Target="../ink/ink15.xml"/></Relationships>
</file>

<file path=ppt/slides/_rels/slide18.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iki.engr.illinois.edu/display/PURE/Hom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rise4fun.com/z3"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2.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customXml" Target="../ink/ink4.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447800" y="0"/>
            <a:ext cx="6096000" cy="1143000"/>
          </a:xfrm>
          <a:prstGeom prst="rect">
            <a:avLst/>
          </a:prstGeom>
          <a:solidFill>
            <a:schemeClr val="bg1">
              <a:alpha val="20000"/>
            </a:scheme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algn="ctr">
              <a:defRPr/>
            </a:pPr>
            <a:r>
              <a:rPr lang="en-US" sz="4000" dirty="0" smtClean="0">
                <a:solidFill>
                  <a:prstClr val="black"/>
                </a:solidFill>
                <a:latin typeface="Calibri"/>
              </a:rPr>
              <a:t>More Logic </a:t>
            </a:r>
          </a:p>
        </p:txBody>
      </p:sp>
      <p:sp>
        <p:nvSpPr>
          <p:cNvPr id="9" name="Subtitle 2"/>
          <p:cNvSpPr txBox="1">
            <a:spLocks/>
          </p:cNvSpPr>
          <p:nvPr/>
        </p:nvSpPr>
        <p:spPr bwMode="auto">
          <a:xfrm>
            <a:off x="1981200" y="5715000"/>
            <a:ext cx="5181600" cy="1066800"/>
          </a:xfrm>
          <a:prstGeom prst="rect">
            <a:avLst/>
          </a:prstGeom>
          <a:solidFill>
            <a:schemeClr val="bg1">
              <a:alpha val="20000"/>
            </a:schemeClr>
          </a:solidFill>
          <a:ln w="9525">
            <a:noFill/>
            <a:miter lim="800000"/>
            <a:headEnd/>
            <a:tailEnd/>
          </a:ln>
        </p:spPr>
        <p:txBody>
          <a:bodyPr vert="horz" wrap="square" lIns="91440" tIns="45720" rIns="91440" bIns="45720" numCol="1" anchor="t" anchorCtr="0" compatLnSpc="1">
            <a:prstTxWarp prst="textNoShape">
              <a:avLst/>
            </a:prstTxWarp>
          </a:bodyPr>
          <a:lstStyle/>
          <a:p>
            <a:pPr algn="ctr">
              <a:spcBef>
                <a:spcPct val="20000"/>
              </a:spcBef>
              <a:buFont typeface="Arial" charset="0"/>
              <a:buNone/>
              <a:defRPr/>
            </a:pPr>
            <a:r>
              <a:rPr lang="en-US" sz="2800" dirty="0" smtClean="0">
                <a:solidFill>
                  <a:prstClr val="black"/>
                </a:solidFill>
                <a:latin typeface="Calibri"/>
              </a:rPr>
              <a:t>Discrete Structures (CS 173)</a:t>
            </a:r>
          </a:p>
          <a:p>
            <a:pPr algn="ctr">
              <a:spcBef>
                <a:spcPct val="20000"/>
              </a:spcBef>
              <a:buFont typeface="Arial" charset="0"/>
              <a:buNone/>
              <a:defRPr/>
            </a:pPr>
            <a:r>
              <a:rPr lang="en-US" sz="2800" dirty="0" smtClean="0">
                <a:solidFill>
                  <a:prstClr val="black"/>
                </a:solidFill>
                <a:latin typeface="Calibri"/>
              </a:rPr>
              <a:t>Madhusudan Parthasarathy</a:t>
            </a:r>
          </a:p>
        </p:txBody>
      </p:sp>
      <p:sp>
        <p:nvSpPr>
          <p:cNvPr id="10" name="TextBox 9"/>
          <p:cNvSpPr txBox="1"/>
          <p:nvPr/>
        </p:nvSpPr>
        <p:spPr>
          <a:xfrm>
            <a:off x="6522695" y="4859935"/>
            <a:ext cx="2317686" cy="646331"/>
          </a:xfrm>
          <a:prstGeom prst="rect">
            <a:avLst/>
          </a:prstGeom>
          <a:noFill/>
        </p:spPr>
        <p:txBody>
          <a:bodyPr wrap="none" rtlCol="0">
            <a:spAutoFit/>
          </a:bodyPr>
          <a:lstStyle/>
          <a:p>
            <a:r>
              <a:rPr lang="en-US" b="1" dirty="0"/>
              <a:t>The arenas of </a:t>
            </a:r>
            <a:r>
              <a:rPr lang="en-US" b="1" dirty="0" smtClean="0"/>
              <a:t>Arles</a:t>
            </a:r>
          </a:p>
          <a:p>
            <a:r>
              <a:rPr lang="en-US" b="1" dirty="0" smtClean="0">
                <a:solidFill>
                  <a:schemeClr val="bg1">
                    <a:lumMod val="50000"/>
                  </a:schemeClr>
                </a:solidFill>
              </a:rPr>
              <a:t>Van Gogh</a:t>
            </a:r>
            <a:endParaRPr lang="en-US" dirty="0">
              <a:solidFill>
                <a:schemeClr val="bg1">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045" y="1500186"/>
            <a:ext cx="4762500" cy="38576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Binding and scope</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1881070" y="2447097"/>
                <a:ext cx="2576859" cy="584775"/>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3200" i="1">
                          <a:latin typeface="Cambria Math"/>
                        </a:rPr>
                        <m:t>∃</m:t>
                      </m:r>
                      <m:r>
                        <a:rPr lang="en-US" sz="3200" i="1">
                          <a:latin typeface="Cambria Math"/>
                        </a:rPr>
                        <m:t>𝑥</m:t>
                      </m:r>
                      <m:r>
                        <a:rPr lang="en-US" sz="3200" i="1">
                          <a:latin typeface="Cambria Math"/>
                        </a:rPr>
                        <m:t>, </m:t>
                      </m:r>
                      <m:sSup>
                        <m:sSupPr>
                          <m:ctrlPr>
                            <a:rPr lang="en-US" sz="3200" i="1">
                              <a:latin typeface="Cambria Math"/>
                            </a:rPr>
                          </m:ctrlPr>
                        </m:sSupPr>
                        <m:e>
                          <m:r>
                            <a:rPr lang="en-US" sz="3200" i="1">
                              <a:latin typeface="Cambria Math"/>
                            </a:rPr>
                            <m:t>𝑥</m:t>
                          </m:r>
                        </m:e>
                        <m:sup>
                          <m:r>
                            <a:rPr lang="en-US" sz="3200" i="1">
                              <a:latin typeface="Cambria Math"/>
                            </a:rPr>
                            <m:t>2</m:t>
                          </m:r>
                        </m:sup>
                      </m:sSup>
                      <m:r>
                        <a:rPr lang="en-US" sz="3200" i="1">
                          <a:latin typeface="Cambria Math"/>
                        </a:rPr>
                        <m:t>=0</m:t>
                      </m:r>
                    </m:oMath>
                  </m:oMathPara>
                </a14:m>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1881070" y="2447097"/>
                <a:ext cx="2576859" cy="584775"/>
              </a:xfrm>
              <a:prstGeom prst="rect">
                <a:avLst/>
              </a:prstGeom>
              <a:blipFill rotWithShape="1">
                <a:blip r:embed="rId2"/>
                <a:stretch>
                  <a:fillRect/>
                </a:stretch>
              </a:blipFill>
            </p:spPr>
            <p:txBody>
              <a:bodyPr/>
              <a:lstStyle/>
              <a:p>
                <a:r>
                  <a:rPr lang="en-US">
                    <a:noFill/>
                  </a:rPr>
                  <a:t> </a:t>
                </a:r>
              </a:p>
            </p:txBody>
          </p:sp>
        </mc:Fallback>
      </mc:AlternateContent>
      <p:cxnSp>
        <p:nvCxnSpPr>
          <p:cNvPr id="6" name="Straight Arrow Connector 5"/>
          <p:cNvCxnSpPr>
            <a:stCxn id="8" idx="3"/>
          </p:cNvCxnSpPr>
          <p:nvPr/>
        </p:nvCxnSpPr>
        <p:spPr>
          <a:xfrm>
            <a:off x="3099444" y="1718107"/>
            <a:ext cx="678926" cy="74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3652325" y="1500431"/>
                <a:ext cx="312303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a:rPr>
                        <m:t>∀</m:t>
                      </m:r>
                      <m:r>
                        <a:rPr lang="en-US" sz="3200" i="1">
                          <a:latin typeface="Cambria Math"/>
                        </a:rPr>
                        <m:t>𝑥</m:t>
                      </m:r>
                      <m:r>
                        <a:rPr lang="en-US" sz="3200" i="1">
                          <a:latin typeface="Cambria Math"/>
                        </a:rPr>
                        <m:t>, </m:t>
                      </m:r>
                      <m:r>
                        <a:rPr lang="en-US" sz="3200" i="1">
                          <a:latin typeface="Cambria Math"/>
                        </a:rPr>
                        <m:t>𝑝</m:t>
                      </m:r>
                      <m:d>
                        <m:dPr>
                          <m:ctrlPr>
                            <a:rPr lang="en-US" sz="3200" i="1">
                              <a:latin typeface="Cambria Math"/>
                            </a:rPr>
                          </m:ctrlPr>
                        </m:dPr>
                        <m:e>
                          <m:r>
                            <a:rPr lang="en-US" sz="3200" i="1">
                              <a:latin typeface="Cambria Math"/>
                            </a:rPr>
                            <m:t>𝑥</m:t>
                          </m:r>
                        </m:e>
                      </m:d>
                      <m:r>
                        <a:rPr lang="en-US" sz="3200" i="1">
                          <a:latin typeface="Cambria Math"/>
                        </a:rPr>
                        <m:t>→</m:t>
                      </m:r>
                      <m:r>
                        <a:rPr lang="en-US" sz="3200" i="1">
                          <a:latin typeface="Cambria Math"/>
                        </a:rPr>
                        <m:t>𝑞</m:t>
                      </m:r>
                      <m:d>
                        <m:dPr>
                          <m:ctrlPr>
                            <a:rPr lang="en-US" sz="3200" i="1">
                              <a:latin typeface="Cambria Math"/>
                            </a:rPr>
                          </m:ctrlPr>
                        </m:dPr>
                        <m:e>
                          <m:r>
                            <a:rPr lang="en-US" sz="3200" i="1">
                              <a:latin typeface="Cambria Math"/>
                            </a:rPr>
                            <m:t>𝑥</m:t>
                          </m:r>
                        </m:e>
                      </m:d>
                    </m:oMath>
                  </m:oMathPara>
                </a14:m>
                <a:endParaRPr lang="en-US" sz="3200" dirty="0"/>
              </a:p>
            </p:txBody>
          </p:sp>
        </mc:Choice>
        <mc:Fallback xmlns="">
          <p:sp>
            <p:nvSpPr>
              <p:cNvPr id="7" name="Rectangle 6"/>
              <p:cNvSpPr>
                <a:spLocks noRot="1" noChangeAspect="1" noMove="1" noResize="1" noEditPoints="1" noAdjustHandles="1" noChangeArrowheads="1" noChangeShapeType="1" noTextEdit="1"/>
              </p:cNvSpPr>
              <p:nvPr/>
            </p:nvSpPr>
            <p:spPr>
              <a:xfrm>
                <a:off x="3652325" y="1500431"/>
                <a:ext cx="3123034" cy="584775"/>
              </a:xfrm>
              <a:prstGeom prst="rect">
                <a:avLst/>
              </a:prstGeom>
              <a:blipFill rotWithShape="1">
                <a:blip r:embed="rId3"/>
                <a:stretch>
                  <a:fillRect/>
                </a:stretch>
              </a:blipFill>
            </p:spPr>
            <p:txBody>
              <a:bodyPr/>
              <a:lstStyle/>
              <a:p>
                <a:r>
                  <a:rPr lang="en-US">
                    <a:noFill/>
                  </a:rPr>
                  <a:t> </a:t>
                </a:r>
              </a:p>
            </p:txBody>
          </p:sp>
        </mc:Fallback>
      </mc:AlternateContent>
      <p:sp>
        <p:nvSpPr>
          <p:cNvPr id="8" name="TextBox 7"/>
          <p:cNvSpPr txBox="1"/>
          <p:nvPr/>
        </p:nvSpPr>
        <p:spPr>
          <a:xfrm>
            <a:off x="1752600" y="1456497"/>
            <a:ext cx="1346844" cy="523220"/>
          </a:xfrm>
          <a:prstGeom prst="rect">
            <a:avLst/>
          </a:prstGeom>
          <a:noFill/>
        </p:spPr>
        <p:txBody>
          <a:bodyPr wrap="none" rtlCol="0">
            <a:spAutoFit/>
          </a:bodyPr>
          <a:lstStyle/>
          <a:p>
            <a:r>
              <a:rPr lang="en-US" sz="2800" dirty="0" smtClean="0"/>
              <a:t>binding</a:t>
            </a:r>
            <a:endParaRPr lang="en-US" sz="2800" dirty="0"/>
          </a:p>
        </p:txBody>
      </p:sp>
      <p:cxnSp>
        <p:nvCxnSpPr>
          <p:cNvPr id="11" name="Straight Arrow Connector 10"/>
          <p:cNvCxnSpPr/>
          <p:nvPr/>
        </p:nvCxnSpPr>
        <p:spPr>
          <a:xfrm>
            <a:off x="2156515" y="2124554"/>
            <a:ext cx="207475" cy="6149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22535" y="3513897"/>
            <a:ext cx="1144865" cy="523220"/>
          </a:xfrm>
          <a:prstGeom prst="rect">
            <a:avLst/>
          </a:prstGeom>
          <a:noFill/>
        </p:spPr>
        <p:txBody>
          <a:bodyPr wrap="none" rtlCol="0">
            <a:spAutoFit/>
          </a:bodyPr>
          <a:lstStyle/>
          <a:p>
            <a:r>
              <a:rPr lang="en-US" sz="2800" dirty="0" smtClean="0"/>
              <a:t>scope</a:t>
            </a:r>
            <a:endParaRPr lang="en-US" sz="2800" dirty="0"/>
          </a:p>
        </p:txBody>
      </p:sp>
      <p:sp>
        <p:nvSpPr>
          <p:cNvPr id="15" name="Right Brace 14"/>
          <p:cNvSpPr/>
          <p:nvPr/>
        </p:nvSpPr>
        <p:spPr>
          <a:xfrm rot="5400000">
            <a:off x="5411849" y="1174421"/>
            <a:ext cx="175053" cy="20828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p:cNvSpPr/>
          <p:nvPr/>
        </p:nvSpPr>
        <p:spPr>
          <a:xfrm rot="5400000">
            <a:off x="3531972" y="2471701"/>
            <a:ext cx="175055" cy="1295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p:cNvCxnSpPr/>
          <p:nvPr/>
        </p:nvCxnSpPr>
        <p:spPr>
          <a:xfrm flipV="1">
            <a:off x="5213842" y="2447097"/>
            <a:ext cx="285533" cy="10293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4" idx="1"/>
          </p:cNvCxnSpPr>
          <p:nvPr/>
        </p:nvCxnSpPr>
        <p:spPr>
          <a:xfrm flipH="1" flipV="1">
            <a:off x="3619499" y="3260812"/>
            <a:ext cx="1103036" cy="5146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38200" y="4648200"/>
            <a:ext cx="5257800" cy="2308324"/>
          </a:xfrm>
          <a:prstGeom prst="rect">
            <a:avLst/>
          </a:prstGeom>
          <a:noFill/>
        </p:spPr>
        <p:txBody>
          <a:bodyPr wrap="square" rtlCol="0">
            <a:spAutoFit/>
          </a:bodyPr>
          <a:lstStyle/>
          <a:p>
            <a:r>
              <a:rPr lang="en-US" sz="2400" dirty="0" smtClean="0"/>
              <a:t>Similar to local variables in programs:</a:t>
            </a:r>
          </a:p>
          <a:p>
            <a:endParaRPr lang="en-US" sz="2400" dirty="0"/>
          </a:p>
          <a:p>
            <a:r>
              <a:rPr lang="en-US" sz="2400" dirty="0" smtClean="0"/>
              <a:t>                  </a:t>
            </a:r>
            <a:r>
              <a:rPr lang="en-US" sz="2400" dirty="0" err="1" smtClean="0"/>
              <a:t>int</a:t>
            </a:r>
            <a:r>
              <a:rPr lang="en-US" sz="2400" dirty="0" smtClean="0"/>
              <a:t> f(x) {</a:t>
            </a:r>
          </a:p>
          <a:p>
            <a:r>
              <a:rPr lang="en-US" sz="2400" dirty="0"/>
              <a:t> </a:t>
            </a:r>
            <a:r>
              <a:rPr lang="en-US" sz="2400" dirty="0" smtClean="0"/>
              <a:t>                        </a:t>
            </a:r>
            <a:r>
              <a:rPr lang="en-US" sz="2400" dirty="0" err="1" smtClean="0"/>
              <a:t>int</a:t>
            </a:r>
            <a:r>
              <a:rPr lang="en-US" sz="2400" dirty="0" smtClean="0"/>
              <a:t> y;</a:t>
            </a:r>
          </a:p>
          <a:p>
            <a:r>
              <a:rPr lang="en-US" sz="2400" dirty="0"/>
              <a:t> </a:t>
            </a:r>
            <a:r>
              <a:rPr lang="en-US" sz="2400" dirty="0" smtClean="0"/>
              <a:t>                        y := x+2;</a:t>
            </a:r>
          </a:p>
          <a:p>
            <a:r>
              <a:rPr lang="en-US" sz="2400" dirty="0"/>
              <a:t> </a:t>
            </a:r>
            <a:r>
              <a:rPr lang="en-US" sz="2400" dirty="0" smtClean="0"/>
              <a:t>                 }</a:t>
            </a:r>
            <a:endParaRPr lang="en-US" sz="2400" dirty="0"/>
          </a:p>
        </p:txBody>
      </p:sp>
    </p:spTree>
    <p:extLst>
      <p:ext uri="{BB962C8B-B14F-4D97-AF65-F5344CB8AC3E}">
        <p14:creationId xmlns:p14="http://schemas.microsoft.com/office/powerpoint/2010/main" val="1963126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Manipulating quantifiers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latin typeface="Cambria Math"/>
                  </a:rPr>
                  <a:t>Negation</a:t>
                </a:r>
                <a:endParaRPr lang="en-US" b="0" dirty="0" smtClean="0">
                  <a:latin typeface="Cambria Math"/>
                </a:endParaRPr>
              </a:p>
              <a:p>
                <a:pPr marL="457200" lvl="1" indent="0">
                  <a:buNone/>
                </a:pPr>
                <a14:m>
                  <m:oMathPara xmlns:m="http://schemas.openxmlformats.org/officeDocument/2006/math">
                    <m:oMathParaPr>
                      <m:jc m:val="centerGroup"/>
                    </m:oMathParaPr>
                    <m:oMath xmlns:m="http://schemas.openxmlformats.org/officeDocument/2006/math">
                      <m:r>
                        <a:rPr lang="en-US" b="0" i="1" baseline="30000" smtClean="0">
                          <a:latin typeface="Cambria Math"/>
                        </a:rPr>
                        <m:t>┐</m:t>
                      </m:r>
                      <m:d>
                        <m:dPr>
                          <m:ctrlPr>
                            <a:rPr lang="en-US" b="0" i="1" smtClean="0">
                              <a:latin typeface="Cambria Math"/>
                            </a:rPr>
                          </m:ctrlPr>
                        </m:dPr>
                        <m:e>
                          <m:r>
                            <a:rPr lang="en-US" b="0" i="1" smtClean="0">
                              <a:latin typeface="Cambria Math"/>
                            </a:rPr>
                            <m:t>∀</m:t>
                          </m:r>
                          <m:r>
                            <a:rPr lang="en-US" b="0" i="1" smtClean="0">
                              <a:latin typeface="Cambria Math"/>
                            </a:rPr>
                            <m:t>𝑥</m:t>
                          </m:r>
                          <m:r>
                            <a:rPr lang="en-US" b="0" i="1" smtClean="0">
                              <a:latin typeface="Cambria Math"/>
                            </a:rPr>
                            <m:t>, </m:t>
                          </m:r>
                          <m:r>
                            <a:rPr lang="en-US" b="0" i="1" smtClean="0">
                              <a:latin typeface="Cambria Math"/>
                            </a:rPr>
                            <m:t>𝑝</m:t>
                          </m:r>
                          <m:d>
                            <m:dPr>
                              <m:ctrlPr>
                                <a:rPr lang="en-US" b="0" i="1" smtClean="0">
                                  <a:latin typeface="Cambria Math"/>
                                </a:rPr>
                              </m:ctrlPr>
                            </m:dPr>
                            <m:e>
                              <m:r>
                                <a:rPr lang="en-US" b="0" i="1" smtClean="0">
                                  <a:latin typeface="Cambria Math"/>
                                </a:rPr>
                                <m:t>𝑥</m:t>
                              </m:r>
                            </m:e>
                          </m:d>
                        </m:e>
                      </m:d>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𝑝</m:t>
                      </m:r>
                      <m:d>
                        <m:dPr>
                          <m:ctrlPr>
                            <a:rPr lang="en-US" b="0" i="1" smtClean="0">
                              <a:latin typeface="Cambria Math"/>
                            </a:rPr>
                          </m:ctrlPr>
                        </m:dPr>
                        <m:e>
                          <m:r>
                            <a:rPr lang="en-US" b="0" i="1" smtClean="0">
                              <a:latin typeface="Cambria Math"/>
                            </a:rPr>
                            <m:t>𝑥</m:t>
                          </m:r>
                        </m:e>
                      </m:d>
                    </m:oMath>
                  </m:oMathPara>
                </a14:m>
                <a:endParaRPr lang="en-US" b="0" dirty="0" smtClean="0"/>
              </a:p>
              <a:p>
                <a:pPr marL="457200" lvl="1" indent="0">
                  <a:buNone/>
                </a:pPr>
                <a14:m>
                  <m:oMathPara xmlns:m="http://schemas.openxmlformats.org/officeDocument/2006/math">
                    <m:oMathParaPr>
                      <m:jc m:val="centerGroup"/>
                    </m:oMathParaPr>
                    <m:oMath xmlns:m="http://schemas.openxmlformats.org/officeDocument/2006/math">
                      <m:r>
                        <a:rPr lang="en-US" i="1" baseline="30000">
                          <a:latin typeface="Cambria Math"/>
                        </a:rPr>
                        <m:t>┐</m:t>
                      </m:r>
                      <m:d>
                        <m:dPr>
                          <m:ctrlPr>
                            <a:rPr lang="en-US" b="0" i="1" smtClean="0">
                              <a:latin typeface="Cambria Math"/>
                            </a:rPr>
                          </m:ctrlPr>
                        </m:dPr>
                        <m:e>
                          <m:r>
                            <a:rPr lang="en-US" b="0" i="1" smtClean="0">
                              <a:latin typeface="Cambria Math"/>
                            </a:rPr>
                            <m:t>∃</m:t>
                          </m:r>
                          <m:r>
                            <a:rPr lang="en-US" b="0" i="1" smtClean="0">
                              <a:latin typeface="Cambria Math"/>
                            </a:rPr>
                            <m:t>𝑥</m:t>
                          </m:r>
                          <m:r>
                            <a:rPr lang="en-US" b="0" i="1" smtClean="0">
                              <a:latin typeface="Cambria Math"/>
                            </a:rPr>
                            <m:t>, </m:t>
                          </m:r>
                          <m:r>
                            <a:rPr lang="en-US" b="0" i="1" smtClean="0">
                              <a:latin typeface="Cambria Math"/>
                            </a:rPr>
                            <m:t>𝑝</m:t>
                          </m:r>
                          <m:d>
                            <m:dPr>
                              <m:ctrlPr>
                                <a:rPr lang="en-US" b="0" i="1" smtClean="0">
                                  <a:latin typeface="Cambria Math"/>
                                </a:rPr>
                              </m:ctrlPr>
                            </m:dPr>
                            <m:e>
                              <m:r>
                                <a:rPr lang="en-US" b="0" i="1" smtClean="0">
                                  <a:latin typeface="Cambria Math"/>
                                </a:rPr>
                                <m:t>𝑥</m:t>
                              </m:r>
                            </m:e>
                          </m:d>
                        </m:e>
                      </m:d>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𝑝</m:t>
                      </m:r>
                      <m:r>
                        <a:rPr lang="en-US" b="0" i="1" smtClean="0">
                          <a:latin typeface="Cambria Math"/>
                        </a:rPr>
                        <m:t>(</m:t>
                      </m:r>
                      <m:r>
                        <a:rPr lang="en-US" b="0" i="1" smtClean="0">
                          <a:latin typeface="Cambria Math"/>
                        </a:rPr>
                        <m:t>𝑥</m:t>
                      </m:r>
                      <m:r>
                        <a:rPr lang="en-US" b="0" i="1" smtClean="0">
                          <a:latin typeface="Cambria Math"/>
                        </a:rPr>
                        <m:t>)</m:t>
                      </m:r>
                    </m:oMath>
                  </m:oMathPara>
                </a14:m>
                <a:endParaRPr lang="en-US" dirty="0" smtClean="0"/>
              </a:p>
              <a:p>
                <a:pPr lvl="1"/>
                <a:r>
                  <a:rPr lang="en-US" dirty="0" smtClean="0"/>
                  <a:t>“Not all dogs are fat” is equivalent to “At least one dog is not fat.”</a:t>
                </a:r>
              </a:p>
              <a:p>
                <a:pPr lvl="1"/>
                <a:r>
                  <a:rPr lang="en-US" dirty="0" smtClean="0"/>
                  <a:t>“There does not exist one fat dog” is equivalent to “All dogs are not fat.”</a:t>
                </a:r>
              </a:p>
              <a:p>
                <a:endParaRPr lang="en-US" dirty="0"/>
              </a:p>
              <a:p>
                <a:r>
                  <a:rPr lang="en-US" dirty="0" smtClean="0"/>
                  <a:t>Contrapositive</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a:rPr>
                        <m:t>∀</m:t>
                      </m:r>
                      <m:r>
                        <a:rPr lang="en-US" b="0" i="1" smtClean="0">
                          <a:latin typeface="Cambria Math"/>
                        </a:rPr>
                        <m:t>𝑥</m:t>
                      </m:r>
                      <m:r>
                        <a:rPr lang="en-US" b="0" i="1" smtClean="0">
                          <a:latin typeface="Cambria Math"/>
                        </a:rPr>
                        <m:t>, </m:t>
                      </m:r>
                      <m:r>
                        <a:rPr lang="en-US" b="0" i="1" smtClean="0">
                          <a:latin typeface="Cambria Math"/>
                        </a:rPr>
                        <m:t>𝑝</m:t>
                      </m:r>
                      <m:d>
                        <m:dPr>
                          <m:ctrlPr>
                            <a:rPr lang="en-US" b="0" i="1" smtClean="0">
                              <a:latin typeface="Cambria Math"/>
                            </a:rPr>
                          </m:ctrlPr>
                        </m:dPr>
                        <m:e>
                          <m:r>
                            <a:rPr lang="en-US" b="0" i="1" smtClean="0">
                              <a:latin typeface="Cambria Math"/>
                            </a:rPr>
                            <m:t>𝑥</m:t>
                          </m:r>
                        </m:e>
                      </m:d>
                      <m:r>
                        <a:rPr lang="en-US" b="0" i="1" smtClean="0">
                          <a:latin typeface="Cambria Math"/>
                        </a:rPr>
                        <m:t>→</m:t>
                      </m:r>
                      <m:r>
                        <a:rPr lang="en-US" b="0" i="1" smtClean="0">
                          <a:latin typeface="Cambria Math"/>
                        </a:rPr>
                        <m:t>𝑞</m:t>
                      </m:r>
                      <m:d>
                        <m:dPr>
                          <m:ctrlPr>
                            <a:rPr lang="en-US" b="0" i="1" smtClean="0">
                              <a:latin typeface="Cambria Math"/>
                            </a:rPr>
                          </m:ctrlPr>
                        </m:dPr>
                        <m:e>
                          <m:r>
                            <a:rPr lang="en-US" b="0" i="1" smtClean="0">
                              <a:latin typeface="Cambria Math"/>
                            </a:rPr>
                            <m:t>𝑥</m:t>
                          </m:r>
                        </m:e>
                      </m:d>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𝑞</m:t>
                      </m:r>
                      <m:d>
                        <m:dPr>
                          <m:ctrlPr>
                            <a:rPr lang="en-US" b="0" i="1" smtClean="0">
                              <a:latin typeface="Cambria Math"/>
                            </a:rPr>
                          </m:ctrlPr>
                        </m:dPr>
                        <m:e>
                          <m:r>
                            <a:rPr lang="en-US" b="0" i="1" smtClean="0">
                              <a:latin typeface="Cambria Math"/>
                            </a:rPr>
                            <m:t>𝑥</m:t>
                          </m:r>
                        </m:e>
                      </m:d>
                      <m:r>
                        <a:rPr lang="en-US" b="0" i="1" smtClean="0">
                          <a:latin typeface="Cambria Math"/>
                        </a:rPr>
                        <m:t>→</m:t>
                      </m:r>
                      <m:r>
                        <a:rPr lang="en-US" i="1" baseline="30000">
                          <a:latin typeface="Cambria Math"/>
                        </a:rPr>
                        <m:t>┐</m:t>
                      </m:r>
                      <m:r>
                        <a:rPr lang="en-US" b="0" i="1" smtClean="0">
                          <a:latin typeface="Cambria Math"/>
                        </a:rPr>
                        <m:t>𝑝</m:t>
                      </m:r>
                      <m:r>
                        <a:rPr lang="en-US" b="0" i="1" smtClean="0">
                          <a:latin typeface="Cambria Math"/>
                        </a:rPr>
                        <m:t>(</m:t>
                      </m:r>
                      <m:r>
                        <a:rPr lang="en-US" b="0" i="1" smtClean="0">
                          <a:latin typeface="Cambria Math"/>
                        </a:rPr>
                        <m:t>𝑥</m:t>
                      </m:r>
                      <m:r>
                        <a:rPr lang="en-US" b="0" i="1" smtClean="0">
                          <a:latin typeface="Cambria Math"/>
                        </a:rPr>
                        <m:t>)</m:t>
                      </m:r>
                    </m:oMath>
                  </m:oMathPara>
                </a14:m>
                <a:endParaRPr lang="en-US" dirty="0" smtClean="0"/>
              </a:p>
              <a:p>
                <a:pPr marL="457200" lvl="1" indent="0">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544" r="-1852"/>
                </a:stretch>
              </a:blipFill>
            </p:spPr>
            <p:txBody>
              <a:bodyPr/>
              <a:lstStyle/>
              <a:p>
                <a:r>
                  <a:rPr lang="en-US">
                    <a:noFill/>
                  </a:rPr>
                  <a:t> </a:t>
                </a:r>
              </a:p>
            </p:txBody>
          </p:sp>
        </mc:Fallback>
      </mc:AlternateContent>
    </p:spTree>
    <p:extLst>
      <p:ext uri="{BB962C8B-B14F-4D97-AF65-F5344CB8AC3E}">
        <p14:creationId xmlns:p14="http://schemas.microsoft.com/office/powerpoint/2010/main" val="395425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Manipulating quantifiers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458200" cy="5638800"/>
              </a:xfrm>
            </p:spPr>
            <p:txBody>
              <a:bodyPr>
                <a:normAutofit fontScale="92500" lnSpcReduction="10000"/>
              </a:bodyPr>
              <a:lstStyle/>
              <a:p>
                <a:r>
                  <a:rPr lang="en-US" dirty="0" smtClean="0">
                    <a:latin typeface="Cambria Math"/>
                  </a:rPr>
                  <a:t>Negation</a:t>
                </a:r>
                <a:endParaRPr lang="en-US" b="0" dirty="0" smtClean="0">
                  <a:latin typeface="Cambria Math"/>
                </a:endParaRPr>
              </a:p>
              <a:p>
                <a:pPr marL="457200" lvl="1" indent="0">
                  <a:buNone/>
                </a:pPr>
                <a14:m>
                  <m:oMathPara xmlns:m="http://schemas.openxmlformats.org/officeDocument/2006/math">
                    <m:oMathParaPr>
                      <m:jc m:val="centerGroup"/>
                    </m:oMathParaPr>
                    <m:oMath xmlns:m="http://schemas.openxmlformats.org/officeDocument/2006/math">
                      <m:r>
                        <a:rPr lang="en-US" b="0" i="1" baseline="30000" smtClean="0">
                          <a:latin typeface="Cambria Math"/>
                        </a:rPr>
                        <m:t>┐</m:t>
                      </m:r>
                      <m:d>
                        <m:dPr>
                          <m:ctrlPr>
                            <a:rPr lang="en-US" b="0" i="1" smtClean="0">
                              <a:latin typeface="Cambria Math"/>
                            </a:rPr>
                          </m:ctrlPr>
                        </m:dPr>
                        <m:e>
                          <m:r>
                            <a:rPr lang="en-US" b="0" i="1" smtClean="0">
                              <a:latin typeface="Cambria Math"/>
                            </a:rPr>
                            <m:t>∀</m:t>
                          </m:r>
                          <m:r>
                            <a:rPr lang="en-US" b="0" i="1" smtClean="0">
                              <a:latin typeface="Cambria Math"/>
                            </a:rPr>
                            <m:t>𝑥</m:t>
                          </m:r>
                          <m:r>
                            <a:rPr lang="en-US" b="0" i="1" smtClean="0">
                              <a:latin typeface="Cambria Math"/>
                            </a:rPr>
                            <m:t>, </m:t>
                          </m:r>
                          <m:r>
                            <a:rPr lang="en-US" b="0" i="1" smtClean="0">
                              <a:latin typeface="Cambria Math"/>
                            </a:rPr>
                            <m:t>𝑝</m:t>
                          </m:r>
                          <m:d>
                            <m:dPr>
                              <m:ctrlPr>
                                <a:rPr lang="en-US" b="0" i="1" smtClean="0">
                                  <a:latin typeface="Cambria Math"/>
                                </a:rPr>
                              </m:ctrlPr>
                            </m:dPr>
                            <m:e>
                              <m:r>
                                <a:rPr lang="en-US" b="0" i="1" smtClean="0">
                                  <a:latin typeface="Cambria Math"/>
                                </a:rPr>
                                <m:t>𝑥</m:t>
                              </m:r>
                            </m:e>
                          </m:d>
                        </m:e>
                      </m:d>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𝑝</m:t>
                      </m:r>
                      <m:d>
                        <m:dPr>
                          <m:ctrlPr>
                            <a:rPr lang="en-US" b="0" i="1" smtClean="0">
                              <a:latin typeface="Cambria Math"/>
                            </a:rPr>
                          </m:ctrlPr>
                        </m:dPr>
                        <m:e>
                          <m:r>
                            <a:rPr lang="en-US" b="0" i="1" smtClean="0">
                              <a:latin typeface="Cambria Math"/>
                            </a:rPr>
                            <m:t>𝑥</m:t>
                          </m:r>
                        </m:e>
                      </m:d>
                    </m:oMath>
                  </m:oMathPara>
                </a14:m>
                <a:endParaRPr lang="en-US" b="0" dirty="0" smtClean="0"/>
              </a:p>
              <a:p>
                <a:pPr marL="457200" lvl="1" indent="0">
                  <a:buNone/>
                </a:pPr>
                <a14:m>
                  <m:oMathPara xmlns:m="http://schemas.openxmlformats.org/officeDocument/2006/math">
                    <m:oMathParaPr>
                      <m:jc m:val="centerGroup"/>
                    </m:oMathParaPr>
                    <m:oMath xmlns:m="http://schemas.openxmlformats.org/officeDocument/2006/math">
                      <m:r>
                        <a:rPr lang="en-US" i="1" baseline="30000">
                          <a:latin typeface="Cambria Math"/>
                        </a:rPr>
                        <m:t>┐</m:t>
                      </m:r>
                      <m:d>
                        <m:dPr>
                          <m:ctrlPr>
                            <a:rPr lang="en-US" b="0" i="1" smtClean="0">
                              <a:latin typeface="Cambria Math"/>
                            </a:rPr>
                          </m:ctrlPr>
                        </m:dPr>
                        <m:e>
                          <m:r>
                            <a:rPr lang="en-US" b="0" i="1" smtClean="0">
                              <a:latin typeface="Cambria Math"/>
                            </a:rPr>
                            <m:t>∃</m:t>
                          </m:r>
                          <m:r>
                            <a:rPr lang="en-US" b="0" i="1" smtClean="0">
                              <a:latin typeface="Cambria Math"/>
                            </a:rPr>
                            <m:t>𝑥</m:t>
                          </m:r>
                          <m:r>
                            <a:rPr lang="en-US" b="0" i="1" smtClean="0">
                              <a:latin typeface="Cambria Math"/>
                            </a:rPr>
                            <m:t>, </m:t>
                          </m:r>
                          <m:r>
                            <a:rPr lang="en-US" b="0" i="1" smtClean="0">
                              <a:latin typeface="Cambria Math"/>
                            </a:rPr>
                            <m:t>𝑝</m:t>
                          </m:r>
                          <m:d>
                            <m:dPr>
                              <m:ctrlPr>
                                <a:rPr lang="en-US" b="0" i="1" smtClean="0">
                                  <a:latin typeface="Cambria Math"/>
                                </a:rPr>
                              </m:ctrlPr>
                            </m:dPr>
                            <m:e>
                              <m:r>
                                <a:rPr lang="en-US" b="0" i="1" smtClean="0">
                                  <a:latin typeface="Cambria Math"/>
                                </a:rPr>
                                <m:t>𝑥</m:t>
                              </m:r>
                            </m:e>
                          </m:d>
                        </m:e>
                      </m:d>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𝑝</m:t>
                      </m:r>
                      <m:r>
                        <a:rPr lang="en-US" b="0" i="1" smtClean="0">
                          <a:latin typeface="Cambria Math"/>
                        </a:rPr>
                        <m:t>(</m:t>
                      </m:r>
                      <m:r>
                        <a:rPr lang="en-US" b="0" i="1" smtClean="0">
                          <a:latin typeface="Cambria Math"/>
                        </a:rPr>
                        <m:t>𝑥</m:t>
                      </m:r>
                      <m:r>
                        <a:rPr lang="en-US" b="0" i="1" smtClean="0">
                          <a:latin typeface="Cambria Math"/>
                        </a:rPr>
                        <m:t>)</m:t>
                      </m:r>
                    </m:oMath>
                  </m:oMathPara>
                </a14:m>
                <a:endParaRPr lang="en-US" dirty="0" smtClean="0"/>
              </a:p>
              <a:p>
                <a:pPr lvl="1"/>
                <a:r>
                  <a:rPr lang="en-US" dirty="0" smtClean="0"/>
                  <a:t>“Not every number is even” is equivalent to “There is some number that is not even”</a:t>
                </a:r>
              </a:p>
              <a:p>
                <a:pPr lvl="1"/>
                <a:r>
                  <a:rPr lang="en-US" dirty="0" smtClean="0"/>
                  <a:t>“There is some number that is prime” is equivalent to “All numbers are not composite.”</a:t>
                </a:r>
              </a:p>
              <a:p>
                <a:endParaRPr lang="en-US" dirty="0"/>
              </a:p>
              <a:p>
                <a:r>
                  <a:rPr lang="en-US" dirty="0" smtClean="0"/>
                  <a:t>Contrapositive</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a:rPr>
                        <m:t>∀</m:t>
                      </m:r>
                      <m:r>
                        <a:rPr lang="en-US" b="0" i="1" smtClean="0">
                          <a:latin typeface="Cambria Math"/>
                        </a:rPr>
                        <m:t>𝑥</m:t>
                      </m:r>
                      <m:r>
                        <a:rPr lang="en-US" b="0" i="1" smtClean="0">
                          <a:latin typeface="Cambria Math"/>
                        </a:rPr>
                        <m:t>, </m:t>
                      </m:r>
                      <m:r>
                        <a:rPr lang="en-US" b="0" i="1" smtClean="0">
                          <a:latin typeface="Cambria Math"/>
                        </a:rPr>
                        <m:t>𝑝</m:t>
                      </m:r>
                      <m:d>
                        <m:dPr>
                          <m:ctrlPr>
                            <a:rPr lang="en-US" b="0" i="1" smtClean="0">
                              <a:latin typeface="Cambria Math"/>
                            </a:rPr>
                          </m:ctrlPr>
                        </m:dPr>
                        <m:e>
                          <m:r>
                            <a:rPr lang="en-US" b="0" i="1" smtClean="0">
                              <a:latin typeface="Cambria Math"/>
                            </a:rPr>
                            <m:t>𝑥</m:t>
                          </m:r>
                        </m:e>
                      </m:d>
                      <m:r>
                        <a:rPr lang="en-US" b="0" i="1" smtClean="0">
                          <a:latin typeface="Cambria Math"/>
                        </a:rPr>
                        <m:t>→</m:t>
                      </m:r>
                      <m:r>
                        <a:rPr lang="en-US" b="0" i="1" smtClean="0">
                          <a:latin typeface="Cambria Math"/>
                        </a:rPr>
                        <m:t>𝑞</m:t>
                      </m:r>
                      <m:d>
                        <m:dPr>
                          <m:ctrlPr>
                            <a:rPr lang="en-US" b="0" i="1" smtClean="0">
                              <a:latin typeface="Cambria Math"/>
                            </a:rPr>
                          </m:ctrlPr>
                        </m:dPr>
                        <m:e>
                          <m:r>
                            <a:rPr lang="en-US" b="0" i="1" smtClean="0">
                              <a:latin typeface="Cambria Math"/>
                            </a:rPr>
                            <m:t>𝑥</m:t>
                          </m:r>
                        </m:e>
                      </m:d>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𝑞</m:t>
                      </m:r>
                      <m:d>
                        <m:dPr>
                          <m:ctrlPr>
                            <a:rPr lang="en-US" b="0" i="1" smtClean="0">
                              <a:latin typeface="Cambria Math"/>
                            </a:rPr>
                          </m:ctrlPr>
                        </m:dPr>
                        <m:e>
                          <m:r>
                            <a:rPr lang="en-US" b="0" i="1" smtClean="0">
                              <a:latin typeface="Cambria Math"/>
                            </a:rPr>
                            <m:t>𝑥</m:t>
                          </m:r>
                        </m:e>
                      </m:d>
                      <m:r>
                        <a:rPr lang="en-US" b="0" i="1" smtClean="0">
                          <a:latin typeface="Cambria Math"/>
                        </a:rPr>
                        <m:t>→</m:t>
                      </m:r>
                      <m:r>
                        <a:rPr lang="en-US" i="1" baseline="30000">
                          <a:latin typeface="Cambria Math"/>
                        </a:rPr>
                        <m:t>┐</m:t>
                      </m:r>
                      <m:r>
                        <a:rPr lang="en-US" b="0" i="1" smtClean="0">
                          <a:latin typeface="Cambria Math"/>
                        </a:rPr>
                        <m:t>𝑝</m:t>
                      </m:r>
                      <m:r>
                        <a:rPr lang="en-US" b="0" i="1" smtClean="0">
                          <a:latin typeface="Cambria Math"/>
                        </a:rPr>
                        <m:t>(</m:t>
                      </m:r>
                      <m:r>
                        <a:rPr lang="en-US" b="0" i="1" smtClean="0">
                          <a:latin typeface="Cambria Math"/>
                        </a:rPr>
                        <m:t>𝑥</m:t>
                      </m:r>
                      <m:r>
                        <a:rPr lang="en-US" b="0" i="1" smtClean="0">
                          <a:latin typeface="Cambria Math"/>
                        </a:rPr>
                        <m:t>)</m:t>
                      </m:r>
                    </m:oMath>
                  </m:oMathPara>
                </a14:m>
                <a:endParaRPr lang="en-US" dirty="0" smtClean="0"/>
              </a:p>
              <a:p>
                <a:pPr marL="57150" indent="0">
                  <a:buNone/>
                </a:pPr>
                <a:r>
                  <a:rPr lang="en-US" dirty="0" smtClean="0"/>
                  <a:t>   </a:t>
                </a:r>
                <a:r>
                  <a:rPr lang="en-US" sz="3000" dirty="0" smtClean="0"/>
                  <a:t>Every number that is a square is a composite number.</a:t>
                </a:r>
              </a:p>
              <a:p>
                <a:pPr marL="57150" indent="0">
                  <a:buNone/>
                </a:pPr>
                <a:r>
                  <a:rPr lang="en-US" sz="3000" dirty="0"/>
                  <a:t> </a:t>
                </a:r>
                <a:r>
                  <a:rPr lang="en-US" sz="3000" dirty="0" smtClean="0"/>
                  <a:t>  Every number that is a prime number is not a square. </a:t>
                </a:r>
              </a:p>
              <a:p>
                <a:pPr marL="457200" lvl="1" indent="0">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458200" cy="5638800"/>
              </a:xfrm>
              <a:blipFill rotWithShape="1">
                <a:blip r:embed="rId2"/>
                <a:stretch>
                  <a:fillRect l="-1441" t="-2270"/>
                </a:stretch>
              </a:blipFill>
            </p:spPr>
            <p:txBody>
              <a:bodyPr/>
              <a:lstStyle/>
              <a:p>
                <a:r>
                  <a:rPr lang="en-US">
                    <a:noFill/>
                  </a:rPr>
                  <a:t> </a:t>
                </a:r>
              </a:p>
            </p:txBody>
          </p:sp>
        </mc:Fallback>
      </mc:AlternateContent>
    </p:spTree>
    <p:extLst>
      <p:ext uri="{BB962C8B-B14F-4D97-AF65-F5344CB8AC3E}">
        <p14:creationId xmlns:p14="http://schemas.microsoft.com/office/powerpoint/2010/main" val="56469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Quantifiers with two variables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990600"/>
                <a:ext cx="8534400" cy="5135563"/>
              </a:xfrm>
            </p:spPr>
            <p:txBody>
              <a:bodyPr>
                <a:normAutofit/>
              </a:bodyPr>
              <a:lstStyle/>
              <a:p>
                <a:r>
                  <a:rPr lang="en-US" sz="2800" dirty="0" smtClean="0"/>
                  <a:t>For all integers </a:t>
                </a:r>
                <a14:m>
                  <m:oMath xmlns:m="http://schemas.openxmlformats.org/officeDocument/2006/math">
                    <m:r>
                      <a:rPr lang="en-US" sz="2800" b="0" i="1" smtClean="0">
                        <a:latin typeface="Cambria Math"/>
                      </a:rPr>
                      <m:t>𝑎</m:t>
                    </m:r>
                  </m:oMath>
                </a14:m>
                <a:r>
                  <a:rPr lang="en-US" sz="2800" dirty="0" smtClean="0"/>
                  <a:t> and </a:t>
                </a:r>
                <a14:m>
                  <m:oMath xmlns:m="http://schemas.openxmlformats.org/officeDocument/2006/math">
                    <m:r>
                      <a:rPr lang="en-US" sz="2800" b="0" i="1" smtClean="0">
                        <a:latin typeface="Cambria Math"/>
                      </a:rPr>
                      <m:t>𝑏</m:t>
                    </m:r>
                  </m:oMath>
                </a14:m>
                <a:r>
                  <a:rPr lang="en-US" sz="2800" b="0" dirty="0" smtClean="0">
                    <a:latin typeface="Cambria Math"/>
                  </a:rPr>
                  <a:t>, </a:t>
                </a:r>
                <a14:m>
                  <m:oMath xmlns:m="http://schemas.openxmlformats.org/officeDocument/2006/math">
                    <m:r>
                      <a:rPr lang="en-US" sz="2800" b="0" i="1" smtClean="0">
                        <a:latin typeface="Cambria Math"/>
                      </a:rPr>
                      <m:t>𝑎</m:t>
                    </m:r>
                    <m:r>
                      <a:rPr lang="en-US" sz="2800" b="0" i="1" smtClean="0">
                        <a:latin typeface="Cambria Math"/>
                      </a:rPr>
                      <m:t>+</m:t>
                    </m:r>
                    <m:r>
                      <a:rPr lang="en-US" sz="2800" b="0" i="1" smtClean="0">
                        <a:latin typeface="Cambria Math"/>
                      </a:rPr>
                      <m:t>𝑏</m:t>
                    </m:r>
                    <m:r>
                      <a:rPr lang="en-US" sz="2800" b="0" i="1" smtClean="0">
                        <a:latin typeface="Cambria Math"/>
                      </a:rPr>
                      <m:t>≥</m:t>
                    </m:r>
                    <m:r>
                      <a:rPr lang="en-US" sz="2800" b="0" i="1" smtClean="0">
                        <a:latin typeface="Cambria Math"/>
                      </a:rPr>
                      <m:t>𝑎</m:t>
                    </m:r>
                  </m:oMath>
                </a14:m>
                <a:r>
                  <a:rPr lang="en-US" sz="2800" b="0" dirty="0" smtClean="0">
                    <a:latin typeface="Cambria Math"/>
                  </a:rPr>
                  <a:t>    (false)</a:t>
                </a:r>
              </a:p>
              <a:p>
                <a:pPr marL="0" indent="0">
                  <a:buNone/>
                </a:pPr>
                <a14:m>
                  <m:oMath xmlns:m="http://schemas.openxmlformats.org/officeDocument/2006/math">
                    <m:r>
                      <a:rPr lang="en-US" sz="2800" b="0" i="1" smtClean="0">
                        <a:latin typeface="Cambria Math"/>
                      </a:rPr>
                      <m:t>∀</m:t>
                    </m:r>
                    <m:r>
                      <a:rPr lang="en-US" sz="2800" b="0" i="1" smtClean="0">
                        <a:latin typeface="Cambria Math"/>
                      </a:rPr>
                      <m:t>𝑎</m:t>
                    </m:r>
                    <m:r>
                      <a:rPr lang="en-US" sz="2800" b="0" i="1" smtClean="0">
                        <a:latin typeface="Cambria Math"/>
                      </a:rPr>
                      <m:t>∈</m:t>
                    </m:r>
                    <m:r>
                      <a:rPr lang="en-US" sz="2800" b="0" i="1" smtClean="0">
                        <a:latin typeface="Cambria Math"/>
                      </a:rPr>
                      <m:t>𝑍</m:t>
                    </m:r>
                    <m:r>
                      <a:rPr lang="en-US" sz="2800" b="0" i="1" smtClean="0">
                        <a:latin typeface="Cambria Math"/>
                      </a:rPr>
                      <m:t>,∀</m:t>
                    </m:r>
                    <m:r>
                      <a:rPr lang="en-US" sz="2800" b="0" i="1" smtClean="0">
                        <a:latin typeface="Cambria Math"/>
                      </a:rPr>
                      <m:t>𝑏</m:t>
                    </m:r>
                    <m:r>
                      <a:rPr lang="en-US" sz="2800" b="0" i="1" smtClean="0">
                        <a:latin typeface="Cambria Math"/>
                      </a:rPr>
                      <m:t>∈</m:t>
                    </m:r>
                    <m:r>
                      <a:rPr lang="en-US" sz="2800" b="0" i="1" smtClean="0">
                        <a:latin typeface="Cambria Math"/>
                      </a:rPr>
                      <m:t>𝑍</m:t>
                    </m:r>
                    <m:r>
                      <a:rPr lang="en-US" sz="2800" b="0" i="1" smtClean="0">
                        <a:latin typeface="Cambria Math"/>
                      </a:rPr>
                      <m:t>,</m:t>
                    </m:r>
                  </m:oMath>
                </a14:m>
                <a:r>
                  <a:rPr lang="en-US" sz="2800" dirty="0"/>
                  <a:t> </a:t>
                </a:r>
                <a14:m>
                  <m:oMath xmlns:m="http://schemas.openxmlformats.org/officeDocument/2006/math">
                    <m:r>
                      <a:rPr lang="en-US" sz="2800" i="1">
                        <a:latin typeface="Cambria Math"/>
                      </a:rPr>
                      <m:t>𝑎</m:t>
                    </m:r>
                    <m:r>
                      <a:rPr lang="en-US" sz="2800" i="1">
                        <a:latin typeface="Cambria Math"/>
                      </a:rPr>
                      <m:t>+</m:t>
                    </m:r>
                    <m:r>
                      <a:rPr lang="en-US" sz="2800" i="1">
                        <a:latin typeface="Cambria Math"/>
                      </a:rPr>
                      <m:t>𝑏</m:t>
                    </m:r>
                    <m:r>
                      <a:rPr lang="en-US" sz="2800" i="1">
                        <a:latin typeface="Cambria Math"/>
                      </a:rPr>
                      <m:t>≥</m:t>
                    </m:r>
                    <m:r>
                      <a:rPr lang="en-US" sz="2800" i="1">
                        <a:latin typeface="Cambria Math"/>
                      </a:rPr>
                      <m:t>𝑎</m:t>
                    </m:r>
                  </m:oMath>
                </a14:m>
                <a:r>
                  <a:rPr lang="en-US" sz="2800" dirty="0" smtClean="0"/>
                  <a:t>    or    </a:t>
                </a:r>
                <a14:m>
                  <m:oMath xmlns:m="http://schemas.openxmlformats.org/officeDocument/2006/math">
                    <m:r>
                      <a:rPr lang="en-US" sz="2800" i="1">
                        <a:latin typeface="Cambria Math"/>
                      </a:rPr>
                      <m:t>∀</m:t>
                    </m:r>
                    <m:r>
                      <a:rPr lang="en-US" sz="2800" b="0" i="1" smtClean="0">
                        <a:latin typeface="Cambria Math"/>
                      </a:rPr>
                      <m:t>𝑎</m:t>
                    </m:r>
                    <m:r>
                      <a:rPr lang="en-US" sz="2800" b="0" i="1" smtClean="0">
                        <a:latin typeface="Cambria Math"/>
                      </a:rPr>
                      <m:t>,</m:t>
                    </m:r>
                    <m:r>
                      <a:rPr lang="en-US" sz="2800" b="0" i="1" smtClean="0">
                        <a:latin typeface="Cambria Math"/>
                      </a:rPr>
                      <m:t>𝑏</m:t>
                    </m:r>
                    <m:r>
                      <a:rPr lang="en-US" sz="2800" i="1">
                        <a:latin typeface="Cambria Math"/>
                      </a:rPr>
                      <m:t>∈</m:t>
                    </m:r>
                    <m:r>
                      <a:rPr lang="en-US" sz="2800" i="1">
                        <a:latin typeface="Cambria Math"/>
                      </a:rPr>
                      <m:t>𝑍</m:t>
                    </m:r>
                    <m:r>
                      <a:rPr lang="en-US" sz="2800" b="0" i="1" smtClean="0">
                        <a:latin typeface="Cambria Math"/>
                      </a:rPr>
                      <m:t>,</m:t>
                    </m:r>
                    <m:r>
                      <a:rPr lang="en-US" sz="2800" i="1">
                        <a:latin typeface="Cambria Math"/>
                      </a:rPr>
                      <m:t>𝑎</m:t>
                    </m:r>
                    <m:r>
                      <a:rPr lang="en-US" sz="2800" i="1">
                        <a:latin typeface="Cambria Math"/>
                      </a:rPr>
                      <m:t>+</m:t>
                    </m:r>
                    <m:r>
                      <a:rPr lang="en-US" sz="2800" i="1">
                        <a:latin typeface="Cambria Math"/>
                      </a:rPr>
                      <m:t>𝑏</m:t>
                    </m:r>
                    <m:r>
                      <a:rPr lang="en-US" sz="2800" i="1">
                        <a:latin typeface="Cambria Math"/>
                      </a:rPr>
                      <m:t>≥</m:t>
                    </m:r>
                    <m:r>
                      <a:rPr lang="en-US" sz="2800" i="1">
                        <a:latin typeface="Cambria Math"/>
                      </a:rPr>
                      <m:t>𝑎</m:t>
                    </m:r>
                  </m:oMath>
                </a14:m>
                <a:endParaRPr lang="en-US" sz="2800" dirty="0" smtClean="0"/>
              </a:p>
              <a:p>
                <a:pPr marL="0" indent="0">
                  <a:buNone/>
                </a:pPr>
                <a:endParaRPr lang="en-US" sz="2800" dirty="0"/>
              </a:p>
              <a:p>
                <a:r>
                  <a:rPr lang="en-US" sz="2800" dirty="0" smtClean="0"/>
                  <a:t>There are two integers whose sum is 12 (true)</a:t>
                </a:r>
              </a:p>
              <a:p>
                <a:pPr marL="0" indent="0">
                  <a:buNone/>
                </a:pPr>
                <a14:m>
                  <m:oMath xmlns:m="http://schemas.openxmlformats.org/officeDocument/2006/math">
                    <m:r>
                      <a:rPr lang="en-US" sz="2800" b="0" i="1" smtClean="0">
                        <a:latin typeface="Cambria Math"/>
                        <a:ea typeface="Cambria Math"/>
                      </a:rPr>
                      <m:t>                        </m:t>
                    </m:r>
                    <m:r>
                      <a:rPr lang="en-US" sz="2800" i="1" smtClean="0">
                        <a:latin typeface="Cambria Math"/>
                        <a:ea typeface="Cambria Math"/>
                      </a:rPr>
                      <m:t>∃</m:t>
                    </m:r>
                    <m:r>
                      <a:rPr lang="en-US" sz="2800" b="0" i="1" smtClean="0">
                        <a:latin typeface="Cambria Math"/>
                        <a:ea typeface="Cambria Math"/>
                      </a:rPr>
                      <m:t>𝑎</m:t>
                    </m:r>
                    <m:r>
                      <a:rPr lang="en-US" sz="2800" b="0" i="1" smtClean="0">
                        <a:latin typeface="Cambria Math"/>
                        <a:ea typeface="Cambria Math"/>
                      </a:rPr>
                      <m:t> ∈</m:t>
                    </m:r>
                    <m:r>
                      <a:rPr lang="en-US" sz="2800" i="1">
                        <a:latin typeface="Cambria Math"/>
                      </a:rPr>
                      <m:t>𝑍</m:t>
                    </m:r>
                    <m:r>
                      <a:rPr lang="en-US" sz="2800" i="1">
                        <a:latin typeface="Cambria Math"/>
                      </a:rPr>
                      <m:t>,∃</m:t>
                    </m:r>
                    <m:r>
                      <a:rPr lang="en-US" sz="2800" i="1">
                        <a:latin typeface="Cambria Math"/>
                      </a:rPr>
                      <m:t>𝑏</m:t>
                    </m:r>
                    <m:r>
                      <a:rPr lang="en-US" sz="2800" i="1">
                        <a:latin typeface="Cambria Math"/>
                      </a:rPr>
                      <m:t>∈</m:t>
                    </m:r>
                    <m:r>
                      <a:rPr lang="en-US" sz="2800" i="1">
                        <a:latin typeface="Cambria Math"/>
                      </a:rPr>
                      <m:t>𝑍</m:t>
                    </m:r>
                    <m:r>
                      <a:rPr lang="en-US" sz="2800" b="0" i="0" smtClean="0">
                        <a:latin typeface="Cambria Math"/>
                      </a:rPr>
                      <m:t>. (</m:t>
                    </m:r>
                    <m:r>
                      <a:rPr lang="en-US" sz="2800" i="1">
                        <a:latin typeface="Cambria Math"/>
                        <a:ea typeface="Cambria Math"/>
                      </a:rPr>
                      <m:t>𝑎</m:t>
                    </m:r>
                  </m:oMath>
                </a14:m>
                <a:r>
                  <a:rPr lang="en-US" sz="2800" dirty="0" smtClean="0"/>
                  <a:t>+</a:t>
                </a:r>
                <a:r>
                  <a:rPr lang="en-US" sz="2800" i="1" dirty="0" smtClean="0"/>
                  <a:t>b = 12)</a:t>
                </a:r>
                <a:endParaRPr lang="en-US" sz="2800" dirty="0" smtClean="0"/>
              </a:p>
              <a:p>
                <a:endParaRPr lang="en-US" sz="2800" dirty="0"/>
              </a:p>
              <a:p>
                <a:r>
                  <a:rPr lang="en-US" sz="2800" dirty="0" smtClean="0"/>
                  <a:t>For every real </a:t>
                </a:r>
                <a14:m>
                  <m:oMath xmlns:m="http://schemas.openxmlformats.org/officeDocument/2006/math">
                    <m:r>
                      <a:rPr lang="en-US" sz="2800" i="1">
                        <a:latin typeface="Cambria Math"/>
                      </a:rPr>
                      <m:t>𝑎</m:t>
                    </m:r>
                  </m:oMath>
                </a14:m>
                <a:r>
                  <a:rPr lang="en-US" sz="2800" dirty="0" smtClean="0"/>
                  <a:t>, there exists an integer </a:t>
                </a:r>
                <a14:m>
                  <m:oMath xmlns:m="http://schemas.openxmlformats.org/officeDocument/2006/math">
                    <m:r>
                      <a:rPr lang="en-US" sz="2800" i="1">
                        <a:latin typeface="Cambria Math"/>
                      </a:rPr>
                      <m:t>𝑏</m:t>
                    </m:r>
                  </m:oMath>
                </a14:m>
                <a:r>
                  <a:rPr lang="en-US" sz="2800" i="1" dirty="0" smtClean="0">
                    <a:latin typeface="Cambria Math"/>
                  </a:rPr>
                  <a:t>, </a:t>
                </a:r>
                <a:r>
                  <a:rPr lang="en-US" sz="2800" dirty="0" smtClean="0">
                    <a:latin typeface="Cambria Math"/>
                  </a:rPr>
                  <a:t>such that </a:t>
                </a:r>
                <a14:m>
                  <m:oMath xmlns:m="http://schemas.openxmlformats.org/officeDocument/2006/math">
                    <m:r>
                      <a:rPr lang="en-US" sz="2800" i="1">
                        <a:latin typeface="Cambria Math"/>
                      </a:rPr>
                      <m:t>𝑎</m:t>
                    </m:r>
                    <m:r>
                      <a:rPr lang="en-US" sz="2800" i="1">
                        <a:latin typeface="Cambria Math"/>
                      </a:rPr>
                      <m:t>+</m:t>
                    </m:r>
                    <m:r>
                      <a:rPr lang="en-US" sz="2800" i="1">
                        <a:latin typeface="Cambria Math"/>
                      </a:rPr>
                      <m:t>𝑏</m:t>
                    </m:r>
                    <m:r>
                      <a:rPr lang="en-US" sz="2800" i="1">
                        <a:latin typeface="Cambria Math"/>
                      </a:rPr>
                      <m:t>≥</m:t>
                    </m:r>
                    <m:r>
                      <a:rPr lang="en-US" sz="2800" i="1">
                        <a:latin typeface="Cambria Math"/>
                      </a:rPr>
                      <m:t>𝑎</m:t>
                    </m:r>
                  </m:oMath>
                </a14:m>
                <a:r>
                  <a:rPr lang="en-US" sz="2800" dirty="0" smtClean="0"/>
                  <a:t>	(true)</a:t>
                </a:r>
                <a:endParaRPr lang="en-US" sz="2800" i="1" dirty="0">
                  <a:latin typeface="Cambria Math"/>
                </a:endParaRPr>
              </a:p>
              <a:p>
                <a:pPr marL="0" indent="0">
                  <a:buNone/>
                </a:pPr>
                <a:r>
                  <a:rPr lang="en-US" sz="2800" dirty="0" smtClean="0"/>
                  <a:t>	</a:t>
                </a:r>
                <a14:m>
                  <m:oMath xmlns:m="http://schemas.openxmlformats.org/officeDocument/2006/math">
                    <m:r>
                      <a:rPr lang="en-US" sz="2800" i="1">
                        <a:latin typeface="Cambria Math"/>
                      </a:rPr>
                      <m:t>∀</m:t>
                    </m:r>
                    <m:r>
                      <a:rPr lang="en-US" sz="2800" i="1">
                        <a:latin typeface="Cambria Math"/>
                      </a:rPr>
                      <m:t>𝑎</m:t>
                    </m:r>
                    <m:r>
                      <a:rPr lang="en-US" sz="2800" i="1">
                        <a:latin typeface="Cambria Math"/>
                      </a:rPr>
                      <m:t>∈</m:t>
                    </m:r>
                    <m:r>
                      <a:rPr lang="en-US" sz="2800" b="0" i="1" smtClean="0">
                        <a:latin typeface="Cambria Math"/>
                      </a:rPr>
                      <m:t>𝑅</m:t>
                    </m:r>
                    <m:r>
                      <a:rPr lang="en-US" sz="2800" i="1">
                        <a:latin typeface="Cambria Math"/>
                      </a:rPr>
                      <m:t>,</m:t>
                    </m:r>
                    <m:r>
                      <a:rPr lang="en-US" sz="2800" b="0" i="1" smtClean="0">
                        <a:latin typeface="Cambria Math"/>
                      </a:rPr>
                      <m:t>∃</m:t>
                    </m:r>
                    <m:r>
                      <a:rPr lang="en-US" sz="2800" i="1">
                        <a:latin typeface="Cambria Math"/>
                      </a:rPr>
                      <m:t>𝑏</m:t>
                    </m:r>
                    <m:r>
                      <a:rPr lang="en-US" sz="2800" i="1">
                        <a:latin typeface="Cambria Math"/>
                      </a:rPr>
                      <m:t>∈</m:t>
                    </m:r>
                    <m:r>
                      <a:rPr lang="en-US" sz="2800" i="1">
                        <a:latin typeface="Cambria Math"/>
                      </a:rPr>
                      <m:t>𝑍</m:t>
                    </m:r>
                    <m:r>
                      <a:rPr lang="en-US" sz="2800" i="1">
                        <a:latin typeface="Cambria Math"/>
                      </a:rPr>
                      <m:t>,</m:t>
                    </m:r>
                    <m:r>
                      <a:rPr lang="en-US" sz="2800" i="1">
                        <a:latin typeface="Cambria Math"/>
                      </a:rPr>
                      <m:t>𝑎</m:t>
                    </m:r>
                    <m:r>
                      <a:rPr lang="en-US" sz="2800" i="1">
                        <a:latin typeface="Cambria Math"/>
                      </a:rPr>
                      <m:t>+</m:t>
                    </m:r>
                    <m:r>
                      <a:rPr lang="en-US" sz="2800" i="1">
                        <a:latin typeface="Cambria Math"/>
                      </a:rPr>
                      <m:t>𝑏</m:t>
                    </m:r>
                    <m:r>
                      <a:rPr lang="en-US" sz="2800" i="1">
                        <a:latin typeface="Cambria Math"/>
                      </a:rPr>
                      <m:t>≥</m:t>
                    </m:r>
                    <m:r>
                      <a:rPr lang="en-US" sz="2800" i="1">
                        <a:latin typeface="Cambria Math"/>
                      </a:rPr>
                      <m:t>𝑎</m:t>
                    </m:r>
                  </m:oMath>
                </a14:m>
                <a:endParaRPr lang="en-US" sz="2800" dirty="0"/>
              </a:p>
              <a:p>
                <a:endParaRPr lang="en-US" sz="2800" dirty="0" smtClean="0"/>
              </a:p>
              <a:p>
                <a:pPr marL="0" indent="0">
                  <a:buNone/>
                </a:pPr>
                <a:endParaRPr lang="en-US" sz="2800" dirty="0"/>
              </a:p>
              <a:p>
                <a:endParaRPr lang="en-US"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990600"/>
                <a:ext cx="8534400" cy="5135563"/>
              </a:xfrm>
              <a:blipFill rotWithShape="1">
                <a:blip r:embed="rId2"/>
                <a:stretch>
                  <a:fillRect l="-1214" t="-1425"/>
                </a:stretch>
              </a:blipFill>
            </p:spPr>
            <p:txBody>
              <a:bodyPr/>
              <a:lstStyle/>
              <a:p>
                <a:r>
                  <a:rPr lang="en-US">
                    <a:noFill/>
                  </a:rPr>
                  <a:t> </a:t>
                </a:r>
              </a:p>
            </p:txBody>
          </p:sp>
        </mc:Fallback>
      </mc:AlternateContent>
    </p:spTree>
    <p:extLst>
      <p:ext uri="{BB962C8B-B14F-4D97-AF65-F5344CB8AC3E}">
        <p14:creationId xmlns:p14="http://schemas.microsoft.com/office/powerpoint/2010/main" val="1858985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universal statements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000" dirty="0" smtClean="0"/>
                  <a:t>Claim: For any integers </a:t>
                </a:r>
                <a14:m>
                  <m:oMath xmlns:m="http://schemas.openxmlformats.org/officeDocument/2006/math">
                    <m:r>
                      <a:rPr lang="en-US" sz="2000" b="0" i="1" smtClean="0">
                        <a:latin typeface="Cambria Math"/>
                      </a:rPr>
                      <m:t>𝑎</m:t>
                    </m:r>
                  </m:oMath>
                </a14:m>
                <a:r>
                  <a:rPr lang="en-US" sz="2000" dirty="0" smtClean="0"/>
                  <a:t> and </a:t>
                </a:r>
                <a14:m>
                  <m:oMath xmlns:m="http://schemas.openxmlformats.org/officeDocument/2006/math">
                    <m:r>
                      <a:rPr lang="en-US" sz="2000" b="0" i="1" smtClean="0">
                        <a:latin typeface="Cambria Math"/>
                      </a:rPr>
                      <m:t>𝑏</m:t>
                    </m:r>
                  </m:oMath>
                </a14:m>
                <a:r>
                  <a:rPr lang="en-US" sz="2000" dirty="0" smtClean="0"/>
                  <a:t>, if </a:t>
                </a:r>
                <a14:m>
                  <m:oMath xmlns:m="http://schemas.openxmlformats.org/officeDocument/2006/math">
                    <m:r>
                      <a:rPr lang="en-US" sz="2000" b="0" i="1" smtClean="0">
                        <a:latin typeface="Cambria Math"/>
                      </a:rPr>
                      <m:t>𝑎</m:t>
                    </m:r>
                  </m:oMath>
                </a14:m>
                <a:r>
                  <a:rPr lang="en-US" sz="2000" dirty="0" smtClean="0"/>
                  <a:t> and </a:t>
                </a:r>
                <a14:m>
                  <m:oMath xmlns:m="http://schemas.openxmlformats.org/officeDocument/2006/math">
                    <m:r>
                      <a:rPr lang="en-US" sz="2000" b="0" i="1" smtClean="0">
                        <a:latin typeface="Cambria Math"/>
                      </a:rPr>
                      <m:t>𝑏</m:t>
                    </m:r>
                  </m:oMath>
                </a14:m>
                <a:r>
                  <a:rPr lang="en-US" sz="2000" dirty="0" smtClean="0"/>
                  <a:t> are odd, then </a:t>
                </a:r>
                <a14:m>
                  <m:oMath xmlns:m="http://schemas.openxmlformats.org/officeDocument/2006/math">
                    <m:r>
                      <a:rPr lang="en-US" sz="2000" b="0" i="1" smtClean="0">
                        <a:latin typeface="Cambria Math"/>
                      </a:rPr>
                      <m:t>𝑎𝑏</m:t>
                    </m:r>
                  </m:oMath>
                </a14:m>
                <a:r>
                  <a:rPr lang="en-US" sz="2000" dirty="0" smtClean="0"/>
                  <a:t> is also odd.  </a:t>
                </a:r>
              </a:p>
              <a:p>
                <a:pPr marL="0" indent="0">
                  <a:buNone/>
                </a:pPr>
                <a:r>
                  <a:rPr lang="en-US" sz="2000" dirty="0" smtClean="0"/>
                  <a:t>Definition: integer </a:t>
                </a:r>
                <a14:m>
                  <m:oMath xmlns:m="http://schemas.openxmlformats.org/officeDocument/2006/math">
                    <m:r>
                      <a:rPr lang="en-US" sz="2000" b="0" i="1" smtClean="0">
                        <a:latin typeface="Cambria Math"/>
                      </a:rPr>
                      <m:t>𝑎</m:t>
                    </m:r>
                  </m:oMath>
                </a14:m>
                <a:r>
                  <a:rPr lang="en-US" sz="2000" dirty="0" smtClean="0"/>
                  <a:t> is odd </a:t>
                </a:r>
                <a:r>
                  <a:rPr lang="en-US" sz="2000" dirty="0" err="1" smtClean="0"/>
                  <a:t>iff</a:t>
                </a:r>
                <a:r>
                  <a:rPr lang="en-US" sz="2000" dirty="0" smtClean="0"/>
                  <a:t> </a:t>
                </a:r>
                <a14:m>
                  <m:oMath xmlns:m="http://schemas.openxmlformats.org/officeDocument/2006/math">
                    <m:r>
                      <a:rPr lang="en-US" sz="2000" b="0" i="1" smtClean="0">
                        <a:latin typeface="Cambria Math"/>
                      </a:rPr>
                      <m:t>𝑎</m:t>
                    </m:r>
                    <m:r>
                      <a:rPr lang="en-US" sz="2000" b="0" i="1" smtClean="0">
                        <a:latin typeface="Cambria Math"/>
                      </a:rPr>
                      <m:t>=2</m:t>
                    </m:r>
                    <m:r>
                      <a:rPr lang="en-US" sz="2000" b="0" i="1" smtClean="0">
                        <a:latin typeface="Cambria Math"/>
                      </a:rPr>
                      <m:t>𝑚</m:t>
                    </m:r>
                    <m:r>
                      <a:rPr lang="en-US" sz="2000" b="0" i="1" smtClean="0">
                        <a:latin typeface="Cambria Math"/>
                      </a:rPr>
                      <m:t>+1</m:t>
                    </m:r>
                  </m:oMath>
                </a14:m>
                <a:r>
                  <a:rPr lang="en-US" sz="2000" dirty="0" smtClean="0"/>
                  <a:t> for some integer </a:t>
                </a:r>
                <a14:m>
                  <m:oMath xmlns:m="http://schemas.openxmlformats.org/officeDocument/2006/math">
                    <m:r>
                      <a:rPr lang="en-US" sz="2000" b="0" i="1" smtClean="0">
                        <a:latin typeface="Cambria Math"/>
                      </a:rPr>
                      <m:t>𝑚</m:t>
                    </m:r>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59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696960" y="278280"/>
              <a:ext cx="8079480" cy="6397920"/>
            </p14:xfrm>
          </p:contentPart>
        </mc:Choice>
        <mc:Fallback>
          <p:pic>
            <p:nvPicPr>
              <p:cNvPr id="4" name="Ink 3"/>
              <p:cNvPicPr/>
              <p:nvPr/>
            </p:nvPicPr>
            <p:blipFill>
              <a:blip r:embed="rId4"/>
              <a:stretch>
                <a:fillRect/>
              </a:stretch>
            </p:blipFill>
            <p:spPr>
              <a:xfrm>
                <a:off x="685080" y="263520"/>
                <a:ext cx="8105760" cy="6424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p14:cNvContentPartPr/>
              <p14:nvPr/>
            </p14:nvContentPartPr>
            <p14:xfrm>
              <a:off x="39960" y="2041200"/>
              <a:ext cx="8684640" cy="1824120"/>
            </p14:xfrm>
          </p:contentPart>
        </mc:Choice>
        <mc:Fallback>
          <p:pic>
            <p:nvPicPr>
              <p:cNvPr id="5" name="Ink 4"/>
              <p:cNvPicPr/>
              <p:nvPr/>
            </p:nvPicPr>
            <p:blipFill>
              <a:blip r:embed="rId6"/>
              <a:stretch>
                <a:fillRect/>
              </a:stretch>
            </p:blipFill>
            <p:spPr>
              <a:xfrm>
                <a:off x="32040" y="2026800"/>
                <a:ext cx="8700480" cy="1850760"/>
              </a:xfrm>
              <a:prstGeom prst="rect">
                <a:avLst/>
              </a:prstGeom>
            </p:spPr>
          </p:pic>
        </mc:Fallback>
      </mc:AlternateContent>
    </p:spTree>
    <p:extLst>
      <p:ext uri="{BB962C8B-B14F-4D97-AF65-F5344CB8AC3E}">
        <p14:creationId xmlns:p14="http://schemas.microsoft.com/office/powerpoint/2010/main" val="1236198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 to proving universal statements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State the supposition (hypothesis) and define any variables</a:t>
                </a:r>
              </a:p>
              <a:p>
                <a:pPr marL="514350" indent="-514350">
                  <a:buFont typeface="+mj-lt"/>
                  <a:buAutoNum type="arabicPeriod"/>
                </a:pPr>
                <a:r>
                  <a:rPr lang="en-US" dirty="0" smtClean="0"/>
                  <a:t>Expand definitions such as “odd” or “rational” into their technical meaning (if necessary)</a:t>
                </a:r>
              </a:p>
              <a:p>
                <a:pPr lvl="1"/>
                <a:r>
                  <a:rPr lang="en-US" dirty="0" smtClean="0"/>
                  <a:t> For clarity, state the definition being used</a:t>
                </a:r>
              </a:p>
              <a:p>
                <a:pPr marL="514350" indent="-514350">
                  <a:buFont typeface="+mj-lt"/>
                  <a:buAutoNum type="arabicPeriod"/>
                </a:pPr>
                <a:r>
                  <a:rPr lang="en-US" dirty="0" smtClean="0"/>
                  <a:t>Manipulate expression until claim is verified by a simple statement</a:t>
                </a:r>
              </a:p>
              <a:p>
                <a:pPr marL="914400" lvl="1" indent="-514350"/>
                <a:r>
                  <a:rPr lang="en-US" dirty="0"/>
                  <a:t>E</a:t>
                </a:r>
                <a:r>
                  <a:rPr lang="en-US" dirty="0" smtClean="0"/>
                  <a:t>.g., </a:t>
                </a:r>
                <a14:m>
                  <m:oMath xmlns:m="http://schemas.openxmlformats.org/officeDocument/2006/math">
                    <m:sSup>
                      <m:sSupPr>
                        <m:ctrlPr>
                          <a:rPr lang="en-US" b="0" i="1" smtClean="0">
                            <a:latin typeface="Cambria Math"/>
                          </a:rPr>
                        </m:ctrlPr>
                      </m:sSupPr>
                      <m:e>
                        <m:d>
                          <m:dPr>
                            <m:ctrlPr>
                              <a:rPr lang="en-US" b="0" i="1" smtClean="0">
                                <a:latin typeface="Cambria Math"/>
                              </a:rPr>
                            </m:ctrlPr>
                          </m:dPr>
                          <m:e>
                            <m:r>
                              <a:rPr lang="en-US" b="0" i="1" smtClean="0">
                                <a:latin typeface="Cambria Math"/>
                              </a:rPr>
                              <m:t>𝑥</m:t>
                            </m:r>
                            <m:r>
                              <a:rPr lang="en-US" b="0" i="1" smtClean="0">
                                <a:latin typeface="Cambria Math"/>
                              </a:rPr>
                              <m:t>+1</m:t>
                            </m:r>
                          </m:e>
                        </m:d>
                      </m:e>
                      <m:sup>
                        <m:r>
                          <a:rPr lang="en-US" b="0" i="1" smtClean="0">
                            <a:latin typeface="Cambria Math"/>
                          </a:rPr>
                          <m:t>2</m:t>
                        </m:r>
                      </m:sup>
                    </m:sSup>
                    <m:r>
                      <a:rPr lang="en-US" b="0" i="1" smtClean="0">
                        <a:latin typeface="Cambria Math"/>
                      </a:rPr>
                      <m:t>≥0</m:t>
                    </m:r>
                  </m:oMath>
                </a14:m>
                <a:r>
                  <a:rPr lang="en-US" dirty="0" smtClean="0"/>
                  <a:t> because any squared value is non-negative.</a:t>
                </a:r>
              </a:p>
              <a:p>
                <a:pPr marL="514350" indent="-514350">
                  <a:buFont typeface="+mj-lt"/>
                  <a:buAutoNum type="arabicPeriod"/>
                </a:pPr>
                <a:r>
                  <a:rPr lang="en-US" dirty="0" smtClean="0"/>
                  <a:t>End with “This is what was to be shown.” or “</a:t>
                </a:r>
                <a:r>
                  <a:rPr lang="en-US" i="1" dirty="0" smtClean="0"/>
                  <a:t>QED</a:t>
                </a:r>
                <a:r>
                  <a:rPr lang="en-US" dirty="0" smtClean="0"/>
                  <a:t>” to make it obvious that the proof is finished</a:t>
                </a:r>
              </a:p>
              <a:p>
                <a:endParaRPr lang="en-US" dirty="0" smtClean="0"/>
              </a:p>
              <a:p>
                <a:r>
                  <a:rPr lang="en-US" dirty="0" smtClean="0"/>
                  <a:t>Tip: work out the proof on scratch paper first, then rewrite it in a clear, logical order with justification for each step.</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t="-2494"/>
                </a:stretch>
              </a:blipFill>
            </p:spPr>
            <p:txBody>
              <a:bodyPr/>
              <a:lstStyle/>
              <a:p>
                <a:r>
                  <a:rPr lang="en-US">
                    <a:noFill/>
                  </a:rPr>
                  <a:t> </a:t>
                </a:r>
              </a:p>
            </p:txBody>
          </p:sp>
        </mc:Fallback>
      </mc:AlternateContent>
    </p:spTree>
    <p:extLst>
      <p:ext uri="{BB962C8B-B14F-4D97-AF65-F5344CB8AC3E}">
        <p14:creationId xmlns:p14="http://schemas.microsoft.com/office/powerpoint/2010/main" val="848280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universal statements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000" dirty="0" smtClean="0"/>
                  <a:t>Claim: For any real </a:t>
                </a:r>
                <a14:m>
                  <m:oMath xmlns:m="http://schemas.openxmlformats.org/officeDocument/2006/math">
                    <m:r>
                      <a:rPr lang="en-US" sz="2000" b="0" i="1" smtClean="0">
                        <a:latin typeface="Cambria Math"/>
                      </a:rPr>
                      <m:t>𝑘</m:t>
                    </m:r>
                  </m:oMath>
                </a14:m>
                <a:r>
                  <a:rPr lang="en-US" sz="2000" dirty="0" smtClean="0"/>
                  <a:t>, if </a:t>
                </a:r>
                <a14:m>
                  <m:oMath xmlns:m="http://schemas.openxmlformats.org/officeDocument/2006/math">
                    <m:r>
                      <a:rPr lang="en-US" sz="2000" b="0" i="1" smtClean="0">
                        <a:latin typeface="Cambria Math"/>
                      </a:rPr>
                      <m:t>𝑘</m:t>
                    </m:r>
                  </m:oMath>
                </a14:m>
                <a:r>
                  <a:rPr lang="en-US" sz="2000" dirty="0" smtClean="0"/>
                  <a:t> is rational, then </a:t>
                </a:r>
                <a14:m>
                  <m:oMath xmlns:m="http://schemas.openxmlformats.org/officeDocument/2006/math">
                    <m:sSup>
                      <m:sSupPr>
                        <m:ctrlPr>
                          <a:rPr lang="en-US" sz="2000" b="0" i="1" smtClean="0">
                            <a:latin typeface="Cambria Math"/>
                          </a:rPr>
                        </m:ctrlPr>
                      </m:sSupPr>
                      <m:e>
                        <m:r>
                          <a:rPr lang="en-US" sz="2000" b="0" i="1" smtClean="0">
                            <a:latin typeface="Cambria Math"/>
                          </a:rPr>
                          <m:t>𝑘</m:t>
                        </m:r>
                      </m:e>
                      <m:sup>
                        <m:r>
                          <a:rPr lang="en-US" sz="2000" b="0" i="1" smtClean="0">
                            <a:latin typeface="Cambria Math"/>
                          </a:rPr>
                          <m:t>2</m:t>
                        </m:r>
                      </m:sup>
                    </m:sSup>
                  </m:oMath>
                </a14:m>
                <a:r>
                  <a:rPr lang="en-US" sz="2000" dirty="0" smtClean="0"/>
                  <a:t> is rational. </a:t>
                </a:r>
              </a:p>
              <a:p>
                <a:pPr marL="0" indent="0">
                  <a:buNone/>
                </a:pPr>
                <a:r>
                  <a:rPr lang="en-US" sz="2000" dirty="0" smtClean="0"/>
                  <a:t>Definition: real </a:t>
                </a:r>
                <a14:m>
                  <m:oMath xmlns:m="http://schemas.openxmlformats.org/officeDocument/2006/math">
                    <m:r>
                      <a:rPr lang="en-US" sz="2000" b="0" i="1" smtClean="0">
                        <a:latin typeface="Cambria Math"/>
                      </a:rPr>
                      <m:t>𝑘</m:t>
                    </m:r>
                  </m:oMath>
                </a14:m>
                <a:r>
                  <a:rPr lang="en-US" sz="2000" dirty="0" smtClean="0"/>
                  <a:t> is rational </a:t>
                </a:r>
                <a:r>
                  <a:rPr lang="en-US" sz="2000" dirty="0" err="1" smtClean="0"/>
                  <a:t>iff</a:t>
                </a:r>
                <a:r>
                  <a:rPr lang="en-US" sz="2000" dirty="0" smtClean="0"/>
                  <a:t> </a:t>
                </a:r>
                <a14:m>
                  <m:oMath xmlns:m="http://schemas.openxmlformats.org/officeDocument/2006/math">
                    <m:r>
                      <a:rPr lang="en-US" sz="2000" b="0" i="1" smtClean="0">
                        <a:latin typeface="Cambria Math"/>
                      </a:rPr>
                      <m:t>𝑘</m:t>
                    </m:r>
                    <m:r>
                      <a:rPr lang="en-US" sz="2000" b="0" i="1" smtClean="0">
                        <a:latin typeface="Cambria Math"/>
                      </a:rPr>
                      <m:t>=</m:t>
                    </m:r>
                    <m:f>
                      <m:fPr>
                        <m:ctrlPr>
                          <a:rPr lang="en-US" sz="2000" b="0" i="1" smtClean="0">
                            <a:latin typeface="Cambria Math"/>
                          </a:rPr>
                        </m:ctrlPr>
                      </m:fPr>
                      <m:num>
                        <m:r>
                          <a:rPr lang="en-US" sz="2000" b="0" i="1" smtClean="0">
                            <a:latin typeface="Cambria Math"/>
                          </a:rPr>
                          <m:t>𝑚</m:t>
                        </m:r>
                      </m:num>
                      <m:den>
                        <m:r>
                          <a:rPr lang="en-US" sz="2000" b="0" i="1" smtClean="0">
                            <a:latin typeface="Cambria Math"/>
                          </a:rPr>
                          <m:t>𝑛</m:t>
                        </m:r>
                      </m:den>
                    </m:f>
                    <m:r>
                      <a:rPr lang="en-US" sz="2000" b="0" i="1" smtClean="0">
                        <a:latin typeface="Cambria Math"/>
                      </a:rPr>
                      <m:t>  </m:t>
                    </m:r>
                  </m:oMath>
                </a14:m>
                <a:r>
                  <a:rPr lang="en-US" sz="2000" dirty="0" smtClean="0"/>
                  <a:t>for some integers </a:t>
                </a:r>
                <a14:m>
                  <m:oMath xmlns:m="http://schemas.openxmlformats.org/officeDocument/2006/math">
                    <m:r>
                      <a:rPr lang="en-US" sz="2000" b="0" i="1" smtClean="0">
                        <a:latin typeface="Cambria Math"/>
                      </a:rPr>
                      <m:t>𝑚</m:t>
                    </m:r>
                  </m:oMath>
                </a14:m>
                <a:r>
                  <a:rPr lang="en-US" sz="2000" dirty="0" smtClean="0"/>
                  <a:t> and </a:t>
                </a:r>
                <a14:m>
                  <m:oMath xmlns:m="http://schemas.openxmlformats.org/officeDocument/2006/math">
                    <m:r>
                      <a:rPr lang="en-US" sz="2000" b="0" i="1" smtClean="0">
                        <a:latin typeface="Cambria Math"/>
                      </a:rPr>
                      <m:t>𝑛</m:t>
                    </m:r>
                  </m:oMath>
                </a14:m>
                <a:r>
                  <a:rPr lang="en-US" sz="2000" dirty="0" smtClean="0"/>
                  <a:t>, with </a:t>
                </a:r>
                <a14:m>
                  <m:oMath xmlns:m="http://schemas.openxmlformats.org/officeDocument/2006/math">
                    <m:r>
                      <a:rPr lang="en-US" sz="2000" b="0" i="1" smtClean="0">
                        <a:latin typeface="Cambria Math"/>
                      </a:rPr>
                      <m:t>𝑛</m:t>
                    </m:r>
                    <m:r>
                      <a:rPr lang="en-US" sz="2000" b="0" i="1" smtClean="0">
                        <a:latin typeface="Cambria Math"/>
                      </a:rPr>
                      <m:t>≠0</m:t>
                    </m:r>
                  </m:oMath>
                </a14:m>
                <a:r>
                  <a:rPr lang="en-US" sz="2000" dirty="0" smtClean="0"/>
                  <a:t>.</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59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1021680" y="1971000"/>
              <a:ext cx="7450920" cy="3514320"/>
            </p14:xfrm>
          </p:contentPart>
        </mc:Choice>
        <mc:Fallback>
          <p:pic>
            <p:nvPicPr>
              <p:cNvPr id="5" name="Ink 4"/>
              <p:cNvPicPr/>
              <p:nvPr/>
            </p:nvPicPr>
            <p:blipFill>
              <a:blip r:embed="rId4"/>
              <a:stretch>
                <a:fillRect/>
              </a:stretch>
            </p:blipFill>
            <p:spPr>
              <a:xfrm>
                <a:off x="1008000" y="1957320"/>
                <a:ext cx="7480080" cy="3541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p14:cNvContentPartPr/>
              <p14:nvPr/>
            </p14:nvContentPartPr>
            <p14:xfrm>
              <a:off x="114480" y="1822680"/>
              <a:ext cx="708840" cy="605880"/>
            </p14:xfrm>
          </p:contentPart>
        </mc:Choice>
        <mc:Fallback>
          <p:pic>
            <p:nvPicPr>
              <p:cNvPr id="6" name="Ink 5"/>
              <p:cNvPicPr/>
              <p:nvPr/>
            </p:nvPicPr>
            <p:blipFill>
              <a:blip r:embed="rId6"/>
              <a:stretch>
                <a:fillRect/>
              </a:stretch>
            </p:blipFill>
            <p:spPr>
              <a:xfrm>
                <a:off x="109080" y="1809720"/>
                <a:ext cx="717840" cy="626040"/>
              </a:xfrm>
              <a:prstGeom prst="rect">
                <a:avLst/>
              </a:prstGeom>
            </p:spPr>
          </p:pic>
        </mc:Fallback>
      </mc:AlternateContent>
    </p:spTree>
    <p:extLst>
      <p:ext uri="{BB962C8B-B14F-4D97-AF65-F5344CB8AC3E}">
        <p14:creationId xmlns:p14="http://schemas.microsoft.com/office/powerpoint/2010/main" val="1532315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universal statements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000" dirty="0" smtClean="0"/>
                  <a:t>Claim: </a:t>
                </a:r>
                <a:r>
                  <a:rPr lang="en-US" sz="2000" dirty="0"/>
                  <a:t>For all integers n, 4(n</a:t>
                </a:r>
                <a:r>
                  <a:rPr lang="en-US" sz="2000" baseline="30000" dirty="0"/>
                  <a:t>2</a:t>
                </a:r>
                <a:r>
                  <a:rPr lang="en-US" sz="2000" dirty="0"/>
                  <a:t> + n + 1) − 3n</a:t>
                </a:r>
                <a:r>
                  <a:rPr lang="en-US" sz="2000" baseline="30000" dirty="0"/>
                  <a:t>2</a:t>
                </a:r>
                <a:r>
                  <a:rPr lang="en-US" sz="2000" dirty="0"/>
                  <a:t> is a perfect square</a:t>
                </a:r>
                <a:r>
                  <a:rPr lang="en-US" sz="2000" dirty="0" smtClean="0"/>
                  <a:t>.</a:t>
                </a:r>
              </a:p>
              <a:p>
                <a:pPr marL="0" indent="0">
                  <a:buNone/>
                </a:pPr>
                <a:r>
                  <a:rPr lang="en-US" sz="2000" dirty="0" smtClean="0"/>
                  <a:t>Definition: </a:t>
                </a:r>
                <a14:m>
                  <m:oMath xmlns:m="http://schemas.openxmlformats.org/officeDocument/2006/math">
                    <m:r>
                      <a:rPr lang="en-US" sz="2000" b="0" i="1" smtClean="0">
                        <a:latin typeface="Cambria Math"/>
                      </a:rPr>
                      <m:t>𝑘</m:t>
                    </m:r>
                  </m:oMath>
                </a14:m>
                <a:r>
                  <a:rPr lang="en-US" sz="2000" dirty="0" smtClean="0"/>
                  <a:t> is a perfect square </a:t>
                </a:r>
                <a:r>
                  <a:rPr lang="en-US" sz="2000" dirty="0" err="1" smtClean="0"/>
                  <a:t>iff</a:t>
                </a:r>
                <a:r>
                  <a:rPr lang="en-US" sz="2000" dirty="0" smtClean="0"/>
                  <a:t> </a:t>
                </a:r>
                <a14:m>
                  <m:oMath xmlns:m="http://schemas.openxmlformats.org/officeDocument/2006/math">
                    <m:r>
                      <a:rPr lang="en-US" sz="2000" b="0" i="1" smtClean="0">
                        <a:latin typeface="Cambria Math"/>
                      </a:rPr>
                      <m:t>𝑘</m:t>
                    </m:r>
                    <m:r>
                      <a:rPr lang="en-US" sz="2000" b="0" i="1" smtClean="0">
                        <a:latin typeface="Cambria Math"/>
                      </a:rPr>
                      <m:t>=</m:t>
                    </m:r>
                    <m:sSup>
                      <m:sSupPr>
                        <m:ctrlPr>
                          <a:rPr lang="en-US" sz="2000" b="0" i="1" smtClean="0">
                            <a:latin typeface="Cambria Math"/>
                          </a:rPr>
                        </m:ctrlPr>
                      </m:sSupPr>
                      <m:e>
                        <m:r>
                          <a:rPr lang="en-US" sz="2000" b="0" i="1" smtClean="0">
                            <a:latin typeface="Cambria Math"/>
                          </a:rPr>
                          <m:t>𝑚</m:t>
                        </m:r>
                      </m:e>
                      <m:sup>
                        <m:r>
                          <a:rPr lang="en-US" sz="2000" b="0" i="1" smtClean="0">
                            <a:latin typeface="Cambria Math"/>
                          </a:rPr>
                          <m:t>2</m:t>
                        </m:r>
                      </m:sup>
                    </m:sSup>
                  </m:oMath>
                </a14:m>
                <a:r>
                  <a:rPr lang="en-US" sz="2000" dirty="0" smtClean="0"/>
                  <a:t> for some integer </a:t>
                </a:r>
                <a14:m>
                  <m:oMath xmlns:m="http://schemas.openxmlformats.org/officeDocument/2006/math">
                    <m:r>
                      <a:rPr lang="en-US" sz="2000" b="0" i="1" smtClean="0">
                        <a:latin typeface="Cambria Math"/>
                      </a:rPr>
                      <m:t>𝑚</m:t>
                    </m:r>
                  </m:oMath>
                </a14:m>
                <a:endParaRPr lang="en-US" sz="2000" dirty="0" smtClean="0"/>
              </a:p>
              <a:p>
                <a:pPr marL="0" indent="0">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59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538560" y="2662200"/>
              <a:ext cx="239400" cy="493200"/>
            </p14:xfrm>
          </p:contentPart>
        </mc:Choice>
        <mc:Fallback>
          <p:pic>
            <p:nvPicPr>
              <p:cNvPr id="5" name="Ink 4"/>
              <p:cNvPicPr/>
              <p:nvPr/>
            </p:nvPicPr>
            <p:blipFill>
              <a:blip r:embed="rId4"/>
              <a:stretch>
                <a:fillRect/>
              </a:stretch>
            </p:blipFill>
            <p:spPr>
              <a:xfrm>
                <a:off x="525600" y="2649600"/>
                <a:ext cx="266400" cy="517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p14:cNvContentPartPr/>
              <p14:nvPr/>
            </p14:nvContentPartPr>
            <p14:xfrm>
              <a:off x="7522200" y="2266200"/>
              <a:ext cx="268560" cy="493560"/>
            </p14:xfrm>
          </p:contentPart>
        </mc:Choice>
        <mc:Fallback>
          <p:pic>
            <p:nvPicPr>
              <p:cNvPr id="6" name="Ink 5"/>
              <p:cNvPicPr/>
              <p:nvPr/>
            </p:nvPicPr>
            <p:blipFill>
              <a:blip r:embed="rId6"/>
              <a:stretch>
                <a:fillRect/>
              </a:stretch>
            </p:blipFill>
            <p:spPr>
              <a:xfrm>
                <a:off x="7513560" y="2253600"/>
                <a:ext cx="290880" cy="516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p14:cNvContentPartPr/>
              <p14:nvPr/>
            </p14:nvContentPartPr>
            <p14:xfrm>
              <a:off x="664200" y="2032560"/>
              <a:ext cx="1375920" cy="981000"/>
            </p14:xfrm>
          </p:contentPart>
        </mc:Choice>
        <mc:Fallback>
          <p:pic>
            <p:nvPicPr>
              <p:cNvPr id="11" name="Ink 10"/>
              <p:cNvPicPr/>
              <p:nvPr/>
            </p:nvPicPr>
            <p:blipFill>
              <a:blip r:embed="rId8"/>
              <a:stretch>
                <a:fillRect/>
              </a:stretch>
            </p:blipFill>
            <p:spPr>
              <a:xfrm>
                <a:off x="653040" y="2021040"/>
                <a:ext cx="1401840" cy="1005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Ink 11"/>
              <p14:cNvContentPartPr/>
              <p14:nvPr/>
            </p14:nvContentPartPr>
            <p14:xfrm>
              <a:off x="1338480" y="2045880"/>
              <a:ext cx="6562440" cy="3972240"/>
            </p14:xfrm>
          </p:contentPart>
        </mc:Choice>
        <mc:Fallback>
          <p:pic>
            <p:nvPicPr>
              <p:cNvPr id="12" name="Ink 11"/>
              <p:cNvPicPr/>
              <p:nvPr/>
            </p:nvPicPr>
            <p:blipFill>
              <a:blip r:embed="rId10"/>
              <a:stretch>
                <a:fillRect/>
              </a:stretch>
            </p:blipFill>
            <p:spPr>
              <a:xfrm>
                <a:off x="1324800" y="2031480"/>
                <a:ext cx="6588000" cy="3999960"/>
              </a:xfrm>
              <a:prstGeom prst="rect">
                <a:avLst/>
              </a:prstGeom>
            </p:spPr>
          </p:pic>
        </mc:Fallback>
      </mc:AlternateContent>
    </p:spTree>
    <p:extLst>
      <p:ext uri="{BB962C8B-B14F-4D97-AF65-F5344CB8AC3E}">
        <p14:creationId xmlns:p14="http://schemas.microsoft.com/office/powerpoint/2010/main" val="1678236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universal statements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000" dirty="0" smtClean="0"/>
                  <a:t>Claim: </a:t>
                </a:r>
                <a:r>
                  <a:rPr lang="en-US" sz="2000" dirty="0"/>
                  <a:t>The product of any two rational numbers is a rational number</a:t>
                </a:r>
                <a:r>
                  <a:rPr lang="en-US" sz="2000" dirty="0" smtClean="0"/>
                  <a:t>. </a:t>
                </a:r>
              </a:p>
              <a:p>
                <a:pPr marL="0" indent="0">
                  <a:buNone/>
                </a:pPr>
                <a:r>
                  <a:rPr lang="en-US" sz="2000" dirty="0"/>
                  <a:t>Definition: real </a:t>
                </a:r>
                <a14:m>
                  <m:oMath xmlns:m="http://schemas.openxmlformats.org/officeDocument/2006/math">
                    <m:r>
                      <a:rPr lang="en-US" sz="2000" i="1">
                        <a:latin typeface="Cambria Math"/>
                      </a:rPr>
                      <m:t>𝑘</m:t>
                    </m:r>
                  </m:oMath>
                </a14:m>
                <a:r>
                  <a:rPr lang="en-US" sz="2000" dirty="0"/>
                  <a:t> is rational </a:t>
                </a:r>
                <a:r>
                  <a:rPr lang="en-US" sz="2000" dirty="0" err="1"/>
                  <a:t>iff</a:t>
                </a:r>
                <a:r>
                  <a:rPr lang="en-US" sz="2000" dirty="0"/>
                  <a:t> </a:t>
                </a:r>
                <a14:m>
                  <m:oMath xmlns:m="http://schemas.openxmlformats.org/officeDocument/2006/math">
                    <m:r>
                      <a:rPr lang="en-US" sz="2000" i="1">
                        <a:latin typeface="Cambria Math"/>
                      </a:rPr>
                      <m:t>𝑘</m:t>
                    </m:r>
                    <m:r>
                      <a:rPr lang="en-US" sz="2000" i="1">
                        <a:latin typeface="Cambria Math"/>
                      </a:rPr>
                      <m:t>=</m:t>
                    </m:r>
                    <m:f>
                      <m:fPr>
                        <m:ctrlPr>
                          <a:rPr lang="en-US" sz="2000" i="1">
                            <a:latin typeface="Cambria Math"/>
                          </a:rPr>
                        </m:ctrlPr>
                      </m:fPr>
                      <m:num>
                        <m:r>
                          <a:rPr lang="en-US" sz="2000" i="1">
                            <a:latin typeface="Cambria Math"/>
                          </a:rPr>
                          <m:t>𝑚</m:t>
                        </m:r>
                      </m:num>
                      <m:den>
                        <m:r>
                          <a:rPr lang="en-US" sz="2000" i="1">
                            <a:latin typeface="Cambria Math"/>
                          </a:rPr>
                          <m:t>𝑛</m:t>
                        </m:r>
                      </m:den>
                    </m:f>
                    <m:r>
                      <a:rPr lang="en-US" sz="2000" i="1">
                        <a:latin typeface="Cambria Math"/>
                      </a:rPr>
                      <m:t>  </m:t>
                    </m:r>
                  </m:oMath>
                </a14:m>
                <a:r>
                  <a:rPr lang="en-US" sz="2000" dirty="0"/>
                  <a:t>for some integers </a:t>
                </a:r>
                <a14:m>
                  <m:oMath xmlns:m="http://schemas.openxmlformats.org/officeDocument/2006/math">
                    <m:r>
                      <a:rPr lang="en-US" sz="2000" i="1">
                        <a:latin typeface="Cambria Math"/>
                      </a:rPr>
                      <m:t>𝑚</m:t>
                    </m:r>
                  </m:oMath>
                </a14:m>
                <a:r>
                  <a:rPr lang="en-US" sz="2000" dirty="0"/>
                  <a:t> and </a:t>
                </a:r>
                <a14:m>
                  <m:oMath xmlns:m="http://schemas.openxmlformats.org/officeDocument/2006/math">
                    <m:r>
                      <a:rPr lang="en-US" sz="2000" i="1">
                        <a:latin typeface="Cambria Math"/>
                      </a:rPr>
                      <m:t>𝑛</m:t>
                    </m:r>
                  </m:oMath>
                </a14:m>
                <a:r>
                  <a:rPr lang="en-US" sz="2000" dirty="0"/>
                  <a:t>, with </a:t>
                </a:r>
                <a14:m>
                  <m:oMath xmlns:m="http://schemas.openxmlformats.org/officeDocument/2006/math">
                    <m:r>
                      <a:rPr lang="en-US" sz="2000" i="1">
                        <a:latin typeface="Cambria Math"/>
                      </a:rPr>
                      <m:t>𝑛</m:t>
                    </m:r>
                    <m:r>
                      <a:rPr lang="en-US" sz="2000" i="1">
                        <a:latin typeface="Cambria Math"/>
                      </a:rPr>
                      <m:t>≠0</m:t>
                    </m:r>
                  </m:oMath>
                </a14:m>
                <a:r>
                  <a:rPr lang="en-US" sz="2000" dirty="0"/>
                  <a:t>.</a:t>
                </a:r>
              </a:p>
              <a:p>
                <a:pPr marL="0" indent="0">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59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650520" y="1935000"/>
              <a:ext cx="8215200" cy="4614480"/>
            </p14:xfrm>
          </p:contentPart>
        </mc:Choice>
        <mc:Fallback>
          <p:pic>
            <p:nvPicPr>
              <p:cNvPr id="5" name="Ink 4"/>
              <p:cNvPicPr/>
              <p:nvPr/>
            </p:nvPicPr>
            <p:blipFill>
              <a:blip r:embed="rId4"/>
              <a:stretch>
                <a:fillRect/>
              </a:stretch>
            </p:blipFill>
            <p:spPr>
              <a:xfrm>
                <a:off x="637560" y="1923120"/>
                <a:ext cx="8240760" cy="4638240"/>
              </a:xfrm>
              <a:prstGeom prst="rect">
                <a:avLst/>
              </a:prstGeom>
            </p:spPr>
          </p:pic>
        </mc:Fallback>
      </mc:AlternateContent>
    </p:spTree>
    <p:extLst>
      <p:ext uri="{BB962C8B-B14F-4D97-AF65-F5344CB8AC3E}">
        <p14:creationId xmlns:p14="http://schemas.microsoft.com/office/powerpoint/2010/main" val="3008461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of first-order logic</a:t>
            </a:r>
            <a:endParaRPr lang="en-US" dirty="0"/>
          </a:p>
        </p:txBody>
      </p:sp>
      <p:sp>
        <p:nvSpPr>
          <p:cNvPr id="3" name="Content Placeholder 2"/>
          <p:cNvSpPr>
            <a:spLocks noGrp="1"/>
          </p:cNvSpPr>
          <p:nvPr>
            <p:ph idx="1"/>
          </p:nvPr>
        </p:nvSpPr>
        <p:spPr>
          <a:xfrm>
            <a:off x="228600" y="990600"/>
            <a:ext cx="8915400" cy="5562600"/>
          </a:xfrm>
        </p:spPr>
        <p:txBody>
          <a:bodyPr>
            <a:normAutofit fontScale="92500" lnSpcReduction="20000"/>
          </a:bodyPr>
          <a:lstStyle/>
          <a:p>
            <a:pPr marL="0" indent="0">
              <a:buNone/>
            </a:pPr>
            <a:r>
              <a:rPr lang="en-US" b="1" i="1" dirty="0" smtClean="0">
                <a:sym typeface="Symbol"/>
              </a:rPr>
              <a:t>   Programming models:</a:t>
            </a:r>
          </a:p>
          <a:p>
            <a:pPr marL="0" indent="0">
              <a:buNone/>
            </a:pPr>
            <a:r>
              <a:rPr lang="en-US" b="1" i="1" dirty="0">
                <a:sym typeface="Symbol"/>
              </a:rPr>
              <a:t>	</a:t>
            </a:r>
            <a:r>
              <a:rPr lang="en-US" dirty="0" smtClean="0">
                <a:sym typeface="Symbol"/>
              </a:rPr>
              <a:t>Imperative programming (C, …)</a:t>
            </a:r>
          </a:p>
          <a:p>
            <a:pPr marL="0" indent="0">
              <a:buNone/>
            </a:pPr>
            <a:r>
              <a:rPr lang="en-US" dirty="0">
                <a:sym typeface="Symbol"/>
              </a:rPr>
              <a:t>	</a:t>
            </a:r>
            <a:r>
              <a:rPr lang="en-US" dirty="0" smtClean="0">
                <a:sym typeface="Symbol"/>
              </a:rPr>
              <a:t>Functional programming (Haskell, </a:t>
            </a:r>
            <a:r>
              <a:rPr lang="en-US" dirty="0" err="1" smtClean="0">
                <a:sym typeface="Symbol"/>
              </a:rPr>
              <a:t>Ocaml</a:t>
            </a:r>
            <a:r>
              <a:rPr lang="en-US" dirty="0" smtClean="0">
                <a:sym typeface="Symbol"/>
              </a:rPr>
              <a:t>, …)</a:t>
            </a:r>
          </a:p>
          <a:p>
            <a:pPr marL="0" indent="0">
              <a:buNone/>
            </a:pPr>
            <a:r>
              <a:rPr lang="en-US" dirty="0">
                <a:sym typeface="Symbol"/>
              </a:rPr>
              <a:t>	</a:t>
            </a:r>
            <a:r>
              <a:rPr lang="en-US" dirty="0" smtClean="0">
                <a:sym typeface="Symbol"/>
              </a:rPr>
              <a:t>Object-oriented programming (Java, C++, ...)</a:t>
            </a:r>
          </a:p>
          <a:p>
            <a:pPr marL="0" indent="0">
              <a:buNone/>
            </a:pPr>
            <a:r>
              <a:rPr lang="en-US" dirty="0">
                <a:sym typeface="Symbol"/>
              </a:rPr>
              <a:t> </a:t>
            </a:r>
            <a:r>
              <a:rPr lang="en-US" dirty="0" smtClean="0">
                <a:sym typeface="Symbol"/>
              </a:rPr>
              <a:t>         </a:t>
            </a:r>
            <a:r>
              <a:rPr lang="en-US" dirty="0" smtClean="0">
                <a:solidFill>
                  <a:srgbClr val="C00000"/>
                </a:solidFill>
                <a:sym typeface="Symbol"/>
              </a:rPr>
              <a:t>Logic programming   (Prolog, </a:t>
            </a:r>
            <a:r>
              <a:rPr lang="en-US" dirty="0" err="1" smtClean="0">
                <a:solidFill>
                  <a:srgbClr val="C00000"/>
                </a:solidFill>
                <a:sym typeface="Symbol"/>
              </a:rPr>
              <a:t>Datalog</a:t>
            </a:r>
            <a:r>
              <a:rPr lang="en-US" dirty="0" smtClean="0">
                <a:solidFill>
                  <a:srgbClr val="C00000"/>
                </a:solidFill>
                <a:sym typeface="Symbol"/>
              </a:rPr>
              <a:t>, …)</a:t>
            </a:r>
          </a:p>
          <a:p>
            <a:pPr marL="0" indent="0">
              <a:buNone/>
            </a:pPr>
            <a:endParaRPr lang="en-US" b="1" i="1" dirty="0" smtClean="0">
              <a:solidFill>
                <a:srgbClr val="C00000"/>
              </a:solidFill>
            </a:endParaRPr>
          </a:p>
          <a:p>
            <a:pPr marL="0" indent="0">
              <a:buNone/>
            </a:pPr>
            <a:r>
              <a:rPr lang="en-US" b="1" i="1" dirty="0" smtClean="0">
                <a:solidFill>
                  <a:srgbClr val="C00000"/>
                </a:solidFill>
              </a:rPr>
              <a:t>Declaratively state what you want in logic;</a:t>
            </a:r>
          </a:p>
          <a:p>
            <a:pPr marL="0" indent="0">
              <a:buNone/>
            </a:pPr>
            <a:r>
              <a:rPr lang="en-US" b="1" i="1" dirty="0">
                <a:solidFill>
                  <a:srgbClr val="C00000"/>
                </a:solidFill>
              </a:rPr>
              <a:t> </a:t>
            </a:r>
            <a:r>
              <a:rPr lang="en-US" b="1" i="1" dirty="0" smtClean="0">
                <a:solidFill>
                  <a:srgbClr val="C00000"/>
                </a:solidFill>
              </a:rPr>
              <a:t>  program will compute it.</a:t>
            </a:r>
          </a:p>
          <a:p>
            <a:pPr marL="0" indent="0">
              <a:buNone/>
            </a:pPr>
            <a:endParaRPr lang="en-US" b="1" i="1" dirty="0" smtClean="0">
              <a:solidFill>
                <a:srgbClr val="C00000"/>
              </a:solidFill>
            </a:endParaRPr>
          </a:p>
          <a:p>
            <a:pPr marL="0" indent="0">
              <a:buNone/>
            </a:pPr>
            <a:r>
              <a:rPr lang="en-US" b="1" i="1" dirty="0" smtClean="0">
                <a:solidFill>
                  <a:srgbClr val="C00000"/>
                </a:solidFill>
              </a:rPr>
              <a:t>Prolog:    </a:t>
            </a:r>
            <a:r>
              <a:rPr lang="en-US" dirty="0" smtClean="0"/>
              <a:t>Rules of the form p(X</a:t>
            </a:r>
            <a:r>
              <a:rPr lang="en-US" dirty="0"/>
              <a:t>, Y) if q(X) and r(Y</a:t>
            </a:r>
            <a:r>
              <a:rPr lang="en-US" dirty="0" smtClean="0"/>
              <a:t>), etc.</a:t>
            </a:r>
          </a:p>
          <a:p>
            <a:pPr marL="0" indent="0">
              <a:buNone/>
            </a:pPr>
            <a:r>
              <a:rPr lang="en-US" b="1" i="1" dirty="0">
                <a:solidFill>
                  <a:srgbClr val="C00000"/>
                </a:solidFill>
              </a:rPr>
              <a:t>	</a:t>
            </a:r>
            <a:r>
              <a:rPr lang="en-US" b="1" i="1" dirty="0" smtClean="0">
                <a:solidFill>
                  <a:srgbClr val="C00000"/>
                </a:solidFill>
              </a:rPr>
              <a:t>       </a:t>
            </a:r>
            <a:r>
              <a:rPr lang="en-US" dirty="0" smtClean="0"/>
              <a:t>Question: p(Obama, president)?</a:t>
            </a:r>
            <a:r>
              <a:rPr lang="en-US" b="1" i="1" dirty="0" smtClean="0">
                <a:solidFill>
                  <a:srgbClr val="C00000"/>
                </a:solidFill>
              </a:rPr>
              <a:t>    </a:t>
            </a:r>
          </a:p>
          <a:p>
            <a:pPr marL="0" indent="0">
              <a:buNone/>
            </a:pPr>
            <a:r>
              <a:rPr lang="en-US" b="1" i="1" dirty="0">
                <a:solidFill>
                  <a:srgbClr val="C00000"/>
                </a:solidFill>
              </a:rPr>
              <a:t> </a:t>
            </a:r>
            <a:r>
              <a:rPr lang="en-US" b="1" i="1" dirty="0" smtClean="0">
                <a:solidFill>
                  <a:srgbClr val="C00000"/>
                </a:solidFill>
              </a:rPr>
              <a:t>  </a:t>
            </a:r>
          </a:p>
        </p:txBody>
      </p:sp>
    </p:spTree>
    <p:extLst>
      <p:ext uri="{BB962C8B-B14F-4D97-AF65-F5344CB8AC3E}">
        <p14:creationId xmlns:p14="http://schemas.microsoft.com/office/powerpoint/2010/main" val="163063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381000" y="792163"/>
            <a:ext cx="8382000"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9pPr>
          </a:lstStyle>
          <a:p>
            <a:pPr algn="ctr">
              <a:buClrTx/>
              <a:buFontTx/>
              <a:buNone/>
            </a:pPr>
            <a:r>
              <a:rPr lang="en-US" sz="2500" b="1">
                <a:solidFill>
                  <a:srgbClr val="FF0000"/>
                </a:solidFill>
                <a:latin typeface="Tahoma" pitchFamily="32" charset="0"/>
                <a:cs typeface="Tahoma" pitchFamily="32" charset="0"/>
              </a:rPr>
              <a:t>Promoting Undergraduate Research in Engineering (P.U.R.E.)</a:t>
            </a:r>
          </a:p>
        </p:txBody>
      </p:sp>
      <p:sp>
        <p:nvSpPr>
          <p:cNvPr id="13314" name="Text Box 2"/>
          <p:cNvSpPr txBox="1">
            <a:spLocks noChangeArrowheads="1"/>
          </p:cNvSpPr>
          <p:nvPr/>
        </p:nvSpPr>
        <p:spPr bwMode="auto">
          <a:xfrm>
            <a:off x="381000" y="1828800"/>
            <a:ext cx="7620000" cy="569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9pPr>
          </a:lstStyle>
          <a:p>
            <a:pPr>
              <a:spcBef>
                <a:spcPts val="975"/>
              </a:spcBef>
              <a:buClrTx/>
              <a:buFontTx/>
              <a:buNone/>
            </a:pPr>
            <a:r>
              <a:rPr lang="en-US" sz="3900">
                <a:effectLst>
                  <a:outerShdw blurRad="38100" dist="38100" dir="2700000" algn="tl">
                    <a:srgbClr val="C0C0C0"/>
                  </a:outerShdw>
                </a:effectLst>
                <a:latin typeface="Tahoma" pitchFamily="32" charset="0"/>
                <a:cs typeface="Tahoma" pitchFamily="32" charset="0"/>
              </a:rPr>
              <a:t>Spring 2010 Information Session</a:t>
            </a:r>
          </a:p>
          <a:p>
            <a:pPr>
              <a:spcBef>
                <a:spcPts val="500"/>
              </a:spcBef>
              <a:buClrTx/>
              <a:buFontTx/>
              <a:buNone/>
            </a:pPr>
            <a:r>
              <a:rPr lang="en-US" sz="2000">
                <a:latin typeface="Tahoma" pitchFamily="32" charset="0"/>
                <a:cs typeface="Tahoma" pitchFamily="32" charset="0"/>
              </a:rPr>
              <a:t>Undergraduate Advising Office </a:t>
            </a:r>
          </a:p>
          <a:p>
            <a:pPr>
              <a:spcBef>
                <a:spcPts val="500"/>
              </a:spcBef>
              <a:buClrTx/>
              <a:buFontTx/>
              <a:buNone/>
            </a:pPr>
            <a:r>
              <a:rPr lang="en-US" sz="2000">
                <a:latin typeface="Tahoma" pitchFamily="32" charset="0"/>
                <a:cs typeface="Tahoma" pitchFamily="32" charset="0"/>
              </a:rPr>
              <a:t>Program Director</a:t>
            </a:r>
          </a:p>
          <a:p>
            <a:pPr>
              <a:spcBef>
                <a:spcPts val="500"/>
              </a:spcBef>
              <a:buClrTx/>
              <a:buFontTx/>
              <a:buNone/>
            </a:pPr>
            <a:endParaRPr lang="en-US" sz="2000">
              <a:latin typeface="Tahoma" pitchFamily="32" charset="0"/>
              <a:cs typeface="Tahoma" pitchFamily="32" charset="0"/>
            </a:endParaRPr>
          </a:p>
          <a:p>
            <a:pPr>
              <a:spcBef>
                <a:spcPts val="450"/>
              </a:spcBef>
              <a:buClrTx/>
              <a:buFontTx/>
              <a:buNone/>
            </a:pPr>
            <a:endParaRPr lang="en-US">
              <a:latin typeface="Tahoma" pitchFamily="32" charset="0"/>
              <a:cs typeface="Tahoma" pitchFamily="32" charset="0"/>
            </a:endParaRPr>
          </a:p>
          <a:p>
            <a:pPr>
              <a:spcBef>
                <a:spcPts val="450"/>
              </a:spcBef>
              <a:buClrTx/>
              <a:buFontTx/>
              <a:buNone/>
            </a:pPr>
            <a:r>
              <a:rPr lang="en-US">
                <a:latin typeface="Tahoma" pitchFamily="32" charset="0"/>
                <a:cs typeface="Tahoma" pitchFamily="32" charset="0"/>
              </a:rPr>
              <a:t>Slides are borrowed and adapted from fall 2008</a:t>
            </a:r>
          </a:p>
          <a:p>
            <a:pPr>
              <a:spcBef>
                <a:spcPts val="350"/>
              </a:spcBef>
              <a:buClrTx/>
              <a:buFontTx/>
              <a:buNone/>
            </a:pPr>
            <a:r>
              <a:rPr lang="en-US" sz="1400">
                <a:latin typeface="Tahoma" pitchFamily="32" charset="0"/>
                <a:cs typeface="Tahoma" pitchFamily="32" charset="0"/>
              </a:rPr>
              <a:t>(PURE Committee</a:t>
            </a:r>
          </a:p>
          <a:p>
            <a:pPr>
              <a:spcBef>
                <a:spcPts val="350"/>
              </a:spcBef>
              <a:buClrTx/>
              <a:buFontTx/>
              <a:buNone/>
            </a:pPr>
            <a:r>
              <a:rPr lang="en-US" sz="1400">
                <a:latin typeface="Tahoma" pitchFamily="32" charset="0"/>
                <a:cs typeface="Tahoma" pitchFamily="32" charset="0"/>
              </a:rPr>
              <a:t>HKN, Alpha Chapter</a:t>
            </a:r>
          </a:p>
          <a:p>
            <a:pPr>
              <a:spcBef>
                <a:spcPts val="350"/>
              </a:spcBef>
              <a:buClrTx/>
              <a:buFontTx/>
              <a:buNone/>
            </a:pPr>
            <a:r>
              <a:rPr lang="en-US" sz="1400">
                <a:latin typeface="Tahoma" pitchFamily="32" charset="0"/>
                <a:cs typeface="Tahoma" pitchFamily="32" charset="0"/>
              </a:rPr>
              <a:t>University of Illinois at Urbana-Champaign</a:t>
            </a:r>
          </a:p>
          <a:p>
            <a:pPr>
              <a:spcBef>
                <a:spcPts val="350"/>
              </a:spcBef>
              <a:buClrTx/>
              <a:buFontTx/>
              <a:buNone/>
            </a:pPr>
            <a:r>
              <a:rPr lang="en-US" sz="1400">
                <a:latin typeface="Tahoma" pitchFamily="32" charset="0"/>
                <a:cs typeface="Tahoma" pitchFamily="32" charset="0"/>
              </a:rPr>
              <a:t>August 30, 2008)</a:t>
            </a:r>
          </a:p>
          <a:p>
            <a:pPr>
              <a:spcBef>
                <a:spcPts val="500"/>
              </a:spcBef>
              <a:buClrTx/>
              <a:buFontTx/>
              <a:buNone/>
            </a:pPr>
            <a:endParaRPr lang="en-US" sz="2000">
              <a:latin typeface="Tahoma" pitchFamily="32" charset="0"/>
              <a:cs typeface="Tahoma" pitchFamily="32" charset="0"/>
            </a:endParaRPr>
          </a:p>
          <a:p>
            <a:pPr>
              <a:spcBef>
                <a:spcPts val="500"/>
              </a:spcBef>
              <a:buClrTx/>
              <a:buFontTx/>
              <a:buNone/>
            </a:pPr>
            <a:r>
              <a:rPr lang="en-US" sz="2000">
                <a:latin typeface="Tahoma" pitchFamily="32" charset="0"/>
                <a:cs typeface="Tahoma" pitchFamily="32" charset="0"/>
              </a:rPr>
              <a:t>Visit http://pure.engr.illinois.edu</a:t>
            </a:r>
          </a:p>
          <a:p>
            <a:pPr>
              <a:spcBef>
                <a:spcPts val="600"/>
              </a:spcBef>
              <a:buClrTx/>
              <a:buFontTx/>
              <a:buNone/>
            </a:pPr>
            <a:endParaRPr lang="en-US" sz="2400">
              <a:latin typeface="Tahoma" pitchFamily="32" charset="0"/>
              <a:cs typeface="Tahoma" pitchFamily="32" charset="0"/>
            </a:endParaRPr>
          </a:p>
          <a:p>
            <a:pPr>
              <a:spcBef>
                <a:spcPts val="600"/>
              </a:spcBef>
              <a:buClrTx/>
              <a:buFontTx/>
              <a:buNone/>
            </a:pPr>
            <a:endParaRPr lang="en-US" sz="2400">
              <a:latin typeface="Tahoma" pitchFamily="32" charset="0"/>
              <a:cs typeface="Tahoma" pitchFamily="32" charset="0"/>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Text Box 4"/>
          <p:cNvSpPr txBox="1">
            <a:spLocks noChangeArrowheads="1"/>
          </p:cNvSpPr>
          <p:nvPr/>
        </p:nvSpPr>
        <p:spPr bwMode="auto">
          <a:xfrm>
            <a:off x="228600" y="57150"/>
            <a:ext cx="8915400" cy="158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9pPr>
          </a:lstStyle>
          <a:p>
            <a:pPr algn="ctr">
              <a:buClrTx/>
              <a:buFontTx/>
              <a:buNone/>
            </a:pPr>
            <a:r>
              <a:rPr lang="en-US" sz="3600" b="1" dirty="0">
                <a:effectLst>
                  <a:outerShdw blurRad="38100" dist="38100" dir="2700000" algn="tl">
                    <a:srgbClr val="C0C0C0"/>
                  </a:outerShdw>
                </a:effectLst>
                <a:latin typeface="Tahoma" pitchFamily="32" charset="0"/>
                <a:cs typeface="Tahoma" pitchFamily="32" charset="0"/>
              </a:rPr>
              <a:t>Promoting Undergraduate Research in Engineering </a:t>
            </a:r>
            <a:r>
              <a:rPr lang="en-US" sz="3600" b="1" dirty="0" smtClean="0">
                <a:effectLst>
                  <a:outerShdw blurRad="38100" dist="38100" dir="2700000" algn="tl">
                    <a:srgbClr val="C0C0C0"/>
                  </a:outerShdw>
                </a:effectLst>
                <a:latin typeface="Tahoma" pitchFamily="32" charset="0"/>
                <a:cs typeface="Tahoma" pitchFamily="32" charset="0"/>
              </a:rPr>
              <a:t>(</a:t>
            </a:r>
            <a:r>
              <a:rPr lang="en-US" sz="3600" b="1" dirty="0">
                <a:effectLst>
                  <a:outerShdw blurRad="38100" dist="38100" dir="2700000" algn="tl">
                    <a:srgbClr val="C0C0C0"/>
                  </a:outerShdw>
                </a:effectLst>
                <a:latin typeface="Tahoma" pitchFamily="32" charset="0"/>
                <a:cs typeface="Tahoma" pitchFamily="32" charset="0"/>
              </a:rPr>
              <a:t>P.U.R.E.)</a:t>
            </a:r>
          </a:p>
        </p:txBody>
      </p:sp>
      <p:sp>
        <p:nvSpPr>
          <p:cNvPr id="13317" name="Text Box 5"/>
          <p:cNvSpPr txBox="1">
            <a:spLocks noChangeArrowheads="1"/>
          </p:cNvSpPr>
          <p:nvPr/>
        </p:nvSpPr>
        <p:spPr bwMode="auto">
          <a:xfrm>
            <a:off x="228600" y="1828800"/>
            <a:ext cx="85344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Droid Sans Fallback" charset="0"/>
                <a:cs typeface="Droid Sans Fallback" charset="0"/>
              </a:defRPr>
            </a:lvl9pPr>
          </a:lstStyle>
          <a:p>
            <a:pPr algn="ctr">
              <a:spcBef>
                <a:spcPts val="975"/>
              </a:spcBef>
              <a:buClrTx/>
              <a:buFontTx/>
              <a:buNone/>
            </a:pPr>
            <a:r>
              <a:rPr lang="en-US" sz="3900" dirty="0" smtClean="0">
                <a:effectLst>
                  <a:outerShdw blurRad="38100" dist="38100" dir="2700000" algn="tl">
                    <a:srgbClr val="C0C0C0"/>
                  </a:outerShdw>
                </a:effectLst>
                <a:latin typeface="Tahoma" pitchFamily="32" charset="0"/>
                <a:cs typeface="Tahoma" pitchFamily="32" charset="0"/>
              </a:rPr>
              <a:t>Fall 2013 </a:t>
            </a:r>
            <a:r>
              <a:rPr lang="en-US" sz="3900" dirty="0">
                <a:effectLst>
                  <a:outerShdw blurRad="38100" dist="38100" dir="2700000" algn="tl">
                    <a:srgbClr val="C0C0C0"/>
                  </a:outerShdw>
                </a:effectLst>
                <a:latin typeface="Tahoma" pitchFamily="32" charset="0"/>
                <a:cs typeface="Tahoma" pitchFamily="32" charset="0"/>
              </a:rPr>
              <a:t>Information </a:t>
            </a:r>
            <a:r>
              <a:rPr lang="en-US" sz="3900" dirty="0" smtClean="0">
                <a:effectLst>
                  <a:outerShdw blurRad="38100" dist="38100" dir="2700000" algn="tl">
                    <a:srgbClr val="C0C0C0"/>
                  </a:outerShdw>
                </a:effectLst>
                <a:latin typeface="Tahoma" pitchFamily="32" charset="0"/>
                <a:cs typeface="Tahoma" pitchFamily="32" charset="0"/>
              </a:rPr>
              <a:t>Session</a:t>
            </a:r>
            <a:endParaRPr lang="en-US" sz="1000" dirty="0" smtClean="0">
              <a:effectLst>
                <a:outerShdw blurRad="38100" dist="38100" dir="2700000" algn="tl">
                  <a:srgbClr val="C0C0C0"/>
                </a:outerShdw>
              </a:effectLst>
              <a:latin typeface="Tahoma" pitchFamily="32" charset="0"/>
              <a:cs typeface="Tahoma" pitchFamily="32" charset="0"/>
            </a:endParaRPr>
          </a:p>
          <a:p>
            <a:pPr algn="ctr">
              <a:spcBef>
                <a:spcPts val="975"/>
              </a:spcBef>
              <a:buClrTx/>
              <a:buFontTx/>
              <a:buNone/>
            </a:pPr>
            <a:endParaRPr lang="en-US" sz="500" dirty="0" smtClean="0">
              <a:effectLst>
                <a:outerShdw blurRad="38100" dist="38100" dir="2700000" algn="tl">
                  <a:srgbClr val="C0C0C0"/>
                </a:outerShdw>
              </a:effectLst>
              <a:latin typeface="Tahoma" pitchFamily="32" charset="0"/>
              <a:cs typeface="Tahoma" pitchFamily="32" charset="0"/>
            </a:endParaRPr>
          </a:p>
          <a:p>
            <a:pPr algn="ctr">
              <a:spcBef>
                <a:spcPts val="500"/>
              </a:spcBef>
              <a:buClrTx/>
              <a:buFontTx/>
              <a:buNone/>
            </a:pPr>
            <a:r>
              <a:rPr lang="en-US" sz="2800" b="1" dirty="0" smtClean="0"/>
              <a:t>Wednesday, September </a:t>
            </a:r>
            <a:r>
              <a:rPr lang="en-US" sz="2800" b="1" dirty="0"/>
              <a:t>4th from </a:t>
            </a:r>
            <a:r>
              <a:rPr lang="en-US" sz="2800" b="1" dirty="0" smtClean="0"/>
              <a:t>7pm </a:t>
            </a:r>
            <a:r>
              <a:rPr lang="en-US" sz="2800" b="1" dirty="0"/>
              <a:t>to </a:t>
            </a:r>
            <a:r>
              <a:rPr lang="en-US" sz="2800" b="1" dirty="0" smtClean="0"/>
              <a:t>8pm</a:t>
            </a:r>
            <a:r>
              <a:rPr lang="en-US" sz="2800" b="1" dirty="0"/>
              <a:t> at 1404 </a:t>
            </a:r>
            <a:r>
              <a:rPr lang="en-US" sz="2800" b="1" dirty="0" smtClean="0"/>
              <a:t>Siebel Center</a:t>
            </a:r>
            <a:endParaRPr lang="en-US" sz="2800" dirty="0" smtClean="0">
              <a:effectLst>
                <a:outerShdw blurRad="38100" dist="38100" dir="2700000" algn="tl">
                  <a:srgbClr val="C0C0C0"/>
                </a:outerShdw>
              </a:effectLst>
              <a:latin typeface="Tahoma" pitchFamily="32" charset="0"/>
              <a:cs typeface="Tahoma" pitchFamily="32" charset="0"/>
            </a:endParaRPr>
          </a:p>
          <a:p>
            <a:pPr algn="ctr">
              <a:spcBef>
                <a:spcPts val="500"/>
              </a:spcBef>
              <a:buClrTx/>
              <a:buFontTx/>
              <a:buNone/>
            </a:pPr>
            <a:r>
              <a:rPr lang="en-US" sz="1400" b="1" dirty="0" smtClean="0">
                <a:effectLst>
                  <a:outerShdw blurRad="38100" dist="38100" dir="2700000" algn="tl">
                    <a:srgbClr val="C0C0C0"/>
                  </a:outerShdw>
                </a:effectLst>
                <a:latin typeface="Tahoma" pitchFamily="32" charset="0"/>
                <a:cs typeface="Tahoma" pitchFamily="32" charset="0"/>
              </a:rPr>
              <a:t>Food will be provided!</a:t>
            </a:r>
            <a:endParaRPr lang="en-US" sz="1400" dirty="0" smtClean="0">
              <a:effectLst>
                <a:outerShdw blurRad="38100" dist="38100" dir="2700000" algn="tl">
                  <a:srgbClr val="C0C0C0"/>
                </a:outerShdw>
              </a:effectLst>
              <a:latin typeface="Tahoma" pitchFamily="32" charset="0"/>
              <a:cs typeface="Tahoma" pitchFamily="32" charset="0"/>
            </a:endParaRPr>
          </a:p>
          <a:p>
            <a:pPr algn="ctr">
              <a:spcBef>
                <a:spcPts val="500"/>
              </a:spcBef>
              <a:buClrTx/>
              <a:buFontTx/>
              <a:buNone/>
            </a:pPr>
            <a:r>
              <a:rPr lang="en-US" sz="1400" u="sng" dirty="0" smtClean="0">
                <a:hlinkClick r:id="rId4"/>
              </a:rPr>
              <a:t>https</a:t>
            </a:r>
            <a:r>
              <a:rPr lang="en-US" sz="1400" u="sng" dirty="0">
                <a:hlinkClick r:id="rId4"/>
              </a:rPr>
              <a:t>://wiki.engr.illinois.edu/display/PURE/Home</a:t>
            </a:r>
            <a:r>
              <a:rPr lang="en-US" sz="1400" dirty="0" smtClean="0"/>
              <a:t>) </a:t>
            </a:r>
            <a:endParaRPr lang="en-US" sz="1400" b="1" dirty="0" smtClean="0">
              <a:effectLst>
                <a:outerShdw blurRad="38100" dist="38100" dir="2700000" algn="tl">
                  <a:srgbClr val="C0C0C0"/>
                </a:outerShdw>
              </a:effectLst>
              <a:latin typeface="Tahoma" pitchFamily="32" charset="0"/>
              <a:cs typeface="Tahoma" pitchFamily="32" charset="0"/>
            </a:endParaRPr>
          </a:p>
          <a:p>
            <a:pPr algn="ctr">
              <a:spcBef>
                <a:spcPts val="500"/>
              </a:spcBef>
              <a:buClrTx/>
              <a:buFontTx/>
              <a:buNone/>
            </a:pPr>
            <a:endParaRPr lang="en-US" sz="1400" b="1" dirty="0">
              <a:effectLst>
                <a:outerShdw blurRad="38100" dist="38100" dir="2700000" algn="tl">
                  <a:srgbClr val="C0C0C0"/>
                </a:outerShdw>
              </a:effectLst>
              <a:latin typeface="Tahoma" pitchFamily="32" charset="0"/>
              <a:cs typeface="Tahoma" pitchFamily="32" charset="0"/>
            </a:endParaRPr>
          </a:p>
          <a:p>
            <a:r>
              <a:rPr lang="en-US" sz="2000" b="1" dirty="0"/>
              <a:t>The PURE Research Program is an interdisciplinary program in the College of Engineering pairing freshman and sophomore undergraduates with research mentors(graduate students). The general goal of the program is to encourage underclassmen to explore research at an early stage in their academic career.</a:t>
            </a:r>
          </a:p>
          <a:p>
            <a:pPr algn="ctr">
              <a:spcBef>
                <a:spcPts val="500"/>
              </a:spcBef>
              <a:buClrTx/>
              <a:buFontTx/>
              <a:buNone/>
            </a:pPr>
            <a:endParaRPr lang="en-US" sz="1400" b="1" dirty="0">
              <a:effectLst>
                <a:outerShdw blurRad="38100" dist="38100" dir="2700000" algn="tl">
                  <a:srgbClr val="C0C0C0"/>
                </a:outerShdw>
              </a:effectLst>
              <a:latin typeface="Tahoma" pitchFamily="32" charset="0"/>
              <a:cs typeface="Tahoma" pitchFamily="32" charset="0"/>
            </a:endParaRPr>
          </a:p>
        </p:txBody>
      </p:sp>
    </p:spTree>
    <p:extLst>
      <p:ext uri="{BB962C8B-B14F-4D97-AF65-F5344CB8AC3E}">
        <p14:creationId xmlns:p14="http://schemas.microsoft.com/office/powerpoint/2010/main" val="15073081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messages</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Propositions with “for all” and “there exists” can be encoded with </a:t>
            </a:r>
            <a:r>
              <a:rPr lang="en-US" i="1" dirty="0" smtClean="0"/>
              <a:t>quantifiers</a:t>
            </a:r>
          </a:p>
          <a:p>
            <a:endParaRPr lang="en-US" i="1" dirty="0"/>
          </a:p>
          <a:p>
            <a:r>
              <a:rPr lang="en-US" dirty="0" smtClean="0"/>
              <a:t>Remember rules for negation and equivalence of quantifiers</a:t>
            </a:r>
          </a:p>
          <a:p>
            <a:endParaRPr lang="en-US" dirty="0"/>
          </a:p>
          <a:p>
            <a:r>
              <a:rPr lang="en-US" dirty="0" smtClean="0"/>
              <a:t>Universal proofs are solved by</a:t>
            </a:r>
          </a:p>
          <a:p>
            <a:pPr marL="971550" lvl="1" indent="-514350">
              <a:buFont typeface="+mj-lt"/>
              <a:buAutoNum type="arabicPeriod"/>
            </a:pPr>
            <a:r>
              <a:rPr lang="en-US" dirty="0" smtClean="0"/>
              <a:t>Stating supposition</a:t>
            </a:r>
          </a:p>
          <a:p>
            <a:pPr marL="971550" lvl="1" indent="-514350">
              <a:buFont typeface="+mj-lt"/>
              <a:buAutoNum type="arabicPeriod"/>
            </a:pPr>
            <a:r>
              <a:rPr lang="en-US" dirty="0" smtClean="0"/>
              <a:t>Expanding definitions</a:t>
            </a:r>
          </a:p>
          <a:p>
            <a:pPr marL="971550" lvl="1" indent="-514350">
              <a:buFont typeface="+mj-lt"/>
              <a:buAutoNum type="arabicPeriod"/>
            </a:pPr>
            <a:r>
              <a:rPr lang="en-US" dirty="0" smtClean="0"/>
              <a:t>Manipulating expressions to reach claim</a:t>
            </a:r>
          </a:p>
          <a:p>
            <a:pPr marL="971550" lvl="1" indent="-514350">
              <a:buFont typeface="+mj-lt"/>
              <a:buAutoNum type="arabicPeriod"/>
            </a:pPr>
            <a:r>
              <a:rPr lang="en-US" dirty="0" smtClean="0"/>
              <a:t>Stating that the claim has been shown</a:t>
            </a:r>
            <a:endParaRPr lang="en-US" dirty="0"/>
          </a:p>
        </p:txBody>
      </p:sp>
    </p:spTree>
    <p:extLst>
      <p:ext uri="{BB962C8B-B14F-4D97-AF65-F5344CB8AC3E}">
        <p14:creationId xmlns:p14="http://schemas.microsoft.com/office/powerpoint/2010/main" val="1548450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a:t>
            </a:r>
            <a:endParaRPr lang="en-US" dirty="0"/>
          </a:p>
        </p:txBody>
      </p:sp>
      <p:sp>
        <p:nvSpPr>
          <p:cNvPr id="3" name="Content Placeholder 2"/>
          <p:cNvSpPr>
            <a:spLocks noGrp="1"/>
          </p:cNvSpPr>
          <p:nvPr>
            <p:ph idx="1"/>
          </p:nvPr>
        </p:nvSpPr>
        <p:spPr/>
        <p:txBody>
          <a:bodyPr/>
          <a:lstStyle/>
          <a:p>
            <a:r>
              <a:rPr lang="en-US" dirty="0" smtClean="0"/>
              <a:t>Mini-HW 1 due tomorrow, Wed, at 11:45pm on Moodle</a:t>
            </a:r>
          </a:p>
          <a:p>
            <a:r>
              <a:rPr lang="en-US" dirty="0" smtClean="0"/>
              <a:t>Reading quiz due tomorrow night at 1:00am</a:t>
            </a:r>
          </a:p>
          <a:p>
            <a:endParaRPr lang="en-US" dirty="0"/>
          </a:p>
          <a:p>
            <a:pPr marL="0" indent="0">
              <a:buNone/>
            </a:pPr>
            <a:r>
              <a:rPr lang="en-US" dirty="0" smtClean="0"/>
              <a:t>Next class:</a:t>
            </a:r>
          </a:p>
          <a:p>
            <a:pPr marL="0" indent="0">
              <a:buNone/>
            </a:pPr>
            <a:r>
              <a:rPr lang="en-US" dirty="0" smtClean="0"/>
              <a:t>Strategies </a:t>
            </a:r>
            <a:r>
              <a:rPr lang="en-US" dirty="0"/>
              <a:t>for proving and disproving different types of claims</a:t>
            </a:r>
          </a:p>
          <a:p>
            <a:pPr marL="0" indent="0">
              <a:buNone/>
            </a:pPr>
            <a:endParaRPr lang="en-US" dirty="0" smtClean="0"/>
          </a:p>
          <a:p>
            <a:pPr marL="0" indent="0">
              <a:buNone/>
            </a:pPr>
            <a:endParaRPr lang="en-US" dirty="0"/>
          </a:p>
          <a:p>
            <a:pPr marL="0" indent="0">
              <a:buNone/>
            </a:pP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5473800" y="4411440"/>
              <a:ext cx="1545120" cy="634320"/>
            </p14:xfrm>
          </p:contentPart>
        </mc:Choice>
        <mc:Fallback>
          <p:pic>
            <p:nvPicPr>
              <p:cNvPr id="4" name="Ink 3"/>
              <p:cNvPicPr/>
              <p:nvPr/>
            </p:nvPicPr>
            <p:blipFill>
              <a:blip r:embed="rId3"/>
              <a:stretch>
                <a:fillRect/>
              </a:stretch>
            </p:blipFill>
            <p:spPr>
              <a:xfrm>
                <a:off x="5464440" y="4402080"/>
                <a:ext cx="1563840" cy="653040"/>
              </a:xfrm>
              <a:prstGeom prst="rect">
                <a:avLst/>
              </a:prstGeom>
            </p:spPr>
          </p:pic>
        </mc:Fallback>
      </mc:AlternateContent>
    </p:spTree>
    <p:extLst>
      <p:ext uri="{BB962C8B-B14F-4D97-AF65-F5344CB8AC3E}">
        <p14:creationId xmlns:p14="http://schemas.microsoft.com/office/powerpoint/2010/main" val="1940323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Review</a:t>
            </a:r>
            <a:endParaRPr lang="en-US" dirty="0"/>
          </a:p>
        </p:txBody>
      </p:sp>
      <p:sp>
        <p:nvSpPr>
          <p:cNvPr id="3" name="Content Placeholder 2"/>
          <p:cNvSpPr>
            <a:spLocks noGrp="1"/>
          </p:cNvSpPr>
          <p:nvPr>
            <p:ph idx="1"/>
          </p:nvPr>
        </p:nvSpPr>
        <p:spPr/>
        <p:txBody>
          <a:bodyPr/>
          <a:lstStyle/>
          <a:p>
            <a:r>
              <a:rPr lang="en-US" dirty="0" smtClean="0"/>
              <a:t>Propositional logic</a:t>
            </a:r>
          </a:p>
          <a:p>
            <a:pPr lvl="1"/>
            <a:r>
              <a:rPr lang="en-US" dirty="0" smtClean="0"/>
              <a:t>AND, OR, T/F, implies, etc.</a:t>
            </a:r>
          </a:p>
          <a:p>
            <a:pPr lvl="1"/>
            <a:r>
              <a:rPr lang="en-US" dirty="0"/>
              <a:t>Equivalence and truth </a:t>
            </a:r>
            <a:r>
              <a:rPr lang="en-US" dirty="0" smtClean="0"/>
              <a:t>tables</a:t>
            </a:r>
          </a:p>
          <a:p>
            <a:pPr lvl="1"/>
            <a:r>
              <a:rPr lang="en-US" dirty="0" smtClean="0"/>
              <a:t>Manipulating propositions</a:t>
            </a:r>
          </a:p>
        </p:txBody>
      </p:sp>
    </p:spTree>
    <p:extLst>
      <p:ext uri="{BB962C8B-B14F-4D97-AF65-F5344CB8AC3E}">
        <p14:creationId xmlns:p14="http://schemas.microsoft.com/office/powerpoint/2010/main" val="237468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satisfiability</a:t>
            </a:r>
            <a:r>
              <a:rPr lang="en-US" dirty="0" smtClean="0"/>
              <a:t> problem (SAT)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229600" cy="5562600"/>
              </a:xfrm>
            </p:spPr>
            <p:txBody>
              <a:bodyPr>
                <a:normAutofit fontScale="85000" lnSpcReduction="20000"/>
              </a:bodyPr>
              <a:lstStyle/>
              <a:p>
                <a:r>
                  <a:rPr lang="en-US" dirty="0" smtClean="0"/>
                  <a:t>Recall:</a:t>
                </a:r>
              </a:p>
              <a:p>
                <a:pPr marL="457200" lvl="1" indent="0">
                  <a:buNone/>
                </a:pPr>
                <a:r>
                  <a:rPr lang="en-US" dirty="0" smtClean="0"/>
                  <a:t>f is a tautology if f evaluates to true in all models</a:t>
                </a:r>
              </a:p>
              <a:p>
                <a:pPr marL="457200" lvl="1" indent="0">
                  <a:buNone/>
                </a:pPr>
                <a:endParaRPr lang="en-US" dirty="0"/>
              </a:p>
              <a:p>
                <a:r>
                  <a:rPr lang="en-US" dirty="0" smtClean="0"/>
                  <a:t>f is </a:t>
                </a:r>
                <a:r>
                  <a:rPr lang="en-US" i="1" dirty="0" err="1" smtClean="0"/>
                  <a:t>satisfiable</a:t>
                </a:r>
                <a:r>
                  <a:rPr lang="en-US" i="1" dirty="0" smtClean="0"/>
                  <a:t> </a:t>
                </a:r>
                <a:r>
                  <a:rPr lang="en-US" dirty="0" smtClean="0"/>
                  <a:t>if there is some model M under which f evaluates to true</a:t>
                </a:r>
              </a:p>
              <a:p>
                <a:pPr lvl="1"/>
                <a:r>
                  <a:rPr lang="en-US" i="1" dirty="0" smtClean="0"/>
                  <a:t>E.g.,  </a:t>
                </a:r>
                <a14:m>
                  <m:oMath xmlns:m="http://schemas.openxmlformats.org/officeDocument/2006/math">
                    <m:r>
                      <a:rPr lang="en-US" b="0" i="1" smtClean="0">
                        <a:latin typeface="Cambria Math"/>
                      </a:rPr>
                      <m:t>𝑝</m:t>
                    </m:r>
                    <m:r>
                      <a:rPr lang="en-US" b="0" i="1" smtClean="0">
                        <a:latin typeface="Cambria Math"/>
                      </a:rPr>
                      <m:t> </m:t>
                    </m:r>
                    <m:nary>
                      <m:naryPr>
                        <m:chr m:val="⋁"/>
                        <m:subHide m:val="on"/>
                        <m:supHide m:val="on"/>
                        <m:ctrlPr>
                          <a:rPr lang="en-US" b="0" i="1" smtClean="0">
                            <a:latin typeface="Cambria Math"/>
                            <a:ea typeface="Cambria Math"/>
                          </a:rPr>
                        </m:ctrlPr>
                      </m:naryPr>
                      <m:sub/>
                      <m:sup/>
                      <m:e>
                        <m:r>
                          <a:rPr lang="en-US" b="0" i="1" smtClean="0">
                            <a:latin typeface="Cambria Math"/>
                            <a:ea typeface="Cambria Math"/>
                          </a:rPr>
                          <m:t>𝑞</m:t>
                        </m:r>
                        <m:r>
                          <a:rPr lang="en-US" b="0" i="1" smtClean="0">
                            <a:latin typeface="Cambria Math"/>
                            <a:ea typeface="Cambria Math"/>
                          </a:rPr>
                          <m:t> </m:t>
                        </m:r>
                      </m:e>
                    </m:nary>
                    <m:r>
                      <a:rPr lang="en-US" b="0" i="1" smtClean="0">
                        <a:latin typeface="Cambria Math"/>
                        <a:ea typeface="Cambria Math"/>
                      </a:rPr>
                      <m:t>  </m:t>
                    </m:r>
                  </m:oMath>
                </a14:m>
                <a:endParaRPr lang="en-US" b="0" i="1" dirty="0" smtClean="0">
                  <a:ea typeface="Cambria Math"/>
                </a:endParaRPr>
              </a:p>
              <a:p>
                <a:pPr lvl="1"/>
                <a:r>
                  <a:rPr lang="en-US" i="1" dirty="0" smtClean="0"/>
                  <a:t>Non example: </a:t>
                </a:r>
                <a14:m>
                  <m:oMath xmlns:m="http://schemas.openxmlformats.org/officeDocument/2006/math">
                    <m:r>
                      <a:rPr lang="en-US" b="0" i="1" smtClean="0">
                        <a:latin typeface="Cambria Math"/>
                      </a:rPr>
                      <m:t>𝑝</m:t>
                    </m:r>
                    <m:r>
                      <a:rPr lang="en-US" b="0" i="1" smtClean="0">
                        <a:latin typeface="Cambria Math"/>
                      </a:rPr>
                      <m:t> ∧ ¬</m:t>
                    </m:r>
                    <m:r>
                      <a:rPr lang="en-US" b="0" i="1" smtClean="0">
                        <a:latin typeface="Cambria Math"/>
                        <a:ea typeface="Cambria Math"/>
                      </a:rPr>
                      <m:t>𝑝</m:t>
                    </m:r>
                  </m:oMath>
                </a14:m>
                <a:endParaRPr lang="en-US" b="0" i="1" dirty="0" smtClean="0">
                  <a:ea typeface="Cambria Math"/>
                </a:endParaRPr>
              </a:p>
              <a:p>
                <a:endParaRPr lang="en-US" i="1" dirty="0" smtClean="0"/>
              </a:p>
              <a:p>
                <a:pPr marL="342900" lvl="1" indent="-342900">
                  <a:buFont typeface="Arial" charset="0"/>
                  <a:buChar char="•"/>
                </a:pPr>
                <a:r>
                  <a:rPr lang="en-US" sz="3000" dirty="0" smtClean="0"/>
                  <a:t>In fact, for any formula f, </a:t>
                </a:r>
                <a:r>
                  <a:rPr lang="en-US" sz="3000" dirty="0"/>
                  <a:t/>
                </a:r>
                <a:br>
                  <a:rPr lang="en-US" sz="3000" dirty="0"/>
                </a:br>
                <a:r>
                  <a:rPr lang="en-US" sz="3000" dirty="0" smtClean="0"/>
                  <a:t>  </a:t>
                </a:r>
                <a14:m>
                  <m:oMath xmlns:m="http://schemas.openxmlformats.org/officeDocument/2006/math">
                    <m:r>
                      <a:rPr lang="en-US" sz="3000" b="0" i="1" smtClean="0">
                        <a:latin typeface="Cambria Math"/>
                        <a:ea typeface="Cambria Math"/>
                      </a:rPr>
                      <m:t>𝑓</m:t>
                    </m:r>
                    <m:r>
                      <a:rPr lang="en-US" sz="3000" b="0" i="1" smtClean="0">
                        <a:latin typeface="Cambria Math"/>
                        <a:ea typeface="Cambria Math"/>
                      </a:rPr>
                      <m:t> </m:t>
                    </m:r>
                  </m:oMath>
                </a14:m>
                <a:r>
                  <a:rPr lang="en-US" sz="3000" dirty="0" smtClean="0"/>
                  <a:t> is </a:t>
                </a:r>
                <a:r>
                  <a:rPr lang="en-US" sz="3000" dirty="0" err="1" smtClean="0"/>
                  <a:t>satisfiable</a:t>
                </a:r>
                <a:r>
                  <a:rPr lang="en-US" sz="3000" dirty="0" smtClean="0"/>
                  <a:t> </a:t>
                </a:r>
                <a:r>
                  <a:rPr lang="en-US" sz="3000" dirty="0" err="1" smtClean="0"/>
                  <a:t>iff</a:t>
                </a:r>
                <a:r>
                  <a:rPr lang="en-US" sz="3000" dirty="0" smtClean="0"/>
                  <a:t> </a:t>
                </a:r>
                <a14:m>
                  <m:oMath xmlns:m="http://schemas.openxmlformats.org/officeDocument/2006/math">
                    <m:r>
                      <a:rPr lang="en-US" sz="3000" i="1">
                        <a:latin typeface="Cambria Math"/>
                        <a:ea typeface="Cambria Math"/>
                      </a:rPr>
                      <m:t>¬</m:t>
                    </m:r>
                    <m:r>
                      <a:rPr lang="en-US" sz="3000" b="0" i="1" smtClean="0">
                        <a:latin typeface="Cambria Math"/>
                        <a:ea typeface="Cambria Math"/>
                      </a:rPr>
                      <m:t>𝑓</m:t>
                    </m:r>
                    <m:r>
                      <a:rPr lang="en-US" sz="3000" b="0" i="1" smtClean="0">
                        <a:latin typeface="Cambria Math"/>
                        <a:ea typeface="Cambria Math"/>
                      </a:rPr>
                      <m:t> </m:t>
                    </m:r>
                  </m:oMath>
                </a14:m>
                <a:r>
                  <a:rPr lang="en-US" sz="3000" dirty="0" smtClean="0">
                    <a:ea typeface="Cambria Math"/>
                  </a:rPr>
                  <a:t>is not a tautology!</a:t>
                </a:r>
              </a:p>
              <a:p>
                <a:pPr marL="342900" lvl="1" indent="-342900">
                  <a:buFont typeface="Arial" charset="0"/>
                  <a:buChar char="•"/>
                </a:pPr>
                <a:endParaRPr lang="en-US" sz="3000" i="1" dirty="0">
                  <a:ea typeface="Cambria Math"/>
                </a:endParaRPr>
              </a:p>
              <a:p>
                <a:pPr marL="342900" lvl="1" indent="-342900">
                  <a:buFont typeface="Arial" charset="0"/>
                  <a:buChar char="•"/>
                </a:pPr>
                <a:r>
                  <a:rPr lang="en-US" sz="3000" dirty="0" smtClean="0">
                    <a:ea typeface="Cambria Math"/>
                  </a:rPr>
                  <a:t>Important problem in theoretical CS…   NP-complete</a:t>
                </a:r>
              </a:p>
              <a:p>
                <a:pPr marL="0" lvl="1" indent="0">
                  <a:buNone/>
                </a:pPr>
                <a:r>
                  <a:rPr lang="en-US" sz="3000" dirty="0" smtClean="0">
                    <a:ea typeface="Cambria Math"/>
                  </a:rPr>
                  <a:t>     The classical hard problem that no one knows how to </a:t>
                </a:r>
                <a:br>
                  <a:rPr lang="en-US" sz="3000" dirty="0" smtClean="0">
                    <a:ea typeface="Cambria Math"/>
                  </a:rPr>
                </a:br>
                <a:r>
                  <a:rPr lang="en-US" sz="3000" dirty="0" smtClean="0">
                    <a:ea typeface="Cambria Math"/>
                  </a:rPr>
                  <a:t>      solve in polynomial time (P=?NP question)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229600" cy="5562600"/>
              </a:xfrm>
              <a:blipFill rotWithShape="1">
                <a:blip r:embed="rId2"/>
                <a:stretch>
                  <a:fillRect l="-1185" t="-2193"/>
                </a:stretch>
              </a:blipFill>
            </p:spPr>
            <p:txBody>
              <a:bodyPr/>
              <a:lstStyle/>
              <a:p>
                <a:r>
                  <a:rPr lang="en-US">
                    <a:noFill/>
                  </a:rPr>
                  <a:t> </a:t>
                </a:r>
              </a:p>
            </p:txBody>
          </p:sp>
        </mc:Fallback>
      </mc:AlternateContent>
    </p:spTree>
    <p:extLst>
      <p:ext uri="{BB962C8B-B14F-4D97-AF65-F5344CB8AC3E}">
        <p14:creationId xmlns:p14="http://schemas.microsoft.com/office/powerpoint/2010/main" val="3051851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of SAT solvers: model checking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686800" cy="5638800"/>
              </a:xfrm>
            </p:spPr>
            <p:txBody>
              <a:bodyPr>
                <a:normAutofit fontScale="85000" lnSpcReduction="20000"/>
              </a:bodyPr>
              <a:lstStyle/>
              <a:p>
                <a:r>
                  <a:rPr lang="en-US" dirty="0" smtClean="0">
                    <a:solidFill>
                      <a:srgbClr val="C00000"/>
                    </a:solidFill>
                  </a:rPr>
                  <a:t>Recent advent of extremely fast SAT solvers</a:t>
                </a:r>
              </a:p>
              <a:p>
                <a:pPr marL="0" indent="0">
                  <a:buNone/>
                </a:pPr>
                <a:r>
                  <a:rPr lang="en-US" dirty="0" smtClean="0"/>
                  <a:t>      (despite theoretical hardness of problem)</a:t>
                </a:r>
                <a:br>
                  <a:rPr lang="en-US" dirty="0" smtClean="0"/>
                </a:br>
                <a:r>
                  <a:rPr lang="en-US" dirty="0" smtClean="0"/>
                  <a:t>    See Z3 online:  </a:t>
                </a:r>
                <a:r>
                  <a:rPr lang="en-US" dirty="0">
                    <a:hlinkClick r:id="rId2"/>
                  </a:rPr>
                  <a:t>http://</a:t>
                </a:r>
                <a:r>
                  <a:rPr lang="en-US" dirty="0" smtClean="0">
                    <a:hlinkClick r:id="rId2"/>
                  </a:rPr>
                  <a:t>rise4fun.com/z3</a:t>
                </a:r>
                <a:r>
                  <a:rPr lang="en-US" dirty="0" smtClean="0"/>
                  <a:t> </a:t>
                </a:r>
              </a:p>
              <a:p>
                <a:pPr marL="0" indent="0">
                  <a:buNone/>
                </a:pPr>
                <a:endParaRPr lang="en-US" dirty="0" smtClean="0">
                  <a:solidFill>
                    <a:srgbClr val="C00000"/>
                  </a:solidFill>
                </a:endParaRPr>
              </a:p>
              <a:p>
                <a:r>
                  <a:rPr lang="en-US" dirty="0" smtClean="0">
                    <a:solidFill>
                      <a:srgbClr val="C00000"/>
                    </a:solidFill>
                  </a:rPr>
                  <a:t>Circuits/hardware checking</a:t>
                </a:r>
              </a:p>
              <a:p>
                <a:pPr lvl="1"/>
                <a:r>
                  <a:rPr lang="en-US" dirty="0" smtClean="0"/>
                  <a:t>Pentium division error  - half a billion dollars to Intel</a:t>
                </a:r>
              </a:p>
              <a:p>
                <a:pPr lvl="1"/>
                <a:r>
                  <a:rPr lang="en-US" dirty="0" smtClean="0"/>
                  <a:t>Can we check whether a circuit is correct?</a:t>
                </a:r>
              </a:p>
              <a:p>
                <a:pPr lvl="1"/>
                <a:endParaRPr lang="en-US" dirty="0"/>
              </a:p>
              <a:p>
                <a:pPr lvl="1"/>
                <a:r>
                  <a:rPr lang="en-US" dirty="0" smtClean="0"/>
                  <a:t>Idea: model circuit as a</a:t>
                </a:r>
                <a:br>
                  <a:rPr lang="en-US" dirty="0" smtClean="0"/>
                </a:br>
                <a:r>
                  <a:rPr lang="en-US" dirty="0" smtClean="0"/>
                  <a:t> Boolean formula</a:t>
                </a:r>
              </a:p>
              <a:p>
                <a:pPr marL="457200" lvl="1" indent="0">
                  <a:buNone/>
                </a:pPr>
                <a:r>
                  <a:rPr lang="en-US" dirty="0" smtClean="0"/>
                  <a:t> Each wire can be carrying </a:t>
                </a:r>
                <a:br>
                  <a:rPr lang="en-US" dirty="0" smtClean="0"/>
                </a:br>
                <a:r>
                  <a:rPr lang="en-US" dirty="0" smtClean="0"/>
                  <a:t>      hi/lo voltage – 1/0</a:t>
                </a:r>
              </a:p>
              <a:p>
                <a:pPr marL="457200" lvl="1" indent="0">
                  <a:buNone/>
                </a:pPr>
                <a:r>
                  <a:rPr lang="en-US" dirty="0"/>
                  <a:t> </a:t>
                </a:r>
                <a:r>
                  <a:rPr lang="en-US" dirty="0" smtClean="0"/>
                  <a:t>Each gate is a propositional operator (or, </a:t>
                </a:r>
                <a:r>
                  <a:rPr lang="en-US" dirty="0" err="1" smtClean="0"/>
                  <a:t>xor</a:t>
                </a:r>
                <a:r>
                  <a:rPr lang="en-US" dirty="0" smtClean="0"/>
                  <a:t>, and, not..)</a:t>
                </a:r>
              </a:p>
              <a:p>
                <a:pPr marL="457200" lvl="1" indent="0">
                  <a:buNone/>
                </a:pPr>
                <a:r>
                  <a:rPr lang="en-US" dirty="0" smtClean="0"/>
                  <a:t> So equivalence of circuits is a </a:t>
                </a:r>
                <a:r>
                  <a:rPr lang="en-US" dirty="0" err="1" smtClean="0"/>
                  <a:t>satisfiability</a:t>
                </a:r>
                <a:r>
                  <a:rPr lang="en-US" dirty="0" smtClean="0"/>
                  <a:t> problem!</a:t>
                </a:r>
              </a:p>
              <a:p>
                <a:pPr marL="457200" lvl="1" indent="0">
                  <a:buNone/>
                </a:pPr>
                <a:r>
                  <a:rPr lang="en-US" dirty="0"/>
                  <a:t>	</a:t>
                </a:r>
                <a:r>
                  <a:rPr lang="en-US" dirty="0">
                    <a:ea typeface="Cambria Math"/>
                  </a:rPr>
                  <a:t> </a:t>
                </a:r>
                <a14:m>
                  <m:oMath xmlns:m="http://schemas.openxmlformats.org/officeDocument/2006/math">
                    <m:r>
                      <a:rPr lang="en-US" i="1">
                        <a:latin typeface="Cambria Math"/>
                        <a:ea typeface="Cambria Math"/>
                      </a:rPr>
                      <m:t>¬</m:t>
                    </m:r>
                  </m:oMath>
                </a14:m>
                <a:r>
                  <a:rPr lang="en-US" dirty="0" smtClean="0"/>
                  <a:t> (&lt;&lt;c&gt;&gt; </a:t>
                </a:r>
                <a:r>
                  <a:rPr lang="en-US" dirty="0" smtClean="0">
                    <a:sym typeface="Wingdings" pitchFamily="2" charset="2"/>
                  </a:rPr>
                  <a:t> &lt;&lt;d&gt;&gt;)</a:t>
                </a:r>
                <a:r>
                  <a:rPr lang="en-US"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686800" cy="5638800"/>
              </a:xfrm>
              <a:blipFill rotWithShape="1">
                <a:blip r:embed="rId3"/>
                <a:stretch>
                  <a:fillRect l="-1123" t="-2162"/>
                </a:stretch>
              </a:blipFill>
            </p:spPr>
            <p:txBody>
              <a:bodyPr/>
              <a:lstStyle/>
              <a:p>
                <a:r>
                  <a:rPr lang="en-US">
                    <a:noFill/>
                  </a:rPr>
                  <a:t> </a:t>
                </a:r>
              </a:p>
            </p:txBody>
          </p:sp>
        </mc:Fallback>
      </mc:AlternateContent>
      <p:pic>
        <p:nvPicPr>
          <p:cNvPr id="1026" name="Picture 2" descr="File:Full Adder.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657600"/>
            <a:ext cx="3810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162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Predicate logic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382000" cy="5135563"/>
              </a:xfrm>
            </p:spPr>
            <p:txBody>
              <a:bodyPr>
                <a:normAutofit fontScale="92500" lnSpcReduction="10000"/>
              </a:bodyPr>
              <a:lstStyle/>
              <a:p>
                <a:pPr marL="0" indent="0">
                  <a:buNone/>
                </a:pPr>
                <a:r>
                  <a:rPr lang="en-US" b="1" i="1" dirty="0" smtClean="0">
                    <a:solidFill>
                      <a:srgbClr val="C00000"/>
                    </a:solidFill>
                  </a:rPr>
                  <a:t> All </a:t>
                </a:r>
                <a:r>
                  <a:rPr lang="en-US" b="1" i="1" dirty="0">
                    <a:solidFill>
                      <a:srgbClr val="C00000"/>
                    </a:solidFill>
                  </a:rPr>
                  <a:t>men are mortal</a:t>
                </a:r>
              </a:p>
              <a:p>
                <a:pPr marL="0" indent="0">
                  <a:buNone/>
                </a:pPr>
                <a:r>
                  <a:rPr lang="en-US" b="1" i="1" dirty="0" smtClean="0">
                    <a:solidFill>
                      <a:srgbClr val="C00000"/>
                    </a:solidFill>
                  </a:rPr>
                  <a:t> Socrates </a:t>
                </a:r>
                <a:r>
                  <a:rPr lang="en-US" b="1" i="1" dirty="0">
                    <a:solidFill>
                      <a:srgbClr val="C00000"/>
                    </a:solidFill>
                  </a:rPr>
                  <a:t>is a man</a:t>
                </a:r>
              </a:p>
              <a:p>
                <a:pPr marL="0" indent="0">
                  <a:buNone/>
                </a:pPr>
                <a:r>
                  <a:rPr lang="en-US" b="1" i="1" dirty="0">
                    <a:solidFill>
                      <a:srgbClr val="C00000"/>
                    </a:solidFill>
                  </a:rPr>
                  <a:t>Inference: Socrates is mortal</a:t>
                </a:r>
                <a:r>
                  <a:rPr lang="en-US" b="1" i="1" dirty="0" smtClean="0">
                    <a:solidFill>
                      <a:srgbClr val="C00000"/>
                    </a:solidFill>
                  </a:rPr>
                  <a:t>.</a:t>
                </a:r>
              </a:p>
              <a:p>
                <a:pPr marL="0" indent="0">
                  <a:buNone/>
                </a:pPr>
                <a:endParaRPr lang="en-US" b="1" i="1" dirty="0" smtClean="0">
                  <a:solidFill>
                    <a:srgbClr val="C00000"/>
                  </a:solidFill>
                </a:endParaRPr>
              </a:p>
              <a:p>
                <a:pPr marL="0" indent="0">
                  <a:buNone/>
                </a:pPr>
                <a14:m>
                  <m:oMathPara xmlns:m="http://schemas.openxmlformats.org/officeDocument/2006/math">
                    <m:oMathParaPr>
                      <m:jc m:val="centerGroup"/>
                    </m:oMathParaPr>
                    <m:oMath xmlns:m="http://schemas.openxmlformats.org/officeDocument/2006/math">
                      <m:r>
                        <a:rPr lang="en-US" i="1">
                          <a:solidFill>
                            <a:srgbClr val="C00000"/>
                          </a:solidFill>
                          <a:latin typeface="Cambria Math"/>
                          <a:ea typeface="Cambria Math"/>
                        </a:rPr>
                        <m:t>∀</m:t>
                      </m:r>
                      <m:r>
                        <a:rPr lang="en-US" i="1">
                          <a:solidFill>
                            <a:srgbClr val="C00000"/>
                          </a:solidFill>
                          <a:latin typeface="Cambria Math"/>
                          <a:ea typeface="Cambria Math"/>
                        </a:rPr>
                        <m:t>𝑥</m:t>
                      </m:r>
                      <m:r>
                        <a:rPr lang="en-US" i="1">
                          <a:solidFill>
                            <a:srgbClr val="C00000"/>
                          </a:solidFill>
                          <a:latin typeface="Cambria Math"/>
                          <a:ea typeface="Cambria Math"/>
                        </a:rPr>
                        <m:t>. </m:t>
                      </m:r>
                      <m:r>
                        <a:rPr lang="en-US" i="1">
                          <a:solidFill>
                            <a:srgbClr val="C00000"/>
                          </a:solidFill>
                          <a:latin typeface="Cambria Math"/>
                          <a:ea typeface="Cambria Math"/>
                        </a:rPr>
                        <m:t>𝑝</m:t>
                      </m:r>
                      <m:d>
                        <m:dPr>
                          <m:ctrlPr>
                            <a:rPr lang="en-US" i="1">
                              <a:solidFill>
                                <a:srgbClr val="C00000"/>
                              </a:solidFill>
                              <a:latin typeface="Cambria Math"/>
                              <a:ea typeface="Cambria Math"/>
                            </a:rPr>
                          </m:ctrlPr>
                        </m:dPr>
                        <m:e>
                          <m:r>
                            <a:rPr lang="en-US" i="1">
                              <a:solidFill>
                                <a:srgbClr val="C00000"/>
                              </a:solidFill>
                              <a:latin typeface="Cambria Math"/>
                              <a:ea typeface="Cambria Math"/>
                            </a:rPr>
                            <m:t>𝑥</m:t>
                          </m:r>
                        </m:e>
                      </m:d>
                      <m:r>
                        <a:rPr lang="en-US" i="1">
                          <a:solidFill>
                            <a:srgbClr val="C00000"/>
                          </a:solidFill>
                          <a:latin typeface="Cambria Math"/>
                          <a:ea typeface="Cambria Math"/>
                        </a:rPr>
                        <m:t>⇒</m:t>
                      </m:r>
                      <m:r>
                        <a:rPr lang="en-US" i="1">
                          <a:solidFill>
                            <a:srgbClr val="C00000"/>
                          </a:solidFill>
                          <a:latin typeface="Cambria Math"/>
                          <a:ea typeface="Cambria Math"/>
                        </a:rPr>
                        <m:t>𝑞</m:t>
                      </m:r>
                      <m:d>
                        <m:dPr>
                          <m:ctrlPr>
                            <a:rPr lang="en-US" i="1">
                              <a:solidFill>
                                <a:srgbClr val="C00000"/>
                              </a:solidFill>
                              <a:latin typeface="Cambria Math"/>
                              <a:ea typeface="Cambria Math"/>
                            </a:rPr>
                          </m:ctrlPr>
                        </m:dPr>
                        <m:e>
                          <m:r>
                            <a:rPr lang="en-US" i="1">
                              <a:solidFill>
                                <a:srgbClr val="C00000"/>
                              </a:solidFill>
                              <a:latin typeface="Cambria Math"/>
                              <a:ea typeface="Cambria Math"/>
                            </a:rPr>
                            <m:t>𝑥</m:t>
                          </m:r>
                        </m:e>
                      </m:d>
                    </m:oMath>
                  </m:oMathPara>
                </a14:m>
                <a:endParaRPr lang="en-US" i="1" dirty="0">
                  <a:solidFill>
                    <a:srgbClr val="C00000"/>
                  </a:solidFill>
                  <a:ea typeface="Cambria Math"/>
                </a:endParaRPr>
              </a:p>
              <a:p>
                <a:pPr marL="0" indent="0">
                  <a:buNone/>
                </a:pPr>
                <a14:m>
                  <m:oMathPara xmlns:m="http://schemas.openxmlformats.org/officeDocument/2006/math">
                    <m:oMathParaPr>
                      <m:jc m:val="centerGroup"/>
                    </m:oMathParaPr>
                    <m:oMath xmlns:m="http://schemas.openxmlformats.org/officeDocument/2006/math">
                      <m:r>
                        <a:rPr lang="en-US" i="1">
                          <a:solidFill>
                            <a:srgbClr val="C00000"/>
                          </a:solidFill>
                          <a:latin typeface="Cambria Math"/>
                        </a:rPr>
                        <m:t>𝑝</m:t>
                      </m:r>
                      <m:d>
                        <m:dPr>
                          <m:ctrlPr>
                            <a:rPr lang="en-US" i="1">
                              <a:solidFill>
                                <a:srgbClr val="C00000"/>
                              </a:solidFill>
                              <a:latin typeface="Cambria Math"/>
                            </a:rPr>
                          </m:ctrlPr>
                        </m:dPr>
                        <m:e>
                          <m:r>
                            <a:rPr lang="en-US" i="1">
                              <a:solidFill>
                                <a:srgbClr val="C00000"/>
                              </a:solidFill>
                              <a:latin typeface="Cambria Math"/>
                            </a:rPr>
                            <m:t>h</m:t>
                          </m:r>
                        </m:e>
                      </m:d>
                    </m:oMath>
                  </m:oMathPara>
                </a14:m>
                <a:endParaRPr lang="en-US" i="1" dirty="0">
                  <a:solidFill>
                    <a:srgbClr val="C00000"/>
                  </a:solidFill>
                </a:endParaRPr>
              </a:p>
              <a:p>
                <a:pPr marL="0" indent="0">
                  <a:buNone/>
                </a:pPr>
                <a:r>
                  <a:rPr lang="en-US" i="1" dirty="0">
                    <a:solidFill>
                      <a:srgbClr val="C00000"/>
                    </a:solidFill>
                  </a:rPr>
                  <a:t>                    Inference: q(h)</a:t>
                </a:r>
              </a:p>
              <a:p>
                <a:pPr marL="0" indent="0">
                  <a:buNone/>
                </a:pPr>
                <a:endParaRPr lang="en-US" b="1" i="1" dirty="0" smtClean="0">
                  <a:solidFill>
                    <a:srgbClr val="C00000"/>
                  </a:solidFill>
                </a:endParaRPr>
              </a:p>
              <a:p>
                <a:pPr marL="0" indent="0">
                  <a:buNone/>
                </a:pPr>
                <a:r>
                  <a:rPr lang="en-US" b="1" i="1" dirty="0" smtClean="0">
                    <a:solidFill>
                      <a:srgbClr val="C00000"/>
                    </a:solidFill>
                  </a:rPr>
                  <a:t>Can’t say this is propositional logic.</a:t>
                </a:r>
              </a:p>
              <a:p>
                <a:pPr marL="0" indent="0">
                  <a:buNone/>
                </a:pPr>
                <a:r>
                  <a:rPr lang="en-US" b="1" i="1" dirty="0" smtClean="0">
                    <a:solidFill>
                      <a:srgbClr val="C00000"/>
                    </a:solidFill>
                  </a:rPr>
                  <a:t>We need variables (like x) …</a:t>
                </a:r>
                <a:endParaRPr lang="en-US" b="1" i="1"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382000" cy="5135563"/>
              </a:xfrm>
              <a:blipFill rotWithShape="1">
                <a:blip r:embed="rId2"/>
                <a:stretch>
                  <a:fillRect l="-1673" t="-2375"/>
                </a:stretch>
              </a:blipFill>
            </p:spPr>
            <p:txBody>
              <a:bodyPr/>
              <a:lstStyle/>
              <a:p>
                <a:r>
                  <a:rPr lang="en-US">
                    <a:noFill/>
                  </a:rPr>
                  <a:t> </a:t>
                </a:r>
              </a:p>
            </p:txBody>
          </p:sp>
        </mc:Fallback>
      </mc:AlternateContent>
    </p:spTree>
    <p:extLst>
      <p:ext uri="{BB962C8B-B14F-4D97-AF65-F5344CB8AC3E}">
        <p14:creationId xmlns:p14="http://schemas.microsoft.com/office/powerpoint/2010/main" val="1611257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Predicate logic (first-order logic)</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28600" y="990600"/>
                <a:ext cx="8915400" cy="5562600"/>
              </a:xfrm>
            </p:spPr>
            <p:txBody>
              <a:bodyPr>
                <a:normAutofit fontScale="92500" lnSpcReduction="10000"/>
              </a:bodyPr>
              <a:lstStyle/>
              <a:p>
                <a:pPr marL="0" indent="0">
                  <a:buNone/>
                </a:pPr>
                <a:r>
                  <a:rPr lang="en-US" sz="3000" b="1" i="1" dirty="0" smtClean="0">
                    <a:solidFill>
                      <a:srgbClr val="C00000"/>
                    </a:solidFill>
                  </a:rPr>
                  <a:t>Example: Consider the universe of integers, with constants 0, 1, 2, …, functions +, -, *, … and relations </a:t>
                </a:r>
                <a:r>
                  <a:rPr lang="en-US" sz="3000" b="1" i="1" dirty="0" smtClean="0">
                    <a:solidFill>
                      <a:srgbClr val="C00000"/>
                    </a:solidFill>
                    <a:sym typeface="Symbol"/>
                  </a:rPr>
                  <a:t>, =, , etc.</a:t>
                </a:r>
              </a:p>
              <a:p>
                <a:pPr marL="0" indent="0">
                  <a:buNone/>
                </a:pPr>
                <a:endParaRPr lang="en-US" b="1" i="1" dirty="0">
                  <a:solidFill>
                    <a:srgbClr val="C00000"/>
                  </a:solidFill>
                  <a:sym typeface="Symbol"/>
                </a:endParaRPr>
              </a:p>
              <a:p>
                <a:r>
                  <a:rPr lang="en-US" sz="2800" b="1" i="1" dirty="0" smtClean="0">
                    <a:solidFill>
                      <a:schemeClr val="tx1"/>
                    </a:solidFill>
                    <a:sym typeface="Symbol"/>
                  </a:rPr>
                  <a:t>Every number n added to 0 gives n</a:t>
                </a:r>
              </a:p>
              <a:p>
                <a:pPr marL="0" indent="0">
                  <a:buNone/>
                </a:pPr>
                <a:r>
                  <a:rPr lang="en-US" b="1" i="1" dirty="0">
                    <a:solidFill>
                      <a:schemeClr val="tx1"/>
                    </a:solidFill>
                    <a:sym typeface="Symbol"/>
                  </a:rPr>
                  <a:t> </a:t>
                </a:r>
                <a:r>
                  <a:rPr lang="en-US" b="1" i="1" dirty="0" smtClean="0">
                    <a:solidFill>
                      <a:schemeClr val="tx1"/>
                    </a:solidFill>
                    <a:sym typeface="Symbol"/>
                  </a:rPr>
                  <a:t>     </a:t>
                </a:r>
                <a14:m>
                  <m:oMath xmlns:m="http://schemas.openxmlformats.org/officeDocument/2006/math">
                    <m:r>
                      <a:rPr lang="en-US" sz="2800" b="1" i="1" smtClean="0">
                        <a:solidFill>
                          <a:schemeClr val="tx1"/>
                        </a:solidFill>
                        <a:latin typeface="Cambria Math"/>
                        <a:ea typeface="Cambria Math"/>
                        <a:sym typeface="Symbol"/>
                      </a:rPr>
                      <m:t>∀</m:t>
                    </m:r>
                    <m:r>
                      <a:rPr lang="en-US" sz="2800" b="1" i="1" smtClean="0">
                        <a:solidFill>
                          <a:schemeClr val="tx1"/>
                        </a:solidFill>
                        <a:latin typeface="Cambria Math"/>
                        <a:ea typeface="Cambria Math"/>
                        <a:sym typeface="Symbol"/>
                      </a:rPr>
                      <m:t>𝒏</m:t>
                    </m:r>
                    <m:r>
                      <a:rPr lang="en-US" sz="2800" b="1" i="1" smtClean="0">
                        <a:solidFill>
                          <a:schemeClr val="tx1"/>
                        </a:solidFill>
                        <a:latin typeface="Cambria Math"/>
                        <a:ea typeface="Cambria Math"/>
                        <a:sym typeface="Symbol"/>
                      </a:rPr>
                      <m:t>. </m:t>
                    </m:r>
                    <m:d>
                      <m:dPr>
                        <m:ctrlPr>
                          <a:rPr lang="en-US" sz="2800" b="1" i="1" smtClean="0">
                            <a:solidFill>
                              <a:schemeClr val="tx1"/>
                            </a:solidFill>
                            <a:latin typeface="Cambria Math"/>
                            <a:ea typeface="Cambria Math"/>
                            <a:sym typeface="Symbol"/>
                          </a:rPr>
                        </m:ctrlPr>
                      </m:dPr>
                      <m:e>
                        <m:r>
                          <a:rPr lang="en-US" sz="2800" b="1" i="1" smtClean="0">
                            <a:solidFill>
                              <a:schemeClr val="tx1"/>
                            </a:solidFill>
                            <a:latin typeface="Cambria Math"/>
                            <a:ea typeface="Cambria Math"/>
                            <a:sym typeface="Symbol"/>
                          </a:rPr>
                          <m:t>𝒏</m:t>
                        </m:r>
                        <m:r>
                          <a:rPr lang="en-US" sz="2800" b="1" i="1" smtClean="0">
                            <a:solidFill>
                              <a:schemeClr val="tx1"/>
                            </a:solidFill>
                            <a:latin typeface="Cambria Math"/>
                            <a:ea typeface="Cambria Math"/>
                            <a:sym typeface="Symbol"/>
                          </a:rPr>
                          <m:t>+</m:t>
                        </m:r>
                        <m:r>
                          <a:rPr lang="en-US" sz="2800" b="1" i="1" smtClean="0">
                            <a:solidFill>
                              <a:schemeClr val="tx1"/>
                            </a:solidFill>
                            <a:latin typeface="Cambria Math"/>
                            <a:ea typeface="Cambria Math"/>
                            <a:sym typeface="Symbol"/>
                          </a:rPr>
                          <m:t>𝟎</m:t>
                        </m:r>
                        <m:r>
                          <a:rPr lang="en-US" sz="2800" b="1" i="1" smtClean="0">
                            <a:solidFill>
                              <a:schemeClr val="tx1"/>
                            </a:solidFill>
                            <a:latin typeface="Cambria Math"/>
                            <a:ea typeface="Cambria Math"/>
                            <a:sym typeface="Symbol"/>
                          </a:rPr>
                          <m:t>=</m:t>
                        </m:r>
                        <m:r>
                          <a:rPr lang="en-US" sz="2800" b="1" i="1" smtClean="0">
                            <a:solidFill>
                              <a:schemeClr val="tx1"/>
                            </a:solidFill>
                            <a:latin typeface="Cambria Math"/>
                            <a:ea typeface="Cambria Math"/>
                            <a:sym typeface="Symbol"/>
                          </a:rPr>
                          <m:t>𝒏</m:t>
                        </m:r>
                      </m:e>
                    </m:d>
                  </m:oMath>
                </a14:m>
                <a:endParaRPr lang="en-US" b="1" i="1" dirty="0" smtClean="0">
                  <a:solidFill>
                    <a:schemeClr val="tx1"/>
                  </a:solidFill>
                  <a:ea typeface="Cambria Math"/>
                  <a:sym typeface="Symbol"/>
                </a:endParaRPr>
              </a:p>
              <a:p>
                <a:pPr marL="0" indent="0">
                  <a:buNone/>
                </a:pPr>
                <a:endParaRPr lang="en-US" b="1" i="1" dirty="0" smtClean="0">
                  <a:solidFill>
                    <a:schemeClr val="tx1"/>
                  </a:solidFill>
                  <a:ea typeface="Cambria Math"/>
                  <a:sym typeface="Symbol"/>
                </a:endParaRPr>
              </a:p>
              <a:p>
                <a:r>
                  <a:rPr lang="en-US" sz="2800" b="1" i="1" dirty="0" smtClean="0">
                    <a:sym typeface="Symbol"/>
                  </a:rPr>
                  <a:t>There is some number which when multiplied by itself is 0:  </a:t>
                </a:r>
              </a:p>
              <a:p>
                <a:pPr marL="0" indent="0">
                  <a:buNone/>
                </a:pPr>
                <a:r>
                  <a:rPr lang="en-US" sz="2800" b="1" i="1" dirty="0">
                    <a:sym typeface="Symbol"/>
                  </a:rPr>
                  <a:t> </a:t>
                </a:r>
                <a:r>
                  <a:rPr lang="en-US" sz="2800" b="1" i="1" dirty="0" smtClean="0">
                    <a:sym typeface="Symbol"/>
                  </a:rPr>
                  <a:t>      </a:t>
                </a:r>
                <a:r>
                  <a:rPr lang="en-US" sz="2800" b="1" i="1" dirty="0">
                    <a:sym typeface="Symbol"/>
                  </a:rPr>
                  <a:t> </a:t>
                </a:r>
                <a14:m>
                  <m:oMath xmlns:m="http://schemas.openxmlformats.org/officeDocument/2006/math">
                    <m:r>
                      <a:rPr lang="en-US" sz="2800" b="1" i="1" smtClean="0">
                        <a:latin typeface="Cambria Math"/>
                        <a:ea typeface="Cambria Math"/>
                        <a:sym typeface="Symbol"/>
                      </a:rPr>
                      <m:t></m:t>
                    </m:r>
                    <m:r>
                      <a:rPr lang="en-US" sz="2800" b="1" i="1">
                        <a:latin typeface="Cambria Math"/>
                        <a:ea typeface="Cambria Math"/>
                        <a:sym typeface="Symbol"/>
                      </a:rPr>
                      <m:t>𝒙</m:t>
                    </m:r>
                    <m:r>
                      <a:rPr lang="en-US" sz="2800" b="1" i="1">
                        <a:latin typeface="Cambria Math"/>
                        <a:ea typeface="Cambria Math"/>
                        <a:sym typeface="Symbol"/>
                      </a:rPr>
                      <m:t>. </m:t>
                    </m:r>
                    <m:d>
                      <m:dPr>
                        <m:ctrlPr>
                          <a:rPr lang="en-US" sz="2800" b="1" i="1">
                            <a:latin typeface="Cambria Math"/>
                            <a:ea typeface="Cambria Math"/>
                            <a:sym typeface="Symbol"/>
                          </a:rPr>
                        </m:ctrlPr>
                      </m:dPr>
                      <m:e>
                        <m:r>
                          <a:rPr lang="en-US" sz="2800" b="1" i="1" smtClean="0">
                            <a:latin typeface="Cambria Math"/>
                            <a:ea typeface="Cambria Math"/>
                            <a:sym typeface="Symbol"/>
                          </a:rPr>
                          <m:t>𝒙</m:t>
                        </m:r>
                        <m:r>
                          <a:rPr lang="en-US" sz="2800" b="1" i="1" smtClean="0">
                            <a:latin typeface="Cambria Math"/>
                            <a:ea typeface="Cambria Math"/>
                            <a:sym typeface="Symbol"/>
                          </a:rPr>
                          <m:t> ∗</m:t>
                        </m:r>
                        <m:r>
                          <a:rPr lang="en-US" sz="2800" b="1" i="1" smtClean="0">
                            <a:latin typeface="Cambria Math"/>
                            <a:ea typeface="Cambria Math"/>
                            <a:sym typeface="Symbol"/>
                          </a:rPr>
                          <m:t>𝒙</m:t>
                        </m:r>
                        <m:r>
                          <a:rPr lang="en-US" sz="2800" b="1" i="1" smtClean="0">
                            <a:latin typeface="Cambria Math"/>
                            <a:ea typeface="Cambria Math"/>
                            <a:sym typeface="Symbol"/>
                          </a:rPr>
                          <m:t>=</m:t>
                        </m:r>
                        <m:r>
                          <a:rPr lang="en-US" sz="2800" b="1" i="1" smtClean="0">
                            <a:latin typeface="Cambria Math"/>
                            <a:ea typeface="Cambria Math"/>
                            <a:sym typeface="Symbol"/>
                          </a:rPr>
                          <m:t>𝟎</m:t>
                        </m:r>
                      </m:e>
                    </m:d>
                  </m:oMath>
                </a14:m>
                <a:endParaRPr lang="en-US" sz="2800" b="1" i="1" dirty="0" smtClean="0">
                  <a:sym typeface="Symbol"/>
                </a:endParaRPr>
              </a:p>
              <a:p>
                <a:pPr marL="0" indent="0">
                  <a:buNone/>
                </a:pPr>
                <a:endParaRPr lang="en-US" sz="2800" b="1" i="1" dirty="0" smtClean="0">
                  <a:sym typeface="Symbol"/>
                </a:endParaRPr>
              </a:p>
              <a:p>
                <a:r>
                  <a:rPr lang="en-US" sz="2800" b="1" i="1" dirty="0" smtClean="0">
                    <a:sym typeface="Symbol"/>
                  </a:rPr>
                  <a:t>There are two numbers whose sum is 1.</a:t>
                </a:r>
              </a:p>
              <a:p>
                <a:pPr marL="0" indent="0">
                  <a:buNone/>
                </a:pPr>
                <a:r>
                  <a:rPr lang="en-US" sz="2800" b="1" i="1" dirty="0">
                    <a:sym typeface="Symbol"/>
                  </a:rPr>
                  <a:t> </a:t>
                </a:r>
                <a:r>
                  <a:rPr lang="en-US" sz="2800" b="1" i="1" dirty="0" smtClean="0">
                    <a:sym typeface="Symbol"/>
                  </a:rPr>
                  <a:t>       </a:t>
                </a:r>
                <a14:m>
                  <m:oMath xmlns:m="http://schemas.openxmlformats.org/officeDocument/2006/math">
                    <m:r>
                      <a:rPr lang="en-US" sz="2800" b="1" i="1">
                        <a:latin typeface="Cambria Math"/>
                        <a:ea typeface="Cambria Math"/>
                        <a:sym typeface="Symbol"/>
                      </a:rPr>
                      <m:t></m:t>
                    </m:r>
                    <m:r>
                      <a:rPr lang="en-US" sz="2800" b="1" i="1">
                        <a:latin typeface="Cambria Math"/>
                        <a:ea typeface="Cambria Math"/>
                        <a:sym typeface="Symbol"/>
                      </a:rPr>
                      <m:t>𝒙</m:t>
                    </m:r>
                    <m:r>
                      <a:rPr lang="en-US" sz="2800" b="1" i="1" smtClean="0">
                        <a:latin typeface="Cambria Math"/>
                        <a:ea typeface="Cambria Math"/>
                        <a:sym typeface="Symbol"/>
                      </a:rPr>
                      <m:t> </m:t>
                    </m:r>
                    <m:r>
                      <a:rPr lang="en-US" sz="2800" b="1" i="1">
                        <a:latin typeface="Cambria Math"/>
                        <a:ea typeface="Cambria Math"/>
                        <a:sym typeface="Symbol"/>
                      </a:rPr>
                      <m:t></m:t>
                    </m:r>
                    <m:r>
                      <a:rPr lang="en-US" sz="2800" b="1" i="1" smtClean="0">
                        <a:latin typeface="Cambria Math"/>
                        <a:ea typeface="Cambria Math"/>
                        <a:sym typeface="Symbol"/>
                      </a:rPr>
                      <m:t>𝒚</m:t>
                    </m:r>
                    <m:r>
                      <a:rPr lang="en-US" sz="2800" b="1" i="1">
                        <a:latin typeface="Cambria Math"/>
                        <a:ea typeface="Cambria Math"/>
                        <a:sym typeface="Symbol"/>
                      </a:rPr>
                      <m:t>. </m:t>
                    </m:r>
                    <m:d>
                      <m:dPr>
                        <m:ctrlPr>
                          <a:rPr lang="en-US" sz="2800" b="1" i="1">
                            <a:latin typeface="Cambria Math"/>
                            <a:ea typeface="Cambria Math"/>
                            <a:sym typeface="Symbol"/>
                          </a:rPr>
                        </m:ctrlPr>
                      </m:dPr>
                      <m:e>
                        <m:r>
                          <a:rPr lang="en-US" sz="2800" b="1" i="1">
                            <a:latin typeface="Cambria Math"/>
                            <a:ea typeface="Cambria Math"/>
                            <a:sym typeface="Symbol"/>
                          </a:rPr>
                          <m:t>𝒙</m:t>
                        </m:r>
                        <m:r>
                          <a:rPr lang="en-US" sz="2800" b="1" i="1" smtClean="0">
                            <a:latin typeface="Cambria Math"/>
                            <a:ea typeface="Cambria Math"/>
                            <a:sym typeface="Symbol"/>
                          </a:rPr>
                          <m:t>+</m:t>
                        </m:r>
                        <m:r>
                          <a:rPr lang="en-US" sz="2800" b="1" i="1" smtClean="0">
                            <a:latin typeface="Cambria Math"/>
                            <a:ea typeface="Cambria Math"/>
                            <a:sym typeface="Symbol"/>
                          </a:rPr>
                          <m:t>𝒚</m:t>
                        </m:r>
                        <m:r>
                          <a:rPr lang="en-US" sz="2800" b="1" i="1">
                            <a:latin typeface="Cambria Math"/>
                            <a:ea typeface="Cambria Math"/>
                            <a:sym typeface="Symbol"/>
                          </a:rPr>
                          <m:t>=</m:t>
                        </m:r>
                        <m:r>
                          <a:rPr lang="en-US" sz="2800" b="1" i="1" smtClean="0">
                            <a:latin typeface="Cambria Math"/>
                            <a:ea typeface="Cambria Math"/>
                            <a:sym typeface="Symbol"/>
                          </a:rPr>
                          <m:t>𝟏</m:t>
                        </m:r>
                      </m:e>
                    </m:d>
                  </m:oMath>
                </a14:m>
                <a:endParaRPr lang="en-US" sz="2800" b="1" i="1" dirty="0" smtClean="0">
                  <a:ea typeface="Cambria Math"/>
                  <a:sym typeface="Symbol"/>
                </a:endParaRPr>
              </a:p>
              <a:p>
                <a:pPr marL="0" indent="0">
                  <a:buNone/>
                </a:pPr>
                <a:r>
                  <a:rPr lang="en-US" b="1" i="1" dirty="0" smtClean="0">
                    <a:sym typeface="Symbol"/>
                  </a:rPr>
                  <a:t>       </a:t>
                </a:r>
                <a:endParaRPr lang="en-US" b="1" i="1" dirty="0" smtClean="0">
                  <a:solidFill>
                    <a:schemeClr val="tx1"/>
                  </a:solidFill>
                  <a:sym typeface="Symbol"/>
                </a:endParaRPr>
              </a:p>
              <a:p>
                <a:pPr marL="0" indent="0">
                  <a:buNone/>
                </a:pPr>
                <a:endParaRPr lang="en-US" b="1" i="1" dirty="0" smtClean="0">
                  <a:solidFill>
                    <a:srgbClr val="C0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8600" y="990600"/>
                <a:ext cx="8915400" cy="5562600"/>
              </a:xfrm>
              <a:blipFill rotWithShape="1">
                <a:blip r:embed="rId2"/>
                <a:stretch>
                  <a:fillRect l="-1436" t="-1754" r="-547"/>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7891200" y="2032560"/>
              <a:ext cx="464400" cy="1302840"/>
            </p14:xfrm>
          </p:contentPart>
        </mc:Choice>
        <mc:Fallback>
          <p:pic>
            <p:nvPicPr>
              <p:cNvPr id="7" name="Ink 6"/>
              <p:cNvPicPr/>
              <p:nvPr/>
            </p:nvPicPr>
            <p:blipFill>
              <a:blip r:embed="rId4"/>
              <a:stretch>
                <a:fillRect/>
              </a:stretch>
            </p:blipFill>
            <p:spPr>
              <a:xfrm>
                <a:off x="7886520" y="2026800"/>
                <a:ext cx="482040" cy="1312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p14:cNvContentPartPr/>
              <p14:nvPr/>
            </p14:nvContentPartPr>
            <p14:xfrm>
              <a:off x="6732360" y="2623320"/>
              <a:ext cx="1044720" cy="1490040"/>
            </p14:xfrm>
          </p:contentPart>
        </mc:Choice>
        <mc:Fallback>
          <p:pic>
            <p:nvPicPr>
              <p:cNvPr id="8" name="Ink 7"/>
              <p:cNvPicPr/>
              <p:nvPr/>
            </p:nvPicPr>
            <p:blipFill>
              <a:blip r:embed="rId6"/>
              <a:stretch>
                <a:fillRect/>
              </a:stretch>
            </p:blipFill>
            <p:spPr>
              <a:xfrm>
                <a:off x="6719760" y="2610360"/>
                <a:ext cx="1071720" cy="1507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p14:cNvContentPartPr/>
              <p14:nvPr/>
            </p14:nvContentPartPr>
            <p14:xfrm>
              <a:off x="4496760" y="2792880"/>
              <a:ext cx="1466640" cy="848880"/>
            </p14:xfrm>
          </p:contentPart>
        </mc:Choice>
        <mc:Fallback>
          <p:pic>
            <p:nvPicPr>
              <p:cNvPr id="9" name="Ink 8"/>
              <p:cNvPicPr/>
              <p:nvPr/>
            </p:nvPicPr>
            <p:blipFill>
              <a:blip r:embed="rId8"/>
              <a:stretch>
                <a:fillRect/>
              </a:stretch>
            </p:blipFill>
            <p:spPr>
              <a:xfrm>
                <a:off x="4483440" y="2779560"/>
                <a:ext cx="1488960" cy="876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Ink 10"/>
              <p14:cNvContentPartPr/>
              <p14:nvPr/>
            </p14:nvContentPartPr>
            <p14:xfrm>
              <a:off x="3290940" y="4254480"/>
              <a:ext cx="5344920" cy="1876320"/>
            </p14:xfrm>
          </p:contentPart>
        </mc:Choice>
        <mc:Fallback>
          <p:pic>
            <p:nvPicPr>
              <p:cNvPr id="11" name="Ink 10"/>
              <p:cNvPicPr/>
              <p:nvPr/>
            </p:nvPicPr>
            <p:blipFill>
              <a:blip r:embed="rId10"/>
              <a:stretch>
                <a:fillRect/>
              </a:stretch>
            </p:blipFill>
            <p:spPr>
              <a:xfrm>
                <a:off x="3276180" y="4240800"/>
                <a:ext cx="5374080" cy="1902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Ink 11"/>
              <p14:cNvContentPartPr/>
              <p14:nvPr/>
            </p14:nvContentPartPr>
            <p14:xfrm>
              <a:off x="6232680" y="2375280"/>
              <a:ext cx="2196000" cy="2029680"/>
            </p14:xfrm>
          </p:contentPart>
        </mc:Choice>
        <mc:Fallback>
          <p:pic>
            <p:nvPicPr>
              <p:cNvPr id="12" name="Ink 11"/>
              <p:cNvPicPr/>
              <p:nvPr/>
            </p:nvPicPr>
            <p:blipFill>
              <a:blip r:embed="rId12"/>
              <a:stretch>
                <a:fillRect/>
              </a:stretch>
            </p:blipFill>
            <p:spPr>
              <a:xfrm>
                <a:off x="6217560" y="2372400"/>
                <a:ext cx="2225880" cy="2047320"/>
              </a:xfrm>
              <a:prstGeom prst="rect">
                <a:avLst/>
              </a:prstGeom>
            </p:spPr>
          </p:pic>
        </mc:Fallback>
      </mc:AlternateContent>
    </p:spTree>
    <p:extLst>
      <p:ext uri="{BB962C8B-B14F-4D97-AF65-F5344CB8AC3E}">
        <p14:creationId xmlns:p14="http://schemas.microsoft.com/office/powerpoint/2010/main" val="12054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790920" y="275040"/>
              <a:ext cx="6624000" cy="5683680"/>
            </p14:xfrm>
          </p:contentPart>
        </mc:Choice>
        <mc:Fallback>
          <p:pic>
            <p:nvPicPr>
              <p:cNvPr id="4" name="Ink 3"/>
              <p:cNvPicPr/>
              <p:nvPr/>
            </p:nvPicPr>
            <p:blipFill>
              <a:blip r:embed="rId3"/>
              <a:stretch>
                <a:fillRect/>
              </a:stretch>
            </p:blipFill>
            <p:spPr>
              <a:xfrm>
                <a:off x="777240" y="260280"/>
                <a:ext cx="6648840" cy="5710680"/>
              </a:xfrm>
              <a:prstGeom prst="rect">
                <a:avLst/>
              </a:prstGeom>
            </p:spPr>
          </p:pic>
        </mc:Fallback>
      </mc:AlternateContent>
    </p:spTree>
    <p:extLst>
      <p:ext uri="{BB962C8B-B14F-4D97-AF65-F5344CB8AC3E}">
        <p14:creationId xmlns:p14="http://schemas.microsoft.com/office/powerpoint/2010/main" val="269785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Quantifiers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For some </a:t>
                </a:r>
                <a14:m>
                  <m:oMath xmlns:m="http://schemas.openxmlformats.org/officeDocument/2006/math">
                    <m:r>
                      <a:rPr lang="en-US" b="0" i="1" smtClean="0">
                        <a:latin typeface="Cambria Math"/>
                      </a:rPr>
                      <m:t>𝑥</m:t>
                    </m:r>
                  </m:oMath>
                </a14:m>
                <a:r>
                  <a:rPr lang="en-US" dirty="0" smtClean="0"/>
                  <a:t> or there exists some x: </a:t>
                </a:r>
                <a14:m>
                  <m:oMath xmlns:m="http://schemas.openxmlformats.org/officeDocument/2006/math">
                    <m:r>
                      <a:rPr lang="en-US" b="0" i="1" smtClean="0">
                        <a:latin typeface="Cambria Math"/>
                      </a:rPr>
                      <m:t>∃</m:t>
                    </m:r>
                    <m:r>
                      <a:rPr lang="en-US" b="0" i="1" smtClean="0">
                        <a:latin typeface="Cambria Math"/>
                      </a:rPr>
                      <m:t>𝑥</m:t>
                    </m:r>
                  </m:oMath>
                </a14:m>
                <a:endParaRPr lang="en-US" b="0" dirty="0" smtClean="0"/>
              </a:p>
              <a:p>
                <a:pPr lvl="1"/>
                <a:r>
                  <a:rPr lang="en-US" dirty="0" smtClean="0"/>
                  <a:t>Some creatures are greyhounds that run fast.</a:t>
                </a:r>
              </a:p>
              <a:p>
                <a:pPr lvl="1"/>
                <a14:m>
                  <m:oMath xmlns:m="http://schemas.openxmlformats.org/officeDocument/2006/math">
                    <m:r>
                      <a:rPr lang="en-US" b="0" i="1" smtClean="0">
                        <a:latin typeface="Cambria Math"/>
                      </a:rPr>
                      <m:t>∃</m:t>
                    </m:r>
                    <m:r>
                      <a:rPr lang="en-US" b="0" i="1" smtClean="0">
                        <a:latin typeface="Cambria Math"/>
                      </a:rPr>
                      <m:t>𝑥</m:t>
                    </m:r>
                    <m:r>
                      <a:rPr lang="en-US" b="0" i="1" smtClean="0">
                        <a:latin typeface="Cambria Math"/>
                      </a:rPr>
                      <m:t>, </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r>
                      <a:rPr lang="en-US" b="0" i="1" smtClean="0">
                        <a:latin typeface="Cambria Math"/>
                      </a:rPr>
                      <m:t>=0</m:t>
                    </m:r>
                  </m:oMath>
                </a14:m>
                <a:endParaRPr lang="en-US" b="0" dirty="0" smtClean="0"/>
              </a:p>
              <a:p>
                <a:pPr lvl="1"/>
                <a14:m>
                  <m:oMath xmlns:m="http://schemas.openxmlformats.org/officeDocument/2006/math">
                    <m:r>
                      <a:rPr lang="en-US" b="0" i="1" smtClean="0">
                        <a:latin typeface="Cambria Math"/>
                      </a:rPr>
                      <m:t>∃</m:t>
                    </m:r>
                    <m:r>
                      <a:rPr lang="en-US" b="0" i="1" smtClean="0">
                        <a:latin typeface="Cambria Math"/>
                      </a:rPr>
                      <m:t>𝑥</m:t>
                    </m:r>
                    <m:r>
                      <a:rPr lang="en-US" b="0" i="1" smtClean="0">
                        <a:latin typeface="Cambria Math"/>
                      </a:rPr>
                      <m:t>, </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r>
                      <a:rPr lang="en-US" b="0" i="1" smtClean="0">
                        <a:latin typeface="Cambria Math"/>
                      </a:rPr>
                      <m:t>&gt;0</m:t>
                    </m:r>
                  </m:oMath>
                </a14:m>
                <a:endParaRPr lang="en-US" dirty="0" smtClean="0"/>
              </a:p>
              <a:p>
                <a:pPr lvl="1"/>
                <a:endParaRPr lang="en-US" dirty="0" smtClean="0"/>
              </a:p>
              <a:p>
                <a:r>
                  <a:rPr lang="en-US" dirty="0"/>
                  <a:t>For </a:t>
                </a:r>
                <a:r>
                  <a:rPr lang="en-US" dirty="0" smtClean="0"/>
                  <a:t>all </a:t>
                </a:r>
                <a14:m>
                  <m:oMath xmlns:m="http://schemas.openxmlformats.org/officeDocument/2006/math">
                    <m:r>
                      <a:rPr lang="en-US" i="1">
                        <a:latin typeface="Cambria Math"/>
                      </a:rPr>
                      <m:t>𝑥</m:t>
                    </m:r>
                  </m:oMath>
                </a14:m>
                <a:r>
                  <a:rPr lang="en-US" dirty="0" smtClean="0"/>
                  <a:t>: </a:t>
                </a:r>
                <a14:m>
                  <m:oMath xmlns:m="http://schemas.openxmlformats.org/officeDocument/2006/math">
                    <m:r>
                      <a:rPr lang="en-US" i="1" dirty="0" smtClean="0">
                        <a:latin typeface="Cambria Math"/>
                      </a:rPr>
                      <m:t>∀</m:t>
                    </m:r>
                    <m:r>
                      <a:rPr lang="en-US" i="1">
                        <a:latin typeface="Cambria Math"/>
                      </a:rPr>
                      <m:t>𝑥</m:t>
                    </m:r>
                  </m:oMath>
                </a14:m>
                <a:endParaRPr lang="en-US" dirty="0" smtClean="0"/>
              </a:p>
              <a:p>
                <a:pPr lvl="1"/>
                <a:r>
                  <a:rPr lang="en-US" dirty="0" smtClean="0"/>
                  <a:t>For all creatures, if it is fat, then it does not run well.</a:t>
                </a:r>
              </a:p>
              <a:p>
                <a:pPr lvl="1"/>
                <a14:m>
                  <m:oMath xmlns:m="http://schemas.openxmlformats.org/officeDocument/2006/math">
                    <m:r>
                      <a:rPr lang="en-US" b="0" i="1" smtClean="0">
                        <a:latin typeface="Cambria Math"/>
                      </a:rPr>
                      <m:t>∀</m:t>
                    </m:r>
                    <m:r>
                      <a:rPr lang="en-US" b="0" i="1" smtClean="0">
                        <a:latin typeface="Cambria Math"/>
                      </a:rPr>
                      <m:t>𝑥</m:t>
                    </m:r>
                    <m:r>
                      <a:rPr lang="en-US" b="0" i="1" smtClean="0">
                        <a:latin typeface="Cambria Math"/>
                      </a:rPr>
                      <m:t>, </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r>
                      <a:rPr lang="en-US" b="0" i="1" smtClean="0">
                        <a:latin typeface="Cambria Math"/>
                      </a:rPr>
                      <m:t>≥0</m:t>
                    </m:r>
                  </m:oMath>
                </a14:m>
                <a:endParaRPr lang="en-US" dirty="0" smtClean="0"/>
              </a:p>
              <a:p>
                <a:pPr lvl="1"/>
                <a:endParaRPr lang="en-US" dirty="0" smtClean="0"/>
              </a:p>
              <a:p>
                <a:r>
                  <a:rPr lang="en-US" dirty="0"/>
                  <a:t>For </a:t>
                </a:r>
                <a:r>
                  <a:rPr lang="en-US" dirty="0" smtClean="0"/>
                  <a:t>exactly one </a:t>
                </a:r>
                <a14:m>
                  <m:oMath xmlns:m="http://schemas.openxmlformats.org/officeDocument/2006/math">
                    <m:r>
                      <a:rPr lang="en-US" i="1">
                        <a:latin typeface="Cambria Math"/>
                      </a:rPr>
                      <m:t>𝑥</m:t>
                    </m:r>
                  </m:oMath>
                </a14:m>
                <a:r>
                  <a:rPr lang="en-US" dirty="0"/>
                  <a:t>: </a:t>
                </a:r>
                <a14:m>
                  <m:oMath xmlns:m="http://schemas.openxmlformats.org/officeDocument/2006/math">
                    <m:r>
                      <a:rPr lang="en-US" b="0" i="1" dirty="0" smtClean="0">
                        <a:latin typeface="Cambria Math"/>
                      </a:rPr>
                      <m:t>∃!</m:t>
                    </m:r>
                    <m:r>
                      <a:rPr lang="en-US" i="1">
                        <a:latin typeface="Cambria Math"/>
                      </a:rPr>
                      <m:t>𝑥</m:t>
                    </m:r>
                  </m:oMath>
                </a14:m>
                <a:endParaRPr lang="en-US" dirty="0"/>
              </a:p>
              <a:p>
                <a:pPr lvl="1"/>
                <a:r>
                  <a:rPr lang="en-US" dirty="0" smtClean="0"/>
                  <a:t>There is exactly one fat creature than runs well.</a:t>
                </a:r>
              </a:p>
              <a:p>
                <a:pPr lvl="1"/>
                <a14:m>
                  <m:oMath xmlns:m="http://schemas.openxmlformats.org/officeDocument/2006/math">
                    <m:r>
                      <a:rPr lang="en-US" b="0" i="1" smtClean="0">
                        <a:latin typeface="Cambria Math"/>
                      </a:rPr>
                      <m:t>∃!</m:t>
                    </m:r>
                    <m:r>
                      <a:rPr lang="en-US" b="0" i="1" smtClean="0">
                        <a:latin typeface="Cambria Math"/>
                      </a:rPr>
                      <m:t>𝑥</m:t>
                    </m:r>
                    <m:r>
                      <a:rPr lang="en-US" b="0" i="1" smtClean="0">
                        <a:latin typeface="Cambria Math"/>
                      </a:rPr>
                      <m:t>, </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r>
                      <a:rPr lang="en-US" b="0" i="1" smtClean="0">
                        <a:latin typeface="Cambria Math"/>
                      </a:rPr>
                      <m:t>=0</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37"/>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8136000" y="4141800"/>
              <a:ext cx="13680" cy="3600"/>
            </p14:xfrm>
          </p:contentPart>
        </mc:Choice>
        <mc:Fallback>
          <p:pic>
            <p:nvPicPr>
              <p:cNvPr id="4" name="Ink 3"/>
              <p:cNvPicPr/>
              <p:nvPr/>
            </p:nvPicPr>
            <p:blipFill>
              <a:blip r:embed="rId4"/>
              <a:stretch>
                <a:fillRect/>
              </a:stretch>
            </p:blipFill>
            <p:spPr>
              <a:xfrm>
                <a:off x="8129880" y="4131000"/>
                <a:ext cx="30600" cy="22680"/>
              </a:xfrm>
              <a:prstGeom prst="rect">
                <a:avLst/>
              </a:prstGeom>
            </p:spPr>
          </p:pic>
        </mc:Fallback>
      </mc:AlternateContent>
    </p:spTree>
    <p:extLst>
      <p:ext uri="{BB962C8B-B14F-4D97-AF65-F5344CB8AC3E}">
        <p14:creationId xmlns:p14="http://schemas.microsoft.com/office/powerpoint/2010/main" val="3981682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78148</TotalTime>
  <Words>1160</Words>
  <Application>Microsoft Office PowerPoint</Application>
  <PresentationFormat>On-screen Show (4:3)</PresentationFormat>
  <Paragraphs>188</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2_Office Theme</vt:lpstr>
      <vt:lpstr>PowerPoint Presentation</vt:lpstr>
      <vt:lpstr>PowerPoint Presentation</vt:lpstr>
      <vt:lpstr>Brief Review</vt:lpstr>
      <vt:lpstr>The satisfiability problem (SAT)</vt:lpstr>
      <vt:lpstr>Applications of SAT solvers: model checking</vt:lpstr>
      <vt:lpstr>Predicate logic</vt:lpstr>
      <vt:lpstr>Predicate logic (first-order logic)</vt:lpstr>
      <vt:lpstr>PowerPoint Presentation</vt:lpstr>
      <vt:lpstr>Quantifiers</vt:lpstr>
      <vt:lpstr>Binding and scope</vt:lpstr>
      <vt:lpstr>Manipulating quantifiers</vt:lpstr>
      <vt:lpstr>Manipulating quantifiers</vt:lpstr>
      <vt:lpstr>Quantifiers with two variables</vt:lpstr>
      <vt:lpstr>Proving universal statements</vt:lpstr>
      <vt:lpstr>Approach to proving universal statements</vt:lpstr>
      <vt:lpstr>Proving universal statements</vt:lpstr>
      <vt:lpstr>Proving universal statements</vt:lpstr>
      <vt:lpstr>Proving universal statements</vt:lpstr>
      <vt:lpstr>Applications of first-order logic</vt:lpstr>
      <vt:lpstr>Take home messages</vt:lpstr>
      <vt:lpstr>To 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madhu</cp:lastModifiedBy>
  <cp:revision>262</cp:revision>
  <cp:lastPrinted>2013-01-21T22:59:01Z</cp:lastPrinted>
  <dcterms:created xsi:type="dcterms:W3CDTF">2009-12-16T02:55:56Z</dcterms:created>
  <dcterms:modified xsi:type="dcterms:W3CDTF">2013-09-03T18:53:49Z</dcterms:modified>
</cp:coreProperties>
</file>