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ink/ink1.xml" ContentType="application/inkml+xml"/>
  <Override PartName="/ppt/ink/ink2.xml" ContentType="application/inkml+xml"/>
  <Override PartName="/ppt/ink/ink3.xml" ContentType="application/inkml+xml"/>
  <Override PartName="/ppt/ink/ink4.xml" ContentType="application/inkml+xml"/>
  <Override PartName="/ppt/ink/ink5.xml" ContentType="application/inkml+xml"/>
  <Override PartName="/ppt/ink/ink6.xml" ContentType="application/inkml+xml"/>
  <Override PartName="/ppt/ink/ink7.xml" ContentType="application/inkml+xml"/>
  <Override PartName="/ppt/ink/ink8.xml" ContentType="application/inkml+xml"/>
  <Override PartName="/ppt/ink/ink9.xml" ContentType="application/inkml+xml"/>
  <Override PartName="/ppt/ink/ink10.xml" ContentType="application/inkml+xml"/>
  <Override PartName="/ppt/ink/ink11.xml" ContentType="application/inkml+xml"/>
  <Override PartName="/ppt/ink/ink12.xml" ContentType="application/inkml+xml"/>
  <Override PartName="/ppt/ink/ink13.xml" ContentType="application/inkml+xml"/>
  <Override PartName="/ppt/ink/ink14.xml" ContentType="application/inkml+xml"/>
  <Override PartName="/ppt/ink/ink15.xml" ContentType="application/inkml+xml"/>
  <Override PartName="/ppt/ink/ink16.xml" ContentType="application/inkml+xml"/>
  <Override PartName="/ppt/ink/ink17.xml" ContentType="application/inkml+xml"/>
  <Override PartName="/ppt/ink/ink18.xml" ContentType="application/inkml+xml"/>
  <Override PartName="/ppt/ink/ink19.xml" ContentType="application/inkml+xml"/>
  <Override PartName="/ppt/ink/ink20.xml" ContentType="application/inkml+xml"/>
  <Override PartName="/ppt/ink/ink21.xml" ContentType="application/inkml+xml"/>
  <Override PartName="/ppt/ink/ink22.xml" ContentType="application/inkml+xml"/>
  <Override PartName="/ppt/ink/ink23.xml" ContentType="application/inkml+xml"/>
  <Override PartName="/ppt/ink/ink24.xml" ContentType="application/inkml+xml"/>
  <Override PartName="/ppt/ink/ink25.xml" ContentType="application/inkml+xml"/>
  <Override PartName="/ppt/ink/ink26.xml" ContentType="application/inkml+xml"/>
  <Override PartName="/ppt/ink/ink27.xml" ContentType="application/inkml+xml"/>
  <Override PartName="/ppt/ink/ink28.xml" ContentType="application/inkml+xml"/>
  <Override PartName="/ppt/ink/ink29.xml" ContentType="application/inkml+xml"/>
  <Override PartName="/ppt/ink/ink30.xml" ContentType="application/inkml+xml"/>
  <Override PartName="/ppt/ink/ink31.xml" ContentType="application/inkml+xml"/>
  <Override PartName="/ppt/ink/ink32.xml" ContentType="application/inkml+xml"/>
  <Override PartName="/ppt/ink/ink33.xml" ContentType="application/inkml+xml"/>
  <Override PartName="/ppt/ink/ink34.xml" ContentType="application/inkml+xml"/>
  <Override PartName="/ppt/ink/ink35.xml" ContentType="application/inkml+xml"/>
  <Override PartName="/ppt/ink/ink36.xml" ContentType="application/inkml+xml"/>
  <Override PartName="/ppt/ink/ink37.xml" ContentType="application/inkml+xml"/>
  <Override PartName="/ppt/ink/ink38.xml" ContentType="application/inkml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44" r:id="rId1"/>
  </p:sldMasterIdLst>
  <p:notesMasterIdLst>
    <p:notesMasterId r:id="rId27"/>
  </p:notesMasterIdLst>
  <p:sldIdLst>
    <p:sldId id="581" r:id="rId2"/>
    <p:sldId id="602" r:id="rId3"/>
    <p:sldId id="603" r:id="rId4"/>
    <p:sldId id="604" r:id="rId5"/>
    <p:sldId id="605" r:id="rId6"/>
    <p:sldId id="606" r:id="rId7"/>
    <p:sldId id="607" r:id="rId8"/>
    <p:sldId id="609" r:id="rId9"/>
    <p:sldId id="623" r:id="rId10"/>
    <p:sldId id="610" r:id="rId11"/>
    <p:sldId id="611" r:id="rId12"/>
    <p:sldId id="615" r:id="rId13"/>
    <p:sldId id="616" r:id="rId14"/>
    <p:sldId id="618" r:id="rId15"/>
    <p:sldId id="619" r:id="rId16"/>
    <p:sldId id="613" r:id="rId17"/>
    <p:sldId id="620" r:id="rId18"/>
    <p:sldId id="612" r:id="rId19"/>
    <p:sldId id="622" r:id="rId20"/>
    <p:sldId id="621" r:id="rId21"/>
    <p:sldId id="591" r:id="rId22"/>
    <p:sldId id="598" r:id="rId23"/>
    <p:sldId id="617" r:id="rId24"/>
    <p:sldId id="601" r:id="rId25"/>
    <p:sldId id="600" r:id="rId26"/>
  </p:sldIdLst>
  <p:sldSz cx="9144000" cy="6858000" type="screen4x3"/>
  <p:notesSz cx="6934200" cy="92329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CCCC00"/>
    <a:srgbClr val="00FF00"/>
    <a:srgbClr val="0AA676"/>
    <a:srgbClr val="32000C"/>
    <a:srgbClr val="CB6B30"/>
    <a:srgbClr val="E36243"/>
    <a:srgbClr val="FF4A7E"/>
    <a:srgbClr val="0B0B0B"/>
    <a:srgbClr val="23416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936" autoAdjust="0"/>
    <p:restoredTop sz="99641" autoAdjust="0"/>
  </p:normalViewPr>
  <p:slideViewPr>
    <p:cSldViewPr>
      <p:cViewPr>
        <p:scale>
          <a:sx n="77" d="100"/>
          <a:sy n="77" d="100"/>
        </p:scale>
        <p:origin x="-930" y="-7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1534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456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notesMaster" Target="notesMasters/notesMaster1.xml"/><Relationship Id="rId30" Type="http://schemas.openxmlformats.org/officeDocument/2006/relationships/theme" Target="theme/theme1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1:32.481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FDE3470E-8423-4222-BBC5-0BD8B7317D2B}" emma:medium="tactile" emma:mode="ink">
          <msink:context xmlns:msink="http://schemas.microsoft.com/ink/2010/main" type="writingRegion" rotatedBoundingBox="997,555 11893,91 12438,12870 1541,13334">
            <msink:destinationLink direction="with" ref="{9012473E-B198-4EAC-A175-9250C595C82E}"/>
          </msink:context>
        </emma:interpretation>
      </emma:emma>
    </inkml:annotationXML>
    <inkml:traceGroup>
      <inkml:annotationXML>
        <emma:emma xmlns:emma="http://www.w3.org/2003/04/emma" version="1.0">
          <emma:interpretation id="{C3CF66EF-08E1-406C-9EE8-D5B55D97E1EE}" emma:medium="tactile" emma:mode="ink">
            <msink:context xmlns:msink="http://schemas.microsoft.com/ink/2010/main" type="paragraph" rotatedBoundingBox="2303,493 9066,373 9096,2055 2333,2175" alignmentLevel="1"/>
          </emma:interpretation>
        </emma:emma>
      </inkml:annotationXML>
      <inkml:traceGroup>
        <inkml:annotationXML>
          <emma:emma xmlns:emma="http://www.w3.org/2003/04/emma" version="1.0">
            <emma:interpretation id="{17B6C183-3B5A-4F69-9DFF-AC201F0AAAB7}" emma:medium="tactile" emma:mode="ink">
              <msink:context xmlns:msink="http://schemas.microsoft.com/ink/2010/main" type="line" rotatedBoundingBox="2303,493 9066,373 9096,2055 2333,2175">
                <msink:destinationLink direction="with" ref="{80D69259-386F-490D-BDD0-23FE766858E2}"/>
              </msink:context>
            </emma:interpretation>
          </emma:emma>
        </inkml:annotationXML>
        <inkml:traceGroup>
          <inkml:annotationXML>
            <emma:emma xmlns:emma="http://www.w3.org/2003/04/emma" version="1.0">
              <emma:interpretation id="{F6071A5E-0358-4267-A098-D452C4AE421E}" emma:medium="tactile" emma:mode="ink">
                <msink:context xmlns:msink="http://schemas.microsoft.com/ink/2010/main" type="inkWord" rotatedBoundingBox="2303,493 5147,443 5175,1998 2330,2048"/>
              </emma:interpretation>
              <emma:one-of disjunction-type="recognition" id="oneOf0">
                <emma:interpretation id="interp0" emma:lang="en-US" emma:confidence="1">
                  <emma:literal>Sample</emma:literal>
                </emma:interpretation>
                <emma:interpretation id="interp1" emma:lang="en-US" emma:confidence="0">
                  <emma:literal>sample</emma:literal>
                </emma:interpretation>
                <emma:interpretation id="interp2" emma:lang="en-US" emma:confidence="0">
                  <emma:literal>Simple</emma:literal>
                </emma:interpretation>
                <emma:interpretation id="interp3" emma:lang="en-US" emma:confidence="0">
                  <emma:literal>•ample</emma:literal>
                </emma:interpretation>
                <emma:interpretation id="interp4" emma:lang="en-US" emma:confidence="0">
                  <emma:literal>Sampan</emma:literal>
                </emma:interpretation>
              </emma:one-of>
            </emma:emma>
          </inkml:annotationXML>
          <inkml:trace contextRef="#ctx0" brushRef="#br0">-566-2245 1419,'-7'-14'3741,"7"-22"387,0 12 0,0-3-2967,-13-11-387,6 10 387,-19-9-258,7 17 129,-16-8-129,6 19-129,-11-5-129,4 14-129,-4 0-129,3 7 0,0 8-387,5 4 129,4 12-129,0 1 0,8 5 0,2 3-129,6 7 129,8 2-387,3 6 387,1-2-129,13 0 258,12-1-258,8-6 129,17 3 0,3-7 0,14 3 129,4-3-258,3 0 258,-5-2-129,-5 1 258,-8 0-258,-12 5 129,-15-4 0,-13 1 0,-16-4 0,-10 1-129,-20-6 129,-3-4-129,-13-7 129,-3-9-129,-7-8-129,1-6 129,0-2-129,8-13-129,8 2-387,-1-10-129,17 17-774,-8-18-2064,31 24-903,-24-24-645,24 24 387</inkml:trace>
          <inkml:trace contextRef="#ctx0" brushRef="#br0" timeOffset="636.0364">-5-1672 3354,'1'-45'4257,"-1"21"-129,-7-5-2451,6 13 0,-12-13-645,7 14 0,-10-3-387,16 18 0,-28-17-129,13 17-258,-5 8 0,2 16-129,-1 13 0,2 10-129,3 8 0,2 10 0,4-1 0,5 2-129,3-12 0,1-7 129,8-10 0,2-14-129,-11-23 129,30 4 0,-12-8 0,0-20 129,2-9-129,2-4 129,-1 0-129,-1-1 0,0 6 0,-3 6 0,1 5 0,-18 21 0,25-16 0,-25 16 0,20 13 0,-11 5 129,-2 5-129,6-4 0,-2 4-129,2-2 129,3-1-516,-16-20-774,33 11-2322,-33-11-774,26-1-387,-26 1 258</inkml:trace>
          <inkml:trace contextRef="#ctx0" brushRef="#br0" timeOffset="1268.0725">224-1696 3225,'0'0'4128,"0"0"-129,13 0-2451,7 27-516,-6-8 129,12 20-258,-8-4-258,7 10-129,-11-3-258,3 5 0,-5-7-129,-4-6 129,-5-8-129,0-9 129,-3-17-129,0 0 0,0-17 0,1-15 0,-1-9 0,5-9 129,-2-4-129,1 1-129,2 6 129,-1 4-129,0 13 0,3 6 0,-8 24 0,14-9 0,-14 9 0,21 23-129,-4-4 129,-2 5 129,4 1-129,-2 0 0,-1-1 0,0-2 0,-2-7 0,-14-15 129,14 20-129,-14-20 0,0 0 129,0 0-129,3-18 0,0-5 129,-2-11-129,2-5 0,4-8 129,4 2-129,4 2 0,4 3 129,1 9-129,3 6 129,3 11-129,4 14 129,-3 9 0,1 14 0,-2 11 0,0 11 0,-5 5 0,1 7-129,-5 3 129,-3-3 0,-4-3-129,0-8 0,-5-8-129,0-12-258,-2-4-129,-3-22-645,0 0-1290,0 0-2064,0-18 0,0-12-258</inkml:trace>
          <inkml:trace contextRef="#ctx0" brushRef="#br0" timeOffset="1480.0847">1037-1749 1806,'20'-44'3999,"-20"44"129,15 2-1548,-15-2-903,10 42-645,-8-5-387,9 15 129,-6 6-387,7 13-129,-3 3-129,4 5 0,-2 2-129,-3-7-258,3-5 0,-8-18-774,7 0-1419,-9-16-1806,-1-35-129,0 17 129</inkml:trace>
          <inkml:trace contextRef="#ctx0" brushRef="#br0" timeOffset="1748.1">1121-1756 258,'19'-4'3870,"12"4"129,-15 0-129,0 0-2709,8 14 0,-5-4-258,5 17-129,-8-14 0,-1 16-129,-5-5-129,-3 8 0,-7-2-387,0 3 0,-10-4-258,-8-4-516,2 4-1032,-7-6-2451,2-14-258,5-8-129</inkml:trace>
          <inkml:trace contextRef="#ctx0" brushRef="#br0" timeOffset="1985.1135">1326-2155 5289,'0'-23'4644,"0"23"-387,4 16-516,2 22-3612,2 5-129,4 13 129,2 10 129,2 4-258,2 8-258,-2-7 0,0 7-516,-9-21-1290,2 0-2064,-1-8-387,-8-21 258</inkml:trace>
          <inkml:trace contextRef="#ctx0" brushRef="#br0" timeOffset="2396.1371">1565-1642 2322,'45'-9'4386,"-16"-6"-258,3 2-1548,-11-14-387,10 10-774,-8-9-645,5 9-129,-14-8-387,2 10-129,-9-8 129,-7 23-129,4-22 0,-4 22 0,0-19 0,0 19 0,-20 0-258,3 0 129,0 17-258,-8 0-129,5 11-129,-11 3 0,11 12 129,-3-5 0,13 13 0,1-2-129,9-1 387,6 3 0,11-4 129,8-5-258,6 2-2193,-1-8-1290,-4-17-129,4-4-258</inkml:trace>
        </inkml:traceGroup>
        <inkml:traceGroup>
          <inkml:annotationXML>
            <emma:emma xmlns:emma="http://www.w3.org/2003/04/emma" version="1.0">
              <emma:interpretation id="{A3929FE2-6770-4389-AB35-920210D2B9B6}" emma:medium="tactile" emma:mode="ink">
                <msink:context xmlns:msink="http://schemas.microsoft.com/ink/2010/main" type="inkWord" rotatedBoundingBox="5889,473 9066,416 9096,2055 5918,2112"/>
              </emma:interpretation>
              <emma:one-of disjunction-type="recognition" id="oneOf1">
                <emma:interpretation id="interp5" emma:lang="en-US" emma:confidence="0">
                  <emma:literal>formulas</emma:literal>
                </emma:interpretation>
                <emma:interpretation id="interp6" emma:lang="en-US" emma:confidence="0">
                  <emma:literal>formula</emma:literal>
                </emma:interpretation>
                <emma:interpretation id="interp7" emma:lang="en-US" emma:confidence="0">
                  <emma:literal>Formulas</emma:literal>
                </emma:interpretation>
                <emma:interpretation id="interp8" emma:lang="en-US" emma:confidence="0">
                  <emma:literal>formulae</emma:literal>
                </emma:interpretation>
                <emma:interpretation id="interp9" emma:lang="en-US" emma:confidence="0">
                  <emma:literal>forma</emma:literal>
                </emma:interpretation>
              </emma:one-of>
            </emma:emma>
          </inkml:annotationXML>
          <inkml:trace contextRef="#ctx0" brushRef="#br0" timeOffset="3595.2056">2561-1619 774,'21'-47'4128,"-7"34"258,8 6-387,-4 4-1548,2-4-1548,10 7-387,-1 0-129,5 0 0,-4-4 129,8 4-258,-5-2 0,5 2 129,-6 0-129,3 2 0,-4 9 0,1 10 0,-9 1 0,2 5-129,-10 0 0,1 1 0,-7-5-129,-2-5 0,-7-18 0,6 16 0,-6-16 0,5-15 0,2-8 129,2-4-129,3-4 0,-2-4 0,1 0 0,-2 1 0,-4 1 0,-5 7-129,-3-1 129,-11 7-129,-6 3 0,-7 7-129,0 6 0,-6-2-129,8 6-129,-3 2-258,15 19-2193,0-5-1419,7 4-129,6 1 0</inkml:trace>
          <inkml:trace contextRef="#ctx0" brushRef="#br0" timeOffset="3100.1773">2967-2325 1032,'19'-33'4257,"-9"15"0,-3 1-1548,-7-14-516,3 14 0,-6-15-903,0 15 0,-14-8-516,17 25-129,-36-28 0,16 28-258,-9 0 129,-1 15-258,-3 11-129,2 17-129,-1 13 0,2 22 0,7 19 0,5 20 0,8 14 0,5 9-129,5 6 258,9 0-258,7-6 0,2-11 0,1-17-129,-5-22-129,3-19 0,-11-26-645,9-2-1419,-15-27-1935,0-16-387,0 0-129</inkml:trace>
          <inkml:trace contextRef="#ctx0" brushRef="#br0" timeOffset="3952.2261">3214-1787 2709,'23'-7'3999,"7"2"129,-7 5-2451,-23 0 0,33 13-387,-33-13 0,36 35-258,-25-13 0,7 7-387,-7-1-387,2 1 0,-4-8-129,-2-4-129,-7-17 129,0 0 0,0 0 0,0 0 129,14-23-129,-13-4 129,-1-10 0,0 4-129,0-5 0,0 5-258,6 6 0,-4-3-387,-2 30-1032,11-27-2709,-11 27-387,19-13-129,-19 13 0</inkml:trace>
          <inkml:trace contextRef="#ctx0" brushRef="#br0" timeOffset="4571.2615">3622-1957 2580,'19'40'4128,"-12"-9"-129,4 17-258,5 7-3096,-6-2-387,3 8 0,-3-7 0,-1-4-129,1-10-129,-3-10 129,-7-30 0,14 17 129,-14-17 0,6-24 129,-6-6 0,7-3 0,-5-14 258,5-1-258,-4-4 0,5 7 0,-5-2-129,8 11 0,-3 4-129,4 11 129,-12 21-258,25-8 129,-9 12 0,4 12-129,-2 9 129,1 8 0,-2 0-129,-1 4 0,-5-1 0,-1-4 129,-4-3-129,-3-6 0,-3-23 129,3 21-129,-3-21 0,0 0 0,4-17 129,-1-5-129,4-10 0,-3-2 0,3-6 129,3-3-129,-1-1 0,1 8 0,0 2 0,0 14 0,-10 20 258,23-4-258,-23 4 0,26 26 0,-12 0 0,0 5 129,1 1-258,0-5 129,-2-5 0,0-4 0,-3-3 0,-10-15 0,19 21-258,-19-21 129,15 13-258,-15-13-774,16 0-2967,-16 0-387,0 0-129,14-13-258</inkml:trace>
          <inkml:trace contextRef="#ctx0" brushRef="#br0" timeOffset="5203.2976">4366-1997 3096,'3'-19'4257,"0"35"-387,1 11 129,-2 11-3225,-1 0-516,9 8 258,-4-5-387,7 3 0,-5-11 0,2-3 0,0-12 0,-10-18 0,25 2 129,-25-2 0,21-26 129,-9-1-129,-4-3 0,2-2 129,-3-4-258,2 3 129,-5 3-129,1 5-129,-2 7 129,-3 18-129,7-17 0,-7 17 0,7 7 0,-3 16 0,2 4-129,0 8 129,4 3-129,1-1 129,2 0-129,0-7 0,5-3 0,-2-10 0,4-11-129,-3-10-258,9-9-387,-12-17-387,15 3-516,-13-17-129,10 8-129,-15-15 258,10 7 129,-12-10 516,2-1 516,-5 2 1161,-6-8 1032,0 11 129,-6-3 258,6 19-258,-12 1 129,12 33-129,-3-17-129,7 30-387,2 7-387,8 24-258,0 2-129,6 15 0,0-1-129,2 7 0,-4 0-258,0-3 0,-1-3-258,-6-12 0,6-5-516,-9-27-1290,7-1-2064,-15-16-516,20 0-129,-20 0 388</inkml:trace>
          <inkml:trace contextRef="#ctx0" brushRef="#br0" timeOffset="5955.3406">5375-1880 3483,'0'-9'4902,"0"9"-129,0 0-645,-26-29-2064,26 29-387,-24-6-258,24 6-645,-31 6-258,13 8-129,-4 4-258,2 8 0,-2 4-129,2 2 0,1 9-129,5-8 129,4 8-129,6-9 0,4-3 0,0-9 129,0-20-129,27 16 0,-8-16 129,-1-12-129,4-10 129,-4-7-129,2-1 129,-3-3 0,-2 3 0,-2 2 0,-5 7 0,-8 21 129,12-19-129,-12 19 0,4 12 0,0 10-129,-1 5 0,1-1-129,6 7-129,-7-10-129,13 5-387,-16-28-516,26 23-1548,-10-23-1548,1-10-258,1-7-129</inkml:trace>
          <inkml:trace contextRef="#ctx0" brushRef="#br0" timeOffset="6292.3599">5731-2084 5805,'-14'9'4515,"-4"8"-129,-2 4-258,-5 7-3741,8 4-129,3-7 129,7 5-129,1-9-129,6-1 0,8-6 0,-8-14 0,32 23 129,-13-13 0,-4-3-129,2 5 129,-17-12 129,23 25-129,-23-25-129,7 27-129,-7-11 129,-2-2 0,-10 3-129,-5-1-129,-3 5 0,-4-8-516,4 19-2064,-9-9-1806,-1 2-129,1-2-387,2-1 259</inkml:trace>
        </inkml:traceGroup>
      </inkml:traceGroup>
    </inkml:traceGroup>
    <inkml:traceGroup>
      <inkml:annotationXML>
        <emma:emma xmlns:emma="http://www.w3.org/2003/04/emma" version="1.0">
          <emma:interpretation id="{E53AC2C4-AFC8-4E97-9480-1ED18F48BB41}" emma:medium="tactile" emma:mode="ink">
            <msink:context xmlns:msink="http://schemas.microsoft.com/ink/2010/main" type="paragraph" rotatedBoundingBox="3829,4140 1978,4199 1939,2976 3790,2916" alignmentLevel="2"/>
          </emma:interpretation>
        </emma:emma>
      </inkml:annotationXML>
      <inkml:traceGroup>
        <inkml:annotationXML>
          <emma:emma xmlns:emma="http://www.w3.org/2003/04/emma" version="1.0">
            <emma:interpretation id="{64296B59-D8DB-4F65-B36F-A6705BD94062}" emma:medium="tactile" emma:mode="ink">
              <msink:context xmlns:msink="http://schemas.microsoft.com/ink/2010/main" type="line" rotatedBoundingBox="3829,4140 1978,4199 1939,2976 3790,2916"/>
            </emma:interpretation>
          </emma:emma>
        </inkml:annotationXML>
        <inkml:traceGroup>
          <inkml:annotationXML>
            <emma:emma xmlns:emma="http://www.w3.org/2003/04/emma" version="1.0">
              <emma:interpretation id="{52985622-A2DC-43CB-B147-24FB7A60C889}" emma:medium="tactile" emma:mode="ink">
                <msink:context xmlns:msink="http://schemas.microsoft.com/ink/2010/main" type="inkWord" rotatedBoundingBox="3829,4140 1978,4199 1939,2976 3790,2916"/>
              </emma:interpretation>
              <emma:one-of disjunction-type="recognition" id="oneOf2">
                <emma:interpretation id="interp10" emma:lang="en-US" emma:confidence="0">
                  <emma:literal>pray,</emma:literal>
                </emma:interpretation>
                <emma:interpretation id="interp11" emma:lang="en-US" emma:confidence="0">
                  <emma:literal>pa,</emma:literal>
                </emma:interpretation>
                <emma:interpretation id="interp12" emma:lang="en-US" emma:confidence="0">
                  <emma:literal>gas</emma:literal>
                </emma:interpretation>
                <emma:interpretation id="interp13" emma:lang="en-US" emma:confidence="0">
                  <emma:literal>png</emma:literal>
                </emma:interpretation>
                <emma:interpretation id="interp14" emma:lang="en-US" emma:confidence="0">
                  <emma:literal>png,</emma:literal>
                </emma:interpretation>
              </emma:one-of>
            </emma:emma>
          </inkml:annotationXML>
          <inkml:trace contextRef="#ctx0" brushRef="#br0" timeOffset="-38104.1794">434 177 2322,'10'-21'4515,"-8"1"-129,-2 3-129,4 1-3225,-4-9-258,0 9-129,-6-3 0,6 19-129,-17-28-129,1 21 0,-4 3-129,-5 4 0,-6 9 0,-4 11 0,-7 7-258,-1 9 129,0 7 0,-1 3-129,1-1 0,10 0 0,9-4 0,9-5 0,8-8 0,7-5 129,0-23 0,38 15-129,-10-15 129,8-1-129,0-9 0,-2-6 0,3 2-129,-4-11-258,3 10-129,-13-16-516,11 18-1935,-14-7-1677,-1 3-387,-9 3 0</inkml:trace>
          <inkml:trace contextRef="#ctx0" brushRef="#br0" timeOffset="-37744.1588">434 177 3999,'-31'-60'4515,"31"60"258,0 0-2451,0 0-516,-5 9-258,5-9-645,-4 47-129,3-12-258,1 20-129,1 4 0,6 15-129,-2 5-258,-1 7 129,2-2-129,-2-4 258,0-7-258,-1-9 129,0-13 0,-2-10-129,5-9 129,-3-9 0,0-6 0,-3-17-387,4 25 387,-4-25-516,0 15-258,0-15-774,0 0-3096,0 0-387,0 0-387,-10 0 258</inkml:trace>
          <inkml:trace contextRef="#ctx0" brushRef="#br0" timeOffset="-38640.2101">-798 631 1419,'24'7'4902,"-8"0"0,-16-7-258,0 0-2838,0 0-516,0-24-258,6 9-516,-5-14 0,8-4-258,0-13 0,6-4-129,1-8 258,1 1-258,3-5 0,3 7 0,-4 1 0,-1 11-129,-5 7 129,-1 9-129,-4 13 0,-8 14 129,20 0-129,-8 13 129,-2 15-129,0 8 0,1 7 0,5 3 129,-3 5-129,3-1 0,-2-3 0,2-6 129,-5-3-129,3-8 0,-2-5 0,-4-6-129,-8-19-129,15 17-258,-15-17-1032,0 0-3096,15 9-258,-15-9-387,0 0 129</inkml:trace>
          <inkml:trace contextRef="#ctx0" brushRef="#br0" timeOffset="-39172.2405">-1362 38 3612,'10'-16'4386,"-10"16"-258,20 3-2967,-20-3 0,36 12-258,-13-10-258,17 4 129,-3-6-258,11 8 0,-7-8-129,3 8 258,-8 1-129,-1 8 0,-14 4-129,-2 13 0,-18 5-129,-1 9 0,-7 3-129,-12 2 0,-8 0-129,-4 1 0,-4-7 0,-2-7-129,-2-6 0,-3-7 0,3-9 0,2-11-129,7-1-129,1-6 0,8 0-258,-4-13-903,25 13-1290,0 0-1806,-17-22-258,17 22 258</inkml:trace>
          <inkml:trace contextRef="#ctx0" brushRef="#br0" timeOffset="-39624.2664">-1313-1 129,'1'-18'3999,"-1"18"-903,0 0-516,0 0-387,2-18-387,-2 18-516,0 0-387,0 0-129,-3 12-129,2 4-258,-2 1 258,3 13-387,-3 7 0,3 13 0,0 10 0,3 14 0,-2 11-129,3 7 129,-2 10-258,4-2 258,-1 3-129,0-5 0,2-11 0,0-9-129,-1-16 129,-1-12-258,0-15-129,-5-18-516,4 1-1161,-4-18-2580,-10-18-258,-3-8-258</inkml:trace>
        </inkml:traceGroup>
      </inkml:traceGroup>
    </inkml:traceGroup>
    <inkml:traceGroup>
      <inkml:annotationXML>
        <emma:emma xmlns:emma="http://www.w3.org/2003/04/emma" version="1.0">
          <emma:interpretation id="{DEDE67A4-8CF7-41DF-A2DF-8FA1D6E11847}" emma:medium="tactile" emma:mode="ink">
            <msink:context xmlns:msink="http://schemas.microsoft.com/ink/2010/main" type="paragraph" rotatedBoundingBox="1797,5182 5851,4879 5951,6225 1898,6528" alignmentLevel="1"/>
          </emma:interpretation>
        </emma:emma>
      </inkml:annotationXML>
      <inkml:traceGroup>
        <inkml:annotationXML>
          <emma:emma xmlns:emma="http://www.w3.org/2003/04/emma" version="1.0">
            <emma:interpretation id="{212E8173-844B-4282-AB75-3E644F89EA88}" emma:medium="tactile" emma:mode="ink">
              <msink:context xmlns:msink="http://schemas.microsoft.com/ink/2010/main" type="line" rotatedBoundingBox="1797,5182 5851,4879 5951,6225 1898,6528"/>
            </emma:interpretation>
          </emma:emma>
        </inkml:annotationXML>
        <inkml:traceGroup>
          <inkml:annotationXML>
            <emma:emma xmlns:emma="http://www.w3.org/2003/04/emma" version="1.0">
              <emma:interpretation id="{AA27FF9B-BA9D-47B5-9F30-34D0A2A43CAB}" emma:medium="tactile" emma:mode="ink">
                <msink:context xmlns:msink="http://schemas.microsoft.com/ink/2010/main" type="inkWord" rotatedBoundingBox="1804,5274 3165,5172 3259,6426 1898,6528"/>
              </emma:interpretation>
              <emma:one-of disjunction-type="recognition" id="oneOf3">
                <emma:interpretation id="interp15" emma:lang="en-US" emma:confidence="0">
                  <emma:literal>[pn</emma:literal>
                </emma:interpretation>
                <emma:interpretation id="interp16" emma:lang="en-US" emma:confidence="0">
                  <emma:literal>(pm</emma:literal>
                </emma:interpretation>
                <emma:interpretation id="interp17" emma:lang="en-US" emma:confidence="0">
                  <emma:literal>Apr</emma:literal>
                </emma:interpretation>
                <emma:interpretation id="interp18" emma:lang="en-US" emma:confidence="0">
                  <emma:literal>(p</emma:literal>
                </emma:interpretation>
                <emma:interpretation id="interp19" emma:lang="en-US" emma:confidence="0">
                  <emma:literal>(pn</emma:literal>
                </emma:interpretation>
              </emma:one-of>
            </emma:emma>
          </inkml:annotationXML>
          <inkml:trace contextRef="#ctx0" brushRef="#br0" timeOffset="-35404.025">-1209 2424 258,'6'-51'4515,"4"29"0,13 6-258,13 9-2709,-7-5-129,15 12-387,-8 0-387,9 10 129,-10 3-258,5 10-258,-17 4 0,-3 7 0,-10-2 0,-3 6 0,-7-1-258,-4 6 129,-14 0-129,-2-3 129,-7-2-129,-6-5 0,0 0-258,-4-6 129,4-4-258,0-11-129,6 1-129,-1-12-645,28-1-903,-28 4-2322,28-4-129,0-13-129</inkml:trace>
          <inkml:trace contextRef="#ctx0" brushRef="#br0" timeOffset="-35780.0465">-1183 2472 3225,'0'-25'4257,"-1"4"0,-6 4-2580,7 17-258,0 0-387,0 0-258,0 0-129,0 0-129,0 31 129,0 11-129,0 12-129,8 14 0,-2 14-129,5 9 0,-1 0 0,2 3 0,-2-10-129,0-10-129,-1-14 129,-1-12-258,2-10 129,-6-19-258,2-1-129,-6-18-774,0 0-2322,0 0-1161,0 0-387,0-14 258</inkml:trace>
          <inkml:trace contextRef="#ctx0" brushRef="#br0" timeOffset="-34887.9955">-529 2779 516,'0'28'4515,"0"-28"0,0 0 0,0 0-2709,0-9-387,0-18-258,4 3-516,1-16-258,5-2-129,-2-10 129,2 6-258,0-7 129,3 4-129,-3 3 0,5 5-129,-4 6 129,3 7-129,-4 7 0,2 2 129,-12 19-129,20-20 129,-20 20-129,24 3 129,-12 14 0,5 4 129,-1 8 0,6 12-129,-3-1 0,1 3 129,-1 1-258,-1-1 129,-2-10-129,-3-1 0,-2-7 0,-4-8-129,-7-17-258,11 15-387,-11-15-387,0 0-3354,0 0-258,5-16-387,-3-5 129</inkml:trace>
          <inkml:trace contextRef="#ctx0" brushRef="#br0" timeOffset="-32443.8557">-1333 2251 2580,'-27'0'4257,"27"0"-129,-26 14-2580,6-2-129,7 13-645,-7 2 129,4 18-387,-4 7 258,10 21-258,-4 2 129,13 21 0,-1 1 0,9 10-258,8-5 0,10 0-129,5-8 0,9-8-129,4-12 0,6-17-129,6-8-129,4-20-516,18-12-3354,-5-15-387,9-7-516,5-20-129</inkml:trace>
        </inkml:traceGroup>
        <inkml:traceGroup>
          <inkml:annotationXML>
            <emma:emma xmlns:emma="http://www.w3.org/2003/04/emma" version="1.0">
              <emma:interpretation id="{C95C70FD-6F45-4716-89ED-C9FFFF07B0B3}" emma:medium="tactile" emma:mode="ink">
                <msink:context xmlns:msink="http://schemas.microsoft.com/ink/2010/main" type="inkWord" rotatedBoundingBox="3482,5056 4491,4981 4584,6220 3574,6295"/>
              </emma:interpretation>
              <emma:one-of disjunction-type="recognition" id="oneOf4">
                <emma:interpretation id="interp20" emma:lang="en-US" emma:confidence="0">
                  <emma:literal>9)</emma:literal>
                </emma:interpretation>
                <emma:interpretation id="interp21" emma:lang="en-US" emma:confidence="0">
                  <emma:literal>q)</emma:literal>
                </emma:interpretation>
                <emma:interpretation id="interp22" emma:lang="en-US" emma:confidence="0">
                  <emma:literal>94)</emma:literal>
                </emma:interpretation>
                <emma:interpretation id="interp23" emma:lang="en-US" emma:confidence="0">
                  <emma:literal>9))</emma:literal>
                </emma:interpretation>
                <emma:interpretation id="interp24" emma:lang="en-US" emma:confidence="0">
                  <emma:literal>9</emma:literal>
                </emma:interpretation>
              </emma:one-of>
            </emma:emma>
          </inkml:annotationXML>
          <inkml:trace contextRef="#ctx0" brushRef="#br0" timeOffset="-34095.9502">368 2349 4257,'26'-24'4644,"-19"7"-129,-7 17-1677,-1-37-1548,1 37 0,-17-28-387,17 28-258,-33-14 0,14 14-258,-5 0 129,4 9-387,-2 12 0,-1 8-129,3 4 0,3 5 129,3 1-129,4 3 0,4-1-129,6-3 258,0-6-129,10-9 0,7-2-129,3-8 129,6-4 0,0-6-129,3-3 0,-4-2-129,2-9 129,-4-4 0,-4-4 129,-6-4-129,-2 3 129,-5 0-129,-5 3 129,-1 17 0,0-20 0,0 20 0,0 0 0,-17 16 0,12 5 0,0 9 0,4 6 0,-1 9 129,2 7-129,0 2 0,3 2 0,3 1 129,-2 0 129,2-3 0,-5-6-129,2-7 0,0-11 0,0-7 0,-2-7 0,-1-16-129,0 0 0,18 0 129,-18 0-258,27-27 258,-13 4-258,5 0 129,-1 2-129,0-1 0,2 1 0,-3 7-129,-17 14 0,21-24 129,-21 24-129,13-16 0,-13 16 0,0 0 0,12-20-129,-12 20 0,0 0-258,5-24-774,-5 24-2451,15-10-774,-15 10-129,0 0 388</inkml:trace>
          <inkml:trace contextRef="#ctx0" brushRef="#br0" timeOffset="-32971.8859">934 1987 2967,'0'0'2967,"0"0"258,0 15-258,0-15-516,0 0-258,0 0-387,24 25-774,-13-8-129,18 15-258,-3 3 129,11 15-387,-6 11 0,5 9-129,-9 10-258,-4 8 129,-11 5-258,-9 1 129,-6 3-129,-22-5-129,-2 3-258,-13-21-1032,4-1-2967,-7-11-129,2-9-387,-1-13-258</inkml:trace>
        </inkml:traceGroup>
        <inkml:traceGroup>
          <inkml:annotationXML>
            <emma:emma xmlns:emma="http://www.w3.org/2003/04/emma" version="1.0">
              <emma:interpretation id="{6517F74D-B4AD-4D7C-BA84-C1BF2B1CEED6}" emma:medium="tactile" emma:mode="ink">
                <msink:context xmlns:msink="http://schemas.microsoft.com/ink/2010/main" type="inkWord" rotatedBoundingBox="4836,5241 5872,5164 5916,5751 4880,5829"/>
              </emma:interpretation>
              <emma:one-of disjunction-type="recognition" id="oneOf5">
                <emma:interpretation id="interp25" emma:lang="en-US" emma:confidence="0">
                  <emma:literal>vr</emma:literal>
                </emma:interpretation>
                <emma:interpretation id="interp26" emma:lang="en-US" emma:confidence="0">
                  <emma:literal>or</emma:literal>
                </emma:interpretation>
                <emma:interpretation id="interp27" emma:lang="en-US" emma:confidence="0">
                  <emma:literal>war</emma:literal>
                </emma:interpretation>
                <emma:interpretation id="interp28" emma:lang="en-US" emma:confidence="0">
                  <emma:literal>Vr</emma:literal>
                </emma:interpretation>
                <emma:interpretation id="interp29" emma:lang="en-US" emma:confidence="0">
                  <emma:literal>w</emma:literal>
                </emma:interpretation>
              </emma:one-of>
            </emma:emma>
          </inkml:annotationXML>
          <inkml:trace contextRef="#ctx0" brushRef="#br0" timeOffset="-31691.8127">1505 2412 1032,'0'0'4515,"0"0"0,0 0-129,0 0-2580,0 0-387,0 0-258,7 24-645,4-3-129,2 8 0,4 7 0,2 5-129,1 0 0,1 5-129,-5-2 129,0-8-129,-1-2 0,-4-11 129,-1-6-129,-10-17 129,18 3-129,-18-3 129,19-24-129,-8-5 129,2-7-129,1-8 0,4-1-129,-4-4 0,0 5 0,-1 4-258,-4 1 0,5 14-387,-13 0-774,-1 25-1806,0 0-1419,15-11-258,-15 11-516</inkml:trace>
          <inkml:trace contextRef="#ctx0" brushRef="#br0" timeOffset="-31175.7832">2171 2378 3096,'-1'-16'4902,"1"16"-516,10 4 0,9 16-3225,-19-20 129,30 40-129,-16-18-387,12 12-258,-12-6 0,5 6-129,-5-9-129,-3 1 0,-2-9 0,-9-17-129,4 14 0,-4-14 0,0 0 0,0-25-129,0 0 129,0-5-129,0-6 129,4-11-129,2 3 0,3-7-129,4 8 129,1-1 0,3 5 0,2 8-129,1 5 129,-3 9-129,2 9-129,-19 8 0,30-4-129,-30 4-258,20 7-516,-20-7-3096,0 19-516,0-19-258,-5 26-129</inkml:trace>
        </inkml:traceGroup>
      </inkml:traceGroup>
    </inkml:traceGroup>
    <inkml:traceGroup>
      <inkml:annotationXML>
        <emma:emma xmlns:emma="http://www.w3.org/2003/04/emma" version="1.0">
          <emma:interpretation id="{525D0448-2299-432A-A22B-72CD4F0202E2}" emma:medium="tactile" emma:mode="ink">
            <msink:context xmlns:msink="http://schemas.microsoft.com/ink/2010/main" type="paragraph" rotatedBoundingBox="1276,7111 5549,6930 5600,8145 1328,832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ED40FC60-AD67-4CC2-85B8-D43C9FF76CEA}" emma:medium="tactile" emma:mode="ink">
              <msink:context xmlns:msink="http://schemas.microsoft.com/ink/2010/main" type="line" rotatedBoundingBox="1276,7111 5549,6930 5600,8145 1328,8327"/>
            </emma:interpretation>
          </emma:emma>
        </inkml:annotationXML>
        <inkml:traceGroup>
          <inkml:annotationXML>
            <emma:emma xmlns:emma="http://www.w3.org/2003/04/emma" version="1.0">
              <emma:interpretation id="{C12C7270-18A8-44F9-B10B-335997F7B06B}" emma:medium="tactile" emma:mode="ink">
                <msink:context xmlns:msink="http://schemas.microsoft.com/ink/2010/main" type="inkWord" rotatedBoundingBox="1276,7111 5549,6930 5600,8145 1328,8327"/>
              </emma:interpretation>
              <emma:one-of disjunction-type="recognition" id="oneOf6">
                <emma:interpretation id="interp30" emma:lang="en-US" emma:confidence="0">
                  <emma:literal>~(pnq)</emma:literal>
                </emma:interpretation>
                <emma:interpretation id="interp31" emma:lang="en-US" emma:confidence="0">
                  <emma:literal>~ (pray</emma:literal>
                </emma:interpretation>
                <emma:interpretation id="interp32" emma:lang="en-US" emma:confidence="0">
                  <emma:literal>~ (png)</emma:literal>
                </emma:interpretation>
                <emma:interpretation id="interp33" emma:lang="en-US" emma:confidence="0">
                  <emma:literal>~(prq)</emma:literal>
                </emma:interpretation>
                <emma:interpretation id="interp34" emma:lang="en-US" emma:confidence="0">
                  <emma:literal>~ (pig)</emma:literal>
                </emma:interpretation>
              </emma:one-of>
            </emma:emma>
          </inkml:annotationXML>
          <inkml:trace contextRef="#ctx0" brushRef="#br0" timeOffset="-29207.6706">-2026 4827 3483,'0'24'3483,"-10"-7"-1290,10-17-129,0 0-774,0 0 0,0 0-516,0 0 129,-1-33-129,2 10 129,2-12-258,6 1 0,-3-6-129,5 9-129,-2-3 0,2 9-129,3-2-129,1 16 129,3 4-129,2 7-129,5 8 0,-4 8 0,6 9 0,-2 0 0,-2 5 0,1-3 0,-6 0 0,2-6 0,-2-3-129,2-5 258,0-6-129,1-6 0,4-1 0,0-3-129,0-8 129,-1-4 0,-3-2 0,-3-7 0,-6 0-129,-2-2 0,-1 1 0,-5-3-258,2 11-129,-6-11-1161,9 10-2709,-9 18-258,15-18-258</inkml:trace>
          <inkml:trace contextRef="#ctx0" brushRef="#br0" timeOffset="-27743.5868">-801 4048 2580,'0'0'3741,"0"0"129,2 30-2838,-9-8 129,1 18-129,-16 1-129,11 20 0,-12 5-258,7 17 129,-5 3-387,11 10-129,-2-5 0,12 4 129,0-3-387,16-6 258,10-15 0,4-9-129,9-13 0,-1-11-129,4-10 0,-5-11-645,4-5-1935,-11-11-1806,-5-2-258,-4-13 0</inkml:trace>
          <inkml:trace contextRef="#ctx0" brushRef="#br0" timeOffset="-27479.5717">-397 4528 3999,'0'17'4257,"7"17"0,6 16-2709,-12 0-387,15 20-129,-9 4-258,7 11-258,-2-13-258,4 1-129,-2-9 0,-1-13-258,3-13-129,-6-13-1548,-10-25-2193,24 11-516,-24-11 129</inkml:trace>
          <inkml:trace contextRef="#ctx0" brushRef="#br0" timeOffset="-27163.5537">-327 4471 1806,'27'-51'4257,"-8"26"129,2 1-2322,12 14-129,-6-6-516,9 16-516,-7 0-516,1 18 0,-5 8-258,-4 9 0,-10 2 0,-4 7 0,-7 0-129,0-1 129,-8 1-129,-5-6 0,-6-3-129,-4-8 0,3 0-645,-8-13-1032,6-5-2322,2 4-387,-3-10 0</inkml:trace>
          <inkml:trace contextRef="#ctx0" brushRef="#br0" timeOffset="-26728.5288">304 4799 3870,'23'7'4257,"-23"-7"-129,6-17-2193,-6 17-516,11-45-516,-2 20-258,-4-15-129,5-3-258,-1-11 258,4 4-387,-3-4 129,7 11-129,-3-1 0,2 14 0,-2 3 0,1 18-129,-15 9 129,30 8 0,-13 16-129,-1 7 0,1 2 129,-1 7-129,1 5 0,3-5 0,-4 2-129,-4-9-129,4 0-903,-13-8-2580,4-9-774,-7-16-258,16 9 258</inkml:trace>
          <inkml:trace contextRef="#ctx0" brushRef="#br0" timeOffset="-25976.4858">1308 4284 1419,'21'-13'4515,"-13"-4"258,-8 17-258,-1-26-2451,1 26-387,-9-17-903,9 17-129,-11-15-258,11 15-129,-20-6-129,4 6-129,-4 12 129,-6 10-258,-5 11 129,-4 7-129,-1 9 129,2 6-129,3-1 0,6 0 129,7-5 0,11-7 0,7-13 0,8-12 129,14-16-129,5-2 129,1-20-129,4-2 0,-1-7 129,-3-3-129,-8 3 0,-2 2 0,-9 8 0,-9 20 0,6-17 0,-6 17 0,0 0-129,-6 21 129,0 2 0,3 4 0,2 8 0,1 3 0,0 7 0,0 5 0,4 3-129,-1 4 258,1 0-129,-4-4 0,0 1 0,0-6 0,0-6 0,0-11 0,-4-5 0,3-9 0,1-17 129,0 0-129,0 0 0,12 0 0,0-19 0,1 1 0,7-9 0,-2 1-129,5-4 129,-6 2-129,3 3-129,-5-2-129,3 7-516,-12-8-1677,3 6-1935,-2 5-129,-1-1-258</inkml:trace>
          <inkml:trace contextRef="#ctx0" brushRef="#br0" timeOffset="-25572.4627">1851 4024 3483,'26'-8'5031,"12"12"-387,-9 9 0,-2-7-3096,19 25-516,-8-11 0,13 21-258,-14-2-129,0 17-387,-13 5 129,-8 9-258,-10 8 0,-6 2-129,-16 5 0,-6-2 0,-3 0-258,-2-10 258,2-5-516,-2-21-129,10 11-1290,-6-23-2580,10-8-129,2-9-645,11-18 387</inkml:trace>
        </inkml:traceGroup>
      </inkml:traceGroup>
    </inkml:traceGroup>
    <inkml:traceGroup>
      <inkml:annotationXML>
        <emma:emma xmlns:emma="http://www.w3.org/2003/04/emma" version="1.0">
          <emma:interpretation id="{570D049A-E711-4032-818D-2F6CA2D27F73}" emma:medium="tactile" emma:mode="ink">
            <msink:context xmlns:msink="http://schemas.microsoft.com/ink/2010/main" type="paragraph" rotatedBoundingBox="2516,8801 5811,8879 5784,10007 2489,9929" alignmentLevel="1"/>
          </emma:interpretation>
        </emma:emma>
      </inkml:annotationXML>
      <inkml:traceGroup>
        <inkml:annotationXML>
          <emma:emma xmlns:emma="http://www.w3.org/2003/04/emma" version="1.0">
            <emma:interpretation id="{D2000076-36DC-4AA8-8058-1A6485E14189}" emma:medium="tactile" emma:mode="ink">
              <msink:context xmlns:msink="http://schemas.microsoft.com/ink/2010/main" type="line" rotatedBoundingBox="2516,8801 5811,8879 5784,10007 2489,9929"/>
            </emma:interpretation>
          </emma:emma>
        </inkml:annotationXML>
        <inkml:traceGroup>
          <inkml:annotationXML>
            <emma:emma xmlns:emma="http://www.w3.org/2003/04/emma" version="1.0">
              <emma:interpretation id="{DCD0B2A6-2528-4C1E-8130-1E2FB0C7082D}" emma:medium="tactile" emma:mode="ink">
                <msink:context xmlns:msink="http://schemas.microsoft.com/ink/2010/main" type="inkWord" rotatedBoundingBox="2516,8801 4534,8849 4508,9970 2489,9922"/>
              </emma:interpretation>
              <emma:one-of disjunction-type="recognition" id="oneOf7">
                <emma:interpretation id="interp35" emma:lang="en-US" emma:confidence="0">
                  <emma:literal>p=7</emma:literal>
                </emma:interpretation>
                <emma:interpretation id="interp36" emma:lang="en-US" emma:confidence="0">
                  <emma:literal>4=7</emma:literal>
                </emma:interpretation>
                <emma:interpretation id="interp37" emma:lang="en-US" emma:confidence="0">
                  <emma:literal>21=7</emma:literal>
                </emma:interpretation>
                <emma:interpretation id="interp38" emma:lang="en-US" emma:confidence="0">
                  <emma:literal>71=7</emma:literal>
                </emma:interpretation>
                <emma:interpretation id="interp39" emma:lang="en-US" emma:confidence="0">
                  <emma:literal>PE</emma:literal>
                </emma:interpretation>
              </emma:one-of>
            </emma:emma>
          </inkml:annotationXML>
          <inkml:trace contextRef="#ctx0" brushRef="#br0" timeOffset="-24452.3986">-838 6196 1548,'76'-48'4386,"-27"30"129,-4-1-258,0-2-2838,11 17-387,-14 4-387,4 9-258,-10 15 0,-9 10-129,-10 4 0,-8 5-129,-9 1 129,-9 0-129,-11-3 0,-10-1 0,-3-9-129,-5-7 0,-5-5-129,0-4 0,6-3-387,0-11-516,14 8-1548,3-9-1806,4 0-387,16 0 129</inkml:trace>
          <inkml:trace contextRef="#ctx0" brushRef="#br0" timeOffset="-24784.4176">-794 6181 1419,'0'0'4257,"0"0"129,-8 10-129,8-10-3225,-9 43-387,4-8 258,5 16-387,0 2 0,5 15 0,0-2-387,5 11 129,-2-7-258,4-4 129,-1-4-129,-4-13 0,2-5-387,-6-21-774,2-6-2709,-5-17-516,0 0-129,0 0-128</inkml:trace>
          <inkml:trace contextRef="#ctx0" brushRef="#br0" timeOffset="-23988.3721">212 6282 1032,'0'0'4128,"0"0"645,0 0-387,0 0-2451,18 0-645,-18 0 0,44-4-387,-18-3-129,15 7 0,1-12-387,9 8 129,-4-5-516,2 2 258,-5-3-258,-4 4 129,-2-4-129,-10 5-129,-6 2 0,-22 3 0,24-5-387,-24 5-387,0 0-1290,0 0-2322,-11 0-258,11 0-387</inkml:trace>
          <inkml:trace contextRef="#ctx0" brushRef="#br0" timeOffset="-23619.3509">373 6426 1677,'0'0'4386,"0"0"516,10 9-516,-10-9-2838,38 0-387,-16-11 258,16 11-516,-8-11-258,11 5-129,-7-1-387,2-3 129,-3 4-258,-6-1-258,-2 0 0,-7-3-387,2 10-1161,-20 0-2580,0 0-258,11-20-258,-11 20-128</inkml:trace>
          <inkml:trace contextRef="#ctx0" brushRef="#br0" timeOffset="-23124.3226">683 5856 3354,'-10'-29'4773,"10"29"-129,0 0-258,0 0-2967,10 11-645,14 6-129,-3-1-129,10 4-129,2 1 0,7 2-129,-1-2-129,2 2 129,1-4-129,-4-2 0,-2-6 0,-2 0-129,-6-6 129,-4-2-129,-4 1 129,-3-4-129,-17 0 0,23 6 0,-23-6 0,10 15 0,-10 0 0,-1 2 0,-11 17 129,-4 4-258,-5 2 129,-1 3-129,-3 5 129,0-4-129,1-1 129,1-1-129,5-11 0,3-6 0,7 2-387,8-27-129,-10 38-516,10-38-1290,-9 13-2193,9-13 129,0 0-516</inkml:trace>
        </inkml:traceGroup>
        <inkml:traceGroup>
          <inkml:annotationXML>
            <emma:emma xmlns:emma="http://www.w3.org/2003/04/emma" version="1.0">
              <emma:interpretation id="{24677CF1-0041-4C91-8613-5E5C74565E27}" emma:medium="tactile" emma:mode="ink">
                <msink:context xmlns:msink="http://schemas.microsoft.com/ink/2010/main" type="inkWord" rotatedBoundingBox="5177,8986 5808,9001 5784,10007 5153,9992"/>
              </emma:interpretation>
              <emma:one-of disjunction-type="recognition" id="oneOf8">
                <emma:interpretation id="interp40" emma:lang="en-US" emma:confidence="1">
                  <emma:literal>q</emma:literal>
                </emma:interpretation>
                <emma:interpretation id="interp41" emma:lang="en-US" emma:confidence="0">
                  <emma:literal>g</emma:literal>
                </emma:interpretation>
                <emma:interpretation id="interp42" emma:lang="en-US" emma:confidence="0">
                  <emma:literal>9</emma:literal>
                </emma:interpretation>
                <emma:interpretation id="interp43" emma:lang="en-US" emma:confidence="0">
                  <emma:literal>{</emma:literal>
                </emma:interpretation>
                <emma:interpretation id="interp44" emma:lang="en-US" emma:confidence="0">
                  <emma:literal>y</emma:literal>
                </emma:interpretation>
              </emma:one-of>
            </emma:emma>
          </inkml:annotationXML>
          <inkml:trace contextRef="#ctx0" brushRef="#br0" timeOffset="-22228.2714">2040 6077 903,'17'-18'4128,"-17"18"387,7-20-1290,-7 20-516,0 0-645,11-14-258,-11-3-645,0 17-258,-10-20-129,10 20-258,-20-6-129,20 6-129,-37 6 0,13 14 0,-3 4-258,-2 10 129,2 9 0,3-1-258,1-2 129,8-1-129,5-6 129,6-8-129,4-8 258,0-17-258,24 0 0,-5-6 387,1-10-387,1-4 387,4-1-387,-2 0 258,-3 0-129,1 10 129,-5-1-129,-16 12 0,26-5 0,-26 5-129,17 14 258,-10 8-258,-3 9 129,2 10-129,0 9 258,-1 16-258,-2 8 129,2 7-129,-3 0 129,0-2 129,-1-1-129,-1-11 0,0-10 0,3-20 129,-1-11-129,2-12 0,-4-14 129,16-5 0,-3-13-129,5-10 129,4-2-129,1-10 0,4-1 258,3-5-258,3 5 0,-2 1 0,-2 2 0,-2 7 0,-3 7 0,-5 7 0,-3 4-258,-16 13 258,15-10-129,-15 10-258,0 0-387,0 0-1419,-8 7-2193,8-7-645,-20 21-129,20-21-129</inkml:trace>
        </inkml:traceGroup>
      </inkml:traceGroup>
    </inkml:traceGroup>
    <inkml:traceGroup>
      <inkml:annotationXML>
        <emma:emma xmlns:emma="http://www.w3.org/2003/04/emma" version="1.0">
          <emma:interpretation id="{C0D9DEFD-899B-4169-BF4E-EA6141B18E52}" emma:medium="tactile" emma:mode="ink">
            <msink:context xmlns:msink="http://schemas.microsoft.com/ink/2010/main" type="paragraph" rotatedBoundingBox="1712,10658 12233,9583 12555,12735 2034,13811" alignmentLevel="1"/>
          </emma:interpretation>
        </emma:emma>
      </inkml:annotationXML>
      <inkml:traceGroup>
        <inkml:annotationXML>
          <emma:emma xmlns:emma="http://www.w3.org/2003/04/emma" version="1.0">
            <emma:interpretation id="{52C09B7E-9382-40A2-9598-4E36C1FA72EE}" emma:medium="tactile" emma:mode="ink">
              <msink:context xmlns:msink="http://schemas.microsoft.com/ink/2010/main" type="inkBullet" rotatedBoundingBox="1712,10658 3153,10511 3344,12381 1903,12528"/>
            </emma:interpretation>
            <emma:one-of disjunction-type="recognition" id="oneOf9">
              <emma:interpretation id="interp45" emma:lang="en-US" emma:confidence="0">
                <emma:literal>(p,</emma:literal>
              </emma:interpretation>
              <emma:interpretation id="interp46" emma:lang="en-US" emma:confidence="0">
                <emma:literal>(pa</emma:literal>
              </emma:interpretation>
              <emma:interpretation id="interp47" emma:lang="en-US" emma:confidence="0">
                <emma:literal>(Pa</emma:literal>
              </emma:interpretation>
              <emma:interpretation id="interp48" emma:lang="en-US" emma:confidence="0">
                <emma:literal>(pn</emma:literal>
              </emma:interpretation>
              <emma:interpretation id="interp49" emma:lang="en-US" emma:confidence="0">
                <emma:literal>(pr</emma:literal>
              </emma:interpretation>
            </emma:one-of>
          </emma:emma>
        </inkml:annotationXML>
        <inkml:trace contextRef="#ctx0" brushRef="#br0" timeOffset="-6044.3457">-1339 7659 4902,'-1'-26'4902,"1"12"-387,0 14-129,0 0-3612,-12 10-387,0 19 0,-10 12-258,-2 27 129,-8 22-129,2 27 258,3 14-129,8 23 387,9 6-258,10 8 0,8-7-129,20-14 129,9-14-258,12-22-129,5-9-129,5-31-387,15-7-516,-8-23-3225,14-14-387,8-11-258,2-13-516</inkml:trace>
        <inkml:trace contextRef="#ctx0" brushRef="#br0" timeOffset="-17904.024">-994 8197 3354,'6'-16'3870,"-6"16"-1548,0 0-516,0 0-258,0 0-516,0 0-258,0 0 0,0 0-258,0 0 0,3 11 0,-2 17-129,6 15 0,-1 13 0,0 20 129,1 11-129,1 11-129,0 12 0,-3-2-129,1-2-258,-2-15 0,4-4-387,-7-24-645,6-14-2451,2-11-645,-9-24-129,0-14-258</inkml:trace>
        <inkml:trace contextRef="#ctx0" brushRef="#br0" timeOffset="-17135.9801">-942 8108 1161,'0'0'3483,"-6"-17"-1290,6 17-387,0 0 0,0 0-387,0-17-258,0 17 0,0 0-258,21-9 0,-21 9-129,25-11-129,-10 5-129,8 6 0,2 0-129,6 1 0,1 5 0,8 13-129,-6-3 0,2 12-129,-2-2 0,-7 5 0,-7-5 0,-7 7 129,-11-5 0,-2-2-129,-12 3 129,-9-1-129,-14 1 258,-2 5-258,-6 0-129,-1-3-129,4 6-516,-6-13-516,15 2-3096,2-2-387,5-11-258,24-13 129</inkml:trace>
        <inkml:trace contextRef="#ctx0" brushRef="#br0" timeOffset="-16211.9273">-321 8580 2322,'5'23'4128,"-5"-8"129,0-15-1806,0 0-1032,0 0 0,0-27-258,5 6-387,0-10 129,10-2-516,-5-10-129,8-1 129,-2-2-129,3 6 0,-6-1 0,2 11-129,-6 5-129,2 8 258,-11 17-129,0 0 0,19 0-129,-19 0 129,16 26 0,-8-1 0,1 4 129,1 7-129,-2 1 0,0 5 0,-3-4 0,1-2-129,-3-2-129,-3-6-129,4 1-774,-4-29-2064,-3 27-1419,3-27 0,0 0-516</inkml:trace>
      </inkml:traceGroup>
      <inkml:traceGroup>
        <inkml:annotationXML>
          <emma:emma xmlns:emma="http://www.w3.org/2003/04/emma" version="1.0">
            <emma:interpretation id="{DD6201A9-40D8-4429-90C7-1DCE1AF0C9EF}" emma:medium="tactile" emma:mode="ink">
              <msink:context xmlns:msink="http://schemas.microsoft.com/ink/2010/main" type="line" rotatedBoundingBox="3669,10574 12244,9698 12403,11247 3827,12124"/>
            </emma:interpretation>
          </emma:emma>
        </inkml:annotationXML>
        <inkml:traceGroup>
          <inkml:annotationXML>
            <emma:emma xmlns:emma="http://www.w3.org/2003/04/emma" version="1.0">
              <emma:interpretation id="{9B30DDBA-BB31-4CEC-8FDA-225D43800BF6}" emma:medium="tactile" emma:mode="ink">
                <msink:context xmlns:msink="http://schemas.microsoft.com/ink/2010/main" type="inkWord" rotatedBoundingBox="3715,11023 8637,10519 8750,11621 3827,12124"/>
              </emma:interpretation>
              <emma:one-of disjunction-type="recognition" id="oneOf10">
                <emma:interpretation id="interp50" emma:lang="en-US" emma:confidence="0">
                  <emma:literal>grip</emma:literal>
                </emma:interpretation>
                <emma:interpretation id="interp51" emma:lang="en-US" emma:confidence="0">
                  <emma:literal>grippe</emma:literal>
                </emma:interpretation>
                <emma:interpretation id="interp52" emma:lang="en-US" emma:confidence="0">
                  <emma:literal>grips</emma:literal>
                </emma:interpretation>
                <emma:interpretation id="interp53" emma:lang="en-US" emma:confidence="0">
                  <emma:literal>gripe</emma:literal>
                </emma:interpretation>
                <emma:interpretation id="interp54" emma:lang="en-US" emma:confidence="0">
                  <emma:literal>grappa</emma:literal>
                </emma:interpretation>
              </emma:one-of>
            </emma:emma>
          </inkml:annotationXML>
          <inkml:trace contextRef="#ctx0" brushRef="#br0" timeOffset="-15095.8634">682 8169 1806,'20'-8'4257,"-20"8"129,14-15-1806,-14 0-516,0 15-516,-4-17-387,4 17-129,-12-16-258,12 16-258,-20-13-129,20 13-129,-30-7 0,7 7-129,0 6-129,-1 8 129,-3 6-129,1 8 0,-1 8 129,1 4-258,5 13 258,2-6-129,11 0 129,0-3-129,8-5 0,0-11 129,13-11-258,3-8 258,6-9-129,2-7 0,-3-6 0,2-9-129,0-6 0,-3 0 129,0-1 0,-1-1-129,-5 2 0,-2 5 129,-4 0-129,-1 6 129,-7 17 0,7-23 0,-7 23-129,0 0 129,0 0 0,0 0 0,13 13 0,-7 2 0,-2 10 258,3 6-129,-1 6 0,0 9 0,-5 1 258,1 8-258,-2 2 0,0 2 0,0-2-129,-2-4 0,-2-9-129,1-4 129,2-10 0,1-6 0,0-24 0,0 23 0,0-23 0,0 0 0,17-4 129,-17 4-129,16-19 129,-16 19-129,13-21 129,-13 21 0,8-20-129,-8 20 129,0 0 0,0 0-129,0 0 129,0 0-129,2-16 129,-2 16-129,0 0 0,0 0 129,-9 6-129,9-6-129,0 0 129,0 0 129,-10 14-258,10-14 129,0 0 0,0 0 0,0 0 0,0 0 0,0 0 0,0 0-129,0 0 129,0 0 0,0 0 0,0 0 0,0 0 0,0 0 0,0 0 0,0 0 129,0 0-129,10-4 129,-10 4-129,21-33 0,-8 7 0,3-5 0,3-3 0,-1-3-129,1 1 258,-1 2-258,-5 5 258,0 6-129,-1 6-129,-12 17-129,13-17-387,-13 17-1161,0 0-2580,0 0-258,0 0-387,0 0 129</inkml:trace>
          <inkml:trace contextRef="#ctx0" brushRef="#br0" timeOffset="-13127.7509">1317 8495 1419,'-3'25'4257,"3"-25"258,0 0-1161,-3 23-1032,3-23-516,0 0-387,0 0-645,0 0-129,-7-20-129,7 1-129,3-9-258,7-6 0,-1-10 129,4-2 0,-1-6-129,3 3 0,-4-5 0,3 9 0,-4 1 129,1 10-129,-4 10 0,1 8-129,-8 16 129,16 10-129,-2 14 0,2 10 0,-2 6 0,5 7 0,1 3 129,1 3-129,-1-7 129,-4-6-129,1-5 0,-2-10-129,-1-3 129,-14-22-258,21 26-387,-21-26-645,0 0-2193,0 0-1161,15 0-258,-15 0-129</inkml:trace>
          <inkml:trace contextRef="#ctx0" brushRef="#br0" timeOffset="-12700.7264">1995 8061 1806,'16'4'3999,"-16"-4"258,17 40-387,-5-10-2580,-5-1-645,4 6 0,-2-4-258,-1-1-129,-3-8 129,2-1-129,-7-21 387,6 16-387,-6-16 0,0 0 0,-2-14 0,-2-3 0,-3-6-129,4-5-129,0-10 0,3 0 0,0-5 129,10-7-129,10 2 0,6 4-129,2 4 129,1 5-258,1 7 129,-4 9-258,0 10-129,-12 1-1161,-14 8-2451,19 2-387,-19-2-129</inkml:trace>
          <inkml:trace contextRef="#ctx0" brushRef="#br0" timeOffset="-12144.6946">2748 8281 1419,'17'15'3870,"-1"-9"0,-16-6-129,10-19-3096,-3 3-387,-1-6 0,4-5 129,-4-6-129,8-6 258,-4-12-129,8 5 0,-2-10 129,4 4-129,-5-2 129,3 10-258,-5 1 129,0 16 0,-5 2-129,-8 25-129,0 0 129,21 0 0,-17 25 0,3 8 0,-3 14 129,5 7-129,-5 7 0,6 4 0,-1 0-129,1-4 0,0-2-129,-2-8-129,5-5-516,-11-19-2064,6-3-1677,1-5-387,-9-19 0</inkml:trace>
          <inkml:trace contextRef="#ctx0" brushRef="#br0" timeOffset="-11420.6532">3572 7843 3096,'-14'11'3612,"14"-11"129,0 0-1806,0 0-516,0-9-387,17 9 129,-1-8 0,15 8-258,-4-7 258,11 7-516,-7-8-129,5 6-129,-7-3-129,-4 5 0,-6 0 0,-3 7-129,-11 8 129,1 8 0,-4 10-129,-2 4 0,0 10 0,0 1-129,0 8 0,-2-6 0,2-1 0,0-7-129,0-6 0,0-12 0,4-3-387,-4-21-387,19 29-1419,-19-29-2193,16 2-129,-16-2-258,21-8 517</inkml:trace>
          <inkml:trace contextRef="#ctx0" brushRef="#br0" timeOffset="-11159.6383">4210 7928 5160,'0'0'4386,"19"2"-129,-19 19-387,0 13-3612,0 15 0,0 11 0,-1 15-258,-1 2 129,-1 10 0,2-4-129,1-4 0,0-7 0,0-14-129,0-9 129,0-20-645,1 0-1419,-1-29-1935,0 0-258,0 0-129</inkml:trace>
          <inkml:trace contextRef="#ctx0" brushRef="#br0" timeOffset="-10872.6219">4189 7936 5160,'41'-19'4773,"-12"9"-387,7 10-129,2 0-3483,1 3-387,5 10 0,-6 1-129,-3 8 0,-15 3-129,-7 6 0,-8-1 0,-5 6 0,-18-6 0,-6 3-129,-6-6 0,-9-3-129,2-1-387,-6-15-645,19 9-1548,-5-8-1806,9-9 0,20 0-129</inkml:trace>
          <inkml:trace contextRef="#ctx0" brushRef="#br0" timeOffset="-10484.5997">4952 8071 5289,'53'24'4773,"-35"-20"-387,1-2-258,-19-2-3354,24-12-387,-8-12-258,-6-7 0,0-1-129,0-7 129,3-3 0,-6-8 129,7 1 0,-4 0 0,6 9 129,-6-1 129,3 11-258,-6 3 0,-7 27 0,17-19-129,-17 19 0,16 17 0,-5 6 0,-1 5-129,0 6 129,2 4-129,-1 3 129,1 1-129,-1-5-129,1 4-387,-9-22-1161,4 7-2580,0-8-387,-7-18-258,0 0-129</inkml:trace>
        </inkml:traceGroup>
        <inkml:traceGroup>
          <inkml:annotationXML>
            <emma:emma xmlns:emma="http://www.w3.org/2003/04/emma" version="1.0">
              <emma:interpretation id="{A27B08E7-E4EA-4FA3-9C04-E770B5553D2F}" emma:medium="tactile" emma:mode="ink">
                <msink:context xmlns:msink="http://schemas.microsoft.com/ink/2010/main" type="inkWord" rotatedBoundingBox="9266,10002 12244,9698 12385,11074 9407,11378"/>
              </emma:interpretation>
              <emma:one-of disjunction-type="recognition" id="oneOf11">
                <emma:interpretation id="interp55" emma:lang="en-US" emma:confidence="0">
                  <emma:literal>(5 t))</emma:literal>
                </emma:interpretation>
                <emma:interpretation id="interp56" emma:lang="en-US" emma:confidence="0">
                  <emma:literal>(52 t))</emma:literal>
                </emma:interpretation>
                <emma:interpretation id="interp57" emma:lang="en-US" emma:confidence="0">
                  <emma:literal>(53 t))</emma:literal>
                </emma:interpretation>
                <emma:interpretation id="interp58" emma:lang="en-US" emma:confidence="0">
                  <emma:literal>(sat))</emma:literal>
                </emma:interpretation>
                <emma:interpretation id="interp59" emma:lang="en-US" emma:confidence="0">
                  <emma:literal>(5=0+7)</emma:literal>
                </emma:interpretation>
              </emma:one-of>
            </emma:emma>
          </inkml:annotationXML>
          <inkml:trace contextRef="#ctx0" brushRef="#br0" timeOffset="-9184.5253">6269 7013 1032,'12'-24'3870,"-12"24"129,11-18-1677,-11 18-387,8-17-258,-8 17-516,0 0-258,0 0-258,0 0-258,-18 12 129,10 11-129,-8 4-129,-3 10 0,-3 4-129,-3 9 129,-1 9-129,-1 12 0,-1 6 0,0 10-129,7 5 129,2 5-129,7 5 0,6 2 129,6-7-129,1-11 129,12-7-258,10-15 129,-2-11 0,7-11 0,-3-14 0,0-10-129,0-3 0,-4-14-129,-1 2-516,-20-3-1548,18-11-1677,-18 11-387,14-27-129</inkml:trace>
          <inkml:trace contextRef="#ctx0" brushRef="#br0" timeOffset="-8776.502">6570 7553 5805,'1'-15'4515,"-1"15"-258,-20-3-258,-1 7-3612,-8 12-129,-2 11 0,-1 0 0,4 8 0,1 4-129,8-2 129,9-5-129,10-3 129,3-1-129,15-4 129,12-3-129,10-3 0,2-3 0,4-2 0,-5 4 129,1 0-258,-11-1 0,-4 1 0,-15 1 129,-8 1-129,-8 1-129,-15 0 129,-5 1-387,-13-8-129,2 10-645,-12-19-1677,9-1-1419,5-3-387,4-3-129</inkml:trace>
          <inkml:trace contextRef="#ctx0" brushRef="#br0" timeOffset="-8519.4873">6777 7670 5031,'68'0'4386,"-22"0"0,-2-1-516,3-7-2967,12 5-645,1-5 0,-3 4-258,-5 2 0,-8 0-258,-8 2-387,-16 0-387,-4 7-645,-16-7-387,0 0-129,-18 14-129,1-3-258,-10-2-258,-9-5-644</inkml:trace>
          <inkml:trace contextRef="#ctx0" brushRef="#br0" timeOffset="-8355.4779">6976 7832 3096,'0'25'2709,"19"6"-258,2-19-516,2-5-645,12-1-258,-5-6-387,7 0-516,-1 0-1161,-2-8-774,-7-8-645,8 7-1161,-23-11 129</inkml:trace>
          <inkml:trace contextRef="#ctx0" brushRef="#br0" timeOffset="-7980.4565">7177 7381 4128,'-7'27'4128,"7"-27"-258,25 24 129,2-5-3096,-2-9-387,11 10 129,-9-6 0,7 9 0,-11-9 0,6 13-129,-9-10 0,3 6-129,-9-5 129,4 2-129,-3-1 0,-1 3-129,-1 1 0,-3 3 0,-7 3-129,-3 3-129,-2 6 129,-12 3-129,-9 3-129,-5-1-129,-5 5-258,-7-17-387,12 17-1419,-10-21-2064,9-7-258,8-13-516,21-7 387</inkml:trace>
          <inkml:trace contextRef="#ctx0" brushRef="#br0" timeOffset="-7431.4251">7743 7531 5676,'45'0'4515,"-15"-6"-258,8-4-129,7-7-3999,3 4-3999,-2 0 129,-11-10-516,-3 6-258</inkml:trace>
          <inkml:trace contextRef="#ctx0" brushRef="#br0" timeOffset="-7643.4372">7761 7303 2967,'14'17'3483,"-8"21"129,-6-4-2322,0-1-258,0 16 0,-5-4-129,5 12-129,-7-10 129,7 10 0,0-13-129,2 1 258,2-11-387,10-4-129,-2-9-129,9-4-129,-2-12 0,2-1-258,5-4-129,-6-7-774,9 0-1935,-9-5-1290,-8-9-387,6 3-258</inkml:trace>
          <inkml:trace contextRef="#ctx0" brushRef="#br0" timeOffset="-7088.4054">8258 7003 516,'42'16'4257,"-19"-7"258,10 8-258,5 7-1290,-10-3-774,10 19-774,-13-3-645,5 10-258,-16 10 0,0 6-387,-9-3 129,-5 3-129,0-2 129,-8 1-129,-5-5 0,-4-2 0,-3-6-129,-4-2 0,1 2-387,-8-16-903,9 2-2838,-7-10-387,5-2-129,1-9-516</inkml:trace>
          <inkml:trace contextRef="#ctx0" brushRef="#br0" timeOffset="-6772.3874">8768 6816 4773,'33'-27'4773,"-33"27"-129,30 33-387,-16 11-2451,-1 11-1677,6 17 0,-1 3 129,1 16-129,-2 2 0,0 2 0,-3-7 129,4-2 258,-5-7-258,-6-3 0,-7-6 0,0-3-129,-16-10-129,-8-10-774,1-1-3354,-14 1-387,-6-7-258,-6-2-258</inkml:trace>
        </inkml:traceGroup>
      </inkml:traceGroup>
      <inkml:traceGroup>
        <inkml:annotationXML>
          <emma:emma xmlns:emma="http://www.w3.org/2003/04/emma" version="1.0">
            <emma:interpretation id="{4A96A117-4975-4927-81D9-88AAA16B2FF8}" emma:medium="tactile" emma:mode="ink">
              <msink:context xmlns:msink="http://schemas.microsoft.com/ink/2010/main" type="line" rotatedBoundingBox="4941,11753 10691,11540 10743,12944 4993,13157"/>
            </emma:interpretation>
          </emma:emma>
        </inkml:annotationXML>
        <inkml:traceGroup>
          <inkml:annotationXML>
            <emma:emma xmlns:emma="http://www.w3.org/2003/04/emma" version="1.0">
              <emma:interpretation id="{2D39C119-B3CD-409B-969C-25252FDC4412}" emma:medium="tactile" emma:mode="ink">
                <msink:context xmlns:msink="http://schemas.microsoft.com/ink/2010/main" type="inkWord" rotatedBoundingBox="4956,12158 5955,12121 5987,12967 4987,13004"/>
              </emma:interpretation>
              <emma:one-of disjunction-type="recognition" id="oneOf12">
                <emma:interpretation id="interp60" emma:lang="en-US" emma:confidence="0">
                  <emma:literal>I)</emma:literal>
                </emma:interpretation>
                <emma:interpretation id="interp61" emma:lang="en-US" emma:confidence="0">
                  <emma:literal>Is</emma:literal>
                </emma:interpretation>
                <emma:interpretation id="interp62" emma:lang="en-US" emma:confidence="0">
                  <emma:literal>It</emma:literal>
                </emma:interpretation>
                <emma:interpretation id="interp63" emma:lang="en-US" emma:confidence="0">
                  <emma:literal>If</emma:literal>
                </emma:interpretation>
                <emma:interpretation id="interp64" emma:lang="en-US" emma:confidence="0">
                  <emma:literal>=&gt;</emma:literal>
                </emma:interpretation>
              </emma:one-of>
            </emma:emma>
          </inkml:annotationXML>
          <inkml:trace contextRef="#ctx0" brushRef="#br0" timeOffset="-5651.3232">1633 9333 258,'-14'16'4515,"14"-16"129,9 14 0,6-14-2193,17 9-774,-5-9-129,22 4-516,-5-4-387,13 0-129,-5 0-387,1-2 0,-2-2-258,-11-2-387,0 6-1161,-18 0-1548,-22 0-1419,18 13-129,-18-13-258</inkml:trace>
          <inkml:trace contextRef="#ctx0" brushRef="#br0" timeOffset="-5411.3095">1699 9765 4257,'47'44'4644,"-8"-28"-387,-2-5-258,5-11-3483,12 0 0,-5-14 0,4 1-258,-8-7 129,1 0-258,-9-4-129,-5 1-129,-5 5-516,-17-8-1548,-4 6-2064,2 3 0,-8-6-516</inkml:trace>
          <inkml:trace contextRef="#ctx0" brushRef="#br0" timeOffset="-4992.2855">2000 9162 4773,'30'-18'4773,"-30"18"0,25-12-258,-5 13-3225,-20-1-258,42 19 0,-21-2-516,11 11 129,-3 1-258,8 4-129,1 2 0,7 1-129,-4 4 129,4-6-258,-1-4 129,0-1-129,-8-6 0,-2-1 0,-5-5 129,-9 1-258,-20-18 258,16 33-129,-16-11 0,-16 2 0,-5 8 0,-8 2 0,-5 6 0,-1 0-129,2 4-516,-5-10-258,18 13-1032,-10-14-2580,14-11-516,4-1-258,12-21-129</inkml:trace>
        </inkml:traceGroup>
        <inkml:traceGroup>
          <inkml:annotationXML>
            <emma:emma xmlns:emma="http://www.w3.org/2003/04/emma" version="1.0">
              <emma:interpretation id="{CEF64FE8-7014-4BBD-9442-A8B0E2428C44}" emma:medium="tactile" emma:mode="ink">
                <msink:context xmlns:msink="http://schemas.microsoft.com/ink/2010/main" type="inkWord" rotatedBoundingBox="7184,11670 10691,11540 10743,12944 7236,13074"/>
              </emma:interpretation>
              <emma:one-of disjunction-type="recognition" id="oneOf13">
                <emma:interpretation id="interp65" emma:lang="en-US" emma:confidence="0">
                  <emma:literal>(Eon)</emma:literal>
                </emma:interpretation>
                <emma:interpretation id="interp66" emma:lang="en-US" emma:confidence="0">
                  <emma:literal>(t=7n)</emma:literal>
                </emma:interpretation>
                <emma:interpretation id="interp67" emma:lang="en-US" emma:confidence="0">
                  <emma:literal>(tin)</emma:literal>
                </emma:interpretation>
                <emma:interpretation id="interp68" emma:lang="en-US" emma:confidence="0">
                  <emma:literal>(thin)</emma:literal>
                </emma:interpretation>
                <emma:interpretation id="interp69" emma:lang="en-US" emma:confidence="0">
                  <emma:literal>(ton)</emma:literal>
                </emma:interpretation>
              </emma:one-of>
            </emma:emma>
          </inkml:annotationXML>
          <inkml:trace contextRef="#ctx0" brushRef="#br0" timeOffset="-4008.2293">4043 8728 516,'17'-36'4128,"-17"36"387,16-26-1161,-15 12-1032,-1 14-387,0 0-645,15 2-258,-15-2-258,-3 43-258,-10-5-258,-1 21 129,-6 8-129,0 14 0,-6 10-129,0 11 258,-1 2-387,5 3 129,4-9 0,5-7-129,4-10 0,8-11 0,1-9-129,11-16 129,8-11 0,7-11-129,7 0-516,-1-23-903,6 4-2838,3-4-258,2-13-258,0-2-129</inkml:trace>
          <inkml:trace contextRef="#ctx0" brushRef="#br0" timeOffset="-3640.2082">4535 8932 2580,'-4'-17'4386,"4"17"0,0 0-129,0 0-3225,-2 19-258,2 6 0,0 17 258,0 3-387,9 14 0,-9-1-129,4 12-129,-1-5-129,0 3 0,-1-11 0,2-3-258,0-11 129,2-4 0,0-10-129,2-5 0,-8-24 0,27 21 0,-8-20-129,-2-1-129,5-8-129,-4-14-258,11 9-774,-13-14-2064,4-3-1161,-2 0 0,-2-3-387</inkml:trace>
          <inkml:trace contextRef="#ctx0" brushRef="#br0" timeOffset="-3412.1952">4541 9268 258,'0'0'4515,"10"-2"0,9-8 129,12-3-1935,9 13-1419,-4-11-129,10 9-516,-8-2-387,1-2-387,-3 6-774,-16 0-2967,0 0-516,-3 3-645,-17-3 387</inkml:trace>
          <inkml:trace contextRef="#ctx0" brushRef="#br0" timeOffset="-3188.1824">5295 9253 6321,'43'30'4644,"-16"-23"-129,5-5-1290,2 6-2580,-5-6-258,3-2-387,-4 5-774,-8-6-1419,-2-5-2193,-3 6 0,-15 0-258</inkml:trace>
          <inkml:trace contextRef="#ctx0" brushRef="#br0" timeOffset="-2963.1695">5372 9434 2967,'62'27'3870,"-31"-17"0,7-7-2580,-8-9-129,4-2-516,-3-8-516,-3-1-774,2 1-1677,-5 8-1419,-7-14-258</inkml:trace>
          <inkml:trace contextRef="#ctx0" brushRef="#br0" timeOffset="-2596.1485">5617 9079 3096,'-20'-5'4257,"20"5"-129,0 0 129,1 12-3354,-1-12-129,29 23 0,-13-16 129,13 16 0,-6-8-258,10 11 129,-4-7-129,5 8-258,-8-12 129,4 6-129,-7-6-129,-1 1 0,-6-2-129,0 3 0,-12 0 0,-2 2-129,-2 4 129,-12 6-129,-4 5-129,-7 1-129,2 5-387,-15-13-1032,12 7-2838,0-4-387,0-4-129,9-12-387</inkml:trace>
          <inkml:trace contextRef="#ctx0" brushRef="#br0" timeOffset="-2136.1222">6175 9156 8256,'19'-8'4902,"2"9"-516,-18 29-1032,-3 0-2967,6 7-258,-6 11 0,1 0-129,-1 3 0,0-6-129,7-5 0,0-7 129,3-13 0,9-13 0,1-8 129,-3-11 0,8-16 0,-1 0 129,-1-10-129,3-3 0,2-2-129,-6 3 0,2 5 0,-3 2 0,-3 10 0,-3 4 0,-15 19 0,20-7-129,-20 7 129,2 23 0,-2 5 0,0 3 0,0 3 0,0 0 0,0 0 0,7-5 0,2-1 0,8-8-129,-3-2-258,5-10-129,6 2-516,-5-7-3225,10-6-387,2-6-129,2-12-129</inkml:trace>
          <inkml:trace contextRef="#ctx0" brushRef="#br0" timeOffset="-1452.0831">7004 8887 1806,'28'18'4902,"-2"-15"129,5 8-258,15 18-2064,-13-9-903,19 24-258,-17 1-645,11 13-129,-16 0 0,-1 12-516,-15 0 0,-10-1 0,-4-4-258,-15 2 0,-11-4-129,-11-1-129,0 6-516,-16-16-516,20 4-2967,-17-8-645,5 1-387,-1-13-129</inkml:trace>
        </inkml:traceGroup>
      </inkml:traceGroup>
    </inkml:traceGroup>
  </inkml:traceGroup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1:39.616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80D69259-386F-490D-BDD0-23FE766858E2}" emma:medium="tactile" emma:mode="ink">
          <msink:context xmlns:msink="http://schemas.microsoft.com/ink/2010/main" type="inkDrawing" rotatedBoundingBox="3369,2172 9012,1627 9029,1799 3385,2343" semanticType="underline" shapeName="Other">
            <msink:sourceLink direction="with" ref="{17B6C183-3B5A-4F69-9DFF-AC201F0AAAB7}"/>
          </msink:context>
        </emma:interpretation>
      </emma:emma>
    </inkml:annotationXML>
    <inkml:trace contextRef="#ctx0" brushRef="#br0">-7 421 1161,'0'19'4515,"16"-8"129,-16-11-129,22 1-3096,8 15 0,-3-14-387,19 10-129,1-8-258,20 7-129,7-11 129,19 7 0,8-7-129,19 0-129,12-7 0,21 0 0,20-7 0,14 2-129,15-5 129,20-1-258,15-8 0,12 0-129,12-5 129,3 0 0,5-8 0,3-5 0,-4 1-129,-5 3 129,-5 0-129,-11 3 129,-15 3-129,-17 11 129,-25 5-258,-21 8 129,-25 7 0,-22 3-129,-27 0 0,-27 5-129,-13 7-258,-25-12-258,-3 11-516,-27-11-3354,0 0-129,6-21-387,-6 21-258</inkml:trace>
  </inkml:traceGroup>
</inkml:ink>
</file>

<file path=ppt/ink/ink3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1:40.984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9012473E-B198-4EAC-A175-9250C595C82E}" emma:medium="tactile" emma:mode="ink">
          <msink:context xmlns:msink="http://schemas.microsoft.com/ink/2010/main" type="inkDrawing" rotatedBoundingBox="12366,13446 12510,764 12710,766 12566,13448" semanticType="verticalRange" shapeName="Other">
            <msink:sourceLink direction="with" ref="{FDE3470E-8423-4222-BBC5-0BD8B7317D2B}"/>
            <msink:destinationLink direction="with" ref="{8743519E-7CF8-4DB3-B338-A6AFC31B60CE}"/>
          </msink:context>
        </emma:interpretation>
      </emma:emma>
    </inkml:annotationXML>
    <inkml:trace contextRef="#ctx0" brushRef="#br0">158 0 645,'29'13'3741,"-29"-13"258,14 37-129,-4 2-2580,-10 2 0,6 23 0,-6 3-258,0 24-129,-10 3 0,7 20 0,-11 8-129,7 20-258,-8 7 0,7 16 129,-9 7-129,8 18-129,-5 7 258,4 17-387,-2-2 0,4 12 0,1 1-129,5 5 0,2 5 0,0 1 0,3 0 0,7 8 0,0 4 129,2 4 0,0 0-129,1 7 0,2-4 0,-3 3 0,0-4-129,2-5 0,-2 7 0,-4-4-129,1 3 258,-5-4 0,-4 0-129,0 6 129,0-2 0,-4-3 0,-3-8 0,-3-3-129,-3-14 0,0-3-129,1-9 258,0-8-129,-4-2 0,3-6 129,-3 0-258,1-2 0,4-2 0,1-4 129,0-1-258,3-5 258,2-8-129,-1-3 129,2-13 0,-2-6 129,-1-11-129,1-9 129,-1-5 0,0-15-129,4-4 0,-3-10 0,6-13 0,-1-5 0,1-4-258,0-15-387,5 4-1677,-5-20-2322,2-1-387,-2-12-387,-6 4-387</inkml:trace>
  </inkml:traceGroup>
</inkml:ink>
</file>

<file path=ppt/ink/ink4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2:22.356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F3B170B6-9E3C-4B89-96FA-568338BB3045}" emma:medium="tactile" emma:mode="ink">
          <msink:context xmlns:msink="http://schemas.microsoft.com/ink/2010/main" type="writingRegion" rotatedBoundingBox="12968,592 24626,148 25212,15563 13554,16006"/>
        </emma:interpretation>
      </emma:emma>
    </inkml:annotationXML>
    <inkml:traceGroup>
      <inkml:annotationXML>
        <emma:emma xmlns:emma="http://www.w3.org/2003/04/emma" version="1.0">
          <emma:interpretation id="{0A446184-81CA-47C7-9779-FF2975197402}" emma:medium="tactile" emma:mode="ink">
            <msink:context xmlns:msink="http://schemas.microsoft.com/ink/2010/main" type="paragraph" rotatedBoundingBox="13938,493 24649,268 24679,1719 13969,1943" alignmentLevel="1"/>
          </emma:interpretation>
        </emma:emma>
      </inkml:annotationXML>
      <inkml:traceGroup>
        <inkml:annotationXML>
          <emma:emma xmlns:emma="http://www.w3.org/2003/04/emma" version="1.0">
            <emma:interpretation id="{0D0216EF-BA85-4142-9DC4-CED147551683}" emma:medium="tactile" emma:mode="ink">
              <msink:context xmlns:msink="http://schemas.microsoft.com/ink/2010/main" type="line" rotatedBoundingBox="13938,493 24649,268 24679,1719 13969,1943"/>
            </emma:interpretation>
          </emma:emma>
        </inkml:annotationXML>
        <inkml:traceGroup>
          <inkml:annotationXML>
            <emma:emma xmlns:emma="http://www.w3.org/2003/04/emma" version="1.0">
              <emma:interpretation id="{19C21953-6BC2-4D68-9442-B44EBDDC455B}" emma:medium="tactile" emma:mode="ink">
                <msink:context xmlns:msink="http://schemas.microsoft.com/ink/2010/main" type="inkWord" rotatedBoundingBox="13939,548 16024,505 16053,1900 13969,1943">
                  <msink:destinationLink direction="with" ref="{62E3E265-9139-4EC9-8C12-FEFD35965432}"/>
                </msink:context>
              </emma:interpretation>
              <emma:one-of disjunction-type="recognition" id="oneOf0">
                <emma:interpretation id="interp0" emma:lang="en-US" emma:confidence="1">
                  <emma:literal>Sample</emma:literal>
                </emma:interpretation>
                <emma:interpretation id="interp1" emma:lang="en-US" emma:confidence="0">
                  <emma:literal>sample</emma:literal>
                </emma:interpretation>
                <emma:interpretation id="interp2" emma:lang="en-US" emma:confidence="0">
                  <emma:literal>•ample</emma:literal>
                </emma:interpretation>
                <emma:interpretation id="interp3" emma:lang="en-US" emma:confidence="0">
                  <emma:literal>•amply</emma:literal>
                </emma:interpretation>
                <emma:interpretation id="interp4" emma:lang="en-US" emma:confidence="0">
                  <emma:literal>Sampan</emma:literal>
                </emma:interpretation>
              </emma:one-of>
            </emma:emma>
          </inkml:annotationXML>
          <inkml:trace contextRef="#ctx0" brushRef="#br0">880-2117 1935,'18'-31'4515,"-15"15"129,-3 2-387,0 14-2193,-17-23-516,17 23-516,-31-17-387,11 14-258,-12 0-129,2 3 0,-9 10-258,-3 10 0,-6 7 0,1 9 129,0 4-129,4 7 0,6 8-129,8 1 258,13 0 129,13-7-258,6-4 129,20-5-129,10-6 129,7-5-129,6-8 129,0-2-129,-2-1 0,-4 3 0,-5 4-129,-11 1 129,-7 5 0,-7 3 129,-8 0-129,-2-4 0,-12 2 0,-8 0 0,-4-6 129,-5-2-129,-5-7 0,-3-4-129,-1-1 0,-2-7-129,7-2-516,-4-6-645,16-7-2709,-4 0-387,25 10-258,-18-29 0</inkml:trace>
          <inkml:trace contextRef="#ctx0" brushRef="#br0" timeOffset="444.0254">944-1635 2580,'36'-13'4902,"-36"13"-387,0 0 0,0 0-2580,0 0-774,0 0 129,-23 17-516,4 9-129,-8 3-387,2 10-129,-4-3 0,5 4 0,1 2 0,6-7-129,9-5-129,4-12 129,4-18 0,9 18 0,6-18 0,5-4 0,3-11 0,2-4 0,-2-6 0,4-1 0,-4-1 0,-5 0-129,-2 7 129,-16 20-129,24-16 129,-24 16-129,17 16 129,-12 4 0,3 11-129,2 5 129,3 4-129,2-6 0,2-4-387,-6-14-258,15 11-774,-26-27-2451,24 10-516,-24-10-387,23-24 129</inkml:trace>
          <inkml:trace contextRef="#ctx0" brushRef="#br0" timeOffset="1036.0592">1229-1606 2580,'20'4'4386,"-6"16"129,1 12-258,-7-7-2580,12 20-387,-11-6-387,7 11-129,-14-10-258,7-2-258,-8-7 0,1-7-129,-2-24 0,0 17-129,0-17 258,0-16-129,0-9-129,3-7 129,-2-7-129,2-4 0,3 1 129,-2 5-129,2 2 0,-2 3 0,2 7 0,-6 25 0,11-21 0,-11 21 0,16 4 0,-6 12 129,3 4-129,1 9 0,-1 2 129,3 2-129,-3 3 0,-2 2 0,1-6 129,-5-5-258,-2-5 129,-5-22 0,9 20 0,-9-20 0,0 0 0,9-27 0,-5 0 129,0-9-129,-2-4 0,0-1 0,0 0 129,2 8-258,-2 0 258,-1 13-258,-1 20 129,0 0 0,20 6 0,-7 21-129,0 4 129,3 5 0,-2 2 0,2 4 0,-3-2 0,-1-4 0,-3-4-258,-6-5-645,7-1-3096,-10-3-516,0-9-258,0-14-258</inkml:trace>
          <inkml:trace contextRef="#ctx0" brushRef="#br0" timeOffset="1261.0721">1754-1619 4128,'6'-29'4902,"8"25"-387,-8 17-129,2 31-2193,-3 2-1548,9 25-129,-4 10-258,4 9-129,1 3-129,-4-2 0,3-10-258,-6-12 129,3-7-645,-11-30-903,6-5-2064,-6-27-903,0 0-129,-12-2 0</inkml:trace>
          <inkml:trace contextRef="#ctx0" brushRef="#br0" timeOffset="1525.0872">1771-1595 4257,'10'-81'5031,"6"64"-387,4 11 0,9 7-3225,-9 4-387,14 12 0,-8 0-645,5 9 0,-8 0-129,0 5-129,-11 4-129,-5 4 0,-7-4 0,-7 5 129,-12 0-258,-5-2 0,-1-3-387,-6-15-387,15 7-645,-13-25-2322,29-2-645,-24-15-516,24-14 0</inkml:trace>
          <inkml:trace contextRef="#ctx0" brushRef="#br0" timeOffset="1729.0989">2032-1906 5676,'8'-14'5160,"11"28"-645,-12 20-129,-4 10-3612,8 13-258,-3 5 129,2 8-258,0 3-258,-6-8-258,4 0-258,-8-25-645,16 0-3096,-14-16-516,-2-24-258,0 0-129</inkml:trace>
          <inkml:trace contextRef="#ctx0" brushRef="#br0" timeOffset="2108.1206">2192-1508 1161,'27'0'4644,"-11"0"0,3-3 129,12 3-2451,-20-14-516,19 11-645,-11-14-387,7 3-129,-9-5-129,3 6-258,-7-8 0,-13 21 0,17-29-129,-17 29 0,0-21 129,0 21-258,-21-10 129,5 9-129,-4 1 0,-2 8 0,1 9 0,1 7 0,6 9-129,4 4 129,2 3 0,8 4 129,0 3-129,13-3 0,3-2 0,3-6 0,2-9 0,-1-6 0,2-1-258,-4-13-258,7 6-1548,-8-13-2322,1 0-387,-18 0-258,27-17-258</inkml:trace>
        </inkml:traceGroup>
        <inkml:traceGroup>
          <inkml:annotationXML>
            <emma:emma xmlns:emma="http://www.w3.org/2003/04/emma" version="1.0">
              <emma:interpretation id="{67593669-6AFE-42F5-B296-A030A80EF523}" emma:medium="tactile" emma:mode="ink">
                <msink:context xmlns:msink="http://schemas.microsoft.com/ink/2010/main" type="inkWord" rotatedBoundingBox="16603,697 20241,621 20257,1383 16619,1460">
                  <msink:destinationLink direction="with" ref="{62E3E265-9139-4EC9-8C12-FEFD35965432}"/>
                </msink:context>
              </emma:interpretation>
              <emma:one-of disjunction-type="recognition" id="oneOf1">
                <emma:interpretation id="interp5" emma:lang="en-US" emma:confidence="0">
                  <emma:literal>translations</emma:literal>
                </emma:interpretation>
                <emma:interpretation id="interp6" emma:lang="en-US" emma:confidence="0">
                  <emma:literal>translates</emma:literal>
                </emma:interpretation>
                <emma:interpretation id="interp7" emma:lang="en-US" emma:confidence="0">
                  <emma:literal>translators</emma:literal>
                </emma:interpretation>
                <emma:interpretation id="interp8" emma:lang="en-US" emma:confidence="0">
                  <emma:literal>Translations</emma:literal>
                </emma:interpretation>
                <emma:interpretation id="interp9" emma:lang="en-US" emma:confidence="0">
                  <emma:literal>Translates</emma:literal>
                </emma:interpretation>
              </emma:one-of>
            </emma:emma>
          </inkml:annotationXML>
          <inkml:trace contextRef="#ctx0" brushRef="#br0" timeOffset="3268.1869">3068-1645 1935,'10'6'4773,"13"-6"-387,5 0 0,17 10-2838,-14-6-516,16 14 129,-10-2-516,4 9-258,-9 3-258,-3-1 0,-9-3 0,-1-1-129,-8-6 129,-11-17 0,19 17 0,-19-17-129,16-4 129,-16 4-129,18-28 129,-6 9 0,2-8-129,-1 2-129,0-4 129,2 0 0,1 4-258,-4-4-258,8 15-903,-13-7-2838,7 4-258,3 4-516,2 3 258</inkml:trace>
          <inkml:trace contextRef="#ctx0" brushRef="#br0" timeOffset="2901.1659">3330-2073 2580,'0'0'4386,"0"29"0,-5 5-129,-5 7-2967,10 25-258,0-2 0,3 15-258,-1 0-258,10 1-129,-6-7-129,7-7-258,-6-10-129,0-14 129,0-8-258,-7-15-645,0-19-2193,0 0-1290,0 0-258,-20-3-258</inkml:trace>
          <inkml:trace contextRef="#ctx0" brushRef="#br0" timeOffset="4056.232">3880-1697 3870,'9'22'4644,"-9"-6"0,0-16-1677,-19 13-1161,17 4-258,-14-10-645,7 14-258,-5 2-258,5 7 129,-5 7-387,8-4 129,-2 1-129,5 3 0,1-9-129,2-3 0,0-8 129,0-17-129,16 3 0,-16-3 0,23-3 0,-9-16 0,1-2 0,0-8 0,1-3 0,-3-1-129,-1 0 129,-4-4-129,1 6 129,-5 4 0,-3 8 0,-1 19-129,2-18 129,-2 18 0,0 0-129,4 21 129,3-1 0,0 7 0,2-1 0,2 2 0,1-1 0,2-3 0,-1-5 0,1-3 0,-14-16-129,22 10 129,-22-10 0,18-12-129,-8-5-129,-2-6 129,2-4-129,-3-8-129,4 1 129,-2 1 0,2 4 0,-1 9 129,2 3 0,-12 17 0,23-7 258,-9 16 0,-1 13 129,-2 8-129,1 3 0,2 1 0,-4-1 0,0-3 0,-1-7 0,-5-5 129,-4-18-129,10 17 0,-10-17 0,0 0 258,7-18-258,-1-2-129,0-3 129,2-4-129,2-7 129,3 3-129,-1 0 0,-1 5-129,-1 7 129,-10 19 0,20-17 0,-20 17 0,17 14 0,-8 6 0,1 4-129,0 2 0,6 4-387,-11-13-1032,17 2-2838,-22-19-129,28 24-645,-10-24 387</inkml:trace>
          <inkml:trace contextRef="#ctx0" brushRef="#br0" timeOffset="4356.2491">4627-1623 129,'3'-50'4515,"-3"28"129,-1 7-129,1 15-2193,-19-19-516,19 19-645,0 0-387,-13 11-258,13-11-129,0 26-129,0-10 129,6 4-129,7 1 0,3 3 0,2-2-129,4 1 0,-4-1 0,-2 1-129,0-3 129,-5 3-129,-5-3 0,-5-3 0,-1 0 129,0-17-129,-20 26 0,5-19-129,-4 3 0,-2-10-774,21 0-1806,-28-6-1806,28 6-516,-20-31-129</inkml:trace>
          <inkml:trace contextRef="#ctx0" brushRef="#br0" timeOffset="4573.2616">4812-2046 6708,'7'-17'5160,"5"30"-516,-5 27-258,-4 7-3741,8 16-129,-4 5-129,5 9-258,-4-1-129,1 2-129,-1-5 0,-5-20-774,10 3-1161,-6-25-2580,2-13-129,-9-18-258,26 0 130</inkml:trace>
          <inkml:trace contextRef="#ctx0" brushRef="#br0" timeOffset="5188.2967">5150-1641 2967,'14'-22'5031,"-14"22"-258,-14-2 0,4 11-2967,-15 1-516,18 14-258,-11-1-129,12 11-129,-4-2-387,7 4 0,2-6-258,1-3 258,0-6-387,0-21 129,15 18-129,-15-18 0,22-4 129,-22 4-129,28-33 129,-10 14-129,-3-2 0,1-5 0,-2 9-129,-2 1 129,-12 16-129,14-22 0,-14 22-129,0 0 129,0 0 0,10 17 0,-4 0 0,1 0 129,2 3-129,2-2 0,5-1-129,-2-11-129,13 5-516,-27-11-387,46-8-387,-30-19-516,20 11-258,-22-24 0,17 12 0,-21-19 645,10 1 387,-11-5 903,-3-10 516,-3 1 645,-3-10 645,0 13 516,-18-6 0,14 26 0,-16-3-129,20 40-387,-23-10 129,23 38-129,-7 14-258,7 25-516,0 3 0,11 11-129,-1-3-129,8-2 129,-4-6-258,0-10-129,-2-13-129,-4-16-516,9-1-1290,-17-30-2709,0 0-129,0 0-258,0 0 130</inkml:trace>
          <inkml:trace contextRef="#ctx0" brushRef="#br0" timeOffset="5468.3128">5380-1662 2580,'-19'-28'4644,"19"9"-387,0 19 258,42-13-3354,-22 0-645,17 9 516,-5-6-387,11 10-129,-10 0-129,4 4 0,-6 8-129,-2 6-129,-8 2 129,-1 6-129,-10-3 0,0 4 0,-2 1-129,-1-5 258,-4-4-258,-1-1 0,-2-2-258,0-16-258,0 18-1677,0-18-2451,0 0-258,-18-22-129</inkml:trace>
          <inkml:trace contextRef="#ctx0" brushRef="#br0" timeOffset="6468.37">5665-1933 1419,'113'124'4644,"-107"-84"387,-1-2-387,1-5-1935,7 13-1677,-7-6-387,7 0-129,-3-9-129,5-4-129,-2-11-129,6-6 129,-4-10 0,6-4-129,-4-14 0,-2 0 129,-2-9-129,-3 0-129,-7 1 129,-3-1-129,-1 3 129,-16 2-258,-5-2-129,-6 0-129,-1 10-645,-10-9 0,15 21-774,-13-14-258,21 16-516,-5 0-129,21 13-129,0-13-129,10 32 645,7-15 645,10 3 1161,2 0 774,-1-11 1161,6 5 645,-11-14 903,13 7 0,-20-11 0,17 4-258,-17-3-387,21 4-387,-17-1-774,11 6-129,-5 0-516,3 7-258,-8 1-129,1-2 0,-8-4-129,-14-8 0,18 17 0,-18-17 129,0 0-129,0 0 0,0 0 0,10-19 0,-10 19 0,6-30 0,-3 13 0,-3 17-129,10-25 129,-10 25 0,0 0 0,0 0 0,0 0-129,19 0 129,-19 0 0,14 25-129,-4-6 129,1-1 0,-1-2 0,-1 1 0,-9-17 0,19 20 0,-19-20 0,17 3 0,-17-3 0,14-6 0,-14 6 0,24-30 0,-11 10 0,3-4 0,1 3 0,0-2 129,3 4-258,0 1 129,2 2-129,1 5 129,0 7 0,1 4-129,-1 0 129,-3 8 0,1 5 129,-5 4-129,-3 6 129,-3 0-129,-7 0 0,-2 1 0,-1 1 0,-2-8-129,-6 8-516,-12-13-3225,20-12-1032,-27 18-129,27-18-387</inkml:trace>
          <inkml:trace contextRef="#ctx0" brushRef="#br0" timeOffset="5606.3206">5665-1933 3999,'0'-37'4515,"0"37"-258,0 0-774,0 0-5418,16 0-2322,-16 0 0,18 5-129</inkml:trace>
        </inkml:traceGroup>
        <inkml:traceGroup>
          <inkml:annotationXML>
            <emma:emma xmlns:emma="http://www.w3.org/2003/04/emma" version="1.0">
              <emma:interpretation id="{56FEBEAD-78F5-480F-9BE0-605FE196ED3A}" emma:medium="tactile" emma:mode="ink">
                <msink:context xmlns:msink="http://schemas.microsoft.com/ink/2010/main" type="inkWord" rotatedBoundingBox="20562,354 22040,323 22068,1645 20590,1676">
                  <msink:destinationLink direction="with" ref="{62E3E265-9139-4EC9-8C12-FEFD35965432}"/>
                </msink:context>
              </emma:interpretation>
              <emma:one-of disjunction-type="recognition" id="oneOf2">
                <emma:interpretation id="interp10" emma:lang="en-US" emma:confidence="0">
                  <emma:literal>from</emma:literal>
                </emma:interpretation>
                <emma:interpretation id="interp11" emma:lang="en-US" emma:confidence="0">
                  <emma:literal>From</emma:literal>
                </emma:interpretation>
                <emma:interpretation id="interp12" emma:lang="en-US" emma:confidence="0">
                  <emma:literal>fan</emma:literal>
                </emma:interpretation>
                <emma:interpretation id="interp13" emma:lang="en-US" emma:confidence="0">
                  <emma:literal>frown</emma:literal>
                </emma:interpretation>
                <emma:interpretation id="interp14" emma:lang="en-US" emma:confidence="0">
                  <emma:literal>roof,</emma:literal>
                </emma:interpretation>
              </emma:one-of>
            </emma:emma>
          </inkml:annotationXML>
          <inkml:trace contextRef="#ctx0" brushRef="#br0" timeOffset="10720.6132">7033-1716 3096,'37'-21'4644,"-10"11"0,12 8-2193,-11-9-129,21 12-645,-17 2-516,16 18-258,-15 0-387,1 11-387,-6 2 387,-7-2-516,-8 2 0,-4-7 0,-2-4 0,-6-6 129,-1-17-129,0 0 0,0 0 129,0 0-129,6-10 0,-3-7 129,2-8-129,0-3-129,3-2 129,1-3-129,4 1-129,1 0-129,3 5-258,-2-1 129,5 13-258,-2-6 258,5 8-129,-4-2 0,-1 11 129,-18 4 258,29-5 0,-29 5 258,19 0 0,-19 0 0,8 21 129,-8-5-129,4 3 129,-4 3-129,6 0 129,-3 6 0,3-5 258,-1 3-129,-2-1 258,6-1-129,-8-7-129,5 2 258,-6-19-258,10 23 129,-10-23-258,19 3 0,-19-3 0,30-14 0,-16-5-129,5-1 129,-5-5-129,-1-4 129,-6-1-258,-1-4 258,-6-1-258,-5 7 129,-10 4-258,-5 1 129,-3 15-129,-3-3-258,2 11-258,-8 0-903,16 17-387,-6-17-903,16 16-129,6-16-258,0 0 774,0 0 516,23 1 1161,-2-1 1161,2 0 903,7 15 1161,-6-8 645,5 19 0,-6-9-516,6 20-387,-9-14-258,1 15-516,-4-14-258,2 5-387,-9-12-129,7 0 0,-17-17-129,23 12-129,-23-12 0,19-5 129,-12-9 0,8-6-129,-5-4-129,2-2 0,-2-1-129,1-5 0,1 3-129,-2 4 258,-4 5-387,-1 6 387,-5 14-387,0 0 258,0 0 129,20 22-129,-11 2 129,1 1-258,1 7 387,4-2-258,-1-7 129,-1-2-129,-3-4 0,-10-17 0,14 17 129,-14-17-129,0 0 0,0 0 129,14-14-129,-9 0 0,2-7 129,0-1-129,3-1-129,2-4 129,2 4-129,0 3 129,2 6-129,-16 14 129,29-3 0,-29 3-129,28 22 258,-16 6-129,-1-3 129,2 3-258,0 1 129,-3-5-387,8 3-516,-18-27-1548,15 17-2193,-15-17-387,31 0-258</inkml:trace>
          <inkml:trace contextRef="#ctx0" brushRef="#br0" timeOffset="9492.5429">7634-2199 645,'17'-55'4257,"-16"30"129,-1-1-1290,-15-9-1290,9 17-387,-16-11-258,10 14-516,-13-1-129,7 13-258,-11 3 0,0 2-129,-2 16 0,-2 11-129,0 16 129,0 14 0,0 17-129,5 13 129,5 8 129,7 11-129,3 4 0,9-1 0,2-2 0,2-6-129,0-13 129,0-11-129,2-11-129,-2-16 0,0-12-258,-2-16-516,2-7-1548,0-17-1806,-8-11-258,4-14-387</inkml:trace>
        </inkml:traceGroup>
        <inkml:traceGroup>
          <inkml:annotationXML>
            <emma:emma xmlns:emma="http://www.w3.org/2003/04/emma" version="1.0">
              <emma:interpretation id="{D40DA700-B924-48BB-B799-CDF971985C27}" emma:medium="tactile" emma:mode="ink">
                <msink:context xmlns:msink="http://schemas.microsoft.com/ink/2010/main" type="inkWord" rotatedBoundingBox="22324,508 23393,486 23419,1705 22350,1727">
                  <msink:destinationLink direction="with" ref="{62E3E265-9139-4EC9-8C12-FEFD35965432}"/>
                </msink:context>
              </emma:interpretation>
              <emma:one-of disjunction-type="recognition" id="oneOf3">
                <emma:interpretation id="interp15" emma:lang="en-US" emma:confidence="0">
                  <emma:literal>Eng</emma:literal>
                </emma:interpretation>
                <emma:interpretation id="interp16" emma:lang="en-US" emma:confidence="0">
                  <emma:literal>Ing</emma:literal>
                </emma:interpretation>
                <emma:interpretation id="interp17" emma:lang="en-US" emma:confidence="0">
                  <emma:literal>try</emma:literal>
                </emma:interpretation>
                <emma:interpretation id="interp18" emma:lang="en-US" emma:confidence="0">
                  <emma:literal>Erg</emma:literal>
                </emma:interpretation>
                <emma:interpretation id="interp19" emma:lang="en-US" emma:confidence="0">
                  <emma:literal>Eng.</emma:literal>
                </emma:interpretation>
              </emma:one-of>
            </emma:emma>
          </inkml:annotationXML>
          <inkml:trace contextRef="#ctx0" brushRef="#br0" timeOffset="11280.6452">9056-2178 516,'77'-60'5031,"-42"44"258,-8 5-387,-27 11-2580,37-1-387,-37 1-903,3 10-387,-3-10-129,-11 30-129,-8-12-258,-13 7-129,-2-3 0,-7-2-129,-2 3 0,-5-2 0,3 2 0,-3-5 0,10-1 0,6-5 129,11 1-258,2-3 258,19-10-129,-17 11 129,17-11-129,0 0 129,0 23 0,0-23 0,6 27 0,2-1 0,-2 1 129,0 10-129,-2 3 129,2 5-129,-3 5 258,-3-1-258,1 1 0,-1-5 0,0-4 0,-1-9 0,-1-5 0,2-6 0,0-6 0,0-15 0,0 0 0,7 17 0,-7-17 0,20 3 0,-20-3 0,29 0 0,-10 0 0,-2 0 0,3 0 0,0-9-258,9 2 129,-12-10-645,17 13-1548,-22-12-2322,-2-4-516,-3 0 0</inkml:trace>
          <inkml:trace contextRef="#ctx0" brushRef="#br0" timeOffset="12211.6985">8843-1739 2580,'0'13'4644,"24"7"-129,-4-2-2838,-1-18-258,14 9-258,-2-9 0,-1 0-516,-1-9 129,-2 4-258,-1-8 0,2 5 0,-6-4 129,4 12-129,-26 0-129,34 0 129,-34 0-258,32 16 129,-24 1-258,2 4 0,-1 3-129,-2 0 0,-1-2 0,-1-5 129,-2-3-129,-3-14 0,7 16 129,-7-16-129,0 0 0,10-16 0,-4 2 0,3-6 129,-2-3-129,1-1 0,2-3-129,-2-3 129,3 7-129,-4 5 129,-1 2-129,-6 16 258,0 0-129,0 0-129,0 0 258,18 23-258,-13 0 258,2 2-258,3 1 258,1-3-129,8-1-129,1-5 0,6-5 0,-5-5 0,8-3-129,-2-4 0,5-1-258,-5-13 258,1 5 0,-3-8-129,0 0 258,-3-3 0,-2 2 0,-4 0 258,-5 0-129,-2 2 129,-9 16 0,7-23 0,-7 23 129,0 0-129,-22-1 129,8 2-129,-3 11 129,1 0-258,0 4 258,16-16-258,-25 23 0,25-23 0,-15 19 0,15-19 129,0 0-129,0 0 0,5 21 0,-5-21 0,23 24 0,-6-7 0,1 6-129,0 3 129,3 5 0,2 2 0,-5 2-129,1-2 129,-6 4 0,1 2 0,-4-2 0,0 0 0,-1-4 0,-6 0 0,-3-2 0,0 0 0,-7-8 0,-8-3 0,-8-4 0,-4 1 0,-3-7 0,-3-4 0,0-2 0,2-4-129,2 0-387,1-20-387,28 20-1806,-19-37-2064,8-4-129,9-2-516</inkml:trace>
        </inkml:traceGroup>
        <inkml:traceGroup>
          <inkml:annotationXML>
            <emma:emma xmlns:emma="http://www.w3.org/2003/04/emma" version="1.0">
              <emma:interpretation id="{51E9EB46-8214-40F0-9795-9A608980B36E}" emma:medium="tactile" emma:mode="ink">
                <msink:context xmlns:msink="http://schemas.microsoft.com/ink/2010/main" type="inkWord" rotatedBoundingBox="23452,608 24655,583 24671,1314 23468,1339"/>
              </emma:interpretation>
              <emma:one-of disjunction-type="recognition" id="oneOf4">
                <emma:interpretation id="interp20" emma:lang="en-US" emma:confidence="0">
                  <emma:literal>high</emma:literal>
                </emma:interpretation>
                <emma:interpretation id="interp21" emma:lang="en-US" emma:confidence="0">
                  <emma:literal>him</emma:literal>
                </emma:interpretation>
                <emma:interpretation id="interp22" emma:lang="en-US" emma:confidence="0">
                  <emma:literal>hth</emma:literal>
                </emma:interpretation>
                <emma:interpretation id="interp23" emma:lang="en-US" emma:confidence="0">
                  <emma:literal>hah</emma:literal>
                </emma:interpretation>
                <emma:interpretation id="interp24" emma:lang="en-US" emma:confidence="0">
                  <emma:literal>kith</emma:literal>
                </emma:interpretation>
              </emma:one-of>
            </emma:emma>
          </inkml:annotationXML>
          <inkml:trace contextRef="#ctx0" brushRef="#br0" timeOffset="12596.7205">9909-2148 4902,'60'-10'5289,"-37"43"-258,-10 12-516,-5 12-3870,8 17-129,-10 0-129,5 5-129,-5-3-129,0-8 129,-2-7-258,2-12 0,-5-15 0,1-7 0,-2-27-258,8 18 129,-8-18-129,17-8 0,-5-8-129,-2-5 129,6-4-129,-5-7-129,3 6 258,-4-2 0,0 6 129,-1 5 0,-9 17 0,0 0 258,16-4 0,-11 14 0,-2 13-129,2 0 129,-1 5-258,-3-8 0,5 7-903,-6-27-2322,-1 23-1290,1-23-258,0 0 1</inkml:trace>
          <inkml:trace contextRef="#ctx0" brushRef="#br0" timeOffset="12768.7303">10264-1932 1,'36'5'3998,"-22"-5"259,6 17-1290,3-5-4644,-23-12-1935,0 0 129</inkml:trace>
          <inkml:trace contextRef="#ctx0" brushRef="#br0" timeOffset="13068.7475">10264-1932 2193,'113'79'4644,"-113"-54"-129,0 4-1677,0-29-774,-7 45-258,-2-26-387,9 11-516,-6-10 0,4 9-258,-4-12-258,-1 4-129,1-4 0,6-17-129,-9 25 0,9-25 0,0 25-129,0-25 0,13 20 0,-13-20 0,23 21 0,-23-21 0,20 18 0,-20-18 0,6 16 0,-6-16 0,0 0-258,-17 2-774,17-2-1806,-23 3-2064,7-7-387,16 4-258</inkml:trace>
          <inkml:trace contextRef="#ctx0" brushRef="#br0" timeOffset="13504.7724">10483-2101 3096,'46'-46'5031,"-26"49"-258,-2 14-258,-2 7-3483,1 28-129,-5 1-129,6 13-516,-5-6 129,3 3-258,-5-6 0,-1-8 0,-3-11 0,1-8-129,-7-11 129,-1-19 0,0 0-129,0 0 129,21 0-129,-21 0 258,29-24-258,-8 8 0,1-3 0,-1 2 0,2 6 0,-1 0-258,-4 9 516,0 2-258,-18 0 129,21 26-129,-11-5 129,1 6 0,-3-3 0,6 5 129,-4-1-129,1-4 0,5-2 0,-3-5 0,4-3-129,-17-14 0,30 17-129,-30-17-387,32 14-1935,-7-14-2322,-25 0-387,18 2-387</inkml:trace>
        </inkml:traceGroup>
      </inkml:traceGroup>
    </inkml:traceGroup>
    <inkml:traceGroup>
      <inkml:annotationXML>
        <emma:emma xmlns:emma="http://www.w3.org/2003/04/emma" version="1.0">
          <emma:interpretation id="{65814E5F-6989-4AFC-A56C-FCC45FAFE1E8}" emma:medium="tactile" emma:mode="ink">
            <msink:context xmlns:msink="http://schemas.microsoft.com/ink/2010/main" type="paragraph" rotatedBoundingBox="13600,3053 20656,2908 20684,4287 13628,4432" alignmentLevel="1"/>
          </emma:interpretation>
        </emma:emma>
      </inkml:annotationXML>
      <inkml:traceGroup>
        <inkml:annotationXML>
          <emma:emma xmlns:emma="http://www.w3.org/2003/04/emma" version="1.0">
            <emma:interpretation id="{C26BAD33-21C8-4A0D-A494-8285588E97F3}" emma:medium="tactile" emma:mode="ink">
              <msink:context xmlns:msink="http://schemas.microsoft.com/ink/2010/main" type="line" rotatedBoundingBox="13600,3053 20656,2908 20684,4287 13628,4432"/>
            </emma:interpretation>
          </emma:emma>
        </inkml:annotationXML>
        <inkml:traceGroup>
          <inkml:annotationXML>
            <emma:emma xmlns:emma="http://www.w3.org/2003/04/emma" version="1.0">
              <emma:interpretation id="{D380AD11-14BB-4B01-9271-B17F0A5F7D26}" emma:medium="tactile" emma:mode="ink">
                <msink:context xmlns:msink="http://schemas.microsoft.com/ink/2010/main" type="inkWord" rotatedBoundingBox="13605,3311 14508,3292 14525,4151 13623,4169"/>
              </emma:interpretation>
              <emma:one-of disjunction-type="recognition" id="oneOf5">
                <emma:interpretation id="interp25" emma:lang="en-US" emma:confidence="0">
                  <emma:literal>P:</emma:literal>
                </emma:interpretation>
                <emma:interpretation id="interp26" emma:lang="en-US" emma:confidence="0">
                  <emma:literal>P;</emma:literal>
                </emma:interpretation>
                <emma:interpretation id="interp27" emma:lang="en-US" emma:confidence="0">
                  <emma:literal>p:</emma:literal>
                </emma:interpretation>
                <emma:interpretation id="interp28" emma:lang="en-US" emma:confidence="0">
                  <emma:literal>pi</emma:literal>
                </emma:interpretation>
                <emma:interpretation id="interp29" emma:lang="en-US" emma:confidence="0">
                  <emma:literal>p;</emma:literal>
                </emma:interpretation>
              </emma:one-of>
            </emma:emma>
          </inkml:annotationXML>
          <inkml:trace contextRef="#ctx0" brushRef="#br0" timeOffset="66527.8052">115 678 1,'-9'-22'3998,"9"22"259,-15-11-129,15 11-1935,-16-4-645,16 4-387,0 0-387,0 0 0,0 15-387,0 9 0,0 8-129,0 12-129,1 13 0,5 13 0,-3 4 0,3 2 0,-2 4-129,2-5 129,-4-5-387,0-17 129,5-6-645,-7-24-1935,0 0-1548,0-23-129,0 0-258</inkml:trace>
          <inkml:trace contextRef="#ctx0" brushRef="#br0" timeOffset="66923.8278">63 610 5547,'30'-28'4773,"-4"11"0,4 13-1032,-7-13-2322,19 17-258,-12 0-387,5 5-258,-5 11-387,1 1 0,-11 8-129,1 0 0,-8 2 0,-3 2 129,-3-2-129,-6 3 0,-1-6 0,-2 5 0,-8-2 0,-6-1 0,-4 0 0,-3-3 0,-6 1-129,-1-6 129,2-1-129,-2-3-129,5 3-645,-3-17-774,28 0-2580,-23 8-258,23-8-387,0 0 0</inkml:trace>
          <inkml:trace contextRef="#ctx0" brushRef="#br0" timeOffset="67204.8439">914 728 4902,'0'0'4515,"0"0"-129,0 0-387,12-10-2451,-12 10-1419,0 0-258,0 0-645,0 0-3096,0 11-387,0-11-258,2 22 129</inkml:trace>
          <inkml:trace contextRef="#ctx0" brushRef="#br0" timeOffset="67407.8555">973 960 1419,'0'31'4515,"0"-12"258,0-19-774,0 0-1419,0 20-516,0-20-903,0 0-258,0 0-387,0 0-387,0 0-645,0 0-1290,0 0-2451,0 0-258,0 0-387,0 0 0</inkml:trace>
        </inkml:traceGroup>
        <inkml:traceGroup>
          <inkml:annotationXML>
            <emma:emma xmlns:emma="http://www.w3.org/2003/04/emma" version="1.0">
              <emma:interpretation id="{5B741838-5181-4624-BF14-9F91D85A5ED9}" emma:medium="tactile" emma:mode="ink">
                <msink:context xmlns:msink="http://schemas.microsoft.com/ink/2010/main" type="inkWord" rotatedBoundingBox="15467,3015 15991,3004 16008,3835 15484,3846"/>
              </emma:interpretation>
              <emma:one-of disjunction-type="recognition" id="oneOf6">
                <emma:interpretation id="interp30" emma:lang="en-US" emma:confidence="1">
                  <emma:literal>it</emma:literal>
                </emma:interpretation>
                <emma:interpretation id="interp31" emma:lang="en-US" emma:confidence="0">
                  <emma:literal>if</emma:literal>
                </emma:interpretation>
                <emma:interpretation id="interp32" emma:lang="en-US" emma:confidence="0">
                  <emma:literal>It</emma:literal>
                </emma:interpretation>
                <emma:interpretation id="interp33" emma:lang="en-US" emma:confidence="0">
                  <emma:literal>'It</emma:literal>
                </emma:interpretation>
                <emma:interpretation id="interp34" emma:lang="en-US" emma:confidence="0">
                  <emma:literal>lt</emma:literal>
                </emma:interpretation>
              </emma:one-of>
            </emma:emma>
          </inkml:annotationXML>
          <inkml:trace contextRef="#ctx0" brushRef="#br0" timeOffset="71321.0793">1924 287 903,'0'-20'3483,"9"3"387,-9 17-645,0 0-2451,0 0-3870,10 17-516,-10-17 258</inkml:trace>
          <inkml:trace contextRef="#ctx0" brushRef="#br0" timeOffset="71140.069">1953 619 1032,'0'-17'3999,"0"17"387,0 0-387,0-20-1806,0 20-387,0 0-516,0 0-258,1 7-387,7 16 0,-7 5-258,8 14 129,-7 5-258,7 10 0,-2 0-129,-1 2-129,1-8-129,-1-6-258,4-3-1419,-9-15-2451,-1-27-258,0 13-129,0-13-387</inkml:trace>
          <inkml:trace contextRef="#ctx0" brushRef="#br0" timeOffset="71636.0973">2235 434 4257,'11'-21'5031,"-11"21"-516,0 0-258,6 15-2709,3 21-645,-9 4 129,5 15-387,0 8-129,3 5-387,-3 1 0,3-3-129,-1-4-129,-2-15 0,2-5-387,-7-18-645,10-1-1290,-10-23-2064,0 0-129,0 0-129,-19-6 130</inkml:trace>
          <inkml:trace contextRef="#ctx0" brushRef="#br0" timeOffset="71853.1097">2163 706 5289,'0'0'4773,"0"0"-387,15 0-1032,5 0-2064,-20 0 0,37-1-387,-18-11-129,6 7-387,0-7-258,2 3-129,0 4-516,-7-12-1161,4 12-2709,-4-2-129,-2 1-129,-3 1-387</inkml:trace>
        </inkml:traceGroup>
        <inkml:traceGroup>
          <inkml:annotationXML>
            <emma:emma xmlns:emma="http://www.w3.org/2003/04/emma" version="1.0">
              <emma:interpretation id="{57F3439D-585B-428C-95B2-F20CA37E7F4A}" emma:medium="tactile" emma:mode="ink">
                <msink:context xmlns:msink="http://schemas.microsoft.com/ink/2010/main" type="inkWord" rotatedBoundingBox="17074,3088 17535,3078 17550,3800 17089,3809"/>
              </emma:interpretation>
              <emma:one-of disjunction-type="recognition" id="oneOf7">
                <emma:interpretation id="interp35" emma:lang="en-US" emma:confidence="1">
                  <emma:literal>is</emma:literal>
                </emma:interpretation>
                <emma:interpretation id="interp36" emma:lang="en-US" emma:confidence="0">
                  <emma:literal>.15</emma:literal>
                </emma:interpretation>
                <emma:interpretation id="interp37" emma:lang="en-US" emma:confidence="0">
                  <emma:literal>ib</emma:literal>
                </emma:interpretation>
                <emma:interpretation id="interp38" emma:lang="en-US" emma:confidence="0">
                  <emma:literal>i}</emma:literal>
                </emma:interpretation>
                <emma:interpretation id="interp39" emma:lang="en-US" emma:confidence="0">
                  <emma:literal>i,</emma:literal>
                </emma:interpretation>
              </emma:one-of>
            </emma:emma>
          </inkml:annotationXML>
          <inkml:trace contextRef="#ctx0" brushRef="#br0" timeOffset="72500.1468">3531 358 1,'3'-35'2579,"-3"35"-1805,0 0-774,19 0-2322</inkml:trace>
          <inkml:trace contextRef="#ctx0" brushRef="#br0" timeOffset="72357.1386">3577 582 4902,'0'-16'4902,"0"-9"-258,0 25-129,0 0-2709,0 0-387,2 25-645,8 11-258,-3 10-258,1 4 0,1 6-258,-2-1-129,2-2-129,-9-12-387,10 2-1548,-10-20-2064,0-23-516,0 0-258,0 0 0</inkml:trace>
          <inkml:trace contextRef="#ctx0" brushRef="#br0" timeOffset="72952.1726">3836 504 1935,'22'15'4128,"3"-3"645,-25-12-516,0 0-2193,17 6-387,-17-6-387,0 0-258,0 0-258,0 0-129,-7 18-258,0-2-129,-6-1 0,2 4-129,-5 1-129,0 3 0,2-2 0,1 3 0,5-1 0,5-2-129,3-2 129,7-2 0,7-2-129,3-1 129,8-3 0,-2 1 0,4-4 0,-3 2-129,-1 2 129,-4-1 0,-19-11 0,25 27 0,-25-27 0,8 30 0,-8-30 0,-9 27 0,-7-14 0,-1-2 0,-4 2 0,-5-2-258,4 5-258,-6-13-774,28-3-2967,-30 17-387,30-17-129,-23 5-258</inkml:trace>
        </inkml:traceGroup>
        <inkml:traceGroup>
          <inkml:annotationXML>
            <emma:emma xmlns:emma="http://www.w3.org/2003/04/emma" version="1.0">
              <emma:interpretation id="{B9A22086-87AC-4B6D-9F21-9D5F13A02D9F}" emma:medium="tactile" emma:mode="ink">
                <msink:context xmlns:msink="http://schemas.microsoft.com/ink/2010/main" type="inkWord" rotatedBoundingBox="18425,3048 20658,3002 20684,4287 18452,4333"/>
              </emma:interpretation>
              <emma:one-of disjunction-type="recognition" id="oneOf8">
                <emma:interpretation id="interp40" emma:lang="en-US" emma:confidence="1">
                  <emma:literal>raining</emma:literal>
                </emma:interpretation>
                <emma:interpretation id="interp41" emma:lang="en-US" emma:confidence="0">
                  <emma:literal>raiding</emma:literal>
                </emma:interpretation>
                <emma:interpretation id="interp42" emma:lang="en-US" emma:confidence="0">
                  <emma:literal>ruining</emma:literal>
                </emma:interpretation>
                <emma:interpretation id="interp43" emma:lang="en-US" emma:confidence="0">
                  <emma:literal>paining</emma:literal>
                </emma:interpretation>
                <emma:interpretation id="interp44" emma:lang="en-US" emma:confidence="0">
                  <emma:literal>raising</emma:literal>
                </emma:interpretation>
              </emma:one-of>
            </emma:emma>
          </inkml:annotationXML>
          <inkml:trace contextRef="#ctx0" brushRef="#br0" timeOffset="73612.2104">4886 485 2709,'0'-18'4902,"10"23"-516,0 10 129,-2 16-2580,-6-7-903,13 18-129,-11-4-387,6 4-258,-6-9-129,1-1 0,-4-7 0,-1-6-129,0-19 129,0 19-129,0-19 258,-14-6-258,5-9 129,1-2-129,2-9 129,2-7-129,2-4 0,2-2 0,4 2 0,9 0 129,4 4-258,8 2 258,3 7-387,1 5 258,1 9-516,-4-3-387,11 13-1935,-10 0-1677,-4 0 129,-1 0-645</inkml:trace>
          <inkml:trace contextRef="#ctx0" brushRef="#br0" timeOffset="74099.2382">5463 462 4644,'0'0'4773,"0"0"129,0 0-516,-11-1-2838,11 1-387,-22 6-129,22-6-387,-34 29-258,14-7-129,-3 5-129,3 6 0,-2 4 0,8 0-129,4 0 0,3 0 0,7-8-129,0-4 129,7-9 0,-7-16-129,32 6 129,-12-9-129,2-11 129,-1-9-129,0-6 129,-2-2 0,-2-2 0,-6-4 0,-2 4 0,-4 2 0,-3 5 0,-2 9 0,0 17 0,0 0 0,0 0 0,-2 17 0,2 12 0,0 2 0,2 6 0,2-3 0,5 2 0,-2-8-129,3-2 0,-3-9-258,10 1-516,-17-18-2064,20 1-1677,-20-1 0,30-7-516</inkml:trace>
          <inkml:trace contextRef="#ctx0" brushRef="#br0" timeOffset="74308.2502">5698 535 3999,'0'-21'5160,"0"21"-516,0 0 0,0 17-2580,-5-3-1161,7 15-129,2 2-387,5 4-129,-1 0-129,-1-3-129,5-6-129,-5-5-387,9 4-1161,-16-25-2709,16 2-387,-16-2 0,10-18-387</inkml:trace>
          <inkml:trace contextRef="#ctx0" brushRef="#br0" timeOffset="74444.2579">5729 266 1677,'0'0'2322,"0"0"-2193,0 0-129,0 0-3354</inkml:trace>
          <inkml:trace contextRef="#ctx0" brushRef="#br0" timeOffset="74844.2808">5889 572 774,'9'60'4257,"-9"-36"0,3 5-129,1-2-2322,-4-27-387,3 27-258,-3-27-258,0 0-387,0 0-129,16-21 0,-10-5 0,6-1-258,0-9 0,4 2 0,-2-6 0,5 6 0,-1 5-129,2 7 129,2 3-129,-7 12 0,1 1 129,0 6-258,-2 6 258,2 11-129,-5 1 129,1 7-129,-2 6 129,3 4 258,-5 0-387,-2 1 129,0 5-516,-6-13-387,11 5-2709,-9-12-1032,-2-21-258,4 19-258</inkml:trace>
          <inkml:trace contextRef="#ctx0" brushRef="#br0" timeOffset="75060.2932">6360 491 5031,'0'0'4902,"0"0"-258,0 0-129,0 17-3354,3 10-387,-3-9-129,6 11-129,0-1-129,2-2-129,-4-4-129,4-5-258,0 1-645,-8-18-3354,0 0-516,0 0-129,0-8-516</inkml:trace>
          <inkml:trace contextRef="#ctx0" brushRef="#br0" timeOffset="75572.3225">6536 619 2967,'7'37'4644,"-7"-37"-258,0 0-903,18 20-1806,-18-27-129,0 7-645,8-29-258,-2 11-129,0-13-129,1-1-129,-2-2-129,4 4 258,1-2-387,3 9 129,-2 5-129,4 7 258,-15 11 0,30 0-258,-17 13 258,2 8-258,-5 4 258,3 3-258,-3 1 258,0 2-258,-1-3 0,-2-3 0,2-3-258,-6-5-258,8 5-903,-11-22-2838,4 21-516,-4-21-387,0 0 0</inkml:trace>
          <inkml:trace contextRef="#ctx0" brushRef="#br0" timeOffset="76239.3606">7040 438 4644,'0'0'4902,"0"0"0,0 0-387,16 0-2967,-16 0-387,0 0-129,0-17-387,0 17-129,0 0-258,0 0 258,0-16-258,0 16-129,0 0 0,0 0-129,-15-4 0,15 4 0,0 0-129,-25 3 0,25-3 258,-22 18-258,9-2 258,-1 1-258,1 8 129,-1-1-129,4 8 129,1-3 0,6 1-129,3-6-129,0-2 129,0-22 129,26 18-129,-6-18 129,2-3-129,2-13 129,0-6 0,1-1 0,-7-6 0,-1 5 129,-4 1-129,-4 2 0,-6 3 0,-3 18 129,0-22-129,0 22 0,0 0 129,-19 0-129,12 16 0,3 7 0,2 16 258,2 3-258,0 12-258,0 4 516,7 6-258,-2 1 0,0-5 0,2 1 0,-1-8 0,0-6 0,-6-3 0,1-1 129,-1-8-129,-2-2 129,-11-2-129,-6 4 129,-8-2-129,-5-4 129,-5 0-129,-9-1-129,-2 4 0,-10-9-903,14 4-3483,-15-1-387,7-2-258,-3-3-516</inkml:trace>
        </inkml:traceGroup>
      </inkml:traceGroup>
    </inkml:traceGroup>
    <inkml:traceGroup>
      <inkml:annotationXML>
        <emma:emma xmlns:emma="http://www.w3.org/2003/04/emma" version="1.0">
          <emma:interpretation id="{C9A49AF5-40FB-46CA-B3A8-53E0DC77D94D}" emma:medium="tactile" emma:mode="ink">
            <msink:context xmlns:msink="http://schemas.microsoft.com/ink/2010/main" type="paragraph" rotatedBoundingBox="13663,4652 21263,4363 21309,5579 13709,5868" alignmentLevel="1"/>
          </emma:interpretation>
        </emma:emma>
      </inkml:annotationXML>
      <inkml:traceGroup>
        <inkml:annotationXML>
          <emma:emma xmlns:emma="http://www.w3.org/2003/04/emma" version="1.0">
            <emma:interpretation id="{9D5263C0-FE88-49B3-AB91-E29819759D9D}" emma:medium="tactile" emma:mode="ink">
              <msink:context xmlns:msink="http://schemas.microsoft.com/ink/2010/main" type="line" rotatedBoundingBox="13663,4652 21263,4363 21309,5579 13709,5868"/>
            </emma:interpretation>
          </emma:emma>
        </inkml:annotationXML>
        <inkml:traceGroup>
          <inkml:annotationXML>
            <emma:emma xmlns:emma="http://www.w3.org/2003/04/emma" version="1.0">
              <emma:interpretation id="{B5C33AB4-7ACA-4111-9F14-10CAD434566C}" emma:medium="tactile" emma:mode="ink">
                <msink:context xmlns:msink="http://schemas.microsoft.com/ink/2010/main" type="inkWord" rotatedBoundingBox="13670,4832 14696,4793 14730,5698 13704,5737"/>
              </emma:interpretation>
              <emma:one-of disjunction-type="recognition" id="oneOf9">
                <emma:interpretation id="interp45" emma:lang="en-US" emma:confidence="0">
                  <emma:literal>9:</emma:literal>
                </emma:interpretation>
                <emma:interpretation id="interp46" emma:lang="en-US" emma:confidence="0">
                  <emma:literal>q:</emma:literal>
                </emma:interpretation>
                <emma:interpretation id="interp47" emma:lang="en-US" emma:confidence="0">
                  <emma:literal>g:</emma:literal>
                </emma:interpretation>
                <emma:interpretation id="interp48" emma:lang="en-US" emma:confidence="0">
                  <emma:literal>go:</emma:literal>
                </emma:interpretation>
                <emma:interpretation id="interp49" emma:lang="en-US" emma:confidence="0">
                  <emma:literal>q!</emma:literal>
                </emma:interpretation>
              </emma:one-of>
            </emma:emma>
          </inkml:annotationXML>
          <inkml:trace contextRef="#ctx0" brushRef="#br0" timeOffset="77863.4535">1109 2561 2322,'1'19'3612,"-1"-19"0,0 0-774,0 0-4773,0 0-1548,0 0-129,0 0 259</inkml:trace>
          <inkml:trace contextRef="#ctx0" brushRef="#br0" timeOffset="79148.527">1113 2278 4128,'0'0'4902,"0"0"-516,0-16 129,0 16-3096,-10-9-516,10 9-258,0 0-258,-16-10-129,16 10-774,0 0-2064,19-2-1677,-3-1-387,2-1-258,2-2 259</inkml:trace>
          <inkml:trace contextRef="#ctx0" brushRef="#br0" timeOffset="77447.4297">412 2239 3354,'19'-7'4902,"-5"-18"-258,-11 10-129,-3-11-2580,0 11-387,-2-10-516,-2 8-516,-7-6-129,11 23-129,-33-23 0,11 19-129,-4 4-129,-5 16 0,-2 7 0,-3 11 129,3 6-258,5 3 129,5-2 0,4-2-129,9-4 129,10-9 0,3-6 0,14-14 0,5-6-129,5-6 129,6-9 0,-2-4 0,4-4 0,-4 0 0,-1 1-129,-3 1 129,-2 4-129,-7 0 129,-3 3-129,-15 14 129,12-15 0,-12 15 0,0 0 0,0 0 0,-17 0 129,7 13-129,0 6 129,3 10-129,1 10 129,3 9 0,2 7 0,1 11 0,0 5 0,1 3 0,2 1 0,0-6-129,-3-7 129,0-7-129,0-12-129,0-10 129,0-11 0,0-22 0,0 0 0,0 0 0,2-11 0,3-12 0,7-7 129,1-3-129,2-2 0,1 4 0,3-2 0,-2 2-129,2 6-129,-8-1-516,12 15-2064,-12-6-1548,-11 17-516,19-29-129,-9 15-129</inkml:trace>
        </inkml:traceGroup>
        <inkml:traceGroup>
          <inkml:annotationXML>
            <emma:emma xmlns:emma="http://www.w3.org/2003/04/emma" version="1.0">
              <emma:interpretation id="{16FDA1FD-F1E9-49DE-9663-9928DA4F11DE}" emma:medium="tactile" emma:mode="ink">
                <msink:context xmlns:msink="http://schemas.microsoft.com/ink/2010/main" type="inkWord" rotatedBoundingBox="15594,4639 16029,4622 16055,5309 15620,5325"/>
              </emma:interpretation>
              <emma:one-of disjunction-type="recognition" id="oneOf10">
                <emma:interpretation id="interp50" emma:lang="en-US" emma:confidence="1">
                  <emma:literal>it</emma:literal>
                </emma:interpretation>
                <emma:interpretation id="interp51" emma:lang="en-US" emma:confidence="0">
                  <emma:literal>"it</emma:literal>
                </emma:interpretation>
                <emma:interpretation id="interp52" emma:lang="en-US" emma:confidence="0">
                  <emma:literal>"It</emma:literal>
                </emma:interpretation>
                <emma:interpretation id="interp53" emma:lang="en-US" emma:confidence="0">
                  <emma:literal>It</emma:literal>
                </emma:interpretation>
                <emma:interpretation id="interp54" emma:lang="en-US" emma:confidence="0">
                  <emma:literal>if</emma:literal>
                </emma:interpretation>
              </emma:one-of>
            </emma:emma>
          </inkml:annotationXML>
          <inkml:trace contextRef="#ctx0" brushRef="#br0" timeOffset="81392.6554">2056 1927 516,'-4'-36'3870,"4"36"0,0 0-258,-2-17-2451,2 17-645,0 0-1032,6 23-2709,-6-23-645,13 24 129</inkml:trace>
          <inkml:trace contextRef="#ctx0" brushRef="#br0" timeOffset="81220.6455">2102 2195 3612,'0'0'4515,"-9"20"-516,9 3-1806,-5-5-645,5 15-258,0-1-774,1 6 0,0-2 0,4 3-258,-2-6-129,-2-3 0,2-3 0,-3-10-129,0-17-645,0 19-2709,0-19-903,0-10 0,-4-13-258</inkml:trace>
          <inkml:trace contextRef="#ctx0" brushRef="#br0" timeOffset="81844.6812">2264 2216 2193,'0'0'4257,"22"-13"258,-22 13-387,25-18-2967,0 15-129,-4-4-387,6 0-645,1 7-1806,2-3-2193,-5-4-129,5 3-516</inkml:trace>
          <inkml:trace contextRef="#ctx0" brushRef="#br0" timeOffset="81655.6704">2322 1881 774,'0'0'4128,"17"-4"387,-14 14-129,6 17-2709,-9-4-129,0 25 0,0-4-645,0 19 0,0-4-516,0 7-129,0-2-258,0-2 129,1-5 0,-1-13-516,9-1-903,-9-10-2838,0-16-258,0-17-258,0 0 0</inkml:trace>
        </inkml:traceGroup>
        <inkml:traceGroup>
          <inkml:annotationXML>
            <emma:emma xmlns:emma="http://www.w3.org/2003/04/emma" version="1.0">
              <emma:interpretation id="{F0A5C1A8-08D5-47DE-9131-4736328D0D6E}" emma:medium="tactile" emma:mode="ink">
                <msink:context xmlns:msink="http://schemas.microsoft.com/ink/2010/main" type="inkWord" rotatedBoundingBox="17306,4624 17691,4609 17716,5281 17332,5296"/>
              </emma:interpretation>
              <emma:one-of disjunction-type="recognition" id="oneOf11">
                <emma:interpretation id="interp55" emma:lang="en-US" emma:confidence="1">
                  <emma:literal>is</emma:literal>
                </emma:interpretation>
                <emma:interpretation id="interp56" emma:lang="en-US" emma:confidence="0">
                  <emma:literal>i}</emma:literal>
                </emma:interpretation>
                <emma:interpretation id="interp57" emma:lang="en-US" emma:confidence="0">
                  <emma:literal>'is</emma:literal>
                </emma:interpretation>
                <emma:interpretation id="interp58" emma:lang="en-US" emma:confidence="0">
                  <emma:literal>i)</emma:literal>
                </emma:interpretation>
                <emma:interpretation id="interp59" emma:lang="en-US" emma:confidence="0">
                  <emma:literal>if</emma:literal>
                </emma:interpretation>
              </emma:one-of>
            </emma:emma>
          </inkml:annotationXML>
          <inkml:trace contextRef="#ctx0" brushRef="#br0" timeOffset="82376.7117">3773 2135 3096,'0'0'4515,"9"11"-258,-9 5-258,0 7-2838,0 9-516,0 0 129,5 5-387,-3-2-129,2-1 0,0-3-258,-1-12 129,-1 2-645,-2-21-2193,0 0-1290,-9 8-258,9-8-387</inkml:trace>
          <inkml:trace contextRef="#ctx0" brushRef="#br0" timeOffset="82545.7213">3790 1916 1161,'3'-39'4128,"-3"39"0,0-16-258,0 16-2322,0 0-1677,0 0-3225,9-3-258,-9 3-645</inkml:trace>
          <inkml:trace contextRef="#ctx0" brushRef="#br0" timeOffset="82927.7432">4065 2109 2580,'14'16'4386,"-14"4"-129,0-20-1032,-11 20-1677,8 1 0,-11-8-387,8 5-258,6-18-258,-19 28-129,19-28 0,-4 24-129,4-24-129,3 20 0,-3-20-258,29 13 129,-11-3-129,2-3 129,-1 3-129,-1-3 0,-2 4 0,-16-11 0,22 18 0,-22-18 0,1 24 0,-1-24 129,-13 28-258,-7-11 258,-4 1 129,-5-1-387,3 4-129,-5-11-1032,14 3-1935,-6-2-1290,4-11 0,19 0-516</inkml:trace>
        </inkml:traceGroup>
        <inkml:traceGroup>
          <inkml:annotationXML>
            <emma:emma xmlns:emma="http://www.w3.org/2003/04/emma" version="1.0">
              <emma:interpretation id="{6BE66640-93F7-4897-A23E-3229C5084013}" emma:medium="tactile" emma:mode="ink">
                <msink:context xmlns:msink="http://schemas.microsoft.com/ink/2010/main" type="inkWord" rotatedBoundingBox="18834,4456 21263,4363 21309,5579 18881,5671"/>
              </emma:interpretation>
              <emma:one-of disjunction-type="recognition" id="oneOf12">
                <emma:interpretation id="interp60" emma:lang="en-US" emma:confidence="1">
                  <emma:literal>cloudy</emma:literal>
                </emma:interpretation>
                <emma:interpretation id="interp61" emma:lang="en-US" emma:confidence="0">
                  <emma:literal>C wordy</emma:literal>
                </emma:interpretation>
                <emma:interpretation id="interp62" emma:lang="en-US" emma:confidence="0">
                  <emma:literal>C Wordy</emma:literal>
                </emma:interpretation>
                <emma:interpretation id="interp63" emma:lang="en-US" emma:confidence="0">
                  <emma:literal>C loudly</emma:literal>
                </emma:interpretation>
                <emma:interpretation id="interp64" emma:lang="en-US" emma:confidence="0">
                  <emma:literal>C howdy</emma:literal>
                </emma:interpretation>
              </emma:one-of>
            </emma:emma>
          </inkml:annotationXML>
          <inkml:trace contextRef="#ctx0" brushRef="#br0" timeOffset="83543.7784">5486 2002 3483,'24'-14'4515,"-14"-9"-258,-10 23-1806,0-24-387,0 24-774,-18-9-258,18 9-258,-36 8-387,16 13 0,-6 3-129,0 15 0,3 2-258,1 9 258,3-3-258,8 3 129,6-6 0,5-2-129,3-10 258,13-6-258,4-10 129,4-6-129,3-9 0,5-1-129,2-1-387,-5-20-903,12 6-2838,-8-8-387,0-4-129,-1-5-387</inkml:trace>
          <inkml:trace contextRef="#ctx0" brushRef="#br0" timeOffset="84099.8102">5764 1767 2580,'-3'-17'4644,"-2"27"-387,5 18 129,0 18-2838,-2-3-387,2 20-258,0-6-258,4 9-129,-1-8-129,4 0-129,-1-11-129,-2-8-129,3-9-129,-4-13-258,-3-17-387,0 0-903,27 9-774,-27-21-258,17-1-129,-15-17 0,16 11 387,-13-12 903,5 7 903,-5 1 1032,0 4 1161,-5 19 387,5-22 387,-5 22-258,0 0-129,13 21-516,-13-21-387,10 34-129,-1-17-258,5 3-258,2-4-129,7-7 0,1-3-129,3-6-129,0 0 258,2-10-129,-6-6 0,0-1 129,-5-2-129,-9-2 0,-6 2 0,-3-5 129,-9 0-129,-4 3 0,-5-1 0,-5 5 0,-1 1-129,-4 5 0,3 5 0,0 6-129,5 3 0,0 7 0,7 8-258,13-18-387,-10 37-1806,10-15-1548,2-8-387,9 7-129</inkml:trace>
          <inkml:trace contextRef="#ctx0" brushRef="#br0" timeOffset="84527.8347">6254 2059 1548,'22'-8'4128,"-22"8"387,14 14-387,-14-14-2580,17 38-645,-15-21-129,11 12-129,-8-10 0,7 5-387,-5-9 0,6 0-129,-13-15 129,24 10-129,-24-10 0,27-8 129,-12-8-129,2 0 0,0-7 0,0-3-129,-3-6 129,1-1-129,-4 1 0,-1 4 0,-3 1 129,1 8-129,-8 19 129,11-15-129,-11 15 258,11 23-129,-5 4 129,0 8 0,1-2 0,2 7-129,-1-4 0,2-4 0,3-3-387,1-9-129,6-1-1032,-20-19-2967,32 10-387,-9-10-258,1-12 129</inkml:trace>
          <inkml:trace contextRef="#ctx0" brushRef="#br0" timeOffset="84804.8505">7037 2024 1677,'23'-35'4773,"-20"19"258,-3 16-258,0 0-1935,-30-22-1032,30 22-516,-42 4-645,19 13-129,-5 1-129,6 10-129,1 0 0,2 6-129,5-2-129,7 1 258,5-3-516,2-3 258,8-7-129,-8-20 129,34 20-258,-13-20 0,9 0-516,-10-14-774,15-2-2967,-10-4-387,-2-6-258,-3-1-258</inkml:trace>
          <inkml:trace contextRef="#ctx0" brushRef="#br0" timeOffset="84999.8617">7056 1624 6063,'0'0'5160,"0"0"-258,-7 36-387,9 17-3483,6-3-387,9 11-258,-9-5-129,5 1-129,-3-3-387,-4-14-1161,4 0-2967,-6-13-387,5-10-129,-9-17-516</inkml:trace>
          <inkml:trace contextRef="#ctx0" brushRef="#br0" timeOffset="85455.8878">7313 1923 1032,'0'0'4128,"9"10"258,-3 14 0,-5 7-2838,-1-14-387,14 13-129,-14-30-129,27 30 0,-11-24-258,11 3 0,-5-9-129,11-5 129,-9-11-258,9-1 0,-6-7-129,2 3-129,-8-8 129,-1 5 0,-3 0 0,-4 5-129,-4 1 129,-9 18 129,0 0-258,0 0 0,0 0-129,14 14 129,-12 10-129,5 5 129,1 9-129,4 5 129,-1 4-129,1 4 129,-4 2 0,1 7 129,-9 0 0,-7-1-258,-12 0 258,-4 0-129,-7-5 0,-4-3-129,-5 0 0,-5-11-129,7-1-129,-5-9-258,9 5-1032,-12-14-3225,10-6-258,-3-3-258,-3-6-516</inkml:trace>
        </inkml:traceGroup>
      </inkml:traceGroup>
    </inkml:traceGroup>
    <inkml:traceGroup>
      <inkml:annotationXML>
        <emma:emma xmlns:emma="http://www.w3.org/2003/04/emma" version="1.0">
          <emma:interpretation id="{58E10618-9E0C-435D-8F1C-3960BE4B1190}" emma:medium="tactile" emma:mode="ink">
            <msink:context xmlns:msink="http://schemas.microsoft.com/ink/2010/main" type="paragraph" rotatedBoundingBox="13240,6729 23527,6098 23684,8646 13396,927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5D2978CB-A01A-4B14-8BEE-B5145AF27078}" emma:medium="tactile" emma:mode="ink">
              <msink:context xmlns:msink="http://schemas.microsoft.com/ink/2010/main" type="inkBullet" rotatedBoundingBox="13244,6796 13795,6762 13865,7903 13314,7936"/>
            </emma:interpretation>
            <emma:one-of disjunction-type="recognition" id="oneOf13">
              <emma:interpretation id="interp65" emma:lang="en-US" emma:confidence="1">
                <emma:literal>If</emma:literal>
              </emma:interpretation>
              <emma:interpretation id="interp66" emma:lang="en-US" emma:confidence="0">
                <emma:literal>if</emma:literal>
              </emma:interpretation>
              <emma:interpretation id="interp67" emma:lang="en-US" emma:confidence="0">
                <emma:literal>•f</emma:literal>
              </emma:interpretation>
              <emma:interpretation id="interp68" emma:lang="en-US" emma:confidence="0">
                <emma:literal>It</emma:literal>
              </emma:interpretation>
              <emma:interpretation id="interp69" emma:lang="en-US" emma:confidence="0">
                <emma:literal>Of</emma:literal>
              </emma:interpretation>
            </emma:one-of>
          </emma:emma>
        </inkml:annotationXML>
        <inkml:trace contextRef="#ctx0" brushRef="#br0" timeOffset="86599.9532">-289 4201 1677,'0'-16'2193,"0"-11"-258,0 7 387,0 20-387,0-38 0,0 38 129,5-42-258,-5 42-129,2-28-387,-2 28-258,0 0-258,0 0-258,7 29-129,-3 13 129,4 14-258,0 10 0,1 13-258,2 7 129,-2-2 0,1 0 0,-3-10-129,0-4 129,-4-14-129,-2-9 0,2-13 0,-3-15-387,4 4-903,-4-23-2838,0 0-387,0 0-129,-10-12-516</inkml:trace>
        <inkml:trace contextRef="#ctx0" brushRef="#br0" timeOffset="87244.9901">-125 4664 2709,'17'-8'4644,"11"4"-516,5-8 387,4-5-2709,17 11-387,-9-7-516,3 2-258,-11 0-387,-4-1-129,-6 12-774,-27 0-2967,21-11-516,-21 11-645,0 0 0</inkml:trace>
        <inkml:trace contextRef="#ctx0" brushRef="#br0" timeOffset="87027.9777">223 4191 2193,'29'-30'4128,"-22"14"387,-7-8-516,-7 0-2193,7 24-645,-28-38-129,14 26-516,-7-5 0,5 11-129,-6 1-258,7 5 129,-4 15-258,2 10 129,0 13-129,1 14 129,0 7-129,2 15 129,3 6 0,3 10 0,4 1 0,4 2-129,0-3 129,6-2-129,7-8 0,0-14 0,-2-5 0,2-16-129,-3-3-258,-6-21-645,6 2-1548,-10-23-1806,0 0-129,0 0-129</inkml:trace>
      </inkml:traceGroup>
      <inkml:traceGroup>
        <inkml:annotationXML>
          <emma:emma xmlns:emma="http://www.w3.org/2003/04/emma" version="1.0">
            <emma:interpretation id="{7114A2B9-31F1-4FB4-8FD5-A0CC3D179544}" emma:medium="tactile" emma:mode="ink">
              <msink:context xmlns:msink="http://schemas.microsoft.com/ink/2010/main" type="line" rotatedBoundingBox="14630,6644 23527,6098 23600,7280 14703,7826"/>
            </emma:interpretation>
          </emma:emma>
        </inkml:annotationXML>
        <inkml:traceGroup>
          <inkml:annotationXML>
            <emma:emma xmlns:emma="http://www.w3.org/2003/04/emma" version="1.0">
              <emma:interpretation id="{25CA9080-9A38-4CB6-8E37-1794427DC4D2}" emma:medium="tactile" emma:mode="ink">
                <msink:context xmlns:msink="http://schemas.microsoft.com/ink/2010/main" type="inkWord" rotatedBoundingBox="14645,6880 15117,6852 15153,7451 14682,7480"/>
              </emma:interpretation>
              <emma:one-of disjunction-type="recognition" id="oneOf14">
                <emma:interpretation id="interp70" emma:lang="en-US" emma:confidence="1">
                  <emma:literal>it</emma:literal>
                </emma:interpretation>
                <emma:interpretation id="interp71" emma:lang="en-US" emma:confidence="0">
                  <emma:literal>its</emma:literal>
                </emma:interpretation>
                <emma:interpretation id="interp72" emma:lang="en-US" emma:confidence="0">
                  <emma:literal>int</emma:literal>
                </emma:interpretation>
                <emma:interpretation id="interp73" emma:lang="en-US" emma:confidence="0">
                  <emma:literal>if</emma:literal>
                </emma:interpretation>
                <emma:interpretation id="interp74" emma:lang="en-US" emma:confidence="0">
                  <emma:literal>•It</emma:literal>
                </emma:interpretation>
              </emma:one-of>
            </emma:emma>
          </inkml:annotationXML>
          <inkml:trace contextRef="#ctx0" brushRef="#br0" timeOffset="87868.0257">1123 4174 516,'0'-27'2967,"0"27"-645,0 0-2322,0 0-2580,0 0-387</inkml:trace>
          <inkml:trace contextRef="#ctx0" brushRef="#br0" timeOffset="87732.018">1126 4362 4386,'3'-21'4644,"-3"21"-129,0 0-129,0 0-2580,0 24-774,0 5-258,0 11-129,0 5-258,0 1-129,1-1-129,1 1 0,1-9-129,1-5-258,0-7-387,-4-25-2193,0 0-1419,0 0-387,0 0-258,4-21 0</inkml:trace>
          <inkml:trace contextRef="#ctx0" brushRef="#br0" timeOffset="88373.0546">1278 4452 3096,'0'0'4386,"0"0"129,23-14-903,7 14-1806,-10-16-129,17 12-516,-10-12-258,9 8-129,-8-2-516,-2 1-387,3 9-1548,-11-6-2580,-2 5-129,-16 1-387,22-4-258</inkml:trace>
          <inkml:trace contextRef="#ctx0" brushRef="#br0" timeOffset="88168.0429">1343 4114 3483,'0'0'4773,"19"-14"-129,-19 14-129,3 21-2451,-3-21-774,4 46-129,-4-12-516,9 14-129,-5 4-129,0 6-129,2 1-129,-3 2 129,1-7-129,-2-5-129,-1-8 0,-1-5 0,0-12 0,0-8-516,0-16-129,0 0-1677,0 0-1935,0 0-516,-11-16-129,5-7-258</inkml:trace>
        </inkml:traceGroup>
        <inkml:traceGroup>
          <inkml:annotationXML>
            <emma:emma xmlns:emma="http://www.w3.org/2003/04/emma" version="1.0">
              <emma:interpretation id="{9C8F0E8E-BC7F-494A-A32A-1362D0984C73}" emma:medium="tactile" emma:mode="ink">
                <msink:context xmlns:msink="http://schemas.microsoft.com/ink/2010/main" type="inkWord" rotatedBoundingBox="16018,6932 16432,6906 16462,7382 16047,7408"/>
              </emma:interpretation>
              <emma:one-of disjunction-type="recognition" id="oneOf15">
                <emma:interpretation id="interp75" emma:lang="en-US" emma:confidence="0">
                  <emma:literal>is</emma:literal>
                </emma:interpretation>
                <emma:interpretation id="interp76" emma:lang="en-US" emma:confidence="0">
                  <emma:literal>13</emma:literal>
                </emma:interpretation>
                <emma:interpretation id="interp77" emma:lang="en-US" emma:confidence="0">
                  <emma:literal>Is</emma:literal>
                </emma:interpretation>
                <emma:interpretation id="interp78" emma:lang="en-US" emma:confidence="0">
                  <emma:literal>15</emma:literal>
                </emma:interpretation>
                <emma:interpretation id="interp79" emma:lang="en-US" emma:confidence="0">
                  <emma:literal>B</emma:literal>
                </emma:interpretation>
              </emma:one-of>
            </emma:emma>
          </inkml:annotationXML>
          <inkml:trace contextRef="#ctx0" brushRef="#br0" timeOffset="88840.0813">2480 4257 2580,'0'0'4257,"0"0"129,0 0-1161,0 0-1161,17 8 0,-17 12-774,5 17-258,-2-5 0,7 15-387,-4-3-387,3 1 0,-2-3-258,-4-8-129,4-5-774,-7-13-2451,0-16-903,0 0-387,0 0-258</inkml:trace>
          <inkml:trace contextRef="#ctx0" brushRef="#br0" timeOffset="89408.1138">2736 4151 3870,'33'3'4515,"-13"-2"-129,-20-1-258,0 0-2967,8 16 0,-8-16-387,-8 28-129,-8-15-129,4 9 0,-6-3 0,6 6-129,-3-8 0,12 6-258,3-6 129,1-4-129,15 1-129,3-4 129,5 0-129,5 1 129,-2-2 0,-2 4-129,-3-4 129,-5 6-129,-7 1 129,-4-2-129,-6 6 129,-6-2 0,-5 1-129,-6-2 258,-2 2-258,-4-4 0,-1 2 129,-2-4-129,3-4-129,-3-4-129,5 0 0,-5-5-387,9 7-516,-7-7-2193,24 0-1290,-23-10-258,23 10-129</inkml:trace>
        </inkml:traceGroup>
        <inkml:traceGroup>
          <inkml:annotationXML>
            <emma:emma xmlns:emma="http://www.w3.org/2003/04/emma" version="1.0">
              <emma:interpretation id="{7876E2E3-6D2C-42A6-ACF8-E7BEE7BA6052}" emma:medium="tactile" emma:mode="ink">
                <msink:context xmlns:msink="http://schemas.microsoft.com/ink/2010/main" type="inkWord" rotatedBoundingBox="17111,6649 19454,6505 19517,7530 17174,7674"/>
              </emma:interpretation>
              <emma:one-of disjunction-type="recognition" id="oneOf16">
                <emma:interpretation id="interp80" emma:lang="en-US" emma:confidence="1">
                  <emma:literal>raining</emma:literal>
                </emma:interpretation>
                <emma:interpretation id="interp81" emma:lang="en-US" emma:confidence="0">
                  <emma:literal>running</emma:literal>
                </emma:interpretation>
                <emma:interpretation id="interp82" emma:lang="en-US" emma:confidence="0">
                  <emma:literal>naming</emma:literal>
                </emma:interpretation>
                <emma:interpretation id="interp83" emma:lang="en-US" emma:confidence="0">
                  <emma:literal>paining</emma:literal>
                </emma:interpretation>
                <emma:interpretation id="interp84" emma:lang="en-US" emma:confidence="0">
                  <emma:literal>raring</emma:literal>
                </emma:interpretation>
              </emma:one-of>
            </emma:emma>
          </inkml:annotationXML>
          <inkml:trace contextRef="#ctx0" brushRef="#br0" timeOffset="90724.1891">3581 4098 3225,'15'-11'4902,"8"11"-129,-9 5-258,2 3-2193,5 30-1161,-5-9-129,5 16-516,-5 1-258,1 4 0,-4-6-258,-4-2 129,-5-7-258,0-9 258,-4-8-129,0-18 0,0 0 0,0 0 0,-11-4 0,8-16 0,3-12 129,0-3-129,13-6 0,3-5 0,2-3 129,7 2-129,2 2 0,0 6-129,2 7 0,-7 6-129,6 16-516,-17-9-1419,11 17-2193,-7 2-258,2 2-387,2 6 129</inkml:trace>
          <inkml:trace contextRef="#ctx0" brushRef="#br0" timeOffset="91152.2136">4261 4076 1677,'20'1'4386,"-20"-1"387,0 0-387,0 0-2064,0 0-516,-21 0-645,21 0-258,-28 14 0,16 4-387,-8 3-129,1 10-258,-3-1 0,7 11 0,-2-4 0,7 1-129,2-7 0,7-4 0,1-8 0,0-19 0,19 14-129,-5-14 258,7-9-258,-1-11 129,-1-1 0,1-2 0,-1-5 0,-4-4 0,-2 5 0,-1 1-129,-4 5 129,-8 21 0,15-19 0,-15 19 0,10 11 0,-6 10 0,2 6 0,-2 3 0,3 6 0,0-8-129,2-1-129,-6-12-387,14 6-2193,-17-21-1548,18 4-516,-18-4-258,20-16 516</inkml:trace>
          <inkml:trace contextRef="#ctx0" brushRef="#br0" timeOffset="91365.2258">4503 4068 3870,'0'-17'4773,"0"17"-129,-2 23-129,2 13-2709,0-4-774,5 15-258,-1-7-129,8 3-387,-2-7-129,1-7 0,-4-8-258,-7-21-387,19 18-1419,-19-18-2451,0 0-129,10-21-516,-10 1 129</inkml:trace>
          <inkml:trace contextRef="#ctx0" brushRef="#br0" timeOffset="91856.2539">4636 3977 1548,'16'66'4128,"-12"-32"387,7 6-387,-1 1-2322,-8-14-516,9 8-258,-9-19-258,6 6-129,-8-22-129,0 0-258,0 0 129,0 0-129,15-17 0,-11-6 129,-1-10-258,5 2 0,2-6-129,3 5 129,2 1-129,2 3 0,1 5 0,1 14 0,1 5 129,-1 8-129,-1 12 129,1 10 0,-3 5 0,-4 6 0,1 3 0,-3-3-129,-1-3 0,-6-8-645,8 5-1935,-6-14-1806,-5-17-258,0 0-516,0 0 129</inkml:trace>
          <inkml:trace contextRef="#ctx0" brushRef="#br0" timeOffset="92053.2651">5094 4003 5160,'11'-14'5031,"11"15"-387,-18 23-129,8 13-3096,-12-5-516,5 9-258,-5-1-387,3-3-129,1-2-387,-4-14-645,10 2-1419,-10-23-2193,0 0-129,0 0-516,5-19 259</inkml:trace>
          <inkml:trace contextRef="#ctx0" brushRef="#br0" timeOffset="92173.272">5135 3812 1032,'0'-24'2451,"0"24"-2451,0 0-258,0 0-2966</inkml:trace>
          <inkml:trace contextRef="#ctx0" brushRef="#br0" timeOffset="92540.293">5319 4017 5031,'5'70'4773,"-5"-40"-258,2 2-129,6-2-3354,-8-30-258,7 32-387,-7-32-129,0 0-129,16 0-129,-16 0 129,19-27-129,-6 0 129,0-5-129,2-1 129,0-2 129,2 2-258,0 3 0,0 9 0,-4 4 0,-13 17 129,26-7-129,-26 7-129,20 12 129,-10 4 129,4 1-129,-4 0 0,4 2-129,1-2 129,0 3-387,-15-20-516,33 30-2064,-33-30-1548,23 20-129,-7-13-387</inkml:trace>
          <inkml:trace contextRef="#ctx0" brushRef="#br0" timeOffset="93036.3214">5867 3971 1806,'32'-48'4515,"-23"28"129,0 5 0,-9 15-2709,0 0-258,0 0-516,-22-6-258,9 17 0,-10 1-387,8 10 0,-7-2-129,6 6-129,2-3-129,4 0 0,4-1-129,5-6 129,1-2-129,0-14 0,9 16 0,-9-16 0,22 0 0,-22 0 0,28-10 0,-28 10 129,25-18-129,-25 18 0,20-8 0,-20 8 0,16 0 0,-16 0 0,12 36 0,-8-8 0,3 8 0,-1 4 0,0 7 0,-1 0 0,2-3 0,-2 2 0,-1-6 0,-1-4 0,-2-1-129,-1-2 258,-7-3-129,-6-2-129,-4 1 258,-6-1-129,-5 1 0,-5-3 0,-3 1 0,-1-10-129,5 7-387,-6-18-774,18 5-3354,-8-3-129,10-3-258,18-5-258</inkml:trace>
        </inkml:traceGroup>
        <inkml:traceGroup>
          <inkml:annotationXML>
            <emma:emma xmlns:emma="http://www.w3.org/2003/04/emma" version="1.0">
              <emma:interpretation id="{7F45CA38-B4F7-4CED-AA27-A876C40EEEF8}" emma:medium="tactile" emma:mode="ink">
                <msink:context xmlns:msink="http://schemas.microsoft.com/ink/2010/main" type="inkWord" rotatedBoundingBox="20140,6305 21680,6211 21726,6953 20186,7048"/>
              </emma:interpretation>
              <emma:one-of disjunction-type="recognition" id="oneOf17">
                <emma:interpretation id="interp85" emma:lang="en-US" emma:confidence="0">
                  <emma:literal>then</emma:literal>
                </emma:interpretation>
                <emma:interpretation id="interp86" emma:lang="en-US" emma:confidence="0">
                  <emma:literal>than</emma:literal>
                </emma:interpretation>
                <emma:interpretation id="interp87" emma:lang="en-US" emma:confidence="0">
                  <emma:literal>Then</emma:literal>
                </emma:interpretation>
                <emma:interpretation id="interp88" emma:lang="en-US" emma:confidence="0">
                  <emma:literal>thin</emma:literal>
                </emma:interpretation>
                <emma:interpretation id="interp89" emma:lang="en-US" emma:confidence="0">
                  <emma:literal>thon</emma:literal>
                </emma:interpretation>
              </emma:one-of>
            </emma:emma>
          </inkml:annotationXML>
          <inkml:trace contextRef="#ctx0" brushRef="#br0" timeOffset="94848.425">6629 3994 1677,'-3'23'4386,"13"-17"387,-10-6-387,26-16-2580,4 5-387,-10-19-258,17 4-387,-8-11-129,11 3-129,-6-4 0,2 7-258,-6 0 0,-1 14 0,-5 8 0,-4 9-129,-5 10 0,-1 20 0,-7 5-129,0 13 129,-1 6-129,3 3 0,-2 0 0,3-8 0,-2-5-129,4-8 258,-2-10-258,1-11 129,-11-15 0,19 0 0,-8-13 0,1-11 0,1-5 0,-1-11-129,4-4 129,1 0 0,3-3 0,-2 7 0,-1 7 0,-4 12 0,-13 21 0,20-10 0,-15 21 0,-2 16 129,0 9-129,0 8 0,0-1 0,0 1 0,1-1 0,2-8 0,2-6 0,1-9-258,7 3-774,-16-23-3096,14 9-387,-14-9-516,23-9-258</inkml:trace>
          <inkml:trace contextRef="#ctx0" brushRef="#br0" timeOffset="94267.3918">6808 3528 4257,'0'0'4773,"-6"17"-258,4 13 0,2 17-3096,0-4-387,8 19-258,-4-1-387,6 8 0,-5-4-258,2-1 0,-3-3-129,-1-10 0,-3-5 0,0-11 0,-3-6-387,-4-9-516,7 3-1419,0-23-2193,-17 3-258,17-3-258</inkml:trace>
          <inkml:trace contextRef="#ctx0" brushRef="#br0" timeOffset="95540.4646">7445 4010 1419,'18'4'4386,"-18"-4"129,29 0-516,-3 0-2064,-13-11-258,13 8-645,-11-17-258,7 6-258,-8-7-129,-1 3-129,-5-2-129,-3 3 0,-5 0 0,0 17 0,-5-16 0,5 16 0,-25 6 129,12 18-129,-1 4 0,2 11 0,2 4-129,4 3 129,3 2 0,3-7 0,3-6-129,9-7 0,1-11 0,2-8 0,4-6-129,-5-6-258,12-4-645,-14-20-516,16 15-1032,-21-19-258,16 11-129,-19-16 258,15 12 129,-17-6 774,5 3 903,-4 10 1548,-3 0 1161,0 17 645,0 0 129,25 0-387,-25 0 0,22 30-258,-17-13-387,17 16-387,-15-12-387,7 5-258,-8-5 0,3-8-129,-9-13-129,0 0-129,0 0 0,17 4 0,-13-15 0,5-9-129,1-6 129,1-4-129,4-2 0,-3-1 129,4 4-129,0 2 0,-3 10 0,-13 17 0,26-10 0,-26 10 129,22 25-129,-10 1 0,1 6 0,-2 5 0,2 4-129,0-13-258,7 12-1419,-9-18-2709,7-5-258,-1-7-387,3-7-129</inkml:trace>
        </inkml:traceGroup>
        <inkml:traceGroup>
          <inkml:annotationXML>
            <emma:emma xmlns:emma="http://www.w3.org/2003/04/emma" version="1.0">
              <emma:interpretation id="{1220DCBA-470B-44C9-AD69-9B35D1732E5E}" emma:medium="tactile" emma:mode="ink">
                <msink:context xmlns:msink="http://schemas.microsoft.com/ink/2010/main" type="inkWord" rotatedBoundingBox="22300,6336 22757,6308 22791,6862 22334,6890"/>
              </emma:interpretation>
              <emma:one-of disjunction-type="recognition" id="oneOf18">
                <emma:interpretation id="interp90" emma:lang="en-US" emma:confidence="1">
                  <emma:literal>it</emma:literal>
                </emma:interpretation>
                <emma:interpretation id="interp91" emma:lang="en-US" emma:confidence="0">
                  <emma:literal>if</emma:literal>
                </emma:interpretation>
                <emma:interpretation id="interp92" emma:lang="en-US" emma:confidence="0">
                  <emma:literal>"it</emma:literal>
                </emma:interpretation>
                <emma:interpretation id="interp93" emma:lang="en-US" emma:confidence="0">
                  <emma:literal>'it</emma:literal>
                </emma:interpretation>
                <emma:interpretation id="interp94" emma:lang="en-US" emma:confidence="0">
                  <emma:literal>ik</emma:literal>
                </emma:interpretation>
              </emma:one-of>
            </emma:emma>
          </inkml:annotationXML>
          <inkml:trace contextRef="#ctx0" brushRef="#br0" timeOffset="95916.4861">8760 3625 774,'0'-33'3483,"0"33"-258,11-2-2193,-11 2-4386,0 0-129</inkml:trace>
          <inkml:trace contextRef="#ctx0" brushRef="#br0" timeOffset="95788.4788">8773 3791 3225,'17'-9'5031,"-17"9"-258,0 0-258,0 0-2838,10 32-516,-13-5-387,3 12-258,-4-6-129,4-1-129,0 0-258,0-12-129,0 1-387,0-21-1032,0 0-2967,0 0-258,-3-11-387,2-7 129</inkml:trace>
          <inkml:trace contextRef="#ctx0" brushRef="#br0" timeOffset="96184.5014">8894 3573 1677,'20'-11'4644,"-20"11"258,18 0-387,-18 0-2709,8 28-258,-8-7-516,4 23-129,-4-6 0,5 18-387,-5-5-129,0 5-129,0-5 0,0-1-129,-2-4-129,-2-6 0,3-7-258,-4-16-387,5 7-903,0-24-2967,0 0-516,-11-3-129,8-13-129</inkml:trace>
          <inkml:trace contextRef="#ctx0" brushRef="#br0" timeOffset="96344.5106">8922 3858 2451,'54'-18'4257,"-25"3"-129,11 2-1935,-2 6-1161,-1 2-1677,6 4-2838,-14-10-645,7 11 0</inkml:trace>
        </inkml:traceGroup>
        <inkml:traceGroup>
          <inkml:annotationXML>
            <emma:emma xmlns:emma="http://www.w3.org/2003/04/emma" version="1.0">
              <emma:interpretation id="{7C8A45C5-BADB-4C23-B784-07A085FAB2DB}" emma:medium="tactile" emma:mode="ink">
                <msink:context xmlns:msink="http://schemas.microsoft.com/ink/2010/main" type="inkWord" rotatedBoundingBox="23251,6454 23548,6435 23582,6987 23285,7005"/>
              </emma:interpretation>
              <emma:one-of disjunction-type="recognition" id="oneOf19">
                <emma:interpretation id="interp95" emma:lang="en-US" emma:confidence="1">
                  <emma:literal>is</emma:literal>
                </emma:interpretation>
                <emma:interpretation id="interp96" emma:lang="en-US" emma:confidence="0">
                  <emma:literal>Is</emma:literal>
                </emma:interpretation>
                <emma:interpretation id="interp97" emma:lang="en-US" emma:confidence="0">
                  <emma:literal>B</emma:literal>
                </emma:interpretation>
                <emma:interpretation id="interp98" emma:lang="en-US" emma:confidence="0">
                  <emma:literal>13</emma:literal>
                </emma:interpretation>
                <emma:interpretation id="interp99" emma:lang="en-US" emma:confidence="0">
                  <emma:literal>•s</emma:literal>
                </emma:interpretation>
              </emma:one-of>
            </emma:emma>
          </inkml:annotationXML>
          <inkml:trace contextRef="#ctx0" brushRef="#br0" timeOffset="96584.5243">9759 3729 2322,'-15'77'4902,"5"-38"-387,6 6-129,4 2-2967,-1-11-258,1 2-516,0-12-387,5-4-129,-2-6-258,-3-16-516,0 0-3483,13-11-387,-13-10-516,0-3 387</inkml:trace>
          <inkml:trace contextRef="#ctx0" brushRef="#br0" timeOffset="97063.5517">9936 3675 1548,'20'33'4902,"-20"-33"0,12 26-258,-12-5-2709,0-21-387,-9 34-516,-10-17-387,5 10-129,-4-7 0,3 7-129,-3-8 0,12 4 0,6-23-258,-3 31 129,3-31-129,27 20 0,-4-10 0,3-3 0,1 0 0,-4 3-129,-3 3 258,-6 3-129,-12 1 0,-2 5-129,-16 1 0,-4 3 129,-7-1-258,0-3 0,-2 2-516,-4-16-1032,9 7-3096,-3-8-516,8 2 129,-1-5-645</inkml:trace>
        </inkml:traceGroup>
      </inkml:traceGroup>
      <inkml:traceGroup>
        <inkml:annotationXML>
          <emma:emma xmlns:emma="http://www.w3.org/2003/04/emma" version="1.0">
            <emma:interpretation id="{AC06E2D9-92EF-4AE3-A895-8751E449648F}" emma:medium="tactile" emma:mode="ink">
              <msink:context xmlns:msink="http://schemas.microsoft.com/ink/2010/main" type="line" rotatedBoundingBox="21213,7326 23504,7441 23440,8717 21149,8601"/>
            </emma:interpretation>
          </emma:emma>
        </inkml:annotationXML>
        <inkml:traceGroup>
          <inkml:annotationXML>
            <emma:emma xmlns:emma="http://www.w3.org/2003/04/emma" version="1.0">
              <emma:interpretation id="{0E8C09F5-723E-464F-8BB5-38400F50FDAF}" emma:medium="tactile" emma:mode="ink">
                <msink:context xmlns:msink="http://schemas.microsoft.com/ink/2010/main" type="inkWord" rotatedBoundingBox="21213,7326 23504,7441 23440,8717 21149,8601"/>
              </emma:interpretation>
              <emma:one-of disjunction-type="recognition" id="oneOf20">
                <emma:interpretation id="interp100" emma:lang="en-US" emma:confidence="1">
                  <emma:literal>cloudy</emma:literal>
                </emma:interpretation>
                <emma:interpretation id="interp101" emma:lang="en-US" emma:confidence="0">
                  <emma:literal>C loudly</emma:literal>
                </emma:interpretation>
                <emma:interpretation id="interp102" emma:lang="en-US" emma:confidence="0">
                  <emma:literal>C Goudy</emma:literal>
                </emma:interpretation>
                <emma:interpretation id="interp103" emma:lang="en-US" emma:confidence="0">
                  <emma:literal>C lonely</emma:literal>
                </emma:interpretation>
                <emma:interpretation id="interp104" emma:lang="en-US" emma:confidence="0">
                  <emma:literal>C (only</emma:literal>
                </emma:interpretation>
              </emma:one-of>
            </emma:emma>
          </inkml:annotationXML>
          <inkml:trace contextRef="#ctx0" brushRef="#br0" timeOffset="109952.2889">7894 5055 258,'0'0'4386,"16"-17"129,-16 17-903,-1-28-1548,1 28-258,-6-23-645,6 23-258,-10-19-129,10 19-387,-19-10 129,19 10-258,-27 6 0,7 11 0,-6 0-258,-1 12 129,-2 6-129,2 9 129,1 5-258,1 2 258,5 6-258,7-1 129,8-2 0,5-5 0,8-11-129,10-5 258,7-14-258,3-8 129,7-10-258,-1-5-387,10-5-1419,-4-12-2322,-5-5-387,0-2-258</inkml:trace>
          <inkml:trace contextRef="#ctx0" brushRef="#br0" timeOffset="110248.3058">8283 4739 1419,'0'0'4128,"0"0"387,-15-4-129,-1 8-2967,13 24-129,-10 2-387,6 18-129,-7 3-129,9 17-129,-3-1-258,6 8 0,1-1-258,1-8 0,1-2-129,7-16-387,4 1-645,-9-23-2709,6-10-516,-9-16-516,20 5 129</inkml:trace>
          <inkml:trace contextRef="#ctx0" brushRef="#br0" timeOffset="110575.3245">8385 5146 129,'-9'24'3870,"9"9"258,-8-1-387,-1-2-2709,9 11-129,2-8-516,9-4-129,3-14 129,8-2 129,-2-13-258,9-6 129,-4-12 129,5-4-129,-10-9 129,5 1-129,-14-1 0,-1 0 129,-10-1-129,0 3-129,-10 3 0,-4 5-129,-8 4-129,2 10 0,-1 1-129,-1 6-129,22 0-387,-35 9-1290,35-9-2451,-9 31-258,9-31 0</inkml:trace>
          <inkml:trace contextRef="#ctx0" brushRef="#br0" timeOffset="110995.3486">8648 5113 2709,'15'6'4515,"-15"-6"-258,8 21-1806,9 5-903,-9-5-516,9 11-258,-4-7-258,4 4-129,1-8-129,-3 0-129,6-12 0,-1-5 0,-1-4 0,2-10 0,-4-10 0,6-3 129,-6-7 0,6 3 129,-10-9-129,4 0 0,-5-1 0,-2 9-129,-3 2 129,-3 5-129,-1 4 129,-3 17-258,0 0 258,0 0-129,-3 22-129,2 5 129,-1 5-258,2 1 258,0 2-258,0-2 258,6 0-258,0-7 129,4-6-129,-10-20-387,27 24-645,-27-24-3225,19 0-387,-2-4-387,1-12 129</inkml:trace>
          <inkml:trace contextRef="#ctx0" brushRef="#br0" timeOffset="111260.3637">9410 5004 1806,'12'-23'4902,"0"-4"-516,-12 27 129,-14 0-2580,-15 3-774,10 15-387,-11-1-387,5 16-129,-4-3 0,7 11 0,2-2 0,6 2-129,7-5-129,6-4 129,1-5-129,8-9-129,-8-18 0,29 13 0,-5-13-387,-4-10-258,12 0-1290,-14-9-2451,5-8-258,-3 0-129</inkml:trace>
          <inkml:trace contextRef="#ctx0" brushRef="#br0" timeOffset="111464.3754">9425 4650 3999,'0'0'5031,"5"11"-258,2 31-129,-7 5-3354,7 24-387,-7-4-258,0 14-258,-3-7-516,-3-9-129,2-1-774,-10-22-1290,9-10-2322,5-9-258,0-23-129</inkml:trace>
          <inkml:trace contextRef="#ctx0" brushRef="#br0" timeOffset="111943.4028">9581 5018 1032,'16'-49'4515,"-16"49"0,1-17-1806,11 30-645,-12-13-258,7 44-774,-7-21-129,9 13-258,-2-8-387,6-3 0,-13-25-129,33 21 129,-13-21 0,7 0-129,-4-7 129,4-9 129,-4-7-129,0 5 0,-6-3 258,0 7-258,-17 14 129,19-25-129,-19 25 0,0 0-129,0 0 0,2 26 0,-2 2 0,0 14-129,0 7 129,0 10-129,0 1 0,3 7 129,7-1-129,2 2 129,-9-7-129,0-8 129,-2-8 129,-1-6-258,-1-6 258,-10-8-258,-7-5 129,-5-4-129,-4 3 258,-8-2-258,-5 0 0,-5 0 0,-5 0-129,-5-4-129,8 11-1161,-10-11-3096,11-3-387,3-6-258,10-4-516</inkml:trace>
        </inkml:traceGroup>
      </inkml:traceGroup>
    </inkml:traceGroup>
    <inkml:traceGroup>
      <inkml:annotationXML>
        <emma:emma xmlns:emma="http://www.w3.org/2003/04/emma" version="1.0">
          <emma:interpretation id="{1BEDE0B6-1611-4018-AB2E-1A597F8043D5}" emma:medium="tactile" emma:mode="ink">
            <msink:context xmlns:msink="http://schemas.microsoft.com/ink/2010/main" type="paragraph" rotatedBoundingBox="16330,9127 19076,9203 19047,10255 16300,10179" alignmentLevel="2"/>
          </emma:interpretation>
        </emma:emma>
      </inkml:annotationXML>
      <inkml:traceGroup>
        <inkml:annotationXML>
          <emma:emma xmlns:emma="http://www.w3.org/2003/04/emma" version="1.0">
            <emma:interpretation id="{9D1BDB72-8FEC-442C-95D6-5AC151E7B3C0}" emma:medium="tactile" emma:mode="ink">
              <msink:context xmlns:msink="http://schemas.microsoft.com/ink/2010/main" type="line" rotatedBoundingBox="16330,9127 19076,9203 19047,10255 16300,10179"/>
            </emma:interpretation>
          </emma:emma>
        </inkml:annotationXML>
        <inkml:traceGroup>
          <inkml:annotationXML>
            <emma:emma xmlns:emma="http://www.w3.org/2003/04/emma" version="1.0">
              <emma:interpretation id="{9A8B30BE-4AD0-47C5-B573-2A72B359C1E1}" emma:medium="tactile" emma:mode="ink">
                <msink:context xmlns:msink="http://schemas.microsoft.com/ink/2010/main" type="inkWord" rotatedBoundingBox="16330,9127 19076,9203 19047,10255 16300,10179"/>
              </emma:interpretation>
              <emma:one-of disjunction-type="recognition" id="oneOf21">
                <emma:interpretation id="interp105" emma:lang="en-US" emma:confidence="0">
                  <emma:literal>Peg</emma:literal>
                </emma:interpretation>
                <emma:interpretation id="interp106" emma:lang="en-US" emma:confidence="0">
                  <emma:literal>p=&gt; q</emma:literal>
                </emma:interpretation>
                <emma:interpretation id="interp107" emma:lang="en-US" emma:confidence="0">
                  <emma:literal>4=7 q</emma:literal>
                </emma:interpretation>
                <emma:interpretation id="interp108" emma:lang="en-US" emma:confidence="0">
                  <emma:literal>p=)q</emma:literal>
                </emma:interpretation>
                <emma:interpretation id="interp109" emma:lang="en-US" emma:confidence="0">
                  <emma:literal>x=&gt; q</emma:literal>
                </emma:interpretation>
              </emma:one-of>
            </emma:emma>
          </inkml:annotationXML>
          <inkml:trace contextRef="#ctx0" brushRef="#br0" timeOffset="113056.4664">2800 6595 1032,'13'-23'3741,"-13"23"129,14-11-516,-14 11-1290,0 0-516,0 0-129,0 0-258,0 0-129,0 0-129,0 15 0,0-15 0,0 42-129,0-8-129,0 16-258,0 3 0,2 13-258,3 6 0,-3 2-129,1 2 258,0-5-516,-3-4 129,0-13 129,0-4-129,0-16 0,0-6-387,0-28-516,0 23-1161,0-23-2193,-5-11-258,4-9-258,1-10 0</inkml:trace>
          <inkml:trace contextRef="#ctx0" brushRef="#br0" timeOffset="113423.4874">2786 6629 4257,'-6'-47'4902,"6"47"-516,3-24 0,-3 24-1935,37-9-1290,-18 2-129,18 7-258,-2 0-258,11 6 0,-2 0-129,0 10-129,-1 2 0,-3 5-129,-8 11 0,-7 3-258,-9 3 258,-9 4-258,-7-2 129,-5-1-129,-14-3 129,-7-6-129,-5-5 0,-7-8 0,1-1-129,-6-7-387,10 2-258,-12-13-1806,15 3-1806,3-3-258,6 0-387,21 0 258</inkml:trace>
          <inkml:trace contextRef="#ctx0" brushRef="#br0" timeOffset="114280.5365">3760 6936 4257,'19'23'4773,"2"-19"-258,11-4-129,12 1-2580,-7-2-387,18 1-258,-14-10-387,9 9-129,-11-5-387,-3 2 0,-11 2-258,-3-2-129,-8 4-516,-14 0-2322,0 0-1419,0 0-258,6-13-387,-6 13 0</inkml:trace>
          <inkml:trace contextRef="#ctx0" brushRef="#br0" timeOffset="114024.5218">3663 6650 3999,'10'0'4515,"-10"0"129,0 0-903,27 19-1161,-27-19-903,35 13-129,-14-13-645,18 8-258,2-8 0,11 0-387,-1 0 0,5 0-129,-5 0 0,-3 0-129,-7-1 0,-9-2 0,-8 3-129,-24 0-258,23 3-516,-23-3-2193,-12 0-1161,-5 3-645,-3 2-258,-6 0-129</inkml:trace>
          <inkml:trace contextRef="#ctx0" brushRef="#br0" timeOffset="114739.5627">4165 6405 5805,'0'0'4644,"0"0"-258,13-4 0,-13 4-3483,22 20-129,-10-7 0,13 15-129,-4-6-129,8 4-129,-2-4-129,5 4 0,-4-6 0,4-3-129,-8-1 0,3-2 0,-1 0-129,-3-3 0,-5-2 0,1 1 0,-3 1 0,-16-11 0,24 22 0,-24-22 0,6 31 0,-6-10 0,-10 0 0,-5 6 0,-3 0 0,-6 4 0,-4 5 0,-2 2-129,-3-2 129,3 0 0,2 1-129,1-2 0,6 1-258,-1-12-516,13 9-1032,-10-12-2064,11-6-645,8-15-129,0 0-258</inkml:trace>
          <inkml:trace contextRef="#ctx0" brushRef="#br0" timeOffset="115271.5931">5299 6528 6837,'18'-24'4902,"-18"24"-387,2-20-258,-10 4-3225,8 16 0,-20-17-516,6 14-129,-9 0-129,0 3 0,-7 1-129,-3 15 0,0 6 0,-4 6 129,0 8-258,1 1 129,6 7 0,4 2-258,11-5 258,7-2-258,8-6 258,3-8-258,16-5 258,4-4-258,7-12 0,1-4-129,7 0-387,-11-10-1032,13 0-2838,-10-4 0,0-3-516,-6-4-258</inkml:trace>
          <inkml:trace contextRef="#ctx0" brushRef="#br0" timeOffset="115683.6167">5317 6599 5289,'-13'-14'4902,"13"14"-516,0 0-129,-26 0-3096,22 14-258,4-14-258,-14 46 129,5-12-129,6 11-129,-4 3 0,7 9-258,-3 4 258,3 2-387,0 4 129,0-9-129,0-5 0,0 2 0,0-6-129,0 2 129,-5-5-129,2-3 129,-3-6-129,5-7 0,-1-6 0,2-7 0,0-17 0,13 0 0,4-14 0,6-17 0,4-3 129,2-6-129,2-3 0,-2-1-129,0 2 129,-6 6-258,-1 6 0,-10-1-645,8 18-1290,-11-7-2451,-9 20-129,10-27-387,-10 27-129</inkml:trace>
        </inkml:traceGroup>
      </inkml:traceGroup>
    </inkml:traceGroup>
    <inkml:traceGroup>
      <inkml:annotationXML>
        <emma:emma xmlns:emma="http://www.w3.org/2003/04/emma" version="1.0">
          <emma:interpretation id="{50E84EF7-0D0E-4E68-810C-CE72373DA9CB}" emma:medium="tactile" emma:mode="ink">
            <msink:context xmlns:msink="http://schemas.microsoft.com/ink/2010/main" type="paragraph" rotatedBoundingBox="13333,10711 22154,10069 22278,11772 13457,12414" alignmentLevel="1"/>
          </emma:interpretation>
        </emma:emma>
      </inkml:annotationXML>
      <inkml:traceGroup>
        <inkml:annotationXML>
          <emma:emma xmlns:emma="http://www.w3.org/2003/04/emma" version="1.0">
            <emma:interpretation id="{86F9AAFD-5835-4327-9629-8E0EEA4EB8EF}" emma:medium="tactile" emma:mode="ink">
              <msink:context xmlns:msink="http://schemas.microsoft.com/ink/2010/main" type="line" rotatedBoundingBox="13333,10711 22154,10069 22278,11772 13457,12414"/>
            </emma:interpretation>
          </emma:emma>
        </inkml:annotationXML>
        <inkml:traceGroup>
          <inkml:annotationXML>
            <emma:emma xmlns:emma="http://www.w3.org/2003/04/emma" version="1.0">
              <emma:interpretation id="{2D5CB26D-78C5-4C43-BFD5-5487916ED50A}" emma:medium="tactile" emma:mode="ink">
                <msink:context xmlns:msink="http://schemas.microsoft.com/ink/2010/main" type="inkWord" rotatedBoundingBox="13356,11027 14163,10968 14226,11825 13418,11884"/>
              </emma:interpretation>
              <emma:one-of disjunction-type="recognition" id="oneOf22">
                <emma:interpretation id="interp110" emma:lang="en-US" emma:confidence="0">
                  <emma:literal>it</emma:literal>
                </emma:interpretation>
                <emma:interpretation id="interp111" emma:lang="en-US" emma:confidence="0">
                  <emma:literal>It</emma:literal>
                </emma:interpretation>
                <emma:interpretation id="interp112" emma:lang="en-US" emma:confidence="0">
                  <emma:literal>H</emma:literal>
                </emma:interpretation>
                <emma:interpretation id="interp113" emma:lang="en-US" emma:confidence="0">
                  <emma:literal>At</emma:literal>
                </emma:interpretation>
                <emma:interpretation id="interp114" emma:lang="en-US" emma:confidence="0">
                  <emma:literal>St</emma:literal>
                </emma:interpretation>
              </emma:one-of>
            </emma:emma>
          </inkml:annotationXML>
          <inkml:trace contextRef="#ctx0" brushRef="#br0" timeOffset="116871.6847">-153 8295 2451,'0'0'4902,"8"-21"-129,-8 21-129,0-15-2064,0 15-903,0 0-387,-5 13-516,5-13-258,-12 34-129,5-1 0,7 17 0,0 7-129,0 13 0,7 4-129,6 8 0,0 4-129,1-8 0,0-7 129,1-9-258,-2-16 0,-2-10 0,1-4-258,-12-32-516,18 30-2064,-18-30-1548,0 0-645,0 0-129,3-13 0</inkml:trace>
          <inkml:trace contextRef="#ctx0" brushRef="#br0" timeOffset="126863.2561">244 8635 2322,'-40'0'4515,"25"0"-258,15 0 129,-20-11-2322,20 11-387,15-19-516,15 4-129,0-17-129,16 4-258,0-11-129,8 11-129,-3-5-129,-4 9-258,-3 5-258,-12 1-903,0 13-3096,-11 5-258,-6 6-258,-15-6-387</inkml:trace>
          <inkml:trace contextRef="#ctx0" brushRef="#br0" timeOffset="126563.239">362 8287 2322,'0'0'4128,"0"0"129,0 0-1161,1-25-1032,-1 25-387,0 0-516,0 0-387,0 0-129,0 0-258,0 0-129,0 0 129,0 0-129,0 0 258,0 0-258,0 27 129,0 3-129,2 11 129,-2 8-129,0 9 0,0 6-258,0 3 0,-5-1 0,3 4-258,0-3 129,2-10-129,2-3 129,5-8-129,4-8 0,2-8 0,0-7 129,-13-23 0,26 20-258,-26-20 258,21 0-258,-21 0 129,23-19-129,-13-3-129,11 4-258,-5-13-516,13 4-2064,-5-2-903,0-3 0,-1 6 0</inkml:trace>
        </inkml:traceGroup>
        <inkml:traceGroup>
          <inkml:annotationXML>
            <emma:emma xmlns:emma="http://www.w3.org/2003/04/emma" version="1.0">
              <emma:interpretation id="{9F99F350-DBF1-4EC8-ADAB-5C858A1B2EE4}" emma:medium="tactile" emma:mode="ink">
                <msink:context xmlns:msink="http://schemas.microsoft.com/ink/2010/main" type="inkWord" rotatedBoundingBox="15287,10857 15698,10827 15753,11576 15341,11606"/>
              </emma:interpretation>
              <emma:one-of disjunction-type="recognition" id="oneOf23">
                <emma:interpretation id="interp115" emma:lang="en-US" emma:confidence="1">
                  <emma:literal>is</emma:literal>
                </emma:interpretation>
                <emma:interpretation id="interp116" emma:lang="en-US" emma:confidence="0">
                  <emma:literal>i)</emma:literal>
                </emma:interpretation>
                <emma:interpretation id="interp117" emma:lang="en-US" emma:confidence="0">
                  <emma:literal>'is</emma:literal>
                </emma:interpretation>
                <emma:interpretation id="interp118" emma:lang="en-US" emma:confidence="0">
                  <emma:literal>i}</emma:literal>
                </emma:interpretation>
                <emma:interpretation id="interp119" emma:lang="en-US" emma:confidence="0">
                  <emma:literal>if</emma:literal>
                </emma:interpretation>
              </emma:one-of>
            </emma:emma>
          </inkml:annotationXML>
          <inkml:trace contextRef="#ctx0" brushRef="#br0" timeOffset="127496.2924">1763 8166 7482,'-15'-57'4644,"10"40"-258,5 17-516,0 0-3354,0 0-645,0 0-903,0 0-2838,8 0-516,-8 0-129,23 17 0</inkml:trace>
          <inkml:trace contextRef="#ctx0" brushRef="#br0" timeOffset="127332.283">1804 8434 7998,'0'0'4773,"0"0"-258,0 0-258,-11 8-3225,11 23-258,-5-1-387,5 8-129,0 2 0,0 2-258,5-1 0,-1-4 0,5-6-258,-7-10-129,9 1-645,-11-22-1806,0 0-1419,0 0-516,0 0-129,0-22 0</inkml:trace>
          <inkml:trace contextRef="#ctx0" brushRef="#br0" timeOffset="127863.3133">2052 8346 3999,'41'2'4386,"-21"-2"129,-5-4-258,-11-11-2193,14 15-516,-18 0-387,0 0-258,0 0-129,-8 24-129,-9-5 0,4 6-387,-3 1-129,6 3 0,2-2-129,8-2 129,0-2-129,10-1 0,7-1 0,1-4 0,4-3 129,-4 2-129,0 1 0,-7 0 0,-4 2 0,-7 2 129,0-3-129,-11 4-129,-6-2 129,-5-1-258,-1-1-258,-4-8-387,14 9-2064,-6-15-1419,19-4-258,-20 2-516,20-2 0</inkml:trace>
        </inkml:traceGroup>
        <inkml:traceGroup>
          <inkml:annotationXML>
            <emma:emma xmlns:emma="http://www.w3.org/2003/04/emma" version="1.0">
              <emma:interpretation id="{8B3DB9FF-A8AA-464A-8B88-9D72813089F5}" emma:medium="tactile" emma:mode="ink">
                <msink:context xmlns:msink="http://schemas.microsoft.com/ink/2010/main" type="inkWord" rotatedBoundingBox="16856,10816 18312,10710 18360,11371 16904,11477"/>
              </emma:interpretation>
              <emma:one-of disjunction-type="recognition" id="oneOf24">
                <emma:interpretation id="interp120" emma:lang="en-US" emma:confidence="1">
                  <emma:literal>not</emma:literal>
                </emma:interpretation>
                <emma:interpretation id="interp121" emma:lang="en-US" emma:confidence="0">
                  <emma:literal>nor</emma:literal>
                </emma:interpretation>
                <emma:interpretation id="interp122" emma:lang="en-US" emma:confidence="0">
                  <emma:literal>nut</emma:literal>
                </emma:interpretation>
                <emma:interpretation id="interp123" emma:lang="en-US" emma:confidence="0">
                  <emma:literal>note</emma:literal>
                </emma:interpretation>
                <emma:interpretation id="interp124" emma:lang="en-US" emma:confidence="0">
                  <emma:literal>Not</emma:literal>
                </emma:interpretation>
              </emma:one-of>
            </emma:emma>
          </inkml:annotationXML>
          <inkml:trace contextRef="#ctx0" brushRef="#br0" timeOffset="128687.3605">3332 8323 5805,'9'-17'4902,"-9"17"-387,6-19-129,-6 19-2064,0 0-1290,11 17-129,-7 0-387,9 15 129,-7 4-258,4 10 0,-3-1-258,0 8 0,-5-8-129,-2-2 129,0-12-129,0-9-129,0-22 129,0 0 0,-6-10 0,6-20 0,3-14-129,8-2 129,7-8 0,2-1-129,5 0 129,5 6 0,2 5 0,1 12 129,-3 9-129,-3 10 0,-4 11 0,-4 4 129,-2 15-129,-7 11 129,-3 8-129,-4 10 129,-2 3-129,-1 6 129,0-6-129,0 1 0,0-5-387,0-12-258,12 4-1935,-12-37-2064,18 21 0,-18-21-387,25-23-129</inkml:trace>
          <inkml:trace contextRef="#ctx0" brushRef="#br0" timeOffset="129019.3795">3912 8316 8643,'10'-20'4644,"-10"20"-258,0 0-1290,16 25-1806,-16 4-516,0 10-258,0 2-129,8 4-129,5-6 0,6-6-129,2-9 129,6-7 0,2-15-129,4-2-129,-4-17 129,1-7 0,-6-5 0,-4-4-129,-6-2 129,-4 1 0,-7 0-129,-3 2 0,-7-1 129,-9 9-129,-4 2-129,-3 6 129,-2 4-129,0 7-129,4 5 0,-1 9-387,15 16-1032,-9-10-2580,14 2-387,0 0-258,2-17-129</inkml:trace>
          <inkml:trace contextRef="#ctx0" brushRef="#br0" timeOffset="129488.4063">4390 8219 7482,'7'-23'4644,"7"12"-129,11 8-516,0-19-2967,15 11-129,-4-10-258,6 9-129,-5 1-516,-1-2-258,1 9-1161,-10-4-2967,-3-1-258,-5 0-129,-2-5-387</inkml:trace>
          <inkml:trace contextRef="#ctx0" brushRef="#br0" timeOffset="129300.3955">4444 7984 8256,'19'-16'4515,"-19"16"0,0 0-387,0 20-3096,0 10-258,-6 4-258,6 19 0,-4 2-129,4 10 0,-4 3-258,4 0 129,0-3-258,0-8 129,0-10-258,4-16-129,4-2-516,-8-29-774,0 0-2709,16-8-258,-10-14-387,-5-11-258</inkml:trace>
        </inkml:traceGroup>
        <inkml:traceGroup>
          <inkml:annotationXML>
            <emma:emma xmlns:emma="http://www.w3.org/2003/04/emma" version="1.0">
              <emma:interpretation id="{2C18387F-B3B1-438D-A31C-7136BE59A850}" emma:medium="tactile" emma:mode="ink">
                <msink:context xmlns:msink="http://schemas.microsoft.com/ink/2010/main" type="inkWord" rotatedBoundingBox="19262,10279 22154,10069 22278,11772 19386,11983"/>
              </emma:interpretation>
              <emma:one-of disjunction-type="recognition" id="oneOf25">
                <emma:interpretation id="interp125" emma:lang="en-US" emma:confidence="1">
                  <emma:literal>cloudy</emma:literal>
                </emma:interpretation>
                <emma:interpretation id="interp126" emma:lang="en-US" emma:confidence="0">
                  <emma:literal>dowdy</emma:literal>
                </emma:interpretation>
                <emma:interpretation id="interp127" emma:lang="en-US" emma:confidence="0">
                  <emma:literal>dandy</emma:literal>
                </emma:interpretation>
                <emma:interpretation id="interp128" emma:lang="en-US" emma:confidence="0">
                  <emma:literal>dourly</emma:literal>
                </emma:interpretation>
                <emma:interpretation id="interp129" emma:lang="en-US" emma:confidence="0">
                  <emma:literal>dondy</emma:literal>
                </emma:interpretation>
              </emma:one-of>
            </emma:emma>
          </inkml:annotationXML>
          <inkml:trace contextRef="#ctx0" brushRef="#br0" timeOffset="131031.4946">5993 8068 3483,'5'-21'4644,"5"-8"-258,-10 13-1032,0 16-1290,-5-14-129,5 14-387,-23 0-129,8 10-645,-12 3-129,4 18-129,-7 2-129,3 10-258,0 1 0,2 14 0,8-1-129,10-1 129,7-5-258,4-8 129,18-12 0,9-14 0,9-5-129,5-13-258,12-15 0,0-12-258,8-5 129,-7-12-129,7 0 258,-15-12-387,1-3 387,-13-10 129,-10-4 0,-8-7 258,-8 2-129,-4 0 129,-8 7 129,0 13 0,0 7 0,0 25 258,0 27 258,0 0-129,-11 22 129,9 24 0,-5 11-129,6 16 129,-5 4-258,5 4 0,-2 0-129,3-9-129,0-5-129,8-7 129,1-16-258,2-10 129,4-14 0,2-11-129,3-9 129,4-13-129,2-12 0,1-10 0,-1-5 0,1-7 0,0 5 129,-4 1 0,-7 7 129,-2 10-129,-14 24 129,0 0 0,0 0-129,12 26 129,-12 8-129,0 4 0,3-2-129,5-1 258,8-6-258,2-5 129,5-14 0,5-7 0,3-3 0,-1-13 0,-4-5 0,-5-8 0,-4-3 129,-7-3-129,-7-1 0,-4-3 0,-12 1 129,-10 2-258,-4 7 129,3 5 0,-11 9 0,4 7 0,1 5-129,7 1 0,4 11-129,4-2 0,15-10-129,-13 17-129,13-17 0,15 1 129,8-1 0,2-6 0,9-5 258,9-3 0,7-2 129,7-1 129,2 4 129,0 3 0,-4 3 129,4 7 0,-7 2-129,-10 14 129,-12 2 129,-4 9-129,-10 2-258,-5 3 0,-8 1 0,0 1 0,-3-7-129,2 1 129,2-6-129,3-4 0,-7-18 0,29 17 0,-11-15 0,4-2 129,3-13-129,1-7 0,0-4 0,-3-3 129,-2 1-129,-3-11 0,-4 6 129,-3 1-129,-6 4 129,0 6-129,-5 5 129,0 15-129,0 0 129,0 0-129,0 0 0,6 23 129,-3 1-129,0-1 129,4 4-129,1 2 0,0-6 0,2 0 129,0-2-258,1-4 129,5-2-387,-16-15-387,34 17-1806,-15-17-1935,2-6-387,-2-11-387,5-2-258</inkml:trace>
          <inkml:trace contextRef="#ctx0" brushRef="#br0" timeOffset="131303.5101">8057 7908 3999,'5'-17'5160,"-5"17"-387,-13-13 0,-4 15-1548,-16-2-2064,14 14 0,-14 3-387,7 16-129,-4 0-258,6 8 0,3-1-258,8 1 0,4-7 0,6-5-129,3-8-129,0-21 129,30 13 0,-8-13-258,5-7-129,-3-20-387,16 15-1419,-15-20-2322,6 0-516,-7-9 0,2-6-387</inkml:trace>
          <inkml:trace contextRef="#ctx0" brushRef="#br0" timeOffset="131956.5475">8295 7827 5289,'0'0'4644,"13"24"-129,-13 7 0,0 1-3354,7 10-258,-1-9-387,6 3 258,-1-15-258,13-3 0,-6-17 0,12-1-129,-4-6 258,7-11-258,-4-7 0,5-4 0,-5-6 0,-2 9-258,-7-3 0,-3 7 0,-5 6 129,-12 15-129,0 0 0,10 24 129,-10 8-258,-5 13 129,-5 9 129,2 10-129,-1 6-258,1 3 129,-1 4 0,0 1 0,1-4-129,-1-2 129,-2-8 0,-5-2 0,0-13 0,-7-3-129,-1-13 0,-7 0 0,-8 0 129,-1-5-129,-6 0 129,-7-3-387,3 6-129,-11-14-774,16 10-3483,-11-5 0,12 0-645,-3-9-129</inkml:trace>
          <inkml:trace contextRef="#ctx0" brushRef="#br0" timeOffset="131515.5222">8152 7362 7740,'0'-24'5160,"-7"54"-387,1 24 0,-16 7-3741,21 22-258,-9 5 0,4 9-258,-2-7-258,3-4 0,1-11-129,3-12-129,1-8-516,0-24-387,10 7-1161,-10-24-2451,0-14-387,25 0-129,-5-18-258</inkml:trace>
        </inkml:traceGroup>
      </inkml:traceGroup>
    </inkml:traceGroup>
    <inkml:traceGroup>
      <inkml:annotationXML>
        <emma:emma xmlns:emma="http://www.w3.org/2003/04/emma" version="1.0">
          <emma:interpretation id="{ADAF5DEC-FCF9-42E7-8DF9-BAD92B916DD0}" emma:medium="tactile" emma:mode="ink">
            <msink:context xmlns:msink="http://schemas.microsoft.com/ink/2010/main" type="paragraph" rotatedBoundingBox="17551,11997 18628,13009 18046,13628 16970,12616" alignmentLevel="3"/>
          </emma:interpretation>
        </emma:emma>
      </inkml:annotationXML>
      <inkml:traceGroup>
        <inkml:annotationXML>
          <emma:emma xmlns:emma="http://www.w3.org/2003/04/emma" version="1.0">
            <emma:interpretation id="{1C12636D-606F-446B-B321-726CF78E7818}" emma:medium="tactile" emma:mode="ink">
              <msink:context xmlns:msink="http://schemas.microsoft.com/ink/2010/main" type="line" rotatedBoundingBox="17551,11997 18628,13009 18046,13628 16970,12616"/>
            </emma:interpretation>
          </emma:emma>
        </inkml:annotationXML>
        <inkml:traceGroup>
          <inkml:annotationXML>
            <emma:emma xmlns:emma="http://www.w3.org/2003/04/emma" version="1.0">
              <emma:interpretation id="{D3638B3E-6C88-40F8-BB71-79B9C72CFCE8}" emma:medium="tactile" emma:mode="ink">
                <msink:context xmlns:msink="http://schemas.microsoft.com/ink/2010/main" type="inkWord" rotatedBoundingBox="17551,11997 18628,13009 18046,13628 16970,12616"/>
              </emma:interpretation>
              <emma:one-of disjunction-type="recognition" id="oneOf26">
                <emma:interpretation id="interp130" emma:lang="en-US" emma:confidence="0">
                  <emma:literal>74</emma:literal>
                </emma:interpretation>
                <emma:interpretation id="interp131" emma:lang="en-US" emma:confidence="0">
                  <emma:literal>74,</emma:literal>
                </emma:interpretation>
                <emma:interpretation id="interp132" emma:lang="en-US" emma:confidence="0">
                  <emma:literal>7k</emma:literal>
                </emma:interpretation>
                <emma:interpretation id="interp133" emma:lang="en-US" emma:confidence="0">
                  <emma:literal>7%</emma:literal>
                </emma:interpretation>
                <emma:interpretation id="interp134" emma:lang="en-US" emma:confidence="0">
                  <emma:literal>7¢</emma:literal>
                </emma:interpretation>
              </emma:one-of>
            </emma:emma>
          </inkml:annotationXML>
          <inkml:trace contextRef="#ctx0" brushRef="#br0" timeOffset="132843.5982">3488 9786 4386,'0'0'4902,"0"0"-387,30-2-129,-11-10-2580,13 12-903,-5-3-129,11 3 0,-2-4-387,4 2 0,-3-4-129,-1 5 129,-7-4-129,-3 1 0,-9-3 129,-17 7-129,14 0 129,-14 0-129,0 11 0,-4 5-129,-5 4 0,2 9 0,1 9-129,1 5 0,-1 4 129,4-1-129,2 1 0,0-3-129,0-4 129,0-4 129,0-9-258,0-7 0,0-5-129,0-15-129,5 17-774,-5-17-1806,1-11-1677,-1 11-387,10-24-387,-6 2 0</inkml:trace>
          <inkml:trace contextRef="#ctx0" brushRef="#br0" timeOffset="133227.6202">4457 9814 5676,'27'-27'5160,"-25"12"-387,-2 15-645,-12-28-2193,12 28-387,-25-12-645,25 12 0,-36 0-387,16 10-129,-3 4-258,-3 6 0,-1 7 0,3 1-258,-4 6 129,4 0 0,4 0 0,3 2-129,7-3 129,7 1-129,3-10 258,4 3-129,13-9 0,5-2-129,5-9 129,5-3-129,0-3-258,-3-3-258,14 2-1032,-20-22-1419,11 10-1677,-5-11-387,0 0-258</inkml:trace>
          <inkml:trace contextRef="#ctx0" brushRef="#br0" timeOffset="133663.6451">4572 9775 6063,'-13'-24'5160,"13"24"-387,0 0-129,-25 2-2967,25 28-516,-10-4-387,9 19-129,-9 4-258,9 14-129,-5 7-129,4 8 0,1 3-129,1 10 129,0 0-129,0-4 129,0-2-129,0-7 0,0-14 0,1-12 129,1-13-258,2-13 129,-1-10 0,-3-16-129,0 0 0,0 0-129,17 6-129,-17-6 129,0 0 0,17-14-129,-17 14 129,19-34 129,-8 9 129,2-9 0,2-8 0,2 4 129,-2-3-129,4 2 0,0 8-387,-4-6-387,11 23-1677,-14-8-2193,3 10-129,-6-2-387,-9 14 129</inkml:trace>
        </inkml:traceGroup>
      </inkml:traceGroup>
    </inkml:traceGroup>
    <inkml:traceGroup>
      <inkml:annotationXML>
        <emma:emma xmlns:emma="http://www.w3.org/2003/04/emma" version="1.0">
          <emma:interpretation id="{826848AC-7A88-4FA4-B99C-AB9D57C42F0E}" emma:medium="tactile" emma:mode="ink">
            <msink:context xmlns:msink="http://schemas.microsoft.com/ink/2010/main" type="paragraph" rotatedBoundingBox="14044,14404 24666,13604 24788,15227 14166,1602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C48BD82B-DC68-4300-8FDC-B3DF6A67253F}" emma:medium="tactile" emma:mode="ink">
              <msink:context xmlns:msink="http://schemas.microsoft.com/ink/2010/main" type="line" rotatedBoundingBox="14044,14404 24666,13604 24788,15227 14166,16027"/>
            </emma:interpretation>
          </emma:emma>
        </inkml:annotationXML>
        <inkml:traceGroup>
          <inkml:annotationXML>
            <emma:emma xmlns:emma="http://www.w3.org/2003/04/emma" version="1.0">
              <emma:interpretation id="{439267A7-DB9A-4430-9928-69421BC52CF9}" emma:medium="tactile" emma:mode="ink">
                <msink:context xmlns:msink="http://schemas.microsoft.com/ink/2010/main" type="inkWord" rotatedBoundingBox="14044,14404 24666,13604 24788,15227 14166,16027"/>
              </emma:interpretation>
              <emma:one-of disjunction-type="recognition" id="oneOf27">
                <emma:interpretation id="interp135" emma:lang="en-US" emma:confidence="0">
                  <emma:literal>p=)q)179)=)7p</emma:literal>
                </emma:interpretation>
                <emma:interpretation id="interp136" emma:lang="en-US" emma:confidence="0">
                  <emma:literal>p=)q)17q)=)7p</emma:literal>
                </emma:interpretation>
                <emma:interpretation id="interp137" emma:lang="en-US" emma:confidence="0">
                  <emma:literal>p=)q)17q)=37p</emma:literal>
                </emma:interpretation>
                <emma:interpretation id="interp138" emma:lang="en-US" emma:confidence="0">
                  <emma:literal>p=)q)17q)=77p</emma:literal>
                </emma:interpretation>
                <emma:interpretation id="interp139" emma:lang="en-US" emma:confidence="0">
                  <emma:literal>1=793119537</emma:literal>
                </emma:interpretation>
              </emma:one-of>
            </emma:emma>
          </inkml:annotationXML>
          <inkml:trace contextRef="#ctx0" brushRef="#br0" timeOffset="144911.2884">697 12055 2580,'33'-49'4773,"-9"25"-129,0-2 0,-7-4-2709,26 19-258,-14-9-387,18 20-129,-14-3-258,11 7-387,-8 11 129,1 6-387,-7 4 0,-1 3-129,-7 1 0,-7 3 0,-6-2 0,-9 3-129,-2-3 129,-13 5-258,-12-2 258,-8 0-258,-8 2 129,-7-4-387,3 0-129,-12-12-645,16 16-1161,-10-18-2193,15 0-516,3-8-387,13-3 0</inkml:trace>
          <inkml:trace contextRef="#ctx0" brushRef="#br0" timeOffset="144523.2662">538 12139 516,'0'-16'3741,"0"16"-516,0 0-516,11-26-387,-11 26-129,3-15-387,-3 15-258,0 0 0,0 0-516,0 0-129,0 0 0,0 0-258,0 38-258,0-2 0,2 26-129,2 8-129,4 21 0,1 11 129,1 10-258,0-6 0,0 4 129,3-9-258,-6-14 129,0-11-258,-2-19 129,0-16 0,0-12 0,0-12 0,-5-17 0,0 0-258,0-16-129,0 16-903,0-40-2838,0 10-516,0-4-258,0-6-129</inkml:trace>
          <inkml:trace contextRef="#ctx0" brushRef="#br0" timeOffset="145392.3159">1497 12314 3612,'0'0'4515,"2"-10"-258,14 10-2064,-9-18-258,22 18 0,-8-19-387,22 19-387,-3-10-129,16 10-258,-1-9-258,3 9-129,-2-1-129,0 1-129,-9-3-129,-3 2 0,-12-1 0,-8-2-129,-8 2-129,-16 2-258,0 0-516,0-17-2193,0 17-1548,-32-1-129,5 1-387</inkml:trace>
          <inkml:trace contextRef="#ctx0" brushRef="#br0" timeOffset="145620.329">1618 12383 3096,'2'14'4515,"13"-13"0,10-1 0,12 0-3354,-4-2 129,13 2-258,-9-7-258,9 6-258,-12 0-258,3-2 0,-4 3-516,-6-5-129,-2 5-774,-25 0-1935,24-7-1548,-24 7 0,23-21-387</inkml:trace>
          <inkml:trace contextRef="#ctx0" brushRef="#br0" timeOffset="146075.355">2069 11855 4644,'0'0'4515,"0"0"-129,14 0-129,2 11-3225,-16-11-258,24 20 129,-24-20-129,35 29 0,-20-16-258,11 7 0,-2-3-129,2 3-129,1-3-129,1 4 0,-1 2 0,-3-3-129,-2 3 0,-2 2 0,-2-2 129,-2 2-258,-7 3 129,-4-1 0,-5 3 0,0 0-129,-4 8 129,-13 1 0,-5 5 0,-3 3 129,-4-4-129,-4 0 0,2-2-129,-1-2 129,3-2-258,2-12-129,12 1-516,-8-26-1419,23 0-2322,-19 16-129,19-16-387,0 0 129</inkml:trace>
          <inkml:trace contextRef="#ctx0" brushRef="#br0" timeOffset="146819.3976">3132 12092 2451,'30'-4'4773,"-16"-12"-258,-14 16-129,-1-39-2580,1 39-258,-6-33-387,6 33-258,-18-31 0,18 31-258,-33-13-129,14 13-258,-8 3 0,-2 12-129,-2 7-129,-5 4 0,5 7 0,-2-2-129,6 3 129,5-8-129,5 1 129,8-5-258,9-7 258,0-15-258,26 10 258,0-10 0,4-7-129,3-6 129,3-7 0,-2 0 0,-3-3-129,-3 2 129,-4 2-258,-7 4 258,-17 15-129,23-19 129,-23 19 0,0 0 0,13 17 129,-13 6-258,0 7 258,0 10-258,0 7 129,0 10-258,-3 1 129,-1 4 0,-2-1 0,3 0 0,-1-2 0,2-8 129,1-7 0,1-10 129,0-8-129,4-5 129,-4-21 0,22 10 0,-22-10 129,33-15-129,-13-8 0,4 6 0,-3-11 0,4 6 0,-4-4-129,-1 1 129,-3 5-129,-5 3-129,-12 17-129,13-29-258,-13 29-903,0 0-2967,0 0-387,-9-4-258,9 4-129</inkml:trace>
          <inkml:trace contextRef="#ctx0" brushRef="#br0" timeOffset="147211.42">3803 11707 5289,'0'0'5031,"0"0"-258,0 0-516,29 38-3096,-2-10-516,16 15 129,-3 7-258,6 12 0,-9 5-129,0 11-129,-12 5 0,-11 11-258,-14-1 129,-19 8-129,-12-1-258,-16-5-258,-1 8-1419,-13-16-2580,-2-8-387,-4-11-516,1-13 129</inkml:trace>
          <inkml:trace contextRef="#ctx0" brushRef="#br0" timeOffset="148727.5067">4623 12396 2967,'12'0'4515,"-10"-9"0,10-12-258,6-1-2967,-12-18-387,11 11 129,-9-18-258,9 12 129,-10-18 129,9 12-258,-9-11-258,3 7 129,-7-1-129,2 9-258,-3 7 0,-2 7-129,0 8 0,0 15-129,0 0 129,1 26-129,5 6 0,3 7 129,1 4 0,2 5-129,7-1 0,0 0 0,1-3 0,-2-8-129,1-2 258,-3-11-387,-4-3 0,-12-20-387,19 28-645,-19-28-2838,0 0-774,0 0-258,9-8-516</inkml:trace>
          <inkml:trace contextRef="#ctx0" brushRef="#br0" timeOffset="149307.5399">5523 11899 4902,'20'3'5031,"-20"-3"-516,20 6 129,-20-6-3612,27 0-258,-9 0-129,12 0 129,-3-8-387,10 4 0,-3-5-129,5 1-258,-6 1 258,0 1-258,-5 2 129,-5 2-129,-7 2 0,-16 0 129,0 0-129,12 14 129,-12-14-129,-9 25 129,-1-9-129,0 5 0,0 4 0,4 3 0,0 2 0,5 6 0,1-3 0,0 6-129,7-4 258,0 0-258,2-4 129,-2-6-129,2-3 0,-5-7-258,5 1-258,-9-16-1032,0 0-2709,0 0-516,10-12-387,-10 12 258</inkml:trace>
          <inkml:trace contextRef="#ctx0" brushRef="#br0" timeOffset="150359.6001">6821 11803 3354,'16'-11'4386,"4"-6"129,-9-2-1677,5 14-1032,-13-22-258,-3 27-387,7-36-387,-3 20 0,-8-8 0,4 24-258,-24-23 0,4 22-258,-12 1 0,-1 9-129,-5 16-129,-4 10 129,1 6-258,2 6 129,5 0 0,8-1 0,13-5-129,7-4 129,6-10 0,13-11 0,7-11-129,7-5 129,-1-3 129,4-9-258,-5-1 258,-1-4-258,-4-2 258,-3 2-129,-6 3 0,-2-4 0,-6 3 0,1-2 0,-4 1 0,0-1 129,0 17-129,0-27 0,0 27 0,0-16 0,0 16 129,0 0-129,0 25 0,2 6 129,-2 11-129,1 10 0,-1 8 129,0 8-258,0 2 129,-1 3-129,-4-6 129,1-4-258,1-9 129,0-10 0,2-10 129,1-11-129,1-7 258,-1-16-129,23 0 129,-8-10-129,3-7 129,5-7-129,-1-3 129,3-2 0,0 1 0,0-3-129,0 3 129,-4 7-129,-4 0 0,-2 6 0,-15 15 0,17-22 0,-17 22-258,0 0-129,0 0-258,0 0-1419,0 0-2580,0 0-258,0 0-387,0 0 129</inkml:trace>
          <inkml:trace contextRef="#ctx0" brushRef="#br0" timeOffset="152167.7035">7370 11122 3999,'6'20'4902,"20"-3"129,-3 7-1290,-6-10-1677,27 28-258,-15-2-516,18 22-258,-7 6-258,9 17-129,-8 8-387,-3 9 0,-7 4-129,-14 1-129,-14 3 0,-3-2-129,-20 0-129,-14-14-387,-3 11-645,-25-18-3483,1-6-258,-8-13-258,-4-11-516</inkml:trace>
          <inkml:trace contextRef="#ctx0" brushRef="#br0" timeOffset="153572.7838">8531 11608 4773,'34'30'5160,"-14"-20"-258,8 0-129,-10-10-3483,21 7-258,-3-7-129,9 0-258,-6-4-258,2 3 0,-6-4-258,-5 1 129,-6 1-258,-7 3-258,-17 0-258,0 0-903,0 10-3096,-14-3-387,-7 6-129,-11-1-516</inkml:trace>
          <inkml:trace contextRef="#ctx0" brushRef="#br0" timeOffset="153783.7959">8603 11851 4128,'-15'31'4902,"22"-5"-387,12-17 0,-2-9-3096,22 8-516,-3-8-129,11 0 0,-3-13-258,3 3-258,-7-3-129,-2-2-258,-4 3-258,-17-9-1032,5 9-2967,-17-4-387,-2-1-258,-3-1-129</inkml:trace>
          <inkml:trace contextRef="#ctx0" brushRef="#br0" timeOffset="154183.8188">8902 11320 6063,'0'0'5160,"8"-11"-258,-8 11-258,19 0-3741,2 18 129,-8-2-387,11 13 0,-2-3-258,5 10 129,2-4-387,4 2 0,1-1-129,0 2 0,2-2 0,0-3 0,1-2 0,-4-3 0,-3 7 0,-3-2 0,-10-1 0,-2 0 0,-14 2 0,-1 2 0,-13-1-129,-10 4 129,-4-3-129,-7 0 0,4-2-387,-7-7-129,17 7-774,-16-19-1935,16 4-1548,5-10-387,15-6 0</inkml:trace>
          <inkml:trace contextRef="#ctx0" brushRef="#br0" timeOffset="154619.8437">9915 11490 3999,'20'4'5031,"-20"-4"0,17 0-387,-1 0-2709,-4-7-1032,19 3 0,-4-7-258,11 5-258,1-6 0,5 1-258,1 2 0,-5 0-129,-4 4 129,-6 2 0,-6-1 129,-8 4-129,-16 0 0,17 21 0,-17-1 0,0 6 0,-6 8-129,-5 9 129,4 7-258,-2 3 129,0 3 0,4-4-129,5-2-129,0-6 0,1-2-387,2-18-129,10 7-903,-13-31-2451,1 19-903,-1-19 0,0 0-387</inkml:trace>
          <inkml:trace contextRef="#ctx0" brushRef="#br0" timeOffset="154927.8613">10729 11497 5805,'17'-10'5160,"-17"10"-516,9 20-129,-9 9-3741,0 16-258,-3 5 0,1 12-129,-3 7-129,-1 7-129,-7 3 129,6 6-258,0-7 0,2-5-129,0-6-129,-1-6 0,5-3 0,-4-16-387,5 2 0,-1-24-516,1 6-2193,0-26-1161,0 0-516,0 0 129</inkml:trace>
          <inkml:trace contextRef="#ctx0" brushRef="#br0" timeOffset="155330.8844">10757 11580 4386,'13'-34'4773,"-13"34"-129,19-25-387,-19 25-3612,19-17-258,-19 17 0,17-14 0,-17 14 0,15-7 129,-15 7-129,25-9 129,-7 5 129,12 4-129,-4 0-129,14 2 0,-3 6 0,4 9-129,-4-3 129,-4 8-258,-8 2 0,-5 4 0,-11 1 0,-9 1 0,-4 0 0,-16-3-129,-12 6 129,-6-4-258,-7-2 0,-5-4-258,6 3-516,-9-12-258,16 8-3225,-5-6-903,6-2 129,11-4-516</inkml:trace>
        </inkml:traceGroup>
      </inkml:traceGroup>
    </inkml:traceGroup>
  </inkml:traceGroup>
</inkml:ink>
</file>

<file path=ppt/ink/ink5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3:27.975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62E3E265-9139-4EC9-8C12-FEFD35965432}" emma:medium="tactile" emma:mode="ink">
          <msink:context xmlns:msink="http://schemas.microsoft.com/ink/2010/main" type="inkDrawing" rotatedBoundingBox="13797,2088 23450,1810 23456,2034 13803,2312" semanticType="underline" shapeName="Other">
            <msink:sourceLink direction="with" ref="{19C21953-6BC2-4D68-9442-B44EBDDC455B}"/>
            <msink:sourceLink direction="with" ref="{67593669-6AFE-42F5-B296-A030A80EF523}"/>
            <msink:sourceLink direction="with" ref="{56FEBEAD-78F5-480F-9BE0-605FE196ED3A}"/>
            <msink:sourceLink direction="with" ref="{D40DA700-B924-48BB-B799-CDF971985C27}"/>
          </msink:context>
        </emma:interpretation>
      </emma:emma>
    </inkml:annotationXML>
    <inkml:trace contextRef="#ctx0" brushRef="#br0">-5 383 3612,'3'-18'4386,"8"1"-258,-11 17-258,26-6-2967,-26 6-516,30-6 0,-13 5 387,10 1-258,2 1 129,14 8-129,1-6 129,23 4 0,6-3 0,20-1-258,9-3 0,17-3-129,12-11-129,14 4 0,18-6 0,6-1-129,10-4 129,7 4 0,7-2-387,10 2 387,9 0-258,0-3 258,1 0-387,4-2 258,8 3-129,7 0 0,1 2 129,0 1-129,3 5 129,5 0 0,1 2 0,-2 4-129,2 1 129,4-1 0,6-1-129,1-1 129,5 0 0,-2-2-129,6 5 258,-3 1-258,-6 3 129,-11 0 0,-12 6 0,-11 5 0,-13 8 0,-17-2 129,-19 4-129,-7-2 0,-11-2 0,-12-7 129,-11 0-129,-9-4 0,-11-5 0,-10-1 0,-10 0-129,-14-3 0,-4-1 129,-19 1 0,-1 3-387,-24-11-774,6 5-3096,-33 6-645,17-13-129,-17 13-387</inkml:trace>
  </inkml:traceGroup>
</inkml:ink>
</file>

<file path=ppt/ink/ink6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3:37.552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 contextRef="#ctx0" brushRef="#br0">-9 10 4128,'0'-17'4128,"0"17"-387,0 0-1161,0 0-5934,8 19-903,-8 0 0</inkml:trace>
</inkml:ink>
</file>

<file path=ppt/ink/ink7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3:40.060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 contextRef="#ctx0" brushRef="#br0">-10 4 8256,'6'-17'4257,"-6"17"0,0 0-2451,0 0-5805,0 0-258,0 0-258,0 18-129</inkml:trace>
</inkml:ink>
</file>

<file path=ppt/ink/ink8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3:53.853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 contextRef="#ctx0" brushRef="#br0">-5 20 2967,'-4'-29'3870,"4"29"-516,0 0-2193,0 0-4257,0 0-516,10 4-258</inkml:trace>
</inkml:ink>
</file>

<file path=ppt/ink/ink9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3:59.075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 contextRef="#ctx0" brushRef="#br0">-1 24 3483,'-1'-28'3870,"1"28"-1419,0 17-3354,0-17-2967,0 0-258</inkml:trace>
</inkml:ink>
</file>

<file path=ppt/ink/ink10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4:38.399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8743519E-7CF8-4DB3-B338-A6AFC31B60CE}" emma:medium="tactile" emma:mode="ink">
          <msink:context xmlns:msink="http://schemas.microsoft.com/ink/2010/main" type="inkDrawing" rotatedBoundingBox="12547,13164 12661,17754 12539,17758 12424,13167" semanticType="callout" shapeName="Other">
            <msink:sourceLink direction="with" ref="{9012473E-B198-4EAC-A175-9250C595C82E}"/>
            <msink:sourceLink direction="with" ref="{9AC06AF5-06C7-482B-A83F-124D3FF3FF5A}"/>
          </msink:context>
        </emma:interpretation>
      </emma:emma>
    </inkml:annotationXML>
    <inkml:trace contextRef="#ctx0" brushRef="#br0">4-2 516,'0'0'3741,"0"8"516,0-8-387,0 25-1935,0-25-516,0 28-258,-3-15-258,3 18 0,0-5-258,0 12 0,0-1-129,2 13 129,-2 7 387,3 19-258,-3 3 0,0 23 129,0 5-258,3 26 0,-3 12-129,8 16-129,-3 0-258,3 12-258,2-6 129,4-1 0,-1-1-129,0-12 129,3-7 0,-3-6-129,1-5 0,-7 5 129,-2 2 0,-1 0 0,-4-7 0,0-3 0,-3 1-129,-1-4 258,-5-8-129,6-14 0,-1-12-129,1-5 0,-1-3 129,2-6-129,1-12 0,-2-5 0,2-3 0,-7-15-258,7 8-129,-8-14-387,9 10-774,-15-13-3096,13 4-258,-5-8-129,4 8-516</inkml:trace>
  </inkml:traceGroup>
</inkml:ink>
</file>

<file path=ppt/ink/ink11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5:10.747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E8DA158C-F204-430E-9B49-E190AB5FC3CB}" emma:medium="tactile" emma:mode="ink">
          <msink:context xmlns:msink="http://schemas.microsoft.com/ink/2010/main" type="writingRegion" rotatedBoundingBox="14284,14406 13937,17404 12894,17283 13241,14285"/>
        </emma:interpretation>
      </emma:emma>
    </inkml:annotationXML>
    <inkml:traceGroup>
      <inkml:annotationXML>
        <emma:emma xmlns:emma="http://www.w3.org/2003/04/emma" version="1.0">
          <emma:interpretation id="{ED5C0573-DA4C-4C8B-B646-B0D2BD3F74F5}" emma:medium="tactile" emma:mode="ink">
            <msink:context xmlns:msink="http://schemas.microsoft.com/ink/2010/main" type="paragraph" rotatedBoundingBox="14284,14406 13937,17404 12894,17283 13241,14285" alignmentLevel="1"/>
          </emma:interpretation>
        </emma:emma>
      </inkml:annotationXML>
      <inkml:traceGroup>
        <inkml:annotationXML>
          <emma:emma xmlns:emma="http://www.w3.org/2003/04/emma" version="1.0">
            <emma:interpretation id="{FEBE1992-2FD7-49A7-BD44-D0CDB5AF0F2F}" emma:medium="tactile" emma:mode="ink">
              <msink:context xmlns:msink="http://schemas.microsoft.com/ink/2010/main" type="line" rotatedBoundingBox="14284,14406 13937,17404 12894,17283 13241,14285"/>
            </emma:interpretation>
          </emma:emma>
        </inkml:annotationXML>
        <inkml:traceGroup>
          <inkml:annotationXML>
            <emma:emma xmlns:emma="http://www.w3.org/2003/04/emma" version="1.0">
              <emma:interpretation id="{9AC06AF5-06C7-482B-A83F-124D3FF3FF5A}" emma:medium="tactile" emma:mode="ink">
                <msink:context xmlns:msink="http://schemas.microsoft.com/ink/2010/main" type="inkWord" rotatedBoundingBox="13698,16573 13607,17365 13087,17305 13178,16513">
                  <msink:destinationLink direction="with" ref="{8743519E-7CF8-4DB3-B338-A6AFC31B60CE}"/>
                </msink:context>
              </emma:interpretation>
              <emma:one-of disjunction-type="recognition" id="oneOf0">
                <emma:interpretation id="interp0" emma:lang="en-US" emma:confidence="0">
                  <emma:literal>¥</emma:literal>
                </emma:interpretation>
                <emma:interpretation id="interp1" emma:lang="en-US" emma:confidence="0">
                  <emma:literal>£</emma:literal>
                </emma:interpretation>
                <emma:interpretation id="interp2" emma:lang="en-US" emma:confidence="0">
                  <emma:literal>!</emma:literal>
                </emma:interpretation>
                <emma:interpretation id="interp3" emma:lang="en-US" emma:confidence="0">
                  <emma:literal>1</emma:literal>
                </emma:interpretation>
                <emma:interpretation id="interp4" emma:lang="en-US" emma:confidence="0">
                  <emma:literal>l</emma:literal>
                </emma:interpretation>
              </emma:one-of>
            </emma:emma>
          </inkml:annotationXML>
          <inkml:trace contextRef="#ctx0" brushRef="#br0">-314 13867 2967,'15'-20'4386,"9"-3"-1548,-20-3-258,14 20-516,-17-18 0,18 20-516,-19 4-387,0 0-387,0 0-129,-3 10-129,-13 8-129,0 9-129,-8-1-129,4 10-129,-4-2 0,4-3 129,1 0-129,7-5 129,4-7-129,6-4 0,2-15 129,0 0 0,22 4 0,-1-4-129,2-13 258,4-1 0,-2-2 0,1 3-129,-8 0 129,-2 9 0,-16 4 0,0 0-129,0 16-129,-17 3 129,-8 6-129,-3 9 0,1 8-129,2-1 129,5-1 0,6-6-129,10-6 129,4-3 0,11-4 0,12-14 0,6-7 0,3 0 0,1-2 0,-1-6 129,-4 4-129,-6 1 0,-5 2 0,-17 1 0,10 11 0,-10 6 0,-11 4 0,-5 3 0,-3 1 0,-1 5-129,2-3 129,1-6-258,5-2 516,12-19-516,-11 26 258,11-26-258,0 0 258,8 11 0,-8-11-129,23 0 0,-23 0 129,17 0 0,-17 0 0,0 0 0,0 0 0,0 0-387,0 13-258,-11-9-1161,11-4-3096,-4 16 0,4-16-516,-5 19 258</inkml:trace>
          <inkml:trace contextRef="#ctx0" brushRef="#br0" timeOffset="-5084.2908">-375 13857 1161,'4'-17'2064,"-4"17"-258,0-19 129,0 19 0,3-14-129,-3 14-258,1-19 0,-1 19-516,0 0-129,0-24 0,0 24-387,0 0 0,0 0 0,0 0 0,12 11 0,-11 6-129,8 16 0,-2 6 0,5 13 0,-5 10-129,8 12-129,-5-5-129,2 0 129,-4-6-258,0-10 0,-4-3 0,-4-13-258,7-14-129,-7-23-387,0 26-903,0-26-1548,-10 0-1290,10 0-387,-3-22 775</inkml:trace>
          <inkml:trace contextRef="#ctx0" brushRef="#br0" timeOffset="-4287.2452">130 13885 1419,'0'0'387,"0"0"-387,0 0 0,0 0 0,0 0 129,0 0 258,0 0-258,0 0 129,0 0 258,16-1-129,-16 1 0,0 0-129,0 0-129,0 0-129,0 0 0,0 0 0,0 0 0,0 0 0,0 0-129,0 0 129,0 0 0,0 0 0,0 0 0,0 0-129,0 0 129,0 0 0,0 0-129,-9 0 129,9 0-129,0 0 129,0 0-258,0 0 258,0 0 0,0 0 258,0 0-129,0 0 0,0 0 129,0 0 129,0 0-258,0 0-129,0 0 0,0 0-516,0 0-1161,-11-17-1031</inkml:trace>
          <inkml:trace contextRef="#ctx0" brushRef="#br0" timeOffset="-15471.8849">-160 11576 7482,'17'-19'5031,"-17"19"0,10-17-516,-10 17-3354,-12 21-516,-6 20-258,-15 15 0,-4 19-258,-2 22 0,0 22-129,2 12 129,7 13-129,7 0 0,13 0 0,10-4 0,19-13 0,6-13 0,13-14 129,7-13 0,10-15 0,5-15 0,3-9-129,-3-15 129,-3-2-258,6-4-516,-18-18-3225,6 2-1032,-8-7-258,-3-4-645</inkml:trace>
          <inkml:trace contextRef="#ctx0" brushRef="#br0" timeOffset="-20548.1753">310 11648 4902,'0'0'4386,"0"20"-129,-10 17-258,-8 10-3483,-15 12 0,-2 16-129,-5 12-129,3 16-129,0 8 129,7 13-129,4 3 0,16 0 0,9-6-129,2-4 129,25-17 0,4-6 0,10-20 129,9-14-258,5-9 0,3-12-129,6-5-258,-8-20-1806,-12 2-1935,11-3-516,-11-11-387</inkml:trace>
        </inkml:traceGroup>
      </inkml:traceGroup>
    </inkml:traceGroup>
  </inkml:traceGroup>
</inkml:ink>
</file>

<file path=ppt/ink/ink12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5:58.271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5FD3C887-A493-49F8-9C34-47A4220FB5C3}" emma:medium="tactile" emma:mode="ink">
          <msink:context xmlns:msink="http://schemas.microsoft.com/ink/2010/main" type="writingRegion" rotatedBoundingBox="14637,1268 23432,824 23563,3424 14768,3868"/>
        </emma:interpretation>
      </emma:emma>
    </inkml:annotationXML>
    <inkml:traceGroup>
      <inkml:annotationXML>
        <emma:emma xmlns:emma="http://www.w3.org/2003/04/emma" version="1.0">
          <emma:interpretation id="{460E0667-6BCA-49E1-96DE-2B9D4AC93AF1}" emma:medium="tactile" emma:mode="ink">
            <msink:context xmlns:msink="http://schemas.microsoft.com/ink/2010/main" type="paragraph" rotatedBoundingBox="14637,1268 23432,824 23496,2092 14701,2536" alignmentLevel="1"/>
          </emma:interpretation>
        </emma:emma>
      </inkml:annotationXML>
      <inkml:traceGroup>
        <inkml:annotationXML>
          <emma:emma xmlns:emma="http://www.w3.org/2003/04/emma" version="1.0">
            <emma:interpretation id="{0F851075-D7E1-40D7-BEB3-C81384E71352}" emma:medium="tactile" emma:mode="ink">
              <msink:context xmlns:msink="http://schemas.microsoft.com/ink/2010/main" type="inkBullet" rotatedBoundingBox="14640,1330 15693,1277 15727,1944 14674,1997"/>
            </emma:interpretation>
            <emma:one-of disjunction-type="recognition" id="oneOf0">
              <emma:interpretation id="interp0" emma:lang="en-US" emma:confidence="0">
                <emma:literal>&gt;</emma:literal>
              </emma:interpretation>
              <emma:interpretation id="interp1" emma:lang="en-US" emma:confidence="0">
                <emma:literal>,</emma:literal>
              </emma:interpretation>
              <emma:interpretation id="interp2" emma:lang="en-US" emma:confidence="0">
                <emma:literal>'</emma:literal>
              </emma:interpretation>
              <emma:interpretation id="interp3" emma:lang="en-US" emma:confidence="0">
                <emma:literal>3</emma:literal>
              </emma:interpretation>
              <emma:interpretation id="interp4" emma:lang="en-US" emma:confidence="0">
                <emma:literal>]</emma:literal>
              </emma:interpretation>
            </emma:one-of>
          </emma:emma>
        </inkml:annotationXML>
        <inkml:trace contextRef="#ctx0" brushRef="#br0">291 67 2322,'0'0'3741,"0"0"-516,-15-21-774,15 21-387,0 0-516,0 0-258,0-15-387,0 15 0,16-6-129,3 6 0,1-5-129,13 5-129,0-8 0,14 8 129,6-8-387,10 7 129,-2 0-258,4 1 0,-4 0 0,-4 8 0,-7 6-129,-4 3 0,-10 1 0,-6 0 0,-8 3 0,-4-1 0,-4 4 0,-5-2 0,-8 1 0,-1 3 0,-15 6 0,-8 2 0,-10 2 0,-7 1 0,-9 0 0,-2 3 0,-5-6-129,-3 2 129,-1-4 0,-3-3-129,2-5 129,1-1-129,-5-3 0,1-3 129,2-4-129,2-1 0,9-2-129,3-6 0,13 7-903,-7-11-2967,24 2-258,18-2-387,-15-4 0</inkml:trace>
      </inkml:traceGroup>
      <inkml:traceGroup>
        <inkml:annotationXML>
          <emma:emma xmlns:emma="http://www.w3.org/2003/04/emma" version="1.0">
            <emma:interpretation id="{053A8871-5CA7-4413-85D2-B986D2F7F130}" emma:medium="tactile" emma:mode="ink">
              <msink:context xmlns:msink="http://schemas.microsoft.com/ink/2010/main" type="line" rotatedBoundingBox="15757,1211 23432,824 23496,2092 15821,2479"/>
            </emma:interpretation>
          </emma:emma>
        </inkml:annotationXML>
        <inkml:traceGroup>
          <inkml:annotationXML>
            <emma:emma xmlns:emma="http://www.w3.org/2003/04/emma" version="1.0">
              <emma:interpretation id="{FCE43FDC-0C3A-4320-9231-A9B939D1DB42}" emma:medium="tactile" emma:mode="ink">
                <msink:context xmlns:msink="http://schemas.microsoft.com/ink/2010/main" type="inkWord" rotatedBoundingBox="15772,1510 17868,1404 17917,2373 15821,2479"/>
              </emma:interpretation>
              <emma:one-of disjunction-type="recognition" id="oneOf1">
                <emma:interpretation id="interp5" emma:lang="en-US" emma:confidence="0">
                  <emma:literal>it,</emma:literal>
                </emma:interpretation>
                <emma:interpretation id="interp6" emma:lang="en-US" emma:confidence="0">
                  <emma:literal>its,</emma:literal>
                </emma:interpretation>
                <emma:interpretation id="interp7" emma:lang="en-US" emma:confidence="0">
                  <emma:literal>a,</emma:literal>
                </emma:interpretation>
                <emma:interpretation id="interp8" emma:lang="en-US" emma:confidence="0">
                  <emma:literal>'t,</emma:literal>
                </emma:interpretation>
                <emma:interpretation id="interp9" emma:lang="en-US" emma:confidence="0">
                  <emma:literal>7,</emma:literal>
                </emma:interpretation>
              </emma:one-of>
            </emma:emma>
          </inkml:annotationXML>
          <inkml:trace contextRef="#ctx0" brushRef="#br0" timeOffset="1104.0632">1880 416 3096,'0'0'4386,"0"0"-129,13 13-1419,-13-13-903,53 1-516,-23-1 0,22 5-387,-6-5-129,18 0-129,-4 0-258,7 0-258,-7-1-129,3-3 0,-11 1 0,-2-2-129,-11 1-129,-12 2 0,-6-1 0,-21 3-258,25 0-387,-25 0-645,0 0-2838,0 0-387,0 0-258,-16-13 0</inkml:trace>
          <inkml:trace contextRef="#ctx0" brushRef="#br0" timeOffset="1496.0856">2461 142 1806,'0'0'4128,"0"0"129,0 0-129,0 0-2709,0 0-129,10 6-129,-10-6-129,25 19-129,-25-19-387,33 23 0,-16-9-129,1 4 0,-2 1-258,1 2 0,-1-1 0,0 4-129,-2-3 129,0 4-129,-2-1 0,-1-1 0,-3-3 0,-4 3 129,-4 1-129,-2 1 0,-11 0 0,-5 2-129,-6 0 0,-4-3 0,5 6-516,-5-10-516,14 3-2580,-2-5-903,9-1 0,7-17-387</inkml:trace>
          <inkml:trace contextRef="#ctx0" brushRef="#br0" timeOffset="1788.1023">3170 724 4128,'21'10'4515,"8"10"0,-29-20-516,6 29-3225,-2-2 0,-6-4-387,-12 9-129,-7 0-129,-9 0-387,-2 8-1290,-9-3-2322,-5-4-516,6-4-129,-2-9 129</inkml:trace>
          <inkml:trace contextRef="#ctx0" brushRef="#br0" timeOffset="556.0318">1259 696 3354,'33'1'3999,"-18"-1"0,-15 0-1806,27 4-258,-27-4-516,16 10-387,-16-10-258,0 23-129,0-23 0,-18 30-387,-2-10 129,-4 2-516,0 10-516,-13-5-2967,6-1-516,0 1-387,1-7-387</inkml:trace>
        </inkml:traceGroup>
        <inkml:traceGroup>
          <inkml:annotationXML>
            <emma:emma xmlns:emma="http://www.w3.org/2003/04/emma" version="1.0">
              <emma:interpretation id="{2BA8C847-5347-40CD-9806-D3E856E5C4C4}" emma:medium="tactile" emma:mode="ink">
                <msink:context xmlns:msink="http://schemas.microsoft.com/ink/2010/main" type="inkWord" rotatedBoundingBox="18310,1301 20164,1207 20204,1990 18350,2084"/>
              </emma:interpretation>
              <emma:one-of disjunction-type="recognition" id="oneOf2">
                <emma:interpretation id="interp10" emma:lang="en-US" emma:confidence="0">
                  <emma:literal>£7:</emma:literal>
                </emma:interpretation>
                <emma:interpretation id="interp11" emma:lang="en-US" emma:confidence="0">
                  <emma:literal>£3:</emma:literal>
                </emma:interpretation>
                <emma:interpretation id="interp12" emma:lang="en-US" emma:confidence="0">
                  <emma:literal>€7:</emma:literal>
                </emma:interpretation>
                <emma:interpretation id="interp13" emma:lang="en-US" emma:confidence="0">
                  <emma:literal>E):</emma:literal>
                </emma:interpretation>
                <emma:interpretation id="interp14" emma:lang="en-US" emma:confidence="0">
                  <emma:literal>J):</emma:literal>
                </emma:interpretation>
              </emma:one-of>
            </emma:emma>
          </inkml:annotationXML>
          <inkml:trace contextRef="#ctx0" brushRef="#br0" timeOffset="5844.3343">5452 84 1806,'0'0'3999,"14"-20"0,-14 20-516,0 0-3483,15-3-2322,-15 3-1290,0 0-387</inkml:trace>
          <inkml:trace contextRef="#ctx0" brushRef="#br0" timeOffset="6047.3459">5509 376 1935,'6'17'3225,"-6"-17"-1419,0 0-387,0 0-774,0 0-645,0 0-3096,0 0-129</inkml:trace>
          <inkml:trace contextRef="#ctx0" brushRef="#br0" timeOffset="2276.1302">3651 282 2709,'18'-1'4644,"4"-5"-258,9 0-129,15 6-2838,-3-13 0,18 13-258,-6-11-387,11 11 0,-12-7-258,3 1-258,-10 2-129,-8 1-129,-6 2-129,-13-2-258,-1 3-258,-19 0-774,0 0-2967,0 0-258,0 0-387,-6 20 129</inkml:trace>
          <inkml:trace contextRef="#ctx0" brushRef="#br0" timeOffset="2524.1444">3716 571 774,'23'15'4257,"6"-13"258,12 0 0,8 4-2580,-2-8-516,16 2-129,-11-10-774,3 6-129,-7-2-258,-8-2-516,-3 8-1290,-13-1-2580,-8-2-129,-16 3-387,20-13 517</inkml:trace>
          <inkml:trace contextRef="#ctx0" brushRef="#br0" timeOffset="3004.1719">4199 27 1548,'4'-38'4515,"-4"38"258,16-17-387,-16 17-2451,21 0-645,1 12-129,-22-12-258,30 34-387,-15-17-129,7 6-129,-4 0 129,8 1-258,1-4 0,5 2 0,4-7 0,2-2 0,1 4 0,-1 2 0,-2-5 0,-6 2-129,-5 5 129,-10 2-129,-9 0 0,-6 7 0,-3-2 0,-11 6 0,-5-1 0,-1 1 129,-3-1-258,0 0 258,-1 0-129,-2-3 0,4 1 0,-1-5 0,1-2 0,2-4 0,3 0-129,0-9-129,12 8-645,-10-19-1935,15 0-1677,0 0-258,0 0-387</inkml:trace>
        </inkml:traceGroup>
        <inkml:traceGroup>
          <inkml:annotationXML>
            <emma:emma xmlns:emma="http://www.w3.org/2003/04/emma" version="1.0">
              <emma:interpretation id="{5B120AC1-D8D7-4DE5-9547-00224175E612}" emma:medium="tactile" emma:mode="ink">
                <msink:context xmlns:msink="http://schemas.microsoft.com/ink/2010/main" type="inkWord" rotatedBoundingBox="20685,963 23432,824 23489,1942 20742,2080"/>
              </emma:interpretation>
              <emma:one-of disjunction-type="recognition" id="oneOf3">
                <emma:interpretation id="interp15" emma:lang="en-US" emma:confidence="1">
                  <emma:literal>implies</emma:literal>
                </emma:interpretation>
                <emma:interpretation id="interp16" emma:lang="en-US" emma:confidence="0">
                  <emma:literal>implied</emma:literal>
                </emma:interpretation>
                <emma:interpretation id="interp17" emma:lang="en-US" emma:confidence="0">
                  <emma:literal>•Implies</emma:literal>
                </emma:interpretation>
                <emma:interpretation id="interp18" emma:lang="en-US" emma:confidence="0">
                  <emma:literal>implicit</emma:literal>
                </emma:interpretation>
                <emma:interpretation id="interp19" emma:lang="en-US" emma:confidence="0">
                  <emma:literal>•Implied</emma:literal>
                </emma:interpretation>
              </emma:one-of>
            </emma:emma>
          </inkml:annotationXML>
          <inkml:trace contextRef="#ctx0" brushRef="#br0" timeOffset="6733.3852">6013-312 3483,'0'-25'3870,"0"25"-516,0 0-2580,0 0-2967,10 2-1290,-10-2 0</inkml:trace>
          <inkml:trace contextRef="#ctx0" brushRef="#br0" timeOffset="6552.3748">6086 42 2193,'0'0'3612,"0"0"387,0 0-2451,0 0-387,0 10-258,1 7-258,-1 5-258,8 5-129,-6 5 258,8 5-387,-1-3 129,2 0-129,-2-4-129,0-6 0,-4-2-387,-5-22-774,0 21-1935,0-21-1032,0 0 129</inkml:trace>
          <inkml:trace contextRef="#ctx0" brushRef="#br0" timeOffset="7348.4203">6303 7 903,'56'45'4128,"-33"-25"129,4 0-1032,-1 14-1290,-12-15-387,6 11-516,-14-5-387,4-3-129,-10-5 0,6-1-129,-6-16-258,0 0 129,0 0-129,0 0 0,-3-25 0,3 3-129,0-8 129,4-3-129,6-1 0,3 1 0,3 6 0,-2 1 0,5 9 0,-2 6 0,2 8 0,-1 3 0,-2 13-129,5 7 129,-5 7 0,4 5 0,-3 3 0,2-2 0,-3 1 0,-3-7 0,-3-3 0,-3-6 0,-7-18 0,0 0 129,0 0-129,14-8 0,-12-17 0,3-1 0,4-8 0,1-2 0,4 0 0,3 2 0,2 0 0,1 8 0,3 6 0,-2 6-129,-1 7 129,-1 7 0,-3 6 0,-2 11-129,-4 6 129,-1 3 0,-2 9-129,-3-4 129,2 9-516,-6-13-1032,1 1-2709,6-5-129,-5-4-516</inkml:trace>
          <inkml:trace contextRef="#ctx0" brushRef="#br0" timeOffset="7597.4346">7256-50 1806,'10'-20'4257,"-10"20"516,5 31-774,-5-5-2709,7 31 0,-7 0-129,16 23-258,-13-4-387,8 11 0,-5-8-387,1-2 129,-3-10-387,-4-11 0,6-10-387,-6-23-645,0 2-1290,0-25-2064,0 0-129,0 0-387</inkml:trace>
          <inkml:trace contextRef="#ctx0" brushRef="#br0" timeOffset="7827.4477">7274 2 516,'38'-39'4128,"-8"39"129,-3 0-258,-1 7-2709,9 24-129,-11-5-516,2 11 0,-12 2-387,-3 3-129,-8 0 0,-3-1-129,-15 1 0,-10-8-129,-1 1-387,-14-9-774,7-6-2709,-4 0-258,-3-13-129</inkml:trace>
          <inkml:trace contextRef="#ctx0" brushRef="#br0" timeOffset="8092.4629">7627-306 3870,'29'-8'4773,"-29"8"-258,14 23-1161,-3 19-2451,-9 3 129,12 18-129,-14-5-129,9 10-129,-9-2-258,4 0 0,-4-5-387,0-9 0,0-7-516,-6-22-774,6-2-2967,0-21-516,0 0-258,0 0 0</inkml:trace>
          <inkml:trace contextRef="#ctx0" brushRef="#br0" timeOffset="8292.4743">7836-79 4128,'19'30'4902,"-14"4"-516,1 5-1677,5 14-1419,-11-5-129,9 8-516,-9-13-129,3-3-258,-3-6-258,0-13-516,4-5-774,-4-16-2967,0 0-258,-8-24-258,0-8 130</inkml:trace>
          <inkml:trace contextRef="#ctx0" brushRef="#br0" timeOffset="8428.4821">7913-312 1677,'13'-28'3999,"-13"28"-258,0 0-387,0 0-5934,26 0-1161,-26 0-129</inkml:trace>
          <inkml:trace contextRef="#ctx0" brushRef="#br0" timeOffset="8795.5031">8035-60 3612,'30'57'4644,"-13"-36"-387,6 2-2064,-23-23-387,44 11-774,-22-11-129,9-5-516,-8-8 0,3-3-258,-6-5 0,-3 2 0,-10-2 0,-7 4-129,-4 1 129,-13 6-129,-8 2 0,1 8 129,-4 1-129,-1 19 129,0 4 0,8 15 129,2 5-129,11 8 129,3-3 0,5 6-129,0-6 0,15-6 0,3-6-129,5-10 0,9-5-387,-8-18-903,19-4-3096,-10 0-387,7-10-387,0-8 129</inkml:trace>
          <inkml:trace contextRef="#ctx0" brushRef="#br0" timeOffset="9307.5324">8680-33 3354,'22'-43'5031,"-22"43"-258,7-21-258,-7 21-3225,0 0-387,-10-12-516,10 12 0,-16 0-258,16 0 0,-14 0 0,14 0 0,0 0-129,-16 0 129,16 0 0,0 0 0,0 0 0,0 0 129,0 0-258,0 0 129,0 0-129,0 0 129,0 0-129,0 0 129,0 0 0,0 0-129,-16-8 0,16 8 0,-17 0 0,17 0 0,-24 28 0,8-5 0,3 4 0,-1 6 0,4-2 0,6 2 0,4-3 0,4 3 0,12-4 0,8-4 0,7 0 129,5-7 0,0 5-129,-2-3 129,-4 0-129,-5-3 129,-7 0 0,-18-17-129,7 28 0,-9-12 0,-17-5 0,-4-2-129,-6 5-258,-8-12-645,11 8-3354,-9-3-516,6-1-129,0-1-516</inkml:trace>
        </inkml:traceGroup>
      </inkml:traceGroup>
    </inkml:traceGroup>
    <inkml:traceGroup>
      <inkml:annotationXML>
        <emma:emma xmlns:emma="http://www.w3.org/2003/04/emma" version="1.0">
          <emma:interpretation id="{7EDBD4CD-97B2-493D-A5FB-F1696675487B}" emma:medium="tactile" emma:mode="ink">
            <msink:context xmlns:msink="http://schemas.microsoft.com/ink/2010/main" type="paragraph" rotatedBoundingBox="16839,2972 22703,2416 22781,3241 16917,3797" alignmentLevel="2"/>
          </emma:interpretation>
        </emma:emma>
      </inkml:annotationXML>
      <inkml:traceGroup>
        <inkml:annotationXML>
          <emma:emma xmlns:emma="http://www.w3.org/2003/04/emma" version="1.0">
            <emma:interpretation id="{816BAED3-3DF8-491D-ACFA-5127D9A356F4}" emma:medium="tactile" emma:mode="ink">
              <msink:context xmlns:msink="http://schemas.microsoft.com/ink/2010/main" type="inkBullet" rotatedBoundingBox="16847,3062 17815,2970 17885,3705 16917,3797"/>
            </emma:interpretation>
            <emma:one-of disjunction-type="recognition" id="oneOf4">
              <emma:interpretation id="interp20" emma:lang="en-US" emma:confidence="1">
                <emma:literal>7,</emma:literal>
              </emma:interpretation>
              <emma:interpretation id="interp21" emma:lang="en-US" emma:confidence="0">
                <emma:literal>n,</emma:literal>
              </emma:interpretation>
              <emma:interpretation id="interp22" emma:lang="en-US" emma:confidence="0">
                <emma:literal>I,</emma:literal>
              </emma:interpretation>
              <emma:interpretation id="interp23" emma:lang="en-US" emma:confidence="0">
                <emma:literal>i,</emma:literal>
              </emma:interpretation>
              <emma:interpretation id="interp24" emma:lang="en-US" emma:confidence="0">
                <emma:literal>2,</emma:literal>
              </emma:interpretation>
            </emma:one-of>
          </emma:emma>
        </inkml:annotationXML>
        <inkml:trace contextRef="#ctx0" brushRef="#br0" timeOffset="10299.5891">2174 1762 2322,'0'0'3999,"16"-1"516,6 1-516,7 0-2193,4-2-903,13 2 129,-6 0-387,7 0-129,-7-2-258,2 2-129,-14 0 0,-5 4 129,-6 1-129,-17-5 129,19 13 0,-19-13-129,8 17 129,-8-17 129,8 17-258,-8-17 129,4 16 0,-4-16-129,3 23 258,1-6-129,-4 1 129,0 5-258,0 4 129,-4 5-129,1 1 0,0 2-129,-1 0 0,2-6 0,2 0-129,0-12-258,10 3-387,-10-20-1677,0 0-2064,26 0-258,-9-3-258,-2-3-129</inkml:trace>
        <inkml:trace contextRef="#ctx0" brushRef="#br0" timeOffset="10583.6054">3107 2212 4257,'30'-1'4902,"-4"1"-129,-26 0-645,17 5-2064,-6 12-1548,-11-17 0,7 35-387,-7-6-774,-7-11-1290,-11 9-2322,-8-1-258,-4 0-387,-5-2 0</inkml:trace>
      </inkml:traceGroup>
      <inkml:traceGroup>
        <inkml:annotationXML>
          <emma:emma xmlns:emma="http://www.w3.org/2003/04/emma" version="1.0">
            <emma:interpretation id="{63C4716B-D437-4EE6-AB87-C7CC27D71C3B}" emma:medium="tactile" emma:mode="ink">
              <msink:context xmlns:msink="http://schemas.microsoft.com/ink/2010/main" type="line" rotatedBoundingBox="18681,2797 22703,2416 22762,3047 18741,3428"/>
            </emma:interpretation>
          </emma:emma>
        </inkml:annotationXML>
        <inkml:traceGroup>
          <inkml:annotationXML>
            <emma:emma xmlns:emma="http://www.w3.org/2003/04/emma" version="1.0">
              <emma:interpretation id="{D2CD1A4C-2450-47BC-90B0-CF96D6856BD5}" emma:medium="tactile" emma:mode="ink">
                <msink:context xmlns:msink="http://schemas.microsoft.com/ink/2010/main" type="inkWord" rotatedBoundingBox="18703,3029 19348,2968 19367,3175 18722,3236"/>
              </emma:interpretation>
              <emma:one-of disjunction-type="recognition" id="oneOf5">
                <emma:interpretation id="interp25" emma:lang="en-US" emma:confidence="1">
                  <emma:literal>~</emma:literal>
                </emma:interpretation>
                <emma:interpretation id="interp26" emma:lang="en-US" emma:confidence="0">
                  <emma:literal>n</emma:literal>
                </emma:interpretation>
                <emma:interpretation id="interp27" emma:lang="en-US" emma:confidence="0">
                  <emma:literal>N</emma:literal>
                </emma:interpretation>
                <emma:interpretation id="interp28" emma:lang="en-US" emma:confidence="0">
                  <emma:literal>no</emma:literal>
                </emma:interpretation>
                <emma:interpretation id="interp29" emma:lang="en-US" emma:confidence="0">
                  <emma:literal>NO</emma:literal>
                </emma:interpretation>
              </emma:one-of>
            </emma:emma>
          </inkml:annotationXML>
          <inkml:trace contextRef="#ctx0" brushRef="#br0" timeOffset="11651.6665">4047 1916 3225,'0'0'4773,"0"0"-387,0 0-516,0 0-2580,0 0-129,6-11-258,-6-11-387,11 5 129,-2-8-387,8 3 129,-4-2-129,7 5 129,-5 0-129,4 10-129,-2 1-129,2 7 129,-3 1-129,2 3 0,1 7 0,1 1 0,3 4 0,0 2 0,2-4 0,3 4 129,0-3-129,4 1 129,-4-3 0,2-2 0,-4-3-129,0-3 0,-2-4 0,-2-1 0,-5-10 0,-3-5 0,0-4-129,-4-1 129,-1-2 0,0-5-129,-5 4 129,0 2-258,-4 22-258,0-36-774,0 36-1419,0 0-1935,12-17 129,-12 17-774</inkml:trace>
        </inkml:traceGroup>
        <inkml:traceGroup>
          <inkml:annotationXML>
            <emma:emma xmlns:emma="http://www.w3.org/2003/04/emma" version="1.0">
              <emma:interpretation id="{26BBEE58-825B-4E7B-A90A-F5B185F32FFC}" emma:medium="tactile" emma:mode="ink">
                <msink:context xmlns:msink="http://schemas.microsoft.com/ink/2010/main" type="inkWord" rotatedBoundingBox="20287,2645 22703,2416 22762,3047 20347,3276"/>
              </emma:interpretation>
              <emma:one-of disjunction-type="recognition" id="oneOf6">
                <emma:interpretation id="interp30" emma:lang="en-US" emma:confidence="0">
                  <emma:literal>"not</emma:literal>
                </emma:interpretation>
                <emma:interpretation id="interp31" emma:lang="en-US" emma:confidence="1">
                  <emma:literal>: no t</emma:literal>
                </emma:interpretation>
                <emma:interpretation id="interp32" emma:lang="en-US" emma:confidence="1">
                  <emma:literal>: not</emma:literal>
                </emma:interpretation>
                <emma:interpretation id="interp33" emma:lang="en-US" emma:confidence="0">
                  <emma:literal>ingot</emma:literal>
                </emma:interpretation>
                <emma:interpretation id="interp34" emma:lang="en-US" emma:confidence="0">
                  <emma:literal>snot</emma:literal>
                </emma:interpretation>
              </emma:one-of>
            </emma:emma>
          </inkml:annotationXML>
          <inkml:trace contextRef="#ctx0" brushRef="#br0" timeOffset="12867.736">6552 1464 4773,'-17'0'4515,"17"20"-258,0-20-903,9 38-2967,1-12 0,-2 7 0,-2-1 0,-2-4-258,1-1-129,-5-7 258,1 0-387,-1-20 258,0 0-258,0 0 0,0 0 0,6-17-387,-3-6 387,5-1-258,0-5 258,3-4-129,-1-2 129,4 5 0,-2 1 0,3 5 129,-2 3 0,3 8 129,0 9 0,5 4 0,-1 12 0,5 11 129,0 0 129,4 11 0,-3 4 0,0 2 129,-8-4-258,1-2 129,-8-7-258,-2 1 0,-5-7-387,-4-21-387,13 19-2709,-13-19-1161,0 0 0,20-9-387</inkml:trace>
          <inkml:trace contextRef="#ctx0" brushRef="#br0" timeOffset="13199.755">7075 1501 2451,'0'0'4773,"0"0"-129,-10 13-387,13 10-2580,-3-23-645,4 37-129,-1-15-258,10 8 0,-2-5-387,8-2 129,2-5-129,5-2-129,2-7-129,4-5 129,2-4-258,1-6 129,-4-9-129,-2-4-258,-5-1 258,-5-5-258,-6 0 129,-12 0 0,-1 1-129,-11 1 0,-11 6-129,-15-4 0,-2 14-387,-17-10-258,11 17-1419,-7-3-1935,3 0 0,12 3 129</inkml:trace>
          <inkml:trace contextRef="#ctx0" brushRef="#br0" timeOffset="13723.785">7531 1380 3612,'-8'17'5031,"36"0"-387,7-17-258,6 0-3612,12 0-387,1-5 0,6-3-129,-2 0-387,-5-5-258,1 9-1806,-11-2-2322,-13-4-129,-10 7 0</inkml:trace>
          <inkml:trace contextRef="#ctx0" brushRef="#br0" timeOffset="13508.7727">7681 1169 4386,'9'-20'4902,"-9"20"-258,0 0-516,16 42-3225,-16-1-258,1 14 0,-1 0-258,0 11-129,-1 3-129,-1-5 0,2-6 0,0-6 0,7-12 0,6-8-129,6-6-129,0-12-258,8-1-774,-27-13-2064,37-5-1290,-21-5-387,-1-3 0</inkml:trace>
          <inkml:trace contextRef="#ctx0" brushRef="#br0" timeOffset="11912.6814">5660 1628 2322,'0'0'3741,"0"0"258,0 0-516,0 0-3225,0 0-2967,5 23-1032,-5-23-258</inkml:trace>
          <inkml:trace contextRef="#ctx0" brushRef="#br0" timeOffset="12123.6935">5667 1911 3999,'15'11'4902,"-15"-11"-516,0 0-129,23 10-3225,-23-10-258,0 0-645,17 5-1032,-17-5-3225,0 0-258,0 0-516,0 0 258</inkml:trace>
        </inkml:traceGroup>
      </inkml:traceGroup>
    </inkml:traceGroup>
  </inkml:traceGroup>
</inkml:ink>
</file>

<file path=ppt/ink/ink13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06:15.254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26513462-3C8A-4FED-AA3A-9A51B6C81272}" emma:medium="tactile" emma:mode="ink">
          <msink:context xmlns:msink="http://schemas.microsoft.com/ink/2010/main" type="writingRegion" rotatedBoundingBox="2261,4640 19461,3707 19887,11563 2687,12496"/>
        </emma:interpretation>
      </emma:emma>
    </inkml:annotationXML>
    <inkml:traceGroup>
      <inkml:annotationXML>
        <emma:emma xmlns:emma="http://www.w3.org/2003/04/emma" version="1.0">
          <emma:interpretation id="{5EC97404-D53A-4750-9E3F-2CFB99DC440F}" emma:medium="tactile" emma:mode="ink">
            <msink:context xmlns:msink="http://schemas.microsoft.com/ink/2010/main" type="paragraph" rotatedBoundingBox="2659,4559 5259,4674 5211,5742 2612,562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4C0E6847-D9D2-4E3A-8832-F16677BE7016}" emma:medium="tactile" emma:mode="ink">
              <msink:context xmlns:msink="http://schemas.microsoft.com/ink/2010/main" type="line" rotatedBoundingBox="2659,4559 5259,4674 5211,5742 2612,5627"/>
            </emma:interpretation>
          </emma:emma>
        </inkml:annotationXML>
        <inkml:traceGroup>
          <inkml:annotationXML>
            <emma:emma xmlns:emma="http://www.w3.org/2003/04/emma" version="1.0">
              <emma:interpretation id="{35390671-35D8-4864-818A-448B4ABA1809}" emma:medium="tactile" emma:mode="ink">
                <msink:context xmlns:msink="http://schemas.microsoft.com/ink/2010/main" type="inkWord" rotatedBoundingBox="2659,4559 5259,4674 5211,5742 2612,5627"/>
              </emma:interpretation>
              <emma:one-of disjunction-type="recognition" id="oneOf0">
                <emma:interpretation id="interp0" emma:lang="en-US" emma:confidence="0">
                  <emma:literal>pa</emma:literal>
                </emma:interpretation>
                <emma:interpretation id="interp1" emma:lang="en-US" emma:confidence="1">
                  <emma:literal>P ^ q</emma:literal>
                </emma:interpretation>
                <emma:interpretation id="interp2" emma:lang="en-US" emma:confidence="0">
                  <emma:literal>P 19</emma:literal>
                </emma:interpretation>
                <emma:interpretation id="interp3" emma:lang="en-US" emma:confidence="0">
                  <emma:literal>pa q</emma:literal>
                </emma:interpretation>
                <emma:interpretation id="interp4" emma:lang="en-US" emma:confidence="0">
                  <emma:literal>P re</emma:literal>
                </emma:interpretation>
              </emma:one-of>
            </emma:emma>
          </inkml:annotationXML>
          <inkml:trace contextRef="#ctx0" brushRef="#br0">46 178 2193,'-6'-28'2709,"2"7"-258,4 21-516,-6-40-129,6 40-129,-1-37-129,1 37-129,0-35 0,0 35-387,0-18 0,0 18-258,-3 16-129,0 19-129,-5 12-258,6 17 0,-3 12 0,2 15-129,1 8 0,2-1-129,0-4 129,2-7-129,5-9 0,-1-15-129,-1-4 0,1-21 0,1-2-516,-7-22-258,9 9-1419,-9-23-2193,0 0-387,0 0-129</inkml:trace>
          <inkml:trace contextRef="#ctx0" brushRef="#br0" timeOffset="345.0197">-48 177 1806,'37'-46'4902,"-8"29"-258,8 9-903,0-8-1806,25 19-258,-12 1-516,10 15-516,-7-1-258,-2 15-258,-8-3 0,-9 8 0,-15-3-129,-6-1 129,-13-3-129,-4 2 129,-15-7-129,-7 1 0,-7-4 0,-4-3 0,-1-4-129,-1-1-129,5-1-258,-4-9-387,18 12-774,-5-12-2838,25-5 0,-16 2-645</inkml:trace>
          <inkml:trace contextRef="#ctx0" brushRef="#br0" timeOffset="833.0477">925 518 2451,'0'0'4773,"0"0"-129,0 0-258,7-20-3225,-7 20-129,17-45-129,0 17-258,-4-16-129,10-3-129,-1-9 0,3 3-258,1-5 129,3 8 0,-5 5-129,2 9 0,-5 10-129,1 15 129,-4 11-129,-2 8 129,-2 18-129,1 10 0,-2 5 129,1 6-129,2 4 0,1-1 0,0 1 0,-1-8 0,1-4 0,0-8-129,-1-5-129,-6-9-387,4 2-387,-14-19-2193,0 0-1548,0 0-258,0 0-258</inkml:trace>
          <inkml:trace contextRef="#ctx0" brushRef="#br0" timeOffset="1773.1014">2237 150 3483,'4'-33'4902,"-8"15"-129,4 18-1806,-33-34-1290,33 34-387,-41-18-516,15 18-129,-10 0-258,3 9-258,-7 11 0,1 8 0,1 7-129,5 4 0,1 3 0,11-2 0,8-1 0,9-6 0,5-9 0,18-7 0,9-9 0,5-8 0,7-6 0,5-8 0,-5-8 0,1-2 0,-8-3 0,-3 3 0,-4-3 0,-7 8 0,-8 4 0,-11 15 0,0 0 0,0 0 0,0 17 0,-3 17 0,-5 11 0,-2 14 0,1 10 129,2 5 0,4 0-129,3-3 129,0-3 129,3-11 0,5-15 0,8-12 0,3-19 0,2-3-129,4-8 129,3-12 0,1-8-129,2-4 129,1-3-387,-1 1 258,-2-1-258,-3-1 129,-5 6-129,-4 3 129,-5 3-258,-12 16 0,15-18-129,-15 18-903,0 0-1806,0 0-1806,0 0-129,0 0-387</inkml:trace>
        </inkml:traceGroup>
      </inkml:traceGroup>
    </inkml:traceGroup>
    <inkml:traceGroup>
      <inkml:annotationXML>
        <emma:emma xmlns:emma="http://www.w3.org/2003/04/emma" version="1.0">
          <emma:interpretation id="{A49857B9-6AB5-49AD-AED0-27085F86684B}" emma:medium="tactile" emma:mode="ink">
            <msink:context xmlns:msink="http://schemas.microsoft.com/ink/2010/main" type="paragraph" rotatedBoundingBox="2875,6632 19497,5730 19564,6967 2942,7868" alignmentLevel="1"/>
          </emma:interpretation>
        </emma:emma>
      </inkml:annotationXML>
      <inkml:traceGroup>
        <inkml:annotationXML>
          <emma:emma xmlns:emma="http://www.w3.org/2003/04/emma" version="1.0">
            <emma:interpretation id="{A468AE73-A78D-4EDB-B144-9D5F37FF00A7}" emma:medium="tactile" emma:mode="ink">
              <msink:context xmlns:msink="http://schemas.microsoft.com/ink/2010/main" type="line" rotatedBoundingBox="2875,6632 19497,5730 19564,6967 2942,7868"/>
            </emma:interpretation>
          </emma:emma>
        </inkml:annotationXML>
        <inkml:traceGroup>
          <inkml:annotationXML>
            <emma:emma xmlns:emma="http://www.w3.org/2003/04/emma" version="1.0">
              <emma:interpretation id="{F23F837D-8464-42F8-AC36-2110CF9AAA0D}" emma:medium="tactile" emma:mode="ink">
                <msink:context xmlns:msink="http://schemas.microsoft.com/ink/2010/main" type="inkWord" rotatedBoundingBox="2875,6632 12226,6125 12293,7361 2942,7868"/>
              </emma:interpretation>
              <emma:one-of disjunction-type="recognition" id="oneOf1">
                <emma:interpretation id="interp5" emma:lang="en-US" emma:confidence="0">
                  <emma:literal>M:p-7T,q+T</emma:literal>
                </emma:interpretation>
                <emma:interpretation id="interp6" emma:lang="en-US" emma:confidence="0">
                  <emma:literal>M:p-7t,q+T</emma:literal>
                </emma:interpretation>
                <emma:interpretation id="interp7" emma:lang="en-US" emma:confidence="0">
                  <emma:literal>M:p-7T,q+t</emma:literal>
                </emma:interpretation>
                <emma:interpretation id="interp8" emma:lang="en-US" emma:confidence="0">
                  <emma:literal>M:p-7t,q+t</emma:literal>
                </emma:interpretation>
                <emma:interpretation id="interp9" emma:lang="en-US" emma:confidence="0">
                  <emma:literal>M:p-7t,qtt</emma:literal>
                </emma:interpretation>
              </emma:one-of>
            </emma:emma>
          </inkml:annotationXML>
          <inkml:trace contextRef="#ctx0" brushRef="#br0" timeOffset="5596.3201">2887 2094 516,'30'-53'4644,"-9"34"129,5 9-129,11 10-2709,-14 0-387,18 16-258,-8-2-645,6 20-129,-6 0-129,0 6-129,-6 0-129,-6 0 0,-9-6 0,-6 0-129,-6-4 129,-15-1-129,-9-8 258,-10 1-258,-5-1-258,-5-2 129,1 4-129,1-12-258,15 9-645,-6-18-1419,17 6-2064,16-8-258,9 0-129</inkml:trace>
          <inkml:trace contextRef="#ctx0" brushRef="#br0" timeOffset="5265.3012">2905 2138 903,'-1'-26'4386,"-1"-1"129,2 27-1161,0 0-1677,0 0-258,0 0-258,0 35-129,3 24-387,3 5 0,4 25-129,-1 12-129,2 9 0,0 3-258,-2-8-129,4-7-129,-7-24-516,9 0-516,-15-32-1935,2-18-1677,-2-24 129,0 0-516</inkml:trace>
          <inkml:trace contextRef="#ctx0" brushRef="#br0" timeOffset="6228.3562">3689 2279 2967,'0'0'4386,"-5"19"0,5-19-2193,0 0-516,1 17-258,-1-17-387,0 0-129,22 2 0,-4 5-387,1-7 129,12 0-129,5 0 0,13 3-258,9-3 129,11 1-129,0-1-129,4 0 0,-6 0-129,-3 0 129,-8-4-129,-14 0 0,-10 1 0,-11 1-129,-21 2 129,20-9-129,-20 9 0,0 0-129,0 0-129,0-15-516,0 15-258,0 0-516,0 0-2967,0 0-387,-10-14-258</inkml:trace>
          <inkml:trace contextRef="#ctx0" brushRef="#br0" timeOffset="6784.388">4338 2088 1419,'-2'-23'3870,"2"23"645,0 0-2193,0 0-258,14-2-516,-14 2-258,23 0-258,-23 0-129,32 6-129,-15-3-129,10 13-129,0-10-129,6 9 0,-3-4 0,2 2-129,-5 0-129,2 1 0,-8-1-129,-1-3 0,-20-10 0,24 23 0,-24-23 129,0 0-129,12 17 0,-12-17 129,0 0-129,0 17 0,0-17 0,-10 19 0,1-4 0,-1 5 0,-1 1 0,-6 4 0,-3 4 0,-2 0 0,1 2-129,-4-3 0,5 5 0,-4-10-258,8 7-645,-7-19-903,15 10-2709,8-21-258,-9 23-258</inkml:trace>
          <inkml:trace contextRef="#ctx0" brushRef="#br0" timeOffset="7369.4215">4790 1967 3999,'-19'-10'4902,"19"10"-258,13-7 0,6-6-3483,24 11-258,7-12-129,15 7-129,3-10-129,5 8-258,-6-4 0,-6 4-258,-5 2-129,-13 3-387,-3 8-1161,-23 5-2838,-1 7-258,-7 4-387,-5 11-129</inkml:trace>
          <inkml:trace contextRef="#ctx0" brushRef="#br0" timeOffset="7121.4073">4983 2088 1419,'16'-26'4902,"-16"5"0,0 21-129,0 0-2193,-13 13-1419,13 19-129,0 2-516,0 13 129,1 5-516,6 3 0,2 1-129,0-5 0,-1-1 0,1-12-129,-1-8 0,-3-12-258,3 2-387,-8-20-645,0 0-3096,0 0-258,9-19-258,-9 4 1</inkml:trace>
          <inkml:trace contextRef="#ctx0" brushRef="#br0" timeOffset="7593.4343">5675 2618 5805,'41'38'5031,"-26"-16"-129,-6 2-774,-1 6-3483,-8 0-387,-12 7-258,-8 2-516,-13-7-1677,0 3-2322,1-3-129,-1-6-387</inkml:trace>
          <inkml:trace contextRef="#ctx0" brushRef="#br0" timeOffset="3757.2149">239 2850 3225,'0'20'3483,"0"-20"-387,-2 19-774,2-19-516,-5-13-258,-3-14-258,8 0-387,0-16-129,2 0-258,6-11-129,3-4-129,-1-10 129,7 2-258,-4-4 129,4 3 0,1 3 0,2 7-129,-6 8 129,2 12-129,-2 13 129,-14 24-258,27 0 258,-14 37-258,3 17 0,-3 16 0,2 8-258,4 8 516,1 5-516,1-1 516,-1-14-129,3-14 0,-1-16 0,-2-16-129,1-17 0,-1-13 129,-4-19-129,1-16-129,-1-11 0,1-13 0,2-13 129,-1-14-129,2-8 258,0-2-258,5 2 387,-2 9-258,4 10 129,0 16 0,0 16 0,2 25 0,-1 18 0,3 21 0,-4 25-129,1 16 129,-2 12-129,-2 9 129,1 3-129,-1 2 129,-2-6-129,-2-4 129,-3-11-129,-3-15 129,-3-12-129,-1-10 0,-1-8 0,-9-22-129,6 17-258,-6-17-645,1-12-2580,-1-9-1419,0 0 129,-5-8-645</inkml:trace>
          <inkml:trace contextRef="#ctx0" brushRef="#br0" timeOffset="3981.2277">1708 2263 2580,'44'-5'5031,"-26"5"-387,-18 0-129,22-12-2451,-22 12-1548,0 0-387,16 0-903,-16 0-3483,8 27-258,-8-11-387,0 15 0</inkml:trace>
          <inkml:trace contextRef="#ctx0" brushRef="#br0" timeOffset="4153.2376">1769 2674 3096,'1'14'4902,"-1"-14"-645,0 0 129,0 0-3612,0 0-516,0 0-387,0 0-2064,0 0-2064,22 7-516,-22-7 258</inkml:trace>
          <inkml:trace contextRef="#ctx0" brushRef="#br0" timeOffset="8472.4846">6834 2146 1,'11'-20'4127,"-6"-3"-515,-5-3-903,0 26 0,-1-46 0,1 33-516,-10-20-387,8 19-645,-15-12-258,17 26-387,-33-27-129,10 25-258,-5 2 0,-1 7 0,-2 12-129,-2 6 0,3 7-129,5 0 129,5 0 0,7-7 0,6-2-129,7-2 129,0-21 0,17 11 129,5-11-129,2-10 0,6-1 0,0-2 0,2-2 0,-6 0 0,-1 7 0,-5 2 0,-4 6 0,-16 0-129,17 45 129,-17-3 0,0 14 0,-1 12 0,-8 4 0,-1 1 0,3-2-129,0-7 258,4-12-258,3-13 258,0-15-129,0-24 0,14 15 0,2-15 129,0-16-129,2 1 0,1-9 129,0 4-258,1-7 258,-3 4-258,2 3 0,-7-5-258,8 10-129,-11-12-1032,17 12-2838,-13-4-387,4 6-129,1-2-387</inkml:trace>
          <inkml:trace contextRef="#ctx0" brushRef="#br0" timeOffset="8773.5018">7428 2200 2580,'20'0'5160,"-20"0"0,38-4-516,-13-13-2064,17 17-1032,-8-11-258,21 10-645,-4-6-258,9 7-129,-1-1-258,-1 1 129,-2 0-258,-1-4 129,-7 0-129,-9-2-129,-2 4-258,-15-9-516,8 11-2193,-30 0-1419,13-17-387,-13 17-258</inkml:trace>
          <inkml:trace contextRef="#ctx0" brushRef="#br0" timeOffset="9096.5203">7972 1945 2580,'0'0'4773,"0"0"-129,-3 10-129,3-10-2580,17 17-903,-17-17 0,42 25-258,-15-14 0,10 10-387,-2-8 0,3 4-129,-2-4-129,-3 7 129,0-9-258,-7 4 129,-8 0-129,-2 3 129,-7 3-129,-9 3 0,0 4 0,-10 1-129,-9 5 129,-7-1-258,-1 4 0,-5-9-516,12 8-774,-12-13-2451,16-3-774,0-8-258,16-12-129</inkml:trace>
          <inkml:trace contextRef="#ctx0" brushRef="#br0" timeOffset="9389.5371">8889 1797 3225,'59'-20'4515,"-32"20"258,7 0-258,5-3-2580,13 3-1161,-4 0 129,12 0-258,-4 0-258,1 0 258,-2-3-645,-8-4 129,-3 5-516,-16-9-774,4 11-2580,-32 0-1032,16 0 0,-16 0-258</inkml:trace>
          <inkml:trace contextRef="#ctx0" brushRef="#br0" timeOffset="9617.5501">9213 1868 3999,'-26'33'4644,"25"-10"0,1 5-258,0-5-2838,8 17-903,-6 4 129,6 8-258,-8 3-129,0 2 129,0-6-258,-4-2-129,-2-9-129,-1-1 0,4-10-387,-6-14-645,9 2-2193,0-17-1290,0 0-387,0 0-129</inkml:trace>
        </inkml:traceGroup>
        <inkml:traceGroup>
          <inkml:annotationXML>
            <emma:emma xmlns:emma="http://www.w3.org/2003/04/emma" version="1.0">
              <emma:interpretation id="{13885A2D-DCDB-4D66-9546-E9E1687C03B3}" emma:medium="tactile" emma:mode="ink">
                <msink:context xmlns:msink="http://schemas.microsoft.com/ink/2010/main" type="inkWord" rotatedBoundingBox="15010,6147 19507,5903 19555,6794 15058,7038"/>
              </emma:interpretation>
              <emma:one-of disjunction-type="recognition" id="oneOf2">
                <emma:interpretation id="interp10" emma:lang="en-US" emma:confidence="0">
                  <emma:literal>pnq:T</emma:literal>
                </emma:interpretation>
                <emma:interpretation id="interp11" emma:lang="en-US" emma:confidence="0">
                  <emma:literal>pr q: T</emma:literal>
                </emma:interpretation>
                <emma:interpretation id="interp12" emma:lang="en-US" emma:confidence="0">
                  <emma:literal>PM q: T</emma:literal>
                </emma:interpretation>
                <emma:interpretation id="interp13" emma:lang="en-US" emma:confidence="0">
                  <emma:literal>png:T</emma:literal>
                </emma:interpretation>
                <emma:interpretation id="interp14" emma:lang="en-US" emma:confidence="0">
                  <emma:literal>Pn q: T</emma:literal>
                </emma:interpretation>
              </emma:one-of>
            </emma:emma>
          </inkml:annotationXML>
          <inkml:trace contextRef="#ctx0" brushRef="#br0" timeOffset="11712.6699">12427 1592 129,'0'-23'3999,"0"-4"516,0 27-903,0-17-1161,0 17-258,0 0-516,0 0-516,-2 44-129,-2 3-258,4 20-129,0 10-258,1 16 0,2 6-258,-1 1 0,-1-7-129,0-14 0,4-10-258,-4-18-129,3-12-129,-4-20-258,6-3-516,-6-16-903,0-8-2322,-4-8-129,1-9-129</inkml:trace>
          <inkml:trace contextRef="#ctx0" brushRef="#br0" timeOffset="12476.7136">12316 1579 645,'0'0'3612,"3"-21"-645,-3 21-645,16-8 0,4 8-258,-20 0-129,46 0-258,-12 0-258,22 2-387,3-2-258,14 10-129,-3-3 0,4 4-387,-7 1 0,-7 9-129,-17-1 0,-15 8 0,-21 1 0,-10 5-129,-23 0 129,-13 0-258,-12 0 258,-3-5-258,-7-1-129,1-5 0,7 2-258,-1-16-516,24 13-903,-4-13-2580,18-2-129,16-7-258,0 0 0</inkml:trace>
          <inkml:trace contextRef="#ctx0" brushRef="#br0" timeOffset="12948.7406">13288 2011 1548,'-7'20'4128,"7"-20"129,0-11-129,0-17-2709,14 10 0,-8-23-129,17 8-129,-10-14-516,11 4 129,-5-5-258,5 9 129,-4-1-387,4 7-129,-5 7 0,-2 9-129,-17 17 0,23-15 0,-23 15 0,17 11 0,-10 6 129,3 6 0,0 1 0,6 7 0,0 1 0,2-2 0,-1-2 0,2 3-129,-3-6-129,-5-5-258,2 0-387,-13-20-1161,3 20-2451,-3-20-258,3 17-516,-3-17 129</inkml:trace>
          <inkml:trace contextRef="#ctx0" brushRef="#br0" timeOffset="13596.7777">14393 1626 5289,'10'-22'4773,"-10"22"-129,-2-31-516,2 31-2967,-26-20 0,8 20-645,-11 0 129,1 4-258,-5 8-258,0 11 0,-3 5 0,5 5-129,3 2 129,8 0-258,7-1 258,9-4-129,4-6 0,6-7 0,11-7 0,3-7-129,4-3 129,2-10 0,1-4-129,-2-5 258,-2 0-258,-3-4 258,-3 1-258,-4 2 129,-2 4-129,-11 16 258,0 0-129,16-4 0,-16 4 129,3 30-258,-2 3 387,2 8-258,-3 12 129,0 4-129,0 6 0,0-3 0,0 2 0,-6-4 0,3-7 0,-1-10 0,1-10 129,3-11-129,0-20 129,10 9 0,-10-9 0,30-24 0,-8 3-129,1-5 129,2 0-129,-2-3 0,2 2 0,-7 3-129,1 4 129,-6 3-258,-13 17 0,17-27-129,-17 27-258,8-20-774,8 19-2580,-16 1-774,0 0-129,23-5-129</inkml:trace>
          <inkml:trace contextRef="#ctx0" brushRef="#br0" timeOffset="13929.7967">15453 1566 6966,'17'-14'4902,"-17"14"-516,14-2-516,-14 2-3354,0 0-258,3 7-774,-3-7-1290,0 0-2451,-4 22-258,4-22-387,-3 28 1</inkml:trace>
          <inkml:trace contextRef="#ctx0" brushRef="#br0" timeOffset="14152.8095">15503 1895 3483,'3'17'5160,"-3"-17"-387,0 0 0,1 25-2709,-1-25-774,0 0-258,0 0-516,0 0-258,0 0-387,-10 12-129,10-12-516,0 0-1161,0 0-2580,0 0-258,0 0-387,-7-12 129</inkml:trace>
          <inkml:trace contextRef="#ctx0" brushRef="#br0" timeOffset="14724.8422">16250 1406 3999,'0'-19'4902,"7"2"-387,-7 17-129,22-18-2838,10 18-387,-3-3-258,18 3-258,1-2-258,10 0-129,-1-1-129,4 0-129,-6 0 0,-5-5-129,-8 6-258,-16-5-387,2 7-387,-28 0-645,0 0-2451,0 0-516,-8 0-129,-12 1 259</inkml:trace>
          <inkml:trace contextRef="#ctx0" brushRef="#br0" timeOffset="14965.856">16542 1390 3870,'0'0'5031,"0"0"-516,-12 26 129,12-26-3096,0 47-387,0-18-387,10 15-129,-5 2-258,-1 2-129,-1-1 0,1-6-129,-2-3-129,-2-7 0,1-4 0,-1-10-258,1 0-129,-1-17-774,6 20-1290,-6-20-2193,0 0-258,0 23-129</inkml:trace>
        </inkml:traceGroup>
      </inkml:traceGroup>
    </inkml:traceGroup>
    <inkml:traceGroup>
      <inkml:annotationXML>
        <emma:emma xmlns:emma="http://www.w3.org/2003/04/emma" version="1.0">
          <emma:interpretation id="{13DA2116-A818-4496-8796-0CAB1C8C946D}" emma:medium="tactile" emma:mode="ink">
            <msink:context xmlns:msink="http://schemas.microsoft.com/ink/2010/main" type="paragraph" rotatedBoundingBox="3135,8706 19680,7742 19753,8995 3208,9959" alignmentLevel="1"/>
          </emma:interpretation>
        </emma:emma>
      </inkml:annotationXML>
      <inkml:traceGroup>
        <inkml:annotationXML>
          <emma:emma xmlns:emma="http://www.w3.org/2003/04/emma" version="1.0">
            <emma:interpretation id="{A6F912F7-8B77-40B5-B746-B84FE6C21FD5}" emma:medium="tactile" emma:mode="ink">
              <msink:context xmlns:msink="http://schemas.microsoft.com/ink/2010/main" type="line" rotatedBoundingBox="3135,8706 19680,7742 19753,8995 3208,9959"/>
            </emma:interpretation>
          </emma:emma>
        </inkml:annotationXML>
        <inkml:traceGroup>
          <inkml:annotationXML>
            <emma:emma xmlns:emma="http://www.w3.org/2003/04/emma" version="1.0">
              <emma:interpretation id="{44F829DF-B2F7-4EC1-B766-67D6D3405A23}" emma:medium="tactile" emma:mode="ink">
                <msink:context xmlns:msink="http://schemas.microsoft.com/ink/2010/main" type="inkWord" rotatedBoundingBox="3135,8716 12747,8156 12813,9287 3201,9846"/>
              </emma:interpretation>
              <emma:one-of disjunction-type="recognition" id="oneOf3">
                <emma:interpretation id="interp15" emma:lang="en-US" emma:confidence="0">
                  <emma:literal>M:p+F,att</emma:literal>
                </emma:interpretation>
                <emma:interpretation id="interp16" emma:lang="en-US" emma:confidence="0">
                  <emma:literal>M:p+f,att</emma:literal>
                </emma:interpretation>
                <emma:interpretation id="interp17" emma:lang="en-US" emma:confidence="0">
                  <emma:literal>m:p+f,att</emma:literal>
                </emma:interpretation>
                <emma:interpretation id="interp18" emma:lang="en-US" emma:confidence="0">
                  <emma:literal>m:p+F,att</emma:literal>
                </emma:interpretation>
                <emma:interpretation id="interp19" emma:lang="en-US" emma:confidence="0">
                  <emma:literal>m:p+f.att</emma:literal>
                </emma:interpretation>
              </emma:one-of>
            </emma:emma>
          </inkml:annotationXML>
          <inkml:trace contextRef="#ctx0" brushRef="#br0" timeOffset="17187.9831">3429 4238 2709,'0'-42'4644,"0"25"0,0 17-2709,-3-24 0,3 24-258,-3 11-258,3 29-258,0 6-258,4 22-258,1 6-129,5 16 0,3-1-387,-2 8-129,2-8 129,-2-17-387,4-7-258,-12-22-516,11 1-1161,-14-19-2451,0-25-258,0 0-258</inkml:trace>
          <inkml:trace contextRef="#ctx0" brushRef="#br0" timeOffset="17479.9998">3458 4221 2193,'17'-76'5031,"0"63"-258,6 13 0,5 9-2451,-5 1-1290,19 13-258,-5-2-258,3 7 0,-7-3-129,-4 7-258,-11-1 0,-8 3-129,-10 1 129,-3-2-129,-15-3 0,-8 2-129,-6 2 0,-8-7-129,3 0-387,-3-10 0,12 9-516,-10-20-1032,23 5-2451,15-11-129,0 0-258</inkml:trace>
          <inkml:trace contextRef="#ctx0" brushRef="#br0" timeOffset="17737.0145">4253 4401 1032,'47'17'4902,"-14"-13"129,6-2-387,17 7-2580,-13-13-387,21 4-516,-12-7-516,5 3-387,-7-5-258,-4-1-516,1 10-774,-26-10-2451,2 0-1032,-8 4-258,-15 6 129</inkml:trace>
          <inkml:trace contextRef="#ctx0" brushRef="#br0" timeOffset="18029.0312">4664 4162 3483,'0'0'4902,"0"0"-129,0 0-258,0 16-3096,23 7-516,-6-6-129,13 10-129,-6-2-129,5 4-258,-3-3-129,-2 1 0,-3-2 0,-2 1-129,-5-3 0,-4 2 129,-4-4-258,-6-1 129,-1-3-129,-17 3 0,-3 1-129,-9-1-258,1 5-258,-8-9-516,14 9-1548,-1-4-1935,2-9-129,22-12-258</inkml:trace>
          <inkml:trace contextRef="#ctx0" brushRef="#br0" timeOffset="18541.0605">5794 3924 4773,'0'0'5160,"0"0"-258,0 0-129,-17 0-3483,-9 0-774,6 9 258,-7-5-387,3 3 0,-2-3-129,-1 2-129,0 0-129,-2-2 129,-2 2-258,2 1 129,0-3 0,1 1 0,0-1 0,6 4 0,3 1-129,2-2 129,17-7 0,-12 23 0,12-6 0,0 6 129,8 4-129,2 1 0,1 6 0,0 6 0,-1 3 0,-2 7 0,-4 1 0,2 0 0,-4-5 0,-2 3 0,3-9 0,-3-5 0,3-7-258,-1-10 129,3-1-516,-5-17-516,10 17-1290,-10-17-2322,0 0-129,10-7-258</inkml:trace>
          <inkml:trace contextRef="#ctx0" brushRef="#br0" timeOffset="18733.0715">5402 4410 4773,'34'-34'5031,"-8"27"-258,7-6-258,7 9-3612,-4-6-129,5 7-387,-5-3 0,-4 2-387,-1 4-387,-9-4-645,6 4-2967,-11 0-645,-17 0-387,23 4 129</inkml:trace>
          <inkml:trace contextRef="#ctx0" brushRef="#br0" timeOffset="18978.0855">6219 4576 7482,'42'26'5031,"-21"-5"-129,-9 2-645,-1 7-3741,-10 2-258,-1 2-258,0 6-258,-14-14-1290,1 8-2967,-5-8-258,1-7-258,-5-8-258</inkml:trace>
          <inkml:trace contextRef="#ctx0" brushRef="#br0" timeOffset="16216.9276">553 4453 1419,'4'37'3612,"-4"-14"387,0 6-2580,4 12-129,-2-8-258,6 4-387,-6-9 129,5 1 129,-7-12-258,0-2 129,0-15 0,-10 5 0,-7-10 129,17 5-258,-30-32 0,17 7-129,-7-15 0,10-6 129,-3-10-258,7-3-129,3-3 129,3 2 0,6 1-129,10 11 0,0 8 129,8 21 0,2 11-129,4 12 0,3 19-129,-5 17 0,1 11-129,-1 8 0,1 7 0,-3-1 0,-2-7-129,-2-8 129,-2-7 0,0-13 0,0-10 0,0-13 0,0-8 0,1-15 0,1-10 0,-1-11-129,2-8 129,-2-11 0,-2-9 0,-2-8 0,0 3 0,-2 1-129,-1 8 258,-1 10-129,-2 10 0,4 14 0,-1 21 0,2 7 129,2 23-129,0 13 0,0 12 0,1 12 129,-1 12-129,1 6 129,-2-4-129,2 3 0,-5-5 0,2-10 129,-5-9-258,-1-14 129,0-10-129,-3-10 0,1-6-258,-8-14-516,8 20-1032,-8-20-2838,0 0-258,13-17-387,-2 0 0</inkml:trace>
          <inkml:trace contextRef="#ctx0" brushRef="#br0" timeOffset="16456.9413">2276 4295 3999,'-15'16'5031,"15"-16"-516,0 0-258,0 0-2709,0 0-1419,0 0-387,0 0-1032,0 0-3096,0 0 0,0 0-516</inkml:trace>
          <inkml:trace contextRef="#ctx0" brushRef="#br0" timeOffset="16632.9514">2307 4613 5160,'6'21'5031,"-6"-21"-387,0 0-129,20 16-4128,-20-16-129,0 0-516,21 7-2322,-21-7-2064,0 0 129,0 0-774</inkml:trace>
          <inkml:trace contextRef="#ctx0" brushRef="#br0" timeOffset="19732.1286">7490 4179 4902,'33'-28'4644,"-25"8"-387,2 3-258,-2-3-3354,-8-3-129,-2 6-129,-12-1 0,-1 9 0,-9 1 0,1 8 0,-11 12 0,0 15-129,-4 8-258,4 6 129,1 9-258,6-5 129,7-3-129,7-8 129,13-10-129,0-24 129,17 17 0,2-18 0,7-17 129,2-4-129,5-5 129,1 2-129,-4-3 129,1 9-129,-7 4 258,-3 9-129,-4 6 0,-5 16-129,-8 14 129,-1 10-129,-3 11 0,0 6 129,-4 0-129,1 3 0,-3-6 129,6 0 0,0-12 0,0-2 129,3-12 0,4-5 0,-7-23 0,17 24 0,-17-24 0,20 6-258,-20-6 0,25-10-129,-10 0-129,-3-13-516,11 9-1806,-6-15-2064,3-1-129,3-9-516,4-2 129</inkml:trace>
          <inkml:trace contextRef="#ctx0" brushRef="#br0" timeOffset="19965.1419">8079 4231 3096,'16'21'5160,"-16"-21"0,33 13-387,-3 2-1419,6-17-2064,24 2-258,2-7-129,13 5-387,0-9-258,2 5-258,-5 3-129,-8-4-129,-7 7-774,-21-1-645,3 1-2967,-21-3-129,-18 3-258,19-6-516</inkml:trace>
          <inkml:trace contextRef="#ctx0" brushRef="#br0" timeOffset="20332.1629">8680 4036 6708,'-20'-12'5031,"20"12"-516,0 0-774,20 0-2451,-5 3-129,19 14-129,-8 0-387,7 9 0,1-3-387,3 5 0,-2 0-129,-4-3 0,-2-2-129,-5-1 0,-3-4 0,0-2 0,-21-16 0,18 25 129,-18-25-129,0 25 0,-10-8 0,-10 5 0,-4 1-129,-6 2 0,0 4-129,-6-3 0,7 4-387,-5-16-387,20 16-1032,-9-21-2451,23-9-387,-15 10-387,15-10 258</inkml:trace>
          <inkml:trace contextRef="#ctx0" brushRef="#br0" timeOffset="21197.2124">9369 3929 2967,'0'0'4644,"-15"8"129,15-8-1290,0 0-1290,15 15-387,3-15-387,28 0-387,3-2-387,21 0 0,3-5-387,8-5 0,1-1-258,-6 2 0,-6 5-129,-17-6 0,-9 8-129,-19-5-258,-11 9-129,-14 0-903,-9 14-1548,-12-3-1677,-8-5 0,-1 5-258</inkml:trace>
          <inkml:trace contextRef="#ctx0" brushRef="#br0" timeOffset="21417.225">9778 3962 2451,'-22'9'4902,"22"-9"-129,-14 19-129,14-19-2064,-4 37-903,-5-11-387,9 18-387,0-1-258,3 14-129,-3 0-129,4 4-129,-2-3-387,1-11 129,2 0-516,-5-16-129,8 3-774,-8-34-2451,5 22-774,-5-22-516,17-5 129</inkml:trace>
        </inkml:traceGroup>
        <inkml:traceGroup>
          <inkml:annotationXML>
            <emma:emma xmlns:emma="http://www.w3.org/2003/04/emma" version="1.0">
              <emma:interpretation id="{61AE1B09-3716-465B-9152-E42678AF6D20}" emma:medium="tactile" emma:mode="ink">
                <msink:context xmlns:msink="http://schemas.microsoft.com/ink/2010/main" type="inkWord" rotatedBoundingBox="15255,8219 18484,8031 18544,9066 15315,9254"/>
              </emma:interpretation>
              <emma:one-of disjunction-type="recognition" id="oneOf4">
                <emma:interpretation id="interp20" emma:lang="en-US" emma:confidence="1">
                  <emma:literal>png:</emma:literal>
                </emma:interpretation>
                <emma:interpretation id="interp21" emma:lang="en-US" emma:confidence="0">
                  <emma:literal>pig:</emma:literal>
                </emma:interpretation>
                <emma:interpretation id="interp22" emma:lang="en-US" emma:confidence="0">
                  <emma:literal>peg:</emma:literal>
                </emma:interpretation>
                <emma:interpretation id="interp23" emma:lang="en-US" emma:confidence="0">
                  <emma:literal>pug:</emma:literal>
                </emma:interpretation>
                <emma:interpretation id="interp24" emma:lang="en-US" emma:confidence="0">
                  <emma:literal>pigs:</emma:literal>
                </emma:interpretation>
              </emma:one-of>
            </emma:emma>
          </inkml:annotationXML>
          <inkml:trace contextRef="#ctx0" brushRef="#br0" timeOffset="22536.289">12570 3801 3612,'24'-28'4386,"-1"15"-129,10-3-2064,15 16-516,-6-10 0,21 10-129,-13 0-387,14 5-258,-16 2-129,5 10-258,-16 5 0,-7 3-258,-14 7 0,-14-1-129,-3 4 0,-19 2 0,-7-3 0,-9 0-129,-4-7-258,-7-9-258,5 9-387,-11-18-1032,17 6-2451,-4-7-129,10-2-516,9-4 129</inkml:trace>
          <inkml:trace contextRef="#ctx0" brushRef="#br0" timeOffset="22220.2709">12698 3735 1419,'5'-16'3870,"-5"16"774,-7-2-1548,7 14-516,-18 11-516,18 28-387,-10-4-387,10 23-387,-7 4 0,7 13-258,0 3-387,0 4 0,0-10-387,-1-11 0,1-5-129,0-15 0,0-7-258,-5-22-129,5-1-129,0-23-516,0 0-1290,0 0-1935,8-13 129,-3-11-387</inkml:trace>
          <inkml:trace contextRef="#ctx0" brushRef="#br0" timeOffset="23000.3155">13453 3990 2322,'8'17'4515,"-8"-17"129,3 19-258,-3-19-1677,0 0-1290,0 0-258,11-9-258,-8-10-516,9-5 0,1-7-258,5-4 0,-1-6-129,5 0 0,-1-2-129,4-4 129,-5 6 0,-2 7 0,1 5 0,-5 6 129,2 9-129,0 6 129,-2 8-129,3 9 129,2 10 0,6 5 0,-2 6 0,6 1 0,-2-1 0,2 3 0,-5-3 0,-2 0-129,-4-7 0,-3-2 0,-5-5 129,-10-16-387,11 25-258,-11-25-903,0 0-2322,0 0-1161,0 0 0,6-8-387</inkml:trace>
          <inkml:trace contextRef="#ctx0" brushRef="#br0" timeOffset="23968.3709">14632 3592 2580,'0'0'2967,"0"0"-387,0 0-516,0 0-129,0 0 0,0 0-258,4-11-129,-4 11-129,0-23-516,0 23-129,-13-30-258,3 14 0,-9 2-258,1 6 258,-11 6-387,-1 6 0,-7 16 0,-5 10 0,-2 7-129,1 4 129,4 1-129,8 2 0,7-6 0,11-8 0,11-11 0,2-19 0,22 17 0,5-17-129,3-6 129,4-11 0,-1-2 0,3-3 0,-6-1 0,-4 2 0,-3 4 0,-9 4 0,-14 13 0,16-7 0,-16 7-129,0 18 129,-4 12 0,-2 9 129,-3 6 0,2 12 0,-1 1 129,0 8-129,1-1 0,0 2 0,0-11 129,-2-4-258,1-7 129,2-6-129,-1-12 129,1-6-129,2-6 0,4-15 0,0 0 0,0 0 0,0 0 0,8-6 0,5-9 0,4-7 0,5-1 129,4-5-258,1 2 129,0 0-129,2 3 0,-5-2-129,6 5-258,-11 0-516,12 10-1032,-12-7-2322,4-2-387,4-2-129,1-3-129</inkml:trace>
          <inkml:trace contextRef="#ctx0" brushRef="#br0" timeOffset="24285.389">15735 3547 2580,'23'-18'4644,"-23"18"-387,18-12-129,-18 12-3096,16-4-645,-16 4-903,0 0-3225,0 0-516,2 10-258</inkml:trace>
          <inkml:trace contextRef="#ctx0" brushRef="#br0" timeOffset="24456.3988">15752 3813 4902,'3'17'4902,"-3"-17"-774,0 0-387,0 0-3354,17 8-645,-17-8-903,9 16-3096,-9-16 0,0 0-516</inkml:trace>
        </inkml:traceGroup>
        <inkml:traceGroup>
          <inkml:annotationXML>
            <emma:emma xmlns:emma="http://www.w3.org/2003/04/emma" version="1.0">
              <emma:interpretation id="{103DFAB7-B4C5-4EF2-A69D-CAF9C2E9561A}" emma:medium="tactile" emma:mode="ink">
                <msink:context xmlns:msink="http://schemas.microsoft.com/ink/2010/main" type="inkWord" rotatedBoundingBox="19133,7774 19680,7742 19723,8483 19176,8515"/>
              </emma:interpretation>
              <emma:one-of disjunction-type="recognition" id="oneOf5">
                <emma:interpretation id="interp25" emma:lang="en-US" emma:confidence="1">
                  <emma:literal>f</emma:literal>
                </emma:interpretation>
                <emma:interpretation id="interp26" emma:lang="en-US" emma:confidence="0">
                  <emma:literal>F</emma:literal>
                </emma:interpretation>
                <emma:interpretation id="interp27" emma:lang="en-US" emma:confidence="0">
                  <emma:literal>E</emma:literal>
                </emma:interpretation>
                <emma:interpretation id="interp28" emma:lang="en-US" emma:confidence="0">
                  <emma:literal>G</emma:literal>
                </emma:interpretation>
                <emma:interpretation id="interp29" emma:lang="en-US" emma:confidence="0">
                  <emma:literal>£</emma:literal>
                </emma:interpretation>
              </emma:one-of>
            </emma:emma>
          </inkml:annotationXML>
          <inkml:trace contextRef="#ctx0" brushRef="#br0" timeOffset="25849.4785">16463 3608 1032,'22'-21'4128,"2"20"258,9 1-387,10 0-2451,-6-1-516,17 1-129,-8-6-258,4 2-129,-4-3-129,-4 1-258,-4 2-387,-12-3-1032,-2 2-2838,-9 5-387,-15 0-129</inkml:trace>
          <inkml:trace contextRef="#ctx0" brushRef="#br0" timeOffset="25616.4652">16963 3184 4128,'0'0'4773,"18"-7"-129,-18 7-2193,0 0-645,4-20-258,-4 20-516,0 0-129,0 0-129,-12-17-387,-3 14 0,-12 0-258,-6 3-129,-7 0 0,-7 3 129,-6 7-129,1 2-129,-2 5 129,0 0 0,8 0 0,6-3 0,17 2 0,7-2-129,16-14 129,-1 27 0,5-11 0,18 5 0,-1 2-129,2 5 129,-2 4 0,-5 2 0,-3 4 0,-7 1 0,-6 0 0,0 1-129,-5-3 129,-5-4 0,2 0-129,-2-4 129,4 0-129,3-1 129,3-4-129,0-5 129,3-2 129,3-3-258,-6-14 258,4 25-387,-4-25-129,0 0-645,0 15-1161,0-15-2451,-13 0-258,13 0-387</inkml:trace>
        </inkml:traceGroup>
      </inkml:traceGroup>
    </inkml:traceGroup>
    <inkml:traceGroup>
      <inkml:annotationXML>
        <emma:emma xmlns:emma="http://www.w3.org/2003/04/emma" version="1.0">
          <emma:interpretation id="{46CF7E90-A101-4335-B837-0B2844607ECA}" emma:medium="tactile" emma:mode="ink">
            <msink:context xmlns:msink="http://schemas.microsoft.com/ink/2010/main" type="paragraph" rotatedBoundingBox="2624,11297 18639,10552 18694,11733 2679,12478" alignmentLevel="1"/>
          </emma:interpretation>
        </emma:emma>
      </inkml:annotationXML>
      <inkml:traceGroup>
        <inkml:annotationXML>
          <emma:emma xmlns:emma="http://www.w3.org/2003/04/emma" version="1.0">
            <emma:interpretation id="{CC60F057-F5D8-4227-BC05-330F02C2B8D1}" emma:medium="tactile" emma:mode="ink">
              <msink:context xmlns:msink="http://schemas.microsoft.com/ink/2010/main" type="line" rotatedBoundingBox="2624,11297 18639,10552 18694,11733 2679,12478"/>
            </emma:interpretation>
          </emma:emma>
        </inkml:annotationXML>
        <inkml:traceGroup>
          <inkml:annotationXML>
            <emma:emma xmlns:emma="http://www.w3.org/2003/04/emma" version="1.0">
              <emma:interpretation id="{EBA83DE9-7409-4977-9A45-F7BF82970DF2}" emma:medium="tactile" emma:mode="ink">
                <msink:context xmlns:msink="http://schemas.microsoft.com/ink/2010/main" type="inkWord" rotatedBoundingBox="2634,11499 5317,11374 5362,12353 2679,12478"/>
              </emma:interpretation>
              <emma:one-of disjunction-type="recognition" id="oneOf6">
                <emma:interpretation id="interp30" emma:lang="en-US" emma:confidence="0">
                  <emma:literal>PEP</emma:literal>
                </emma:interpretation>
                <emma:interpretation id="interp31" emma:lang="en-US" emma:confidence="0">
                  <emma:literal>p=7 P</emma:literal>
                </emma:interpretation>
                <emma:interpretation id="interp32" emma:lang="en-US" emma:confidence="0">
                  <emma:literal>P=7 P</emma:literal>
                </emma:interpretation>
                <emma:interpretation id="interp33" emma:lang="en-US" emma:confidence="0">
                  <emma:literal>PIP</emma:literal>
                </emma:interpretation>
                <emma:interpretation id="interp34" emma:lang="en-US" emma:confidence="0">
                  <emma:literal>12=7 P</emma:literal>
                </emma:interpretation>
              </emma:one-of>
            </emma:emma>
          </inkml:annotationXML>
          <inkml:trace contextRef="#ctx0" brushRef="#br0" timeOffset="29684.6979">-61 6924 2709,'10'-22'4644,"-10"22"-258,0 0-1548,0-19-1161,0 19-129,0 0-258,0 0-387,0 17 0,3 13-129,-3 6 129,3 18-258,-1 6-129,9 18-129,-4 5-129,3 8 0,0 3-258,-2-3 0,2-11-258,-1-10 129,-2-6-258,-4-21 0,4-3-516,-7-40-645,7 27-2322,-7-27-1032,0 0-129,0-16-258</inkml:trace>
          <inkml:trace contextRef="#ctx0" brushRef="#br0" timeOffset="30072.7201">12 7021 3096,'36'-24'4257,"-18"8"258,5 1-2451,17 13-129,-10-11-516,16 13 0,-13 0-516,11 16 0,-14-1-129,6 14-387,-12-2 129,-4 9-387,-11 2 129,-7 2-258,-7 0 129,-11-4-258,-8 2 129,-9-12-129,-7 4-129,-3-10 0,5 3-516,-12-16-258,17 10-1032,-12-7-2451,14-10-129,9 1-387</inkml:trace>
          <inkml:trace contextRef="#ctx0" brushRef="#br0" timeOffset="30457.7421">856 7142 3354,'0'0'4902,"13"10"129,6-10-516,-4-5-2580,28 5-645,-11-2-258,19 2-258,-11 0-387,5 0-129,-8 2-258,-6 2 0,-5 3-129,-7-6-387,-1 11-645,-18-12-1419,0 0-2193,0 0-129,-14 7-387</inkml:trace>
          <inkml:trace contextRef="#ctx0" brushRef="#br0" timeOffset="30712.7567">872 7365 3096,'23'16'4902,"8"-16"-129,5 0-258,-6-9-2838,24 9-387,-9-8-258,11 6-129,-13-8-258,2 6-258,-12-1-129,-1-2-258,-9 7-129,-23 0-516,30 0-1032,-30 0-2709,0 0-387,0 0-258,2-27-258</inkml:trace>
          <inkml:trace contextRef="#ctx0" brushRef="#br0" timeOffset="31096.7786">1240 6982 1548,'-9'-21'4386,"9"5"516,0 16-2322,19 0 129,-19 0-387,38 18-516,-13-13-387,19 16-516,-4-7-129,14 3-258,-4-6 0,11 2-258,-7-9 0,2 6-258,-9-7 129,-3 3-129,-9-1 0,-12 3 129,-23-8-129,12 25 0,-12-6-129,-8 4 258,-9 7-258,-5 2 0,-4 4 0,1-2 0,3 2-387,-4-3-129,8 8-258,-9-20-645,18 15-1032,-8-13-2322,3-5-129,4-1-129</inkml:trace>
          <inkml:trace contextRef="#ctx0" brushRef="#br0" timeOffset="31748.8159">2288 7090 3999,'9'-34'4644,"11"22"0,-4-1-129,7-3-3483,11 16 0,-1-7 0,1 13-258,-1 3 129,7 14-387,-11 2 0,0 5-258,-7 6 0,-3-2-129,-9 6-129,-6-6 0,-4-1 0,-8-2 0,-11 2 0,-2-9-129,-5 3-258,-7-10-387,9 11-1161,-14-10-2580,3-2-516,5-8-129,1-1-129</inkml:trace>
          <inkml:trace contextRef="#ctx0" brushRef="#br0" timeOffset="31440.7983">2339 7078 5676,'1'-15'4644,"-1"15"387,0 0-645,-16 10-3225,13 18-129,-4 1-258,6 16-258,-6 8-129,5 11 129,2 6-516,0 1 129,0-1-129,2-4 0,6-5-258,-2-14-129,5-2-387,-11-30-1032,12 1-2580,-12-16-516,0 0-387,0 0 258</inkml:trace>
        </inkml:traceGroup>
        <inkml:traceGroup>
          <inkml:annotationXML>
            <emma:emma xmlns:emma="http://www.w3.org/2003/04/emma" version="1.0">
              <emma:interpretation id="{25D939E7-7C1C-4EE1-99E0-D0255DB75DAF}" emma:medium="tactile" emma:mode="ink">
                <msink:context xmlns:msink="http://schemas.microsoft.com/ink/2010/main" type="inkWord" rotatedBoundingBox="6722,11326 7309,11299 7337,11906 6750,11933"/>
              </emma:interpretation>
              <emma:one-of disjunction-type="recognition" id="oneOf7">
                <emma:interpretation id="interp35" emma:lang="en-US" emma:confidence="1">
                  <emma:literal>is</emma:literal>
                </emma:interpretation>
                <emma:interpretation id="interp36" emma:lang="en-US" emma:confidence="0">
                  <emma:literal>if</emma:literal>
                </emma:interpretation>
                <emma:interpretation id="interp37" emma:lang="en-US" emma:confidence="0">
                  <emma:literal>ifs</emma:literal>
                </emma:interpretation>
                <emma:interpretation id="interp38" emma:lang="en-US" emma:confidence="0">
                  <emma:literal>it</emma:literal>
                </emma:interpretation>
                <emma:interpretation id="interp39" emma:lang="en-US" emma:confidence="0">
                  <emma:literal>its</emma:literal>
                </emma:interpretation>
              </emma:one-of>
            </emma:emma>
          </inkml:annotationXML>
          <inkml:trace contextRef="#ctx0" brushRef="#br0" timeOffset="32921.883">4034 6890 2193,'22'0'4644,"-22"0"258,15 1-387,-3 18-2322,-12-19-645,8 44-516,-8-13 0,5 15-387,-5-3-129,5 5-258,-3-2 129,1-3-258,-3-9-258,0-6 129,4-5-645,-4-23-516,0 19-1290,0-19-2064,0 0-387,-14-23-258,9-1 130</inkml:trace>
          <inkml:trace contextRef="#ctx0" brushRef="#br0" timeOffset="33064.8912">4127 6756 516,'13'-34'3741,"-13"34"0,0 0-774,10-17-3096,-10 17-2322,0 0-1161,0 0-258</inkml:trace>
          <inkml:trace contextRef="#ctx0" brushRef="#br0" timeOffset="33448.9132">4431 6806 1677,'28'1'4386,"-6"-1"387,-22 0-258,0 0-2838,0 0-258,-9 6-387,5 11-258,-13-4 0,4 11-387,-10-4 129,3 4-258,0-1-129,3 2 0,2-4 258,11-2-258,4 0 258,11 0-129,12-5 129,9 3-129,6-1 129,5-3-129,-1 4-129,-5-6-129,-5 1 0,-10-1 129,-22-11-129,16 21-129,-24-12 129,-17 1-129,-5 2 0,-10-1-387,-3 6 0,-8-11-516,13 18-1548,0-13-2064,2-2-387,7-2-258,11-7 258</inkml:trace>
        </inkml:traceGroup>
        <inkml:traceGroup>
          <inkml:annotationXML>
            <emma:emma xmlns:emma="http://www.w3.org/2003/04/emma" version="1.0">
              <emma:interpretation id="{DD167014-5A4F-4906-A50A-2B87E4B51EB2}" emma:medium="tactile" emma:mode="ink">
                <msink:context xmlns:msink="http://schemas.microsoft.com/ink/2010/main" type="inkWord" rotatedBoundingBox="8230,11089 10120,11001 10160,11870 8270,11958"/>
              </emma:interpretation>
              <emma:one-of disjunction-type="recognition" id="oneOf8">
                <emma:interpretation id="interp40" emma:lang="en-US" emma:confidence="1">
                  <emma:literal>true</emma:literal>
                </emma:interpretation>
                <emma:interpretation id="interp41" emma:lang="en-US" emma:confidence="0">
                  <emma:literal>trice</emma:literal>
                </emma:interpretation>
                <emma:interpretation id="interp42" emma:lang="en-US" emma:confidence="0">
                  <emma:literal>trine</emma:literal>
                </emma:interpretation>
                <emma:interpretation id="interp43" emma:lang="en-US" emma:confidence="0">
                  <emma:literal>truce</emma:literal>
                </emma:interpretation>
                <emma:interpretation id="interp44" emma:lang="en-US" emma:confidence="0">
                  <emma:literal>True</emma:literal>
                </emma:interpretation>
              </emma:one-of>
            </emma:emma>
          </inkml:annotationXML>
          <inkml:trace contextRef="#ctx0" brushRef="#br0" timeOffset="34423.9689">5571 6875 1677,'-19'0'4773,"28"0"-129,11 0 129,13-8-2451,18 11-774,-2-3-258,23 4 0,-9-4-516,11 13 0,-11 0-387,-2 4 129,-10 0-258,-7 8-129,-13 0 129,-9 6-258,-8-2 258,-5-1-129,-5-5 0,0-4-129,-2-2 129,-2-17-129,3 16 0,-3-16 0,0 0 0,7-12-129,-6-5 0,-1-4 0,0-8 0,0-1 129,0-2-258,6 0 258,3-1-258,5 2 258,4 4 0,5 2 0,6 8-129,-3 0 0,7 6-387,-12-1-258,12 12-1032,-33 0-2709,29 2-387,-29-2-387,18 14 129</inkml:trace>
          <inkml:trace contextRef="#ctx0" brushRef="#br0" timeOffset="33988.9441">5836 6521 2967,'0'-36'4644,"0"10"-129,0 26 129,0 0-2967,0 0-258,0 29-387,0 2-258,3 22 129,-3 3-258,7 18-129,-7 4 0,0 5 0,0-2-129,0-2-258,0-12 0,0-10 0,0-10-129,0-15-258,3-6-387,-3-26-645,8 20-2064,-8-20-1290,4-10-387,-4-9-258,0-8 259</inkml:trace>
          <inkml:trace contextRef="#ctx0" brushRef="#br0" timeOffset="35009.0024">6511 6857 5031,'12'43'4902,"-10"-24"-129,4 7-129,10 11-3225,-15-11-129,15 14-645,-9-7 0,5 0-387,-1-6 0,5-6-129,-2-12 0,9-5-129,-1-4 0,5-13 129,0-8-258,3-6 129,-1-2-129,-1-2 129,1-3-129,-6-1 129,-8 4-129,0 5 129,-5 9 0,-10 17 0,3-14 0,-3 14 129,-2 13-129,-1 9 0,-1 7 129,3 4 0,1 0 0,2 3 0,11-5 129,5-5-258,2-5 129,2-8-129,8-7 129,3-6-129,2-8 0,-1-9 0,3-4-129,0-3 129,1-5-129,-5-1 129,-6 0-258,-7 1 258,-9 4-129,-8 2 129,-4 7 0,1 16-129,-33-11 129,8 11 0,0 13 0,5 9 0,5 9 129,7 5 0,8 2 129,0 3-129,4-5 0,10 1 0,5-6 0,2-2-129,2-8-129,3-10-129,10 4-1032,-13-15-3096,14 0-387,3-9-258,-1-5-387</inkml:trace>
        </inkml:traceGroup>
        <inkml:traceGroup>
          <inkml:annotationXML>
            <emma:emma xmlns:emma="http://www.w3.org/2003/04/emma" version="1.0">
              <emma:interpretation id="{1E9980A1-CDF3-4FF1-831E-3EDC76ED9B0B}" emma:medium="tactile" emma:mode="ink">
                <msink:context xmlns:msink="http://schemas.microsoft.com/ink/2010/main" type="inkWord" rotatedBoundingBox="11418,11064 12146,11030 12177,11700 11450,11734"/>
              </emma:interpretation>
              <emma:one-of disjunction-type="recognition" id="oneOf9">
                <emma:interpretation id="interp45" emma:lang="en-US" emma:confidence="1">
                  <emma:literal>in</emma:literal>
                </emma:interpretation>
                <emma:interpretation id="interp46" emma:lang="en-US" emma:confidence="0">
                  <emma:literal>im</emma:literal>
                </emma:interpretation>
                <emma:interpretation id="interp47" emma:lang="en-US" emma:confidence="0">
                  <emma:literal>jn</emma:literal>
                </emma:interpretation>
                <emma:interpretation id="interp48" emma:lang="en-US" emma:confidence="0">
                  <emma:literal>ih</emma:literal>
                </emma:interpretation>
                <emma:interpretation id="interp49" emma:lang="en-US" emma:confidence="0">
                  <emma:literal>In</emma:literal>
                </emma:interpretation>
              </emma:one-of>
            </emma:emma>
          </inkml:annotationXML>
          <inkml:trace contextRef="#ctx0" brushRef="#br0" timeOffset="35769.0459">8726 6475 5160,'-4'-24'4902,"4"24"-516,0 0-258,0 0-3741,16-3-903,-1 3-2580,-15 0-1161,22 15-387,-22-15 129</inkml:trace>
          <inkml:trace contextRef="#ctx0" brushRef="#br0" timeOffset="35606.0366">8844 6807 5547,'0'0'4773,"0"0"129,8 27-645,1 6-3096,-9-10-129,8 17-387,-2-4-129,5 4-258,-3-6-258,-4-6-129,4-6 0,-8-22-387,8 21-387,-8-21-774,0-20-2709,-3 2-258,-3-7-387,0-3 258</inkml:trace>
          <inkml:trace contextRef="#ctx0" brushRef="#br0" timeOffset="36113.0656">8919 6669 3870,'46'61'4386,"-19"-29"-258,-8-4 0,-9-1-3096,7 7-387,-7-9-258,-1 1-129,-6-11 0,-3-15 0,4 17 0,-4-17 129,3-7 129,-3 7-129,15-40 129,0 16 0,1-9-129,5 6 0,-1-4-129,4 9 129,-4 5-129,5 7 0,-11 9 0,3 6 0,-5 11 129,5 11-129,-6 0-129,6 6 0,-1 1-129,3 4 0,-1-7 0,1-3-129,1-2-387,-20-26-903,31 24-3225,-31-24-129,28 5-387,-13-6-258</inkml:trace>
        </inkml:traceGroup>
        <inkml:traceGroup>
          <inkml:annotationXML>
            <emma:emma xmlns:emma="http://www.w3.org/2003/04/emma" version="1.0">
              <emma:interpretation id="{CBA0678C-EC57-4A18-B9E4-ABB869FCF2CA}" emma:medium="tactile" emma:mode="ink">
                <msink:context xmlns:msink="http://schemas.microsoft.com/ink/2010/main" type="inkWord" rotatedBoundingBox="13441,10794 14627,10739 14678,11826 13491,11881"/>
              </emma:interpretation>
              <emma:one-of disjunction-type="recognition" id="oneOf10">
                <emma:interpretation id="interp50" emma:lang="en-US" emma:confidence="0">
                  <emma:literal>all</emma:literal>
                </emma:interpretation>
                <emma:interpretation id="interp51" emma:lang="en-US" emma:confidence="0">
                  <emma:literal>at</emma:literal>
                </emma:interpretation>
                <emma:interpretation id="interp52" emma:lang="en-US" emma:confidence="0">
                  <emma:literal>at!</emma:literal>
                </emma:interpretation>
                <emma:interpretation id="interp53" emma:lang="en-US" emma:confidence="0">
                  <emma:literal>alt</emma:literal>
                </emma:interpretation>
                <emma:interpretation id="interp54" emma:lang="en-US" emma:confidence="0">
                  <emma:literal>at)</emma:literal>
                </emma:interpretation>
              </emma:one-of>
            </emma:emma>
          </inkml:annotationXML>
          <inkml:trace contextRef="#ctx0" brushRef="#br0" timeOffset="36788.1042">11054 6582 4386,'16'-36'4257,"-16"36"129,-6-21-387,6 21-3225,-37 0 0,14 11-387,-14 14 129,1 9-129,-4 10-129,6 3 0,2 0-129,8 6 0,8-9-129,9-3 129,7-10-258,3-10 129,14-12 129,6-8-129,4-2 0,2-14 129,1-8-129,0-1 0,-1-9 0,-4 1 0,-3-6-129,-5 2 258,-1 2-129,-5 6 0,-5 5 129,-6 23 129,0 0 129,0 0 0,17 17-129,-7 18 129,-4 3-129,8 3-129,2-1 0,4-3-129,0-6 0,3-9-129,1-5-129,-1-16-387,7 2-645,-11-14-516,12-2-2064,-8-11-645,-1-6-516,-2-7 258</inkml:trace>
          <inkml:trace contextRef="#ctx0" brushRef="#br0" timeOffset="37565.1486">10961 7208 6450,'-3'21'5031,"3"-21"0,29 12-516,15-4-3483,6-8-258,26 0 0,9-4-387,16-2 0,2-4 0,5 2-387,-11 2 0,-7-5 0,-13 7-129,-19-2-258,-10 6-516,-28-2-2322,-1 2-1548,-19 0-129,17-10-516</inkml:trace>
          <inkml:trace contextRef="#ctx0" brushRef="#br0" timeOffset="37025.1177">11426 6212 4128,'-8'-65'5031,"8"65"-258,0 0-129,-2 50-2322,-9-6-903,11 16-645,0 7-258,0 10-129,0-1-258,0-2 0,0-4-258,0-9 129,1-14-258,2-9 0,13-12-516,-16-26-516,29 16-645,-27-28-1548,13-6-645,-5-16-387,-2-12-258</inkml:trace>
          <inkml:trace contextRef="#ctx0" brushRef="#br0" timeOffset="37256.1309">11539 6326 5289,'16'-109'4773,"-10"78"-516,-2 8-1032,-4 23-903,9 21-645,-1 25-387,-8-6-645,3 24 0,-3 4-387,7 8 258,-2 0-387,7 2 129,-1-7-129,3-8-129,3-6 0,0-16-129,5-5-258,-5-21-516,4 3-258,-21-18-1935,16 0-1419,-16 0-516,0 0-129,0 0 130</inkml:trace>
        </inkml:traceGroup>
        <inkml:traceGroup>
          <inkml:annotationXML>
            <emma:emma xmlns:emma="http://www.w3.org/2003/04/emma" version="1.0">
              <emma:interpretation id="{5A6E7476-11FE-48B7-9F3A-3AA29F5A2D37}" emma:medium="tactile" emma:mode="ink">
                <msink:context xmlns:msink="http://schemas.microsoft.com/ink/2010/main" type="inkWord" rotatedBoundingBox="15913,10753 18643,10626 18683,11488 15953,11615"/>
              </emma:interpretation>
              <emma:one-of disjunction-type="recognition" id="oneOf11">
                <emma:interpretation id="interp55" emma:lang="en-US" emma:confidence="1">
                  <emma:literal>models</emma:literal>
                </emma:interpretation>
                <emma:interpretation id="interp56" emma:lang="en-US" emma:confidence="0">
                  <emma:literal>model}</emma:literal>
                </emma:interpretation>
                <emma:interpretation id="interp57" emma:lang="en-US" emma:confidence="0">
                  <emma:literal>modals</emma:literal>
                </emma:interpretation>
                <emma:interpretation id="interp58" emma:lang="en-US" emma:confidence="0">
                  <emma:literal>Models</emma:literal>
                </emma:interpretation>
                <emma:interpretation id="interp59" emma:lang="en-US" emma:confidence="0">
                  <emma:literal>modems</emma:literal>
                </emma:interpretation>
              </emma:one-of>
            </emma:emma>
          </inkml:annotationXML>
          <inkml:trace contextRef="#ctx0" brushRef="#br0" timeOffset="38756.2167">13236 6463 5676,'0'-18'4773,"-4"3"0,4 15-387,0 18-3225,0 6 129,9 22-516,-6 3-258,11 12-129,-8 1-129,2 2 0,-1-8-258,1-8 129,-3-13-129,0-11 0,-5-24 0,0 0 0,0 0 0,10-13 0,-8-17 0,4-8-129,3-8 258,-1-5-129,4 2 0,1 5 0,2 4 0,-2 9 0,0 4 0,-1 11 0,-12 16 0,20 6 0,-12 17 0,2 2 0,0 5 0,3 2 258,1 2-516,-2-2 516,2-7-258,-4-2 0,-1-6 0,-9-17 0,11 15 0,-11-15 0,0 0 0,12-10 0,-4-7 0,4-7-258,3-5 516,4-5-516,0-4 258,-1 8 0,-1 2 0,-2 3 0,-1 4 0,-14 21 0,0 0 0,0 0 258,13 10-516,-12 9 258,4 5 258,0 3-258,7 5 0,2-3 0,5-3 0,2-4 0,6-6 0,-1-3 0,3-7-258,-2-6 129,0 0 0,-4-8 0,0-7-129,-4-2 129,-5-6 0,0-7-129,-4-3 258,-1 3-129,-2 3 129,-3 3 129,2 7-129,-6 17 0,0 0 129,16 0 0,-9 14 0,1 13 0,0 3-129,2 6 258,0 1-258,5-4 129,0-1 0,2-8 0,3-5-129,4-4 258,5-10-258,1-5 0,0 0 0,0-10 0,0-6 0,-6-2-258,-4-5 516,-4-5-516,-13-1 258,-3-5 0,-12 1 0,-10 2 0,-11 1 0,-6 4 0,-1 6-129,-3 5 129,3 10-129,3 1 0,11 4-258,5 1-258,21 19-903,0-20-1032,0 0-1548,27 6-516,9-6-387,5-2 258</inkml:trace>
          <inkml:trace contextRef="#ctx0" brushRef="#br0" timeOffset="39440.2559">14507 6430 1419,'86'-24'4257,"-52"16"258,-7 2 0,-27 6-1677,32-9-774,-32 9-645,0 0-258,-19 0-387,5 15-258,-13 2-129,3 15 0,-5 3-258,7 10 129,4-1-129,5-3 0,9-1-129,4-10 129,8-5-129,11-12 0,7-11 129,5-8-129,5-17 0,3-7 0,1-9 0,1-3 0,-2-11 0,-6-1 0,-6-3 0,-9-3 0,-9 1 0,-9 1 0,-3 3 0,-14 7-129,-2 10 129,-5 11 0,4 19 0,1 8 0,7 25 129,4 18 0,6 10 0,0 15 129,2 9-129,0 5 129,0-7-129,7 2 0,0-10-129,5-13 0,5-9 0,6-16 0,7-18 0,3-11-129,8-5 129,1-18 0,4-5 0,-2-11 0,-4 2 0,-1-3-129,-8-4 258,-9 4-258,-9 5 129,-8 4 0,-5 10 0,0 21 0,-30-13 0,4 16 0,-1 15 0,4 9 129,2 5-258,7 6 129,8 4 0,6-5 0,7-1 0,13-2 0,9-7-129,4-6 129,4-8-258,-3-9-258,10 3-516,-13-14-387,16 6-1290,-14-22-1935,-2-2-258,-7-7-387,-2-6 387</inkml:trace>
          <inkml:trace contextRef="#ctx0" brushRef="#br0" timeOffset="39645.2676">15490 6212 5676,'-16'-55'4773,"16"55"0,-15 10-387,-4 19-2709,16 29-258,-7-3-645,10 15-387,-3-1-129,3 1 0,0-5 0,6-6-129,1-5-258,6-18-258,1 3-387,-14-39-774,33 17-2838,-18-17-258,2-5-129,0-12-387</inkml:trace>
          <inkml:trace contextRef="#ctx0" brushRef="#br0" timeOffset="39944.2847">15765 6447 6966,'8'-21'5031,"-8"1"-258,0 20-516,-27 3-2580,22 20-516,-13-2-645,13 6 129,2 3-387,3-2 129,11 1-258,12-5 129,6 3-258,4-3 129,1-1-129,3-2 129,-4 0-129,-3-2 0,-8-2 0,-11 0 0,-7 0 0,-4-1 0,0-16 0,-35 24-258,10-7-258,-12-11-1032,10 7-2967,-7-3-387,4 2-129,-2-4-387</inkml:trace>
        </inkml:traceGroup>
      </inkml:traceGroup>
    </inkml:traceGroup>
  </inkml:traceGroup>
</inkml:ink>
</file>

<file path=ppt/ink/ink14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4:54.263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DB21CD39-2E6C-46C6-89D5-A41CBB9C0945}" emma:medium="tactile" emma:mode="ink">
          <msink:context xmlns:msink="http://schemas.microsoft.com/ink/2010/main" type="inkDrawing" rotatedBoundingBox="11302,12728 11378,17560 11247,17562 11172,12730" semanticType="verticalRange" shapeName="Other">
            <msink:sourceLink direction="with" ref="{653B04EA-D2A4-426E-9377-2EF860D1CD63}"/>
            <msink:sourceLink direction="with" ref="{AD4E4018-3B71-4254-A1EA-1F9736E0C0CB}"/>
            <msink:sourceLink direction="with" ref="{3BC68EED-FA45-4FF5-AC92-F838DB7E4EDA}"/>
            <msink:sourceLink direction="with" ref="{186F31F9-599E-4F76-B371-28E563574EAE}"/>
            <msink:sourceLink direction="with" ref="{941C0FC1-4100-48CF-B929-E32B12DED168}"/>
            <msink:sourceLink direction="with" ref="{CEC4B00F-BC61-4A15-90D2-FA56057D03AD}"/>
          </msink:context>
        </emma:interpretation>
      </emma:emma>
    </inkml:annotationXML>
    <inkml:trace contextRef="#ctx0" brushRef="#br0">113-2 129,'-24'-13'4644,"24"13"-258,0 0 258,-15 15-2709,15-15 0,-10 23-258,-5-11-387,12 21-258,-14-4 0,12 23-129,-6 0-129,9 26 0,-6 7-387,6 18 0,1 12-129,1 21 0,0 14-129,3 25-129,0 22 129,4 16-129,-3 19 0,0 19-129,-1 24 129,2 13-129,-3 5 0,0-10 129,1-11-129,0-15 129,4-23 0,1-33-129,2-28 129,2-24-129,2-26-129,2-21-258,8-15-645,-21-34-2838,10-13-903,-7-9-645,-6-11-387</inkml:trace>
  </inkml:traceGroup>
</inkml:ink>
</file>

<file path=ppt/ink/ink15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4:55.712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20028D47-B8C0-4FEB-B172-6C811AB23FAB}" emma:medium="tactile" emma:mode="ink">
          <msink:context xmlns:msink="http://schemas.microsoft.com/ink/2010/main" type="inkDrawing" rotatedBoundingBox="9687,13974 17731,13577 17742,13786 9697,14183" semanticType="callout" shapeName="Other"/>
        </emma:interpretation>
      </emma:emma>
    </inkml:annotationXML>
    <inkml:trace contextRef="#ctx0" brushRef="#br0">0 367 516,'0'0'4128,"25"0"-1161,-8 0-129,10 12-258,-3-12-516,19 11-516,2-7-387,19 7-129,3-11-129,18 6-258,6-6-129,17 0 129,9 0 0,23-4-258,12-9 129,18 0-258,16-7 129,26-1 0,15-5-129,20-1 129,12-3-258,11 2 129,6 1-129,10 4 0,1 3-129,10-1 129,-1 1-129,5 4 129,4-1-258,7 5 258,-6-4-258,3 6 129,-1 1 0,-11-1 0,-11 7 0,-14 1 0,-23 2-129,-18 0 129,-21 4-129,-27 1-387,-24 10-516,-45-14-1419,-18 16-2193,-33 0-258,-31 5-516,-32 0 0</inkml:trace>
  </inkml:traceGroup>
</inkml:ink>
</file>

<file path=ppt/ink/ink16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4:56.608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1EE224F9-8E3D-4CC8-9607-86BB9D97DA34}" emma:medium="tactile" emma:mode="ink">
          <msink:context xmlns:msink="http://schemas.microsoft.com/ink/2010/main" type="inkDrawing" rotatedBoundingBox="13653,12648 13869,18420 13805,18423 13589,12650" semanticType="verticalRange" shapeName="Other">
            <msink:sourceLink direction="with" ref="{A36D3C39-642D-4905-AB1A-491FEE5BCC15}"/>
            <msink:sourceLink direction="with" ref="{19539DF2-BB7D-44DA-B733-6CD904B92DE1}"/>
            <msink:sourceLink direction="with" ref="{16357A6E-282A-4209-B313-C48FAFD76149}"/>
            <msink:sourceLink direction="with" ref="{37CC877B-7B2A-492A-8E83-8F5EA412D611}"/>
            <msink:sourceLink direction="with" ref="{24A74E2D-7554-45C3-A027-2A00BF1CA438}"/>
            <msink:sourceLink direction="with" ref="{75796982-2E9D-4DE0-B38B-564CBEB6EE7C}"/>
            <msink:sourceLink direction="with" ref="{ED586003-5F7F-46CF-8D42-484AD8A443AC}"/>
            <msink:sourceLink direction="with" ref="{42B6ACEA-8C1E-4619-8A06-308B9816B203}"/>
            <msink:sourceLink direction="with" ref="{ABA576B5-C07F-4392-B77B-FBE0CE640FC7}"/>
          </msink:context>
        </emma:interpretation>
      </emma:emma>
    </inkml:annotationXML>
    <inkml:trace contextRef="#ctx0" brushRef="#br0">19 0 3483,'0'0'5031,"0"0"-258,0 24-1161,-9-5-1290,10 24-774,-1-1-258,0 23-387,-5 8-387,5 26 129,-6 12-129,6 22-129,-1 14 0,1 25 0,0 15 0,7 24-129,0 10 0,4 14-258,1 8 258,-1 10-258,3 0 0,-2 6 0,-2-9 0,0-5 0,-4-4 0,8-17-129,-3-7 0,1-8 0,-6-15-129,1-7 258,-2-10-129,4-9 0,1-16-129,-3-4 258,0-10-129,-1-13 0,6-19 0,-8-19-387,12-7-1806,-15-45-2709,-1-35-258,0 0-516,-3-51 129</inkml:trace>
  </inkml:traceGroup>
</inkml:ink>
</file>

<file path=ppt/ink/ink17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4:57.251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B08CA72F-1905-4A85-9A58-E1A1AE46DD61}" emma:medium="tactile" emma:mode="ink">
          <msink:context xmlns:msink="http://schemas.microsoft.com/ink/2010/main" type="inkDrawing" rotatedBoundingBox="15667,12492 15835,18203 15754,18205 15587,12495" semanticType="verticalRange" shapeName="Other">
            <msink:sourceLink direction="with" ref="{19539DF2-BB7D-44DA-B733-6CD904B92DE1}"/>
            <msink:sourceLink direction="with" ref="{42B6ACEA-8C1E-4619-8A06-308B9816B203}"/>
            <msink:sourceLink direction="with" ref="{A36D3C39-642D-4905-AB1A-491FEE5BCC15}"/>
            <msink:sourceLink direction="with" ref="{16357A6E-282A-4209-B313-C48FAFD76149}"/>
            <msink:sourceLink direction="with" ref="{37CC877B-7B2A-492A-8E83-8F5EA412D611}"/>
          </msink:context>
        </emma:interpretation>
      </emma:emma>
    </inkml:annotationXML>
    <inkml:trace contextRef="#ctx0" brushRef="#br0">3-8 5805,'10'-15'5031,"6"49"-258,-10 13-258,1 29-3612,-7 11-258,7 37 129,-7 20-258,4 31 0,-4 21-129,3 29 129,-1 20 0,3 19 0,-5 14-129,2 13 0,-2 1 0,3 9-258,-2-3 129,6-10-129,0-10-129,5-14-129,-1-16 0,5-16 0,1-17-129,-4-22 0,1-16 0,-5-21-129,1-17-258,-8-22-387,12-3-774,-14-29-3225,6-23-258,-1-19-387,7-22 258</inkml:trace>
  </inkml:traceGroup>
</inkml:ink>
</file>

<file path=ppt/ink/ink18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04.378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ABA576B5-C07F-4392-B77B-FBE0CE640FC7}" emma:medium="tactile" emma:mode="ink">
          <msink:context xmlns:msink="http://schemas.microsoft.com/ink/2010/main" type="writingRegion" rotatedBoundingBox="14001,12449 15490,12728 15101,14801 13612,14522">
            <msink:destinationLink direction="with" ref="{1EE224F9-8E3D-4CC8-9607-86BB9D97DA34}"/>
          </msink:context>
        </emma:interpretation>
      </emma:emma>
    </inkml:annotationXML>
    <inkml:traceGroup>
      <inkml:annotationXML>
        <emma:emma xmlns:emma="http://www.w3.org/2003/04/emma" version="1.0">
          <emma:interpretation id="{AEC2DB72-1C52-402F-A883-E6B51B7B7DE8}" emma:medium="tactile" emma:mode="ink">
            <msink:context xmlns:msink="http://schemas.microsoft.com/ink/2010/main" type="paragraph" rotatedBoundingBox="14001,12449 15490,12728 15330,13580 13841,13301" alignmentLevel="1"/>
          </emma:interpretation>
        </emma:emma>
      </inkml:annotationXML>
      <inkml:traceGroup>
        <inkml:annotationXML>
          <emma:emma xmlns:emma="http://www.w3.org/2003/04/emma" version="1.0">
            <emma:interpretation id="{F7A55A22-9114-4D25-AFC1-4D17031D9FDE}" emma:medium="tactile" emma:mode="ink">
              <msink:context xmlns:msink="http://schemas.microsoft.com/ink/2010/main" type="line" rotatedBoundingBox="14001,12449 15490,12728 15330,13580 13841,13301"/>
            </emma:interpretation>
          </emma:emma>
        </inkml:annotationXML>
        <inkml:traceGroup>
          <inkml:annotationXML>
            <emma:emma xmlns:emma="http://www.w3.org/2003/04/emma" version="1.0">
              <emma:interpretation id="{40BF67E9-B02C-4B02-B272-20A6CAD5ED43}" emma:medium="tactile" emma:mode="ink">
                <msink:context xmlns:msink="http://schemas.microsoft.com/ink/2010/main" type="inkWord" rotatedBoundingBox="14001,12449 15490,12728 15330,13580 13841,13301"/>
              </emma:interpretation>
              <emma:one-of disjunction-type="recognition" id="oneOf0">
                <emma:interpretation id="interp0" emma:lang="en-US" emma:confidence="0">
                  <emma:literal>PEE</emma:literal>
                </emma:interpretation>
                <emma:interpretation id="interp1" emma:lang="en-US" emma:confidence="1">
                  <emma:literal>PE) q</emma:literal>
                </emma:interpretation>
                <emma:interpretation id="interp2" emma:lang="en-US" emma:confidence="0">
                  <emma:literal>Phe</emma:literal>
                </emma:interpretation>
                <emma:interpretation id="interp3" emma:lang="en-US" emma:confidence="0">
                  <emma:literal>Phy</emma:literal>
                </emma:interpretation>
                <emma:interpretation id="interp4" emma:lang="en-US" emma:confidence="0">
                  <emma:literal>Phd</emma:literal>
                </emma:interpretation>
              </emma:one-of>
            </emma:emma>
          </inkml:annotationXML>
          <inkml:trace contextRef="#ctx0" brushRef="#br0">0 101 1032,'30'-39'4515,"-7"24"258,1-1-387,3-5-2064,9 17-645,-8-2-645,7 7-258,-5 6-387,-6 10-129,-7 7 0,2 2-129,-13 3-129,-3 4 129,-3 1-129,-6-2 258,-7-2-258,-3-1 129,3-6-258,-11-1-129,11 1-387,-13-17-516,18 11-1548,-8-11-1677,0-5-387,16-1-129</inkml:trace>
          <inkml:trace contextRef="#ctx0" brushRef="#br0" timeOffset="-327.0187">117 68 2193,'-27'0'3870,"12"7"0,15-7-903,0 0-258,-27 8-774,27 8-258,0-16-645,0 30-258,-1-10-129,1 13 0,1 5-258,4 9-129,0 9-129,-2 4 0,3 0-129,-3 0 0,2 1-129,-5-9 129,3-3-516,-3-23-645,3 7-1677,-3-33-1677,0 0-387,0 0-129</inkml:trace>
          <inkml:trace contextRef="#ctx0" brushRef="#br0" timeOffset="333.019">523 226 774,'22'-17'4257,"-22"17"645,17-10-387,-17 10-1677,27-4-1032,-27 4-645,29-6-387,-29 6-258,31-3 0,-15-1-258,1 4-258,-17 0-129,22-6 0,-22 6-258,14-4-387,-14 4-1935,0 0-1548,0 0-387,0 10-387</inkml:trace>
          <inkml:trace contextRef="#ctx0" brushRef="#br0" timeOffset="597.0341">530 406 3870,'35'4'4773,"-15"-4"0,3-3-903,8 3-1935,-15 0-516,13 0-645,-15 0-129,6 0-516,-20 0-129,23 3-129,-23-3-516,0 0-258,18 0-903,-18 0-2709,0-9-129,0 9-258,0-28 259</inkml:trace>
          <inkml:trace contextRef="#ctx0" brushRef="#br0" timeOffset="1112.0636">646 28 4128,'0'0'4773,"0"0"-387,0 0-129,0 0-2967,12 0-387,6 7-387,-18-7 0,36 20-129,-17-12 129,4 8-129,-6 1 0,7 8-129,-2-4-129,3 8 129,-5-5-129,0 4 0,-4-1-129,0 0 129,0-5-129,-5-2 0,-4-3 0,0-3 0,-4 2 0,-3-16 0,2 27-129,-2-27 129,0 24 0,0-24-129,-10 24 129,10-24 0,-27 26-129,11-17-129,16-9 129,-33 17-129,33-17 0,-30 7 0,30-7 0,-23 3-129,23-3 0,0 0-258,0 0-129,-17 0-645,17 0-774,0 0-2193,0 0-258,11 0 0</inkml:trace>
          <inkml:trace contextRef="#ctx0" brushRef="#br0" timeOffset="1840.1052">1240 132 1,'9'-24'4385,"-3"8"259,-6 16-258,0 0-1806,-5-21-903,5 21-258,-14-12-387,14 12-258,0 0-258,-20-4 129,20 4-258,-23 0-129,23 0-129,-27 27 0,13-3-129,-2 2 0,4 7-129,1-3 129,4 1-129,1-5 0,5-3 0,1-6 129,0-17-129,17 7 0,-17-7 129,30-7-129,-10-6 129,-2-3 0,2 2 0,3-3 0,-23 17 129,29-16-129,-29 16 0,17 0 129,-17 0-129,6 23 0,-6-1 129,0 9-129,0 3 0,-3 4 0,0 3-129,-1 7 129,1 1-129,0 0 258,-1-1-258,2-5 258,1-4-258,1-7 129,0-6 0,0-11 0,0-15 0,0 0 0,19 5 0,-19-5 129,28-17-129,-11 3 0,2-9 0,0 3 0,1 0 129,-6 5-129,2 2 0,-16 13 0,21-19-129,-21 19-516,16-3-1032,-16 3-2709,0 0-258,0 0-387,0 0 129</inkml:trace>
          <inkml:trace contextRef="#ctx0" brushRef="#br0" timeOffset="2761.1579">463 195 1677,'0'0'2709,"0"0"-645,0 0-129,0 0-258,0 0-258,13 10 0,-13-10-129,20 0 0,0 1-258,-20-1-258,37-1 0,-18-9-129,11 4-129,-11-1-129,6 7 0,-3-3-129,-1 3-129,-2 0 0,0 0-129,-4 0 129,-15 0-129,26 3 0,-26-3-129,14 0 0,-14 0-129,0 0-387,0 0-1290,0-10-2322,0 10-129,0 0-387</inkml:trace>
          <inkml:trace contextRef="#ctx0" brushRef="#br0" timeOffset="3344.1913">499 358 1806,'0'0'3354,"0"0"129,0 0-387,0 0-645,24 6-774,-24-6-387,16 0-645,-16 0-258,27 2 129,-11-2-258,4 0 0,-1 0 0,5 0 0,-4 0 0,4 0 0,-2-6 0,-1 4 0,-2-2-129,1 3 129,-4-5-129,-2 6-129,2 0 0,-16 0 129,25 0-258,-25 0 129,19 7-129,-19-7 129,0 0-258,14 10 0,-14-10-516,0 0-1548,0 0-2064,0 0-129,-8 0-258</inkml:trace>
        </inkml:traceGroup>
      </inkml:traceGroup>
    </inkml:traceGroup>
    <inkml:traceGroup>
      <inkml:annotationXML>
        <emma:emma xmlns:emma="http://www.w3.org/2003/04/emma" version="1.0">
          <emma:interpretation id="{8D653693-DBD5-4F52-958D-BC86E06F63E7}" emma:medium="tactile" emma:mode="ink">
            <msink:context xmlns:msink="http://schemas.microsoft.com/ink/2010/main" type="paragraph" rotatedBoundingBox="15046,14140 15039,14752 14534,14746 14541,14135" alignmentLevel="2"/>
          </emma:interpretation>
        </emma:emma>
      </inkml:annotationXML>
      <inkml:traceGroup>
        <inkml:annotationXML>
          <emma:emma xmlns:emma="http://www.w3.org/2003/04/emma" version="1.0">
            <emma:interpretation id="{95FBC4AF-1074-4CFB-A143-CAD17C7A3178}" emma:medium="tactile" emma:mode="ink">
              <msink:context xmlns:msink="http://schemas.microsoft.com/ink/2010/main" type="line" rotatedBoundingBox="15046,14140 15039,14752 14534,14746 14541,14135"/>
            </emma:interpretation>
          </emma:emma>
        </inkml:annotationXML>
        <inkml:traceGroup>
          <inkml:annotationXML>
            <emma:emma xmlns:emma="http://www.w3.org/2003/04/emma" version="1.0">
              <emma:interpretation id="{B5A014A6-0077-488E-B250-76F9A5334CCE}" emma:medium="tactile" emma:mode="ink">
                <msink:context xmlns:msink="http://schemas.microsoft.com/ink/2010/main" type="inkWord" rotatedBoundingBox="15046,14140 15039,14752 14534,14746 14541,14135"/>
              </emma:interpretation>
              <emma:one-of disjunction-type="recognition" id="oneOf1">
                <emma:interpretation id="interp5" emma:lang="en-US" emma:confidence="1">
                  <emma:literal>T</emma:literal>
                </emma:interpretation>
                <emma:interpretation id="interp6" emma:lang="en-US" emma:confidence="0">
                  <emma:literal>t</emma:literal>
                </emma:interpretation>
                <emma:interpretation id="interp7" emma:lang="en-US" emma:confidence="0">
                  <emma:literal>Y</emma:literal>
                </emma:interpretation>
                <emma:interpretation id="interp8" emma:lang="en-US" emma:confidence="0">
                  <emma:literal>p</emma:literal>
                </emma:interpretation>
                <emma:interpretation id="interp9" emma:lang="en-US" emma:confidence="0">
                  <emma:literal>#</emma:literal>
                </emma:interpretation>
              </emma:one-of>
            </emma:emma>
          </inkml:annotationXML>
          <inkml:trace contextRef="#ctx0" brushRef="#br0" timeOffset="34788.9898">589 1522 1032,'0'0'4257,"0"0"387,0 0-1548,3 19-387,-3-19-645,42 12-258,-18-12-258,24 8-258,-9-8-387,16 0-258,-10-6 0,5 3-258,-8-5-129,-2 5-129,-7-3 0,-10 6 0,-6 0 0,-17 0 0,21 3-129,-21-3 0,0 0-129,15 19 129,-15-19-258,0 0-258,8 16-1032,-8-16-3096,0 0-258,0 0-387,-13 2-129</inkml:trace>
          <inkml:trace contextRef="#ctx0" brushRef="#br0" timeOffset="34195.9559">811 1618 1677,'0'17'4386,"0"-17"387,0 0-2064,0 0-258,-11 11-258,12 7-258,-1-18-387,0 24-387,0-9-387,4 19-258,-1 0-258,3 7 0,4 4-516,-2 5 258,2-1 0,0-2-129,0-6-129,-5-11 129,3-1 0,-3-14-258,0 4-774,-5-19-1548,0 0-1677,-10 0-645,10 0-129,0-17 259</inkml:trace>
        </inkml:traceGroup>
      </inkml:traceGroup>
    </inkml:traceGroup>
  </inkml:traceGroup>
</inkml:ink>
</file>

<file path=ppt/ink/ink19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37.283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186F31F9-599E-4F76-B371-28E563574EAE}" emma:medium="tactile" emma:mode="ink">
          <msink:context xmlns:msink="http://schemas.microsoft.com/ink/2010/main" type="writingRegion" rotatedBoundingBox="12240,14284 12750,14284 12750,14902 12240,14902">
            <msink:destinationLink direction="with" ref="{DB21CD39-2E6C-46C6-89D5-A41CBB9C0945}"/>
          </msink:context>
        </emma:interpretation>
      </emma:emma>
    </inkml:annotationXML>
    <inkml:traceGroup>
      <inkml:annotationXML>
        <emma:emma xmlns:emma="http://www.w3.org/2003/04/emma" version="1.0">
          <emma:interpretation id="{B7727B2E-E545-4040-9BF1-C3CC15498410}" emma:medium="tactile" emma:mode="ink">
            <msink:context xmlns:msink="http://schemas.microsoft.com/ink/2010/main" type="paragraph" rotatedBoundingBox="12240,14284 12750,14284 12750,14902 12240,14902" alignmentLevel="1"/>
          </emma:interpretation>
        </emma:emma>
      </inkml:annotationXML>
      <inkml:traceGroup>
        <inkml:annotationXML>
          <emma:emma xmlns:emma="http://www.w3.org/2003/04/emma" version="1.0">
            <emma:interpretation id="{F71C8AA6-C851-40A2-8F55-A2394F16F751}" emma:medium="tactile" emma:mode="ink">
              <msink:context xmlns:msink="http://schemas.microsoft.com/ink/2010/main" type="line" rotatedBoundingBox="12240,14284 12750,14284 12750,14902 12240,14902"/>
            </emma:interpretation>
          </emma:emma>
        </inkml:annotationXML>
        <inkml:traceGroup>
          <inkml:annotationXML>
            <emma:emma xmlns:emma="http://www.w3.org/2003/04/emma" version="1.0">
              <emma:interpretation id="{D9B43CD5-1727-4DDD-8D1F-B076CB699EF1}" emma:medium="tactile" emma:mode="ink">
                <msink:context xmlns:msink="http://schemas.microsoft.com/ink/2010/main" type="inkWord" rotatedBoundingBox="12240,14284 12750,14284 12750,14902 12240,14902"/>
              </emma:interpretation>
              <emma:one-of disjunction-type="recognition" id="oneOf0">
                <emma:interpretation id="interp0" emma:lang="en-US" emma:confidence="1">
                  <emma:literal>T</emma:literal>
                </emma:interpretation>
                <emma:interpretation id="interp1" emma:lang="en-US" emma:confidence="0">
                  <emma:literal>t</emma:literal>
                </emma:interpretation>
                <emma:interpretation id="interp2" emma:lang="en-US" emma:confidence="0">
                  <emma:literal>J</emma:literal>
                </emma:interpretation>
                <emma:interpretation id="interp3" emma:lang="en-US" emma:confidence="0">
                  <emma:literal>5</emma:literal>
                </emma:interpretation>
                <emma:interpretation id="interp4" emma:lang="en-US" emma:confidence="0">
                  <emma:literal>#</emma:literal>
                </emma:interpretation>
              </emma:one-of>
            </emma:emma>
          </inkml:annotationXML>
          <inkml:trace contextRef="#ctx0" brushRef="#br0">0-9 516,'9'7'4386,"-9"-7"258,0 0 0,0 0-2064,0 0-645,0 0-645,0 0-258,-6 13 0,6 10-258,0-6-258,9 10-129,-4 4-129,4 6 0,-3 2-258,2 3 129,1 0-129,-2 0 0,0-1 0,-4-7-258,0-5 258,-3-5-129,0-3 0,0-21-129,0 23 0,0-23-258,0 0-387,-20 4-645,20-4-1548,0 0-1677,0 0-258,-9-8-129</inkml:trace>
          <inkml:trace contextRef="#ctx0" brushRef="#br0" timeOffset="496.0284">-197-83 2451,'-19'-3'4515,"19"3"0,0 0-1677,0 0-645,20 10-516,-20-10-129,47 0-258,-21 0 0,20 0-387,-7-6-258,12 1-129,-5-5 0,4 3-258,-7-5 0,0 7-129,-12 0 0,-3 2-129,-8 1 129,-20 2-129,18 0 0,-18 0 0,2 14-129,-2-14-129,0 18-516,0-18-645,0 0-2967,0 0-516,0 0-387,0 0-258</inkml:trace>
        </inkml:traceGroup>
      </inkml:traceGroup>
    </inkml:traceGroup>
  </inkml:traceGroup>
</inkml:ink>
</file>

<file path=ppt/ink/ink20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03.206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AD4E4018-3B71-4254-A1EA-1F9736E0C0CB}" emma:medium="tactile" emma:mode="ink">
          <msink:context xmlns:msink="http://schemas.microsoft.com/ink/2010/main" type="writingRegion" rotatedBoundingBox="11923,12702 12453,12702 12453,13592 11923,13592">
            <msink:destinationLink direction="with" ref="{DB21CD39-2E6C-46C6-89D5-A41CBB9C0945}"/>
          </msink:context>
        </emma:interpretation>
      </emma:emma>
    </inkml:annotationXML>
    <inkml:traceGroup>
      <inkml:annotationXML>
        <emma:emma xmlns:emma="http://www.w3.org/2003/04/emma" version="1.0">
          <emma:interpretation id="{4681FF33-2125-40C5-9D6A-387E6223A273}" emma:medium="tactile" emma:mode="ink">
            <msink:context xmlns:msink="http://schemas.microsoft.com/ink/2010/main" type="paragraph" rotatedBoundingBox="11923,12702 12453,12702 12453,13592 11923,13592" alignmentLevel="1"/>
          </emma:interpretation>
        </emma:emma>
      </inkml:annotationXML>
      <inkml:traceGroup>
        <inkml:annotationXML>
          <emma:emma xmlns:emma="http://www.w3.org/2003/04/emma" version="1.0">
            <emma:interpretation id="{07352E0F-92CB-4FD7-A598-E6E5FD81C0BB}" emma:medium="tactile" emma:mode="ink">
              <msink:context xmlns:msink="http://schemas.microsoft.com/ink/2010/main" type="line" rotatedBoundingBox="11923,12702 12453,12702 12453,13592 11923,13592"/>
            </emma:interpretation>
          </emma:emma>
        </inkml:annotationXML>
        <inkml:traceGroup>
          <inkml:annotationXML>
            <emma:emma xmlns:emma="http://www.w3.org/2003/04/emma" version="1.0">
              <emma:interpretation id="{BCE6D565-519A-4C24-86ED-DE351766C3E9}" emma:medium="tactile" emma:mode="ink">
                <msink:context xmlns:msink="http://schemas.microsoft.com/ink/2010/main" type="inkWord" rotatedBoundingBox="11923,12702 12453,12702 12453,13592 11923,13592"/>
              </emma:interpretation>
              <emma:one-of disjunction-type="recognition" id="oneOf0">
                <emma:interpretation id="interp0" emma:lang="en-US" emma:confidence="1">
                  <emma:literal>q</emma:literal>
                </emma:interpretation>
                <emma:interpretation id="interp1" emma:lang="en-US" emma:confidence="0">
                  <emma:literal>9</emma:literal>
                </emma:interpretation>
                <emma:interpretation id="interp2" emma:lang="en-US" emma:confidence="0">
                  <emma:literal>g</emma:literal>
                </emma:interpretation>
                <emma:interpretation id="interp3" emma:lang="en-US" emma:confidence="0">
                  <emma:literal>{</emma:literal>
                </emma:interpretation>
                <emma:interpretation id="interp4" emma:lang="en-US" emma:confidence="0">
                  <emma:literal>a</emma:literal>
                </emma:interpretation>
              </emma:one-of>
            </emma:emma>
          </inkml:annotationXML>
          <inkml:trace contextRef="#ctx0" brushRef="#br0">9583 8172 1419,'0'0'3870,"0"0"-774,0 0-516,0 0-387,0 0-129,20-6-258,-20-10-258,0 16-258,0-18-387,0 18-129,-14-23-129,14 23-129,-33-21-129,10 19-129,-10 2 0,3 6 0,-6 11-129,-1 8-129,0 9 0,1 6 0,2 5 0,7 1 0,8-1 0,3-5 0,14-7-129,2-12 129,12-7 0,11-11 0,7-3 0,6-12 0,4-7 0,-1-7 0,-2-2 0,-3 2 0,-5 3 0,-3 2 0,-12 7 0,-14 14 129,14-16-129,-14 16 0,0 0 0,0 17 0,0 0 0,-4 11 0,3 3 0,-1 9 129,2 8-258,0 2 258,0 7-129,-1 7 0,-1-1 0,-2-6 129,1-4-258,-2-8 129,0-5 0,-1-8 0,5-7 0,0-6 0,1-19 0,1 20 0,-1-20 0,17 0 129,-1-6-129,0-8 0,5-9 129,1-2 129,-1-7-129,3 2 0,-4 1 0,2 1-129,-6 1 129,-1 8 0,-5 2-129,-10 17-129,10-22 129,-10 22-258,0 0-258,0-17-516,0 17-2580,0 0-1032,0 0-387,0 9-387</inkml:trace>
        </inkml:traceGroup>
      </inkml:traceGroup>
    </inkml:traceGroup>
  </inkml:traceGroup>
</inkml:ink>
</file>

<file path=ppt/ink/ink21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02.150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EC25F7CB-30FE-4EF0-993E-10A500B2FE45}" emma:medium="tactile" emma:mode="ink">
          <msink:context xmlns:msink="http://schemas.microsoft.com/ink/2010/main" type="writingRegion" rotatedBoundingBox="10143,12874 10450,12874 10450,13832 10143,13832"/>
        </emma:interpretation>
      </emma:emma>
    </inkml:annotationXML>
    <inkml:traceGroup>
      <inkml:annotationXML>
        <emma:emma xmlns:emma="http://www.w3.org/2003/04/emma" version="1.0">
          <emma:interpretation id="{7F92187F-4BEE-4DF1-8430-3653A1638611}" emma:medium="tactile" emma:mode="ink">
            <msink:context xmlns:msink="http://schemas.microsoft.com/ink/2010/main" type="paragraph" rotatedBoundingBox="10143,12874 10450,12874 10450,13832 10143,13832" alignmentLevel="1"/>
          </emma:interpretation>
        </emma:emma>
      </inkml:annotationXML>
      <inkml:traceGroup>
        <inkml:annotationXML>
          <emma:emma xmlns:emma="http://www.w3.org/2003/04/emma" version="1.0">
            <emma:interpretation id="{B0AEB386-30CA-4298-88FB-7287AED85DD1}" emma:medium="tactile" emma:mode="ink">
              <msink:context xmlns:msink="http://schemas.microsoft.com/ink/2010/main" type="line" rotatedBoundingBox="10143,12874 10450,12874 10450,13832 10143,13832"/>
            </emma:interpretation>
          </emma:emma>
        </inkml:annotationXML>
        <inkml:traceGroup>
          <inkml:annotationXML>
            <emma:emma xmlns:emma="http://www.w3.org/2003/04/emma" version="1.0">
              <emma:interpretation id="{EB964825-D578-4239-9E28-0EA77C6D54AF}" emma:medium="tactile" emma:mode="ink">
                <msink:context xmlns:msink="http://schemas.microsoft.com/ink/2010/main" type="inkWord" rotatedBoundingBox="10143,12874 10450,12874 10450,13832 10143,13832"/>
              </emma:interpretation>
              <emma:one-of disjunction-type="recognition" id="oneOf0">
                <emma:interpretation id="interp0" emma:lang="en-US" emma:confidence="1">
                  <emma:literal>p</emma:literal>
                </emma:interpretation>
                <emma:interpretation id="interp1" emma:lang="en-US" emma:confidence="0">
                  <emma:literal>P</emma:literal>
                </emma:interpretation>
                <emma:interpretation id="interp2" emma:lang="en-US" emma:confidence="0">
                  <emma:literal>"</emma:literal>
                </emma:interpretation>
                <emma:interpretation id="interp3" emma:lang="en-US" emma:confidence="0">
                  <emma:literal>+</emma:literal>
                </emma:interpretation>
                <emma:interpretation id="interp4" emma:lang="en-US" emma:confidence="0">
                  <emma:literal>3</emma:literal>
                </emma:interpretation>
              </emma:one-of>
            </emma:emma>
          </inkml:annotationXML>
          <inkml:trace contextRef="#ctx0" brushRef="#br0">7447 8417 2193,'37'-50'4644,"-20"21"-129,2-2-1548,14 18-516,-15-9-645,17 16-645,-15-2-258,8 8-387,-5 6-258,0 10 0,-6 4 0,1 7-129,-8-3 0,-2 5-129,-8 3 0,0-2 129,-7 2 0,-9 1-129,-7-1 0,-5 6 0,-7 0-129,-3 0 0,2 7-774,-10-16-1677,12 4-2064,10-5-258,4-15-129</inkml:trace>
          <inkml:trace contextRef="#ctx0" brushRef="#br0" timeOffset="-375.0214">7487 8350 2709,'0'0'4644,"0"0"-129,0 0-387,0 0-2838,0 40 0,0-5-516,0 16-258,3 7-258,1 13 129,-4-1-129,2 4 0,-2-1-129,0-3-129,0-5 0,-3-4 0,1-9-129,-2-5-129,4-5-645,-3-17-1806,2-9-1677,1 0-387,0-16-129</inkml:trace>
        </inkml:traceGroup>
      </inkml:traceGroup>
    </inkml:traceGroup>
  </inkml:traceGroup>
</inkml:ink>
</file>

<file path=ppt/ink/ink22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51.186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C2A97AC2-B9C3-4AC4-92BA-5869791EF237}" emma:medium="tactile" emma:mode="ink">
          <msink:context xmlns:msink="http://schemas.microsoft.com/ink/2010/main" type="writingRegion" rotatedBoundingBox="10407,16681 10784,16681 10784,17295 10407,17295"/>
        </emma:interpretation>
      </emma:emma>
    </inkml:annotationXML>
    <inkml:traceGroup>
      <inkml:annotationXML>
        <emma:emma xmlns:emma="http://www.w3.org/2003/04/emma" version="1.0">
          <emma:interpretation id="{AE1D7FD8-4777-4A37-B297-5E8CDE01634F}" emma:medium="tactile" emma:mode="ink">
            <msink:context xmlns:msink="http://schemas.microsoft.com/ink/2010/main" type="paragraph" rotatedBoundingBox="10407,16681 10784,16681 10784,17295 10407,17295" alignmentLevel="1"/>
          </emma:interpretation>
        </emma:emma>
      </inkml:annotationXML>
      <inkml:traceGroup>
        <inkml:annotationXML>
          <emma:emma xmlns:emma="http://www.w3.org/2003/04/emma" version="1.0">
            <emma:interpretation id="{7CBB8859-76BE-4372-B6B4-C6C76A06396F}" emma:medium="tactile" emma:mode="ink">
              <msink:context xmlns:msink="http://schemas.microsoft.com/ink/2010/main" type="line" rotatedBoundingBox="10407,16681 10784,16681 10784,17295 10407,17295"/>
            </emma:interpretation>
          </emma:emma>
        </inkml:annotationXML>
        <inkml:traceGroup>
          <inkml:annotationXML>
            <emma:emma xmlns:emma="http://www.w3.org/2003/04/emma" version="1.0">
              <emma:interpretation id="{85886A3A-4423-4AED-8300-2851ADFF1C6C}" emma:medium="tactile" emma:mode="ink">
                <msink:context xmlns:msink="http://schemas.microsoft.com/ink/2010/main" type="inkWord" rotatedBoundingBox="10407,16681 10784,16681 10784,17295 10407,17295"/>
              </emma:interpretation>
              <emma:one-of disjunction-type="recognition" id="oneOf0">
                <emma:interpretation id="interp0" emma:lang="en-US" emma:confidence="0">
                  <emma:literal>F</emma:literal>
                </emma:interpretation>
                <emma:interpretation id="interp1" emma:lang="en-US" emma:confidence="0">
                  <emma:literal>f</emma:literal>
                </emma:interpretation>
                <emma:interpretation id="interp2" emma:lang="en-US" emma:confidence="0">
                  <emma:literal>E</emma:literal>
                </emma:interpretation>
                <emma:interpretation id="interp3" emma:lang="en-US" emma:confidence="0">
                  <emma:literal>[</emma:literal>
                </emma:interpretation>
                <emma:interpretation id="interp4" emma:lang="en-US" emma:confidence="0">
                  <emma:literal>G</emma:literal>
                </emma:interpretation>
              </emma:one-of>
            </emma:emma>
          </inkml:annotationXML>
          <inkml:trace contextRef="#ctx0" brushRef="#br0">-573-646 129,'14'-8'4773,"-14"8"129,0 0-387,22 0-2193,-22 0-1032,0 0-387,0 0-387,0 0 0,-13-7-129,13 7 129,0 0-129,-17 0 0,17 0 258,-18 2-258,18-2 0,-23 2-129,6-2-129,0 0 0,-4 0-129,-8 0 129,0 0-129,-1 0 0,-1 0 0,2 0 0,2 0 0,3 0 0,2 0 0,22 0 0,-23 4 0,23-4 0,0 0 0,-7 18 0,7-18 0,0 19 0,6-3 0,1 1 129,-3 0-129,2 14 0,-3 4 0,0 4 129,-3 3-129,4 6 0,-2 2-129,-1 0 258,2 1-129,1-15-129,-1-2 258,0-7-258,3-4 258,-1-4-258,-5-19 129,6 18-129,-6-18 129,0 0-129,9 16 0,-9-16-258,0 0-1032,0 0-1677,0 0-2064,0 0 129,-5-16-645</inkml:trace>
          <inkml:trace contextRef="#ctx0" brushRef="#br0" timeOffset="302.0173">-871-288 258,'14'5'4773,"8"-1"258,-22-4-774,14 0-2064,13 8-516,-27-8-387,40 0-387,-22-4-129,10 2-516,-8-2 0,6 2 0,-9 2-129,-1 0-129,-16 0 0,19-1-516,-19 1-645,0 0-2193,0 0-1548,18-4-258,-18 4 0</inkml:trace>
        </inkml:traceGroup>
      </inkml:traceGroup>
    </inkml:traceGroup>
  </inkml:traceGroup>
</inkml:ink>
</file>

<file path=ppt/ink/ink23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27.814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3F1E8C07-A963-4F0B-9191-F6D1AAA93E88}" emma:medium="tactile" emma:mode="ink">
          <msink:context xmlns:msink="http://schemas.microsoft.com/ink/2010/main" type="writingRegion" rotatedBoundingBox="2008,14191 10963,14376 10926,16182 1970,15997"/>
        </emma:interpretation>
      </emma:emma>
    </inkml:annotationXML>
    <inkml:traceGroup>
      <inkml:annotationXML>
        <emma:emma xmlns:emma="http://www.w3.org/2003/04/emma" version="1.0">
          <emma:interpretation id="{02081886-BF3C-47D0-AB00-839534291B56}" emma:medium="tactile" emma:mode="ink">
            <msink:context xmlns:msink="http://schemas.microsoft.com/ink/2010/main" type="paragraph" rotatedBoundingBox="2008,14191 10963,14376 10926,16182 1970,1599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6A0A7598-B12F-4A35-B4CB-56B207D662FB}" emma:medium="tactile" emma:mode="ink">
              <msink:context xmlns:msink="http://schemas.microsoft.com/ink/2010/main" type="line" rotatedBoundingBox="2008,14191 10963,14376 10926,16182 1970,15997"/>
            </emma:interpretation>
          </emma:emma>
        </inkml:annotationXML>
        <inkml:traceGroup>
          <inkml:annotationXML>
            <emma:emma xmlns:emma="http://www.w3.org/2003/04/emma" version="1.0">
              <emma:interpretation id="{B30DC9E0-6CAE-48DA-8DDA-7E8299689AC6}" emma:medium="tactile" emma:mode="ink">
                <msink:context xmlns:msink="http://schemas.microsoft.com/ink/2010/main" type="inkWord" rotatedBoundingBox="1982,14615 7966,14569 7975,15629 1990,15675"/>
              </emma:interpretation>
              <emma:one-of disjunction-type="recognition" id="oneOf0">
                <emma:interpretation id="interp0" emma:lang="en-US" emma:confidence="0">
                  <emma:literal>p=)q=-7puq</emma:literal>
                </emma:interpretation>
                <emma:interpretation id="interp1" emma:lang="en-US" emma:confidence="0">
                  <emma:literal>p=)q-=7puq</emma:literal>
                </emma:interpretation>
                <emma:interpretation id="interp2" emma:lang="en-US" emma:confidence="0">
                  <emma:literal>p=)q=ipuq</emma:literal>
                </emma:interpretation>
                <emma:interpretation id="interp3" emma:lang="en-US" emma:confidence="0">
                  <emma:literal>4=)q=-7puq</emma:literal>
                </emma:interpretation>
                <emma:interpretation id="interp4" emma:lang="en-US" emma:confidence="0">
                  <emma:literal>4=)q-=7puq</emma:literal>
                </emma:interpretation>
              </emma:one-of>
            </emma:emma>
          </inkml:annotationXML>
          <inkml:trace contextRef="#ctx0" brushRef="#br0">-652 10068 516,'30'-20'2967,"-8"16"387,-1-5-774,8 9 0,-9-4-387,13 7-516,-14-2-387,9 15-387,-8-3-258,3 8-387,-4 2 0,-2 3-129,-7 7 0,0 1-129,-7 0 0,-3 1 0,-4-2 129,-13-1-258,-5 2-129,-9-4-129,2 1-387,-14-15-258,14 9-903,-11-13-1419,0-6-1161,15 5-129</inkml:trace>
          <inkml:trace contextRef="#ctx0" brushRef="#br0" timeOffset="-427.0245">-685 10092 1,'0'0'4127,"0"0"259,0 0-645,0 0-1935,0 0-387,-4 9-129,4-9-387,-6 37 258,0-14-258,6 14 0,0 3-258,0 15-258,2 2 129,3 9-258,-2 2-129,0 1-129,1-5-129,-4-4 0,0-3 0,0-10 0,0-6-258,-8-12 0,8-1-645,0-28-774,0 0-2709,0 0-387,-16 0-129</inkml:trace>
          <inkml:trace contextRef="#ctx0" brushRef="#br0" timeOffset="948.0542">-57 10570 1032,'26'13'4773,"-1"-13"258,0-6-387,-4-12-2451,19 16-516,-12-12-645,14 12-387,-13-3-129,1 2-387,-9 3-129,-2 0-129,-3 4-387,-16-4-387,14 9-1290,-14-9-2322,0 0-387,0 0-129</inkml:trace>
          <inkml:trace contextRef="#ctx0" brushRef="#br0" timeOffset="677.0387">-19 10311 3612,'18'0'4644,"-18"0"-1419,23-1-1161,6 1-129,-9-7-387,16 7-387,-9-8-129,11 8-258,-11-6-258,1 6-258,-9 0 0,-2 0-258,-17 0-387,0 0-774,16 3-2967,-16-3-516,-13 10-516,13-10 258</inkml:trace>
          <inkml:trace contextRef="#ctx0" brushRef="#br0" timeOffset="1488.0851">359 10011 774,'-20'-6'4773,"20"6"0,-18-1 129,18 1-2580,0 0-1032,-16-12-129,16 12-387,0 0-129,1 23 0,-1-23-258,19 36 0,-5-10-129,5 7 129,1 1-129,6 1-129,-2 0 129,4-4-258,-3-5 129,1 2-129,-3-7 0,2-5-129,-7 0 129,-2-5-129,-16-11 129,27 14 0,-27-14 0,22 9-129,-22-9 129,0 0 0,14 13 0,-14-13 0,-1 27 0,-11-4 0,-5 4 0,-5 10 0,-5 3 0,-4 1-129,1 7 0,-1-5-129,4 3-129,-2-12-129,14 8-774,-10-28-387,22 16-1548,3-30-1677,-13 14-129,13-14-129</inkml:trace>
          <inkml:trace contextRef="#ctx0" brushRef="#br0" timeOffset="2292.1311">1127 10163 645,'13'-18'4644,"-13"18"516,0 0-387,-19-11-2064,1-1-1419,18 12-387,-21-11-258,21 11-258,-21-5 0,21 5 129,-23 0-387,23 0 129,-27 28 129,11-3-387,-7 8 258,0 4-258,0 5 0,2 3 0,3-5 129,5-4-258,8-8 0,5-11 129,0-17-129,26 4 129,-5-9 0,8-17-129,-1-3 129,4-4 0,-5-3 0,-2 6 129,-2 2-129,-9 4 129,-14 20-129,20-21 0,-20 21 0,0 0 129,7 24-129,-7 1-129,0 7 129,2 9 0,-2 9-129,0 8 258,0 12-129,0-3 0,0 6-129,0 0 258,0-1-258,-2-7 129,-1-7 0,3-14 0,0-14 0,0-6 0,0-24 0,0 0 129,18 2-129,-6-13 0,6-18 0,2-6 0,6-3 129,4-3-129,0-2 0,0 7 0,-1 5 0,-4 4 129,-2 7-258,-5 6 129,-18 14-774,13-22-1806,-13 22-2064,0 0-387,0 0-258</inkml:trace>
          <inkml:trace contextRef="#ctx0" brushRef="#br0" timeOffset="2804.1604">2061 9994 1,'-9'0'4643,"9"0"1,-3 11-516,3-11-1548,8 18-387,-8-18-774,34 15-258,-10-15-258,14 7 0,-4-7-387,6 0-129,0 0-129,2-1-129,-9-3 0,-4-1-129,-9-2 0,-3 2 0,-17 5-387,0 0-258,0 0-903,0 0-1290,-10-12-2193,10 12-129,-27 0-258</inkml:trace>
          <inkml:trace contextRef="#ctx0" brushRef="#br0" timeOffset="3385.1936">2105 10563 1419,'39'14'5031,"-20"-12"387,2-2-387,2 8-2451,-6-16-903,18 8-258,-12-9-774,4 9-129,-8-10-258,-1 7-258,-2 0 0,-16 3 0,23 0-129,-23 0-129,0 0-387,10-16-1161,-10 16-2709,14-15-645,-14 15 0,11-25-129</inkml:trace>
          <inkml:trace contextRef="#ctx0" brushRef="#br0" timeOffset="3096.1771">2143 10278 3354,'27'0'5289,"-27"0"-129,29-2-1290,-4 4-1677,-25-2-774,32 4-387,-32-4-387,29 0-387,-14 0 0,0 0-387,-15 0 129,26 0-129,-11 0 0,-15 0-258,22 0-645,-22 0-903,0 0-2709,0 0-258,0 0-516,0 0 646</inkml:trace>
          <inkml:trace contextRef="#ctx0" brushRef="#br0" timeOffset="4011.2294">2980 10085 645,'0'0'4902,"-6"15"0,6-15-129,-24 6-2709,24 15-387,0-21-516,4 17-387,-4-17-258,37 7 129,-10-7-258,10 0 0,-1 0-129,6 0 0,-8-7 0,0 3-129,-9-2 129,-4 6 0,-21 0 129,22 0-129,-22 0 0,0 25-129,-2-9 0,-4 7-129,-1 0 129,2 5-129,-1 5 0,3-3 129,3 3-129,0 1 0,0-3 0,1 2 0,5 3-129,-3-9 129,1 0-129,-4-7-258,7 1-645,-7-21-903,0 0-2967,0 0-387,0 0-258,0 0 0</inkml:trace>
          <inkml:trace contextRef="#ctx0" brushRef="#br0" timeOffset="4548.2601">3645 10117 516,'0'-24'4386,"0"24"258,0 0 258,-20-16-2709,20 16-645,-20 0-129,16 15-258,-12-3 129,13 18-387,-7 1 0,10 18-387,0 7 129,0 14-387,7 6-129,2 8 129,1 1-387,0-3 258,0-6-258,-2-8 0,0-8-129,-6-15 0,6-8-387,-8-22-258,8 9-1032,-8-24-2322,0 0-903,0 0-129,0 0-258</inkml:trace>
          <inkml:trace contextRef="#ctx0" brushRef="#br0" timeOffset="4924.2816">3656 10108 3483,'16'-25'4902,"6"10"0,-22 15-2580,35-7-258,-17 3-516,13 8-258,-9-1-258,8 14-258,-10-5-129,0 12-387,-9 3 0,-1 7-129,-7-4 0,-3 7-129,-3-4 0,-4-1 0,-6-2 0,2-1 0,-5-6-129,-3-2 0,4 1-258,-11-14-516,10 15-1032,-14-10-2451,4-9-645,5 1-258,-1-5 0</inkml:trace>
          <inkml:trace contextRef="#ctx0" brushRef="#br0" timeOffset="5508.315">4227 10000 3870,'0'0'5031,"0"0"-387,0 0 0,0 23-2967,0-23-645,-3 28-387,2-11 0,2 19-258,5-2-129,7 7 0,0-2 0,4 1-258,2-9 129,-1 2-129,1-9 129,0-8 0,-4-11 129,2-5-129,-2-1 0,2-13 258,-4-3-258,5-8 0,-2-3 0,1-2-129,3-1 129,0 2-129,-2 5-129,-3 0 129,-2 7-387,-11-4-387,13 21-1161,-15 0-2967,0 0-129,0-15-516,0 15 258</inkml:trace>
          <inkml:trace contextRef="#ctx0" brushRef="#br0" timeOffset="6448.3688">5066 10123 3999,'0'0'4644,"14"-2"-258,-14 2-1806,-11-16-1032,11 16-258,-13-14-516,13 14 0,-19-23 0,19 23 0,-18-19 129,18 19-387,-25-8-129,25 8 0,-35 3-129,13 14-129,-4 3 129,3 7-258,-1 3 258,4 3-516,6-3 258,2-2 0,11-9 0,1-2-129,0-17 0,23 11 129,-3-11-129,3-7 129,2-9 0,1-2 129,-1 1-258,-1-4 129,-3 4 0,-3 5 129,-18 12-258,21-13 129,-21 13 0,9 16 0,-9 8 129,0 10-129,0 13 0,-5 9 0,4 13 0,-5 1 0,2 6-129,-3 4 129,0-8 0,-1-6 0,4-7-129,0-8 129,2-15 0,1-8 129,1-11-129,0-17 0,0 0 0,21 2 0,-6-11 129,2-12-129,1-2 0,4-1 0,-2-3 0,4 2 0,-1 1 129,-3 7-129,2 1 129,-2 5-129,-20 11 0,24-11 0,-24 11-258,0 0-774,27-13-3612,-27 13-516,0 0-129,0 0-387</inkml:trace>
        </inkml:traceGroup>
        <inkml:traceGroup>
          <inkml:annotationXML>
            <emma:emma xmlns:emma="http://www.w3.org/2003/04/emma" version="1.0">
              <emma:interpretation id="{2FB36C7B-4269-45EB-B024-9022B2C3E104}" emma:medium="tactile" emma:mode="ink">
                <msink:context xmlns:msink="http://schemas.microsoft.com/ink/2010/main" type="inkWord" rotatedBoundingBox="10228,14361 10963,14376 10926,16182 10190,16167"/>
              </emma:interpretation>
              <emma:one-of disjunction-type="recognition" id="oneOf1">
                <emma:interpretation id="interp5" emma:lang="en-US" emma:confidence="0">
                  <emma:literal>it</emma:literal>
                </emma:interpretation>
                <emma:interpretation id="interp6" emma:lang="en-US" emma:confidence="0">
                  <emma:literal>It</emma:literal>
                </emma:interpretation>
                <emma:interpretation id="interp7" emma:lang="en-US" emma:confidence="0">
                  <emma:literal>I</emma:literal>
                </emma:interpretation>
                <emma:interpretation id="interp8" emma:lang="en-US" emma:confidence="0">
                  <emma:literal>I,</emma:literal>
                </emma:interpretation>
                <emma:interpretation id="interp9" emma:lang="en-US" emma:confidence="0">
                  <emma:literal>Its</emma:literal>
                </emma:interpretation>
              </emma:one-of>
            </emma:emma>
          </inkml:annotationXML>
          <inkml:trace contextRef="#ctx0" brushRef="#br0" timeOffset="15407.8812">7659 10977 774,'0'0'3612,"0"0"-258,8 0-1548,-8 0-258,0 0-129,16 0 129,3 6-129,-19-6 129,44 6-129,-24-6-129,22 2-258,-10-2-258,16 0 0,-5 0-258,5 0-129,-8 0-129,2 0 0,-9 0-129,0 4-129,-9 1 129,-4 0-129,-4 5 0,-16-10 0,21 14 0,-21-14 0,14 16 0,-14-16-129,0 0-129,0 0-387,18 17-774,-23-24-1032,5 7-2322,0 0-516,0 0-129</inkml:trace>
          <inkml:trace contextRef="#ctx0" brushRef="#br0" timeOffset="14775.8451">7902 10970 2322,'0'0'4515,"0"0"-1419,0 0-516,0 0-258,0 0-129,0 0-387,0 0-258,0 0-387,6 32-258,-6-11-258,7 13-258,-1 4-129,-1 9 0,0 3 0,-1 8-258,-3-1 129,4-4-258,-5-6 258,0-3-258,0-8 258,0-10-387,0-5 258,0-21-129,0 27-129,0-27-258,0 0-516,0 0-1548,0 0-2451,2-15-129,-2 15-387</inkml:trace>
          <inkml:trace contextRef="#ctx0" brushRef="#br0" timeOffset="8160.4667">7553 9746 1161,'0'0'4386,"0"0"0,-4 10-1935,4-10-258,0 0-516,0 0-258,0 0 0,-18 0-258,18 0-258,0 0 129,9 18-387,-9-18 0,20 12-129,-20-12-129,37 13 129,-12-8-258,7 4 129,4-8-258,4 5 129,3-6-129,-1 3 0,-1-3-129,-4 3 0,-7-2 129,-5-1-129,-8 6 0,-17-6-129,19 6 129,-19-6-129,0 0-129,0 0-129,0 0-774,-12 0-1161,12 0-2580,0 0-258,0 0-387,0 0 0</inkml:trace>
          <inkml:trace contextRef="#ctx0" brushRef="#br0" timeOffset="7519.43">7712 9945 3612,'0'0'4902,"0"0"0,0 0-2064,8-4-645,-8 4-516,0 0-516,0 0-129,0 0-387,0 0 0,0 9-258,0-9 0,0 36 129,3-7-387,1 7 129,2 5-129,0 5-258,1 1 258,2 3-258,-2-7 129,-2-5-258,1-4 258,-3-7-258,1-5-129,-4-22 0,3 33-1032,-3-33-1419,-16 3-2193,16-3-129,-14 0-387</inkml:trace>
        </inkml:traceGroup>
      </inkml:traceGroup>
    </inkml:traceGroup>
  </inkml:traceGroup>
</inkml:ink>
</file>

<file path=ppt/ink/ink24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47.199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3BC68EED-FA45-4FF5-AC92-F838DB7E4EDA}" emma:medium="tactile" emma:mode="ink">
          <msink:context xmlns:msink="http://schemas.microsoft.com/ink/2010/main" type="writingRegion" rotatedBoundingBox="12350,15519 12803,15519 12803,16220 12350,16220">
            <msink:destinationLink direction="with" ref="{DB21CD39-2E6C-46C6-89D5-A41CBB9C0945}"/>
          </msink:context>
        </emma:interpretation>
      </emma:emma>
    </inkml:annotationXML>
    <inkml:traceGroup>
      <inkml:annotationXML>
        <emma:emma xmlns:emma="http://www.w3.org/2003/04/emma" version="1.0">
          <emma:interpretation id="{DD438DF1-A776-4FC7-899D-11EC08EE549D}" emma:medium="tactile" emma:mode="ink">
            <msink:context xmlns:msink="http://schemas.microsoft.com/ink/2010/main" type="paragraph" rotatedBoundingBox="12350,15519 12803,15519 12803,16220 12350,16220" alignmentLevel="1"/>
          </emma:interpretation>
        </emma:emma>
      </inkml:annotationXML>
      <inkml:traceGroup>
        <inkml:annotationXML>
          <emma:emma xmlns:emma="http://www.w3.org/2003/04/emma" version="1.0">
            <emma:interpretation id="{90EA63C5-EF54-4851-A27A-B79BBA2E4B63}" emma:medium="tactile" emma:mode="ink">
              <msink:context xmlns:msink="http://schemas.microsoft.com/ink/2010/main" type="line" rotatedBoundingBox="12350,15519 12803,15519 12803,16220 12350,16220"/>
            </emma:interpretation>
          </emma:emma>
        </inkml:annotationXML>
        <inkml:traceGroup>
          <inkml:annotationXML>
            <emma:emma xmlns:emma="http://www.w3.org/2003/04/emma" version="1.0">
              <emma:interpretation id="{1F19FCB9-93DB-4B37-8582-BE87000FE503}" emma:medium="tactile" emma:mode="ink">
                <msink:context xmlns:msink="http://schemas.microsoft.com/ink/2010/main" type="inkWord" rotatedBoundingBox="12350,15519 12803,15519 12803,16220 12350,16220"/>
              </emma:interpretation>
              <emma:one-of disjunction-type="recognition" id="oneOf0">
                <emma:interpretation id="interp0" emma:lang="en-US" emma:confidence="0">
                  <emma:literal>F</emma:literal>
                </emma:interpretation>
                <emma:interpretation id="interp1" emma:lang="en-US" emma:confidence="0">
                  <emma:literal>E</emma:literal>
                </emma:interpretation>
                <emma:interpretation id="interp2" emma:lang="en-US" emma:confidence="0">
                  <emma:literal>f</emma:literal>
                </emma:interpretation>
                <emma:interpretation id="interp3" emma:lang="en-US" emma:confidence="0">
                  <emma:literal>G</emma:literal>
                </emma:interpretation>
                <emma:interpretation id="interp4" emma:lang="en-US" emma:confidence="0">
                  <emma:literal>[</emma:literal>
                </emma:interpretation>
              </emma:one-of>
            </emma:emma>
          </inkml:annotationXML>
          <inkml:trace contextRef="#ctx0" brushRef="#br0">331 9 4257,'0'0'4773,"0"0"-1677,0 0-516,0 0-258,0 0-516,0 0-516,0 0-516,0 0-129,0 0-129,-18 0-258,18 0-129,-28-2-129,11 1 129,-2-2-129,-1 2 129,0 0-129,-4 1 0,1 0 0,-2 0 0,2 8 0,-1-1 0,1 3 0,3 1 0,3-1-129,17-10 129,-26 13 0,26-13 0,0 0 0,0 0 0,0 0 0,0 0 0,0 0 129,0 0-129,0 0 0,0 0 0,-3 17 129,3-17-129,0 0 129,0 16-129,0-16 129,6 16 0,-6-16-129,9 29 129,-2-5 0,-1 7-129,-1 3 0,2 6-129,1 7 258,-4 3-129,2-2-129,-2 3 129,-1-9-129,-2 2 129,-1-7-129,0-6 129,0-6-129,0-6 0,0-4 129,0-15 0,2 20-129,-2-20 129,0 0-129,0 0 129,0 0 0,0 0 0,0 0-129,15 6 129,-15-6 0,0 0-129,0 0 129,0 0 0,10-9 0,-10 9 0,0 0 0,8-16 0,-8 16 0,0 0 0,0 0 129,0 0-129,0-14 0,0 14 0,0 0 0,0 0 0,-13-14 0,13 14 0,0 0 0,-3-15 0,3 15 0,0 0 0,0-21 0,0 21 0,0 0 0,0 0-129,-6-18-129,6 18-774,0 0-258,0 0-2709,0 0-645,-1-17-645,1 17 258</inkml:trace>
          <inkml:trace contextRef="#ctx0" brushRef="#br0" timeOffset="457.0261">157 350 1161,'0'0'4128,"-7"10"-258,7-10-1548,0 0 0,0 24-645,0-24-258,15 10-129,-15-10-129,37 0-129,-19-6-129,18 6 0,-13-11-258,13 11-129,-8-6-129,5 6 0,-13 0-258,2 0 0,-5 0-129,-17 0 258,19 4-645,-19-4 0,0 0-903,0 0-2322,0 0-1161,0 0-516,0 0-129</inkml:trace>
        </inkml:traceGroup>
      </inkml:traceGroup>
    </inkml:traceGroup>
  </inkml:traceGroup>
</inkml:ink>
</file>

<file path=ppt/ink/ink25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41.358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19539DF2-BB7D-44DA-B733-6CD904B92DE1}" emma:medium="tactile" emma:mode="ink">
          <msink:context xmlns:msink="http://schemas.microsoft.com/ink/2010/main" type="writingRegion" rotatedBoundingBox="16922,14044 17392,14044 17392,14643 16922,14643">
            <msink:destinationLink direction="with" ref="{1EE224F9-8E3D-4CC8-9607-86BB9D97DA34}"/>
            <msink:destinationLink direction="with" ref="{B08CA72F-1905-4A85-9A58-E1A1AE46DD61}"/>
          </msink:context>
        </emma:interpretation>
      </emma:emma>
    </inkml:annotationXML>
    <inkml:traceGroup>
      <inkml:annotationXML>
        <emma:emma xmlns:emma="http://www.w3.org/2003/04/emma" version="1.0">
          <emma:interpretation id="{F21E7CB4-EED4-4B39-B0E8-9D6302AD64F3}" emma:medium="tactile" emma:mode="ink">
            <msink:context xmlns:msink="http://schemas.microsoft.com/ink/2010/main" type="paragraph" rotatedBoundingBox="16922,14044 17392,14044 17392,14643 16922,14643" alignmentLevel="1"/>
          </emma:interpretation>
        </emma:emma>
      </inkml:annotationXML>
      <inkml:traceGroup>
        <inkml:annotationXML>
          <emma:emma xmlns:emma="http://www.w3.org/2003/04/emma" version="1.0">
            <emma:interpretation id="{2CC9701B-622E-4CE4-8AB9-EF3F09792B3E}" emma:medium="tactile" emma:mode="ink">
              <msink:context xmlns:msink="http://schemas.microsoft.com/ink/2010/main" type="line" rotatedBoundingBox="16922,14044 17392,14044 17392,14643 16922,14643"/>
            </emma:interpretation>
          </emma:emma>
        </inkml:annotationXML>
        <inkml:traceGroup>
          <inkml:annotationXML>
            <emma:emma xmlns:emma="http://www.w3.org/2003/04/emma" version="1.0">
              <emma:interpretation id="{4DA04DB1-E107-47C6-B1EA-5FB95F6A0299}" emma:medium="tactile" emma:mode="ink">
                <msink:context xmlns:msink="http://schemas.microsoft.com/ink/2010/main" type="inkWord" rotatedBoundingBox="16922,14044 17392,14044 17392,14643 16922,14643"/>
              </emma:interpretation>
              <emma:one-of disjunction-type="recognition" id="oneOf0">
                <emma:interpretation id="interp0" emma:lang="en-US" emma:confidence="1">
                  <emma:literal>T</emma:literal>
                </emma:interpretation>
                <emma:interpretation id="interp1" emma:lang="en-US" emma:confidence="0">
                  <emma:literal>t</emma:literal>
                </emma:interpretation>
                <emma:interpretation id="interp2" emma:lang="en-US" emma:confidence="0">
                  <emma:literal>f</emma:literal>
                </emma:interpretation>
                <emma:interpretation id="interp3" emma:lang="en-US" emma:confidence="0">
                  <emma:literal>Y</emma:literal>
                </emma:interpretation>
                <emma:interpretation id="interp4" emma:lang="en-US" emma:confidence="0">
                  <emma:literal>p</emma:literal>
                </emma:interpretation>
              </emma:one-of>
            </emma:emma>
          </inkml:annotationXML>
          <inkml:trace contextRef="#ctx0" brushRef="#br0">578 1438 774,'0'0'4386,"0"-15"387,0 15-1806,0 0-258,9 18-645,-9-18-387,26 22-258,-12-17-258,16 8-387,-4-9-129,9 1-258,0-5 0,5 0-129,-7-3 0,4-3-129,-4 1 0,-2 0-129,-5 1 129,0 4-129,-8 0 0,-3 1 0,-15-1-129,20 12 0,-20-12-258,0 0-387,16 30-1161,-16-30-2580,-10 14-516,10-14-258,-25 4-129</inkml:trace>
          <inkml:trace contextRef="#ctx0" brushRef="#br0" timeOffset="-488.0279">753 1567 903,'0'0'3225,"0"0"-516,0 0-387,0 0-387,1-16-258,-1 16-129,0 0-129,0 0-258,0 0 0,0 0-129,0 0-129,0 0-258,0 0 129,0 0-129,0 0-258,0 18 0,0 3-129,0 9 0,0 10-258,3 5 129,0 1-129,1 2 0,1 2 0,-1-7 0,0-1 0,0-11 0,1-9-129,-2-3 129,-3-19-129,7 16-129,-7-16-387,0 0-1032,0 0-2838,0 0-258,0-8-258,0 8-258</inkml:trace>
        </inkml:traceGroup>
      </inkml:traceGroup>
    </inkml:traceGroup>
  </inkml:traceGroup>
</inkml:ink>
</file>

<file path=ppt/ink/ink26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49.675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37CC877B-7B2A-492A-8E83-8F5EA412D611}" emma:medium="tactile" emma:mode="ink">
          <msink:context xmlns:msink="http://schemas.microsoft.com/ink/2010/main" type="writingRegion" rotatedBoundingBox="16952,15131 17296,15131 17296,15809 16952,15809">
            <msink:destinationLink direction="with" ref="{1EE224F9-8E3D-4CC8-9607-86BB9D97DA34}"/>
            <msink:destinationLink direction="with" ref="{B08CA72F-1905-4A85-9A58-E1A1AE46DD61}"/>
          </msink:context>
        </emma:interpretation>
      </emma:emma>
    </inkml:annotationXML>
    <inkml:traceGroup>
      <inkml:annotationXML>
        <emma:emma xmlns:emma="http://www.w3.org/2003/04/emma" version="1.0">
          <emma:interpretation id="{AB8BC2A4-88AB-454E-BD4F-5D6C7D91D435}" emma:medium="tactile" emma:mode="ink">
            <msink:context xmlns:msink="http://schemas.microsoft.com/ink/2010/main" type="paragraph" rotatedBoundingBox="16952,15131 17296,15131 17296,15809 16952,15809" alignmentLevel="1"/>
          </emma:interpretation>
        </emma:emma>
      </inkml:annotationXML>
      <inkml:traceGroup>
        <inkml:annotationXML>
          <emma:emma xmlns:emma="http://www.w3.org/2003/04/emma" version="1.0">
            <emma:interpretation id="{98639FF7-B2C6-4B2A-9056-E5564465764C}" emma:medium="tactile" emma:mode="ink">
              <msink:context xmlns:msink="http://schemas.microsoft.com/ink/2010/main" type="line" rotatedBoundingBox="16952,15131 17296,15131 17296,15809 16952,15809"/>
            </emma:interpretation>
          </emma:emma>
        </inkml:annotationXML>
        <inkml:traceGroup>
          <inkml:annotationXML>
            <emma:emma xmlns:emma="http://www.w3.org/2003/04/emma" version="1.0">
              <emma:interpretation id="{9353F4FB-9F9A-4CC0-88B4-E6E040B4F437}" emma:medium="tactile" emma:mode="ink">
                <msink:context xmlns:msink="http://schemas.microsoft.com/ink/2010/main" type="inkWord" rotatedBoundingBox="16952,15131 17296,15131 17296,15809 16952,15809"/>
              </emma:interpretation>
              <emma:one-of disjunction-type="recognition" id="oneOf0">
                <emma:interpretation id="interp0" emma:lang="en-US" emma:confidence="1">
                  <emma:literal>F</emma:literal>
                </emma:interpretation>
                <emma:interpretation id="interp1" emma:lang="en-US" emma:confidence="0">
                  <emma:literal>f</emma:literal>
                </emma:interpretation>
                <emma:interpretation id="interp2" emma:lang="en-US" emma:confidence="0">
                  <emma:literal>t</emma:literal>
                </emma:interpretation>
                <emma:interpretation id="interp3" emma:lang="en-US" emma:confidence="0">
                  <emma:literal>r</emma:literal>
                </emma:interpretation>
                <emma:interpretation id="interp4" emma:lang="en-US" emma:confidence="0">
                  <emma:literal>[</emma:literal>
                </emma:interpretation>
              </emma:one-of>
            </emma:emma>
          </inkml:annotationXML>
          <inkml:trace contextRef="#ctx0" brushRef="#br0">290 22 258,'22'-10'4515,"-22"10"129,0 0-1548,27-7-387,-27 7-645,0 0-387,0 0-516,0 0-258,-11-6-258,11 6-129,-31 0-258,11 0-129,-7 2 0,0 1 0,-3-2-129,0 2 0,0-1 0,0 4 129,4-1-129,5 1 0,2-2 0,19-4 129,-24 19-129,24-19 129,-12 29-129,12-12 129,0 4-129,6 3 0,0 4 0,2 1 0,-1 5 0,1 2 0,-1 5-129,-3 3 129,-4 2 0,1-5 0,-1 1 129,0 0-129,0-3-129,-2-6 258,0-9-258,1-4 129,1-3-129,0-17 0,0 20 129,0-20-129,0 0 0,0 0-129,0 0-129,0 0-516,0 0-1161,0 0-2709,0-11 0,0 11-516</inkml:trace>
          <inkml:trace contextRef="#ctx0" brushRef="#br0" timeOffset="308.0176">11 329 1677,'17'-27'4773,"-17"27"129,0 0-258,12-30-2451,4 30-387,-16 0-516,25 0-258,-25 0-129,43-4-258,-18-2 129,8 6-387,-2-6-129,2 1 0,-4-2-129,-4-2-129,-6 6-129,-19 3 0,26-5-129,-26 5-774,0 0-1806,0 0-1935,0 8-516,0-8-129,-20 14-129</inkml:trace>
        </inkml:traceGroup>
      </inkml:traceGroup>
    </inkml:traceGroup>
  </inkml:traceGroup>
</inkml:ink>
</file>

<file path=ppt/ink/ink27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48.543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75796982-2E9D-4DE0-B38B-564CBEB6EE7C}" emma:medium="tactile" emma:mode="ink">
          <msink:context xmlns:msink="http://schemas.microsoft.com/ink/2010/main" type="writingRegion" rotatedBoundingBox="14626,15349 15069,15349 15069,16077 14626,16077">
            <msink:destinationLink direction="with" ref="{1EE224F9-8E3D-4CC8-9607-86BB9D97DA34}"/>
          </msink:context>
        </emma:interpretation>
      </emma:emma>
    </inkml:annotationXML>
    <inkml:traceGroup>
      <inkml:annotationXML>
        <emma:emma xmlns:emma="http://www.w3.org/2003/04/emma" version="1.0">
          <emma:interpretation id="{CF8AA0EF-E624-46BD-BF15-E0149CE5AD21}" emma:medium="tactile" emma:mode="ink">
            <msink:context xmlns:msink="http://schemas.microsoft.com/ink/2010/main" type="paragraph" rotatedBoundingBox="14626,15349 15069,15349 15069,16077 14626,1607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3C32E198-211D-443A-91FC-8A93D41AC2C6}" emma:medium="tactile" emma:mode="ink">
              <msink:context xmlns:msink="http://schemas.microsoft.com/ink/2010/main" type="line" rotatedBoundingBox="14626,15349 15069,15349 15069,16077 14626,16077"/>
            </emma:interpretation>
          </emma:emma>
        </inkml:annotationXML>
        <inkml:traceGroup>
          <inkml:annotationXML>
            <emma:emma xmlns:emma="http://www.w3.org/2003/04/emma" version="1.0">
              <emma:interpretation id="{163C395B-70A4-4BF6-B168-0BFFD9621E81}" emma:medium="tactile" emma:mode="ink">
                <msink:context xmlns:msink="http://schemas.microsoft.com/ink/2010/main" type="inkWord" rotatedBoundingBox="14626,15349 15069,15349 15069,16077 14626,16077"/>
              </emma:interpretation>
              <emma:one-of disjunction-type="recognition" id="oneOf0">
                <emma:interpretation id="interp0" emma:lang="en-US" emma:confidence="1">
                  <emma:literal>F</emma:literal>
                </emma:interpretation>
                <emma:interpretation id="interp1" emma:lang="en-US" emma:confidence="0">
                  <emma:literal>f</emma:literal>
                </emma:interpretation>
                <emma:interpretation id="interp2" emma:lang="en-US" emma:confidence="0">
                  <emma:literal>E</emma:literal>
                </emma:interpretation>
                <emma:interpretation id="interp3" emma:lang="en-US" emma:confidence="0">
                  <emma:literal>[</emma:literal>
                </emma:interpretation>
                <emma:interpretation id="interp4" emma:lang="en-US" emma:confidence="0">
                  <emma:literal>5</emma:literal>
                </emma:interpretation>
              </emma:one-of>
            </emma:emma>
          </inkml:annotationXML>
          <inkml:trace contextRef="#ctx0" brushRef="#br0">395 20 1,'0'0'3998,"0"0"259,16-15-1161,-16 15-516,0 0-645,0 0-258,0 0-129,0 0-387,0 0-129,0 0 0,-23 1-516,23-1 0,-30 3-387,9-2 129,-9-1-129,-3 0 0,-6 0-129,0 3 0,-3-1 0,0 3 0,3 2 0,5-1 0,13 4 0,3-7 0,18-3 0,0 0 0,-2 21-129,2-21 258,18 12-129,-18-12 0,26 22 129,-13-5-129,-7 1 0,1 6 129,-6 8-129,2 3 129,-2 5-129,1 5 0,-1 4 0,5-2 0,-2 5-129,3-1 0,2-4 129,-5-2-129,3-9 129,-4-3-129,2-10 129,-5-5-129,0-18 129,0 20 0,0-20-129,0 0-258,0 0-645,-23-6-1419,23 6-2193,0 0-516,-12-21-387</inkml:trace>
          <inkml:trace contextRef="#ctx0" brushRef="#br0" timeOffset="317.0182">124 418 3225,'21'-7'5031,"-5"6"-129,-1 1-774,-15 0-1935,38 1-516,-38-1-516,41 3-387,-22-3-129,7 4-387,-6-1-129,0 0 0,-3-3-129,-17 0 0,27 0-129,-27 0-258,29 0-645,-27-14-1806,-2 14-1806,26-13-516,-26 13-129</inkml:trace>
        </inkml:traceGroup>
      </inkml:traceGroup>
    </inkml:traceGroup>
  </inkml:traceGroup>
</inkml:ink>
</file>

<file path=ppt/ink/ink28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53.719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ED586003-5F7F-46CF-8D42-484AD8A443AC}" emma:medium="tactile" emma:mode="ink">
          <msink:context xmlns:msink="http://schemas.microsoft.com/ink/2010/main" type="writingRegion" rotatedBoundingBox="14607,16432 15162,16432 15162,17001 14607,17001">
            <msink:destinationLink direction="with" ref="{1EE224F9-8E3D-4CC8-9607-86BB9D97DA34}"/>
          </msink:context>
        </emma:interpretation>
      </emma:emma>
    </inkml:annotationXML>
    <inkml:traceGroup>
      <inkml:annotationXML>
        <emma:emma xmlns:emma="http://www.w3.org/2003/04/emma" version="1.0">
          <emma:interpretation id="{2011155A-5E20-4D92-98EC-0A50C1C37B78}" emma:medium="tactile" emma:mode="ink">
            <msink:context xmlns:msink="http://schemas.microsoft.com/ink/2010/main" type="paragraph" rotatedBoundingBox="14607,16432 15162,16432 15162,17001 14607,17001" alignmentLevel="1"/>
          </emma:interpretation>
        </emma:emma>
      </inkml:annotationXML>
      <inkml:traceGroup>
        <inkml:annotationXML>
          <emma:emma xmlns:emma="http://www.w3.org/2003/04/emma" version="1.0">
            <emma:interpretation id="{A0623AF1-EA53-4D3B-9B6D-B775269657BE}" emma:medium="tactile" emma:mode="ink">
              <msink:context xmlns:msink="http://schemas.microsoft.com/ink/2010/main" type="line" rotatedBoundingBox="14607,16432 15162,16432 15162,17001 14607,17001"/>
            </emma:interpretation>
          </emma:emma>
        </inkml:annotationXML>
        <inkml:traceGroup>
          <inkml:annotationXML>
            <emma:emma xmlns:emma="http://www.w3.org/2003/04/emma" version="1.0">
              <emma:interpretation id="{DF15CE3B-17B7-432F-BA09-57FFB7EC22B5}" emma:medium="tactile" emma:mode="ink">
                <msink:context xmlns:msink="http://schemas.microsoft.com/ink/2010/main" type="inkWord" rotatedBoundingBox="14607,16432 15162,16432 15162,17001 14607,17001"/>
              </emma:interpretation>
              <emma:one-of disjunction-type="recognition" id="oneOf0">
                <emma:interpretation id="interp0" emma:lang="en-US" emma:confidence="1">
                  <emma:literal>T</emma:literal>
                </emma:interpretation>
                <emma:interpretation id="interp1" emma:lang="en-US" emma:confidence="0">
                  <emma:literal>t</emma:literal>
                </emma:interpretation>
                <emma:interpretation id="interp2" emma:lang="en-US" emma:confidence="0">
                  <emma:literal>J</emma:literal>
                </emma:interpretation>
                <emma:interpretation id="interp3" emma:lang="en-US" emma:confidence="0">
                  <emma:literal>P</emma:literal>
                </emma:interpretation>
                <emma:interpretation id="interp4" emma:lang="en-US" emma:confidence="0">
                  <emma:literal>I</emma:literal>
                </emma:interpretation>
              </emma:one-of>
            </emma:emma>
          </inkml:annotationXML>
          <inkml:trace contextRef="#ctx0" brushRef="#br0">-4 64 2322,'0'-17'4515,"11"-4"129,-2 4-2064,17 17-516,-15-9-258,19 10-387,-11-5-258,9 9-258,-7-5-129,6 9-387,-6-3-129,3 8-129,-2-5 0,1 3-129,-2-6 0,4 0 0,-2-4-129,2 0 129,0-2 0,0 0-258,5 0-258,-11-15-903,15 15-2322,-12-1-1032,-4 1-258,-2-2-258</inkml:trace>
          <inkml:trace contextRef="#ctx0" brushRef="#br0" timeOffset="-437.025">249 127 516,'0'0'4644,"0"0"387,0 0-387,0 0-2193,15 30-774,-15-30-645,4 27-258,-3-7-258,6 8-258,-1 2 129,3 3-258,-2 3 0,0-3 0,-3 8-129,2-11 0,-3 7 0,0-17 0,0 4 0,-3-24-129,1 33 129,-1-33-258,0 0-129,0 0-387,2 17-903,-2-17-2967,-2-11-258,2 11-258</inkml:trace>
        </inkml:traceGroup>
      </inkml:traceGroup>
    </inkml:traceGroup>
  </inkml:traceGroup>
</inkml:ink>
</file>

<file path=ppt/ink/ink29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52.194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941C0FC1-4100-48CF-B929-E32B12DED168}" emma:medium="tactile" emma:mode="ink">
          <msink:context xmlns:msink="http://schemas.microsoft.com/ink/2010/main" type="writingRegion" rotatedBoundingBox="12494,16683 12923,16683 12923,17190 12494,17190">
            <msink:destinationLink direction="with" ref="{DB21CD39-2E6C-46C6-89D5-A41CBB9C0945}"/>
          </msink:context>
        </emma:interpretation>
      </emma:emma>
    </inkml:annotationXML>
    <inkml:traceGroup>
      <inkml:annotationXML>
        <emma:emma xmlns:emma="http://www.w3.org/2003/04/emma" version="1.0">
          <emma:interpretation id="{4F971FA5-0D51-4964-B796-3AB65F4BA0B6}" emma:medium="tactile" emma:mode="ink">
            <msink:context xmlns:msink="http://schemas.microsoft.com/ink/2010/main" type="paragraph" rotatedBoundingBox="12494,16683 12923,16683 12923,17190 12494,17190" alignmentLevel="1"/>
          </emma:interpretation>
        </emma:emma>
      </inkml:annotationXML>
      <inkml:traceGroup>
        <inkml:annotationXML>
          <emma:emma xmlns:emma="http://www.w3.org/2003/04/emma" version="1.0">
            <emma:interpretation id="{F0B87D90-50A7-4618-95D4-B9CF95499DD5}" emma:medium="tactile" emma:mode="ink">
              <msink:context xmlns:msink="http://schemas.microsoft.com/ink/2010/main" type="line" rotatedBoundingBox="12494,16683 12923,16683 12923,17190 12494,17190"/>
            </emma:interpretation>
          </emma:emma>
        </inkml:annotationXML>
        <inkml:traceGroup>
          <inkml:annotationXML>
            <emma:emma xmlns:emma="http://www.w3.org/2003/04/emma" version="1.0">
              <emma:interpretation id="{F6D68852-CFDB-485F-B123-173DD2721E53}" emma:medium="tactile" emma:mode="ink">
                <msink:context xmlns:msink="http://schemas.microsoft.com/ink/2010/main" type="inkWord" rotatedBoundingBox="12494,16683 12923,16683 12923,17190 12494,17190"/>
              </emma:interpretation>
              <emma:one-of disjunction-type="recognition" id="oneOf0">
                <emma:interpretation id="interp0" emma:lang="en-US" emma:confidence="1">
                  <emma:literal>T</emma:literal>
                </emma:interpretation>
                <emma:interpretation id="interp1" emma:lang="en-US" emma:confidence="0">
                  <emma:literal>Y</emma:literal>
                </emma:interpretation>
                <emma:interpretation id="interp2" emma:lang="en-US" emma:confidence="0">
                  <emma:literal>+</emma:literal>
                </emma:interpretation>
                <emma:interpretation id="interp3" emma:lang="en-US" emma:confidence="0">
                  <emma:literal>7</emma:literal>
                </emma:interpretation>
                <emma:interpretation id="interp4" emma:lang="en-US" emma:confidence="0">
                  <emma:literal>y</emma:literal>
                </emma:interpretation>
              </emma:one-of>
            </emma:emma>
          </inkml:annotationXML>
          <inkml:trace contextRef="#ctx0" brushRef="#br0">17 1 3096,'-20'2'4644,"20"-2"387,0 0-2322,17 0-387,-17 0-645,38 0-387,-18-5-387,15 5-129,-7 0-258,8 6-258,-3 1 0,3-3-258,-6-1 129,-2-1 0,0-1-129,-4-1 0,-3 0 0,-3 0-129,-4-3 0,-14 3-387,23-3-774,-23 3-1161,0-15-2451,0 15-258,-15 0-129</inkml:trace>
          <inkml:trace contextRef="#ctx0" brushRef="#br0" timeOffset="284.0162">230 21 1419,'0'0'4644,"0"0"516,0 0-774,0 13-2193,0-13-516,7 31-516,-4-14-387,7 28-129,-3-4-258,3 6-129,-3 3-129,-3-5-129,4-1 0,-6-5-129,3 1 129,0-20 0,-3-1-129,-2-19 0,4 17 0,-4-17-645,4 16-516,-4-16-2709,0 0-774,0 0-387,0 0 0</inkml:trace>
        </inkml:traceGroup>
      </inkml:traceGroup>
    </inkml:traceGroup>
  </inkml:traceGroup>
</inkml:ink>
</file>

<file path=ppt/ink/ink30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4:59.092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CEC4B00F-BC61-4A15-90D2-FA56057D03AD}" emma:medium="tactile" emma:mode="ink">
          <msink:context xmlns:msink="http://schemas.microsoft.com/ink/2010/main" type="writingRegion" rotatedBoundingBox="13023,18338 10511,18397 10486,17361 12999,17302">
            <msink:destinationLink direction="with" ref="{DB21CD39-2E6C-46C6-89D5-A41CBB9C0945}"/>
          </msink:context>
        </emma:interpretation>
      </emma:emma>
    </inkml:annotationXML>
    <inkml:traceGroup>
      <inkml:annotationXML>
        <emma:emma xmlns:emma="http://www.w3.org/2003/04/emma" version="1.0">
          <emma:interpretation id="{46F0EAAE-1AE2-45EB-BC0F-7C4879DD8473}" emma:medium="tactile" emma:mode="ink">
            <msink:context xmlns:msink="http://schemas.microsoft.com/ink/2010/main" type="paragraph" rotatedBoundingBox="13023,18338 10511,18397 10486,17361 12999,17302" alignmentLevel="1"/>
          </emma:interpretation>
        </emma:emma>
      </inkml:annotationXML>
      <inkml:traceGroup>
        <inkml:annotationXML>
          <emma:emma xmlns:emma="http://www.w3.org/2003/04/emma" version="1.0">
            <emma:interpretation id="{685ABF4B-203B-4E60-9D5C-456A4B5C57D9}" emma:medium="tactile" emma:mode="ink">
              <msink:context xmlns:msink="http://schemas.microsoft.com/ink/2010/main" type="line" rotatedBoundingBox="13023,18338 10511,18397 10486,17361 12999,17302"/>
            </emma:interpretation>
          </emma:emma>
        </inkml:annotationXML>
        <inkml:traceGroup>
          <inkml:annotationXML>
            <emma:emma xmlns:emma="http://www.w3.org/2003/04/emma" version="1.0">
              <emma:interpretation id="{6AD864C1-FB8D-412F-A5F0-5215E95C7202}" emma:medium="tactile" emma:mode="ink">
                <msink:context xmlns:msink="http://schemas.microsoft.com/ink/2010/main" type="inkWord" rotatedBoundingBox="10428,17601 11322,17342 11585,18250 10692,18509"/>
              </emma:interpretation>
              <emma:one-of disjunction-type="recognition" id="oneOf0">
                <emma:interpretation id="interp0" emma:lang="en-US" emma:confidence="0">
                  <emma:literal>If</emma:literal>
                </emma:interpretation>
                <emma:interpretation id="interp1" emma:lang="en-US" emma:confidence="0">
                  <emma:literal>IF</emma:literal>
                </emma:interpretation>
                <emma:interpretation id="interp2" emma:lang="en-US" emma:confidence="0">
                  <emma:literal>if</emma:literal>
                </emma:interpretation>
                <emma:interpretation id="interp3" emma:lang="en-US" emma:confidence="0">
                  <emma:literal>f</emma:literal>
                </emma:interpretation>
                <emma:interpretation id="interp4" emma:lang="en-US" emma:confidence="0">
                  <emma:literal>F}</emma:literal>
                </emma:interpretation>
              </emma:one-of>
            </emma:emma>
          </inkml:annotationXML>
          <inkml:trace contextRef="#ctx0" brushRef="#br0">1 0 1032,'4'17'4257,"3"11"516,-7-6-1935,0-4-903,16 14-516,-16-8-129,14 20-129,-10-10-516,6 15-129,-8-4-129,5 11 0,-7-5-258,1 14 129,-1-7-258,0-1 0,0 3-129,0-3 129,2-10-258,-2-2 0,7-5-258,-7-6-387,4-2-774,-4-6-3096,0-26 258,0 21-516</inkml:trace>
          <inkml:trace contextRef="#ctx0" brushRef="#br0" timeOffset="57195.2714">-713 731 3354,'30'0'5160,"-16"0"129,-14 0-2193,44 0-903,-44 0-645,36-7-516,-36 7-258,33 0-516,-33 0-129,27-4-258,-11 4-387,-16 0-1290,20-19-2838,-20 19-258,24-17-387,-24 17-129</inkml:trace>
          <inkml:trace contextRef="#ctx0" brushRef="#br0" timeOffset="56902.2546">-567 392 4257,'0'0'5160,"0"0"-387,5-10-2193,-5 10-774,0 0-645,0 0-258,0 0-387,-8-3-129,8 3 0,-22-2-129,6 0-129,-1 2 0,-1 0-129,-2-3 0,0 3 0,-5-4 0,5-2 0,-1 4 0,1-3 0,1 4 0,19 1 129,-23 0-258,23 0 258,-13 21-129,12-4 0,1 2 0,1 4 0,2 2 0,4 6 0,3 2 0,3 3-129,3 5 129,-6 3 0,7-1 0,-8 1 0,5 7 0,-2-5-129,-2-6 129,0 3-129,-5-7 0,7-4-387,-11-3 0,11-1-645,-12-28-903,4 16-2193,-4-16-903,0 0 0</inkml:trace>
        </inkml:traceGroup>
        <inkml:traceGroup>
          <inkml:annotationXML>
            <emma:emma xmlns:emma="http://www.w3.org/2003/04/emma" version="1.0">
              <emma:interpretation id="{E2F68735-6707-4951-A486-CD2E3F02CB20}" emma:medium="tactile" emma:mode="ink">
                <msink:context xmlns:msink="http://schemas.microsoft.com/ink/2010/main" type="inkWord" rotatedBoundingBox="13008,17642 13020,18243 12612,18251 12600,17650"/>
              </emma:interpretation>
              <emma:one-of disjunction-type="recognition" id="oneOf1">
                <emma:interpretation id="interp5" emma:lang="en-US" emma:confidence="0">
                  <emma:literal>F</emma:literal>
                </emma:interpretation>
                <emma:interpretation id="interp6" emma:lang="en-US" emma:confidence="0">
                  <emma:literal>f</emma:literal>
                </emma:interpretation>
                <emma:interpretation id="interp7" emma:lang="en-US" emma:confidence="0">
                  <emma:literal>E</emma:literal>
                </emma:interpretation>
                <emma:interpretation id="interp8" emma:lang="en-US" emma:confidence="0">
                  <emma:literal>[</emma:literal>
                </emma:interpretation>
                <emma:interpretation id="interp9" emma:lang="en-US" emma:confidence="0">
                  <emma:literal>G</emma:literal>
                </emma:interpretation>
              </emma:one-of>
            </emma:emma>
          </inkml:annotationXML>
          <inkml:trace contextRef="#ctx0" brushRef="#br0" timeOffset="58335.3366">1442 616 1806,'24'-4'4902,"-24"4"-129,17-15-1806,6 15-516,-23 0-645,29 0-387,-29 0-258,32-8-129,-16-1-516,4 6-129,-3-2-258,2 2 0,-5 0-129,-14 3 0,22-1 0,-22 1-129,0 0-387,0 0-645,18 7-1935,-18-7-1677,0 0-516,0 0 0</inkml:trace>
          <inkml:trace contextRef="#ctx0" brushRef="#br0" timeOffset="58026.3189">1612 318 2193,'17'0'5031,"-17"0"-129,0 0-258,-13-9-2709,13 9-774,-16 0-645,16 0-258,-27 0-129,27 0 0,-28-4-129,28 4 0,-33 0 0,14 0 0,-2 0 0,-4 0 0,1 7 129,-3-1-129,0 1 129,1 2 0,4-4-129,4 7 129,18-12-129,-22 17 129,22-17-129,0 18 0,0-18 0,7 19-129,2-2 258,7 10-129,-5-7 0,5 14 0,-3-7 129,1 7 129,-2 8-516,-2-2 516,0-2-258,1 2-258,-4-6 258,2 0 0,-1-2-129,-2-5 129,-2-7-129,2-1 0,-6-19 0,4 16-258,-4-16-774,0 0-1419,0 0-2193,0 0-258,-1-15 0</inkml:trace>
        </inkml:traceGroup>
      </inkml:traceGroup>
    </inkml:traceGroup>
  </inkml:traceGroup>
</inkml:ink>
</file>

<file path=ppt/ink/ink31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54.910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42B6ACEA-8C1E-4619-8A06-308B9816B203}" emma:medium="tactile" emma:mode="ink">
          <msink:context xmlns:msink="http://schemas.microsoft.com/ink/2010/main" type="writingRegion" rotatedBoundingBox="16783,16234 17257,16234 17257,16842 16783,16842">
            <msink:destinationLink direction="with" ref="{1EE224F9-8E3D-4CC8-9607-86BB9D97DA34}"/>
            <msink:destinationLink direction="with" ref="{B08CA72F-1905-4A85-9A58-E1A1AE46DD61}"/>
          </msink:context>
        </emma:interpretation>
      </emma:emma>
    </inkml:annotationXML>
    <inkml:traceGroup>
      <inkml:annotationXML>
        <emma:emma xmlns:emma="http://www.w3.org/2003/04/emma" version="1.0">
          <emma:interpretation id="{A2F39332-2064-4331-A586-405E44E6B6A3}" emma:medium="tactile" emma:mode="ink">
            <msink:context xmlns:msink="http://schemas.microsoft.com/ink/2010/main" type="paragraph" rotatedBoundingBox="16783,16234 17257,16234 17257,16842 16783,16842" alignmentLevel="1"/>
          </emma:interpretation>
        </emma:emma>
      </inkml:annotationXML>
      <inkml:traceGroup>
        <inkml:annotationXML>
          <emma:emma xmlns:emma="http://www.w3.org/2003/04/emma" version="1.0">
            <emma:interpretation id="{23C15AD3-9BEA-47CF-ABE4-2FFF5A3186DB}" emma:medium="tactile" emma:mode="ink">
              <msink:context xmlns:msink="http://schemas.microsoft.com/ink/2010/main" type="line" rotatedBoundingBox="16783,16234 17257,16234 17257,16842 16783,16842"/>
            </emma:interpretation>
          </emma:emma>
        </inkml:annotationXML>
        <inkml:traceGroup>
          <inkml:annotationXML>
            <emma:emma xmlns:emma="http://www.w3.org/2003/04/emma" version="1.0">
              <emma:interpretation id="{6C38399D-1682-488C-AD89-EB92923FC036}" emma:medium="tactile" emma:mode="ink">
                <msink:context xmlns:msink="http://schemas.microsoft.com/ink/2010/main" type="inkWord" rotatedBoundingBox="16783,16234 17257,16234 17257,16842 16783,16842"/>
              </emma:interpretation>
              <emma:one-of disjunction-type="recognition" id="oneOf0">
                <emma:interpretation id="interp0" emma:lang="en-US" emma:confidence="1">
                  <emma:literal>T</emma:literal>
                </emma:interpretation>
                <emma:interpretation id="interp1" emma:lang="en-US" emma:confidence="0">
                  <emma:literal>t</emma:literal>
                </emma:interpretation>
                <emma:interpretation id="interp2" emma:lang="en-US" emma:confidence="0">
                  <emma:literal>I</emma:literal>
                </emma:interpretation>
                <emma:interpretation id="interp3" emma:lang="en-US" emma:confidence="0">
                  <emma:literal>x</emma:literal>
                </emma:interpretation>
                <emma:interpretation id="interp4" emma:lang="en-US" emma:confidence="0">
                  <emma:literal>Y</emma:literal>
                </emma:interpretation>
              </emma:one-of>
            </emma:emma>
          </inkml:annotationXML>
          <inkml:trace contextRef="#ctx0" brushRef="#br0">40 38 1032,'-18'-13'3999,"5"-2"129,13 15-1806,0 0-645,-9-19-387,9 19-129,0 0-129,2 14-129,-2-14 258,20 16-258,-20-16-129,46 17-129,-13-10 0,10 3-129,1-8-258,9 4 0,-6-2-129,2 0 0,-6-1-258,-10-2 258,-8 3-258,-8-4-258,2 19-1548,-19-19-2709,0 0-258,0 0-387,-17 10 129</inkml:trace>
          <inkml:trace contextRef="#ctx0" brushRef="#br0" timeOffset="-436.0249">199 91 774,'-1'21'3999,"1"-21"258,0 0-2064,1 30-645,-1-13-258,6 19-129,-6-8-516,10 18 129,-7-12-129,10 16-258,-10-14 0,8 12 0,-4-13-258,3-1-129,-1-6-129,-3-6-129,-2-4 0,-4-18 0,6 25-387,-6-25-516,0 0-1935,0 0-1290,-10 0-129</inkml:trace>
        </inkml:traceGroup>
      </inkml:traceGroup>
    </inkml:traceGroup>
  </inkml:traceGroup>
</inkml:ink>
</file>

<file path=ppt/ink/ink32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09.166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16357A6E-282A-4209-B313-C48FAFD76149}" emma:medium="tactile" emma:mode="ink">
          <msink:context xmlns:msink="http://schemas.microsoft.com/ink/2010/main" type="writingRegion" rotatedBoundingBox="16370,12404 18601,12668 18499,13534 16267,13270">
            <msink:destinationLink direction="with" ref="{1EE224F9-8E3D-4CC8-9607-86BB9D97DA34}"/>
            <msink:destinationLink direction="with" ref="{B08CA72F-1905-4A85-9A58-E1A1AE46DD61}"/>
          </msink:context>
        </emma:interpretation>
      </emma:emma>
    </inkml:annotationXML>
    <inkml:traceGroup>
      <inkml:annotationXML>
        <emma:emma xmlns:emma="http://www.w3.org/2003/04/emma" version="1.0">
          <emma:interpretation id="{A11575C7-BC48-4F78-9B56-1B793F6BB160}" emma:medium="tactile" emma:mode="ink">
            <msink:context xmlns:msink="http://schemas.microsoft.com/ink/2010/main" type="paragraph" rotatedBoundingBox="16370,12404 18601,12668 18499,13534 16267,13270" alignmentLevel="1"/>
          </emma:interpretation>
        </emma:emma>
      </inkml:annotationXML>
      <inkml:traceGroup>
        <inkml:annotationXML>
          <emma:emma xmlns:emma="http://www.w3.org/2003/04/emma" version="1.0">
            <emma:interpretation id="{9ACA793F-2C34-4DBB-9176-6A7D5D7AAD1A}" emma:medium="tactile" emma:mode="ink">
              <msink:context xmlns:msink="http://schemas.microsoft.com/ink/2010/main" type="line" rotatedBoundingBox="16370,12404 18601,12668 18499,13534 16267,13270"/>
            </emma:interpretation>
          </emma:emma>
        </inkml:annotationXML>
        <inkml:traceGroup>
          <inkml:annotationXML>
            <emma:emma xmlns:emma="http://www.w3.org/2003/04/emma" version="1.0">
              <emma:interpretation id="{691501E4-DE98-456F-ADAE-A537518B7B11}" emma:medium="tactile" emma:mode="ink">
                <msink:context xmlns:msink="http://schemas.microsoft.com/ink/2010/main" type="inkWord" rotatedBoundingBox="16370,12404 18601,12668 18499,13534 16267,13270"/>
              </emma:interpretation>
              <emma:one-of disjunction-type="recognition" id="oneOf0">
                <emma:interpretation id="interp0" emma:lang="en-US" emma:confidence="0">
                  <emma:literal>7pvq</emma:literal>
                </emma:interpretation>
                <emma:interpretation id="interp1" emma:lang="en-US" emma:confidence="0">
                  <emma:literal>pug</emma:literal>
                </emma:interpretation>
                <emma:interpretation id="interp2" emma:lang="en-US" emma:confidence="0">
                  <emma:literal>7puq</emma:literal>
                </emma:interpretation>
                <emma:interpretation id="interp3" emma:lang="en-US" emma:confidence="0">
                  <emma:literal>7pvg</emma:literal>
                </emma:interpretation>
                <emma:interpretation id="interp4" emma:lang="en-US" emma:confidence="0">
                  <emma:literal>Pug</emma:literal>
                </emma:interpretation>
              </emma:one-of>
            </emma:emma>
          </inkml:annotationXML>
          <inkml:trace contextRef="#ctx0" brushRef="#br0">13647 8009 1032,'0'0'4515,"0"0"0,0 0-129,0 0-2580,30 19-129,-13-19-387,16 7-387,-4-7-258,8 0 0,-4 0-129,3-3 0,-6-1-387,1-4 129,-9 2 0,-2 1-129,-20 5 0,26-4 129,-26 4-129,0 0-129,10 15 258,-10 2-258,0 2 129,-2 2-129,-2 11 0,-2-3 0,0 2 0,2 6 0,0-2 0,1 1 0,0 3-129,0-2 0,3-3-129,-1-7-258,1 10-1161,0-17-2322,1-3-903,-1-17 0,16 6-258</inkml:trace>
          <inkml:trace contextRef="#ctx0" brushRef="#br0" timeOffset="636.0363">14237 8184 3612,'48'-16'4515,"-13"15"-258,3 1-1548,-8-1-774,13 2-903,-14 4-258,5 9-387,-12 0-129,-7 1 0,-7 2-258,-8 4 129,0-2-129,-13 3 0,-6 0 0,-7-2 0,-2 1-129,-5-4-387,6 9-1548,-6-6-2064,1-10-387,8 2-129</inkml:trace>
          <inkml:trace contextRef="#ctx0" brushRef="#br0" timeOffset="344.0196">14282 8094 4128,'10'-15'5031,"9"0"-387,-19 15-258,0 0-2967,-1 8-645,-2 12-258,-10 4-129,9 11-129,-5 6-129,6 13-129,0 3 0,3 4 258,3 6-516,1-1 258,5-5-258,-2-8 129,3-6-258,-8-14-258,8 1-1419,-10-16-2064,0-18-516,0 0-129,0 0 130</inkml:trace>
          <inkml:trace contextRef="#ctx0" brushRef="#br0" timeOffset="1124.0642">14871 8126 2967,'-5'29'4386,"5"-29"-387,6 28-1419,11-2-1419,-8-3-129,12 11 0,-9-6-516,6 1-129,-3-5 0,-1-3-129,-4-5 0,-10-16 0,18 7 129,-18-7 0,22-7 0,-22 7 0,23-34 0,-6 13 0,-4-8 0,8-1-129,-6-3-129,2 2-129,-1 1 129,-4 5-129,0 3-129,-4 6 0,-8 16 0,9-21-516,-9 21-258,0 0-1677,0 0-1935,0 0 0,0 0-516</inkml:trace>
          <inkml:trace contextRef="#ctx0" brushRef="#br0" timeOffset="2004.1146">15662 8086 3870,'0'0'4773,"0"0"-129,8-21-516,-8 21-2193,0 0-774,0 0-387,-12-21-129,12 21-258,-18-15-129,18 15 129,-25-11-258,25 11 129,-28 0-129,28 0-129,-30 5 0,13 11 0,-1 9 0,2 3 0,-1-1 0,2 0-129,4 3 129,4-3 0,5-1 0,2-6-129,0-20 129,16 25 129,-2-17-258,4-1 129,0-3 0,1-3 0,-1-1-129,0 0 129,-3-1-129,-15 1 129,23-19 0,-23 19-129,17-21 129,-17 21 0,10-23 0,-10 23 0,8-21 0,-8 21 129,0 0-129,0 0 0,0 0 129,0 0-129,0 16 129,0 12 0,-5 0 0,1 8 0,-5 11-129,2 7 129,3 4-129,-3 5 0,1-1 0,3-2 0,2-7 0,1-6 0,0-13 129,3-7-129,-3-27 0,18 18 129,-18-18 0,29-11-129,-11-12 129,5-4 0,0-1 129,4-2-129,-5-3 0,1 3-129,-2 6 0,-5 2-129,-16 22-387,17-29-516,-17 29-3483,0 0-387,0 0-258,0 0-258</inkml:trace>
        </inkml:traceGroup>
      </inkml:traceGroup>
    </inkml:traceGroup>
  </inkml:traceGroup>
</inkml:ink>
</file>

<file path=ppt/ink/ink33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59.907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A36D3C39-642D-4905-AB1A-491FEE5BCC15}" emma:medium="tactile" emma:mode="ink">
          <msink:context xmlns:msink="http://schemas.microsoft.com/ink/2010/main" type="writingRegion" rotatedBoundingBox="16699,17503 17173,17503 17173,18071 16699,18071">
            <msink:destinationLink direction="with" ref="{1EE224F9-8E3D-4CC8-9607-86BB9D97DA34}"/>
            <msink:destinationLink direction="with" ref="{B08CA72F-1905-4A85-9A58-E1A1AE46DD61}"/>
          </msink:context>
        </emma:interpretation>
      </emma:emma>
    </inkml:annotationXML>
    <inkml:traceGroup>
      <inkml:annotationXML>
        <emma:emma xmlns:emma="http://www.w3.org/2003/04/emma" version="1.0">
          <emma:interpretation id="{AA1D3B39-2225-43E5-A21B-2472497F8527}" emma:medium="tactile" emma:mode="ink">
            <msink:context xmlns:msink="http://schemas.microsoft.com/ink/2010/main" type="paragraph" rotatedBoundingBox="16699,17503 17173,17503 17173,18071 16699,18071" alignmentLevel="1"/>
          </emma:interpretation>
        </emma:emma>
      </inkml:annotationXML>
      <inkml:traceGroup>
        <inkml:annotationXML>
          <emma:emma xmlns:emma="http://www.w3.org/2003/04/emma" version="1.0">
            <emma:interpretation id="{F83B77F0-C98D-42AE-9F07-95E647F6795D}" emma:medium="tactile" emma:mode="ink">
              <msink:context xmlns:msink="http://schemas.microsoft.com/ink/2010/main" type="line" rotatedBoundingBox="16699,17503 17173,17503 17173,18071 16699,18071"/>
            </emma:interpretation>
          </emma:emma>
        </inkml:annotationXML>
        <inkml:traceGroup>
          <inkml:annotationXML>
            <emma:emma xmlns:emma="http://www.w3.org/2003/04/emma" version="1.0">
              <emma:interpretation id="{27CDE1C1-1B37-4F8A-9B81-89CFCABF32D6}" emma:medium="tactile" emma:mode="ink">
                <msink:context xmlns:msink="http://schemas.microsoft.com/ink/2010/main" type="inkWord" rotatedBoundingBox="16699,17503 17173,17503 17173,18071 16699,18071"/>
              </emma:interpretation>
              <emma:one-of disjunction-type="recognition" id="oneOf0">
                <emma:interpretation id="interp0" emma:lang="en-US" emma:confidence="1">
                  <emma:literal>T</emma:literal>
                </emma:interpretation>
                <emma:interpretation id="interp1" emma:lang="en-US" emma:confidence="0">
                  <emma:literal>t</emma:literal>
                </emma:interpretation>
                <emma:interpretation id="interp2" emma:lang="en-US" emma:confidence="0">
                  <emma:literal>I</emma:literal>
                </emma:interpretation>
                <emma:interpretation id="interp3" emma:lang="en-US" emma:confidence="0">
                  <emma:literal>Y</emma:literal>
                </emma:interpretation>
                <emma:interpretation id="interp4" emma:lang="en-US" emma:confidence="0">
                  <emma:literal>5</emma:literal>
                </emma:interpretation>
              </emma:one-of>
            </emma:emma>
          </inkml:annotationXML>
          <inkml:trace contextRef="#ctx0" brushRef="#br0">-1 2 3999,'0'11'4644,"0"8"129,10 1-2451,-10-20-387,24 3-516,-24-3-258,43-3-129,-17-10-129,14 13-258,-4-10-258,8 6-258,-4-2 0,3 2-258,-4 4 0,-5 0-258,1 2-258,-20-7-1161,12 5-2967,-27 0-129,18 7-645,-18-7 388</inkml:trace>
          <inkml:trace contextRef="#ctx0" brushRef="#br0" timeOffset="-360.0206">179 65 4128,'12'18'4773,"-12"-18"-903,20 33-1290,-20-33-645,1 22-516,-1-22-516,3 41-258,-2-19-387,4 12 0,-2 5-129,2 0 0,1 1-258,1 0 129,2-5 0,-2 0 0,2-6 0,-5-9-129,-4-20 0,11 22 0,-11-22-387,3 15-516,-3-15-1032,2 21-2580,-2-21-258,0 0-258</inkml:trace>
        </inkml:traceGroup>
      </inkml:traceGroup>
    </inkml:traceGroup>
  </inkml:traceGroup>
</inkml:ink>
</file>

<file path=ppt/ink/ink34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4:15:58.682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24A74E2D-7554-45C3-A027-2A00BF1CA438}" emma:medium="tactile" emma:mode="ink">
          <msink:context xmlns:msink="http://schemas.microsoft.com/ink/2010/main" type="writingRegion" rotatedBoundingBox="14706,17598 15241,17598 15241,18143 14706,18143">
            <msink:destinationLink direction="with" ref="{1EE224F9-8E3D-4CC8-9607-86BB9D97DA34}"/>
          </msink:context>
        </emma:interpretation>
      </emma:emma>
    </inkml:annotationXML>
    <inkml:traceGroup>
      <inkml:annotationXML>
        <emma:emma xmlns:emma="http://www.w3.org/2003/04/emma" version="1.0">
          <emma:interpretation id="{326A6F21-21CD-4D8F-9A32-BDE08BF880D1}" emma:medium="tactile" emma:mode="ink">
            <msink:context xmlns:msink="http://schemas.microsoft.com/ink/2010/main" type="paragraph" rotatedBoundingBox="14706,17598 15241,17598 15241,18143 14706,18143" alignmentLevel="1"/>
          </emma:interpretation>
        </emma:emma>
      </inkml:annotationXML>
      <inkml:traceGroup>
        <inkml:annotationXML>
          <emma:emma xmlns:emma="http://www.w3.org/2003/04/emma" version="1.0">
            <emma:interpretation id="{FB17B6E1-A114-42B8-AB5A-84464BE51A38}" emma:medium="tactile" emma:mode="ink">
              <msink:context xmlns:msink="http://schemas.microsoft.com/ink/2010/main" type="line" rotatedBoundingBox="14706,17598 15241,17598 15241,18143 14706,18143"/>
            </emma:interpretation>
          </emma:emma>
        </inkml:annotationXML>
        <inkml:traceGroup>
          <inkml:annotationXML>
            <emma:emma xmlns:emma="http://www.w3.org/2003/04/emma" version="1.0">
              <emma:interpretation id="{D2DEB1CF-0E67-45AA-BC92-4E816208B08B}" emma:medium="tactile" emma:mode="ink">
                <msink:context xmlns:msink="http://schemas.microsoft.com/ink/2010/main" type="inkWord" rotatedBoundingBox="14706,17598 15241,17598 15241,18143 14706,18143"/>
              </emma:interpretation>
              <emma:one-of disjunction-type="recognition" id="oneOf0">
                <emma:interpretation id="interp0" emma:lang="en-US" emma:confidence="1">
                  <emma:literal>T</emma:literal>
                </emma:interpretation>
                <emma:interpretation id="interp1" emma:lang="en-US" emma:confidence="0">
                  <emma:literal>Y</emma:literal>
                </emma:interpretation>
                <emma:interpretation id="interp2" emma:lang="en-US" emma:confidence="0">
                  <emma:literal>7</emma:literal>
                </emma:interpretation>
                <emma:interpretation id="interp3" emma:lang="en-US" emma:confidence="0">
                  <emma:literal>J</emma:literal>
                </emma:interpretation>
                <emma:interpretation id="interp4" emma:lang="en-US" emma:confidence="0">
                  <emma:literal>f</emma:literal>
                </emma:interpretation>
              </emma:one-of>
            </emma:emma>
          </inkml:annotationXML>
          <inkml:trace contextRef="#ctx0" brushRef="#br0">42 40 774,'0'0'3870,"-25"1"-1677,25-1-129,0 0-258,-18 0-129,18 0 129,8 6-258,21 2-129,-6-8-387,20 7 129,-5-14-258,21 6-129,-7-13-387,9 8 129,-11-6-258,0 7 0,-7-5-129,-6 4 0,-9 3-129,-14 3-129,-14 0-774,0 0-903,0 16-2838,-10-7-387,-10 0-387</inkml:trace>
          <inkml:trace contextRef="#ctx0" brushRef="#br0" timeOffset="264.0151">339 28 3096,'-11'9'4902,"7"9"-129,2-2-2064,2-16-1032,0 26-387,0-4-645,2 20-258,0-2 0,8 8-129,-2-2-258,0 5 129,1-2-129,-1-9 0,1-7-129,-6-5 0,5-8-387,-8-20-516,9 27-1290,-9-27-2064,0 0-516,0 0-129</inkml:trace>
        </inkml:traceGroup>
      </inkml:traceGroup>
    </inkml:traceGroup>
  </inkml:traceGroup>
</inkml:ink>
</file>

<file path=ppt/ink/ink35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6:03:10.846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4F5C8042-7AF3-417D-9F84-06C4E2AF9867}" emma:medium="tactile" emma:mode="ink">
          <msink:context xmlns:msink="http://schemas.microsoft.com/ink/2010/main" type="writingRegion" rotatedBoundingBox="1678,2765 23815,1078 24774,13664 2637,15351"/>
        </emma:interpretation>
      </emma:emma>
    </inkml:annotationXML>
    <inkml:traceGroup>
      <inkml:annotationXML>
        <emma:emma xmlns:emma="http://www.w3.org/2003/04/emma" version="1.0">
          <emma:interpretation id="{4A9D84D4-1EBD-40F2-98E9-4D332EE342B7}" emma:medium="tactile" emma:mode="ink">
            <msink:context xmlns:msink="http://schemas.microsoft.com/ink/2010/main" type="paragraph" rotatedBoundingBox="1833,2270 23902,1674 23957,3716 1888,4312" alignmentLevel="1"/>
          </emma:interpretation>
        </emma:emma>
      </inkml:annotationXML>
      <inkml:traceGroup>
        <inkml:annotationXML>
          <emma:emma xmlns:emma="http://www.w3.org/2003/04/emma" version="1.0">
            <emma:interpretation id="{E3C7DEC2-1EBB-4FDC-960A-07AA6506BD72}" emma:medium="tactile" emma:mode="ink">
              <msink:context xmlns:msink="http://schemas.microsoft.com/ink/2010/main" type="line" rotatedBoundingBox="1833,2270 23902,1674 23957,3716 1888,4312"/>
            </emma:interpretation>
          </emma:emma>
        </inkml:annotationXML>
        <inkml:traceGroup>
          <inkml:annotationXML>
            <emma:emma xmlns:emma="http://www.w3.org/2003/04/emma" version="1.0">
              <emma:interpretation id="{046344F9-BFAE-418F-A179-5C123E42D4E9}" emma:medium="tactile" emma:mode="ink">
                <msink:context xmlns:msink="http://schemas.microsoft.com/ink/2010/main" type="inkWord" rotatedBoundingBox="1847,2798 2638,2777 2661,3596 1869,3618"/>
              </emma:interpretation>
              <emma:one-of disjunction-type="recognition" id="oneOf0">
                <emma:interpretation id="interp0" emma:lang="en-US" emma:confidence="0">
                  <emma:literal>&amp;</emma:literal>
                </emma:interpretation>
                <emma:interpretation id="interp1" emma:lang="en-US" emma:confidence="0">
                  <emma:literal>2</emma:literal>
                </emma:interpretation>
                <emma:interpretation id="interp2" emma:lang="en-US" emma:confidence="0">
                  <emma:literal>x</emma:literal>
                </emma:interpretation>
                <emma:interpretation id="interp3" emma:lang="en-US" emma:confidence="0">
                  <emma:literal>a</emma:literal>
                </emma:interpretation>
                <emma:interpretation id="interp4" emma:lang="en-US" emma:confidence="0">
                  <emma:literal>L</emma:literal>
                </emma:interpretation>
              </emma:one-of>
            </emma:emma>
          </inkml:annotationXML>
          <inkml:trace contextRef="#ctx0" brushRef="#br0">698 150 1548,'20'-25'3999,"-11"8"-645,-9 17-903,7-25-645,-7 25-516,7-17-129,-7 17-129,9-15-258,-9 15-129,8-18 129,-8 18-129,12-20-129,-12 20 0,10-14 0,-10 14-129,0 0 129,0 0-258,0 0 0,-10 28-129,-9 4 0,-5 10 129,-8 7-258,-3 15 129,-10 6 0,-2 7-129,-5 6 129,-2-3-129,-2-5 0,3-2 0,5-12 0,0-11 129,3-14-258,3-19 129,4-17 0,5-11 129,4-21-129,6-10 0,5-10 129,0-2-129,11-5 0,6 5 0,1 4 0,10 2 0,8 11-129,4 4 129,5 12-129,6 8 129,1 10 0,8 3 0,-1 20 129,4 8-258,0 8 258,1 8-258,0 3 258,-3 3-129,-2-5 0,-3-3 0,-8-6 0,-5-10 0,-6-5 0,-3-7 0,-16-14-258,21 15 0,-6-6-1161,-15-9-2967,0 0-516,20-1-129,-5-5-645</inkml:trace>
        </inkml:traceGroup>
        <inkml:traceGroup>
          <inkml:annotationXML>
            <emma:emma xmlns:emma="http://www.w3.org/2003/04/emma" version="1.0">
              <emma:interpretation id="{5335B030-AFDB-479E-AD91-02C64FF0394D}" emma:medium="tactile" emma:mode="ink">
                <msink:context xmlns:msink="http://schemas.microsoft.com/ink/2010/main" type="inkWord" rotatedBoundingBox="3511,2627 5150,2583 5190,4080 3552,4125"/>
              </emma:interpretation>
              <emma:one-of disjunction-type="recognition" id="oneOf1">
                <emma:interpretation id="interp5" emma:lang="en-US" emma:confidence="0">
                  <emma:literal>Ed</emma:literal>
                </emma:interpretation>
                <emma:interpretation id="interp6" emma:lang="en-US" emma:confidence="0">
                  <emma:literal>El</emma:literal>
                </emma:interpretation>
                <emma:interpretation id="interp7" emma:lang="en-US" emma:confidence="0">
                  <emma:literal>EM</emma:literal>
                </emma:interpretation>
                <emma:interpretation id="interp8" emma:lang="en-US" emma:confidence="0">
                  <emma:literal>Eh</emma:literal>
                </emma:interpretation>
                <emma:interpretation id="interp9" emma:lang="en-US" emma:confidence="0">
                  <emma:literal>ED</emma:literal>
                </emma:interpretation>
              </emma:one-of>
            </emma:emma>
          </inkml:annotationXML>
          <inkml:trace contextRef="#ctx0" brushRef="#br0" timeOffset="677.0387">1671 474 1419,'-1'21'5289,"31"-18"-258,0-3 0,14 0-2580,-5-19-1290,22 14 129,-9-14-516,14 6-258,-6-4-516,-1 0 0,-7 2-387,-9 2-129,0 13-903,-20-2-3225,3 2-129,-26 0-774,19 13 387</inkml:trace>
          <inkml:trace contextRef="#ctx0" brushRef="#br0" timeOffset="444.0254">1701 186 645,'0'0'4515,"-11"-21"387,11 21-258,17-25-2322,22 24-645,-6-15-387,17 11-258,-5-9-387,11 7 0,-6-3-258,2 3-258,-11 3-129,-2 1 129,-8-1-129,-6 2-129,-5 1 0,-4 1 0,-16 0-258,15-5-774,0 5-3225,-15 0-516,0 0-129,-20 19-516</inkml:trace>
          <inkml:trace contextRef="#ctx0" brushRef="#br0" timeOffset="888.0508">1887 800 4257,'20'8'5547,"15"-8"-645,2-10-129,13 1-3612,-3-12-387,15 9 0,-8-5-645,-2 2-258,-2 11-903,-25-7-3354,7 11-516,-14-7-258,-18 7-387</inkml:trace>
          <inkml:trace contextRef="#ctx0" brushRef="#br0" timeOffset="1556.089">2978 1201 1806,'10'63'4902,"-5"-42"129,-5-21-645,5 27-2967,-5-27-387,0 0-129,-17-27-387,6-2 0,-4-22-129,3-19-129,-3-28 0,5-19 0,0-18 0,2-8-258,3 0 129,3 3-129,2 12 0,0 15 0,7 22 0,8 20 0,6 18 0,8 12 0,7 14 129,2 11-129,1 8 0,1 8 0,-7 10 0,-7 14 0,-9 10 0,-13 8 0,-4 3 0,-17 5-129,-6 0 129,-3-6 0,0-4-129,5-4 129,7-7-258,6-7 258,8-5 0,13-4 258,13-1-516,3-1 258,5 3 0,-1 3 0,1 2 0,-5-1 0,-6 5 258,-7 1-258,-8 2 129,-8 2-129,0 1 129,-16-1-129,-2-3 129,-4-1-129,-5-1 0,0-2 0,0-4 0,4-6 0,0 1 0,2-9-774,13 14-2580,8-17-1290,0 0-387,0 0-258</inkml:trace>
        </inkml:traceGroup>
        <inkml:traceGroup>
          <inkml:annotationXML>
            <emma:emma xmlns:emma="http://www.w3.org/2003/04/emma" version="1.0">
              <emma:interpretation id="{0F0C67D6-A473-4115-8931-5A1C83E570BC}" emma:medium="tactile" emma:mode="ink">
                <msink:context xmlns:msink="http://schemas.microsoft.com/ink/2010/main" type="inkWord" rotatedBoundingBox="7465,2288 9016,2246 9059,3819 7507,3861"/>
              </emma:interpretation>
              <emma:one-of disjunction-type="recognition" id="oneOf2">
                <emma:interpretation id="interp10" emma:lang="en-US" emma:confidence="1">
                  <emma:literal>iff</emma:literal>
                </emma:interpretation>
                <emma:interpretation id="interp11" emma:lang="en-US" emma:confidence="0">
                  <emma:literal>itt</emma:literal>
                </emma:interpretation>
                <emma:interpretation id="interp12" emma:lang="en-US" emma:confidence="0">
                  <emma:literal>ift</emma:literal>
                </emma:interpretation>
                <emma:interpretation id="interp13" emma:lang="en-US" emma:confidence="0">
                  <emma:literal>aft</emma:literal>
                </emma:interpretation>
                <emma:interpretation id="interp14" emma:lang="en-US" emma:confidence="0">
                  <emma:literal>oft</emma:literal>
                </emma:interpretation>
              </emma:one-of>
            </emma:emma>
          </inkml:annotationXML>
          <inkml:trace contextRef="#ctx0" brushRef="#br0" timeOffset="2436.1393">5621 59 3999,'0'-15'4644,"0"15"0,0 0-2451,8 30-258,-8-13-387,7 19-516,-7-2-258,6 12 0,-6-3-258,6 5-129,-6-5-258,1-4 0,-1-8-129,2-5 0,-1-8 0,-1-18-516,7 19-1161,-7-19-2967,6-17-129,-6-9-387,0-17 0</inkml:trace>
          <inkml:trace contextRef="#ctx0" brushRef="#br0" timeOffset="2564.1466">5613-312 1419,'6'-64'4128,"-6"64"129,22-20-516,-4 15-3741,1 5-3354,-3 3-516,8 15-258</inkml:trace>
          <inkml:trace contextRef="#ctx0" brushRef="#br0" timeOffset="3343.1912">5884 179 1806,'21'-9'5031,"22"-1"-129,20 0-387,3-3-3225,23 13-129,1-7-516,4 7-387,-1 0-645,-13-4-645,3 4-129,-20-13-129,5 1 258,-15-22 258,-2-4 129,-5-14 516,-9-12 516,-3 8 645,-19-6 129,2 15 0,-17 0-129,-4 26 0,-22 6-258,-1 22-129,-12 30-258,3 19-129,-2 24-258,0 17 258,3 11-258,6 8 0,6 8 0,5 0 129,8-10-129,4-10 0,4-19 0,2-12-129,3-17 129,4-13 0,1-12-129,-4-17-387,6 3-1548,-10-17-2580,0-11-129,0-8-387</inkml:trace>
          <inkml:trace contextRef="#ctx0" brushRef="#br0" timeOffset="2915.1667">6433-205 3096,'25'-84'5160,"-21"37"-258,-4 6-258,-19-8-3354,11 22 0,-18-5-387,7 15-129,-9 10-387,1 7-129,-3 23-129,-1 17 0,3 20-129,1 19 129,2 23-258,5 15 129,5 13-129,0 8 0,7 9 0,1-7 0,4-4 0,-2-13-129,4-17 258,0-18-387,1-18 129,-2-22 0,2-15-645,0-33-2193,0 0-1677,0-17 0,0-23-516</inkml:trace>
          <inkml:trace contextRef="#ctx0" brushRef="#br0" timeOffset="3560.2036">6565 294 5805,'14'-27'5289,"13"17"-258,8-10-258,15 2-3225,6-7-903,17 1-129,-2-5-129,-1 9-258,-5 5 0,-8 2-387,-11 13-129,-23 0-258,0 13-1290,-23-13-2580,0 24-645,0-24-129,-18 19 0</inkml:trace>
        </inkml:traceGroup>
        <inkml:traceGroup>
          <inkml:annotationXML>
            <emma:emma xmlns:emma="http://www.w3.org/2003/04/emma" version="1.0">
              <emma:interpretation id="{3ED33C78-FEE8-4314-8E48-78F9B87479AE}" emma:medium="tactile" emma:mode="ink">
                <msink:context xmlns:msink="http://schemas.microsoft.com/ink/2010/main" type="inkWord" rotatedBoundingBox="11262,2342 15129,2238 15174,3905 11307,4009"/>
              </emma:interpretation>
              <emma:one-of disjunction-type="recognition" id="oneOf3">
                <emma:interpretation id="interp15" emma:lang="en-US" emma:confidence="0">
                  <emma:literal>LEP</emma:literal>
                </emma:interpretation>
                <emma:interpretation id="interp16" emma:lang="en-US" emma:confidence="0">
                  <emma:literal>FEP</emma:literal>
                </emma:interpretation>
                <emma:interpretation id="interp17" emma:lang="en-US" emma:confidence="0">
                  <emma:literal>TEPP</emma:literal>
                </emma:interpretation>
                <emma:interpretation id="interp18" emma:lang="en-US" emma:confidence="0">
                  <emma:literal>LEP,</emma:literal>
                </emma:interpretation>
                <emma:interpretation id="interp19" emma:lang="en-US" emma:confidence="0">
                  <emma:literal>KEMP</emma:literal>
                </emma:interpretation>
              </emma:one-of>
            </emma:emma>
          </inkml:annotationXML>
          <inkml:trace contextRef="#ctx0" brushRef="#br0" timeOffset="4815.2754">10059-269 4386,'37'-40'4902,"-19"26"-129,-8-5-387,7 12-3096,-17 7-258,0 0-258,0 0 0,0 0-258,-13 35-129,-1 13-129,-14 6 0,-2 15-129,-10 6 0,-7 6 0,-4-2-129,-5-10 0,0-10 0,-3-14 0,1-12-129,0-13 258,3-19-258,7-6 129,8-21 0,7-12-129,11-5 129,9-4-129,13-4 129,3 3-129,18 4 129,6 14-129,9 15 129,4 15 0,3 11 0,0 19 0,4 18 0,-1 7 0,-2 6 0,-1 1 129,-4-1-129,-2-10 129,-7-9-129,-3-10-129,-5-6-258,-22-26-2064,25 14-2064,-25-14-387,19-11-387,-12-11 0</inkml:trace>
          <inkml:trace contextRef="#ctx0" brushRef="#br0" timeOffset="6200.3546">11061-255 5934,'4'-19'5031,"-4"19"-387,0 0-258,-4 9-3483,-15 10-387,2 14 129,-10 4-387,-5 11-129,-9-1-129,-2 3 129,-3-7-129,0-4-129,4-4 129,3-5-129,9-3 0,8-7 129,10-1-129,7 0 129,5 0 0,3 0 0,7-1 0,6 4 0,0 1 129,4 5 0,1-5 258,13 2-258,5 2 258,7 1-129,3-2 129,5-1-129,-3-2 0,1-1 0,-6 1-258,-12-6 0,-2 0-516,-18-14-1161,3 11-2967,-17-14-129,21 6-516,-21-6-129</inkml:trace>
          <inkml:trace contextRef="#ctx0" brushRef="#br0" timeOffset="5152.2947">10915 34 6450,'19'-12'5289,"16"2"-387,8-6-516,26 7-3225,-3-9-258,17 9-387,-2-3-258,5 7-129,-3 1-129,-8 4-129,-10 0-258,-16 0-387,-3 13-1548,-25-10-2193,-21-3-258,3 15-516,-14-4 129</inkml:trace>
          <inkml:trace contextRef="#ctx0" brushRef="#br0" timeOffset="5356.3063">11059 265 3612,'-12'19'5031,"30"-9"129,17-11-516,15-2-2709,4-17-774,20 6 0,-2-8-645,7 5-258,-3 1-387,-8-1-645,4 17-2709,-19-9-1161,-6 8-258,-11-6-387</inkml:trace>
          <inkml:trace contextRef="#ctx0" brushRef="#br0" timeOffset="5748.3287">11812-344 5934,'-21'-36'5160,"21"36"-645,-7-21-129,7 21-3483,0 0 129,20 5-516,-20-5-258,30 35 0,-7-5-129,2 6 0,4 4-129,2 0 129,1-3-129,5-1 129,5 1-129,3-9 0,-3-5 0,4-7 0,-5-6 0,1 0 0,-9-3 0,-8 3 0,-13 4-129,-12 7 129,-6 6 0,-21 5 0,-9 12-129,-10 1 258,-5 5-258,-11-3 129,4 2-387,-8-9-774,13 0-3096,-7-15-258,1-3-387,5-10-516</inkml:trace>
          <inkml:trace contextRef="#ctx0" brushRef="#br0" timeOffset="7092.4056">12904 1044 1677,'-32'55'4257,"20"-37"516,-4-1-1419,-4-14-903,20-3-387,-23 4-645,23-4-258,-14-23-258,11-7-258,-6-21-258,8-13 0,-4-27-258,5-18 0,0-25 0,0-17-129,6-13 0,4-2 0,0 7 129,6 12-129,3 20 258,3 22-258,6 29 387,6 26-387,0 26 129,6 22 0,-5 9-129,-1 21 0,-5 7 0,-9 11-129,-6 5 129,-13 9-129,-1-1-129,-14-1 258,0-2-258,-3-11 258,1-3-129,3-8 0,6-7 0,7-13 129,0-14-129,16 17 129,4-13-129,4 1 129,2 2 0,4 0 0,-2 9-129,-2 2 129,0 8 0,-6 2 129,-3 4-129,-5 0 0,-5 0 0,-6-1 129,-1 1-129,-11-6 0,-6-1 0,-5-8 0,-5 2 129,-5-6-129,-3 1 129,-4-7-258,3 0 129,0-7-645,11 9-1032,-2-9-2580,12-4-516,15 4-129,2-29-387</inkml:trace>
        </inkml:traceGroup>
        <inkml:traceGroup>
          <inkml:annotationXML>
            <emma:emma xmlns:emma="http://www.w3.org/2003/04/emma" version="1.0">
              <emma:interpretation id="{7AC0D454-4877-4A00-A4C3-EEA776CE852D}" emma:medium="tactile" emma:mode="ink">
                <msink:context xmlns:msink="http://schemas.microsoft.com/ink/2010/main" type="inkWord" rotatedBoundingBox="16729,2184 17542,2163 17566,3049 16753,3071"/>
              </emma:interpretation>
              <emma:one-of disjunction-type="recognition" id="oneOf4">
                <emma:interpretation id="interp20" emma:lang="en-US" emma:confidence="1">
                  <emma:literal>is</emma:literal>
                </emma:interpretation>
                <emma:interpretation id="interp21" emma:lang="en-US" emma:confidence="0">
                  <emma:literal>in</emma:literal>
                </emma:interpretation>
                <emma:interpretation id="interp22" emma:lang="en-US" emma:confidence="0">
                  <emma:literal>rs</emma:literal>
                </emma:interpretation>
                <emma:interpretation id="interp23" emma:lang="en-US" emma:confidence="0">
                  <emma:literal>io</emma:literal>
                </emma:interpretation>
                <emma:interpretation id="interp24" emma:lang="en-US" emma:confidence="0">
                  <emma:literal>As</emma:literal>
                </emma:interpretation>
              </emma:one-of>
            </emma:emma>
          </inkml:annotationXML>
          <inkml:trace contextRef="#ctx0" brushRef="#br0" timeOffset="7840.4484">14932 290 1806,'-15'3'4257,"0"-3"645,15 0-387,0 0-2322,-8-26-258,17 20-774,-3-15-387,12 5-129,-1-7-258,5-1-129,-1-7-129,4-5-129,-5 0 258,-2-2-258,0 4 129,-6 2 0,-3 5-129,-2 3 129,-3 8 0,-4 16-129,0 0 0,0 0 0,5 12 0,-4 11 0,-1 5-129,3 8 129,1 4 0,2 1 0,3 2-129,5-3 129,0-5-129,3-4 129,2-7 0,0-9 0,1-7-258,0-8 258,4-5 0,-4-15-258,4-3 258,-2-9-129,1-6 129,2 2-129,0 1 129,-1 4-129,3 5 258,-1 3-129,1 9 0,0 11 0,1 3-129,-4 2 258,2 13-258,-2 1 258,-3 5-129,-3 5 0,-7-2 129,-4 5-129,-7-6 129,0 2-129,-13-5 0,-5-7 0,-7 4-516,-16-17-1935,1 0-1935,-6 0-258,-3-5-516,2-14 0</inkml:trace>
          <inkml:trace contextRef="#ctx0" brushRef="#br0" timeOffset="7984.4566">15249-589 7998,'29'-15'4773,"-12"15"-516,-1 4-1032,-1 3-7353,8 6-129,0 3-387,4 7-258</inkml:trace>
        </inkml:traceGroup>
        <inkml:traceGroup>
          <inkml:annotationXML>
            <emma:emma xmlns:emma="http://www.w3.org/2003/04/emma" version="1.0">
              <emma:interpretation id="{1D554C54-E659-4396-84A1-00FFCDDF5D98}" emma:medium="tactile" emma:mode="ink">
                <msink:context xmlns:msink="http://schemas.microsoft.com/ink/2010/main" type="inkWord" rotatedBoundingBox="18395,2471 19050,2453 19063,2949 18409,2967"/>
              </emma:interpretation>
              <emma:one-of disjunction-type="recognition" id="oneOf5">
                <emma:interpretation id="interp25" emma:lang="en-US" emma:confidence="1">
                  <emma:literal>a</emma:literal>
                </emma:interpretation>
                <emma:interpretation id="interp26" emma:lang="en-US" emma:confidence="0">
                  <emma:literal>A</emma:literal>
                </emma:interpretation>
                <emma:interpretation id="interp27" emma:lang="en-US" emma:confidence="0">
                  <emma:literal>ah</emma:literal>
                </emma:interpretation>
                <emma:interpretation id="interp28" emma:lang="en-US" emma:confidence="0">
                  <emma:literal>ax</emma:literal>
                </emma:interpretation>
                <emma:interpretation id="interp29" emma:lang="en-US" emma:confidence="0">
                  <emma:literal>at</emma:literal>
                </emma:interpretation>
              </emma:one-of>
            </emma:emma>
          </inkml:annotationXML>
          <inkml:trace contextRef="#ctx0" brushRef="#br0" timeOffset="8487.4854">17005-189 6708,'0'-49'4773,"-13"22"-258,-7 6-258,-11 4-3999,-1 8 0,-5 5 0,-2 8-129,-4 21 0,-1 10-129,-3 15 0,2 7 0,7 3-129,6 6 0,9 0-129,11-9 258,12-12-129,4-17 129,19-17-129,7-11 0,8-11 129,7-16 129,1-7-129,-5-4 0,-2-6 129,-8 3-129,-5 3 258,-5 8-129,-9 3 0,-5 10 0,-7 17 0,9-17 0,-9 17-129,11 15 129,-1 8 129,1 4-258,4 3 129,3 6-129,4 2 0,-1-5-387,11 5-1935,-2-15-1935,1-10-516,7-12-387,6-5 129</inkml:trace>
        </inkml:traceGroup>
        <inkml:traceGroup>
          <inkml:annotationXML>
            <emma:emma xmlns:emma="http://www.w3.org/2003/04/emma" version="1.0">
              <emma:interpretation id="{3730BB77-9AB4-43AA-A947-558C1AACB396}" emma:medium="tactile" emma:mode="ink">
                <msink:context xmlns:msink="http://schemas.microsoft.com/ink/2010/main" type="inkWord" rotatedBoundingBox="19644,1789 23902,1674 23957,3716 19699,3831"/>
              </emma:interpretation>
              <emma:one-of disjunction-type="recognition" id="oneOf6">
                <emma:interpretation id="interp30" emma:lang="en-US" emma:confidence="1">
                  <emma:literal>tautology</emma:literal>
                </emma:interpretation>
                <emma:interpretation id="interp31" emma:lang="en-US" emma:confidence="0">
                  <emma:literal>Tautology</emma:literal>
                </emma:interpretation>
                <emma:interpretation id="interp32" emma:lang="en-US" emma:confidence="0">
                  <emma:literal>tautog</emma:literal>
                </emma:interpretation>
                <emma:interpretation id="interp33" emma:lang="en-US" emma:confidence="0">
                  <emma:literal>tautogs</emma:literal>
                </emma:interpretation>
                <emma:interpretation id="interp34" emma:lang="en-US" emma:confidence="0">
                  <emma:literal>tautologies</emma:literal>
                </emma:interpretation>
              </emma:one-of>
            </emma:emma>
          </inkml:annotationXML>
          <inkml:trace contextRef="#ctx0" brushRef="#br0" timeOffset="9007.5152">17816-752 774,'72'-89'4515,"-34"48"258,1 8-903,-12-4-903,11 20-903,-26-6-774,10 19-516,-22 4-258,4 22 0,-4 15-258,-10 25 0,-7 19 0,-2 26-129,-4 14 129,-2 12-258,3 1 258,7-10-258,4-6 129,10-19 0,5-21-258,21-31 129,15-20-129,7-21-129,14-6-387,-6-26-1032,16-7-2580,-8-11-645,-4-6-129,-12-1-258</inkml:trace>
          <inkml:trace contextRef="#ctx0" brushRef="#br0" timeOffset="10171.5817">17803-340 2322,'0'0'4902,"20"3"-258,23-3 0,13-12-2709,17 9-903,4-10 0,12 5-258,-6-5-387,2 1 0,-12-1-258,-13 1-129,-13 3 0,-13 5 0,-17 4-129,-17 0 129,0 17 0,-7 4 0,-14 8-129,-8 5 129,-4 9-258,0-1 258,2 6-129,2-4 129,8 3-129,6-7 0,14-7 129,1-6-129,16-6 129,5-8 0,6-7 0,6-6 0,-1-2 0,-1-13 0,-4-4 129,-2-10-129,-5-4 0,-4-2 0,-6 3 0,-5 1 0,1 5 129,-5 6-258,-1 20 129,0 0 129,0 0-258,0 28 129,3 6 0,2 3 0,-1 7 0,4 2 0,3-5 0,3-1 0,-1-7 0,2-7 0,0-12 0,3-7 129,5-7-258,-1-7 129,-1-14 0,4-9-129,0-9 0,4-12 0,-1-3 129,0-3-258,-5 7 258,-3 1 0,-3 7 129,-3 10-129,-8 13 0,-6 19 0,0 0 129,-6 25-129,-2 6 0,0 6 0,4 6 0,4-1 0,0 2 0,4-4 0,9-10 0,4-6 0,6-10 0,0-8 0,3-6 0,1-6 0,-3-14 129,4-4-258,-4-10 129,-3-6 0,-5-7 0,-4 5 0,-5 4 129,-6 2-258,-1 6 258,-1 9-258,1 21 129,-19 0 0,11 17 0,2 8 0,4 9-129,2 1 129,2 8 0,11-3 0,5-6-129,2-8 129,6-5-129,0-10 129,7-9-129,-3-4-129,0-12-129,-3-16-129,0-6 129,-5-16-258,3-9 258,-4-15 0,-1-15 0,1-5 258,-1-1 0,2 11 516,-5 3-129,1 23 258,-8 11 0,3 32 0,-13 17 0,7 28 0,-7 21 0,-3 18-258,-7 14 0,0 13-129,0 3 0,-1 3-129,4-3 129,1-11-129,6-11-129,0-12 0,6-16-516,-2-23-1290,10-4-2580,2-13-258,1-7-258</inkml:trace>
          <inkml:trace contextRef="#ctx0" brushRef="#br0" timeOffset="10623.6076">19372-390 3225,'-10'0'4902,"35"0"-258,13 0-129,15 8-3612,-5-8 129,17 3-387,-7-1-129,5 6-129,-14-4-258,-2 8-129,-13 2 0,-8 3 0,-10 6 0,-2 5 0,-11 10 0,-1 0 0,3 8-129,-3-2 129,9-3 0,2-1 0,10-11-129,3-8 129,7-13 0,1-8 0,3-7-129,-1-15 129,-6-6 0,-7-11 0,-7-1 0,-14-2 0,-4-3 129,-18 2-129,-13 6 0,-5 7 0,-2 6 0,-4 3-129,5 13-129,1 1-258,16 12-1032,-2 0-2193,24-5-903,0 0-258,4 20 1</inkml:trace>
          <inkml:trace contextRef="#ctx0" brushRef="#br0" timeOffset="10983.6282">20472-771 3096,'17'-50'5031,"-17"50"-129,0 0-516,0 28-3096,-13 15-258,9 33-387,-13 4-387,7 17 0,0 4-129,1-4-258,8-6 129,-1-14-387,7-8-774,-4-24-3354,13-18-129,4-14-387,0-13 129</inkml:trace>
          <inkml:trace contextRef="#ctx0" brushRef="#br0" timeOffset="11307.6467">20650-287 1548,'-5'47'4257,"10"-19"387,6-1-2322,8 15-516,-9-14-258,14 12-258,-10-17-516,12 1-129,-2-13-387,2-5 0,3-6-129,2-12-129,-7-12 129,5-6 0,-6-8 0,-4-8-129,-9-2 129,-8-8 0,-3 5 0,-18 2-129,-3 9 0,-14 9 0,-1 14-129,-8 4-258,7 19-1290,-1 9-2580,6 3-387,13 4-387</inkml:trace>
          <inkml:trace contextRef="#ctx0" brushRef="#br0" timeOffset="14322.8192">21464-410 3225,'17'-25'4515,"-16"4"-1419,-1 21-516,9-37-387,-9 37-645,4-30-516,-4 30 0,0-18-387,0 18-129,0 0-258,0 0 0,0 0-258,0 0 129,0 0-129,0 0 0,-8-8 0,8 8 0,0 0-129,0 0 129,0 0 0,0 0 0,0 0 0,0 0 0,0 0 0,0 0 0,0 0 0,0 0 0,0 0 0,-19 0-129,19 0 129,-20 3 0,20-3 0,-31 13 0,12-4-129,-5 6 129,1 2 0,-2 2 0,5 3 0,3 6 0,4-1 0,8 0-129,5 2 129,1-5 0,15-5 0,2-2 0,4-3-129,1-11 129,-2-3 0,1-2 0,-1-9 0,-5-4 129,1-3-129,-1-1 0,-5-5 0,1 7 129,-4-2-129,-8 19 0,12-21 129,-12 21-129,0 0 0,0 0 0,3 19 0,-3 12 0,-3 12-129,-3 15 258,-1 12-258,0 16 258,-2 12-258,0 2 129,5 4-129,-3-2 0,4-4 129,-3-13-129,2-7 129,-4-18-129,-2-11 0,-6-12 258,-7-8-129,-11-9 0,-9-11 129,-6-4-129,-8-5 129,-3-5-129,-3-7 129,0-2-258,10-3-258,-2-11-774,21 4-3225,5-2-258,8-1-387,12 0 259</inkml:trace>
          <inkml:trace contextRef="#ctx0" brushRef="#br0" timeOffset="14867.8504">21654-215 1935,'17'-8'4902,"-17"8"-258,12 18-129,-12-2-3483,17 14-129,-10-7 0,13 5-387,-3-8-258,8-6 0,2-9 0,8-5 0,1-10-129,3-8 129,-2-7-129,-1-4 0,-8-3 0,1 3 0,-15 3 0,2 7 0,-16 19 0,0 0 129,0 0-129,-8 36 0,-4 9-129,-4 12 129,3 15-258,-4 10 258,2 3 0,5-4-129,4 3 129,0-5 0,-2-9 129,0-3 0,-3-15 0,-1-6 0,-9-6 0,-5 1 0,-10-6 129,-2-1-258,-9-4 0,-1 0-129,-3-1 0,4-3-129,4 3-516,-4-18-903,9 8-3225,3-4-258,10-3-387,7-5-387</inkml:trace>
        </inkml:traceGroup>
      </inkml:traceGroup>
    </inkml:traceGroup>
    <inkml:traceGroup>
      <inkml:annotationXML>
        <emma:emma xmlns:emma="http://www.w3.org/2003/04/emma" version="1.0">
          <emma:interpretation id="{F73371D8-E7FD-4248-8F22-14E48DE8AE94}" emma:medium="tactile" emma:mode="ink">
            <msink:context xmlns:msink="http://schemas.microsoft.com/ink/2010/main" type="paragraph" rotatedBoundingBox="1899,5660 11115,4958 11302,7412 2086,8114" alignmentLevel="1"/>
          </emma:interpretation>
        </emma:emma>
      </inkml:annotationXML>
      <inkml:traceGroup>
        <inkml:annotationXML>
          <emma:emma xmlns:emma="http://www.w3.org/2003/04/emma" version="1.0">
            <emma:interpretation id="{9758EEEF-B694-466F-B5C3-03347A46C68B}" emma:medium="tactile" emma:mode="ink">
              <msink:context xmlns:msink="http://schemas.microsoft.com/ink/2010/main" type="inkBullet" rotatedBoundingBox="1944,6257 2464,6217 2584,7786 2064,7826"/>
            </emma:interpretation>
            <emma:one-of disjunction-type="recognition" id="oneOf7">
              <emma:interpretation id="interp35" emma:lang="en-US" emma:confidence="1">
                <emma:literal>f</emma:literal>
              </emma:interpretation>
              <emma:interpretation id="interp36" emma:lang="en-US" emma:confidence="0">
                <emma:literal>£</emma:literal>
              </emma:interpretation>
              <emma:interpretation id="interp37" emma:lang="en-US" emma:confidence="0">
                <emma:literal>F</emma:literal>
              </emma:interpretation>
              <emma:interpretation id="interp38" emma:lang="en-US" emma:confidence="0">
                <emma:literal>[</emma:literal>
              </emma:interpretation>
              <emma:interpretation id="interp39" emma:lang="en-US" emma:confidence="0">
                <emma:literal>q</emma:literal>
              </emma:interpretation>
            </emma:one-of>
          </emma:emma>
        </inkml:annotationXML>
        <inkml:trace contextRef="#ctx0" brushRef="#br0" timeOffset="64503.6894">153 4359 516,'0'0'4515,"10"-17"258,-10 17-258,9-26-2709,9 26-387,-18 0-387,29-4-387,-13 4-258,5 0-258,0 6 0,5 1-129,1-2 0,5-3 0,1-2 0,0 0-129,4 0-774,-13-7-3354,2-3-129,-6 6-645,-20 4 387</inkml:trace>
        <inkml:trace contextRef="#ctx0" brushRef="#br0" timeOffset="64127.6679">621 3875 2451,'6'-15'2193,"-2"-5"129,-4 20 0,1-24-129,-1 24-387,0-28-258,0 28-258,-14-36 0,8 19-258,-15-16-387,12 7 258,-12-11-387,7 4 0,-9-1-258,5 4 0,-6-1-129,3 8 129,-1 4-129,-4 12-258,1 3 129,2 4 129,-3 19 0,5 7-129,-1 7 129,6 10-129,1 10 129,3 11-129,6 11 129,5 11-129,1 7-129,9 4 258,3 9-258,4 0 129,3 3 0,-2-9 129,2-4 0,-5-9-129,-1-11 129,-7-6-129,-2-10 129,-3-11-129,-1-7 0,-1-9 0,-6-6 0,-2-10 0,9-17-129,-19 13-129,19-13-774,-20-2-1290,20 2-2322,-15-17-129,15 17-774</inkml:trace>
      </inkml:traceGroup>
      <inkml:traceGroup>
        <inkml:annotationXML>
          <emma:emma xmlns:emma="http://www.w3.org/2003/04/emma" version="1.0">
            <emma:interpretation id="{93EC4E08-2910-42B4-AB8C-153B70DD0FB3}" emma:medium="tactile" emma:mode="ink">
              <msink:context xmlns:msink="http://schemas.microsoft.com/ink/2010/main" type="line" rotatedBoundingBox="2885,5585 11115,4958 11302,7412 3073,8039"/>
            </emma:interpretation>
          </emma:emma>
        </inkml:annotationXML>
        <inkml:traceGroup>
          <inkml:annotationXML>
            <emma:emma xmlns:emma="http://www.w3.org/2003/04/emma" version="1.0">
              <emma:interpretation id="{0BCD8380-B7D1-43D0-9059-608AD5B9C646}" emma:medium="tactile" emma:mode="ink">
                <msink:context xmlns:msink="http://schemas.microsoft.com/ink/2010/main" type="inkWord" rotatedBoundingBox="2971,6712 4866,6568 4967,7895 3073,8039"/>
              </emma:interpretation>
              <emma:one-of disjunction-type="recognition" id="oneOf8">
                <emma:interpretation id="interp40" emma:lang="en-US" emma:confidence="0">
                  <emma:literal>=)9</emma:literal>
                </emma:interpretation>
                <emma:interpretation id="interp41" emma:lang="en-US" emma:confidence="0">
                  <emma:literal>=)g</emma:literal>
                </emma:interpretation>
                <emma:interpretation id="interp42" emma:lang="en-US" emma:confidence="0">
                  <emma:literal>=19</emma:literal>
                </emma:interpretation>
                <emma:interpretation id="interp43" emma:lang="en-US" emma:confidence="0">
                  <emma:literal>=&gt;g</emma:literal>
                </emma:interpretation>
                <emma:interpretation id="interp44" emma:lang="en-US" emma:confidence="0">
                  <emma:literal>£39</emma:literal>
                </emma:interpretation>
              </emma:one-of>
            </emma:emma>
          </inkml:annotationXML>
          <inkml:trace contextRef="#ctx0" brushRef="#br0" timeOffset="64955.7152">1156 4275 2709,'0'0'4644,"12"14"-258,15-9-2322,-9-9-516,20 4 0,-11-10-516,16 6-129,-10-5-387,2 3-258,-6 0 0,0 3-129,-7 1 0,-6 2-258,0 0 0,-16 0-258,19 5-645,-19-5-2322,0 0-1290,0 0-258,0 0 129</inkml:trace>
          <inkml:trace contextRef="#ctx0" brushRef="#br0" timeOffset="65230.7309">1163 4540 4644,'-3'13'4902,"32"-13"-129,-3-13-1806,15 13-1419,-12-20-387,15 9-516,-7 1-387,2 1 0,-2 2-258,0 3 129,-5 2-258,-3-2 129,-1 4-129,-3 0-387,3 10-1290,-11-4-2709,-17-6-258,19 7-387</inkml:trace>
          <inkml:trace contextRef="#ctx0" brushRef="#br0" timeOffset="65718.7589">1604 3960 1161,'-19'-30'5160,"2"10"-129,17 20-129,0 0-1806,-23-8-1806,23 8-387,5 15-129,5 8-387,5 3-129,7 5-129,4 6 0,4 1 0,3 4-129,1-3 129,0 1-129,5-5-129,-2-2 129,-1-2 0,-2-1 0,-2-5 0,-5-1-129,-4-3 129,-5 0 0,-2-2-129,-6-1 129,-7-2 129,0-3-129,-3 4-129,-3 0 129,-4 6 0,-6 5 0,-1-2 0,-4 4-129,-2-2 0,2 4 0,-8-5-387,9 9-516,-13-25-1677,11 12-1935,2-6-516,17-17-129</inkml:trace>
          <inkml:trace contextRef="#ctx0" brushRef="#br0" timeOffset="66734.817">2932 4121 774,'18'-2'4386,"-18"2"0,0 0-1161,19-11-645,-20-5-774,1 16-258,-6-25-645,6 25-258,-19-33-129,19 33-258,-35-24 0,13 18-129,-7 3 0,1 6-129,-7 15 0,4 11 0,0 11 0,2 3 0,7 5-129,5 3 129,12-4 0,5-2 0,1-11-129,13-12 129,11-11 0,3-9 0,8-4 0,1-15 129,0-7-129,2-9 0,-3 0 0,-2-2 0,-5 0 129,-6 4-129,-9 6 129,0 4 129,-14 21-129,7-13-129,-7 13 129,-2 13 0,-3 11-129,0 9 0,2 10 0,1 9 129,2 10-258,0 8 258,9 3-129,2 1 0,1-5 0,-2 0 129,0-5-129,-4-7 0,-5-7 0,-1-6 0,-4-5-129,-9-4 129,0-1 0,-6-5 0,-1-6 0,-4-4 0,-2-4 0,0-6 0,-1-1 0,-4-8 0,1 0-258,0-4-258,5 2-258,-6-15-645,15 17-1935,-5-6-1419,3-3-516,1 3 258</inkml:trace>
        </inkml:traceGroup>
        <inkml:traceGroup>
          <inkml:annotationXML>
            <emma:emma xmlns:emma="http://www.w3.org/2003/04/emma" version="1.0">
              <emma:interpretation id="{D74E16A8-803C-48A0-AF86-FB566BB88CF0}" emma:medium="tactile" emma:mode="ink">
                <msink:context xmlns:msink="http://schemas.microsoft.com/ink/2010/main" type="inkWord" rotatedBoundingBox="6064,5342 6932,5276 7073,7118 6204,7184"/>
              </emma:interpretation>
              <emma:one-of disjunction-type="recognition" id="oneOf9">
                <emma:interpretation id="interp45" emma:lang="en-US" emma:confidence="0">
                  <emma:literal>..</emma:literal>
                </emma:interpretation>
                <emma:interpretation id="interp46" emma:lang="en-US" emma:confidence="0">
                  <emma:literal>&amp;=</emma:literal>
                </emma:interpretation>
                <emma:interpretation id="interp47" emma:lang="en-US" emma:confidence="0">
                  <emma:literal>E</emma:literal>
                </emma:interpretation>
                <emma:interpretation id="interp48" emma:lang="en-US" emma:confidence="0">
                  <emma:literal>Em</emma:literal>
                </emma:interpretation>
                <emma:interpretation id="interp49" emma:lang="en-US" emma:confidence="0">
                  <emma:literal>'E</emma:literal>
                </emma:interpretation>
              </emma:one-of>
            </emma:emma>
          </inkml:annotationXML>
          <inkml:trace contextRef="#ctx0" brushRef="#br0" timeOffset="30251.7303">4217 2587 1548,'-12'-22'4257,"12"22"0,0 0-516,0 0-4128,0 0-2709,0 0-903,18 0-129</inkml:trace>
          <inkml:trace contextRef="#ctx0" brushRef="#br0" timeOffset="68326.908">4627 3648 2451,'-15'-8'3483,"15"8"-387,-15-10-645,15 10-129,0 0-516,0 0-258,0 0-129,15-11-387,-15 11-258,44-6-129,-15 2-129,17 4 129,2-1-258,7 1 129,-1 0-387,-1 0-129,-2 0 0,-8 4-129,-3-4 387,-10 1-516,-8 1 258,-22-2-258,23 4 0,-23-4-1032,0 0-2709,0 0-774,-22 24-258,-3-10-258</inkml:trace>
          <inkml:trace contextRef="#ctx0" brushRef="#br0" timeOffset="68583.9227">4742 3987 3225,'43'17'5031,"-20"-17"-387,4 3-645,-3-6-2451,18 3-516,-6-6-516,4 2-387,0 0 0,1 1-129,-5 3-129,-10-6-645,7 6-2451,-13 2-1161,-20-2-516,15 14 0</inkml:trace>
          <inkml:trace contextRef="#ctx0" brushRef="#br0" timeOffset="68830.9369">4811 4314 1806,'-10'16'5160,"25"-9"-258,11-7-129,3-5-3225,14 5-258,-9 0-258,12 0-516,-6-2-258,-1 2-258,-7 0 0,-6 0-258,-1 9-903,-25-9-3225,18 3-387,-18-3-387,19 0 258</inkml:trace>
        </inkml:traceGroup>
        <inkml:traceGroup>
          <inkml:annotationXML>
            <emma:emma xmlns:emma="http://www.w3.org/2003/04/emma" version="1.0">
              <emma:interpretation id="{6B770000-A972-47AF-A504-A3D4D200C523}" emma:medium="tactile" emma:mode="ink">
                <msink:context xmlns:msink="http://schemas.microsoft.com/ink/2010/main" type="inkWord" rotatedBoundingBox="8138,6079 11182,5847 11301,7400 8256,7632"/>
              </emma:interpretation>
              <emma:one-of disjunction-type="recognition" id="oneOf10">
                <emma:interpretation id="interp50" emma:lang="en-US" emma:confidence="0">
                  <emma:literal>fug</emma:literal>
                </emma:interpretation>
                <emma:interpretation id="interp51" emma:lang="en-US" emma:confidence="1">
                  <emma:literal>1 fug</emma:literal>
                </emma:interpretation>
                <emma:interpretation id="interp52" emma:lang="en-US" emma:confidence="0">
                  <emma:literal>frig</emma:literal>
                </emma:interpretation>
                <emma:interpretation id="interp53" emma:lang="en-US" emma:confidence="0">
                  <emma:literal>ifs</emma:literal>
                </emma:interpretation>
                <emma:interpretation id="interp54" emma:lang="en-US" emma:confidence="0">
                  <emma:literal>if?</emma:literal>
                </emma:interpretation>
              </emma:one-of>
            </emma:emma>
          </inkml:annotationXML>
          <inkml:trace contextRef="#ctx0" brushRef="#br0" timeOffset="69634.9829">6317 3795 4128,'0'0'4773,"0"0"-258,18-15-2064,7 15-774,-3-17-258,19 13-387,-9-13-258,12 10-258,-10-7-258,7 6 129,-10-1-258,-2 4 0,-9-1-129,-5 6 129,-15 0 0,0 0-129,12 9 0,-12 6 129,0 7-129,-4 9 129,-5 8-129,3-2 0,3 11 0,2 1 0,1-2-129,0 1 258,6-7-258,1-8 129,3-7-129,-2-3 0,1-6-258,-9-17-516,16 13-2322,-16-13-1419,0 0-258,3-13-258</inkml:trace>
          <inkml:trace contextRef="#ctx0" brushRef="#br0" timeOffset="70332.0227">7060 3956 3612,'42'-32'4902,"-7"17"-129,4 6-1935,-3-16-1290,15 16-129,-14-11-516,11 13-387,-14-4-258,0 3-387,-1 8-1677,-10 0-2580,-4 0-258,-5 3-258,-14-3 1</inkml:trace>
          <inkml:trace contextRef="#ctx0" brushRef="#br0" timeOffset="70099.0094">7567 3442 3483,'38'-38'5031,"-26"15"-387,-7-2-129,-7-7-3096,0 12-645,-12-7-387,0 9-129,-8-1-129,2 4 0,-4 4-129,1 7 129,-4 4-129,1 6 129,-1 12-129,-1 8 0,0 11 0,1 9 0,2 11 129,1 11 0,4 7-129,4 7 129,5 5-129,8 1 129,3 2-129,0 1 129,6-10-258,9-7 129,1-8-129,-2-9 258,2-5-258,-4-14 0,-1-5-129,-5-13-516,7 3-1032,-13-23-2580,0 0-387,0 0-258</inkml:trace>
          <inkml:trace contextRef="#ctx0" brushRef="#br0" timeOffset="70867.0533">8284 3562 3354,'0'-19'5031,"0"19"-258,0 0-258,-2-23-2580,2 23-774,0 14-258,12 12-516,-4 4 0,8 9-258,0 4 0,2 4 0,1-3 0,1-1-129,-2-9 0,2-11 0,-2-9 0,0-12 0,-2-6 0,1-13 0,-1-11 129,-2-6-129,2-8 0,-2-3 0,-4 0 0,-1 3 0,-3 3-129,-2 5 129,-1 10-258,-3 2-129,0 22-516,0 0-1290,-13-8-2322,13 8-258,-12 23-387,10-5 388</inkml:trace>
          <inkml:trace contextRef="#ctx0" brushRef="#br0" timeOffset="71503.0897">9154 3492 1677,'47'-40'4644,"-32"19"0,-5 2-129,-10 19-2580,0-31-516,0 31-258,-20-16-387,3 16-258,-13 0-129,3 7 0,-6 11-258,3 4 0,3 12 0,0-1-129,7 6 0,2-1 0,13 1 129,0-8-129,5-4 0,10-6 0,9-12 0,7-5 0,2-4 0,5-11 0,2-10 0,1-2 0,-1-7 0,-5 3 0,-4-3 0,-9 3 129,-5 1-129,-5 8 0,-7 2 129,0 16 0,-13-10 0,13 10 0,-16 6-129,11 11 129,5 10 0,0 3-129,5 10 129,8 5-129,4 11 129,5 6-129,-2 2 129,3 1-129,-3 6-129,-2-2 129,-6-1 0,-4-4 0,-6-1 0,-2-6 0,-15-4 0,-9-3 0,-9-2 0,-7-2 0,-6-5 0,-4-2 129,-3-5-129,0-6-258,8 4-1290,-4-9-2967,5-13-258,-1-3-387,7-5 0</inkml:trace>
        </inkml:traceGroup>
      </inkml:traceGroup>
    </inkml:traceGroup>
    <inkml:traceGroup>
      <inkml:annotationXML>
        <emma:emma xmlns:emma="http://www.w3.org/2003/04/emma" version="1.0">
          <emma:interpretation id="{CE3BD06F-E51E-41FB-9EF1-6CAB9E20286E}" emma:medium="tactile" emma:mode="ink">
            <msink:context xmlns:msink="http://schemas.microsoft.com/ink/2010/main" type="paragraph" rotatedBoundingBox="6885,8432 11909,7814 12059,9039 7036,9656" alignmentLevel="2"/>
          </emma:interpretation>
        </emma:emma>
      </inkml:annotationXML>
      <inkml:traceGroup>
        <inkml:annotationXML>
          <emma:emma xmlns:emma="http://www.w3.org/2003/04/emma" version="1.0">
            <emma:interpretation id="{FCDB584C-B137-4A2B-8695-6518BCBA15EF}" emma:medium="tactile" emma:mode="ink">
              <msink:context xmlns:msink="http://schemas.microsoft.com/ink/2010/main" type="line" rotatedBoundingBox="6885,8432 11909,7814 12059,9039 7036,9656"/>
            </emma:interpretation>
          </emma:emma>
        </inkml:annotationXML>
        <inkml:traceGroup>
          <inkml:annotationXML>
            <emma:emma xmlns:emma="http://www.w3.org/2003/04/emma" version="1.0">
              <emma:interpretation id="{F3060AD0-8C02-4074-94F4-F45DD66E208C}" emma:medium="tactile" emma:mode="ink">
                <msink:context xmlns:msink="http://schemas.microsoft.com/ink/2010/main" type="inkWord" rotatedBoundingBox="6895,8508 7421,8444 7502,9103 6976,9168"/>
              </emma:interpretation>
              <emma:one-of disjunction-type="recognition" id="oneOf11">
                <emma:interpretation id="interp55" emma:lang="en-US" emma:confidence="0">
                  <emma:literal>I</emma:literal>
                </emma:interpretation>
                <emma:interpretation id="interp56" emma:lang="en-US" emma:confidence="0">
                  <emma:literal>[</emma:literal>
                </emma:interpretation>
                <emma:interpretation id="interp57" emma:lang="en-US" emma:confidence="0">
                  <emma:literal>E</emma:literal>
                </emma:interpretation>
                <emma:interpretation id="interp58" emma:lang="en-US" emma:confidence="0">
                  <emma:literal>=</emma:literal>
                </emma:interpretation>
                <emma:interpretation id="interp59" emma:lang="en-US" emma:confidence="0">
                  <emma:literal>z</emma:literal>
                </emma:interpretation>
              </emma:one-of>
            </emma:emma>
          </inkml:annotationXML>
          <inkml:trace contextRef="#ctx0" brushRef="#br0" timeOffset="72911.1702">5040 5762 3612,'48'0'5031,"-12"0"-258,4-12-1548,16 10-1290,-9-14-516,16 5-516,-13-9-387,5 7 0,-11 6-258,-7-2 0,-10 6-129,-7 3-258,-20 0-387,0 0-1548,0 17-2451,-17 0-516,-7-5-129,-1 5 1</inkml:trace>
          <inkml:trace contextRef="#ctx0" brushRef="#br0" timeOffset="73135.1831">5194 6003 1806,'19'7'5160,"4"-7"-258,7 0-129,10 0-2838,-6-11-645,16 5-516,-8-9-258,-2 7-258,-4-1-258,-9 1-516,0 10-1806,-11 2-2064,-16-4-516,0 13-258</inkml:trace>
          <inkml:trace contextRef="#ctx0" brushRef="#br0" timeOffset="73367.1963">5203 6317 2193,'37'36'5289,"-10"-32"0,6-2-516,1-3-2322,14 1-1161,-14-7-258,9 3-516,-10-3-258,1 1-258,-5 0-129,-8-1-258,-1 7-774,-20 0-2322,19-14-1290,-19 14-258,0 0-387</inkml:trace>
        </inkml:traceGroup>
        <inkml:traceGroup>
          <inkml:annotationXML>
            <emma:emma xmlns:emma="http://www.w3.org/2003/04/emma" version="1.0">
              <emma:interpretation id="{C386C224-638F-4F60-BC1F-657F8A7509DA}" emma:medium="tactile" emma:mode="ink">
                <msink:context xmlns:msink="http://schemas.microsoft.com/ink/2010/main" type="inkWord" rotatedBoundingBox="8793,8197 11909,7814 12059,9039 8944,9421"/>
              </emma:interpretation>
              <emma:one-of disjunction-type="recognition" id="oneOf12">
                <emma:interpretation id="interp60" emma:lang="en-US" emma:confidence="0">
                  <emma:literal>guff</emma:literal>
                </emma:interpretation>
                <emma:interpretation id="interp61" emma:lang="en-US" emma:confidence="0">
                  <emma:literal>gulf</emma:literal>
                </emma:interpretation>
                <emma:interpretation id="interp62" emma:lang="en-US" emma:confidence="0">
                  <emma:literal>gif</emma:literal>
                </emma:interpretation>
                <emma:interpretation id="interp63" emma:lang="en-US" emma:confidence="0">
                  <emma:literal>gruff</emma:literal>
                </emma:interpretation>
                <emma:interpretation id="interp64" emma:lang="en-US" emma:confidence="0">
                  <emma:literal>gunf</emma:literal>
                </emma:interpretation>
              </emma:one-of>
            </emma:emma>
          </inkml:annotationXML>
          <inkml:trace contextRef="#ctx0" brushRef="#br0" timeOffset="76423.3711">9116 5481 2967,'-18'-13'4644,"18"13"129,0 0-258,0 0-2580,0 0-645,28-2-516,-2-4-258,10 5 0,1-1-258,3-1 0,-1 2-258,-3 1 129,-5 0-129,-1 0 129,-10 5-129,-6 3 0,-14-8 0,18 28 129,-13-8-129,-2-1 0,-1 5 0,2 9 0,-1 1 258,-2 1-258,1 0 129,-2 0 0,0-2 0,1-3 0,-1-5 0,0-8-258,0-17-129,0 15-774,0-15-2838,0 0-645,13 0-387,-13 0-516</inkml:trace>
          <inkml:trace contextRef="#ctx0" brushRef="#br0" timeOffset="77019.4052">9641 5694 4902,'46'-25'5031,"-17"10"-387,8 5-129,-4-11-3225,20 12-387,-7-4-129,5 2-516,-9 3-258,-5-6-645,6 13-774,-23-5-2967,0 2-258,-20 4-516,16-2 129</inkml:trace>
          <inkml:trace contextRef="#ctx0" brushRef="#br0" timeOffset="76807.3931">10031 5186 4128,'3'-61'4773,"-15"36"-387,1 10-1935,-22-11-258,13 26-645,-18-6-516,10 12-387,-8 14-258,7 13 129,2 5-387,6 11 129,2 4-258,6 8 129,2 5-129,8-1 129,3 7 0,0 0 0,6-2 0,2-3-129,4-6 129,2-2-129,2-8 0,-3-8 0,1-6-387,-10-14-387,9 5-1161,-13-28-2322,-4 23-516,4-23-258,-27 0 129</inkml:trace>
          <inkml:trace contextRef="#ctx0" brushRef="#br0" timeOffset="75455.3158">7539 5745 3096,'5'-19'4515,"10"-9"0,-16 5-2580,1 23-258,-14-36-387,14 36-387,-33-31 0,14 27-387,-9-6-129,-5 10-129,-3 10-129,-3 15 0,-1 7 0,2 10-129,3 5 129,7 3-129,13 2 129,10-2-129,5-13 129,17-10-129,10-10 129,7-11-129,6-6 0,0-7 129,-1-15-129,-3-3 129,-6-4 0,-4 4 0,-8-1 129,-3 3 0,-8 3 0,-2 6-129,-5 14 129,0 0-129,0 0 0,0 0 0,-10 2-129,8 20 0,2 8 0,0 9 129,14 8-129,3 4 0,3 10 0,2-1 0,0 7 0,-3-4 0,-5 1-129,-4-7 129,-8-4-129,-4-6 129,-11-9-129,-11-6 0,-3-5 0,-7-9 129,-9-5-129,-5-5 0,-4-3-129,-4-5-129,6-4-258,-13-12-258,20 10-516,-12-12-2580,17-4-516,11 0-645,11-4 387</inkml:trace>
          <inkml:trace contextRef="#ctx0" brushRef="#br0" timeOffset="75891.3407">8097 5672 5547,'-11'-37'4902,"11"37"0,0 0-516,0 0-3096,0 0-129,1 24-645,12 5-129,2 11-258,-1 0 129,3 1-129,2-1 0,-1-7-129,-3-9 0,0-9 0,-15-15 0,28 4 0,-28-4 129,27-23-129,-14-1-129,4-9 129,-3-8-129,2-1 129,-3 2-129,1 0 129,-3 6-258,-3 0 129,-1 15-258,-7 1-774,0 18-903,0 0-2580,0 0 0,0 0-645,-17 13 388</inkml:trace>
        </inkml:traceGroup>
      </inkml:traceGroup>
    </inkml:traceGroup>
    <inkml:traceGroup>
      <inkml:annotationXML>
        <emma:emma xmlns:emma="http://www.w3.org/2003/04/emma" version="1.0">
          <emma:interpretation id="{2E232B4E-869B-4DAF-8B85-F02916FE8438}" emma:medium="tactile" emma:mode="ink">
            <msink:context xmlns:msink="http://schemas.microsoft.com/ink/2010/main" type="paragraph" rotatedBoundingBox="7469,10248 13739,9286 13934,10551 7664,11514" alignmentLevel="2"/>
          </emma:interpretation>
        </emma:emma>
      </inkml:annotationXML>
      <inkml:traceGroup>
        <inkml:annotationXML>
          <emma:emma xmlns:emma="http://www.w3.org/2003/04/emma" version="1.0">
            <emma:interpretation id="{39FB66A3-6F3C-4D33-BE40-285B3346E5F9}" emma:medium="tactile" emma:mode="ink">
              <msink:context xmlns:msink="http://schemas.microsoft.com/ink/2010/main" type="line" rotatedBoundingBox="7469,10248 13739,9286 13934,10551 7664,11514"/>
            </emma:interpretation>
          </emma:emma>
        </inkml:annotationXML>
        <inkml:traceGroup>
          <inkml:annotationXML>
            <emma:emma xmlns:emma="http://www.w3.org/2003/04/emma" version="1.0">
              <emma:interpretation id="{15A5C1E5-A707-48F5-8080-5F1CC48586EA}" emma:medium="tactile" emma:mode="ink">
                <msink:context xmlns:msink="http://schemas.microsoft.com/ink/2010/main" type="inkWord" rotatedBoundingBox="7469,10248 13739,9286 13934,10551 7664,11514"/>
              </emma:interpretation>
              <emma:one-of disjunction-type="recognition" id="oneOf13">
                <emma:interpretation id="interp65" emma:lang="en-US" emma:confidence="0">
                  <emma:literal>Engulf</emma:literal>
                </emma:interpretation>
                <emma:interpretation id="interp66" emma:lang="en-US" emma:confidence="0">
                  <emma:literal>I 77 g U 7 f</emma:literal>
                </emma:interpretation>
                <emma:interpretation id="interp67" emma:lang="en-US" emma:confidence="0">
                  <emma:literal>I 77 g U If</emma:literal>
                </emma:interpretation>
                <emma:interpretation id="interp68" emma:lang="en-US" emma:confidence="0">
                  <emma:literal>Eng If</emma:literal>
                </emma:interpretation>
                <emma:interpretation id="interp69" emma:lang="en-US" emma:confidence="0">
                  <emma:literal>[ 77 g U 7 f</emma:literal>
                </emma:interpretation>
              </emma:one-of>
            </emma:emma>
          </inkml:annotationXML>
          <inkml:trace contextRef="#ctx0" brushRef="#br0" timeOffset="85686.901">10869 6970 774,'0'0'4257,"0"0"129,0 0-258,0 0-1935,26 0-774,-26 0-129,30-6-516,-13-1 0,13 4-129,-4-5 0,7 2 129,-5-4-258,5 7 0,-5-3-258,-1 2 0,-6 1 0,-4 3-129,-17 0 0,18 0-129,-18 0 129,0 15-129,0-15 0,-12 32 0,2-8 0,2 1 0,-1 8 0,0 1 0,6 3 0,1 1 0,0 0 0,2-6 0,0 1 0,4-13-129,1 3-129,-5-23-387,14 29-903,-14-29-2709,0 0-387,0 0-516,0 0 0</inkml:trace>
          <inkml:trace contextRef="#ctx0" brushRef="#br0" timeOffset="86439.944">11527 7215 2451,'33'-24'4902,"-7"12"-129,4-5-258,4-4-2064,9 18-1290,-11-11-258,5 8-516,-8 4-258,-8-3-774,5 6-1935,-26-1-1806,0 0-258,11 19-387,-11-19 646</inkml:trace>
          <inkml:trace contextRef="#ctx0" brushRef="#br0" timeOffset="86198.9303">11826 6692 1419,'31'-20'4257,"-23"3"387,6 5-387,-14 12-1935,9-34-774,-3 18-387,-12-8-258,2 9-129,-13-3-129,17 18-258,-36-17-129,16 17-129,-6 4 0,2 15 0,-2 10 0,2 15-258,1 9 129,3 13-129,-2 7 258,8 7-258,2 7 0,5 4 0,6 6 0,1-11 129,0 0-129,6-8 129,6-4-129,1-14 129,2-5 0,-3-13-129,0-9-258,-6-11-258,5 4-1032,-11-26-2580,0 18-387,0-18-258,-20 0 129</inkml:trace>
          <inkml:trace contextRef="#ctx0" brushRef="#br0" timeOffset="79131.526">5672 7624 903,'17'6'4644,"-17"-6"258,36 0-129,-12 1-2322,-5-6-1161,18 5-258,-13-7-258,12 6-258,-6-4-129,5-1 0,-5 1-258,0 3-129,-3 2-258,-8-10-774,9 14-774,-28-4-2838,17 3-258,-17-3-387</inkml:trace>
          <inkml:trace contextRef="#ctx0" brushRef="#br0" timeOffset="79363.5393">5708 7888 5805,'43'5'5160,"-16"-5"-516,6-15-1419,10 11-1806,-13-13-516,10 10-516,-7-3-387,-6 1-258,3 12-1290,-30-3-2709,17 16-516,-15 1-129,-4-3-258</inkml:trace>
          <inkml:trace contextRef="#ctx0" brushRef="#br0" timeOffset="79594.5525">5712 8122 3354,'2'21'5031,"25"-11"-258,-7-10-258,-2-4-2967,18 4-387,-7-6-387,5 2-387,0-5 0,1 1-258,-2 2-258,-5-7-1032,10 2-3096,-6 9-516,-3-6-258,3 5 0</inkml:trace>
          <inkml:trace contextRef="#ctx0" brushRef="#br0" timeOffset="80434.6006">7130 7563 1548,'12'0'4257,"-12"0"645,24 0-516,5 4-2709,-12-9-387,19 5 0,-11-18-258,17 13-129,-14-12 0,10 10-258,-13-5-258,0 8-129,-8 2 0,-17 2-129,18 9-129,-16 7 129,-2 6-129,0 7 0,0 1 0,0 8 0,0 4 129,0 0-129,0 5 0,1-2 0,4-5 129,-4-4-129,0-8 0,1-6 0,2-4-516,-4-18-645,0 0-3483,0 0-129,0 0-258,0-19-516</inkml:trace>
          <inkml:trace contextRef="#ctx0" brushRef="#br0" timeOffset="80855.6246">7750 7493 4128,'16'-1'5160,"-16"1"-387,0 0-129,0 0-3483,25 0-129,-25 0-387,33-2 129,-13-1-387,7 3-129,-1-1-129,1 1-129,1-3 0,-4 3 129,0 0-129,1 0 0,-10-1 129,2 1-129,-17 0 129,19 1-129,-19-1 129,7 22-129,-7-1 0,0 2 129,0 7-129,0 4 0,-1 4 129,1-1-129,0-1 0,0-5 0,0-2 0,1-5-129,6 0 129,-7-24-258,13 29-387,-13-29-645,17 2-3096,-17-2-516,0 0-129,0 0-387</inkml:trace>
          <inkml:trace contextRef="#ctx0" brushRef="#br0" timeOffset="82830.7376">8681 7453 2709,'0'0'2193,"15"-5"-645,-15 5 0,0 0 0,0-23 387,0 23 0,0-20 0,0 20-258,5-33 0,-5 33-387,0-36-258,0 36-387,-11-24 0,11 24-387,-32-10-129,12 10 0,-5 15 0,0 12-129,-2 8 0,1 5 0,3 4 0,5 2 0,5-5 0,7-1 0,6-11 0,3-8 0,14-10 0,5-9 0,3-2 129,4-10-129,1-9 129,3-3 0,-4-3 0,-5 2 0,-3-3 0,-5 7 129,-7 0-129,-9 19 0,1-21 0,-1 21-129,-11-3 258,11 3-258,-20 22 0,13 5 0,7 7 0,0 11 0,4 4 0,6 6-387,7 10 258,-4-4-129,7 3 0,-9-4 0,1-1 0,-9-7-129,-2-3 129,-1-4 129,-7-11 129,-7-4-129,-6-3 0,-6-7 129,-1-2-129,-5-7 129,-2-1 0,-3-7-387,5 1-516,-11-8-1161,5-1-2451,8 1-258,-3-6-258</inkml:trace>
          <inkml:trace contextRef="#ctx0" brushRef="#br0" timeOffset="83622.7829">9664 7319 1548,'-15'-27'4386,"15"27"387,-18-17-1548,6-3-1032,12 20-258,0 0-258,0 0-516,0 0-129,0 23-387,4 3-258,13 12 0,0-4-129,6 8 0,3-3 0,2-4-129,-2-7 0,1-8 129,-4-7-129,2-9-129,-2-4 129,-1-3-129,-3-14 129,0-4-129,-1-8 129,-1-5-129,-1-6 0,-2-4 0,-2-3 129,-2 2-129,-3 4 0,-3 4 0,1 9 0,-4 6 0,1 7-129,-2 15 0,0 0-129,0 0-774,0 0-2322,0 0-1419,0 7-387,0-7-129</inkml:trace>
        </inkml:traceGroup>
      </inkml:traceGroup>
    </inkml:traceGroup>
    <inkml:traceGroup>
      <inkml:annotationXML>
        <emma:emma xmlns:emma="http://www.w3.org/2003/04/emma" version="1.0">
          <emma:interpretation id="{6DE66A07-00FA-481D-9046-D50AF28E0DA3}" emma:medium="tactile" emma:mode="ink">
            <msink:context xmlns:msink="http://schemas.microsoft.com/ink/2010/main" type="paragraph" rotatedBoundingBox="7711,11901 16937,10692 17118,12074 7892,13283" alignmentLevel="2"/>
          </emma:interpretation>
        </emma:emma>
      </inkml:annotationXML>
      <inkml:traceGroup>
        <inkml:annotationXML>
          <emma:emma xmlns:emma="http://www.w3.org/2003/04/emma" version="1.0">
            <emma:interpretation id="{BAE9EEB5-A560-469A-98FA-56B40A684CD5}" emma:medium="tactile" emma:mode="ink">
              <msink:context xmlns:msink="http://schemas.microsoft.com/ink/2010/main" type="line" rotatedBoundingBox="7711,11901 16937,10692 17118,12074 7892,13283"/>
            </emma:interpretation>
          </emma:emma>
        </inkml:annotationXML>
        <inkml:traceGroup>
          <inkml:annotationXML>
            <emma:emma xmlns:emma="http://www.w3.org/2003/04/emma" version="1.0">
              <emma:interpretation id="{938433A2-66BF-45F4-9E6A-416789926DC9}" emma:medium="tactile" emma:mode="ink">
                <msink:context xmlns:msink="http://schemas.microsoft.com/ink/2010/main" type="inkWord" rotatedBoundingBox="14978,10949 16937,10692 17103,11955 15143,12211"/>
              </emma:interpretation>
              <emma:one-of disjunction-type="recognition" id="oneOf14">
                <emma:interpretation id="interp70" emma:lang="en-US" emma:confidence="0">
                  <emma:literal>Engulf)</emma:literal>
                </emma:interpretation>
                <emma:interpretation id="interp71" emma:lang="en-US" emma:confidence="0">
                  <emma:literal>=2(7g)u (if)</emma:literal>
                </emma:interpretation>
                <emma:interpretation id="interp72" emma:lang="en-US" emma:confidence="0">
                  <emma:literal>align (if)</emma:literal>
                </emma:interpretation>
                <emma:interpretation id="interp73" emma:lang="en-US" emma:confidence="0">
                  <emma:literal>Engulfs</emma:literal>
                </emma:interpretation>
                <emma:interpretation id="interp74" emma:lang="en-US" emma:confidence="0">
                  <emma:literal>€779))' (if)</emma:literal>
                </emma:interpretation>
              </emma:one-of>
            </emma:emma>
          </inkml:annotationXML>
          <inkml:trace contextRef="#ctx0" brushRef="#br0" timeOffset="92267.2774">13382 8142 3612,'-17'-3'4902,"5"13"-129,-3 18-387,-3 22-2193,-10-3-1032,15 27 0,-13 2-645,10 11 129,-2 0-387,13 4-129,0-5 129,5-7-258,13-11 129,8-11-129,2-10 129,8-9-258,0-9 129,-1-12 0,0-3-129,-3-14-387,9 6-1419,-16-7-2580,2-11-387,-9-5-258,3-4-258</inkml:trace>
          <inkml:trace contextRef="#ctx0" brushRef="#br0" timeOffset="92619.2975">13684 8604 4644,'8'-23'4902,"-8"23"-258,18-16 0,-6-4-2709,17 16-645,-6-13-387,16 7-258,-7-3-258,11 3-129,-1-1 129,-1 8-387,-6 3 0,-2 0 0,-8 14 0,-5 9 0,-7 10 0,-3 4 0,-5 3 129,-4 4-129,-1 0 0,0-4-129,0-7-129,0-2 0,0-10 258,0-4-258,0-17 0,0 17-258,0-17-387,0 0-1161,0 0-2451,0 0-258,0-12-387,0-3 258</inkml:trace>
          <inkml:trace contextRef="#ctx0" brushRef="#br0" timeOffset="92975.3178">14432 8488 4644,'47'-78'4902,"-31"38"-258,-13 5-258,-6-7-3096,-1 27-258,-13-10-258,17 25 0,-33-10-258,14 14-258,-1 13 0,3 16-129,0 7-129,5 11 129,2 8-129,2 11 129,1 1-258,5 3 0,2 6 0,0-8 0,4-4 0,6-5 0,3-6 0,0-10 0,2-2 0,-4-10 0,0-2-129,-6-15-645,8 10-1419,-13-28-2193,0 23-129,0-23-516,-13 0 388</inkml:trace>
          <inkml:trace contextRef="#ctx0" brushRef="#br0" timeOffset="93163.3286">14379 8787 2967,'45'-7'4515,"-18"-3"-129,11 10-645,-10-8-2580,7-8-4386,7 15-387,-14-12-645,7 6-387</inkml:trace>
          <inkml:trace contextRef="#ctx0" brushRef="#br0" timeOffset="93446.3448">14778 8356 6321,'38'-21'5031,"-11"21"-129,4 12-387,24 15-3096,-18-1-258,19 18-258,-12 3-258,0 14-129,-8 2-258,-6 7-258,-17 2 129,-10-2-258,-6-4 0,-21-3 0,-6 0-387,-10-18-645,7 11-2580,-13-19-903,9-4-516,-3-6-258</inkml:trace>
          <inkml:trace contextRef="#ctx0" brushRef="#br0" timeOffset="87378.9978">6068 9458 1548,'20'0'4386,"-20"0"387,0 0-258,9-21-2709,5 21-129,-14 0-387,23-9-258,-23 9 129,40-17-387,-15 6 0,9 5-387,-1-7 129,3 5-258,-6 2 0,-3-3-258,-7 7-129,-6 0-129,-14 2-516,0 0-516,16 7-2064,-16-7-1548,-16 21-258,-4-5-129</inkml:trace>
          <inkml:trace contextRef="#ctx0" brushRef="#br0" timeOffset="87627.0119">5941 9801 2322,'59'2'5031,"-18"-2"-129,9-8-129,-1 3-1806,-3-15-1677,14 9-258,-17-5-387,1 6-387,-12-1-129,-7 5-258,-7 6-129,-18 0-645,0 0-1161,2 13-2451,-2-13-129,-17 23-645,0-13 258</inkml:trace>
          <inkml:trace contextRef="#ctx0" brushRef="#br0" timeOffset="87936.0296">6087 10096 2967,'0'22'5031,"0"-22"-129,30 9-129,6 1-2580,-18-15-774,24 5-129,-12-13-516,12 6-258,-12-7-129,4 7-258,-7-4-129,-5 5 0,-5 0 0,-17 6-387,21-5-516,-21 5-1290,0 0-2451,0 0-387,0 0-387,0 0 258</inkml:trace>
          <inkml:trace contextRef="#ctx0" brushRef="#br0" timeOffset="89307.108">7549 9373 1806,'0'0'4257,"-14"19"0,14-19 0,-20 0-2838,20 0-129,0 0-129,10 0-258,-10 0 0,44-11 129,-18-6 0,17 9-258,-1-10-129,8 7-129,-6 0 0,3 5-258,-11 0-129,-4 8 0,-8 10-129,-8 11 129,-9 11-129,-6 8 0,-1 5 0,0 4 0,-8 3 0,2-5 0,-1-1-129,0-9 0,5-4-387,-6-19-774,12 8-1806,-4-24-1677,0 0-258,0 0-516,0 0 646</inkml:trace>
          <inkml:trace contextRef="#ctx0" brushRef="#br0" timeOffset="89691.13">8488 8841 4386,'43'-33'4902,"-27"24"-129,-16 9-645,0 0-2709,13 11-387,-19 15-258,-4 20-129,-10 7-258,-2 18-258,-2 6 129,1 14-129,0 6-258,5-1 387,6-3-387,7-4 258,5-9-129,4-12-129,10-11 129,9-14 0,1-12 0,6-10-129,2-4-516,-9-17-903,17 0-2580,-14-8-645,-1-3-258,1-4-129</inkml:trace>
          <inkml:trace contextRef="#ctx0" brushRef="#br0" timeOffset="90151.1563">8975 9248 1032,'0'0'4644,"0"0"129,0 0 0,0 0-2580,0 0-387,24-12-645,6 12 0,-9-9-258,15 2-258,-1-5-258,2 4-129,-6-5 0,-1 6-129,-4-3-129,-7 7 0,-4 0 0,-15 3 0,16 4 0,-16-4 0,0 29 0,0-7 0,0 7 0,-3 4 0,0 4 0,1 8 129,0-1-129,2 0 0,0-3 0,0-1 0,2-10-129,2-3 0,0-3-387,-4-24-516,10 26-1161,-10-26-2451,0 0-258,0 0-516,6-17 258</inkml:trace>
          <inkml:trace contextRef="#ctx0" brushRef="#br0" timeOffset="90743.1902">9787 9157 4773,'45'-16'5031,"-45"16"-258,24-20-129,-24-1-3354,0 21-258,4-17-129,-4 17-516,-8-2-129,-8 4 0,-7 11-129,-3 4 0,1 10-129,-3 1 0,6 6 0,-1 0 0,7-2-129,9 1 129,5-7 0,2-3 0,12-6-129,5-11 129,4-6 0,5 0 0,1-12 0,-2-5-129,-2-5 129,-5 1 0,-1-6 0,-5 5 0,-8 1 0,-1 4 0,-3 1 129,0 16-129,0-15 0,0 15 0,0 0 129,-7 25-129,7 4 129,-2 7-129,2 9 0,0 8 0,0 5 0,3 1 0,3 2 0,1-2-129,0-8 129,2 2 0,-1-11 0,-3-4-129,-5-6 129,0-3-129,-6 0 129,-11-1-129,-7 3 0,-8-8-387,2 4-516,-19-17-774,9 3-2967,-7 3 129,0-12-645,1-4 388</inkml:trace>
          <inkml:trace contextRef="#ctx0" brushRef="#br0" timeOffset="91139.2128">10042 8862 8385,'34'0'5418,"1"3"-645,9 11-129,22 12-4128,-10 2-129,8 12-129,-5 6 0,-3 6-258,-11 5 0,-10 1 0,-14-2 0,-12 1 0,-9-1 0,-6-4 0,-14-1-258,-9-5 129,-2-1-129,-12-9-129,9 8-774,-19-25-2064,14 5-1548,-2-9-258,8-6-258</inkml:trace>
          <inkml:trace contextRef="#ctx0" brushRef="#br0" timeOffset="91711.2455">11596 8861 4773,'17'-9'5160,"-17"9"-387,20 9-129,-20-9-3225,20 41-516,-10-15 129,13 13-516,-8-8 0,5 4-258,-6-8-129,4-4 0,-3-10 0,1-5 129,-1-8-258,0-4 0,2-13 0,4-3 0,4-10 0,0-3 129,2-7-129,-1-1 129,0 4-129,-2 0 129,-5 10-129,-8-2 0,-1 15-258,-8-3-645,-2 17-1290,0 0-2322,0 0-387,0 0-129,0 0-387</inkml:trace>
        </inkml:traceGroup>
      </inkml:traceGroup>
    </inkml:traceGroup>
    <inkml:traceGroup>
      <inkml:annotationXML>
        <emma:emma xmlns:emma="http://www.w3.org/2003/04/emma" version="1.0">
          <emma:interpretation id="{0FB05E8E-15A5-432D-8E08-B0F18C40509A}" emma:medium="tactile" emma:mode="ink">
            <msink:context xmlns:msink="http://schemas.microsoft.com/ink/2010/main" type="paragraph" rotatedBoundingBox="8077,13765 14638,13005 14800,14405 8239,15164" alignmentLevel="2"/>
          </emma:interpretation>
        </emma:emma>
      </inkml:annotationXML>
      <inkml:traceGroup>
        <inkml:annotationXML>
          <emma:emma xmlns:emma="http://www.w3.org/2003/04/emma" version="1.0">
            <emma:interpretation id="{30EC4963-71E8-4C89-8288-DA2461B2E564}" emma:medium="tactile" emma:mode="ink">
              <msink:context xmlns:msink="http://schemas.microsoft.com/ink/2010/main" type="line" rotatedBoundingBox="8077,13765 14638,13005 14800,14405 8239,15164"/>
            </emma:interpretation>
          </emma:emma>
        </inkml:annotationXML>
        <inkml:traceGroup>
          <inkml:annotationXML>
            <emma:emma xmlns:emma="http://www.w3.org/2003/04/emma" version="1.0">
              <emma:interpretation id="{6890D375-568F-47D9-AC1D-2558E9919675}" emma:medium="tactile" emma:mode="ink">
                <msink:context xmlns:msink="http://schemas.microsoft.com/ink/2010/main" type="inkWord" rotatedBoundingBox="8084,13834 12540,13301 12681,14479 8225,15012"/>
              </emma:interpretation>
              <emma:one-of disjunction-type="recognition" id="oneOf15">
                <emma:interpretation id="interp75" emma:lang="en-US" emma:confidence="0">
                  <emma:literal>¥79)</emma:literal>
                </emma:interpretation>
                <emma:interpretation id="interp76" emma:lang="en-US" emma:confidence="0">
                  <emma:literal>£19)</emma:literal>
                </emma:interpretation>
                <emma:interpretation id="interp77" emma:lang="en-US" emma:confidence="0">
                  <emma:literal>¥19)</emma:literal>
                </emma:interpretation>
                <emma:interpretation id="interp78" emma:lang="en-US" emma:confidence="0">
                  <emma:literal>¥.79)</emma:literal>
                </emma:interpretation>
                <emma:interpretation id="interp79" emma:lang="en-US" emma:confidence="0">
                  <emma:literal>¥.19)</emma:literal>
                </emma:interpretation>
              </emma:one-of>
            </emma:emma>
          </inkml:annotationXML>
          <inkml:trace contextRef="#ctx0" brushRef="#br0" timeOffset="94363.3972">6277 11330 3225,'-17'15'5160,"17"-15"0,0 0-129,0 0-2967,16-2-258,-16 2-774,46-13-387,-18 5 0,11 3-258,0-5-258,-1 5 0,-3 1-129,-4 2 129,-2 0-258,-11-3-258,2 5-645,-20 0-903,0 0-2967,0 0-258,0 0-387,-17 21 0</inkml:trace>
          <inkml:trace contextRef="#ctx0" brushRef="#br0" timeOffset="94558.4084">6367 11537 2967,'0'0'5289,"0"0"-129,22 7-387,4-1-2451,-12-12-903,19 2-387,-10-2-516,7 5-258,-3 1-516,-5-9-774,3 17-1935,-6-7-1935,-19-1-129,0 0-387</inkml:trace>
          <inkml:trace contextRef="#ctx0" brushRef="#br0" timeOffset="94775.4208">6388 11785 2709,'-5'15'5418,"5"-15"-258,10 2-258,-10-2-2709,40-2-645,-24-8-516,16 10-387,-11-5-258,3 3-258,-4 2-258,-5-6-258,3 8-1032,-18-2-2838,0 0-645,0 0-387,0 0-129</inkml:trace>
          <inkml:trace contextRef="#ctx0" brushRef="#br0" timeOffset="97238.5617">8571 11133 2451,'0'0'3483,"0"0"-1419,0 0-774,0 0 129,6-11-258,-6-5 387,0 16-129,-3-31 0,3 11-258,-4-3-129,2 9-258,-11-7-258,13 21-129,-24-22-258,8 17 0,-2 5-129,-2 4 0,-2 13-129,-4 5-129,4 3 129,-1 3-129,3-1 129,2-1 0,6-4 129,0-1-129,12-21 258,-4 18 0,4-18 129,0 0 0,0 0-129,13 0 129,-13 0 0,0 0-129,0 0 0,0 0-129,15 0 0,-15 0 0,0 0 0,0 0 0,0 0 0,0 0 0,0 0 0,9 10 129,-9-10 0,0 0-129,4 17 129,-4-17 0,0 16-129,0-16 129,0 0-129,0 18 129,0-18-129,0 15 0,0-15 0,5 15 258,-5-15-258,11 15 0,-11-15 129,16 14 0,-16-14 0,16 6 0,-16-6 129,22 0-129,-22 0 0,26-8 129,-26 8-129,30-18 0,-15 5-129,0 2 129,-15 11-129,27-25 0,-27 25 129,21-24-129,-21 24 0,14-23 0,-14 23 129,10-26-129,-10 26 0,1-23 0,-1 23 0,2-23 0,-2 23 0,1-16 0,-1 16 0,0 0 0,0 0 0,0 0 0,0 0 0,0 0 0,0 0 0,0 0 0,0 0 0,0 0 0,0 0 0,0 0 0,0 0 0,0 0 0,0 0 0,0 0 0,0 0 0,0 0 0,0 0 0,0 0 129,0 0-129,0 0 0,0 0 129,0 0 0,12 9 0,-12-9 129,2 14-129,-2-14-129,5 30 129,0-5 0,0 8-129,3 8 129,2 7-129,0 11 0,3 9 0,-6 2 0,6 4-129,-8-6 129,-1-8-129,-4-5 0,0-3-258,-9-15 258,-5-2-258,-3-11-129,-3 1 0,-5-10-129,4 6-258,-12-19-129,13 13-645,-17-15-1677,5-6-1419,8-3-387,-7-10 645</inkml:trace>
          <inkml:trace contextRef="#ctx0" brushRef="#br0" timeOffset="97862.5974">7655 11179 1935,'-13'14'4902,"13"-14"0,0 0-387,12 20-2580,-12-20-387,34 0-516,-14-4-129,16 2 0,-6-8-387,6 5-129,-6-1 0,-1 0-258,-7 5 129,0 1-129,-22 0 129,20 7-129,-20-7 0,7 17-129,-7-17 0,2 13 129,-2-13-129,0 0 0,10 16 129,-10-16-129,11 18 0,-5 3 129,-2 6-129,2 9 129,-5 6-129,1 3 0,0 4 0,3 4 0,-2-3 0,-1-9 0,4-1-129,-3-17-129,7 5-387,-10-28-516,16 27-2193,-16-27-1677,0 0 0,0 0-645</inkml:trace>
          <inkml:trace contextRef="#ctx0" brushRef="#br0" timeOffset="98839.6533">9792 10965 258,'-13'15'4773,"13"-15"387,0 0-258,10 1-1935,21 10-903,-4-16-645,28 5-129,-2-9-516,14 1 0,-3-5-258,2 4-258,-8 0-129,-6 2 0,-13 6-129,-12 1-129,-27 0-129,0 0-1032,3 13-2967,-20 0-645,-13 4-258,-10-2-258</inkml:trace>
          <inkml:trace contextRef="#ctx0" brushRef="#br0" timeOffset="99043.6649">9909 11223 4644,'-4'26'4902,"11"-8"129,9-14-387,-16-4-3354,41 2-258,-14-2-258,11-2-387,-1-5-258,3-4-516,8 6-903,-19-14-2193,10 5-1161,-6 2-387,-2-5-258</inkml:trace>
          <inkml:trace contextRef="#ctx0" brushRef="#br0" timeOffset="99486.6903">10294 10597 1935,'0'-27'4515,"0"27"129,0 0-1161,0 0-1290,0 16-387,0-16-387,0 28-258,0-28-129,11 42-129,-5-18-258,16 13 0,-2-6-129,11 12-129,1-3 0,5-2-258,3-2 129,3-2-258,-2-5 129,1-2-129,-8-7 0,-1-3 0,-6 3 0,-5-2 0,-9 4 0,-9-2-129,-4 9 0,-12 4 129,-12 3-129,-5 8 0,-6 2 0,-5-3 0,0 4-258,-1-9 129,11 4-516,-5-25-774,25 6-3225,-5-10-129,15-13-258,0 0-258</inkml:trace>
        </inkml:traceGroup>
        <inkml:traceGroup>
          <inkml:annotationXML>
            <emma:emma xmlns:emma="http://www.w3.org/2003/04/emma" version="1.0">
              <emma:interpretation id="{FE9EA20C-F07C-4F12-929F-9542436AAFF9}" emma:medium="tactile" emma:mode="ink">
                <msink:context xmlns:msink="http://schemas.microsoft.com/ink/2010/main" type="inkWord" rotatedBoundingBox="13507,13136 14638,13005 14800,14405 13669,14535"/>
              </emma:interpretation>
              <emma:one-of disjunction-type="recognition" id="oneOf16">
                <emma:interpretation id="interp80" emma:lang="en-US" emma:confidence="0.5">
                  <emma:literal>if</emma:literal>
                </emma:interpretation>
                <emma:interpretation id="interp81" emma:lang="en-US" emma:confidence="0">
                  <emma:literal>'f</emma:literal>
                </emma:interpretation>
                <emma:interpretation id="interp82" emma:lang="en-US" emma:confidence="0">
                  <emma:literal>If</emma:literal>
                </emma:interpretation>
                <emma:interpretation id="interp83" emma:lang="en-US" emma:confidence="0">
                  <emma:literal>of</emma:literal>
                </emma:interpretation>
                <emma:interpretation id="interp84" emma:lang="en-US" emma:confidence="0">
                  <emma:literal>•f</emma:literal>
                </emma:interpretation>
              </emma:one-of>
            </emma:emma>
          </inkml:annotationXML>
          <inkml:trace contextRef="#ctx0" brushRef="#br0" timeOffset="100183.7301">11692 10731 5934,'16'2'5160,"-1"-2"-258,5 0-129,-20 0-3354,43-3-645,-17-7-129,8 4-258,-3-1-129,-1 1-129,-5 2-129,-3 4 258,-2 10-129,-3 12 0,-8 3 0,-4 15 0,-3 1 0,-2 7-129,0 4 129,-2-6-129,-3-2 129,2-10-258,-2-8 258,4-6-258,1-6-129,0-14-258,0 0-774,0 0-1806,0-10-1806,0-7-129,0-4-516</inkml:trace>
          <inkml:trace contextRef="#ctx0" brushRef="#br0" timeOffset="100582.753">12595 10557 2709,'77'-33'4902,"-50"12"-129,-8-5-129,-8-19-2451,1 21-1032,-14-16 0,-2 10-387,-17-1-258,2 6 0,-10 5-258,1 10 0,-5 8-129,-1 4-129,-1 21 0,4 14 129,1 15-129,2 16 0,4 16 0,4 10 0,3 14 129,6 9-258,6 6 0,2-5 0,3-5 0,6-14-129,7-4 0,-4-17 0,9-8-129,-9-23-129,9 0-516,-16-25-903,2 0-2709,-1-7 0,-3-15-387,0 0 259</inkml:trace>
          <inkml:trace contextRef="#ctx0" brushRef="#br0" timeOffset="101026.7784">12366 11082 1419,'20'-3'3354,"-20"3"-1161,0 0-129,0 0-774,0 0-129,14 10-258,-14-10 129,0 0 0,0 0 0,0 0-258,0 0 129,0 0-258,0 0 129,0 0-387,-8 0 0,8 0-258,0 0 0,0 0 0,-16-1-129,16 1 258,0 0 0,29-3 129,2-4 0,9 4 0,6-7-129,10 4 258,0-7-387,1 3 0,-3 1-258,-11 1-129,-1 8-774,-21-5-1419,-2 4-2193,-19 1-129,0 0-387</inkml:trace>
        </inkml:traceGroup>
      </inkml:traceGroup>
    </inkml:traceGroup>
  </inkml:traceGroup>
</inkml:ink>
</file>

<file path=ppt/ink/ink36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6:06:15.521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AAC865F9-04AF-45E9-9BB6-03FA6FF40940}" emma:medium="tactile" emma:mode="ink">
          <msink:context xmlns:msink="http://schemas.microsoft.com/ink/2010/main" type="writingRegion" rotatedBoundingBox="1797,1627 24869,381 25520,12441 2448,13688"/>
        </emma:interpretation>
      </emma:emma>
    </inkml:annotationXML>
    <inkml:traceGroup>
      <inkml:annotationXML>
        <emma:emma xmlns:emma="http://www.w3.org/2003/04/emma" version="1.0">
          <emma:interpretation id="{49BC1617-16D4-4004-90BD-258804C6F92A}" emma:medium="tactile" emma:mode="ink">
            <msink:context xmlns:msink="http://schemas.microsoft.com/ink/2010/main" type="paragraph" rotatedBoundingBox="1797,1628 22399,390 22517,2366 1915,3604" alignmentLevel="1"/>
          </emma:interpretation>
        </emma:emma>
      </inkml:annotationXML>
      <inkml:traceGroup>
        <inkml:annotationXML>
          <emma:emma xmlns:emma="http://www.w3.org/2003/04/emma" version="1.0">
            <emma:interpretation id="{4AB27EBE-9251-401A-8F06-1DCB29526D5A}" emma:medium="tactile" emma:mode="ink">
              <msink:context xmlns:msink="http://schemas.microsoft.com/ink/2010/main" type="line" rotatedBoundingBox="1797,1628 22399,390 22517,2366 1915,3604">
                <msink:destinationLink direction="with" ref="{112A795A-782B-4FF0-A649-11089F9959CF}"/>
              </msink:context>
            </emma:interpretation>
          </emma:emma>
        </inkml:annotationXML>
        <inkml:traceGroup>
          <inkml:annotationXML>
            <emma:emma xmlns:emma="http://www.w3.org/2003/04/emma" version="1.0">
              <emma:interpretation id="{826C1471-A6C5-494E-AF6C-C4CA2845B0A3}" emma:medium="tactile" emma:mode="ink">
                <msink:context xmlns:msink="http://schemas.microsoft.com/ink/2010/main" type="inkWord" rotatedBoundingBox="1797,1628 6846,1324 6965,3301 1915,3604"/>
              </emma:interpretation>
              <emma:one-of disjunction-type="recognition" id="oneOf0">
                <emma:interpretation id="interp0" emma:lang="en-US" emma:confidence="0">
                  <emma:literal>Damagers,</emma:literal>
                </emma:interpretation>
                <emma:interpretation id="interp1" emma:lang="en-US" emma:confidence="0">
                  <emma:literal>Damager',</emma:literal>
                </emma:interpretation>
                <emma:interpretation id="interp2" emma:lang="en-US" emma:confidence="0">
                  <emma:literal>Damager's</emma:literal>
                </emma:interpretation>
                <emma:interpretation id="interp3" emma:lang="en-US" emma:confidence="0">
                  <emma:literal>Demerger',</emma:literal>
                </emma:interpretation>
                <emma:interpretation id="interp4" emma:lang="en-US" emma:confidence="0">
                  <emma:literal>Damager''</emma:literal>
                </emma:interpretation>
              </emma:one-of>
            </emma:emma>
          </inkml:annotationXML>
          <inkml:trace contextRef="#ctx0" brushRef="#br0">1624 734 1032,'-19'85'3999,"16"-41"129,-1-11-258,4-8-3096,0 0-129,0-25 0,13 17-129,-13-17 0,19-22 258,-12-15-129,9-4 0,-8-20-129,6-2 0,-2-18-258,2 0 129,-2-10-129,2 5 129,-3 6-129,1 10 0,-5 16 0,2 14-129,-5 19 0,-4 21 0,18 17 129,-3 27-258,-1 18 0,5 18-258,4 15 258,-1 5-129,3 4 0,-1-6 0,0-14 0,-2-11 0,1-19 129,-3-24 0,-2-20 0,2-17 129,2-23-129,2-15 129,5-21-129,5-14 258,3-20-258,5-11 129,4-7-129,-1 2 258,3 8-258,-7 14 258,-4 19-258,-5 26 0,-9 30 129,-6 25 0,-7 32-129,-6 22 129,-4 17-129,0 12 0,0 6 0,0-1-258,0-1 258,-1-12-258,1-11-129,0-13-387,4 0-516,-4-30-2709,0-4-774,0-23-387,2 16 129</inkml:trace>
          <inkml:trace contextRef="#ctx0" brushRef="#br0" timeOffset="332.019">2842 538 3225,'0'27'4902,"-2"3"-258,-9 6-258,11 11-3612,-3-7 0,3 6-387,1-5-129,14-6 0,3-8-129,9-11-129,2-11 129,4-5 0,0-8-129,-2-10 129,-5-10-129,-6-8 0,-10-4 129,-10 1-258,-6 2 129,-15 2-129,-9 12-129,-14 4-387,6 19-903,-16-1-1548,15 4-1548,5 8-129,11 2 258</inkml:trace>
          <inkml:trace contextRef="#ctx0" brushRef="#br0" timeOffset="1044.0598">2909 661 2451,'100'14'4257,"-50"5"-903,-13-2-1032,9 15-516,-19-7-645,5 17-387,-14-9-129,2 4-129,-7-9-129,0 1 0,-6-12 258,5 0-129,-12-17-129,16-2-129,-11-18 0,5 0-129,3-12 0,0-2-129,3-3 0,-2 0-258,6 6-129,2-5-129,5 15 0,-3-6-129,9 10 129,-4-1 0,6 8 0,-3-5 0,6 12 258,-3-3 258,-1 5 0,2 1-129,-2 1 258,-2 7-129,-4 0 129,0 1 129,-8-2 258,-2 1-129,-18-8 0,22 3 0,-22-3 0,0 0 258,-5-17-258,5 17-129,-21-18 0,21 18-129,-26-12 0,12 12-129,-5 0 129,1 11-129,-4 1 0,2 5 0,3 3 0,1-2 0,-1-1 0,7-2 0,3 1 129,5 0 0,2-16 0,0 31 129,0-31-129,13 28 0,-4-7 0,1 8 129,0 4-258,4 7 129,-1 6 0,1 10-129,-4 9 0,2 7 258,-2 2-258,-3 2 129,-4-2 0,-3-1-129,-7-5 0,-6-5 0,-7-10 129,-7-6-258,-5-12 129,-4-10-258,-2-9 0,-4-15-129,9-1-258,-5-23-387,16 2-1161,-5-18-2451,16-4-387,5-8 0</inkml:trace>
          <inkml:trace contextRef="#ctx0" brushRef="#br0" timeOffset="1428.0817">4191 919 3870,'39'-54'5289,"-35"38"-258,-4 16-258,-16-15-3096,-11 13-1161,7 2 0,-4 11-258,2 5-129,4 5-129,3 1 0,7 1 0,3-2-129,5-1 129,0-4-258,0-16 258,19 21-129,-19-21 0,26 0 129,-12 0-129,2-8 0,-2-1 0,-14 9 0,27-27-129,-27 27 129,23-23-129,-23 23 0,20-18 129,-20 18-129,19-6 0,-19 6-258,20 4-387,-20-4-1032,0 0-2580,21 17 0,-21-17-258</inkml:trace>
          <inkml:trace contextRef="#ctx0" brushRef="#br0" timeOffset="1831.1048">4386 902 2709,'7'-34'3999,"0"13"-903,-7 3-1419,0 18-645,7-15 0,-7 15 0,16 0 0,-2 3-129,-14-3 0,22 25-129,-17-10 129,11 8-258,-13-1-129,4 1-129,-7 0 0,1-2-129,-1-8 0,0-13-129,0 17 129,0-17-129,0 0-129,3-17 129,6-4-129,2-3 0,5-1 0,3-5-129,1 5 129,3-1 0,0 3 0,-2 4 0,2 11 0,-3 2 0,0 6 0,-3 2 0,0 4 0,-17-6-129,25 32-129,-18-16-258,7 12-645,-14-9-3225,0 0-387,0-19-387,-3 24 0</inkml:trace>
          <inkml:trace contextRef="#ctx0" brushRef="#br0" timeOffset="2020.1156">4816 366 2193,'23'-45'4644,"-23"45"258,22-5-516,-22 5-1548,13 22-2451,-8 1-258,1 15-1677,-6 0-2838,0 10-129,-10 1-516</inkml:trace>
          <inkml:trace contextRef="#ctx0" brushRef="#br0" timeOffset="2352.1346">5081 653 5031,'21'-29'5418,"-21"29"-516,0-17-258,0 17-3483,0 0-387,0 0-258,-14 14-387,10 2 0,2 8 0,2 3-129,0 3 0,0 1 0,0 3-129,0 1 129,2-2 0,-1-5 0,2-7 0,-3-2-129,2-2 129,-2-17 0,0 20-129,0-20 129,0 0-129,-15 7 0,15-7-645,-37 2-645,16 3-3096,-8-4-258,5 4-645,-1-5 258</inkml:trace>
          <inkml:trace contextRef="#ctx0" brushRef="#br0" timeOffset="-1744.0997">223 110 129,'10'-33'4128,"-10"33"258,16-29-129,-9 9-1806,-7 20-903,0 0-387,14 0-258,-14 16-258,0 28-129,-1 11-129,-2 22-129,-3 16-129,3 11-129,-2 5-129,2-1-129,3-1 0,-2-10-516,4-6-774,-2-21-2193,1-17-645,2-13-516,3-14 258</inkml:trace>
          <inkml:trace contextRef="#ctx0" brushRef="#br0" timeOffset="-1328.0759">0 36 6450,'43'-28'4902,"-6"22"-129,3 1-516,16 10-3225,-2 5-258,16 19-258,3 7-387,9 15-129,-6 6 0,1 14 0,-3 6 0,-6 6-129,-7 4 0,-14-3 129,-11-1 0,-19 0-129,-15-4 129,-11-5 0,-25-5-129,-15-8 258,-12-5-258,-12-5 129,-7-11-129,-2-12 0,6-6-387,5-15-258,20 3-2193,6-14-1548,19-10-258,12-11-387</inkml:trace>
          <inkml:trace contextRef="#ctx0" brushRef="#br0" timeOffset="-644.0368">1087 929 3096,'3'27'4257,"-3"-27"-258,14 13-1548,-5-24-1548,11-1 0,2-18-258,6 2 129,-6-9-387,1 3-129,-5-4 0,-2 7-129,-9 5 0,-7 5 129,0 21-129,-26-13 0,3 17 0,-7 19 0,0 7-129,0 10 129,3 4-129,6 6 0,8 2-129,6-1 0,7-4 0,4-9-129,20-2-516,-5-13-1290,11-6-2193,6-4-258,-4-11-129</inkml:trace>
        </inkml:traceGroup>
        <inkml:traceGroup>
          <inkml:annotationXML>
            <emma:emma xmlns:emma="http://www.w3.org/2003/04/emma" version="1.0">
              <emma:interpretation id="{1A283DF8-47DB-407A-AE47-9B667257AFC8}" emma:medium="tactile" emma:mode="ink">
                <msink:context xmlns:msink="http://schemas.microsoft.com/ink/2010/main" type="inkWord" rotatedBoundingBox="8087,1696 9692,1599 9745,2484 8140,2580"/>
              </emma:interpretation>
              <emma:one-of disjunction-type="recognition" id="oneOf1">
                <emma:interpretation id="interp5" emma:lang="en-US" emma:confidence="0">
                  <emma:literal>law</emma:literal>
                </emma:interpretation>
                <emma:interpretation id="interp6" emma:lang="en-US" emma:confidence="0">
                  <emma:literal>law.</emma:literal>
                </emma:interpretation>
                <emma:interpretation id="interp7" emma:lang="en-US" emma:confidence="0">
                  <emma:literal>lav.</emma:literal>
                </emma:interpretation>
                <emma:interpretation id="interp8" emma:lang="en-US" emma:confidence="0">
                  <emma:literal>lav</emma:literal>
                </emma:interpretation>
                <emma:interpretation id="interp9" emma:lang="en-US" emma:confidence="0">
                  <emma:literal>ban</emma:literal>
                </emma:interpretation>
              </emma:one-of>
            </emma:emma>
          </inkml:annotationXML>
          <inkml:trace contextRef="#ctx0" brushRef="#br0" timeOffset="3012.1723">6337 883 3354,'28'0'4773,"-16"-15"-387,4-11 0,6-2-3225,-7-22-258,11 1-387,1-12-387,6-6 258,2-12-258,2-2 258,-6-3-258,2 7 129,-9 3 0,-1 15 0,-13 7 0,-8 19 0,-2 33-129,-16 0 129,-5 33-129,-5 21 0,-3 24-129,2 16-129,4 12 129,5 2 0,6-5-129,9-8 0,3-14 129,16-16-258,7-14-516,0-36-1032,10-9-2709,1-6-129,6-15-387,2-18 0</inkml:trace>
          <inkml:trace contextRef="#ctx0" brushRef="#br0" timeOffset="3815.2183">7107 525 4902,'0'0'4644,"-27"0"129,-6 25-387,-16 7-3354,14 15-387,-4-7-129,12 2-258,4-5 0,16-6-129,7-9 0,4-5 129,16-16-258,7-2 0,0-16 129,2-1-129,-2-9 129,-4-1-129,-1 1 129,-7-3-129,-3 6 129,-8 5-129,-4 19 0,9-21 0,-9 21 0,0 0 0,0 21 0,0-2 0,0 2 0,1 2 0,5-3 0,0 0-129,4-6 129,-10-14 0,27 15 0,-9-15-129,4-5 0,1-11-258,3-2 129,-2-9 0,7 2-129,-8-3 0,4 5 129,-5 1 0,-4 9 0,-2 7 129,-16 6 0,20 6 258,-13 11-129,-2 7 0,-1 3 0,0 0 129,2 0 0,3 2 0,-2-8 0,3-2 129,-10-19-129,27 15 129,-27-15 0,31-8-129,-13-11 0,-1 0 0,-1-9 0,-1-1-129,1-5 0,-6 0 0,0 4 0,-4 6 129,-1 1-258,-2 7 129,-3 16-129,0 0 129,18 0-129,-18 0 0,18 23 129,-4-6-129,-2 2 129,4 1 129,-4-2-129,4-5 0,-16-13 129,25 17-129,-25-17 129,22 0 0,-22 0 0,23-22 0,-8-3 129,-2-3 129,-2-6-258,3 0 0,-2 1 0,-2 1-129,-2 11-129,-2 0-129,-6 21-903,0 0-3096,0 0-387,0 0-258,22 0-129</inkml:trace>
        </inkml:traceGroup>
        <inkml:traceGroup>
          <inkml:annotationXML>
            <emma:emma xmlns:emma="http://www.w3.org/2003/04/emma" version="1.0">
              <emma:interpretation id="{576E7AB6-3BB3-4D2F-9D48-66F515993581}" emma:medium="tactile" emma:mode="ink">
                <msink:context xmlns:msink="http://schemas.microsoft.com/ink/2010/main" type="inkWord" rotatedBoundingBox="10611,1349 11466,1298 11540,2532 10685,2583"/>
              </emma:interpretation>
              <emma:one-of disjunction-type="recognition" id="oneOf2">
                <emma:interpretation id="interp10" emma:lang="en-US" emma:confidence="0">
                  <emma:literal>of</emma:literal>
                </emma:interpretation>
                <emma:interpretation id="interp11" emma:lang="en-US" emma:confidence="0">
                  <emma:literal>off</emma:literal>
                </emma:interpretation>
                <emma:interpretation id="interp12" emma:lang="en-US" emma:confidence="0">
                  <emma:literal>b.</emma:literal>
                </emma:interpretation>
                <emma:interpretation id="interp13" emma:lang="en-US" emma:confidence="0">
                  <emma:literal>f.</emma:literal>
                </emma:interpretation>
                <emma:interpretation id="interp14" emma:lang="en-US" emma:confidence="0">
                  <emma:literal>f</emma:literal>
                </emma:interpretation>
              </emma:one-of>
            </emma:emma>
          </inkml:annotationXML>
          <inkml:trace contextRef="#ctx0" brushRef="#br0" timeOffset="5091.2912">8859 464 4644,'-3'-20'4644,"6"5"0,-3 15-645,24-6-2967,-24 6-516,21-3 0,-21 3-258,33 0-129,-14 7 0,4 3 129,1-3 0,6 8-258,2-5 387,1 3-258,-2-4 258,3-1-258,-4-3 0,1 0-129,-4-4 0,-2 2 129,-5-3-258,1-3 129,-4-6 0,-2-5 129,-5-3-129,-1-1 129,-6-4-129,-3-4 129,-2 4-129,-9 0 0,-10 5 0,-1 6-129,-5 3 0,-3 5 0,3 3-516,-5 5 0,14 16-516,-10-5-3225,18 4-129,5-3-516,5 0 258</inkml:trace>
          <inkml:trace contextRef="#ctx0" brushRef="#br0" timeOffset="4663.2668">9331-92 4644,'14'-106'4902,"-14"64"-129,0 9-258,-20 3-2838,20 30-645,-39 0-387,19 17-387,-8 22 0,-1 18-129,-5 17-129,2 14 129,-2 16-129,3 5 0,2 9 0,-1-2 0,7-9 0,3-11-129,4-10 258,3-11-258,3-16 0,3-16 0,1-7-129,1-18-129,5 1-387,0-19-387,0 0-1032,-9-10-2322,9-9-258,0-13-258</inkml:trace>
          <inkml:trace contextRef="#ctx0" brushRef="#br0" timeOffset="5371.3073">9487 412 2193,'23'30'4257,"-18"-12"258,4 2-129,0 7-2322,-9-27-774,10 30-516,-10-30-129,0 0-258,0 0 129,17 0 0,-17-17-129,6-6 0,-5-4-258,2-4 0,3-5-258,-2 1 258,6 3-258,-2-4-129,10 15-516,-10-11-1161,8 17-2322,3 7-516,2 4-129,-1 4-129</inkml:trace>
        </inkml:traceGroup>
        <inkml:traceGroup>
          <inkml:annotationXML>
            <emma:emma xmlns:emma="http://www.w3.org/2003/04/emma" version="1.0">
              <emma:interpretation id="{61EE33CD-73E8-43D3-9655-5A79B2655F4E}" emma:medium="tactile" emma:mode="ink">
                <msink:context xmlns:msink="http://schemas.microsoft.com/ink/2010/main" type="inkWord" rotatedBoundingBox="12526,1510 13980,1422 14019,2073 12565,2161"/>
              </emma:interpretation>
              <emma:one-of disjunction-type="recognition" id="oneOf3">
                <emma:interpretation id="interp15" emma:lang="en-US" emma:confidence="1">
                  <emma:literal>sets</emma:literal>
                </emma:interpretation>
                <emma:interpretation id="interp16" emma:lang="en-US" emma:confidence="0">
                  <emma:literal>sees</emma:literal>
                </emma:interpretation>
                <emma:interpretation id="interp17" emma:lang="en-US" emma:confidence="0">
                  <emma:literal>ser</emma:literal>
                </emma:interpretation>
                <emma:interpretation id="interp18" emma:lang="en-US" emma:confidence="0">
                  <emma:literal>set</emma:literal>
                </emma:interpretation>
                <emma:interpretation id="interp19" emma:lang="en-US" emma:confidence="0">
                  <emma:literal>ness</emma:literal>
                </emma:interpretation>
              </emma:one-of>
            </emma:emma>
          </inkml:annotationXML>
          <inkml:trace contextRef="#ctx0" brushRef="#br0" timeOffset="5755.3292">11014 98 2580,'0'-16'4386,"-20"12"-129,-8 4-129,4 15-2709,-12-7-516,11 13-129,-3-4-387,15 11-129,2-5 0,11 6 0,3-2-129,10 2 129,5-4-129,5 4 0,-4-1 129,-1-2-129,-9 1 129,-8-2-258,-2-1 129,-12-3-129,-7-2 0,-4-8-516,1 9-1032,-7-16-2838,4-4-129,6-3-387,9-12 258</inkml:trace>
          <inkml:trace contextRef="#ctx0" brushRef="#br0" timeOffset="6132.3508">11075 326 4773,'39'3'4644,"-18"-3"-129,6-9-516,9 2-2451,-9-16-903,9 5-387,-4-5-129,-4 0-129,-2 6 0,-6-3 0,-20 20 0,14-22 0,-14 22 129,-21 0-129,-5 9 0,-2 14 0,-5 2 0,3 7 129,2 1-129,11 2 129,6-2-129,11-3 129,3-4 0,17-5 0,5-11 0,10-2-129,8-8 129,4 0-129,6-10-129,0-9-516,8 2-774,-13-7-2838,6-5-129,-7-11-516,-4-7 129</inkml:trace>
          <inkml:trace contextRef="#ctx0" brushRef="#br0" timeOffset="6304.3606">11821-116 5289,'-6'-63'4902,"6"63"-258,-22 9-1032,18 37-1677,-14-1-774,15 12-387,-6 0-516,3 6-129,2-9-258,1-4 0,3-9-258,-7-18-774,7 1-2967,0-24-516,0 21-129,0-21-258</inkml:trace>
          <inkml:trace contextRef="#ctx0" brushRef="#br0" timeOffset="6739.3855">11702 78 3612,'54'0'4902,"-22"3"-258,6 1-258,-2-4-2580,20 1-516,-12-2-387,9-2-129,-8-8-258,0 5-129,-9-1 0,-3 3-129,-16 2 129,-17 2 0,0 0-129,6 9-129,-6-9 129,-20 28-129,3-8 0,2-3-129,4 3 0,2 1 0,8 2 0,1-4 0,1-2 0,9 4 0,3-4-129,-1-2 129,1 1 0,-3-2 0,-10-14 0,14 29 0,-14-29 0,0 28 129,0-28-129,-27 28 0,5-18 0,-9 3-129,-5-3 129,-3-3-258,2 2-129,-9-9-774,16 4-3225,-11-4-387,4 4-258,2-4-516</inkml:trace>
        </inkml:traceGroup>
        <inkml:traceGroup>
          <inkml:annotationXML>
            <emma:emma xmlns:emma="http://www.w3.org/2003/04/emma" version="1.0">
              <emma:interpretation id="{36F13FDF-DF59-4606-AE1C-038C004A3520}" emma:medium="tactile" emma:mode="ink">
                <msink:context xmlns:msink="http://schemas.microsoft.com/ink/2010/main" type="inkWord" rotatedBoundingBox="17639,1013 19149,922 19198,1738 17688,1829"/>
              </emma:interpretation>
              <emma:one-of disjunction-type="recognition" id="oneOf4">
                <emma:interpretation id="interp20" emma:lang="en-US" emma:confidence="1">
                  <emma:literal>For</emma:literal>
                </emma:interpretation>
                <emma:interpretation id="interp21" emma:lang="en-US" emma:confidence="0">
                  <emma:literal>Far</emma:literal>
                </emma:interpretation>
                <emma:interpretation id="interp22" emma:lang="en-US" emma:confidence="0">
                  <emma:literal>Farr</emma:literal>
                </emma:interpretation>
                <emma:interpretation id="interp23" emma:lang="en-US" emma:confidence="0">
                  <emma:literal>Form</emma:literal>
                </emma:interpretation>
                <emma:interpretation id="interp24" emma:lang="en-US" emma:confidence="0">
                  <emma:literal>Fur</emma:literal>
                </emma:interpretation>
              </emma:one-of>
            </emma:emma>
          </inkml:annotationXML>
          <inkml:trace contextRef="#ctx0" brushRef="#br0" timeOffset="28427.626">16029-495 1161,'6'-16'4386,"-6"16"0,0-27-1419,0 27-516,0 0-516,0 0-516,-6 10-516,5 14-258,-8 3-387,2 15 129,-3 2-258,1 8 129,-4 9-258,2 2 129,-2 3-129,2-2 0,1-5-129,1-8 129,2 0-129,1-9 0,2-11 0,-1-7 129,3-8 0,2-16-129,-3 16 129,3-16 0,0 0-258,0 0-129,0 0-516,-7-13-387,7 13 0,0-27-129,0 27 0,-2-37-129,2 21 387,-3-8 258,3 5 516,-5 2 129,3 1-774,2 16-2193,-3-31 129</inkml:trace>
          <inkml:trace contextRef="#ctx0" brushRef="#br0" timeOffset="29015.6596">16049-517 2322,'0'0'4902,"1"-17"-387,17 12 0,6 3-2322,-1-14-1290,20 11 129,-9-12-516,16 6 0,-7-3-387,3 4 0,-5-1-129,-3 0-129,-5 9-129,-8-8-516,2 11-903,-27-1-2838,18 11 0,-18-11-387,-6 23 1</inkml:trace>
          <inkml:trace contextRef="#ctx0" brushRef="#br0" timeOffset="29215.6711">16121-142 774,'4'26'4257,"19"-2"129,-23-24 0,21-10-3096,5 3 129,-7-20-387,12 8-129,-5-5-645,2-7-1161,5 3-2967,2 9-258,-4-2-645,5 6 387</inkml:trace>
          <inkml:trace contextRef="#ctx0" brushRef="#br0" timeOffset="29487.6866">16834-246 3999,'-9'57'4515,"-9"-19"-129,-9 0-129,-7-2-3612,14 8 129,0-9-258,10 1-129,7-9-129,3-7 129,0-20-258,32 3 129,-7-9-129,5-11 0,0-7 0,1-5-129,-7-1 0,-1-6 0,-3 4-387,-12-8-387,2 11-1806,-10 2-1677,-10 1-387,-8 5-258</inkml:trace>
          <inkml:trace contextRef="#ctx0" brushRef="#br0" timeOffset="29771.7029">16833-246 774,'163'43'3612,"-130"-10"258,-16 3-2064,-5-2-387,5 3 0,-14-11-387,5 2-258,-8-12 0,5-1-129,-5-15 258,0 0-129,0-14 129,3 1-258,-3-19 0,10 6-129,-6-11 0,10 1-258,-1-5 0,6 2-129,-1-1-129,4 3-129,5 8-387,-4-5-774,11 12-2967,-7 6-387,5 6-387,-1 6 258</inkml:trace>
        </inkml:traceGroup>
        <inkml:traceGroup>
          <inkml:annotationXML>
            <emma:emma xmlns:emma="http://www.w3.org/2003/04/emma" version="1.0">
              <emma:interpretation id="{AF0BA82D-7C40-4764-BC9F-8B4FF752DCAF}" emma:medium="tactile" emma:mode="ink">
                <msink:context xmlns:msink="http://schemas.microsoft.com/ink/2010/main" type="inkWord" rotatedBoundingBox="20121,860 22419,722 22490,1902 20192,2040"/>
              </emma:interpretation>
              <emma:one-of disjunction-type="recognition" id="oneOf5">
                <emma:interpretation id="interp25" emma:lang="en-US" emma:confidence="1">
                  <emma:literal>logic</emma:literal>
                </emma:interpretation>
                <emma:interpretation id="interp26" emma:lang="en-US" emma:confidence="0">
                  <emma:literal>bogie</emma:literal>
                </emma:interpretation>
                <emma:interpretation id="interp27" emma:lang="en-US" emma:confidence="0">
                  <emma:literal>logia</emma:literal>
                </emma:interpretation>
                <emma:interpretation id="interp28" emma:lang="en-US" emma:confidence="0">
                  <emma:literal>login</emma:literal>
                </emma:interpretation>
                <emma:interpretation id="interp29" emma:lang="en-US" emma:confidence="0">
                  <emma:literal>logie</emma:literal>
                </emma:interpretation>
              </emma:one-of>
            </emma:emma>
          </inkml:annotationXML>
          <inkml:trace contextRef="#ctx0" brushRef="#br0" timeOffset="30559.748">18373 81 2580,'17'13'4644,"-17"-13"-129,36-33-258,-10 9-2838,2-28-645,14 4 129,-5-18-387,12 0 0,-4-12 0,7 1-258,-6-6 0,-2 5 129,-10 4-258,1 8 387,-14 8-258,-4 17 0,-10 8 0,-5 17 0,-2 16-129,-13 15 0,2 17 129,-4 12-258,-2 16 129,0 13-129,0 4 0,0 11 0,5-4 129,5-4-258,4-6 129,3-11-129,2-14 129,12-17 0,4-13 0,7-19-129,8-2 129,4-20 0,1-8 0,3-3 0,0-8 0,-7-1 0,2 2 0,-9 4 129,-7 8-129,-5 7 0,-15 21 0,7-17 0,-7 17 129,0 18-129,-4 7-129,1 1 258,3 7-258,0 0 129,4-2 0,10 0 0,5-10 0,2-7 0,8-4 0,0-10-129,1-6 258,-2-12-258,-1-4 258,-2-4-129,-8-2 0,-6-3 0,-6-2 0,-5 3 0,-6 0 129,-10 7-129,-4 2 0,-4 1-129,0 7 129,-2 6-129,6 4 0,0 2-258,20 1 0,-26 0-258,26 0-645,0 0-1935,0 0-1548,23 0-258,1 0-129</inkml:trace>
          <inkml:trace contextRef="#ctx0" brushRef="#br0" timeOffset="31071.7772">19608-420 1161,'54'-7'5160,"-37"4"-129,-17 3-129,0 0-1806,0-14-1419,0 14-516,-20 3-387,-4 14-387,-6 4-129,3 8-129,-2 1-129,2 0 0,8 2-129,4-6 129,9-3-129,6-23 0,3 21 129,-3-21-129,28 0 129,-11 0 0,2-9 0,1-6 129,-1 1-129,-1 0 0,-2 1 129,-16 13-129,24-20 129,-24 20-129,22 0 0,-22 0 0,14 21 129,-7 3-129,-2 9 0,0 4 0,-2 4-129,-1 4 129,-2 6 0,0-3 0,0 4 0,-3-4 0,-7-1-129,-2-5 129,-5-4 0,-3-6 0,-9-4 0,-3-3 0,-6-7 0,-5-5 0,-2-6-129,-4-5 129,3-2-258,0 0 0,13-8-258,3-7-387,30 15-645,-22-32-3096,23 7-258,13-8-387,13-7 259</inkml:trace>
          <inkml:trace contextRef="#ctx0" brushRef="#br0" timeOffset="31295.7901">19977-400 5547,'21'44'5160,"-13"-21"-387,-1 17-903,-7-16-2709,11 13 0,-11-11-387,0 6-258,-4-13-387,-5-1-387,4 0-1032,-20-12-2838,25-6-516,-26-3-645,16-13 0</inkml:trace>
          <inkml:trace contextRef="#ctx0" brushRef="#br0" timeOffset="31431.7978">20101-574 4386,'32'-44'4644,"-32"44"-387,13-20-1419,-13 20-6579,0 0-258,4-15-516</inkml:trace>
          <inkml:trace contextRef="#ctx0" brushRef="#br0" timeOffset="31747.8159">20375-410 2709,'3'19'4515,"-3"-19"0,0 0-1677,-13 1-1161,13-1-129,-17 10-258,9 3-387,-12-2-129,7 12 0,-8 0-258,7 10-129,-4-2-129,13 5 0,0-3-258,5-7 129,19-4 0,10-5 0,8-7-129,12-4 129,2-6 0,1 0-387,2 0-516,-17-7-3612,5 1-387,-12-2-258,-7 3-387</inkml:trace>
        </inkml:traceGroup>
      </inkml:traceGroup>
    </inkml:traceGroup>
    <inkml:traceGroup>
      <inkml:annotationXML>
        <emma:emma xmlns:emma="http://www.w3.org/2003/04/emma" version="1.0">
          <emma:interpretation id="{9589185A-BDCC-4F00-AF12-066ECE9C8569}" emma:medium="tactile" emma:mode="ink">
            <msink:context xmlns:msink="http://schemas.microsoft.com/ink/2010/main" type="paragraph" rotatedBoundingBox="7279,3156 24967,2200 25053,3803 7365,4758" alignmentLevel="2"/>
          </emma:interpretation>
        </emma:emma>
      </inkml:annotationXML>
      <inkml:traceGroup>
        <inkml:annotationXML>
          <emma:emma xmlns:emma="http://www.w3.org/2003/04/emma" version="1.0">
            <emma:interpretation id="{1438B80A-ED04-4B0B-8B63-EDA164514F9E}" emma:medium="tactile" emma:mode="ink">
              <msink:context xmlns:msink="http://schemas.microsoft.com/ink/2010/main" type="line" rotatedBoundingBox="7279,3156 24967,2200 25053,3803 7365,4758">
                <msink:destinationLink direction="with" ref="{112A795A-782B-4FF0-A649-11089F9959CF}"/>
              </msink:context>
            </emma:interpretation>
          </emma:emma>
        </inkml:annotationXML>
        <inkml:traceGroup>
          <inkml:annotationXML>
            <emma:emma xmlns:emma="http://www.w3.org/2003/04/emma" version="1.0">
              <emma:interpretation id="{06CCED4F-EF05-459C-893E-11D2D0AE6F11}" emma:medium="tactile" emma:mode="ink">
                <msink:context xmlns:msink="http://schemas.microsoft.com/ink/2010/main" type="inkWord" rotatedBoundingBox="7284,3254 10605,3075 10672,4306 7350,4485"/>
              </emma:interpretation>
              <emma:one-of disjunction-type="recognition" id="oneOf6">
                <emma:interpretation id="interp30" emma:lang="en-US" emma:confidence="0">
                  <emma:literal>AFB:</emma:literal>
                </emma:interpretation>
                <emma:interpretation id="interp31" emma:lang="en-US" emma:confidence="0">
                  <emma:literal>AFB =</emma:literal>
                </emma:interpretation>
                <emma:interpretation id="interp32" emma:lang="en-US" emma:confidence="0">
                  <emma:literal>AUB =</emma:literal>
                </emma:interpretation>
                <emma:interpretation id="interp33" emma:lang="en-US" emma:confidence="0">
                  <emma:literal>Airs:</emma:literal>
                </emma:interpretation>
                <emma:interpretation id="interp34" emma:lang="en-US" emma:confidence="0">
                  <emma:literal>ABB =</emma:literal>
                </emma:interpretation>
              </emma:one-of>
            </emma:emma>
          </inkml:annotationXML>
          <inkml:trace contextRef="#ctx0" brushRef="#br0" timeOffset="8143.4658">5588 2858 1161,'0'0'4128,"0"0"516,0 0-1677,2-14-645,8-3-516,-10-19-774,6 6 0,-6-21-387,12 1 129,-5-14-258,8 1-129,0-14-129,9 0 0,0-3 0,8 0-129,-2 12 129,4 5 0,-5 18 0,-3 15-129,-2 18 129,-4 14-129,-8 26 0,-2 18 0,-5 8-129,2 13 129,-1 7-258,1 7 258,3-3-129,3-4 0,0-6 129,3-7-129,-2-8 129,0-7-258,-4-12 258,2-11-387,-4-1 129,-8-22-387,12 22-387,-12-22-2322,0 0-1548,-10-16-387,10 16-258</inkml:trace>
          <inkml:trace contextRef="#ctx0" brushRef="#br0" timeOffset="8608.4924">5539 2623 2709,'8'13'5031,"27"-13"129,15-7-645,11 5-2451,1-18-1161,17 3-258,-6-2-258,-8-2-774,0 14-387,-28-6-3225,-5 9-387,-15-3-645,-17 7 0</inkml:trace>
          <inkml:trace contextRef="#ctx0" brushRef="#br0" timeOffset="10171.5818">5688 1620 4644,'15'39'5160,"26"-26"-387,17-13-516,29 14-3096,12-14 0,29 4-258,6-4-258,11-7-387,-5-3 0,-4-1-129,-23 1 0,-19 0-129,-18 5-129,-22 1 0,-12 4-129,-18 0-387,1 12-1032,-25-12-2838,17 21-387,-17-21-258,36 28-129</inkml:trace>
          <inkml:trace contextRef="#ctx0" brushRef="#br0" timeOffset="8963.5127">6380 2361 1677,'22'-8'4644,"-22"20"129,0 11-387,-12 8-2838,12 16-387,-7-4-258,7 11-258,4-6-129,12-2-129,0-10 129,8-6-258,5-22 387,7-8-387,-1-8 0,3-21 129,-3-12-258,1-5 129,-3-11-258,1 0 129,-6-5-258,-8 0 0,-3 3 0,-7 8-258,-6 10 0,-4-2-903,0 19-3096,-11 8-516,11 16-129,-32-1-258</inkml:trace>
          <inkml:trace contextRef="#ctx0" brushRef="#br0" timeOffset="9643.5516">7004 2249 774,'36'12'4257,"-36"-12"516,14 23-516,-2 3-2580,-12-11-258,1 19-129,-1-4-645,0 10 258,0-6-387,0 5-129,0-5-258,0-4 0,0-3-258,0-9-129,0-18-387,0 0-516,0 16-387,-3-31-387,3 15 0,0-46-129,3 13 516,-3-17-129,2 6 1032,2-11 774,-4-4 1161,11 13 387,-9-12 129,19 22 258,-15-9 129,24 20-258,-13-13-387,20 15-387,-7-7-129,16 9-387,-7-2-129,4 10-258,-6 3 0,-7 7-129,-10 3 0,-9 19-129,-11 5 0,-2 10 0,-16 5 0,-4 2-129,-6 3 0,0-4 129,2-4-258,5-8 129,5-2 0,7-8 0,8-3 0,1-15 129,11 15 0,6-9 0,3-1 0,2 1 129,4 3-129,-1 1 0,1 3 0,-3 0 0,1 4 0,-4 2 0,0 6 0,-2-2 129,-7 1-129,-2-1 129,-8 0 0,-1 0 0,-10-1-129,-9-3 0,-6-2 0,-7-5-387,-2 9-774,-22-10-3483,7-4-129,-6-7-516,0 0 0</inkml:trace>
          <inkml:trace contextRef="#ctx0" brushRef="#br0" timeOffset="10448.5977">8479 2163 6837,'49'-6'5160,"-15"-4"-258,4-5-516,6 7-3354,-7-2-387,3 2-516,-5 7-516,-10-4-1032,7 5-2967,-15 1-387,-17-1-387,13 22-129</inkml:trace>
          <inkml:trace contextRef="#ctx0" brushRef="#br0" timeOffset="10651.6093">8515 2406 5547,'0'0'5289,"0"16"-387,19-16-258,-1-4-3612,17 4 0,-2-6-387,5 3-387,-5-1-129,-3-3-516,0 7-1419,-8 0-2709,-4 0-258,-18 0-516,22-10-258</inkml:trace>
        </inkml:traceGroup>
        <inkml:traceGroup>
          <inkml:annotationXML>
            <emma:emma xmlns:emma="http://www.w3.org/2003/04/emma" version="1.0">
              <emma:interpretation id="{2C61A62D-E966-4109-B9EE-0D97E5B188D6}" emma:medium="tactile" emma:mode="ink">
                <msink:context xmlns:msink="http://schemas.microsoft.com/ink/2010/main" type="inkWord" rotatedBoundingBox="11688,2918 14623,2759 14686,3917 11750,4076"/>
              </emma:interpretation>
              <emma:one-of disjunction-type="recognition" id="oneOf7">
                <emma:interpretation id="interp35" emma:lang="en-US" emma:confidence="0">
                  <emma:literal>Any</emma:literal>
                </emma:interpretation>
                <emma:interpretation id="interp36" emma:lang="en-US" emma:confidence="0">
                  <emma:literal>Ann</emma:literal>
                </emma:interpretation>
                <emma:interpretation id="interp37" emma:lang="en-US" emma:confidence="0">
                  <emma:literal>Ass</emma:literal>
                </emma:interpretation>
                <emma:interpretation id="interp38" emma:lang="en-US" emma:confidence="0">
                  <emma:literal>Ana</emma:literal>
                </emma:interpretation>
                <emma:interpretation id="interp39" emma:lang="en-US" emma:confidence="0">
                  <emma:literal>Ane</emma:literal>
                </emma:interpretation>
              </emma:one-of>
            </emma:emma>
          </inkml:annotationXML>
          <inkml:trace contextRef="#ctx0" brushRef="#br0" timeOffset="11487.6571">9950 2422 1677,'3'17'4773,"2"-4"0,-5-13 0,1-17-1935,-1 17-1419,6-37-258,5 8-387,-5-12-258,10-5-258,2-17 129,9-11-258,5-11 129,9-6 0,7-4-258,2 12 258,0 1-129,1 15 258,-9 12-387,-4 26 258,-6 18-129,-11 18 0,-6 24 0,-10 17 0,1 19 0,-4 14-129,-1 8 0,-1 4 0,0-2-129,0-6 0,0-11-129,0-16 129,0-13-258,0-17-258,0-7-387,0-21-1806,0 0-1806,-11-10-387,2-4-258,-4-12 130</inkml:trace>
          <inkml:trace contextRef="#ctx0" brushRef="#br0" timeOffset="11975.685">10021 1494 3225,'-20'-2'5160,"20"2"-258,0 0-129,18-20-1806,16 19-1935,-1-10-258,19 5-258,-1-5-258,9 5-129,-1 0-129,-6-6-387,0 12-774,-20 0-3354,3 6-129,-13 0-645,-6 0 129</inkml:trace>
          <inkml:trace contextRef="#ctx0" brushRef="#br0" timeOffset="11659.6669">10082 2104 4257,'-16'0'4902,"16"0"-129,13-10-516,16 7-2967,-1-7-1032,7 0-2322,6 3-1806,4 0-645,-4-2-516</inkml:trace>
          <inkml:trace contextRef="#ctx0" brushRef="#br0" timeOffset="12583.7198">11077 2293 5547,'-9'6'4773,"9"-6"0,-14-12-516,-2-7-3225,10 4-516,-5-10-129,8-5-258,-1-5 129,4-7 0,7-5-129,7-8-129,8-2 129,5 0-129,6 2 258,7 8-129,0 3 0,1 15 129,1 8-129,-1 15 129,-5 6-129,-3 16 0,-7 14 0,-5 10 0,-7 5-129,1 11 0,-10-1 0,1 3 0,-4-7 0,-1-1-129,1-7-387,-2-18-645,5-1-3354,-5-9-258,0-15-258,0 0-258</inkml:trace>
          <inkml:trace contextRef="#ctx0" brushRef="#br0" timeOffset="13303.761">12060 1979 258,'14'52'4128,"-13"-29"516,-1-2-258,0-21-1806,0 31-774,0-31-387,-4 25-387,4-25-129,0 0-129,0 0-258,-4-9-129,4-13-258,1-7 0,6-7 0,3-9 0,3-12-129,6-5 129,5-3-258,6-1 258,6 3-258,8 2 258,1 8 0,9 8 0,0 11 0,1 14 0,-8 6 129,-4 14-129,-10 4 129,-12 17-129,-12 5 129,-9 8-258,-16 6 129,-10 7-129,-8 4 0,-3-1-129,0-7 129,2-6 0,10-6-129,6-6 0,10-6 0,9-19 129,0 0 0,23 12 0,2-12 129,2 0-129,3 5 0,1 4 0,2 1 0,-3 9 0,-1 2 129,0 3-258,-5 5 129,-6-1 0,-3 1 0,-9-1-129,-6 1 129,-8-3 0,-12 1-258,-13-5 258,-4-3-129,-11-3 0,-3-1-387,-11-13-516,13 5-2451,-13-7-1161,9-10-387,2-10-258</inkml:trace>
          <inkml:trace contextRef="#ctx0" brushRef="#br0" timeOffset="13567.7761">12280 1250 7224,'11'-22'4773,"-11"22"129,19-18-903,1 18-2838,-3-10-258,16 6-387,7-3-129,10 1-129,5-6 0,0 1-258,3 5 0,-8-5-387,4 11-645,-22-2-3354,-1 2-258,-11 0-387,-20 0-387</inkml:trace>
        </inkml:traceGroup>
        <inkml:traceGroup>
          <inkml:annotationXML>
            <emma:emma xmlns:emma="http://www.w3.org/2003/04/emma" version="1.0">
              <emma:interpretation id="{49CB2AD6-20E1-444B-8410-34D881495F33}" emma:medium="tactile" emma:mode="ink">
                <msink:context xmlns:msink="http://schemas.microsoft.com/ink/2010/main" type="inkWord" rotatedBoundingBox="17131,2698 24971,2275 25053,3803 17214,4226"/>
              </emma:interpretation>
              <emma:one-of disjunction-type="recognition" id="oneOf8">
                <emma:interpretation id="interp40" emma:lang="en-US" emma:confidence="0">
                  <emma:literal>7(fug)=-7fr7g</emma:literal>
                </emma:interpretation>
                <emma:interpretation id="interp41" emma:lang="en-US" emma:confidence="0">
                  <emma:literal>7(fug)=-7f^7g</emma:literal>
                </emma:interpretation>
                <emma:interpretation id="interp42" emma:lang="en-US" emma:confidence="0">
                  <emma:literal>'(fidgeting</emma:literal>
                </emma:interpretation>
                <emma:interpretation id="interp43" emma:lang="en-US" emma:confidence="0">
                  <emma:literal>7(fug)=nfr7g</emma:literal>
                </emma:interpretation>
                <emma:interpretation id="interp44" emma:lang="en-US" emma:confidence="0">
                  <emma:literal>'(forgetting</emma:literal>
                </emma:interpretation>
              </emma:one-of>
            </emma:emma>
          </inkml:annotationXML>
          <inkml:trace contextRef="#ctx0" brushRef="#br0" timeOffset="40671.3263">20353 1310 2580,'-17'10'4644,"17"-10"-129,0 0-1677,-16-3-645,16 3-903,0 0-129,19-3-516,-19 3 0,27-4 0,-10-4-258,10 6 258,-4-5-258,9 1-129,-4-6 0,4 4 0,-6-4-129,-1 3 129,-9 4-129,0 1-129,-16 4 129,17 0 0,-17 0-129,2 33 129,-2-8-129,0 8 129,0 3-129,0 7 258,0-2-129,0 0-129,0-5 129,0-7-258,0-2-258,-9-10-387,9 4-516,-13-18-2967,13-3-645,0 0-258,0 0-387</inkml:trace>
          <inkml:trace contextRef="#ctx0" brushRef="#br0" timeOffset="41099.3508">21186 1016 2580,'37'-63'4902,"-27"28"-129,-7-3-129,6 10-3354,-21-10 0,-1 16-516,-12-2-129,2 22-258,-7 2 0,1 11 0,-5 17-258,2 16 0,2 13-129,3 12 129,4 8-129,3 11 258,6 4-258,5 0 129,8-2-129,1-5 129,0-5-129,4 0 129,2-12-129,-2-2 0,0-8 0,-2-9 0,-2-6-129,0-9 0,0-8-258,0-26-645,0 25-1419,0-25-2193,-15-9-387,7-7-258</inkml:trace>
          <inkml:trace contextRef="#ctx0" brushRef="#br0" timeOffset="41348.365">20948 1431 4128,'0'0'5031,"0"0"0,0 0-516,18 0-3354,-18 0-258,33-17 0,-12 1-387,9 3-387,0-3 0,0 4-387,-1 1 129,-5-1-516,12 12-258,-17-6-2580,5 5-1290,-1 1-258,-3-3-258</inkml:trace>
          <inkml:trace contextRef="#ctx0" brushRef="#br0" timeOffset="41971.4007">21734 1639 903,'0'0'4644,"-10"14"129,10-14-1548,0 0-258,0 0-774,0 0-774,7-20-387,-7 20-129,17-29-516,-7 11 0,-2-9-258,-1 0 0,1-10-129,5-4 0,-1-6 0,2-6-129,2-1 258,-1 0-258,3 6 258,-4 3-258,0 12 129,-4 9 0,-4 7 129,-6 17-129,0 0 0,16 0 0,-11 14 0,0 6 0,2 2 0,1 3 129,1 4-129,2 5 0,-1 1 0,-1 4 129,0 0-129,1 1 129,-2-2-129,1-4 129,-3 0-129,2-8 0,-1-4 0,0-6-129,6 0-387,-13-16-1419,0 0-2580,23 0-645,-23 0-129,20-11 0</inkml:trace>
          <inkml:trace contextRef="#ctx0" brushRef="#br0" timeOffset="42503.4311">22424 1250 1935,'-17'12'4902,"17"-12"0,0 0-387,0 0-2967,0 0-129,20 0-645,-3-11-258,11 5-129,0-2-129,2 3 0,-3-3 0,0 7-258,-5-1 258,-4 2-258,-18 0 0,24 7 0,-24-7 129,9 22-129,-9-8 0,0 11 129,-7 1-129,0 5 129,-2-1-129,3 4 129,-1-5-129,2 3 0,2-6 129,3-6-129,0-2-129,0-18-258,5 23-516,-5-23-1677,0 0-2064,0 0-387,0 0-387</inkml:trace>
          <inkml:trace contextRef="#ctx0" brushRef="#br0" timeOffset="43127.4668">23051 1285 3870,'40'-38'5418,"-23"18"-258,-4-2-258,-11-10-3225,-2 32-387,0-30-516,0 30-258,-31-7-258,8 8-129,-5 16 0,-1 6-129,2 10 0,2 3 0,4 5-129,5 0 258,8-2-258,5-5 129,3-7 0,8-5 0,9-11 0,2-1 0,8-10 0,2 0 0,1-15 0,0 2-129,0-5 258,-4 1-129,-5 2 0,-2 0 0,-19 15 129,21-19-129,-21 19 0,0 0 129,2 19 0,-1 1 129,1 3-258,3 8 0,-2 5 258,4 5-129,-1-1 129,1 6-258,-2 1 258,-4 6-129,-1-4 0,-10 3 0,-7-1 0,-6-5 0,-1 1-129,-5-7 129,-3-4 0,1-5-129,-1 0 129,0-5-129,-1-6 0,-3-3 0,-3 0-129,-7-6-258,1 4-516,-13-15-774,13 5-3225,-17-5-387,5 2-258,-10-2-387</inkml:trace>
          <inkml:trace contextRef="#ctx0" brushRef="#br0" timeOffset="34843.993">15354 1464 2967,'0'0'3870,"0"0"-1290,0 0-258,0 0-645,0 0 0,0 0-645,0 0 0,0 0-516,0 0 0,0 0 0,0 0-129,8-20 0,11 19 0,-1-4 129,11 4-129,1-5 129,7 6-129,-2-4 129,3 2-129,-8-2-129,2 2 0,-8-1-129,-2 2 129,-22 1-258,24-5 129,-24 5 0,0 0-129,0 0 129,0 0-129,0 0 0,0 0 129,4 14-129,-4-14 0,0 31 0,0-8 0,-1 6 258,-1 6-387,-1 8 258,3 0-129,-4 5 129,0-1-258,2-4 258,-3-3-129,-1-7-129,2-7 129,2-1-387,2-25-258,-5 27-903,5-27-2838,0 0-387,0 0-129,-9-22-387</inkml:trace>
          <inkml:trace contextRef="#ctx0" brushRef="#br0" timeOffset="35384.0239">16335 1036 1935,'15'-16'4515,"-15"16"0,0 0-129,0 0-2709,0 0-129,0 0-516,0 0-258,-9 13-129,-5 6-258,-1 9 129,-6 10-258,-1 10 0,-5 13-129,3 9 0,-6 11-129,1 12 0,3 1 129,4 7-129,3 1 0,5-7 0,5-8 0,9-6 0,0-12-129,13-11 129,6-12 0,2-8 0,2-12-129,0-5 129,0-4 0,-3-7 0,3-1-258,-23-9-129,31 8-903,-31-8-3096,0 0 0,19-6-645,-19 6 0</inkml:trace>
          <inkml:trace contextRef="#ctx0" brushRef="#br0" timeOffset="36255.0737">17029 1280 3225,'19'-3'4257,"-11"-12"-1419,-8 15-387,6-16-516,-6 16-516,0-19-129,0 19-129,-1-33-387,-2 19-129,-9-10-129,4 5 0,-8-2-129,5 5-129,-5 1 129,2 9-129,-5 6-129,0 4 0,-4 14 0,1 11-129,-6 11 0,5 11 258,1 8-258,2 11 129,0 4 0,2 7-129,7 1 129,4 4 0,5-3-129,-2-3 0,4-3 0,0-7 0,0-9-129,4-7 129,-2-11-129,-1-9 0,1-8-129,-2-12-258,4 2-645,-4-16-1419,0 0-1935,-13-3-387,13 3-258</inkml:trace>
          <inkml:trace contextRef="#ctx0" brushRef="#br0" timeOffset="36564.0914">16573 1734 5160,'0'0'4902,"0"-19"129,11 16-645,-11 3-3225,39-12-258,-21 2 0,14 10-387,-3-5-258,2-1-129,3 3-129,-1-7-129,2 5 0,-4-1-129,11 4-387,-15-14-1419,4 7-2451,-4 2-258,-5-1-387,-4 0 258</inkml:trace>
          <inkml:trace contextRef="#ctx0" brushRef="#br0" timeOffset="37207.1282">17609 1497 774,'0'0'4257,"0"0"258,0 0-129,0 0-2064,0 0-903,0 0-258,0 0-516,0 0-258,0 0-129,0 0 129,0 21 0,0 3-129,0 3 129,4 8-258,2 4 387,2 3-387,-2-2 129,1-2-258,0-8 0,1-6 0,-8-24 129,11 23 0,-11-23-129,0 0 129,23-7 0,-23 7 0,28-37-129,-5 11 129,-4-8-258,2-2 258,1-4-129,1 0 0,-5 2-129,-3 4 258,-2 10-516,-9-1 129,-4 25-387,8-24-903,-8 24-2193,0 0-1032,0 0 0,16 2-516</inkml:trace>
          <inkml:trace contextRef="#ctx0" brushRef="#br0" timeOffset="37923.1691">18542 1410 3612,'17'-6'4773,"-3"-17"-129,-14 23-1677,-4-27-903,4 27-645,-22-20-387,7 19-387,-10-1-129,2 7 0,-5 14-258,1 11 129,-1 6-258,4 7 0,1 1-129,9-1 129,4-3-129,6-9 0,4-4 129,0-14-258,0-13 129,25 6 0,-6-8-129,2-12 387,-1-6-387,3-1 258,-3 1-129,0 0 129,-4 7-129,-2 2 129,-14 11 129,22 0-387,-22 0 387,14 39-387,-7-4 258,3 10-129,0 8 0,0 10 0,2 3-129,1 0 129,-3 6-129,-2-7 258,-3-5-258,-4-3 129,-1-4 0,-10-9 0,-10-6 0,-10-2 0,-9-8-129,-6-6 129,-8-4-129,-7-7-129,-1-5-258,-9-7-258,15-3-1032,-17-16-2838,20-10 0,5-4-903,11-10 774</inkml:trace>
          <inkml:trace contextRef="#ctx0" brushRef="#br0" timeOffset="38299.1906">18816 1206 903,'19'-19'4773,"4"-1"387,-7 17-516,2 5-1548,-18-2-1806,39 35-129,-26-2-516,3 20 129,-8 2-258,-1 11-387,-4 1 129,-1 5-258,-2-3 129,5-6-129,1-8 129,4-7-258,3-1 0,-2-7 129,-2-2-129,-9-6 0,0 3-387,-16-9-387,3 10-903,-22-11-2709,6-5-387,-1-3-387,4-11 258</inkml:trace>
          <inkml:trace contextRef="#ctx0" brushRef="#br0" timeOffset="38727.2151">19459 1488 1,'16'-13'4772,"-16"13"-128,0 0 258,0 0-2193,23-4-516,-23 4-903,18-6-387,-18 6 0,32-7-258,-14-1-129,14 5-129,-7-5 0,7 2 0,-3 0-258,2 0 0,-5 0-129,-2-2-129,-4 5-258,-20 3-129,26-5-387,-26 5-1548,0 0-2193,0 0-387,-14-2-258,14 2-257</inkml:trace>
          <inkml:trace contextRef="#ctx0" brushRef="#br0" timeOffset="39252.2451">19455 1943 2967,'27'6'5418,"-11"-6"-258,9 3-258,-9-11-2322,23 8-645,-16-11-774,12 11-258,-10-9-387,2 6-258,-7-1-258,-3-1-258,-3 5-516,-14 0-1032,0 0-3096,18-15-129,-18 15-516,20-9-129</inkml:trace>
          <inkml:trace contextRef="#ctx0" brushRef="#br0" timeOffset="38975.2293">19548 1636 645,'0'0'4902,"0"0"0,10 7 0,8-5-2064,-3-10-1032,20 8-516,-12-11-516,9 10-258,-9-4-258,-1 0-258,-1 5-387,-21 0-387,34 0-1161,-34 0-2451,0 0-645,16 0-129,-16 0 1</inkml:trace>
        </inkml:traceGroup>
      </inkml:traceGroup>
    </inkml:traceGroup>
    <inkml:traceGroup>
      <inkml:annotationXML>
        <emma:emma xmlns:emma="http://www.w3.org/2003/04/emma" version="1.0">
          <emma:interpretation id="{90CFBB69-4D4B-484F-AE2A-AF2350B30928}" emma:medium="tactile" emma:mode="ink">
            <msink:context xmlns:msink="http://schemas.microsoft.com/ink/2010/main" type="paragraph" rotatedBoundingBox="7122,4903 24815,4066 24889,5632 7196,6469" alignmentLevel="2"/>
          </emma:interpretation>
        </emma:emma>
      </inkml:annotationXML>
      <inkml:traceGroup>
        <inkml:annotationXML>
          <emma:emma xmlns:emma="http://www.w3.org/2003/04/emma" version="1.0">
            <emma:interpretation id="{2C76E278-6F9F-4C2D-8740-CF3D6AEE56B6}" emma:medium="tactile" emma:mode="ink">
              <msink:context xmlns:msink="http://schemas.microsoft.com/ink/2010/main" type="line" rotatedBoundingBox="7122,4903 24815,4066 24889,5632 7196,6469">
                <msink:destinationLink direction="with" ref="{112A795A-782B-4FF0-A649-11089F9959CF}"/>
              </msink:context>
            </emma:interpretation>
          </emma:emma>
        </inkml:annotationXML>
        <inkml:traceGroup>
          <inkml:annotationXML>
            <emma:emma xmlns:emma="http://www.w3.org/2003/04/emma" version="1.0">
              <emma:interpretation id="{3F9D12BD-D2E6-41F9-92C2-4008D9932113}" emma:medium="tactile" emma:mode="ink">
                <msink:context xmlns:msink="http://schemas.microsoft.com/ink/2010/main" type="inkWord" rotatedBoundingBox="7130,5070 9322,4967 9375,6076 7182,6180"/>
              </emma:interpretation>
              <emma:one-of disjunction-type="recognition" id="oneOf9">
                <emma:interpretation id="interp45" emma:lang="en-US" emma:confidence="0">
                  <emma:literal>AAB</emma:literal>
                </emma:interpretation>
                <emma:interpretation id="interp46" emma:lang="en-US" emma:confidence="0">
                  <emma:literal>AFB</emma:literal>
                </emma:interpretation>
                <emma:interpretation id="interp47" emma:lang="en-US" emma:confidence="0">
                  <emma:literal>APB</emma:literal>
                </emma:interpretation>
                <emma:interpretation id="interp48" emma:lang="en-US" emma:confidence="0">
                  <emma:literal>ABB</emma:literal>
                </emma:interpretation>
                <emma:interpretation id="interp49" emma:lang="en-US" emma:confidence="0">
                  <emma:literal>AAI}</emma:literal>
                </emma:interpretation>
              </emma:one-of>
            </emma:emma>
          </inkml:annotationXML>
          <inkml:trace contextRef="#ctx0" brushRef="#br0" timeOffset="14491.8289">5379 4455 2451,'18'17'4773,"-3"-15"-129,-15-2 0,1-14-2967,-1 14-516,13-39-516,-3 12-258,-2-16 129,12-3-258,2-12 129,8-3 0,1-9-129,7 3-129,-1 4 129,-3 6-129,1 7 0,-10 14 0,-6 13 0,-5 12 0,-14 11-129,16 17 129,-15 16-129,1 10 129,-2 10 0,4 8 0,-1 5-129,0 3 129,1 0-129,-1-6 0,-2-6 0,1-6-129,1-8 0,-3-13-258,0-5-258,0-25-516,1 19-2064,-1-19-1677,0 0 0,-10-21-516</inkml:trace>
          <inkml:trace contextRef="#ctx0" brushRef="#br0" timeOffset="14687.8401">5516 4252 3354,'-6'-15'5160,"6"15"-258,22-20-387,8 17-2967,-13-10-645,12 9-387,-4-3-258,4 1-645,10 8-2193,-9-1-2064,4 3 0,0-2-645</inkml:trace>
          <inkml:trace contextRef="#ctx0" brushRef="#br0" timeOffset="22491.2865">5739 3434 1548,'-38'0'4515,"19"0"387,3 0-645,-2-2-2322,18 2-258,13 0-516,25 4-129,12-4 0,30 3-387,15-2 0,19 6-258,15-4 0,7 1-129,3-4 0,0 2-129,-8-1-129,-3-1 129,-12 0-129,-11 0 0,-12 0-129,-11 0 0,-9 7-645,-19-7-645,-4 0-3225,-18 3-258,-5 1-387,-10-3-387</inkml:trace>
          <inkml:trace contextRef="#ctx0" brushRef="#br0" timeOffset="21323.2197">6409 4332 2193,'0'0'4128,"0"0"387,-13 5-2451,13-5-387,0 0-129,0 0-258,-19-13-129,19 13-387,-2-24-129,2 24-129,-2-33-129,2 18 0,0-2-129,0 2 258,0 15-387,-1-24 129,1 24-129,0-20 0,0 20 0,1-25-129,8 3 0,4-4 129,4-7 0,4-5 0,5-4 129,5 1 0,4 0 0,-1 4 0,-4 4 129,0 10-129,-3 7 0,1 15-129,-5 1-129,-2 7 129,-2 10-129,-1 6 129,2 4-129,0 4 0,0 5 0,-1-1 129,-3 6-129,-4 7 0,-1 2 0,-4 5-129,-6 2 0,-1-1 0,0-5-258,-3-8-516,3 6-2193,-1-22-1677,-2-8-258,3-19-516,0 0 129</inkml:trace>
          <inkml:trace contextRef="#ctx0" brushRef="#br0" timeOffset="21568.2337">7219 3917 4773,'0'0'5031,"14"22"-387,-14-1-129,6 12-3483,-6-1-516,0 12 0,0-3-258,0 2-129,0 1-129,0-6-129,0 1-516,-3-19-2322,2-5-1419,1-15-516,0 0-129</inkml:trace>
          <inkml:trace contextRef="#ctx0" brushRef="#br0" timeOffset="21995.2581">7252 3884 4644,'8'-58'4902,"-3"35"-129,2 1-129,14 5-3354,-12-7-387,17 9 129,-8-2-387,12 14 0,-4-3-258,3 6 0,-8 9 0,-1 14-387,-7 5 258,-9 8-387,-4 6 129,-4 3-129,-12 2-129,-2-2 129,-2-3-129,1-5 0,3-8 0,5-7 0,8-5 129,3-17 129,7 9-129,12-9 258,6 0-129,1-1 0,1 1 129,-2 0-129,-4 5 129,-5 11-129,-6 2 0,-4 9 129,-6 4-129,0 3 0,-8 3-129,-6-2 0,-4 4-387,-14-16-1677,2 4-2451,-7-7-258,-2-5-258,-7-7-129</inkml:trace>
        </inkml:traceGroup>
        <inkml:traceGroup>
          <inkml:annotationXML>
            <emma:emma xmlns:emma="http://www.w3.org/2003/04/emma" version="1.0">
              <emma:interpretation id="{B0822BB6-F47A-4E68-B8F5-6D1F9EDFB9EC}" emma:medium="tactile" emma:mode="ink">
                <msink:context xmlns:msink="http://schemas.microsoft.com/ink/2010/main" type="inkWord" rotatedBoundingBox="10741,5488 11186,5467 11203,5828 10759,5849"/>
              </emma:interpretation>
              <emma:one-of disjunction-type="recognition" id="oneOf10">
                <emma:interpretation id="interp50" emma:lang="en-US" emma:confidence="1">
                  <emma:literal>=</emma:literal>
                </emma:interpretation>
                <emma:interpretation id="interp51" emma:lang="en-US" emma:confidence="0">
                  <emma:literal>5</emma:literal>
                </emma:interpretation>
                <emma:interpretation id="interp52" emma:lang="en-US" emma:confidence="0">
                  <emma:literal>I</emma:literal>
                </emma:interpretation>
                <emma:interpretation id="interp53" emma:lang="en-US" emma:confidence="0">
                  <emma:literal>}</emma:literal>
                </emma:interpretation>
                <emma:interpretation id="interp54" emma:lang="en-US" emma:confidence="0">
                  <emma:literal>¥</emma:literal>
                </emma:interpretation>
              </emma:one-of>
            </emma:emma>
          </inkml:annotationXML>
          <inkml:trace contextRef="#ctx0" brushRef="#br0" timeOffset="23108.3218">8959 4204 5676,'7'20'5031,"14"-20"-387,8-3-387,-2-9-3612,10-4-1161,3-7-3483,6 5-387,-1-4-258,0 2-516</inkml:trace>
          <inkml:trace contextRef="#ctx0" brushRef="#br0" timeOffset="22948.3126">8983 3926 5805,'7'15'5289,"12"-15"-387,14 0-258,-7-15-2967,22 9-645,-5-11-258,10 6-258,-6-6-258,-2 5-258,-7 4-258,-18-2-516,6 11-2193,-26-1-1677,0 0-387,-26 29-387,-4-8 129</inkml:trace>
        </inkml:traceGroup>
        <inkml:traceGroup>
          <inkml:annotationXML>
            <emma:emma xmlns:emma="http://www.w3.org/2003/04/emma" version="1.0">
              <emma:interpretation id="{03C5BBF5-4D64-43F5-85CC-77C83F25A132}" emma:medium="tactile" emma:mode="ink">
                <msink:context xmlns:msink="http://schemas.microsoft.com/ink/2010/main" type="inkWord" rotatedBoundingBox="12075,4764 14688,4640 14744,5816 12131,5940"/>
              </emma:interpretation>
              <emma:one-of disjunction-type="recognition" id="oneOf11">
                <emma:interpretation id="interp55" emma:lang="en-US" emma:confidence="0">
                  <emma:literal>truss</emma:literal>
                </emma:interpretation>
                <emma:interpretation id="interp56" emma:lang="en-US" emma:confidence="0">
                  <emma:literal>Ives</emma:literal>
                </emma:interpretation>
                <emma:interpretation id="interp57" emma:lang="en-US" emma:confidence="0">
                  <emma:literal>Inui</emma:literal>
                </emma:interpretation>
                <emma:interpretation id="interp58" emma:lang="en-US" emma:confidence="0">
                  <emma:literal>Inuit</emma:literal>
                </emma:interpretation>
                <emma:interpretation id="interp59" emma:lang="en-US" emma:confidence="0">
                  <emma:literal>Ious</emma:literal>
                </emma:interpretation>
              </emma:one-of>
            </emma:emma>
          </inkml:annotationXML>
          <inkml:trace contextRef="#ctx0" brushRef="#br0" timeOffset="24164.3822">10285 3316 7224,'35'0'5031,"16"0"-258,16 0-258,6-6-3741,15 6-129,2-3-387,4-1-129,-9-3-258,-15-3-516,3 10-1419,-26-3-2322,-3 0-387,-12 2-258,-9 1 129</inkml:trace>
          <inkml:trace contextRef="#ctx0" brushRef="#br0" timeOffset="23675.3542">10484 4309 258,'9'-39'4644,"1"2"258,0-6-258,1-20-1677,12 13-903,-19-24-516,18 9-516,-6-17-387,8 11-258,-4-7-129,4 9 129,-1 6-129,0 12 0,-3 11-129,2 16 129,-8 14 0,2 10-129,-8 22 129,2 12 0,-3 10 0,3 10-258,2 3 258,-2 7-258,1 3 129,-1-3-129,3-5 129,0-8-258,-4-8 0,-1-6-129,1-11 0,-9-11-387,6 2-516,-6-17-2064,-10 0-1548,-6-6-258,16 6-516,-40-21 388</inkml:trace>
          <inkml:trace contextRef="#ctx0" brushRef="#br0" timeOffset="23872.3655">10554 4024 3870,'0'0'4773,"0"0"129,22-8 0,-4-9-3354,21 11-387,-9-13-129,12 11-516,0-5-516,-4-4-774,7 3-3741,-13 3 0,-5-1-645,-8-3 0</inkml:trace>
          <inkml:trace contextRef="#ctx0" brushRef="#br0" timeOffset="24592.4066">11474 3561 5676,'0'0'5031,"0"15"-387,0 7-258,0 0-3354,2 19-645,-1 6 129,6 9-129,2 2-129,2 2-129,2-9-129,6-10 258,1-9-258,9-15 129,2-16 0,2-2 0,1-26 129,2-3-129,-4-14 0,-2-1 129,-3-10-387,-3-2 258,-5 0-258,-2 0 129,-4 10-129,-5 4 0,1 12-387,-8 2-516,15 21-1935,-16 8-1806,0 0 0,12 11-387</inkml:trace>
          <inkml:trace contextRef="#ctx0" brushRef="#br0" timeOffset="25291.4466">12304 3524 4644,'-5'35'4902,"-7"-9"-129,2 4-387,-3 0-3354,13 15-516,-3-7 258,3 9-516,0-6 129,5-3-387,2 0-516,-6-21-387,9 8-774,-10-25-645,0 0 0,0 0 129,0-19 645,-3-12 645,3-7 903,0-5 645,0-15 645,3 7 774,-3-12 258,19 16-258,-12-14-387,19 21-516,-12-9-258,19 21 0,-4 1 0,12 13-129,2-2-129,7 11-258,-1 2-129,1 3 0,-6 2-129,-8 12-129,-10 2 0,-15 3 0,-11 4-129,-11 5 129,-22 6-129,-9 2 129,-6 8 0,-1-8-129,0 2 129,11-8-129,9-1 129,12-8 0,17-21 129,6 20-258,19-20 258,8 4 0,6-4 0,4 6-129,-4-1 129,-1 5 0,-3 2-129,-5 5 129,-9 1-129,-4 1 0,-7 2-129,-1 1 258,-8-2-258,-1 4 129,-1-1 0,-11-2 0,-5-1 0,-9 0-129,-8 0 0,-10-3-258,-3 2-387,-16-13-258,12 8-2322,-7-14-1290,2-5-516,3-16-129,13-9 388</inkml:trace>
          <inkml:trace contextRef="#ctx0" brushRef="#br0" timeOffset="25576.4629">12339 3169 7482,'-18'-14'5289,"-4"-2"-258,22 16-387,-8-20-3354,21 16-129,7-5-516,15 1-258,5-1-129,11-1 0,6 3-258,6-7 129,-1 5-129,0-2-129,-4 5-258,-9-5-129,-2 11-1161,-24 0-2967,-4 0-387,-19 0-258,0 0-387</inkml:trace>
        </inkml:traceGroup>
        <inkml:traceGroup>
          <inkml:annotationXML>
            <emma:emma xmlns:emma="http://www.w3.org/2003/04/emma" version="1.0">
              <emma:interpretation id="{0E4C99CC-60A4-4ECE-BC2D-2470F9AEE478}" emma:medium="tactile" emma:mode="ink">
                <msink:context xmlns:msink="http://schemas.microsoft.com/ink/2010/main" type="inkWord" rotatedBoundingBox="17153,4428 24815,4066 24889,5632 17227,5994"/>
              </emma:interpretation>
              <emma:one-of disjunction-type="recognition" id="oneOf12">
                <emma:interpretation id="interp60" emma:lang="en-US" emma:confidence="0">
                  <emma:literal>7(f^g7-=7fung</emma:literal>
                </emma:interpretation>
                <emma:interpretation id="interp61" emma:lang="en-US" emma:confidence="0">
                  <emma:literal>7 (fig) =7fung</emma:literal>
                </emma:interpretation>
                <emma:interpretation id="interp62" emma:lang="en-US" emma:confidence="0">
                  <emma:literal>7 (fig) =ifung</emma:literal>
                </emma:interpretation>
                <emma:interpretation id="interp63" emma:lang="en-US" emma:confidence="0">
                  <emma:literal>7(fng7-=7fry</emma:literal>
                </emma:interpretation>
                <emma:interpretation id="interp64" emma:lang="en-US" emma:confidence="0">
                  <emma:literal>7 (fig) =nfung</emma:literal>
                </emma:interpretation>
              </emma:one-of>
            </emma:emma>
          </inkml:annotationXML>
          <inkml:trace contextRef="#ctx0" brushRef="#br0" timeOffset="44707.5572">16450 2975 3354,'18'-17'4644,"-18"17"-258,17-21-1290,-17 21-903,0 0-645,0 12-645,0-12-387,-22 29 0,6-5 0,-1 13-129,-9 6-129,3 13 0,-8 5 0,3 7-129,0 11 258,3-1-387,2 0 258,9-5-129,6-4 0,8-11-129,8-5 258,11-9-258,8-9 0,3-7-129,1-5 0,0-8-129,0 1-258,-11-13-387,9 11-2580,-29-14-1161,25 0-258,-25 0-258</inkml:trace>
          <inkml:trace contextRef="#ctx0" brushRef="#br0" timeOffset="46032.633">16883 3587 4644,'-1'-28'4902,"1"14"-258,0 14 0,0-28-3354,21 24-258,-21 4-129,43-12-258,-17 7-387,5 2-258,7 0-258,-4-4-903,16 7-1677,-10-3-1806,6-4-258,1-2-387</inkml:trace>
          <inkml:trace contextRef="#ctx0" brushRef="#br0" timeOffset="45803.6199">17315 3109 3612,'23'-31'4644,"-13"9"0,-7 4-1935,-4-20-516,1 16-645,-12-9-387,7 8-258,-14-5 0,6 12-387,-13 0-129,6 10-129,-5 6-129,-3 13 0,-2 17-129,0 14 0,0 18 0,2 16 0,3 9 0,7 14-129,2 3 258,6-1-129,7 1 129,3-10-129,0-7 129,0-7-129,3-17 129,1-12 0,-1-7-258,-2-11 129,4-5-258,-5-12 0,0-16-516,0 0-774,0 0-2967,0-16-258,-6-2-258,-4-12-129</inkml:trace>
          <inkml:trace contextRef="#ctx0" brushRef="#br0" timeOffset="46443.6565">17582 3615 2709,'11'23'5289,"5"-2"-774,-16-21 129,13-15-2322,1-1-1419,-7-8-387,10-4-258,0-4-129,5-2 0,-1-9-129,4 6 258,-1-5 129,3 7-129,-7 2 129,3 8-129,-7 0 0,0 11-129,-16 14 0,25-6 0,-25 6 0,22 19 0,-12 3 0,1 3 0,1 5 0,5 4 258,-1-1-258,-1 7 0,-2-4 0,-1-1 0,-1-6-258,-5-7-258,7 7-774,-13-29-2064,0 13-1419,0-13-516,0 0-258</inkml:trace>
          <inkml:trace contextRef="#ctx0" brushRef="#br0" timeOffset="46975.6869">18447 3335 4902,'37'-40'5160,"-29"15"-387,-7 1-129,-4-3-3354,3 12-129,-17-3-516,17 18-258,-34-4-129,12 10 0,-5 15-129,0 9-129,-2 5 129,3 4-129,5 1 0,4-3 0,5-8-129,5-5 129,7-7 0,0-17-129,15 4 129,2-6 0,1-10 0,1-1 0,-1-1 0,-2 5 129,-16 9-129,26-9 0,-26 9 0,14 17 129,-11 11-129,0 9 0,4 0 129,3 9-258,2 1 258,3 4-129,3 0 129,-1-1-129,-2-4 0,0-1 0,-11 0 0,-4-5 0,-4 1 0,-15-2 0,-8-5 0,-6-4 129,-6-3-129,-6-9 0,-4-1 0,-3-7 0,2-4-129,-1-6 0,7-6-387,-7-15-516,24 4-1935,-3-11-1806,13-8 0,8-8-645</inkml:trace>
          <inkml:trace contextRef="#ctx0" brushRef="#br0" timeOffset="47283.7045">18573 3130 4386,'42'-17'5418,"-7"17"-516,11 1 0,0 0-3225,11 31-258,-14-3-645,6 17-129,-18 5-129,-9 12-258,-14 1-129,-8 0-129,-11 2 129,-9-2-129,-7-4 0,0-7-129,2-4-129,1-17-516,8 6-645,-13-18-3225,17-1-387,-4-13-129,16-6-387</inkml:trace>
          <inkml:trace contextRef="#ctx0" brushRef="#br0" timeOffset="48047.7482">19266 3731 4773,'13'21'5160,"-13"-21"0,35 0-387,-20-4-2967,20 4-387,-7-3-645,7-1-387,-5-2 0,3-1-258,-7 3-258,-4-4-516,5 8-1032,-27 0-2967,26-4-258,-26 4-258,31-6-516</inkml:trace>
          <inkml:trace contextRef="#ctx0" brushRef="#br0" timeOffset="47575.7212">19254 3320 2580,'49'-10'5031,"-19"6"-387,0-3 0,-3-9-2709,18 12-645,-15-6-645,5 4-258,-10-1 0,2 1-258,-7 2-387,-20 4-387,29-2-2193,-29 2-1806,0 0-258,0 0-129</inkml:trace>
          <inkml:trace contextRef="#ctx0" brushRef="#br0" timeOffset="47787.7333">19373 3471 2193,'24'12'5160,"-2"-12"-387,5 0 0,-7-11-2709,17 11-645,-15-8-645,6 4-387,-5 4-645,-23 0-774,29-7-3225,-29 7-516,0 0-129,0 0-258</inkml:trace>
          <inkml:trace contextRef="#ctx0" brushRef="#br0" timeOffset="44179.527">15381 3356 3354,'0'0'4773,"0"0"-387,0 0 129,18 2-2967,-18-2-645,25 0 0,-10 0-258,13 0 0,-3-8-129,8 4-129,0-2-129,0 1 0,-7-3 0,0 4-129,-11-1 0,1 3 0,-16 2 0,0 0 0,14 8-129,-14-8 0,2 25 129,1-7-129,-2 7 129,3-2 0,-2 5-129,1 1 258,-3 5-258,1 4 129,-1-6 129,0 3-129,-3-1 129,0-5-258,-2-1 129,-2-5-129,4-2 0,3-21-516,-7 22-774,7-22-1806,0 0-1548,-13-9-258,13 9-516,0-24 258</inkml:trace>
          <inkml:trace contextRef="#ctx0" brushRef="#br0" timeOffset="48935.799">20008 3163 3354,'0'0'4773,"22"0"-387,1 0-1548,-12-15-516,25 15-516,-15-17-645,18 12-129,-10-9-258,9 8-258,-6-5-129,-2 5-129,-4-2-129,-5 2 0,-4 5-129,-2 0 0,-15 1 129,18 0 0,-18 0-129,16 12 129,-13 5 0,1 10 129,-4 3-129,0 7 0,-1 7-129,-4 3 129,1 1-129,-3-4 0,1-6-129,0-6-129,4-4-387,2-28-129,-2 40-1419,2-40-2580,0 0-129,0 0-645,0 0 387</inkml:trace>
          <inkml:trace contextRef="#ctx0" brushRef="#br0" timeOffset="49439.8278">21054 2750 2193,'29'-52'5031,"-23"28"0,-6 1-258,0 2-2322,-13-13-774,7 15-516,-17-3-516,2 9-258,-6 9-129,-2 8 0,-5 14-129,5 18-129,-1 15 129,4 12-129,0 12 0,8 11 0,4 3 129,5 6-129,3 2-129,6-5 129,0 3 0,0-11 0,6-3 0,-3-9-129,-2-11 258,-1-9-258,0-10 129,0-10-387,-1-7-129,1-25-387,-7 17-1419,7-17-2322,-13-7-516,7-10-129</inkml:trace>
          <inkml:trace contextRef="#ctx0" brushRef="#br0" timeOffset="49647.8397">20764 3250 4257,'0'0'5160,"11"-11"-258,-11 11-516,36-10-3225,-22 0-387,12 4-258,-6-2-258,0-2-645,12 10-1548,-14-2-2580,4-4-258,1 6-387</inkml:trace>
          <inkml:trace contextRef="#ctx0" brushRef="#br0" timeOffset="50039.8622">21517 3106 4257,'17'-4'5160,"-4"16"-129,-9 6-387,2 20-3096,-6-9-645,7 14-129,-7-6-387,1 7-129,-1-7-129,5-1 0,-1-9 0,3-5 0,7-13 0,8-3 0,1-6 0,2-10 0,3-6 0,-4-8 0,2-6-129,-3-2 0,-9-7 129,-3-7-258,2 2 0,-4-5-129,1 5 0,-6-3-258,8 19-258,-10-12-645,17 24-2709,-19 16-774,10-17-258,-10 17-129</inkml:trace>
          <inkml:trace contextRef="#ctx0" brushRef="#br0" timeOffset="50483.8876">22155 3004 3225,'33'0'5160,"-6"0"0,3 0-258,11 5-3096,-13-10-387,16 5-387,-8-6-516,4 0-258,-9 1-129,-2 0 0,-6-2-129,-6 3 129,-17 4-129,19-1 0,-19 1 0,0 0 0,0 11 0,0-11 0,-5 28 0,2-5 0,-1 1 129,3 5-129,-2 0 129,3 5 0,0 0-129,0-3 129,0-2-129,0-4 258,0-5-258,-2-4-258,2-16-129,-4 15-516,4-15-1161,0 0-2709,0 0-258,0 0-516,19 0 0</inkml:trace>
          <inkml:trace contextRef="#ctx0" brushRef="#br0" timeOffset="51098.9227">22996 3038 3612,'26'-27'5547,"-6"-1"-387,-20 28-387,-3-40-2580,3 40-645,-19-15-645,2 15-387,-8 0-129,-3 13-258,-2 8-129,0 12 129,-3 4-258,5 6 129,5 5-129,0-5 129,11-4-258,5-5 516,6-7-516,1-10 258,0-17 258,30 8-258,-7-9 129,1-11 0,2-5-129,1-5 129,-3-1-129,-1-1 129,-4 2 0,0 4 129,-9 1-129,-10 17 0,0 0 129,0 0-129,0 0-129,5 24 129,-5 4 0,-3 7-129,2 6 0,1 9 129,0-2 0,0 8-129,0-1 258,4 1-258,-4 0 258,0-3-258,-5-2 258,-7-4-258,-5-1 129,-6-7 0,-4-3-129,-7 0 0,-2-6 0,-4-3-129,-3-4 129,1-5-258,-1-2 129,0-9-387,8 10-903,-13-15-3741,15 2-129,-1-4-258,6 0-516</inkml:trace>
        </inkml:traceGroup>
      </inkml:traceGroup>
    </inkml:traceGroup>
    <inkml:traceGroup>
      <inkml:annotationXML>
        <emma:emma xmlns:emma="http://www.w3.org/2003/04/emma" version="1.0">
          <emma:interpretation id="{AA9FE914-3B1E-400F-A67F-2E20ACF99D0F}" emma:medium="tactile" emma:mode="ink">
            <msink:context xmlns:msink="http://schemas.microsoft.com/ink/2010/main" type="paragraph" rotatedBoundingBox="2257,8227 17221,7115 17348,8817 2383,9929" alignmentLevel="1"/>
          </emma:interpretation>
        </emma:emma>
      </inkml:annotationXML>
      <inkml:traceGroup>
        <inkml:annotationXML>
          <emma:emma xmlns:emma="http://www.w3.org/2003/04/emma" version="1.0">
            <emma:interpretation id="{33810171-1202-459D-91E8-C9FCC8EC4342}" emma:medium="tactile" emma:mode="ink">
              <msink:context xmlns:msink="http://schemas.microsoft.com/ink/2010/main" type="line" rotatedBoundingBox="2257,8227 17221,7115 17348,8817 2383,9929"/>
            </emma:interpretation>
          </emma:emma>
        </inkml:annotationXML>
        <inkml:traceGroup>
          <inkml:annotationXML>
            <emma:emma xmlns:emma="http://www.w3.org/2003/04/emma" version="1.0">
              <emma:interpretation id="{FE45A847-9598-423D-BAB8-FC7EEE4CD526}" emma:medium="tactile" emma:mode="ink">
                <msink:context xmlns:msink="http://schemas.microsoft.com/ink/2010/main" type="inkWord" rotatedBoundingBox="2263,8308 7811,7896 7931,9517 2383,9929"/>
              </emma:interpretation>
              <emma:one-of disjunction-type="recognition" id="oneOf13">
                <emma:interpretation id="interp65" emma:lang="en-US" emma:confidence="0">
                  <emma:literal>t(f=)97</emma:literal>
                </emma:interpretation>
                <emma:interpretation id="interp66" emma:lang="en-US" emma:confidence="0">
                  <emma:literal>T(f=)97</emma:literal>
                </emma:interpretation>
                <emma:interpretation id="interp67" emma:lang="en-US" emma:confidence="0">
                  <emma:literal>tiffs)</emma:literal>
                </emma:interpretation>
                <emma:interpretation id="interp68" emma:lang="en-US" emma:confidence="0">
                  <emma:literal>Tiffs)</emma:literal>
                </emma:interpretation>
                <emma:interpretation id="interp69" emma:lang="en-US" emma:confidence="0">
                  <emma:literal>iffy)</emma:literal>
                </emma:interpretation>
              </emma:one-of>
            </emma:emma>
          </inkml:annotationXML>
          <inkml:trace contextRef="#ctx0" brushRef="#br0" timeOffset="57964.3154">2507 7277 645,'-17'-23'4644,"17"7"387,0 16-258,15-5-1806,-15 5-1419,40-5-645,-15 0-258,6 5-129,-2 0-129,5 0-258,-1 0-129,3 0 0,1 0-516,-7-12-1419,4 5-2580,1-3-387,-7-1-258,-3 0 129</inkml:trace>
          <inkml:trace contextRef="#ctx0" brushRef="#br0" timeOffset="57683.2993">3020 6813 2709,'13'-41'4644,"-11"21"129,-2-17-2193,0 16-645,-10-16-516,5 11-129,-13-7-387,6 12-258,-9-6-129,5 15 0,-7 7-258,2 5-129,-3 17 0,-1 11 0,-2 16 0,0 11 0,-2 13 0,2 16 0,1 9-129,6 12 129,3 8 0,8 1-129,7-7 129,2 4-129,2-11 0,8-4 0,6-17 0,0-12 0,1-14 129,-3-11-258,1-14 129,-8-5-387,4-4-516,-11-19-3096,0 0-774,-13-9-258,1-12-387</inkml:trace>
          <inkml:trace contextRef="#ctx0" brushRef="#br0" timeOffset="58264.3326">3403 7096 2967,'44'0'5160,"-28"0"0,-1 1-387,-15-1-2580,33 6-516,-33-6-645,33 6-258,-14-6-129,8 0-258,-1-3-129,5-2-129,1-3-129,1-1 0,-3 0 0,-2 1-129,-2 8-516,-26 0-516,32-4-3483,-32 4-387,-8 10-258,-10 1-387</inkml:trace>
          <inkml:trace contextRef="#ctx0" brushRef="#br0" timeOffset="58503.3462">3557 7287 2580,'-10'27'5031,"10"-27"-129,0 15 129,0-15-3096,19 0-387,9 3-258,-8-6-258,15-1-258,-8-7-129,4 7-258,-4-3-129,-1 5-258,-6 2-129,-4 0-129,-2 1-645,-14-1-1290,0 0-2580,0 0-387,0 0-387,0 0 0</inkml:trace>
          <inkml:trace contextRef="#ctx0" brushRef="#br0" timeOffset="58915.3698">3749 6846 3483,'-22'-17'5031,"22"17"0,0 0-129,15 19-3483,-15-19-129,27 34-129,-13-19-258,15 13-258,-3-4-129,4 2 0,-3-5-258,1 6-129,0-1 0,-1 0 0,-3 2-129,-4 2 0,-6 0 129,1 0-129,-4 0 0,-2 2 0,-2-3 0,-6 2 0,-1-2 0,0 3 0,-10 2 0,-4 1 0,-5 2-129,-3-1 129,-3 1-129,-3-1-129,6 1-258,-6-12-516,17 11-1548,-9-18-2322,10-2-129,10-16-516,0 0 1</inkml:trace>
          <inkml:trace contextRef="#ctx0" brushRef="#br0" timeOffset="54816.1353">513 7341 3225,'9'0'5031,"-9"0"-258,0 0-387,0 0-2580,0 0-516,0 0-258,0 0-258,0 0-129,26 0-129,-8 0-129,11 0 0,1 0 129,9 0-258,-3-4 0,5 3-129,-4-3 0,-1 1 0,-9-1 0,-2 3 0,-10-2 0,-15 3-129,17 0 129,-17 0-129,0 0 0,0 0 0,0 0 129,0 0-129,0 0 0,-11 3 0,11-3 0,0 0-129,0 0 129,0 0 0,0 0 0,0 0 0,0 0 0,0 0 0,0 0 0,0 0 0,0 0 0,0 0 0,0 0-129,0 0 129,0 0 0,0 0 0,0 0 0,0 0-129,0 0-129,0 0-258,13 1-1032,-13-1-3225,0 0-258,-13 19-387,13-19-387</inkml:trace>
          <inkml:trace contextRef="#ctx0" brushRef="#br0" timeOffset="55399.1687">984 7374 3483,'-10'2'4644,"10"-2"-1419,-15 5 0,15-5-516,0 0-516,-9 29-645,9-29-387,-4 38-387,4-11-387,1 11 0,6 1-129,2 8-129,-1-1-129,0-5 0,-4-1-258,-3-9-129,5 9-516,-9-21-2838,0-4-1032,3-15-387,0 0-258</inkml:trace>
          <inkml:trace contextRef="#ctx0" brushRef="#br0" timeOffset="56991.2598">1912 6647 1161,'12'-27'4128,"-12"27"129,12-20-1806,-14 3-645,2 17-387,-18-6-129,18 6-258,-46 18 129,20 15-516,-15 10 0,-1 24-129,-2 8 0,1 20-129,1 13 129,10 13-258,4 6 0,11 0 0,10-3-129,7-7 0,16-13 129,11-9-258,9-19 129,7-16 0,1-13 0,3-8-129,0-15-129,-6-12-258,0 4-1290,-12-16-2709,-6-1-516,-8-14-258,-2-4-258</inkml:trace>
          <inkml:trace contextRef="#ctx0" brushRef="#br0" timeOffset="59699.4147">5216 7029 3870,'31'-24'4644,"-30"7"0,-2-9-2322,1 26-516,-21-33-387,21 33-387,-41-20-258,16 19-258,-13 1-129,4 4-129,-7 20 0,5 6-258,3 13 129,3 1-129,4 5-129,12 3 129,10-2-258,4-13 258,8-8 0,11-8 0,7-14 0,2-7 0,4-7-129,-4-16 258,1-4-129,-3 1 0,-5-6 258,-2 3-129,-5-1 129,-3 7-129,-3 1 258,-8 22-129,0 0 129,21-6 0,-17 17 0,9 18 129,-4 7-258,5 15 0,2 12-129,2 8 0,1 3-129,1 2 129,0-2-129,-1-4 0,-4-5 0,-6-12 0,-6-2 129,-3-12-129,-16-5 0,-7-8 0,-11-2 0,-8-3-129,-6-5 0,-8-11-387,3 3-774,-13-8-2838,16-6-903,0-11-387,10-3-258</inkml:trace>
          <inkml:trace contextRef="#ctx0" brushRef="#br0" timeOffset="60059.4352">5549 6611 5805,'83'17'5547,"-27"-4"-387,7 3-516,-12 9-3354,22 24-516,-14 5-129,-3 13-258,-15 10-258,-9 5 129,-21 7 0,-10-1-258,-5-4 129,-17-3-129,-6-7 0,-5-9-129,-2-5-387,-6-13-387,12 5-1419,-10-20-2580,3-8-129,4-12-387,5-6 129</inkml:trace>
        </inkml:traceGroup>
        <inkml:traceGroup>
          <inkml:annotationXML>
            <emma:emma xmlns:emma="http://www.w3.org/2003/04/emma" version="1.0">
              <emma:interpretation id="{2C2D976F-427D-4A1A-931E-182A7D7CE072}" emma:medium="tactile" emma:mode="ink">
                <msink:context xmlns:msink="http://schemas.microsoft.com/ink/2010/main" type="inkWord" rotatedBoundingBox="9289,8334 9813,8295 9859,8913 9335,8952"/>
              </emma:interpretation>
              <emma:one-of disjunction-type="recognition" id="oneOf14">
                <emma:interpretation id="interp70" emma:lang="en-US" emma:confidence="0">
                  <emma:literal>E</emma:literal>
                </emma:interpretation>
                <emma:interpretation id="interp71" emma:lang="en-US" emma:confidence="0">
                  <emma:literal>[</emma:literal>
                </emma:interpretation>
                <emma:interpretation id="interp72" emma:lang="en-US" emma:confidence="0">
                  <emma:literal>I</emma:literal>
                </emma:interpretation>
                <emma:interpretation id="interp73" emma:lang="en-US" emma:confidence="0">
                  <emma:literal>=</emma:literal>
                </emma:interpretation>
                <emma:interpretation id="interp74" emma:lang="en-US" emma:confidence="0">
                  <emma:literal>F</emma:literal>
                </emma:interpretation>
              </emma:one-of>
            </emma:emma>
          </inkml:annotationXML>
          <inkml:trace contextRef="#ctx0" brushRef="#br0" timeOffset="61063.4927">7535 7307 3612,'44'14'5289,"-15"-14"-387,4 0-258,1-14-2709,12 14-387,-13-10-774,8 4-387,-13 0-129,-4 1-387,2 5-903,-26 0-3483,17 0-129,-17 0-387,0 0-258</inkml:trace>
          <inkml:trace contextRef="#ctx0" brushRef="#br0" timeOffset="60615.4671">7534 6709 4773,'0'0'5031,"0"0"-258,0 0-1419,0 0-1161,38 0-774,-11-7-258,19 7-258,-4-4-129,14 4-129,-5 0-258,3-4-129,-5 4-129,-7 0 0,-8 0-129,-10 0-129,-5 0 0,-19 0-516,0 0-774,0 0-2838,-9 4-645,-11 0-387,-3 5-258</inkml:trace>
          <inkml:trace contextRef="#ctx0" brushRef="#br0" timeOffset="60824.479">7614 6959 4128,'34'7'5031,"-5"-4"-258,4-3-129,10 6-3225,-15-6-387,14 0-387,-11 0-258,-2 0-387,-2 4-1032,-27-4-2838,20 7-774,-20-7-129,0 0-387</inkml:trace>
        </inkml:traceGroup>
        <inkml:traceGroup>
          <inkml:annotationXML>
            <emma:emma xmlns:emma="http://www.w3.org/2003/04/emma" version="1.0">
              <emma:interpretation id="{2C83335E-21F9-4DD1-880E-DA3484A95AE0}" emma:medium="tactile" emma:mode="ink">
                <msink:context xmlns:msink="http://schemas.microsoft.com/ink/2010/main" type="inkWord" rotatedBoundingBox="11052,7574 13367,7401 13473,8838 11158,9010"/>
              </emma:interpretation>
              <emma:one-of disjunction-type="recognition" id="oneOf15">
                <emma:interpretation id="interp75" emma:lang="en-US" emma:confidence="0">
                  <emma:literal>7(7</emma:literal>
                </emma:interpretation>
                <emma:interpretation id="interp76" emma:lang="en-US" emma:confidence="0">
                  <emma:literal>'(7</emma:literal>
                </emma:interpretation>
                <emma:interpretation id="interp77" emma:lang="en-US" emma:confidence="0">
                  <emma:literal>717</emma:literal>
                </emma:interpretation>
                <emma:interpretation id="interp78" emma:lang="en-US" emma:confidence="0">
                  <emma:literal>7/7</emma:literal>
                </emma:interpretation>
                <emma:interpretation id="interp79" emma:lang="en-US" emma:confidence="0">
                  <emma:literal>727</emma:literal>
                </emma:interpretation>
              </emma:one-of>
            </emma:emma>
          </inkml:annotationXML>
          <inkml:trace contextRef="#ctx0" brushRef="#br0" timeOffset="63063.6071">10624 5921 2322,'20'-38'4902,"-10"21"-258,0 2 0,6 8-2451,-16 7-387,0 0-645,0 0-129,-23 30-387,-8 8 0,-4 28-258,-7 11 129,-3 23-258,-3 11-129,3 8 129,8 10 0,11-2 0,15-3-129,11-10 129,14-17-129,19-11 129,13-18-129,8-9 0,1-20 0,-3-9-129,0-14 0,-12-9-387,-1-3-645,-24-5-3612,5-15-258,-12-11-129,2-1-645</inkml:trace>
          <inkml:trace contextRef="#ctx0" brushRef="#br0" timeOffset="63603.638">11202 6464 3096,'18'-7'4644,"-18"7"0,17-3-129,-17 3-2451,0 0-774,0 0-258,24-2 0,-24 2-387,26-5 0,-12 0-258,11 0-129,-1-5 129,9 4-258,0-1 129,2-1-129,1 1 129,-4 3-129,-1-4 0,-6 7 0,-7 1 129,-18 0-129,19 4 0,-19-4-129,3 18 129,-3 1 0,-5 8-129,1 3 129,-3 7-129,1 2 129,2 2-129,0 3 129,1-1-129,0-5 129,-1-6-129,2-5 0,1-10 0,1-17 0,0 23-258,0-23-258,0 0-516,0 0-3096,0-12-387,0 12-774,15-24-258</inkml:trace>
          <inkml:trace contextRef="#ctx0" brushRef="#br0" timeOffset="62003.5464">9308 6687 2580,'0'0'5031,"0"0"-258,0 0 0,0 0-2193,20-2-1032,-20 2-129,26-8-516,-8-1-258,15 6 129,-1-5-258,6 4-129,-2-2-258,1 0 129,-7 0-258,-1 2 129,-9 4-129,-1-1 0,-19 1 129,25-2-129,-25 2 0,19 0 0,-19 0 129,0 0-129,11 19 0,-11-19 129,3 30-129,-3-9 129,0 6-129,0 10 0,-4 3 129,1 9 0,-1-4 129,1 3-258,2 0 258,-2-5-258,0-5 129,0-11 0,3-7-129,0-20-129,0 27 0,0-27-387,0 0-387,0 0-2709,0 0-1290,10-17-129,-10 17-516,20-30-129</inkml:trace>
        </inkml:traceGroup>
        <inkml:traceGroup>
          <inkml:annotationXML>
            <emma:emma xmlns:emma="http://www.w3.org/2003/04/emma" version="1.0">
              <emma:interpretation id="{413B4A3D-A567-454D-A424-6393983E4AA1}" emma:medium="tactile" emma:mode="ink">
                <msink:context xmlns:msink="http://schemas.microsoft.com/ink/2010/main" type="inkWord" rotatedBoundingBox="13790,7521 17232,7265 17347,8801 13904,9057"/>
              </emma:interpretation>
              <emma:one-of disjunction-type="recognition" id="oneOf16">
                <emma:interpretation id="interp80" emma:lang="en-US" emma:confidence="1">
                  <emma:literal>fug)</emma:literal>
                </emma:interpretation>
                <emma:interpretation id="interp81" emma:lang="en-US" emma:confidence="0">
                  <emma:literal>frig)</emma:literal>
                </emma:interpretation>
                <emma:interpretation id="interp82" emma:lang="en-US" emma:confidence="0">
                  <emma:literal>fug</emma:literal>
                </emma:interpretation>
                <emma:interpretation id="interp83" emma:lang="en-US" emma:confidence="0">
                  <emma:literal>Fug)</emma:literal>
                </emma:interpretation>
                <emma:interpretation id="interp84" emma:lang="en-US" emma:confidence="0">
                  <emma:literal>fig)</emma:literal>
                </emma:interpretation>
              </emma:one-of>
            </emma:emma>
          </inkml:annotationXML>
          <inkml:trace contextRef="#ctx0" brushRef="#br0" timeOffset="65674.7564">13556 6273 5289,'3'-20'5160,"-3"20"-258,0-16-774,-13-5-1935,13 21-645,0 0-387,0 0-258,-5 25-258,5 15-129,5 7-258,5 8 0,3 9-129,3 5 0,1-6-129,2-5 129,-2-13-129,-1-8 0,-1-14 0,1-7 0,-2-9 0,-14-7 129,23-4-129,-14-12 0,1-4 0,1-13 0,2-7 0,3-14 0,3-7 0,1-6 0,1 3 0,2 4 0,-3 4 0,-3 12 0,-2 11 0,-5 9-129,-10 24 0,0 0-387,15 0-516,-15 0-2580,0 0-1290,-4 13-129,4-13-387</inkml:trace>
          <inkml:trace contextRef="#ctx0" brushRef="#br0" timeOffset="66332.7941">14708 6182 7998,'19'-16'4902,"-9"-11"-258,-16 0-1032,-8 25-2709,-21-7-129,3 9-387,-13 10-129,1 18-129,-2 8-129,2 9 0,1 7 0,7 5 129,9 0-258,8-3 129,9-10 0,10-8-129,7-15 129,12-12 0,8-9-129,3-3 129,5-14 0,0-6 0,-5-7 129,0 0 0,-2-5 129,-6 3 0,-6-1 0,0 9 129,-7 0-129,-4 8 0,-5 16-129,0 0 0,0 0 0,20 0 0,-13 24 0,2 9-129,0 7 129,1 7 0,-2 8-129,-1 4 0,-4 5 0,-1 2 129,-2 2 0,0-2 0,-9-2 129,-2-4-129,-5-1 0,3-7 0,-6-3 0,-2-12 0,-5 0-258,-2-7 0,-2-2-258,-6-15-129,1 8-516,-15-19-2064,7 5-1677,-2-7-258,5-1 0,-2-12-516</inkml:trace>
          <inkml:trace contextRef="#ctx0" brushRef="#br0" timeOffset="66759.8185">15103 5760 7998,'35'-13'5160,"-13"13"-129,-3 1-258,15 25-3483,-12 1 0,16 21-645,0 9 0,6 21-387,-4 10 0,0 12 0,-11 5-258,-6 3 129,-13-3-129,-10 1 258,-5-8 0,-20-9-129,-10-9-258,-11-14-258,2 4-645,-19-16-3612,10-1-129,-3-18-387,8-3-645</inkml:trace>
          <inkml:trace contextRef="#ctx0" brushRef="#br0" timeOffset="64511.6899">12413 6162 2322,'30'-40'4515,"-21"23"129,-1-7-129,-8-12-1935,3 15-1032,-4-15-516,-1 11 0,-12-7-516,3 9 129,-10 3-387,1 8 0,-5 7 0,-3 5-129,-2 13 258,0 21-258,-3 13 129,6 19-129,2 14 0,2 18 129,4 6-129,8 18 258,2 1-258,8 1 129,1-8-129,0-12 0,0-10 0,0-17-129,0-10 129,0-23-129,0-11-258,-2-16-258,2-17-258,0 0-1677,-20-1-2064,9-22-387,5-4-258,-4-9-258</inkml:trace>
          <inkml:trace contextRef="#ctx0" brushRef="#br0" timeOffset="64835.7084">12080 6587 6450,'23'-13'4902,"4"6"-258,-13 1-258,7 6-2838,-3-11-645,7 8-258,0-7-258,1 3 0,2-6 0,2 6-258,-1 0 0,-1 1 0,-6 0-129,-2 2 0,0 4-258,-20 0-516,29 0-1548,-29 0-2193,0 0-258,0 0-258,0 0-387</inkml:trace>
        </inkml:traceGroup>
      </inkml:traceGroup>
    </inkml:traceGroup>
    <inkml:traceGroup>
      <inkml:annotationXML>
        <emma:emma xmlns:emma="http://www.w3.org/2003/04/emma" version="1.0">
          <emma:interpretation id="{CE7FE093-57B1-44C0-9086-4243899B3E6B}" emma:medium="tactile" emma:mode="ink">
            <msink:context xmlns:msink="http://schemas.microsoft.com/ink/2010/main" type="paragraph" rotatedBoundingBox="9513,9643 17290,9250 17373,10888 9596,11281" alignmentLevel="3"/>
          </emma:interpretation>
        </emma:emma>
      </inkml:annotationXML>
      <inkml:traceGroup>
        <inkml:annotationXML>
          <emma:emma xmlns:emma="http://www.w3.org/2003/04/emma" version="1.0">
            <emma:interpretation id="{A088BD44-E7AB-464D-93EE-12A544751221}" emma:medium="tactile" emma:mode="ink">
              <msink:context xmlns:msink="http://schemas.microsoft.com/ink/2010/main" type="line" rotatedBoundingBox="9513,9643 17290,9250 17373,10888 9596,11281"/>
            </emma:interpretation>
          </emma:emma>
        </inkml:annotationXML>
        <inkml:traceGroup>
          <inkml:annotationXML>
            <emma:emma xmlns:emma="http://www.w3.org/2003/04/emma" version="1.0">
              <emma:interpretation id="{A232F92F-58F5-4AA9-882D-70A97E6A39FB}" emma:medium="tactile" emma:mode="ink">
                <msink:context xmlns:msink="http://schemas.microsoft.com/ink/2010/main" type="inkWord" rotatedBoundingBox="9540,10184 9968,10163 10003,10847 9575,10868"/>
              </emma:interpretation>
              <emma:one-of disjunction-type="recognition" id="oneOf17">
                <emma:interpretation id="interp85" emma:lang="en-US" emma:confidence="0">
                  <emma:literal>[</emma:literal>
                </emma:interpretation>
                <emma:interpretation id="interp86" emma:lang="en-US" emma:confidence="0">
                  <emma:literal>I</emma:literal>
                </emma:interpretation>
                <emma:interpretation id="interp87" emma:lang="en-US" emma:confidence="0">
                  <emma:literal>E</emma:literal>
                </emma:interpretation>
                <emma:interpretation id="interp88" emma:lang="en-US" emma:confidence="0">
                  <emma:literal>¥</emma:literal>
                </emma:interpretation>
                <emma:interpretation id="interp89" emma:lang="en-US" emma:confidence="0">
                  <emma:literal>5</emma:literal>
                </emma:interpretation>
              </emma:one-of>
            </emma:emma>
          </inkml:annotationXML>
          <inkml:trace contextRef="#ctx0" brushRef="#br0" timeOffset="67751.8752">7780 8617 3354,'-17'-6'4773,"2"-1"0,15 7-129,0 0-2580,0 0-387,22-9-387,-4 1-258,18 8 0,0-8-258,12 6-129,0-5-129,2 3-387,-4-6 129,-6 4-258,-7 2 0,-6-2-129,-9 6 0,-18 0-516,0 0-516,0 0-3354,-13 22-387,-9-11-516,-4 9-258</inkml:trace>
          <inkml:trace contextRef="#ctx0" brushRef="#br0" timeOffset="67983.8885">7848 8829 5934,'0'0'5289,"12"15"129,2-15-774,20 0-2838,-13-7-516,16 7-129,-7-10-645,4 5-129,-5-3-129,-3 8-258,-6 0-129,-20 0-258,20 8-516,-20-8-2064,0 0-1806,-18 13-516,18-13-129,-30 23-387</inkml:trace>
          <inkml:trace contextRef="#ctx0" brushRef="#br0" timeOffset="68239.9031">7775 9218 5805,'3'25'5547,"-3"-25"-258,32 0-645,-12-7-1935,11 4-1548,-9-12-516,6 7-387,-3-2-129,-2 2-129,-3 4-129,-20 4-258,34-1-516,-34 1-2580,20-9-1161,-20 9-516,21-6-387,-21 6 129</inkml:trace>
        </inkml:traceGroup>
        <inkml:traceGroup>
          <inkml:annotationXML>
            <emma:emma xmlns:emma="http://www.w3.org/2003/04/emma" version="1.0">
              <emma:interpretation id="{5ECA54E7-71AB-4FEA-9FAF-B7AC6712A579}" emma:medium="tactile" emma:mode="ink">
                <msink:context xmlns:msink="http://schemas.microsoft.com/ink/2010/main" type="inkWord" rotatedBoundingBox="11242,9569 15198,9345 15291,10980 11334,11203"/>
              </emma:interpretation>
              <emma:one-of disjunction-type="recognition" id="oneOf18">
                <emma:interpretation id="interp90" emma:lang="en-US" emma:confidence="0">
                  <emma:literal>if</emma:literal>
                </emma:interpretation>
                <emma:interpretation id="interp91" emma:lang="en-US" emma:confidence="0">
                  <emma:literal>77f^</emma:literal>
                </emma:interpretation>
                <emma:interpretation id="interp92" emma:lang="en-US" emma:confidence="0">
                  <emma:literal>mfr</emma:literal>
                </emma:interpretation>
                <emma:interpretation id="interp93" emma:lang="en-US" emma:confidence="0">
                  <emma:literal>iff</emma:literal>
                </emma:interpretation>
                <emma:interpretation id="interp94" emma:lang="en-US" emma:confidence="0">
                  <emma:literal>77fr</emma:literal>
                </emma:interpretation>
              </emma:one-of>
            </emma:emma>
          </inkml:annotationXML>
          <inkml:trace contextRef="#ctx0" brushRef="#br0" timeOffset="71355.0813">9477 8476 2580,'-3'14'4257,"3"-14"-129,0 0-258,0 0-2451,0 0-516,0 0-129,9 0 0,8 6 0,-17-6 129,41 0-129,-18-13 258,11 9-258,-2-12-129,7 9 0,-8-10 0,3 10-258,-6-2 0,-6 5-129,-4 0-129,-18 4 0,20 4-129,-20-4 0,5 26 129,-5-9-129,0 4 0,0 5 129,-5 2-129,2 7 0,-2 3 0,4 3 129,0 2-129,-1 0 0,1-2 0,-1-1 0,-1-7 0,1-6-129,2-5-129,0-22-387,0 28-1677,0-28-2451,0 0-129,-3-10-387,3-7-258</inkml:trace>
          <inkml:trace contextRef="#ctx0" brushRef="#br0" timeOffset="71835.1088">10325 8418 2967,'0'0'4773,"-15"-13"0,15 13-129,-12-19-2322,12 19-645,0 0-258,27 0-516,-11 0-258,8 0 0,4 0-129,4 0-129,1-2-129,5-3 0,-1-2 0,-1 0-129,-1-5 0,-5 4 0,-4-1-129,-6 6 129,-5 3-129,-15 0 0,15 2 0,-13 15 0,-2 6 129,-3 9-129,-1 4 0,-1 6 129,0 3-129,2 4 0,0-1 0,3-1 0,-3-7 0,3-6 0,-2-5 0,1-5 0,0-4 0,1-20-129,-3 25 0,3-25-387,0 0-516,0 0-3870,0 0 258,0 0-774,10-15 0</inkml:trace>
          <inkml:trace contextRef="#ctx0" brushRef="#br0" timeOffset="72827.1655">11215 8725 4773,'-17'-8'4773,"17"8"129,10-7-129,27 7-2838,-8-12-516,25 11-387,-4-19 0,16 11-387,-6-9-129,1 4-258,-9 2 0,-6 1-258,-10 4 129,-13-3-129,-7 9-129,-16 1-129,0 0-129,0 0-387,0 0-1161,0-18-2838,0 18 0,-2-21-387,2 21-129</inkml:trace>
          <inkml:trace contextRef="#ctx0" brushRef="#br0" timeOffset="72519.1479">11728 8066 2193,'5'-43'4773,"-5"15"-258,-3-1 0,-8-10-2064,7 12-774,-15-6-516,11 19 0,-12-9-516,5 16-129,-9 6-129,4 5-129,-9 21 258,2 15-387,-7 12 0,5 12 0,-1 16 0,1 17-129,4 14 129,3 9 0,5-2-129,8 2 129,8 4-129,0-7 0,1-9 0,0-14 129,0-11-129,0-10 0,0-11 0,-3-6 129,-3-16-258,-3-10 129,2-8-258,-3-7-258,10-15-387,-18 3-1935,18-3-1677,-15-9-387,10-15-258,-3-5-129</inkml:trace>
          <inkml:trace contextRef="#ctx0" brushRef="#br0" timeOffset="74752.2756">12882 8650 2709,'18'9'3354,"-18"-9"516,0 0-903,12 17-387,-12-17-645,0 0-387,0 0-516,0 0 0,0 0-129,0 0-258,0 0-129,0 0-129,0 0 0,0 0 0,12-16 0,-4-7 0,0-10-129,6-5-129,0-13 129,6-1 0,3-5-129,4-1 0,-2 5-129,0 7 0,1 6 0,-6 9 0,-1 4 0,-6 10 0,-13 17 0,14-19 129,-14 19-129,0 0 0,0 0 0,0 0 129,0 0-129,0 0 0,0 0 0,4 8 129,-4-8-129,0 18 0,0-18 129,0 22-129,0-22 0,0 18 0,0-18 129,0 0-129,-4 16 0,4-16 0,0 0 129,0 0-129,0 0 0,0 0 0,0 0 0,0 0 0,0 0 0,0 0 0,0 0 0,0 0 0,0 0 0,0 0 129,0 0-129,0 0 0,0 0 0,0 0 0,0 0-129,0 0 129,0 0 0,0 0 0,0 0 0,0 0 0,0 0 0,0 0 0,0 0 0,0 0 0,0 0 0,0 18 0,0-18 129,0 0-129,0 0-129,0 0 258,0 0-129,0 0 0,0 0 0,0 0-129,0 0 129,0 0 0,0 0 0,0 0 0,0 0 0,0 0 0,0 0 0,0 0 0,0 0 0,0 0 0,0 0 0,0 0 0,0 0 0,0 0 0,0 0 0,0 0 0,0 0-129,0 0 129,0 0 0,0 0 0,0 0 0,0 0-129,0 0 129,0 0 0,0 20 0,0-20 0,1 23 0,4-6 0,3 3 129,1 7-129,4 3 0,1 4 0,3 4 0,2 1 0,1 1 0,1-3 0,2 0 0,-1-4 0,-4-7 0,0-5 0,-3-4 0,-15-17 129,22 25-129,-22-25 0,14 15 0,-14-15 0,0 0 0,0 0 0,0 0 0,0 0 0,0 0 0,0 0-129,0 0 0,0 0-387,17 0-516,-17 0-2838,0 0-645,-4-11-774,4 11-129</inkml:trace>
        </inkml:traceGroup>
        <inkml:traceGroup>
          <inkml:annotationXML>
            <emma:emma xmlns:emma="http://www.w3.org/2003/04/emma" version="1.0">
              <emma:interpretation id="{1F3B4D46-FA02-4CC8-86BE-0282EA2A0A54}" emma:medium="tactile" emma:mode="ink">
                <msink:context xmlns:msink="http://schemas.microsoft.com/ink/2010/main" type="inkWord" rotatedBoundingBox="16144,9703 17310,9644 17373,10879 16207,10938"/>
              </emma:interpretation>
              <emma:one-of disjunction-type="recognition" id="oneOf19">
                <emma:interpretation id="interp95" emma:lang="en-US" emma:confidence="0">
                  <emma:literal>79</emma:literal>
                </emma:interpretation>
                <emma:interpretation id="interp96" emma:lang="en-US" emma:confidence="0">
                  <emma:literal>19</emma:literal>
                </emma:interpretation>
                <emma:interpretation id="interp97" emma:lang="en-US" emma:confidence="0">
                  <emma:literal>7g</emma:literal>
                </emma:interpretation>
                <emma:interpretation id="interp98" emma:lang="en-US" emma:confidence="0">
                  <emma:literal>70</emma:literal>
                </emma:interpretation>
                <emma:interpretation id="interp99" emma:lang="en-US" emma:confidence="0">
                  <emma:literal>29</emma:literal>
                </emma:interpretation>
              </emma:one-of>
            </emma:emma>
          </inkml:annotationXML>
          <inkml:trace contextRef="#ctx0" brushRef="#br0" timeOffset="77351.4243">14359 8181 258,'-7'21'3999,"7"-21"258,0 0 0,0 0-1677,0 0-903,0 0-258,0 0-387,0 0-129,0 0-129,0 0 0,13-4 0,-13 4-129,41-14 0,-13 2 129,9 3-258,-2-3 0,8 1-258,-5-1 0,-1 5 0,-9 1-129,-3 2-129,-9 3 129,-16 1-129,17 0 0,-17 0 0,0 0 0,0 22 129,0-22-129,0 23 0,-5-6 0,1 3 0,0 6 0,-3 4 0,-1 7 0,3 3-129,-2 7 129,-2 0 0,2 3 0,-2-4 0,1-5 0,2-2 0,0-10 0,3-9 0,2-5 0,1-15 0,0 0-258,0 0-258,0 0-645,0-9-3483,0 9 0,3-34-516,5 13-258</inkml:trace>
          <inkml:trace contextRef="#ctx0" brushRef="#br0" timeOffset="78043.4639">15469 8138 5289,'32'-20'4902,"-32"20"-516,13-30-903,-13 30-1548,0-24-516,0 24-387,-13-28-387,-3 23-258,-10-2 0,2 7-129,-7 7-129,-5 13 0,0 10-129,-1 10 258,1 6-258,6 2 129,4 5-258,9-3 129,6-6 0,11-10 0,5-11 0,17-15-258,7-8 258,3-5 0,4-18 0,1-7 0,1-3 0,-3-4 0,-7 0 258,-4 4-258,-7 1 129,-3 7 0,-8-2 0,-2 10 0,-4 17 0,0-17 129,0 17 0,-12 13 0,6 14 0,2 11 0,1 11 0,3 14 0,0 8-129,1 4 129,1 6-258,0 1 129,-2-9 0,-2 0-129,-9-7 129,-6-9-129,-3-7 129,-3-1-129,-2-6 129,-4-7-129,-1 2 129,0-11-258,-2 3 129,2-6-258,2 0-129,-7-11-258,8 14-774,-14-14-3354,14 1-129,-9-7-129,4 3-645</inkml:trace>
        </inkml:traceGroup>
      </inkml:traceGroup>
    </inkml:traceGroup>
    <inkml:traceGroup>
      <inkml:annotationXML>
        <emma:emma xmlns:emma="http://www.w3.org/2003/04/emma" version="1.0">
          <emma:interpretation id="{FC310D0F-2672-42C4-AA7D-D4DF68BB8E57}" emma:medium="tactile" emma:mode="ink">
            <msink:context xmlns:msink="http://schemas.microsoft.com/ink/2010/main" type="paragraph" rotatedBoundingBox="9661,11659 16190,11333 16271,12943 9742,13269" alignmentLevel="3"/>
          </emma:interpretation>
        </emma:emma>
      </inkml:annotationXML>
      <inkml:traceGroup>
        <inkml:annotationXML>
          <emma:emma xmlns:emma="http://www.w3.org/2003/04/emma" version="1.0">
            <emma:interpretation id="{596BC22C-A269-4290-9142-5CF8B153FECF}" emma:medium="tactile" emma:mode="ink">
              <msink:context xmlns:msink="http://schemas.microsoft.com/ink/2010/main" type="line" rotatedBoundingBox="9661,11659 16190,11333 16271,12943 9742,13269"/>
            </emma:interpretation>
          </emma:emma>
        </inkml:annotationXML>
        <inkml:traceGroup>
          <inkml:annotationXML>
            <emma:emma xmlns:emma="http://www.w3.org/2003/04/emma" version="1.0">
              <emma:interpretation id="{27EB41F9-D5D7-4EC3-A0DF-C15CFECA3ED6}" emma:medium="tactile" emma:mode="ink">
                <msink:context xmlns:msink="http://schemas.microsoft.com/ink/2010/main" type="inkWord" rotatedBoundingBox="9682,12088 10087,12067 10119,12702 9714,12723"/>
              </emma:interpretation>
              <emma:one-of disjunction-type="recognition" id="oneOf20">
                <emma:interpretation id="interp100" emma:lang="en-US" emma:confidence="0">
                  <emma:literal>[</emma:literal>
                </emma:interpretation>
                <emma:interpretation id="interp101" emma:lang="en-US" emma:confidence="0">
                  <emma:literal>E</emma:literal>
                </emma:interpretation>
                <emma:interpretation id="interp102" emma:lang="en-US" emma:confidence="0">
                  <emma:literal>I</emma:literal>
                </emma:interpretation>
                <emma:interpretation id="interp103" emma:lang="en-US" emma:confidence="0">
                  <emma:literal>F</emma:literal>
                </emma:interpretation>
                <emma:interpretation id="interp104" emma:lang="en-US" emma:confidence="0">
                  <emma:literal>¥</emma:literal>
                </emma:interpretation>
              </emma:one-of>
            </emma:emma>
          </inkml:annotationXML>
          <inkml:trace contextRef="#ctx0" brushRef="#br0" timeOffset="78807.5076">7893 10464 1419,'0'0'4644,"-9"0"387,9 0-258,0 0-1548,9 0-1290,21 6-129,-12-6-645,24 2 0,-11-2-387,12 6-129,-5-6-258,3 1 0,-5-1-258,-5 0 0,-5 0 0,-7-4-129,-19 4 0,21-7-129,-21 7-129,0 0-387,0 0-903,-13 7-3354,13-7-129,-27 20-387,10-6-387</inkml:trace>
          <inkml:trace contextRef="#ctx0" brushRef="#br0" timeOffset="79047.5213">7970 10750 7353,'-3'21'5160,"3"-21"129,16 0-387,14 5-3225,-10-12-387,19 4-387,-6-14-258,5 11-258,-5-8-129,1 8-129,-6-2 0,-7 2-129,-2 3-258,-19 3-387,24 4-1677,-24-4-2838,0 0 0,0 17-387,-10-1-258</inkml:trace>
          <inkml:trace contextRef="#ctx0" brushRef="#br0" timeOffset="79303.5359">7976 11027 7224,'-13'17'5289,"13"0"-129,0-17-387,18 7-3096,4 5-645,-22-12-258,36 10-258,-16-10-129,1 0-129,-2 0 0,1-4-129,1-4-129,-4-3-129,6 5-645,-23 6-3483,20-17-903,-20 17-129,26-12-645</inkml:trace>
        </inkml:traceGroup>
        <inkml:traceGroup>
          <inkml:annotationXML>
            <emma:emma xmlns:emma="http://www.w3.org/2003/04/emma" version="1.0">
              <emma:interpretation id="{02012C24-6B82-4FE5-ABB2-4212F1D44348}" emma:medium="tactile" emma:mode="ink">
                <msink:context xmlns:msink="http://schemas.microsoft.com/ink/2010/main" type="inkWord" rotatedBoundingBox="12237,11524 16198,11386 16253,12951 12292,13089"/>
              </emma:interpretation>
              <emma:one-of disjunction-type="recognition" id="oneOf21">
                <emma:interpretation id="interp105" emma:lang="en-US" emma:confidence="1">
                  <emma:literal>frig</emma:literal>
                </emma:interpretation>
                <emma:interpretation id="interp106" emma:lang="en-US" emma:confidence="0">
                  <emma:literal>fig</emma:literal>
                </emma:interpretation>
                <emma:interpretation id="interp107" emma:lang="en-US" emma:confidence="0">
                  <emma:literal>frog</emma:literal>
                </emma:interpretation>
                <emma:interpretation id="interp108" emma:lang="en-US" emma:confidence="0">
                  <emma:literal>Frig</emma:literal>
                </emma:interpretation>
                <emma:interpretation id="interp109" emma:lang="en-US" emma:confidence="0">
                  <emma:literal>fang</emma:literal>
                </emma:interpretation>
              </emma:one-of>
            </emma:emma>
          </inkml:annotationXML>
          <inkml:trace contextRef="#ctx0" brushRef="#br0" timeOffset="80431.6005">10466 10688 4902,'0'0'5160,"21"-8"-129,13 7-258,-2-16-2580,31 17-774,-7-14-258,12 12-387,-10-8-258,3 10-129,-12-1-258,-6 1 0,-12 0-258,-9-4-387,-4 9-645,-18-5-3741,0 0 129,16 0-516,-16 0-387</inkml:trace>
          <inkml:trace contextRef="#ctx0" brushRef="#br0" timeOffset="80139.5838">10998 10146 2580,'14'-13'4257,"-10"-3"129,-4-6-129,-7-14-2967,6 9-129,-16-14 0,5 14 0,-13-11 0,7 23 0,-9-4-516,6 13 0,-7 6-129,6 13 0,-6 14-258,4 21-129,1 14 129,-1 12-129,2 13-129,4 21 129,-1 8 0,5 9-129,4-2 129,6 1-129,2-9 0,2-8 0,0-11 129,3-15-258,1-15 129,2-12 0,0-10-129,-2-6 0,-1-10 0,-3-11-258,3-3-258,-3-14-903,0 0-3096,0 0-387,-15-21-129,7-5-387</inkml:trace>
          <inkml:trace contextRef="#ctx0" brushRef="#br0" timeOffset="80910.6279">12000 10562 4902,'28'12'5160,"-9"-7"-387,-19-5 0,0 0-2967,27 0-516,-27 0-516,0 0-258,16-17 129,-16 17-387,18-35-129,-3 8 0,-3-3 0,7-5-129,1-6 129,4-1 0,2 4 0,1 5 0,-2 2 0,0 8 0,-5 6 0,0 14 129,-4 3-129,-16 0-129,19 20 129,-16 7-129,-2 2 0,2 6 0,-3 4 0,1 6 0,4-8 0,0 0 0,3 2 0,-1-6 0,6-7-129,-3-8 129,0-1-258,-10-17-258,17 19-903,-17-19-3225,0 0-387,0-16-129,6-1-387</inkml:trace>
          <inkml:trace contextRef="#ctx0" brushRef="#br0" timeOffset="81467.6597">13395 10095 7353,'21'-2'5031,"-21"2"258,0 0-516,7-17-2967,12 17-645,-19 0-387,28 0-516,-7 0 0,7-3-129,2 0 0,5-1 0,0 3-129,-2 0 0,-3 0 0,2 1 129,-8 0 0,-1 6-129,-23-6 129,19 31 0,-19-5 0,-2 4 0,-14 5-129,-1 4 129,-4 5-258,-4 0 258,4 2-129,0-2 0,2-1 0,6-6 0,4 0 0,8-8 0,1-4-129,0-5 0,7-3-258,-7-17-258,22 23-774,-22-23-3483,0 0 0,13-15-516,2 5-387</inkml:trace>
          <inkml:trace contextRef="#ctx0" brushRef="#br0" timeOffset="82166.6997">14266 10167 8514,'24'-37'5289,"-16"17"-258,-8 20-258,0-38-3225,0 38-645,0-26-129,0 26-258,-23-17-129,4 17-258,-7 0 0,1 7-258,-4 12 129,2 6 0,0 9 0,2 3-129,4 4 0,6 4 258,8-4-258,4-5 129,3-6 0,13-12-129,7-5 129,6-13-129,7 0 129,-1-13-129,5-9 129,0-1 0,0-7 0,-5 1 0,-4-2 0,-2 5 0,-7-1 129,-7 4-129,-3 6 129,-9 17-129,0-22 129,0 22-129,0 0 129,-11 10-129,3 7 129,0 7 129,2 7-129,2 10 0,4 11 0,0 6 129,0 11-258,3 8 129,0 3-129,-1 5 129,3 2-129,-5-6 0,-3-5 0,-9 1 0,-2-8 0,-9-10 0,-1-5 0,-6-9 129,-5-8-129,-3-4 129,-2-5-129,1-10 0,1-6-129,-1-6 129,2-2-258,-1-4-129,10 3-516,-17-6-2838,21 3-1419,-10-4-129,10 4-516,-7-2-129</inkml:trace>
        </inkml:traceGroup>
      </inkml:traceGroup>
    </inkml:traceGroup>
  </inkml:traceGroup>
</inkml:ink>
</file>

<file path=ppt/ink/ink37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6:06:42.904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112A795A-782B-4FF0-A649-11089F9959CF}" emma:medium="tactile" emma:mode="ink">
          <msink:context xmlns:msink="http://schemas.microsoft.com/ink/2010/main" type="inkDrawing" rotatedBoundingBox="16335,799 16351,5604 16286,5605 16270,800" semanticType="verticalRange" shapeName="Other">
            <msink:sourceLink direction="with" ref="{4AB27EBE-9251-401A-8F06-1DCB29526D5A}"/>
            <msink:sourceLink direction="with" ref="{1438B80A-ED04-4B0B-8B63-EDA164514F9E}"/>
            <msink:sourceLink direction="with" ref="{2C76E278-6F9F-4C2D-8740-CF3D6AEE56B6}"/>
          </msink:context>
        </emma:interpretation>
      </emma:emma>
    </inkml:annotationXML>
    <inkml:trace contextRef="#ctx0" brushRef="#br0">2-13 1677,'4'-15'4128,"-4"15"129,0 0-129,0 0-2967,8 8-258,-8-8 258,11 25-129,-10-3-258,12 15-129,-10 8 129,6 20-258,-6 16-129,2 23 0,-2 29-129,-1 25-129,1 36 0,-3 37-129,0 40-129,-6 30 0,0 29-129,0 4 0,-2 6 645,1-6-387,-1-25 129,6-27 129,0-40 129,2-35 129,3-36 0,6-25-129,-2-33 0,1-24-258,1-21 0,0-12 0,-4-19-258,1-8 0,-2-7-387,-4-22-645,0 0-3354,0 21-129,0-21-387,-21 0-387</inkml:trace>
  </inkml:traceGroup>
</inkml:ink>
</file>

<file path=ppt/ink/ink38.xml><?xml version="1.0" encoding="utf-8"?>
<inkml:ink xmlns:inkml="http://www.w3.org/2003/InkML">
  <inkml:definitions>
    <inkml:context xml:id="ctx0">
      <inkml:inkSource xml:id="inkSrc0">
        <inkml:traceFormat>
          <inkml:channel name="X" type="integer" max="32767" units="in"/>
          <inkml:channel name="Y" type="integer" max="32767" units="in"/>
          <inkml:channel name="F" type="integer" max="32767" units="dev"/>
        </inkml:traceFormat>
        <inkml:channelProperties>
          <inkml:channelProperty channel="X" name="resolution" value="3971.75757" units="1/in"/>
          <inkml:channelProperty channel="Y" name="resolution" value="5295.24854" units="1/in"/>
          <inkml:channelProperty channel="F" name="resolution" value="0" units="1/dev"/>
        </inkml:channelProperties>
      </inkml:inkSource>
      <inkml:timestamp xml:id="ts0" timeString="2013-08-30T16:08:23.975"/>
    </inkml:context>
    <inkml:brush xml:id="br0">
      <inkml:brushProperty name="width" value="0.06667" units="cm"/>
      <inkml:brushProperty name="height" value="0.06667" units="cm"/>
      <inkml:brushProperty name="fitToCurve" value="1"/>
    </inkml:brush>
  </inkml:definitions>
  <inkml:traceGroup>
    <inkml:annotationXML>
      <emma:emma xmlns:emma="http://www.w3.org/2003/04/emma" version="1.0">
        <emma:interpretation id="{46F213A4-005C-470D-9B9B-FF45C391A0F4}" emma:medium="tactile" emma:mode="ink">
          <msink:context xmlns:msink="http://schemas.microsoft.com/ink/2010/main" type="writingRegion" rotatedBoundingBox="1071,2181 18991,698 20304,16555 2384,18039"/>
        </emma:interpretation>
      </emma:emma>
    </inkml:annotationXML>
    <inkml:traceGroup>
      <inkml:annotationXML>
        <emma:emma xmlns:emma="http://www.w3.org/2003/04/emma" version="1.0">
          <emma:interpretation id="{478E6D8C-C7F3-4964-AF0A-9CC92BDCF3E1}" emma:medium="tactile" emma:mode="ink">
            <msink:context xmlns:msink="http://schemas.microsoft.com/ink/2010/main" type="paragraph" rotatedBoundingBox="1907,2061 15452,1218 15566,3051 2021,3895" alignmentLevel="1"/>
          </emma:interpretation>
        </emma:emma>
      </inkml:annotationXML>
      <inkml:traceGroup>
        <inkml:annotationXML>
          <emma:emma xmlns:emma="http://www.w3.org/2003/04/emma" version="1.0">
            <emma:interpretation id="{A5970536-A581-4F38-A98E-61121E743193}" emma:medium="tactile" emma:mode="ink">
              <msink:context xmlns:msink="http://schemas.microsoft.com/ink/2010/main" type="line" rotatedBoundingBox="1907,2061 15452,1218 15566,3051 2021,3895"/>
            </emma:interpretation>
          </emma:emma>
        </inkml:annotationXML>
        <inkml:traceGroup>
          <inkml:annotationXML>
            <emma:emma xmlns:emma="http://www.w3.org/2003/04/emma" version="1.0">
              <emma:interpretation id="{7A7E4661-3DE8-4655-9260-3F84EF60E30F}" emma:medium="tactile" emma:mode="ink">
                <msink:context xmlns:msink="http://schemas.microsoft.com/ink/2010/main" type="inkWord" rotatedBoundingBox="1909,2100 4472,1940 4581,3692 2018,3852"/>
              </emma:interpretation>
              <emma:one-of disjunction-type="recognition" id="oneOf0">
                <emma:interpretation id="interp0" emma:lang="en-US" emma:confidence="0">
                  <emma:literal>(sq</emma:literal>
                </emma:interpretation>
                <emma:interpretation id="interp1" emma:lang="en-US" emma:confidence="0">
                  <emma:literal>(29</emma:literal>
                </emma:interpretation>
                <emma:interpretation id="interp2" emma:lang="en-US" emma:confidence="0">
                  <emma:literal>Coq</emma:literal>
                </emma:interpretation>
                <emma:interpretation id="interp3" emma:lang="en-US" emma:confidence="0">
                  <emma:literal>Log</emma:literal>
                </emma:interpretation>
                <emma:interpretation id="interp4" emma:lang="en-US" emma:confidence="0">
                  <emma:literal>coq</emma:literal>
                </emma:interpretation>
              </emma:one-of>
            </emma:emma>
          </inkml:annotationXML>
          <inkml:trace contextRef="#ctx0" brushRef="#br0">4 350 2322,'0'0'2967,"0"0"0,0 18-387,0-18-387,0 0-129,0 0-516,0 0-258,0 0-258,0 0-387,0 0-258,-5-11 0,5 11-258,0-23 0,0 6 129,0 1-129,0-6 0,6-1 0,1 0 129,3 3-129,0-5 129,5 6 0,-4-1-129,2 3-129,0 3 129,-13 14-129,23-19 129,-23 19-129,18-11 129,-18 11-129,16 0 0,-16 0 129,14 11-129,-14-11 0,23 32 0,-9-14-129,4 2 129,-1 3-129,3 0 0,0-2 129,3-2 0,-2-1-129,-1-1 129,0-1 0,3-5 0,0-2 129,1-1-129,-1-8 0,-1 0 0,1 0 129,-3-6-129,1-9 0,-2-1 129,-2-1-129,-3-3 129,-4-3-129,0-4 0,-4-1 0,-2-1 129,-2 2-129,-2 2 0,0-1 0,0 6 0,0 1 0,0 4 0,0 15-258,0 0-516,-9-21-2193,9 21-1806,0 0-258,0 0-258</inkml:trace>
          <inkml:trace contextRef="#ctx0" brushRef="#br0" timeOffset="2200.1259">1500 159 1935,'0'0'4128,"12"-23"-774,-12 23-645,4-17-774,-4 17-387,0-17-387,0 17-387,0-24-129,0 24 129,0-29-258,0 29-129,-4-34 0,0 19-129,-5-3 129,9 18-129,-23-27 0,9 20-129,-6 2 0,-2 5-129,-4 2 258,-1 11-258,-4 11 0,1 4-258,1 7 258,3 3-129,6 5 129,3-4 0,13 1-129,4-2 0,4-10 0,12-5 129,5-10 0,5-7 0,3-6-129,1-10 129,-2-5 129,0-11-129,-4-3 0,-4-1 129,-3 0-129,-4 3 0,-3 5 129,-10 22-129,14-22 0,-14 22 129,5 10-129,-5 17 0,2 10 0,-2 10 0,0 15 0,0 10 129,0 5-129,0 9-129,-4-5 258,0 3-258,0-3 129,-1-9 0,1-11 0,1-9-129,2-10 0,1-9 129,0-11 0,0-22 129,0 0-129,20 0 129,-7-11-129,4-16 129,6-7 129,0 1-258,4-6 129,1 4 0,-2 2-258,-3 2 129,0 8-516,-12-3-774,8 15-3225,-19 11-258,11-23-516,-11 23-129</inkml:trace>
          <inkml:trace contextRef="#ctx0" brushRef="#br0" timeOffset="10140.58">-285-405 2967,'0'0'3999,"-13"-2"258,-7 2-258,-2 13-3096,-11 2-129,0 10-258,-8 9 258,4 27-129,-11 2 0,6 25-258,-7 11 0,3 16-129,-1 6 0,7 11 129,5-1 0,14-3 0,8-8-129,13-9 0,3-11 0,24-10 0,12-16 129,17-9-258,4-16 0,10-7-129,3-17 129,-3-2 0,-3-12-129,-5-5 0,-8-2 0,-15-4-129,-8 0 0,-14 0-258,1 0-645,-18 0-3483,0 0-258,0 0-516,-13 3-129</inkml:trace>
        </inkml:traceGroup>
        <inkml:traceGroup>
          <inkml:annotationXML>
            <emma:emma xmlns:emma="http://www.w3.org/2003/04/emma" version="1.0">
              <emma:interpretation id="{F43081DE-3A33-4464-A914-99CF02B3575D}" emma:medium="tactile" emma:mode="ink">
                <msink:context xmlns:msink="http://schemas.microsoft.com/ink/2010/main" type="inkWord" rotatedBoundingBox="5475,2482 5852,2459 5882,2934 5505,2958"/>
              </emma:interpretation>
              <emma:one-of disjunction-type="recognition" id="oneOf1">
                <emma:interpretation id="interp5" emma:lang="en-US" emma:confidence="0">
                  <emma:literal>^</emma:literal>
                </emma:interpretation>
                <emma:interpretation id="interp6" emma:lang="en-US" emma:confidence="0">
                  <emma:literal>n</emma:literal>
                </emma:interpretation>
                <emma:interpretation id="interp7" emma:lang="en-US" emma:confidence="0">
                  <emma:literal>M</emma:literal>
                </emma:interpretation>
                <emma:interpretation id="interp8" emma:lang="en-US" emma:confidence="0">
                  <emma:literal>r</emma:literal>
                </emma:interpretation>
                <emma:interpretation id="interp9" emma:lang="en-US" emma:confidence="0">
                  <emma:literal>N</emma:literal>
                </emma:interpretation>
              </emma:one-of>
            </emma:emma>
          </inkml:annotationXML>
          <inkml:trace contextRef="#ctx0" brushRef="#br0" timeOffset="2893.1655">2691 449 2580,'0'19'4257,"0"-19"-645,0 0-1548,0 19 0,0-19-387,0 0-258,0-13-129,0 13-387,10-25 0,1 9-258,-2-10-129,4-1-258,1-10 0,2 0-129,1-7 0,4 1 0,2-1 0,2-2-129,-1 8 129,0 6 0,-4 5-129,-1 7 129,-19 20-129,24-19 129,-24 19-129,0 0 0,12 9 129,-11 10-129,2 5 0,1 9 0,4 1 0,-1 6 0,0 6 0,1-1 0,0-3 0,-3-4 0,0-4-129,-3-6 129,1-6 129,-3-4-258,0-18 129,2 21-129,-2-21-129,0 0-645,0 0-3483,17 0-387,-17 0-516,13-22-258</inkml:trace>
        </inkml:traceGroup>
        <inkml:traceGroup>
          <inkml:annotationXML>
            <emma:emma xmlns:emma="http://www.w3.org/2003/04/emma" version="1.0">
              <emma:interpretation id="{8B7EBADA-DD9C-4C33-9F18-992E48169552}" emma:medium="tactile" emma:mode="ink">
                <msink:context xmlns:msink="http://schemas.microsoft.com/ink/2010/main" type="inkWord" rotatedBoundingBox="6632,1767 11341,1474 11455,3307 6746,3600"/>
              </emma:interpretation>
              <emma:one-of disjunction-type="recognition" id="oneOf2">
                <emma:interpretation id="interp10" emma:lang="en-US" emma:confidence="0">
                  <emma:literal>(10=39))</emma:literal>
                </emma:interpretation>
                <emma:interpretation id="interp11" emma:lang="en-US" emma:confidence="0">
                  <emma:literal>(13=39))</emma:literal>
                </emma:interpretation>
                <emma:interpretation id="interp12" emma:lang="en-US" emma:confidence="0">
                  <emma:literal>(10=393)</emma:literal>
                </emma:interpretation>
                <emma:interpretation id="interp13" emma:lang="en-US" emma:confidence="0">
                  <emma:literal>(10=392)</emma:literal>
                </emma:interpretation>
                <emma:interpretation id="interp14" emma:lang="en-US" emma:confidence="0">
                  <emma:literal>(20=39))</emma:literal>
                </emma:interpretation>
              </emma:one-of>
            </emma:emma>
          </inkml:annotationXML>
          <inkml:trace contextRef="#ctx0" brushRef="#br0" timeOffset="4168.2384">4113-627 1032,'19'-36'4257,"-11"19"645,0-4-1032,6 17-1161,-14-16-645,0 20-645,0 0-387,3 13-129,-9 15-516,-10 18 0,-9 15-258,-4 18-129,-10 14 0,2 13-129,-2 4 129,7 7-129,1-4 0,13-6 0,8-9 0,10-10 258,17-15-129,12-12 0,9-12 0,5-10 0,4-11 0,1-11 0,2-4-258,-9-13-1032,8-3-2967,-18-11-645,-2-5-129,-6-8-258</inkml:trace>
          <inkml:trace contextRef="#ctx0" brushRef="#br0" timeOffset="4409.2522">4492-9 3612,'0'0'4902,"8"27"-129,-8 12-258,0 16-3483,0 2-258,4 17-129,-3 0-258,8 6 0,-3-9-387,2-8 0,5-3-516,-12-25-903,10-1-2967,-4-17-387,-7-17-129,0 0-128</inkml:trace>
          <inkml:trace contextRef="#ctx0" brushRef="#br0" timeOffset="4696.2686">4557 62 774,'8'-86'4515,"7"52"387,0 5-516,0-6-2322,15 18-774,-10-4-258,11 21-387,-6 0-258,3 11 0,-2 12-258,0 11 0,-6 5 0,-4 7 0,-9 3-129,-7-2 129,0-1-129,-13-5 0,-9-3-129,-6-9 0,-1-1-258,-7-19-774,13 4-2838,-2-9-774,0-4-129,7 0 0</inkml:trace>
          <inkml:trace contextRef="#ctx0" brushRef="#br0" timeOffset="4945.2829">5257-72 4257,'65'-10'5031,"-33"0"-258,2 3-387,-5-5-3354,15 10-258,-11-4-387,7 3-387,-6 3 0,1 0-387,1 3-387,-15-3-1290,3 0-2451,-8 7-129,-16-7-387</inkml:trace>
          <inkml:trace contextRef="#ctx0" brushRef="#br0" timeOffset="5153.2948">5453 140 903,'0'22'4773,"30"-15"258,-6-7-645,-4-7-2451,19 4-387,-11-10-774,9 6-516,-1-1-516,-10-12-1935,0 10-2193,-2 0-258,-5 1-258</inkml:trace>
          <inkml:trace contextRef="#ctx0" brushRef="#br0" timeOffset="5572.3187">5770-333 4386,'0'0'4902,"0"0"-129,0 0-258,-17-4-3483,26 10-387,-9-6-129,31 28-258,-9-7 0,3 5 0,1 4-129,1 1-129,2 3 0,-2-5 0,-4 0 0,3-4 258,1-4-258,-1-3 0,-2-3 0,0 2 0,-2-2 0,-5-2 0,0 4-258,-8 4 258,-8 3 0,-2 0 0,-18 1-129,-5 2 129,-6 0 0,-6 0-129,-3-3 129,1-1-129,1-4-129,1-5-387,17 6-516,-9-16-2322,28-4-1032,0 0-387,0 0 0</inkml:trace>
          <inkml:trace contextRef="#ctx0" brushRef="#br0" timeOffset="6204.3549">6828-98 3999,'10'-30'5160,"-10"30"-387,-5-31 0,5 31-3483,-24-26-387,24 26-129,-30-10-129,13 10-387,-6 10-129,-1 10-129,-2 6 0,0 4 0,2 7-129,-1 0 129,7 0-258,2-7 129,10-7 0,6-6 129,0-17-129,23 14-129,0-17 258,6-11-129,1-5 129,1 0 0,2-2 0,-6 2 0,-5 0 0,-3 10 0,-19 9 129,21 0-129,-20 12 0,-1 13 0,0 13 0,-5 12 0,-4 7 0,-2 7 0,1 4 0,-3 2 258,4-7-516,3-5 516,1-11-129,5-8 0,0-12 0,0-11 129,0-16-129,18 4 0,-18-4 0,29-23 0,-10-3 0,2-2-258,3-6 258,2 1-258,-2 1 258,1 1-258,-5 5 0,-3 4-387,6 13-1290,-23 9-2838,17-20-129,-17 20-516,6-16 129</inkml:trace>
          <inkml:trace contextRef="#ctx0" brushRef="#br0" timeOffset="6604.3778">7383-598 7224,'17'-17'5289,"-17"17"-387,29 11-258,-14 4-3612,18 16-129,-3 3-258,16 13-258,-1 6-129,2 11-129,-3 5 0,-4 4-258,-4 3 129,-7-2-129,-7 2 129,-13-6-129,-6-6 0,-3-4 129,-19-8-258,-6-5 129,-4-6-258,-7-3 129,0-2-387,-5-15-387,17 6-3354,-12-17-387,14 5-387,2-15-258</inkml:trace>
          <inkml:trace contextRef="#ctx0" brushRef="#br0" timeOffset="9268.5301">7907-532 4257,'30'-12'5160,"-5"12"-258,13 10-129,2-2-3096,31 24-258,-1 0-387,15 23-387,-4 12-258,-1 14 0,-14 12-258,-10 7-129,-22 7 0,-18 5 0,-16-5-129,-24-4-129,-16-5 0,-19-11-387,6 3-2193,-14-19-1806,5-5-387,4-16-258,10-10-129</inkml:trace>
        </inkml:traceGroup>
        <inkml:traceGroup>
          <inkml:annotationXML>
            <emma:emma xmlns:emma="http://www.w3.org/2003/04/emma" version="1.0">
              <emma:interpretation id="{44069078-28F8-4588-AAAC-14A8488B39AD}" emma:medium="tactile" emma:mode="ink">
                <msink:context xmlns:msink="http://schemas.microsoft.com/ink/2010/main" type="inkWord" rotatedBoundingBox="11886,1808 13166,1728 13223,2642 11943,2722"/>
              </emma:interpretation>
              <emma:one-of disjunction-type="recognition" id="oneOf3">
                <emma:interpretation id="interp15" emma:lang="en-US" emma:confidence="0">
                  <emma:literal>=&gt;</emma:literal>
                </emma:interpretation>
                <emma:interpretation id="interp16" emma:lang="en-US" emma:confidence="0">
                  <emma:literal>=)</emma:literal>
                </emma:interpretation>
                <emma:interpretation id="interp17" emma:lang="en-US" emma:confidence="0">
                  <emma:literal>=}</emma:literal>
                </emma:interpretation>
                <emma:interpretation id="interp18" emma:lang="en-US" emma:confidence="0">
                  <emma:literal>=</emma:literal>
                </emma:interpretation>
                <emma:interpretation id="interp19" emma:lang="en-US" emma:confidence="0">
                  <emma:literal>I</emma:literal>
                </emma:interpretation>
              </emma:one-of>
            </emma:emma>
          </inkml:annotationXML>
          <inkml:trace contextRef="#ctx0" brushRef="#br0" timeOffset="7805.4465">9094-322 1935,'0'0'4902,"0"0"-387,9 5-516,12 4-1290,-21-9-645,49 0-774,-13-5-129,20 5-387,2-7-387,12 4 0,2-7-258,1 3 0,-2-3-129,-3 0 258,-14 4-645,-11-2 387,-9 8-258,-18-5-774,1 10-2709,-17-5-903,-16 18-387,-11-6-387</inkml:trace>
          <inkml:trace contextRef="#ctx0" brushRef="#br0" timeOffset="8052.4606">9398-108 4644,'-9'16'4515,"-1"6"129,10-4-1419,0-18-1806,29 7-387,-5-7-129,22 0-258,-5-7 0,14-3 0,-5-3-387,4 1-129,-7 0-129,-5-1-258,-4 13-1032,-23-9-2838,-15 9-645,17-4 0,-17 4-516</inkml:trace>
          <inkml:trace contextRef="#ctx0" brushRef="#br0" timeOffset="8572.4903">9890-682 5547,'-10'-22'4902,"10"22"-258,0 0-258,-20-8-3225,20 8-129,6 15-387,11 2-129,0-2-258,6 5 0,1 0 0,5 0 0,1 0-129,0 1-129,-3-1 129,0-2-129,2 3 129,-2-2-129,2 0 0,-2 1 0,3-1 0,-3-3 0,0 0 0,-1-4-129,-5-2 258,-2-1-258,-3 2 258,-16-11-258,11 32 258,-11-10-258,-10 4 258,-8 9-129,-10 4 0,-2 2 0,-5-1-129,-3 4 129,0-2-129,-1-4 129,6 5-387,-4-13-387,17 8-3096,-9-9-774,6 1-387,-8-6-258</inkml:trace>
        </inkml:traceGroup>
        <inkml:traceGroup>
          <inkml:annotationXML>
            <emma:emma xmlns:emma="http://www.w3.org/2003/04/emma" version="1.0">
              <emma:interpretation id="{61F14913-D656-47A7-8213-3BC4CEB6C3E6}" emma:medium="tactile" emma:mode="ink">
                <msink:context xmlns:msink="http://schemas.microsoft.com/ink/2010/main" type="inkWord" rotatedBoundingBox="14369,1938 15493,1868 15544,2692 14420,2762"/>
              </emma:interpretation>
              <emma:one-of disjunction-type="recognition" id="oneOf4">
                <emma:interpretation id="interp20" emma:lang="en-US" emma:confidence="0">
                  <emma:literal>~P</emma:literal>
                </emma:interpretation>
                <emma:interpretation id="interp21" emma:lang="en-US" emma:confidence="0">
                  <emma:literal>~ p</emma:literal>
                </emma:interpretation>
                <emma:interpretation id="interp22" emma:lang="en-US" emma:confidence="0">
                  <emma:literal>~ P</emma:literal>
                </emma:interpretation>
                <emma:interpretation id="interp23" emma:lang="en-US" emma:confidence="0">
                  <emma:literal>~p</emma:literal>
                </emma:interpretation>
                <emma:interpretation id="interp24" emma:lang="en-US" emma:confidence="0">
                  <emma:literal>~ "</emma:literal>
                </emma:interpretation>
              </emma:one-of>
            </emma:emma>
          </inkml:annotationXML>
          <inkml:trace contextRef="#ctx0" brushRef="#br0" timeOffset="11252.6436">11626-257 1419,'0'0'4386,"0"0"129,-15 4 0,15-4-1806,-18 0-903,18 0-645,-13-17-387,13 17 129,-10-30-516,10 9 0,0-8-129,8 1 0,4-4-129,6 2 129,4 1-129,1 4 129,1 5 129,0 7-258,1 6 0,-2 7-129,-5 6 129,-1 11-129,1 4 0,-3 4 0,0 5 129,2-2-258,1 0 258,2-6-129,2-8 129,5-4-129,7-10 0,1 0 0,-2-10-258,1-4 258,-3-6-258,-3 0 129,-3 3-516,-10-9-129,2 16-1032,-17-9-2580,0 19-387,6-25-258,-6 25-258</inkml:trace>
          <inkml:trace contextRef="#ctx0" brushRef="#br0" timeOffset="11524.6592">12338-581 4902,'14'15'5031,"-14"0"-516,0 10 0,-14-3-2967,14 21-516,-4-2 129,4 18-645,0-2 0,0 8-258,0 1 0,3 1-129,4 0-258,-3-3 129,3-6-129,0-13-129,2-4-129,-6-13-516,11 2-774,-14-30-2451,2 16-645,-2-16-258,3-7-129</inkml:trace>
          <inkml:trace contextRef="#ctx0" brushRef="#br0" timeOffset="11852.6779">12394-447 5676,'0'-41'4644,"0"25"258,7-8-1677,16 14-1548,-9-9-258,15 15-387,-3-3-387,5 7-258,-1 0 0,3 14-258,-6 6 0,-4 7 0,-3 3-129,-3 3 0,-7-1 387,-1 2-387,-9-4 258,0-2-258,-7-1 129,-9-7-129,-7 0 129,-5-3-258,-4 2-129,-9-8-516,11 17-1290,-10-15-2451,5 4-516,4-7 0,6 3-258</inkml:trace>
        </inkml:traceGroup>
      </inkml:traceGroup>
    </inkml:traceGroup>
    <inkml:traceGroup>
      <inkml:annotationXML>
        <emma:emma xmlns:emma="http://www.w3.org/2003/04/emma" version="1.0">
          <emma:interpretation id="{594A9596-263A-4A06-B690-AB7674857F66}" emma:medium="tactile" emma:mode="ink">
            <msink:context xmlns:msink="http://schemas.microsoft.com/ink/2010/main" type="paragraph" rotatedBoundingBox="1278,4613 15922,3480 16041,5018 1397,6151" alignmentLevel="1"/>
          </emma:interpretation>
        </emma:emma>
      </inkml:annotationXML>
      <inkml:traceGroup>
        <inkml:annotationXML>
          <emma:emma xmlns:emma="http://www.w3.org/2003/04/emma" version="1.0">
            <emma:interpretation id="{069D864C-2772-410C-8D98-32821950761A}" emma:medium="tactile" emma:mode="ink">
              <msink:context xmlns:msink="http://schemas.microsoft.com/ink/2010/main" type="line" rotatedBoundingBox="1278,4613 15922,3480 16041,5018 1397,6151"/>
            </emma:interpretation>
          </emma:emma>
        </inkml:annotationXML>
        <inkml:traceGroup>
          <inkml:annotationXML>
            <emma:emma xmlns:emma="http://www.w3.org/2003/04/emma" version="1.0">
              <emma:interpretation id="{BEB5EDF9-4719-49DE-9159-BA6EB41D0402}" emma:medium="tactile" emma:mode="ink">
                <msink:context xmlns:msink="http://schemas.microsoft.com/ink/2010/main" type="inkWord" rotatedBoundingBox="1319,5147 1822,5108 1876,5812 1374,5851"/>
              </emma:interpretation>
              <emma:one-of disjunction-type="recognition" id="oneOf5">
                <emma:interpretation id="interp25" emma:lang="en-US" emma:confidence="0">
                  <emma:literal>[</emma:literal>
                </emma:interpretation>
                <emma:interpretation id="interp26" emma:lang="en-US" emma:confidence="0">
                  <emma:literal>F</emma:literal>
                </emma:interpretation>
                <emma:interpretation id="interp27" emma:lang="en-US" emma:confidence="0">
                  <emma:literal>E</emma:literal>
                </emma:interpretation>
                <emma:interpretation id="interp28" emma:lang="en-US" emma:confidence="0">
                  <emma:literal>=</emma:literal>
                </emma:interpretation>
                <emma:interpretation id="interp29" emma:lang="en-US" emma:confidence="0">
                  <emma:literal>I</emma:literal>
                </emma:interpretation>
              </emma:one-of>
            </emma:emma>
          </inkml:annotationXML>
          <inkml:trace contextRef="#ctx0" brushRef="#br0" timeOffset="14212.8129">-1462 3093 2322,'42'0'4644,"-15"-4"-258,3 3-129,4 1-2709,-9-7-774,15 6-129,-12-6-387,2 5-258,-2-1 0,-5-1 0,1 3-387,-7-6-387,3 7-1161,-20 0-2322,17 0-258,-17 0-129</inkml:trace>
          <inkml:trace contextRef="#ctx0" brushRef="#br0" timeOffset="13939.7973">-1419 2684 3096,'-14'0'4644,"14"0"-1032,0 0-645,-29-10-645,29 10-903,0 0-129,0 0-516,-15 7-258,15-7-258,20 19 0,7-5 0,7-6 0,9-2 0,4-6 0,9 0 0,-2 0 0,1-5-129,-9-7 0,-6 1-129,-10 4 0,-7 2 0,-9 5-387,-14 0-903,0 0-3096,0 0-387,-19 18-129,-5 0-645</inkml:trace>
          <inkml:trace contextRef="#ctx0" brushRef="#br0" timeOffset="14511.83">-1404 3333 3612,'22'4'5418,"-22"-4"-516,28 3-258,-13 12-2709,-15-15-1032,33 2-258,-13-2-387,5 4-258,0-4 0,0 0 0,3 0 0,-2-5 0,1 0-258,-7-6-516,5 11-1548,-11-2-2193,-14 2-387,0 0-387</inkml:trace>
        </inkml:traceGroup>
        <inkml:traceGroup>
          <inkml:annotationXML>
            <emma:emma xmlns:emma="http://www.w3.org/2003/04/emma" version="1.0">
              <emma:interpretation id="{93EDAD3F-CE97-4912-9C39-11DBFCD33255}" emma:medium="tactile" emma:mode="ink">
                <msink:context xmlns:msink="http://schemas.microsoft.com/ink/2010/main" type="inkWord" rotatedBoundingBox="2836,4493 4992,4326 5108,5820 2952,5987"/>
              </emma:interpretation>
              <emma:one-of disjunction-type="recognition" id="oneOf6">
                <emma:interpretation id="interp30" emma:lang="en-US" emma:confidence="0">
                  <emma:literal>(4-9</emma:literal>
                </emma:interpretation>
                <emma:interpretation id="interp31" emma:lang="en-US" emma:confidence="0">
                  <emma:literal>(2-9</emma:literal>
                </emma:interpretation>
                <emma:interpretation id="interp32" emma:lang="en-US" emma:confidence="0">
                  <emma:literal>(~q</emma:literal>
                </emma:interpretation>
                <emma:interpretation id="interp33" emma:lang="en-US" emma:confidence="0">
                  <emma:literal>(~g</emma:literal>
                </emma:interpretation>
                <emma:interpretation id="interp34" emma:lang="en-US" emma:confidence="0">
                  <emma:literal>(sq</emma:literal>
                </emma:interpretation>
              </emma:one-of>
            </emma:emma>
          </inkml:annotationXML>
          <inkml:trace contextRef="#ctx0" brushRef="#br0" timeOffset="22452.2842">397 2030 258,'7'-19'4386,"-7"19"-645,-4-18-1032,4 18-516,0 0-645,-13 13-387,13-13-258,-21 36-516,3-6 0,0 11-129,-9 11 0,-1 11 0,-2 15-129,-2 9 0,0 8 0,2 9 0,6 4 0,6-3-129,11-4 129,7-10-129,3-5 0,17-13 0,10-10 0,6-12 0,4-10 129,4-4-129,2-12 258,1 0-129,-4-9 129,-4-1-129,-9-7 129,-3 1-129,-7-4-129,-20-5-258,28 7-774,-28-7-3483,0 0 0,0 0-516,-2-21 0</inkml:trace>
          <inkml:trace contextRef="#ctx0" brushRef="#br0" timeOffset="23052.3185">885 2858 2193,'0'0'3870,"0"0"-387,-14-14-1548,14 14-258,3-31-645,12 10 0,-9-9-387,14 9 258,-8-7-387,9 8 0,-10-3 129,8 9-387,-19 14 129,29-16-258,-29 16 0,25 1 0,-13 15-129,2 4 129,-1 4 0,6-1 0,-1 0-129,4-2 129,2-8 0,-1-2 0,4-8-129,0-3 129,-1-11 0,-3-3-129,0-5 129,-5 3-258,-3-5 129,-1 5-129,-5-1 129,-5 1-258,-4 16-387,4-28-903,-4 28-2580,0 0-645,0 0-258</inkml:trace>
          <inkml:trace contextRef="#ctx0" brushRef="#br0" timeOffset="23728.3572">2184 2558 2451,'35'-32'5031,"-28"10"-387,-7 22-1290,0-41-1548,0 41-387,-13-32-516,-3 24-387,-8 4-129,-3 4-129,-9 14-129,-1 8 0,-3 6-129,-2 9 0,4 4-129,2 5 129,10-2-129,5-6 129,11 0-129,8-8 129,2-7-258,16-6 258,5-12 0,5-5-129,3-4 129,1-10 0,-2-9 0,1-3-129,-3-3 258,-3 4-258,-5-5 258,-2 6-129,-6 0 129,-10 24-129,9-19 129,-9 19 0,0 0 0,0 13-129,0 16 129,-5 10-129,-2 7 129,1 13-129,1 9 129,-3 10-129,3 1 129,0-1-129,1-6 0,1-7 0,3-9 0,0-12 0,0-14 0,0-9 0,0-21 129,0 0-129,22 3 0,-12-12 129,4-12-129,0-2 129,4-6-129,-1 0 0,1 2 0,-2 1-258,1 11-387,-12-7-1677,-5 22-2322,14-14-258,-14 14-516</inkml:trace>
        </inkml:traceGroup>
        <inkml:traceGroup>
          <inkml:annotationXML>
            <emma:emma xmlns:emma="http://www.w3.org/2003/04/emma" version="1.0">
              <emma:interpretation id="{89356BD5-34A3-4E39-B1D4-0A9134744691}" emma:medium="tactile" emma:mode="ink">
                <msink:context xmlns:msink="http://schemas.microsoft.com/ink/2010/main" type="inkWord" rotatedBoundingBox="5888,4949 6329,4915 6368,5414 5927,5449"/>
              </emma:interpretation>
              <emma:one-of disjunction-type="recognition" id="oneOf7">
                <emma:interpretation id="interp35" emma:lang="en-US" emma:confidence="0.5">
                  <emma:literal>^</emma:literal>
                </emma:interpretation>
                <emma:interpretation id="interp36" emma:lang="en-US" emma:confidence="0">
                  <emma:literal>n</emma:literal>
                </emma:interpretation>
                <emma:interpretation id="interp37" emma:lang="en-US" emma:confidence="0">
                  <emma:literal>&lt;</emma:literal>
                </emma:interpretation>
                <emma:interpretation id="interp38" emma:lang="en-US" emma:confidence="0">
                  <emma:literal>M</emma:literal>
                </emma:interpretation>
                <emma:interpretation id="interp39" emma:lang="en-US" emma:confidence="0">
                  <emma:literal>r</emma:literal>
                </emma:interpretation>
              </emma:one-of>
            </emma:emma>
          </inkml:annotationXML>
          <inkml:trace contextRef="#ctx0" brushRef="#br0" timeOffset="24568.4052">3113 2978 4128,'0'0'4773,"0"0"-387,0 0-2451,20-9-645,-20-11 0,13 4-129,-7-15-774,11-1 258,0-13-387,6-2 129,0-7-258,1 3 129,2 1-258,-2 5 0,-4 7 0,-3 10 0,-5 8 0,-12 20 0,11-21 129,-11 21-129,0 0 129,0 0-129,0 0 129,0 0-129,0 0 129,0 0 258,0 0-258,0 0 0,0 0 129,0 0-129,0 0 129,0 0-129,0 0-129,0 0 0,0 0 129,5-15-129,-5 15 0,0 0 0,0 0 0,0 0 0,0 0 0,0 0 0,0 0-129,0 0 129,0 0 0,0 0 0,0 0 0,0 0 0,0 0 0,0 0 0,0 0 0,0 0 0,0 0 0,0 0 0,0 0 0,0 0 0,0 0 0,0 0 0,0 0 0,11 7 129,-11-7-258,10 30 258,0-9-258,0 6 129,3 10 0,3 3 129,-1 2-129,3 2 129,-6-4 0,4-5-129,-4 0 129,-4-7-129,1-11 129,-9-17-258,10 25 258,-10-25-387,0 0 129,0 0-129,10 15-387,-10-15-1806,0 0-2322,-2-14-258,2 14-387</inkml:trace>
        </inkml:traceGroup>
        <inkml:traceGroup>
          <inkml:annotationXML>
            <emma:emma xmlns:emma="http://www.w3.org/2003/04/emma" version="1.0">
              <emma:interpretation id="{6F8ED31A-F2DF-4BFD-80C6-AFF397E94B28}" emma:medium="tactile" emma:mode="ink">
                <msink:context xmlns:msink="http://schemas.microsoft.com/ink/2010/main" type="inkWord" rotatedBoundingBox="7118,4258 11733,3901 11845,5342 7229,5700"/>
              </emma:interpretation>
              <emma:one-of disjunction-type="recognition" id="oneOf8">
                <emma:interpretation id="interp40" emma:lang="en-US" emma:confidence="0">
                  <emma:literal>(~puq))</emma:literal>
                </emma:interpretation>
                <emma:interpretation id="interp41" emma:lang="en-US" emma:confidence="0">
                  <emma:literal>(~prq))</emma:literal>
                </emma:interpretation>
                <emma:interpretation id="interp42" emma:lang="en-US" emma:confidence="0">
                  <emma:literal>(~pvq))</emma:literal>
                </emma:interpretation>
                <emma:interpretation id="interp43" emma:lang="en-US" emma:confidence="0">
                  <emma:literal>(sprat)</emma:literal>
                </emma:interpretation>
                <emma:interpretation id="interp44" emma:lang="en-US" emma:confidence="0">
                  <emma:literal>(spry))</emma:literal>
                </emma:interpretation>
              </emma:one-of>
            </emma:emma>
          </inkml:annotationXML>
          <inkml:trace contextRef="#ctx0" brushRef="#br0" timeOffset="25216.4423">4677 1759 2322,'16'0'4644,"-22"14"-129,-7 6-258,-14 0-2967,5 20-645,-12 7-129,4 17-129,-9 11 0,4 14-258,-1 4 0,7 15 129,4-1 129,12 4 0,7-2-129,7-8 129,18-10-129,10-10-129,5-13 129,5-13-258,-1-13 0,-1-14-258,2-1-387,-13-27-903,-2 1-3096,-7-2 0,-4-15-516</inkml:trace>
          <inkml:trace contextRef="#ctx0" brushRef="#br0" timeOffset="25740.4723">4996 2648 3225,'12'16'4386,"-12"-16"-258,17 0-2451,-17-21-387,0 21-258,15-43-129,1 21-387,-10-12 258,13 8-258,-12-2 0,8 8-258,-5-4 129,5 9-258,-15 15 0,25-22 0,-9 18-129,0 4 0,3 0 0,2 11 129,-1 6 0,3 3-129,0 5 129,0 1 0,-2-1 0,4-2 0,-1-6-129,-1-3 129,1-10-129,-1-4 0,4-3 129,0-14-129,-1-3 0,-2-1 129,-1-4-129,-3 2 0,-2 0-129,-6 1-129,-12 22-774,6-29-1548,-6 29-1806,0 0-387,0 0-516</inkml:trace>
          <inkml:trace contextRef="#ctx0" brushRef="#br0" timeOffset="26028.4888">5956 2386 2580,'0'0'5031,"0"0"-129,-8-10-129,8 10-2580,-12 21-1161,-1 4-258,13 16-129,-1 10-387,1 10 129,0 5-258,1 3 0,8 0-129,-2-3 0,2-1-129,-2-12-258,4-2-516,-11-22-1548,3-1-2193,-3-11-258,0-17-387</inkml:trace>
          <inkml:trace contextRef="#ctx0" brushRef="#br0" timeOffset="26328.5059">5971 2410 3096,'14'-38'5160,"3"26"-129,5-2-258,13 11-2838,-6-9-774,18 12-129,-10 0-387,5 8-258,-6 6-129,-8 9-258,-8 6 0,-11 5 0,-9 1 0,-4 1-129,-15-1 0,-10-6 0,1 0-258,-10-14-387,11 15-903,-18-18-2838,16-6-258,0-5-516,12-1 129</inkml:trace>
          <inkml:trace contextRef="#ctx0" brushRef="#br0" timeOffset="26712.5279">6667 2266 3483,'0'0'5418,"15"-6"-516,-15 6-129,18 8-2838,1 19-1032,-9-3-129,7 13-258,-5-2-258,3 5 0,-3-2-258,-2-7 129,0-5 0,0-8-129,-10-18 129,24 5-129,-24-5 129,27-20-129,-10-6 129,2-6-129,1-6 129,2-6-129,-4 1 0,2-1-129,-1 7 0,-3 4-258,-4 10-258,-7-4-1032,-5 27-2838,10-14-516,-10 14-129,0 0-129</inkml:trace>
          <inkml:trace contextRef="#ctx0" brushRef="#br0" timeOffset="27319.5626">7566 2211 2193,'21'-23'5160,"-21"23"-387,12-28 129,-12 28-2580,-3-25-903,3 25-258,-24-1-645,4 4-258,-9 12 0,-1 8-258,0 6 0,-1 5 0,6 5-258,2-3 129,13 3-129,7-8 129,3-5-129,15-8-129,8-6 129,4-11 129,3-1 0,0-10 129,-1-7 0,-4-3 0,-5-3 0,-3 0 0,-5-5 0,-5 8 129,-4-2-129,-2 4 0,-1 18 129,0-23-129,0 23 129,0 0-129,-4 30 129,1 4-129,-2 9 129,2 11-129,-3 10 0,2 5 387,-2-2-258,4-4 129,1-5-258,-2-8 129,3-9 0,0-12 0,4-12 0,-4-17 0,18 4-129,-18-4 129,27-15 0,-11-8 0,6-2-129,3-3 0,1-2-258,-2-3-129,6 9-516,-16-9-1548,3 11-2193,1 3-387,-18 19-129</inkml:trace>
          <inkml:trace contextRef="#ctx0" brushRef="#br0" timeOffset="27732.5862">8008 1874 5031,'-1'-21'5289,"1"21"-129,0 0-516,10-2-2709,13 15-1032,-3 9-258,8 13-129,-5 8-258,6 11 129,-8 10-387,-1 8 129,-4 0-129,-6 1 0,-3-3-129,-2-3 129,-3-7-129,-2-4 129,-7-5-258,-8-6 129,-4 0-387,-13-16-1161,7 4-2967,-7-8-258,6-4-129,1-9-516</inkml:trace>
          <inkml:trace contextRef="#ctx0" brushRef="#br0" timeOffset="28560.6336">8641 1770 1677,'5'7'5031,"24"6"0,0 1-516,5-2-1548,12 19-1806,-8 6-129,12 15-258,-11 6-258,-2 11-387,-14 9-129,-13 2 0,-10 5-129,-17 0 0,-13 2-258,-12-7 258,2 2-516,-8-17-387,13 0-2709,-5-10-903,10-14-129,12-8-258</inkml:trace>
        </inkml:traceGroup>
        <inkml:traceGroup>
          <inkml:annotationXML>
            <emma:emma xmlns:emma="http://www.w3.org/2003/04/emma" version="1.0">
              <emma:interpretation id="{28942F6F-64A8-4A0E-A87D-A066536DB957}" emma:medium="tactile" emma:mode="ink">
                <msink:context xmlns:msink="http://schemas.microsoft.com/ink/2010/main" type="inkWord" rotatedBoundingBox="12709,4182 13767,4100 13842,5068 12784,5150"/>
              </emma:interpretation>
              <emma:one-of disjunction-type="recognition" id="oneOf9">
                <emma:interpretation id="interp45" emma:lang="en-US" emma:confidence="0">
                  <emma:literal>=&gt;</emma:literal>
                </emma:interpretation>
                <emma:interpretation id="interp46" emma:lang="en-US" emma:confidence="0">
                  <emma:literal>=)</emma:literal>
                </emma:interpretation>
                <emma:interpretation id="interp47" emma:lang="en-US" emma:confidence="0">
                  <emma:literal>=</emma:literal>
                </emma:interpretation>
                <emma:interpretation id="interp48" emma:lang="en-US" emma:confidence="0">
                  <emma:literal>E</emma:literal>
                </emma:interpretation>
                <emma:interpretation id="interp49" emma:lang="en-US" emma:confidence="0">
                  <emma:literal>E)</emma:literal>
                </emma:interpretation>
              </emma:one-of>
            </emma:emma>
          </inkml:annotationXML>
          <inkml:trace contextRef="#ctx0" brushRef="#br0" timeOffset="29152.6675">9946 2342 3096,'0'18'5031,"18"1"-387,14-15 0,1-4-2967,18 0-645,-2-9-129,9 1-516,-3-2-258,-1-6-387,2 11-774,-22-13-2193,-1 7-1419,-8-5-129,-8 0-387</inkml:trace>
          <inkml:trace contextRef="#ctx0" brushRef="#br0" timeOffset="28948.6558">10079 2081 2193,'0'0'3870,"17"13"516,-17-13-516,0 0-2838,0 0-258,0 0-129,23 2-129,-23-2 129,34 4 129,-8-4-129,11 0-129,0-5-129,6 2 0,0-7-258,-3 6-129,-3 3-387,-12-9-645,-1 7-3225,-24 3-129,0 0-645,-11 14 258</inkml:trace>
          <inkml:trace contextRef="#ctx0" brushRef="#br0" timeOffset="29604.6933">10408 1698 6837,'-20'-25'5160,"20"25"-129,0 0-387,11 11-3354,9-5-387,13 17-387,3-3 258,5 10-516,4-3 129,2 7-258,-3-8 0,-5 1-129,-5-2 129,-1-2-129,-3 0-129,-1-6 129,-2 2 0,2-2 0,-3-4 0,-4 4 0,1-1 0,-6 1 0,-5 1 0,-8 5 0,-4 4-129,-13 6 129,-8 6 0,-6 2-129,-9 5 129,-4-1-129,-6 6 129,0-4-129,2-2 0,-2-6 0,9-4-258,-2-10-516,21 6-1032,-8-17-2838,26-14-129,-14 13-516,14-13 0</inkml:trace>
        </inkml:traceGroup>
        <inkml:traceGroup>
          <inkml:annotationXML>
            <emma:emma xmlns:emma="http://www.w3.org/2003/04/emma" version="1.0">
              <emma:interpretation id="{D535F752-C246-40FE-9CFB-9A60F8780FFF}" emma:medium="tactile" emma:mode="ink">
                <msink:context xmlns:msink="http://schemas.microsoft.com/ink/2010/main" type="inkWord" rotatedBoundingBox="14728,4167 15968,4071 16029,4869 14790,4965"/>
              </emma:interpretation>
              <emma:one-of disjunction-type="recognition" id="oneOf10">
                <emma:interpretation id="interp50" emma:lang="en-US" emma:confidence="0">
                  <emma:literal>~p</emma:literal>
                </emma:interpretation>
                <emma:interpretation id="interp51" emma:lang="en-US" emma:confidence="0">
                  <emma:literal>~17</emma:literal>
                </emma:interpretation>
                <emma:interpretation id="interp52" emma:lang="en-US" emma:confidence="0">
                  <emma:literal>up</emma:literal>
                </emma:interpretation>
                <emma:interpretation id="interp53" emma:lang="en-US" emma:confidence="0">
                  <emma:literal>~P</emma:literal>
                </emma:interpretation>
                <emma:interpretation id="interp54" emma:lang="en-US" emma:confidence="0">
                  <emma:literal>Tip</emma:literal>
                </emma:interpretation>
              </emma:one-of>
            </emma:emma>
          </inkml:annotationXML>
          <inkml:trace contextRef="#ctx0" brushRef="#br0" timeOffset="30232.7292">11949 1982 3612,'-13'-11'4386,"12"-8"-1032,1 19-903,0-44-387,7 26-258,-6-15-387,16 13-258,-12-10-258,13 13 129,-9-1-516,8 9 0,-1 1-258,2 8-129,0 0 258,2 9-387,0 3 258,5 2-258,1 6 387,6-1-387,-5-3 258,-1-1-258,1-5 0,-1-2 0,-1-6 0,-3-1 129,-4-1-129,0-11-129,-1-2 0,-3-3 258,3-2-387,-3-1 258,2-2-645,-7-2 0,9 16-1290,-18 7-2451,16-27-516,-16 27-258,0 0-129</inkml:trace>
          <inkml:trace contextRef="#ctx0" brushRef="#br0" timeOffset="30480.7434">12637 1652 6837,'25'-13'5160,"-20"30"-258,-5 7-258,-10-2-3096,10 22-774,0 3 129,5 13-516,0 2 0,10 7-387,0 3 258,4 0-258,-3-5-129,2-3 129,-2-10-129,-3-11 0,1-6-258,-10-20 0,7 3-645,-11-20-1290,0 0-2322,-3-24-516,1 4-258,-5-18 129</inkml:trace>
          <inkml:trace contextRef="#ctx0" brushRef="#br0" timeOffset="30719.7571">12760 1780 4902,'6'-60'5160,"11"42"0,3 8-516,17 10-2451,-4-7-1161,23 7-129,-4 1-129,5 10-258,-10-1-258,-4 9-129,-19 2 129,-9-2-258,-15 2 129,-7 3-258,-22-1 258,-10 0-387,-2 7-258,-11-13-1419,11 6-2709,-2-2-258,10-1-516,0-4-258</inkml:trace>
        </inkml:traceGroup>
      </inkml:traceGroup>
    </inkml:traceGroup>
    <inkml:traceGroup>
      <inkml:annotationXML>
        <emma:emma xmlns:emma="http://www.w3.org/2003/04/emma" version="1.0">
          <emma:interpretation id="{638E2D87-D963-4C06-9751-2B314FF58C75}" emma:medium="tactile" emma:mode="ink">
            <msink:context xmlns:msink="http://schemas.microsoft.com/ink/2010/main" type="paragraph" rotatedBoundingBox="1570,6881 17156,5356 17291,6741 1706,826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427433EA-EA2A-4867-8D62-866033643E27}" emma:medium="tactile" emma:mode="ink">
              <msink:context xmlns:msink="http://schemas.microsoft.com/ink/2010/main" type="line" rotatedBoundingBox="1570,6881 17156,5356 17291,6741 1706,8267"/>
            </emma:interpretation>
          </emma:emma>
        </inkml:annotationXML>
        <inkml:traceGroup>
          <inkml:annotationXML>
            <emma:emma xmlns:emma="http://www.w3.org/2003/04/emma" version="1.0">
              <emma:interpretation id="{BC14BCAE-4C7A-4049-9ABD-1E034AE31EFE}" emma:medium="tactile" emma:mode="ink">
                <msink:context xmlns:msink="http://schemas.microsoft.com/ink/2010/main" type="inkWord" rotatedBoundingBox="1595,7135 2137,7083 2205,7778 1663,7831"/>
              </emma:interpretation>
              <emma:one-of disjunction-type="recognition" id="oneOf11">
                <emma:interpretation id="interp55" emma:lang="en-US" emma:confidence="0">
                  <emma:literal>I</emma:literal>
                </emma:interpretation>
                <emma:interpretation id="interp56" emma:lang="en-US" emma:confidence="0">
                  <emma:literal>E</emma:literal>
                </emma:interpretation>
                <emma:interpretation id="interp57" emma:lang="en-US" emma:confidence="0">
                  <emma:literal>¥</emma:literal>
                </emma:interpretation>
                <emma:interpretation id="interp58" emma:lang="en-US" emma:confidence="0">
                  <emma:literal>[</emma:literal>
                </emma:interpretation>
                <emma:interpretation id="interp59" emma:lang="en-US" emma:confidence="0">
                  <emma:literal>=</emma:literal>
                </emma:interpretation>
              </emma:one-of>
            </emma:emma>
          </inkml:annotationXML>
          <inkml:trace contextRef="#ctx0" brushRef="#br0" timeOffset="31584.8066">-1014 4645 3999,'-41'37'4386,"22"-25"0,19-12-2322,-8 25-387,8-25-645,18 17 0,11-17-258,18 0-129,0-2-129,13-4-258,-8-5 0,2 4-258,-9-3 0,-8 3-258,-13 7-516,-24 0-2193,0 0-1677,0 0-129,-21 13-258</inkml:trace>
          <inkml:trace contextRef="#ctx0" brushRef="#br0" timeOffset="31796.8187">-1034 4999 2709,'26'33'5289,"-6"-31"-129,10 1-516,0-8-2322,12 5-903,-11-6-516,11 4-387,-10 0-516,-3-2-516,3 6-1161,-32-2-2838,15 2-387,-15-2-129,0 0-258</inkml:trace>
          <inkml:trace contextRef="#ctx0" brushRef="#br0" timeOffset="32007.8308">-1155 5312 7353,'28'21'5031,"5"-15"-129,6-12-1548,14 6-2064,-12-4-258,9 4-516,-7-3-258,-4-3-387,-2 6-645,-17 0-3870,3 0-258,-9 0-129,-14 0-516</inkml:trace>
        </inkml:traceGroup>
        <inkml:traceGroup>
          <inkml:annotationXML>
            <emma:emma xmlns:emma="http://www.w3.org/2003/04/emma" version="1.0">
              <emma:interpretation id="{FDBDA761-1EB0-48E8-8A71-442DD7A1A260}" emma:medium="tactile" emma:mode="ink">
                <msink:context xmlns:msink="http://schemas.microsoft.com/ink/2010/main" type="inkWord" rotatedBoundingBox="3061,6738 6287,6422 6422,7805 3196,8121"/>
              </emma:interpretation>
              <emma:one-of disjunction-type="recognition" id="oneOf12">
                <emma:interpretation id="interp60" emma:lang="en-US" emma:confidence="0">
                  <emma:literal>~(~q</emma:literal>
                </emma:interpretation>
                <emma:interpretation id="interp61" emma:lang="en-US" emma:confidence="0">
                  <emma:literal>~{~q</emma:literal>
                </emma:interpretation>
                <emma:interpretation id="interp62" emma:lang="en-US" emma:confidence="0">
                  <emma:literal>~(nq</emma:literal>
                </emma:interpretation>
                <emma:interpretation id="interp63" emma:lang="en-US" emma:confidence="0">
                  <emma:literal>~(~g</emma:literal>
                </emma:interpretation>
                <emma:interpretation id="interp64" emma:lang="en-US" emma:confidence="0">
                  <emma:literal>~l~q</emma:literal>
                </emma:interpretation>
              </emma:one-of>
            </emma:emma>
          </inkml:annotationXML>
          <inkml:trace contextRef="#ctx0" brushRef="#br0" timeOffset="33719.9287">320 5005 2451,'0'0'4386,"0"0"-387,0 0-1548,0 0-516,0 0-645,0 0-129,-2-18-258,2 18-258,0-19-387,0 19 129,0-30-258,0 13-129,3-3 129,4 3-129,-1-3 258,-6 20-258,23-31 258,-9 22-129,-14 9 0,32-10 0,-18 10 129,3 0-129,-1 17-129,3 2 258,-4 5 0,7 3-129,-2 3 0,7 0 0,-3-5 129,8-6-129,1-8 0,3-6 0,2-5 0,4-5-129,-4-15 0,0-1 0,-1-7 0,-6 3 0,-5-2-129,-5 0 0,-5 3-129,-12 0-387,-4 24-903,0-18-3096,0 18-129,-18-11-516,18 11 258</inkml:trace>
          <inkml:trace contextRef="#ctx0" brushRef="#br0" timeOffset="34192.9557">1706 4136 1806,'16'-13'5031,"-16"13"-129,0 0-387,0 0-2322,-41 18-1032,18 21-258,-14 4-387,2 22 0,1 5-129,4 14-258,3 13 0,7 7 0,2 4 0,8-2-129,6-5 129,4-6-129,3-8 0,8-8 0,8-12 0,5-13 0,5-7 0,1-8 0,3-7-258,-4-13-645,9 9-1290,-9-18-2451,-3-7-387,-5-3-258</inkml:trace>
          <inkml:trace contextRef="#ctx0" brushRef="#br0" timeOffset="34951.9992">2229 4803 3225,'0'0'4773,"0"0"-258,1-17-1677,-1 17-903,2-19-516,-2 19-516,5-33-258,2 15-258,-2-8-129,6 2 0,2 0 0,6 3 0,-1 3 0,5 5-129,-1 6 0,3 7-129,-2 5 129,3 11-129,-6 3 0,3 3 129,-3-1-129,1 3 0,-1-4 0,3-3 0,-3-8 0,2-5 0,-1-4 0,4 0 0,-1-7 0,-1-9 0,1-1 0,-4-3 0,-1-3 0,-5-2-129,0-1-129,-5-4-129,1 10-258,-9-10-387,15 22-516,-16-20-1032,16 17-2064,-16 11-516,34-14 516</inkml:trace>
          <inkml:trace contextRef="#ctx0" brushRef="#br0" timeOffset="35589.0356">3296 4420 1032,'24'-31'4773,"-15"17"258,-5-2-258,-4 16-2451,0-23-903,0 23-387,-21-11-258,21 11 0,-34 17-516,9 10 0,-2 2-129,3 12 0,-1 4-129,7 1 0,5 3-129,6-7 129,7-1-129,3-10 0,12-11 129,5-9-129,6-6 0,-2-5 0,4-9 129,-4-5 0,-3-9 0,-2 0 0,-3-1 0,-3-4 0,-5 4 129,-1 4-129,-4 3 0,-3 17 0,2-17 0,-2 17 0,0 11 129,-3 11-129,-3 11 0,0 7 129,-2 17-258,-1 7 258,1 6-129,-1 8 0,5-2 0,-3-4 0,4-3 129,0-8-129,3-15 0,0-10 129,0-13-129,7-7 0,-7-16 129,17 0-129,-17 0 0,23-24 129,-4 3 0,4-7-129,-1-1 129,3 3-129,-1 1 0,0 0 129,-2 7-258,-3-1 0,-2 12-387,-12-10-1419,-5 17-2838,15-5 0,-15 5-645,17-9 129</inkml:trace>
        </inkml:traceGroup>
        <inkml:traceGroup>
          <inkml:annotationXML>
            <emma:emma xmlns:emma="http://www.w3.org/2003/04/emma" version="1.0">
              <emma:interpretation id="{FA76EC3D-A6A4-443C-A49E-67531899577D}" emma:medium="tactile" emma:mode="ink">
                <msink:context xmlns:msink="http://schemas.microsoft.com/ink/2010/main" type="inkWord" rotatedBoundingBox="7396,6759 7916,6708 7961,7167 7441,7218"/>
              </emma:interpretation>
              <emma:one-of disjunction-type="recognition" id="oneOf13">
                <emma:interpretation id="interp65" emma:lang="en-US" emma:confidence="1">
                  <emma:literal>^</emma:literal>
                </emma:interpretation>
                <emma:interpretation id="interp66" emma:lang="en-US" emma:confidence="0">
                  <emma:literal>r</emma:literal>
                </emma:interpretation>
                <emma:interpretation id="interp67" emma:lang="en-US" emma:confidence="0">
                  <emma:literal>n</emma:literal>
                </emma:interpretation>
                <emma:interpretation id="interp68" emma:lang="en-US" emma:confidence="0">
                  <emma:literal>M</emma:literal>
                </emma:interpretation>
                <emma:interpretation id="interp69" emma:lang="en-US" emma:confidence="0">
                  <emma:literal>m</emma:literal>
                </emma:interpretation>
              </emma:one-of>
            </emma:emma>
          </inkml:annotationXML>
          <inkml:trace contextRef="#ctx0" brushRef="#br0" timeOffset="36212.0712">4627 4740 3483,'30'0'5160,"-30"0"0,24-36-774,-7 15-2580,-11-19-516,11 6-387,-7-12-387,9-1-129,-2-2-129,3 4-129,0 1 129,5 7-129,-5 8-129,1 2 129,-2 10-129,-2 10 129,-3 1-129,-14 6 129,23 6-129,-14 11 129,-5 6 129,4 8-258,0 6 129,-1 9 0,3-1-129,0 0 129,1 1-129,2-5 0,1-9 0,-2-7-129,4-2-129,-16-23-516,30 27-1677,-30-27-2193,25 0-387,-25 0-645,22-26 258</inkml:trace>
        </inkml:traceGroup>
        <inkml:traceGroup>
          <inkml:annotationXML>
            <emma:emma xmlns:emma="http://www.w3.org/2003/04/emma" version="1.0">
              <emma:interpretation id="{C7092577-D87B-4E4A-8E23-D6CD9C0B0FBF}" emma:medium="tactile" emma:mode="ink">
                <msink:context xmlns:msink="http://schemas.microsoft.com/ink/2010/main" type="inkWord" rotatedBoundingBox="8716,6182 13155,5747 13280,7026 8842,7460"/>
              </emma:interpretation>
              <emma:one-of disjunction-type="recognition" id="oneOf14">
                <emma:interpretation id="interp70" emma:lang="en-US" emma:confidence="0">
                  <emma:literal>(~puq7)</emma:literal>
                </emma:interpretation>
                <emma:interpretation id="interp71" emma:lang="en-US" emma:confidence="0">
                  <emma:literal>(~prq7)</emma:literal>
                </emma:interpretation>
                <emma:interpretation id="interp72" emma:lang="en-US" emma:confidence="0">
                  <emma:literal>(-prq7)</emma:literal>
                </emma:interpretation>
                <emma:interpretation id="interp73" emma:lang="en-US" emma:confidence="0">
                  <emma:literal>(~pvq7)</emma:literal>
                </emma:interpretation>
                <emma:interpretation id="interp74" emma:lang="en-US" emma:confidence="0">
                  <emma:literal>('pug))</emma:literal>
                </emma:interpretation>
              </emma:one-of>
            </emma:emma>
          </inkml:annotationXML>
          <inkml:trace contextRef="#ctx0" brushRef="#br0" timeOffset="36800.1049">6293 3730 1032,'0'-39'4644,"0"23"387,0 16-1548,-19 0-774,-8 3-774,11 34-645,-21 4-387,10 22-258,-9 15-129,4 19-258,-2 13 0,5 9 0,8 3-129,5-4 129,15-5-258,1-6 258,11-20-129,14-13 0,9-21-129,4-19 129,5-9-387,-1-19-387,7 1-1677,-9-18-2322,-3-13-129,-4-9-774,-9-4 387</inkml:trace>
          <inkml:trace contextRef="#ctx0" brushRef="#br0" timeOffset="37256.1309">6554 4393 1548,'0'0'4386,"0"0"387,0 0-258,-4-30-2838,4 30-387,2-43-258,10 29-258,-9-13 0,-3 27-258,19-29-258,-19 29 129,26-18-258,-12 13 0,-14 5 0,29-2-129,-14 2 129,-15 0-129,29 0 0,-12 6 129,-17-6-129,32 19 129,-15-12-129,4 7 129,4-4 0,0 0-129,0-6 129,-1 2-129,2-1 0,-3-3 0,-2 2 129,-2-4-129,-2-4 0,-17 4-129,26-19 129,-15 4 0,-1-5 0,0-3-129,0 3-387,-6-7-774,15 19-1806,-19 8-1419,14-23-387,-14 23-258</inkml:trace>
          <inkml:trace contextRef="#ctx0" brushRef="#br0" timeOffset="37513.1456">7371 4110 4773,'18'-6'5160,"-3"6"-387,-15 0-129,7 34-3225,-9-13-258,2 25-387,-6 3-258,4 17-129,0 3-129,2 5-129,0-1-129,1-7 129,6-5-387,-1-14 0,4-4-387,-10-27-774,13 2-2193,-13-18-1161,0 0-129,1-18-645</inkml:trace>
          <inkml:trace contextRef="#ctx0" brushRef="#br0" timeOffset="37776.1607">7434 4159 1032,'18'-57'4902,"-1"49"129,1 1-258,14 8-2064,-16-1-903,21 8-516,-11-2-387,9 15-258,-8-3-387,2 9-129,-15-2 0,-1 3 0,-13 5-129,-3-3 0,-12 1 0,-13 0-129,-4-1-129,-8-11-258,9 11-774,-14-26-903,16 6-2580,5-7 0,24-3-387</inkml:trace>
          <inkml:trace contextRef="#ctx0" brushRef="#br0" timeOffset="38112.1799">8015 4102 3225,'15'8'5160,"-15"-8"-387,18 31-129,-2-1-2064,-5-10-1677,14 10 0,-11-3-387,9-1-129,-9-9 0,6 0-129,-4-10 0,1-3 0,0-4-129,-1-11 129,7-13-258,0-3 0,4-7 129,2-8-129,1-1 0,3-7-129,-3 9 129,-5 4-387,1 11-258,-16-4-1032,5 20-2967,-15 10-258,0 0-258,14 10-258</inkml:trace>
          <inkml:trace contextRef="#ctx0" brushRef="#br0" timeOffset="38656.211">8987 3950 7353,'17'-21'5031,"-17"21"-258,-8-16-387,-17 9-3225,7 9-516,-15 10-129,3 11-258,-2 5-129,2 8-129,6 4 129,5-2 129,8-2-516,5-4 258,9-9 0,14-11-129,6-7 0,3-5 129,2-10-129,-1-9 129,2-1 0,-3-6 0,-8-2 0,-2 2 0,-6 2 0,-1 4 129,-9 20-129,0-17 0,0 17 0,0 0 0,-9 27 0,2 7 0,0 6 0,1 9 0,-1 7 0,1 2 0,3 3 0,-4-3 0,3-2 0,-2-6 0,-2-4-129,2-11 129,-1-8 0,1-8 0,6-19 0,0 0 0,0 0 129,13-6-129,8-15 0,8-8 129,3-4-129,5-3-129,6 4-258,-9-11-1032,6 12-3225,-7-4 0,1 6-645,-6 0 0</inkml:trace>
          <inkml:trace contextRef="#ctx0" brushRef="#br0" timeOffset="38964.2286">9408 3632 5289,'45'-10'5418,"-9"10"-387,1 2-387,21 19-2967,-18-1-645,13 21-387,-13 6-129,0 16 0,-12 5-258,-9 9-129,-9 1 0,-10-4-129,-4-3 0,-11-7 0,-6-10-258,-2-8-129,3-1-1032,-14-16-3225,11-7-129,-3-14-516,6-2-129</inkml:trace>
          <inkml:trace contextRef="#ctx0" brushRef="#br0" timeOffset="39488.2586">10069 3501 1161,'7'-17'4773,"-7"17"387,23-15-516,3 20-2322,-12-3-387,26 25-387,-14-2-258,18 20-387,-7 6 0,6 14-387,-11 5-129,-5 10 0,-11-3-129,-12 10 0,-4-9-129,-12 0 0,-9-6-258,-11-8 129,2-5-387,-7-14-258,10 8-774,-17-21-2838,15-3-774,-1-13-258,9-9-258</inkml:trace>
        </inkml:traceGroup>
        <inkml:traceGroup>
          <inkml:annotationXML>
            <emma:emma xmlns:emma="http://www.w3.org/2003/04/emma" version="1.0">
              <emma:interpretation id="{F9AA2653-8460-4420-902C-A4F4A7B68B42}" emma:medium="tactile" emma:mode="ink">
                <msink:context xmlns:msink="http://schemas.microsoft.com/ink/2010/main" type="inkWord" rotatedBoundingBox="14263,6063 17197,5776 17279,6613 14345,6900"/>
              </emma:interpretation>
              <emma:one-of disjunction-type="recognition" id="oneOf15">
                <emma:interpretation id="interp75" emma:lang="en-US" emma:confidence="0">
                  <emma:literal>v~P</emma:literal>
                </emma:interpretation>
                <emma:interpretation id="interp76" emma:lang="en-US" emma:confidence="0">
                  <emma:literal>" up</emma:literal>
                </emma:interpretation>
                <emma:interpretation id="interp77" emma:lang="en-US" emma:confidence="0">
                  <emma:literal>" ~p</emma:literal>
                </emma:interpretation>
                <emma:interpretation id="interp78" emma:lang="en-US" emma:confidence="0">
                  <emma:literal>v~p</emma:literal>
                </emma:interpretation>
                <emma:interpretation id="interp79" emma:lang="en-US" emma:confidence="0">
                  <emma:literal>" ~P</emma:literal>
                </emma:interpretation>
              </emma:one-of>
            </emma:emma>
          </inkml:annotationXML>
          <inkml:trace contextRef="#ctx0" brushRef="#br0" timeOffset="41456.3712">12956 3752 2967,'15'-9'4773,"-15"9"-258,0-18 129,0-1-2322,0 19-1032,0-24-258,0 24-258,5-31-129,7 14-258,-6-8 129,8 7-258,0-4 0,3 4 0,2 1-129,0 8 0,1 4-129,0 5 0,-3 0 0,1 11 0,-2 6 0,1 3 0,-2 2 0,2 0 0,0-6 0,3 1 0,1-5 0,5-7 0,4-5 0,2-1 0,-2-9 0,1-3 0,-2-1 0,-2-3 0,-4 1-129,-7-2-258,-1 3 0,-12-5-387,-3 20-903,7-21-2451,-7 21-516,10-23-516,-10 23 0</inkml:trace>
          <inkml:trace contextRef="#ctx0" brushRef="#br0" timeOffset="41748.3879">13944 3431 8901,'0'0'5160,"0"0"-258,0 0-516,10 28-3483,-10 5-258,8 10-387,-2 13-129,3 9 0,-1 4 0,-2 5-129,0-3 0,-2-1 0,-1-5-129,-2-9-129,3-7-516,-4-21-645,0-2-3096,0-26-387,0 23-258,0-23-258</inkml:trace>
          <inkml:trace contextRef="#ctx0" brushRef="#br0" timeOffset="42020.4034">13954 3514 6708,'11'-79'5160,"13"58"-129,9 9-387,19 12-2967,-3-5-516,16 5-258,-9 10-387,1 4-129,-11 8-258,-9 3 129,-19 5-258,-17 0 129,-10-2-129,-18 1 0,-9-1 0,-8-2-258,3-1-387,-12-15-2193,14 8-1677,0-4-774,11 1-129,-1-5-129</inkml:trace>
          <inkml:trace contextRef="#ctx0" brushRef="#br0" timeOffset="40556.3197">11452 3622 2451,'0'0'5031,"0"0"-258,23-9-129,-23 9-2193,30 26-903,-17-4-387,16 19-258,-6-4-258,13 9-129,-5-5 0,5 2-258,-2-8 0,-1 1-129,-3-9 0,-7-4-129,-3-6-258,-20-17-645,30 32-1161,-30-32-2580,0 0-129,0 0-387,0 0-258</inkml:trace>
          <inkml:trace contextRef="#ctx0" brushRef="#br0" timeOffset="40816.3346">12023 3575 5547,'16'-40'5160,"-16"40"-516,0 0-129,0 0-2967,-8 23-387,-8 4-516,3 13-258,-1 8 0,-2 4-258,-3-1 129,5 0-258,0-3 0,1-9-258,6-3 0,-3-12-516,10 5-387,0-29-1161,-6 14-2193,6-14-387,0 0-258,0 0 258</inkml:trace>
        </inkml:traceGroup>
      </inkml:traceGroup>
    </inkml:traceGroup>
    <inkml:traceGroup>
      <inkml:annotationXML>
        <emma:emma xmlns:emma="http://www.w3.org/2003/04/emma" version="1.0">
          <emma:interpretation id="{89A3C2ED-D747-4271-8B23-31E42516311E}" emma:medium="tactile" emma:mode="ink">
            <msink:context xmlns:msink="http://schemas.microsoft.com/ink/2010/main" type="paragraph" rotatedBoundingBox="1841,8853 15956,7593 16097,9170 1981,10430" alignmentLevel="1"/>
          </emma:interpretation>
        </emma:emma>
      </inkml:annotationXML>
      <inkml:traceGroup>
        <inkml:annotationXML>
          <emma:emma xmlns:emma="http://www.w3.org/2003/04/emma" version="1.0">
            <emma:interpretation id="{69D08B13-BF5C-41EA-A26F-1185021213E6}" emma:medium="tactile" emma:mode="ink">
              <msink:context xmlns:msink="http://schemas.microsoft.com/ink/2010/main" type="line" rotatedBoundingBox="1841,8853 15956,7593 16097,9170 1981,10430"/>
            </emma:interpretation>
          </emma:emma>
        </inkml:annotationXML>
        <inkml:traceGroup>
          <inkml:annotationXML>
            <emma:emma xmlns:emma="http://www.w3.org/2003/04/emma" version="1.0">
              <emma:interpretation id="{48A25360-BE6F-42DD-8C3A-D6BD105ADF93}" emma:medium="tactile" emma:mode="ink">
                <msink:context xmlns:msink="http://schemas.microsoft.com/ink/2010/main" type="inkWord" rotatedBoundingBox="1876,9247 4352,9026 4458,10209 1981,10430"/>
              </emma:interpretation>
              <emma:one-of disjunction-type="recognition" id="oneOf16">
                <emma:interpretation id="interp80" emma:lang="en-US" emma:confidence="0">
                  <emma:literal>Eq</emma:literal>
                </emma:interpretation>
                <emma:interpretation id="interp81" emma:lang="en-US" emma:confidence="0">
                  <emma:literal>Eg</emma:literal>
                </emma:interpretation>
                <emma:interpretation id="interp82" emma:lang="en-US" emma:confidence="0">
                  <emma:literal>¥9</emma:literal>
                </emma:interpretation>
                <emma:interpretation id="interp83" emma:lang="en-US" emma:confidence="0">
                  <emma:literal>£9</emma:literal>
                </emma:interpretation>
                <emma:interpretation id="interp84" emma:lang="en-US" emma:confidence="0">
                  <emma:literal>=.q</emma:literal>
                </emma:interpretation>
              </emma:one-of>
            </emma:emma>
          </inkml:annotationXML>
          <inkml:trace contextRef="#ctx0" brushRef="#br0" timeOffset="42816.449">-925 6918 5289,'41'-21'5547,"-13"14"-258,3-4-387,13 11-2709,-11-12-774,23 11-516,-6-8-516,6 5-129,-2-1-129,4-3-129,-5 4 0,-5-2-258,-2 6-387,-22-10-903,11 6-3225,-35 4-387,0 0-258,0 0-387</inkml:trace>
          <inkml:trace contextRef="#ctx0" brushRef="#br0" timeOffset="43020.4606">-722 7034 5031,'0'0'5418,"29"15"0,-1-19-645,21 4-2709,-12-19-1032,18 14-129,-11-14-516,6 10 0,-8 1-516,-8 3-129,-4 10-1032,-30-5-3483,0 20-258,-10-1-387,-12 4-129</inkml:trace>
          <inkml:trace contextRef="#ctx0" brushRef="#br0" timeOffset="43216.4719">-675 7293 5160,'-11'25'5676,"18"-10"-258,12-13-516,4-4-1806,9 2-2064,-3-4-516,7 1-258,-5-1-258,4-6-258,5 10-1290,-19 0-3354,4-1-258,-8-1-129,1-2-645</inkml:trace>
          <inkml:trace contextRef="#ctx0" brushRef="#br0" timeOffset="47683.7274">1417 6763 2709,'2'-17'4773,"-2"17"-129,1-23-2322,-5-4-129,4 27-387,-12-37-516,10 21-258,-13-8-258,15 24-129,-20-30-129,20 30-258,-27-12-129,8 12 0,-1 0-129,-1 5 0,-2 6 0,-1 4-129,1 6 129,-3 2 0,3 8 0,0 5-129,3 8 129,0 7 0,3 6 0,3 6-129,5-4 129,3-2-129,6-6 0,0-11 0,3-9 129,10-13-129,6-17 0,-3-2 129,9-18-129,1-11 258,1-3-129,2-3 258,-3-2-258,-3 4 258,-2-2-129,0 6 0,-9 7 129,-1 6-129,-11 17 0,10-17 0,-10 17 0,0 0-129,6 9 129,-6 12 0,0 13 0,0 13-129,0 12 0,0 10-258,0 17 129,-6 1-129,4 13 0,-7-10 0,3-6 0,-4-13 0,7-11 0,0-15 258,3-17 0,0-28 129,0 0-129,20 0 129,-2-20 129,5-11-129,2-11 258,7 1-258,-2-7 258,4 7-258,-4 1 129,-3 8-129,-1 9-129,-7 4 129,-3 9-258,-16 10 0,14-7-129,-14 7-387,0 0-1419,0 0-2580,0 0-516,0 0-258,0 0 129</inkml:trace>
        </inkml:traceGroup>
        <inkml:traceGroup>
          <inkml:annotationXML>
            <emma:emma xmlns:emma="http://www.w3.org/2003/04/emma" version="1.0">
              <emma:interpretation id="{9C4D192B-557F-4EAF-A3C7-6B2D3EF76C38}" emma:medium="tactile" emma:mode="ink">
                <msink:context xmlns:msink="http://schemas.microsoft.com/ink/2010/main" type="inkWord" rotatedBoundingBox="5682,8989 6280,8936 6321,9403 5724,9456"/>
              </emma:interpretation>
              <emma:one-of disjunction-type="recognition" id="oneOf17">
                <emma:interpretation id="interp85" emma:lang="en-US" emma:confidence="0">
                  <emma:literal>"</emma:literal>
                </emma:interpretation>
                <emma:interpretation id="interp86" emma:lang="en-US" emma:confidence="0">
                  <emma:literal>V</emma:literal>
                </emma:interpretation>
                <emma:interpretation id="interp87" emma:lang="en-US" emma:confidence="0">
                  <emma:literal>v</emma:literal>
                </emma:interpretation>
                <emma:interpretation id="interp88" emma:lang="en-US" emma:confidence="0">
                  <emma:literal>y</emma:literal>
                </emma:interpretation>
                <emma:interpretation id="interp89" emma:lang="en-US" emma:confidence="0">
                  <emma:literal>Y</emma:literal>
                </emma:interpretation>
              </emma:one-of>
            </emma:emma>
          </inkml:annotationXML>
          <inkml:trace contextRef="#ctx0" brushRef="#br0" timeOffset="48399.7683">2875 6589 903,'19'-19'4902,"-7"2"258,-12 17-516,0 0-2193,0 0-645,15-5-516,-15 5-258,0 0-387,7 13-129,9 7-129,0 3-129,5 7 129,1 5-129,5 4-129,-1 3 0,1-1-129,-4-6 0,0-1 0,-6-8 0,-4-2 0,-2-6-129,-11-18 0,13 19-258,-13-19 0,0 0-129,0 0-387,0 0-1806,0 0-2322,10-11 129,-10-6-645</inkml:trace>
          <inkml:trace contextRef="#ctx0" brushRef="#br0" timeOffset="48811.7919">3436 6523 1161,'16'-16'4902,"-16"16"129,0 0-258,4-28-2709,-4 28-258,0 0-387,0 0-258,10-14-258,-10 14-129,0 0 0,0 0-258,0 0-129,-5 27-129,-10 3-129,-2 10 0,-4 7-129,-4 7 0,0 2-129,2 1 0,4-3-129,1-11-258,9-2-516,-11-20-3354,14-2-645,6-19-387,0 0-258</inkml:trace>
        </inkml:traceGroup>
        <inkml:traceGroup>
          <inkml:annotationXML>
            <emma:emma xmlns:emma="http://www.w3.org/2003/04/emma" version="1.0">
              <emma:interpretation id="{563F2A8A-7E11-4E76-9B4A-ADFD47BC7DE6}" emma:medium="tactile" emma:mode="ink">
                <msink:context xmlns:msink="http://schemas.microsoft.com/ink/2010/main" type="inkWord" rotatedBoundingBox="7387,8986 8002,8931 8026,9195 7411,9249"/>
              </emma:interpretation>
              <emma:one-of disjunction-type="recognition" id="oneOf18">
                <emma:interpretation id="interp90" emma:lang="en-US" emma:confidence="1">
                  <emma:literal>~</emma:literal>
                </emma:interpretation>
                <emma:interpretation id="interp91" emma:lang="en-US" emma:confidence="0">
                  <emma:literal>r</emma:literal>
                </emma:interpretation>
                <emma:interpretation id="interp92" emma:lang="en-US" emma:confidence="0">
                  <emma:literal>M</emma:literal>
                </emma:interpretation>
                <emma:interpretation id="interp93" emma:lang="en-US" emma:confidence="0">
                  <emma:literal>v</emma:literal>
                </emma:interpretation>
                <emma:interpretation id="interp94" emma:lang="en-US" emma:confidence="0">
                  <emma:literal>N</emma:literal>
                </emma:interpretation>
              </emma:one-of>
            </emma:emma>
          </inkml:annotationXML>
          <inkml:trace contextRef="#ctx0" brushRef="#br0" timeOffset="52103.9802">4593 6733 129,'0'0'2451,"0"0"0,0 0 129,0 0-258,0 0-387,0 0-387,14-11-129,-14 11-387,7-23-258,4 7-129,-5-8-129,9 7 258,-5-13-258,7 7 129,-3-5-129,9 7 0,-7 0-129,7 9 0,-3 3 0,1 9-258,-1 15 0,4 8-129,-2 6 129,1 5-129,-2 1 0,2-2 0,1-1 0,1-9 0,-1-10 0,0-9 0,1-4 0,-1-10 0,-2-6 0,0-6 0,-3-3 129,-3 1-129,-3-5 0,-2 5 0,-4 0-129,-4 4 0,3 5 0,-6-2-645,0 17-387,0 0-3225,0 0-387,0 0-387,4-15 129</inkml:trace>
        </inkml:traceGroup>
        <inkml:traceGroup>
          <inkml:annotationXML>
            <emma:emma xmlns:emma="http://www.w3.org/2003/04/emma" version="1.0">
              <emma:interpretation id="{4FB4E509-EFF3-40BA-A307-EC967343CBCC}" emma:medium="tactile" emma:mode="ink">
                <msink:context xmlns:msink="http://schemas.microsoft.com/ink/2010/main" type="inkWord" rotatedBoundingBox="8487,8260 12411,7910 12535,9307 8612,9658"/>
              </emma:interpretation>
              <emma:one-of disjunction-type="recognition" id="oneOf19">
                <emma:interpretation id="interp95" emma:lang="en-US" emma:confidence="0">
                  <emma:literal>(~puq)</emma:literal>
                </emma:interpretation>
                <emma:interpretation id="interp96" emma:lang="en-US" emma:confidence="0">
                  <emma:literal>(~pvq)</emma:literal>
                </emma:interpretation>
                <emma:interpretation id="interp97" emma:lang="en-US" emma:confidence="0">
                  <emma:literal>(~prq)</emma:literal>
                </emma:interpretation>
                <emma:interpretation id="interp98" emma:lang="en-US" emma:confidence="0">
                  <emma:literal>(~pva)</emma:literal>
                </emma:interpretation>
                <emma:interpretation id="interp99" emma:lang="en-US" emma:confidence="0">
                  <emma:literal>{~pvq)</emma:literal>
                </emma:interpretation>
              </emma:one-of>
            </emma:emma>
          </inkml:annotationXML>
          <inkml:trace contextRef="#ctx0" brushRef="#br0" timeOffset="52868.0239">6022 5778 774,'0'0'4386,"0"0"516,-9-19-774,9 19-1677,0 0-645,0 0-645,0 0-387,-10 9-258,-4 11-129,1 16 0,-8 12 0,-4 12-258,-5 10 0,-1 18-129,1 11 129,3 7-129,5 8 129,7-8-258,6 1 0,8-7 129,1-6 0,12-9-129,4-16 129,6-13-129,-1-15 129,2-7 0,3-11 0,1-3 0,-1-15 0,1 0 0,-3-5 0,-1 0 0,0 0-129,-6 0-258,5 4-387,-22-4-2838,17 3-1032,-17-3-129,0 0-387</inkml:trace>
          <inkml:trace contextRef="#ctx0" brushRef="#br0" timeOffset="54560.1207">6330 6585 903,'0'19'3870,"0"-19"387,0 0-1419,1-31-1161,-1 31 0,14-47 0,4 26-516,-13-18 129,14 14-387,-9-11-129,9 14-258,-7-3 0,7 9-258,-3 1 0,2 12-129,1 3 0,1 2-129,-1 13 129,4 2-129,2 2 0,2-1 129,1 2-129,0-7 129,-1-2-129,-1-9 0,-1-2 0,-3-2 129,-6-9-129,0-1-129,-16 12 129,19-29-258,-12 13-129,-6-1-258,-1 17-645,4-34-903,9 18-1935,-7-1-645,5-1-129,4 4 259</inkml:trace>
          <inkml:trace contextRef="#ctx0" brushRef="#br0" timeOffset="54812.1351">7142 6157 2193,'22'-7'4773,"-22"7"129,0 0-129,0 0-2064,0 0-1161,13 32-129,-13-8-645,10 17-129,-6 9-129,9 17 0,-3 8-258,0 8-129,1 1-129,-2-4 0,4-3-258,-6-9-258,5-9-129,-12-25-774,7-1-3225,-7-15-129,0-18-129,0 0-645</inkml:trace>
          <inkml:trace contextRef="#ctx0" brushRef="#br0" timeOffset="55116.1525">7224 6304 2967,'34'-40'5031,"-12"23"-516,4 4 129,11 8-2838,-14-12-387,20 17-516,-15-2-129,8 2-387,-9 13-129,-2 7 0,-8 5-129,-6 8-129,-7 3 0,-4 4 129,-12 1-129,-8 2 0,-3-6-258,-9-4 129,6 0-516,-11-24-1032,13 5-2709,-2-12-387,5-2-129,2-10-129</inkml:trace>
          <inkml:trace contextRef="#ctx0" brushRef="#br0" timeOffset="55492.174">7735 6200 2580,'47'21'4773,"-25"-5"0,2 4-129,-13 0-2322,21 16-774,-16-8-258,12 12-516,-8-5-258,7 4-129,-7-6-129,2-8-258,-4-6 129,0-11-129,-1-4 0,-1-6 0,2-15 0,-2-10 0,3-7 0,3-6 0,-2-6 0,0 3-129,-1-1-129,-2 3-129,3 11-387,-18-4-2193,8 12-1677,-5 6 0,-5 16-645,0 0 388</inkml:trace>
          <inkml:trace contextRef="#ctx0" brushRef="#br0" timeOffset="56104.209">8767 6090 5160,'0'0'5031,"14"-11"-387,-14 11-129,0 0-2709,-26-13-903,10 13-258,-9 4-258,2 15 0,-6 4-129,3 7-129,1 2 0,5 6-129,8 1 129,5-6-258,7-5 129,0-10-129,0-18 0,33 13 129,-12-13-129,1-12 129,2-5 0,-2-3 0,2-5 129,-4 3-129,-1 2 129,-5 5-129,-14 15 0,18-13 129,-18 13-129,6 17 129,-6 7-129,-3 13 0,-5 4 0,-2 12 0,-2 4-129,-1 3 129,2 4-129,-2-7 129,2-1 0,2-9-129,0-6 129,7-8 0,0-12 0,2-6 0,0-15 0,13 1 129,-13-1-129,33-14 129,-10-5-129,4-8 129,0-3 0,3-3-129,2-2 0,-2-1 0,-2-1 0,1 9 0,-6 0-258,-6 7 0,3 11-516,-14-7-1677,-6 17-2064,0 0-387,17-14-258,-17 14 129</inkml:trace>
          <inkml:trace contextRef="#ctx0" brushRef="#br0" timeOffset="56572.2358">9345 5839 5805,'33'6'5031,"-8"7"-129,1-2-1419,18 29-1806,-16-11 0,17 21-645,-12-8 0,5 17-258,-16-4-129,0 7-258,-12 0-129,-7-4 0,-6 4-258,-11-1 0,-11-2-258,-5-2 129,-4-1-129,-5-10-129,6 3-387,-11-24-903,23 3-2838,-14-11-387,14-7-129,2-10-516</inkml:trace>
        </inkml:traceGroup>
        <inkml:traceGroup>
          <inkml:annotationXML>
            <emma:emma xmlns:emma="http://www.w3.org/2003/04/emma" version="1.0">
              <emma:interpretation id="{5E707B8D-EA3E-4A6C-A413-DABC91E7F247}" emma:medium="tactile" emma:mode="ink">
                <msink:context xmlns:msink="http://schemas.microsoft.com/ink/2010/main" type="inkWord" rotatedBoundingBox="13304,8335 16001,8094 16081,8994 13385,9234"/>
              </emma:interpretation>
              <emma:one-of disjunction-type="recognition" id="oneOf20">
                <emma:interpretation id="interp100" emma:lang="en-US" emma:confidence="0">
                  <emma:literal>"Tip</emma:literal>
                </emma:interpretation>
                <emma:interpretation id="interp101" emma:lang="en-US" emma:confidence="0.5">
                  <emma:literal>V ~ p</emma:literal>
                </emma:interpretation>
                <emma:interpretation id="interp102" emma:lang="en-US" emma:confidence="0">
                  <emma:literal>V ~p</emma:literal>
                </emma:interpretation>
                <emma:interpretation id="interp103" emma:lang="en-US" emma:confidence="0">
                  <emma:literal>V up</emma:literal>
                </emma:interpretation>
                <emma:interpretation id="interp104" emma:lang="en-US" emma:confidence="0">
                  <emma:literal>v~p</emma:literal>
                </emma:interpretation>
              </emma:one-of>
            </emma:emma>
          </inkml:annotationXML>
          <inkml:trace contextRef="#ctx0" brushRef="#br0" timeOffset="61824.5362">11829 5979 5031,'17'17'5160,"-17"-17"-516,1 17-387,-1-17-2322,0 0-258,0 0-774,0 0-387,-4-9 0,4 9-387,4-32-129,5 14 0,4-10 0,3 5 0,4-5 0,0 5 0,4 6 0,-3 4 0,1-1 129,1 13 0,0 1-129,1 8 129,-3 6-129,4 5 0,-2 1 129,2 0-129,4-3 0,3 0 0,0-7 129,1-5-129,5-5 0,-1-2 0,-1-7 0,-5-3 129,-5-3-129,-6 1-129,-6-3 129,-5-3 0,-8 5-258,-1-7 0,0 5-387,-7-3-258,7 20-1032,-1-19-2580,1 19-258,0 0-516,12-6 129</inkml:trace>
          <inkml:trace contextRef="#ctx0" brushRef="#br0" timeOffset="62143.5544">12899 5759 6708,'20'-11'5160,"-20"11"-129,22-7-387,-7 11-2709,-15-4-774,6 31-387,-6 4-387,0 13 129,-1 9-129,-5 15-129,-3 6-129,1 2-129,2 3-129,-4-5-129,6-8 0,-5-13-387,9-3-387,-10-29-903,12 2-2322,-2-27-516,0 16-129,0-16-516</inkml:trace>
          <inkml:trace contextRef="#ctx0" brushRef="#br0" timeOffset="62459.5725">12922 5856 6063,'0'-31'5160,"11"14"-258,9 4-258,-2-4-3354,20 13-258,-8-5-129,13 9 0,-10 3-387,3 17-129,-10-2 0,-6 5-258,-9 4 0,-9 5 0,-5 0-129,-14-3 0,-3 1 129,-6-5-129,3 0 0,-6-3-258,3 3-258,-8-18-1677,10 8-2322,-8-3-258,7 3-645,-8-4-129</inkml:trace>
          <inkml:trace contextRef="#ctx0" brushRef="#br0" timeOffset="60944.4858">10512 5876 1,'0'0'4127,"-20"0"646,20 0-516,0 0-1548,0 0-903,0 0 0,0 0-516,0 0-129,0 0-387,15 9 0,-15-9-129,32 37 0,-13-5-129,7 14-129,0 3 0,-2 4-129,-1 5-129,-3-1 0,-3-3-129,-4-13-129,-2-2-387,-6-21-387,9 1-3741,-14-19 0,0 0-387,0 0-516</inkml:trace>
          <inkml:trace contextRef="#ctx0" brushRef="#br0" timeOffset="61236.5025">11005 5840 6708,'8'-22'4773,"-8"22"258,0 0-774,6 11-2967,-12 6-645,-7 19-258,-7 4 0,-1 10-129,-6 4 0,-2-1-129,0 0 0,1-3-129,6-5 0,-2-12-387,12 4-1548,-2-21-2451,14-16-258,-11 14-258,11-14-387</inkml:trace>
        </inkml:traceGroup>
      </inkml:traceGroup>
    </inkml:traceGroup>
    <inkml:traceGroup>
      <inkml:annotationXML>
        <emma:emma xmlns:emma="http://www.w3.org/2003/04/emma" version="1.0">
          <emma:interpretation id="{B6A6C475-04F0-4303-8CCE-9FA6F5AD05CE}" emma:medium="tactile" emma:mode="ink">
            <msink:context xmlns:msink="http://schemas.microsoft.com/ink/2010/main" type="paragraph" rotatedBoundingBox="2086,10944 15920,9799 16076,11682 2242,12827" alignmentLevel="1"/>
          </emma:interpretation>
        </emma:emma>
      </inkml:annotationXML>
      <inkml:traceGroup>
        <inkml:annotationXML>
          <emma:emma xmlns:emma="http://www.w3.org/2003/04/emma" version="1.0">
            <emma:interpretation id="{45A30019-C203-4563-92AD-B64EB5A54621}" emma:medium="tactile" emma:mode="ink">
              <msink:context xmlns:msink="http://schemas.microsoft.com/ink/2010/main" type="inkBullet" rotatedBoundingBox="2121,11368 2592,11330 2636,11866 2165,11905"/>
            </emma:interpretation>
            <emma:one-of disjunction-type="recognition" id="oneOf21">
              <emma:interpretation id="interp105" emma:lang="en-US" emma:confidence="0">
                <emma:literal>E</emma:literal>
              </emma:interpretation>
              <emma:interpretation id="interp106" emma:lang="en-US" emma:confidence="0">
                <emma:literal>[</emma:literal>
              </emma:interpretation>
              <emma:interpretation id="interp107" emma:lang="en-US" emma:confidence="0">
                <emma:literal>I</emma:literal>
              </emma:interpretation>
              <emma:interpretation id="interp108" emma:lang="en-US" emma:confidence="0">
                <emma:literal>=</emma:literal>
              </emma:interpretation>
              <emma:interpretation id="interp109" emma:lang="en-US" emma:confidence="0">
                <emma:literal>¥</emma:literal>
              </emma:interpretation>
            </emma:one-of>
          </emma:emma>
        </inkml:annotationXML>
        <inkml:trace contextRef="#ctx0" brushRef="#br0" timeOffset="66863.8244">-670 9173 3870,'65'-9'5160,"-24"0"-258,4-2-258,1 11-2580,-9-14-1161,12 10 0,-12-5-516,-2 5-258,-8 3 0,-7-1-258,-5 2-258,-15 0-774,19 2-2709,-19-2-1161,0 0 129,-7 23-258</inkml:trace>
        <inkml:trace contextRef="#ctx0" brushRef="#br0" timeOffset="67120.8391">-586 9396 4128,'37'6'5160,"-10"-3"-258,5-3 0,15 3-3096,-15-6-387,11 3-774,-11-3-129,1 3-258,-4 0-258,-5-4-129,-5 4-258,-19 0-516,27 0-2580,-27 0-1161,0 0-516,0 0 0</inkml:trace>
        <inkml:trace contextRef="#ctx0" brushRef="#br0" timeOffset="66608.8098">-622 8903 3870,'0'0'4644,"25"0"0,-25 0-2064,40 0-516,-20-4-387,23 4-387,-8-5-516,11 5 0,-7-9-387,-1 3-129,-5 3-129,-5-1 0,-6-2-129,-7 6-129,-15 0 0,16-7-129,-16 7-258,0 0-387,0 0-1161,0 0-2709,0 0-129,-19 9-258</inkml:trace>
      </inkml:traceGroup>
      <inkml:traceGroup>
        <inkml:annotationXML>
          <emma:emma xmlns:emma="http://www.w3.org/2003/04/emma" version="1.0">
            <emma:interpretation id="{AECC2600-FC1E-4034-B39B-F98EDA7C0623}" emma:medium="tactile" emma:mode="ink">
              <msink:context xmlns:msink="http://schemas.microsoft.com/ink/2010/main" type="line" rotatedBoundingBox="3507,10827 15920,9799 16076,11682 3663,12710"/>
            </emma:interpretation>
          </emma:emma>
        </inkml:annotationXML>
        <inkml:traceGroup>
          <inkml:annotationXML>
            <emma:emma xmlns:emma="http://www.w3.org/2003/04/emma" version="1.0">
              <emma:interpretation id="{1E3AFC4A-0907-4D2E-8FB0-BF9D772CF844}" emma:medium="tactile" emma:mode="ink">
                <msink:context xmlns:msink="http://schemas.microsoft.com/ink/2010/main" type="inkWord" rotatedBoundingBox="3507,10827 6161,10607 6309,12400 3656,12620"/>
              </emma:interpretation>
              <emma:one-of disjunction-type="recognition" id="oneOf22">
                <emma:interpretation id="interp110" emma:lang="en-US" emma:confidence="0">
                  <emma:literal>(9.</emma:literal>
                </emma:interpretation>
                <emma:interpretation id="interp111" emma:lang="en-US" emma:confidence="0">
                  <emma:literal>(9 V</emma:literal>
                </emma:interpretation>
                <emma:interpretation id="interp112" emma:lang="en-US" emma:confidence="0">
                  <emma:literal>(g V</emma:literal>
                </emma:interpretation>
                <emma:interpretation id="interp113" emma:lang="en-US" emma:confidence="0">
                  <emma:literal>(9"</emma:literal>
                </emma:interpretation>
                <emma:interpretation id="interp114" emma:lang="en-US" emma:confidence="0">
                  <emma:literal>9 V</emma:literal>
                </emma:interpretation>
              </emma:one-of>
            </emma:emma>
          </inkml:annotationXML>
          <inkml:trace contextRef="#ctx0" brushRef="#br0" timeOffset="73044.1779">1802 8682 4128,'5'-21'4257,"-5"-5"-1161,4 9-258,-4-17-645,3 15-645,-5-15-258,2 14-258,-1-10-387,1 13-129,-9-1 0,9 18-258,-18-19-129,18 19 0,-22-5 0,6 5-129,-4 8 0,-1 9 0,-6 10 0,-2 3 0,-1 11-129,-4 5 129,5 7-129,2-5 129,6-1-129,3-5 0,10-7 0,5-8 129,3-10-129,0-17 129,18 6 129,1-10-129,3-9 0,3-7 0,4-4 129,0-2-129,-1-4 129,-1 3-129,-4 0 129,0 5 0,-9 4 0,-14 18-129,20-22 258,-20 22-258,0 0 129,9 28-129,-9 9 0,-1 14 129,-7 15-129,4 9 0,-6 17 0,4 2 0,-2 4-129,-1-8 0,4-9 129,0-12-129,2-15 129,1-13-129,2-16 0,0-25 129,0 0 0,0 0 129,20-21-129,-8-5 129,6-6-129,0-2 129,1 2 129,1 4-129,-3-1 0,2 8-129,-6 1 129,-13 20-129,24-21 129,-24 21-129,17-16-129,-17 16 129,20-13-129,-20 13-387,0 0-387,11-20-2322,-11 20-1548,0 0-129,0 0-387</inkml:trace>
          <inkml:trace contextRef="#ctx0" brushRef="#br0" timeOffset="80579.6089">1074 8360 3483,'-44'-6'3483,"44"6"-129,-26-11-387,26 11-774,-17-11-516,17 11-387,0 0-516,-20 22-129,2 12-129,3 23 0,-8 23-258,-3 22 129,-3 17 0,4 20-258,3 12 0,6 3 0,11-4 0,5-3 0,10-20-129,13-10 129,11-18-258,6-18 258,4-14-129,2-16-129,3-11-258,-9-21-1161,3-4-2838,-3-6-387,-6-3 0,-2-6-516</inkml:trace>
          <inkml:trace contextRef="#ctx0" brushRef="#br0" timeOffset="73624.2111">3103 8541 7353,'-36'-24'5031,"36"24"-129,-21-5-1677,21 5-2193,0 0-129,0 20-387,13 18 0,1 7-258,5 13-129,-1 4 0,1 5 0,-1-7-129,-3-5 0,-1-9 0,-4-12 129,0-15-129,-10-19 0,19 5 0,-19-5 0,18-28 129,-5-2-129,1-10 0,4-6 0,0-3 0,1 2 0,-5 3 0,2 2-129,-3 8 129,-6 8-129,0 10-258,-7 2-516,0 14-2451,0 0-1419,14 0-129,-14 0-645</inkml:trace>
        </inkml:traceGroup>
        <inkml:traceGroup>
          <inkml:annotationXML>
            <emma:emma xmlns:emma="http://www.w3.org/2003/04/emma" version="1.0">
              <emma:interpretation id="{DB9ADE7B-FFC2-425E-9F50-BBABCEAD3062}" emma:medium="tactile" emma:mode="ink">
                <msink:context xmlns:msink="http://schemas.microsoft.com/ink/2010/main" type="inkWord" rotatedBoundingBox="7739,10577 15928,9899 16076,11682 7886,12360"/>
              </emma:interpretation>
              <emma:one-of disjunction-type="recognition" id="oneOf23">
                <emma:interpretation id="interp115" emma:lang="en-US" emma:confidence="0">
                  <emma:literal>Lippie</emma:literal>
                </emma:interpretation>
                <emma:interpretation id="interp116" emma:lang="en-US" emma:confidence="0">
                  <emma:literal>nippier</emma:literal>
                </emma:interpretation>
                <emma:interpretation id="interp117" emma:lang="en-US" emma:confidence="0">
                  <emma:literal>(pin-gulp</emma:literal>
                </emma:interpretation>
                <emma:interpretation id="interp118" emma:lang="en-US" emma:confidence="0">
                  <emma:literal>(pin-grump</emma:literal>
                </emma:interpretation>
                <emma:interpretation id="interp119" emma:lang="en-US" emma:confidence="0">
                  <emma:literal>(pen-gulp</emma:literal>
                </emma:interpretation>
              </emma:one-of>
            </emma:emma>
          </inkml:annotationXML>
          <inkml:trace contextRef="#ctx0" brushRef="#br0" timeOffset="104912.0006">5294 8076 3870,'0'0'4644,"0"0"0,-9 16-387,-7 5-3225,11 14-387,-15 4-258,1 10 0,-5 12-258,-3 12 129,-1 4-129,-2 13 0,3 0-258,1 1 258,5 4 0,4-2-129,7-2 129,7-8-129,3-9 129,11-8 0,15-11 0,6-9 0,9-11-258,6-6 258,0-12-129,4-7-129,-4-3 0,-7-7-387,6 3-2064,-11-3-1419,-15 0-645,0-3-258,-20 3 517</inkml:trace>
          <inkml:trace contextRef="#ctx0" brushRef="#br0" timeOffset="112447.4316">5906 8763 3096,'0'-16'4257,"6"1"-258,-6-3-2064,0 18-129,0-19-258,0 19-516,0 0 0,0 0-387,0 0 0,0 0-129,-7 19-129,4 4 0,-6 11-129,6 10 129,-1 10 0,4 19-258,4 12 0,8 10 0,5 8-129,0 2-129,3 3-129,-5-17-645,9 3-516,-20-31-903,10-5-2193,-6-17-258,-7-15-129</inkml:trace>
          <inkml:trace contextRef="#ctx0" brushRef="#br0" timeOffset="112903.4577">5925 8735 1161,'11'-41'4515,"-4"20"0,9 7-258,10 9-2193,-13-13-903,14 18 0,-3-5-516,6 6-258,-1 7 0,5 7 0,-4 2-258,2 6 129,-5 0-129,2 6 0,-11 0 129,-1 0-129,-9-1 129,-7 1-129,-1-5-129,-10 2 129,-10-2 0,-7 0-129,-9-1-129,-1 2 129,-2-2 0,-2-1-258,8 1-387,-7-13-1677,8 1-2064,12-3-258,20-8-387,-17 2 130</inkml:trace>
          <inkml:trace contextRef="#ctx0" brushRef="#br0" timeOffset="113391.4856">6622 9011 1677,'17'32'4386,"-13"-2"387,-4-30-258,-10 8-2709,10-8-258,0 0-387,-10-17-387,3-14 0,7-2-129,1-14-258,14 0 0,-2-9-129,7 0-129,-3 3 129,1 4-129,1 7 0,-3 7 0,-6 10 0,-2 9 0,-8 16-129,0 0 129,0 0 0,13 31-129,-9 0 258,-1 11-129,3 2-129,1 6 129,2-2-129,-1-2 129,2-6-129,0-6 0,-1-11-129,-2-9-129,-7-14-258,0 0-516,27 20-1161,-27-20-2451,9-11-258,-6-6-516,4 1 387</inkml:trace>
          <inkml:trace contextRef="#ctx0" brushRef="#br0" timeOffset="114091.5257">7296 8659 903,'0'0'4257,"0"0"387,0 0-387,-25 0-2193,25 0-516,0 0-387,-1-7-387,-5-12-129,6 2 0,3-8-129,7 5 129,-6-3-129,12 2-129,-7 2 0,5 7-129,-14 12 0,29-4-129,-29 4 0,30 12 0,-16 5-129,3 4 0,0-1 0,0 4 0,-1-5 0,1-3 0,0-6 0,1-8 0,0-2 0,-1-12 0,3-8 129,0-9-129,2-2 0,-3-6 0,1 1 0,-5 2 0,-2 5-129,-1 4 129,-5 5-258,-4 7-258,-3 13-516,0 0-903,0 0-2580,0 0-258,5 17-516,0-4 258</inkml:trace>
          <inkml:trace contextRef="#ctx0" brushRef="#br0" timeOffset="114675.5591">8104 8471 2709,'30'-30'4902,"-21"11"-129,-9 1 0,0-14-2451,0 32-903,-19-29-258,19 29-387,-36-12-258,16 12-129,-3 10-258,0 9 0,2 8-129,2 4-129,5 6 0,0 0 129,5 3-129,8-7 0,1-5 0,1-6 0,-1-22 0,26 17 129,-9-17-129,-1-7 129,1-8 0,-1-2 0,-3 0 0,0 0 129,-5 2-129,-8 15 0,12-19 129,-12 19 0,0 0 0,2 12-129,-2 12 0,0 10 129,-1 15-129,-6 13 0,1 8-129,-2 5 129,-2-1 0,-2-1-129,5-6 129,-2-10-129,4-12 258,2-12-258,1-15 258,2-18-129,0 0 0,15 0 129,-15 0-129,33-28 258,-12 2-129,2 0 0,4-3 0,5 4-129,-2-3 129,-2 2-129,1 6-387,-11-9-774,13 16-3096,-16-4-645,-15 17 0,20-25-516</inkml:trace>
          <inkml:trace contextRef="#ctx0" brushRef="#br0" timeOffset="115023.579">8635 8170 5934,'3'-47'5418,"-3"47"-645,18-11 0,10 21-2967,-16 5-645,21 27-129,-5 2-516,7 19-129,-3 8-129,-1 10 0,-5 6-129,-6-1 0,-7-5-129,-10-8 0,-3 0-129,-10-12-129,-7-3-258,-9-16-516,12 7-3225,-18-11-645,3 2-387,-5-6-258</inkml:trace>
          <inkml:trace contextRef="#ctx0" brushRef="#br0" timeOffset="81339.6524">9478 7796 5676,'47'11'5160,"-20"-6"-516,6 4-129,-7-1-3354,18 17 0,-7 2-387,9 14-129,-7 5-258,1 16-258,-9 4 258,-3 7-387,-10 3 129,-2 5-129,-15-3 0,-1-3 129,-11 0-258,-9-8 129,-4 0-387,-9-16 0,5 4-1032,-17-21-2193,10 0-1032,-2-11-387,6-8-258</inkml:trace>
          <inkml:trace contextRef="#ctx0" brushRef="#br0" timeOffset="81967.6883">10736 8059 1806,'0'-19'4644,"0"19"-129,0-22 129,-2 6-2322,2 16-516,0-17-387,0 17-387,0 0-258,0 0-129,0 17-129,4 13 0,4 7 0,2 12-258,2 3 0,4 6 0,1-2 0,3 0-129,-1-16 0,1-7 129,1-16-258,0-13 129,0-4-129,0-12 0,2-16 0,-1-8 0,2-7 0,0-5 0,2-6-129,1 0 129,-2 4 0,-4 0-129,1 16-129,-8-2-258,6 25-1548,-13-5-2580,-7 16-129,0 0-516,20 7-258</inkml:trace>
          <inkml:trace contextRef="#ctx0" brushRef="#br0" timeOffset="82435.7151">11840 8129 8385,'0'0'4902,"0"0"-258,0 0-129,16-15-3741,-16-7-258,10 4-129,-1-8-258,3 3 0,4-2 129,4 3-129,0 4-129,0 2 0,0 4 129,3 6-129,-3 2 0,0 4 0,-1 6 0,-1 9 129,0 3-129,-1 4 129,1 3-129,4 2 0,-2-3 129,4-3-129,1-4 0,6-6 129,1-10-129,3-1 0,-2-4 0,2-10 0,-5-3-129,-2-5 129,-2-1 0,-7-4-258,1 6 0,-12-8-387,9 15-516,-17-9-3225,2 10-129,-2 13-516,0-21-387</inkml:trace>
          <inkml:trace contextRef="#ctx0" brushRef="#br0" timeOffset="82685.7294">12757 7851 10062,'20'19'5160,"-12"9"-387,-8 1-129,0 16-4128,0 5-129,-2 10-258,-2 6 0,1-2-129,2-1-129,1-6 0,0-5 0,0-9-129,7-6-258,-4-17-387,8 4-516,-11-24-1419,0 0-1806,0 0-129,-1-20-387,-5 0 259</inkml:trace>
          <inkml:trace contextRef="#ctx0" brushRef="#br0" timeOffset="82939.7439">12757 7968 7224,'18'-99'5031,"-4"61"0,5 11-387,15 11-2967,-10-5-387,18 14-516,-5 2-258,12 5-129,-7 9-129,-1 8 129,-7 7-258,-10 5 0,-10 5-129,-9 1 129,-7 0-129,-15-1 0,-7 0 0,-8-8-258,2 1-387,-10-14-1935,12 7-2064,-10-7-516,4 0-258,-5-6-387</inkml:trace>
        </inkml:traceGroup>
      </inkml:traceGroup>
    </inkml:traceGroup>
    <inkml:traceGroup>
      <inkml:annotationXML>
        <emma:emma xmlns:emma="http://www.w3.org/2003/04/emma" version="1.0">
          <emma:interpretation id="{99B31B66-3255-4973-93D1-0773E2245EDA}" emma:medium="tactile" emma:mode="ink">
            <msink:context xmlns:msink="http://schemas.microsoft.com/ink/2010/main" type="paragraph" rotatedBoundingBox="2230,12900 17957,11451 18099,12992 2372,14441" alignmentLevel="1"/>
          </emma:interpretation>
        </emma:emma>
      </inkml:annotationXML>
      <inkml:traceGroup>
        <inkml:annotationXML>
          <emma:emma xmlns:emma="http://www.w3.org/2003/04/emma" version="1.0">
            <emma:interpretation id="{C45885D0-A56C-4F33-8232-66013865A960}" emma:medium="tactile" emma:mode="ink">
              <msink:context xmlns:msink="http://schemas.microsoft.com/ink/2010/main" type="line" rotatedBoundingBox="2230,12900 17957,11451 18099,12992 2372,14441"/>
            </emma:interpretation>
          </emma:emma>
        </inkml:annotationXML>
        <inkml:traceGroup>
          <inkml:annotationXML>
            <emma:emma xmlns:emma="http://www.w3.org/2003/04/emma" version="1.0">
              <emma:interpretation id="{355492BA-389E-46BA-BBF1-CEDD039DA5C1}" emma:medium="tactile" emma:mode="ink">
                <msink:context xmlns:msink="http://schemas.microsoft.com/ink/2010/main" type="inkWord" rotatedBoundingBox="6332,12937 8137,12771 8235,13825 6430,13992"/>
              </emma:interpretation>
              <emma:one-of disjunction-type="recognition" id="oneOf24">
                <emma:interpretation id="interp120" emma:lang="en-US" emma:confidence="0">
                  <emma:literal>2=(942.191-9)/0</emma:literal>
                </emma:interpretation>
                <emma:interpretation id="interp121" emma:lang="en-US" emma:confidence="0">
                  <emma:literal>2=(9437.192-9)/0</emma:literal>
                </emma:interpretation>
                <emma:interpretation id="interp122" emma:lang="en-US" emma:confidence="0">
                  <emma:literal>2=(9437.191-9)/0</emma:literal>
                </emma:interpretation>
                <emma:interpretation id="interp123" emma:lang="en-US" emma:confidence="0">
                  <emma:literal>2=(9427.191-9)/0</emma:literal>
                </emma:interpretation>
                <emma:interpretation id="interp124" emma:lang="en-US" emma:confidence="0">
                  <emma:literal>2=(9431.191-9)/0</emma:literal>
                </emma:interpretation>
              </emma:one-of>
            </emma:emma>
          </inkml:annotationXML>
          <inkml:trace contextRef="#ctx0" brushRef="#br0" timeOffset="88700.0734">3552 10491 1161,'0'0'1290,"0"0"-516,0 0-387,0 0 0,0 0-129,0 0-129,0 0 258,0 0-129,0 0 387,0 0 0,0 0 387,0 0-258,-11 0 258,11 0-129,0 0 129,0 0 0,0 0-129,0 0-129,0 0-258,0 0 258,0 0-129,0 0 129,0 0 0,0 0-129,-16 0 258,16 0-258,0 0 0,0 0 0,0 0 0,0 26 129,0-10-258,10 12 0,0 2-129,7 8 0,2-3 0,2 5 0,4-1-258,-2-5 0,-2-3-129,-2-11 0,-5 0 129,-1-3-129,-13-17 0,13 19 0,-13-19-129,0 0 0,8 17-387,-8-17 0,0 0-1161,0 0-3096,0 0-129,5-16-258,-5-1-387</inkml:trace>
          <inkml:trace contextRef="#ctx0" brushRef="#br0" timeOffset="89232.1038">3896 10497 3225,'15'-19'5031,"-15"19"-387,12-26-774,-12 26-1419,0 0-774,0 0-387,6-23-387,-6 23-258,0 0-129,0 0 129,0 0-258,0 0-129,0 0 0,0 0-129,0 0 129,0 0-129,0 0-129,0 0 129,0 0-129,0 11 129,0-11-129,-12 28 0,4-6 0,-1 2 0,-2 12 0,-1 2 129,-1 11-258,-1-5 258,2 9-258,-2-6 129,3 0 0,1-3-129,1-10 129,1-5-129,2-10 129,6-19-129,-4 22 129,4-22-129,0 0 129,0 0-129,0 0 0,0 0 0,0 0-129,0 0-129,0 0-387,0-10-903,0 10-2967,0 0-387,2-20-258,-2 20-129</inkml:trace>
          <inkml:trace contextRef="#ctx0" brushRef="#br0" timeOffset="120031.8654">4438 10551 4128,'30'-20'5160,"-8"7"-129,5-1-258,-9-9-3096,28 18-258,-14-10-387,15 15-387,-10 0-129,0 7-129,-8 10-129,-6 8-129,-10 5-129,-8 5 129,-5 4-129,-13 1 0,-7 0 0,-10-4-129,-4-1 0,-10-8-129,-1 3-387,-6-17 0,12 7-774,-11-20-1935,16 0-1419,7 0-258,11-12-516</inkml:trace>
          <inkml:trace contextRef="#ctx0" brushRef="#br0" timeOffset="119679.8453">4422 10567 774,'7'11'3612,"-7"25"129,0-2-1548,0 12-516,2 7-387,-1 2-258,8 9-258,-5-5-258,5 5-258,1-3 0,-2-4 129,-2-11-387,-3-2 129,1-9-129,-2-4-387,1-6 258,-3-9-258,2-3-774,-2-13-2064,0 0-903,0 0-129</inkml:trace>
          <inkml:trace contextRef="#ctx0" brushRef="#br0" timeOffset="120335.8828">4923 10393 7482,'63'-20'4902,"-23"17"129,5 10-1419,-7-7-2322,19 22-387,-11 2-258,7 23 129,-16 6-516,-4 18-129,-11 9 0,-12 14-129,-9 0-129,-2-3 0,-15 2-129,-10-15-645,5 8-903,-18-20-2967,6-18-258,2-14-258,-1-14-129</inkml:trace>
          <inkml:trace contextRef="#ctx0" brushRef="#br0" timeOffset="84147.813">-398 11270 8514,'28'19'5676,"5"-14"-645,1-5-258,12 6-3741,-9-6-516,8 0-129,-8 0-387,-6 0-258,2 6-1290,-13-6-3225,-1 0-387,-3-6-129,-2-5-387</inkml:trace>
          <inkml:trace contextRef="#ctx0" brushRef="#br0" timeOffset="83719.7885">-552 10774 6063,'22'13'5418,"-22"-13"-258,36 1-516,-13-8-2967,24 3-645,-4-5-258,14 5-258,-7-7-129,2 11-258,-5-2 0,-7 2-129,-7 0-129,-13 6-258,-2 6-258,-18-12-1548,0 0-2709,2 19 0,-2-19-516,-12 21-258</inkml:trace>
          <inkml:trace contextRef="#ctx0" brushRef="#br0" timeOffset="83944.8014">-360 11090 8256,'34'0'5547,"2"-6"-516,11-3-129,-6-12-3612,20 11-516,-8-6-387,1 4-129,-9 6-258,-9 1-387,-8 5-258,-28 0-1419,14 5-2709,-14-5-516,-10 26 129,-11-12-645</inkml:trace>
          <inkml:trace contextRef="#ctx0" brushRef="#br0" timeOffset="84979.8606">1902 10241 3096,'5'-17'5160,"5"2"-516,-10 15-129,-5 30-1935,-20-7-1677,6 19-387,-11 9 0,-4 17-387,-3 19-129,2 16 129,-1 8-129,8 9 0,8 11 0,3 1-129,9 1 0,8-12-129,6-17 258,10-14-129,8-17 129,6-22-129,6-11 129,1-16 0,2-11-129,-3-13-516,8 0-3096,-11-3-903,-9-13-258,1 1-129</inkml:trace>
          <inkml:trace contextRef="#ctx0" brushRef="#br0" timeOffset="85807.9079">2720 10590 1548,'8'-15'4902,"-8"15"129,9-19-258,-9 19-2193,4-22-774,-4 22-258,0-24-645,0 24-258,-7-30-258,-5 13 129,-3-2-258,-3 5-129,-6 0 129,0 10-129,-5 4-129,-4 11 129,2 13-258,-2 14 129,4 2 0,6 9 0,5-2-129,8-6 129,7-3 0,3-14 0,0-24-129,33 12 129,-10-12 0,2-19 0,3-7 129,0-3-129,-2 0 129,-2 0 0,-1 5 0,-3 3-129,-3 4 129,-17 17 0,20-2-129,-15 12 129,-2 20-129,-3 12 129,0 9-129,-6 12 0,2 5 0,-2 3 129,3 0-258,0-11 129,2-5 0,1-9 0,0-9 0,0-11 0,0-6-129,0-20 129,0 0 129,0 0-129,15 0 129,-2-17 0,3-4-129,4-7 0,4-2 129,5-1-129,-2 5 0,2-5-129,-2 11-129,-5-7-258,3 16-258,-19-18-1935,-6 29-2193,23-24-258,-23 24-258,14-20-258</inkml:trace>
          <inkml:trace contextRef="#ctx0" brushRef="#br0" timeOffset="120971.9192">6350 10908 2451,'0'30'5160,"1"-3"-387,-1-27 129,0 0-2709,4 15-516,-4-25-387,0 10-516,3-34-129,6 11-387,-3-16 258,5 3-387,3-14 0,4 0 0,0-1 0,2 3 0,-1 5 0,-1 4 0,-5 8 0,2 6 0,-15 25 0,20-18-129,-20 18 129,0 0 0,15 25-129,-12-2 129,2 7-129,2 5 0,0 2 0,1 0 0,1-3 0,0-2 0,-4-3 0,4-3 129,-2-9-129,-7-17-129,9 19 129,-9-19-129,0 0-387,0 0-516,17 0-3612,-17 0-258,4-19-387,3-1-387</inkml:trace>
          <inkml:trace contextRef="#ctx0" brushRef="#br0" timeOffset="121791.9661">7625 9944 1419,'17'-6'4515,"-3"-11"387,-14 17-258,0-21-2451,0 21-516,0 0-387,-1 17-387,-16-3 0,5 17-387,-6 8-129,-1 15-129,-3 11-129,0 16 0,0 7-129,4 9 0,6 2 0,3 0-129,9-4 129,3-9 0,16-12-129,8-12 129,7-11 0,7-16 0,1-10 0,1-9 0,-1-5 0,-8-8 0,-1-1-129,-10-2-129,3 2-903,-26-2-2709,0 0-774,0 0-387,10-13-258</inkml:trace>
          <inkml:trace contextRef="#ctx0" brushRef="#br0" timeOffset="122939.0317">8681 10176 1419,'0'0'2064,"0"0"258,0 0 387,0 0 0,0 0 0,0 0-516,0 0-129,0 0-258,0 0-516,0 0-258,0 0-258,0 0-258,0-17-129,0 17-129,-6-28-258,3 15 387,-3-7-387,2 4 129,-4 2 0,8 14 0,-20-20 0,4 20-129,-6 0 129,-5 13-129,-4 7 129,-4 5-258,0 8 129,-1 4-129,4 3 258,4-4-258,10 1 129,10-7-129,8-10 129,7-3 0,13-9 0,7-8 0,5-15 0,4-2 0,-1-3 0,-2-3 0,-1-2 0,-7 2 0,-6 1 0,-2 10 129,-17 12-129,17-15 129,-17 15-129,0 0 129,-1 20-129,-5 6 129,1 5-129,-3 8 0,3 6 0,2 6 0,0 2-129,3 4 129,0-8-129,0 1 129,0-5 0,0-8 0,0-8-129,1-2 129,1-10 0,-2-17 0,0 0 0,0 0 0,16 2 0,-16-2-129,20-18 258,-9-3-129,5 1 0,-1-1 0,3-5 0,0 3 0,-2 3 0,1-1 0,-3 5 0,-1-1-129,-13 17-645,15-24-774,-15 24-3096,0 0-258,0 0-129,0 0-516</inkml:trace>
          <inkml:trace contextRef="#ctx0" brushRef="#br0" timeOffset="124044.0949">9405 10080 3612,'0'0'4386,"0"0"-516,0 0-1806,-2-22-387,2 22-387,0 0-129,9 5-129,-9-5-258,11 19-129,-11-19 129,19 40 0,-10-19-129,8 12-258,-9-2 0,5 7-258,-3-8 0,0 2 0,0-7 0,-1-4-129,-2-8 0,-7-13 0,17 12 129,-17-12-129,20-14 129,-8-4 0,-1-7-129,3-1 258,-1-7-129,0 0-129,0-2 0,-2 1 129,-1 2-129,3 6 0,-5 1 0,0 2 0,-1 6 0,-7 17 0,10-17 0,-10 17-129,0 0 129,0 0 0,0 0-129,0 0-129,0 0-129,0-16-387,0 16-1161,0 0-2580,0 8-258,0-8-387,0 0 0</inkml:trace>
          <inkml:trace contextRef="#ctx0" brushRef="#br0" timeOffset="129087.3834">10096 10269 2322,'0'0'4128,"0"0"-1548,4-14-258,-4 14-129,0-31 0,0 31-516,0-32-516,0 32-387,0-27-258,0 27 0,0-23-387,0 23 129,9-24-258,-9 24 129,20-20-129,-20 20 0,31-10 0,-12 10 129,1 0 0,3 13 0,1-2 0,-1 8 0,0-4 0,0 3 129,-3-6-129,1-4-129,-2-6 0,-3-2 0,-1-7 0,-3-8 129,-1-6-129,2-2 0,-4 0 0,-4-3 129,0 7-258,-5 2 0,0 17-387,0-27-774,0 27-2064,0 0-1290,0 0 0,0 0-387</inkml:trace>
          <inkml:trace contextRef="#ctx0" brushRef="#br0" timeOffset="129847.4269">10976 9961 5805,'10'-23'5031,"-14"-1"-516,4 24-903,-32-20-2451,32 20-387,-31-11-387,14 11-129,-9 5 129,6 11-258,0 11-129,-3 8 0,4 5 0,1 2 0,3-1-129,4-3-129,5-6 258,6-10-129,0-22 129,13 9 0,8-14 0,2-15 0,3-4 0,1-6 0,2-1 0,-6 3 129,0 0 129,-9 8-258,-14 20 129,20-19 0,-20 19 0,9 13-129,-9 13 258,-3 8-258,-9 10 129,5 8-258,-4 3 258,2 2-258,-5 0 258,7-3-258,0-4 129,-1-4 0,5-9-129,-1-10 129,3-7 0,1-20 129,0 18 0,0-18 0,0 0 0,20-16 0,-3-3 0,3 0 0,3-2 0,1-3-129,1 0-129,0 2-129,4 8-645,-10-9-2580,-4 6-1290,7-6 0,-7 2-516</inkml:trace>
          <inkml:trace contextRef="#ctx0" brushRef="#br0" timeOffset="130200.4471">11467 9620 7740,'10'-17'5031,"21"0"-258,-8 24-903,-6 3-2709,15 18-387,-6 7-387,4 19 0,-6 6-129,-3 11 129,-6-1-258,-5 4 0,-6-1 0,-4 2-129,0-9 129,-4-2-129,-5-7 0,-5-5-258,2-1 0,-8-11-258,6 7-516,-16-25-1935,10 3-1806,-2-10-258,5-9-258,17-6 130</inkml:trace>
          <inkml:trace contextRef="#ctx0" brushRef="#br0" timeOffset="131399.5156">12752 9728 6063,'8'-22'5160,"-8"22"-387,0 0-387,0 0-3483,17 10 0,-15 17-387,6 13-258,0 3-129,0 8 0,2-1-129,2-3 129,1-6-129,1-8 0,2-16 129,1-10 0,-1-7 0,2-14 0,-2-13 129,2-9-129,-2-8 258,3-3-258,-6-4 0,4 0-129,-4 2 129,0 6-258,-2 8 0,-2 8-258,-9 27-129,10-26-1032,-10 26-2967,4 7-258,-4-7-516,4 29 0</inkml:trace>
          <inkml:trace contextRef="#ctx0" brushRef="#br0" timeOffset="131859.5419">13693 9744 6708,'30'9'5031,"-30"-9"-258,19 0-516,-19-10-2967,0 10-645,0-28-129,4 13-258,-2-2-129,-2 17 0,10-30-129,-10 30 129,18-26 0,-3 21 0,2 5 0,3 0 0,1 4-129,1 6 258,-1 8-129,3 7 0,-2-1-129,-1 3 129,4-1-129,-4-5 0,2-4 0,0-5 129,1-11-129,3-2 0,5-15 0,4-6 0,1-7 0,2-5 0,1-2 0,-2-2-129,2 0 129,-7 7-258,-3 4-129,-8 2-258,6 21-1806,-28 4-2064,22-7-387,-22 7-258,0 0-129</inkml:trace>
          <inkml:trace contextRef="#ctx0" brushRef="#br0" timeOffset="132131.5575">14774 9505 6966,'0'0'4902,"15"0"0,-15 0-645,6 24-3096,-6-4-387,1 15-129,1 7-387,5 14 129,-3 9-258,4 8 129,-4 5-516,0-2 129,-2-2 0,-2-10-129,0 0-129,-10-24-387,10 3-1032,-18-23-1806,18-20-1290,-17 11 129,17-11-387</inkml:trace>
          <inkml:trace contextRef="#ctx0" brushRef="#br0" timeOffset="132407.5733">14781 9669 5934,'18'-87'5289,"-2"63"-516,7 16-129,-23 8-2967,53-8-645,-16 5-387,12 3-258,-2 0 129,3 7-129,-6 0-258,-5 6 0,-12 4 0,-10 3-129,-15 3 0,-5 1 0,-23 8 0,-10-3-129,-6 4-129,-9-5 0,3 1-387,-8-13-387,17 7-3483,-2-6-387,8-3-129,6-5-516</inkml:trace>
          <inkml:trace contextRef="#ctx0" brushRef="#br0" timeOffset="161379.2304">1447 10312 1419,'9'-22'4644,"-9"22"516,1-23-387,-1 23-2322,0-21-774,0 21-129,0 0-387,-14-3-258,-2 4-258,3 26-258,-7 3-129,-1 20-258,-2 10 129,-1 20-129,2 14 0,4 13 0,2 1 0,5 5-129,8 1 129,1-6-129,2-4 129,7-14-129,6-13 129,4-17-129,1-9 129,5-11 0,-1-10 0,6-12 0,-1-6-258,0-8 0,7 8-1548,-5-12-2967,-9 0-387,-6 0 0,-14 0-645</inkml:trace>
          <inkml:trace contextRef="#ctx0" brushRef="#br0" timeOffset="162395.2885">11866 9287 4257,'11'3'5289,"-11"-3"-129,35 15-387,-12-7-2580,18 19-774,-9 0-516,12 19-129,-10 1-387,4 15 0,-7 8-387,-8 9 129,-9 4-129,-12 5 129,-8 0-129,-14-2 129,-9 1-129,-1-6 129,-4-9-129,-2-10 0,5-9-129,1-13-129,11 1-645,-8-21-1806,18-3-2193,9-17-129,-14 23-258,14-23-387</inkml:trace>
        </inkml:traceGroup>
      </inkml:traceGroup>
    </inkml:traceGroup>
    <inkml:traceGroup>
      <inkml:annotationXML>
        <emma:emma xmlns:emma="http://www.w3.org/2003/04/emma" version="1.0">
          <emma:interpretation id="{FB6BC1BE-115E-4357-85BC-2D8B33468B37}" emma:medium="tactile" emma:mode="ink">
            <msink:context xmlns:msink="http://schemas.microsoft.com/ink/2010/main" type="paragraph" rotatedBoundingBox="2619,14873 13847,13486 14037,15022 2808,16409" alignmentLevel="1"/>
          </emma:interpretation>
        </emma:emma>
      </inkml:annotationXML>
      <inkml:traceGroup>
        <inkml:annotationXML>
          <emma:emma xmlns:emma="http://www.w3.org/2003/04/emma" version="1.0">
            <emma:interpretation id="{6F78E79C-F3C4-4805-BB1F-03DA7BACE327}" emma:medium="tactile" emma:mode="ink">
              <msink:context xmlns:msink="http://schemas.microsoft.com/ink/2010/main" type="inkBullet" rotatedBoundingBox="2660,15205 3162,15142 3231,15700 2728,15762"/>
            </emma:interpretation>
            <emma:one-of disjunction-type="recognition" id="oneOf25">
              <emma:interpretation id="interp125" emma:lang="en-US" emma:confidence="0">
                <emma:literal>I</emma:literal>
              </emma:interpretation>
              <emma:interpretation id="interp126" emma:lang="en-US" emma:confidence="0">
                <emma:literal>E</emma:literal>
              </emma:interpretation>
              <emma:interpretation id="interp127" emma:lang="en-US" emma:confidence="0">
                <emma:literal>[</emma:literal>
              </emma:interpretation>
              <emma:interpretation id="interp128" emma:lang="en-US" emma:confidence="0">
                <emma:literal>z</emma:literal>
              </emma:interpretation>
              <emma:interpretation id="interp129" emma:lang="en-US" emma:confidence="0">
                <emma:literal>F</emma:literal>
              </emma:interpretation>
            </emma:one-of>
          </emma:emma>
        </inkml:annotationXML>
        <inkml:trace contextRef="#ctx0" brushRef="#br0" timeOffset="133436.6322">-154 12734 1161,'25'0'4773,"-25"0"258,18-4-129,4 10-2580,-22-6-387,30 0-516,-12 0-258,17 0-387,0 0-129,8 0 0,2 0-387,0 0-129,-2 0 0,-3-2-258,-2 2-129,-10-9-516,1 13-774,-29-4-3354,16 0 0,-16 0-387,-9 0-387</inkml:trace>
        <inkml:trace contextRef="#ctx0" brushRef="#br0" timeOffset="133675.6458">-36 12929 4257,'27'19'5547,"-3"-19"-516,10 4-129,-12-12-3096,24 8-387,-11-9-645,7 5-387,-6 4-258,-3 0-258,-6 0-258,-27 0-258,28 10-1419,-28-10-2451,0 14-645,0-14-129,-15 20 0</inkml:trace>
        <inkml:trace contextRef="#ctx0" brushRef="#br0" timeOffset="133887.6579">6 13232 4902,'19'14'5289,"5"-13"0,5-1-774,5 6-2193,-6-7-1677,7 1-258,0-6-258,-7 2-387,5 4-1032,-33 0-3483,26 0-129,-26 0-129,19 0-387</inkml:trace>
      </inkml:traceGroup>
      <inkml:traceGroup>
        <inkml:annotationXML>
          <emma:emma xmlns:emma="http://www.w3.org/2003/04/emma" version="1.0">
            <emma:interpretation id="{53817DA5-6904-44E0-BA98-82E89524CB1C}" emma:medium="tactile" emma:mode="ink">
              <msink:context xmlns:msink="http://schemas.microsoft.com/ink/2010/main" type="line" rotatedBoundingBox="3977,14705 13847,13486 14037,15022 4167,16241"/>
            </emma:interpretation>
          </emma:emma>
        </inkml:annotationXML>
        <inkml:traceGroup>
          <inkml:annotationXML>
            <emma:emma xmlns:emma="http://www.w3.org/2003/04/emma" version="1.0">
              <emma:interpretation id="{8DA03BF0-9F22-474A-8F4B-170533336F37}" emma:medium="tactile" emma:mode="ink">
                <msink:context xmlns:msink="http://schemas.microsoft.com/ink/2010/main" type="inkWord" rotatedBoundingBox="3977,14705 8435,14154 8603,15516 4145,16067"/>
              </emma:interpretation>
              <emma:one-of disjunction-type="recognition" id="oneOf26">
                <emma:interpretation id="interp130" emma:lang="en-US" emma:confidence="0">
                  <emma:literal>Karp.</emma:literal>
                </emma:interpretation>
                <emma:interpretation id="interp131" emma:lang="en-US" emma:confidence="0">
                  <emma:literal>Karp,</emma:literal>
                </emma:interpretation>
                <emma:interpretation id="interp132" emma:lang="en-US" emma:confidence="0">
                  <emma:literal>Karp).</emma:literal>
                </emma:interpretation>
                <emma:interpretation id="interp133" emma:lang="en-US" emma:confidence="0">
                  <emma:literal>(qup&gt;^</emma:literal>
                </emma:interpretation>
                <emma:interpretation id="interp134" emma:lang="en-US" emma:confidence="0">
                  <emma:literal>Karp),</emma:literal>
                </emma:interpretation>
              </emma:one-of>
            </emma:emma>
          </inkml:annotationXML>
          <inkml:trace contextRef="#ctx0" brushRef="#br0" timeOffset="135374.743">2186 12749 1935,'7'-19'5031,"-7"19"0,1-26-387,-6 1-2709,5 25-516,-13-36-387,13 36-387,-17-30 0,17 30-258,-23-23-129,23 23-129,-29-2 0,13 4 0,-1 14-129,0 8 0,-3 9-129,1 6 129,1 0 0,1 3 0,2-2 0,4-2 0,4-8-129,2-1 129,5-14 129,0-15-258,16 11 129,3-11 0,1-9 0,6-10 0,-1-5 129,2-7-129,-2 1 0,1 0 129,-4 4 0,-3 3 0,-3 5 0,-16 18 0,21-7 0,-15 18 0,-5 8 0,-1 13 0,0 11-129,-4 12 0,-2 10 0,2 3-129,-2 6 0,1-4 0,5 6 0,0-12 129,0-10-129,2-7 129,3-15 0,3-10 129,-8-22 0,22 6 129,-9-13 129,7-14-129,-3-9 129,7-5-129,-1-5 129,1-1-258,2 0 129,0 2-129,-3 5-129,-6 0-258,2 11-129,-9-3-387,8 20-2064,-9-9-2193,-9 15-258,7-17-516,-7 17 258</inkml:trace>
          <inkml:trace contextRef="#ctx0" brushRef="#br0" timeOffset="145008.294">2867 12548 2967,'0'0'2709,"0"0"0,-10-11-387,10 11-129,0 0-387,0 0 129,0 0-387,0 0 0,-19-5-516,19 5-129,0 0-129,0 12-387,0 4 0,0 8-258,2 3 0,6 9-129,1 5 0,2 5 0,2-3 0,2-3 0,-3-7 0,1-9 0,-1-4 0,-12-20 0,18 13 0,-18-13 129,15-6 0,-7-11 0,1-6 0,1-5 129,-2-6-129,2-2 129,0-4-129,3-4 0,-1 8 0,-2-1-129,0 10 0,0 2-129,0 10-129,-10 15-258,17-7-774,-17 7-3354,0 0-387,6 8-129,-6-8-516</inkml:trace>
          <inkml:trace contextRef="#ctx0" brushRef="#br0" timeOffset="145499.3221">3574 12445 2709,'0'0'5289,"0"-20"-516,0 20-903,0 0-1806,0 0-387,0 0-387,-16 10-258,16 12-387,-6 0-129,6 13-258,0 7 0,0 13 0,2 11-516,2 3 258,0 6-258,2-2 0,0 2-129,-3-11-129,2-1-387,-5-26-645,6 8-516,-6-24-2064,-4-5-774,4-16-387</inkml:trace>
          <inkml:trace contextRef="#ctx0" brushRef="#br0" timeOffset="146759.3942">1735 12285 4644,'-17'-1'5289,"17"1"-387,-12 20-387,-12-6-3096,15 22-129,-16-1-258,3 22-516,-3 7 0,3 19 0,2 9-387,9 14 0,8 0-129,3 2 129,18-5-129,5-7 0,12-11-129,2-15-129,9-13-258,-11-34-903,10 2-3354,-2-12-129,-3-13-387,-2-3-516</inkml:trace>
          <inkml:trace contextRef="#ctx0" brushRef="#br0" timeOffset="145871.3434">3555 12408 1548,'0'-37'4902,"10"20"387,9 5-387,7-11-1935,11 19-1419,-9-13-387,18 17-387,-10 0-387,4 3 0,-3 8-129,-4 6-258,-9 3 258,-5 6-258,-10-2 258,-8 2-258,-1 6 0,-19-3-387,-1 7-387,-20-19-1419,0 13-2580,-4-5-387,-3-1-258,-1-8 129</inkml:trace>
          <inkml:trace contextRef="#ctx0" brushRef="#br0" timeOffset="146151.3594">3933 12221 5934,'81'-17'5547,"-29"14"-516,5 7-387,-4-1-3225,27 24-387,-10-4-387,5 17 0,-15 7-387,-7 16-129,-19 8 0,-15 6-129,-19 20-129,-23-4-387,-16 18-1548,-25-8-2838,-18-5-129,-14-7-516,-12-4-258</inkml:trace>
          <inkml:trace contextRef="#ctx0" brushRef="#br0" timeOffset="164579.4134">1377 12211 903,'0'0'5031,"0"0"387,0 0-516,0 0-2064,-23 0-1032,23 19-258,-11 4-387,4 18-516,-8 2 0,3 19-258,-4 13 0,3 10-258,3 14 0,4 7 0,3 2-258,3 3 258,8-4-258,6-4 258,7-13-129,7-8-129,7-16 0,0-22-516,19 3-2580,-10-27-1806,4-6-387,-4-11-258,-4-3-128</inkml:trace>
          <inkml:trace contextRef="#ctx0" brushRef="#br0" timeOffset="147467.4347">5494 12630 1548,'4'21'5289,"-4"-21"-129,0 0-129,10 28-2193,-10-28-1161,0 0-387,0 0-645,5-16-129,-2-2-258,8-4-129,-1-11 129,3-1-258,3-9 129,2 3 0,-1-4 0,2 4 0,-2 5 129,-4 10-129,-2 5 0,-11 20 129,18-13-129,-18 13-129,8 8 129,-5 9-129,0 10 0,-2 1 0,1 8 0,-1 1-129,5 0 258,-2 3-129,2-2-129,-2-6 0,2 0-258,-6-32-516,19 31-4128,-19-31-129,0 0-258,0 0-387</inkml:trace>
        </inkml:traceGroup>
        <inkml:traceGroup>
          <inkml:annotationXML>
            <emma:emma xmlns:emma="http://www.w3.org/2003/04/emma" version="1.0">
              <emma:interpretation id="{7245D187-AEE7-44C7-9828-011DBB5DEBE8}" emma:medium="tactile" emma:mode="ink">
                <msink:context xmlns:msink="http://schemas.microsoft.com/ink/2010/main" type="inkWord" rotatedBoundingBox="9538,14151 13864,13616 14037,15022 9711,15556"/>
              </emma:interpretation>
              <emma:one-of disjunction-type="recognition" id="oneOf27">
                <emma:interpretation id="interp135" emma:lang="en-US" emma:confidence="0">
                  <emma:literal>Thorp</emma:literal>
                </emma:interpretation>
                <emma:interpretation id="interp136" emma:lang="en-US" emma:confidence="0">
                  <emma:literal>Twerp</emma:literal>
                </emma:interpretation>
                <emma:interpretation id="interp137" emma:lang="en-US" emma:confidence="0">
                  <emma:literal>T)v~1^</emma:literal>
                </emma:interpretation>
                <emma:interpretation id="interp138" emma:lang="en-US" emma:confidence="0">
                  <emma:literal>T)V~1^</emma:literal>
                </emma:interpretation>
                <emma:interpretation id="interp139" emma:lang="en-US" emma:confidence="0">
                  <emma:literal>thorp</emma:literal>
                </emma:interpretation>
              </emma:one-of>
            </emma:emma>
          </inkml:annotationXML>
          <inkml:trace contextRef="#ctx0" brushRef="#br0" timeOffset="170407.7468">8611 11695 4902,'0'0'5418,"0"0"-258,0 0-387,0 0-2580,0 0-903,0 0-258,10 24-387,-2 5-258,1 10-129,7 9-129,-2 14 0,7 7 0,1 7-129,-1-2 129,5-4-129,-3-7-129,0-16 129,-2-13 0,-1-17 0,0-15 129,2-14-129,-1-15 0,-1-15 0,5-4 258,-4-12-258,-1-1 129,0-1-129,-3 4 0,-5 9 129,-2 6-129,-3 10-129,-3 6-387,-4 25-645,0 0-3741,0 0 0,0 0-516,12 19-387</inkml:trace>
          <inkml:trace contextRef="#ctx0" brushRef="#br0" timeOffset="171106.7868">9707 11952 516,'5'13'4128,"-5"-13"516,0 0-1548,0 0-129,2-16-903,-2 16-129,0 0-516,0 0-129,8-30-516,-8 30-129,3-17-129,-3 17-258,0 0 129,10-22-129,-10 22-129,0 0 0,13-25 0,-7 8 0,1-4 129,6-2-129,3-3 129,4 5-129,3-6 0,1 6 0,5 6 0,-2 9 0,-1 6-129,-1 13 0,-3 9 0,-2 5 0,0 3 0,-2 6 0,1-3 0,2-2 0,1-10 0,1-8 0,4-13 0,0 0 0,2-3 0,-1-11 0,-2-9 0,-1 3 0,-4-9 129,0 3-129,-2 3 0,-3-2-129,1 3-129,-7-6-129,9 17-645,-18-15-1806,13 17-2064,-14 9-258,26-14-258,-26 14-258</inkml:trace>
          <inkml:trace contextRef="#ctx0" brushRef="#br0" timeOffset="171415.8044">10780 11523 7482,'-10'-13'5418,"-10"7"-516,20 6-129,-17 18-3354,5 0-387,12 22-516,0 7-129,0 16-129,6 13-129,4 9 0,0 8-129,3 4 0,-2-1 0,-1-7-129,0-5 0,-1-14-258,0-12 0,-9-19-903,8 2-516,-8-41-2967,-1 16-387,-4-25 0,3-15-258</inkml:trace>
          <inkml:trace contextRef="#ctx0" brushRef="#br0" timeOffset="171679.8195">10776 11678 5031,'12'-105'5289,"-2"75"-129,-1 1-258,11 14-2451,-10-20-903,24 13-387,-8-4-516,14 9-129,-7 3-258,4 12 0,-4 4-258,-8 16 129,-7 13-129,-11 4-129,-7 6 0,-7-1 0,-6 0 0,-11-4-129,1 0-258,-7-15-774,11 7-3483,-12-11-129,2-1-387,-1-6-387</inkml:trace>
          <inkml:trace contextRef="#ctx0" brushRef="#br0" timeOffset="148027.4667">6756 11937 4773,'19'-4'5289,"1"-3"-129,-20 7-1290,41-6-1677,-25-8-258,27 14-516,-9-3-387,16 3-258,-2 0-258,5 0-258,-3 0 0,-2 0-129,-2 0 0,-10 0-129,-5 0-129,-6 0 0,-7 0-258,-18 0-516,20 0-2451,-20 0-1806,-10 0-129,-14-6-645,-2 6 258</inkml:trace>
          <inkml:trace contextRef="#ctx0" brushRef="#br0" timeOffset="148283.4813">7019 11939 7224,'9'57'5289,"0"-18"-258,-1 7-129,-8-3-3741,13 18-516,-6-6-129,2 1-387,-3-7-129,-1-2-129,-2-10 129,0-8-129,-2-5-129,-1 0 129,0-8-129,0-16-258,0 32-774,0-32-3354,0 0-516,-1 19 0,1-19-387</inkml:trace>
          <inkml:trace contextRef="#ctx0" brushRef="#br0" timeOffset="163799.3688">7766 11584 5676,'3'-15'5418,"-3"15"-387,0-18-1419,0 18-1419,0 0-774,0 0-129,0 0-516,26 12-129,-12 9-258,8 12 0,4 4-129,5 18 0,0 17-129,2 5 0,-5 14 0,-7 2-129,-7 8 0,-11-2-129,-3 1 129,-17-4-129,-9-4 129,-4-7-258,-3-8 0,-10-8-129,9 2-774,-13-20-3612,17-5-387,1-16-387,6-3-516</inkml:trace>
        </inkml:traceGroup>
      </inkml:traceGroup>
    </inkml:traceGroup>
    <inkml:traceGroup>
      <inkml:annotationXML>
        <emma:emma xmlns:emma="http://www.w3.org/2003/04/emma" version="1.0">
          <emma:interpretation id="{57129010-52EA-448A-82FF-2F086D8CE789}" emma:medium="tactile" emma:mode="ink">
            <msink:context xmlns:msink="http://schemas.microsoft.com/ink/2010/main" type="paragraph" rotatedBoundingBox="2971,16554 20228,15619 20289,16731 3031,17666" alignmentLevel="1"/>
          </emma:interpretation>
        </emma:emma>
      </inkml:annotationXML>
      <inkml:traceGroup>
        <inkml:annotationXML>
          <emma:emma xmlns:emma="http://www.w3.org/2003/04/emma" version="1.0">
            <emma:interpretation id="{716129D6-90EC-46BB-8F54-23C853047D2B}" emma:medium="tactile" emma:mode="ink">
              <msink:context xmlns:msink="http://schemas.microsoft.com/ink/2010/main" type="line" rotatedBoundingBox="2971,16554 20228,15619 20289,16731 3031,17666"/>
            </emma:interpretation>
          </emma:emma>
        </inkml:annotationXML>
        <inkml:traceGroup>
          <inkml:annotationXML>
            <emma:emma xmlns:emma="http://www.w3.org/2003/04/emma" version="1.0">
              <emma:interpretation id="{7CB93AA4-8934-4531-A202-69B5DB2DD0E6}" emma:medium="tactile" emma:mode="ink">
                <msink:context xmlns:msink="http://schemas.microsoft.com/ink/2010/main" type="inkWord" rotatedBoundingBox="2984,16790 3400,16768 3422,17168 3006,17191"/>
              </emma:interpretation>
              <emma:one-of disjunction-type="recognition" id="oneOf28">
                <emma:interpretation id="interp140" emma:lang="en-US" emma:confidence="0">
                  <emma:literal>=</emma:literal>
                </emma:interpretation>
                <emma:interpretation id="interp141" emma:lang="en-US" emma:confidence="0">
                  <emma:literal>E</emma:literal>
                </emma:interpretation>
                <emma:interpretation id="interp142" emma:lang="en-US" emma:confidence="0">
                  <emma:literal>I</emma:literal>
                </emma:interpretation>
                <emma:interpretation id="interp143" emma:lang="en-US" emma:confidence="0">
                  <emma:literal>F</emma:literal>
                </emma:interpretation>
                <emma:interpretation id="interp144" emma:lang="en-US" emma:confidence="0">
                  <emma:literal>¥</emma:literal>
                </emma:interpretation>
              </emma:one-of>
            </emma:emma>
          </inkml:annotationXML>
          <inkml:trace contextRef="#ctx0" brushRef="#br0" timeOffset="172834.8856">192 14719 8643,'0'0'5676,"0"0"-516,28 0 0,-8-9-4128,18 5-387,-2-5-258,7 7-387,-1 2-258,-10-4-1161,11 4-3483,-10 0-129,0-2-516,-6-5-387</inkml:trace>
          <inkml:trace contextRef="#ctx0" brushRef="#br0" timeOffset="172443.8632">181 14319 5547,'0'0'5418,"27"20"-258,-5-20-516,13 0-3096,-4-8-774,16 6 129,-3-8-516,2 5 0,-5 0-258,-1-2-258,-7 7 0,-11-3-387,-4 3-258,-18 0-1290,0 0-2580,0 0-516,-7 0-258,-14 7 129</inkml:trace>
          <inkml:trace contextRef="#ctx0" brushRef="#br0" timeOffset="172639.8744">271 14596 5289,'15'2'5418,"9"-2"-258,3-8-516,7 14-2709,-9-15-1032,13 5-258,-6 1-645,-9-18-1161,10 21-3225,-33 0-774,0 0 129,5 11-516</inkml:trace>
        </inkml:traceGroup>
        <inkml:traceGroup>
          <inkml:annotationXML>
            <emma:emma xmlns:emma="http://www.w3.org/2003/04/emma" version="1.0">
              <emma:interpretation id="{15A6288F-6F1A-4EB7-845C-9537FC2C2440}" emma:medium="tactile" emma:mode="ink">
                <msink:context xmlns:msink="http://schemas.microsoft.com/ink/2010/main" type="inkWord" rotatedBoundingBox="5673,16369 6800,16624 6605,17487 5478,17232"/>
              </emma:interpretation>
              <emma:one-of disjunction-type="recognition" id="oneOf29">
                <emma:interpretation id="interp145" emma:lang="en-US" emma:confidence="0">
                  <emma:literal>4</emma:literal>
                </emma:interpretation>
                <emma:interpretation id="interp146" emma:lang="en-US" emma:confidence="0">
                  <emma:literal>%</emma:literal>
                </emma:interpretation>
                <emma:interpretation id="interp147" emma:lang="en-US" emma:confidence="0">
                  <emma:literal>7</emma:literal>
                </emma:interpretation>
                <emma:interpretation id="interp148" emma:lang="en-US" emma:confidence="0">
                  <emma:literal>*</emma:literal>
                </emma:interpretation>
                <emma:interpretation id="interp149" emma:lang="en-US" emma:confidence="0">
                  <emma:literal>e</emma:literal>
                </emma:interpretation>
              </emma:one-of>
            </emma:emma>
          </inkml:annotationXML>
          <inkml:trace contextRef="#ctx0" brushRef="#br0" timeOffset="174742.9947">3061 14098 258,'23'4'4644,"-5"2"0,-18-6-903,0 0-1290,14 0-516,-14-14-387,0 14-258,0-23-387,0 23-129,-7-31-258,-2 15-129,-7-1-129,-2 9 0,-8 4-258,-3 4 129,-4 6-129,-1 14 129,-2 6-258,2 8 129,1 4 0,7 3-129,6-3 129,9-5 0,8-2-129,3-5 129,6-9 0,11-13 0,9-4 0,1-8-129,4-11 258,2-4-258,0-7 129,-3 1 0,-3-1 129,-1 3-129,-9 9 129,1-2 0,-18 20-129,21-1 129,-14 15-129,-1 20 129,1 16-129,0 17 0,0 6 0,-1 17-129,1-3 129,0 1-129,-2-6 0,0-10 0,-2-19 0,2-19 0,-4-7 129,-1-27-129,0 0 129,0 0 129,14 0-129,-5-11 0,1-6 129,-10 17 0,27-29 0,-11 12 0,-2 0-258,2-4 129,2 2-645,-10-11-903,9 7-2967,-4-1-645,-3 6-129,1-4-258</inkml:trace>
          <inkml:trace contextRef="#ctx0" brushRef="#br0" timeOffset="175111.0158">3620 14165 3483,'0'0'5160,"15"-9"0,-15 9-387,20 35-2838,-13-16-1032,14 20-129,-4 3-516,4 8 0,-1-2-129,5-1-129,-4-15 0,3-10 0,-5-15 129,1-7 0,-3-13 0,3-11 129,-3-10-129,-1-4 129,-3-5 0,0 7-129,-3-1 0,0 1 129,-2 10-516,-6-5-129,-2 31-903,0-28-2322,0 28-1290,0 0-387,0 0-387</inkml:trace>
        </inkml:traceGroup>
        <inkml:traceGroup>
          <inkml:annotationXML>
            <emma:emma xmlns:emma="http://www.w3.org/2003/04/emma" version="1.0">
              <emma:interpretation id="{FE4117D0-447C-4B33-AF56-8A7D5792D832}" emma:medium="tactile" emma:mode="ink">
                <msink:context xmlns:msink="http://schemas.microsoft.com/ink/2010/main" type="inkWord" rotatedBoundingBox="7397,16419 9512,16035 9669,16901 7554,17285"/>
              </emma:interpretation>
              <emma:one-of disjunction-type="recognition" id="oneOf30">
                <emma:interpretation id="interp150" emma:lang="en-US" emma:confidence="1">
                  <emma:literal>pun</emma:literal>
                </emma:interpretation>
                <emma:interpretation id="interp151" emma:lang="en-US" emma:confidence="0">
                  <emma:literal>Pun</emma:literal>
                </emma:interpretation>
                <emma:interpretation id="interp152" emma:lang="en-US" emma:confidence="0">
                  <emma:literal>porn</emma:literal>
                </emma:interpretation>
                <emma:interpretation id="interp153" emma:lang="en-US" emma:confidence="0">
                  <emma:literal>pus</emma:literal>
                </emma:interpretation>
                <emma:interpretation id="interp154" emma:lang="en-US" emma:confidence="0">
                  <emma:literal>purr</emma:literal>
                </emma:interpretation>
              </emma:one-of>
            </emma:emma>
          </inkml:annotationXML>
          <inkml:trace contextRef="#ctx0" brushRef="#br0" timeOffset="175388.0316">4614 14024 7224,'24'-6'5160,"-24"6"0,3 12-129,12 22-4128,-15-2-258,0 16-387,1 16 0,6 11-129,2 1-129,2 4 0,2 5-516,-3-11 129,6 2-387,-15-29-774,19 5-1548,-10-28-2064,-10-24-129,6 14-516</inkml:trace>
          <inkml:trace contextRef="#ctx0" brushRef="#br0" timeOffset="175676.0481">4713 14039 5934,'27'-62'5547,"-8"35"-129,8 8-645,-6-4-3483,18 23-387,-6 0-516,4 19 0,-6 4-258,-3 15 0,-8 2-129,-9 1 0,-9 1-129,-2-10 0,-8-1-258,-16-10 0,1 2-258,-14-15-387,13 14-1677,-11-20-2322,7 0-129,3 1-516</inkml:trace>
          <inkml:trace contextRef="#ctx0" brushRef="#br0" timeOffset="176073.0708">5493 13975 3999,'-15'2'5160,"15"28"-258,3-13-129,9 4-3612,5 16-516,-1-9-258,4 9-129,-3-10-129,4-1 387,-21-26-258,36 17 0,-22-19 258,5-11-129,-5-10 0,3-3-129,-5-12 0,1-2 129,-3-1-258,3 1-129,-5 6 0,-2-1-387,-6 35-903,13-24-3354,-13 24-516,11-15-129,-11 15-516</inkml:trace>
          <inkml:trace contextRef="#ctx0" brushRef="#br0" timeOffset="176847.1151">6275 14071 2451,'-8'-32'4515,"8"32"0,1-32-2064,-1-4-774,20 23-258,-14-14 0,15 20-387,-9-10-129,14 17-129,-11 0 0,8 7-387,-4 10-129,1 2 0,1-5-129,-1 3 0,-1-7 129,1 0-129,-1-10 0,2-1 129,-2-16-129,1-1-129,3-6 129,-2-3-129,-1 3-129,-1-5-258,1 14-387,-10-17-774,13 20-2838,-23 12-645,14-16-516,-14 16 129</inkml:trace>
        </inkml:traceGroup>
        <inkml:traceGroup>
          <inkml:annotationXML>
            <emma:emma xmlns:emma="http://www.w3.org/2003/04/emma" version="1.0">
              <emma:interpretation id="{43379781-C13C-45B6-8FBF-1548760D8174}" emma:medium="tactile" emma:mode="ink">
                <msink:context xmlns:msink="http://schemas.microsoft.com/ink/2010/main" type="inkWord" rotatedBoundingBox="9572,17103 9767,16134 10112,16203 9917,17173"/>
              </emma:interpretation>
              <emma:one-of disjunction-type="recognition" id="oneOf31">
                <emma:interpretation id="interp155" emma:lang="en-US" emma:confidence="1">
                  <emma:literal>p</emma:literal>
                </emma:interpretation>
                <emma:interpretation id="interp156" emma:lang="en-US" emma:confidence="0">
                  <emma:literal>P</emma:literal>
                </emma:interpretation>
                <emma:interpretation id="interp157" emma:lang="en-US" emma:confidence="0">
                  <emma:literal>"</emma:literal>
                </emma:interpretation>
                <emma:interpretation id="interp158" emma:lang="en-US" emma:confidence="0">
                  <emma:literal>r</emma:literal>
                </emma:interpretation>
                <emma:interpretation id="interp159" emma:lang="en-US" emma:confidence="0">
                  <emma:literal>n</emma:literal>
                </emma:interpretation>
              </emma:one-of>
            </emma:emma>
          </inkml:annotationXML>
          <inkml:trace contextRef="#ctx0" brushRef="#br0" timeOffset="177101.1296">6934 13759 8256,'0'0'5289,"1"10"-129,-1 25-1806,-10-10-2322,10 26-258,-3 2-516,3 11-129,0 10-129,0 15 0,3 1-129,4-4 0,3-3-258,-3-12 129,5-7-387,-12-18-645,17 11-1290,-16-37-2451,-1-20-129,0 0-129</inkml:trace>
          <inkml:trace contextRef="#ctx0" brushRef="#br0" timeOffset="177395.1464">6966 13847 4644,'23'-48'5418,"-3"19"-129,5 11-387,-4-13-3225,24 29-516,-13-11-516,10 15-129,-6 9-129,-6 16-258,-12 4 0,-6 8-129,-12 2-129,-6 6 129,-14-1 0,-9-2 0,-3-3-387,-10-14-258,12 16-1419,-10-20-2709,4-3-645,6-12-129,4-6 129</inkml:trace>
        </inkml:traceGroup>
        <inkml:traceGroup>
          <inkml:annotationXML>
            <emma:emma xmlns:emma="http://www.w3.org/2003/04/emma" version="1.0">
              <emma:interpretation id="{57451A16-4D51-48CF-ACC8-005611545944}" emma:medium="tactile" emma:mode="ink">
                <msink:context xmlns:msink="http://schemas.microsoft.com/ink/2010/main" type="inkWord" rotatedBoundingBox="11632,16290 12244,16257 12273,16800 11661,16833"/>
              </emma:interpretation>
              <emma:one-of disjunction-type="recognition" id="oneOf32">
                <emma:interpretation id="interp160" emma:lang="en-US" emma:confidence="0">
                  <emma:literal>=</emma:literal>
                </emma:interpretation>
                <emma:interpretation id="interp161" emma:lang="en-US" emma:confidence="0">
                  <emma:literal>I</emma:literal>
                </emma:interpretation>
                <emma:interpretation id="interp162" emma:lang="en-US" emma:confidence="0">
                  <emma:literal>¥</emma:literal>
                </emma:interpretation>
                <emma:interpretation id="interp163" emma:lang="en-US" emma:confidence="0">
                  <emma:literal>E</emma:literal>
                </emma:interpretation>
                <emma:interpretation id="interp164" emma:lang="en-US" emma:confidence="0">
                  <emma:literal>Z</emma:literal>
                </emma:interpretation>
              </emma:one-of>
            </emma:emma>
          </inkml:annotationXML>
          <inkml:trace contextRef="#ctx0" brushRef="#br0" timeOffset="180260.3103">8822 13884 3870,'20'7'5289,"-1"-7"-129,10 0-258,-5-21-2967,29 21 0,-9-19-774,19 8-129,-7-7-516,3 6-258,-6 1 0,-5 6-129,-9 4-129,-9 1 0,-9 0 0,-21 0-258,19 17-258,-19-17-774,0 17-2967,-7-5-774,-10 2-516,-10 2 0</inkml:trace>
          <inkml:trace contextRef="#ctx0" brushRef="#br0" timeOffset="180476.3227">8967 14113 4257,'17'5'5676,"9"-5"-387,2-7-516,23 7-2838,-20-15-516,13 11-645,-8-3-129,-2 3-516,-6 4-258,-13-2-645,1 9-645,-16-7-2709,-10 10-1032,10-10 0,-30 18-516</inkml:trace>
          <inkml:trace contextRef="#ctx0" brushRef="#br0" timeOffset="180703.3357">9017 14306 6837,'0'23'5418,"0"-23"-258,29 17-258,-9-17-3612,21 0-129,1 0-516,8-4-258,-4-2-129,2 1-129,-5-2 0,-9-1-516,1 8-645,-35 0-3354,30-7-645,-30 7-387,23-8-387</inkml:trace>
        </inkml:traceGroup>
        <inkml:traceGroup>
          <inkml:annotationXML>
            <emma:emma xmlns:emma="http://www.w3.org/2003/04/emma" version="1.0">
              <emma:interpretation id="{DA58A802-2A99-4784-ACA9-7EFCC312B743}" emma:medium="tactile" emma:mode="ink">
                <msink:context xmlns:msink="http://schemas.microsoft.com/ink/2010/main" type="inkWord" rotatedBoundingBox="13740,16070 16735,15524 16924,16562 13929,17108"/>
              </emma:interpretation>
              <emma:one-of disjunction-type="recognition" id="oneOf33">
                <emma:interpretation id="interp165" emma:lang="en-US" emma:confidence="0">
                  <emma:literal>94 t</emma:literal>
                </emma:interpretation>
                <emma:interpretation id="interp166" emma:lang="en-US" emma:confidence="0">
                  <emma:literal>91st</emma:literal>
                </emma:interpretation>
                <emma:interpretation id="interp167" emma:lang="en-US" emma:confidence="0">
                  <emma:literal>91 t</emma:literal>
                </emma:interpretation>
                <emma:interpretation id="interp168" emma:lang="en-US" emma:confidence="0">
                  <emma:literal>gut</emma:literal>
                </emma:interpretation>
                <emma:interpretation id="interp169" emma:lang="en-US" emma:confidence="0">
                  <emma:literal>qui</emma:literal>
                </emma:interpretation>
              </emma:one-of>
            </emma:emma>
          </inkml:annotationXML>
          <inkml:trace contextRef="#ctx0" brushRef="#br0" timeOffset="184291.5409">13330 13452 3354,'-17'0'4386,"17"0"129,0 0-1935,0 0-516,-16-6-774,16 6-129,0 0-129,0 0-258,10 0 129,11 2-258,4-2-129,13 0 129,10 0-129,16 0 258,3-3-387,9-5 0,-3 2-129,-3 0-129,-8 3 0,-9-4 0,-13 6-129,-13-1 0,-27 2-258,16 0 0,-16 0-258,-12 0-774,12 0-1290,-28 11-2322,7-5-129,-7-6-774,2 6 516</inkml:trace>
          <inkml:trace contextRef="#ctx0" brushRef="#br0" timeOffset="184527.5544">13646 13446 4257,'-1'49'4773,"1"-18"-258,2 9-258,8 10-3225,-8 8-516,8 14-129,-6-4-129,1 4-129,-1-8-129,-3-3 129,2-11-258,-3-13-258,6 0-1677,-3-20-2193,-3-17-258,0 0-387</inkml:trace>
          <inkml:trace contextRef="#ctx0" brushRef="#br0" timeOffset="181595.3867">11339 13634 5934,'8'-18'4902,"-8"18"-129,-6-17-1548,-14-5-2064,20 22 0,-30-22-387,14 17-129,-10 0-258,0 5-129,-4 11-129,-5 17-258,-1 10 258,2 6-129,-1 11 0,7 2 0,6 2-129,9-4 258,12-5-258,7-15 129,15-13 0,10-14 0,10-10 0,1-15 0,4-13 129,1-7 0,-4-7 129,-4 2-129,-7 0 258,-7 10 0,-8 3-129,-4 13 0,-13 16-129,0 0 0,0 0 0,-10 30-129,-3 10 0,2 9 0,-2 16 0,3 5 0,3 11 0,3-1 0,1 1-129,0 4 129,3-3-129,3-15 129,1-11-129,3-15 129,0-9 0,3-15 0,5-17 0,0-15 0,-2-15 129,6 1-129,1-9 129,3 3-129,-2-1 0,-1 0 0,0 12-387,-5-6-774,13 13-3096,-16-2-774,-12 19-129,18-34-387</inkml:trace>
          <inkml:trace contextRef="#ctx0" brushRef="#br0" timeOffset="182063.4134">12268 13643 2580,'-16'-11'5031,"16"11"258,-15-12-516,15 12-2322,0 0-903,-5 22-387,8 14-387,3 2-387,5 12-129,4 1 129,3 5-258,1-8-129,-2-2 129,2-8-129,-1-6 0,-2-12 0,-16-20 0,24 20-516,-24-20-258,19 2-2451,-19-2-1548,7-11-387,-3-12-258</inkml:trace>
          <inkml:trace contextRef="#ctx0" brushRef="#br0" timeOffset="182339.4292">12646 13602 5805,'14'-30'5418,"-14"30"-645,0 0 0,0 0-3225,0 0-516,2 20-258,-8 3-258,-3 11-258,-5 8-129,-3 5 0,-5 4 0,4 3-129,-4 0-129,1-3 129,1-2-258,0-9 0,4 0-258,-1-15-129,12 8-774,-17-30-1935,22-3-1548,0 0-258,-15 13-258</inkml:trace>
        </inkml:traceGroup>
        <inkml:traceGroup>
          <inkml:annotationXML>
            <emma:emma xmlns:emma="http://www.w3.org/2003/04/emma" version="1.0">
              <emma:interpretation id="{72E6579A-8DA7-46D1-984C-BB50DEADEB72}" emma:medium="tactile" emma:mode="ink">
                <msink:context xmlns:msink="http://schemas.microsoft.com/ink/2010/main" type="inkWord" rotatedBoundingBox="18124,15902 18665,15873 18702,16544 18161,16573"/>
              </emma:interpretation>
              <emma:one-of disjunction-type="recognition" id="oneOf34">
                <emma:interpretation id="interp170" emma:lang="en-US" emma:confidence="1">
                  <emma:literal>ET</emma:literal>
                </emma:interpretation>
                <emma:interpretation id="interp171" emma:lang="en-US" emma:confidence="0">
                  <emma:literal>IT</emma:literal>
                </emma:interpretation>
                <emma:interpretation id="interp172" emma:lang="en-US" emma:confidence="0">
                  <emma:literal>ETC</emma:literal>
                </emma:interpretation>
                <emma:interpretation id="interp173" emma:lang="en-US" emma:confidence="0">
                  <emma:literal>ETH</emma:literal>
                </emma:interpretation>
                <emma:interpretation id="interp174" emma:lang="en-US" emma:confidence="0">
                  <emma:literal>ETA</emma:literal>
                </emma:interpretation>
              </emma:one-of>
            </emma:emma>
          </inkml:annotationXML>
          <inkml:trace contextRef="#ctx0" brushRef="#br0" timeOffset="185427.6059">15343 14028 4386,'24'20'5418,"14"-11"-387,3-9-258,16 11-2967,-5-17-645,15 6-516,-10-4-387,-1 4-129,-7 0-516,-16-1-774,7 8-2451,-24-6-1032,-1 7-516,-15-8-129</inkml:trace>
          <inkml:trace contextRef="#ctx0" brushRef="#br0" timeOffset="184991.5809">15324 13431 3225,'0'0'5031,"0"0"-387,16 14 0,-16-14-2967,50 3-516,-17-3-129,19 6 0,-4-5-516,5 9-129,0-7-129,-3 4 0,-4-6-258,-6 1 129,-7 0-129,-13-2-387,-3 2-258,-17-2-903,0 0-2838,-8-1-516,-15 2-258,-10 3-129</inkml:trace>
          <inkml:trace contextRef="#ctx0" brushRef="#br0" timeOffset="185215.5937">15426 13683 4902,'0'16'5418,"32"-2"-387,-5-14-258,17 6-3354,-8-9-258,13 3-258,-4 0-387,1 0-387,-4 0-129,-8 3-258,-4 10-516,-30-13-1419,0 0-2580,0 0-129,0 16-645,-21-11 387</inkml:trace>
          <inkml:trace contextRef="#ctx0" brushRef="#br0" timeOffset="185795.6269">16692 13304 5934,'15'-17'5418,"5"13"-516,3 4-645,0-5-2838,27 5-258,-2-7-258,21 2-258,-2-3-129,8 1-387,-5-2 0,-2 3 0,-9 4-258,-10-6 129,-6 6-387,-20-3-258,2 9-774,-25-4-2322,0 0-1032,-15 3-516,-5 5 0</inkml:trace>
          <inkml:trace contextRef="#ctx0" brushRef="#br0" timeOffset="186050.6415">17070 13275 2580,'-50'0'5031,"50"0"129,-24 1-516,24 23-2064,0-24-1032,0 50-129,0-12-516,14 16-387,-5 5 0,2 9-258,-1 8-129,-1-2-129,-1-4 0,-2-6-129,-2-8 0,1-11 129,-1-5-258,0-10 129,1-7-387,-5-23-258,2 32-1290,-2-32-2580,-7 17-516,7-17-258,-21 9 129</inkml:trace>
        </inkml:traceGroup>
      </inkml:traceGroup>
    </inkml:traceGroup>
  </inkml:traceGroup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04820" cy="461645"/>
          </a:xfrm>
          <a:prstGeom prst="rect">
            <a:avLst/>
          </a:prstGeom>
        </p:spPr>
        <p:txBody>
          <a:bodyPr vert="horz" lIns="92382" tIns="46191" rIns="92382" bIns="46191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27775" y="0"/>
            <a:ext cx="3004820" cy="461645"/>
          </a:xfrm>
          <a:prstGeom prst="rect">
            <a:avLst/>
          </a:prstGeom>
        </p:spPr>
        <p:txBody>
          <a:bodyPr vert="horz" lIns="92382" tIns="46191" rIns="92382" bIns="46191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8B0CD970-CD09-4724-822C-C586AC9A7F99}" type="datetimeFigureOut">
              <a:rPr lang="en-US"/>
              <a:pPr>
                <a:defRPr/>
              </a:pPr>
              <a:t>8/28/2013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58875" y="692150"/>
            <a:ext cx="4616450" cy="346233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382" tIns="46191" rIns="92382" bIns="46191" rtlCol="0" anchor="ctr"/>
          <a:lstStyle/>
          <a:p>
            <a:pPr lvl="0"/>
            <a:endParaRPr lang="en-US" noProof="0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93420" y="4385628"/>
            <a:ext cx="5547360" cy="4154805"/>
          </a:xfrm>
          <a:prstGeom prst="rect">
            <a:avLst/>
          </a:prstGeom>
        </p:spPr>
        <p:txBody>
          <a:bodyPr vert="horz" lIns="92382" tIns="46191" rIns="92382" bIns="46191" rtlCol="0">
            <a:normAutofit/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769653"/>
            <a:ext cx="3004820" cy="461645"/>
          </a:xfrm>
          <a:prstGeom prst="rect">
            <a:avLst/>
          </a:prstGeom>
        </p:spPr>
        <p:txBody>
          <a:bodyPr vert="horz" lIns="92382" tIns="46191" rIns="92382" bIns="46191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27775" y="8769653"/>
            <a:ext cx="3004820" cy="461645"/>
          </a:xfrm>
          <a:prstGeom prst="rect">
            <a:avLst/>
          </a:prstGeom>
        </p:spPr>
        <p:txBody>
          <a:bodyPr vert="horz" lIns="92382" tIns="46191" rIns="92382" bIns="46191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A74F91C9-C3D1-4588-B28B-EA1D20341342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2930135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915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2E8B90B-E87A-4A88-9CB1-71A47E956C96}" type="slidenum">
              <a:rPr lang="en-US" smtClean="0">
                <a:solidFill>
                  <a:prstClr val="black"/>
                </a:solidFill>
              </a:rPr>
              <a:pPr>
                <a:defRPr/>
              </a:pPr>
              <a:t>1</a:t>
            </a:fld>
            <a:endParaRPr lang="en-US">
              <a:solidFill>
                <a:prstClr val="black"/>
              </a:solidFill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600200"/>
            <a:ext cx="7772400" cy="1470025"/>
          </a:xfrm>
        </p:spPr>
        <p:txBody>
          <a:bodyPr>
            <a:normAutofit/>
          </a:bodyPr>
          <a:lstStyle>
            <a:lvl1pPr algn="ctr"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355975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D3FE1A1-AAA6-447A-9146-FB008EAC9470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AAC5D9-4D02-4355-9F81-DAACC891245E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14400"/>
          </a:xfrm>
        </p:spPr>
        <p:txBody>
          <a:bodyPr>
            <a:normAutofit/>
          </a:bodyPr>
          <a:lstStyle>
            <a:lvl1pPr algn="l">
              <a:defRPr sz="4000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135563"/>
          </a:xfrm>
        </p:spPr>
        <p:txBody>
          <a:bodyPr>
            <a:normAutofit/>
          </a:bodyPr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714353C-F3C6-4085-8161-4F43B3B80014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DD8E536-C3BC-4AF8-BDAE-990257F1A017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06122DC-D15F-4E63-B794-47EEDD81945E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A00F70D-592C-461E-A451-2ECB186765F3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47DF20-6B62-42FD-BBE2-D601524C8725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7F32F3-42F6-4BCC-A530-FA9ABF4AB6EC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A64D6A9-7EEC-4663-A64E-97BE8D07D67E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71AB79-448B-4A22-B124-8CD52AE9430D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0D26700-0B26-4B62-A23E-7B345285D2A4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A8285D-4628-4143-ABC7-15BC7EFC2EAF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A018B7-AB9D-432C-9FFB-AF3C912570DB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98FF512-A535-4841-A8E3-7EA728EAFD1A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109491-8924-47B8-A3F4-89E9093C0498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F5855C-4D77-44B0-9385-CA251612F092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1CC2CE9-B325-4CB4-804D-AEF05B13FCB5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D53F802-CDCB-4EA6-8A17-12F0E9CED9F7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DDA6644-E7CB-4198-83B0-E187ABEED2DB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874C39D-E774-4CE2-AD63-30B8EC54B83F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1459957-F88E-489E-883F-66C83F50371F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9153CE7-5EAA-437E-987A-20949CA3E0C0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914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614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066800"/>
            <a:ext cx="8229600" cy="518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CC9578BF-A6EC-4EA9-9C25-5BCD69A3C80A}" type="datetimeFigureOut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8/28/2013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59AAC96C-50B8-4C85-A244-73E2179D9781}" type="slidenum">
              <a:rPr lang="en-US">
                <a:solidFill>
                  <a:prstClr val="black">
                    <a:tint val="75000"/>
                  </a:prstClr>
                </a:solidFill>
              </a:rPr>
              <a:pPr>
                <a:defRPr/>
              </a:pPr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45" r:id="rId1"/>
    <p:sldLayoutId id="2147483746" r:id="rId2"/>
    <p:sldLayoutId id="2147483747" r:id="rId3"/>
    <p:sldLayoutId id="2147483748" r:id="rId4"/>
    <p:sldLayoutId id="2147483749" r:id="rId5"/>
    <p:sldLayoutId id="2147483750" r:id="rId6"/>
    <p:sldLayoutId id="2147483751" r:id="rId7"/>
    <p:sldLayoutId id="2147483752" r:id="rId8"/>
    <p:sldLayoutId id="2147483753" r:id="rId9"/>
    <p:sldLayoutId id="2147483754" r:id="rId10"/>
    <p:sldLayoutId id="2147483755" r:id="rId11"/>
  </p:sldLayoutIdLst>
  <p:txStyles>
    <p:titleStyle>
      <a:lvl1pPr algn="l" rtl="0" eaLnBrk="0" fontAlgn="base" hangingPunct="0">
        <a:spcBef>
          <a:spcPct val="0"/>
        </a:spcBef>
        <a:spcAft>
          <a:spcPct val="0"/>
        </a:spcAft>
        <a:defRPr sz="36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2pPr>
      <a:lvl3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3pPr>
      <a:lvl4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4pPr>
      <a:lvl5pPr algn="l" rtl="0" eaLnBrk="0" fontAlgn="base" hangingPunct="0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5pPr>
      <a:lvl6pPr marL="4572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6pPr>
      <a:lvl7pPr marL="9144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7pPr>
      <a:lvl8pPr marL="13716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8pPr>
      <a:lvl9pPr marL="1828800" algn="l" rtl="0" fontAlgn="base">
        <a:spcBef>
          <a:spcPct val="0"/>
        </a:spcBef>
        <a:spcAft>
          <a:spcPct val="0"/>
        </a:spcAft>
        <a:defRPr sz="3600">
          <a:solidFill>
            <a:schemeClr val="tx1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customXml" Target="../ink/ink4.xml"/><Relationship Id="rId13" Type="http://schemas.openxmlformats.org/officeDocument/2006/relationships/image" Target="../media/image10.emf"/><Relationship Id="rId18" Type="http://schemas.openxmlformats.org/officeDocument/2006/relationships/customXml" Target="../ink/ink9.xml"/><Relationship Id="rId3" Type="http://schemas.openxmlformats.org/officeDocument/2006/relationships/image" Target="../media/image5.emf"/><Relationship Id="rId21" Type="http://schemas.openxmlformats.org/officeDocument/2006/relationships/image" Target="../media/image14.emf"/><Relationship Id="rId7" Type="http://schemas.openxmlformats.org/officeDocument/2006/relationships/image" Target="../media/image7.emf"/><Relationship Id="rId12" Type="http://schemas.openxmlformats.org/officeDocument/2006/relationships/customXml" Target="../ink/ink6.xml"/><Relationship Id="rId17" Type="http://schemas.openxmlformats.org/officeDocument/2006/relationships/image" Target="../media/image12.emf"/><Relationship Id="rId2" Type="http://schemas.openxmlformats.org/officeDocument/2006/relationships/customXml" Target="../ink/ink1.xml"/><Relationship Id="rId16" Type="http://schemas.openxmlformats.org/officeDocument/2006/relationships/customXml" Target="../ink/ink8.xml"/><Relationship Id="rId20" Type="http://schemas.openxmlformats.org/officeDocument/2006/relationships/customXml" Target="../ink/ink10.xml"/><Relationship Id="rId1" Type="http://schemas.openxmlformats.org/officeDocument/2006/relationships/slideLayout" Target="../slideLayouts/slideLayout2.xml"/><Relationship Id="rId6" Type="http://schemas.openxmlformats.org/officeDocument/2006/relationships/customXml" Target="../ink/ink3.xml"/><Relationship Id="rId11" Type="http://schemas.openxmlformats.org/officeDocument/2006/relationships/image" Target="../media/image9.emf"/><Relationship Id="rId5" Type="http://schemas.openxmlformats.org/officeDocument/2006/relationships/image" Target="../media/image6.emf"/><Relationship Id="rId15" Type="http://schemas.openxmlformats.org/officeDocument/2006/relationships/image" Target="../media/image11.emf"/><Relationship Id="rId23" Type="http://schemas.openxmlformats.org/officeDocument/2006/relationships/image" Target="../media/image15.emf"/><Relationship Id="rId10" Type="http://schemas.openxmlformats.org/officeDocument/2006/relationships/customXml" Target="../ink/ink5.xml"/><Relationship Id="rId19" Type="http://schemas.openxmlformats.org/officeDocument/2006/relationships/image" Target="../media/image13.emf"/><Relationship Id="rId4" Type="http://schemas.openxmlformats.org/officeDocument/2006/relationships/customXml" Target="../ink/ink2.xml"/><Relationship Id="rId9" Type="http://schemas.openxmlformats.org/officeDocument/2006/relationships/image" Target="../media/image8.emf"/><Relationship Id="rId14" Type="http://schemas.openxmlformats.org/officeDocument/2006/relationships/customXml" Target="../ink/ink7.xml"/><Relationship Id="rId22" Type="http://schemas.openxmlformats.org/officeDocument/2006/relationships/customXml" Target="../ink/ink11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3" Type="http://schemas.openxmlformats.org/officeDocument/2006/relationships/image" Target="../media/image21.emf"/><Relationship Id="rId18" Type="http://schemas.openxmlformats.org/officeDocument/2006/relationships/customXml" Target="../ink/ink20.xml"/><Relationship Id="rId26" Type="http://schemas.openxmlformats.org/officeDocument/2006/relationships/customXml" Target="../ink/ink24.xml"/><Relationship Id="rId39" Type="http://schemas.openxmlformats.org/officeDocument/2006/relationships/image" Target="../media/image34.emf"/><Relationship Id="rId21" Type="http://schemas.openxmlformats.org/officeDocument/2006/relationships/image" Target="../media/image25.emf"/><Relationship Id="rId34" Type="http://schemas.openxmlformats.org/officeDocument/2006/relationships/customXml" Target="../ink/ink28.xml"/><Relationship Id="rId42" Type="http://schemas.openxmlformats.org/officeDocument/2006/relationships/customXml" Target="../ink/ink32.xml"/><Relationship Id="rId47" Type="http://schemas.openxmlformats.org/officeDocument/2006/relationships/image" Target="../media/image38.emf"/><Relationship Id="rId7" Type="http://schemas.openxmlformats.org/officeDocument/2006/relationships/image" Target="../media/image18.emf"/><Relationship Id="rId2" Type="http://schemas.openxmlformats.org/officeDocument/2006/relationships/customXml" Target="../ink/ink12.xml"/><Relationship Id="rId16" Type="http://schemas.openxmlformats.org/officeDocument/2006/relationships/customXml" Target="../ink/ink19.xml"/><Relationship Id="rId29" Type="http://schemas.openxmlformats.org/officeDocument/2006/relationships/image" Target="../media/image29.emf"/><Relationship Id="rId1" Type="http://schemas.openxmlformats.org/officeDocument/2006/relationships/slideLayout" Target="../slideLayouts/slideLayout2.xml"/><Relationship Id="rId6" Type="http://schemas.openxmlformats.org/officeDocument/2006/relationships/customXml" Target="../ink/ink14.xml"/><Relationship Id="rId11" Type="http://schemas.openxmlformats.org/officeDocument/2006/relationships/image" Target="../media/image20.emf"/><Relationship Id="rId24" Type="http://schemas.openxmlformats.org/officeDocument/2006/relationships/customXml" Target="../ink/ink23.xml"/><Relationship Id="rId32" Type="http://schemas.openxmlformats.org/officeDocument/2006/relationships/customXml" Target="../ink/ink27.xml"/><Relationship Id="rId37" Type="http://schemas.openxmlformats.org/officeDocument/2006/relationships/image" Target="../media/image33.emf"/><Relationship Id="rId40" Type="http://schemas.openxmlformats.org/officeDocument/2006/relationships/customXml" Target="../ink/ink31.xml"/><Relationship Id="rId45" Type="http://schemas.openxmlformats.org/officeDocument/2006/relationships/image" Target="../media/image37.emf"/><Relationship Id="rId5" Type="http://schemas.openxmlformats.org/officeDocument/2006/relationships/image" Target="../media/image17.emf"/><Relationship Id="rId15" Type="http://schemas.openxmlformats.org/officeDocument/2006/relationships/image" Target="../media/image22.emf"/><Relationship Id="rId23" Type="http://schemas.openxmlformats.org/officeDocument/2006/relationships/image" Target="../media/image26.emf"/><Relationship Id="rId28" Type="http://schemas.openxmlformats.org/officeDocument/2006/relationships/customXml" Target="../ink/ink25.xml"/><Relationship Id="rId36" Type="http://schemas.openxmlformats.org/officeDocument/2006/relationships/customXml" Target="../ink/ink29.xml"/><Relationship Id="rId10" Type="http://schemas.openxmlformats.org/officeDocument/2006/relationships/customXml" Target="../ink/ink16.xml"/><Relationship Id="rId19" Type="http://schemas.openxmlformats.org/officeDocument/2006/relationships/image" Target="../media/image24.emf"/><Relationship Id="rId31" Type="http://schemas.openxmlformats.org/officeDocument/2006/relationships/image" Target="../media/image30.emf"/><Relationship Id="rId44" Type="http://schemas.openxmlformats.org/officeDocument/2006/relationships/customXml" Target="../ink/ink33.xml"/><Relationship Id="rId4" Type="http://schemas.openxmlformats.org/officeDocument/2006/relationships/customXml" Target="../ink/ink13.xml"/><Relationship Id="rId9" Type="http://schemas.openxmlformats.org/officeDocument/2006/relationships/image" Target="../media/image19.emf"/><Relationship Id="rId14" Type="http://schemas.openxmlformats.org/officeDocument/2006/relationships/customXml" Target="../ink/ink18.xml"/><Relationship Id="rId22" Type="http://schemas.openxmlformats.org/officeDocument/2006/relationships/customXml" Target="../ink/ink22.xml"/><Relationship Id="rId27" Type="http://schemas.openxmlformats.org/officeDocument/2006/relationships/image" Target="../media/image28.emf"/><Relationship Id="rId30" Type="http://schemas.openxmlformats.org/officeDocument/2006/relationships/customXml" Target="../ink/ink26.xml"/><Relationship Id="rId35" Type="http://schemas.openxmlformats.org/officeDocument/2006/relationships/image" Target="../media/image32.emf"/><Relationship Id="rId43" Type="http://schemas.openxmlformats.org/officeDocument/2006/relationships/image" Target="../media/image36.emf"/><Relationship Id="rId8" Type="http://schemas.openxmlformats.org/officeDocument/2006/relationships/customXml" Target="../ink/ink15.xml"/><Relationship Id="rId3" Type="http://schemas.openxmlformats.org/officeDocument/2006/relationships/image" Target="../media/image16.emf"/><Relationship Id="rId12" Type="http://schemas.openxmlformats.org/officeDocument/2006/relationships/customXml" Target="../ink/ink17.xml"/><Relationship Id="rId17" Type="http://schemas.openxmlformats.org/officeDocument/2006/relationships/image" Target="../media/image23.emf"/><Relationship Id="rId25" Type="http://schemas.openxmlformats.org/officeDocument/2006/relationships/image" Target="../media/image27.emf"/><Relationship Id="rId33" Type="http://schemas.openxmlformats.org/officeDocument/2006/relationships/image" Target="../media/image31.emf"/><Relationship Id="rId38" Type="http://schemas.openxmlformats.org/officeDocument/2006/relationships/customXml" Target="../ink/ink30.xml"/><Relationship Id="rId46" Type="http://schemas.openxmlformats.org/officeDocument/2006/relationships/customXml" Target="../ink/ink34.xml"/><Relationship Id="rId20" Type="http://schemas.openxmlformats.org/officeDocument/2006/relationships/customXml" Target="../ink/ink21.xml"/><Relationship Id="rId41" Type="http://schemas.openxmlformats.org/officeDocument/2006/relationships/image" Target="../media/image35.emf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emf"/><Relationship Id="rId2" Type="http://schemas.openxmlformats.org/officeDocument/2006/relationships/customXml" Target="../ink/ink35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emf"/><Relationship Id="rId2" Type="http://schemas.openxmlformats.org/officeDocument/2006/relationships/customXml" Target="../ink/ink3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6.emf"/><Relationship Id="rId4" Type="http://schemas.openxmlformats.org/officeDocument/2006/relationships/customXml" Target="../ink/ink3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emf"/><Relationship Id="rId2" Type="http://schemas.openxmlformats.org/officeDocument/2006/relationships/customXml" Target="../ink/ink38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 txBox="1">
            <a:spLocks/>
          </p:cNvSpPr>
          <p:nvPr/>
        </p:nvSpPr>
        <p:spPr bwMode="auto">
          <a:xfrm>
            <a:off x="1447800" y="0"/>
            <a:ext cx="6096000" cy="1143000"/>
          </a:xfrm>
          <a:prstGeom prst="rect">
            <a:avLst/>
          </a:prstGeom>
          <a:solidFill>
            <a:schemeClr val="bg1">
              <a:alpha val="20000"/>
            </a:schemeClr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normAutofit/>
          </a:bodyPr>
          <a:lstStyle/>
          <a:p>
            <a:pPr algn="ctr">
              <a:defRPr/>
            </a:pPr>
            <a:r>
              <a:rPr lang="en-US" sz="4000" dirty="0" smtClean="0">
                <a:solidFill>
                  <a:prstClr val="black"/>
                </a:solidFill>
                <a:latin typeface="Calibri"/>
              </a:rPr>
              <a:t>Propositional Logic</a:t>
            </a:r>
          </a:p>
        </p:txBody>
      </p:sp>
      <p:sp>
        <p:nvSpPr>
          <p:cNvPr id="9" name="Subtitle 2"/>
          <p:cNvSpPr txBox="1">
            <a:spLocks/>
          </p:cNvSpPr>
          <p:nvPr/>
        </p:nvSpPr>
        <p:spPr bwMode="auto">
          <a:xfrm>
            <a:off x="1066800" y="5715000"/>
            <a:ext cx="7620000" cy="1066800"/>
          </a:xfrm>
          <a:prstGeom prst="rect">
            <a:avLst/>
          </a:prstGeom>
          <a:solidFill>
            <a:schemeClr val="bg1">
              <a:alpha val="20000"/>
            </a:schemeClr>
          </a:solidFill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algn="ctr">
              <a:spcBef>
                <a:spcPct val="20000"/>
              </a:spcBef>
              <a:buFont typeface="Arial" charset="0"/>
              <a:buNone/>
              <a:defRPr/>
            </a:pP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Discrete Structures (CS 173)</a:t>
            </a:r>
          </a:p>
          <a:p>
            <a:pPr algn="ctr">
              <a:spcBef>
                <a:spcPct val="20000"/>
              </a:spcBef>
              <a:buFont typeface="Arial" charset="0"/>
              <a:buNone/>
              <a:defRPr/>
            </a:pP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Madhusudan Parthasarathy, </a:t>
            </a:r>
            <a:r>
              <a:rPr lang="en-US" sz="2800" dirty="0" smtClean="0">
                <a:solidFill>
                  <a:prstClr val="black"/>
                </a:solidFill>
                <a:latin typeface="Calibri"/>
              </a:rPr>
              <a:t>University of Illinois</a:t>
            </a:r>
          </a:p>
        </p:txBody>
      </p:sp>
      <p:sp>
        <p:nvSpPr>
          <p:cNvPr id="2" name="Rectangle 1"/>
          <p:cNvSpPr/>
          <p:nvPr/>
        </p:nvSpPr>
        <p:spPr>
          <a:xfrm>
            <a:off x="5821656" y="4944336"/>
            <a:ext cx="2103144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400" b="1" dirty="0" smtClean="0">
                <a:solidFill>
                  <a:schemeClr val="bg1">
                    <a:lumMod val="50000"/>
                  </a:schemeClr>
                </a:solidFill>
              </a:rPr>
              <a:t>School of Athens</a:t>
            </a:r>
          </a:p>
          <a:p>
            <a:r>
              <a:rPr lang="en-US" sz="1400" b="1" dirty="0" smtClean="0">
                <a:solidFill>
                  <a:schemeClr val="bg1">
                    <a:lumMod val="50000"/>
                  </a:schemeClr>
                </a:solidFill>
              </a:rPr>
              <a:t>Fresco by Raphael</a:t>
            </a:r>
          </a:p>
          <a:p>
            <a:r>
              <a:rPr lang="en-US" sz="1400" b="1" dirty="0" smtClean="0">
                <a:solidFill>
                  <a:schemeClr val="bg1">
                    <a:lumMod val="50000"/>
                  </a:schemeClr>
                </a:solidFill>
              </a:rPr>
              <a:t>Wikimedia Common</a:t>
            </a:r>
            <a:r>
              <a:rPr lang="en-US" sz="1400" dirty="0" smtClean="0">
                <a:solidFill>
                  <a:schemeClr val="bg1">
                    <a:lumMod val="50000"/>
                  </a:schemeClr>
                </a:solidFill>
              </a:rPr>
              <a:t>s</a:t>
            </a:r>
            <a:endParaRPr lang="en-US" sz="1400" dirty="0">
              <a:solidFill>
                <a:schemeClr val="bg1">
                  <a:lumMod val="50000"/>
                </a:schemeClr>
              </a:solidFill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81200" y="828973"/>
            <a:ext cx="3733800" cy="48860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Mathematical logic (symbolic logic)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56260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dirty="0" smtClean="0"/>
              <a:t>Study of </a:t>
            </a:r>
            <a:r>
              <a:rPr lang="en-US" i="1" dirty="0" smtClean="0">
                <a:solidFill>
                  <a:srgbClr val="C00000"/>
                </a:solidFill>
              </a:rPr>
              <a:t>inference </a:t>
            </a:r>
            <a:r>
              <a:rPr lang="en-US" dirty="0" smtClean="0"/>
              <a:t>using abstract rules that does not assume any particular knowledge of things or of properties.</a:t>
            </a:r>
          </a:p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E.g.:    All men are mortal</a:t>
            </a:r>
          </a:p>
          <a:p>
            <a:pPr marL="0" indent="0">
              <a:buNone/>
            </a:pPr>
            <a:r>
              <a:rPr lang="en-US" b="1" i="1" dirty="0">
                <a:solidFill>
                  <a:srgbClr val="C00000"/>
                </a:solidFill>
              </a:rPr>
              <a:t>	</a:t>
            </a:r>
            <a:r>
              <a:rPr lang="en-US" b="1" i="1" dirty="0" smtClean="0">
                <a:solidFill>
                  <a:srgbClr val="C00000"/>
                </a:solidFill>
              </a:rPr>
              <a:t>  Socrates is a man</a:t>
            </a:r>
          </a:p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Inference: Socrates is mortal.</a:t>
            </a:r>
          </a:p>
          <a:p>
            <a:pPr marL="0" indent="0">
              <a:buNone/>
            </a:pPr>
            <a:endParaRPr lang="en-US" b="1" i="1" dirty="0">
              <a:solidFill>
                <a:srgbClr val="C00000"/>
              </a:solidFill>
            </a:endParaRPr>
          </a:p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E.g. All  pigs are boisterous</a:t>
            </a:r>
          </a:p>
          <a:p>
            <a:pPr marL="0" indent="0">
              <a:buNone/>
            </a:pPr>
            <a:r>
              <a:rPr lang="en-US" b="1" i="1" dirty="0">
                <a:solidFill>
                  <a:srgbClr val="C00000"/>
                </a:solidFill>
              </a:rPr>
              <a:t>	</a:t>
            </a:r>
            <a:r>
              <a:rPr lang="en-US" b="1" i="1" dirty="0" smtClean="0">
                <a:solidFill>
                  <a:srgbClr val="C00000"/>
                </a:solidFill>
              </a:rPr>
              <a:t>Alfred is a pig.</a:t>
            </a:r>
          </a:p>
          <a:p>
            <a:pPr marL="0" indent="0">
              <a:buNone/>
            </a:pPr>
            <a:r>
              <a:rPr lang="en-US" b="1" i="1" dirty="0">
                <a:solidFill>
                  <a:srgbClr val="C00000"/>
                </a:solidFill>
              </a:rPr>
              <a:t> </a:t>
            </a:r>
            <a:r>
              <a:rPr lang="en-US" b="1" i="1" dirty="0" smtClean="0">
                <a:solidFill>
                  <a:srgbClr val="C00000"/>
                </a:solidFill>
              </a:rPr>
              <a:t>Inference: Alfred is boisterous</a:t>
            </a:r>
            <a:endParaRPr lang="en-US" b="1" i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599269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562600"/>
          </a:xfrm>
        </p:spPr>
        <p:txBody>
          <a:bodyPr/>
          <a:lstStyle/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All </a:t>
            </a:r>
            <a:r>
              <a:rPr lang="en-US" b="1" i="1" dirty="0" err="1" smtClean="0">
                <a:solidFill>
                  <a:srgbClr val="C00000"/>
                </a:solidFill>
              </a:rPr>
              <a:t>snarks</a:t>
            </a:r>
            <a:r>
              <a:rPr lang="en-US" b="1" i="1" dirty="0" smtClean="0">
                <a:solidFill>
                  <a:srgbClr val="C00000"/>
                </a:solidFill>
              </a:rPr>
              <a:t> are </a:t>
            </a:r>
            <a:r>
              <a:rPr lang="en-US" b="1" i="1" dirty="0" err="1" smtClean="0">
                <a:solidFill>
                  <a:srgbClr val="C00000"/>
                </a:solidFill>
              </a:rPr>
              <a:t>frabjous</a:t>
            </a:r>
            <a:endParaRPr lang="en-US" b="1" i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Yeti is a </a:t>
            </a:r>
            <a:r>
              <a:rPr lang="en-US" b="1" i="1" dirty="0" err="1" smtClean="0">
                <a:solidFill>
                  <a:srgbClr val="C00000"/>
                </a:solidFill>
              </a:rPr>
              <a:t>snark</a:t>
            </a:r>
            <a:r>
              <a:rPr lang="en-US" b="1" i="1" dirty="0" smtClean="0">
                <a:solidFill>
                  <a:srgbClr val="C00000"/>
                </a:solidFill>
              </a:rPr>
              <a:t>.</a:t>
            </a:r>
          </a:p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Inference: Yeti is </a:t>
            </a:r>
            <a:r>
              <a:rPr lang="en-US" b="1" i="1" dirty="0" err="1" smtClean="0">
                <a:solidFill>
                  <a:srgbClr val="C00000"/>
                </a:solidFill>
              </a:rPr>
              <a:t>frabjous</a:t>
            </a:r>
            <a:endParaRPr lang="en-US" b="1" i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endParaRPr lang="en-US" b="1" i="1" dirty="0">
              <a:solidFill>
                <a:srgbClr val="C00000"/>
              </a:solidFill>
            </a:endParaRPr>
          </a:p>
          <a:p>
            <a:pPr marL="0" indent="0">
              <a:buNone/>
            </a:pPr>
            <a:r>
              <a:rPr lang="en-US" i="1" dirty="0" smtClean="0">
                <a:solidFill>
                  <a:srgbClr val="C00000"/>
                </a:solidFill>
              </a:rPr>
              <a:t> </a:t>
            </a:r>
            <a:r>
              <a:rPr lang="en-US" dirty="0" smtClean="0"/>
              <a:t>Key idea: Inference is independent of the subjects (men, pigs, </a:t>
            </a:r>
            <a:r>
              <a:rPr lang="en-US" dirty="0" err="1" smtClean="0"/>
              <a:t>snarks</a:t>
            </a:r>
            <a:r>
              <a:rPr lang="en-US" dirty="0" smtClean="0"/>
              <a:t>) and properties (mortality, boisterousness, </a:t>
            </a:r>
            <a:r>
              <a:rPr lang="en-US" dirty="0" err="1" smtClean="0"/>
              <a:t>frabjousness</a:t>
            </a:r>
            <a:r>
              <a:rPr lang="en-US" dirty="0" smtClean="0"/>
              <a:t>).</a:t>
            </a:r>
          </a:p>
          <a:p>
            <a:pPr marL="0" indent="0">
              <a:buNone/>
            </a:pPr>
            <a:endParaRPr lang="en-US" i="1" dirty="0" smtClean="0">
              <a:solidFill>
                <a:srgbClr val="C00000"/>
              </a:solidFill>
            </a:endParaRPr>
          </a:p>
          <a:p>
            <a:pPr marL="0" indent="0">
              <a:buNone/>
            </a:pPr>
            <a:r>
              <a:rPr lang="en-US" i="1" dirty="0" smtClean="0">
                <a:solidFill>
                  <a:srgbClr val="C00000"/>
                </a:solidFill>
              </a:rPr>
              <a:t>Inference follows simply from language!</a:t>
            </a:r>
            <a:endParaRPr lang="en-US" i="1" dirty="0">
              <a:solidFill>
                <a:srgbClr val="C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62497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pPr marL="0" indent="0">
                  <a:buNone/>
                </a:pPr>
                <a:endParaRPr lang="en-US" dirty="0" smtClean="0"/>
              </a:p>
              <a:p>
                <a:pPr marL="0" indent="0">
                  <a:buNone/>
                </a:pPr>
                <a:r>
                  <a:rPr lang="en-US" dirty="0"/>
                  <a:t> </a:t>
                </a:r>
                <a:r>
                  <a:rPr lang="en-US" i="1" dirty="0" smtClean="0">
                    <a:solidFill>
                      <a:srgbClr val="C00000"/>
                    </a:solidFill>
                  </a:rPr>
                  <a:t>All p’s are q.</a:t>
                </a:r>
              </a:p>
              <a:p>
                <a:pPr marL="0" indent="0">
                  <a:buNone/>
                </a:pPr>
                <a:r>
                  <a:rPr lang="en-US" i="1" dirty="0">
                    <a:solidFill>
                      <a:srgbClr val="C00000"/>
                    </a:solidFill>
                  </a:rPr>
                  <a:t> </a:t>
                </a:r>
                <a:r>
                  <a:rPr lang="en-US" i="1" dirty="0" smtClean="0">
                    <a:solidFill>
                      <a:srgbClr val="C00000"/>
                    </a:solidFill>
                  </a:rPr>
                  <a:t>h is a p.</a:t>
                </a:r>
              </a:p>
              <a:p>
                <a:pPr marL="0" indent="0">
                  <a:buNone/>
                </a:pPr>
                <a:r>
                  <a:rPr lang="en-US" i="1" dirty="0">
                    <a:solidFill>
                      <a:srgbClr val="C00000"/>
                    </a:solidFill>
                  </a:rPr>
                  <a:t> </a:t>
                </a:r>
                <a:r>
                  <a:rPr lang="en-US" i="1" dirty="0" smtClean="0">
                    <a:solidFill>
                      <a:srgbClr val="C00000"/>
                    </a:solidFill>
                  </a:rPr>
                  <a:t>Inference: h is q.</a:t>
                </a:r>
              </a:p>
              <a:p>
                <a:pPr marL="0" indent="0">
                  <a:buNone/>
                </a:pPr>
                <a:endParaRPr lang="en-US" i="1" dirty="0" smtClean="0">
                  <a:solidFill>
                    <a:srgbClr val="C00000"/>
                  </a:solidFill>
                </a:endParaRPr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solidFill>
                            <a:srgbClr val="C00000"/>
                          </a:solidFill>
                          <a:latin typeface="Cambria Math"/>
                          <a:ea typeface="Cambria Math"/>
                        </a:rPr>
                        <m:t>∀</m:t>
                      </m:r>
                      <m:r>
                        <a:rPr lang="en-US" b="0" i="1" smtClean="0">
                          <a:solidFill>
                            <a:srgbClr val="C00000"/>
                          </a:solidFill>
                          <a:latin typeface="Cambria Math"/>
                          <a:ea typeface="Cambria Math"/>
                        </a:rPr>
                        <m:t>𝑥</m:t>
                      </m:r>
                      <m:r>
                        <a:rPr lang="en-US" b="0" i="1" smtClean="0">
                          <a:solidFill>
                            <a:srgbClr val="C00000"/>
                          </a:solidFill>
                          <a:latin typeface="Cambria Math"/>
                          <a:ea typeface="Cambria Math"/>
                        </a:rPr>
                        <m:t>. </m:t>
                      </m:r>
                      <m:r>
                        <a:rPr lang="en-US" b="0" i="1" smtClean="0">
                          <a:solidFill>
                            <a:srgbClr val="C00000"/>
                          </a:solidFill>
                          <a:latin typeface="Cambria Math"/>
                          <a:ea typeface="Cambria Math"/>
                        </a:rPr>
                        <m:t>𝑝</m:t>
                      </m:r>
                      <m:d>
                        <m:dPr>
                          <m:ctrlPr>
                            <a:rPr lang="en-US" b="0" i="1" smtClean="0">
                              <a:solidFill>
                                <a:srgbClr val="C00000"/>
                              </a:solidFill>
                              <a:latin typeface="Cambria Math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b="0" i="1" smtClean="0">
                              <a:solidFill>
                                <a:srgbClr val="C00000"/>
                              </a:solidFill>
                              <a:latin typeface="Cambria Math"/>
                              <a:ea typeface="Cambria Math"/>
                            </a:rPr>
                            <m:t>𝑥</m:t>
                          </m:r>
                        </m:e>
                      </m:d>
                      <m:r>
                        <a:rPr lang="en-US" b="0" i="1" smtClean="0">
                          <a:solidFill>
                            <a:srgbClr val="C00000"/>
                          </a:solidFill>
                          <a:latin typeface="Cambria Math"/>
                          <a:ea typeface="Cambria Math"/>
                        </a:rPr>
                        <m:t>⇒</m:t>
                      </m:r>
                      <m:r>
                        <a:rPr lang="en-US" b="0" i="1" smtClean="0">
                          <a:solidFill>
                            <a:srgbClr val="C00000"/>
                          </a:solidFill>
                          <a:latin typeface="Cambria Math"/>
                          <a:ea typeface="Cambria Math"/>
                        </a:rPr>
                        <m:t>𝑞</m:t>
                      </m:r>
                      <m:d>
                        <m:dPr>
                          <m:ctrlPr>
                            <a:rPr lang="en-US" b="0" i="1" smtClean="0">
                              <a:solidFill>
                                <a:srgbClr val="C00000"/>
                              </a:solidFill>
                              <a:latin typeface="Cambria Math"/>
                              <a:ea typeface="Cambria Math"/>
                            </a:rPr>
                          </m:ctrlPr>
                        </m:dPr>
                        <m:e>
                          <m:r>
                            <a:rPr lang="en-US" b="0" i="1" smtClean="0">
                              <a:solidFill>
                                <a:srgbClr val="C00000"/>
                              </a:solidFill>
                              <a:latin typeface="Cambria Math"/>
                              <a:ea typeface="Cambria Math"/>
                            </a:rPr>
                            <m:t>𝑥</m:t>
                          </m:r>
                        </m:e>
                      </m:d>
                    </m:oMath>
                  </m:oMathPara>
                </a14:m>
                <a:endParaRPr lang="en-US" b="0" i="1" dirty="0" smtClean="0">
                  <a:solidFill>
                    <a:srgbClr val="C00000"/>
                  </a:solidFill>
                  <a:ea typeface="Cambria Math"/>
                </a:endParaRPr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solidFill>
                            <a:srgbClr val="C00000"/>
                          </a:solidFill>
                          <a:latin typeface="Cambria Math"/>
                        </a:rPr>
                        <m:t>𝑝</m:t>
                      </m:r>
                      <m:d>
                        <m:dPr>
                          <m:ctrlPr>
                            <a:rPr lang="en-US" b="0" i="1" smtClean="0">
                              <a:solidFill>
                                <a:srgbClr val="C00000"/>
                              </a:solidFill>
                              <a:latin typeface="Cambria Math"/>
                            </a:rPr>
                          </m:ctrlPr>
                        </m:dPr>
                        <m:e>
                          <m:r>
                            <a:rPr lang="en-US" b="0" i="1" smtClean="0">
                              <a:solidFill>
                                <a:srgbClr val="C00000"/>
                              </a:solidFill>
                              <a:latin typeface="Cambria Math"/>
                            </a:rPr>
                            <m:t>h</m:t>
                          </m:r>
                        </m:e>
                      </m:d>
                    </m:oMath>
                  </m:oMathPara>
                </a14:m>
                <a:endParaRPr lang="en-US" b="0" i="1" dirty="0" smtClean="0">
                  <a:solidFill>
                    <a:srgbClr val="C00000"/>
                  </a:solidFill>
                </a:endParaRPr>
              </a:p>
              <a:p>
                <a:pPr marL="0" indent="0">
                  <a:buNone/>
                </a:pPr>
                <a:r>
                  <a:rPr lang="en-US" i="1" dirty="0" smtClean="0">
                    <a:solidFill>
                      <a:srgbClr val="C00000"/>
                    </a:solidFill>
                  </a:rPr>
                  <a:t>                    Inference: q(h)</a:t>
                </a:r>
                <a:endParaRPr lang="en-US" i="1" dirty="0">
                  <a:solidFill>
                    <a:srgbClr val="C00000"/>
                  </a:solidFill>
                </a:endParaRP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74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0585559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81025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dirty="0" smtClean="0"/>
              <a:t>But inference rules needn’t hold in natural language!</a:t>
            </a:r>
            <a:endParaRPr lang="en-US" dirty="0"/>
          </a:p>
          <a:p>
            <a:pPr marL="0" indent="0">
              <a:buNone/>
            </a:pPr>
            <a:r>
              <a:rPr lang="en-US" dirty="0" smtClean="0"/>
              <a:t> … quirks of English</a:t>
            </a:r>
          </a:p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Sam and Sally are programmers.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Inference: Sam is a programmer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   Sam and Sally are together.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  Inference: Sam is together!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So we need a formal language…. logic!</a:t>
            </a:r>
          </a:p>
          <a:p>
            <a:pPr marL="0" indent="0">
              <a:buNone/>
            </a:pPr>
            <a:endParaRPr lang="en-US" dirty="0" smtClean="0"/>
          </a:p>
        </p:txBody>
      </p:sp>
      <p:sp>
        <p:nvSpPr>
          <p:cNvPr id="4" name="Rectangle 3"/>
          <p:cNvSpPr/>
          <p:nvPr/>
        </p:nvSpPr>
        <p:spPr>
          <a:xfrm>
            <a:off x="5029200" y="4648200"/>
            <a:ext cx="56938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algn="ctr"/>
            <a:r>
              <a:rPr lang="en-US" sz="5400" b="1" cap="none" spc="0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effectLst>
                  <a:outerShdw blurRad="50800" dist="39000" dir="5460000" algn="tl">
                    <a:srgbClr val="000000">
                      <a:alpha val="38000"/>
                    </a:srgbClr>
                  </a:outerShdw>
                </a:effectLst>
              </a:rPr>
              <a:t>x</a:t>
            </a:r>
            <a:endParaRPr lang="en-US" sz="5400" b="1" cap="none" spc="0" dirty="0">
              <a:ln w="11430"/>
              <a:gradFill>
                <a:gsLst>
                  <a:gs pos="0">
                    <a:schemeClr val="accent2">
                      <a:tint val="70000"/>
                      <a:satMod val="245000"/>
                    </a:schemeClr>
                  </a:gs>
                  <a:gs pos="75000">
                    <a:schemeClr val="accent2">
                      <a:tint val="90000"/>
                      <a:shade val="60000"/>
                      <a:satMod val="240000"/>
                    </a:schemeClr>
                  </a:gs>
                  <a:gs pos="100000">
                    <a:schemeClr val="accent2">
                      <a:tint val="100000"/>
                      <a:shade val="50000"/>
                      <a:satMod val="240000"/>
                    </a:schemeClr>
                  </a:gs>
                </a:gsLst>
                <a:lin ang="5400000"/>
              </a:gradFill>
              <a:effectLst>
                <a:outerShdw blurRad="50800" dist="39000" dir="5460000" algn="tl">
                  <a:srgbClr val="000000">
                    <a:alpha val="38000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2283944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Propositional logic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990600"/>
            <a:ext cx="8610600" cy="563880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dirty="0" smtClean="0"/>
              <a:t>A </a:t>
            </a:r>
            <a:r>
              <a:rPr lang="en-US" i="1" dirty="0" smtClean="0"/>
              <a:t>proposition </a:t>
            </a:r>
            <a:r>
              <a:rPr lang="en-US" dirty="0" smtClean="0"/>
              <a:t>is a statement that is either true or false.</a:t>
            </a:r>
          </a:p>
          <a:p>
            <a:pPr marL="0" indent="0">
              <a:buNone/>
            </a:pPr>
            <a:endParaRPr lang="en-US" i="1" dirty="0"/>
          </a:p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Examples:</a:t>
            </a:r>
          </a:p>
          <a:p>
            <a:r>
              <a:rPr lang="en-US" i="1" dirty="0" smtClean="0"/>
              <a:t>Socrates is a man</a:t>
            </a:r>
          </a:p>
          <a:p>
            <a:r>
              <a:rPr lang="en-US" i="1" dirty="0" smtClean="0"/>
              <a:t>This car is purple</a:t>
            </a:r>
          </a:p>
          <a:p>
            <a:r>
              <a:rPr lang="en-US" i="1" dirty="0" smtClean="0"/>
              <a:t>43 is prime</a:t>
            </a:r>
          </a:p>
          <a:p>
            <a:endParaRPr lang="en-US" i="1" dirty="0"/>
          </a:p>
          <a:p>
            <a:pPr marL="0" indent="0">
              <a:buNone/>
            </a:pPr>
            <a:r>
              <a:rPr lang="en-US" b="1" i="1" dirty="0" smtClean="0">
                <a:solidFill>
                  <a:srgbClr val="C00000"/>
                </a:solidFill>
              </a:rPr>
              <a:t>Non-examples:</a:t>
            </a:r>
          </a:p>
          <a:p>
            <a:r>
              <a:rPr lang="en-US" i="1" dirty="0" smtClean="0"/>
              <a:t>Trucks</a:t>
            </a:r>
          </a:p>
          <a:p>
            <a:r>
              <a:rPr lang="en-US" i="1" dirty="0" smtClean="0"/>
              <a:t>Hello</a:t>
            </a:r>
          </a:p>
          <a:p>
            <a:r>
              <a:rPr lang="en-US" i="1" dirty="0" err="1" smtClean="0"/>
              <a:t>Trkjkjugirtu</a:t>
            </a:r>
            <a:endParaRPr lang="en-US" i="1" dirty="0" smtClean="0"/>
          </a:p>
          <a:p>
            <a:endParaRPr lang="en-US" i="1" dirty="0"/>
          </a:p>
        </p:txBody>
      </p:sp>
    </p:spTree>
    <p:extLst>
      <p:ext uri="{BB962C8B-B14F-4D97-AF65-F5344CB8AC3E}">
        <p14:creationId xmlns:p14="http://schemas.microsoft.com/office/powerpoint/2010/main" val="17981648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Propositional logic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304800" y="990600"/>
                <a:ext cx="8610600" cy="5638800"/>
              </a:xfrm>
            </p:spPr>
            <p:txBody>
              <a:bodyPr>
                <a:normAutofit/>
              </a:bodyPr>
              <a:lstStyle/>
              <a:p>
                <a:pPr marL="0" indent="0">
                  <a:buNone/>
                </a:pPr>
                <a:r>
                  <a:rPr lang="en-US" sz="2800" i="1" dirty="0" smtClean="0"/>
                  <a:t>Propositional logic talks about Boolean combinations of propositions and inferences we can make about them.</a:t>
                </a:r>
              </a:p>
              <a:p>
                <a:pPr marL="0" indent="0">
                  <a:buNone/>
                </a:pPr>
                <a:endParaRPr lang="en-US" sz="2800" i="1" dirty="0"/>
              </a:p>
              <a:p>
                <a:pPr marL="0" indent="0">
                  <a:buNone/>
                </a:pPr>
                <a:r>
                  <a:rPr lang="en-US" sz="2800" i="1" dirty="0" smtClean="0"/>
                  <a:t>E.g.,  If it is raining, then it is cloudy. </a:t>
                </a:r>
                <a:br>
                  <a:rPr lang="en-US" sz="2800" i="1" dirty="0" smtClean="0"/>
                </a:br>
                <a:r>
                  <a:rPr lang="en-US" sz="2800" i="1" dirty="0" smtClean="0"/>
                  <a:t>          It is not cloudy.</a:t>
                </a:r>
              </a:p>
              <a:p>
                <a:pPr marL="0" indent="0">
                  <a:buNone/>
                </a:pPr>
                <a:r>
                  <a:rPr lang="en-US" sz="2800" i="1" dirty="0"/>
                  <a:t> </a:t>
                </a:r>
                <a:r>
                  <a:rPr lang="en-US" sz="2800" i="1" dirty="0" smtClean="0"/>
                  <a:t>         Inference: It is not raining.</a:t>
                </a:r>
              </a:p>
              <a:p>
                <a:pPr marL="0" indent="0">
                  <a:buNone/>
                </a:pPr>
                <a:endParaRPr lang="en-US" sz="2800" i="1" dirty="0"/>
              </a:p>
              <a:p>
                <a:pPr marL="0" indent="0">
                  <a:buNone/>
                </a:pPr>
                <a:r>
                  <a:rPr lang="en-US" sz="2800" i="1" dirty="0" smtClean="0"/>
                  <a:t>Abstraction:   p: it is raining    q: it is cloudy</a:t>
                </a:r>
              </a:p>
              <a:p>
                <a:pPr marL="0" indent="0">
                  <a:buNone/>
                </a:pPr>
                <a:r>
                  <a:rPr lang="en-US" sz="2800" i="1" dirty="0"/>
                  <a:t> </a:t>
                </a:r>
                <a:r>
                  <a:rPr lang="en-US" sz="2800" i="1" dirty="0" smtClean="0"/>
                  <a:t>                        </a:t>
                </a:r>
                <a14:m>
                  <m:oMath xmlns:m="http://schemas.openxmlformats.org/officeDocument/2006/math">
                    <m:r>
                      <a:rPr lang="en-US" sz="2800" b="0" i="1" smtClean="0">
                        <a:latin typeface="Cambria Math"/>
                      </a:rPr>
                      <m:t>(</m:t>
                    </m:r>
                    <m:r>
                      <a:rPr lang="en-US" sz="2800" b="0" i="1" smtClean="0">
                        <a:latin typeface="Cambria Math"/>
                      </a:rPr>
                      <m:t>𝑝</m:t>
                    </m:r>
                    <m:r>
                      <a:rPr lang="en-US" sz="2800" b="0" i="1" smtClean="0">
                        <a:latin typeface="Cambria Math"/>
                      </a:rPr>
                      <m:t>⇒</m:t>
                    </m:r>
                    <m:r>
                      <a:rPr lang="en-US" sz="2800" b="0" i="1" smtClean="0">
                        <a:latin typeface="Cambria Math"/>
                      </a:rPr>
                      <m:t>𝑞</m:t>
                    </m:r>
                    <m:r>
                      <a:rPr lang="en-US" sz="2800" b="0" i="1" smtClean="0">
                        <a:latin typeface="Cambria Math"/>
                      </a:rPr>
                      <m:t>) </m:t>
                    </m:r>
                    <m:nary>
                      <m:naryPr>
                        <m:chr m:val="⋀"/>
                        <m:subHide m:val="on"/>
                        <m:supHide m:val="on"/>
                        <m:ctrlPr>
                          <a:rPr lang="en-US" sz="2800" b="0" i="1" smtClean="0">
                            <a:latin typeface="Cambria Math"/>
                            <a:ea typeface="Cambria Math"/>
                          </a:rPr>
                        </m:ctrlPr>
                      </m:naryPr>
                      <m:sub/>
                      <m:sup/>
                      <m:e>
                        <m:r>
                          <a:rPr lang="en-US" sz="2800" b="0" i="1" smtClean="0">
                            <a:latin typeface="Cambria Math"/>
                            <a:ea typeface="Cambria Math"/>
                          </a:rPr>
                          <m:t> ∼</m:t>
                        </m:r>
                        <m:r>
                          <a:rPr lang="en-US" sz="2800" b="0" i="1" smtClean="0">
                            <a:latin typeface="Cambria Math"/>
                            <a:ea typeface="Cambria Math"/>
                          </a:rPr>
                          <m:t>𝑞</m:t>
                        </m:r>
                      </m:e>
                    </m:nary>
                  </m:oMath>
                </a14:m>
                <a:endParaRPr lang="en-US" i="1" dirty="0" smtClean="0"/>
              </a:p>
              <a:p>
                <a:pPr marL="0" indent="0">
                  <a:buNone/>
                </a:pPr>
                <a:r>
                  <a:rPr lang="en-US" i="1" dirty="0"/>
                  <a:t>	</a:t>
                </a:r>
                <a:r>
                  <a:rPr lang="en-US" i="1" dirty="0" smtClean="0"/>
                  <a:t>	  Inference: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~ </m:t>
                    </m:r>
                    <m:r>
                      <a:rPr lang="en-US" b="0" i="1" smtClean="0">
                        <a:latin typeface="Cambria Math"/>
                      </a:rPr>
                      <m:t>𝑝</m:t>
                    </m:r>
                  </m:oMath>
                </a14:m>
                <a:endParaRPr lang="en-US" i="1" dirty="0" smtClean="0"/>
              </a:p>
              <a:p>
                <a:pPr marL="0" indent="0">
                  <a:buNone/>
                </a:pPr>
                <a:endParaRPr lang="en-US" i="1" dirty="0" smtClean="0"/>
              </a:p>
              <a:p>
                <a:pPr marL="0" indent="0">
                  <a:buNone/>
                </a:pPr>
                <a:endParaRPr lang="en-US" i="1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304800" y="990600"/>
                <a:ext cx="8610600" cy="5638800"/>
              </a:xfrm>
              <a:blipFill rotWithShape="1">
                <a:blip r:embed="rId2"/>
                <a:stretch>
                  <a:fillRect l="-1415" t="-9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5109535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Propositional logic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304800" y="990600"/>
                <a:ext cx="8610600" cy="5638800"/>
              </a:xfrm>
            </p:spPr>
            <p:txBody>
              <a:bodyPr>
                <a:normAutofit fontScale="92500" lnSpcReduction="20000"/>
              </a:bodyPr>
              <a:lstStyle/>
              <a:p>
                <a:pPr marL="0" indent="0">
                  <a:buNone/>
                </a:pPr>
                <a:r>
                  <a:rPr lang="en-US" i="1" dirty="0" smtClean="0"/>
                  <a:t>Propositions: p, q, r, s, ….</a:t>
                </a:r>
              </a:p>
              <a:p>
                <a:pPr marL="0" indent="0">
                  <a:buNone/>
                </a:pPr>
                <a:r>
                  <a:rPr lang="en-US" i="1" dirty="0" smtClean="0"/>
                  <a:t>Constants: T, F</a:t>
                </a:r>
                <a:br>
                  <a:rPr lang="en-US" i="1" dirty="0" smtClean="0"/>
                </a:br>
                <a:r>
                  <a:rPr lang="en-US" i="1" dirty="0" smtClean="0"/>
                  <a:t>Operators (</a:t>
                </a:r>
                <a:r>
                  <a:rPr lang="en-US" i="1" dirty="0" err="1" smtClean="0"/>
                  <a:t>boolean</a:t>
                </a:r>
                <a:r>
                  <a:rPr lang="en-US" i="1" dirty="0" smtClean="0"/>
                  <a:t>):</a:t>
                </a:r>
              </a:p>
              <a:p>
                <a:pPr marL="0" indent="0">
                  <a:buNone/>
                </a:pPr>
                <a:r>
                  <a:rPr lang="en-US" i="1" dirty="0" smtClean="0"/>
                  <a:t/>
                </a:r>
                <a:br>
                  <a:rPr lang="en-US" i="1" dirty="0" smtClean="0"/>
                </a:b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  <a:ea typeface="Cambria Math"/>
                        </a:rPr>
                        <m:t>∧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 :</m:t>
                      </m:r>
                      <m:r>
                        <m:rPr>
                          <m:nor/>
                        </m:rPr>
                        <a:rPr lang="en-US" b="0" i="0" smtClean="0">
                          <a:latin typeface="Cambria Math"/>
                          <a:ea typeface="Cambria Math"/>
                        </a:rPr>
                        <m:t>and</m:t>
                      </m:r>
                    </m:oMath>
                  </m:oMathPara>
                </a14:m>
                <a:endParaRPr lang="en-US" b="0" i="1" dirty="0" smtClean="0">
                  <a:ea typeface="Cambria Math"/>
                </a:endParaRPr>
              </a:p>
              <a:p>
                <a:pPr marL="0" indent="0">
                  <a:buNone/>
                </a:pPr>
                <a:r>
                  <a:rPr lang="en-US" i="1" dirty="0" smtClean="0"/>
                  <a:t>				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∨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: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𝑜𝑟</m:t>
                    </m:r>
                  </m:oMath>
                </a14:m>
                <a:endParaRPr lang="en-US" i="1" dirty="0" smtClean="0"/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/>
                        </a:rPr>
                        <m:t>¬, ~ :</m:t>
                      </m:r>
                      <m:r>
                        <a:rPr lang="en-US" b="0" i="1" smtClean="0">
                          <a:latin typeface="Cambria Math"/>
                        </a:rPr>
                        <m:t>𝑛𝑜𝑡</m:t>
                      </m:r>
                    </m:oMath>
                  </m:oMathPara>
                </a14:m>
                <a:endParaRPr lang="en-US" i="1" dirty="0" smtClean="0"/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/>
                        </a:rPr>
                        <m:t>⇒: </m:t>
                      </m:r>
                      <m:r>
                        <a:rPr lang="en-US" b="0" i="1" smtClean="0">
                          <a:latin typeface="Cambria Math"/>
                        </a:rPr>
                        <m:t>𝑖𝑚𝑝𝑙𝑖𝑒𝑠</m:t>
                      </m:r>
                    </m:oMath>
                  </m:oMathPara>
                </a14:m>
                <a:endParaRPr lang="en-US" i="1" dirty="0" smtClean="0"/>
              </a:p>
              <a:p>
                <a:pPr marL="0" indent="0">
                  <a:buNone/>
                </a:pPr>
                <a:r>
                  <a:rPr lang="en-US" i="1" dirty="0"/>
                  <a:t>	</a:t>
                </a:r>
                <a:r>
                  <a:rPr lang="en-US" i="1" dirty="0" smtClean="0"/>
                  <a:t>		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/>
                        <a:ea typeface="Cambria Math"/>
                      </a:rPr>
                      <m:t>⟺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 :</m:t>
                    </m:r>
                  </m:oMath>
                </a14:m>
                <a:r>
                  <a:rPr lang="en-US" i="1" dirty="0" smtClean="0"/>
                  <a:t> bi-implication; </a:t>
                </a:r>
                <a:r>
                  <a:rPr lang="en-US" i="1" dirty="0" err="1" smtClean="0"/>
                  <a:t>iff</a:t>
                </a:r>
                <a:endParaRPr lang="en-US" i="1" dirty="0" smtClean="0"/>
              </a:p>
              <a:p>
                <a:pPr marL="0" indent="0">
                  <a:buNone/>
                </a:pPr>
                <a:endParaRPr lang="en-US" i="1" dirty="0" smtClean="0"/>
              </a:p>
              <a:p>
                <a:pPr marL="0" indent="0">
                  <a:buNone/>
                </a:pPr>
                <a:r>
                  <a:rPr lang="en-US" i="1" dirty="0" smtClean="0"/>
                  <a:t>Syntax: Any formula that combines propositions and constants using these operators</a:t>
                </a: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304800" y="990600"/>
                <a:ext cx="8610600" cy="5638800"/>
              </a:xfrm>
              <a:blipFill rotWithShape="1">
                <a:blip r:embed="rId2"/>
                <a:stretch>
                  <a:fillRect l="-1628" t="-281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2043287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p14="http://schemas.microsoft.com/office/powerpoint/2010/main" Requires="p14">
          <p:contentPart p14:bwMode="auto" r:id="rId2">
            <p14:nvContentPartPr>
              <p14:cNvPr id="10" name="Ink 9"/>
              <p14:cNvContentPartPr/>
              <p14:nvPr/>
            </p14:nvContentPartPr>
            <p14:xfrm>
              <a:off x="472048" y="167439"/>
              <a:ext cx="3974400" cy="4505400"/>
            </p14:xfrm>
          </p:contentPart>
        </mc:Choice>
        <mc:Fallback>
          <p:pic>
            <p:nvPicPr>
              <p:cNvPr id="10" name="Ink 9"/>
              <p:cNvPicPr/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459808" y="152319"/>
                <a:ext cx="4002120" cy="45270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">
            <p14:nvContentPartPr>
              <p14:cNvPr id="81" name="Ink 80"/>
              <p14:cNvContentPartPr/>
              <p14:nvPr/>
            </p14:nvContentPartPr>
            <p14:xfrm>
              <a:off x="1216168" y="630399"/>
              <a:ext cx="2027160" cy="182520"/>
            </p14:xfrm>
          </p:contentPart>
        </mc:Choice>
        <mc:Fallback>
          <p:pic>
            <p:nvPicPr>
              <p:cNvPr id="81" name="Ink 80"/>
              <p:cNvPicPr/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1210048" y="613119"/>
                <a:ext cx="2046600" cy="21528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6">
            <p14:nvContentPartPr>
              <p14:cNvPr id="82" name="Ink 81"/>
              <p14:cNvContentPartPr/>
              <p14:nvPr/>
            </p14:nvContentPartPr>
            <p14:xfrm>
              <a:off x="4463368" y="275439"/>
              <a:ext cx="79920" cy="4565880"/>
            </p14:xfrm>
          </p:contentPart>
        </mc:Choice>
        <mc:Fallback>
          <p:pic>
            <p:nvPicPr>
              <p:cNvPr id="82" name="Ink 81"/>
              <p:cNvPicPr/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4445368" y="272199"/>
                <a:ext cx="115560" cy="45734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8">
            <p14:nvContentPartPr>
              <p14:cNvPr id="86" name="Ink 85"/>
              <p14:cNvContentPartPr/>
              <p14:nvPr/>
            </p14:nvContentPartPr>
            <p14:xfrm>
              <a:off x="4772608" y="123159"/>
              <a:ext cx="4129200" cy="5630400"/>
            </p14:xfrm>
          </p:contentPart>
        </mc:Choice>
        <mc:Fallback>
          <p:pic>
            <p:nvPicPr>
              <p:cNvPr id="86" name="Ink 85"/>
              <p:cNvPicPr/>
              <p:nvPr/>
            </p:nvPicPr>
            <p:blipFill>
              <a:blip r:embed="rId9"/>
              <a:stretch>
                <a:fillRect/>
              </a:stretch>
            </p:blipFill>
            <p:spPr>
              <a:xfrm>
                <a:off x="4760368" y="110199"/>
                <a:ext cx="4158360" cy="5659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0">
            <p14:nvContentPartPr>
              <p14:cNvPr id="177" name="Ink 176"/>
              <p14:cNvContentPartPr/>
              <p14:nvPr/>
            </p14:nvContentPartPr>
            <p14:xfrm>
              <a:off x="4970968" y="687639"/>
              <a:ext cx="3473640" cy="138600"/>
            </p14:xfrm>
          </p:contentPart>
        </mc:Choice>
        <mc:Fallback>
          <p:pic>
            <p:nvPicPr>
              <p:cNvPr id="177" name="Ink 176"/>
              <p:cNvPicPr/>
              <p:nvPr/>
            </p:nvPicPr>
            <p:blipFill>
              <a:blip r:embed="rId11"/>
              <a:stretch>
                <a:fillRect/>
              </a:stretch>
            </p:blipFill>
            <p:spPr>
              <a:xfrm>
                <a:off x="4964128" y="672159"/>
                <a:ext cx="3487320" cy="1620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195" name="Ink 194"/>
              <p14:cNvContentPartPr/>
              <p14:nvPr/>
            </p14:nvContentPartPr>
            <p14:xfrm>
              <a:off x="7174168" y="1062759"/>
              <a:ext cx="0" cy="11520"/>
            </p14:xfrm>
          </p:contentPart>
        </mc:Choice>
        <mc:Fallback>
          <p:pic>
            <p:nvPicPr>
              <p:cNvPr id="195" name="Ink 194"/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0" y="0"/>
                <a:ext cx="0" cy="115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4">
            <p14:nvContentPartPr>
              <p14:cNvPr id="199" name="Ink 198"/>
              <p14:cNvContentPartPr/>
              <p14:nvPr/>
            </p14:nvContentPartPr>
            <p14:xfrm>
              <a:off x="5274088" y="1806159"/>
              <a:ext cx="0" cy="2160"/>
            </p14:xfrm>
          </p:contentPart>
        </mc:Choice>
        <mc:Fallback>
          <p:pic>
            <p:nvPicPr>
              <p:cNvPr id="199" name="Ink 198"/>
              <p:cNvPicPr/>
              <p:nvPr/>
            </p:nvPicPr>
            <p:blipFill>
              <a:blip r:embed="rId15"/>
              <a:stretch>
                <a:fillRect/>
              </a:stretch>
            </p:blipFill>
            <p:spPr>
              <a:xfrm>
                <a:off x="0" y="0"/>
                <a:ext cx="0" cy="21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6">
            <p14:nvContentPartPr>
              <p14:cNvPr id="227" name="Ink 226"/>
              <p14:cNvContentPartPr/>
              <p14:nvPr/>
            </p14:nvContentPartPr>
            <p14:xfrm>
              <a:off x="6501328" y="2377119"/>
              <a:ext cx="0" cy="7560"/>
            </p14:xfrm>
          </p:contentPart>
        </mc:Choice>
        <mc:Fallback>
          <p:pic>
            <p:nvPicPr>
              <p:cNvPr id="227" name="Ink 226"/>
              <p:cNvPicPr/>
              <p:nvPr/>
            </p:nvPicPr>
            <p:blipFill>
              <a:blip r:embed="rId17"/>
              <a:stretch>
                <a:fillRect/>
              </a:stretch>
            </p:blipFill>
            <p:spPr>
              <a:xfrm>
                <a:off x="0" y="0"/>
                <a:ext cx="0" cy="7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8">
            <p14:nvContentPartPr>
              <p14:cNvPr id="241" name="Ink 240"/>
              <p14:cNvContentPartPr/>
              <p14:nvPr/>
            </p14:nvContentPartPr>
            <p14:xfrm>
              <a:off x="8394568" y="2232039"/>
              <a:ext cx="0" cy="9000"/>
            </p14:xfrm>
          </p:contentPart>
        </mc:Choice>
        <mc:Fallback>
          <p:pic>
            <p:nvPicPr>
              <p:cNvPr id="241" name="Ink 240"/>
              <p:cNvPicPr/>
              <p:nvPr/>
            </p:nvPicPr>
            <p:blipFill>
              <a:blip r:embed="rId19"/>
              <a:stretch>
                <a:fillRect/>
              </a:stretch>
            </p:blipFill>
            <p:spPr>
              <a:xfrm>
                <a:off x="0" y="0"/>
                <a:ext cx="0" cy="90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0">
            <p14:nvContentPartPr>
              <p14:cNvPr id="281" name="Ink 280"/>
              <p14:cNvContentPartPr/>
              <p14:nvPr/>
            </p14:nvContentPartPr>
            <p14:xfrm>
              <a:off x="4493608" y="4740519"/>
              <a:ext cx="49680" cy="1652760"/>
            </p14:xfrm>
          </p:contentPart>
        </mc:Choice>
        <mc:Fallback>
          <p:pic>
            <p:nvPicPr>
              <p:cNvPr id="281" name="Ink 280"/>
              <p:cNvPicPr/>
              <p:nvPr/>
            </p:nvPicPr>
            <p:blipFill>
              <a:blip r:embed="rId21"/>
              <a:stretch>
                <a:fillRect/>
              </a:stretch>
            </p:blipFill>
            <p:spPr>
              <a:xfrm>
                <a:off x="4478488" y="4733679"/>
                <a:ext cx="82440" cy="1663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2">
            <p14:nvContentPartPr>
              <p14:cNvPr id="303" name="Ink 302"/>
              <p14:cNvContentPartPr/>
              <p14:nvPr/>
            </p14:nvContentPartPr>
            <p14:xfrm>
              <a:off x="4728328" y="5150559"/>
              <a:ext cx="345240" cy="1089000"/>
            </p14:xfrm>
          </p:contentPart>
        </mc:Choice>
        <mc:Fallback>
          <p:pic>
            <p:nvPicPr>
              <p:cNvPr id="303" name="Ink 302"/>
              <p:cNvPicPr/>
              <p:nvPr/>
            </p:nvPicPr>
            <p:blipFill>
              <a:blip r:embed="rId23"/>
              <a:stretch>
                <a:fillRect/>
              </a:stretch>
            </p:blipFill>
            <p:spPr>
              <a:xfrm>
                <a:off x="4711408" y="5134719"/>
                <a:ext cx="367560" cy="110808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75444192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Propositional logic: Semantics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A formula f, in general, doesn’t have a “truth” value associated to it.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Model: M </a:t>
            </a:r>
          </a:p>
          <a:p>
            <a:pPr marL="0" indent="0">
              <a:buNone/>
            </a:pPr>
            <a:r>
              <a:rPr lang="en-US" dirty="0"/>
              <a:t> </a:t>
            </a:r>
            <a:r>
              <a:rPr lang="en-US" dirty="0" smtClean="0"/>
              <a:t>- Assigns truth/falsehood to each proposition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 smtClean="0"/>
              <a:t>Any formula f evaluates to true/false in such a model.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120238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p14="http://schemas.microsoft.com/office/powerpoint/2010/main" Requires="p14">
          <p:contentPart p14:bwMode="auto" r:id="rId2">
            <p14:nvContentPartPr>
              <p14:cNvPr id="9" name="Ink 8"/>
              <p14:cNvContentPartPr/>
              <p14:nvPr/>
            </p14:nvContentPartPr>
            <p14:xfrm>
              <a:off x="5282728" y="348159"/>
              <a:ext cx="3169800" cy="990720"/>
            </p14:xfrm>
          </p:contentPart>
        </mc:Choice>
        <mc:Fallback>
          <p:pic>
            <p:nvPicPr>
              <p:cNvPr id="9" name="Ink 8"/>
              <p:cNvPicPr/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5278048" y="338079"/>
                <a:ext cx="3190320" cy="10040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">
            <p14:nvContentPartPr>
              <p14:cNvPr id="37" name="Ink 36"/>
              <p14:cNvContentPartPr/>
              <p14:nvPr/>
            </p14:nvContentPartPr>
            <p14:xfrm>
              <a:off x="949408" y="1661079"/>
              <a:ext cx="6136200" cy="2822400"/>
            </p14:xfrm>
          </p:contentPart>
        </mc:Choice>
        <mc:Fallback>
          <p:pic>
            <p:nvPicPr>
              <p:cNvPr id="37" name="Ink 36"/>
              <p:cNvPicPr/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938608" y="1645959"/>
                <a:ext cx="6162120" cy="28501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6">
            <p14:nvContentPartPr>
              <p14:cNvPr id="111" name="Ink 110"/>
              <p14:cNvContentPartPr/>
              <p14:nvPr/>
            </p14:nvContentPartPr>
            <p14:xfrm>
              <a:off x="4028488" y="4587879"/>
              <a:ext cx="55440" cy="1734480"/>
            </p14:xfrm>
          </p:contentPart>
        </mc:Choice>
        <mc:Fallback>
          <p:pic>
            <p:nvPicPr>
              <p:cNvPr id="111" name="Ink 110"/>
              <p:cNvPicPr/>
              <p:nvPr/>
            </p:nvPicPr>
            <p:blipFill>
              <a:blip r:embed="rId7"/>
              <a:stretch>
                <a:fillRect/>
              </a:stretch>
            </p:blipFill>
            <p:spPr>
              <a:xfrm>
                <a:off x="4010848" y="4577439"/>
                <a:ext cx="82080" cy="17499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8">
            <p14:nvContentPartPr>
              <p14:cNvPr id="115" name="Ink 114"/>
              <p14:cNvContentPartPr/>
              <p14:nvPr/>
            </p14:nvContentPartPr>
            <p14:xfrm>
              <a:off x="3488488" y="4917999"/>
              <a:ext cx="2898720" cy="150120"/>
            </p14:xfrm>
          </p:contentPart>
        </mc:Choice>
        <mc:Fallback>
          <p:pic>
            <p:nvPicPr>
              <p:cNvPr id="115" name="Ink 114"/>
              <p:cNvPicPr/>
              <p:nvPr/>
            </p:nvPicPr>
            <p:blipFill>
              <a:blip r:embed="rId9"/>
              <a:stretch>
                <a:fillRect/>
              </a:stretch>
            </p:blipFill>
            <p:spPr>
              <a:xfrm>
                <a:off x="3483088" y="4901079"/>
                <a:ext cx="2910600" cy="1821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0">
            <p14:nvContentPartPr>
              <p14:cNvPr id="116" name="Ink 115"/>
              <p14:cNvContentPartPr/>
              <p14:nvPr/>
            </p14:nvContentPartPr>
            <p14:xfrm>
              <a:off x="4908328" y="4553319"/>
              <a:ext cx="79560" cy="2077200"/>
            </p14:xfrm>
          </p:contentPart>
        </mc:Choice>
        <mc:Fallback>
          <p:pic>
            <p:nvPicPr>
              <p:cNvPr id="116" name="Ink 115"/>
              <p:cNvPicPr/>
              <p:nvPr/>
            </p:nvPicPr>
            <p:blipFill>
              <a:blip r:embed="rId11"/>
              <a:stretch>
                <a:fillRect/>
              </a:stretch>
            </p:blipFill>
            <p:spPr>
              <a:xfrm>
                <a:off x="4890688" y="4542879"/>
                <a:ext cx="112320" cy="21002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2">
            <p14:nvContentPartPr>
              <p14:cNvPr id="117" name="Ink 116"/>
              <p14:cNvContentPartPr/>
              <p14:nvPr/>
            </p14:nvContentPartPr>
            <p14:xfrm>
              <a:off x="5620048" y="4506159"/>
              <a:ext cx="80640" cy="2047320"/>
            </p14:xfrm>
          </p:contentPart>
        </mc:Choice>
        <mc:Fallback>
          <p:pic>
            <p:nvPicPr>
              <p:cNvPr id="117" name="Ink 116"/>
              <p:cNvPicPr/>
              <p:nvPr/>
            </p:nvPicPr>
            <p:blipFill>
              <a:blip r:embed="rId13"/>
              <a:stretch>
                <a:fillRect/>
              </a:stretch>
            </p:blipFill>
            <p:spPr>
              <a:xfrm>
                <a:off x="5613928" y="4497159"/>
                <a:ext cx="93600" cy="2059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4">
            <p14:nvContentPartPr>
              <p14:cNvPr id="129" name="Ink 128"/>
              <p14:cNvContentPartPr/>
              <p14:nvPr/>
            </p14:nvContentPartPr>
            <p14:xfrm>
              <a:off x="5022808" y="4540719"/>
              <a:ext cx="520560" cy="768240"/>
            </p14:xfrm>
          </p:contentPart>
        </mc:Choice>
        <mc:Fallback>
          <p:pic>
            <p:nvPicPr>
              <p:cNvPr id="129" name="Ink 128"/>
              <p:cNvPicPr/>
              <p:nvPr/>
            </p:nvPicPr>
            <p:blipFill>
              <a:blip r:embed="rId15"/>
              <a:stretch>
                <a:fillRect/>
              </a:stretch>
            </p:blipFill>
            <p:spPr>
              <a:xfrm>
                <a:off x="5019208" y="4526679"/>
                <a:ext cx="538200" cy="7974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6">
            <p14:nvContentPartPr>
              <p14:cNvPr id="161" name="Ink 160"/>
              <p14:cNvContentPartPr/>
              <p14:nvPr/>
            </p14:nvContentPartPr>
            <p14:xfrm>
              <a:off x="4408288" y="5142279"/>
              <a:ext cx="181440" cy="222840"/>
            </p14:xfrm>
          </p:contentPart>
        </mc:Choice>
        <mc:Fallback>
          <p:pic>
            <p:nvPicPr>
              <p:cNvPr id="161" name="Ink 160"/>
              <p:cNvPicPr/>
              <p:nvPr/>
            </p:nvPicPr>
            <p:blipFill>
              <a:blip r:embed="rId17"/>
              <a:stretch>
                <a:fillRect/>
              </a:stretch>
            </p:blipFill>
            <p:spPr>
              <a:xfrm>
                <a:off x="4396048" y="5124999"/>
                <a:ext cx="210960" cy="2545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18">
            <p14:nvContentPartPr>
              <p14:cNvPr id="168" name="Ink 167"/>
              <p14:cNvContentPartPr/>
              <p14:nvPr/>
            </p14:nvContentPartPr>
            <p14:xfrm>
              <a:off x="4290568" y="4572399"/>
              <a:ext cx="191520" cy="321120"/>
            </p14:xfrm>
          </p:contentPart>
        </mc:Choice>
        <mc:Fallback>
          <p:pic>
            <p:nvPicPr>
              <p:cNvPr id="168" name="Ink 167"/>
              <p:cNvPicPr/>
              <p:nvPr/>
            </p:nvPicPr>
            <p:blipFill>
              <a:blip r:embed="rId19"/>
              <a:stretch>
                <a:fillRect/>
              </a:stretch>
            </p:blipFill>
            <p:spPr>
              <a:xfrm>
                <a:off x="4274368" y="4556559"/>
                <a:ext cx="224640" cy="3531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0">
            <p14:nvContentPartPr>
              <p14:cNvPr id="169" name="Ink 168"/>
              <p14:cNvContentPartPr/>
              <p14:nvPr/>
            </p14:nvContentPartPr>
            <p14:xfrm>
              <a:off x="3651568" y="4634679"/>
              <a:ext cx="111240" cy="345240"/>
            </p14:xfrm>
          </p:contentPart>
        </mc:Choice>
        <mc:Fallback>
          <p:pic>
            <p:nvPicPr>
              <p:cNvPr id="169" name="Ink 168"/>
              <p:cNvPicPr/>
              <p:nvPr/>
            </p:nvPicPr>
            <p:blipFill>
              <a:blip r:embed="rId21"/>
              <a:stretch>
                <a:fillRect/>
              </a:stretch>
            </p:blipFill>
            <p:spPr>
              <a:xfrm>
                <a:off x="3646168" y="4619919"/>
                <a:ext cx="132120" cy="367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2">
            <p14:nvContentPartPr>
              <p14:cNvPr id="170" name="Ink 169"/>
              <p14:cNvContentPartPr/>
              <p14:nvPr/>
            </p14:nvContentPartPr>
            <p14:xfrm>
              <a:off x="3745888" y="6000879"/>
              <a:ext cx="136080" cy="221400"/>
            </p14:xfrm>
          </p:contentPart>
        </mc:Choice>
        <mc:Fallback>
          <p:pic>
            <p:nvPicPr>
              <p:cNvPr id="170" name="Ink 169"/>
              <p:cNvPicPr/>
              <p:nvPr/>
            </p:nvPicPr>
            <p:blipFill>
              <a:blip r:embed="rId23"/>
              <a:stretch>
                <a:fillRect/>
              </a:stretch>
            </p:blipFill>
            <p:spPr>
              <a:xfrm>
                <a:off x="3730048" y="5985759"/>
                <a:ext cx="165960" cy="2523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4">
            <p14:nvContentPartPr>
              <p14:cNvPr id="175" name="Ink 174"/>
              <p14:cNvContentPartPr/>
              <p14:nvPr/>
            </p14:nvContentPartPr>
            <p14:xfrm>
              <a:off x="716128" y="5170359"/>
              <a:ext cx="3218400" cy="645840"/>
            </p14:xfrm>
          </p:contentPart>
        </mc:Choice>
        <mc:Fallback>
          <p:pic>
            <p:nvPicPr>
              <p:cNvPr id="175" name="Ink 174"/>
              <p:cNvPicPr/>
              <p:nvPr/>
            </p:nvPicPr>
            <p:blipFill>
              <a:blip r:embed="rId25"/>
              <a:stretch>
                <a:fillRect/>
              </a:stretch>
            </p:blipFill>
            <p:spPr>
              <a:xfrm>
                <a:off x="703888" y="5158839"/>
                <a:ext cx="3245400" cy="673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6">
            <p14:nvContentPartPr>
              <p14:cNvPr id="176" name="Ink 175"/>
              <p14:cNvContentPartPr/>
              <p14:nvPr/>
            </p14:nvContentPartPr>
            <p14:xfrm>
              <a:off x="4445728" y="5586519"/>
              <a:ext cx="163800" cy="253080"/>
            </p14:xfrm>
          </p:contentPart>
        </mc:Choice>
        <mc:Fallback>
          <p:pic>
            <p:nvPicPr>
              <p:cNvPr id="176" name="Ink 175"/>
              <p:cNvPicPr/>
              <p:nvPr/>
            </p:nvPicPr>
            <p:blipFill>
              <a:blip r:embed="rId27"/>
              <a:stretch>
                <a:fillRect/>
              </a:stretch>
            </p:blipFill>
            <p:spPr>
              <a:xfrm>
                <a:off x="4429888" y="5571039"/>
                <a:ext cx="195840" cy="2840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28">
            <p14:nvContentPartPr>
              <p14:cNvPr id="177" name="Ink 176"/>
              <p14:cNvContentPartPr/>
              <p14:nvPr/>
            </p14:nvContentPartPr>
            <p14:xfrm>
              <a:off x="6094168" y="5058759"/>
              <a:ext cx="167040" cy="209160"/>
            </p14:xfrm>
          </p:contentPart>
        </mc:Choice>
        <mc:Fallback>
          <p:pic>
            <p:nvPicPr>
              <p:cNvPr id="177" name="Ink 176"/>
              <p:cNvPicPr/>
              <p:nvPr/>
            </p:nvPicPr>
            <p:blipFill>
              <a:blip r:embed="rId29"/>
              <a:stretch>
                <a:fillRect/>
              </a:stretch>
            </p:blipFill>
            <p:spPr>
              <a:xfrm>
                <a:off x="6082648" y="5047239"/>
                <a:ext cx="193320" cy="2361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0">
            <p14:nvContentPartPr>
              <p14:cNvPr id="182" name="Ink 181"/>
              <p14:cNvContentPartPr/>
              <p14:nvPr/>
            </p14:nvContentPartPr>
            <p14:xfrm>
              <a:off x="6102448" y="5447559"/>
              <a:ext cx="123120" cy="235440"/>
            </p14:xfrm>
          </p:contentPart>
        </mc:Choice>
        <mc:Fallback>
          <p:pic>
            <p:nvPicPr>
              <p:cNvPr id="182" name="Ink 181"/>
              <p:cNvPicPr/>
              <p:nvPr/>
            </p:nvPicPr>
            <p:blipFill>
              <a:blip r:embed="rId31"/>
              <a:stretch>
                <a:fillRect/>
              </a:stretch>
            </p:blipFill>
            <p:spPr>
              <a:xfrm>
                <a:off x="6086608" y="5432079"/>
                <a:ext cx="155880" cy="26640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2">
            <p14:nvContentPartPr>
              <p14:cNvPr id="183" name="Ink 182"/>
              <p14:cNvContentPartPr/>
              <p14:nvPr/>
            </p14:nvContentPartPr>
            <p14:xfrm>
              <a:off x="5266168" y="5523879"/>
              <a:ext cx="159120" cy="263880"/>
            </p14:xfrm>
          </p:contentPart>
        </mc:Choice>
        <mc:Fallback>
          <p:pic>
            <p:nvPicPr>
              <p:cNvPr id="183" name="Ink 182"/>
              <p:cNvPicPr/>
              <p:nvPr/>
            </p:nvPicPr>
            <p:blipFill>
              <a:blip r:embed="rId33"/>
              <a:stretch>
                <a:fillRect/>
              </a:stretch>
            </p:blipFill>
            <p:spPr>
              <a:xfrm>
                <a:off x="5249968" y="5508399"/>
                <a:ext cx="183960" cy="2955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4">
            <p14:nvContentPartPr>
              <p14:cNvPr id="190" name="Ink 189"/>
              <p14:cNvContentPartPr/>
              <p14:nvPr/>
            </p14:nvContentPartPr>
            <p14:xfrm>
              <a:off x="5260048" y="5916639"/>
              <a:ext cx="198720" cy="201240"/>
            </p14:xfrm>
          </p:contentPart>
        </mc:Choice>
        <mc:Fallback>
          <p:pic>
            <p:nvPicPr>
              <p:cNvPr id="190" name="Ink 189"/>
              <p:cNvPicPr/>
              <p:nvPr/>
            </p:nvPicPr>
            <p:blipFill>
              <a:blip r:embed="rId35"/>
              <a:stretch>
                <a:fillRect/>
              </a:stretch>
            </p:blipFill>
            <p:spPr>
              <a:xfrm>
                <a:off x="5253208" y="5902239"/>
                <a:ext cx="209520" cy="2289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6">
            <p14:nvContentPartPr>
              <p14:cNvPr id="191" name="Ink 190"/>
              <p14:cNvContentPartPr/>
              <p14:nvPr/>
            </p14:nvContentPartPr>
            <p14:xfrm>
              <a:off x="4499008" y="6006639"/>
              <a:ext cx="153000" cy="182160"/>
            </p14:xfrm>
          </p:contentPart>
        </mc:Choice>
        <mc:Fallback>
          <p:pic>
            <p:nvPicPr>
              <p:cNvPr id="191" name="Ink 190"/>
              <p:cNvPicPr/>
              <p:nvPr/>
            </p:nvPicPr>
            <p:blipFill>
              <a:blip r:embed="rId37"/>
              <a:stretch>
                <a:fillRect/>
              </a:stretch>
            </p:blipFill>
            <p:spPr>
              <a:xfrm>
                <a:off x="4487488" y="5990799"/>
                <a:ext cx="179280" cy="2120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38">
            <p14:nvContentPartPr>
              <p14:cNvPr id="192" name="Ink 191"/>
              <p14:cNvContentPartPr/>
              <p14:nvPr/>
            </p14:nvContentPartPr>
            <p14:xfrm>
              <a:off x="3778288" y="6243159"/>
              <a:ext cx="907200" cy="379080"/>
            </p14:xfrm>
          </p:contentPart>
        </mc:Choice>
        <mc:Fallback>
          <p:pic>
            <p:nvPicPr>
              <p:cNvPr id="192" name="Ink 191"/>
              <p:cNvPicPr/>
              <p:nvPr/>
            </p:nvPicPr>
            <p:blipFill>
              <a:blip r:embed="rId39"/>
              <a:stretch>
                <a:fillRect/>
              </a:stretch>
            </p:blipFill>
            <p:spPr>
              <a:xfrm>
                <a:off x="3762808" y="6239559"/>
                <a:ext cx="936000" cy="39312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0">
            <p14:nvContentPartPr>
              <p14:cNvPr id="201" name="Ink 200"/>
              <p14:cNvContentPartPr/>
              <p14:nvPr/>
            </p14:nvContentPartPr>
            <p14:xfrm>
              <a:off x="6041968" y="5847519"/>
              <a:ext cx="167760" cy="214560"/>
            </p14:xfrm>
          </p:contentPart>
        </mc:Choice>
        <mc:Fallback>
          <p:pic>
            <p:nvPicPr>
              <p:cNvPr id="201" name="Ink 200"/>
              <p:cNvPicPr/>
              <p:nvPr/>
            </p:nvPicPr>
            <p:blipFill>
              <a:blip r:embed="rId41"/>
              <a:stretch>
                <a:fillRect/>
              </a:stretch>
            </p:blipFill>
            <p:spPr>
              <a:xfrm>
                <a:off x="6029368" y="5835279"/>
                <a:ext cx="194760" cy="2390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2">
            <p14:nvContentPartPr>
              <p14:cNvPr id="202" name="Ink 201"/>
              <p14:cNvContentPartPr/>
              <p14:nvPr/>
            </p14:nvContentPartPr>
            <p14:xfrm>
              <a:off x="5883928" y="4543599"/>
              <a:ext cx="790560" cy="300960"/>
            </p14:xfrm>
          </p:contentPart>
        </mc:Choice>
        <mc:Fallback>
          <p:pic>
            <p:nvPicPr>
              <p:cNvPr id="202" name="Ink 201"/>
              <p:cNvPicPr/>
              <p:nvPr/>
            </p:nvPicPr>
            <p:blipFill>
              <a:blip r:embed="rId43"/>
              <a:stretch>
                <a:fillRect/>
              </a:stretch>
            </p:blipFill>
            <p:spPr>
              <a:xfrm>
                <a:off x="5872048" y="4527399"/>
                <a:ext cx="818280" cy="3333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4">
            <p14:nvContentPartPr>
              <p14:cNvPr id="203" name="Ink 202"/>
              <p14:cNvContentPartPr/>
              <p14:nvPr/>
            </p14:nvContentPartPr>
            <p14:xfrm>
              <a:off x="6012088" y="6300399"/>
              <a:ext cx="170640" cy="205560"/>
            </p14:xfrm>
          </p:contentPart>
        </mc:Choice>
        <mc:Fallback>
          <p:pic>
            <p:nvPicPr>
              <p:cNvPr id="203" name="Ink 202"/>
              <p:cNvPicPr/>
              <p:nvPr/>
            </p:nvPicPr>
            <p:blipFill>
              <a:blip r:embed="rId45"/>
              <a:stretch>
                <a:fillRect/>
              </a:stretch>
            </p:blipFill>
            <p:spPr>
              <a:xfrm>
                <a:off x="6001648" y="6289239"/>
                <a:ext cx="186840" cy="22644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6">
            <p14:nvContentPartPr>
              <p14:cNvPr id="204" name="Ink 203"/>
              <p14:cNvContentPartPr/>
              <p14:nvPr/>
            </p14:nvContentPartPr>
            <p14:xfrm>
              <a:off x="5294608" y="6336039"/>
              <a:ext cx="191160" cy="195840"/>
            </p14:xfrm>
          </p:contentPart>
        </mc:Choice>
        <mc:Fallback>
          <p:pic>
            <p:nvPicPr>
              <p:cNvPr id="204" name="Ink 203"/>
              <p:cNvPicPr/>
              <p:nvPr/>
            </p:nvPicPr>
            <p:blipFill>
              <a:blip r:embed="rId47"/>
              <a:stretch>
                <a:fillRect/>
              </a:stretch>
            </p:blipFill>
            <p:spPr>
              <a:xfrm>
                <a:off x="5283808" y="6320559"/>
                <a:ext cx="217440" cy="22320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3380207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Implication can be non-intuitive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0600"/>
                <a:ext cx="8229600" cy="5486400"/>
              </a:xfrm>
            </p:spPr>
            <p:txBody>
              <a:bodyPr>
                <a:normAutofit fontScale="92500" lnSpcReduction="20000"/>
              </a:bodyPr>
              <a:lstStyle/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latin typeface="Cambria Math"/>
                        </a:rPr>
                        <m:t>𝑝</m:t>
                      </m:r>
                      <m:r>
                        <a:rPr lang="en-US" b="0" i="1" smtClean="0">
                          <a:latin typeface="Cambria Math"/>
                        </a:rPr>
                        <m:t>⇒</m:t>
                      </m:r>
                      <m:r>
                        <a:rPr lang="en-US" b="0" i="1" smtClean="0">
                          <a:latin typeface="Cambria Math"/>
                        </a:rPr>
                        <m:t>𝑞</m:t>
                      </m:r>
                      <m:r>
                        <a:rPr lang="en-US" b="0" i="1" smtClean="0">
                          <a:latin typeface="Cambria Math"/>
                        </a:rPr>
                        <m:t> </m:t>
                      </m:r>
                    </m:oMath>
                  </m:oMathPara>
                </a14:m>
                <a:endParaRPr lang="en-US" b="0" dirty="0" smtClean="0"/>
              </a:p>
              <a:p>
                <a:pPr marL="0" indent="0">
                  <a:buNone/>
                </a:pPr>
                <a:r>
                  <a:rPr lang="en-US" dirty="0" smtClean="0"/>
                  <a:t>says “if p is true then q is true”</a:t>
                </a:r>
              </a:p>
              <a:p>
                <a:pPr marL="0" indent="0">
                  <a:buNone/>
                </a:pPr>
                <a:endParaRPr lang="en-US" dirty="0"/>
              </a:p>
              <a:p>
                <a:pPr marL="0" indent="0">
                  <a:buNone/>
                </a:pPr>
                <a:r>
                  <a:rPr lang="en-US" dirty="0" smtClean="0"/>
                  <a:t>If the model sets p to </a:t>
                </a:r>
                <a:r>
                  <a:rPr lang="en-US" i="1" dirty="0" smtClean="0"/>
                  <a:t>true</a:t>
                </a:r>
                <a:r>
                  <a:rPr lang="en-US" dirty="0" smtClean="0"/>
                  <a:t>, and q to </a:t>
                </a:r>
                <a:r>
                  <a:rPr lang="en-US" i="1" dirty="0" smtClean="0"/>
                  <a:t>true</a:t>
                </a:r>
                <a:r>
                  <a:rPr lang="en-US" dirty="0" smtClean="0"/>
                  <a:t>, </a:t>
                </a:r>
              </a:p>
              <a:p>
                <a:pPr marL="0" indent="0">
                  <a:buNone/>
                </a:pPr>
                <a:r>
                  <a:rPr lang="en-US" dirty="0"/>
                  <a:t> </a:t>
                </a:r>
                <a:r>
                  <a:rPr lang="en-US" dirty="0" smtClean="0"/>
                  <a:t>  then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𝑝</m:t>
                    </m:r>
                    <m:r>
                      <a:rPr lang="en-US" i="1">
                        <a:latin typeface="Cambria Math"/>
                      </a:rPr>
                      <m:t>⇒</m:t>
                    </m:r>
                    <m:r>
                      <a:rPr lang="en-US" i="1">
                        <a:latin typeface="Cambria Math"/>
                      </a:rPr>
                      <m:t>𝑞</m:t>
                    </m:r>
                    <m:r>
                      <a:rPr lang="en-US" i="1">
                        <a:latin typeface="Cambria Math"/>
                      </a:rPr>
                      <m:t> </m:t>
                    </m:r>
                  </m:oMath>
                </a14:m>
                <a:r>
                  <a:rPr lang="en-US" dirty="0" smtClean="0"/>
                  <a:t>evaluates to </a:t>
                </a:r>
                <a:r>
                  <a:rPr lang="en-US" i="1" dirty="0" smtClean="0"/>
                  <a:t>true.</a:t>
                </a:r>
              </a:p>
              <a:p>
                <a:pPr marL="0" indent="0">
                  <a:buNone/>
                </a:pPr>
                <a:r>
                  <a:rPr lang="en-US" dirty="0"/>
                  <a:t>If the model sets p to </a:t>
                </a:r>
                <a:r>
                  <a:rPr lang="en-US" i="1" dirty="0"/>
                  <a:t>true</a:t>
                </a:r>
                <a:r>
                  <a:rPr lang="en-US" dirty="0"/>
                  <a:t>, and q to </a:t>
                </a:r>
                <a:r>
                  <a:rPr lang="en-US" i="1" dirty="0"/>
                  <a:t>false</a:t>
                </a:r>
                <a:r>
                  <a:rPr lang="en-US" dirty="0"/>
                  <a:t>, </a:t>
                </a:r>
              </a:p>
              <a:p>
                <a:pPr marL="0" indent="0">
                  <a:buNone/>
                </a:pPr>
                <a:r>
                  <a:rPr lang="en-US" dirty="0"/>
                  <a:t> </a:t>
                </a:r>
                <a:r>
                  <a:rPr lang="en-US" dirty="0"/>
                  <a:t>  then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𝑝</m:t>
                    </m:r>
                    <m:r>
                      <a:rPr lang="en-US" i="1">
                        <a:latin typeface="Cambria Math"/>
                      </a:rPr>
                      <m:t>⇒</m:t>
                    </m:r>
                    <m:r>
                      <a:rPr lang="en-US" i="1">
                        <a:latin typeface="Cambria Math"/>
                      </a:rPr>
                      <m:t>𝑞</m:t>
                    </m:r>
                    <m:r>
                      <a:rPr lang="en-US" i="1">
                        <a:latin typeface="Cambria Math"/>
                      </a:rPr>
                      <m:t> </m:t>
                    </m:r>
                  </m:oMath>
                </a14:m>
                <a:r>
                  <a:rPr lang="en-US" dirty="0"/>
                  <a:t>evaluates to </a:t>
                </a:r>
                <a:r>
                  <a:rPr lang="en-US" i="1" dirty="0"/>
                  <a:t>false</a:t>
                </a:r>
                <a:r>
                  <a:rPr lang="en-US" i="1" dirty="0" smtClean="0"/>
                  <a:t>.</a:t>
                </a:r>
              </a:p>
              <a:p>
                <a:pPr marL="0" indent="0">
                  <a:buNone/>
                </a:pPr>
                <a:r>
                  <a:rPr lang="en-US" dirty="0" smtClean="0"/>
                  <a:t>If the model sets p to false and q to </a:t>
                </a:r>
                <a:r>
                  <a:rPr lang="en-US" i="1" dirty="0" smtClean="0"/>
                  <a:t>true,</a:t>
                </a:r>
              </a:p>
              <a:p>
                <a:pPr marL="0" indent="0">
                  <a:buNone/>
                </a:pPr>
                <a:r>
                  <a:rPr lang="en-US" i="1" dirty="0"/>
                  <a:t> </a:t>
                </a:r>
                <a:r>
                  <a:rPr lang="en-US" i="1" dirty="0" smtClean="0"/>
                  <a:t>  </a:t>
                </a:r>
                <a:r>
                  <a:rPr lang="en-US" dirty="0" smtClean="0"/>
                  <a:t>then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𝑝</m:t>
                    </m:r>
                    <m:r>
                      <a:rPr lang="en-US" i="1">
                        <a:latin typeface="Cambria Math"/>
                      </a:rPr>
                      <m:t>⇒</m:t>
                    </m:r>
                    <m:r>
                      <a:rPr lang="en-US" i="1">
                        <a:latin typeface="Cambria Math"/>
                      </a:rPr>
                      <m:t>𝑞</m:t>
                    </m:r>
                    <m:r>
                      <a:rPr lang="en-US" i="1">
                        <a:latin typeface="Cambria Math"/>
                      </a:rPr>
                      <m:t> </m:t>
                    </m:r>
                  </m:oMath>
                </a14:m>
                <a:r>
                  <a:rPr lang="en-US" dirty="0"/>
                  <a:t>evaluates to </a:t>
                </a:r>
                <a:r>
                  <a:rPr lang="en-US" i="1" dirty="0" smtClean="0"/>
                  <a:t>true</a:t>
                </a:r>
                <a:r>
                  <a:rPr lang="en-US" dirty="0" smtClean="0"/>
                  <a:t>.</a:t>
                </a:r>
              </a:p>
              <a:p>
                <a:pPr marL="0" indent="0">
                  <a:buNone/>
                </a:pPr>
                <a:r>
                  <a:rPr lang="en-US" dirty="0" smtClean="0"/>
                  <a:t> If the model sets p to false and q to false, </a:t>
                </a:r>
              </a:p>
              <a:p>
                <a:pPr marL="0" indent="0">
                  <a:buNone/>
                </a:pPr>
                <a:r>
                  <a:rPr lang="en-US" i="1" dirty="0"/>
                  <a:t> </a:t>
                </a:r>
                <a:r>
                  <a:rPr lang="en-US" i="1" dirty="0" smtClean="0"/>
                  <a:t>  </a:t>
                </a:r>
                <a:r>
                  <a:rPr lang="en-US" dirty="0" smtClean="0"/>
                  <a:t>then </a:t>
                </a:r>
                <a:r>
                  <a:rPr lang="en-US" i="1" dirty="0" smtClean="0"/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𝑝</m:t>
                    </m:r>
                    <m:r>
                      <a:rPr lang="en-US" i="1">
                        <a:latin typeface="Cambria Math"/>
                      </a:rPr>
                      <m:t>⇒</m:t>
                    </m:r>
                    <m:r>
                      <a:rPr lang="en-US" i="1">
                        <a:latin typeface="Cambria Math"/>
                      </a:rPr>
                      <m:t>𝑞</m:t>
                    </m:r>
                    <m:r>
                      <a:rPr lang="en-US" i="1">
                        <a:latin typeface="Cambria Math"/>
                      </a:rPr>
                      <m:t> </m:t>
                    </m:r>
                  </m:oMath>
                </a14:m>
                <a:r>
                  <a:rPr lang="en-US" dirty="0"/>
                  <a:t>evaluates to </a:t>
                </a:r>
                <a:r>
                  <a:rPr lang="en-US" i="1" dirty="0" smtClean="0"/>
                  <a:t>true</a:t>
                </a:r>
                <a:r>
                  <a:rPr lang="en-US" dirty="0" smtClean="0"/>
                  <a:t>! (</a:t>
                </a:r>
                <a:r>
                  <a:rPr lang="en-US" dirty="0" err="1" smtClean="0"/>
                  <a:t>vacuosly</a:t>
                </a:r>
                <a:r>
                  <a:rPr lang="en-US" dirty="0" smtClean="0"/>
                  <a:t>)</a:t>
                </a:r>
              </a:p>
              <a:p>
                <a:pPr marL="0" indent="0">
                  <a:buNone/>
                </a:pPr>
                <a:endParaRPr lang="en-US" dirty="0"/>
              </a:p>
              <a:p>
                <a:pPr marL="0" indent="0">
                  <a:buNone/>
                </a:pPr>
                <a:endParaRPr lang="en-US" i="1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0600"/>
                <a:ext cx="8229600" cy="5486400"/>
              </a:xfrm>
              <a:blipFill rotWithShape="1">
                <a:blip r:embed="rId2"/>
                <a:stretch>
                  <a:fillRect l="-17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3291904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Implication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pPr marL="0" indent="0">
                  <a:buNone/>
                </a:pPr>
                <a:r>
                  <a:rPr lang="en-US" dirty="0" smtClean="0"/>
                  <a:t>So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𝑝</m:t>
                    </m:r>
                    <m:r>
                      <a:rPr lang="en-US" b="0" i="1" smtClean="0">
                        <a:latin typeface="Cambria Math"/>
                      </a:rPr>
                      <m:t>⇒</m:t>
                    </m:r>
                    <m:r>
                      <a:rPr lang="en-US" b="0" i="1" smtClean="0">
                        <a:latin typeface="Cambria Math"/>
                      </a:rPr>
                      <m:t>𝑞</m:t>
                    </m:r>
                  </m:oMath>
                </a14:m>
                <a:r>
                  <a:rPr lang="en-US" dirty="0" smtClean="0"/>
                  <a:t> is really the same as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</a:rPr>
                      <m:t>𝑝</m:t>
                    </m:r>
                    <m:r>
                      <a:rPr lang="en-US" b="0" i="1" smtClean="0">
                        <a:latin typeface="Cambria Math"/>
                      </a:rPr>
                      <m:t> ⋁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𝑞</m:t>
                    </m:r>
                  </m:oMath>
                </a14:m>
                <a:endParaRPr lang="en-US" b="0" dirty="0" smtClean="0">
                  <a:ea typeface="Cambria Math"/>
                </a:endParaRPr>
              </a:p>
              <a:p>
                <a:pPr marL="0" indent="0">
                  <a:buNone/>
                </a:pPr>
                <a:endParaRPr lang="en-US" b="0" dirty="0" smtClean="0">
                  <a:ea typeface="Cambria Math"/>
                </a:endParaRPr>
              </a:p>
              <a:p>
                <a:pPr marL="0" indent="0">
                  <a:buNone/>
                </a:pPr>
                <a:r>
                  <a:rPr lang="en-US" dirty="0" smtClean="0">
                    <a:ea typeface="Cambria Math"/>
                  </a:rPr>
                  <a:t>“If p then q” is same as </a:t>
                </a:r>
              </a:p>
              <a:p>
                <a:pPr marL="0" indent="0">
                  <a:buNone/>
                </a:pPr>
                <a:r>
                  <a:rPr lang="en-US" dirty="0">
                    <a:ea typeface="Cambria Math"/>
                  </a:rPr>
                  <a:t> </a:t>
                </a:r>
                <a:r>
                  <a:rPr lang="en-US" dirty="0" smtClean="0">
                    <a:ea typeface="Cambria Math"/>
                  </a:rPr>
                  <a:t>           “either p is false or q is true”</a:t>
                </a:r>
              </a:p>
              <a:p>
                <a:pPr marL="0" indent="0">
                  <a:buNone/>
                </a:pPr>
                <a:endParaRPr lang="en-US" b="0" dirty="0" smtClean="0">
                  <a:ea typeface="Cambria Math"/>
                </a:endParaRPr>
              </a:p>
              <a:p>
                <a:pPr marL="0" indent="0">
                  <a:buNone/>
                </a:pPr>
                <a:endParaRPr lang="en-US" dirty="0" smtClean="0"/>
              </a:p>
              <a:p>
                <a:pPr marL="0" indent="0">
                  <a:buNone/>
                </a:pPr>
                <a:endParaRPr lang="en-US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1852" t="-142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6594332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Tautology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457200" y="990600"/>
                <a:ext cx="8229600" cy="5638800"/>
              </a:xfrm>
            </p:spPr>
            <p:txBody>
              <a:bodyPr>
                <a:normAutofit fontScale="77500" lnSpcReduction="20000"/>
              </a:bodyPr>
              <a:lstStyle/>
              <a:p>
                <a:pPr marL="0" indent="0">
                  <a:buNone/>
                </a:pPr>
                <a:r>
                  <a:rPr lang="en-US" dirty="0" smtClean="0"/>
                  <a:t>A formula is a </a:t>
                </a:r>
                <a:r>
                  <a:rPr lang="en-US" b="1" dirty="0" smtClean="0">
                    <a:solidFill>
                      <a:srgbClr val="C00000"/>
                    </a:solidFill>
                  </a:rPr>
                  <a:t>tautology</a:t>
                </a:r>
                <a:r>
                  <a:rPr lang="en-US" dirty="0" smtClean="0"/>
                  <a:t> if it evaluates to </a:t>
                </a:r>
                <a:r>
                  <a:rPr lang="en-US" i="1" dirty="0" smtClean="0"/>
                  <a:t>true </a:t>
                </a:r>
                <a:r>
                  <a:rPr lang="en-US" dirty="0" smtClean="0"/>
                  <a:t>in </a:t>
                </a:r>
                <a:r>
                  <a:rPr lang="en-US" b="1" i="1" dirty="0" smtClean="0"/>
                  <a:t>every model.</a:t>
                </a:r>
              </a:p>
              <a:p>
                <a:pPr marL="0" indent="0">
                  <a:buNone/>
                </a:pPr>
                <a:endParaRPr lang="en-US" b="1" i="1" dirty="0"/>
              </a:p>
              <a:p>
                <a:pPr marL="0" indent="0">
                  <a:buNone/>
                </a:pPr>
                <a:r>
                  <a:rPr lang="en-US" b="1" i="1" dirty="0" smtClean="0"/>
                  <a:t>E.g.  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/>
                      </a:rPr>
                      <m:t>𝒑</m:t>
                    </m:r>
                    <m:r>
                      <a:rPr lang="en-US" b="1" i="1" smtClean="0">
                        <a:latin typeface="Cambria Math"/>
                      </a:rPr>
                      <m:t> ∨~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𝒑</m:t>
                    </m:r>
                  </m:oMath>
                </a14:m>
                <a:r>
                  <a:rPr lang="en-US" b="1" i="1" dirty="0" smtClean="0"/>
                  <a:t>   </a:t>
                </a:r>
                <a:endParaRPr lang="en-US" b="1" i="1" dirty="0"/>
              </a:p>
              <a:p>
                <a:pPr marL="0" indent="0">
                  <a:buNone/>
                </a:pPr>
                <a:r>
                  <a:rPr lang="en-US" b="1" i="1" dirty="0"/>
                  <a:t> </a:t>
                </a:r>
                <a:r>
                  <a:rPr lang="en-US" b="1" i="1" dirty="0" smtClean="0"/>
                  <a:t>  If model sets p to true, then formula is true.</a:t>
                </a:r>
              </a:p>
              <a:p>
                <a:pPr marL="0" indent="0">
                  <a:buNone/>
                </a:pPr>
                <a:r>
                  <a:rPr lang="en-US" b="1" i="1" dirty="0"/>
                  <a:t> </a:t>
                </a:r>
                <a:r>
                  <a:rPr lang="en-US" b="1" i="1" dirty="0" smtClean="0"/>
                  <a:t>  If model sets p to false, then formula is true.</a:t>
                </a:r>
              </a:p>
              <a:p>
                <a:pPr marL="0" indent="0">
                  <a:buNone/>
                </a:pPr>
                <a:endParaRPr lang="en-US" b="1" i="1" dirty="0" smtClean="0"/>
              </a:p>
              <a:p>
                <a:pPr marL="0" indent="0">
                  <a:buNone/>
                </a:pPr>
                <a:r>
                  <a:rPr lang="en-US" b="1" i="1" dirty="0" smtClean="0"/>
                  <a:t>E.g., (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b="1" i="1" smtClean="0">
                            <a:latin typeface="Cambria Math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/>
                          </a:rPr>
                          <m:t>𝒑</m:t>
                        </m:r>
                        <m:r>
                          <a:rPr lang="en-US" b="1" i="1" smtClean="0">
                            <a:latin typeface="Cambria Math"/>
                          </a:rPr>
                          <m:t>⇒</m:t>
                        </m:r>
                        <m:r>
                          <a:rPr lang="en-US" b="1" i="1" smtClean="0">
                            <a:latin typeface="Cambria Math"/>
                          </a:rPr>
                          <m:t>𝒒</m:t>
                        </m:r>
                      </m:e>
                    </m:d>
                    <m:r>
                      <a:rPr lang="en-US" b="1" i="1" smtClean="0">
                        <a:latin typeface="Cambria Math"/>
                        <a:ea typeface="Cambria Math"/>
                      </a:rPr>
                      <m:t>∧</m:t>
                    </m:r>
                    <m:d>
                      <m:dPr>
                        <m:ctrlPr>
                          <a:rPr lang="en-US" b="1" i="1" smtClean="0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/>
                            <a:ea typeface="Cambria Math"/>
                          </a:rPr>
                          <m:t>𝒒</m:t>
                        </m:r>
                        <m:r>
                          <a:rPr lang="en-US" b="1" i="1" smtClean="0">
                            <a:latin typeface="Cambria Math"/>
                            <a:ea typeface="Cambria Math"/>
                          </a:rPr>
                          <m:t>⇒</m:t>
                        </m:r>
                        <m:r>
                          <a:rPr lang="en-US" b="1" i="1" smtClean="0">
                            <a:latin typeface="Cambria Math"/>
                            <a:ea typeface="Cambria Math"/>
                          </a:rPr>
                          <m:t>𝒓</m:t>
                        </m:r>
                      </m:e>
                    </m:d>
                    <m:r>
                      <a:rPr lang="en-US" b="1" i="1" smtClean="0">
                        <a:latin typeface="Cambria Math"/>
                        <a:ea typeface="Cambria Math"/>
                      </a:rPr>
                      <m:t> )⇒(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𝒑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⇒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𝒓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)</m:t>
                    </m:r>
                  </m:oMath>
                </a14:m>
                <a:endParaRPr lang="en-US" b="1" i="1" dirty="0" smtClean="0"/>
              </a:p>
              <a:p>
                <a:pPr marL="0" indent="0">
                  <a:buNone/>
                </a:pPr>
                <a:endParaRPr lang="en-US" b="1" i="1" dirty="0"/>
              </a:p>
              <a:p>
                <a:pPr marL="0" indent="0">
                  <a:buNone/>
                </a:pPr>
                <a:r>
                  <a:rPr lang="en-US" b="1" i="1" dirty="0" smtClean="0"/>
                  <a:t>Why? </a:t>
                </a:r>
              </a:p>
              <a:p>
                <a:pPr marL="0" indent="0">
                  <a:buNone/>
                </a:pPr>
                <a:endParaRPr lang="en-US" b="1" i="1" dirty="0" smtClean="0"/>
              </a:p>
              <a:p>
                <a:pPr marL="0" indent="0">
                  <a:buNone/>
                </a:pPr>
                <a:endParaRPr lang="en-US" b="1" i="1" dirty="0"/>
              </a:p>
              <a:p>
                <a:pPr marL="0" indent="0">
                  <a:buNone/>
                </a:pPr>
                <a:r>
                  <a:rPr lang="en-US" b="1" i="1" dirty="0" smtClean="0"/>
                  <a:t>“Do you like this or not?”   --- “Yes”</a:t>
                </a:r>
              </a:p>
              <a:p>
                <a:pPr marL="0" indent="0">
                  <a:buNone/>
                </a:pPr>
                <a:endParaRPr lang="en-US" b="1" i="1" dirty="0"/>
              </a:p>
              <a:p>
                <a:pPr marL="0" indent="0">
                  <a:buNone/>
                </a:pPr>
                <a:r>
                  <a:rPr lang="en-US" b="1" i="1" dirty="0" smtClean="0"/>
                  <a:t>Non-example:   </a:t>
                </a:r>
                <a14:m>
                  <m:oMath xmlns:m="http://schemas.openxmlformats.org/officeDocument/2006/math">
                    <m:r>
                      <a:rPr lang="en-US" b="1" i="1" smtClean="0">
                        <a:latin typeface="Cambria Math"/>
                      </a:rPr>
                      <m:t>𝒑</m:t>
                    </m:r>
                    <m:r>
                      <a:rPr lang="en-US" b="1" i="1" smtClean="0">
                        <a:latin typeface="Cambria Math"/>
                      </a:rPr>
                      <m:t>,     </m:t>
                    </m:r>
                    <m:r>
                      <a:rPr lang="en-US" b="1" i="1" smtClean="0">
                        <a:latin typeface="Cambria Math"/>
                      </a:rPr>
                      <m:t>𝒑</m:t>
                    </m:r>
                    <m:r>
                      <a:rPr lang="en-US" b="1" i="1" smtClean="0">
                        <a:latin typeface="Cambria Math"/>
                      </a:rPr>
                      <m:t> ∨</m:t>
                    </m:r>
                    <m:r>
                      <a:rPr lang="en-US" b="1" i="1" smtClean="0">
                        <a:latin typeface="Cambria Math"/>
                        <a:ea typeface="Cambria Math"/>
                      </a:rPr>
                      <m:t>𝒒</m:t>
                    </m:r>
                  </m:oMath>
                </a14:m>
                <a:endParaRPr lang="en-US" b="1" i="1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457200" y="990600"/>
                <a:ext cx="8229600" cy="5638800"/>
              </a:xfrm>
              <a:blipFill rotWithShape="1">
                <a:blip r:embed="rId2"/>
                <a:stretch>
                  <a:fillRect l="-1185" t="-194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1883280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Equivalence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pPr marL="0" indent="0">
                  <a:buNone/>
                </a:pPr>
                <a:endParaRPr lang="en-US" dirty="0" smtClean="0"/>
              </a:p>
              <a:p>
                <a:pPr marL="0" indent="0">
                  <a:buNone/>
                </a:pPr>
                <a:r>
                  <a:rPr lang="en-US" dirty="0" smtClean="0"/>
                  <a:t>Formulas </a:t>
                </a:r>
                <a:r>
                  <a:rPr lang="en-US" i="1" dirty="0" smtClean="0"/>
                  <a:t>f</a:t>
                </a:r>
                <a:r>
                  <a:rPr lang="en-US" dirty="0" smtClean="0"/>
                  <a:t> and </a:t>
                </a:r>
                <a:r>
                  <a:rPr lang="en-US" i="1" dirty="0" smtClean="0"/>
                  <a:t>g</a:t>
                </a:r>
                <a:r>
                  <a:rPr lang="en-US" dirty="0" smtClean="0"/>
                  <a:t> are equivalent (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𝑓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</m:oMath>
                </a14:m>
                <a:r>
                  <a:rPr lang="en-US" dirty="0" smtClean="0"/>
                  <a:t>) if </a:t>
                </a:r>
              </a:p>
              <a:p>
                <a:pPr marL="0" indent="0">
                  <a:buNone/>
                </a:pPr>
                <a:r>
                  <a:rPr lang="en-US" dirty="0"/>
                  <a:t> </a:t>
                </a:r>
                <a:r>
                  <a:rPr lang="en-US" dirty="0" smtClean="0"/>
                  <a:t>in every model M, </a:t>
                </a:r>
              </a:p>
              <a:p>
                <a:pPr marL="0" indent="0">
                  <a:buNone/>
                </a:pPr>
                <a:r>
                  <a:rPr lang="en-US" dirty="0"/>
                  <a:t> </a:t>
                </a:r>
                <a:r>
                  <a:rPr lang="en-US" dirty="0" smtClean="0"/>
                  <a:t>either both </a:t>
                </a:r>
                <a:r>
                  <a:rPr lang="en-US" i="1" dirty="0" smtClean="0"/>
                  <a:t>f</a:t>
                </a:r>
                <a:r>
                  <a:rPr lang="en-US" dirty="0" smtClean="0"/>
                  <a:t> and</a:t>
                </a:r>
                <a:r>
                  <a:rPr lang="en-US" i="1" dirty="0" smtClean="0"/>
                  <a:t> g </a:t>
                </a:r>
                <a:r>
                  <a:rPr lang="en-US" dirty="0" smtClean="0"/>
                  <a:t>evaluate to true in M</a:t>
                </a:r>
              </a:p>
              <a:p>
                <a:pPr marL="0" indent="0">
                  <a:buNone/>
                </a:pPr>
                <a:r>
                  <a:rPr lang="en-US" dirty="0"/>
                  <a:t> </a:t>
                </a:r>
                <a:r>
                  <a:rPr lang="en-US" dirty="0" smtClean="0"/>
                  <a:t>or both evaluate to false in M.</a:t>
                </a:r>
              </a:p>
              <a:p>
                <a:pPr marL="0" indent="0">
                  <a:buNone/>
                </a:pPr>
                <a:endParaRPr lang="en-US" dirty="0" smtClean="0"/>
              </a:p>
              <a:p>
                <a:pPr marL="0" indent="0">
                  <a:buNone/>
                </a:pPr>
                <a:r>
                  <a:rPr lang="en-US" dirty="0" smtClean="0"/>
                  <a:t>E.g.,  </a:t>
                </a:r>
                <a14:m>
                  <m:oMath xmlns:m="http://schemas.openxmlformats.org/officeDocument/2006/math">
                    <m:r>
                      <a:rPr lang="en-US" b="0" i="0" smtClean="0">
                        <a:latin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</a:rPr>
                      <m:t>𝑝</m:t>
                    </m:r>
                    <m:r>
                      <a:rPr lang="en-US" b="0" i="1" smtClean="0">
                        <a:latin typeface="Cambria Math"/>
                      </a:rPr>
                      <m:t> </m:t>
                    </m:r>
                    <m:nary>
                      <m:naryPr>
                        <m:chr m:val="⋁"/>
                        <m:subHide m:val="on"/>
                        <m:supHide m:val="on"/>
                        <m:ctrlPr>
                          <a:rPr lang="en-US" b="0" i="1" smtClean="0">
                            <a:latin typeface="Cambria Math"/>
                            <a:ea typeface="Cambria Math"/>
                          </a:rPr>
                        </m:ctrlPr>
                      </m:naryPr>
                      <m:sub/>
                      <m:sup/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𝑞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  ≡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𝑝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⇒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𝑞</m:t>
                        </m:r>
                      </m:e>
                    </m:nary>
                  </m:oMath>
                </a14:m>
                <a:endParaRPr lang="en-US" dirty="0"/>
              </a:p>
              <a:p>
                <a:pPr marL="0" indent="0">
                  <a:buNone/>
                </a:pPr>
                <a:endParaRPr lang="en-US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185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017977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p14="http://schemas.microsoft.com/office/powerpoint/2010/main" Requires="p14">
          <p:contentPart p14:bwMode="auto" r:id="rId2">
            <p14:nvContentPartPr>
              <p14:cNvPr id="8" name="Ink 7"/>
              <p14:cNvContentPartPr/>
              <p14:nvPr/>
            </p14:nvContentPartPr>
            <p14:xfrm>
              <a:off x="669328" y="641559"/>
              <a:ext cx="7944120" cy="4668840"/>
            </p14:xfrm>
          </p:contentPart>
        </mc:Choice>
        <mc:Fallback>
          <p:pic>
            <p:nvPicPr>
              <p:cNvPr id="8" name="Ink 7"/>
              <p:cNvPicPr/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653128" y="626799"/>
                <a:ext cx="7975440" cy="469692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250552362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Some important equivalences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>
                <a:normAutofit fontScale="92500"/>
              </a:bodyPr>
              <a:lstStyle/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  <a:ea typeface="Cambria Math"/>
                      </a:rPr>
                      <m:t>~~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 ≡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</m:oMath>
                </a14:m>
                <a:r>
                  <a:rPr lang="en-US" b="0" i="1" dirty="0" smtClean="0">
                    <a:latin typeface="Cambria Math"/>
                    <a:ea typeface="Cambria Math"/>
                  </a:rPr>
                  <a:t> </a:t>
                </a:r>
                <a:br>
                  <a:rPr lang="en-US" b="0" i="1" dirty="0" smtClean="0">
                    <a:latin typeface="Cambria Math"/>
                    <a:ea typeface="Cambria Math"/>
                  </a:rPr>
                </a:br>
                <a:endParaRPr lang="en-US" b="0" i="1" dirty="0" smtClean="0">
                  <a:latin typeface="Cambria Math"/>
                  <a:ea typeface="Cambria Math"/>
                </a:endParaRPr>
              </a:p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  <m:r>
                      <a:rPr lang="en-US" i="1" smtClean="0">
                        <a:latin typeface="Cambria Math"/>
                        <a:ea typeface="Cambria Math"/>
                      </a:rPr>
                      <m:t>⇒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 smtClean="0">
                        <a:latin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</a:rPr>
                      <m:t>𝑓</m:t>
                    </m:r>
                    <m:r>
                      <a:rPr lang="en-US" i="1" smtClean="0">
                        <a:latin typeface="Cambria Math"/>
                      </a:rPr>
                      <m:t> </m:t>
                    </m:r>
                    <m:nary>
                      <m:naryPr>
                        <m:chr m:val="⋁"/>
                        <m:subHide m:val="on"/>
                        <m:supHide m:val="on"/>
                        <m:ctrlPr>
                          <a:rPr lang="en-US" i="1">
                            <a:latin typeface="Cambria Math"/>
                            <a:ea typeface="Cambria Math"/>
                          </a:rPr>
                        </m:ctrlPr>
                      </m:naryPr>
                      <m:sub/>
                      <m:sup/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𝑔</m:t>
                        </m:r>
                        <m:r>
                          <a:rPr lang="en-US" i="1" smtClean="0">
                            <a:latin typeface="Cambria Math"/>
                            <a:ea typeface="Cambria Math"/>
                          </a:rPr>
                          <m:t>  </m:t>
                        </m:r>
                      </m:e>
                    </m:nary>
                  </m:oMath>
                </a14:m>
                <a:endParaRPr lang="en-US" dirty="0" smtClean="0"/>
              </a:p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⇒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>
                        <a:latin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</a:rPr>
                      <m:t>𝑓</m:t>
                    </m:r>
                    <m:r>
                      <a:rPr lang="en-US" i="1">
                        <a:latin typeface="Cambria Math"/>
                      </a:rPr>
                      <m:t> </m:t>
                    </m:r>
                    <m:nary>
                      <m:naryPr>
                        <m:chr m:val="⋁"/>
                        <m:subHide m:val="on"/>
                        <m:supHide m:val="on"/>
                        <m:ctrlPr>
                          <a:rPr lang="en-US" i="1">
                            <a:latin typeface="Cambria Math"/>
                            <a:ea typeface="Cambria Math"/>
                          </a:rPr>
                        </m:ctrlPr>
                      </m:naryPr>
                      <m:sub/>
                      <m:sup/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𝑔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  </m:t>
                        </m:r>
                      </m:e>
                    </m:nary>
                  </m:oMath>
                </a14:m>
                <a:r>
                  <a:rPr lang="en-US" dirty="0">
                    <a:ea typeface="Cambria Math"/>
                  </a:rPr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~~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 </m:t>
                    </m:r>
                    <m:nary>
                      <m:naryPr>
                        <m:chr m:val="⋁"/>
                        <m:subHide m:val="on"/>
                        <m:supHide m:val="on"/>
                        <m:ctrlPr>
                          <a:rPr lang="en-US" i="1">
                            <a:latin typeface="Cambria Math"/>
                            <a:ea typeface="Cambria Math"/>
                          </a:rPr>
                        </m:ctrlPr>
                      </m:naryPr>
                      <m:sub/>
                      <m:sup/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~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𝑓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 </m:t>
                        </m:r>
                      </m:e>
                    </m:nary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⇒~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</m:oMath>
                </a14:m>
                <a:endParaRPr lang="en-US" b="0" dirty="0" smtClean="0">
                  <a:ea typeface="Cambria Math"/>
                </a:endParaRPr>
              </a:p>
              <a:p>
                <a:pPr marL="457200" lvl="1" indent="0">
                  <a:buNone/>
                </a:pPr>
                <a:r>
                  <a:rPr lang="en-US" i="1" dirty="0" smtClean="0">
                    <a:latin typeface="Cambria Math"/>
                    <a:ea typeface="Cambria Math"/>
                  </a:rPr>
                  <a:t/>
                </a:r>
                <a:br>
                  <a:rPr lang="en-US" i="1" dirty="0" smtClean="0">
                    <a:latin typeface="Cambria Math"/>
                    <a:ea typeface="Cambria Math"/>
                  </a:rPr>
                </a:b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/>
                          <a:ea typeface="Cambria Math"/>
                        </a:rPr>
                        <m:t>~</m:t>
                      </m:r>
                      <m:r>
                        <a:rPr lang="en-US" i="1" smtClean="0">
                          <a:latin typeface="Cambria Math"/>
                          <a:ea typeface="Cambria Math"/>
                        </a:rPr>
                        <m:t>𝑔</m:t>
                      </m:r>
                      <m:r>
                        <a:rPr lang="en-US" i="1" smtClean="0">
                          <a:latin typeface="Cambria Math"/>
                          <a:ea typeface="Cambria Math"/>
                        </a:rPr>
                        <m:t>⇒~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𝑓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 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𝑖𝑠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 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𝑡h𝑒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 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𝑐𝑜𝑛𝑡𝑟𝑎𝑝𝑜𝑠𝑖𝑡𝑖𝑣𝑒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 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𝑜𝑓</m:t>
                      </m:r>
                      <m:r>
                        <a:rPr lang="en-US" b="0" i="1" smtClean="0">
                          <a:latin typeface="Cambria Math"/>
                          <a:ea typeface="Cambria Math"/>
                        </a:rPr>
                        <m:t> 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𝑓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⇒</m:t>
                      </m:r>
                      <m:r>
                        <a:rPr lang="en-US" i="1">
                          <a:latin typeface="Cambria Math"/>
                          <a:ea typeface="Cambria Math"/>
                        </a:rPr>
                        <m:t>𝑔</m:t>
                      </m:r>
                    </m:oMath>
                  </m:oMathPara>
                </a14:m>
                <a:endParaRPr lang="en-US" dirty="0" smtClean="0"/>
              </a:p>
              <a:p>
                <a:pPr marL="457200" lvl="1" indent="0">
                  <a:buNone/>
                </a:pPr>
                <a:endParaRPr lang="en-US" dirty="0"/>
              </a:p>
              <a:p>
                <a:pPr marL="514350" indent="-457200"/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~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</a:rPr>
                          <m:t>𝑓</m:t>
                        </m:r>
                        <m:r>
                          <a:rPr lang="en-US" b="0" i="1" smtClean="0">
                            <a:latin typeface="Cambria Math"/>
                          </a:rPr>
                          <m:t> ∧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  <m:r>
                      <a:rPr lang="en-US" b="0" i="1" smtClean="0">
                        <a:latin typeface="Cambria Math"/>
                        <a:ea typeface="Cambria Math"/>
                      </a:rPr>
                      <m:t> 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 ∨~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</m:oMath>
                </a14:m>
                <a:endParaRPr lang="en-US" b="0" dirty="0" smtClean="0">
                  <a:ea typeface="Cambria Math"/>
                </a:endParaRPr>
              </a:p>
              <a:p>
                <a:pPr marL="514350" indent="-457200"/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~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</a:rPr>
                          <m:t>𝑓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∨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  <m:r>
                      <a:rPr lang="en-US" b="0" i="1" smtClean="0">
                        <a:latin typeface="Cambria Math"/>
                        <a:ea typeface="Cambria Math"/>
                      </a:rPr>
                      <m:t> 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 ∧~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 </m:t>
                    </m:r>
                  </m:oMath>
                </a14:m>
                <a:endParaRPr lang="en-US" dirty="0" smtClean="0"/>
              </a:p>
              <a:p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  ~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</a:rPr>
                          <m:t>𝑓</m:t>
                        </m:r>
                        <m:r>
                          <a:rPr lang="en-US" b="0" i="1" smtClean="0">
                            <a:latin typeface="Cambria Math"/>
                          </a:rPr>
                          <m:t>⇒</m:t>
                        </m:r>
                        <m:r>
                          <a:rPr lang="en-US" b="0" i="1" smtClean="0">
                            <a:latin typeface="Cambria Math"/>
                          </a:rPr>
                          <m:t>𝑔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∧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~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</m:oMath>
                </a14:m>
                <a:endParaRPr lang="en-US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Right Brace 3"/>
          <p:cNvSpPr/>
          <p:nvPr/>
        </p:nvSpPr>
        <p:spPr>
          <a:xfrm>
            <a:off x="5089202" y="4526518"/>
            <a:ext cx="555498" cy="1066800"/>
          </a:xfrm>
          <a:prstGeom prst="rightBrace">
            <a:avLst/>
          </a:prstGeom>
          <a:ln w="190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5867400" y="4856543"/>
            <a:ext cx="2057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De Morgan’s laws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54968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p14="http://schemas.microsoft.com/office/powerpoint/2010/main" Requires="p14">
          <p:contentPart p14:bwMode="auto" r:id="rId2">
            <p14:nvContentPartPr>
              <p14:cNvPr id="16" name="Ink 15"/>
              <p14:cNvContentPartPr/>
              <p14:nvPr/>
            </p14:nvContentPartPr>
            <p14:xfrm>
              <a:off x="647728" y="297039"/>
              <a:ext cx="8362440" cy="4406760"/>
            </p14:xfrm>
          </p:contentPart>
        </mc:Choice>
        <mc:Fallback>
          <p:pic>
            <p:nvPicPr>
              <p:cNvPr id="16" name="Ink 15"/>
              <p:cNvPicPr/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641248" y="281199"/>
                <a:ext cx="8386200" cy="4439160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>
        <mc:Choice xmlns:p14="http://schemas.microsoft.com/office/powerpoint/2010/main" Requires="p14">
          <p:contentPart p14:bwMode="auto" r:id="rId4">
            <p14:nvContentPartPr>
              <p14:cNvPr id="63" name="Ink 62"/>
              <p14:cNvContentPartPr/>
              <p14:nvPr/>
            </p14:nvContentPartPr>
            <p14:xfrm>
              <a:off x="5856928" y="298119"/>
              <a:ext cx="30960" cy="1720080"/>
            </p14:xfrm>
          </p:contentPart>
        </mc:Choice>
        <mc:Fallback>
          <p:pic>
            <p:nvPicPr>
              <p:cNvPr id="63" name="Ink 62"/>
              <p:cNvPicPr/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5846848" y="286599"/>
                <a:ext cx="57240" cy="174240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2937312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Some important equivalences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>
                <a:normAutofit lnSpcReduction="10000"/>
              </a:bodyPr>
              <a:lstStyle/>
              <a:p>
                <a:pPr marL="0" indent="0">
                  <a:buNone/>
                </a:pPr>
                <a:r>
                  <a:rPr lang="en-US" dirty="0" smtClean="0"/>
                  <a:t>Distributive laws:</a:t>
                </a:r>
              </a:p>
              <a:p>
                <a:pPr marL="514350" indent="-457200"/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</a:rPr>
                      <m:t>h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∧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</a:rPr>
                          <m:t>𝑓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∨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  <m:r>
                      <a:rPr lang="en-US" b="0" i="1" smtClean="0">
                        <a:latin typeface="Cambria Math"/>
                        <a:ea typeface="Cambria Math"/>
                      </a:rPr>
                      <m:t> 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h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∧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𝑓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∨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h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∧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</m:oMath>
                </a14:m>
                <a:endParaRPr lang="en-US" b="0" i="1" dirty="0" smtClean="0">
                  <a:latin typeface="Cambria Math"/>
                  <a:ea typeface="Cambria Math"/>
                </a:endParaRPr>
              </a:p>
              <a:p>
                <a:pPr marL="514350" indent="-457200"/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h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∨</m:t>
                    </m:r>
                    <m:d>
                      <m:dPr>
                        <m:ctrlPr>
                          <a:rPr lang="en-US" i="1">
                            <a:latin typeface="Cambria Math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</a:rPr>
                          <m:t>𝑓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∧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 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  <m:d>
                      <m:dPr>
                        <m:ctrlPr>
                          <a:rPr lang="en-US" i="1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h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∨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𝑓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∧</m:t>
                    </m:r>
                    <m:d>
                      <m:dPr>
                        <m:ctrlPr>
                          <a:rPr lang="en-US" i="1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h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∨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</m:oMath>
                </a14:m>
                <a:endParaRPr lang="en-US" i="1" dirty="0">
                  <a:latin typeface="Cambria Math"/>
                  <a:ea typeface="Cambria Math"/>
                </a:endParaRPr>
              </a:p>
              <a:p>
                <a:pPr marL="57150" indent="0">
                  <a:buNone/>
                </a:pPr>
                <a:r>
                  <a:rPr lang="en-US" i="1" dirty="0" err="1" smtClean="0">
                    <a:latin typeface="Cambria Math"/>
                    <a:ea typeface="Cambria Math"/>
                  </a:rPr>
                  <a:t>Commutativity</a:t>
                </a:r>
                <a:endParaRPr lang="en-US" i="1" dirty="0" smtClean="0">
                  <a:latin typeface="Cambria Math"/>
                  <a:ea typeface="Cambria Math"/>
                </a:endParaRPr>
              </a:p>
              <a:p>
                <a:pPr marL="514350" indent="-457200"/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𝑓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∧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𝑔</m:t>
                    </m:r>
                  </m:oMath>
                </a14:m>
                <a:r>
                  <a:rPr lang="en-US" i="1" dirty="0" smtClean="0">
                    <a:latin typeface="Cambria Math"/>
                    <a:ea typeface="Cambria Math"/>
                  </a:rPr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</m:oMath>
                </a14:m>
                <a:r>
                  <a:rPr lang="en-US" i="1" dirty="0" smtClean="0">
                    <a:latin typeface="Cambria Math"/>
                    <a:ea typeface="Cambria Math"/>
                  </a:rPr>
                  <a:t> 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/>
                        <a:ea typeface="Cambria Math"/>
                      </a:rPr>
                      <m:t>𝑔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∧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𝑓</m:t>
                    </m:r>
                  </m:oMath>
                </a14:m>
                <a:endParaRPr lang="en-US" b="0" i="1" dirty="0" smtClean="0">
                  <a:latin typeface="Cambria Math"/>
                  <a:ea typeface="Cambria Math"/>
                </a:endParaRPr>
              </a:p>
              <a:p>
                <a:pPr marL="514350" indent="-457200"/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𝑓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∨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𝑔</m:t>
                    </m:r>
                  </m:oMath>
                </a14:m>
                <a:r>
                  <a:rPr lang="en-US" i="1" dirty="0">
                    <a:latin typeface="Cambria Math"/>
                    <a:ea typeface="Cambria Math"/>
                  </a:rPr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</m:oMath>
                </a14:m>
                <a:r>
                  <a:rPr lang="en-US" i="1" dirty="0">
                    <a:latin typeface="Cambria Math"/>
                    <a:ea typeface="Cambria Math"/>
                  </a:rPr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  <a:ea typeface="Cambria Math"/>
                      </a:rPr>
                      <m:t>𝑔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∨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𝑓</m:t>
                    </m:r>
                  </m:oMath>
                </a14:m>
                <a:endParaRPr lang="en-US" i="1" dirty="0" smtClean="0">
                  <a:latin typeface="Cambria Math"/>
                  <a:ea typeface="Cambria Math"/>
                </a:endParaRPr>
              </a:p>
              <a:p>
                <a:pPr marL="57150" indent="0">
                  <a:buNone/>
                </a:pPr>
                <a:r>
                  <a:rPr lang="en-US" i="1" dirty="0" smtClean="0">
                    <a:latin typeface="Cambria Math"/>
                    <a:ea typeface="Cambria Math"/>
                  </a:rPr>
                  <a:t>Associativity</a:t>
                </a:r>
              </a:p>
              <a:p>
                <a:pPr marL="514350" indent="-457200"/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𝑓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∧</m:t>
                    </m:r>
                    <m:d>
                      <m:dPr>
                        <m:ctrlPr>
                          <a:rPr lang="en-US" b="0" i="1" smtClean="0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𝑔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∧</m:t>
                        </m:r>
                        <m:r>
                          <a:rPr lang="en-US" b="0" i="1" smtClean="0">
                            <a:latin typeface="Cambria Math"/>
                            <a:ea typeface="Cambria Math"/>
                          </a:rPr>
                          <m:t>h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</m:oMath>
                </a14:m>
                <a:r>
                  <a:rPr lang="en-US" i="1" dirty="0" smtClean="0">
                    <a:latin typeface="Cambria Math"/>
                    <a:ea typeface="Cambria Math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b="0" i="1" smtClean="0">
                            <a:latin typeface="Cambria Math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</a:rPr>
                          <m:t>𝑓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∧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∧</m:t>
                    </m:r>
                    <m:r>
                      <a:rPr lang="en-US" b="0" i="1" smtClean="0">
                        <a:latin typeface="Cambria Math"/>
                        <a:ea typeface="Cambria Math"/>
                      </a:rPr>
                      <m:t>h</m:t>
                    </m:r>
                  </m:oMath>
                </a14:m>
                <a:endParaRPr lang="en-US" i="1" dirty="0" smtClean="0">
                  <a:latin typeface="Cambria Math"/>
                  <a:ea typeface="Cambria Math"/>
                </a:endParaRPr>
              </a:p>
              <a:p>
                <a:pPr marL="514350" indent="-457200"/>
                <a:r>
                  <a:rPr lang="en-US" i="1" dirty="0">
                    <a:latin typeface="Cambria Math"/>
                    <a:ea typeface="Cambria Math"/>
                  </a:rPr>
                  <a:t>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/>
                      </a:rPr>
                      <m:t>𝑓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∨</m:t>
                    </m:r>
                    <m:d>
                      <m:dPr>
                        <m:ctrlPr>
                          <a:rPr lang="en-US" i="1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  <a:ea typeface="Cambria Math"/>
                          </a:rPr>
                          <m:t>𝑔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∨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h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≡</m:t>
                    </m:r>
                  </m:oMath>
                </a14:m>
                <a:r>
                  <a:rPr lang="en-US" i="1" dirty="0">
                    <a:latin typeface="Cambria Math"/>
                    <a:ea typeface="Cambria Math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i="1">
                            <a:latin typeface="Cambria Math"/>
                          </a:rPr>
                        </m:ctrlPr>
                      </m:dPr>
                      <m:e>
                        <m:r>
                          <a:rPr lang="en-US" i="1">
                            <a:latin typeface="Cambria Math"/>
                          </a:rPr>
                          <m:t>𝑓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∨</m:t>
                        </m:r>
                        <m:r>
                          <a:rPr lang="en-US" i="1">
                            <a:latin typeface="Cambria Math"/>
                            <a:ea typeface="Cambria Math"/>
                          </a:rPr>
                          <m:t>𝑔</m:t>
                        </m:r>
                      </m:e>
                    </m:d>
                    <m:r>
                      <a:rPr lang="en-US" i="1">
                        <a:latin typeface="Cambria Math"/>
                        <a:ea typeface="Cambria Math"/>
                      </a:rPr>
                      <m:t>∨</m:t>
                    </m:r>
                    <m:r>
                      <a:rPr lang="en-US" i="1">
                        <a:latin typeface="Cambria Math"/>
                        <a:ea typeface="Cambria Math"/>
                      </a:rPr>
                      <m:t>h</m:t>
                    </m:r>
                  </m:oMath>
                </a14:m>
                <a:endParaRPr lang="en-US" i="1" dirty="0">
                  <a:latin typeface="Cambria Math"/>
                  <a:ea typeface="Cambria Math"/>
                </a:endParaRPr>
              </a:p>
              <a:p>
                <a:pPr marL="514350" indent="-457200"/>
                <a:endParaRPr lang="en-US" i="1" dirty="0">
                  <a:latin typeface="Cambria Math"/>
                  <a:ea typeface="Cambria Math"/>
                </a:endParaRPr>
              </a:p>
              <a:p>
                <a:pPr marL="514350" indent="-457200"/>
                <a:endParaRPr lang="en-US" i="1" dirty="0" smtClean="0">
                  <a:latin typeface="Cambria Math"/>
                  <a:ea typeface="Cambria Math"/>
                </a:endParaRPr>
              </a:p>
              <a:p>
                <a:pPr marL="514350" indent="-457200"/>
                <a:endParaRPr lang="en-US" i="1" dirty="0">
                  <a:latin typeface="Cambria Math"/>
                  <a:ea typeface="Cambria Math"/>
                </a:endParaRPr>
              </a:p>
              <a:p>
                <a:pPr marL="514350" indent="-457200"/>
                <a:endParaRPr lang="en-US" i="1" dirty="0">
                  <a:latin typeface="Cambria Math"/>
                  <a:ea typeface="Cambria Math"/>
                </a:endParaRPr>
              </a:p>
              <a:p>
                <a:pPr marL="57150" indent="0">
                  <a:buNone/>
                </a:pPr>
                <a:endParaRPr lang="en-US" dirty="0" smtClean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1852" t="-249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0574668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Contrapositive, converse, negation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71500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dirty="0" smtClean="0"/>
              <a:t>Proposition: </a:t>
            </a:r>
          </a:p>
          <a:p>
            <a:pPr marL="0" indent="0">
              <a:buNone/>
            </a:pPr>
            <a:r>
              <a:rPr lang="en-US" dirty="0" smtClean="0"/>
              <a:t>“If the sky is green, then I’m a monkey’s uncle.”</a:t>
            </a:r>
          </a:p>
          <a:p>
            <a:endParaRPr lang="en-US" dirty="0" smtClean="0"/>
          </a:p>
          <a:p>
            <a:r>
              <a:rPr lang="en-US" dirty="0"/>
              <a:t>Converse</a:t>
            </a:r>
          </a:p>
          <a:p>
            <a:pPr lvl="1"/>
            <a:r>
              <a:rPr lang="en-US" dirty="0" smtClean="0"/>
              <a:t>If I’m a monkey’s uncle, then the sky is green.</a:t>
            </a:r>
          </a:p>
          <a:p>
            <a:pPr marL="457200" lvl="1" indent="0">
              <a:buNone/>
            </a:pPr>
            <a:endParaRPr lang="en-US" dirty="0"/>
          </a:p>
          <a:p>
            <a:r>
              <a:rPr lang="en-US" dirty="0" smtClean="0"/>
              <a:t>Contrapositive</a:t>
            </a:r>
          </a:p>
          <a:p>
            <a:pPr lvl="1"/>
            <a:r>
              <a:rPr lang="en-US" dirty="0" smtClean="0"/>
              <a:t>If I’m not a monkey’s uncle, then the sky is not green.</a:t>
            </a:r>
          </a:p>
          <a:p>
            <a:endParaRPr lang="en-US" dirty="0"/>
          </a:p>
          <a:p>
            <a:r>
              <a:rPr lang="en-US" dirty="0" smtClean="0"/>
              <a:t>Negation</a:t>
            </a:r>
          </a:p>
          <a:p>
            <a:pPr lvl="1"/>
            <a:r>
              <a:rPr lang="en-US" dirty="0" smtClean="0"/>
              <a:t>The </a:t>
            </a:r>
            <a:r>
              <a:rPr lang="en-US" dirty="0"/>
              <a:t>sky is green, but I am not a monkey’s uncle.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5742941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Contrapositive, converse, negation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229600" cy="571500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en-US" dirty="0" smtClean="0"/>
              <a:t>Proposition: </a:t>
            </a:r>
          </a:p>
          <a:p>
            <a:pPr marL="0" indent="0">
              <a:buNone/>
            </a:pPr>
            <a:r>
              <a:rPr lang="en-US" dirty="0" smtClean="0"/>
              <a:t>“If the sky is green, then I’m a monkey’s uncle.”</a:t>
            </a:r>
          </a:p>
          <a:p>
            <a:endParaRPr lang="en-US" dirty="0" smtClean="0"/>
          </a:p>
          <a:p>
            <a:r>
              <a:rPr lang="en-US" dirty="0"/>
              <a:t>Converse</a:t>
            </a:r>
          </a:p>
          <a:p>
            <a:pPr lvl="1"/>
            <a:r>
              <a:rPr lang="en-US" dirty="0" smtClean="0"/>
              <a:t>If I’m a monkey’s uncle, then the sky is green.</a:t>
            </a:r>
          </a:p>
          <a:p>
            <a:pPr marL="457200" lvl="1" indent="0">
              <a:buNone/>
            </a:pPr>
            <a:endParaRPr lang="en-US" dirty="0"/>
          </a:p>
          <a:p>
            <a:r>
              <a:rPr lang="en-US" dirty="0" smtClean="0"/>
              <a:t>Contrapositive</a:t>
            </a:r>
          </a:p>
          <a:p>
            <a:pPr lvl="1"/>
            <a:r>
              <a:rPr lang="en-US" dirty="0" smtClean="0"/>
              <a:t>If I’m not a monkey’s uncle, then the sky is not green.</a:t>
            </a:r>
          </a:p>
          <a:p>
            <a:endParaRPr lang="en-US" dirty="0"/>
          </a:p>
          <a:p>
            <a:r>
              <a:rPr lang="en-US" dirty="0" smtClean="0"/>
              <a:t>Negation</a:t>
            </a:r>
          </a:p>
          <a:p>
            <a:pPr lvl="1"/>
            <a:r>
              <a:rPr lang="en-US" dirty="0" smtClean="0"/>
              <a:t>The </a:t>
            </a:r>
            <a:r>
              <a:rPr lang="en-US" dirty="0"/>
              <a:t>sky is green, but I am not a monkey’s uncle.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102415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</a:t>
            </a:r>
            <a:r>
              <a:rPr lang="en-US" dirty="0" smtClean="0"/>
              <a:t>ore manipulation examples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/>
            <p:txBody>
              <a:bodyPr>
                <a:normAutofit/>
              </a:bodyPr>
              <a:lstStyle/>
              <a:p>
                <a:pPr marL="0" indent="0">
                  <a:buNone/>
                </a:pPr>
                <a:r>
                  <a:rPr lang="en-US" sz="2000" dirty="0" smtClean="0"/>
                  <a:t>Show that these are tautologies:</a:t>
                </a:r>
                <a:br>
                  <a:rPr lang="en-US" sz="2000" dirty="0" smtClean="0"/>
                </a:br>
                <a:endParaRPr lang="en-US" sz="2000" dirty="0" smtClean="0"/>
              </a:p>
              <a:p>
                <a:pPr marL="0" indent="0">
                  <a:buNone/>
                </a:pPr>
                <a14:m>
                  <m:oMath xmlns:m="http://schemas.openxmlformats.org/officeDocument/2006/math">
                    <m:d>
                      <m:dPr>
                        <m:ctrlPr>
                          <a:rPr lang="en-US" sz="2000" b="0" i="1" smtClean="0">
                            <a:latin typeface="Cambria Math"/>
                          </a:rPr>
                        </m:ctrlPr>
                      </m:dPr>
                      <m:e>
                        <m:r>
                          <a:rPr lang="en-US" sz="2000" b="0" i="1" smtClean="0">
                            <a:latin typeface="Cambria Math"/>
                          </a:rPr>
                          <m:t>~</m:t>
                        </m:r>
                        <m:r>
                          <a:rPr lang="en-US" sz="2000" b="0" i="1" smtClean="0">
                            <a:latin typeface="Cambria Math"/>
                          </a:rPr>
                          <m:t>𝑞</m:t>
                        </m:r>
                        <m:r>
                          <a:rPr lang="en-US" sz="2000" b="0" i="1" smtClean="0">
                            <a:latin typeface="Cambria Math"/>
                          </a:rPr>
                          <m:t> ∧</m:t>
                        </m:r>
                        <m:d>
                          <m:dPr>
                            <m:ctrlP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</m:ctrlPr>
                          </m:dPr>
                          <m:e>
                            <m: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  <m:t>𝑝</m:t>
                            </m:r>
                            <m: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  <m:t>⇒</m:t>
                            </m:r>
                            <m: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  <m:t>𝑞</m:t>
                            </m:r>
                          </m:e>
                        </m:d>
                      </m:e>
                    </m:d>
                    <m:r>
                      <a:rPr lang="en-US" sz="2000" b="0" i="1" smtClean="0">
                        <a:latin typeface="Cambria Math"/>
                        <a:ea typeface="Cambria Math"/>
                      </a:rPr>
                      <m:t>⇒~</m:t>
                    </m:r>
                    <m:r>
                      <a:rPr lang="en-US" sz="2000" b="0" i="1" smtClean="0">
                        <a:latin typeface="Cambria Math"/>
                        <a:ea typeface="Cambria Math"/>
                      </a:rPr>
                      <m:t>𝑝</m:t>
                    </m:r>
                  </m:oMath>
                </a14:m>
                <a:r>
                  <a:rPr lang="en-US" sz="2000" b="0" dirty="0" smtClean="0">
                    <a:ea typeface="Cambria Math"/>
                  </a:rPr>
                  <a:t>  		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b="0" i="1" smtClean="0">
                            <a:latin typeface="Cambria Math"/>
                            <a:ea typeface="Cambria Math"/>
                          </a:rPr>
                        </m:ctrlPr>
                      </m:dPr>
                      <m:e>
                        <m:d>
                          <m:dPr>
                            <m:ctrlP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</m:ctrlPr>
                          </m:dPr>
                          <m:e>
                            <m: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  <m:t>𝑝</m:t>
                            </m:r>
                            <m: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  <m:t> ∨</m:t>
                            </m:r>
                            <m:r>
                              <a:rPr lang="en-US" sz="2000" b="0" i="1" smtClean="0">
                                <a:latin typeface="Cambria Math"/>
                                <a:ea typeface="Cambria Math"/>
                              </a:rPr>
                              <m:t>𝑞</m:t>
                            </m:r>
                          </m:e>
                        </m:d>
                        <m:r>
                          <a:rPr lang="en-US" sz="2000" b="0" i="1" smtClean="0">
                            <a:latin typeface="Cambria Math"/>
                            <a:ea typeface="Cambria Math"/>
                          </a:rPr>
                          <m:t>∧~</m:t>
                        </m:r>
                        <m:r>
                          <a:rPr lang="en-US" sz="2000" b="0" i="1" smtClean="0">
                            <a:latin typeface="Cambria Math"/>
                            <a:ea typeface="Cambria Math"/>
                          </a:rPr>
                          <m:t>𝑝</m:t>
                        </m:r>
                      </m:e>
                    </m:d>
                    <m:r>
                      <a:rPr lang="en-US" sz="2000" b="0" i="1" smtClean="0">
                        <a:latin typeface="Cambria Math"/>
                        <a:ea typeface="Cambria Math"/>
                      </a:rPr>
                      <m:t>⇒</m:t>
                    </m:r>
                    <m:r>
                      <a:rPr lang="en-US" sz="2000" b="0" i="1" smtClean="0">
                        <a:latin typeface="Cambria Math"/>
                        <a:ea typeface="Cambria Math"/>
                      </a:rPr>
                      <m:t>𝑞</m:t>
                    </m:r>
                  </m:oMath>
                </a14:m>
                <a:endParaRPr lang="en-US" sz="2000" b="0" dirty="0" smtClean="0">
                  <a:ea typeface="Cambria Math"/>
                </a:endParaRPr>
              </a:p>
              <a:p>
                <a:pPr marL="0" indent="0">
                  <a:buNone/>
                </a:pPr>
                <a:endParaRPr lang="en-US" sz="2000" dirty="0" smtClean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 rotWithShape="1">
                <a:blip r:embed="rId2"/>
                <a:stretch>
                  <a:fillRect l="-741" t="-59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409374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p14="http://schemas.microsoft.com/office/powerpoint/2010/main" Requires="p14">
          <p:contentPart p14:bwMode="auto" r:id="rId2">
            <p14:nvContentPartPr>
              <p14:cNvPr id="5" name="Ink 4"/>
              <p14:cNvContentPartPr/>
              <p14:nvPr/>
            </p14:nvContentPartPr>
            <p14:xfrm>
              <a:off x="481408" y="629319"/>
              <a:ext cx="6801480" cy="5615640"/>
            </p14:xfrm>
          </p:contentPart>
        </mc:Choice>
        <mc:Fallback>
          <p:pic>
            <p:nvPicPr>
              <p:cNvPr id="5" name="Ink 4"/>
              <p:cNvPicPr/>
              <p:nvPr/>
            </p:nvPicPr>
            <p:blipFill>
              <a:blip r:embed="rId3"/>
              <a:stretch>
                <a:fillRect/>
              </a:stretch>
            </p:blipFill>
            <p:spPr>
              <a:xfrm>
                <a:off x="467008" y="614559"/>
                <a:ext cx="6831360" cy="5646240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2261776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Logistics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If </a:t>
            </a:r>
            <a:r>
              <a:rPr lang="en-US" dirty="0" smtClean="0"/>
              <a:t>you’re not registered yet and </a:t>
            </a:r>
            <a:endParaRPr lang="en-US" dirty="0" smtClean="0"/>
          </a:p>
          <a:p>
            <a:pPr lvl="1"/>
            <a:r>
              <a:rPr lang="en-US" dirty="0" smtClean="0"/>
              <a:t>Sign </a:t>
            </a:r>
            <a:r>
              <a:rPr lang="en-US" dirty="0" smtClean="0"/>
              <a:t>sheet at end of class (again)</a:t>
            </a:r>
          </a:p>
          <a:p>
            <a:pPr lvl="1"/>
            <a:r>
              <a:rPr lang="en-US" dirty="0" smtClean="0"/>
              <a:t>Sign up for </a:t>
            </a:r>
            <a:r>
              <a:rPr lang="en-US" dirty="0" err="1" smtClean="0"/>
              <a:t>moodle</a:t>
            </a:r>
            <a:r>
              <a:rPr lang="en-US" dirty="0" smtClean="0"/>
              <a:t> and </a:t>
            </a:r>
            <a:r>
              <a:rPr lang="en-US" dirty="0" smtClean="0"/>
              <a:t>piazza</a:t>
            </a:r>
            <a:endParaRPr lang="en-US" dirty="0" smtClean="0"/>
          </a:p>
          <a:p>
            <a:pPr lvl="1"/>
            <a:r>
              <a:rPr lang="en-US" dirty="0" smtClean="0"/>
              <a:t>Keep on top of </a:t>
            </a:r>
            <a:r>
              <a:rPr lang="en-US" dirty="0" err="1" smtClean="0"/>
              <a:t>homeworks</a:t>
            </a:r>
            <a:r>
              <a:rPr lang="en-US" dirty="0" smtClean="0"/>
              <a:t> </a:t>
            </a:r>
            <a:endParaRPr lang="en-US" dirty="0"/>
          </a:p>
          <a:p>
            <a:pPr lvl="2"/>
            <a:r>
              <a:rPr lang="en-US" dirty="0" smtClean="0"/>
              <a:t>only mini-homework for next week</a:t>
            </a:r>
          </a:p>
          <a:p>
            <a:pPr lvl="2"/>
            <a:r>
              <a:rPr lang="en-US" dirty="0" smtClean="0"/>
              <a:t>will be released by Friday</a:t>
            </a:r>
            <a:endParaRPr lang="en-US" dirty="0" smtClean="0"/>
          </a:p>
          <a:p>
            <a:endParaRPr lang="en-US" dirty="0"/>
          </a:p>
          <a:p>
            <a:r>
              <a:rPr lang="en-US" dirty="0" smtClean="0"/>
              <a:t>No discussion sections this week</a:t>
            </a:r>
          </a:p>
          <a:p>
            <a:pPr lvl="1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39222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See you next week!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Tuesday</a:t>
            </a:r>
          </a:p>
          <a:p>
            <a:pPr lvl="1"/>
            <a:r>
              <a:rPr lang="en-US" dirty="0" smtClean="0"/>
              <a:t>More logic</a:t>
            </a:r>
          </a:p>
          <a:p>
            <a:pPr lvl="2"/>
            <a:r>
              <a:rPr lang="en-US" dirty="0" smtClean="0"/>
              <a:t>Predicate logic</a:t>
            </a:r>
          </a:p>
          <a:p>
            <a:pPr lvl="2"/>
            <a:r>
              <a:rPr lang="en-US" dirty="0" smtClean="0"/>
              <a:t>Quantifiers</a:t>
            </a:r>
          </a:p>
          <a:p>
            <a:pPr lvl="2"/>
            <a:r>
              <a:rPr lang="en-US" dirty="0" smtClean="0"/>
              <a:t>Binding and scope</a:t>
            </a:r>
          </a:p>
          <a:p>
            <a:pPr lvl="1"/>
            <a:r>
              <a:rPr lang="en-US" dirty="0" smtClean="0"/>
              <a:t>Direct proofs</a:t>
            </a:r>
          </a:p>
          <a:p>
            <a:endParaRPr lang="en-US" dirty="0" smtClean="0"/>
          </a:p>
          <a:p>
            <a:r>
              <a:rPr lang="en-US" dirty="0" smtClean="0"/>
              <a:t>Thursday</a:t>
            </a:r>
          </a:p>
          <a:p>
            <a:pPr lvl="1"/>
            <a:r>
              <a:rPr lang="en-US" dirty="0" smtClean="0"/>
              <a:t>More proof practice and strategies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0419440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2_Office Theme">
  <a:themeElements>
    <a:clrScheme name="Custom 3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595959"/>
      </a:hlink>
      <a:folHlink>
        <a:srgbClr val="595959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78175</TotalTime>
  <Words>894</Words>
  <Application>Microsoft Office PowerPoint</Application>
  <PresentationFormat>On-screen Show (4:3)</PresentationFormat>
  <Paragraphs>191</Paragraphs>
  <Slides>25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25</vt:i4>
      </vt:variant>
    </vt:vector>
  </HeadingPairs>
  <TitlesOfParts>
    <vt:vector size="26" baseType="lpstr">
      <vt:lpstr>2_Office Theme</vt:lpstr>
      <vt:lpstr>PowerPoint Presentation</vt:lpstr>
      <vt:lpstr>Mathematical logic (symbolic logic)</vt:lpstr>
      <vt:lpstr>PowerPoint Presentation</vt:lpstr>
      <vt:lpstr>PowerPoint Presentation</vt:lpstr>
      <vt:lpstr>PowerPoint Presentation</vt:lpstr>
      <vt:lpstr>Propositional logic</vt:lpstr>
      <vt:lpstr>Propositional logic</vt:lpstr>
      <vt:lpstr>Propositional logic</vt:lpstr>
      <vt:lpstr>PowerPoint Presentation</vt:lpstr>
      <vt:lpstr>Propositional logic: Semantics</vt:lpstr>
      <vt:lpstr>PowerPoint Presentation</vt:lpstr>
      <vt:lpstr>Implication can be non-intuitive</vt:lpstr>
      <vt:lpstr>Implication</vt:lpstr>
      <vt:lpstr>Tautology</vt:lpstr>
      <vt:lpstr>Equivalence</vt:lpstr>
      <vt:lpstr>PowerPoint Presentation</vt:lpstr>
      <vt:lpstr>Some important equivalences</vt:lpstr>
      <vt:lpstr>PowerPoint Presentation</vt:lpstr>
      <vt:lpstr>Some important equivalences</vt:lpstr>
      <vt:lpstr>Contrapositive, converse, negation</vt:lpstr>
      <vt:lpstr>Contrapositive, converse, negation</vt:lpstr>
      <vt:lpstr>More manipulation examples</vt:lpstr>
      <vt:lpstr>PowerPoint Presentation</vt:lpstr>
      <vt:lpstr>Logistics</vt:lpstr>
      <vt:lpstr>See you next week!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Derek Hoiem</dc:creator>
  <cp:lastModifiedBy>madhu</cp:lastModifiedBy>
  <cp:revision>261</cp:revision>
  <cp:lastPrinted>2013-01-16T22:53:50Z</cp:lastPrinted>
  <dcterms:created xsi:type="dcterms:W3CDTF">2009-12-16T02:55:56Z</dcterms:created>
  <dcterms:modified xsi:type="dcterms:W3CDTF">2013-08-30T16:55:56Z</dcterms:modified>
</cp:coreProperties>
</file>