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62" r:id="rId4"/>
    <p:sldMasterId id="2147483663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</p:sldIdLst>
  <p:sldSz cy="6858000" cx="9144000"/>
  <p:notesSz cx="7302500" cy="9586900"/>
  <p:embeddedFontLst>
    <p:embeddedFont>
      <p:font typeface="Arial Narrow"/>
      <p:regular r:id="rId22"/>
      <p:bold r:id="rId23"/>
      <p:italic r:id="rId24"/>
      <p:boldItalic r:id="rId25"/>
    </p:embeddedFont>
    <p:embeddedFont>
      <p:font typeface="Helvetica Neue"/>
      <p:regular r:id="rId26"/>
      <p:bold r:id="rId27"/>
      <p:italic r:id="rId28"/>
      <p:boldItalic r:id="rId2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72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728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font" Target="fonts/ArialNarrow-regular.fntdata"/><Relationship Id="rId21" Type="http://schemas.openxmlformats.org/officeDocument/2006/relationships/slide" Target="slides/slide15.xml"/><Relationship Id="rId24" Type="http://schemas.openxmlformats.org/officeDocument/2006/relationships/font" Target="fonts/ArialNarrow-italic.fntdata"/><Relationship Id="rId23" Type="http://schemas.openxmlformats.org/officeDocument/2006/relationships/font" Target="fonts/ArialNarrow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font" Target="fonts/HelveticaNeue-regular.fntdata"/><Relationship Id="rId25" Type="http://schemas.openxmlformats.org/officeDocument/2006/relationships/font" Target="fonts/ArialNarrow-boldItalic.fntdata"/><Relationship Id="rId28" Type="http://schemas.openxmlformats.org/officeDocument/2006/relationships/font" Target="fonts/HelveticaNeue-italic.fntdata"/><Relationship Id="rId27" Type="http://schemas.openxmlformats.org/officeDocument/2006/relationships/font" Target="fonts/HelveticaNeue-bold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29" Type="http://schemas.openxmlformats.org/officeDocument/2006/relationships/font" Target="fonts/HelveticaNeue-bold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200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4114800" y="0"/>
            <a:ext cx="3200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219200" y="685800"/>
            <a:ext cx="4876800" cy="3657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144000"/>
            <a:ext cx="3200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4114800" y="9144000"/>
            <a:ext cx="3200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:notes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9" name="Google Shape;69;p1:notes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:notes"/>
          <p:cNvSpPr txBox="1"/>
          <p:nvPr>
            <p:ph idx="12" type="sldNum"/>
          </p:nvPr>
        </p:nvSpPr>
        <p:spPr>
          <a:xfrm>
            <a:off x="4114800" y="9144000"/>
            <a:ext cx="3200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0:notes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10:notes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1:notes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11:notes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2:notes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12:notes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3:notes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13:notes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4:notes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14:notes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5:notes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15:notes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:notes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2:notes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:notes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3:notes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4:notes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4:notes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5:notes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5:notes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6:notes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09" name="Google Shape;109;p6:notes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 preferred.  Reasons: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	don't have empty if clauses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	okay to have empty else clause with comments to explain why nothing is needed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	getAmountOfGasInTank is more variable and that goes as the left arg</a:t>
            </a:r>
            <a:endParaRPr/>
          </a:p>
        </p:txBody>
      </p:sp>
      <p:sp>
        <p:nvSpPr>
          <p:cNvPr id="110" name="Google Shape;110;p6:notes"/>
          <p:cNvSpPr txBox="1"/>
          <p:nvPr>
            <p:ph idx="12" type="sldNum"/>
          </p:nvPr>
        </p:nvSpPr>
        <p:spPr>
          <a:xfrm>
            <a:off x="4114800" y="9144000"/>
            <a:ext cx="3200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7:notes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7:notes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8:notes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8:notes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9:notes"/>
          <p:cNvSpPr txBox="1"/>
          <p:nvPr>
            <p:ph idx="1" type="body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9:notes"/>
          <p:cNvSpPr/>
          <p:nvPr>
            <p:ph idx="2" type="sldImg"/>
          </p:nvPr>
        </p:nvSpPr>
        <p:spPr>
          <a:xfrm>
            <a:off x="1219200" y="685800"/>
            <a:ext cx="4876800" cy="3657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 txBox="1"/>
          <p:nvPr>
            <p:ph type="ctrTitle"/>
          </p:nvPr>
        </p:nvSpPr>
        <p:spPr>
          <a:xfrm>
            <a:off x="685800" y="1708012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" type="subTitle"/>
          </p:nvPr>
        </p:nvSpPr>
        <p:spPr>
          <a:xfrm>
            <a:off x="685800" y="3886200"/>
            <a:ext cx="7677492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400"/>
              </a:spcBef>
              <a:spcAft>
                <a:spcPts val="0"/>
              </a:spcAft>
              <a:buSzPts val="1200"/>
              <a:buNone/>
              <a:defRPr b="0" sz="2000"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480"/>
              </a:spcBef>
              <a:spcAft>
                <a:spcPts val="0"/>
              </a:spcAft>
              <a:buSzPts val="2640"/>
              <a:buNone/>
              <a:defRPr/>
            </a:lvl2pPr>
            <a:lvl3pPr lvl="2" algn="ctr">
              <a:spcBef>
                <a:spcPts val="400"/>
              </a:spcBef>
              <a:spcAft>
                <a:spcPts val="0"/>
              </a:spcAft>
              <a:buSzPts val="1600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SzPts val="2000"/>
              <a:buFont typeface="Calibri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SzPts val="2000"/>
              <a:buFont typeface="Calibri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type="title"/>
          </p:nvPr>
        </p:nvSpPr>
        <p:spPr>
          <a:xfrm>
            <a:off x="374090" y="371182"/>
            <a:ext cx="7591425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 rot="5400000">
            <a:off x="1858962" y="-100013"/>
            <a:ext cx="4972050" cy="7896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480"/>
              </a:spcBef>
              <a:spcAft>
                <a:spcPts val="0"/>
              </a:spcAft>
              <a:buSzPts val="1440"/>
              <a:buChar char="⬛"/>
              <a:defRPr>
                <a:latin typeface="Calibri"/>
                <a:ea typeface="Calibri"/>
                <a:cs typeface="Calibri"/>
                <a:sym typeface="Calibri"/>
              </a:defRPr>
            </a:lvl1pPr>
            <a:lvl2pPr indent="-396240" lvl="1" marL="914400" algn="l">
              <a:spcBef>
                <a:spcPts val="480"/>
              </a:spcBef>
              <a:spcAft>
                <a:spcPts val="0"/>
              </a:spcAft>
              <a:buSzPts val="2640"/>
              <a:buChar char="▪"/>
              <a:defRPr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algn="l">
              <a:spcBef>
                <a:spcPts val="400"/>
              </a:spcBef>
              <a:spcAft>
                <a:spcPts val="0"/>
              </a:spcAft>
              <a:buSzPts val="1600"/>
              <a:buChar char="▪"/>
              <a:defRPr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SzPts val="2000"/>
              <a:buFont typeface="Calibri"/>
              <a:buChar char="–"/>
              <a:defRPr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SzPts val="2000"/>
              <a:buFont typeface="Calibri"/>
              <a:buChar char="»"/>
              <a:defRPr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2"/>
          <p:cNvSpPr txBox="1"/>
          <p:nvPr>
            <p:ph type="title"/>
          </p:nvPr>
        </p:nvSpPr>
        <p:spPr>
          <a:xfrm rot="5400000">
            <a:off x="4998244" y="2188369"/>
            <a:ext cx="6105525" cy="21859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2"/>
          <p:cNvSpPr txBox="1"/>
          <p:nvPr>
            <p:ph idx="1" type="body"/>
          </p:nvPr>
        </p:nvSpPr>
        <p:spPr>
          <a:xfrm rot="5400000">
            <a:off x="548482" y="76994"/>
            <a:ext cx="6105525" cy="64087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480"/>
              </a:spcBef>
              <a:spcAft>
                <a:spcPts val="0"/>
              </a:spcAft>
              <a:buSzPts val="1440"/>
              <a:buChar char="⬛"/>
              <a:defRPr>
                <a:latin typeface="Calibri"/>
                <a:ea typeface="Calibri"/>
                <a:cs typeface="Calibri"/>
                <a:sym typeface="Calibri"/>
              </a:defRPr>
            </a:lvl1pPr>
            <a:lvl2pPr indent="-396240" lvl="1" marL="914400" algn="l">
              <a:spcBef>
                <a:spcPts val="480"/>
              </a:spcBef>
              <a:spcAft>
                <a:spcPts val="0"/>
              </a:spcAft>
              <a:buSzPts val="2640"/>
              <a:buChar char="▪"/>
              <a:defRPr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algn="l">
              <a:spcBef>
                <a:spcPts val="400"/>
              </a:spcBef>
              <a:spcAft>
                <a:spcPts val="0"/>
              </a:spcAft>
              <a:buSzPts val="1600"/>
              <a:buChar char="▪"/>
              <a:defRPr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SzPts val="2000"/>
              <a:buFont typeface="Calibri"/>
              <a:buChar char="–"/>
              <a:defRPr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SzPts val="2000"/>
              <a:buFont typeface="Calibri"/>
              <a:buChar char="»"/>
              <a:defRPr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, and 2 Content" type="objAndTwoObj">
  <p:cSld name="OBJECT_AND_TWO_OBJECTS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96875" y="228600"/>
            <a:ext cx="8747125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638175" y="1362075"/>
            <a:ext cx="3871913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480"/>
              </a:spcBef>
              <a:spcAft>
                <a:spcPts val="0"/>
              </a:spcAft>
              <a:buSzPts val="1440"/>
              <a:buChar char="⬛"/>
              <a:defRPr>
                <a:latin typeface="Calibri"/>
                <a:ea typeface="Calibri"/>
                <a:cs typeface="Calibri"/>
                <a:sym typeface="Calibri"/>
              </a:defRPr>
            </a:lvl1pPr>
            <a:lvl2pPr indent="-396240" lvl="1" marL="914400" algn="l">
              <a:spcBef>
                <a:spcPts val="480"/>
              </a:spcBef>
              <a:spcAft>
                <a:spcPts val="0"/>
              </a:spcAft>
              <a:buSzPts val="2640"/>
              <a:buChar char="▪"/>
              <a:defRPr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algn="l">
              <a:spcBef>
                <a:spcPts val="400"/>
              </a:spcBef>
              <a:spcAft>
                <a:spcPts val="0"/>
              </a:spcAft>
              <a:buSzPts val="1600"/>
              <a:buChar char="▪"/>
              <a:defRPr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SzPts val="2000"/>
              <a:buFont typeface="Calibri"/>
              <a:buChar char="–"/>
              <a:defRPr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SzPts val="2000"/>
              <a:buFont typeface="Calibri"/>
              <a:buChar char="»"/>
              <a:defRPr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2" type="body"/>
          </p:nvPr>
        </p:nvSpPr>
        <p:spPr>
          <a:xfrm>
            <a:off x="4662488" y="1362075"/>
            <a:ext cx="3871912" cy="2409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480"/>
              </a:spcBef>
              <a:spcAft>
                <a:spcPts val="0"/>
              </a:spcAft>
              <a:buSzPts val="1440"/>
              <a:buChar char="⬛"/>
              <a:defRPr>
                <a:latin typeface="Calibri"/>
                <a:ea typeface="Calibri"/>
                <a:cs typeface="Calibri"/>
                <a:sym typeface="Calibri"/>
              </a:defRPr>
            </a:lvl1pPr>
            <a:lvl2pPr indent="-396240" lvl="1" marL="914400" algn="l">
              <a:spcBef>
                <a:spcPts val="480"/>
              </a:spcBef>
              <a:spcAft>
                <a:spcPts val="0"/>
              </a:spcAft>
              <a:buSzPts val="2640"/>
              <a:buChar char="▪"/>
              <a:defRPr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algn="l">
              <a:spcBef>
                <a:spcPts val="400"/>
              </a:spcBef>
              <a:spcAft>
                <a:spcPts val="0"/>
              </a:spcAft>
              <a:buSzPts val="1600"/>
              <a:buChar char="▪"/>
              <a:defRPr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SzPts val="2000"/>
              <a:buFont typeface="Calibri"/>
              <a:buChar char="–"/>
              <a:defRPr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SzPts val="2000"/>
              <a:buFont typeface="Calibri"/>
              <a:buChar char="»"/>
              <a:defRPr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54" name="Google Shape;54;p13"/>
          <p:cNvSpPr txBox="1"/>
          <p:nvPr>
            <p:ph idx="3" type="body"/>
          </p:nvPr>
        </p:nvSpPr>
        <p:spPr>
          <a:xfrm>
            <a:off x="4662488" y="3924300"/>
            <a:ext cx="3871912" cy="2409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480"/>
              </a:spcBef>
              <a:spcAft>
                <a:spcPts val="0"/>
              </a:spcAft>
              <a:buSzPts val="1440"/>
              <a:buChar char="⬛"/>
              <a:defRPr>
                <a:latin typeface="Calibri"/>
                <a:ea typeface="Calibri"/>
                <a:cs typeface="Calibri"/>
                <a:sym typeface="Calibri"/>
              </a:defRPr>
            </a:lvl1pPr>
            <a:lvl2pPr indent="-396240" lvl="1" marL="914400" algn="l">
              <a:spcBef>
                <a:spcPts val="480"/>
              </a:spcBef>
              <a:spcAft>
                <a:spcPts val="0"/>
              </a:spcAft>
              <a:buSzPts val="2640"/>
              <a:buChar char="▪"/>
              <a:defRPr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algn="l">
              <a:spcBef>
                <a:spcPts val="400"/>
              </a:spcBef>
              <a:spcAft>
                <a:spcPts val="0"/>
              </a:spcAft>
              <a:buSzPts val="1600"/>
              <a:buChar char="▪"/>
              <a:defRPr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SzPts val="2000"/>
              <a:buFont typeface="Calibri"/>
              <a:buChar char="–"/>
              <a:defRPr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SzPts val="2000"/>
              <a:buFont typeface="Calibri"/>
              <a:buChar char="»"/>
              <a:defRPr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Text, and Content" type="txAndObj">
  <p:cSld name="TEXT_AND_OBJECT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/>
          <p:nvPr>
            <p:ph type="title"/>
          </p:nvPr>
        </p:nvSpPr>
        <p:spPr>
          <a:xfrm>
            <a:off x="396875" y="228600"/>
            <a:ext cx="8747125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4"/>
          <p:cNvSpPr txBox="1"/>
          <p:nvPr>
            <p:ph idx="1" type="body"/>
          </p:nvPr>
        </p:nvSpPr>
        <p:spPr>
          <a:xfrm>
            <a:off x="638175" y="1362075"/>
            <a:ext cx="3871913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480"/>
              </a:spcBef>
              <a:spcAft>
                <a:spcPts val="0"/>
              </a:spcAft>
              <a:buSzPts val="1440"/>
              <a:buChar char="⬛"/>
              <a:defRPr>
                <a:latin typeface="Calibri"/>
                <a:ea typeface="Calibri"/>
                <a:cs typeface="Calibri"/>
                <a:sym typeface="Calibri"/>
              </a:defRPr>
            </a:lvl1pPr>
            <a:lvl2pPr indent="-396240" lvl="1" marL="914400" algn="l">
              <a:spcBef>
                <a:spcPts val="480"/>
              </a:spcBef>
              <a:spcAft>
                <a:spcPts val="0"/>
              </a:spcAft>
              <a:buSzPts val="2640"/>
              <a:buChar char="▪"/>
              <a:defRPr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algn="l">
              <a:spcBef>
                <a:spcPts val="400"/>
              </a:spcBef>
              <a:spcAft>
                <a:spcPts val="0"/>
              </a:spcAft>
              <a:buSzPts val="1600"/>
              <a:buChar char="▪"/>
              <a:defRPr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SzPts val="2000"/>
              <a:buFont typeface="Calibri"/>
              <a:buChar char="–"/>
              <a:defRPr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SzPts val="2000"/>
              <a:buFont typeface="Calibri"/>
              <a:buChar char="»"/>
              <a:defRPr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58" name="Google Shape;58;p14"/>
          <p:cNvSpPr txBox="1"/>
          <p:nvPr>
            <p:ph idx="2" type="body"/>
          </p:nvPr>
        </p:nvSpPr>
        <p:spPr>
          <a:xfrm>
            <a:off x="4662488" y="1362075"/>
            <a:ext cx="3871912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480"/>
              </a:spcBef>
              <a:spcAft>
                <a:spcPts val="0"/>
              </a:spcAft>
              <a:buSzPts val="1440"/>
              <a:buChar char="⬛"/>
              <a:defRPr>
                <a:latin typeface="Calibri"/>
                <a:ea typeface="Calibri"/>
                <a:cs typeface="Calibri"/>
                <a:sym typeface="Calibri"/>
              </a:defRPr>
            </a:lvl1pPr>
            <a:lvl2pPr indent="-396240" lvl="1" marL="914400" algn="l">
              <a:spcBef>
                <a:spcPts val="480"/>
              </a:spcBef>
              <a:spcAft>
                <a:spcPts val="0"/>
              </a:spcAft>
              <a:buSzPts val="2640"/>
              <a:buChar char="▪"/>
              <a:defRPr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algn="l">
              <a:spcBef>
                <a:spcPts val="400"/>
              </a:spcBef>
              <a:spcAft>
                <a:spcPts val="0"/>
              </a:spcAft>
              <a:buSzPts val="1600"/>
              <a:buChar char="▪"/>
              <a:defRPr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SzPts val="2000"/>
              <a:buFont typeface="Calibri"/>
              <a:buChar char="–"/>
              <a:defRPr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SzPts val="2000"/>
              <a:buFont typeface="Calibri"/>
              <a:buChar char="»"/>
              <a:defRPr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6"/>
          <p:cNvSpPr txBox="1"/>
          <p:nvPr>
            <p:ph type="title"/>
          </p:nvPr>
        </p:nvSpPr>
        <p:spPr>
          <a:xfrm>
            <a:off x="404813" y="247650"/>
            <a:ext cx="8715375" cy="781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6"/>
          <p:cNvSpPr txBox="1"/>
          <p:nvPr>
            <p:ph idx="1" type="body"/>
          </p:nvPr>
        </p:nvSpPr>
        <p:spPr>
          <a:xfrm>
            <a:off x="290513" y="1220788"/>
            <a:ext cx="8305800" cy="5222875"/>
          </a:xfrm>
          <a:prstGeom prst="rect">
            <a:avLst/>
          </a:prstGeom>
          <a:noFill/>
          <a:ln>
            <a:noFill/>
          </a:ln>
        </p:spPr>
        <p:txBody>
          <a:bodyPr anchorCtr="0" anchor="t" bIns="44275" lIns="90350" spcFirstLastPara="1" rIns="90350" wrap="square" tIns="44275">
            <a:noAutofit/>
          </a:bodyPr>
          <a:lstStyle>
            <a:lvl1pPr indent="-280035" lvl="0" marL="457200" algn="l">
              <a:lnSpc>
                <a:spcPct val="93000"/>
              </a:lnSpc>
              <a:spcBef>
                <a:spcPts val="1500"/>
              </a:spcBef>
              <a:spcAft>
                <a:spcPts val="0"/>
              </a:spcAft>
              <a:buSzPts val="810"/>
              <a:buChar char="■"/>
              <a:defRPr/>
            </a:lvl1pPr>
            <a:lvl2pPr indent="-280035" lvl="1" marL="914400" algn="l">
              <a:lnSpc>
                <a:spcPct val="98000"/>
              </a:lnSpc>
              <a:spcBef>
                <a:spcPts val="625"/>
              </a:spcBef>
              <a:spcAft>
                <a:spcPts val="0"/>
              </a:spcAft>
              <a:buSzPts val="810"/>
              <a:buChar char="■"/>
              <a:defRPr/>
            </a:lvl2pPr>
            <a:lvl3pPr indent="-280035" lvl="2" marL="1371600" algn="l">
              <a:lnSpc>
                <a:spcPct val="104000"/>
              </a:lnSpc>
              <a:spcBef>
                <a:spcPts val="225"/>
              </a:spcBef>
              <a:spcAft>
                <a:spcPts val="0"/>
              </a:spcAft>
              <a:buSzPts val="810"/>
              <a:buChar char="■"/>
              <a:defRPr/>
            </a:lvl3pPr>
            <a:lvl4pPr indent="-280035" lvl="3" marL="1828800" algn="l">
              <a:lnSpc>
                <a:spcPct val="98000"/>
              </a:lnSpc>
              <a:spcBef>
                <a:spcPts val="450"/>
              </a:spcBef>
              <a:spcAft>
                <a:spcPts val="0"/>
              </a:spcAft>
              <a:buSzPts val="810"/>
              <a:buChar char="■"/>
              <a:defRPr/>
            </a:lvl4pPr>
            <a:lvl5pPr indent="-280035" lvl="4" marL="2286000" algn="l">
              <a:lnSpc>
                <a:spcPct val="93000"/>
              </a:lnSpc>
              <a:spcBef>
                <a:spcPts val="500"/>
              </a:spcBef>
              <a:spcAft>
                <a:spcPts val="0"/>
              </a:spcAft>
              <a:buSzPts val="810"/>
              <a:buChar char="■"/>
              <a:defRPr/>
            </a:lvl5pPr>
            <a:lvl6pPr indent="-280035" lvl="5" marL="2743200" algn="l">
              <a:lnSpc>
                <a:spcPct val="93000"/>
              </a:lnSpc>
              <a:spcBef>
                <a:spcPts val="500"/>
              </a:spcBef>
              <a:spcAft>
                <a:spcPts val="0"/>
              </a:spcAft>
              <a:buSzPts val="810"/>
              <a:buChar char="■"/>
              <a:defRPr/>
            </a:lvl6pPr>
            <a:lvl7pPr indent="-280035" lvl="6" marL="3200400" algn="l">
              <a:lnSpc>
                <a:spcPct val="93000"/>
              </a:lnSpc>
              <a:spcBef>
                <a:spcPts val="500"/>
              </a:spcBef>
              <a:spcAft>
                <a:spcPts val="0"/>
              </a:spcAft>
              <a:buSzPts val="810"/>
              <a:buChar char="■"/>
              <a:defRPr/>
            </a:lvl7pPr>
            <a:lvl8pPr indent="-280034" lvl="7" marL="3657600" algn="l">
              <a:lnSpc>
                <a:spcPct val="93000"/>
              </a:lnSpc>
              <a:spcBef>
                <a:spcPts val="500"/>
              </a:spcBef>
              <a:spcAft>
                <a:spcPts val="0"/>
              </a:spcAft>
              <a:buSzPts val="810"/>
              <a:buChar char="■"/>
              <a:defRPr/>
            </a:lvl8pPr>
            <a:lvl9pPr indent="-280034" lvl="8" marL="4114800" algn="l">
              <a:lnSpc>
                <a:spcPct val="93000"/>
              </a:lnSpc>
              <a:spcBef>
                <a:spcPts val="500"/>
              </a:spcBef>
              <a:spcAft>
                <a:spcPts val="0"/>
              </a:spcAft>
              <a:buSzPts val="81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480"/>
              </a:spcBef>
              <a:spcAft>
                <a:spcPts val="0"/>
              </a:spcAft>
              <a:buSzPts val="1440"/>
              <a:buChar char="⬛"/>
              <a:defRPr>
                <a:latin typeface="Calibri"/>
                <a:ea typeface="Calibri"/>
                <a:cs typeface="Calibri"/>
                <a:sym typeface="Calibri"/>
              </a:defRPr>
            </a:lvl1pPr>
            <a:lvl2pPr indent="-396240" lvl="1" marL="914400" algn="l">
              <a:spcBef>
                <a:spcPts val="480"/>
              </a:spcBef>
              <a:spcAft>
                <a:spcPts val="0"/>
              </a:spcAft>
              <a:buSzPts val="2640"/>
              <a:buChar char="▪"/>
              <a:defRPr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algn="l">
              <a:spcBef>
                <a:spcPts val="400"/>
              </a:spcBef>
              <a:spcAft>
                <a:spcPts val="0"/>
              </a:spcAft>
              <a:buSzPts val="1600"/>
              <a:buChar char="▪"/>
              <a:defRPr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SzPts val="2000"/>
              <a:buFont typeface="Calibri"/>
              <a:buChar char="–"/>
              <a:defRPr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SzPts val="2000"/>
              <a:buFont typeface="Calibri"/>
              <a:buChar char="»"/>
              <a:defRPr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SzPts val="1200"/>
              <a:buNone/>
              <a:defRPr sz="2000"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1980"/>
              <a:buNone/>
              <a:defRPr sz="1800"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280"/>
              <a:buNone/>
              <a:defRPr sz="1600"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1400"/>
              <a:buFont typeface="Calibri"/>
              <a:buNone/>
              <a:defRPr sz="1400"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1400"/>
              <a:buFont typeface="Calibri"/>
              <a:buNone/>
              <a:defRPr sz="1400"/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74090" y="371182"/>
            <a:ext cx="7591425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638175" y="1362075"/>
            <a:ext cx="3871913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5280" lvl="0" marL="457200" algn="l">
              <a:spcBef>
                <a:spcPts val="560"/>
              </a:spcBef>
              <a:spcAft>
                <a:spcPts val="0"/>
              </a:spcAft>
              <a:buSzPts val="1680"/>
              <a:buChar char="⬛"/>
              <a:defRPr sz="2800">
                <a:latin typeface="Calibri"/>
                <a:ea typeface="Calibri"/>
                <a:cs typeface="Calibri"/>
                <a:sym typeface="Calibri"/>
              </a:defRPr>
            </a:lvl1pPr>
            <a:lvl2pPr indent="-396240" lvl="1" marL="914400" algn="l">
              <a:spcBef>
                <a:spcPts val="480"/>
              </a:spcBef>
              <a:spcAft>
                <a:spcPts val="0"/>
              </a:spcAft>
              <a:buSzPts val="2640"/>
              <a:buChar char="▪"/>
              <a:defRPr sz="2400"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algn="l">
              <a:spcBef>
                <a:spcPts val="400"/>
              </a:spcBef>
              <a:spcAft>
                <a:spcPts val="0"/>
              </a:spcAft>
              <a:buSzPts val="1600"/>
              <a:buChar char="▪"/>
              <a:defRPr sz="2000"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Font typeface="Calibri"/>
              <a:buChar char="–"/>
              <a:defRPr sz="1800"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Font typeface="Calibri"/>
              <a:buChar char="»"/>
              <a:defRPr sz="1800"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662488" y="1362075"/>
            <a:ext cx="3871912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5280" lvl="0" marL="457200" algn="l">
              <a:spcBef>
                <a:spcPts val="560"/>
              </a:spcBef>
              <a:spcAft>
                <a:spcPts val="0"/>
              </a:spcAft>
              <a:buSzPts val="1680"/>
              <a:buChar char="⬛"/>
              <a:defRPr sz="2800">
                <a:latin typeface="Calibri"/>
                <a:ea typeface="Calibri"/>
                <a:cs typeface="Calibri"/>
                <a:sym typeface="Calibri"/>
              </a:defRPr>
            </a:lvl1pPr>
            <a:lvl2pPr indent="-396240" lvl="1" marL="914400" algn="l">
              <a:spcBef>
                <a:spcPts val="480"/>
              </a:spcBef>
              <a:spcAft>
                <a:spcPts val="0"/>
              </a:spcAft>
              <a:buSzPts val="2640"/>
              <a:buChar char="▪"/>
              <a:defRPr sz="2400"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algn="l">
              <a:spcBef>
                <a:spcPts val="400"/>
              </a:spcBef>
              <a:spcAft>
                <a:spcPts val="0"/>
              </a:spcAft>
              <a:buSzPts val="1600"/>
              <a:buChar char="▪"/>
              <a:defRPr sz="2000"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Font typeface="Calibri"/>
              <a:buChar char="–"/>
              <a:defRPr sz="1800"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Font typeface="Calibri"/>
              <a:buChar char="»"/>
              <a:defRPr sz="1800"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1440"/>
              <a:buNone/>
              <a:defRPr b="1" sz="2400"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22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Font typeface="Calibri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Font typeface="Calibri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30" name="Google Shape;30;p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480"/>
              </a:spcBef>
              <a:spcAft>
                <a:spcPts val="0"/>
              </a:spcAft>
              <a:buSzPts val="1440"/>
              <a:buChar char="⬛"/>
              <a:defRPr sz="2400">
                <a:latin typeface="Calibri"/>
                <a:ea typeface="Calibri"/>
                <a:cs typeface="Calibri"/>
                <a:sym typeface="Calibri"/>
              </a:defRPr>
            </a:lvl1pPr>
            <a:lvl2pPr indent="-368300" lvl="1" marL="914400" algn="l">
              <a:spcBef>
                <a:spcPts val="400"/>
              </a:spcBef>
              <a:spcAft>
                <a:spcPts val="0"/>
              </a:spcAft>
              <a:buSzPts val="2200"/>
              <a:buChar char="▪"/>
              <a:defRPr sz="2000">
                <a:latin typeface="Calibri"/>
                <a:ea typeface="Calibri"/>
                <a:cs typeface="Calibri"/>
                <a:sym typeface="Calibri"/>
              </a:defRPr>
            </a:lvl2pPr>
            <a:lvl3pPr indent="-320039" lvl="2" marL="137160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 sz="1800"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SzPts val="1600"/>
              <a:buFont typeface="Calibri"/>
              <a:buChar char="–"/>
              <a:defRPr sz="1600"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Font typeface="Calibri"/>
              <a:buChar char="»"/>
              <a:defRPr sz="1600"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31" name="Google Shape;31;p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1440"/>
              <a:buNone/>
              <a:defRPr b="1" sz="2400"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22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Font typeface="Calibri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Font typeface="Calibri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32" name="Google Shape;32;p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algn="l">
              <a:spcBef>
                <a:spcPts val="480"/>
              </a:spcBef>
              <a:spcAft>
                <a:spcPts val="0"/>
              </a:spcAft>
              <a:buSzPts val="1440"/>
              <a:buChar char="⬛"/>
              <a:defRPr sz="2400">
                <a:latin typeface="Calibri"/>
                <a:ea typeface="Calibri"/>
                <a:cs typeface="Calibri"/>
                <a:sym typeface="Calibri"/>
              </a:defRPr>
            </a:lvl1pPr>
            <a:lvl2pPr indent="-368300" lvl="1" marL="914400" algn="l">
              <a:spcBef>
                <a:spcPts val="400"/>
              </a:spcBef>
              <a:spcAft>
                <a:spcPts val="0"/>
              </a:spcAft>
              <a:buSzPts val="2200"/>
              <a:buChar char="▪"/>
              <a:defRPr sz="2000">
                <a:latin typeface="Calibri"/>
                <a:ea typeface="Calibri"/>
                <a:cs typeface="Calibri"/>
                <a:sym typeface="Calibri"/>
              </a:defRPr>
            </a:lvl2pPr>
            <a:lvl3pPr indent="-320039" lvl="2" marL="1371600" algn="l">
              <a:spcBef>
                <a:spcPts val="360"/>
              </a:spcBef>
              <a:spcAft>
                <a:spcPts val="0"/>
              </a:spcAft>
              <a:buSzPts val="1440"/>
              <a:buChar char="▪"/>
              <a:defRPr sz="1800"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SzPts val="1600"/>
              <a:buFont typeface="Calibri"/>
              <a:buChar char="–"/>
              <a:defRPr sz="1600"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Font typeface="Calibri"/>
              <a:buChar char="»"/>
              <a:defRPr sz="1600"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357762" y="445070"/>
            <a:ext cx="7591425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0520" lvl="0" marL="457200" algn="l">
              <a:spcBef>
                <a:spcPts val="640"/>
              </a:spcBef>
              <a:spcAft>
                <a:spcPts val="0"/>
              </a:spcAft>
              <a:buSzPts val="1920"/>
              <a:buChar char="⬛"/>
              <a:defRPr sz="3200">
                <a:latin typeface="Calibri"/>
                <a:ea typeface="Calibri"/>
                <a:cs typeface="Calibri"/>
                <a:sym typeface="Calibri"/>
              </a:defRPr>
            </a:lvl1pPr>
            <a:lvl2pPr indent="-424180" lvl="1" marL="914400" algn="l">
              <a:spcBef>
                <a:spcPts val="560"/>
              </a:spcBef>
              <a:spcAft>
                <a:spcPts val="0"/>
              </a:spcAft>
              <a:buSzPts val="3080"/>
              <a:buChar char="▪"/>
              <a:defRPr sz="2800">
                <a:latin typeface="Calibri"/>
                <a:ea typeface="Calibri"/>
                <a:cs typeface="Calibri"/>
                <a:sym typeface="Calibri"/>
              </a:defRPr>
            </a:lvl2pPr>
            <a:lvl3pPr indent="-350519" lvl="2" marL="1371600" algn="l">
              <a:spcBef>
                <a:spcPts val="480"/>
              </a:spcBef>
              <a:spcAft>
                <a:spcPts val="0"/>
              </a:spcAft>
              <a:buSzPts val="1920"/>
              <a:buChar char="▪"/>
              <a:defRPr sz="2400"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SzPts val="2000"/>
              <a:buFont typeface="Calibri"/>
              <a:buChar char="–"/>
              <a:defRPr sz="2000"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SzPts val="2000"/>
              <a:buFont typeface="Calibri"/>
              <a:buChar char="»"/>
              <a:defRPr sz="2000"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SzPts val="840"/>
              <a:buNone/>
              <a:defRPr sz="1400"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132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Font typeface="Calibri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Font typeface="Calibri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rgbClr val="0000FF"/>
              </a:buClr>
              <a:buSzPts val="1920"/>
              <a:buFont typeface="Noto Sans Symbols"/>
              <a:buNone/>
              <a:defRPr b="1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rgbClr val="0000FF"/>
              </a:buClr>
              <a:buSzPts val="3080"/>
              <a:buFont typeface="Noto Sans Symbols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rgbClr val="0000FF"/>
              </a:buClr>
              <a:buSzPts val="1920"/>
              <a:buFont typeface="Noto Sans Symbols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Calibri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Calibri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3" name="Google Shape;43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SzPts val="840"/>
              <a:buNone/>
              <a:defRPr sz="1400"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132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Font typeface="Calibri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Font typeface="Calibri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374090" y="371182"/>
            <a:ext cx="7591425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2004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0000FF"/>
              </a:buClr>
              <a:buSzPts val="1440"/>
              <a:buFont typeface="Noto Sans Symbols"/>
              <a:buChar char="⬛"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96240" lvl="1" marL="914400" marR="0" rtl="0" algn="l">
              <a:spcBef>
                <a:spcPts val="480"/>
              </a:spcBef>
              <a:spcAft>
                <a:spcPts val="0"/>
              </a:spcAft>
              <a:buClr>
                <a:srgbClr val="0000FF"/>
              </a:buClr>
              <a:buSzPts val="2640"/>
              <a:buFont typeface="Noto Sans Symbols"/>
              <a:buChar char="▪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spcBef>
                <a:spcPts val="400"/>
              </a:spcBef>
              <a:spcAft>
                <a:spcPts val="0"/>
              </a:spcAft>
              <a:buClr>
                <a:srgbClr val="0000FF"/>
              </a:buClr>
              <a:buSzPts val="16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Calibri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0000FF"/>
              </a:buClr>
              <a:buSzPts val="2000"/>
              <a:buFont typeface="Calibri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33339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" name="Google Shape;13;p1"/>
          <p:cNvSpPr/>
          <p:nvPr/>
        </p:nvSpPr>
        <p:spPr>
          <a:xfrm>
            <a:off x="8830843" y="6611779"/>
            <a:ext cx="313157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1" i="0" lang="en-US" sz="1000" u="none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‹#›</a:t>
            </a:fld>
            <a:endParaRPr b="1" sz="10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5"/>
          <p:cNvSpPr txBox="1"/>
          <p:nvPr>
            <p:ph idx="1" type="body"/>
          </p:nvPr>
        </p:nvSpPr>
        <p:spPr>
          <a:xfrm>
            <a:off x="290513" y="1220788"/>
            <a:ext cx="8305800" cy="5222875"/>
          </a:xfrm>
          <a:prstGeom prst="rect">
            <a:avLst/>
          </a:prstGeom>
          <a:noFill/>
          <a:ln>
            <a:noFill/>
          </a:ln>
        </p:spPr>
        <p:txBody>
          <a:bodyPr anchorCtr="0" anchor="t" bIns="44275" lIns="90350" spcFirstLastPara="1" rIns="90350" wrap="square" tIns="44275">
            <a:noAutofit/>
          </a:bodyPr>
          <a:lstStyle>
            <a:lvl1pPr indent="-297180" lvl="0" marL="457200" marR="0" rtl="0" algn="l">
              <a:lnSpc>
                <a:spcPct val="93000"/>
              </a:lnSpc>
              <a:spcBef>
                <a:spcPts val="1500"/>
              </a:spcBef>
              <a:spcAft>
                <a:spcPts val="0"/>
              </a:spcAft>
              <a:buClr>
                <a:srgbClr val="660033"/>
              </a:buClr>
              <a:buSzPts val="1080"/>
              <a:buFont typeface="Noto Sans Symbols"/>
              <a:buChar char="■"/>
              <a:defRPr b="1" i="0" sz="2400" u="none" cap="none" strike="noStrike">
                <a:solidFill>
                  <a:srgbClr val="0033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285750" lvl="1" marL="914400" marR="0" rtl="0" algn="l">
              <a:lnSpc>
                <a:spcPct val="98000"/>
              </a:lnSpc>
              <a:spcBef>
                <a:spcPts val="625"/>
              </a:spcBef>
              <a:spcAft>
                <a:spcPts val="0"/>
              </a:spcAft>
              <a:buClr>
                <a:srgbClr val="660033"/>
              </a:buClr>
              <a:buSzPts val="900"/>
              <a:buFont typeface="Noto Sans Symbols"/>
              <a:buChar char="■"/>
              <a:defRPr b="1" i="0" sz="2000" u="none" cap="none" strike="noStrike">
                <a:solidFill>
                  <a:srgbClr val="00006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280035" lvl="2" marL="1371600" marR="0" rtl="0" algn="l">
              <a:lnSpc>
                <a:spcPct val="104000"/>
              </a:lnSpc>
              <a:spcBef>
                <a:spcPts val="225"/>
              </a:spcBef>
              <a:spcAft>
                <a:spcPts val="0"/>
              </a:spcAft>
              <a:buClr>
                <a:srgbClr val="005400"/>
              </a:buClr>
              <a:buSzPts val="810"/>
              <a:buFont typeface="Noto Sans Symbols"/>
              <a:buChar char="■"/>
              <a:defRPr b="1" i="0" sz="1800" u="none" cap="none" strike="noStrike">
                <a:solidFill>
                  <a:srgbClr val="00009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280035" lvl="3" marL="1828800" marR="0" rtl="0" algn="l">
              <a:lnSpc>
                <a:spcPct val="98000"/>
              </a:lnSpc>
              <a:spcBef>
                <a:spcPts val="450"/>
              </a:spcBef>
              <a:spcAft>
                <a:spcPts val="0"/>
              </a:spcAft>
              <a:buClr>
                <a:srgbClr val="000066"/>
              </a:buClr>
              <a:buSzPts val="810"/>
              <a:buFont typeface="Noto Sans Symbols"/>
              <a:buChar char="■"/>
              <a:defRPr b="1" i="0" sz="1800" u="none" cap="none" strike="noStrike">
                <a:solidFill>
                  <a:srgbClr val="00006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285750" lvl="4" marL="2286000" marR="0" rtl="0" algn="l">
              <a:lnSpc>
                <a:spcPct val="93000"/>
              </a:lnSpc>
              <a:spcBef>
                <a:spcPts val="500"/>
              </a:spcBef>
              <a:spcAft>
                <a:spcPts val="0"/>
              </a:spcAft>
              <a:buClr>
                <a:srgbClr val="000066"/>
              </a:buClr>
              <a:buSzPts val="900"/>
              <a:buFont typeface="Noto Sans Symbols"/>
              <a:buChar char="■"/>
              <a:defRPr b="0" i="0" sz="2000" u="none" cap="none" strike="noStrike">
                <a:solidFill>
                  <a:srgbClr val="00006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85750" lvl="5" marL="2743200" marR="0" rtl="0" algn="l">
              <a:lnSpc>
                <a:spcPct val="93000"/>
              </a:lnSpc>
              <a:spcBef>
                <a:spcPts val="500"/>
              </a:spcBef>
              <a:spcAft>
                <a:spcPts val="0"/>
              </a:spcAft>
              <a:buClr>
                <a:srgbClr val="000066"/>
              </a:buClr>
              <a:buSzPts val="900"/>
              <a:buFont typeface="Noto Sans Symbols"/>
              <a:buChar char="■"/>
              <a:defRPr b="0" i="0" sz="2000" u="none" cap="none" strike="noStrike">
                <a:solidFill>
                  <a:srgbClr val="00006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85750" lvl="6" marL="3200400" marR="0" rtl="0" algn="l">
              <a:lnSpc>
                <a:spcPct val="93000"/>
              </a:lnSpc>
              <a:spcBef>
                <a:spcPts val="500"/>
              </a:spcBef>
              <a:spcAft>
                <a:spcPts val="0"/>
              </a:spcAft>
              <a:buClr>
                <a:srgbClr val="000066"/>
              </a:buClr>
              <a:buSzPts val="900"/>
              <a:buFont typeface="Noto Sans Symbols"/>
              <a:buChar char="■"/>
              <a:defRPr b="0" i="0" sz="2000" u="none" cap="none" strike="noStrike">
                <a:solidFill>
                  <a:srgbClr val="00006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85750" lvl="7" marL="3657600" marR="0" rtl="0" algn="l">
              <a:lnSpc>
                <a:spcPct val="93000"/>
              </a:lnSpc>
              <a:spcBef>
                <a:spcPts val="500"/>
              </a:spcBef>
              <a:spcAft>
                <a:spcPts val="0"/>
              </a:spcAft>
              <a:buClr>
                <a:srgbClr val="000066"/>
              </a:buClr>
              <a:buSzPts val="900"/>
              <a:buFont typeface="Noto Sans Symbols"/>
              <a:buChar char="■"/>
              <a:defRPr b="0" i="0" sz="2000" u="none" cap="none" strike="noStrike">
                <a:solidFill>
                  <a:srgbClr val="00006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85750" lvl="8" marL="4114800" marR="0" rtl="0" algn="l">
              <a:lnSpc>
                <a:spcPct val="93000"/>
              </a:lnSpc>
              <a:spcBef>
                <a:spcPts val="500"/>
              </a:spcBef>
              <a:spcAft>
                <a:spcPts val="0"/>
              </a:spcAft>
              <a:buClr>
                <a:srgbClr val="000066"/>
              </a:buClr>
              <a:buSzPts val="900"/>
              <a:buFont typeface="Noto Sans Symbols"/>
              <a:buChar char="■"/>
              <a:defRPr b="0" i="0" sz="2000" u="none" cap="none" strike="noStrike">
                <a:solidFill>
                  <a:srgbClr val="000066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1" name="Google Shape;61;p15"/>
          <p:cNvSpPr txBox="1"/>
          <p:nvPr>
            <p:ph type="title"/>
          </p:nvPr>
        </p:nvSpPr>
        <p:spPr>
          <a:xfrm>
            <a:off x="404813" y="247650"/>
            <a:ext cx="8715375" cy="781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800" u="none" cap="none" strike="noStrike">
                <a:solidFill>
                  <a:srgbClr val="6600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800" u="none" cap="none" strike="noStrike">
                <a:solidFill>
                  <a:srgbClr val="6600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800" u="none" cap="none" strike="noStrike">
                <a:solidFill>
                  <a:srgbClr val="6600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800" u="none" cap="none" strike="noStrike">
                <a:solidFill>
                  <a:srgbClr val="6600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800" u="none" cap="none" strike="noStrike">
                <a:solidFill>
                  <a:srgbClr val="6600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800" u="none" cap="none" strike="noStrike">
                <a:solidFill>
                  <a:srgbClr val="6600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800" u="none" cap="none" strike="noStrike">
                <a:solidFill>
                  <a:srgbClr val="6600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800" u="none" cap="none" strike="noStrike">
                <a:solidFill>
                  <a:srgbClr val="6600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800" u="none" cap="none" strike="noStrike">
                <a:solidFill>
                  <a:srgbClr val="660033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62" name="Google Shape;62;p15"/>
          <p:cNvSpPr txBox="1"/>
          <p:nvPr/>
        </p:nvSpPr>
        <p:spPr>
          <a:xfrm>
            <a:off x="442913" y="6345238"/>
            <a:ext cx="447675" cy="3952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2400"/>
              <a:buFont typeface="Times New Roman"/>
              <a:buNone/>
            </a:pPr>
            <a:fld id="{00000000-1234-1234-1234-123412341234}" type="slidenum">
              <a:rPr b="0" lang="en-US" sz="2400">
                <a:solidFill>
                  <a:srgbClr val="00006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sz="2400">
              <a:solidFill>
                <a:srgbClr val="00006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3" name="Google Shape;63;p15"/>
          <p:cNvSpPr/>
          <p:nvPr/>
        </p:nvSpPr>
        <p:spPr>
          <a:xfrm>
            <a:off x="7561263" y="6392863"/>
            <a:ext cx="1085850" cy="27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/>
          <a:p>
            <a:pPr indent="0" lvl="0" marL="0" marR="0" rtl="0" algn="ctr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1400"/>
              <a:buFont typeface="Times New Roman"/>
              <a:buNone/>
            </a:pPr>
            <a:r>
              <a:rPr b="0" lang="en-US" sz="1400">
                <a:solidFill>
                  <a:srgbClr val="66003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15-213, F’08</a:t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7"/>
          <p:cNvSpPr txBox="1"/>
          <p:nvPr>
            <p:ph type="ctrTitle"/>
          </p:nvPr>
        </p:nvSpPr>
        <p:spPr>
          <a:xfrm>
            <a:off x="685800" y="1708150"/>
            <a:ext cx="8153400" cy="1873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/>
              <a:t>Object/Class Design</a:t>
            </a:r>
            <a:endParaRPr/>
          </a:p>
        </p:txBody>
      </p:sp>
      <p:sp>
        <p:nvSpPr>
          <p:cNvPr id="73" name="Google Shape;73;p17"/>
          <p:cNvSpPr txBox="1"/>
          <p:nvPr>
            <p:ph idx="1" type="subTitle"/>
          </p:nvPr>
        </p:nvSpPr>
        <p:spPr>
          <a:xfrm>
            <a:off x="685800" y="3886200"/>
            <a:ext cx="7677492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6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Keep Coupling Loose</a:t>
            </a:r>
            <a:endParaRPr/>
          </a:p>
        </p:txBody>
      </p:sp>
      <p:sp>
        <p:nvSpPr>
          <p:cNvPr id="144" name="Google Shape;144;p26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small interfaces (few methods, few arguments/method)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obvious (interactions through parameter passing)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flexible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7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Abstract Data Types</a:t>
            </a:r>
            <a:endParaRPr/>
          </a:p>
        </p:txBody>
      </p:sp>
      <p:sp>
        <p:nvSpPr>
          <p:cNvPr id="150" name="Google Shape;150;p27"/>
          <p:cNvSpPr txBox="1"/>
          <p:nvPr>
            <p:ph idx="1" type="body"/>
          </p:nvPr>
        </p:nvSpPr>
        <p:spPr>
          <a:xfrm>
            <a:off x="396875" y="1362075"/>
            <a:ext cx="82899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Define a class based around conceptual structures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SzPts val="2640"/>
              <a:buChar char="▪"/>
            </a:pPr>
            <a:r>
              <a:rPr lang="en-US"/>
              <a:t>Encapsulation / information-hiding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SzPts val="2640"/>
              <a:buChar char="▪"/>
            </a:pPr>
            <a:r>
              <a:rPr lang="en-US"/>
              <a:t>Make interfaces more informative (self-documenting)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SzPts val="2640"/>
              <a:buChar char="▪"/>
            </a:pPr>
            <a:r>
              <a:rPr lang="en-US"/>
              <a:t>Easier to reason about correctness</a:t>
            </a:r>
            <a:endParaRPr/>
          </a:p>
          <a:p>
            <a:pPr indent="-118109" lvl="1" marL="742950" rtl="0" algn="l">
              <a:spcBef>
                <a:spcPts val="480"/>
              </a:spcBef>
              <a:spcAft>
                <a:spcPts val="0"/>
              </a:spcAft>
              <a:buSzPts val="264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Treat even simple items as ADTs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SzPts val="2640"/>
              <a:buChar char="▪"/>
            </a:pPr>
            <a:r>
              <a:rPr lang="en-US"/>
              <a:t>Good for extensibility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8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Inheritance can provides 2 things</a:t>
            </a:r>
            <a:endParaRPr/>
          </a:p>
        </p:txBody>
      </p:sp>
      <p:sp>
        <p:nvSpPr>
          <p:cNvPr id="156" name="Google Shape;156;p28"/>
          <p:cNvSpPr txBox="1"/>
          <p:nvPr>
            <p:ph idx="1" type="body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Shared interface: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SzPts val="2640"/>
              <a:buChar char="▪"/>
            </a:pPr>
            <a:r>
              <a:rPr lang="en-US"/>
              <a:t>Public methods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SzPts val="2640"/>
              <a:buChar char="▪"/>
            </a:pPr>
            <a:r>
              <a:rPr lang="en-US"/>
              <a:t>Ensure methods have consistent meaning in derived class</a:t>
            </a:r>
            <a:endParaRPr/>
          </a:p>
          <a:p>
            <a:pPr indent="-228600" lvl="2" marL="1143000" rtl="0" algn="l">
              <a:spcBef>
                <a:spcPts val="400"/>
              </a:spcBef>
              <a:spcAft>
                <a:spcPts val="0"/>
              </a:spcAft>
              <a:buSzPts val="1600"/>
              <a:buChar char="▪"/>
            </a:pPr>
            <a:r>
              <a:rPr lang="en-US"/>
              <a:t>Liskov Substitution Principle</a:t>
            </a:r>
            <a:endParaRPr/>
          </a:p>
          <a:p>
            <a:pPr indent="-251459" lvl="0" marL="34290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  <a:p>
            <a:pPr indent="-251459" lvl="0" marL="34290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Shared implementation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SzPts val="2640"/>
              <a:buChar char="▪"/>
            </a:pPr>
            <a:r>
              <a:rPr lang="en-US"/>
              <a:t>Code in shared super class, not replicated in each derived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SzPts val="2640"/>
              <a:buChar char="▪"/>
            </a:pPr>
            <a:r>
              <a:rPr lang="en-US"/>
              <a:t>Could be private data/methods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9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hasA vs. isA relationship</a:t>
            </a:r>
            <a:endParaRPr/>
          </a:p>
        </p:txBody>
      </p:sp>
      <p:sp>
        <p:nvSpPr>
          <p:cNvPr id="162" name="Google Shape;162;p29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en-US"/>
              <a:t>Which is a candidate for inheritance?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rPr lang="en-US"/>
              <a:t>A)  hasA relationship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rPr lang="en-US"/>
              <a:t>B)  isA relationship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rPr lang="en-US"/>
              <a:t>C)  both hasA and isA relationships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rPr lang="en-US"/>
              <a:t>D)  neither hasA and isA relationships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0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Inheritance vs. Interfaces</a:t>
            </a:r>
            <a:endParaRPr/>
          </a:p>
        </p:txBody>
      </p:sp>
      <p:sp>
        <p:nvSpPr>
          <p:cNvPr id="168" name="Google Shape;168;p30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Inheritance should be a isA relationship</a:t>
            </a:r>
            <a:endParaRPr/>
          </a:p>
          <a:p>
            <a:pPr indent="-251459" lvl="0" marL="34290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Interfaces are for capabilities (“mixin”s)</a:t>
            </a:r>
            <a:endParaRPr/>
          </a:p>
          <a:p>
            <a:pPr indent="-251459" lvl="0" marL="34290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1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Designing Good Interfaces</a:t>
            </a:r>
            <a:endParaRPr/>
          </a:p>
        </p:txBody>
      </p:sp>
      <p:sp>
        <p:nvSpPr>
          <p:cNvPr id="174" name="Google Shape;174;p31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51459" lvl="0" marL="342900" rtl="0" algn="l"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Sufficiently Expressive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General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Minimal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8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Principles of straight-line code</a:t>
            </a:r>
            <a:endParaRPr/>
          </a:p>
        </p:txBody>
      </p:sp>
      <p:sp>
        <p:nvSpPr>
          <p:cNvPr id="79" name="Google Shape;79;p18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Make dependences obvious:</a:t>
            </a:r>
            <a:endParaRPr/>
          </a:p>
          <a:p>
            <a:pPr indent="0" lvl="1" marL="457200" rtl="0" algn="l">
              <a:spcBef>
                <a:spcPts val="480"/>
              </a:spcBef>
              <a:spcAft>
                <a:spcPts val="0"/>
              </a:spcAft>
              <a:buSzPts val="2640"/>
              <a:buNone/>
            </a:pPr>
            <a:r>
              <a:rPr lang="en-US"/>
              <a:t>(e.g., through passing arguments, return values)</a:t>
            </a:r>
            <a:endParaRPr/>
          </a:p>
          <a:p>
            <a:pPr indent="-251459" lvl="0" marL="34290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  <a:p>
            <a:pPr indent="0" lvl="1" marL="457200" rtl="0" algn="l">
              <a:spcBef>
                <a:spcPts val="480"/>
              </a:spcBef>
              <a:spcAft>
                <a:spcPts val="0"/>
              </a:spcAft>
              <a:buSzPts val="2640"/>
              <a:buNone/>
            </a:pPr>
            <a:r>
              <a:rPr lang="en-US">
                <a:latin typeface="Courier"/>
                <a:ea typeface="Courier"/>
                <a:cs typeface="Courier"/>
                <a:sym typeface="Courier"/>
              </a:rPr>
              <a:t>firstResult = doThing1();</a:t>
            </a:r>
            <a:endParaRPr/>
          </a:p>
          <a:p>
            <a:pPr indent="0" lvl="1" marL="457200" rtl="0" algn="l">
              <a:spcBef>
                <a:spcPts val="480"/>
              </a:spcBef>
              <a:spcAft>
                <a:spcPts val="0"/>
              </a:spcAft>
              <a:buSzPts val="2640"/>
              <a:buNone/>
            </a:pPr>
            <a:r>
              <a:rPr lang="en-US">
                <a:latin typeface="Courier"/>
                <a:ea typeface="Courier"/>
                <a:cs typeface="Courier"/>
                <a:sym typeface="Courier"/>
              </a:rPr>
              <a:t>secondResult = doThingY(firstResult);</a:t>
            </a:r>
            <a:endParaRPr/>
          </a:p>
          <a:p>
            <a:pPr indent="0" lvl="1" marL="457200" rtl="0" algn="l">
              <a:spcBef>
                <a:spcPts val="480"/>
              </a:spcBef>
              <a:spcAft>
                <a:spcPts val="0"/>
              </a:spcAft>
              <a:buSzPts val="264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Vs.</a:t>
            </a:r>
            <a:endParaRPr/>
          </a:p>
          <a:p>
            <a:pPr indent="-251459" lvl="0" marL="34290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  <a:p>
            <a:pPr indent="0" lvl="1" marL="457200" rtl="0" algn="l">
              <a:spcBef>
                <a:spcPts val="480"/>
              </a:spcBef>
              <a:spcAft>
                <a:spcPts val="0"/>
              </a:spcAft>
              <a:buSzPts val="2640"/>
              <a:buNone/>
            </a:pPr>
            <a:r>
              <a:rPr lang="en-US">
                <a:latin typeface="Courier"/>
                <a:ea typeface="Courier"/>
                <a:cs typeface="Courier"/>
                <a:sym typeface="Courier"/>
              </a:rPr>
              <a:t>doThing1();</a:t>
            </a:r>
            <a:endParaRPr/>
          </a:p>
          <a:p>
            <a:pPr indent="0" lvl="1" marL="457200" rtl="0" algn="l">
              <a:spcBef>
                <a:spcPts val="480"/>
              </a:spcBef>
              <a:spcAft>
                <a:spcPts val="0"/>
              </a:spcAft>
              <a:buSzPts val="2640"/>
              <a:buNone/>
            </a:pPr>
            <a:r>
              <a:rPr lang="en-US">
                <a:latin typeface="Courier"/>
                <a:ea typeface="Courier"/>
                <a:cs typeface="Courier"/>
                <a:sym typeface="Courier"/>
              </a:rPr>
              <a:t>doThingY();</a:t>
            </a:r>
            <a:endParaRPr/>
          </a:p>
          <a:p>
            <a:pPr indent="-251459" lvl="0" marL="34290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9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Grouping related items (example)</a:t>
            </a:r>
            <a:endParaRPr/>
          </a:p>
        </p:txBody>
      </p:sp>
      <p:sp>
        <p:nvSpPr>
          <p:cNvPr id="85" name="Google Shape;85;p19"/>
          <p:cNvSpPr txBox="1"/>
          <p:nvPr>
            <p:ph idx="1" type="body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Ordering implicit, but emphasizes grouping</a:t>
            </a:r>
            <a:endParaRPr/>
          </a:p>
          <a:p>
            <a:pPr indent="-251459" lvl="0" marL="34290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20"/>
              </a:spcBef>
              <a:spcAft>
                <a:spcPts val="0"/>
              </a:spcAft>
              <a:buSzPts val="1260"/>
              <a:buNone/>
            </a:pPr>
            <a:r>
              <a:rPr lang="en-US" sz="2100">
                <a:latin typeface="Courier"/>
                <a:ea typeface="Courier"/>
                <a:cs typeface="Courier"/>
                <a:sym typeface="Courier"/>
              </a:rPr>
              <a:t>MarketingData marketingData = new MarketingData();</a:t>
            </a:r>
            <a:endParaRPr/>
          </a:p>
          <a:p>
            <a:pPr indent="0" lvl="0" marL="0" rtl="0" algn="l">
              <a:spcBef>
                <a:spcPts val="420"/>
              </a:spcBef>
              <a:spcAft>
                <a:spcPts val="0"/>
              </a:spcAft>
              <a:buSzPts val="1260"/>
              <a:buNone/>
            </a:pPr>
            <a:r>
              <a:rPr lang="en-US" sz="2100">
                <a:latin typeface="Courier"/>
                <a:ea typeface="Courier"/>
                <a:cs typeface="Courier"/>
                <a:sym typeface="Courier"/>
              </a:rPr>
              <a:t>marketingData.ComputeQuarterly();</a:t>
            </a:r>
            <a:endParaRPr/>
          </a:p>
          <a:p>
            <a:pPr indent="0" lvl="0" marL="0" rtl="0" algn="l">
              <a:spcBef>
                <a:spcPts val="420"/>
              </a:spcBef>
              <a:spcAft>
                <a:spcPts val="0"/>
              </a:spcAft>
              <a:buSzPts val="1260"/>
              <a:buNone/>
            </a:pPr>
            <a:r>
              <a:rPr lang="en-US" sz="2100">
                <a:latin typeface="Courier"/>
                <a:ea typeface="Courier"/>
                <a:cs typeface="Courier"/>
                <a:sym typeface="Courier"/>
              </a:rPr>
              <a:t>marketingData.ComputeAnnual(); </a:t>
            </a:r>
            <a:endParaRPr/>
          </a:p>
          <a:p>
            <a:pPr indent="0" lvl="0" marL="0" rtl="0" algn="l">
              <a:spcBef>
                <a:spcPts val="420"/>
              </a:spcBef>
              <a:spcAft>
                <a:spcPts val="0"/>
              </a:spcAft>
              <a:buSzPts val="1260"/>
              <a:buNone/>
            </a:pPr>
            <a:r>
              <a:rPr lang="en-US" sz="2100">
                <a:latin typeface="Courier"/>
                <a:ea typeface="Courier"/>
                <a:cs typeface="Courier"/>
                <a:sym typeface="Courier"/>
              </a:rPr>
              <a:t>marketingData.Print(); </a:t>
            </a:r>
            <a:endParaRPr/>
          </a:p>
          <a:p>
            <a:pPr indent="0" lvl="0" marL="0" rtl="0" algn="l">
              <a:spcBef>
                <a:spcPts val="420"/>
              </a:spcBef>
              <a:spcAft>
                <a:spcPts val="0"/>
              </a:spcAft>
              <a:buSzPts val="1260"/>
              <a:buNone/>
            </a:pPr>
            <a:r>
              <a:t/>
            </a:r>
            <a:endParaRPr sz="2100">
              <a:latin typeface="Courier"/>
              <a:ea typeface="Courier"/>
              <a:cs typeface="Courier"/>
              <a:sym typeface="Courier"/>
            </a:endParaRPr>
          </a:p>
          <a:p>
            <a:pPr indent="0" lvl="0" marL="0" rtl="0" algn="l">
              <a:spcBef>
                <a:spcPts val="420"/>
              </a:spcBef>
              <a:spcAft>
                <a:spcPts val="0"/>
              </a:spcAft>
              <a:buSzPts val="1260"/>
              <a:buNone/>
            </a:pPr>
            <a:r>
              <a:rPr lang="en-US" sz="2100">
                <a:latin typeface="Courier"/>
                <a:ea typeface="Courier"/>
                <a:cs typeface="Courier"/>
                <a:sym typeface="Courier"/>
              </a:rPr>
              <a:t>SalesData salesData = new SalesData(); </a:t>
            </a:r>
            <a:endParaRPr/>
          </a:p>
          <a:p>
            <a:pPr indent="0" lvl="0" marL="0" rtl="0" algn="l">
              <a:spcBef>
                <a:spcPts val="420"/>
              </a:spcBef>
              <a:spcAft>
                <a:spcPts val="0"/>
              </a:spcAft>
              <a:buSzPts val="1260"/>
              <a:buNone/>
            </a:pPr>
            <a:r>
              <a:rPr lang="en-US" sz="2100">
                <a:latin typeface="Courier"/>
                <a:ea typeface="Courier"/>
                <a:cs typeface="Courier"/>
                <a:sym typeface="Courier"/>
              </a:rPr>
              <a:t>salesData.ComputeQuarterly(); </a:t>
            </a:r>
            <a:endParaRPr/>
          </a:p>
          <a:p>
            <a:pPr indent="0" lvl="0" marL="0" rtl="0" algn="l">
              <a:spcBef>
                <a:spcPts val="420"/>
              </a:spcBef>
              <a:spcAft>
                <a:spcPts val="0"/>
              </a:spcAft>
              <a:buSzPts val="1260"/>
              <a:buNone/>
            </a:pPr>
            <a:r>
              <a:rPr lang="en-US" sz="2100">
                <a:latin typeface="Courier"/>
                <a:ea typeface="Courier"/>
                <a:cs typeface="Courier"/>
                <a:sym typeface="Courier"/>
              </a:rPr>
              <a:t>salesData.ComputeAnnual(); </a:t>
            </a:r>
            <a:endParaRPr/>
          </a:p>
          <a:p>
            <a:pPr indent="0" lvl="0" marL="0" rtl="0" algn="l">
              <a:spcBef>
                <a:spcPts val="420"/>
              </a:spcBef>
              <a:spcAft>
                <a:spcPts val="0"/>
              </a:spcAft>
              <a:buSzPts val="1260"/>
              <a:buNone/>
            </a:pPr>
            <a:r>
              <a:rPr lang="en-US" sz="2100">
                <a:latin typeface="Courier"/>
                <a:ea typeface="Courier"/>
                <a:cs typeface="Courier"/>
                <a:sym typeface="Courier"/>
              </a:rPr>
              <a:t>salesData.Print(); 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0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Which is better?</a:t>
            </a:r>
            <a:endParaRPr/>
          </a:p>
        </p:txBody>
      </p:sp>
      <p:sp>
        <p:nvSpPr>
          <p:cNvPr id="91" name="Google Shape;91;p20"/>
          <p:cNvSpPr txBox="1"/>
          <p:nvPr/>
        </p:nvSpPr>
        <p:spPr>
          <a:xfrm>
            <a:off x="838199" y="1212145"/>
            <a:ext cx="5791201" cy="2293055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840"/>
              <a:buFont typeface="Noto Sans Symbols"/>
              <a:buNone/>
            </a:pPr>
            <a:r>
              <a:rPr b="1" lang="en-US" sz="1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boolean dashFound = false;</a:t>
            </a:r>
            <a:br>
              <a:rPr b="1" lang="en-US" sz="1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</a:br>
            <a:r>
              <a:rPr b="1" lang="en-US" sz="1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for (String arg : args) {</a:t>
            </a:r>
            <a:br>
              <a:rPr b="1" lang="en-US" sz="1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</a:br>
            <a:r>
              <a:rPr b="1" lang="en-US" sz="1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   if (arg.equals("-")) {</a:t>
            </a:r>
            <a:br>
              <a:rPr b="1" lang="en-US" sz="1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</a:br>
            <a:r>
              <a:rPr b="1" lang="en-US" sz="1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       dashFound = true;</a:t>
            </a:r>
            <a:br>
              <a:rPr b="1" lang="en-US" sz="1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</a:br>
            <a:r>
              <a:rPr b="1" lang="en-US" sz="1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   } else if (!dashFound) {</a:t>
            </a:r>
            <a:br>
              <a:rPr b="1" lang="en-US" sz="1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</a:br>
            <a:r>
              <a:rPr b="1" lang="en-US" sz="1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       process1(arg);</a:t>
            </a:r>
            <a:br>
              <a:rPr b="1" lang="en-US" sz="1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</a:br>
            <a:r>
              <a:rPr b="1" lang="en-US" sz="1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   } else {</a:t>
            </a:r>
            <a:br>
              <a:rPr b="1" lang="en-US" sz="1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</a:br>
            <a:r>
              <a:rPr b="1" lang="en-US" sz="1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       process2(arg);</a:t>
            </a:r>
            <a:br>
              <a:rPr b="1" lang="en-US" sz="1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</a:br>
            <a:r>
              <a:rPr b="1" lang="en-US" sz="1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   }</a:t>
            </a:r>
            <a:br>
              <a:rPr b="1" lang="en-US" sz="1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</a:br>
            <a:r>
              <a:rPr b="1" lang="en-US" sz="1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}</a:t>
            </a:r>
            <a:endParaRPr/>
          </a:p>
        </p:txBody>
      </p:sp>
      <p:sp>
        <p:nvSpPr>
          <p:cNvPr id="92" name="Google Shape;92;p20"/>
          <p:cNvSpPr txBox="1"/>
          <p:nvPr/>
        </p:nvSpPr>
        <p:spPr>
          <a:xfrm>
            <a:off x="389885" y="1212145"/>
            <a:ext cx="377026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endParaRPr/>
          </a:p>
        </p:txBody>
      </p:sp>
      <p:sp>
        <p:nvSpPr>
          <p:cNvPr id="93" name="Google Shape;93;p20"/>
          <p:cNvSpPr txBox="1"/>
          <p:nvPr/>
        </p:nvSpPr>
        <p:spPr>
          <a:xfrm>
            <a:off x="341751" y="3730808"/>
            <a:ext cx="357189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endParaRPr/>
          </a:p>
        </p:txBody>
      </p:sp>
      <p:sp>
        <p:nvSpPr>
          <p:cNvPr id="94" name="Google Shape;94;p20"/>
          <p:cNvSpPr txBox="1"/>
          <p:nvPr/>
        </p:nvSpPr>
        <p:spPr>
          <a:xfrm>
            <a:off x="838201" y="3733800"/>
            <a:ext cx="5791200" cy="236220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840"/>
              <a:buFont typeface="Noto Sans Symbols"/>
              <a:buNone/>
            </a:pPr>
            <a:r>
              <a:rPr b="1" lang="en-US" sz="1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int i = 0;</a:t>
            </a:r>
            <a:br>
              <a:rPr b="1" lang="en-US" sz="1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</a:br>
            <a:r>
              <a:rPr b="1" lang="en-US" sz="1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while(i &lt; args.length &amp;&amp; !args[i].equals("-")) {</a:t>
            </a:r>
            <a:br>
              <a:rPr b="1" lang="en-US" sz="1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</a:br>
            <a:r>
              <a:rPr b="1" lang="en-US" sz="1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   process1(args[i]);</a:t>
            </a:r>
            <a:br>
              <a:rPr b="1" lang="en-US" sz="1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</a:br>
            <a:r>
              <a:rPr b="1" lang="en-US" sz="1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   i++;</a:t>
            </a:r>
            <a:br>
              <a:rPr b="1" lang="en-US" sz="1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</a:br>
            <a:r>
              <a:rPr b="1" lang="en-US" sz="1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}</a:t>
            </a:r>
            <a:br>
              <a:rPr b="1" lang="en-US" sz="1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</a:br>
            <a:br>
              <a:rPr b="1" lang="en-US" sz="1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</a:br>
            <a:r>
              <a:rPr b="1" lang="en-US" sz="1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i++; // skip the dash</a:t>
            </a:r>
            <a:br>
              <a:rPr b="1" lang="en-US" sz="1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</a:br>
            <a:r>
              <a:rPr b="1" lang="en-US" sz="1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for( ; i &lt; args.length ; i++) {</a:t>
            </a:r>
            <a:br>
              <a:rPr b="1" lang="en-US" sz="1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</a:br>
            <a:r>
              <a:rPr b="1" lang="en-US" sz="1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   process2(args[i]);</a:t>
            </a:r>
            <a:br>
              <a:rPr b="1" lang="en-US" sz="1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</a:br>
            <a:r>
              <a:rPr b="1" lang="en-US" sz="14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}</a:t>
            </a:r>
            <a:endParaRPr/>
          </a:p>
        </p:txBody>
      </p:sp>
      <p:sp>
        <p:nvSpPr>
          <p:cNvPr id="95" name="Google Shape;95;p20"/>
          <p:cNvSpPr txBox="1"/>
          <p:nvPr>
            <p:ph idx="1" type="body"/>
          </p:nvPr>
        </p:nvSpPr>
        <p:spPr>
          <a:xfrm>
            <a:off x="3505200" y="5715000"/>
            <a:ext cx="5477515" cy="99060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en-US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   	Control flow is fine for both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rPr lang="en-US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D	Control flow is problematic for both</a:t>
            </a:r>
            <a:endParaRPr/>
          </a:p>
        </p:txBody>
      </p:sp>
      <p:sp>
        <p:nvSpPr>
          <p:cNvPr id="96" name="Google Shape;96;p20"/>
          <p:cNvSpPr txBox="1"/>
          <p:nvPr/>
        </p:nvSpPr>
        <p:spPr>
          <a:xfrm>
            <a:off x="5105400" y="762000"/>
            <a:ext cx="3733800" cy="1754327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code takes an array of strings, it processes all of the strings before a dash one way and all of the remaining strings another way.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Assume there is only one dash in the array of strings.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1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Which is better?</a:t>
            </a:r>
            <a:endParaRPr/>
          </a:p>
        </p:txBody>
      </p:sp>
      <p:sp>
        <p:nvSpPr>
          <p:cNvPr id="102" name="Google Shape;102;p21"/>
          <p:cNvSpPr txBox="1"/>
          <p:nvPr/>
        </p:nvSpPr>
        <p:spPr>
          <a:xfrm>
            <a:off x="838199" y="1212145"/>
            <a:ext cx="5791201" cy="2064455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960"/>
              <a:buFont typeface="Noto Sans Symbols"/>
              <a:buNone/>
            </a:pPr>
            <a:r>
              <a:rPr b="1" lang="en-US" sz="16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public int[] copyIntArray(int[] input) {</a:t>
            </a:r>
            <a:br>
              <a:rPr b="1" lang="en-US" sz="16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</a:br>
            <a:r>
              <a:rPr b="1" lang="en-US" sz="16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   int [] copy = new int[input.length];</a:t>
            </a:r>
            <a:br>
              <a:rPr b="1" lang="en-US" sz="16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</a:br>
            <a:r>
              <a:rPr b="1" lang="en-US" sz="16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   </a:t>
            </a:r>
            <a:r>
              <a:rPr b="1" lang="en-US" sz="1600">
                <a:solidFill>
                  <a:srgbClr val="3366FF"/>
                </a:solidFill>
                <a:latin typeface="Courier"/>
                <a:ea typeface="Courier"/>
                <a:cs typeface="Courier"/>
                <a:sym typeface="Courier"/>
              </a:rPr>
              <a:t>int i = 0;</a:t>
            </a:r>
            <a:br>
              <a:rPr b="1" lang="en-US" sz="1600">
                <a:solidFill>
                  <a:srgbClr val="3366FF"/>
                </a:solidFill>
                <a:latin typeface="Courier"/>
                <a:ea typeface="Courier"/>
                <a:cs typeface="Courier"/>
                <a:sym typeface="Courier"/>
              </a:rPr>
            </a:br>
            <a:r>
              <a:rPr b="1" lang="en-US" sz="1600">
                <a:solidFill>
                  <a:srgbClr val="3366FF"/>
                </a:solidFill>
                <a:latin typeface="Courier"/>
                <a:ea typeface="Courier"/>
                <a:cs typeface="Courier"/>
                <a:sym typeface="Courier"/>
              </a:rPr>
              <a:t>    for (int value: input) {</a:t>
            </a:r>
            <a:br>
              <a:rPr b="1" lang="en-US" sz="1600">
                <a:solidFill>
                  <a:srgbClr val="3366FF"/>
                </a:solidFill>
                <a:latin typeface="Courier"/>
                <a:ea typeface="Courier"/>
                <a:cs typeface="Courier"/>
                <a:sym typeface="Courier"/>
              </a:rPr>
            </a:br>
            <a:r>
              <a:rPr b="1" lang="en-US" sz="1600">
                <a:solidFill>
                  <a:srgbClr val="3366FF"/>
                </a:solidFill>
                <a:latin typeface="Courier"/>
                <a:ea typeface="Courier"/>
                <a:cs typeface="Courier"/>
                <a:sym typeface="Courier"/>
              </a:rPr>
              <a:t>        copy[i++] = value;</a:t>
            </a:r>
            <a:br>
              <a:rPr b="1" lang="en-US" sz="1600">
                <a:solidFill>
                  <a:srgbClr val="3366FF"/>
                </a:solidFill>
                <a:latin typeface="Courier"/>
                <a:ea typeface="Courier"/>
                <a:cs typeface="Courier"/>
                <a:sym typeface="Courier"/>
              </a:rPr>
            </a:br>
            <a:r>
              <a:rPr b="1" lang="en-US" sz="16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   }</a:t>
            </a:r>
            <a:br>
              <a:rPr b="1" lang="en-US" sz="16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</a:br>
            <a:r>
              <a:rPr b="1" lang="en-US" sz="16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   return copy;</a:t>
            </a:r>
            <a:br>
              <a:rPr b="1" lang="en-US" sz="16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</a:br>
            <a:r>
              <a:rPr b="1" lang="en-US" sz="16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}</a:t>
            </a:r>
            <a:endParaRPr/>
          </a:p>
        </p:txBody>
      </p:sp>
      <p:sp>
        <p:nvSpPr>
          <p:cNvPr id="103" name="Google Shape;103;p21"/>
          <p:cNvSpPr txBox="1"/>
          <p:nvPr/>
        </p:nvSpPr>
        <p:spPr>
          <a:xfrm>
            <a:off x="389885" y="1212145"/>
            <a:ext cx="377026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endParaRPr/>
          </a:p>
        </p:txBody>
      </p:sp>
      <p:sp>
        <p:nvSpPr>
          <p:cNvPr id="104" name="Google Shape;104;p21"/>
          <p:cNvSpPr txBox="1"/>
          <p:nvPr/>
        </p:nvSpPr>
        <p:spPr>
          <a:xfrm>
            <a:off x="354981" y="3499976"/>
            <a:ext cx="357189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endParaRPr/>
          </a:p>
        </p:txBody>
      </p:sp>
      <p:sp>
        <p:nvSpPr>
          <p:cNvPr id="105" name="Google Shape;105;p21"/>
          <p:cNvSpPr txBox="1"/>
          <p:nvPr>
            <p:ph idx="1" type="body"/>
          </p:nvPr>
        </p:nvSpPr>
        <p:spPr>
          <a:xfrm>
            <a:off x="386912" y="5486400"/>
            <a:ext cx="7896225" cy="10763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en-US"/>
              <a:t>C   	Control flow is fine for both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rPr lang="en-US"/>
              <a:t>D	Control flow is problematic for both</a:t>
            </a:r>
            <a:endParaRPr/>
          </a:p>
        </p:txBody>
      </p:sp>
      <p:sp>
        <p:nvSpPr>
          <p:cNvPr id="106" name="Google Shape;106;p21"/>
          <p:cNvSpPr txBox="1"/>
          <p:nvPr/>
        </p:nvSpPr>
        <p:spPr>
          <a:xfrm>
            <a:off x="838201" y="3505200"/>
            <a:ext cx="5791200" cy="190500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960"/>
              <a:buFont typeface="Noto Sans Symbols"/>
              <a:buNone/>
            </a:pPr>
            <a:r>
              <a:rPr b="1" lang="en-US" sz="16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public int[] copyIntArray(int[] input) {</a:t>
            </a:r>
            <a:br>
              <a:rPr b="1" lang="en-US" sz="16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</a:br>
            <a:r>
              <a:rPr b="1" lang="en-US" sz="16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   int [] copy = new int[input.length];</a:t>
            </a:r>
            <a:br>
              <a:rPr b="1" lang="en-US" sz="16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</a:br>
            <a:r>
              <a:rPr b="1" lang="en-US" sz="16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   </a:t>
            </a:r>
            <a:r>
              <a:rPr b="1" lang="en-US" sz="1600">
                <a:solidFill>
                  <a:srgbClr val="3366FF"/>
                </a:solidFill>
                <a:latin typeface="Courier"/>
                <a:ea typeface="Courier"/>
                <a:cs typeface="Courier"/>
                <a:sym typeface="Courier"/>
              </a:rPr>
              <a:t>for (int i = 0; i &lt; input.length; i++) {</a:t>
            </a:r>
            <a:br>
              <a:rPr b="1" lang="en-US" sz="1600">
                <a:solidFill>
                  <a:srgbClr val="3366FF"/>
                </a:solidFill>
                <a:latin typeface="Courier"/>
                <a:ea typeface="Courier"/>
                <a:cs typeface="Courier"/>
                <a:sym typeface="Courier"/>
              </a:rPr>
            </a:br>
            <a:r>
              <a:rPr b="1" lang="en-US" sz="1600">
                <a:solidFill>
                  <a:srgbClr val="3366FF"/>
                </a:solidFill>
                <a:latin typeface="Courier"/>
                <a:ea typeface="Courier"/>
                <a:cs typeface="Courier"/>
                <a:sym typeface="Courier"/>
              </a:rPr>
              <a:t>        copy[i] = input[i];</a:t>
            </a:r>
            <a:br>
              <a:rPr b="1" lang="en-US" sz="1600">
                <a:solidFill>
                  <a:srgbClr val="3366FF"/>
                </a:solidFill>
                <a:latin typeface="Courier"/>
                <a:ea typeface="Courier"/>
                <a:cs typeface="Courier"/>
                <a:sym typeface="Courier"/>
              </a:rPr>
            </a:br>
            <a:r>
              <a:rPr b="1" lang="en-US" sz="16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   }</a:t>
            </a:r>
            <a:br>
              <a:rPr b="1" lang="en-US" sz="16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</a:br>
            <a:r>
              <a:rPr b="1" lang="en-US" sz="16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   return copy;</a:t>
            </a:r>
            <a:br>
              <a:rPr b="1" lang="en-US" sz="16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</a:br>
            <a:r>
              <a:rPr b="1" lang="en-US" sz="16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}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2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Which is best?</a:t>
            </a:r>
            <a:endParaRPr/>
          </a:p>
        </p:txBody>
      </p:sp>
      <p:sp>
        <p:nvSpPr>
          <p:cNvPr id="113" name="Google Shape;113;p22"/>
          <p:cNvSpPr txBox="1"/>
          <p:nvPr/>
        </p:nvSpPr>
        <p:spPr>
          <a:xfrm>
            <a:off x="838200" y="1149497"/>
            <a:ext cx="6925649" cy="1492014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960"/>
              <a:buFont typeface="Noto Sans Symbols"/>
              <a:buNone/>
            </a:pPr>
            <a:r>
              <a:rPr b="1" lang="en-US" sz="16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if (getAmountOfGasInTank() &gt;= gasNeeded(destination)) {</a:t>
            </a:r>
            <a:endParaRPr/>
          </a:p>
          <a:p>
            <a:pPr indent="0" lvl="0" marL="0" marR="0" rtl="0" algn="l">
              <a:spcBef>
                <a:spcPts val="320"/>
              </a:spcBef>
              <a:spcAft>
                <a:spcPts val="0"/>
              </a:spcAft>
              <a:buClr>
                <a:srgbClr val="0000FF"/>
              </a:buClr>
              <a:buSzPts val="960"/>
              <a:buFont typeface="Noto Sans Symbols"/>
              <a:buNone/>
            </a:pPr>
            <a:r>
              <a:rPr b="1" lang="en-US" sz="16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 // avoid unnecessary stops; reduce wear on engine</a:t>
            </a:r>
            <a:endParaRPr/>
          </a:p>
          <a:p>
            <a:pPr indent="0" lvl="0" marL="0" marR="0" rtl="0" algn="l">
              <a:spcBef>
                <a:spcPts val="320"/>
              </a:spcBef>
              <a:spcAft>
                <a:spcPts val="0"/>
              </a:spcAft>
              <a:buClr>
                <a:srgbClr val="0000FF"/>
              </a:buClr>
              <a:buSzPts val="960"/>
              <a:buFont typeface="Noto Sans Symbols"/>
              <a:buNone/>
            </a:pPr>
            <a:r>
              <a:rPr b="1" lang="en-US" sz="16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} else {</a:t>
            </a:r>
            <a:endParaRPr/>
          </a:p>
          <a:p>
            <a:pPr indent="0" lvl="0" marL="0" marR="0" rtl="0" algn="l">
              <a:spcBef>
                <a:spcPts val="320"/>
              </a:spcBef>
              <a:spcAft>
                <a:spcPts val="0"/>
              </a:spcAft>
              <a:buClr>
                <a:srgbClr val="0000FF"/>
              </a:buClr>
              <a:buSzPts val="960"/>
              <a:buFont typeface="Noto Sans Symbols"/>
              <a:buNone/>
            </a:pPr>
            <a:r>
              <a:rPr b="1" lang="en-US" sz="16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 fillGasTank();</a:t>
            </a:r>
            <a:endParaRPr/>
          </a:p>
          <a:p>
            <a:pPr indent="0" lvl="0" marL="0" marR="0" rtl="0" algn="l">
              <a:spcBef>
                <a:spcPts val="320"/>
              </a:spcBef>
              <a:spcAft>
                <a:spcPts val="0"/>
              </a:spcAft>
              <a:buClr>
                <a:srgbClr val="0000FF"/>
              </a:buClr>
              <a:buSzPts val="960"/>
              <a:buFont typeface="Noto Sans Symbols"/>
              <a:buNone/>
            </a:pPr>
            <a:r>
              <a:rPr b="1" lang="en-US" sz="16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}</a:t>
            </a:r>
            <a:endParaRPr/>
          </a:p>
        </p:txBody>
      </p:sp>
      <p:sp>
        <p:nvSpPr>
          <p:cNvPr id="114" name="Google Shape;114;p22"/>
          <p:cNvSpPr txBox="1"/>
          <p:nvPr/>
        </p:nvSpPr>
        <p:spPr>
          <a:xfrm>
            <a:off x="391561" y="1103550"/>
            <a:ext cx="377026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endParaRPr/>
          </a:p>
        </p:txBody>
      </p:sp>
      <p:sp>
        <p:nvSpPr>
          <p:cNvPr id="115" name="Google Shape;115;p22"/>
          <p:cNvSpPr txBox="1"/>
          <p:nvPr/>
        </p:nvSpPr>
        <p:spPr>
          <a:xfrm>
            <a:off x="799196" y="2712155"/>
            <a:ext cx="357189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endParaRPr/>
          </a:p>
        </p:txBody>
      </p:sp>
      <p:sp>
        <p:nvSpPr>
          <p:cNvPr id="116" name="Google Shape;116;p22"/>
          <p:cNvSpPr txBox="1"/>
          <p:nvPr/>
        </p:nvSpPr>
        <p:spPr>
          <a:xfrm>
            <a:off x="1219200" y="2442864"/>
            <a:ext cx="6925649" cy="152400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960"/>
              <a:buFont typeface="Noto Sans Symbols"/>
              <a:buNone/>
            </a:pPr>
            <a:r>
              <a:rPr b="1" lang="en-US" sz="16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if (getAmountOfGasInTank() &lt; gasNeeded(destination)) {</a:t>
            </a:r>
            <a:endParaRPr/>
          </a:p>
          <a:p>
            <a:pPr indent="0" lvl="0" marL="0" marR="0" rtl="0" algn="l">
              <a:spcBef>
                <a:spcPts val="320"/>
              </a:spcBef>
              <a:spcAft>
                <a:spcPts val="0"/>
              </a:spcAft>
              <a:buClr>
                <a:srgbClr val="0000FF"/>
              </a:buClr>
              <a:buSzPts val="960"/>
              <a:buFont typeface="Noto Sans Symbols"/>
              <a:buNone/>
            </a:pPr>
            <a:r>
              <a:rPr b="1" lang="en-US" sz="16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 fillGasTank();  </a:t>
            </a:r>
            <a:endParaRPr/>
          </a:p>
          <a:p>
            <a:pPr indent="0" lvl="0" marL="0" marR="0" rtl="0" algn="l">
              <a:spcBef>
                <a:spcPts val="320"/>
              </a:spcBef>
              <a:spcAft>
                <a:spcPts val="0"/>
              </a:spcAft>
              <a:buClr>
                <a:srgbClr val="0000FF"/>
              </a:buClr>
              <a:buSzPts val="960"/>
              <a:buFont typeface="Noto Sans Symbols"/>
              <a:buNone/>
            </a:pPr>
            <a:r>
              <a:rPr b="1" lang="en-US" sz="16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} else {</a:t>
            </a:r>
            <a:endParaRPr/>
          </a:p>
          <a:p>
            <a:pPr indent="0" lvl="0" marL="0" marR="0" rtl="0" algn="l">
              <a:spcBef>
                <a:spcPts val="320"/>
              </a:spcBef>
              <a:spcAft>
                <a:spcPts val="0"/>
              </a:spcAft>
              <a:buClr>
                <a:srgbClr val="0000FF"/>
              </a:buClr>
              <a:buSzPts val="960"/>
              <a:buFont typeface="Noto Sans Symbols"/>
              <a:buNone/>
            </a:pPr>
            <a:r>
              <a:rPr b="1" lang="en-US" sz="16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 // avoid unnecessary stops; reduce wear on engine</a:t>
            </a:r>
            <a:endParaRPr/>
          </a:p>
          <a:p>
            <a:pPr indent="0" lvl="0" marL="0" marR="0" rtl="0" algn="l">
              <a:spcBef>
                <a:spcPts val="320"/>
              </a:spcBef>
              <a:spcAft>
                <a:spcPts val="0"/>
              </a:spcAft>
              <a:buClr>
                <a:srgbClr val="0000FF"/>
              </a:buClr>
              <a:buSzPts val="960"/>
              <a:buFont typeface="Noto Sans Symbols"/>
              <a:buNone/>
            </a:pPr>
            <a:r>
              <a:rPr b="1" lang="en-US" sz="16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}</a:t>
            </a:r>
            <a:endParaRPr/>
          </a:p>
        </p:txBody>
      </p:sp>
      <p:sp>
        <p:nvSpPr>
          <p:cNvPr id="117" name="Google Shape;117;p22"/>
          <p:cNvSpPr txBox="1"/>
          <p:nvPr/>
        </p:nvSpPr>
        <p:spPr>
          <a:xfrm>
            <a:off x="1524000" y="3733800"/>
            <a:ext cx="6925649" cy="1492014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960"/>
              <a:buFont typeface="Noto Sans Symbols"/>
              <a:buNone/>
            </a:pPr>
            <a:r>
              <a:rPr b="1" lang="en-US" sz="16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if (gasNeeded(destination) &lt; getAmountOfGasInTank()) {</a:t>
            </a:r>
            <a:endParaRPr/>
          </a:p>
          <a:p>
            <a:pPr indent="0" lvl="0" marL="0" marR="0" rtl="0" algn="l">
              <a:spcBef>
                <a:spcPts val="320"/>
              </a:spcBef>
              <a:spcAft>
                <a:spcPts val="0"/>
              </a:spcAft>
              <a:buClr>
                <a:srgbClr val="0000FF"/>
              </a:buClr>
              <a:buSzPts val="960"/>
              <a:buFont typeface="Noto Sans Symbols"/>
              <a:buNone/>
            </a:pPr>
            <a:r>
              <a:rPr b="1" lang="en-US" sz="16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 // avoid unnecessary stops; reduce wear on engine</a:t>
            </a:r>
            <a:endParaRPr/>
          </a:p>
          <a:p>
            <a:pPr indent="0" lvl="0" marL="0" marR="0" rtl="0" algn="l">
              <a:spcBef>
                <a:spcPts val="320"/>
              </a:spcBef>
              <a:spcAft>
                <a:spcPts val="0"/>
              </a:spcAft>
              <a:buClr>
                <a:srgbClr val="0000FF"/>
              </a:buClr>
              <a:buSzPts val="960"/>
              <a:buFont typeface="Noto Sans Symbols"/>
              <a:buNone/>
            </a:pPr>
            <a:r>
              <a:rPr b="1" lang="en-US" sz="16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} else {</a:t>
            </a:r>
            <a:endParaRPr/>
          </a:p>
          <a:p>
            <a:pPr indent="0" lvl="0" marL="0" marR="0" rtl="0" algn="l">
              <a:spcBef>
                <a:spcPts val="320"/>
              </a:spcBef>
              <a:spcAft>
                <a:spcPts val="0"/>
              </a:spcAft>
              <a:buClr>
                <a:srgbClr val="0000FF"/>
              </a:buClr>
              <a:buSzPts val="960"/>
              <a:buFont typeface="Noto Sans Symbols"/>
              <a:buNone/>
            </a:pPr>
            <a:r>
              <a:rPr b="1" lang="en-US" sz="16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 fillGasTank();</a:t>
            </a:r>
            <a:endParaRPr/>
          </a:p>
          <a:p>
            <a:pPr indent="0" lvl="0" marL="0" marR="0" rtl="0" algn="l">
              <a:spcBef>
                <a:spcPts val="320"/>
              </a:spcBef>
              <a:spcAft>
                <a:spcPts val="0"/>
              </a:spcAft>
              <a:buClr>
                <a:srgbClr val="0000FF"/>
              </a:buClr>
              <a:buSzPts val="960"/>
              <a:buFont typeface="Noto Sans Symbols"/>
              <a:buNone/>
            </a:pPr>
            <a:r>
              <a:rPr b="1" lang="en-US" sz="16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}</a:t>
            </a:r>
            <a:endParaRPr/>
          </a:p>
        </p:txBody>
      </p:sp>
      <p:sp>
        <p:nvSpPr>
          <p:cNvPr id="118" name="Google Shape;118;p22"/>
          <p:cNvSpPr txBox="1"/>
          <p:nvPr/>
        </p:nvSpPr>
        <p:spPr>
          <a:xfrm>
            <a:off x="1158772" y="4140588"/>
            <a:ext cx="34757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endParaRPr/>
          </a:p>
        </p:txBody>
      </p:sp>
      <p:sp>
        <p:nvSpPr>
          <p:cNvPr id="119" name="Google Shape;119;p22"/>
          <p:cNvSpPr txBox="1"/>
          <p:nvPr/>
        </p:nvSpPr>
        <p:spPr>
          <a:xfrm>
            <a:off x="1450121" y="5410200"/>
            <a:ext cx="378679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  <a:endParaRPr/>
          </a:p>
        </p:txBody>
      </p:sp>
      <p:sp>
        <p:nvSpPr>
          <p:cNvPr id="120" name="Google Shape;120;p22"/>
          <p:cNvSpPr txBox="1"/>
          <p:nvPr/>
        </p:nvSpPr>
        <p:spPr>
          <a:xfrm>
            <a:off x="1828800" y="5063918"/>
            <a:ext cx="6925649" cy="152400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960"/>
              <a:buFont typeface="Noto Sans Symbols"/>
              <a:buNone/>
            </a:pPr>
            <a:r>
              <a:rPr b="1" lang="en-US" sz="16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if (gasNeeded(destination) &gt;= getAmountOfGasInTank()) {</a:t>
            </a:r>
            <a:endParaRPr/>
          </a:p>
          <a:p>
            <a:pPr indent="0" lvl="0" marL="0" marR="0" rtl="0" algn="l">
              <a:spcBef>
                <a:spcPts val="320"/>
              </a:spcBef>
              <a:spcAft>
                <a:spcPts val="0"/>
              </a:spcAft>
              <a:buClr>
                <a:srgbClr val="0000FF"/>
              </a:buClr>
              <a:buSzPts val="960"/>
              <a:buFont typeface="Noto Sans Symbols"/>
              <a:buNone/>
            </a:pPr>
            <a:r>
              <a:rPr b="1" lang="en-US" sz="16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 fillGasTank();  </a:t>
            </a:r>
            <a:endParaRPr/>
          </a:p>
          <a:p>
            <a:pPr indent="0" lvl="0" marL="0" marR="0" rtl="0" algn="l">
              <a:spcBef>
                <a:spcPts val="320"/>
              </a:spcBef>
              <a:spcAft>
                <a:spcPts val="0"/>
              </a:spcAft>
              <a:buClr>
                <a:srgbClr val="0000FF"/>
              </a:buClr>
              <a:buSzPts val="960"/>
              <a:buFont typeface="Noto Sans Symbols"/>
              <a:buNone/>
            </a:pPr>
            <a:r>
              <a:rPr b="1" lang="en-US" sz="16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} else {</a:t>
            </a:r>
            <a:endParaRPr/>
          </a:p>
          <a:p>
            <a:pPr indent="0" lvl="0" marL="0" marR="0" rtl="0" algn="l">
              <a:spcBef>
                <a:spcPts val="320"/>
              </a:spcBef>
              <a:spcAft>
                <a:spcPts val="0"/>
              </a:spcAft>
              <a:buClr>
                <a:srgbClr val="0000FF"/>
              </a:buClr>
              <a:buSzPts val="960"/>
              <a:buFont typeface="Noto Sans Symbols"/>
              <a:buNone/>
            </a:pPr>
            <a:r>
              <a:rPr b="1" lang="en-US" sz="16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 // avoid unnecessary stops; reduce wear on engine</a:t>
            </a:r>
            <a:endParaRPr/>
          </a:p>
          <a:p>
            <a:pPr indent="0" lvl="0" marL="0" marR="0" rtl="0" algn="l">
              <a:spcBef>
                <a:spcPts val="320"/>
              </a:spcBef>
              <a:spcAft>
                <a:spcPts val="0"/>
              </a:spcAft>
              <a:buClr>
                <a:srgbClr val="0000FF"/>
              </a:buClr>
              <a:buSzPts val="960"/>
              <a:buFont typeface="Noto Sans Symbols"/>
              <a:buNone/>
            </a:pPr>
            <a:r>
              <a:rPr b="1" lang="en-US" sz="16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}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3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Design is hard</a:t>
            </a:r>
            <a:endParaRPr/>
          </a:p>
        </p:txBody>
      </p:sp>
      <p:sp>
        <p:nvSpPr>
          <p:cNvPr id="126" name="Google Shape;126;p23"/>
          <p:cNvSpPr txBox="1"/>
          <p:nvPr>
            <p:ph idx="1" type="body"/>
          </p:nvPr>
        </p:nvSpPr>
        <p:spPr>
          <a:xfrm>
            <a:off x="396875" y="1362075"/>
            <a:ext cx="82899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Design is an art, not a science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Large/infinite design space, not enumerable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Requirements, constraints, trade-offs, and priorities</a:t>
            </a:r>
            <a:endParaRPr/>
          </a:p>
          <a:p>
            <a:pPr indent="-251459" lvl="0" marL="34290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You get better with practice / experience / seeing good design / hearing critiques of others designs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4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Virtues of a good design (software)</a:t>
            </a:r>
            <a:endParaRPr/>
          </a:p>
        </p:txBody>
      </p:sp>
      <p:sp>
        <p:nvSpPr>
          <p:cNvPr id="132" name="Google Shape;132;p24"/>
          <p:cNvSpPr txBox="1"/>
          <p:nvPr>
            <p:ph idx="1" type="body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Manages complexity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Loose coupling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Reusability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Ease of maintenance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Standard techniques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Extensibility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High Fan-in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Low-to-medium Fan-out</a:t>
            </a:r>
            <a:endParaRPr/>
          </a:p>
          <a:p>
            <a:pPr indent="-251459" lvl="0" marL="34290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5"/>
          <p:cNvSpPr txBox="1"/>
          <p:nvPr>
            <p:ph type="title"/>
          </p:nvPr>
        </p:nvSpPr>
        <p:spPr>
          <a:xfrm>
            <a:off x="357018" y="435678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19063" lvl="0" marL="119063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Good Design </a:t>
            </a:r>
            <a:r>
              <a:rPr lang="en-US">
                <a:solidFill>
                  <a:srgbClr val="0000FF"/>
                </a:solidFill>
              </a:rPr>
              <a:t>Manages Complexity</a:t>
            </a:r>
            <a:endParaRPr/>
          </a:p>
        </p:txBody>
      </p:sp>
      <p:sp>
        <p:nvSpPr>
          <p:cNvPr id="138" name="Google Shape;138;p25"/>
          <p:cNvSpPr txBox="1"/>
          <p:nvPr>
            <p:ph idx="1" type="body"/>
          </p:nvPr>
        </p:nvSpPr>
        <p:spPr>
          <a:xfrm>
            <a:off x="396875" y="1362075"/>
            <a:ext cx="8289925" cy="4972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“Seven plus or minus two”  (Miller’s Law)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The goal of all software-design techniques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SzPts val="2640"/>
              <a:buChar char="▪"/>
            </a:pPr>
            <a:r>
              <a:rPr b="1" lang="en-US">
                <a:solidFill>
                  <a:srgbClr val="0000FF"/>
                </a:solidFill>
              </a:rPr>
              <a:t>Break complicated problems into simple problems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440"/>
              <a:buChar char="⬛"/>
            </a:pPr>
            <a:r>
              <a:rPr lang="en-US"/>
              <a:t>Separation of concerns</a:t>
            </a:r>
            <a:endParaRPr/>
          </a:p>
          <a:p>
            <a:pPr indent="-285750" lvl="1" marL="742950" rtl="0" algn="l">
              <a:spcBef>
                <a:spcPts val="480"/>
              </a:spcBef>
              <a:spcAft>
                <a:spcPts val="0"/>
              </a:spcAft>
              <a:buSzPts val="2640"/>
              <a:buChar char="▪"/>
            </a:pPr>
            <a:r>
              <a:rPr lang="en-US"/>
              <a:t>Focus on one at a time</a:t>
            </a:r>
            <a:endParaRPr/>
          </a:p>
          <a:p>
            <a:pPr indent="-251459" lvl="0" marL="342900" rtl="0" algn="l">
              <a:spcBef>
                <a:spcPts val="480"/>
              </a:spcBef>
              <a:spcAft>
                <a:spcPts val="0"/>
              </a:spcAft>
              <a:buSzPts val="144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