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74" r:id="rId11"/>
    <p:sldId id="271" r:id="rId12"/>
    <p:sldId id="272" r:id="rId13"/>
    <p:sldId id="273" r:id="rId14"/>
    <p:sldId id="266" r:id="rId15"/>
    <p:sldId id="264" r:id="rId16"/>
    <p:sldId id="267" r:id="rId17"/>
    <p:sldId id="268" r:id="rId18"/>
    <p:sldId id="269" r:id="rId19"/>
    <p:sldId id="2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6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54DFF-5942-7D4E-AF53-A9ED89C60D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58BE23-5D0B-BB4F-A425-85B8B3E14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ED21A-2638-8847-BED7-06C506906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59DFB-D6B8-5848-8D2E-7D852C692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5D191A-CD29-E949-8D87-DB190E11B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69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2350-4DBD-4941-8ECC-CBFD6EF2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C9EE6F-F7B4-5942-8FEF-57E874753F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F48C5-14F6-E04C-8A51-F23C2F311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4C309-153F-7A49-A98D-5CFA82CD8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E79DE-AE96-3544-91B2-675C1C3E3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966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8E8662-FDBE-4940-8201-4F46B5D4AF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7F8EB8-F6A8-174B-85EB-7C6929705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8A830-8658-3547-A355-9BE8C658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20EE0C-6267-364A-8960-79D803E1F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0A22-C0C5-C144-BABC-0F220112C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9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DD15-D952-554E-AA78-842B8127C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050D76-8657-B046-B1C4-412ABCEDA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F7D03F-74CB-CC4F-8A7A-8DE22C22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FDE13-D601-134C-8168-D603DE6A6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E327B5-A333-2C4C-90BA-4782A3992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16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18DC0-73C2-714C-A6C7-4C0B7213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D4107E-6D69-4742-A5F2-1AFC460E49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1E4D9-0E3C-8848-AB40-986E81DC9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B91DF-D8A4-BD42-9A7A-0F64001D1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A90B0-D7F0-E446-AC98-513650245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2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BD348-B888-C942-9AE3-A8887563B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CB513C-41A4-1140-AD03-79AE6E3FBB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683994-3A80-024F-AD3F-EC47A3A81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A2901-CB5C-3348-85B4-41F5433BB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A4FF0-A55F-1845-AFD1-0BEE986FA5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BE2B3C-F7FF-BA42-94A7-9F963E933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14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0DCE2-F61D-224D-8E44-32384D8E1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9F12C-DB83-F247-AB31-5CA320FBC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F8480-29D6-4D42-A2B7-41509AA90A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4447F8-94F7-FB4D-90FD-AB80B3D38D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2998CE-AC01-8042-98CE-85B2638B7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3AC777-5BAC-524B-9F08-8843B7E04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9DA810-D161-074A-BF86-FC3B1A395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2000B6-174C-2240-BB1C-D165B51EF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2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68959D-FAC3-754D-846E-3952B11C6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64D1E7-B75E-F947-BB56-85FA9D4BA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6D637A-7B9C-114A-AE34-93A332961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C6F7C1-7FCB-BB4A-B13F-823AA69F3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46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CBF10D-69CF-9C40-AE04-8C0456A0A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C6361-CD43-5847-924B-E3BDF396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1D552-225C-CB4C-9B48-45EC501A4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35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E8CA7-DA1B-0649-B271-63D7C81F9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141D3-9BEB-C244-93B4-C2B665B3F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74BF46-4A47-2D4A-99F9-E7FA24E0AD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8D6C18-239A-504A-858D-531626C88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B54FC4-03A9-9142-9E32-477CAED89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2F4011-C990-8F4B-B701-D2C525D4A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415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2F6B5-3D14-CF40-AFBD-2D80C875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D0196D-38E3-664E-848E-6397716D5F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0E981-A2FD-9A4F-AF6E-26585BEE8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5C795F-A0FB-0249-A358-6F7AC58D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A2FB1F-7B7C-7C4C-AF98-17BAC31C3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46407-29CD-314D-9ADA-0D26676AF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6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2AB9E0-D445-BD4E-B234-75FACA791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35B03-6592-4542-A4E3-22116CECB6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66248-F7F0-0840-958B-C6FC4B9218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6864-BE4E-5946-AB4E-C6D2AD1819AA}" type="datetimeFigureOut">
              <a:rPr lang="en-US" smtClean="0"/>
              <a:t>2/28/19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CAB22-AEC9-5546-8C27-449FE71A98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F33A92-84DF-9D48-9476-F24AD98743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EB012-28F8-8F42-B657-D81BA937C1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odbolt.org/#z:OYLghAFBqd5TKALEBjA9gEwKYFFMCWALugE4A0BIEAViAIzkA2AhgHaioCkATAEK8%2B5AM7oArqVTYQAcl4BmAm1RMxOANRd5AYQBu2VCVJbcXAAwBBcxaVF1wsQFsIGNsLvvMIEPsNkt2rYmmjwAbLoAlJoA7AKW6gnqtuqk2A5MdloAIupmWnEWieoAZmQQwgQAXtgA%2BnYEmvI5efJ8SY3a6roAdBXVEBH5IQL8BFFcsdZFRanpmfzZXVwArHwEK1n5U4kTm/GJqUQSbClpYhlblrsyEcyyyzLkbLJmj%2Biy2oKC9uKS2CHyeiPIgvG63ADWIGWZjuMgALI9HFCYc8ZK9yO8ZI9hCAYSC0TdyHBYCgMDh8MQyJRqHQeMx2JwvvwRL8pLIFEoVGp/gFfEYTNZrMkHM5XO57EQvD4DPydEF5LgQuFxpN9glkrNzpkmrlLoVEqVSOoIMkAB7qEBdFUFaYHM4ZYaLU16oq7bYJQ7HU5zPXXW5Me6PVHozGfBb8H4SKQAnjA0ERW5IbAsHCkaj%2B2QI8hI6FPUEY2TY3HkfGvBPkSG5gMyeRB/OYuME27EhDwCCk9COAAOBCY2AoVBcnZ7fbTwGEbBYXeESHQRHIxV7RH7OIgACN82ulCxSABPWRA8gYRyObBsIgAeTYTH3BPIOEcDL7%2BcIqUMBH0OLv2FNBjEy4PR5bGwat0SIUgCCRJt6Q4NAmSEJgCDXHFIFudAuyIAh0DcWQAFoL1jFko2kegMxkB48zvTFTQADlCXDQjhdRgFQVBjXAsQ2HBKIIApIwAUYdRtGHXt%2BwEqIwxGPhGzLRNk1TdMK2RWEsxzFF60LERi1LQkW3bNARNHakh27USxwnKcZznBclxXagNzvLdJz3QCj07U9zyvG8X2wR8OGfO9XxlD80nzH8/wAmRD2A0DgQgqCyxgxlwwQpCUIGDEMKwnCZHwwjRGIkAeDIijgzeWRaPoxjmNY9jSE47jjT4sgY3IITDLEhRiqE%2BCZLBcgkxTftFOrVTlLKgssS0vF4whZTq1rSiQ00nTy2rQiJobEtZvIfRSAqbCQDhIA%3D%3D%3D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CD7D2-8640-B042-81B2-EFE1899015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Get To Know Your Compiler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F566B2-1A79-2648-ACE0-CF0926F909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58737-7047-9046-81B1-683A5F07C258}"/>
              </a:ext>
            </a:extLst>
          </p:cNvPr>
          <p:cNvSpPr txBox="1"/>
          <p:nvPr/>
        </p:nvSpPr>
        <p:spPr>
          <a:xfrm>
            <a:off x="1119883" y="5691883"/>
            <a:ext cx="2568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Inspired by Matt Godbolt</a:t>
            </a:r>
          </a:p>
        </p:txBody>
      </p:sp>
    </p:spTree>
    <p:extLst>
      <p:ext uri="{BB962C8B-B14F-4D97-AF65-F5344CB8AC3E}">
        <p14:creationId xmlns:p14="http://schemas.microsoft.com/office/powerpoint/2010/main" val="934907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14863-4713-8D40-95C9-C83FE25A7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Compiler Explorer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FB462-50C8-3B40-BE8C-58BD361491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Godbolt.org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08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4FEB-18E0-234C-BD62-48D817DB6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B4AC2-D3B9-EB4C-9E9B-1FC0DE5C8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63846"/>
            <a:ext cx="10515600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025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98BE022-27C7-524E-AA82-4BDFCBD67E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633" y="1085207"/>
            <a:ext cx="10515600" cy="5169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5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CE735-7F20-1840-AFB6-92DADB0BA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DD3F71-C11A-3E4C-A468-26A28628D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26507"/>
            <a:ext cx="10511480" cy="299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423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49FB43-D209-3A40-81C3-8181EDA69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5BC99-C13D-8143-8018-B628A8C2B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350476"/>
            <a:ext cx="10515629" cy="7273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93966C-56EC-1F49-844C-6FCB98F185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82563"/>
            <a:ext cx="10515599" cy="179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46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2D955-5DB1-674F-88FD-8ECD3BB0E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Fancy Multiplication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135519-CC3D-1C49-A7A7-0129E09F9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941794"/>
            <a:ext cx="10521902" cy="297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545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2773-AEA9-CE42-8580-D21F00022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F11189-E9A4-354C-9A73-0C5F11C849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7"/>
            <a:ext cx="10515599" cy="481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804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7A36D-E4D3-EC4A-9F75-8DA168F71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2317E-B41D-7945-BE83-FC8A3A27A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sumTo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x)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sum = 0;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for(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int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= 0;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&lt;= x; ++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	sum +=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	return sum;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What is the runtime?</a:t>
            </a:r>
          </a:p>
          <a:p>
            <a:pPr marL="0" indent="0">
              <a:buNone/>
            </a:pPr>
            <a:r>
              <a:rPr lang="en-US" dirty="0">
                <a:cs typeface="Consolas" panose="020B0609020204030204" pitchFamily="49" charset="0"/>
              </a:rPr>
              <a:t>A) O(1)	B) O(x)	C) O(x^2)	D) What on earth is big O?</a:t>
            </a:r>
          </a:p>
        </p:txBody>
      </p:sp>
    </p:spTree>
    <p:extLst>
      <p:ext uri="{BB962C8B-B14F-4D97-AF65-F5344CB8AC3E}">
        <p14:creationId xmlns:p14="http://schemas.microsoft.com/office/powerpoint/2010/main" val="2427749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F0A59-E4F7-6D41-A439-AB9FD2B72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Sum(X) from CS 173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40B89-B892-844E-B92F-ADA63180546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647557"/>
                <a:ext cx="10515600" cy="3003229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5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5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f>
                            <m:f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sz="5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5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5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−1)</m:t>
                              </m:r>
                            </m:num>
                            <m:den>
                              <m:r>
                                <a:rPr lang="en-US" sz="5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en-US" sz="5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6940B89-B892-844E-B92F-ADA6318054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647557"/>
                <a:ext cx="10515600" cy="3003229"/>
              </a:xfrm>
              <a:blipFill>
                <a:blip r:embed="rId2"/>
                <a:stretch>
                  <a:fillRect l="-19783" t="-101681" b="-10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5361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B03FA-96DA-A444-BC1B-D239FEECA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compiler is your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A9642-AFDC-C34E-845E-55CA03372E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8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CBE44-972C-734E-860A-A54FC2AAC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Compilation Stages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F3A61-D799-244F-BF83-A7809B94F6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Preprocessor</a:t>
            </a:r>
          </a:p>
          <a:p>
            <a:pPr marL="457200" lvl="1" indent="0">
              <a:buNone/>
            </a:pPr>
            <a:r>
              <a:rPr lang="en-US" dirty="0"/>
              <a:t>Run preprocessor directives 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–E</a:t>
            </a:r>
            <a:r>
              <a:rPr lang="en-US" dirty="0"/>
              <a:t> for clang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Compiler</a:t>
            </a:r>
          </a:p>
          <a:p>
            <a:pPr marL="457200" lvl="1" indent="0">
              <a:buNone/>
            </a:pPr>
            <a:r>
              <a:rPr lang="en-US" dirty="0"/>
              <a:t>Compile the preprocessed source code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-S</a:t>
            </a:r>
            <a:r>
              <a:rPr lang="en-US" dirty="0"/>
              <a:t> Generate Assembly</a:t>
            </a:r>
          </a:p>
          <a:p>
            <a:pPr lvl="2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-c</a:t>
            </a:r>
            <a:r>
              <a:rPr lang="en-US" dirty="0"/>
              <a:t> Generate Object Code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Linker</a:t>
            </a:r>
          </a:p>
          <a:p>
            <a:pPr marL="457200" lvl="1" indent="0">
              <a:buNone/>
            </a:pPr>
            <a:r>
              <a:rPr lang="en-US" dirty="0"/>
              <a:t>Generate executable from object files</a:t>
            </a:r>
          </a:p>
        </p:txBody>
      </p:sp>
    </p:spTree>
    <p:extLst>
      <p:ext uri="{BB962C8B-B14F-4D97-AF65-F5344CB8AC3E}">
        <p14:creationId xmlns:p14="http://schemas.microsoft.com/office/powerpoint/2010/main" val="2130398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FF4B-85B7-F547-990B-27A540F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Does it matter?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80587-24D6-8749-86A3-C736D8398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09" y="1690688"/>
            <a:ext cx="10294582" cy="47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073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837641-04DE-3D4B-84F5-5EE1EF2D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X86 Assembly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D83E8-6ED1-FE40-8D1E-9C7D0A7156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rax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rsp</a:t>
            </a:r>
            <a:r>
              <a:rPr lang="en-US" dirty="0"/>
              <a:t>, </a:t>
            </a:r>
            <a:r>
              <a:rPr lang="en-US" dirty="0" err="1"/>
              <a:t>rbp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rdi</a:t>
            </a:r>
            <a:r>
              <a:rPr lang="en-US" dirty="0"/>
              <a:t>, r8-r15</a:t>
            </a:r>
          </a:p>
          <a:p>
            <a:r>
              <a:rPr lang="en-US" dirty="0"/>
              <a:t>xmm0-xmm15</a:t>
            </a:r>
          </a:p>
          <a:p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 … arguments</a:t>
            </a:r>
          </a:p>
          <a:p>
            <a:r>
              <a:rPr lang="en-US" dirty="0" err="1"/>
              <a:t>rax</a:t>
            </a:r>
            <a:r>
              <a:rPr lang="en-US" dirty="0"/>
              <a:t> is the return value</a:t>
            </a:r>
          </a:p>
        </p:txBody>
      </p:sp>
    </p:spTree>
    <p:extLst>
      <p:ext uri="{BB962C8B-B14F-4D97-AF65-F5344CB8AC3E}">
        <p14:creationId xmlns:p14="http://schemas.microsoft.com/office/powerpoint/2010/main" val="3084863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750BB-E822-3947-A838-F40008509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Details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1C4E1C-F3A8-694F-A5FA-DCA6FEB1D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40431"/>
            <a:ext cx="10515600" cy="44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878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7B51-5AEF-5C46-BD0F-63D6B618B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0F63FAF-657B-C946-8B0F-05FC59FF9B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855" y="1851327"/>
            <a:ext cx="8926290" cy="1505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D2DE06-1F25-5445-91A7-B6572EF146FC}"/>
              </a:ext>
            </a:extLst>
          </p:cNvPr>
          <p:cNvSpPr txBox="1"/>
          <p:nvPr/>
        </p:nvSpPr>
        <p:spPr>
          <a:xfrm>
            <a:off x="838200" y="3880022"/>
            <a:ext cx="10515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op is call, ret, add, sub, </a:t>
            </a:r>
            <a:r>
              <a:rPr lang="en-US" sz="2800" dirty="0" err="1"/>
              <a:t>cmp</a:t>
            </a:r>
            <a:r>
              <a:rPr lang="en-US" sz="2800" dirty="0"/>
              <a:t>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dest</a:t>
            </a:r>
            <a:r>
              <a:rPr lang="en-US" sz="2800" dirty="0"/>
              <a:t>, </a:t>
            </a:r>
            <a:r>
              <a:rPr lang="en-US" sz="2800" dirty="0" err="1"/>
              <a:t>src</a:t>
            </a:r>
            <a:r>
              <a:rPr lang="en-US" sz="2800" dirty="0"/>
              <a:t> is register or memory reference</a:t>
            </a:r>
          </a:p>
          <a:p>
            <a:pPr lvl="1"/>
            <a:r>
              <a:rPr lang="en-US" sz="2800" dirty="0"/>
              <a:t>[base + </a:t>
            </a:r>
            <a:r>
              <a:rPr lang="en-US" sz="2800" i="1" dirty="0"/>
              <a:t>reg1</a:t>
            </a:r>
            <a:r>
              <a:rPr lang="en-US" sz="2800" dirty="0"/>
              <a:t> + </a:t>
            </a:r>
            <a:r>
              <a:rPr lang="en-US" sz="2800" i="1" dirty="0"/>
              <a:t>reg2 (1, 2, 4, or 8) </a:t>
            </a:r>
            <a:r>
              <a:rPr lang="en-US" sz="28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254853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C0405-1024-D641-A52C-E1509D18E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 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0799C7-E418-CD4B-AFEE-E48F03CEF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625" y="2940909"/>
            <a:ext cx="10952750" cy="237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051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A6F20-A36A-FC4F-BD88-CF3A4F4F6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A1999-86CB-AF45-BB8E-844717E62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Register: </a:t>
            </a:r>
            <a:r>
              <a:rPr lang="en-US" dirty="0" err="1"/>
              <a:t>rax</a:t>
            </a:r>
            <a:r>
              <a:rPr lang="en-US" dirty="0"/>
              <a:t>, </a:t>
            </a:r>
            <a:r>
              <a:rPr lang="en-US" dirty="0" err="1"/>
              <a:t>rbx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 …</a:t>
            </a:r>
          </a:p>
          <a:p>
            <a:r>
              <a:rPr lang="en-US" dirty="0"/>
              <a:t>Size: </a:t>
            </a:r>
            <a:r>
              <a:rPr lang="en-US" dirty="0" err="1"/>
              <a:t>rax</a:t>
            </a:r>
            <a:r>
              <a:rPr lang="en-US" dirty="0"/>
              <a:t>, </a:t>
            </a:r>
            <a:r>
              <a:rPr lang="en-US" dirty="0" err="1"/>
              <a:t>eax</a:t>
            </a:r>
            <a:r>
              <a:rPr lang="en-US" dirty="0"/>
              <a:t>, ax ..</a:t>
            </a:r>
          </a:p>
          <a:p>
            <a:r>
              <a:rPr lang="en-US" dirty="0" err="1"/>
              <a:t>Params</a:t>
            </a:r>
            <a:r>
              <a:rPr lang="en-US" dirty="0"/>
              <a:t>: </a:t>
            </a:r>
            <a:r>
              <a:rPr lang="en-US" dirty="0" err="1"/>
              <a:t>rdi</a:t>
            </a:r>
            <a:r>
              <a:rPr lang="en-US" dirty="0"/>
              <a:t>, </a:t>
            </a:r>
            <a:r>
              <a:rPr lang="en-US" dirty="0" err="1"/>
              <a:t>rsi</a:t>
            </a:r>
            <a:r>
              <a:rPr lang="en-US" dirty="0"/>
              <a:t>, </a:t>
            </a:r>
            <a:r>
              <a:rPr lang="en-US" dirty="0" err="1"/>
              <a:t>rdx</a:t>
            </a:r>
            <a:r>
              <a:rPr lang="en-US" dirty="0"/>
              <a:t>, </a:t>
            </a:r>
            <a:r>
              <a:rPr lang="en-US" dirty="0" err="1"/>
              <a:t>rcx</a:t>
            </a:r>
            <a:r>
              <a:rPr lang="en-US" dirty="0"/>
              <a:t> …</a:t>
            </a:r>
          </a:p>
          <a:p>
            <a:r>
              <a:rPr lang="en-US" dirty="0"/>
              <a:t>Result: </a:t>
            </a:r>
            <a:r>
              <a:rPr lang="en-US" dirty="0" err="1"/>
              <a:t>rax</a:t>
            </a:r>
            <a:endParaRPr lang="en-US" dirty="0"/>
          </a:p>
          <a:p>
            <a:r>
              <a:rPr lang="en-US" dirty="0"/>
              <a:t>Format: 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op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,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dest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>
                <a:cs typeface="Consolas" panose="020B0609020204030204" pitchFamily="49" charset="0"/>
              </a:rPr>
              <a:t>and</a:t>
            </a: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onsolas" panose="020B0609020204030204" pitchFamily="49" charset="0"/>
              </a:rPr>
              <a:t>src</a:t>
            </a:r>
            <a:r>
              <a:rPr lang="en-US" dirty="0"/>
              <a:t> are registers or memory</a:t>
            </a:r>
            <a:endParaRPr 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5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8FF4B-85B7-F547-990B-27A540FCA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Does it matter?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280587-24D6-8749-86A3-C736D8398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09" y="1690688"/>
            <a:ext cx="10294582" cy="479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60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202</Words>
  <Application>Microsoft Macintosh PowerPoint</Application>
  <PresentationFormat>Widescreen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Consolas</vt:lpstr>
      <vt:lpstr>Office Theme</vt:lpstr>
      <vt:lpstr>Get To Know Your Compiler</vt:lpstr>
      <vt:lpstr>Compilation Stages</vt:lpstr>
      <vt:lpstr>Does it matter?</vt:lpstr>
      <vt:lpstr>X86 Assembly Registers</vt:lpstr>
      <vt:lpstr>Register Details</vt:lpstr>
      <vt:lpstr>Instructions</vt:lpstr>
      <vt:lpstr>Instruction Examples</vt:lpstr>
      <vt:lpstr>Summary</vt:lpstr>
      <vt:lpstr>So Does it matter?</vt:lpstr>
      <vt:lpstr>Compiler Explorer</vt:lpstr>
      <vt:lpstr>What is going on?</vt:lpstr>
      <vt:lpstr>PowerPoint Presentation</vt:lpstr>
      <vt:lpstr>PowerPoint Presentation</vt:lpstr>
      <vt:lpstr>Multiplication</vt:lpstr>
      <vt:lpstr>Fancy Multiplication</vt:lpstr>
      <vt:lpstr>Division</vt:lpstr>
      <vt:lpstr>Summation</vt:lpstr>
      <vt:lpstr>Sum(X) from CS 173</vt:lpstr>
      <vt:lpstr>The compiler is your friend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 To Know Your Compiler</dc:title>
  <dc:creator>Evans, Graham Carl</dc:creator>
  <cp:lastModifiedBy>Evans, Graham Carl</cp:lastModifiedBy>
  <cp:revision>19</cp:revision>
  <dcterms:created xsi:type="dcterms:W3CDTF">2018-04-17T14:45:14Z</dcterms:created>
  <dcterms:modified xsi:type="dcterms:W3CDTF">2019-02-28T18:03:45Z</dcterms:modified>
</cp:coreProperties>
</file>