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17"/>
  </p:notesMasterIdLst>
  <p:sldIdLst>
    <p:sldId id="256" r:id="rId2"/>
    <p:sldId id="275" r:id="rId3"/>
    <p:sldId id="272" r:id="rId4"/>
    <p:sldId id="273" r:id="rId5"/>
    <p:sldId id="274" r:id="rId6"/>
    <p:sldId id="259" r:id="rId7"/>
    <p:sldId id="261" r:id="rId8"/>
    <p:sldId id="265" r:id="rId9"/>
    <p:sldId id="264" r:id="rId10"/>
    <p:sldId id="262" r:id="rId11"/>
    <p:sldId id="263" r:id="rId12"/>
    <p:sldId id="257" r:id="rId13"/>
    <p:sldId id="258" r:id="rId14"/>
    <p:sldId id="26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B81E-5FBD-5B48-A894-665266184176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D4F4-C238-9E4D-B7BC-9E7C87104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B497-031D-C646-962C-4671FDD9A07D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atchorg/Catch2/blob/master/docs/tutorial.md#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C++ Testing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 Carl Evans</a:t>
            </a:r>
          </a:p>
        </p:txBody>
      </p:sp>
    </p:spTree>
    <p:extLst>
      <p:ext uri="{BB962C8B-B14F-4D97-AF65-F5344CB8AC3E}">
        <p14:creationId xmlns:p14="http://schemas.microsoft.com/office/powerpoint/2010/main" val="11558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4D22-1286-F94E-B1B6-6CE3EB73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System do you use for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2EAA4-CA95-114F-93B6-4834590C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Windows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Macintosh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Linux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one of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3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3127-9E7B-E047-8628-F2F17A90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development environment are you setting up for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6FE7-CB2B-4D4A-ADE4-059472D8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Visual Studio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Xcode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Editors and command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Visual Studio Code and Clang or </a:t>
            </a:r>
            <a:r>
              <a:rPr lang="en-US" dirty="0" err="1"/>
              <a:t>gcc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Other (Eclipse/</a:t>
            </a:r>
            <a:r>
              <a:rPr lang="en-US" dirty="0" err="1"/>
              <a:t>Clion</a:t>
            </a:r>
            <a:r>
              <a:rPr lang="en-US" dirty="0"/>
              <a:t>/???)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What is a development environment?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3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C86D-E298-0D47-A14F-AE2A1E61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414F-F0A5-1D4E-B240-F0E94D5C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code more readable and intuitive by allowing more natural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the behavior of many of the standard operators based on the types that are being used.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seen the overload of []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vector</a:t>
            </a:r>
          </a:p>
          <a:p>
            <a:pPr marL="0" indent="0">
              <a:buNone/>
            </a:pPr>
            <a:r>
              <a:rPr lang="en-US" dirty="0"/>
              <a:t>We have seen the overload of -&gt; and * with the iterator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D0B-2931-4A46-B200-B1D9882B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that can be overloaded in C++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A65D95-6D3F-0747-B302-7F844E34B09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690">
                  <a:extLst>
                    <a:ext uri="{9D8B030D-6E8A-4147-A177-3AD203B41FA5}">
                      <a16:colId xmlns:a16="http://schemas.microsoft.com/office/drawing/2014/main" val="864779164"/>
                    </a:ext>
                  </a:extLst>
                </a:gridCol>
                <a:gridCol w="7572910">
                  <a:extLst>
                    <a:ext uri="{9D8B030D-6E8A-4147-A177-3AD203B41FA5}">
                      <a16:colId xmlns:a16="http://schemas.microsoft.com/office/drawing/2014/main" val="492227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Operators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- * / % ++ 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0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Bitwise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 | ^ ~ &gt;&gt; &lt;&lt;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&lt;= &gt; &gt;= == !=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6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 &amp;&amp; ||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</a:p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+= -= *= /= %= ˆ= &amp;= |= &gt;&gt;= &lt;&lt;= &lt;= &gt;=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8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 [] -&gt; ,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1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4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6E52-67F4-4341-BCC0-0A7B6BF4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extraction and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E901-45C2-C943-B3E1-39400B16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operator&lt;&lt;(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write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operator&gt;&gt;(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is,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read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from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 /* T could not be constructed */ )        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is.setstate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failbit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342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C09C-216F-BF4F-83B0-2321FC82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0A0E-5F16-0048-A1D7-601550BB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4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99E1-DA38-6A4B-9F40-22A60CDE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C127-522D-8E4E-A098-1CB5F732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Catch is a testing framework for C++ it is used in many places including in the CS225.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tutorial is here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https://github.com/catchorg/Catch2/blob/master/docs/tutorial.md#top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8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ECAF-29F9-9446-80B4-E3F2776C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Adventure 2 code review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C519-8F25-574D-B5D1-E4FF713F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069D-6455-2042-BC33-72FBD9CA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How long did Adventure 2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A1D-D867-094B-B394-63D977361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12 hours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1357-5AFE-1C47-8BEE-18165B5A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you should doing </a:t>
            </a:r>
            <a:r>
              <a:rPr lang="en-US" dirty="0" err="1"/>
              <a:t>allready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7316-BE5C-7E44-8AA2-D424D79D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C++ (</a:t>
            </a:r>
            <a:r>
              <a:rPr lang="en-US" dirty="0" err="1"/>
              <a:t>Xcode</a:t>
            </a:r>
            <a:r>
              <a:rPr lang="en-US" dirty="0"/>
              <a:t>/Visual Studio/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r>
              <a:rPr lang="en-US" dirty="0"/>
              <a:t>Make a </a:t>
            </a:r>
            <a:r>
              <a:rPr lang="en-US" dirty="0" err="1"/>
              <a:t>helloworld.cpp</a:t>
            </a:r>
            <a:r>
              <a:rPr lang="en-US" dirty="0"/>
              <a:t> program and </a:t>
            </a:r>
            <a:r>
              <a:rPr lang="en-US"/>
              <a:t>build it.</a:t>
            </a:r>
          </a:p>
        </p:txBody>
      </p:sp>
    </p:spTree>
    <p:extLst>
      <p:ext uri="{BB962C8B-B14F-4D97-AF65-F5344CB8AC3E}">
        <p14:creationId xmlns:p14="http://schemas.microsoft.com/office/powerpoint/2010/main" val="24070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F2BC-2741-274E-BC1E-A496BAB1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24E0-1067-0944-9091-A5B22F094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layout</a:t>
            </a:r>
          </a:p>
          <a:p>
            <a:r>
              <a:rPr lang="en-US" dirty="0"/>
              <a:t>.h </a:t>
            </a:r>
          </a:p>
          <a:p>
            <a:pPr lvl="1"/>
            <a:r>
              <a:rPr lang="en-US" dirty="0"/>
              <a:t>Declare structure of the object including member variables</a:t>
            </a:r>
          </a:p>
          <a:p>
            <a:pPr lvl="1"/>
            <a:r>
              <a:rPr lang="en-US" dirty="0"/>
              <a:t>Declare member functions (methods)</a:t>
            </a:r>
          </a:p>
          <a:p>
            <a:endParaRPr lang="en-US" dirty="0"/>
          </a:p>
          <a:p>
            <a:r>
              <a:rPr lang="en-US" dirty="0"/>
              <a:t>.</a:t>
            </a:r>
            <a:r>
              <a:rPr lang="en-US" dirty="0" err="1"/>
              <a:t>cpp</a:t>
            </a:r>
            <a:endParaRPr lang="en-US" dirty="0"/>
          </a:p>
          <a:p>
            <a:pPr lvl="1"/>
            <a:r>
              <a:rPr lang="en-US" dirty="0"/>
              <a:t>Define functions of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5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2EE7-BDFB-F04F-B401-70D984F7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1429-6167-5243-9D35-2F985C37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when an object is created before the object is available to make the object exist in a coherent state.</a:t>
            </a:r>
          </a:p>
          <a:p>
            <a:endParaRPr lang="en-US" dirty="0"/>
          </a:p>
          <a:p>
            <a:r>
              <a:rPr lang="en-US" dirty="0"/>
              <a:t>Automatic Default Constructor</a:t>
            </a:r>
          </a:p>
          <a:p>
            <a:pPr lvl="1"/>
            <a:r>
              <a:rPr lang="en-US" dirty="0"/>
              <a:t>Automatic Default: created by the compiler</a:t>
            </a:r>
          </a:p>
          <a:p>
            <a:pPr lvl="1"/>
            <a:r>
              <a:rPr lang="en-US" dirty="0"/>
              <a:t>Default: takes no arguments</a:t>
            </a:r>
          </a:p>
          <a:p>
            <a:pPr lvl="1"/>
            <a:r>
              <a:rPr lang="en-US" dirty="0"/>
              <a:t>Initializes member objects using their default constructor</a:t>
            </a:r>
          </a:p>
          <a:p>
            <a:pPr lvl="1"/>
            <a:r>
              <a:rPr lang="en-US" dirty="0"/>
              <a:t>Non-object values undefined</a:t>
            </a:r>
          </a:p>
          <a:p>
            <a:pPr lvl="1"/>
            <a:r>
              <a:rPr lang="en-US" dirty="0"/>
              <a:t>Only generated if no constructors written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2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387A-17A6-EB48-BC54-8AEDA24C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User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1605-A548-6844-B994-8F771CF4F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Functions with the same name as the class define constructors</a:t>
            </a:r>
          </a:p>
          <a:p>
            <a:r>
              <a:rPr lang="en-US" dirty="0"/>
              <a:t>Initialization Lists</a:t>
            </a:r>
          </a:p>
          <a:p>
            <a:pPr lvl="1"/>
            <a:r>
              <a:rPr lang="en-US" dirty="0"/>
              <a:t>Comma separated list</a:t>
            </a:r>
          </a:p>
          <a:p>
            <a:pPr lvl="1"/>
            <a:r>
              <a:rPr lang="en-US" dirty="0" err="1"/>
              <a:t>member_variable</a:t>
            </a:r>
            <a:r>
              <a:rPr lang="en-US" dirty="0"/>
              <a:t>_(expression)</a:t>
            </a:r>
          </a:p>
          <a:p>
            <a:pPr lvl="1"/>
            <a:r>
              <a:rPr lang="en-US" dirty="0"/>
              <a:t>Run before the body of the constructor</a:t>
            </a:r>
          </a:p>
          <a:p>
            <a:r>
              <a:rPr lang="en-US" dirty="0"/>
              <a:t>Default Arguments</a:t>
            </a:r>
          </a:p>
          <a:p>
            <a:pPr lvl="1"/>
            <a:r>
              <a:rPr lang="en-US" dirty="0"/>
              <a:t>Provide values for missing </a:t>
            </a:r>
            <a:r>
              <a:rPr lang="en-US" dirty="0" err="1"/>
              <a:t>agruments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explicit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name,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grade = 0);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name,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grade) : name_(name), grade_(grade)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//body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425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F270-D84B-094F-8545-25D22EBD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Gradebook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E3580-108A-E941-A505-41DC2CAB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3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466</Words>
  <Application>Microsoft Macintosh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Office Theme</vt:lpstr>
      <vt:lpstr>C++ Testing and Classes</vt:lpstr>
      <vt:lpstr>Catch2</vt:lpstr>
      <vt:lpstr>How hard was Adventure 2 code review assignment?</vt:lpstr>
      <vt:lpstr>How long did Adventure 2 assignment take?</vt:lpstr>
      <vt:lpstr>Things you should doing allready</vt:lpstr>
      <vt:lpstr>Classes in C++</vt:lpstr>
      <vt:lpstr>Constructors</vt:lpstr>
      <vt:lpstr>Constructors User Defined</vt:lpstr>
      <vt:lpstr>Gradebook class</vt:lpstr>
      <vt:lpstr>What System do you use for this class?</vt:lpstr>
      <vt:lpstr>What development environment are you setting up for C++?</vt:lpstr>
      <vt:lpstr>Operator Overloading</vt:lpstr>
      <vt:lpstr>Operators that can be overloaded in C++</vt:lpstr>
      <vt:lpstr>Stream extraction and insertion</vt:lpstr>
      <vt:lpstr>Student Record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67</cp:revision>
  <dcterms:created xsi:type="dcterms:W3CDTF">2018-02-26T21:03:32Z</dcterms:created>
  <dcterms:modified xsi:type="dcterms:W3CDTF">2019-02-21T16:00:59Z</dcterms:modified>
</cp:coreProperties>
</file>