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4" r:id="rId1"/>
  </p:sldMasterIdLst>
  <p:notesMasterIdLst>
    <p:notesMasterId r:id="rId20"/>
  </p:notesMasterIdLst>
  <p:sldIdLst>
    <p:sldId id="1160" r:id="rId2"/>
    <p:sldId id="256" r:id="rId3"/>
    <p:sldId id="258" r:id="rId4"/>
    <p:sldId id="265" r:id="rId5"/>
    <p:sldId id="263" r:id="rId6"/>
    <p:sldId id="264" r:id="rId7"/>
    <p:sldId id="273" r:id="rId8"/>
    <p:sldId id="272" r:id="rId9"/>
    <p:sldId id="260" r:id="rId10"/>
    <p:sldId id="257" r:id="rId11"/>
    <p:sldId id="261" r:id="rId12"/>
    <p:sldId id="262" r:id="rId13"/>
    <p:sldId id="270" r:id="rId14"/>
    <p:sldId id="266" r:id="rId15"/>
    <p:sldId id="271" r:id="rId16"/>
    <p:sldId id="267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9B81E-5FBD-5B48-A894-665266184176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9D4F4-C238-9E4D-B7BC-9E7C8710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B497-031D-C646-962C-4671FDD9A07D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51C0-69B4-0B4B-AA30-3AC7F0F0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EC7FD-243B-4D48-A650-3843BF216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2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File </a:t>
            </a:r>
            <a:r>
              <a:rPr lang="en-US" dirty="0" err="1"/>
              <a:t>Stucture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Two file types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3200" dirty="0" err="1">
                <a:latin typeface="Consolas" charset="0"/>
                <a:ea typeface="Consolas" charset="0"/>
                <a:cs typeface="Consolas" charset="0"/>
              </a:rPr>
              <a:t>cpp</a:t>
            </a:r>
            <a:endParaRPr lang="en-US" sz="3200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is the file type that contains the definitions and code.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Consolas" charset="0"/>
                <a:ea typeface="Consolas" charset="0"/>
                <a:cs typeface="Consolas" charset="0"/>
              </a:rPr>
              <a:t>.h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is the file type that contains declarations.</a:t>
            </a:r>
          </a:p>
        </p:txBody>
      </p:sp>
    </p:spTree>
    <p:extLst>
      <p:ext uri="{BB962C8B-B14F-4D97-AF65-F5344CB8AC3E}">
        <p14:creationId xmlns:p14="http://schemas.microsoft.com/office/powerpoint/2010/main" val="44347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iostream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#include &lt;vector&gt;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stdlib.h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#include 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libmult.h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27616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#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ifndef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LIBMULT_H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#define LIBMULT_H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//declarations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#endif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i="1" dirty="0">
                <a:ea typeface="Consolas" charset="0"/>
                <a:cs typeface="Consolas" charset="0"/>
              </a:rPr>
              <a:t>Or-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#</a:t>
            </a:r>
            <a:r>
              <a:rPr lang="en-US" dirty="0" err="1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prama</a:t>
            </a:r>
            <a:r>
              <a:rPr lang="en-US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 once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panose="020B0609020204030204" pitchFamily="49" charset="0"/>
              <a:ea typeface="Consolas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panose="020B0609020204030204" pitchFamily="49" charset="0"/>
                <a:ea typeface="Consolas" charset="0"/>
                <a:cs typeface="Consolas" panose="020B0609020204030204" pitchFamily="49" charset="0"/>
              </a:rPr>
              <a:t>//declarations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1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 </a:t>
            </a:r>
            <a:r>
              <a:rPr lang="mr-IN" dirty="0"/>
              <a:t>–</a:t>
            </a:r>
            <a:r>
              <a:rPr lang="en-US" dirty="0"/>
              <a:t> strings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C++ being based on C supports C style strings using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char *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pointer to an array of bytes terminated by a null byte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&lt;string&gt;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class provides a modern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dirty="0"/>
              <a:t> interface to replace the C style stings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string1 == string2</a:t>
            </a:r>
            <a:r>
              <a:rPr lang="en-US" dirty="0"/>
              <a:t> compares strings not pointers via overloading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Supports modification using methods including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insert</a:t>
            </a:r>
            <a:r>
              <a:rPr lang="en-US" dirty="0"/>
              <a:t>,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erase</a:t>
            </a:r>
            <a:r>
              <a:rPr lang="en-US" dirty="0"/>
              <a:t>, and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push_back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Supports STL interfaces</a:t>
            </a:r>
          </a:p>
        </p:txBody>
      </p:sp>
    </p:spTree>
    <p:extLst>
      <p:ext uri="{BB962C8B-B14F-4D97-AF65-F5344CB8AC3E}">
        <p14:creationId xmlns:p14="http://schemas.microsoft.com/office/powerpoint/2010/main" val="83005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Libraries </a:t>
            </a:r>
            <a:r>
              <a:rPr lang="mr-IN" dirty="0"/>
              <a:t>–</a:t>
            </a:r>
            <a:r>
              <a:rPr lang="en-US" dirty="0"/>
              <a:t>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&lt;&lt; "thing to print";</a:t>
            </a:r>
          </a:p>
          <a:p>
            <a:pPr lvl="2"/>
            <a:r>
              <a:rPr lang="en-US" dirty="0"/>
              <a:t>Prints all the fundamental types</a:t>
            </a:r>
          </a:p>
          <a:p>
            <a:pPr lvl="2"/>
            <a:r>
              <a:rPr lang="en-US" dirty="0"/>
              <a:t>Prints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dirty="0"/>
              <a:t> variables</a:t>
            </a:r>
          </a:p>
          <a:p>
            <a:pPr lvl="2"/>
            <a:r>
              <a:rPr lang="en-US" dirty="0"/>
              <a:t>Can be extended to print other types</a:t>
            </a:r>
          </a:p>
          <a:p>
            <a:pPr lvl="2"/>
            <a:endParaRPr lang="en-US" dirty="0"/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&gt;&gt; variable;</a:t>
            </a:r>
          </a:p>
          <a:p>
            <a:pPr lvl="2"/>
            <a:r>
              <a:rPr lang="en-US" dirty="0">
                <a:ea typeface="Consolas" charset="0"/>
                <a:cs typeface="Consolas" charset="0"/>
              </a:rPr>
              <a:t>Reads input from standard input</a:t>
            </a:r>
          </a:p>
          <a:p>
            <a:pPr lvl="2"/>
            <a:r>
              <a:rPr lang="en-US" dirty="0">
                <a:ea typeface="Consolas" charset="0"/>
                <a:cs typeface="Consolas" charset="0"/>
              </a:rPr>
              <a:t>Parses all fundamental types</a:t>
            </a:r>
          </a:p>
          <a:p>
            <a:pPr lvl="2"/>
            <a:r>
              <a:rPr lang="en-US" dirty="0">
                <a:ea typeface="Consolas" charset="0"/>
                <a:cs typeface="Consolas" charset="0"/>
              </a:rPr>
              <a:t>Spaces separate different inputs</a:t>
            </a:r>
          </a:p>
          <a:p>
            <a:pPr lvl="2"/>
            <a:r>
              <a:rPr lang="en-US" dirty="0">
                <a:ea typeface="Consolas" charset="0"/>
                <a:cs typeface="Consolas" charset="0"/>
              </a:rPr>
              <a:t>Will read words into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dirty="0">
                <a:ea typeface="Consolas" charset="0"/>
                <a:cs typeface="Consolas" charset="0"/>
              </a:rPr>
              <a:t> variables</a:t>
            </a:r>
          </a:p>
          <a:p>
            <a:pPr lvl="2"/>
            <a:r>
              <a:rPr lang="en-US" dirty="0">
                <a:ea typeface="Consolas" charset="0"/>
                <a:cs typeface="Consolas" charset="0"/>
              </a:rPr>
              <a:t>White space separates inputs and input is read with enter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7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Standard Template Library</a:t>
            </a:r>
          </a:p>
          <a:p>
            <a:pPr lvl="1"/>
            <a:r>
              <a:rPr lang="en-US" dirty="0"/>
              <a:t>C++ library parameterized by types similar to Java generics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Containers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Iterators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Algorithms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Functions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3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Libraries </a:t>
            </a:r>
            <a:r>
              <a:rPr lang="mr-IN" dirty="0"/>
              <a:t>–</a:t>
            </a:r>
            <a:r>
              <a:rPr lang="en-US" dirty="0"/>
              <a:t> Variable Length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&lt;vector&gt;</a:t>
            </a:r>
          </a:p>
        </p:txBody>
      </p:sp>
    </p:spTree>
    <p:extLst>
      <p:ext uri="{BB962C8B-B14F-4D97-AF65-F5344CB8AC3E}">
        <p14:creationId xmlns:p14="http://schemas.microsoft.com/office/powerpoint/2010/main" val="155361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Libraries </a:t>
            </a:r>
            <a:r>
              <a:rPr lang="mr-IN" dirty="0"/>
              <a:t>–</a:t>
            </a:r>
            <a:r>
              <a:rPr lang="en-US" dirty="0"/>
              <a:t> Dictionary or Associative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&lt;map&gt; or &lt;</a:t>
            </a:r>
            <a:r>
              <a:rPr lang="en-US" dirty="0" err="1"/>
              <a:t>unorderd_map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8855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1357-5AFE-1C47-8BEE-18165B5A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start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97316-BE5C-7E44-8AA2-D424D79DA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C++ (</a:t>
            </a:r>
            <a:r>
              <a:rPr lang="en-US" dirty="0" err="1"/>
              <a:t>Xcode</a:t>
            </a:r>
            <a:r>
              <a:rPr lang="en-US" dirty="0"/>
              <a:t>/Visual Studio/</a:t>
            </a:r>
            <a:r>
              <a:rPr lang="en-US" dirty="0" err="1"/>
              <a:t>gcc</a:t>
            </a:r>
            <a:r>
              <a:rPr lang="en-US" dirty="0"/>
              <a:t>)</a:t>
            </a:r>
          </a:p>
          <a:p>
            <a:r>
              <a:rPr lang="en-US" dirty="0"/>
              <a:t>Make a </a:t>
            </a:r>
            <a:r>
              <a:rPr lang="en-US" dirty="0" err="1"/>
              <a:t>helloworld.cpp</a:t>
            </a:r>
            <a:r>
              <a:rPr lang="en-US" dirty="0"/>
              <a:t> program and </a:t>
            </a:r>
            <a:r>
              <a:rPr lang="en-US"/>
              <a:t>build it.</a:t>
            </a:r>
          </a:p>
        </p:txBody>
      </p:sp>
    </p:spTree>
    <p:extLst>
      <p:ext uri="{BB962C8B-B14F-4D97-AF65-F5344CB8AC3E}">
        <p14:creationId xmlns:p14="http://schemas.microsoft.com/office/powerpoint/2010/main" val="240703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File Structure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Intro to the STL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 Carl Evans</a:t>
            </a:r>
          </a:p>
        </p:txBody>
      </p:sp>
    </p:spTree>
    <p:extLst>
      <p:ext uri="{BB962C8B-B14F-4D97-AF65-F5344CB8AC3E}">
        <p14:creationId xmlns:p14="http://schemas.microsoft.com/office/powerpoint/2010/main" val="11558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Variable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double radius = 6.5;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double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kPi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3.14159;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students_per_lecture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[] = {155,121};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char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program_name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[0];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::vector&lt;double&gt;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grade_cutoffs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{0.9,0.8,0.7};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Monster cs126_prof;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Room dcl_1320;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8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Bool and Bool </a:t>
            </a:r>
            <a:r>
              <a:rPr lang="en-US" dirty="0" err="1"/>
              <a:t>Experssion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bool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fundamental type this will hold either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dirty="0">
                <a:ea typeface="Consolas" charset="0"/>
                <a:cs typeface="Consolas" charset="0"/>
              </a:rPr>
              <a:t> or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false</a:t>
            </a:r>
          </a:p>
          <a:p>
            <a:pPr lvl="1"/>
            <a:endParaRPr lang="en-US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true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This has the value of 1</a:t>
            </a:r>
          </a:p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false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This has the value of 0</a:t>
            </a:r>
          </a:p>
          <a:p>
            <a:pPr lvl="1"/>
            <a:endParaRPr lang="en-US" dirty="0">
              <a:ea typeface="Consolas" charset="0"/>
              <a:cs typeface="Consolas" charset="0"/>
            </a:endParaRPr>
          </a:p>
          <a:p>
            <a:r>
              <a:rPr lang="en-US" dirty="0">
                <a:ea typeface="Consolas" charset="0"/>
                <a:cs typeface="Consolas" charset="0"/>
              </a:rPr>
              <a:t>A nonzero value will be coerced to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true</a:t>
            </a:r>
          </a:p>
          <a:p>
            <a:r>
              <a:rPr lang="en-US" dirty="0">
                <a:ea typeface="Consolas" charset="0"/>
                <a:cs typeface="Consolas" charset="0"/>
              </a:rPr>
              <a:t>A zero value will be coerced to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84848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Loops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while(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boolexpr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body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for(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intitialize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boolexpr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reloop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body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for(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range_decl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: 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range_expr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body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do{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body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}while(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boolexpr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706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if(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boolexpr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 else if (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boolexpr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 else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069D-6455-2042-BC33-72FBD9CA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did Crazy Eights assignment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F0A1D-D867-094B-B394-63D97736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Less than 3 hours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 to 6 hours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 to 9 hours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9 to 12 hours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More than 12 hours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1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ECAF-29F9-9446-80B4-E3F2776C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 was Crazy Eights assignment?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DC519-8F25-574D-B5D1-E4FF713F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Trivial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Easy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Reasonable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Difficult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Excessive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9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C++ function definitions and declarations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 Declarations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TimesTwo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x);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Function Definitions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TimesTwo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x)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return x * 2;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536</Words>
  <Application>Microsoft Macintosh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Office Theme</vt:lpstr>
      <vt:lpstr>PowerPoint Presentation</vt:lpstr>
      <vt:lpstr>C++ File Structure and Intro to the STL</vt:lpstr>
      <vt:lpstr>C Variable Definitions</vt:lpstr>
      <vt:lpstr>C++ Bool and Bool Experssion</vt:lpstr>
      <vt:lpstr>Standard Loops in C++</vt:lpstr>
      <vt:lpstr>Standard Branching</vt:lpstr>
      <vt:lpstr>How long did Crazy Eights assignment take?</vt:lpstr>
      <vt:lpstr>How hard was Crazy Eights assignment?</vt:lpstr>
      <vt:lpstr>C++ function definitions and declarations</vt:lpstr>
      <vt:lpstr>C++ File Stucture</vt:lpstr>
      <vt:lpstr>Using header files</vt:lpstr>
      <vt:lpstr>Writing Header Files</vt:lpstr>
      <vt:lpstr>C++ Strings</vt:lpstr>
      <vt:lpstr>C++ Libraries – I/O</vt:lpstr>
      <vt:lpstr>C++ STL</vt:lpstr>
      <vt:lpstr>C++ Libraries – Variable Length Arrays</vt:lpstr>
      <vt:lpstr>C++ Libraries – Dictionary or Associative Array</vt:lpstr>
      <vt:lpstr>Things start doing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Graham Carl</dc:creator>
  <cp:lastModifiedBy>Evans, Graham Carl</cp:lastModifiedBy>
  <cp:revision>63</cp:revision>
  <dcterms:created xsi:type="dcterms:W3CDTF">2018-02-26T21:03:32Z</dcterms:created>
  <dcterms:modified xsi:type="dcterms:W3CDTF">2019-02-14T17:06:22Z</dcterms:modified>
</cp:coreProperties>
</file>