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7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00BCE-8BF5-EB43-8792-880B2D1D9E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CD9217-86CF-0F40-9844-8D354F6E97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DFBB5-C6F6-C840-99E0-13A10043F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00D5E-FD56-F847-82EC-C1912D8ED8C1}" type="datetimeFigureOut">
              <a:rPr lang="en-US" smtClean="0"/>
              <a:t>4/19/18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C8F0E3-F105-344F-91B6-E7A9A4898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A5A1AD-7C5B-124D-8ECC-5CCF4A885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E078-9333-9B46-8720-3DDED16F8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529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A8715-F360-8B46-B0E9-FD9051585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D79C1E-D4C5-E24E-9B9C-6095629EC8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EF627-8721-8E4B-BFCD-D970A30D2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00D5E-FD56-F847-82EC-C1912D8ED8C1}" type="datetimeFigureOut">
              <a:rPr lang="en-US" smtClean="0"/>
              <a:t>4/19/18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293AF-B677-7145-9823-10D8730CA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098A9E-6E2A-A14E-B956-D7A8A7367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E078-9333-9B46-8720-3DDED16F8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422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DD2E87-F83D-014A-B133-C64ADB7E66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C71236-9C17-C24B-B492-78D0C3F055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4D1B30-FE2F-E442-AABE-F72EEE16D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00D5E-FD56-F847-82EC-C1912D8ED8C1}" type="datetimeFigureOut">
              <a:rPr lang="en-US" smtClean="0"/>
              <a:t>4/19/18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45777-EB84-354D-8FEF-5608DEC17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E9CF3D-10A2-1646-94D9-BEC722E8B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E078-9333-9B46-8720-3DDED16F8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761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9B46E-D57B-EB49-9CEB-005294405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0DB85-3A67-1A4D-A582-D7C9F4324D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C545E-7086-D84B-879F-80DCE72B2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00D5E-FD56-F847-82EC-C1912D8ED8C1}" type="datetimeFigureOut">
              <a:rPr lang="en-US" smtClean="0"/>
              <a:t>4/19/18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17C77F-BA38-E745-968B-D74CDD1C1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9124A0-A70A-8648-879C-AD8E2957D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E078-9333-9B46-8720-3DDED16F8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842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2A1F1-06BC-464B-8508-4A26A2A4E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6798FA-3864-6040-BAA5-F86C8C4074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4DB0B1-3937-524A-959D-83C8C79C7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00D5E-FD56-F847-82EC-C1912D8ED8C1}" type="datetimeFigureOut">
              <a:rPr lang="en-US" smtClean="0"/>
              <a:t>4/19/18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4524E6-1A2B-0A49-9205-4357B51D2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B7766-47FE-AE41-9618-79ACEEBA6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E078-9333-9B46-8720-3DDED16F8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265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56343-10A5-AF4E-BA58-878F6ECB6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BC85C-7367-9548-BA26-FC15807AC0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E09F8A-4CBE-D74B-BDBB-808974F8D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AB7AF2-FD30-6F40-A3CD-CEBF4DC50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00D5E-FD56-F847-82EC-C1912D8ED8C1}" type="datetimeFigureOut">
              <a:rPr lang="en-US" smtClean="0"/>
              <a:t>4/19/18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CAB18F-C299-924A-9CF3-22A704494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E9E0BA-0E95-1D45-811B-0F78628DB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E078-9333-9B46-8720-3DDED16F8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288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7501D-007C-2048-87D1-F13F58D61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7388DB-81C5-D641-B90F-944E05B2C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FFC0F9-609A-AC4D-A44F-721B72D446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39BE24-6BD2-5847-82E5-703CBCCC6D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89E2BE-4A10-0741-8A10-E40E3CCCC7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6DAEBC-98BF-DF42-BB04-D29005D44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00D5E-FD56-F847-82EC-C1912D8ED8C1}" type="datetimeFigureOut">
              <a:rPr lang="en-US" smtClean="0"/>
              <a:t>4/19/18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9A7845-D6BC-9E47-BE38-28D6F8F58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F73ABA-81D2-5046-8987-01F174B68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E078-9333-9B46-8720-3DDED16F8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744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4798C-23BC-E348-B3C8-0797A8903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147CE3-88AB-F14D-8C60-822A87B6A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00D5E-FD56-F847-82EC-C1912D8ED8C1}" type="datetimeFigureOut">
              <a:rPr lang="en-US" smtClean="0"/>
              <a:t>4/19/18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94B42C-836E-5A47-9214-528F9B9F9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7FA793-502A-6140-A981-70EEFC015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E078-9333-9B46-8720-3DDED16F8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36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84B739-7E97-7343-8F78-D229A73DD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00D5E-FD56-F847-82EC-C1912D8ED8C1}" type="datetimeFigureOut">
              <a:rPr lang="en-US" smtClean="0"/>
              <a:t>4/19/18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B407C4-02E7-F345-A244-B48F59F2A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639D10-0D3B-8244-BE16-D0C920DD1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E078-9333-9B46-8720-3DDED16F8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51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0F577-D8B7-3D41-BE65-7FAC8C0BD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F11A7-F6CE-2843-943F-47E5F1987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B12F8B-8591-D748-A5D6-1F2459599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41EC80-3143-3342-8346-1A3AD6255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00D5E-FD56-F847-82EC-C1912D8ED8C1}" type="datetimeFigureOut">
              <a:rPr lang="en-US" smtClean="0"/>
              <a:t>4/19/18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6F9F2C-78E0-9041-8FCE-FE751ECEF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9CF830-4AD8-7447-938A-3D54A5B43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E078-9333-9B46-8720-3DDED16F8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51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261B4-A210-934E-B3E3-890389A89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B5A2B5-1960-3140-8D5A-4C5E8BC670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6DCFA-C8F2-D443-9E39-B5BEFDFCB4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0F3A20-F239-2949-8481-AA52CF990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00D5E-FD56-F847-82EC-C1912D8ED8C1}" type="datetimeFigureOut">
              <a:rPr lang="en-US" smtClean="0"/>
              <a:t>4/19/18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D5C1E9-F275-D942-9EA1-139E89BDE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B9BDD8-D07A-0742-BE3D-6476C0D12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E078-9333-9B46-8720-3DDED16F8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743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52DCB5-B58D-F947-B243-1EDD1AB69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33A96C-1531-974B-8E59-0EA74BA5AE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E6ED34-8B40-3D41-88A5-55642D06C1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00D5E-FD56-F847-82EC-C1912D8ED8C1}" type="datetimeFigureOut">
              <a:rPr lang="en-US" smtClean="0"/>
              <a:t>4/19/18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4AAAE2-4939-F143-A321-A1746D4230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DDFE35-5BB6-5A4A-B5AE-9A423312F8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DE078-9333-9B46-8720-3DDED16F8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597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gcevans/smar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95773-04EF-344F-9C7C-5D353F4572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Smart Pointers and Memory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E7A729-85BC-D94A-9FFD-6B81280257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799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D23BC-E917-ED43-8EFD-6C37E15CB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Stack Heap and Memory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88C82E-59A9-A047-8CC2-99AD9AD10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Clone this repo:</a:t>
            </a:r>
          </a:p>
          <a:p>
            <a:pPr marL="0" indent="0">
              <a:buNone/>
            </a:pPr>
            <a:endParaRPr lang="en-US" sz="4400" dirty="0"/>
          </a:p>
          <a:p>
            <a:pPr marL="0" indent="0">
              <a:buNone/>
            </a:pPr>
            <a:endParaRPr lang="en-US" sz="4400" dirty="0"/>
          </a:p>
          <a:p>
            <a:pPr marL="0" indent="0">
              <a:buNone/>
            </a:pPr>
            <a:r>
              <a:rPr lang="en-US" sz="4400" dirty="0" err="1"/>
              <a:t>git</a:t>
            </a:r>
            <a:r>
              <a:rPr lang="en-US" sz="4400" dirty="0"/>
              <a:t> clone </a:t>
            </a:r>
            <a:r>
              <a:rPr lang="en-US" sz="4400" dirty="0">
                <a:hlinkClick r:id="rId2"/>
              </a:rPr>
              <a:t>https://github.com/gcevans/smart</a:t>
            </a:r>
            <a:endParaRPr lang="en-US" sz="4400" dirty="0"/>
          </a:p>
          <a:p>
            <a:pPr marL="0" indent="0">
              <a:buNone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276484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9C5BF-F412-9640-ABC9-5BCB2DC3A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Pointers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F8337-F979-E349-883A-BA0A174DD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T*</a:t>
            </a:r>
          </a:p>
          <a:p>
            <a:pPr marL="457200" lvl="1" indent="0">
              <a:buNone/>
            </a:pPr>
            <a:r>
              <a:rPr lang="en-US" dirty="0"/>
              <a:t>This is a raw pointer and has no required ownership</a:t>
            </a:r>
          </a:p>
          <a:p>
            <a:r>
              <a:rPr lang="en-US" dirty="0" err="1"/>
              <a:t>unique_ptr</a:t>
            </a:r>
            <a:r>
              <a:rPr lang="en-US" dirty="0"/>
              <a:t>&lt;T&gt;</a:t>
            </a:r>
          </a:p>
          <a:p>
            <a:pPr marL="457200" lvl="1" indent="0">
              <a:buNone/>
            </a:pPr>
            <a:r>
              <a:rPr lang="en-US" dirty="0"/>
              <a:t>This is a pointer that owns an object </a:t>
            </a:r>
          </a:p>
          <a:p>
            <a:r>
              <a:rPr lang="en-US" dirty="0" err="1"/>
              <a:t>shared_ptr</a:t>
            </a:r>
            <a:r>
              <a:rPr lang="en-US" dirty="0"/>
              <a:t>&lt;T&gt;</a:t>
            </a:r>
          </a:p>
          <a:p>
            <a:pPr marL="457200" lvl="1" indent="0">
              <a:buNone/>
            </a:pPr>
            <a:r>
              <a:rPr lang="en-US" dirty="0"/>
              <a:t>This is a pointer that allows shared ownership of an object</a:t>
            </a:r>
          </a:p>
          <a:p>
            <a:r>
              <a:rPr lang="en-US" dirty="0" err="1"/>
              <a:t>weak_ptr</a:t>
            </a:r>
            <a:r>
              <a:rPr lang="en-US" dirty="0"/>
              <a:t>&lt;T&gt;</a:t>
            </a:r>
          </a:p>
          <a:p>
            <a:pPr marL="457200" lvl="1" indent="0">
              <a:buNone/>
            </a:pPr>
            <a:r>
              <a:rPr lang="en-US" dirty="0"/>
              <a:t>This is a pointer has no ownership of an object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940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A6E61-1B31-5840-AAEB-F91D149DB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549834-CEC1-9B4B-ADFF-9F819E7B4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886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84</Words>
  <Application>Microsoft Macintosh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Smart Pointers and Memory</vt:lpstr>
      <vt:lpstr>Stack Heap and Memory</vt:lpstr>
      <vt:lpstr>More Pointers</vt:lpstr>
      <vt:lpstr>PowerPoint Presentation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 Pointers and Memory</dc:title>
  <dc:creator>Evans, Graham Carl</dc:creator>
  <cp:lastModifiedBy>Evans, Graham Carl</cp:lastModifiedBy>
  <cp:revision>12</cp:revision>
  <dcterms:created xsi:type="dcterms:W3CDTF">2018-04-19T14:42:07Z</dcterms:created>
  <dcterms:modified xsi:type="dcterms:W3CDTF">2018-04-19T20:15:38Z</dcterms:modified>
</cp:coreProperties>
</file>