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74"/>
  </p:normalViewPr>
  <p:slideViewPr>
    <p:cSldViewPr snapToGrid="0" snapToObjects="1">
      <p:cViewPr varScale="1">
        <p:scale>
          <a:sx n="66" d="100"/>
          <a:sy n="66" d="100"/>
        </p:scale>
        <p:origin x="6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5T19:09:30.762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8271 14897 553 0,'0'0'8'0,"0"0"-3"0,0 0 8 15,0 0 11-15,-56-7 7 0,47 6-14 16,3-1 38-16,3-1-28 0,0 2-9 16,0 0-6-16,0 1-4 0,1 0-5 15,1 0-3-15,1 0-3 0,0 0-3 16,0 2 1-16,0 4 1 16,0-1 3-16,0 3 0 0,0-1 1 15,1 1 0-15,2-1 0 0,0-1 0 16,1 0 1-16,0-2 4 0,1 2-1 15,1-2 6-15,1-1 1 0,-1 0 4 16,3-1 1-16,1 0-3 0,1-1-1 16,2-1-1-16,2 0-4 0,1 0-2 15,2-2-5-15,1-3 1 0,2 3 5 16,0-3-1-16,2 1-3 0,2-2 0 16,0 0 3-16,1 0-3 0,0 0 1 15,2-1 2-15,-1 3 2 0,0 0 0 16,2 0 4-16,1 1-2 0,0 1-2 15,1 1 1-15,1 1 0 0,6 0-4 16,5 0-2-16,6 3-1 0,0 0 0 16,-1-2-2-16,-6 0 1 0,-3 0 0 15,0-1-1-15,0 0 1 0,-1 0 0 16,3-2 0-16,-3 2-1 0,0 0 0 16,2 0-2-16,-3 0 2 0,1 2 0 15,-2-1 0-15,1 2 1 0,0-2 0 16,-1 1-1-16,-2 0 1 0,-4-2 1 15,-4 3 1-15,3-3 1 0,6 1-1 16,4-1 4-16,3 1-1 16,-8-1 1-16,-10 0-1 0,-3 1-3 15,0-1 1-15,1 1 4 0,4 2 0 16,2-1 3-16,-1 2-3 0,-2 0 5 16,1 1 6-16,-2-2-4 0,1 3-2 15,-1-1-9-15,-1 2-2 0,-4-1 1 16,-1-2 4-16,-2 3-5 0,-1-1-1 15,0 0 1-15,-2 0-1 0,-1-3 1 16,-2 2-1-16,-2-1 1 0,-1-2-1 16,-2 1 0-16,0-1 1 0,-4-2 0 15,1 1 0-15,-1 0 3 0,-1-1-2 16,2 0 1-16,-2 0 0 16,0 0-3-16,0 0 1 0,0 0-1 15,1 0 0-15,-1 0 1 0,0 0 1 16,0 0 1-16,0 0 0 0,0 0 2 15,0 0-2-15,0 0 3 0,0 0 2 16,0 0 5-16,0-1-4 0,0 0-1 16,0 1-3-16,0-2 1 0,0 2 2 15,0 0-4-15,0 0-1 0,0-1-3 16,0 1 0-16,0-1 0 0,0 1-2 16,0 0-1-16,0 0-1 0,0 0-1 15,0 0 2-15,0 0 2 0,0 0 1 16,0 0 0-16,0 0 2 0,0 0-1 15,0 0 1-15,0 0 1 16,0 0-3-16,0-1 0 0,0 1 0 16,0 0 2-16,0 0-2 0,0 0 0 15,0-2 0-15,-1-2-5 0,1 1-14 16,0-1-5-16,0 2-2 0,0-2-8 16,0 1-11-16,0 0-14 0,0-1-26 15,0 0-20-15,-2 1-18 0,-1-1-13 16,-1-3-27-16,0 1-9 0</inkml:trace>
  <inkml:trace contextRef="#ctx0" brushRef="#br0" timeOffset="20565.719">4124 15000 452 0,'-9'0'2'16,"-4"-3"18"-16,1 1 66 0,4 1-22 16,-1-1-6-16,3 0-46 0,2 1 1 15,1 0 27-15,0 0-8 0,1 0-11 16,-1 0-18-16,-3-1-2 0,2 1 8 15,0 0 7-15,0 0-9 16,0 0-7-16,1 1 0 0,2 0 0 16,0 0-1-16,-2 0 1 0,3 0 1 15,-1 0 0-15,0 0 0 0,1 0 3 16,0 0 2-16,0-1 5 0,0-1 2 16,0 2 3-16,0 0 3 0,0 0-5 15,0 0-8-15,0 0 9 0,0-1 10 16,0 1-3-16,0-1-10 0,1 0-7 15,0 1 1-15,1 0-1 0,0 0-3 16,-1 0 3-16,2 0-4 0,0 0 0 16,1 1 1-16,-1 1 0 15,0 1-1-15,2 1 2 0,-1 1 1 16,1 0 3-16,0-1 11 0,1 2-10 16,1-2-2-16,0 0-3 0,0-1 0 15,-2 0-2-15,-1 0-1 0,1-1 0 16,4 1 1-16,-2-1 0 0,-1 1 0 15,1-1 4-15,-1 0-3 0,1 1 1 16,-2-2 1-16,3 0 1 0,1 1-2 16,1 0 2-16,1-2-3 0,0 0 2 15,0 0 0-15,0 0-1 0,-1 0-3 16,3 0 2-16,-1 0 1 0,-1 0 2 16,0 0 0-16,1 0-2 0,0 0 1 15,-1 0-2-15,0 0 2 0,0 0 2 16,2 0 0-16,1-2-3 0,-1 0 1 15,-2 0-1-15,5-1 1 0,-3 0-1 16,1-1 1-16,1 0 1 0,0 1-5 16,0 1 0-16,0-1 1 0,-1-1 0 15,1 2-1-15,-2-1 0 0,4-1 1 16,-4 2-1-16,3-1 1 0,-2 0-1 16,2-1 0-16,-2 1-1 0,3 1 1 15,-4-1 0-15,4 0 0 0,-4 0 0 16,2 1 0-16,2 0 0 0,-1-1 0 15,0 2 0-15,2-2 0 0,-1 0-1 16,0 0 1-16,-1-1-1 0,2 3 1 16,-3-1-1-16,3 1 1 0,0-2 1 15,-1 3 0-15,2-1 19 0,1-1 21 16,1 1-31-16,-2-2-8 16,2 3-1-16,0-1-1 0,0-1 1 15,0 1-1-15,0-2 1 0,1 2-1 16,0-2 0-16,0 0 0 0,1 2 1 15,-1 0-1-15,0 0 2 0,-1 1-2 16,1 0 2-16,-1 0-1 0,2 1-1 16,0 1 0-16,0 2 0 0,1-1 0 15,0 2-1-15,1 0-1 0,0-1 1 16,1 2-1-16,0-1-1 0,-2 0-2 16,3 0 4-16,-2 0 1 0,2 0 0 15,-1-1 0-15,2 0 1 16,0-1-1-16,-2 1 4 0,2-1 3 15,0 0 6-15,0-1 2 0,2 0-3 0,1 1-2 16,1-1-3-16,-1 0-6 0,0 1-1 16,0 0 0-16,-1 0 0 0,0 0 0 15,0-1-2-15,0 2 2 0,-1-1 6 16,0 0-5-16,0-1-1 0,0 0 0 16,1 0 0-16,-1 0 0 0,-2-2 1 15,3 1 1-15,-1 0 4 0,-1-1 4 16,9 1-1-16,4 1-9 0,-3-1 15 15,-5 0-15-15,-4 0 0 16,-7 0 0-16,4 0 0 0,6 1 1 16,0 0-1-16,-2 0-2 0,2-1 2 15,4 1 2-15,-4-2-2 0,1 0 1 16,5 0-1-16,1 0 1 0,-1 0-1 16,-4 0 0-16,-1 0 0 0,0 0 0 15,7 0 0-15,1 0 0 0,-9 0-1 16,0 1 1-16,2 2 0 0,4 0-1 15,5 1 1-15,-5 0 5 0,-4-1-3 16,0-2-2-16,-1 2 0 0,1-1 0 16,1 0 0-16,2-2-2 15,-1 0-3-15,0 0 4 0,1 0 0 16,-3-2 1-16,-4-2 0 0,-4 2 0 16,-5-1 1-16,0-2-1 0,10-1 4 15,10-1 3-15,8-2-1 0,0-2-1 16,-3 2-2-16,-4-1-1 0,-7 3 0 15,-4 1-1-15,-5 0-1 0,-7 1 0 16,1 1 0-16,3-1 0 0,3 0 0 16,3-1 0-16,-2 3-1 0,-1-1 0 15,0 2-1-15,0 0 2 0,-1-1 0 16,1 3 0-16,-3-1 2 0,2 0 0 16,-1 0-1-16,1 0-1 0,-4-2 1 15,2 2-1-15,-1 0 1 0,0 0-1 16,-3-1 1-16,2 0-1 0,-1 1 14 15,-1-1-4-15,-2 1-6 0,-2-2 8 16,2 3 5-16,0-1 6 0,9 1-20 16,-2 0-3-16,-3 0 0 0,-5 0 1 15,-10 0 33-15,1 1-11 0,-2 3-16 16,1-1 1-16,1 2 0 0,-1-1 3 16,3 0-3-16,-2 0-3 0,1-2-2 15,-2 0-2-15,3 0 0 0,-2-1-1 16,1-1 0-16,-2 0-4 0,0 0-11 15,-1 0-15-15,-2 0-21 16,-1-3-36-16,-1 2-48 0,-1-6-50 16,0 1-102-16,0-2-190 0</inkml:trace>
  <inkml:trace contextRef="#ctx0" brushRef="#br0" timeOffset="73577.576">20240 14590 112 0,'0'0'382'0,"0"0"-295"16,3-16-17-16,-3 7 11 16,0-1-3-16,0 0-1 0,0 0 12 15,0 2-22-15,-2-1-40 0,-1 1 57 16,0 0-27-16,-3 3-21 0,-1-1-36 15,-2 1 9-15,-4 2 4 0,-4 2-5 16,-2-1-8-16,-6 2-3 0,-7 3-1 16,-6 5-3-16,-11 2 0 0,-3 7 6 15,6 0-1-15,1 3 2 0,10 3 0 16,5 0 1-16,7-5 2 0,6 1 9 16,2-2 1-16,0 5 0 15,1 3-4-15,3 3-5 0,4-1-4 16,7-2-2-16,7 0-7 0,5-4-8 15,7 1-5-15,5-3-5 0,9 0 4 16,8-2 3-16,10-2-4 0,2-1-10 16,-5-7-18-16,-2-4-33 0,-8-3-82 15,-8-1-119-15,-5-2-187 0</inkml:trace>
  <inkml:trace contextRef="#ctx0" brushRef="#br0" timeOffset="73999.414">20736 14646 867 0,'0'0'146'0,"0"0"-122"15,0 0-20-15,0 0-4 0,0 0 2 16,0 0 0-16,-79-14 8 0,65 15-8 15,-2 4-2-15,-2 4-2 0,1 2 1 16,-2 4 0-16,0 2 1 0,5 4 14 16,1 1 14-16,5 0-1 0,7 0-6 15,1-1-13-15,6-4-8 0,7 0-2 16,3-3-2-16,2-3-1 0,3-2 1 16,-2-4-1-16,5-1-2 0,-4-3 3 15,1-1 4-15,-2-1 0 0,-1-4 6 16,-3-1 6-16,-2-3 3 0,-3 1 13 15,-2-1 7-15,-3 0 1 0,-1 2 4 16,-1 0-9-16,1 4-18 0,-4 2-6 16,2 1-7-16,-2 4 2 0,1 5 6 15,2 3 7-15,1 4 0 0,0 1 1 16,0 1-8-16,-1-1-8 0,2-2-1 16,1-2-37-16,2-2-51 0,3-3-56 15,9-4-90-15,-2 0-127 16</inkml:trace>
  <inkml:trace contextRef="#ctx0" brushRef="#br0" timeOffset="74249.456">21115 14164 1110 0,'0'0'117'15,"0"0"-98"-15,0 0-19 16,0 0-10-16,0 0 9 0,19 55 1 16,-12-33 5-16,0 6 28 0,-1 7-8 15,2 11-19-15,5 9-4 0,0 5 1 16,0-4-3-16,0-7-12 0,-1-7-13 16,0-3-30-16,-2-1-43 0,-1-3-59 15,-2-7-51-15,-1-1-7 0,-2-9-49 16</inkml:trace>
  <inkml:trace contextRef="#ctx0" brushRef="#br0" timeOffset="74405.698">21038 14500 973 0,'0'0'96'0,"0"0"-64"16,0 0-8-16,0 0-24 0,0 0 0 15,0 0-5-15,0 0-26 0,0 0-60 16,131 12-121-16,-101-7-113 0</inkml:trace>
  <inkml:trace contextRef="#ctx0" brushRef="#br0" timeOffset="74749.479">21669 14540 210 0,'0'0'471'16,"0"0"-382"-16,0 0-25 0,0 0 20 15,0 0-5-15,0 0-17 0,0 0-22 16,0 0-3-16,0 0 11 0,-82-36 5 16,62 38-6-16,-1 4-7 0,-1 1-13 15,2 2-12-15,2 2-6 0,3 0-7 16,0 2-2-16,6 2-3 0,3 2 3 15,6 3 1-15,3 2-1 16,9 2 3-16,6 2 2 0,10 3 0 16,16 3-5-16,10-1-6 0,8-2-14 15,0-9-13-15,-7-5-6 0,-5-6 6 16,-5-4 13-16,-3-5 9 0,-7-2 8 16,-5-5-13-16,-5-1-26 0,-7-3-52 15,0 0-68-15,9-20-56 0,-6 5-96 16</inkml:trace>
  <inkml:trace contextRef="#ctx0" brushRef="#br0" timeOffset="75171.321">22087 14102 1056 0,'0'0'174'0,"0"0"-142"0,0 0-25 16,0 0-4-16,0 0-3 0,0 0 2 15,47 62 1-15,-37-41 8 0,1 9 12 16,1 9-8-16,3 10-7 0,0 5-5 16,-2 1 1-16,1-3-2 0,-4-4-2 15,3-3 3-15,-1-2-2 0,-3-6 0 16,1-6 1-16,-2-9-2 0,0-4 0 16,-2-4 2-16,-1 2-2 15,4-2 0-15,-3 0 1 0,1-5 2 16,-2-5 1-16,-2-4 7 0,2-6 11 15,4-4-1-15,-1-8-12 0,0-5-7 16,4-10-1-16,1-11 2 0,6-6-3 16,-3 5 0-16,-1 13 0 0,-3 12-2 15,-1 12 2-15,3-2 2 0,2 5 1 16,1 1 9-16,-1 4 4 0,0 8 4 16,0 5-1-16,3 6 18 0,-4 2-8 15,0 5-9-15,-2 0-11 0,-1 2-9 16,1-1 0-16,1-1-34 0,-3 0-65 15,3 0-54-15,7 9-75 0,-1-7-95 16,-2-4-85-16</inkml:trace>
  <inkml:trace contextRef="#ctx0" brushRef="#br0" timeOffset="75390.111">23171 14792 1139 0,'0'0'261'0,"0"0"-238"16,0 0-23-16,0 0-66 0,0 0 14 16,-8 6 30-16,5-3 22 0,-2 2 1 15,2-1-1-15,1 0-39 0,2 0-160 16,3-2-108-16,-1-1-146 0</inkml:trace>
  <inkml:trace contextRef="#ctx0" brushRef="#br0" timeOffset="76030.706">23455 14187 1104 0,'0'0'251'0,"0"0"-220"0,0 0 21 15,0 0-10-15,0 0-8 0,0 0-33 16,0-25-1-16,0 27-11 0,0 6-10 16,0 7 14-16,2 6 7 0,2 13 1 15,3 12-1-15,-1 11 1 0,2 7-1 16,-2-2 2-16,1-3 0 0,-1-7 2 15,-1-3 1-15,4-5 3 0,-4-4 3 16,1-6-2-16,-1-10 4 0,0-4 2 16,1-8 7-16,-3-3 0 0,2-1-9 15,1-1-6-15,-1-3-2 0,3-4-3 16,1-4-2-16,1-6-1 0,1-8-4 16,1-10-1-16,3-9-2 0,2 1 5 15,-4 3 3-15,1 6-1 0,0 10 0 16,2-1 1-16,0 3-1 0,3 6 1 15,-3 5 10-15,-1 4-3 0,-2 7-1 16,-2 6 5-16,2 6 3 0,-4 3 1 16,-2 4 2-16,-3-1-8 0,-1 1-5 15,-3-1-4-15,0-1 0 0,2-3-19 16,1-1-23-16,2-3-20 0,0-3-13 16,1 0-9-16,5-2-21 0,-3-3-23 15,5-2-41-15,4-3-75 16,-4-2-47-16,2-2-112 0</inkml:trace>
  <inkml:trace contextRef="#ctx0" brushRef="#br0" timeOffset="76249.412">24214 14698 1188 0,'0'0'169'0,"0"0"-138"16,0 0-25-16,0 0 5 0,0 0 8 15,5 57 10-15,-4-33 24 16,5 11-18-16,2 8-17 0,5 10-12 16,7 2-3-16,-1-4 4 0,0-8-3 15,0-8-1-15,-6-7-3 0,-1-6-6 16,-4-5-25-16,-1-4-2 0,-1-1-6 16,3 1-22-16,-4-3-34 0,0-5-19 15,-5-3-17-15,0-5 5 0,-8-17-57 16,-3 2-160-16</inkml:trace>
  <inkml:trace contextRef="#ctx0" brushRef="#br0" timeOffset="76548.035">24076 14615 1389 0,'0'0'100'0,"0"0"-81"16,0 0-16-16,0 0-3 0,0 0-1 15,0 0 1-15,0 0 1 0,0 0 3 16,323-53-4-16,-278 60-1 0,-4 6 1 16,-6 2 3-16,-8 0 3 0,-7-1-3 15,-10-1-3-15,-5 0-2 0,-2 3-4 16,-4 3 3-16,-8 3 3 0,-8-1 2 16,-13 1 7-16,-8-1-3 0,-11 0 2 15,-1-2-5-15,5-6-3 0,9-5-12 16,15-3-25-16,4-3-20 0,4 0-27 15,-1-2-39-15,3 0-63 0,6-4-86 16,4-4-66-16</inkml:trace>
  <inkml:trace contextRef="#ctx0" brushRef="#br0" timeOffset="76766.801">24880 14568 650 0,'0'0'472'0,"0"0"-338"15,0 0-38-15,0 0-35 0,0 0-24 16,0 0-12-16,0 0 2 0,30 125 11 16,-33-80-17-16,-2 10-9 0,1 2-7 15,2-4-3-15,2-8-1 0,2-5-1 16,2-4-2-16,1-8-11 0,-2-6-12 16,1-4-9-16,-1-4-12 15,0 2-16-15,0-1-44 0,-1-1-45 16,-2-4-63-16,0-6-81 0,-3-4-134 15</inkml:trace>
  <inkml:trace contextRef="#ctx0" brushRef="#br0" timeOffset="77016.802">24732 14580 1026 0,'0'0'48'15,"0"0"-25"-15,0 0-9 0,0 0-13 16,0 0 8-16,0 0 5 15,0 0 37-15,0 0 8 0,450-90-6 16,-401 103-15-16,-8 3 0 0,-11 0 5 16,-11-2-4-16,-6-1-18 0,-8-2-8 15,-4 3-8-15,-4 4 4 0,-11 2 11 16,-16 2 20-16,-18-1-2 0,-17 1 1 16,-4-3-11-16,1-6-14 0,8-5-14 15,5-2-2-15,7-4-50 0,1-2-54 16,4-1-63-16,2-6-96 0,11 0-160 15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5T19:54:20.741"/>
    </inkml:context>
    <inkml:brush xml:id="br0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5337 8200 182 0,'0'0'218'0,"0"0"-204"0,0 0 59 16,0 0-22-16,0 0 1 0,0 0 20 15,-8 7 4-15,8-7 5 16,0 1-31-16,0 1-29 0,0 2-21 16,4 4 5-16,0 5 22 0,1 3-2 15,2 14-7-15,1 10-10 0,-1 10-1 16,-4 5-6-16,1-5-1 0,-4-5 0 16,-1-13 0-16,0-9-2 0,-2-6 0 15,2-4 2-15,-1-3 2 0,1-1 1 16,-2-3 10-16,3-6 43 0,0-8 46 15,0-7-50-15,0-8-36 0,3-11-14 16,2-12 0-16,4-7-2 0,1-3-1 16,0 4 1-16,3 6-1 0,0 4-3 15,3 3 3-15,0 1-5 16,4 2 0-16,-2 5 3 0,-1 7 3 16,-2 7 5-16,2 2 6 0,3 2 3 15,2 2-2-15,2 1-10 0,2 7-2 16,-1 3-1-16,-3 3 1 0,2 4-1 15,-1 0 0-15,-1 3-19 0,-1 0-48 16,1 1-46-16,1 0-64 0,7 4-51 16,-7-4-87-16</inkml:trace>
  <inkml:trace contextRef="#ctx0" brushRef="#br0" timeOffset="361.886">5907 8304 848 0,'0'0'17'0,"0"0"-17"0,0 0 0 15,0 0 7-15,0 0-2 0,39 29 4 16,-20-26 10-16,2-3-10 0,3-1-6 16,3-5 6-16,2-2-3 0,-1-3 12 15,0-2-1-15,0-2 1 0,-1 0 1 16,-1-3-9-16,0-2-5 0,-2-1-1 15,-3-1-1-15,-4-1 1 0,-4-1 4 16,-5-3-4-16,-6 1-2 0,-2 0 0 16,-9 2-2-16,-5 2-1 0,-2 3 0 15,-3 3-5-15,-2 6-4 0,-2 6 0 16,2 4-2-16,-3 12 8 0,0 9 4 16,0 15 1-16,1 16 19 0,4 18 10 15,9 7-4-15,10-4 3 0,8-8 9 16,9-14-1-16,11-8-28 0,0-11-9 15,12-9-36-15,5-10-88 0,8-9-35 16,8-4-51-16,-19-6-91 0,-6-3-61 16</inkml:trace>
  <inkml:trace contextRef="#ctx0" brushRef="#br0" timeOffset="580.64">6690 7437 777 0,'0'0'87'0,"0"0"-81"15,0 0 21-15,0 0-2 0,0 0 14 16,0 0-8-16,75 218 7 0,-60-146-13 16,-2 1-11-16,-3-2-10 0,0 3-3 15,1 2-1-15,0-2-35 0,-1-4-45 16,1-7-38-16,-2-10-75 0,-2-15-60 15,-1-12-78-15</inkml:trace>
  <inkml:trace contextRef="#ctx0" brushRef="#br0" timeOffset="799.407">6664 8069 1206 0,'0'0'129'16,"0"0"-113"-16,0 0-8 0,0 0-7 16,0 0-2-16,0 0-11 0,0 0 7 15,0 0-19-15,300-25-22 0,-255 32-38 16,0 0-37-16,1 2-31 0,-2-5-37 16,0-1-30-16,-12-3-13 0</inkml:trace>
  <inkml:trace contextRef="#ctx0" brushRef="#br0" timeOffset="1096.223">7264 8079 888 0,'0'0'90'0,"0"0"-28"0,0 0-31 16,0 0 6-16,0 0-8 0,0 0-3 15,0 0 10-15,0 0 1 0,25 207-21 16,-1-185-11-16,12 0 2 0,10-3 2 15,12-4 7-15,2-7 8 0,-3-7 8 16,-7-4 0-16,-5-7 15 0,-5-2-5 16,-5-3-6-16,-6 1 4 0,-8 0 0 15,-8 2-5-15,-1-4 0 0,-3-3 1 16,-1-6-18-16,0-4-11 0,-6-5-7 16,-2-6-10-16,-2 5-26 0,-2 4-26 15,-1 7-11-15,0 6-13 0,0 0-35 16,0-1-40-16,4-1-56 0,1 5-68 15,1 4-149-15</inkml:trace>
  <inkml:trace contextRef="#ctx0" brushRef="#br0" timeOffset="1440.127">8346 8336 400 0,'0'0'19'0,"0"0"23"16,0 0-15-16,0 0 47 0,0 0 16 15,0 0-1-15,14 78-12 0,-14-73-6 16,0-3 7-16,0-2 18 0,0-1 18 16,0-4-3-16,-2-4-19 0,0-2-15 15,-2-4-6-15,0-3-9 0,0-4-17 16,0-3-7-16,1-4-6 15,2-7-11-15,1-7-14 0,7-6-5 16,3 2 0-16,3 10-2 0,-2 9-1 16,-2 10-1-16,3 1-5 0,2 0-10 15,7-2-12-15,2 0 0 0,1 4-36 16,0 6-32-16,1 4-39 0,-3 5-14 16,-2 2-33-16,6 14-92 0,-5-1-38 15</inkml:trace>
  <inkml:trace contextRef="#ctx0" brushRef="#br0" timeOffset="1927.719">8719 8007 768 0,'0'0'74'0,"0"0"-61"0,0 0 0 16,0 0-13-16,0 0-12 0,0 0 12 15,17 8 49-15,-11 15 6 0,3 10 11 16,-2 12-28-16,0 14-15 0,-5 5-10 31,-2-4-3-31,-7-7-3 0,4-9 2 16,0-6-5-16,0-9-2 0,2-7-1 15,1-8 1-15,0-3-1 0,0-3 25 16,0-1 6-16,0-2 13 0,0-5 27 16,0-5 25-16,4-8-74 0,0-7-9 15,5-9-9-15,0-12 0 0,3-10-4 16,4-4 6-16,2-1 0 0,2 1 2 16,2 4-7-16,2 1-2 0,2 3 0 15,-1 12-1-15,-4 12-4 0,-5 10 3 16,0 8-1-16,3 0 3 0,0 3 14 15,4 2-5-15,-2 10 29 0,-2 7 5 16,0 7 7-16,-2 11 5 0,0 14-13 16,1 7-20-16,0 3 3 0,2-6-12 15,-2-8-10-15,2-10 2 0,-3-5-5 16,-2-6-5-16,4 3-16 0,-3-3-25 16,1-1-49-16,0 3-1 0,0 1-97 15,-3-4-108-15,-1-1-245 0</inkml:trace>
  <inkml:trace contextRef="#ctx0" brushRef="#br0" timeOffset="2990.478">11230 8125 359 0,'0'0'257'16,"0"0"-188"-16,0 0-9 0,-9-39-5 15,4 30 17-15,-1-1-12 0,-2 3-22 16,-1 0-29-16,-2 3-9 0,-1 2 0 15,-3 2-7-15,0 6 7 16,-4 5 0-16,-1 7 5 0,0 4 6 16,1 4 1-16,1 8 5 0,4 6 0 15,5-2 16-15,5-6 2 0,4-5-8 16,5-5-6-16,6 2 0 0,5 3-8 16,4-3-1-16,5-2-10 0,8-1 6 15,10-1-2-15,7-5-6 0,2-4-8 16,-4-8-34-16,-6-3-25 0,-11-5-19 15,-6-2-8-15,-7-1-60 16,9-7-43-16,-4 0-57 0,-2-1-22 16</inkml:trace>
  <inkml:trace contextRef="#ctx0" brushRef="#br0" timeOffset="3320.483">11558 8145 213 0,'0'0'53'0,"0"0"91"15,0 0-65-15,0 0 25 0,0 0 21 16,0 0-25-16,0 0-27 0,-29-64-28 15,25 71-28-15,-2 3-9 0,2 6 10 16,1 5 17-16,2 9-5 0,2 10 0 16,6 8 7-16,3 0-6 0,3-8-10 15,-2-12-4-15,1-12-9 0,-1-1-4 16,3 2-4-16,4 1-4 0,4 2-12 16,0-4 7-16,2-2 7 0,0-5 2 15,-1-5 5-15,1-4-1 0,-1-3 0 16,0-6 1-16,-1-4-4 0,-3-3-1 15,0-3 1-15,-4-2 1 0,-2-4 3 16,-2-2 9-16,-1-9 11 16,-2-7 3-16,-3-8 2 0,-2-1-16 15,-3 7-8-15,0 10-2 0,0 13-4 16,-2 5 0-16,1 2-6 0,-3-1 0 16,0-2-7-16,-2 1-18 0,1 4-12 15,2 2 3-15,1 5-17 0,1 3-45 16,2 5-110-16,4 2-161 0</inkml:trace>
  <inkml:trace contextRef="#ctx0" brushRef="#br0" timeOffset="3805.121">12147 8144 678 0,'0'0'242'0,"0"0"-209"0,0 0-33 15,0 0-25-15,10-8 25 0,-2 8 12 16,3 4 7-16,2 4 24 0,1 5 1 16,2 5-11-16,0 3-9 0,0 5-2 15,-2 2-8-15,-1 1 7 0,-4 2-2 16,-3-2-5-16,-3-2-9 0,-2-1-2 16,-1-5-2-16,-2-3 2 0,-2-4 2 15,-2-3 4-15,1-5 21 0,0-4 20 16,0-2 21-16,1-5 9 0,2-6-18 15,0-5-22-15,2-2-11 0,0-4 1 16,0-4-2-16,4-7-11 0,5-8-9 16,4-6-4-16,1-2-3 15,2 10-1-15,-3 9-3 0,-2 10-11 16,-1 1-5-16,5-1-12 0,0-2-23 16,5 1-32-16,-1 4-46 0,2 6-36 15,8 7-69-15,-4 4-123 0</inkml:trace>
  <inkml:trace contextRef="#ctx0" brushRef="#br0" timeOffset="4483.467">12643 8289 435 0,'0'0'143'0,"0"0"-92"15,0 0-10-15,0 0 43 0,0 0-23 16,0 0 5-16,23 61 8 0,-19-48-24 16,0-2-16-16,0 0-14 0,-1 1-6 15,1-3 10-15,-2 0 30 0,0-3-15 16,0-1-2-16,-1-2-1 0,-1-1-8 16,0-2 4-16,0-2 30 0,-1-3 12 15,-1-4-26-15,-1-3-10 0,2-2-4 16,0-4-3-16,1-3-4 0,0-3-6 15,5-2-4-15,3-2-7 0,2 0-6 16,2 1-1-16,2 0 1 0,3 2 1 16,1 3-2-16,-2 3-2 0,2 2-1 15,-1 3-1-15,0 2-2 0,-1 2-2 16,-1 3 0-16,0 3 3 0,0 2-3 16,0 2 0-16,2 5 2 0,-1 2 0 15,1 2 2-15,0 1 0 0,1 1 0 16,1 0 1-16,-2 1 1 0,2-2 0 15,0-2-1-15,0 0 2 0,0-3-1 16,-1-1-1-16,2-2-3 0,-2-2 2 16,0-2-6-16,-1-2-9 0,-2-4-4 15,-4-1 1-15,-2-3 6 0,-4-3-2 16,-3 0-14-16,-2-1 18 0,-3 0 0 16,-5 2 0-16,-3 1 3 0,0 2 2 15,-3 4 1-15,-1 3-1 0,-2 4-2 16,1 4 2-16,-1 7 6 0,1 5 5 15,0 4 4-15,2 7 6 0,-1 6 3 16,5 6 6-16,3-3-5 0,4-4-8 16,3-6-7-16,6-6-4 0,4 1 0 15,5 2-5-15,3-2-19 0,6-1 4 16,8-4 20-16,9-2-1 0,7-4 1 16,2-6-11-16,-6-4-6 0,-6-3-2 15,-12-3-27-15,-5-1-42 0,-7-1-19 16,-3 0-7-16,-1-6-11 0,-1-3-30 15,0-4-26-15,-2-13 2 0,-3 6-85 16</inkml:trace>
  <inkml:trace contextRef="#ctx0" brushRef="#br0" timeOffset="5015.631">13541 8116 308 0,'0'0'234'16,"0"0"-92"-16,0 0-10 0,7 13-6 15,-5-7-41-15,-1-1-6 0,1 2-2 16,1 0-11-16,0 1-23 0,1 2-9 15,2-3-1-15,-1 3-1 0,1-1-4 16,0 0-2-16,1 2-5 0,0-1-5 16,-1 1-6-16,-1-1-5 0,0 0-1 15,-1 1 5-15,0-1-3 0,1-1-4 16,-1 0 3-16,1-2-4 0,-1 1-1 16,2-1 4-16,0-1-3 0,2-1 2 15,-1 0 3-15,1-3-4 0,-1 0-2 16,2 0 0-16,-2-2 4 0,-2 0-3 15,0-2 1-15,-1-1 3 16,-1-1-5-16,-1-3 0 0,-2 0-2 16,0-2 2-16,0 0 2 0,0 0 1 15,0-2 4-15,-1-2-1 0,1 1 0 16,-1-1-1-16,1 0-3 0,0-2 4 16,0 0-6-16,2-2 3 0,2-1-3 15,0 0 0-15,2 2 0 0,-1 1-1 16,0 2-1-16,1 2 2 0,0 4-4 15,-1 0-1-15,-1 4 0 0,0 0-3 16,0 3-1-16,0 0 1 0,0 2 1 16,1 3 4-16,-1 2 0 0,1 2 2 15,1 0 1-15,0 0-3 16,2 3 3-16,0 0 0 0,1 0 0 16,0 2 3-16,3 0-3 0,0 1 0 15,1 0 0-15,0 1 1 0,-1-1-1 16,2-2 0-16,0 0 2 0,1-2-1 15,-2-1-1-15,2-1-7 0,1 0-5 16,1-1-8-16,2 0-12 0,0 0-25 16,0 0-30-16,-1-2-30 0,6-2-64 15,-5 0-108-15,-4-3-156 0</inkml:trace>
  <inkml:trace contextRef="#ctx0" brushRef="#br0" timeOffset="5296.878">14325 7613 783 0,'0'0'283'0,"0"0"-213"0,10 20-69 15,-1-3 19-15,-1 6 19 16,0 11 16-16,0 11 7 0,-1 11-5 16,-1 4-21-16,-1-1-19 0,0-3-9 15,-1-7-6-15,2 0 1 0,-3-5-3 16,1-1-12-16,-1-4-37 0,0 0-35 16,-1-4-37-16,-2-6-83 0,0-8-117 15,0-7-150-15</inkml:trace>
  <inkml:trace contextRef="#ctx0" brushRef="#br0" timeOffset="5468.775">14212 8183 1285 0,'0'0'125'0,"0"0"-125"15,0 0-19-15,0 0 9 0,0 0 4 16,0 0-30-16,0 0 34 0,0 0-42 15,325-51-122-15,-296 56-173 0,-8 0-195 16</inkml:trace>
  <inkml:trace contextRef="#ctx0" brushRef="#br0" timeOffset="5652.316">14661 8473 1410 0,'0'0'133'0,"0"0"-128"16,0 0-5-16,0 0-13 0,0 0 13 0,0 0 3 0,0 0-3 15,0 0-79-15,502-42-240 0,-468 40-288 16</inkml:trace>
  <inkml:trace contextRef="#ctx0" brushRef="#br0" timeOffset="9845.764">15882 8301 323 0,'0'0'94'16,"0"0"-94"-16,0 0 172 0,0 0-29 15,0 0-25-15,-49 49-38 0,41-42 7 16,1 2-7-16,2-1-80 16,3 0 11-16,0-2 39 0,1-2 75 15,1 0-113-15,0-1-9 0,0-2-3 16,4 0-18-16,2-1-43 0,1 0-34 15,9-5-81-15,0-2-156 0,-1-2-245 0</inkml:trace>
  <inkml:trace contextRef="#ctx0" brushRef="#br0" timeOffset="12304.114">15692 8144 366 0,'0'0'68'16,"0"0"-61"-16,0 0 24 0,-18-11 80 16,14 8 17-16,1-2-21 0,1-1-4 15,0 1-12-15,2 0-10 0,0 2-11 16,0 0-1-16,1 0-13 0,3 2-16 16,1 0-8-16,2 0-2 0,2 1-11 15,4 0-2-15,2 0-2 0,5 0-1 16,5 0 6-16,9 0 9 15,10-2 4-15,12-3-7 0,2 0-11 16,-1-2-4-16,-6 1-4 0,-7 1-5 16,-1-2 0-16,1 2-2 0,-3-1 3 15,-4 0 0-15,-3 0-3 0,-7 0-8 16,-7 1-22-16,-7 1-21 0,0 2-24 16,-2 0-42-16,1-2-50 0,-2-3-46 15,-4 2-73-15,-4-1-93 0</inkml:trace>
  <inkml:trace contextRef="#ctx0" brushRef="#br0" timeOffset="12650.609">16374 7790 566 0,'0'0'211'15,"0"0"-123"-15,0 0-64 0,0 0 14 16,0 0 44-16,0 0-19 0,34 23-6 16,-22-14-9-16,1 3-8 0,1 1-12 15,2 1-4-15,-1 3-6 0,1 0 3 16,-2-1 1-16,0 3 5 0,0-1-1 16,-1 1-7-16,-3-1-14 0,-3 0-1 15,-5 0-2-15,-2 0 0 0,-4 0 4 16,-5 2 13-16,-6-2-2 0,-3 0 25 15,-1 1 11-15,-5-4-24 0,0-2 13 16,2-1-15-16,0-2-18 0,2-3-3 16,4 0-6-16,3-3 0 0,5 1-30 15,4-2-48-15,3 0-52 16,5 0-82-16,3 0-72 0,3-3-167 0</inkml:trace>
  <inkml:trace contextRef="#ctx0" brushRef="#br0" timeOffset="13694.373">17258 7973 460 0,'0'-4'150'0,"0"-1"-52"0,0 0-29 16,-2-1 42-16,0 1-1 0,0-2-22 16,-3 0-12-16,0 0-24 0,-2 0-15 15,-4 1-18-15,-1 0-11 0,-3 1-1 16,-2 1-3-16,-1 4 4 0,-3 0-1 15,-1 5 2-15,0 6-2 0,-1 5-2 16,0 6 3-16,-4 10 1 0,2 8 8 16,6 6 4-16,6-3 6 0,11-11-11 15,4-11-11-15,9-6-1 0,6-1-1 16,13 1-3-16,14 0-22 0,13-8-66 16,2-5 18-16,-4-4-55 0,-11-10-15 15,-13-2-34-15,-8 0-20 0,-5 2 51 16,0-11 14-16,-1 2-58 15</inkml:trace>
  <inkml:trace contextRef="#ctx0" brushRef="#br0" timeOffset="13913.14">17283 7629 70 0,'0'0'135'0,"0"0"-41"16,0 0 10-16,0 0 13 0,0 0-9 15,0 0 46-15,0 0-33 0,-31-114-53 16,31 114-28-16,0 9-38 0,3 6 26 15,3 6 40-15,2 8 14 0,3 13-1 16,0 12-32-16,5 13-17 16,-2 1-10-16,-1-5-14 0,-1-7-5 15,1-11 7-15,0-1-10 0,5-7-32 16,1-5-28-16,-2-7-17 0,-2-8-47 16,1-3-54-16,15 1-41 0,-3-4-38 15,0-2-129-15</inkml:trace>
  <inkml:trace contextRef="#ctx0" brushRef="#br0" timeOffset="14319.496">17678 7944 707 0,'0'0'202'16,"0"0"-99"-16,0 0-100 0,0 0 14 15,0 0 18-15,0 0-5 0,0 0 8 16,-126 80 15-16,112-56-8 0,4 0-22 15,4 1-8-15,3-2-5 0,3-1-3 16,4-2 0-16,5-1-3 0,4-5 1 16,1-2-5-16,5-2-15 0,0-6-17 15,2-4-12-15,2-3-8 0,0-8 47 16,-1-3-11-16,0-4 11 0,-1-4 5 16,-3-2 9-16,-3-3 14 0,-2 0 13 15,-4 1 17-15,0 0-9 0,-2 5-12 16,-2 3 8-16,-3 5 9 15,-1 5 7-15,0 3 8 0,-1 3-10 16,1 2-26-16,0 2-28 0,2 5-4 16,2 4 4-16,0 3 4 0,2 0-2 15,2 2-2-15,3 2-1 0,2-1-36 16,3 0-19-16,0 2 3 0,3-3 8 16,0-1-39-16,0-3-31 0,0-4-8 15,-1-2-31-15,5-6-65 0,-5-1-82 16</inkml:trace>
  <inkml:trace contextRef="#ctx0" brushRef="#br0" timeOffset="14557.109">18021 7421 492 0,'0'0'136'16,"0"0"-3"-16,0 0-94 0,0 0 20 15,0 0 77-15,0 0-29 0,-8-61-59 16,8 69-43-16,4 8 27 0,2 9 25 15,8 16-1-15,2 16-23 0,11 17-11 16,-1 6-7-16,0-5-5 16,-6-7-2-16,-2-9-3 0,-4-2-5 15,4-3-35-15,2 1 9 0,0-5 25 16,1-3-5-16,-2-1-59 0,-5-8-5 16,-3-8-37-16,-1-3-46 0,-4-10-83 15,-4-6-108-15</inkml:trace>
  <inkml:trace contextRef="#ctx0" brushRef="#br0" timeOffset="14760.234">18073 7893 1001 0,'0'0'152'0,"0"0"-138"0,0 0 35 15,0 0 1-15,0 0-15 0,0 0 1 16,0 0 10-16,70 3-13 0,-43 7-21 15,3 0-8-15,6 4-4 0,7 2-10 16,2 0-24-16,-3-2-29 0,-11-4-17 16,-9-5-43-16,-7-1-33 0,5 1-78 15,-2-1-50-15,-3 0-123 0</inkml:trace>
  <inkml:trace contextRef="#ctx0" brushRef="#br0" timeOffset="15192.29">18694 7984 868 0,'0'0'262'0,"0"0"-143"0,0 0-118 16,0 0 25-16,0 0 4 0,0 0-6 16,0 0 12-16,0 0 10 0,-106 9-19 15,88 8-12-15,0 4-1 0,4 4 10 16,-2 4 11-16,5 0 0 0,3 1-17 15,3 1-9-15,5-3-2 0,4-1-2 16,5-4-5-16,2-2-4 0,5-6-9 16,0-3-14-16,1-5 5 15,0-5 19-15,-1-2 1 0,0-8 4 0,-3-5 2 16,-4-4 10-16,0-5 7 0,-2-2 7 16,-4-3 5-16,0 0-3 0,-1-3-3 15,-1 3-14-15,1 3-6 0,0 4 2 16,1 5-1-16,-2 5-1 0,1 4 5 15,1 5 1-15,-2 1-13 0,1 3-9 32,1 4 9-32,4 4 3 0,1 5 7 15,2 1 1-15,2 2-2 0,2 2-1 16,3-1-5-16,-1 2-2 0,1 0-1 16,4 2-5-16,-2-1-4 0,5 1-12 15,-1-1-51-15,1-2-38 0,0-2-53 16,9-2-80-16,-6-4-66 0,-3-5-151 0</inkml:trace>
  <inkml:trace contextRef="#ctx0" brushRef="#br0" timeOffset="15426.644">19130 8349 899 0,'0'0'243'0,"0"0"-170"0,0 0-32 16,0 0 3-16,0 0 39 0,162 1-1 15,-104-1-29-15,1 1-20 0,-8 2-12 16,-9 0-18-16,-12-2-3 0,-10-1-6 16,-5 2-59-16,3-1-66 0,-2-1-131 15,-2 0-275-15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5T19:57:27.608"/>
    </inkml:context>
    <inkml:brush xml:id="br0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8148 8200 774 0,'0'0'14'0,"0"0"31"16,0 0-41-16,0 0 4 0,-17 21 12 15,15-13 5-15,-1-2 15 0,0-1 8 16,1-2-3-16,1-1-8 0,0-2-7 16,-1-3 31-16,-1-4 21 15,0-3-24-15,-2-3-12 0,1-3-9 16,-1-3-1-16,1-4-10 0,-2-5-9 16,-1-10-3-16,3-8 1 0,4-1-10 15,0 2 1-15,6 8-1 0,4 11-5 16,-1 5 0-16,0 5-1 0,4 2-1 15,3-2-4-15,13-5 0 0,11-4 3 16,8 5-25-16,-1 6-43 0,-7 8-37 16,-5 7-81-16,-12 6-108 0,-5-1-112 0</inkml:trace>
  <inkml:trace contextRef="#ctx0" brushRef="#br0" timeOffset="499.962">8824 7999 788 0,'0'0'24'0,"0"0"43"0,0 0-51 16,0 0 13-16,0 0-22 0,0 0 18 16,35-9 34-16,-16 12-13 0,6 1-14 15,1-2-20-15,4 0-8 0,0 0 0 16,1-1-3-16,-1-1 0 0,-1 0 2 16,-1 0 0-16,-5-3-3 0,-3-1-2 15,-4-1-8-15,-5-1 4 0,-3-1 4 16,-4-2 0-16,-4-1 0 0,-1-1-7 15,-6 0-2-15,-4-2-8 0,-4 1 6 16,-3 2 0-16,-2 2 8 0,-4 3-6 16,3 3 9-16,-1 2-5 15,0 4 7-15,3 5 10 0,0 3 7 16,4 5 10-16,3 5 4 0,4 2-5 16,5 3-6-16,3 1-3 0,10-1-8 15,7 0 0-15,6-1-3 0,11 0-6 16,13 2-32-16,12-4-35 0,5-3-34 15,-2-7-17-15,-3-10 20 0,-9-4-6 16,-3-7-62-16,-13-4 0 0,-8 1-133 16</inkml:trace>
  <inkml:trace contextRef="#ctx0" brushRef="#br0" timeOffset="718.691">9646 7435 498 0,'0'0'0'0,"0"0"0"16,0 0 0-16,0 0 88 0,0 0 22 15,2 173-6-15,3-101-3 0,2 5-23 16,-1-3-42-16,-1-6-18 0,3-9-10 16,3-3 2-16,2-5-10 0,3-2-3 15,0-5-17-15,1-6-2 0,-3-8-24 16,-4-6-35-16,-1-8-41 0,-4 1-70 15,-3-4-42-15,-2-3 12 0</inkml:trace>
  <inkml:trace contextRef="#ctx0" brushRef="#br0" timeOffset="909.354">9523 7850 1014 0,'0'0'33'0,"0"0"-11"0,0 0-8 15,0 0-13-15,0 0 10 0,0 0 12 16,0 0 33-16,0 0-23 0,128-14-13 16,-79 21-10-16,8 3-9 15,3 1-1-15,-5-1-13 0,-9-2-38 16,-7 0-25-16,-1 1-57 0,-4-2-94 0,-9-2-88 16</inkml:trace>
  <inkml:trace contextRef="#ctx0" brushRef="#br0" timeOffset="1228.094">10095 7921 830 0,'0'0'182'16,"0"0"-182"-16,0 0-20 0,0 0 10 16,0 0 10-16,0 0 19 0,0 0 35 15,0 0-24-15,-21 155 2 0,36-121-19 16,0-3-8-16,6-1-3 0,4-4 5 15,0-8 4-15,13 3 51 0,6-6 10 16,8-5-35-16,-1-4-2 0,-1-6 0 16,-9-8-6-16,-10-2-6 0,-7 0-2 0,-8-1-1 15,-3-3 4-15,1-3 0 0,-1-4-7 16,0-5-4-16,-4-2-8 0,-3-1-5 16,-3-1-3-16,-2 2-18 0,-1 1-15 15,-1 2-9-15,-1 3-22 0,0 3-46 16,2 2-65-16,0 2-64 0,1 4-103 15</inkml:trace>
  <inkml:trace contextRef="#ctx0" brushRef="#br0" timeOffset="1540.573">10771 8113 173 0,'0'0'53'0,"0"0"-51"16,0 0 7-16,0 0 37 0,0 0 33 16,0 0 8-16,35 118 5 0,-29-107-3 15,0-2 10-15,-2-4-1 0,0-2 14 16,-1-2 6-16,-2-1 12 0,0-4 8 16,0-5-29-16,1-3-33 15,0-4-7-15,-1-3-6 0,1-2-2 16,1-3-21-16,2-1-19 0,1-3-11 15,4-3-7-15,4-4-3 0,1 3 0 16,1 1-2-16,4 2-1 0,-3 7-13 16,2 2-11-16,-1 3-3 0,-1 6-18 15,0 4-45-15,0 4-27 0,2 3-32 16,2 1-37-16,7 10-69 0,-4 0-82 16,-3-1-159-16</inkml:trace>
  <inkml:trace contextRef="#ctx0" brushRef="#br0" timeOffset="2057.677">11322 8021 761 0,'0'0'32'16,"0"0"-32"-16,0 0-13 0,0 0 9 15,0 0 4-15,0 0 15 0,0 0 33 16,29 67 2-16,-25-46-13 0,-1 5-14 16,-1 0-9-16,-1 2 0 0,-1 1-6 15,0-1 10-15,-2 1-3 0,-2-4-12 16,0-3 15-16,-1-5-6 0,0-4 9 16,1-3 12-16,0-4 9 0,1-4 23 15,2-2-6-15,1-5 22 0,0-3-41 16,1-4-30-16,2-3-6 0,4-5 0 15,0-1-4-15,4-4-1 0,1-2-2 16,2-3-12-16,3-6-9 0,6-9 3 16,4-5-5-16,2-2 1 0,0 5-13 15,-3 9 12-15,0 7 14 0,-3 6 10 16,-2 7 0-16,-5 7 0 0,-1 1 2 16,2 2 0-16,1 1 10 0,3 5 11 31,-5 2 6-31,1 9-5 0,-3 5 1 0,1 4 2 0,-3 6 9 0,-1 1-7 15,0 2-10-15,-1 1-2 0,1 2 1 16,1 1 6-16,1 5-6 16,-1-5-9-16,-1 2-3 0,0-3-2 15,-2-4-2-15,0 4-1 0,1 0 0 16,-1-1-36-16,-3 0-47 0,-2-1 2 16,-3 3-126-16,-1-6-158 0,-1-6-300 15</inkml:trace>
  <inkml:trace contextRef="#ctx0" brushRef="#br0" timeOffset="3045">13648 7272 369 0,'0'0'286'15,"0"0"-189"-15,0 0-62 0,0 0-20 16,0 0 27-16,0 0 20 0,-48 31-1 16,29-9 2-16,-2 10-23 0,-2 15 4 15,-1 19 7-15,3 10-6 0,8 4 23 16,5 0 1-16,7-5 9 0,1 5-21 15,2 5-14-15,3 5-20 0,1 4 3 32,1-1-10-32,-1-7-9 0,5-10-6 15,1-10-1-15,3-11-44 0,9-8-27 16,3-8-18-16,2-10-44 0,6-6-40 16,-7-7-68-16,-4-6-127 0</inkml:trace>
  <inkml:trace contextRef="#ctx0" brushRef="#br0" timeOffset="3780.017">15008 7904 139 0,'0'0'249'0,"0"0"-161"0,-9-18-43 16,5 9 35-16,0 0 23 0,0-2-20 15,-2 0 0-15,2-1 5 0,-2 0-14 16,0 1-19-16,1 1-15 0,-2-1-7 16,-1 2-11-16,-2 3-12 0,1 2-4 15,-4 2-1-15,-1 2-1 0,-2 4-4 16,-1 6-5-16,-4 7 5 16,0 5 5-16,-1 15 5 0,-3 13 7 15,0 13-5-15,5 7 11 0,7-8-1 16,8-8 4-16,5-12 4 0,8-4-11 15,5-8-8-15,2-7-2 0,0-7 2 16,5-1-3-16,11 3-5 0,14 0-3 16,13 1-4-16,4-6-29 0,-3-7-66 15,-7-5 7-15,-10-1-64 0,-11-2-116 16,-8-1-116-16</inkml:trace>
  <inkml:trace contextRef="#ctx0" brushRef="#br0" timeOffset="4158.545">15403 8039 903 0,'0'0'143'16,"0"0"-101"-16,0 0-36 0,0 0-6 15,0 0 24-15,0 0-11 0,-62 0 6 16,58 14 2-16,3 2 1 0,1 5 2 15,4 1-3-15,4 3-2 0,6-1 4 16,2 1-6-16,5-1 3 0,2-2-7 16,2-3-7-16,-1 0-2 15,1-5-3-15,1-2 5 0,0-2-1 16,0-2 6-16,0-5 25 0,0-3-6 16,-1-2-5-16,-1-5 0 0,-1-2-8 15,-3-2-1-15,-3-5 4 0,-6-2 9 16,-2-4 1-16,-5-3 0 0,-4-3-1 15,-1-3-14-15,-5 1-10 0,-2 0-5 16,-1 2-2-16,-3 4-2 0,-1 0-12 16,1 3-16-16,0 2-10 0,2 1-3 15,2 2-17-15,3 0-44 0,3 4-45 16,2 1-54-16,12 0-74 0,1 3-65 16</inkml:trace>
  <inkml:trace contextRef="#ctx0" brushRef="#br0" timeOffset="4534.771">15936 8079 599 0,'0'0'239'0,"0"0"-153"0,0 0-86 16,0 0-13-16,0 0 13 0,0 0 26 15,12 37 16-15,-7-25 7 0,3-2-20 16,1 1-20-16,1 0-7 0,0 1 1 15,0-3 0-15,-1 0 1 0,-2-2 33 16,-2-3 8-16,-2 0-21 0,-1-2 7 16,-1-2 17-16,-1 0 30 0,0-4 14 15,0-3-22-15,-1-3-12 0,-1-4-1 16,0-4 1-16,0-3-9 0,1-3-4 16,1-3-11-16,0-2-17 0,5-3-11 15,6-4-4-15,-1 4-2 0,3 1-2 16,3 3 1-16,2 5 1 0,1-1-10 15,3 3 0-15,-3 3-7 0,1 5-21 16,-1 3-18-16,-1 5-27 0,1 4-28 16,-3 1-18-16,2 4-16 0,0 5-31 15,5 7-71-15,-4-2-32 16,-4 1-49-16</inkml:trace>
  <inkml:trace contextRef="#ctx0" brushRef="#br0" timeOffset="5338.369">16573 7985 116 0,'0'0'317'0,"0"0"-289"0,0 0-26 16,0 0 16-16,14 79 50 0,-6-55 13 15,2-1 11-15,3 1-9 0,-2-3-12 16,1-1-12-16,-2 0-22 16,-3-3-15-16,-3-2-1 0,-1-3 3 15,-2-3 6-15,-1-2 5 0,0-5 10 0,0-1 11 16,0-1 19-16,-1-5 11 0,-2-4-33 16,0-3-24-16,0-4-1 0,0-4 1 15,0-3 2-15,2-4-5 0,0-2-4 16,1-1-7-16,0-1-5 0,2 1-1 15,2 0-2-15,3 4 2 0,1 2-3 16,1 2 2-16,2 4 3 0,2 3 0 16,1 1-4-16,1 3-2 0,1 4-1 15,0 1-1-15,3 3 0 0,0 3-2 16,2 0 0-16,1 2 0 0,0 2 0 16,2 3 2-16,0-2-2 0,1 1 1 15,-2 2 0-15,2-1-2 0,-3 2 1 16,1-2-1-16,-1 2 0 0,2-1 1 15,-3 1-1-15,2-2 1 16,0 0 0-16,-1 0 0 0,0-2-1 16,-1-1 0-16,-1-1-2 0,-3-1 1 15,-3-2 1-15,-1 0-2 0,-5-3 1 16,-4-2-2-16,-2-1 3 0,-2-2-6 16,-2-2-8-16,-5-1-2 0,-3 0 7 15,-3 0 2-15,-1 1 5 0,-3 3-2 16,1 1 2-16,-1 5-1 0,0 1-4 15,-1 5 1-15,2 5 6 0,0 5 5 16,5 4 1-16,0 2 2 0,7 3 2 16,4 1-2-16,3 0 0 0,6 0-3 15,5-1 2-15,4-2-2 0,4-1-5 16,1 0-14-16,4-5-7 0,2 0-18 16,-2-4 4-16,1-1 35 0,0-4-36 15,-4-4-51-15,-2 0 14 0,-1-3-78 16,0-7-68-16,-4-1-79 0,-4-3-148 15</inkml:trace>
  <inkml:trace contextRef="#ctx0" brushRef="#br0" timeOffset="5760.213">17575 7767 843 0,'0'0'210'16,"0"0"-147"-16,0 0-63 0,-7 13-10 15,5 4 10-15,2 6 62 16,0 10-13-16,3 6-5 0,6 7-20 16,0-5-15-16,0-9-4 0,-1-11-1 15,-2-7-3-15,2 3 0 0,2 1 6 16,0-3-2-16,-1-4 1 0,-1-4-2 16,-2-5 4-16,2-2 14 0,-2-9 41 15,2-3-35-15,0-8-20 0,2-2 1 16,0-4-4-16,0-2-3 0,2-1-1 15,0 0-1-15,2-1 0 0,-2 4 0 16,0 2-3-16,2 6 2 0,-5 4 1 16,0 7 9-16,1 5 2 0,-3 3-10 15,0 7 6-15,3 8 1 16,-4 3 2-16,2 5-4 0,2 2 2 16,-1 2-3-16,2 0-3 0,1 1 2 15,4-1-3-15,3-1 3 0,1 0-1 16,1-6-3-16,1-1-8 0,0-7-23 15,1-4-16-15,0-4-35 0,-2-3-28 16,0-3-29-16,-4-6-44 0,2-12-74 16,-3 1-96-16</inkml:trace>
  <inkml:trace contextRef="#ctx0" brushRef="#br0" timeOffset="5998.46">18276 7288 774 0,'0'0'145'16,"0"0"-63"-16,0 0-72 0,0 0 7 15,0 0-8-15,3 18 35 0,4 11 35 16,8 13 16-16,7 16-21 0,5 4-36 16,-1 4-21-16,-3-6-8 0,-1-8-3 31,-3 1 0-31,-2-3-6 0,4-3-9 0,-3-2-32 0,0-2 0 0,-2-3-29 15,-5-1-37-15,-4-9-15 0,-3-6-40 16,-3 0-41-16,-1-8-78 0</inkml:trace>
  <inkml:trace contextRef="#ctx0" brushRef="#br0" timeOffset="6199.15">18283 7750 1258 0,'0'0'169'0,"0"0"-129"0,0 0-39 16,0 0 20-16,0 0 8 0,0 0-6 15,0 0-11-15,332-22-8 0,-283 22-4 16,-1 0-45-16,-6 0-43 0,-7 0-75 16,-8 0-90-16,-10 0-257 0</inkml:trace>
  <inkml:trace contextRef="#ctx0" brushRef="#br0" timeOffset="8437.913">19734 7289 513 0,'0'0'67'0,"0"0"2"15,0 0 18-15,0 0-21 0,0 0 2 16,-7-69 55-16,8 66-12 0,2-1-31 16,-3 4-34-16,3 0-18 0,0 4-10 15,3 4 3-15,2 3 15 0,2 7 0 16,2 5-3-16,3 8-8 0,-3 0-5 15,0 2-12-15,0 2 10 0,-7-5-4 16,1 11-6-16,-1 7 3 0,2 6-1 16,0-1-8-16,-2-7 6 0,-1-12-4 15,-2-12-3-15,1-5 2 16,1-2-3-16,0 1-26 0,1 1-16 16,-2-2-33-16,0-1-66 0,0-5-37 15,-1-3-44-15,-1-2-91 0,-1-3-181 16</inkml:trace>
  <inkml:trace contextRef="#ctx0" brushRef="#br0" timeOffset="8719.769">19821 8138 711 0,'0'0'156'16,"0"0"-30"-16,0 0-32 0,0 0 1 16,0 0 0-16,3 0 8 0,-3 0-22 15,0 0-51-15,0 0-30 0,0 0-21 16,0 0-58-16,0 0-63 0,0 0-46 15,0 0-91-15,0 0-142 0</inkml:trace>
  <inkml:trace contextRef="#ctx0" brushRef="#br0" timeOffset="9455.909">20296 7717 725 0,'0'0'100'16,"0"0"-46"-16,0 0 9 0,0 0 29 15,-3-27 10-15,5 23-15 0,3 1-22 16,3 1-22-16,7 0-13 0,4 1 0 15,10-1 5-15,12 1 3 0,10-3 0 16,1-1-9-16,0 1-5 0,-6-1-5 16,-4 2-6-16,-4 1-4 0,-2-2-4 15,-6 3-4-15,-8 1-1 0,-5 0 0 16,-2 0-3-16,0 0-24 0,0 1-7 16,0 3-15-16,-3 2-11 0,-6 1-36 15,-4 3-38-15,-2 1-25 0,-8 5-49 16,-12 6-43-16,1-1-51 0</inkml:trace>
  <inkml:trace contextRef="#ctx0" brushRef="#br0" timeOffset="9643.397">20448 8018 554 0,'0'0'309'15,"0"0"-108"-15,0 0-162 0,0 0 84 16,0 0-37-16,0 0-23 0,0 0 10 15,0 0-22-15,299-35-19 0,-260 31-16 16,-7 1-15-16,-7 0-1 0,-6 1-63 16,-1 2-45-16,11 0-99 0,-3 0-180 15,-5-2-396-15</inkml:trace>
  <inkml:trace contextRef="#ctx0" brushRef="#br0" timeOffset="11093.586">21775 7727 228 0,'0'0'200'0,"0"0"-142"16,4 32-24-16,-1-13 45 0,2 5-30 15,1 2-3-15,0 2-2 0,0 1 10 16,1-1-18-16,2 1-17 0,-1-2-7 16,-1-1-3-16,1-3-3 0,-2-3 5 15,1-5 4-15,-3-1 3 0,2-5 6 16,-4-4-3-16,1-2 1 0,-1-3 13 16,-2-3 40-16,0-6 22 0,1-1-18 15,-1-5-4-15,0-3-18 0,0-4-13 16,-1-3-5-16,1-4 4 0,0-1-4 15,0 0-39-15,3 1-5 0,0 3 5 16,0-1 79-16,-3 2-59 0,0 2-15 16,0 0-5-16,6 3 0 0,-1 2 0 15,0-1 0-15,3 4 2 0,4 1-2 16,1 3-7-16,2 1-3 0,5 3-9 16,3 2-4-16,11 4-3 0,10 1-6 15,5 7-20-15,1 4-15 0,-10 1-52 16,-10-3-64-16,-3 4-66 0,-7-3-89 15,-4-2-168-15</inkml:trace>
  <inkml:trace contextRef="#ctx0" brushRef="#br0" timeOffset="11656.181">22382 7288 586 0,'0'0'170'0,"0"0"-62"16,0 0-74-16,0 0 42 0,8-17-16 0,-1 20 16 15,2 5 6-15,2 5-3 0,0 7-13 16,5 11-12-16,0 12-14 0,1 16 9 16,-3 7-5-16,-3-1-11 0,-8-4-11 15,-1-4-5-15,1-5-12 0,0-6-3 16,1-5-2-16,-1-6-5 0,0-7-3 16,-1-9 8-16,-2-5 0 0,4-5 2 15,-4-2 0-15,0-1 2 0,0-2 0 16,2-4 5-16,-1-2 13 0,-1-6 1 15,2-6 7-15,1-5-16 0,2-4-10 32,3-5 0-32,4-3-4 0,1 1 0 15,0-1-1-15,4 2 1 0,0 3-1 16,1 3 1-16,4 4-4 0,-4 5 2 16,0 4 2-16,-2 5 0 0,0 2 0 15,-3 4 3-15,-1 7 1 0,-2 1 0 16,-2 7 0-16,1 3 0 0,-1 2 1 15,-3 2 1-15,3 2-4 0,1 2-2 16,-1-1 0-16,3-1-1 0,1-1-6 16,0-1-14-16,3-3-21 0,-3-3-13 15,-1-4-28-15,3-3-33 0,-6-4-50 16,3-4-30-16,3-5-65 0,-3-3-58 16,0-3-109-16</inkml:trace>
  <inkml:trace contextRef="#ctx0" brushRef="#br0" timeOffset="12129.647">23196 7574 517 0,'0'0'357'16,"0"0"-235"-16,0 0-59 0,0 0 7 15,0 0 5-15,0-16 11 0,-1 15 9 16,-1 1-40-16,0 1-41 0,-4 4-14 15,1 0-1-15,-7 4 1 0,2 2 6 16,-5 1 8-16,0 0 2 0,2 0-3 16,-1-1-8-16,0 1 4 15,0-1-7-15,3-1-1 0,0 1 3 16,4 0 1-16,4-1-1 0,2 1 0 16,2-1 1-16,7 0-1 0,8 2 1 15,4-3 0-15,12 2-3 0,6 0-2 16,11 3-2-16,3 1-2 0,-6 2 4 15,-5 1 2-15,-13-3 6 0,-6-1 17 16,-7-3 2-16,-4 0-3 0,-2 2-4 16,1 2-1-16,-5 3 3 0,-4-2 9 15,-4-2 8-15,-5 1 1 0,-9-2-7 16,-4-1-18-16,-3-2 16 16,-2 0-1-16,-3-3-11 0,1-1-1 15,1-2-8-15,6-1-2 0,2-2-8 16,5-1 1-16,3 0-4 0,5 0-3 15,2 0-24-15,4-2-28 0,0 0-35 16,5-2-35-16,2-2-41 0,8-3-54 16,0 1-104-16,0 0-276 0</inkml:trace>
  <inkml:trace contextRef="#ctx0" brushRef="#br0" timeOffset="14710.465">23866 8097 500 0,'0'0'291'0,"0"0"-130"16,0 0-40-16,-5 0-43 0,2 1-14 15,3 0 11-15,-2 2 35 0,1 0-18 16,-1 0-13-16,2 0-29 0,0 0-21 16,0 3-19-16,0-1-4 0,0 2-3 15,0-2 0-15,0 0-3 16,3 0-24-16,2-1-59 0,2 3-80 15,-1 0-141-15,2-4-230 0</inkml:trace>
  <inkml:trace contextRef="#ctx0" brushRef="#br0" timeOffset="15465.286">24444 7687 765 0,'0'0'38'0,"0"0"20"0,0 0-29 15,0 0 49-15,0 0-7 0,0 0-27 16,-14-58 5-16,6 51-23 0,3 2-14 16,-3 1-3-16,-1 3-5 0,-2 1 3 15,1 3 8-15,-2 5 1 0,-1 4 1 16,-1 5-3-16,0 3 4 0,-2 4-4 15,3 2 1-15,2 4 4 0,-1-1 6 16,2 1 1-16,5-2-7 0,5 0-4 16,0-2-10-16,8-1-1 0,4-2-2 15,5-1 1-15,3-2-3 16,4-4 0-16,3-2-6 0,1-3-14 16,1-2-5-16,-1-3-10 0,-1-4-7 15,1-2-22-15,-4 0-25 0,-3-2-33 16,7-6-74-16,-6 1-108 0,-4-1-129 15</inkml:trace>
  <inkml:trace contextRef="#ctx0" brushRef="#br0" timeOffset="15847.129">24787 7699 759 0,'0'0'176'0,"0"0"-149"16,0 0-27-16,0 0 5 0,0 0 11 0,0 0 32 0,-15 50 46 16,15-33-29-16,1 1-21 0,7 2-13 15,-2 0-8-15,4 1-3 16,2-2-5-16,-1 0 2 0,2 0 0 16,4-3-4-16,-1-1-1 0,3-2 1 15,-2-1 0-15,4-3 10 0,-2-2 4 16,3-4 2-16,-3-3-1 0,-2-1-2 15,1-6-5-15,-1-2-1 0,-4-3 4 16,-1-4 5-16,-4-3 4 0,0-4-3 16,-3-3 2-16,-3-2-1 0,-2 0-6 15,0 0-2-15,-2 1-5 0,-1 2 11 16,-2 4-27-16,-3 0-2 16,3 5-3-16,-1 2-2 0,0 3-8 15,1 3-20-15,4 2-23 0,-1 4-41 16,2 1-48-16,2 1-64 0,2 5-38 15,7 6-29-15,0 0-45 0</inkml:trace>
  <inkml:trace contextRef="#ctx0" brushRef="#br0" timeOffset="16438.432">25285 7667 778 0,'0'0'122'0,"0"0"-6"16,0 0-55-16,2-6-21 0,-1 6-15 15,2 6-4-15,-1 1 36 0,4 2 0 16,3 5-20-16,1 3-16 0,1 2-10 16,3 4-6-16,2-1 0 0,0 1 13 15,-2 0 3-15,2 0 0 0,-2-1-10 16,-1-1-7-16,-4-1-1 0,-1-5-2 16,1-1 1-16,-4-5 2 0,-3-4 2 15,-2-2 9-15,0-3 21 0,0-1 34 31,-3-5-4-31,-2-4-14 0,-3-4-9 16,2-1 1-16,1-3 4 0,0-3-1 16,0 1-5-16,2-2-11 0,-1 1-14 15,4-2-10-15,0 1-5 0,0 1-2 16,4 0 0-16,1 4-5 0,-2 2-15 16,2 5-18-16,0 1-40 0,3 3-51 15,1 1-50-15,2 3-40 0,11 2-47 16,-5 0-97-16,1 0-154 0</inkml:trace>
  <inkml:trace contextRef="#ctx0" brushRef="#br0" timeOffset="16833.658">25726 7639 508 0,'0'0'268'0,"0"0"-243"0,0 0-11 16,0 0 6-16,0 0 17 0,0 0 12 15,3 96 36-15,3-73-24 0,2 0-27 16,2 3-1-16,2-1-6 0,-1-1-9 16,-1-2-8-16,2-3 4 0,-4-3-1 15,0-5 8-15,-3-3 3 0,-2-2 4 16,0-5 0-16,-3-1 13 0,0-1 37 16,0-7 5-16,0-2-17 0,-3-4-11 15,-1-2-2-15,0-3-8 0,-1 0-2 16,1-2-9-16,0-2-8 0,1 0-7 15,0-2-6-15,3 0-1 0,0 0-8 16,3-2-1-16,2 5-1 0,3 1-2 16,0 1-1-16,5 5-1 0,-1 0-2 15,2 3-2-15,4 2-2 0,2 3-11 16,-2 2-16-16,4 2-23 0,1 1-35 16,-1 1-16-16,-1 1-11 0,-2 2-27 15,1 2-28-15,0 6-49 0,-5-1-74 16,-2-1-129-16</inkml:trace>
  <inkml:trace contextRef="#ctx0" brushRef="#br0" timeOffset="17211.652">26037 7752 757 0,'0'0'328'0,"0"0"-237"0,0 0-59 16,0 0-31-16,0 0 3 15,0 0 10-15,69-14 44 0,-48 14-21 16,3 0-28-16,0 0-7 0,-1-2 0 16,1 1-1-16,-3-3 1 0,-1 0 0 15,-4-3 1-15,-1-3-1 0,-5-1 0 16,-2-3 3-16,1-3-1 0,-4 0-1 16,-3-1 1-16,-2 0 2 0,-2 3 7 15,-3 2 8-15,-5 4 2 0,0 3-4 16,-5 5-7-16,-2 1 0 0,-2 8 6 15,-1 5 10-15,-1 3 12 0,-1 3 9 16,10 3 0-16,3 0-5 16,8 1-9-16,2 0-11 0,9 1-3 15,4-1-8-15,5-1-7 0,3 0-3 16,-1-4-1-16,3-1-2 0,1-3-4 16,-1-2-10-16,2-3-17 0,-5-4-38 15,4-2-49-15,0-2-33 0,-2-1-46 16,6-9-51-16,-7 1-113 0,-4-2-153 0</inkml:trace>
  <inkml:trace contextRef="#ctx0" brushRef="#br0" timeOffset="17621.222">26633 7515 893 0,'0'0'112'16,"0"0"-105"-16,0 0 6 0,0 0 37 15,0 0 22-15,0 0-3 0,30 98 23 16,-19-75-42-16,0 2-25 0,3-1-11 16,-3-2-6-16,2-2-4 0,-4-2-1 31,-1-5 3-31,-3-3 12 0,2-4-3 16,-5-2-9-16,2-3 6 0,-1-1 12 15,0-3 15-15,2-4-8 0,0-3-21 16,4-3 2-16,0-2-8 0,1-2-2 15,2-1-1-15,1-1 0 0,2 0-1 16,-1 1 0-16,3 4-1 0,-1 1 0 16,-1 3 1-16,1 5-3 0,-2 2 3 15,-1 3 1-15,-2 5 5 0,0 4 0 16,-3 4-3-16,2 2-2 0,1 3 0 16,1 2-1-16,1 0 0 15,4-1-1-15,0 0 0 0,0 0-7 16,1-4-8-16,2-1-13 0,1-1-7 15,1-5-1-15,-1-3-4 0,-2-3-5 16,3-2-28-16,-3-1-28 0,0-5-19 16,-2-4-8-16,0-4-34 0,6-11-12 15,-2 3-78-15,-5-1-111 0</inkml:trace>
  <inkml:trace contextRef="#ctx0" brushRef="#br0" timeOffset="17871.17">27383 7081 1065 0,'0'0'67'16,"0"0"-17"-16,0 0-31 0,0 0-6 15,0 0 29-15,0 0 37 0,32 123 3 16,-1-65-14-16,4 4-18 0,0-5-20 16,-6-7-21-16,-8-10 2 0,-6-10-5 15,-6-6-1-15,-2-6 1 0,-3-2-4 16,-1 2-2-16,2 0-2 0,0 3-34 15,-1-4-12-15,-2 0-10 0,3-4-13 16,-2-1-61-16,0-4 22 0,1 1-122 16,-3-5-151-16,4-3-132 0</inkml:trace>
  <inkml:trace contextRef="#ctx0" brushRef="#br0" timeOffset="18433.664">27945 7796 969 0,'0'0'97'0,"0"0"-36"0,0 0 22 16,11-24 1-16,-9 18 0 0,1 2 18 15,-1 1-9-15,4 1-38 0,2 1-37 0,6 1-11 0,4 0 1 0,15 3 14 32,12 2 17-32,11 1-5 0,3-2-13 15,-7 0-14-15,-10-2-6 0,-15-2-1 0,-7 0-20 0,-6 0-51 0,-3-3-70 16,7-8-110-16,-5 2-183 0,1-2-431 31</inkml:trace>
  <inkml:trace contextRef="#ctx0" brushRef="#br0" timeOffset="18949.292">27258 7463 952 0,'0'0'46'0,"0"0"-38"16,0 0 19-16,0 0 26 0,-28-10 13 15,34 10 8-15,8 3 39 0,16 0-5 0,18 0-25 0,26-2-21 16,8 0-37-16,0-1-17 0,-12 0-8 31,-18 0-2-31,-10-3-67 0,-13-3-94 16,-12 0-174-16,-10 1-329 0</inkml:trace>
  <inkml:trace contextRef="#ctx0" brushRef="#br0" timeOffset="20626.078">28668 6765 621 0,'0'0'42'0,"0"0"-42"0,0 0 3 15,0 0 60-15,0 0 21 0,65 82-2 16,-15-37-18-16,19 15-27 0,9 7-9 15,0 5 7-15,-6-1 14 0,-10-4 9 32,-7 1-10-32,-5 3 7 0,-11 0-15 15,-10-3-13-15,-11-3-7 0,-10-6-12 16,-13-7-3-16,-15-4-2 0,-15-4-1 16,-14-6 1-16,-10-4 11 0,-7-5 10 15,2-4 1-15,0-5-7 0,2-3-5 16,3-4-2-16,3-3 2 0,9-2-6 15,7 0-5-15,14-4-2 0,10-2-23 16,9-1-51-16,7-1-50 0,6 0-82 16,3 0-157-16,5 0-308 0</inkml:trace>
  <inkml:trace contextRef="#ctx0" brushRef="#br0" timeOffset="21063.68">29440 7115 1194 0,'0'0'95'0,"0"0"-74"16,0 0-8-16,0 0-13 0,-1-30-3 16,-1 29-43-16,1 1-24 0,-2 1-84 15,-1 10-77-15,-1 1-32 0,2-2-83 16</inkml:trace>
  <inkml:trace contextRef="#ctx0" brushRef="#br0" timeOffset="21320.737">29648 7696 912 0,'0'0'202'16,"0"0"-136"-16,0 0-8 0,0 0 45 0,0 0-23 16,0 0-31-16,0 0 39 0,0 0-36 15,20 228-38-15,-37-190 6 0,-15 0-9 16,-12 5-5-16,0-2 1 0,4-13-3 16,11-11 2-16,10-7-6 0,-2-3-22 15,-8 3-64-15,-13 6-121 0,3-2-42 16,5-4-259-16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5T20:01:00.656"/>
    </inkml:context>
    <inkml:brush xml:id="br0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6629 7035 88 0,'0'0'493'0,"0"0"-378"0,0 0-15 0,0 0-19 16,0 0 18-16,-4-25-12 0,3 24-19 15,1 1-19-15,0 0-41 16,0 2-8-16,0 4-11 0,0 6 11 15,1 4 3-15,1 6 11 0,2 10-5 16,3 9-7-16,-1 9 1 0,2 3-2 16,-3-3-1-16,-2-4 0 0,-2-8-11 15,0 0-29-15,-1-2-6 0,0-1-13 16,0-7-35-16,-2-7-40 0,-3 2-42 16,2-6-43-16,-1-3-70 0</inkml:trace>
  <inkml:trace contextRef="#ctx0" brushRef="#br0" timeOffset="190.688">6312 7563 547 0,'0'0'236'0,"0"0"-163"16,0 0-60-16,0 0 9 0,0 0 12 16,0 0 12-16,0 0 26 0,0 0-15 15,221-52-27-15,-146 48-23 16,-8 1-7-16,-3-1 2 0,-5 3-2 15,1 1-1-15,-2 1-1 0,-7 3-17 16,-4-1-32-16,-8 0-63 0,-8 0-63 0,-10-2-63 16,-8 2-84-16</inkml:trace>
  <inkml:trace contextRef="#ctx0" brushRef="#br0" timeOffset="425.132">6225 7053 789 0,'0'0'66'0,"0"0"-19"15,0 0-10-15,0 0-10 0,0 0 15 16,0 0 11-16,0 0 4 0,291-108-28 16,-199 96-18-16,-7 2-6 0,-9 5-5 15,-2 1 0-15,-5 2-7 0,-7 0-22 16,-6 2-27-16,-8 2-66 0,-9 2-88 15,-11-1-66-15,-10 0-155 0</inkml:trace>
  <inkml:trace contextRef="#ctx0" brushRef="#br0" timeOffset="864.962">7343 6824 922 0,'0'0'51'0,"0"0"-51"15,0 0-5-15,0 0-1 0,0 0 6 16,-21 14 18-16,21 8 46 0,3 13-23 15,4 14 10-15,5 13-26 0,2 4-9 16,-1-5-8-16,1-9-4 0,-4-13-2 16,-1-1-2-16,1-3-1 0,-4 0-27 15,-2-7-60-15,0 1-88 0,-2-8-101 16,-1-7-93-16</inkml:trace>
  <inkml:trace contextRef="#ctx0" brushRef="#br0" timeOffset="1334.218">7208 7222 547 0,'0'0'282'0,"0"0"-282"16,0 0-14-16,0 0 14 0,0 0 5 15,0 0 39-15,0 0 27 0,0 0-14 16,108 12-23-16,-74-6-14 0,6 2 2 15,7-1-2-15,1 1 5 16,-5-2-5-16,-3-3-11 0,-5-1-3 16,-1-2-2-16,-1 0 0 0,-5-2 3 15,-5-1 2-15,-6 0-4 0,1-2-1 16,0-1-1-16,2-1-1 0,-1-2-2 16,-4-1-1-16,-3 1-4 0,-6-1-5 15,-5-1 5-15,-1 1 0 0,-5 0 0 16,-6 3 5-16,-2 0 1 0,-5 3 1 15,-2 4 10-15,-4 0-1 0,-3 7 4 16,-1 3 0-16,2 1-7 0,1 3 1 16,5 3 9-16,3 2 7 0,6 2-6 15,5 2 3-15,5 1-4 0,2 1 0 16,8 0-2-16,5-3-9 0,6-1-1 16,4-1 1-16,5-6-3 0,6 0 2 15,9-2-6-15,6-4-11 0,3-6-20 16,-6-2 10-16,-6-7-30 0,-7-5-37 15,-4 0-19-15,-9 0-58 0,-4-1-73 16,-1-9-34-16,-1 2 16 0</inkml:trace>
  <inkml:trace contextRef="#ctx0" brushRef="#br0" timeOffset="1631.255">8098 7235 1 0,'0'0'178'16,"0"0"-39"-16,0 0-12 0,0 0 6 16,0 0-23-16,0 0-24 0,-47-46-17 15,44 47-24-15,2 5-8 16,1 4-11-16,2 2 43 0,4 5-16 15,0 3-26-15,2 2-14 0,2 5-6 16,0 1-2-16,-1 2-4 0,0-1 1 16,2-1 0-16,-2-3-2 0,0-4 3 15,-2-1 4-15,-1-5 8 0,-2-4 9 16,-2-4 10-16,-1-3-4 0,-1-4 4 16,0 0 43-16,0-5 38 0,-1-7-46 15,1-5-28-15,0-4 8 0,0-4 12 16,6-2-14-16,2-2-15 0,4-1-15 15,1 1-11-15,3 1-3 0,-1 3-2 16,2 1-1-16,0 3-4 16,0 5 2-16,-1 2-1 0,0 3-7 15,-3 3-17-15,1 5-40 0,-2 1-43 16,0 2-44-16,4 10-58 0,-4-2-121 16,-1 2-215-16</inkml:trace>
  <inkml:trace contextRef="#ctx0" brushRef="#br0" timeOffset="2084.592">8764 7336 994 0,'0'0'143'0,"0"0"-97"0,0 0-44 15,0 0 15-15,-66-32-2 0,51 32-4 16,-2 2 35-16,3 7-1 0,0 1-23 16,4 4-14-16,2 1 1 0,2 5 5 15,4-1-2-15,2 3 1 0,1-2 0 16,5 2-2-16,4-3-7 0,5-2 1 15,1 1-5-15,3-5 8 0,1-2-5 16,1-3 1-16,0-4-4 0,-2-4 0 16,1-1-1-16,-3-6 2 0,-2-1 0 15,0-1 2-15,-3 0 0 0,0 0 1 16,-2 1 5-16,-1 2 6 0,-1 2 4 16,0 0-1-16,-2 1-1 0,1 3-7 15,0 0-9-15,1 0-1 0,2 0-1 16,1 3-15-16,2 0-37 0,0-2-17 15,1 0-39-15,1-1-45 0,0 0-30 16,7-8-74-16,-5 1-55 16,-4-2-74-16</inkml:trace>
  <inkml:trace contextRef="#ctx0" brushRef="#br0" timeOffset="2272.418">9142 6900 533 0,'0'0'68'0,"0"0"-14"15,0 0 21-15,0 0 40 0,0 0 9 16,0 0-3-16,5-51-49 0,-5 61-71 16,2 10 28-16,1 14 8 0,3 15-11 15,3 16-13-15,1 4-7 0,1 1-1 16,-1-4-5-16,-3-8-1 0,1-1-60 16,0-1-55-16,2-4 0 0,0-7-18 15,-1-3-23-15,0-11 5 16,-3-10-6-16,-3-7-197 0</inkml:trace>
  <inkml:trace contextRef="#ctx0" brushRef="#br0" timeOffset="2760.022">9125 7252 829 0,'0'0'240'0,"0"0"-171"0,0 0-41 16,0 0 13-16,0 0-27 0,0 0-12 15,0 0 9-15,0 0 16 16,74-6-17-16,-31 13-5 0,9-1-5 16,0 0-15-16,-5 0-6 0,-12-2-5 15,-12-2-2-15,-7 0-9 0,-2-2 5 16,0 0-1-16,-1 1 16 0,-3 0 17 0,-3-1 2 16,-6 1 3-16,-1 1 8 0,-4 2 31 15,-4 3 30-15,-2 1-5 0,-4 4-14 16,-1 0-13-16,0 2-18 0,2 1-10 15,-1 0-3-15,6 0 1 16,3-1-6-16,3 1-4 0,4-2 2 16,6-1-2-16,7-1-2 0,2-2-20 15,5-2-16-15,1-2-22 0,1-2 12 16,1-1 3-16,-1-2 14 0,-1-2 3 16,-3-3 4-16,-3-1 22 0,-4-2 4 15,-3-1 8-15,-5-2 23 0,-4-2 16 16,-1-2 7-16,-7-1-1 0,-5-2-1 15,-1-1 3-15,-3 2 5 0,0 0-16 16,-1 1-29-16,0 3-13 0,0 1-6 16,2 1-2-16,1 2-9 0,4 1-23 15,5 1-30-15,3 3-16 0,2 1-65 16,6 3-59-16,13 0-127 0,-1 3-14 16,0-1-24-16</inkml:trace>
  <inkml:trace contextRef="#ctx0" brushRef="#br0" timeOffset="3033.766">9752 7325 81 0,'0'0'410'0,"0"0"-395"0,0 0 11 15,0 0 9-15,0 0 0 0,38 61 0 16,-29-45 10-16,2-1-13 0,-1 1-22 31,-1-2-8-31,0 0 1 0,0-3 6 16,-5-4 28-16,0 0 21 0,-3-5 24 15,-1-1 1-15,0-1 31 0,0-3 39 16,-1-5-13-16,-1-4-25 0,2-3 15 16,0-3-5-16,2-4-24 0,5-3-35 15,4 0-26-15,3 0-31 0,4 0-8 16,1 4-1-16,5 1-2 0,1 5-4 16,2 2-6-16,0 3-32 0,0 5-30 15,0 0-31-15,-2 4-60 0,8 1-87 16,-6 1-146-16,-4 2-420 0</inkml:trace>
  <inkml:trace contextRef="#ctx0" brushRef="#br0" timeOffset="5659.044">11974 7089 846 0,'0'0'100'0,"0"0"-81"15,-16 30-16-15,11-8 5 0,0 2 59 16,3 3-25-16,1-2-14 0,1-3-7 16,0-1 2-16,0-3-16 0,0-1-4 15,0-3-3-15,1-3-10 0,2-4-39 16,1-5-52-16,6-6-67 0,0-3-31 15,0-7-197-15</inkml:trace>
  <inkml:trace contextRef="#ctx0" brushRef="#br0" timeOffset="5805.875">11905 6770 720 0,'0'0'269'15,"0"0"-242"-15,0 0-19 0,0 0-6 16,0 0-2-16,0 0-5 0,0 0-53 15,0 0-67-15,3 1-75 0,19 3-187 16</inkml:trace>
  <inkml:trace contextRef="#ctx0" brushRef="#br0" timeOffset="6165.277">12495 6619 264 0,'0'0'544'0,"0"0"-433"0,0 0-56 15,0 0 80-15,0 0-16 0,0 0-15 16,0 0-37-16,0 0-36 15,-21 13-27-15,22 1 4 0,2 4 5 16,2 7 5-16,3 11 3 0,0 13 3 16,0 15-7-16,-3 4-8 0,-3-3-5 15,-2-7-1-15,-3-13 1 0,-1-4-4 16,1-6-19-16,-1-7-8 0,2-6-11 16,0-5-17-16,0-3-60 0,-1 1-51 15,2 4-19-15,-2-2-155 0,1-8-203 0</inkml:trace>
  <inkml:trace contextRef="#ctx0" brushRef="#br0" timeOffset="6337.124">12335 6990 1177 0,'0'0'86'0,"0"0"-80"15,0 0 24-15,0 0 16 0,0 0-1 16,0 0-9-16,0 0 11 0,175-39-37 15,-116 34-10-15,-2 1-21 0,-9 3-30 16,-6 0-44-16,-3 1-54 0,-10 0-92 16,-7 0-207-16</inkml:trace>
  <inkml:trace contextRef="#ctx0" brushRef="#br0" timeOffset="7372.391">13005 7147 617 0,'-5'-3'150'0,"0"2"-114"16,1 1-32-16,0 0 18 0,2 4 16 15,0 5-12-15,1 4 3 0,1 3-10 16,2 2 5-16,4 4-3 0,1 2 4 16,0 0-9-16,0 0-4 0,1-1 6 15,-1-3 5-15,-1 0 5 0,-2-5-4 16,-1-1-3-16,-1-4 7 0,-2-2 3 16,1-3 4-16,-1-4 15 0,2-1 30 15,-2-4 27-15,0-5-14 0,1-3-59 16,0-7-14-16,1-3 9 0,2-1 1 15,0-4-11-15,2-1-14 0,1 0-4 16,1 4-1-16,2 0-3 16,0 5-10-16,0 2-27 0,2 3-36 15,-1 2-41-15,3 5-25 0,0 3-43 16,7 4-38-16,-6 2-59 0,0 2-69 31</inkml:trace>
  <inkml:trace contextRef="#ctx0" brushRef="#br0" timeOffset="7591.187">13478 6870 889 0,'0'0'154'15,"0"0"-142"-15,0 0 5 0,0 0 50 16,0 0-22-16,0 0-31 0,-46-7-14 16,46 12-4-16,1 4-9 0,4 0-39 15,4 5-57-15,4 10-93 0,-1-5-79 16,0-1-165-16</inkml:trace>
  <inkml:trace contextRef="#ctx0" brushRef="#br0" timeOffset="7888.312">13657 7452 763 0,'0'0'95'0,"0"0"-64"15,0 0 72-15,0 0-72 0,0 0 11 16,0 0 33-16,0 0-30 0,0 0 12 15,98 244-44-15,-81-185 4 0,-8-6 11 16,-9-4 2-16,-10-11 9 0,-7-4 8 16,-2-6 13-16,0-8-8 0,1-7 27 15,-4-1-2-15,-9 2-15 0,-11 0-5 16,-11-2-4-16,1-4-34 16,7-5-13-16,11-3-6 0,9 0-43 15,6 0-74-15,3 0-93 0,-10-5-89 16,6 0-168-16</inkml:trace>
  <inkml:trace contextRef="#ctx0" brushRef="#br0" timeOffset="14388.261">7680 9056 638 0,'0'0'29'0,"-2"0"20"16,2 1-25-16,1 5-8 0,5 2 60 16,1 5-57-16,-1 0 95 0,-1 2-60 15,0 0-26-15,-1-2-7 0,1 1 8 16,-1-1-7-16,0-1-17 0,-3-1 0 16,1-2-5-16,0-2-9 15,-1-2-66-15,0-3-90 0,0-2-95 16,-1 0-131-16</inkml:trace>
  <inkml:trace contextRef="#ctx0" brushRef="#br0" timeOffset="14544.506">7504 8763 681 0,'0'0'4'0,"0"0"-4"16,0 0-51-16,0 0 3 15,0 0-4-15,0 0-55 0,0 0-89 16</inkml:trace>
  <inkml:trace contextRef="#ctx0" brushRef="#br0" timeOffset="15061.785">8016 8542 551 0,'0'0'148'0,"0"0"-99"16,0 0-4-16,0 0 22 0,0 0-16 16,-8-33-24-16,8 36-5 0,2 6 2 15,3 6 21-15,2 8-2 0,2 10 0 16,3 13-14-16,1 11-7 0,1 4-9 16,-2-4-4-16,-1-8-5 0,-4-8-1 15,-1-5-2-15,0-8-1 0,0-3 0 16,-3-9-25-16,1 0-32 0,-2 2-24 15,0 1-51-15,-1 6-67 0,-1-5-69 16,-1-5-65-16</inkml:trace>
  <inkml:trace contextRef="#ctx0" brushRef="#br0" timeOffset="15240.11">7870 8907 868 0,'0'0'10'0,"0"0"-6"0,0 0-1 16,0 0 24-16,0 0-10 0,0 0 24 16,0 0 6-16,0 0-28 0,234-4-17 15,-181 12-2-15,-7 3-19 0,-10-1-59 16,-12-2-67-16,5 3-53 0,-8-4-86 16</inkml:trace>
  <inkml:trace contextRef="#ctx0" brushRef="#br0" timeOffset="15615.125">8409 8955 687 0,'0'0'14'0,"0"0"-14"0,0 0 0 16,0 0 7-16,0 0 11 15,0 0 43-15,0 0-4 0,0 0-25 16,88 80-25-16,-71-58 18 0,0 2-4 15,-3-1-12-15,-1-2 0 0,-4-3 5 16,-4-1 6-16,-3-3-3 0,-2-3 12 16,0 0 8-16,-4-3-5 0,-2-1 5 15,1-3-5-15,-2-1 5 0,-1-3 11 16,0-4 5-16,0-5-4 0,-1-2-9 16,0-4-3-16,1-3-2 0,2-3 1 15,3-2 4-15,3-4-8 0,1 0-11 16,7-3 0-16,7 0-10 15,4 1 0-15,6 1-2 0,10-3-1 16,7 3-2-16,9 1 1 0,-2 6-3 16,-10 7-2-16,-12 8-2 0,-11 5 0 15,-1 1-25-15,2 2-71 0,2 4-59 16,8 7-77-16,-5-3-147 0,-4 1-296 0</inkml:trace>
  <inkml:trace contextRef="#ctx0" brushRef="#br0" timeOffset="22796.62">9140 9265 94 0,'0'0'192'0,"-1"0"-173"15,1 0 33-15,0 0-32 0,0 1 25 16,-1 0 8-16,1-1 27 0,0 1-2 16,0-1 20-16,0 0-22 0,0 1-3 15,0 0-18-15,0 0-8 0,0-1-29 16,1 1-4-16,0-1-10 0,1 0-4 16,6-1-36-16,0-2-166 0,1-4-277 15</inkml:trace>
  <inkml:trace contextRef="#ctx0" brushRef="#br0" timeOffset="26696.84">9194 9482 534 0,'0'0'68'0,"0"0"-40"0,-21 2 22 16,12-1-44-16,0-1 101 0,-1 0-95 15,2-1 22-15,0-2 15 0,2-1-1 16,1 0-36-16,1-1 9 0,1-1 6 16,2 0-3-16,1-1-2 0,2 0-7 15,3 0-7-15,1 1-3 0,1 1-2 16,2 0-2-16,-1 2-1 0,0 0 0 16,0 1 0-16,-2 1 0 15,-1 0-1-15,-2 1-1 0,-2 0-1 16,-1 0 3-16,0 0 0 0,-2 2 4 15,-2-1 2-15,-2 0 2 0,-2 0 0 16,2-1-3-16,-1 0 5 0,1-3-3 16,2 0-1-16,1-1-2 0,1 0-2 15,2 0-2-15,2 0-1 0,1 0-1 16,1 2-3-16,1 0 3 0,1 1 2 16,0 1 0-16,-1-1 0 0,1 1 2 15,-2 0 0-15,-2 0 3 0,-1 0-2 16,0 0 3-16,-1 0 9 0,0-1 14 15,0 0 2-15,-2-1-10 16,0 0-14-16,0-2-2 0,1 1 1 16,0-1-2-16,1-1-3 0,1-1-1 15,3 1-3-15,2-2 1 0,2 3-1 16,0 1 0-16,-2 3-1 0,1 0 1 16,-1 5-1-16,-1 2 0 0,0 2 3 15,-2 0 0-15,-2 0 1 0,-1 0 1 16,-1-1 2-16,-4-1 0 0,-1-1 7 15,0-1 7-15,-1-2 8 0,1-3-3 16,-1 0 10-16,1-4 0 0,1-3-11 16,2-1-12-16,0-2-5 15,3 0-3-15,0 0 0 0,1-1-2 16,3 1 0-16,1 2 1 0,0 1 0 16,2 2-1-16,-2 3 0 0,0 2-3 15,-1 2-1-15,0 5 5 0,-3 2 2 16,0 2-1-16,-1-2 0 0,0 2 2 15,-4-2 0-15,0-1-1 0,0-2 3 16,-1-1 9-16,-1-2-1 0,3-2-3 16,-1-1 5-16,2 0 2 0,0-4-7 15,2-3-7-15,0-2-3 0,0-1 0 16,3 0-5-16,0 0-3 0,1 2-2 16,-2 1-1-16,0 2 2 0,0 2 4 15,-2 3-1-15,0 0-8 0,0 1-3 16,-2 3 9-16,-1 2 5 0,0 1 2 15,-2 0-5-15,2 0-17 0,0-2-44 16,3 1-69-16,1-1-101 0,4-3-196 16</inkml:trace>
  <inkml:trace contextRef="#ctx0" brushRef="#br0" timeOffset="27687.605">9992 9101 552 0,'0'0'63'0,"0"0"-40"15,0 0-5-15,0 0-1 0,0 0 47 32,0 0 17-32,0 0 41 0,-5-59-31 15,2 50-19-15,-2 2-19 0,0 0-13 16,-2 2-2-16,-3 2-9 0,0 0-4 15,-1 2-1-15,-2 1-3 0,-2 0-8 16,-2 4-8-16,1 2 1 0,-2 4-1 16,0 2 9-16,3 3 9 0,2 1-7 15,1 4-2-15,6 0 1 0,2 1-2 16,4 1-2-16,2-1-4 0,6-2-4 16,7-2-3-16,5-2-2 0,10-1-4 15,12-5-13-15,9-3-20 0,3-3-27 16,-4-4-25-16,-8-6-15 0,-12-1-11 15,-7-1-24-15,-8 2-19 0,4-8-19 16,-3 2-77-16</inkml:trace>
  <inkml:trace contextRef="#ctx0" brushRef="#br0" timeOffset="27972.597">10220 9031 508 0,'0'0'247'0,"0"0"-158"15,0 0-16-15,0 0-12 0,0 0 1 16,0 0-34-16,0 0 7 0,-23 5 13 15,23 8-9-15,0 5-8 0,4 4 1 16,2 2-9-16,3 1-11 0,0-1-6 16,3-1-3-16,3-4-1 0,1-3 3 15,5-3-3-15,1-3-2 0,0-3 0 16,1-5-3-16,0-2 2 0,-3-3 1 16,-2-6 1-16,-3-2 5 0,-5-3-1 15,-2-3 3-15,-1 0 24 0,-5-4 13 16,-2 0 2-16,-4-1-10 0,-2 1-17 15,-1 1-20-15,1 2-1 0,-2 2-21 16,0 3-10-16,2 1-13 16,1 2-15-16,2 2-31 0,2 1-58 15,5-5-102-15,3 3-132 0</inkml:trace>
  <inkml:trace contextRef="#ctx0" brushRef="#br0" timeOffset="28316.552">10559 8973 900 0,'0'0'0'0,"0"0"-4"0,0 0 4 16,0 0 9-16,0 0 8 16,0 0 41-16,0 0 5 0,63 71-36 15,-51-59-7-15,0-2 7 0,-2 0 7 16,-1-1-1-16,-1-2-7 0,-3 0 13 15,-1-3 4-15,-1-1 0 0,-2-2-5 16,0-1 5-16,-1 0 22 0,0-4 13 16,-1-5-19-16,-1-1-6 0,0-5-4 15,1-3-3-15,-1-2-14 0,2-3-15 16,0 0-7-16,2-4-10 0,3 1 0 16,0 1 1-16,1 1-1 0,2 2-6 15,1 3-16-15,1 2-17 16,1 3-23-16,1 2-34 0,-1 3-35 15,3 1-52-15,4 5-56 0,-3 2-75 16,-3 1-164-16</inkml:trace>
  <inkml:trace contextRef="#ctx0" brushRef="#br0" timeOffset="28681.247">10927 8992 368 0,'0'0'167'0,"0"0"-66"0,0 0-17 16,0 0 25-16,0 0-28 0,0 0 16 16,25 66-4-16,-19-55-37 0,-2 0-23 15,0-3-16-15,-2-2-6 0,0-1 12 16,-2-1 8-16,0-3 4 0,-1-1 12 16,-3-1 4-16,-1-5-9 0,1-1 1 15,-2-1 7-15,-1-5 2 0,2 0-8 16,1-3-4-16,1-2-9 0,1-1-16 15,2-2-4-15,0-2-3 0,5 0-7 16,1-2 1-16,3 3-1 0,-1 2 0 16,2 4-1-16,0 4-2 0,0 2 2 15,0 3-1-15,1 2 0 0,0 1 0 16,-1 3 0-16,1 0-1 0,1 1 2 16,-1 0-2-16,2 4-4 0,-1-2-23 15,0 3-18-15,2-2-13 0,-2 2-18 16,2 1-26-16,-2-1-37 0,-1-1-41 15,6 2-71-15,-4-1-58 0,-1-2-78 16</inkml:trace>
  <inkml:trace contextRef="#ctx0" brushRef="#br0" timeOffset="29264.092">11321 8921 799 0,'0'0'98'0,"0"0"0"15,0 0-75-15,5-6 15 0,2 8-19 16,4 0 11-16,4 3 42 0,1 0-17 15,3 1-30-15,2-1-15 0,0-1-4 16,2-1-1-16,0-1 5 0,-3-2 3 31,-1-2-3-31,-1-2-6 0,-4-3-4 16,0-3 0-16,-6 0-7 0,-3-2-3 16,-4 1 3-16,-2-3 0 0,-6 0 3 15,-3 1 1-15,-4 0-1 0,0 2 3 16,-4 2 1-16,-1 3-3 0,1 3 0 15,-4 3 1-15,1 0-3 0,1 7 2 16,0 4 3-16,2 5 7 0,4 3 1 16,3 5 7-16,3 0-1 0,6 3-2 15,2-2-4-15,8 0-4 16,5-2-4-16,5-1-6 0,5-4-32 16,3-1-49-16,2-4-65 0,11-3-82 15,-8-4-108-15,-4-4-12 0</inkml:trace>
  <inkml:trace contextRef="#ctx0" brushRef="#br0" timeOffset="29629.969">11638 8909 636 0,'0'0'65'16,"0"0"9"-16,0 0-12 16,0 0 15-16,0 0-15 0,0 0 14 15,0 0 17-15,22 19-33 0,-15-7-31 16,-1 2-11-16,2-1-3 0,1 1 0 15,1-2-3-15,-1-1-2 0,4-1-3 16,-1-1-3-16,-1-2-2 0,2-2 0 16,-2-4 2-16,2-1 0 0,-2-3 4 15,0-5-2-15,2-2 17 0,-2-1 7 16,0-1-5-16,1-2 0 0,0-3-4 16,0 2 2-16,-1 1 1 0,1 1-7 15,-1 3-3-15,-1 3-5 16,0 2-4-16,0 4-1 0,-1 1 2 15,-1 2-5-15,3 4 7 0,-1 2-8 16,3 2 1-16,2 1-1 0,2 1-1 16,4 0 0-16,2-2 0 0,2-1-12 15,0 0-25-15,1-5-18 0,0-1-20 0,0-2-43 16,-1-1-39-16,5-5-114 0,-7-3-86 16</inkml:trace>
  <inkml:trace contextRef="#ctx0" brushRef="#br0" timeOffset="29834.439">12386 8426 559 0,'0'0'99'0,"0"0"-18"0,0 0 12 16,0 0-30-16,0 0 38 0,0 0-2 16,14 72 5-16,-5-27-31 0,1 15-31 15,3 3-19-15,-2-2-9 0,0-7-11 16,1-8-3-16,2-1-11 0,5-3-24 15,-1-2 30-15,2-5-17 0,-3-8-60 16,-3-5-12-16,-3-8-19 0,2 2-47 16,-3-3-89-16,-2-4-135 0</inkml:trace>
  <inkml:trace contextRef="#ctx0" brushRef="#br0" timeOffset="30006.321">12350 8842 1130 0,'0'0'141'0,"0"0"-79"0,0 0 2 16,0 0-32-16,0 0-16 0,0 0 0 15,0 0 18-15,0 0-25 0,194-14-9 16,-145 17-42-16,-11-1-37 0,-10-2-50 16,-5 0-35-16,-8 0-84 0,0 0-201 15</inkml:trace>
  <inkml:trace contextRef="#ctx0" brushRef="#br0" timeOffset="30443.82">13087 9083 935 0,'0'0'185'0,"0"0"-75"15,0 0 9-15,0 0 27 0,0 0 4 16,0 0-21-16,132 4-10 0,-73-7-53 16,3-3-33-16,-5-1-20 15,-7 1-11-15,-11 0-2 0,-2 1-56 16,-2-2-118-16,-9 0-185 0,-5 0-378 0</inkml:trace>
  <inkml:trace contextRef="#ctx0" brushRef="#br0" timeOffset="30975.22">14389 8635 991 0,'0'0'169'0,"0"0"-69"16,0 0-63-16,0 0 17 0,0 0 24 15,0 0-26-15,85-38 4 16,-57 35 0-16,10 1-16 0,10-1-19 15,6 3-10-15,1 0-7 0,-8 1 0 16,-12 2-4-16,-12 0-3 0,-6 1-35 16,-3-1-35-16,0 2-36 0,0 2-57 15,-4 2-59-15,-10 6-86 0,-1-1-76 16</inkml:trace>
  <inkml:trace contextRef="#ctx0" brushRef="#br0" timeOffset="31150.325">14457 8819 863 0,'0'0'223'16,"0"0"-141"-16,0 0 46 0,0 0 3 0,0 0 0 15,0 0-42-15,0 0-33 0,0 0-14 16,0 0-31-16,319-14-11 0,-273 7-36 16,-10 1-68-16,-1-1-87 0,-10 3-175 15,-5 0-374-15</inkml:trace>
  <inkml:trace contextRef="#ctx0" brushRef="#br0" timeOffset="32828.25">15658 8334 511 0,'0'0'124'0,"0"0"-124"16,0 0 174-16,0 0-98 0,0 0 114 15,0 0-111-15,-33-9-24 0,30 19-34 16,1 6 1-16,2 8 8 0,3 14-4 16,7 15-1-16,3 14 2 0,4 3-7 15,0-6 7-15,0-10-11 0,-5-12 1 16,-3-8-1-16,-2-10-1 0,-4-6-3 15,-1-5-5-15,1 0-3 0,-1-1 2 32,1-1 5-32,-1-6-2 0,1-5 2 15,1-2 14-15,1-8-4 0,2-5-12 16,1-6-5-16,2-10-2 0,1 0-2 16,-1-1 0-16,3-6-2 0,-3 8 0 15,0-2 1-15,0 3 1 0,-1 11 0 16,-1 1 1-16,-2 6 1 15,-1 6-1-15,0 5 0 0,1 1 5 16,-1 7 10-16,0 4 11 0,3 3-2 16,2 2-9-16,2 1-7 0,3 1-4 15,4-1-2-15,5-1 0 0,1-2 1 16,1-3-3-16,2-1 2 0,-1-1 0 16,-1-3 0-16,0-1-2 0,-1-3 3 15,0-3-4-15,-2 0 0 0,-1-7-1 16,0-3-4-16,-3-4 1 0,0-2-5 15,0-2-2-15,-4-3-5 0,0 0 6 16,-5 1 5-16,-3 4 5 0,-4 3 2 16,-3 5 11-16,-3 2 15 0,-4 5-8 15,-4 1-5-15,-4 8-2 0,-1 3 2 16,-2 5 2-16,1 2 5 0,4 1 1 16,3-1-7-16,4 1-5 0,5-3-7 15,1-1-3-15,6 1 0 0,3-3-1 16,1 0-6-16,5-1-12 0,3-1-14 15,3-1-7-15,2-1 2 0,2-2-35 16,-1-1-60-16,1-1-69 0,2-4-52 16,10-2-40-16,-7-6-23 0,-3 0-118 15</inkml:trace>
  <inkml:trace contextRef="#ctx0" brushRef="#br0" timeOffset="33234.483">16699 8617 575 0,'0'0'307'0,"0"0"-149"16,0 0-120-16,-42-6 50 0,29 6 6 16,0 0 1-16,0 4-17 0,0 2-24 15,2 2-12-15,0 2-16 16,1 3-8-16,1 2-4 0,2 1 2 16,0 2 0-16,6-1-7 0,1 0-5 15,1-1-4-15,8 0 0 0,-1-2-5 16,4-2-3-16,0-2-2 0,1-3-3 15,1-4-2-15,0-3 1 0,2 0-2 16,-2-7 10-16,-1-2 6 0,0-5 2 16,-2-2 3-16,-2-3 4 0,-3-2 9 15,-1 1 9-15,0 0 8 0,-2 3 7 16,-2 4 0-16,0 3-3 16,-1 3 3-16,0 5 3 0,0 1-8 15,0 1-18-15,0 5-19 0,1 3 0 16,4 3 0-16,1 2 0 0,2 1 0 15,2 2 0-15,2-1-10 0,2-1-10 16,2 1-8-16,1 0-3 0,2-3-22 16,0-1-31-16,2 0-34 0,3-3-25 15,0-2-40-15,12-4-49 0,-6-1-107 16,-5-1-180-16</inkml:trace>
  <inkml:trace contextRef="#ctx0" brushRef="#br0" timeOffset="33562.599">17346 8602 804 0,'0'0'340'16,"0"0"-143"-16,0 0-186 0,0 0 44 15,0 0 17-15,-101-12 5 0,79 18-24 16,2 4-19-16,1-1-2 0,3 2-19 16,5 1-7-16,3 1-3 0,4 1-2 15,3 0 1-15,1 2-2 0,6 0-1 16,2 1-4-16,5 1-5 0,1-1-9 16,4-1-17-16,-1-2-3 0,2-1-14 15,-1-5-50-15,0-1 74 0,1-4-57 16,-3-3-19-16,2-7 2 0,-3-4-36 15,1-5-28-15,-3-4 5 0,4-18-15 16,-3 5-39-16</inkml:trace>
  <inkml:trace contextRef="#ctx0" brushRef="#br0" timeOffset="33751.13">17435 8223 650 0,'0'0'217'0,"0"0"-157"0,0 0 22 16,0 0 17-16,0 0 6 0,0 0 0 15,0 0-7-15,0 0-24 0,-55 189-17 16,61-124-15-16,2 0-8 0,1-6-2 16,0-8-19-16,3-2-12 0,-3-3-1 15,3-3-51-15,-1-2-18 0,-2-5 2 16,-1-7-55-16,4-6-136 0,-3-7-170 16</inkml:trace>
  <inkml:trace contextRef="#ctx0" brushRef="#br0" timeOffset="34047.852">17750 8817 1215 0,'0'0'240'0,"0"0"-233"0,0 0 16 15,0 0 52-15,0 0 59 0,0 0-6 16,248 12 6-16,-171-12-53 16,-4 0-71-16,-10 2-10 0,-5-2 0 15,-7 0 0-15,-9 0 0 0,-6 0 0 16,-8 0 0-16,-4 0-185 0,-8 0-159 15,-7-2-254-15</inkml:trace>
  <inkml:trace contextRef="#ctx0" brushRef="#br0" timeOffset="38929.512">7189 10236 637 0,'0'0'108'16,"0"0"-64"-16,0 0-44 0,0 0 0 15,0 0 24-15,0 0 54 0,0 0 28 16,11 58-31-16,-9-44-25 0,0 2-14 15,0-1 1-15,0-1-1 0,-1-1 3 16,0-1-1-16,0-4-3 16,0-1-10-16,-1-3 3 0,0-2-2 15,0-2 9-15,0 0 5 0,0-8 20 16,0-4-25-16,-3-6-19 0,1-6-6 16,0-7-3-16,2-9-5 0,2-7 0 15,4 0 0-15,4 3-1 0,-1 9-1 16,2 12-2-16,-3 7-6 0,3 2 8 15,2 0-6-15,4 0 2 0,2 2 0 16,3 6-2-16,1 5-3 0,0 1 3 16,0 8-1-16,2 5-3 0,0 3-17 15,-2 3-4-15,2 0-9 0,-3 3-23 16,0-2-16-16,-1 1-11 16,-1-3-4-16,-1-2 21 0,-4 0-2 15,-2-3 17-15,-4 0 42 0,-2-2-27 16,-1-3-19-16,-5-2 62 0,1-3 4 15,-2-2 16-15,0-1 36 0,0 0 33 16,0 0 1-16,0 0-6 0,1-3-31 16,1-2-25-16,3-2-9 0,0-2-7 15,3 0-4-15,1-1-5 0,1 0-1 16,1 0-1-16,2-1 0 0,-1 2 0 16,1-2 0-16,-1 1-1 0,-2-1 2 15,-3 1 1-15,0 1-1 0,-4 0 1 16,-3 2 4-16,0 0-4 0,-4 0 5 15,-4 3-1-15,0 0-7 0,-3 2 1 16,-2 2 5-16,1 2-2 0,-3 6 0 16,2 4 5-16,-1 5-4 0,-1 6 9 15,3 2 6-15,3 4 3 0,4 1 0 16,5-1 8-16,4-2-13 0,9-3-8 16,3-4-10-16,8-4-11 0,8-3-26 15,11-4-52-15,7-5-1 0,3-4-63 16,-7-9-39-16,-7-5-37 0,-16 2-38 15,-4 0-154-15</inkml:trace>
  <inkml:trace contextRef="#ctx0" brushRef="#br0" timeOffset="39134.613">8106 9707 929 0,'0'0'38'16,"0"0"12"-16,-3-11-12 0,3 11-7 15,0 4-27-15,1 8 0 0,2 8 51 16,2 12-2-16,3 13-31 0,1 13-14 16,1 4-5-16,-1 0-3 0,-1-5-6 15,-3-9-22-15,-2-3-54 0,0-4-57 16,-2-13-143-16,-1-7-124 0</inkml:trace>
  <inkml:trace contextRef="#ctx0" brushRef="#br0" timeOffset="39337.726">7955 10006 821 0,'0'0'175'0,"0"0"-82"0,0 0-32 16,0 0 26-16,0 0-50 0,0 0-25 15,0 0 18-15,0 0 11 0,92-21-19 16,-38 26-17-16,4 0-5 0,-2 0-16 15,-8 1-23-15,-8-4-14 0,0 1 1 16,-4 0-9-16,-7-2-8 0,0 1-99 16,-9-1-139-16,-6-1-195 0</inkml:trace>
  <inkml:trace contextRef="#ctx0" brushRef="#br0" timeOffset="39634.589">8458 10125 839 0,'0'0'199'0,"0"0"-154"0,0 0 6 15,0 0 12-15,0 0-15 0,0 0-4 16,0 0 34-16,0 0-11 0,82 91-5 16,-50-84-38-16,7-4 1 0,-3-3-3 15,-3 0-2-15,-6-3 5 0,-8-5 0 16,3 0 3-16,1-3-16 0,-5-1-10 15,-4 1 2-15,-6-1 4 0,-4 0 4 16,-4-2 8-16,-3-1-5 0,-5 0-11 16,-2 0-4-16,-1 1-33 0,0 0-51 15,2 3-44-15,1 3-28 0,8-1-50 16,0 3-75-16,4 0-140 0</inkml:trace>
  <inkml:trace contextRef="#ctx0" brushRef="#br0" timeOffset="39951.055">8940 10104 616 0,'0'0'169'0,"0"0"-157"0,0 0 9 16,0 0-10-16,0 0 20 0,0 0-10 15,0 0 18-15,0 0 0 0,63 67-39 16,-54-57-1-16,-1-1 1 0,-2-2 5 15,-1-1 1-15,-3-2 15 0,0-2 33 16,-1-2 4-16,-1 0 10 0,0-1 15 16,-1-4-16-16,-1-1-1 0,0-4 8 15,1-1 8-15,1-3 2 0,0-1-11 16,5-1-29-16,3-4-27 0,2 2-11 16,1 0-6-16,3 0 2 0,0 2-2 15,1 2-7-15,0 1-9 0,0 4-10 16,-1 1-10-16,1 3-22 0,-2 1-25 15,2 2-40-15,-2 2-61 0,3 0-82 16,-2 2-132-16</inkml:trace>
  <inkml:trace contextRef="#ctx0" brushRef="#br0" timeOffset="40724.326">9415 10035 845 0,'0'0'111'0,"0"0"-26"16,-3-5-40-16,3 4-3 0,0 1-2 16,2 0 3-16,1 3 33 0,1 1-25 15,2 3-24-15,-2 4-13 0,2 2-1 16,0 2 3-16,-2 2 4 0,-1 1-1 16,-1 0 3-16,0 0-11 0,0 0 1 15,-1-2-6-15,0-2-1 0,-1-4-3 16,0-2 2-16,0-3-1 0,0-3 16 15,0-2 10-15,1 0 5 0,0-4-16 16,2-3 2-16,1-3-16 0,3-2-4 16,2-2 0-16,1-3-1 0,2 0 1 15,1-2-1-15,3-2 2 0,-2 1-2 16,3 0 1-16,-1 3 0 0,0 3-1 16,0 2 1-16,0 5 4 0,-2 3-4 15,0 3 0-15,-3 1-1 0,-1 4-1 16,0 4 1-16,0 5 1 0,-2 0 1 15,0 3-1-15,0 2 0 0,-2 0 0 16,-1 0-1-16,0-1-21 0,0-1-35 16,-2 0-37-16,3-1-42 0,-1 4-56 15,-1-3-123-15,0-3-191 0</inkml:trace>
  <inkml:trace contextRef="#ctx0" brushRef="#br0" timeOffset="42201.158">11128 9905 420 0,'0'-3'152'0,"1"-1"-74"0,0 0-44 15,0 2-2-15,4 0 44 0,-2 2 4 16,2 6-5-16,1 3-21 0,3 5-8 16,1 4 5-16,1 3 3 0,-2 3-8 15,1 0-24-15,-2-1-7 0,-1-1-6 16,-1-1-8-16,-2 1-1 0,-1-2-29 15,-3 1-100-15,-2 4-102 0,-3-4-118 16,0-6-126-16</inkml:trace>
  <inkml:trace contextRef="#ctx0" brushRef="#br0" timeOffset="42607.406">11101 9702 919 0,'0'0'87'0,"0"0"-28"16,0 0-47-16,0 0 49 0,-31-31-28 16,28 27-28-16,0 2-5 0,3 2-2 15,1 0-109-15,13 7-106 0,-1 2-76 16,1-2-203-16</inkml:trace>
  <inkml:trace contextRef="#ctx0" brushRef="#br0" timeOffset="42874.639">11540 9608 969 0,'0'0'125'0,"0"0"-84"0,0 0-21 31,0 0 28-31,0 0 21 0,0 0-44 16,0 0-5-16,0 0 31 0,27 20-20 16,-16 12-17-16,4 13-6 0,3 8-5 15,1 6 1-15,-3-5-1 0,-2-4-3 16,-3-7-11-16,-2-3-71 0,1-4-67 16,-3-5-102-16,-4-9-25 0,-1-8-200 15</inkml:trace>
  <inkml:trace contextRef="#ctx0" brushRef="#br0" timeOffset="43077.733">11505 9913 1083 0,'0'0'23'0,"0"0"5"15,0 0 55-15,0 0-14 0,0 0-13 16,0 0 4-16,0 0-9 0,0 0-35 15,189-37-13-15,-142 41-3 0,-5-2-18 16,-5 0-16-16,-10 0-18 0,-6-2-58 16,5 2-81-16,-5 0-147 0,-4-2-147 0</inkml:trace>
  <inkml:trace contextRef="#ctx0" brushRef="#br0" timeOffset="43374.61">12008 10072 159 0,'0'0'293'15,"0"0"-277"-15,0 0 57 0,0 0 73 16,0 0-48-16,0 0 10 0,0 0 0 16,0 0 1-16,60 81-33 0,-60-81 22 15,-2-4 34-15,-3-2-37 16,-1-4 2-16,2-3-15 0,0-1-17 15,3-2-30-15,1-2-12 0,5 1-7 16,2-1-9-16,3 2-4 0,1 2-1 16,1 0-2-16,0 2 2 0,1-1-2 15,1 2-1-15,0 1-5 0,3 0-13 16,-2 0-30-16,3 1-33 0,1 1-34 16,0 2-42-16,10-1-64 0,-5 2-104 15,-3 0-190-15</inkml:trace>
  <inkml:trace contextRef="#ctx0" brushRef="#br0" timeOffset="43608.959">12531 9722 1139 0,'0'0'124'0,"0"0"-64"16,0 0-24-16,0 0 21 0,0 0-50 16,0 0-7-16,-18-8-1 0,18 15 1 15,0 1-23-15,2 4-93 16,3 7-71-16,-1-4-117 0,0 0-82 0</inkml:trace>
  <inkml:trace contextRef="#ctx0" brushRef="#br0" timeOffset="43906.948">12700 10245 812 0,'0'0'244'0,"0"0"-126"15,0 0 13-15,0 0-35 0,0 0-9 16,0 0 44-16,0 0-43 0,115 144-57 16,-102-124 21-16,-7 0-25 0,-4 0-21 15,-4 2 13-15,-10-1-6 0,-6 1-8 16,-6-1 0-16,-5-1-3 0,-8 0-2 16,-6 1-9-16,4-2-24 0,6-5-30 15,5-1-85-15,8-3-19 0,-11 3-151 16,4-2-89-16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5T20:04:03.435"/>
    </inkml:context>
    <inkml:brush xml:id="br0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5736 7225 1059 0,'0'0'14'0,"0"0"2"0,0 0 7 15,0 0-23-15,0 0 0 0,0 0-2 16,0 0-5-16,-14 2-2 0,19 10 9 16,2 6 4-16,6 15-1 0,1 13 1 15,6 14-4-15,-2 9 0 0,-1-3-3 16,-4-6-35-16,-3-11-63 16,-3-3-75-16,-3-8-43 0,-4-12-20 15,0-8-36-15</inkml:trace>
  <inkml:trace contextRef="#ctx0" brushRef="#br0" timeOffset="203.118">5354 7753 741 0,'0'0'428'16,"0"0"-405"-16,0 0-11 0,0 0 2 15,0 0-5-15,0 0 14 0,0 0-3 16,0 0 5-16,325-64-18 0,-250 48-7 15,-8 2-5-15,0-3-19 0,-5-1 2 16,-2-2-17-16,-6 0 6 0,-7-1-17 16,-6 0-60-16,-8-1-91 0,-13 5-99 15,-9 1-142-15</inkml:trace>
  <inkml:trace contextRef="#ctx0" brushRef="#br0" timeOffset="375.26">5292 7088 1184 0,'0'0'32'0,"0"0"-32"0,0 0-53 15,0 0 41-15,0 0-24 16,0 0 8-16,0 0 4 0,560-160-10 16,-477 149 3-16,-6 3-37 0,-1 1 2 15,-8 3-43-15,-8 2 6 0,-16 2-87 16,-14 0-79-16</inkml:trace>
  <inkml:trace contextRef="#ctx0" brushRef="#br0" timeOffset="640.872">6386 6704 1169 0,'0'0'7'0,"0"0"-7"16,0 0-16-16,0 0-15 0,0 0 31 15,0 0 9-15,0 0 34 0,0 0-5 16,-29 266-7-16,31-179-3 0,1-4-19 16,1-9-4-16,0-3-3 0,2-7-2 15,4-5-21-15,3-8-23 0,0-5-57 16,1-7-48-16,-3-6-59 0,-3-12-74 15</inkml:trace>
  <inkml:trace contextRef="#ctx0" brushRef="#br0" timeOffset="1015.913">6334 7370 1198 0,'0'0'57'0,"0"0"-57"15,0 0 4-15,0 0-4 0,0 0 11 16,0 0 1-16,0 0 22 0,0 0-16 16,253 29-10-16,-191-26-3 0,-2-3-3 15,-6 0 0-15,-12-6 0 0,-2-1 3 16,-10 0 0-16,-8 0-5 0,-6 1 0 16,-4 1-4-16,-2-4-5 0,-3 0 1 15,-2-4 4-15,-5 0-5 0,-9-1 9 16,-3 1 6-16,-5 3 0 0,-3 3-1 15,-4 5-4-15,-2 2 2 0,-1 6-3 16,1 4 3-16,4 5 7 0,3 4 7 16,6 1-1-16,3 3-4 0,9 2 1 15,4 1-2-15,10 0-4 0,6-2-7 16,13 3 0-16,15 0-8 16,12 1-42-16,5-4-19 0,-2-9-2 15,-5-5-70-15,-12-7-50 0,-2-3-27 16,-12 0-41-16,-11-4-103 0</inkml:trace>
  <inkml:trace contextRef="#ctx0" brushRef="#br0" timeOffset="1299.954">7223 7416 787 0,'0'0'85'0,"0"0"-33"0,0 0 4 16,0 0-7-16,0 0-46 0,0 0 5 15,0 0 50-15,15 35-22 0,-7-17-18 16,2 2-12-16,-2 3-1 0,0 0-3 15,1-1-2-15,0-1 2 16,-2-3 0-16,-1-1-2 0,-2-4 2 16,-1-4-1-16,-2-4 24 0,-1-2 23 15,0-3 35-15,0-3 36 0,-2-8-24 16,0-3-22-16,2-7-2 0,0-3-14 16,5-11-27-16,7-6-14 0,3-4-12 15,3 4-3-15,-4 11-1 0,0 9-7 16,-1 9-19-16,4-1-19 0,3-1-30 31,3 0-45-31,1 7-39 0,10 7-68 16,-7 0-96-16,-2 5-72 0</inkml:trace>
  <inkml:trace contextRef="#ctx0" brushRef="#br0" timeOffset="1643.762">7788 7496 801 0,'0'0'79'0,"0"0"-35"16,0 0-28-16,0 0 11 0,0 0-3 16,0 0 25-16,-83 32 44 0,74-18-41 0,5 3-32 0,3-1-7 0,1 0-5 31,5 0-8-31,4-3-1 0,3-2 1 15,2-5 2-15,3-3 1 0,2-3-1 16,1-2-2-16,-1-5-4 0,2-4 0 16,-1-3 0-16,-2 0 3 0,0 2 1 15,0 2 1-15,-4 1 0 0,0 4 3 16,-2 1 1-16,-2 2 0 0,-2 2 4 16,1 0 5-16,-1 0-1 0,2 3-2 15,0 0-11-15,2-1 0 0,1 0-9 16,2 1-30-16,0-3-38 0,0 0-34 15,-1-7-46-15,4-9-84 0,-6 2-86 16</inkml:trace>
  <inkml:trace contextRef="#ctx0" brushRef="#br0" timeOffset="1846.87">8167 7008 485 0,'0'0'77'15,"0"0"43"-15,0 0-6 0,0 0 24 16,0 0-84-16,0 0-50 0,0 0 46 15,-6 26 34-15,11 21-9 0,4 15-43 16,1 6-21-16,2 4-8 16,2-2-3-16,4-5-21 0,5 3 2 15,6-7 14-15,1-1-65 0,-1-6-42 16,-3-7-29-16,-4-7-36 0,-7-14-102 16,-4-8-72-16</inkml:trace>
  <inkml:trace contextRef="#ctx0" brushRef="#br0" timeOffset="2284.355">8215 7385 932 0,'0'0'8'0,"0"0"-7"16,0 0 13-16,0 0 98 16,0 0-48-16,0 0-30 0,0 0-2 15,19-7-17-15,24 21-13 0,13 5-2 16,6 1-28-16,-4-3-30 0,-5-1-14 15,-10-2 6-15,-6-2 3 0,-9-1-38 16,-10-1-30-16,-8-4 34 0,-6-1 75 16,-3 4 22-16,-1 2 55 0,-3 0 69 15,-8 2 19-15,-3 2-3 0,-3-1-22 16,-1 2-22-16,-1 0-27 0,3-3-27 16,3 1-17-16,3-2-16 0,7-3-5 15,3 2-2-15,4-2 7 16,8-1-7-16,6-3-2 0,4-2-20 15,4-3-31-15,3 0-14 0,5-7 8 16,-1 0 24-16,-4-2-17 0,-1-2 6 16,-6 0 21-16,-2-3 20 0,-6-4 3 15,-6 0 16-15,-4 0 19 0,-4-2 17 16,-7 3 12-16,-2 3-4 0,-4 2-5 16,-3 2-15-16,-1 5-25 0,-1 2-15 15,0 1 0-15,4 2-1 0,2 0-6 16,3 3-39-16,5 0-52 0,3 2-98 15,9 1-60-15,3-1-17 0,3-2-117 16</inkml:trace>
  <inkml:trace contextRef="#ctx0" brushRef="#br0" timeOffset="2549.961">8929 7507 888 0,'0'0'115'15,"0"0"-114"-15,0 0 20 0,0 0 5 16,0 0-7-16,0 0 24 0,57 63 30 15,-45-48-50-15,3 3-19 0,-2-1-4 16,-2-1-1-16,-1 0 1 0,-3-3-6 16,-4-3 6-16,-2-4 0 0,-1-4 0 15,-2 0 3-15,-3-2 30 0,-1-3 47 16,-3-4 21-16,3-4 10 16,1-4 2-16,2-5-17 0,2-3-42 15,1-1-28-15,3-2-12 0,3-1-11 16,2 5 14-16,3 0-15 0,0 3-2 15,3 4-13-15,-1 2-34 0,4 5-25 16,-2 3-39-16,3 3-55 0,6 2-76 16,-4 3-132-16,-1-1-253 0</inkml:trace>
  <inkml:trace contextRef="#ctx0" brushRef="#br0" timeOffset="3049.976">10353 7460 986 0,'0'0'177'0,"0"0"-115"15,0 0-26-15,-1 17-36 0,3-4 0 16,1 4 4-16,-2 0-1 0,0 1 10 15,0-2-11-15,1 0-2 0,2-1-3 16,3-2-63-16,2-3-60 0,5-4-38 16,14-10-32-16,-3-4-78 0,0-6-180 15</inkml:trace>
  <inkml:trace contextRef="#ctx0" brushRef="#br0" timeOffset="3221.866">10461 7032 1192 0,'0'0'11'0,"0"0"26"0,0 0-18 0,0 0-12 0,0 0 9 31,0 0-10-31,0 0-6 0,0 0-9 16,2-67-78-16,16 67-44 0,22 0-76 16,-5-1-73-16,0 0-151 0</inkml:trace>
  <inkml:trace contextRef="#ctx0" brushRef="#br0" timeOffset="3378.123">10728 7020 1092 0,'0'0'17'0,"0"0"0"0,0 0 26 16,0 0 28-16,0 0-31 0,0 0-29 16,0 0 13-16,0 0-16 0,0 0-8 15,123 379-5-15,-101-341-86 0,-2-5-88 16,-7-9-112-16,-5-6-136 0</inkml:trace>
  <inkml:trace contextRef="#ctx0" brushRef="#br0" timeOffset="3549.995">10651 7320 1239 0,'0'0'40'0,"0"0"-34"16,0 0-6-16,0 0-1 0,0 0 1 15,0 0 0-15,0 0 0 0,0 0 0 16,393-51-73-16,-348 59-58 0,-5-2-115 16,-11 0-133-16</inkml:trace>
  <inkml:trace contextRef="#ctx0" brushRef="#br0" timeOffset="3833.481">11188 7271 691 0,'0'0'81'0,"0"0"-81"0,0 0-35 16,0 0 35-16,0 0 3 0,0 0 11 16,0 0 25-16,0 0-21 0,98 141-9 15,-79-117 31-15,-4 1 27 0,-3-3-1 16,-3-1-17-16,-3-4-1 0,-1-5 5 16,-5-5-4-16,0-4 5 0,-2-4 53 15,-4-6 31-15,-1-7-36 0,0-7-18 16,0-2-1-16,1-7-12 0,3-4-24 15,2 2-20-15,1 1-14 0,7 1-7 16,1 7-4-16,2-2-1 0,4 3-1 16,1 4-6-16,4 3-45 0,2 4-47 15,3 4-61-15,2 3-50 0,15 4-68 16,-8 2-124-16,-1 2-232 0</inkml:trace>
  <inkml:trace contextRef="#ctx0" brushRef="#br0" timeOffset="4776.087">12151 7096 648 0,'-3'-3'96'0,"1"-1"-8"0,-1 1-50 16,1-1 21-16,-1 3 19 16,1-2-19-16,0 2-10 0,1-2-20 15,0 3-9-15,1-1-4 0,0 1-14 16,0 0-2-16,0 2-8 0,1 2-24 15,2 2-36-15,0 1-77 0,4 7-99 16,0-2-90-16</inkml:trace>
  <inkml:trace contextRef="#ctx0" brushRef="#br0" timeOffset="5024.375">12343 7483 748 0,'0'0'5'16,"0"0"21"-16,0 0-4 0,0 0 41 15,0 0 46-15,0 0-41 0,0 0 7 16,111 239-26-16,-111-209-5 0,-8 8-2 16,-5-6-4-16,-8 0 1 0,-12 3-15 15,-5-4-13-15,-11 4-11 0,8-6-21 16,9-9-39-16,12-7-54 15,4 1-51-15,1-2-53 0,0-2-244 0</inkml:trace>
  <inkml:trace contextRef="#ctx0" brushRef="#br0" timeOffset="5977.453">6990 8779 672 0,'0'0'71'0,"0"0"-39"15,0 0 17-15,0 0 24 0,9-2-19 16,-4 7 12-16,3 2 0 0,1 1-9 16,1 2-8-16,0 3-14 0,-1 0-16 15,-2 1-11-15,-2-1-6 0,-1-1-2 16,1-2-16-16,-1-1-75 0,4 0-88 16,-1-3-123-16,0-4-144 0</inkml:trace>
  <inkml:trace contextRef="#ctx0" brushRef="#br0" timeOffset="6118.125">6994 8362 1168 0,'0'0'0'0,"0"0"-21"0,0 0-56 15,0 0-31-15,0 0-43 0,0 0-106 16,0 0 41-16</inkml:trace>
  <inkml:trace contextRef="#ctx0" brushRef="#br0" timeOffset="6368.112">7336 8238 829 0,'0'0'63'15,"0"0"-63"-15,0 0-24 0,0 0 24 16,0 0 2-16,0 0 30 0,0 0 26 16,0 0-15-16,0 0-7 0,127 281-28 15,-86-215 0-15,-7-7-6 0,-5-9-2 16,-2-3-20-16,-6-4-17 16,-4-3-25-16,-8-9-67 0,-4 0-42 15,-3-11-43-15,-2-7-54 0</inkml:trace>
  <inkml:trace contextRef="#ctx0" brushRef="#br0" timeOffset="7658.897">7991 8455 110 0,'0'0'0'15,"0"0"-11"-15,-10 0 11 0,7 0 63 16,0 0 60-16,1 0 28 0,0 0-22 15,0 1-25-15,1 1-34 0,-1 2-6 16,1 2-7-16,0 2 18 0,0 2-27 16,1 2 8-16,2 3-22 0,2 1-3 15,2 2-9-15,2 2-6 0,0 1-9 16,3 2 0-16,-1 1 2 0,0 0 5 16,0 0 1-16,-1-1-1 0,0-1-4 15,0-3-5-15,-2-3 0 0,-2-4 5 16,-2-4 11-16,0-2-2 0,-3-3 4 15,0-3 11-15,-1 0 24 0,-4-7-15 16,-1-2-22-16,-2-4-8 0,-2-3-1 16,1-5 8-16,0-3 1 0,1-3-7 15,1-2-7-15,4-1-5 0,1 0 1 0,2 1 0 16,2 3-2-16,5 3 0 0,5 3-1 16,2 4 0-16,5 3 0 0,3 3 0 15,5 4 0-15,8 2 0 0,7 4-1 16,6 2-4-16,0 5-29 0,-11 2-47 15,-9-1-75-15,-3 3-65 0,-9-2-134 16,0-1-152-16</inkml:trace>
  <inkml:trace contextRef="#ctx0" brushRef="#br0" timeOffset="8002.668">7354 8587 882 0,'0'0'109'0,"0"0"-69"16,0 0 1-16,30-18 20 0,-9 11 14 16,5-1 10-16,8-3-18 0,8 0-32 15,5-1-22-15,2 0-8 0,-4 2-5 16,-4 2-7-16,-5 3-47 0,0 1-68 16,-1 1-63-16,-7 3-106 0,-6-1-136 15</inkml:trace>
  <inkml:trace contextRef="#ctx0" brushRef="#br0" timeOffset="8440.108">8727 8763 686 0,'0'0'94'0,"0"0"48"15,0 0-34-15,0 0-17 0,0 0 0 16,-8 45-27-16,7-33 11 0,0-1-31 15,1-1-22-15,0-2-17 0,1-1-5 16,2 0-32-16,3-2-75 16,7-1-73-16,-1-4-128 0,1 0-226 0</inkml:trace>
  <inkml:trace contextRef="#ctx0" brushRef="#br0" timeOffset="8877.593">9412 8568 1074 0,'0'0'6'0,"0"0"6"0,0 0-11 16,0 0-2-16,0 0-85 0,0 0 86 15,-52-42 10-15,37 42 58 16,-1 5-65-16,-3 3-3 0,2 4 0 15,-1 5 5-15,0 5 13 0,1 10 17 16,3 7 2-16,6 5-4 0,6-4-15 16,4-10-11-16,8-9-4 0,4-6-3 15,4 0 0-15,8 2-6 0,8 0-13 16,10-3-30-16,8-5 5 0,1-4-20 16,-3-6-37-16,-7-7-30 0,-7-3-20 15,-2-4-30-15,-12 2-65 0</inkml:trace>
  <inkml:trace contextRef="#ctx0" brushRef="#br0" timeOffset="9174.453">9670 8594 959 0,'0'0'129'16,"0"0"-64"-16,0 0-43 0,0 0 26 15,0 0 3-15,0 0 4 0,0 0-5 16,-86 114-22-16,88-96-18 0,9 0-1 15,5 0 4-15,4-2-3 0,5 0-3 16,1-3-3-16,9-2 0 0,-4-4-1 16,1-3 0-16,3-4-1 0,-9 0 0 15,3-4 0-15,-5-3 1 16,-7-1-2-16,-1-4 3 0,-4-3 2 16,-4-3 27-16,-4-1 13 0,-4-3-6 15,0-2-9-15,-6 0-12 0,-2 0-12 16,-2 2-5-16,0 2-2 0,1 2-19 15,-1 2-15-15,2 1-29 0,2 0-30 16,3 2-60-16,5 0-80 0,4 4-114 16,1 1-136-16</inkml:trace>
  <inkml:trace contextRef="#ctx0" brushRef="#br0" timeOffset="9486.971">10006 8636 797 0,'0'0'45'0,"0"0"-37"16,0 0-7-16,0 0 0 0,0 0 3 16,0 0-1-16,0 0 50 0,95 136-13 15,-78-119-31-15,-2-5-9 0,-1-2 0 16,-1-3 1-16,-4-4 23 0,-1-3 9 16,-2 0 9-16,-4-7 8 0,-1-3 9 15,-1-4-1-15,-2-4 12 0,-3-1 10 16,-2-5-9-16,1-1-13 0,-1-1-20 15,3-2-18-15,0 0-13 0,3 2-2 16,1 1 0-16,1 1-5 16,5 3-1-16,1 2-13 0,3 2-23 15,2 5-22-15,2 2-36 0,2 4-30 16,-1 3-65-16,7 3-32 0,-6 0-163 16</inkml:trace>
  <inkml:trace contextRef="#ctx0" brushRef="#br0" timeOffset="9956.183">10420 8798 92 0,'0'0'78'0,"0"0"1"0,0 0-21 16,0 0 25-16,0 0 11 0,0 0-9 15,19 13 25-15,-19-14 14 0,0-5-9 16,0-1-12-16,0-3-8 0,-3-1-2 31,-2-2-6-31,1-1-1 0,-2-3-5 0,1-1-1 0,1-1-13 0,1 0-15 16,2-1-17-16,1 0-15 0,0 0-8 16,3 3 3-16,2-1-5 0,1 2-3 15,3 2 1-15,1 1-7 16,1 1 0-16,3 2-1 0,0 0-1 15,2 2 1-15,-1 2-1 0,2 0-1 16,-1 3 0-16,0 2 1 0,-2 1 0 16,2 1 0-16,-1 5-1 0,1 0 0 15,1 3 0-15,1-1 0 0,0 1 2 16,0 0 0-16,2-1 0 0,-1 0 1 16,0-1-1-16,0-2 0 0,-2-2 1 15,1 0 4-15,-4-3-2 0,0 0-2 16,-3-1 0-16,-2-4-1 0,-1-1-1 15,-3-1-4-15,-1-2-4 0,-1 1-8 16,0-1-8-16,0 0-16 0,1 0-14 16,-1 2-12-16,2 0-15 0,-1 2-31 15,-1 2-34-15,0 2-44 0,-1 1-97 16,0 0-69-16</inkml:trace>
  <inkml:trace contextRef="#ctx0" brushRef="#br0" timeOffset="10487.41">11009 8548 763 0,'0'0'177'0,"0"0"-52"0,0 0-80 16,-14-1 32-16,11 1-19 0,3 0-31 15,0 2-7-15,0 0-8 16,3 0-5-16,2-1-2 0,3-1 1 15,2 0 2-15,0-1-1 0,0-4-1 16,0 0-6-16,-3 0-1 0,-2-1-5 16,-3-1 5-16,-2 0 0 0,-2 0-2 15,-4 2-2-15,-4 0-2 0,-3 2 0 16,-1 3-1-16,-2 1 7 0,0 5 1 16,-2 3 3-16,0 3 4 0,1 5 0 15,0 2 3-15,3 2 6 0,4 3 11 16,1-2 9-16,5 0-3 0,4 0-8 15,7-2-8-15,7 0-3 16,4-2-10-16,5 0-2 0,4-3-1 16,3-3-1-16,5 1 0 0,-2-5-9 15,-1-2-12-15,-2-2-6 0,-7-3-14 16,3 1-38-16,-3-2-59 0,6-6-87 16,-7 0-152-16,-4-2-130 0</inkml:trace>
  <inkml:trace contextRef="#ctx0" brushRef="#br0" timeOffset="10862.424">11365 8510 748 0,'0'0'338'16,"0"0"-259"-16,0 0-52 0,0 0-26 16,0 0 1-16,0 0 21 0,-11 36 42 15,11-14 17-15,1 3-33 0,4 3-25 16,2 0-15-16,0 0-4 0,1-1-2 15,0-5-2-15,0-2 0 0,-1-6 2 16,2-4 2-16,-3-4-1 0,2-4 1 16,-1-2 8-16,2-7 4 0,-1-4-8 15,2-6 6-15,3-3-4 0,-1-3-9 16,0-1 3-16,1-2 0 0,0 1 0 16,1 4 0-16,-1 2-3 0,0 3 6 15,-1 5 6-15,-2 3 6 0,2 4 2 16,-2 3-11-16,0 1-11 15,3 6 0-15,0 4-2 0,2 2 2 16,-1 2-13-16,2 1-13 0,0 0-7 16,2 0-2-16,1 2-6 0,0-3-25 15,1-1-20-15,-2-3-14 0,2-1-27 16,-2-4-47-16,4-5-63 0,-4 0-65 16,-4-5-89-16</inkml:trace>
  <inkml:trace contextRef="#ctx0" brushRef="#br0" timeOffset="11065.544">11853 8188 651 0,'0'0'0'0,"0"0"-1"0,0 0 1 15,0 0 10-15,0 0-6 0,70 266-4 16,-49-214-5-16,-4-11-3 0,1 0-94 15,1-1-76-15,-1-2 25 0,-1-3 153 16,-1-3-6-16,-4-9 6 0,-4-9-156 16</inkml:trace>
  <inkml:trace contextRef="#ctx0" brushRef="#br0" timeOffset="11253.037">11878 8459 1165 0,'0'0'129'16,"0"0"-21"-16,0 0-63 0,0 0-15 0,0 0-18 15,0 0 2-15,0 0-6 16,0 0-8-16,353 23-17 0,-305-16-55 0,0 0-51 16,0 0-122-16,-11-3-150 0,-7-1-158 15</inkml:trace>
  <inkml:trace contextRef="#ctx0" brushRef="#br0" timeOffset="11690.509">13005 8597 529 0,'0'0'359'0,"0"0"-177"0,0 0-98 15,0 0-23-15,0 0-14 0,50-17 8 16,-25 15-11-16,9 2-8 0,9 0-22 15,10 0-13-15,3 4-1 0,-7 0-8 16,-5 2-45-16,-10-2-68 0,-4 1-94 16,-8-2-128-16,-9-1-216 0</inkml:trace>
  <inkml:trace contextRef="#ctx0" brushRef="#br0" timeOffset="11878.012">13088 8804 1165 0,'0'0'117'15,"0"0"-69"-15,0 0-48 0,0 0-1 16,0 0 1-16,0 0 0 0,0 0-12 16,0 0 9-16,311-55-51 0,-286 53-93 15,11 1-84-15,-6-1-146 0</inkml:trace>
  <inkml:trace contextRef="#ctx0" brushRef="#br0" timeOffset="12472.444">13844 8539 876 0,'0'0'108'0,"0"0"-73"16,0 0-35-16,0 0 0 0,0 0 6 15,0 0 21-15,0 0 31 0,0 0-23 16,41 156-24-16,-35-139-7 15,-1-4-3-15,0-4 0 0,-2-3 2 16,2-4-1-16,-2-2 11 0,1-6 5 31,3-4 14-31,1-6-17 0,2-7-14 16,2-3 0-16,1-7 3 0,5-10-4 16,3-6 1-16,1 0 1 0,2 7-2 15,-4 11 0-15,-4 14 0 0,-2 7 14 16,-3 6 22-16,3 1 9 0,1 3-9 15,2 5-3-15,-2 7 1 0,2 8 3 16,-1 5 1-16,1 9-7 0,1 8-17 16,3 5-9-16,-2-2-4 0,-4-10-1 15,-4-10-22-15,-5-12-53 0,0-2 38 16,2-1-30-16,0-1-49 0,3-3-47 16,6-10-55-16,-2-4-59 0,-2-4-96 15</inkml:trace>
  <inkml:trace contextRef="#ctx0" brushRef="#br0" timeOffset="12753.688">14454 8381 518 0,'0'0'266'0,"0"0"-113"0,0 0-120 16,0 0 65-16,0 0 13 0,0 0-6 16,-36 150-20-16,39-122-25 0,6-4-23 15,3 1-18-15,2-3-7 0,4-2-3 16,2-3 2-16,3-5 2 0,2-3 3 15,0-5 0-15,0-4-1 16,0-3-7-16,-3-5-1 0,-2-3-3 16,-1-6-1-16,-5-1 0 0,-3-3 2 15,-1-4-3-15,-5-1 0 0,-3-4-2 16,-2 0-11-16,-1-2-22 0,-3 1-21 16,-2 2-10-16,-1 1-35 0,0 2-48 15,1-4-60-15,2 6-108 0,3 4-165 16</inkml:trace>
  <inkml:trace contextRef="#ctx0" brushRef="#br0" timeOffset="12943.036">14801 8140 991 0,'0'0'185'0,"0"0"-143"15,0 0-34-15,0 0 30 0,0 0 48 16,0 0-11-16,0 0 3 0,0 0-24 15,14 295-32-15,-9-254-20 0,-1-2-2 16,-1-9-18-16,0-6-24 0,-1-6-10 16,0-2 0-16,1 2-18 0,1 0-43 15,-1 3-51-15,1-4-71 0,0-2 46 16,-1-5-98-16</inkml:trace>
  <inkml:trace contextRef="#ctx0" brushRef="#br0" timeOffset="13224.256">15006 7956 733 0,'0'0'192'0,"0"0"-120"0,0 0-57 15,0 0-15-15,0 0 89 0,0 0 56 16,0 0-2-16,4 178-36 0,4-116-17 15,3-2-21-15,-3-2-9 0,1-10-12 16,0-2 0-16,-1-2-12 0,0-2-20 16,2-1-6-16,-2-4-6 0,-1-7-4 15,0-7-14-15,-1-5-39 0,0-1-54 16,1 1 21-16,2-1-79 0,7 3-119 16,-3-6-151-16,-1-7-272 0</inkml:trace>
  <inkml:trace contextRef="#ctx0" brushRef="#br0" timeOffset="14369.608">15482 8413 825 0,'-1'-3'112'15,"-1"1"-55"-15,1 2 0 0,0 0-37 16,-2 6 11-16,3 6 21 0,0 7 27 15,3 5-6-15,3 10-17 0,6 9-19 16,5 7-11-16,1 3-13 0,-1-14 5 16,-6-9-6-16,-4-12-6 0,1 0-6 15,-1 3-8-15,-1 1-42 0,1 2-21 16,-3-1-41-16,-1-4-53 16,-3 4-92-16,-2-6 33 0,-2-5-114 15</inkml:trace>
  <inkml:trace contextRef="#ctx0" brushRef="#br0" timeOffset="14619.619">15366 8391 783 0,'0'0'108'0,"0"0"-92"0,0 0 12 15,0 0-21-15,0 0 96 0,0 0 5 16,0 0-30-16,0 0-23 0,301-2-22 15,-262 27-16-15,-13-4-10 0,-10-2-3 16,-6-2-4-16,-5 0 0 0,-2 4-1 16,-3 2-4-16,-3 4-3 0,-9-3 7 15,-4 1 0-15,-5-4-5 16,-1-1-29-16,-2-4 7 0,2-3-24 16,1-5-56-16,3-3-48 0,-1-8-64 15,5-4-66-15,3-3-148 0</inkml:trace>
  <inkml:trace contextRef="#ctx0" brushRef="#br0" timeOffset="14825.906">15793 7890 914 0,'0'0'168'0,"0"0"-156"15,0 0 25-15,0 0 48 0,0 0 18 16,0 0-27-16,0 0-16 0,75 380-28 15,-57-324-13-15,2-1-12 0,0-5-6 16,-1-3-1-16,-2-3-27 0,-1-7-32 16,-5-7-20-16,-3-8-50 0,0 2-61 15,-4-8-123-15,-2-4-162 0</inkml:trace>
  <inkml:trace contextRef="#ctx0" brushRef="#br0" timeOffset="15029.035">15708 8253 905 0,'0'0'188'0,"0"0"-99"15,0 0-82-15,0 0 24 0,0 0-23 16,0 0 8-16,0 0 11 0,0 0-7 16,119 11-14-16,-65 3-6 0,1 0-13 15,-2-1-24-15,-7-4-11 0,-7-2-41 16,-2-1-50-16,-3-3-55 0,-9-1-58 15,-6-2-137-15</inkml:trace>
  <inkml:trace contextRef="#ctx0" brushRef="#br0" timeOffset="15310.275">16291 8335 359 0,'0'0'84'0,"0"0"-49"0,0 0-11 15,0 0 40-15,0 0 3 0,0 0 0 16,0 0 8-16,0 0-12 0,0 0-42 15,43 172-16-15,-38-151 7 0,-1-2 31 16,-2-2 8-16,1-5 32 0,-2-2-19 16,0-3-25-16,-1-4 0 0,0-3 13 15,0-1 57-15,-1-6 11 16,-2-5-29-16,1-3-25 0,1-6 0 16,1-2-6-16,1-4-14 0,6-2-13 15,3-1-7-15,4-1-7 0,3 2-6 16,2 1-9-16,2 3-2 0,1 4-2 15,1 4-3-15,1 5-7 0,-1 4-13 16,-2 4-39-16,1 4-57 0,-1 3-48 16,-3 6-34-16,8 12-47 0,-4-3-105 15,-5 0-184-15</inkml:trace>
  <inkml:trace contextRef="#ctx0" brushRef="#br0" timeOffset="16297.429">17097 8118 453 0,'0'0'2'15,"0"0"-2"-15,0 0 31 0,0 0 25 16,0 0-13-16,0 0-14 0,0 0 150 16,0 0-6-16,-101-19-49 0,94 17-64 15,4 1-21-15,0 0-23 0,3 1-16 16,0 0 0-16,0 0-3 0,0 4-3 15,1 0-21-15,3 3-50 0,0 2-73 16,4 6-92-16,-1-2-90 0</inkml:trace>
  <inkml:trace contextRef="#ctx0" brushRef="#br0" timeOffset="16754.04">17114 8499 631 0,'0'0'146'0,"0"0"-16"0,0 0-19 16,0 0-28-16,0 0 26 0,-2 47-13 15,3-29 1-15,2-1-14 0,2 5-21 32,2 1-21-32,1 4-17 0,1 2-11 15,0 2-7-15,-3 3-3 0,-3-3-2 16,-3-1 1-16,-8 0-2 0,-11-8-4 16,-15 7-21-16,-26 0-16 0,-24-1-21 15,-11-7-20-15,-7-7-52 0,7-7-8 16,30-5-121-16,10-2-168 0</inkml:trace>
  <inkml:trace contextRef="#ctx0" brushRef="#br0" timeOffset="17596.756">7521 9980 9 0,'0'0'72'0,"0"0"9"16,0 0 45-16,0 0 15 0,0 0-5 15,0 0-5-15,0 0-11 0,0 0-19 16,-58-57-12-16,55 51-12 0,0 1-7 16,2 2-5-16,0 1-14 0,1 2-26 15,0 1-25-15,1 5-7 0,4 5 7 16,3 5 2-16,0 3 6 0,1 5 0 15,1 0 0-15,-1 3-3 16,-1-1-4-16,0-2 2 0,-1-2-1 0,-1-3 1 0,-2-5-2 0,0-3-1 16,-2-4 1-16,-1-3 3 0,0-2 8 15,-1-2 43-15,0-4 32 0,0-7-40 16,-3-4-16-16,-1-6-23 0,0-5-5 16,0-8 1-16,-1-9-1 0,3-7-1 15,1 1-2-15,1 9-3 0,3 13-7 16,0 9 1-16,3 5-1 0,0-1 1 15,2-1-1-15,3 2-3 0,4 3 6 16,2 4 1-16,1 4-1 0,2 2-4 16,4 3-15-16,3 4-21 0,6 5-18 15,8 5-34-15,3 6-65 16,2 1-73-16,-14-5-86 0,-11-6-121 16</inkml:trace>
  <inkml:trace contextRef="#ctx0" brushRef="#br0" timeOffset="17943.243">7971 9972 585 0,'0'0'209'16,"0"0"-139"-16,0 0-65 0,0 0-5 15,0 0 0-15,40-16 0 0,-21 12 4 16,0 1 2-16,2 0-6 15,2 0-5-15,1-1-11 0,0 0 5 16,-1-3 11-16,1 0 1 0,-6-3 1 16,-2 1-2-16,-6-2 0 0,-2-2-6 15,-7 0-2-15,-1-2 8 0,-9-1 9 16,-1 2 2-16,-4 1-3 0,-3 5-8 16,-2 2-1-16,1 6 1 0,-1 2 7 15,2 5 12-15,-1 3 8 0,3 4 1 16,1 4-4-16,4 2-8 0,4 3-3 31,3 1 1-31,5 2-2 0,5-1-6 16,3 0-6-16,6 0-2 0,1-2-52 15,5-2-76-15,10 4-118 0,-3-8 9 16,-3-4-13-16</inkml:trace>
  <inkml:trace contextRef="#ctx0" brushRef="#br0" timeOffset="18177.588">8519 9450 645 0,'0'0'182'0,"0"0"-87"16,0 0-52-16,0 0 11 0,0 0 1 15,0 0-16-15,-12 210 11 0,19-150-10 16,5-1-26-16,1-5-12 0,3 1-2 15,1-3-34-15,2-3-26 0,1-5-7 16,-1-6-6-16,-1-3-38 0,-4-8-42 16,-2-8-102-16,-5-6-47 0</inkml:trace>
  <inkml:trace contextRef="#ctx0" brushRef="#br0" timeOffset="18365.112">8343 9853 922 0,'0'0'63'16,"0"0"-23"-16,0 0-22 0,0 0-8 16,0 0 29-16,0 0-33 0,0 0 9 15,0 0 25-15,116-32-26 0,-54 44-12 16,1 2-2-16,-6 0-34 0,-10 0-54 16,-14-3-104-16,-10-5-122 0,-9-2-227 15</inkml:trace>
  <inkml:trace contextRef="#ctx0" brushRef="#br0" timeOffset="18849.544">9044 9944 461 0,'0'0'172'0,"0"0"-82"0,0 0-10 16,0 0 3-16,0 0 32 0,0 0-21 15,-35-2-1-15,30 10-26 0,1 4-29 16,3 5-16-16,1 3-7 16,2 1-3-16,7 1-1 0,3-1 1 15,7-1 2-15,2-3 2 0,10-1-4 16,13-2-1-16,6-5-5 0,3-6 0 15,-5-3-1-15,-13-4-2 0,-12-3 1 16,-6 0 2-16,-3-3-4 0,1-2 4 16,-2-4-4-16,-1-2 5 0,-4-3 1 15,-5-2 3-15,-3-1-6 0,-3-3-5 16,-6 1-7-16,-3-1-43 0,-2 1-53 16,-7-1-70-16,4 7-114 0,1 5-130 0</inkml:trace>
  <inkml:trace contextRef="#ctx0" brushRef="#br0" timeOffset="19177.651">9500 9965 715 0,'0'0'7'0,"0"0"3"0,0 0-5 16,0 0 23-16,0 0 3 0,0 0 14 15,85 70 19-15,-72-59-29 0,-3 0-22 16,-2-3-4-16,-3 1 5 0,-1-4 15 16,-3-2 17-16,-1-2 18 15,0-1 25-15,-4-2-2 0,0-5-24 16,-1-3-7-16,-1-3 0 0,1-2 9 16,0-3-4-16,-1-3-5 0,3-3-9 15,2 0-22-15,1-3-16 0,2 0-6 16,6 0-3-16,0 1-2 0,5 2-16 15,2 4-22-15,1 4-29 0,2 4-31 16,2 4-29-16,1 4-51 0,6 6-65 16,-5 2-96-16,-3 1-129 0</inkml:trace>
  <inkml:trace contextRef="#ctx0" brushRef="#br0" timeOffset="19802.692">9987 9830 955 0,'0'0'133'15,"0"0"-91"-15,0 0-28 0,0 0-3 16,0 0 14-16,-3-15-23 0,7 24 55 15,3 3 23-15,-1 4-33 0,2 2-23 16,2 3-12-16,0 1-10 0,-1 0 1 16,-1-1-2-16,-2-3 1 0,0 0 2 15,-3-4-2-15,0-2-2 0,-2-3 3 16,-1-3-2-16,0-2 2 0,0-1 1 16,0-3 3-16,0-3 11 0,0-2-7 15,1-6-9-15,2-1 0 0,1-3-1 16,0-3-1-16,2-3 0 0,1-3 0 15,1-2 0-15,0-2-2 0,2 1-3 16,2-1 0-16,-1 3 3 0,3 3 0 16,0 4 0-16,2 4 1 0,1 4 1 15,3 3 4-15,-1 5-1 0,3 2 5 16,-1 5 6-16,0 5-1 16,-2 4 2-16,1 1 0 0,-2 3-1 15,2 4-6-15,-1 1-3 0,-2 0 2 16,1 1-5-16,-1 0-2 0,1 0-11 15,-3 0-48-15,0 0-35 0,0-1-60 16,10 7-69-16,-3-6-160 0,0-4-249 16</inkml:trace>
  <inkml:trace contextRef="#ctx0" brushRef="#br0" timeOffset="20146.439">11836 9812 1158 0,'0'0'173'0,"0"0"-58"16,0 0-46-16,-4 19-55 0,4-10 7 16,1 2-4-16,2-1-5 0,3-1 9 15,-1 1-11-15,1-1-2 0,3-1-8 16,3-1-21-16,0 2-41 0,3-1-34 15,-1-2-47-15,3-3-78 0,-3-1-66 16,-2-2-167-16</inkml:trace>
  <inkml:trace contextRef="#ctx0" brushRef="#br0" timeOffset="20287.023">11794 9560 1028 0,'0'0'43'0,"0"0"17"0,0 0 13 16,0 0-73-16,0 0 0 0,0 0-23 15,0 0-10-15,0 0-16 0,-54-139-61 16,86 131-103-16,-2 1-111 0,2 1-128 16</inkml:trace>
  <inkml:trace contextRef="#ctx0" brushRef="#br0" timeOffset="20474.523">12121 9384 918 0,'0'0'174'0,"0"0"-103"15,0 0-49-15,0 0 25 16,0 0 11-16,0 0-13 0,0 0 4 16,0 0-15-16,0 0-20 0,94 239-13 15,-65-192-1-15,-6-3-23 0,-4-9-15 16,-8-12-40-16,-3-3-32 0,-1 2-33 16,-2 11-73-16,-1-5-69 0,-4-5-126 15</inkml:trace>
  <inkml:trace contextRef="#ctx0" brushRef="#br0" timeOffset="20662.001">12060 9615 1059 0,'0'0'165'16,"0"0"-56"-16,0 0-80 0,0 0-2 15,0 0-7-15,0 0-8 0,0 0 0 16,0 0 4-16,185-75-16 0,-135 77-25 15,3 3-51-15,-8 2-51 0,-9-1-38 16,-9-4-99-16,-7 1-113 0</inkml:trace>
  <inkml:trace contextRef="#ctx0" brushRef="#br0" timeOffset="20896.364">12615 9459 1168 0,'0'0'31'0,"0"0"-28"0,0 0-3 16,0 0-29-16,0 0-11 0,0 0-48 15,0 0 5-15,-8-14-124 0,8 19-192 16</inkml:trace>
  <inkml:trace contextRef="#ctx0" brushRef="#br0" timeOffset="21444.565">12609 9726 576 0,'0'0'156'0,"0"0"-56"16,0 0-85-16,0 0 36 0,0 0 32 15,0 0-1-15,0 0 12 0,19 65-23 16,-13-45-32-16,1 0-16 0,1 0-10 15,-1-2-4-15,-1-2 0 0,-1-4 1 16,-3-2-4-16,0-5 7 0,-1-2 3 16,-1-3 14-16,0 0 37 0,-2-6 24 15,-1-4-32-15,-1-5-12 0,-2-4-3 16,0-3 7-16,1-3-5 0,0-3 2 16,2-1-15-16,2 0-9 0,1-2-15 15,0 2-3-15,4 3-4 0,5 2-2 16,2 4 0-16,5 4-3 0,2 4-3 15,5 4-8-15,5 4-14 0,6 4-3 16,8 6-9-16,5 8-17 0,-3 1-27 16,-10-1-25-16,-10-1-45 15,3 0-64-15,-5 0-118 0,-2-2-187 0</inkml:trace>
  <inkml:trace contextRef="#ctx0" brushRef="#br0" timeOffset="21678.982">13122 9367 1223 0,'0'0'77'0,"0"0"-31"0,0 0-43 15,0 0-3-15,0 0-1 0,-26-13-9 16,25 13 0-16,1 2-4 0,2 5-61 16,2 1-64-16,8 5-60 0,-2-2-110 15,-2-1-129-15</inkml:trace>
  <inkml:trace contextRef="#ctx0" brushRef="#br0" timeOffset="22007.053">13292 9817 756 0,'0'0'151'0,"0"0"-26"16,0 0-77-16,0 0 14 0,0 0 2 15,0 0-9-15,0 0 9 0,0 0 6 16,131 145 8-16,-95-99-32 0,1 11-17 16,-4 3 47-16,-12-4-7 15,-14-9-20-15,-9-4 0 0,-11-2 9 16,-10 0-17-16,-8-2-13 0,-5-5-19 16,-6-4-3-16,2-6-6 0,2-5-42 15,3-4-47-15,7-6-48 0,5-4-52 16,-2-3-81-16,7-2-202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5T19:13:27.028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2661 5163 201 0,'0'0'9'0,"0"0"10"31,0 0 21-31,0 0-9 0,0 0 32 16,-10 7 21-16,5-7-9 0,0 0-7 16,0 0-8-16,-2-2-1 0,2 0-15 15,0 0 3-15,1 1-10 0,-1-1-5 16,1 1-12-16,1 0-14 0,-1-1-6 15,4 2-2-15,-2 0 0 0,2 0-3 16,0 0-5-16,0 0-5 0,0 2 0 16,0 0 7-16,0 1 5 0,0 3 3 15,0-3 1-15,0 2 6 0,0 1 13 16,0-1 6-16,0-1 1 0,2-1 3 16,-2 0 2-16,0-2 6 0,0-1 13 15,0 0 9-15,0-1 12 0,0-5-7 16,-5-3-39-16,2-5 9 0,-2-6-13 15,2-1-14-15,-2-1-3 0,3 3-4 16,-1 2 0-16,3 6-1 0,-2 5 0 16,2 4 0-16,-2 2-6 0,2 0-23 15,0 7-2-15,-3 6 3 0,1 7 12 16,-3 9 5-16,2 9 6 0,-2 6 3 16,2-5 2-16,2-8 0 0,1-15-3 15,3-9-15-15,6-1-67 0,17-13-74 16,-3-3-122-16,5-9-260 0</inkml:trace>
  <inkml:trace contextRef="#ctx0" brushRef="#br0" timeOffset="925.151">7054 4864 759 0,'0'0'24'16,"0"0"19"-16,0 0-9 0,0 0-20 15,-28-4 17-15,26 4 4 0,0 0-4 16,0 0-20-16,1 0-5 0,-1 2-2 16,-1 3 5-16,0 2 5 0,-3 7 9 15,1 3 6-15,0 8 2 0,-3 8 2 16,-4 12 5-16,-1 10-5 0,-1 3-15 15,0-2-9-15,2-9-4 0,3-8-4 16,1-5-1-16,2-7-3 0,2-2-59 16,3-8-112-16,-1-5-237 15</inkml:trace>
  <inkml:trace contextRef="#ctx0" brushRef="#br0" timeOffset="7812.68">7565 6251 553 0,'0'0'7'16,"0"0"-7"-16,0 0 0 0,0 0 0 16,-10-5 15-16,10 2 4 0,-1 1-7 15,0-2-10-15,1 2 11 0,-1 1 12 16,1-2 3-16,0 2 8 0,0 0-5 15,0 1 2-15,0 0-6 0,0 0-10 16,0 0-2-16,3 0 5 0,0 0 4 16,3 1 2-16,-1 1-7 0,1 0-2 15,2-2-4-15,-2 1 0 0,3 1-2 32,-2 0 2-32,1-1-1 0,0 0 0 15,1-1-1-15,0 1-3 0,0 1-1 16,2 0 2-16,0-1 2 0,0-1-2 15,2 0-2-15,-1 1 7 0,1-1 1 16,-1 0 0-16,1 0-5 0,4 0-5 16,-1 1-2-16,2 0-2 0,1 2 1 15,1 0 0-15,1 2 2 0,0 1-1 16,0-1-1-16,3 1-1 0,0 1-1 16,1-1 0-16,0 0 0 0,1 2 1 15,-1 0-1-15,2-1 1 0,1 0 0 16,0-2-1-16,2-1 0 0,0 0 2 15,0-2 1-15,6 1-2 0,5-1 1 16,-4 1-1-16,-2-1 0 0,-1-1 0 16,1 1-1-16,8 3 1 0,6 1 1 15,-4-1-2-15,-4 0 1 16,-5-1-1-16,2 0 0 0,0 0 0 16,2 1 0-16,0-2 1 0,0 2 0 15,2-3 0-15,0 2-1 0,1-2 0 16,1-2 0-16,-1 0 0 0,4 0 0 15,-2-5 0-15,6 2 0 0,1-1 2 16,0 1-1-16,3-2 3 0,0 3-2 16,1-2 0-16,-1 2 2 0,3-1 2 15,2 0 3-15,1 2 0 0,3 0-1 16,2 1 1-16,3 0-2 0,-1 0 2 16,1-1-3-16,-1 1 0 0,3 0-2 15,-1 0 4-15,0 1 0 0,3-1 2 16,1 0 0-16,0 0-2 15,0 0 1-15,-2-1-4 0,-1-2 2 16,0 3-2-16,-1-1 1 0,0 1 4 16,1 1 3-16,-1 0-1 0,0 1-3 15,-2 0-1-15,0-2-1 0,-5 1-3 16,-1-1-2-16,-5 1 0 0,1 1-2 16,-3-1 5-16,-1 0-3 0,-2-1 4 15,-1 1 0-15,-1 0 3 0,-4 2-5 16,-2-2-2-16,-3 0 15 0,-1-1 6 15,-2 0 5-15,-1 1-4 0,-3-1-17 16,-6 1 11-16,-3 0-4 0,-6 0-3 16,1 1-2-16,3-1-4 15,4 0-2-15,-1 1-3 0,0 1 0 16,-3 0 0-16,0 1 0 0,-4-2-3 16,0-1-1-16,0 0-1 0,-2 1 0 15,1-1 1-15,-2 1 0 0,0-2 1 16,-1 0-4-16,0 1-1 0,-3-1 1 15,-1 1 0-15,0 1-4 0,-2-1 0 16,-1 0 1-16,1-1 2 0,-2 0 1 0,0 0-6 16,0 0-13-16,0 0-15 15,-2 0-18-15,0 0-31 0,-1 0-69 16,-1 0-114-16,-3 0-169 0</inkml:trace>
  <inkml:trace contextRef="#ctx0" brushRef="#br0" timeOffset="58005.894">2924 6515 989 0,'0'0'0'0,"0"0"-5"16,0 0-6-16,-43-8-34 0,31 7 27 15,-2 1 7-15,-3 0-20 0,-5 7-46 16,-3 2-7-16,-11 9 61 0,-10 9 19 16,-9 9 3-16,0 5 1 0,1 4 2 15,3 3 10-15,4 0 20 0,1 6 5 16,3 7 3-16,-4 4-1 0,6 8-3 15,0 2 1-15,5 4 1 0,4 6 1 16,5 3-9-16,6 4-12 0,6-3-5 16,10-3-7-16,8-10-5 0,7-9-1 15,12-9-3-15,3-10-11 0,10-8-14 16,3-9-13-16,4-7-3 0,1-9 15 16,6-9 16-16,-3-6 13 0,4-10 2 15,-3-10 16-15,0-7 17 0,-3-9 20 16,3-8 20-16,-2-8 17 0,-1-10-2 15,-3-8-11-15,-3-7-8 0,-3-8-3 16,-7-5-19-16,-3-1-41 0,-7 1 22 16,-4 4 10-16,-11 7-8 0,-3 5-26 15,-8 8 0-15,-9 5 15 0,-5 5 16 16,-7 7-37-16,-4 7-2 0,-4 8-30 16,-8 7-24-16,-4 9-17 0,-2 8-29 15,1 8-48-15,-2 9-26 0,1 10-47 16,13-1-63-16,8 1-97 0</inkml:trace>
  <inkml:trace contextRef="#ctx0" brushRef="#br0" timeOffset="58896.995">5386 8260 714 0,'0'0'122'0,"0"0"-93"0,0 0 47 15,0 0-57-15,0 0 3 0,0 0 2 16,-123-15 11-16,103 14-22 0,2-1-11 16,-3 2-1-16,2 0-1 0,-1 0-2 15,-1 5 1-15,3 2-2 0,-3 6-2 16,0 2 2-16,-1 5 0 0,1 4 1 16,-4 3 0-16,3 8 0 0,-1 8 0 15,3 9 2-15,2 4 0 0,9-1 6 16,7 0 1-16,2-3 3 0,7 4-4 15,3 0 1-15,10-1-3 0,3-2-2 16,7-6-2-16,4-4 0 0,4-7-5 16,5-6-11-16,3-9-3 0,3-6 4 15,1-8 11-15,2-7 4 0,0-5 0 16,-2-7 4-16,1-9 9 0,-5-6 8 16,0-6 6-16,-2-7 7 15,-1-7 10-15,-6-9 10 0,-2-5 1 16,-7-6-3-16,-3-6-8 0,-7-3-11 15,-4-3-11-15,-7 1-8 0,-7 2-6 16,-6 2-4-16,-9 4 1 0,-6 3-4 16,-9 4 5-16,-4 6-6 0,-7 6 1 15,-4 7-1-15,-4 9 0 0,-5 8 0 16,-1 7-1-16,-5 9 0 0,1 8 0 16,0 4-11-16,1 11-17 0,2 6-35 15,3 6-31-15,4 5-35 0,7 3-73 16,14-6-133-16,7-4-232 15</inkml:trace>
  <inkml:trace contextRef="#ctx0" brushRef="#br0" timeOffset="59917.29">11265 6625 9 0,'0'0'109'0,"0"0"3"0,0 0-25 16,0 0-7-16,0 0-5 0,-58-36-3 15,48 31-4-15,0 2-9 0,1-1-6 16,1-1 1-16,-1 3-5 0,1-1-15 16,-1 0-10-16,1 1-10 0,-3 1-8 15,0 0-3-15,-2 1-2 0,0 2-1 16,-1 3 1-16,-4 2-1 0,-2 4 5 15,-1 3 1-15,-2 5 0 16,-2 4-2-16,-5 13 0 0,-4 14-2 16,-3 16 1-16,2 6 6 0,6 3 3 15,6-1 1-15,7-7-7 0,5-1-2 16,5-4-2-16,6-2 3 0,4-4-1 16,8-4-4-16,6-2-2 0,8-5 2 15,3-4-1-15,4-7 1 0,4-6 0 16,2-7 1-16,4-6 4 0,0-9 8 15,3-6 12-15,-2-8 12 0,3-10 8 32,-2-9 3-32,2-6 5 0,-6-7-5 15,-1-7 0-15,-4-6-3 0,-4-2-7 16,-5-1-6-16,-4 0-5 0,-7 2-5 16,-8 3-4-16,-6 6-5 0,-5 3-4 15,-10 3-1-15,-5 3-1 0,-4 7-7 16,-1 6-18-16,-11 2-19 0,-9-4-16 15,-10 4-28-15,-9 0-24 0,5 6-16 16,5 6-1-16,2 1-31 0,-1 2-43 16,15 2-74-16,7 1-105 0</inkml:trace>
  <inkml:trace contextRef="#ctx0" brushRef="#br0" timeOffset="60704.203">8657 6590 920 0,'-13'-8'20'16,"-2"-2"17"-16,-1 0-28 0,-3-1-3 15,3 1 4-15,-2-1 7 0,0 2-4 16,0 1-13-16,-4 2-6 16,1 3-7-16,-1 1-11 0,-4 2-6 15,-1 4-10-15,-3 1 18 0,-2 6 1 16,-6 7 5-16,-7 9 7 0,-6 10 6 16,-1 6 3-16,4 6 14 0,6 6 13 15,6 2 11-15,5 7 2 0,5 5-1 16,7 0-3-16,10 0 0 0,9-3-1 15,10-4-11-15,13-2-12 0,12-5-7 16,10-5-4-16,8-6-1 0,8-9-5 16,6-9-10-16,4-7-7 0,0-11-1 15,2-8 10-15,-2-6 10 0,-1-12 3 16,-3-4 0-16,-1-10 4 0,-6-6 8 16,-6-4 8-16,-8-7 14 0,-11-3 11 15,-9-5 12-15,-10-5 8 0,-8-5 1 16,-8-3-8-16,-5-3-14 0,-9-1-39 15,-11-1 3-15,-6 5 8 0,-5 5-16 16,-8 7-49-16,-4 9 47 16,-7 9-18-16,-7 9-36 0,-4 11-26 15,-1 10-52-15,0 13-52 0,1 15-37 16,18 1-44-16,11 3-112 0</inkml:trace>
  <inkml:trace contextRef="#ctx0" brushRef="#br0" timeOffset="71510.057">23507 4698 710 0,'0'0'15'0,"0"0"8"0,0 0 3 16,0 0-16-16,0 0 26 0,0 0-9 16,0 0 25-16,-1-82-15 15,1 72 0-15,-3 3 4 0,-2 0-16 16,-5 3-12-16,-2 1-10 0,-4 2-3 15,-6 1-5-15,-13 6 1 0,-9 6-4 16,-12 6-2-16,-2 3 5 0,3 2-4 16,6-1-2-16,16-2-2 0,6-3 4 15,8-5 1-15,6-1 8 0,5-4 0 16,2 2-3-16,4 0-19 0,2 2-25 16,5 0-1-16,12 1 36 0,6-1 9 15,14 3 3-15,14 3-1 16,11 5 1-16,7 4 0 0,-1 0 4 15,-10 0-2-15,-12 0 1 0,-3-1 13 16,-5-1 1-16,-10-3 0 0,-7-5-5 16,-7-5-6-16,-8 0 0 0,-1 1 11 15,-3 2 9-15,-2 0 14 0,-5 0 9 16,-6-3-2-16,-8-1 14 0,-3-3-1 16,-2-3-8-16,-6-1-14 0,-6-3-22 15,3-4-12-15,1-2-4 0,-1-4-25 16,6-2-40-16,-6-2-43 0,6 0-53 15,-6-5-90-15,6 3-92 0</inkml:trace>
  <inkml:trace contextRef="#ctx0" brushRef="#br0" timeOffset="72166.39">23738 4780 715 0,'0'0'45'0,"0"0"12"16,0 0-19-16,0 0-38 15,3-1 1-15,0 11-1 0,2 5 32 16,0 4 16-16,4 5 1 0,-4 4-9 15,-2 7-8-15,0 8 5 0,-3 7-9 16,0 1 4-16,-3-7-4 0,-2-13-15 16,2-13-6-16,1-9-3 0,0-4 0 15,2-3 14-15,0-1 20 0,0-1 23 16,0-5-3-16,4-7-6 0,2-8-26 16,4-15-17-16,7-15-7 0,4-16-1 15,4-4-1-15,2 0 0 0,-2 6 0 16,2 8-2-16,3 2-3 0,0 8 3 15,0 11 2-15,-6 13-2 16,-3 9-1-16,-3 6 0 0,3 4 2 16,3 3 1-16,-1 9-1 0,1 9 1 15,-5 6 1-15,-2 12 3 0,-2 9 0 16,-3 8 3-16,-2-3 1 0,-4-10-1 16,-4-15-3-16,1-12-2 0,-3-3-2 15,4-1 0-15,-2 0 0 0,-2-2 2 16,3-5 2-16,-3-2 4 0,2-1 9 15,3-6 12-15,1-4-18 0,2-3-8 16,3-4-3-16,0-4-2 16,3-1 0-16,-1-2 1 0,4-1-2 15,-2 3-2-15,-1 2-5 0,3 4-2 16,0 6 1-16,-4 8 3 0,3 3-3 16,-5 8 2-16,2 9 9 0,-1 7 4 15,-2 9 12-15,-2 8 8 0,-2 5-4 16,0-4-4-16,-3-10-6 0,-1-9-7 15,3-8 0-15,-2 2-3 0,2 2-36 16,4 1-41-16,-1-3-45 0,3-3-13 16,8-3-48-16,-3-5-112 0,1-5-87 0</inkml:trace>
  <inkml:trace contextRef="#ctx0" brushRef="#br0" timeOffset="72572.702">25020 4650 406 0,'0'0'497'0,"0"0"-406"15,0 0-3-15,-26-13-42 0,14 12-10 16,-1 1 8-16,-3 1-10 0,2 5-4 16,-5 3-16-16,1 3-8 0,-2 4-2 15,1 4 0-15,0 0 5 0,3 3-1 16,2 0-1-16,2-2-5 0,5-1-2 15,2-2-2-15,5-3-4 16,2-1-14-16,6-4 4 0,3-3 6 16,0-3 10-16,6-1 0 0,-2-3 8 15,2-3 6-15,0-4 9 0,1-4 6 16,-2-3 14-16,1-1 1 0,-3-1-5 16,0 1-6-16,-6 1-3 0,0 3-7 15,-3 2-7-15,-2 5-6 0,0 2-4 16,-3 2-6-16,0 3-1 0,0 3-9 15,0 5 9-15,-3 3 1 0,2 0 8 16,-1 1-4-16,0 0-3 0,-1-3-1 16,3-2-10-16,0-1-32 15,5-2-38-15,1-2-50 0,0-1-57 16,7-2-72-16,1-2-96 0,-3-2-144 16</inkml:trace>
  <inkml:trace contextRef="#ctx0" brushRef="#br0" timeOffset="73128.622">25343 3821 1108 0,'0'0'72'0,"0"0"-60"0,0 0-12 15,0 0-12-15,0 0 12 16,0 46 7-16,2-13 38 0,-2 11 6 15,0 14-11-15,0 7-15 0,-3 2-7 16,0-2 2-16,-1-5 4 0,-2 3 2 16,0 0 0-16,4-3-11 0,1-1-1 15,2-4-11-15,6-6 1 0,5-3-3 16,4-5 0-16,1-9-1 0,-2-7 2 16,0-7-1-16,1-2 1 0,5 0-1 15,6 0 0-15,9 2-1 0,5-5-6 16,10-8 0-16,-1-5-1 0,-4-4-4 15,-5-9-3-15,-8-5 1 0,-6 1 0 16,-3-2-1-16,-7 1-1 0,1-5 0 16,2-12 2-16,4-9 4 0,-5-3 8 15,-4 7 0-15,-8 11 1 0,-4 12 0 16,-3 2-2-16,0 2 2 0,0 0 0 16,0 3 7-16,-5 4 0 0,0 6-4 15,-4 2 1-15,-3 9-4 0,-5 13 1 16,-8 11 11-16,0 8 10 0,2 6 2 15,7-4-4-15,6-10 1 0,9-10-3 16,1-9-12-16,1-1-4 0,7 3-2 16,1-2-5-16,4 3-16 0,5-3-18 15,4-4-16-15,4-3-7 0,0-3-17 16,3-4-4-16,2-2 2 0,-2-5-7 16,0-5-23-16,-2-4 13 0,0-5 26 15,-2-2 8-15,0-6-19 0,-4-7-19 16,4-17-70-16,-9 10 16 0,-1 3 23 15</inkml:trace>
  <inkml:trace contextRef="#ctx0" brushRef="#br0" timeOffset="73862.089">25604 3825 595 0,'0'-5'32'0,"0"0"51"16,0 1-34-16,-1 1-9 0,-1 1 21 16,2 2 8-16,0 0-6 15,0 0-29-15,0 1-18 0,0 5-11 16,0 6 8-16,0 5 28 0,3 8 23 15,3 14-2-15,4 16-5 0,4 16-3 16,0 9-4-16,-3-2-3 0,-6-4-6 16,-5-7-9-16,-4 0-15 0,-5-1-12 15,-4 0-5-15,-2-4-1 0,1-2-44 16,-2-5-18-16,6-6-34 0,1-7-36 16,6-7-33-16,2-11-83 0,1-6-91 0</inkml:trace>
  <inkml:trace contextRef="#ctx0" brushRef="#br0" timeOffset="74597.995">26097 4697 62 0,'0'0'605'15,"0"0"-581"-15,0 0-1 0,0 0-23 16,0 0 0-16,0 0 11 0,36 20 38 15,-28-7 29-15,0 2-13 0,-1 0-30 16,0 2-8-16,-2 1 1 0,-2-2 6 16,1-1-2-16,-3-1 13 0,-1-4-5 15,0 0-1-15,0-5-4 0,0 0-4 16,0-4 3-16,0 0 11 0,0-1 15 16,0-1 8-16,0-5-3 15,0-5-13-15,0-4-13 0,3-7-21 16,0-4-7-16,2-4-4 0,4-1 2 15,0-1-9-15,3 1-12 0,4 1 12 16,1 5 5-16,4 2-3 0,3 4-2 16,2 4 0-16,3 2-4 0,-2 3 1 15,2 3-4-15,-3 2-17 0,-1 3-29 16,1 2-42-16,-3 0-60 0,10 4-92 16,-3 0-188-16</inkml:trace>
  <inkml:trace contextRef="#ctx0" brushRef="#br0" timeOffset="75428.169">27357 4275 927 0,'0'0'88'15,"5"-2"-73"-15,-2 2 3 0,-2 0-16 16,-1 4-2-16,-1 0 7 0,-6 4 18 16,-3 3-5-16,-5 2-13 0,-6 2-3 15,-9 6-1-15,-10 5-1 0,-9 5-1 16,-1-2 4-16,7-1-3 0,10-8 6 15,11-6 6-15,6-2-2 0,4-3-3 16,-1 4 1-16,-1-1-2 0,3 2 7 16,3-1 3-16,4-2 2 0,4-1-4 15,2 3 2-15,6 0 8 0,5 2 8 16,7 3 4-16,4 0-1 0,9 4-13 16,8 2 5-16,8 4 5 0,0-4-6 15,-2-3-6-15,-8-4-4 0,-11-7-3 16,-6-3-1-16,-8-2-9 0,-3-2-5 15,1 0-7-15,-3 0-18 0,3-2-24 16,-7 1-34-16,-5-2-66 0,0 0-112 16,-4-2-236-16</inkml:trace>
  <inkml:trace contextRef="#ctx0" brushRef="#br0" timeOffset="75693.872">27846 4666 1044 0,'0'0'266'0,"0"0"-247"0,0 0-19 16,0 0-50-16,0 0 43 0,13 6 7 15,-13 3 27-15,0 3 3 0,0 2-5 16,-4 4-13-16,0 2-3 0,-1 0-2 16,1-1-5-16,-1-4-2 0,1-2-46 15,0-3-87-15,1-3-146 0,-2-4-240 16</inkml:trace>
  <inkml:trace contextRef="#ctx0" brushRef="#br0" timeOffset="75850.108">27766 4292 1221 0,'0'0'34'0,"0"0"-22"0,0 0-11 15,0 0-1-15,0 0-14 0,0 0 5 16,0 0-6-16,0 0-69 0,-79-65-78 16,80 69-70-16,3 1-75 0,3 1-56 15</inkml:trace>
  <inkml:trace contextRef="#ctx0" brushRef="#br0" timeOffset="76225.257">28074 4574 978 0,'0'0'7'15,"0"0"-1"-15,0 0-5 0,0 0 0 16,0 0 2-16,0 0 12 0,0 0 28 15,0 0-9-15,0 0-26 0,22 139-4 16,-22-138 5-16,0-1 22 0,0-4 66 16,0-6-34-16,0-4-33 0,1-4-18 15,0-4-9-15,0-3-1 0,4-3 1 16,-1-1 3-16,1-2 1 0,3 2-1 16,3 1-4-16,2 4-1 0,0 6 1 15,2 7 2-15,1 5 4 0,2 6 2 16,-2 6-4-16,1 7-2 0,0 6 8 15,-3 5 4-15,-1 7-1 0,0-2-4 16,-2 1-2-16,-2 1 0 0,0-4-5 16,-2 3-2-16,1-2-2 0,-2-2-5 15,0-3-22-15,-2-5-23 0,0-3-27 16,-1-5-45-16,1-4-61 0,2-6-92 16,2-4-77-16</inkml:trace>
  <inkml:trace contextRef="#ctx0" brushRef="#br0" timeOffset="76647.114">28617 3992 823 0,'0'0'85'0,"0"0"-31"0,0 0-19 16,0 0 25-16,18 64 22 0,-9-22 0 16,-1 14-4-16,3 7-20 0,-2-3-27 15,-2-2-13-15,0-8-9 16,1-3-4-16,-2-3-5 0,2-4 0 16,-2-7-54-16,1-6-50 0,-2-8-26 15,-2-5 1-15,0-1 0 0,1-2 14 16,0 2-10-16,2-5-49 0,0-4-66 15</inkml:trace>
  <inkml:trace contextRef="#ctx0" brushRef="#br0" timeOffset="76818.979">28566 4435 979 0,'0'0'288'0,"0"0"-224"16,0 0-35-16,0 0-24 0,0 0-1 15,0 0 9-15,0 0 17 0,0 0-10 16,148-12-20-16,-112 12-32 0,4 0-49 16,-4 1-23-16,-4 1-12 0,-6-1-24 15,6-1-44-15,-4 0-70 0,-2 0-155 16</inkml:trace>
  <inkml:trace contextRef="#ctx0" brushRef="#br0" timeOffset="77162.705">28993 4164 817 0,'0'0'144'0,"0"0"-144"0,0 0-59 16,0 0 33-16,0 0 26 0,0 0 52 15,0 0 21-15,0 0-30 0,132 59-31 16,-97-41-10-16,6 6-1 0,6 2 6 15,-3 1 26-15,-9-5 20 0,-9-5 0 16,-11-3-8-16,-3-1-10 0,0 2-7 16,-1 4-1-16,-3 3 15 15,-7 0 3-15,-4 2 2 0,-7 1 4 16,-7 0 13-16,-4 1-7 0,-4-2-17 16,-1-1 1-16,-1-2-23 0,0-2-14 15,2-4-4-15,3-1-9 0,4-6-17 16,4 1-15-16,3-5-18 0,3-3-23 15,4-1-34-15,2 0-51 0,3-11-63 16,2 2-168-16,4-3-205 0</inkml:trace>
  <inkml:trace contextRef="#ctx0" brushRef="#br0" timeOffset="77834.595">30267 3873 585 0,'0'0'270'0,"0"-9"-224"15,-2 5-2-15,-1-2-31 0,-3 2 20 16,-2 2 34-16,-1 2-1 0,-7 1-21 15,-1 5-16-15,-5 3-8 0,-4 4 10 16,-2 6 11-16,-7 9 4 0,-7 14-15 16,-6 13-6-16,1 9 4 0,4 1-3 15,10-1 0-15,8-4 7 0,5 3 5 16,6 3-5-16,5 1-8 16,6 1 4-16,3-1 4 0,6-3-4 15,8-2-1-15,4-2-4 0,3-9-9 16,4-4-4-16,1-3-5 0,0-5-2 15,0-3 3-15,-4-8-4 0,-4-8-2 16,-4-6-1-16,-3-3-7 0,2-1-21 16,0-1-37-16,0-2-38 0,-3-4-25 15,-1-2-37-15,0-1-48 0,-3-7-48 16,-1 1-65-16,-2-1-160 0</inkml:trace>
  <inkml:trace contextRef="#ctx0" brushRef="#br0" timeOffset="78928.365">30553 4231 895 0,'-3'-4'62'0,"1"-2"-24"0,1 1 0 16,-1-2 0-16,2 0 18 0,0-2-7 15,2 1-4-15,3 0-24 0,3-1-14 16,3 0-2-16,1 0-4 0,4 2-1 16,2 0 0-16,1 3-1 0,0 1 0 15,0 3-2-15,0 0-5 16,-3 5-5-16,-1 2-8 0,-3 1 7 16,0 2 6-16,-3 1 2 0,-4 1 2 15,-3 2 3-15,-2 0-1 0,-3 3 0 16,-5-2 2-16,-5 0 2 0,-2 1 2 15,-3-3-1-15,-3 0 1 0,1-1 0 16,-2-2 0-16,1-2-2 0,1-1 3 16,2-1-2-16,5-5 1 0,2 1 1 15,5-2 1-15,4 0 1 0,2-2-6 16,2 0 1-16,6-3-2 0,6 3 0 16,3-2-1-16,7 3 1 0,7 1 4 15,8 2 0-15,9 7-2 0,2 5 2 16,-7 3-1-16,-9-1-2 0,-12-1 7 15,-6-2-7-15,-2 2-1 0,-1 2-2 16,-1 4-3-16,-2 2 5 0,-7 1 3 16,-3-3 7-16,-8 2 23 0,-6-5 29 15,-2 0-10-15,-6-2-5 0,-3-2-4 16,-2-2 17-16,2 0-4 0,-2-4-13 16,0-2-11-16,3-3-12 0,1-2-15 15,3-1-5-15,1 0-12 0,5-3-19 16,1-1-19-16,5-2-9 0,2-2-14 15,5 0-40-15,1 0-33 16,7-1-43-16,14-2-102 0,-3 3-76 16</inkml:trace>
  <inkml:trace contextRef="#ctx0" brushRef="#br0" timeOffset="79365.799">31350 4655 1011 0,'0'5'161'0,"0"4"-114"0,-2 7-13 16,0 6 1-16,-2 12 37 0,-3 5 9 15,-2 10 3-15,-2 0-19 0,-3-2-33 16,1-6-13-16,2-9-11 0,1-8-8 16,4-7-15-16,1-4-15 0,-1 0-37 15,1 1-54-15,-1 3-79 0,3-4-123 16,1-4-212-16</inkml:trace>
  <inkml:trace contextRef="#ctx0" brushRef="#br0" timeOffset="80303.324">31752 4141 732 0,'0'0'79'0,"0"0"-28"15,-1-16-32-15,1 11 5 0,-1 0 37 16,1 2 2-16,0-1-11 0,0 1-11 15,0 1-7-15,0 0-5 0,0 0 0 16,1 1 4-16,-1 0 0 0,1-1 4 16,1 1-5-16,-2-1 1 0,1 2-3 15,0-1-2-15,0 1-3 0,0 0-1 16,0 0-3-16,-1 0 3 0,0 0-1 16,0 0-2-16,0 0-1 0,0 0-2 15,0 0-6-15,0 0-6 0,0 0-6 16,0 4-7-16,-2 2-2 0,-1 5 5 15,-2 2 4-15,-1 5-1 0,-2 1 2 16,2 4 0-16,0-2-1 0,2 0 1 16,1-4 0-16,3-2 1 0,1-1 3 15,7-1 6-15,2-1 6 0,5-1 13 16,3 1 4-16,1-3-8 0,3 0 0 16,-1-2-9-16,-1-2-1 15,-1-2-4-15,-1-1-7 0,-1-2-5 16,-3 0 0-16,0-3-32 0,-2-1-37 15,0-5-32-15,0-1-23 0,-2-2-15 16,-1-3-32-16,0 0-27 0,-3-12-62 16,-1 4-25-16,-2 2-49 0</inkml:trace>
  <inkml:trace contextRef="#ctx0" brushRef="#br0" timeOffset="80506.453">31905 3996 703 0,'0'0'49'0,"0"0"8"15,0 0-45-15,0 0 31 16,0 0 74-16,13 63-9 0,0-30-8 16,3 12-9-16,5 10-22 0,1 5 4 15,-3 0-4-15,-2-5-3 0,-4-5-11 16,0 1-7-16,-4-3-26 0,-2-4-19 16,1-5-3-16,-3-10-49 0,-1-9-23 15,0-7-14-15,1-3-19 0,1-2-56 16,4-1-26-16,6-7-66 0,-1-1-80 15</inkml:trace>
  <inkml:trace contextRef="#ctx0" brushRef="#br0" timeOffset="80850.151">32086 3839 1407 0,'0'0'2'16,"0"0"20"-16,0 0-22 0,0 0-1 15,0 0 1-15,0 0 21 0,0 0 20 16,0 0-12-16,292 141-15 0,-237-79-2 16,-8 1 1-16,-5 8 1 0,-6 1 0 15,-8 2 13-15,-7 2-8 0,-12-1-6 16,-9 1 2-16,-6-7-7 0,-14-5-4 15,-6-5 1-15,-6-12 0 0,0-7 16 16,3-11 7-16,5-7-3 0,5-6-16 16,1-4-4-16,-1 1-5 0,-3 0 0 15,0-1-29-15,5-5-37 0,4-5-33 16,5-2-32-16,4-8-53 0,7-14-75 16,4 0-131-16,4-3-187 0</inkml:trace>
  <inkml:trace contextRef="#ctx0" brushRef="#br0" timeOffset="81100.146">32730 3874 1498 0,'0'0'31'0,"0"0"-3"16,0 0-28-16,0 0-8 0,0 0-1 16,0 0-8-16,-2 0-34 0,5 0-101 15,2 0-155-15,2 2-233 0</inkml:trace>
  <inkml:trace contextRef="#ctx0" brushRef="#br0" timeOffset="81428.223">33056 4539 1054 0,'0'0'33'0,"0"0"-21"15,0 0-10-15,0 0 1 0,0 0 7 16,0 0 27-16,0 0 20 0,0 0 12 16,-14 31-1-16,24-26 0 0,5 2-3 15,2 2 23-15,2 2-1 0,1 0-18 16,-1 2-13-16,0 2-5 0,-3 4 0 16,-2 3-9-16,-6 13-14 0,-8 20 13 15,-13 23-13-15,-13 9-24 0,-9-4-4 16,-4-15-5-16,3-22 5 0,-1-10 5 15,0-8-5-15,-1-5-44 0,1-3-89 16,-1-2-42-16,1-7-50 0,9-4-86 16,5-3-248-16</inkml:trace>
  <inkml:trace contextRef="#ctx0" brushRef="#br0" timeOffset="82820.312">18912 4831 868 0,'0'0'74'0,"0"0"-74"0,16 15-7 16,-5-4 7-16,4 4 1 0,2 5 14 15,5 5 17-15,4 7 8 0,5 10 4 16,4 8-2-16,1 2-2 0,-6-2-9 15,-7-7-2-15,-3-5-7 0,-6-9-6 16,-3-6-8-16,-3-7-8 0,-3 0-12 16,2 1-45-16,-2 0-39 0,0 2-45 15,0-5-62-15,-2-2-46 0,-2-4-18 16</inkml:trace>
  <inkml:trace contextRef="#ctx0" brushRef="#br0" timeOffset="83023.42">19402 4778 956 0,'0'0'40'15,"0"0"-40"-15,0 0-2 0,0 0 2 16,0 0 30-16,0 0 16 16,0 0 1-16,0 0-9 0,-232 359-23 15,192-290-9-15,9-13-3 0,6-1-3 16,5-10-4-16,6-5-41 0,8-10-58 15,4-5-87-15,2-10-119 0,4-8-170 16</inkml:trace>
  <inkml:trace contextRef="#ctx0" brushRef="#br0" timeOffset="83261.015">20137 4900 1211 0,'0'0'55'0,"0"0"-50"0,0 0-5 15,0 0 0 1,0 0 2-16,0 0 3 0,0 0-5 16,296 13-13-16,-257-7-48 0,-4 1 0 15,-5 1 0-15,-5-2-23 0,-9-1-42 16,3 7-47-16,-5-1-41 0,0 0-146 15</inkml:trace>
  <inkml:trace contextRef="#ctx0" brushRef="#br0" timeOffset="83401.625">20390 5161 1546 0,'0'0'351'0,"0"0"-265"16,0 0-59-16,0 0-12 0,0 0-15 15,0 0-9-15,0 0-4 0,0 0-45 16,0 0-113-16,711-235-146 0,-659 220-240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5T19:15:50.051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2728 6032 734 0,'0'0'0'0,"0"0"-19"15,18-3-8-15,-4-1 10 0,0 0 17 16,3 0 2-16,1 1 1 0,1 0-3 16,0 3 0-16,3 0 3 0,0 0 9 15,0 0 5-15,2 3 0 0,3 0 10 16,1 1-2-16,-1 2 2 0,3-1-3 16,0 2-5-16,2 0-7 15,-1 0-3-15,-1 1-3 0,5 0-1 16,3 2 1-16,6-3-2 0,7 1 4 15,3-2 4-15,-4-2-2 0,-4 1 0 16,-3-4-5-16,-1 0 1 0,1 1 1 16,1-1-3-16,-1-1 2 0,2 0-5 15,-1 1 1-15,2 0-2 0,2-1-2 16,0 1-3-16,-1 0-4 0,5 2-6 16,-3 0-3-16,0 1 2 0,1 0-2 15,-2 2-1-15,2 0-2 0,-1-1-5 16,-1 2-2-16,3-2-3 0,2 2-5 15,-1-1-28-15,-12-1-69 0,-9-2-120 16</inkml:trace>
  <inkml:trace contextRef="#ctx0" brushRef="#br0" timeOffset="1034.626">6684 5892 324 0,'0'0'165'15,"0"0"-143"-15,0 0 2 0,7 5-21 16,-1-3-3-16,2 1 11 0,2-1 20 31,3 1-21-31,3 0-10 0,1-1 4 16,1-1-2-16,3 0 2 0,2 1 3 15,1 0 3-15,2-2 11 0,3 2 7 16,1-1 2-16,8-1-3 0,10 0 1 16,10 0-1-16,3 0-2 0,-1-1-3 15,-3 0-5-15,-5 0-1 0,5 1-2 16,2 0-5-16,-1-3 3 0,2 2 1 15,-3 0 1-15,0-1 0 0,-3 2-6 16,0-2-6-16,-1 0-2 0,-4 1-4 16,3-3-51-16,-3-3-91 0,-13 1-119 15,-7-3-209-15</inkml:trace>
  <inkml:trace contextRef="#ctx0" brushRef="#br0" timeOffset="2214.342">10431 5932 478 0,'0'0'8'0,"3"6"23"16,-1-2-26-16,1 1 4 15,1 1 29-15,0 2-1 0,1-1-8 16,1 3-22-16,-1 0 4 0,1-2 3 16,1 0-2-16,0 0 1 0,2-2 4 15,0 1 4-15,1-1-5 0,3 0-7 16,0-2-2-16,4-1-6 0,-1-1 3 15,3 0-3-15,1 0 1 0,2-1 2 16,1 0-4-16,0-1 3 0,-1 2 0 16,2 1-1-16,0 0-2 0,0 3-4 15,1 0-15-15,-2 1-19 0,2 0 4 16,0 2 6-16,2-2 11 0,0 1 9 16,2-1 5-16,8 1 3 15,6 1 0-15,10-1 2 0,3 0-2 16,-3-1 4-16,-2 0 3 0,-4 0 0 15,-1-1-1-15,0 1-4 0,1 0 2 16,2-3 0-16,0 3 0 0,3 1 2 16,-1-2-2-16,2 0-1 0,1-1-2 15,1 0 0-15,1 0-1 0,-1 0 0 16,0 0 0-16,2-2 2 0,1 1-2 16,0-2 0-16,2 1 7 0,0 0 5 15,0 2 2-15,1 0 3 0,1 0 1 16,-2 2 2-16,1-2-1 0,1-2 6 15,3 1-1-15,0-1-3 0,3 1 1 16,0 0-11-16,3-1 2 0,0 0-3 16,-1-2 3-16,3-1-2 0,-1 0-4 15,2 0 1-15,4-3-1 0,-1-1-1 16,3 1 5-16,-1-2 3 0,-2 2 1 16,1-1-3-16,-2 0-5 0,3-2 1 15,-1-1 3-15,-1 1-2 0,-1-2-1 16,-5 1-3-16,1 0-1 0,-5-1 0 15,-1 1 0-15,-1 0 3 0,-5 1-2 16,-1-1-4-16,-6 1 1 0,-4 0-2 16,-1 2 0-16,-9 3 0 0,-8 0-2 15,-6 1 1-15,-8 0-3 0,-3 2-5 16,2 1-8-16,-1 1-10 0,2 2-11 16,-5 1-20-16,-2 2-40 0,-2 7-39 15,-4-1-51-15,-2-1-109 0</inkml:trace>
  <inkml:trace contextRef="#ctx0" brushRef="#br0" timeOffset="162359.203">9032 13619 581 0,'0'0'46'0,"0"0"-24"16,0 0 3-16,0 0-11 0,0 0 9 15,6-24 7-15,-4 22 41 0,-1 2-21 16,-1 0-9-16,0 0-2 0,0 0-14 15,0 3-15-15,0 2-3 0,1 2 1 16,1 2-2-16,-1 1-1 0,0 2-1 16,-1 1-2-16,0 1 1 0,0 0 0 15,-1 1 1-15,-1 1 4 0,-1 0 3 16,-1 2 6-16,0 1 0 0,0 0 0 16,0 3-3-16,0-1-2 0,0 0-6 15,2-2-1-15,1 1-3 0,1-3-1 16,0-1 1-16,1 0 5 15,2-2 9-15,0-2-2 0,1-3-14 16,-1-2 1-16,0 2 1 0,2-4 0 16,2 2 1-16,-1 0 1 0,0 0 0 15,1-2-2-15,0 1-1 0,1-1 5 16,-2-2 0-16,2 0 0 0,0 0 2 16,1-2 0-16,0 1 2 0,0 0-1 15,2-1-2-15,-1 0-2 0,1 0-1 16,2 1 3-16,1 1-2 0,2-1-1 15,0 2 1-15,3-2-2 0,-1 1 0 16,2 0 0-16,1-1-2 0,0 1 1 16,2 0 0-16,4-2 0 0,0 1 4 0,1-2 5 15,4 0 0-15,4-2-4 0,5-2-2 16,-2 0-2-16,-4 1 3 0,0 0 0 16,0 1 2-16,8 2 1 0,6 0-2 15,-4 0 0-15,-6 3 0 0,-5 1 2 16,0 0 0-16,-1 0 0 0,-5 0-2 15,-6-1 3-15,-5-2-1 0,0 0 1 16,1-1 3-16,3 0 4 0,1 0 3 16,-1 0 0-16,-1-3 3 0,-2 0-6 15,-3-1-6-15,-1 0-4 0,-3 1-4 16,-1-1-1-16,-1 1 3 0,-4-1-1 16,0 1 3-16,-3 0 3 0,0-1 3 15,0-3 8-15,0-5-5 0,-2-1-5 16,1-4-8-16,-1-2-2 15,0-2 0-15,-1 0-1 0,-1-1-1 16,0 2 1-16,0 2 0 0,0 3 1 16,0 1-1-16,0 3 1 0,1 0 2 15,0 3 1-15,0 1 0 0,1 2-2 16,0 2 1-16,0 1-3 0,-1 1 0 16,1 0-3-16,0 1-5 0,0 0-26 15,0 1-31-15,0 5-48 0,4 3-57 16,8 9-71-16,1 0-131 0,-3-4-263 15</inkml:trace>
  <inkml:trace contextRef="#ctx0" brushRef="#br0" timeOffset="184461.203">2932 11348 505 0,'0'0'56'0,"0"0"59"0,0 0 8 15,-35 0-58-15,29 0 8 0,1 2-19 16,0 2-14-16,1 3-18 0,1 3-9 15,0 3-2-15,1 7 5 0,1 10-6 16,1 14-4-16,3 13-3 0,2 4-3 16,2 0 1-16,-2-7 0 0,-2-11-1 15,3-4 0-15,-2-10 0 0,0-6-1 16,0-7-3-16,-2-4-18 0,0 3-25 16,1-2-35-16,0 1-47 0,-1-1-38 15,-2-5-68-15,0-3-91 0</inkml:trace>
  <inkml:trace contextRef="#ctx0" brushRef="#br0" timeOffset="184961.31">2736 11847 619 0,'0'0'144'0,"0"0"-112"0,0 0 0 15,0 0-32-15,0 0 1 0,0 0 9 16,0 0 11-16,0 0-3 0,40 19 2 15,-28-14-8-15,-1-1-7 0,2 0-5 16,1 2 0-16,-1-1-2 0,4-1 1 16,-1 0-1-16,3-1-6 15,1 0-3-15,3-3 2 0,0 0-1 16,-1-4 3-16,-1-2 7 0,1 0 1 16,-3-2-1-16,-3 1 3 0,0-1 0 15,-3-1 0-15,0 1 3 0,-3-1-3 16,-2 0-3-16,0 0-1 0,-2-1-20 15,0 1-29-15,-2 0-30 0,0-1-20 16,-3 2-13-16,-1 0 11 0,0 1-9 16,-4 0 19-16,-4 2 60 0,3 3 32 15,-4 0 17-15,4 2 28 16,-1 0 39-16,0 3-9 0,1 2-29 16,-1 1 6-16,3 1 19 0,1 2-4 15,2 3-13-15,0 0-14 0,0 1 10 16,3 1-8-16,3 2-11 0,2-2 2 15,0 0-6-15,2-1-6 0,2 1 0 16,0-3 3-16,1 0-3 0,0-1 2 16,3-1-4-16,-2-2 7 0,1-1-3 15,0-1-7-15,3-2-5 0,-1 0 0 16,0-2-2-16,-2-1 1 0,0 0-8 16,0-1-2-16,-4-2-62 0,6-4-93 15,-4 0-101-15,-4-1-132 0</inkml:trace>
  <inkml:trace contextRef="#ctx0" brushRef="#br0" timeOffset="185523.981">3550 11767 495 0,'0'0'22'0,"0"0"-12"16,0 0 17-16,2 42 0 0,-1-26 23 16,-1 1-2-16,2-4 5 15,-1-2-10-15,-1-3-11 0,0-2 3 16,0-1-5-16,0-3 7 0,0-2 14 16,0 0 18-16,0 0-3 0,0-2-1 15,0-4-16-15,0-3-32 0,-3-4-17 16,3-4-1-16,0-3 0 0,0-1 0 15,3 0-2-15,3 2-2 0,-1 2 1 16,0 4 0-16,3 4-1 0,-3 5 2 16,2 3 0-16,-2 3-11 0,3 7-1 15,0 4 9-15,3 5 5 0,-3 2 1 16,2 3 3-16,0-2 1 0,-3-2-3 16,-1-3 1-16,2-4-1 15,0-3 0-15,1-3 0 0,0-2 0 16,2-4 2-16,3 0 0 0,0-6 0 15,3-2-3-15,2-2 1 0,-3-2 0 16,1-2 6-16,-4-1-3 0,0 0 1 16,-1-1 2-16,1 0-2 0,-1 1 0 15,-2 3-5-15,-2 3 0 0,-3 2 7 16,1 5 0-16,-3 2 2 0,0 0-9 16,0 7 1-16,-1 3 13 0,3 4 12 15,-2 1 7-15,2 3-14 16,-2 0-6-16,3-1-7 0,-3-2-6 15,2-2-1-15,-1-4-2 0,0 0 0 16,1-4-4-16,2 1-14 0,-2-3-23 16,0-1-31-16,0-2-40 0,1 0-58 15,5-5-71-15,-3-2-84 0</inkml:trace>
  <inkml:trace contextRef="#ctx0" brushRef="#br0" timeOffset="185773.938">4263 11738 627 0,'0'0'55'0,"0"0"-29"15,0 0 29-15,0 0 5 0,26 91 2 16,-16-64-27-16,-1 0-3 0,0 0 12 16,0-1-17-16,0-1-12 0,-1-1-10 15,0 0-5-15,1-2-1 0,-4-2-22 16,-1-4-13-16,-3-1 5 0,0-4 4 15,-1-3-29-15,0-4-36 0,-2-1-18 16,-3-3-13-16,-3-4 13 0,2-3 14 16,-10-13-12-16,1 2-21 0,0 0 33 15</inkml:trace>
  <inkml:trace contextRef="#ctx0" brushRef="#br0" timeOffset="185992.732">4210 11916 59 0,'0'0'98'16,"0"0"28"-16,0 0-20 15,0 0-13-15,0 0-21 0,0 0-14 16,0 0-14-16,0 0-13 0,0 0-4 15,5-186 22-15,16 174-19 0,1 3-2 16,2 3 10-16,-1 4-11 0,2 2 3 16,-2 4-1-16,-1 4-1 0,-3 2 0 15,-3 4-9-15,-4 1-3 0,-5 2-7 16,-3 1 2-16,-4 2 8 0,-3-1 9 16,-5-1-5-16,-3-1-13 0,-2-2-9 15,-2-3-2-15,0-3-33 0,-3-2-70 16,1-7-76-16,3-1-63 15,3-6-131-15</inkml:trace>
  <inkml:trace contextRef="#ctx0" brushRef="#br0" timeOffset="186290.054">4611 11179 939 0,'0'0'0'0,"0"0"1"0,0 0 3 16,0 0-2-16,0 0-2 15,0 0 0-15,13 112 4 0,-11-88 12 16,2 2 10-16,0 3 16 0,3 5-13 16,0 6-4-16,1-4-2 0,0-3-10 15,1-7-5-15,-1-2-8 0,0 2 0 16,4 4-3-16,-2-2-25 0,3-3-34 15,0-1-24-15,-1-4-15 0,1-4-17 16,-1-3 3-16,2-4 1 0,0-2 29 16,-2-3 1-16,4-4 17 0,3-2-16 15,-2-3-44-15</inkml:trace>
  <inkml:trace contextRef="#ctx0" brushRef="#br0" timeOffset="187017.838">5280 11615 384 0,'0'0'221'0,"0"0"-66"0,0 0-43 16,0 0-17-16,-15-13-22 16,6 8-31-16,-1 1-19 0,-2-2-13 15,-5 3-6-15,1 0-2 0,-1 2-2 16,-1 0 0-16,1 1 0 0,1 1 0 15,0 2 4-15,3 1 7 0,1 0 5 16,3 0-5-16,2 1 1 0,4-1-1 16,1-1-7-16,1 0-4 0,1-1-3 15,1 1 1-15,4 1 2 0,1-1 0 16,1 0 1-16,4-1 2 0,-1-1 0 16,-1-1-2-16,4 0 3 0,-3 0-3 15,-1 0 4-15,1-3-2 16,-3-1 2-16,-1 1-2 0,1-1 3 15,-2 1 1-15,-1 0 4 0,-2 2 3 16,0-1 0-16,-2 2-3 0,0 0-11 16,0 0-3-16,0 2 0 0,1 1 3 15,0 1 6-15,2 1-1 0,0 1 0 0,2-1-2 16,1 1 0-16,2 0-1 0,0 1-2 16,0-1 0-16,1 0 0 0,3 0-9 31,-1-1-13-31,1 1-16 0,3-1-17 15,-1 0-17-15,2 0-29 0,-1 0-54 16,1-1-31-16,7-2-15 0,-7-2-41 16</inkml:trace>
  <inkml:trace contextRef="#ctx0" brushRef="#br0" timeOffset="187766.481">5516 11057 434 0,'0'0'317'0,"0"0"-281"15,0 0 27-15,0 0-51 0,0 0-12 16,-8 4-17-16,9 11 17 0,4 6 6 16,-2 11 1-16,4 10 0 0,2 9-1 15,-3 0-1-15,2-2-3 0,-1-7 0 16,0-8-1-16,-1-3-1 0,-1-7-1 15,0-5-2-15,0-1-13 16,1 3-16-16,3 3-3 0,-1 1 10 16,-1-3 9-16,0-2 8 0,1-3-5 15,-3-3-4-15,-1-3-3 0,0-1-5 16,-3-4 0-16,0-4 11 0,-1-1 14 16,-1-1 15-16,-4-2 8 0,-3-4-16 15,-1-1-4-15,0-2 0 0,-2-1 3 16,1 0 6-16,1 0 3 0,1 0 0 15,1 0 3-15,0 0 4 0,2 2 8 16,2 1 4-16,-1 0-8 0,2 1-1 16,1 1-2-16,1 1-4 0,0 1-8 15,1 1-1-15,2 1 0 0,2 1-2 16,1 0-4-16,4 0 4 0,-1 1 0 16,5 4 6-16,0-1 0 0,2 1-3 15,0 0 1-15,4 0-1 0,0-1-4 16,1 1-2-16,0-2-1 0,0 1-2 15,3-2 3-15,-2 1 2 0,0-1 2 16,-2 0-1-16,0-1-4 0,-2 1 1 16,0-1-5-16,-3 1 0 0,-2-1-12 15,-2-1-19-15,-2 1-4 0,-2-1 2 16,-2 0 5-16,0 0-1 0,-1 0 11 16,-1-1 14-16,-2-1 4 0,0-2 4 15,1 2 2-15,-2-4 5 0,0 2 5 16,-3 0-5-16,1-1 4 0,-1 1 3 15,-1 0 1-15,-2 1-2 0,0 1-6 16,-1 0-10-16,-2 0-1 0,-1 2-3 16,-1 0 1-16,0 4-3 0,-2 1 2 0,-2 3 2 15,4 2 1-15,-1 2 4 0,-1 4 5 16,4-1 5-16,1 2 5 0,3 1 4 16,3-1 0-16,5 1 4 0,7 0 2 15,4 0 5-15,6-1 2 0,9 1 1 16,12-4-21-16,9-3-16 0,2-5-6 15,-2-6-55-15,-7-5-45 0,-14-1-95 16,-7-2-197-16</inkml:trace>
  <inkml:trace contextRef="#ctx0" brushRef="#br0" timeOffset="189117.189">7041 11347 492 0,'0'0'30'16,"9"-14"17"-16,-4 7-16 0,2-1-24 15,-2 0 30-15,1 2 11 0,-2 2 31 16,-2 1-13-16,-2 2-13 0,0 1-11 15,0 0-7-15,-3 3-9 0,-2 3-11 16,-4 4 7-16,-3 3 1 0,-4 2-12 16,-5 6-9-16,-6 2-1 0,-10 8-1 15,-10 5 1-15,-7 7 0 16,0 0 0-16,8-5 4 0,12-9 2 16,11-10 4-16,7-3-1 0,2-1 7 15,0 3-12-15,-1 1-5 0,2 1 1 16,5-1-1-16,5-2 2 0,3-2-2 15,3-2-2-15,7-1 2 0,3-2 9 16,7 0 19-16,3-2 5 0,4-1-11 16,8-2-3-16,7 0-3 0,7-1 3 15,1-2 1-15,-5 0-3 0,-6-2-2 16,-9 0-7-16,-9 1-2 16,-6-1-4-16,-1 0-2 0,0 0-8 15,3 1-34-15,-2 0-27 0,0 1-38 16,-3 0-30-16,3 1-70 0,-4-1-87 15,-2 0-178-15</inkml:trace>
  <inkml:trace contextRef="#ctx0" brushRef="#br0" timeOffset="189462.515">7574 11336 652 0,'0'0'375'0,"0"0"-268"16,0 0-47-16,0 0-23 0,-5-8-23 16,4 8-14-16,1 4-21 0,0 5 14 15,0 4 7-15,0 8 8 0,2 2-1 16,0 11-5-16,0 6-2 0,2 7-9 16,-2 1-25-16,-1-6-29 0,-1-8-63 15,0-12-136-15,0-6-168 0</inkml:trace>
  <inkml:trace contextRef="#ctx0" brushRef="#br0" timeOffset="189698.034">7344 11557 914 0,'0'0'39'0,"0"0"15"0,0 0-54 16,0 0 0-16,0 0 0 0,0 0 1 15,0 0 7-15,117-50 4 0,-91 48-6 16,2 2-2-16,1 0-4 0,0 0 0 16,1 3 0-16,-1 1 0 0,-3 1-2 15,-1 0-3-15,0 1-23 0,-3-1-56 16,6 3-71-16,-7-1-68 0,-4-2-138 0</inkml:trace>
  <inkml:trace contextRef="#ctx0" brushRef="#br0" timeOffset="189917.068">7883 11598 961 0,'0'0'97'0,"0"0"-94"0,0 0-3 16,0 0-15-16,0 0 15 0,0 0 10 15,0 0 3-15,7 52-7 0,-1-41-6 16,3 0-1-16,1-1-10 0,1 0-5 16,3 1-18-16,-1-4-42 0,6-1-83 15,-3-3-93-15,1-3-146 16</inkml:trace>
  <inkml:trace contextRef="#ctx0" brushRef="#br0" timeOffset="190104.557">8191 11608 687 0,'0'0'155'0,"0"0"-48"0,0 0-48 15,0 0 1-15,0 0-7 0,0 0-16 16,0 0 38-16,0 0-10 0,0 0-18 16,-87 164-17-16,77-137-13 0,-2-1-14 15,3 1-3-15,0-3 0 16,1 0-49-16,-1-5-76 0,3 2-95 15,1-6-109-15,4-6-108 0</inkml:trace>
  <inkml:trace contextRef="#ctx0" brushRef="#br0" timeOffset="190338.935">8328 11592 863 0,'0'0'59'16,"0"0"-20"-16,0 0-38 16,0 0 0-16,0 0 9 0,0 0 0 15,0 0 32-15,-9 298-22 0,12-253-15 16,1-5-5-16,-1-2-25 0,0-3-28 16,-2-6-29-16,-1-8-43 0,0-8-4 15,0 1-26-15,0-4-14 0,0-4-94 0</inkml:trace>
  <inkml:trace contextRef="#ctx0" brushRef="#br0" timeOffset="190661.983">8403 11541 961 0,'0'0'71'0,"0"0"-45"0,0 0-26 15,0 0-4-15,0 0 3 0,0 0-11 16,0 0 12-16,0 0 0 0,176-2 0 16,-157 20-3-16,-4 2-1 0,-3 4 1 15,-5 0-3-15,-4 2-5 0,-3-1 0 16,-5 0 11-16,-6-1 0 0,-4-2 24 16,-4-1-12-16,-2-3-1 0,-1-1 13 15,0-5-6-15,-1-2-4 16,2-2-3-16,1-2-8 0,2-3-2 15,2-2-1-15,5-1-15 0,3-3-5 16,1-2-18-16,4-3-13 0,1-1-35 16,2-1-2-16,13-8-56 0,0 4-95 15,1 0-145-15</inkml:trace>
  <inkml:trace contextRef="#ctx0" brushRef="#br0" timeOffset="191106.95">8767 11696 419 0,'0'0'125'0,"0"0"-118"15,0 0-6-15,0 0-1 0,0 0 8 16,0 0 26-16,81-25 56 0,-67 19-9 16,-1 1-22-16,2-2-4 0,-1-2 16 15,1 1 0-15,-1-1-12 0,-1-2-10 16,-1 0-2-16,-2-2-6 0,-3 0-15 16,-1 0-12-16,-3 0-4 0,-3 1 2 15,0 1-7-15,-6 3-1 0,-4 2 2 16,0 3-6-16,-5 2-2 0,-3 3 2 15,-3 5 7-15,-1 4-1 0,0 5 2 16,-1 4-3-16,1 3-1 0,3 2-1 16,1 0 8-16,6 1 8 0,1-3-9 15,8-1-4-15,3-4 3 0,7-1-6 16,8-3-3-16,3-3-20 0,5-2-32 16,4-3-7-16,8-3-37 0,-4-3-19 15,1 0-17-15,0-3-14 0,7-4-30 16,-4 1-39-16,-6-1-35 0</inkml:trace>
  <inkml:trace contextRef="#ctx0" brushRef="#br0" timeOffset="191687.642">9262 11525 482 0,'0'0'69'0,"0"0"-17"16,0 0-7-16,0 0 24 15,-10 46 14-15,10-28 25 0,0 4 4 16,0 0-30-16,0 3-21 0,4 0-19 16,-2-1-14-16,0-1-7 0,-1-1-9 15,-1-5-1-15,0 0-8 0,-2-4-1 16,-1-3-1-16,-1-3 7 0,2-2 19 15,-1-3 1-15,1-2-3 0,0-1 2 16,1-4-12-16,-1-5 0 0,1-3-9 16,1-6-2-16,0-2 3 0,3-3-3 15,1-3-1-15,1-1-3 0,3-3 0 16,1 4-1-16,2-1-4 16,2 4-1-16,0 4 1 0,1 5 1 15,-1 5 4-15,1 4 0 0,0 4 5 16,0 2 4-16,1 5 3 0,-1 5 1 15,0 2-3-15,-3 6-4 0,1 1-3 16,-3 2 0-16,-1 2-1 0,-1 0-2 16,0 1 0-16,-1-2-6 0,-1 0-30 15,1-1-23-15,0-2-23 0,2-3-23 16,2-3-38-16,8 1-56 0,-1-6-45 16,-2-3-131-16</inkml:trace>
  <inkml:trace contextRef="#ctx0" brushRef="#br0" timeOffset="192148.716">9887 11613 480 0,'0'0'435'15,"0"0"-411"-15,0 0-24 0,0 0-50 16,0 0 29-16,-94-6-14 0,72 10 35 15,0 2 15-15,1 2 22 0,1 3 2 16,2 3-4-16,1 1-5 0,6 3 2 16,0 2 3-16,5-2 3 0,3 0-5 15,3-1-4-15,2-1-11 0,5-2 1 16,2 0-14-16,2-3-2 0,2-2 2 16,1-3 3-16,1-2 6 0,0-3 10 15,1-1-6-15,1-2-5 0,-1-4-5 16,0 0-5-16,-4-3-3 0,-1-2 0 15,-4-3-1-15,-1 0 1 0,-1-3-1 32,-2-2-2-32,2 0-5 0,-3 0-3 15,0 2 0-15,-1 3 6 0,0 4 5 16,0 3 3-16,0 2 16 0,-1 3 9 16,0 2 3-16,0 0-13 0,0 0-18 15,0 3-2-15,0 3 2 0,1 1 3 16,0 1-1-16,2 2-2 0,1-1-3 15,3 0-18-15,0 2-47 0,1-2-36 16,2 2-42-16,7 3-61 0,-3-2-81 16,1-3-133-16</inkml:trace>
  <inkml:trace contextRef="#ctx0" brushRef="#br0" timeOffset="193042.16">10046 11547 684 0,'0'0'37'0,"0"0"13"0,0 0-17 15,0 0 35-15,19 62 6 0,-15-39 0 16,-1 1 16-16,-1 2-28 0,0 0-8 15,-1 0-23-15,-1 0-9 0,0-2-11 16,0-1-1-16,0-2 2 0,-1-3-6 16,-1-4-5-16,1-2 6 0,-1-4-6 15,1-2-1-15,0-3 5 0,1-3-1 16,0 0 12-16,0-6 8 0,0-5-12 16,4-3-7-16,-1-6 0 0,3-4-4 15,2-4-1-15,1-6-1 16,4-6-3-16,1 6-6 0,-1 4-2 15,-1 8 1-15,-2 6 5 0,1 0 6 16,3 1 0-16,-2 3 14 0,0 4-7 16,-3 3 6-16,-1 4-5 0,-1 1-3 15,0 5-1-15,-1 5 1 0,0 2 6 16,-1 3-1-16,0 3-4 0,-1-1-2 16,-1 1-2-16,1-1-2 0,-1-2 0 15,-1-1 1-15,2-3-1 0,0-1 0 16,-1-2-1-16,1-2-6 0,0-3 2 15,1-1 5-15,0-2 3 0,0 0 1 16,1-4-3-16,-1-3 4 0,0-2-4 16,2-3-1-16,-2-3-2 0,0-1-6 15,0-1-5-15,0 0-4 0,0 3-1 16,1 3 6-16,-3 3 9 0,1 3 3 16,-3 3 6-16,0 2-3 0,0 0-3 15,0 5-10-15,0 2 5 0,0 3 5 16,1 1 3-16,0 1 3 0,3-1-4 15,2 0-1-15,1-1 1 16,4-1 3-16,1 1 0 0,2 0-3 16,3-2 1-16,0-1 0 0,2-1 1 15,1-2 0-15,2 0-2 0,1-3 0 16,0 0 1-16,1-1-1 0,-1 0-1 16,-1-3 4-16,0-2-3 0,-1-2 0 15,-2-1 0-15,0-3-2 0,-2-3-1 16,-2-1-12-16,2-2-3 0,-4-2 1 15,2-1 6-15,-1-1 7 0,-2 1-2 16,-2 3 0-16,-3 2-2 0,-3 2 6 16,-3 4 2-16,-2 2 3 0,0 2 3 15,-3 1 0-15,-2 2-5 16,0 2 9-16,0 2-1 0,-3 5 2 16,-1 5 7-16,-1 4 9 0,0 5 19 15,0 1-2-15,2 1-10 0,3 0-10 16,2-1-14-16,2-1-5 0,1-2-5 15,4 0-2-15,3-3-2 0,5-1-14 16,1-2-12-16,3-2-19 0,4-2-31 16,3 0-23-16,0-1-22 0,0 0-12 15,1-1-31-15,6 2-63 0,-5-4-101 16</inkml:trace>
  <inkml:trace contextRef="#ctx0" brushRef="#br0" timeOffset="194278.116">12133 11359 559 0,'0'-5'127'16,"0"0"-21"-16,0 1-73 0,1-1 14 15,1 3 1-15,2 2-16 0,2 2-3 16,3 8 35-16,0 6-28 0,2 5-15 16,3 10-6-16,-1 9 2 0,3 7 1 15,-3 0 1-15,-4-10 0 0,-3-9-4 16,-4-10-12-16,-1 0-3 0,-1 2-9 15,0 4-36-15,0 0-26 0,-4 0-15 16,-4-4-14-16,-1-2-36 0,-3-1-9 16,-8-3 24-16,3-5-45 15,2-2-77-15</inkml:trace>
  <inkml:trace contextRef="#ctx0" brushRef="#br0" timeOffset="194512.472">11776 11339 1153 0,'0'0'42'0,"0"0"-29"0,0 0-13 16,0 0-10-16,0 0 8 0,0 0 2 16,0 0 8-16,167-67 6 0,-123 66-3 15,10 1-4-15,3 0-7 0,-2 2 4 16,-7 1-2-16,-4-1 0 0,-5 1-2 15,0 1-18-15,-3-2-46 0,-1 3-52 16,1-3-89-16,-12 1-109 0,-4-1-149 16</inkml:trace>
  <inkml:trace contextRef="#ctx0" brushRef="#br0" timeOffset="195189.561">12819 11281 768 0,'0'0'201'0,"0"0"-104"16,0 0-97-16,0 0-13 0,0 0 12 16,44 17 1-16,-25-10 6 0,4 3-1 15,4 0 2-15,2 1 1 0,7 6 1 16,7 3 4-16,9 3 0 0,2 1 18 15,-2-3 19-15,-5-2-11 0,-4-5-7 16,-2-1-2-16,-2 0-4 0,-6-2 0 16,-6-4-2-16,-8 0-2 0,-9-3-4 15,-3 0-9-15,-3 1-8 0,-2 1-1 32,-2 3 0-32,-8 0 1 0,-4 2 41 15,-7 1-13-15,-6 3-4 0,-7 2 2 16,-10 3-8-16,-10 6 17 0,-2 0 5 15,5-3-6-15,3-2-6 0,15-5 11 16,5-3-15-16,6-4-15 0,1-1-9 16,1 1 1-16,-2 1-1 0,0 0-1 15,7-4-14-15,5-1-21 0,3-2-34 16,5-2-44-16,8-2-81 0,3-3-67 16,3-2-213-16</inkml:trace>
  <inkml:trace contextRef="#ctx0" brushRef="#br0" timeOffset="196113.091">9551 13062 669 0,'0'0'168'16,"0"0"-38"-16,0 0-45 0,0 0 6 15,-8-9 34-15,8 8-87 0,0 0 22 16,0 1-18-16,0 0-31 0,0 0-10 16,1 3 2-16,2 3 0 0,0 3 17 15,2 3 4-15,1 3 3 16,1 3-8-16,-2 5 0 0,1 2-1 15,-1 4 2-15,0 6 11 0,0 7-8 16,-1 8-3-16,-1-1-2 0,-1-7-3 16,0-10-11-16,-1-11 2 0,0-6-4 15,-1-1 0-15,0 3 0 0,0 0-2 16,0-2-1-16,0-1-2 0,0-5-21 16,0-3-17-16,0-3-19 0,0-1-18 15,0-1-17-15,0-1-12 0,0 0 8 16,0-2-2-16,0-3-33 0,-2-8-49 15,0 1-65-15,-1-2-82 0</inkml:trace>
  <inkml:trace contextRef="#ctx0" brushRef="#br0" timeOffset="196824.943">9324 13100 434 0,'0'0'328'0,"0"0"-236"0,0 0-24 16,0 0-13-16,0 0 11 0,0 0-6 15,-21-49 5-15,22 42 7 0,4 1-24 16,3 0-13-16,2 2-11 0,3 0-5 16,5 2-3-16,4 2 10 0,3 0 15 15,3 0-4-15,2 2-6 0,2 2 0 16,1-1-7-16,1 0 6 0,1 1 0 15,3-1-3-15,5 0 11 0,4-3-12 16,-7 0 10-16,-9 0-10 0,-9 0-12 16,-7-1 6-16,3 1-7 0,0-2-2 15,-1 1-5-15,-5 1-3 0,-3 0-3 16,-4 0 0-16,-4 0-4 0,-1 0-4 16,-1 0-6-16,-4 3 7 0,-5-1 7 15,-3 1 6-15,-5 0-1 0,-2 0-5 16,-5-2-1-16,-2 1-3 0,-8 0-4 15,-8-1-4-15,-6 1-3 0,-3 0-4 16,2-2 3-16,4 1 2 0,8-1 3 16,2 1-1-16,6-1 4 0,8 0 7 15,4 0-9-15,1 0-7 0,-1 0 0 16,0-1 1-16,-1 0 15 16,6-1 1-16,4 2 4 0,4-1 2 15,3 1 3-15,2-2-2 0,1 1-5 16,4-2-2-16,5 1-6 0,2 0 2 15,6 1 3-15,2-1 1 0,5 0 1 16,2 1 1-16,1 0 1 0,4 0-1 16,4-2 5-16,7 2 5 0,6-2-2 15,-1 0 0-15,-3 1-5 0,-5 1 6 16,-5 0-5-16,-7 0 3 0,-3-2-5 16,-8 2 9-16,-2-1-5 0,0 1-4 15,-2-1-3-15,2 1-1 16,-7 1-1-16,-4 0-3 0,-2 0-5 15,-2 0-9-15,-3 1-2 0,-3 2 8 16,-3-1 8-16,-5 0-4 0,1 2-4 0,-3-2-1 0,0 0-9 16,-1 0-6-16,-2-2-6 0,2 0-12 15,-3 0-13-15,2-3-12 0,-3 2-28 16,1-2-19-16,1 0-32 16,-6-1-60-16,4-1-76 0,5 1-97 15</inkml:trace>
  <inkml:trace contextRef="#ctx0" brushRef="#br0" timeOffset="198176.108">9586 13118 289 0,'-1'0'351'0,"1"0"-255"16,-2 0-9-16,2 0-4 0,-1 0 8 31,0 0-28-31,1 3-1 0,-1 2-15 16,1 4-17-16,-1 4 3 0,1 5 4 15,0 6-3-15,0 4 4 0,1 2 10 16,2 8-6-16,0 5 0 0,-1 4-10 16,1-5-12-16,0-11-5 0,-1-9-4 15,-1-9-2-15,0 2 1 0,-1 2-8 16,0-1-1-16,0-2 1 0,0-5-1 15,0-2 1-15,0-2 2 0,0-4 2 0,0-1 4 16,0-2 7-16,0-6-8 0,0-3-5 16,0-4-4-16,0-4-2 0,-1-3-2 15,1-4-1-15,0-7 2 0,0-10 2 16,1-8-1-16,3 2 0 0,0 9-5 16,0 13-6-16,0 12 5 0,-2 2 4 15,1 0 4-15,1-1 2 0,0 0-1 16,-2 3-1-16,-1 3 4 0,0 2 1 15,-1 2 5-15,0 1 1 0,0 3-4 16,0 0-7-16,0 4-10 0,0 4 6 16,-1 5 0-16,0 5 4 15,0 6 7-15,1 10 0 0,0 12 1 16,0 10 0-16,1 2 2 0,-1-4-5 16,0-14 4-16,0-14 0 0,0 2-6 0,0-4-1 15,0-3 1-15,0 0-3 0,0-7 0 16,0 0 0-16,0-1 0 0,0-3 0 15,0-4 0-15,0-3-2 0,0-3 2 16,0-1 9-16,1-6 7 0,0-7-8 16,0-4-8-16,1-8-6 0,0-9-3 15,0-13-1-15,1-14 0 0,2-3-2 16,1 5 2-16,3 10-8 0,0 17-6 16,-3 10 8-16,0 7 6 0,-1 4 10 15,0 0 1-15,0 0 1 16,-1 1 0-16,-2 4 1 0,-1 3 1 15,-1 4-4-15,0 1-9 0,0 7-14 16,0 6 19-16,-1 7 4 0,0 10 13 16,0 9-3-16,0 9 1 0,-1 2-3 15,2-4-2-15,-1-7-2 0,1-10 2 16,-1-5-5-16,0-8 5 0,1-1-1 16,-2 1-5-16,2 1 5 0,0-1-2 15,0-5-2-15,0-2 0 0,0-3-1 16,-1-2 1-16,1-3 0 0,-1-2 0 15,0 0 2-15,-1-4 3 0,-2-6-4 16,1-4-2-16,0-4-3 16,-2-4-3-16,1-6 0 0,0-9-3 15,-1-7 2-15,2-7 1 0,2-1-1 16,1 8-1-16,1 11 5 0,0 15 2 16,2 7 0-16,-2 2 1 0,0 0 4 15,1 2 1-15,-2 0 0 0,0 4-1 16,0 3-4-16,0 1-11 0,0 8-7 15,0 5 12-15,0 6 6 0,0 6 6 16,0 8 1-16,2 10 3 0,1 8-2 16,1 1 1-16,0-6 2 0,-1-12-1 15,-1-12-1-15,0-5 0 0,0-2-5 16,1 2-1-16,0 2-3 0,1 0-1 16,0-2 1-16,-1-6 1 0,-1-2 1 15,0-2-2-15,0-3 0 0,-1-4-4 16,-1 0 4-16,0-1 0 0,0-3 4 15,0-6-4-15,-2-1-4 0,0-5-23 16,-1-3-9-16,0-2-3 0,0 2-23 31,0-1-33-31,0 1-47 0,3 3-53 16,0-6-81-16,1 4-73 0</inkml:trace>
  <inkml:trace contextRef="#ctx0" brushRef="#br0" timeOffset="199218.946">9494 13083 583 0,'-7'-3'130'16,"0"-1"-107"-16,-1 0-18 0,-1 0 5 16,2 1 52-16,-1 2 3 0,2-2 10 15,-2 2-13-15,4 0-31 0,1 1-12 16,2-1-2-16,1 1-15 0,1 0 1 15,3 0 2-15,3 3 1 0,5 1 9 16,2-1 12-16,5 2 3 0,3 0-5 16,2-1-10-16,3-1-2 0,0-1-1 15,2 1 4-15,0-1 1 0,0-1 0 16,1 2-4-16,-2-2-6 0,-2 1 2 16,-3-1 3-16,-1 0 3 0,-5 1 7 15,-6-2-10-15,-4 1-2 16,-4-1 4-16,-3 0-2 0,-1 1-6 15,-7-1-5-15,-4 1 33 0,-7-1-24 16,-5 0-6-16,-10 0 2 0,-6 0 4 16,-11-2-1-16,1 2-4 0,2 0-5 15,5 0 1-15,8 0-1 0,5 1 0 16,6-1 1-16,6 0 1 0,4 0-1 16,-2 0 0-16,0 0-1 0,0 0-1 15,6 0 1-15,5 1 1 0,4-1-1 16,1 0-6-16,5 0 4 0,5 0 2 15,6 0 2-15,6 0-1 16,9 0 1-16,13 0-2 0,8 0 0 16,2 0 0-16,0 1 1 0,-6-1-1 0,-3 0 2 15,-2 0 1-15,-1 1 0 0,-5 0-2 16,-7 0 2-16,-7 0-1 0,-7-1 0 16,-3 0 6-16,-1 0 6 0,-1 0-3 15,-2 0-6-15,-5 0 1 0,-4 0 0 16,-4 0-5-16,-7 0 13 0,-4 0 0 15,-5 0-12-15,-6 1 1 0,-8 1-1 16,-6-2 1-16,-7 2 0 0,0 1-1 16,4-1-2-16,8 1 0 0,12-2 0 15,6 1 0-15,3-1 0 0,-2 0 0 16,0 0 0-16,1-1 1 0,5 1 1 16,4-1-2-16,4 0 2 0,2 0-2 15,3 0-1-15,5 0 1 16,7-1 5-16,5-1-1 0,12-3-4 15,14-1 0-15,9 0 0 0,5-1 5 16,-2 3-4-16,-7-2 0 0,-8 2 0 16,-5 1 0-16,-7-1-1 0,-9 3 2 15,-7-1-1-15,-6 2 0 0,-2-1-1 16,-2 0 0-16,-3 1 0 0,-2 0-7 16,-8 0-7-16,-5 0 14 0,-8 3 6 15,-12 2-3-15,-11 0 1 0,-12 4 1 16,-3 0 4-16,4 0-4 0,5 1-4 15,10-1-1-15,4 0 1 0,7-2-1 16,9-1 4-16,5-2-2 0,5 0-2 16,-2 0-1-16,4-1 1 0,1 0 1 15,4-2-1-15,3-1-9 0,2 0-5 16,5 0 14-16,2-2 1 0,5-1-1 16,0-2-10-16,4 0-34 0,-1 0-51 15,10-9-103-15,-4 2-164 0,-4-4-388 0</inkml:trace>
  <inkml:trace contextRef="#ctx0" brushRef="#br0" timeOffset="-182216.5">7305 4705 561 0,'0'0'133'16,"0"0"2"-16,0 0-108 0,0 0 23 15,-15-31 17-15,14 24-9 0,1-1 3 16,-2 0-15-16,1-1-14 0,-2 1-13 16,1-1-11-16,0 1-3 0,-1 0-3 15,0 0 0-15,-2-2 3 0,-1 1 4 16,-1 1-4-16,-3 0 1 0,0 1 1 15,-4 1 1-15,0 3 0 0,-4 3-4 16,-1 2-2-16,-4 6 4 0,1 2 2 16,1 4 4-16,0 4-2 0,0 2-5 15,3 4-1-15,-2 6 1 0,3 10 1 16,1 4 1-16,4 3 4 0,5-5 0 16,6-10-3-16,1-10-3 0,4-5-3 15,5 0 2-15,2 1-3 0,3 0-1 16,3 2-12-16,6-6-20 0,8-4-16 15,8-4-26-15,10-5-29 0,0-1-12 16,-2-6-19-16,-7-4 16 0,-7-1 40 16,-3-2-4-16,-8 2-73 0,-7 3-196 0</inkml:trace>
  <inkml:trace contextRef="#ctx0" brushRef="#br0" timeOffset="-181919.634">7683 4484 973 0,'0'0'30'0,"0"0"-15"0,0 0-12 16,0 0-1-16,0 0 32 0,-20-11-5 15,17 13 12-15,2 5-26 0,0 4-15 16,0 6 12-16,1 4 14 0,0 7 10 15,-1 6-9-15,0 10-3 0,0 7 5 16,-2 3-2-16,1-7-12 0,-1-6-8 16,0-10-4-16,1-7-3 0,2-6-3 15,-1 0-21-15,1 2-25 0,0 0-37 16,3-1-46-16,9-4-70 0,0-6-74 16,0-5-119-16</inkml:trace>
  <inkml:trace contextRef="#ctx0" brushRef="#br0" timeOffset="-181363.731">7965 4680 658 0,'0'0'110'0,"0"0"-50"0,0 0 4 32,0 0 21-32,0 0-5 0,0 0-2 15,0 0 5-15,-10 2-40 0,4 2-30 16,-1-1-7-16,-2 3 0 0,-3 1 6 16,-1 1 2-16,-1 3-2 0,0 0-1 15,0 3-5-15,1 2-4 0,0 0 0 16,1 3-2-16,2-1 0 0,2 0 0 15,2 2-2-15,5-3 4 0,1-1-4 16,3 1 1-16,5-4-2 0,3-1 3 16,4-2-6-16,0-3-8 0,3-3-5 15,0-2 2-15,2-2-1 0,-2-3 7 16,-1-3 10-16,-1-1 1 0,-5-4 2 16,-1 1 6-16,-4-1 1 0,-2-1 2 15,-2-2 7-15,-2 0 1 0,0-1-4 16,0-1-1-16,-4 2-5 0,2 1-1 15,0 3 2-15,0 3 9 0,1 3 5 16,0 1 3-16,0 2-1 0,0 1-2 16,1 0-11-16,0 1-13 15,0 5 1-15,0 2-1 0,2 2 13 16,2 3 4-16,2 1-5 0,2 1-7 16,2-1-2-16,1 0-3 0,2 0 0 15,1-1-5-15,3-2-25 0,2 0-13 16,0-1-9-16,2-3-14 0,-2-1-37 15,3-3-56-15,6-3-53 0,-6 0-62 16,-2-3-147-16</inkml:trace>
  <inkml:trace contextRef="#ctx0" brushRef="#br0" timeOffset="-180957.291">8417 4630 236 0,'0'0'622'0,"0"0"-510"0,0 0-39 15,0 0-8-15,-40 28 20 0,31-21-12 16,-2 0-25-16,2 0-4 0,1 0-26 16,0 2-13-16,2-2-1 15,0 0-1-15,1 0 3 0,1 0-1 16,2-2 1-16,0 1-2 0,1-2-3 15,1 0-1-15,0 0 0 0,1-1-1 16,2 1 0-16,2 1 0 0,2 0 1 16,1 0 2-16,5 0 1 0,0 0-2 15,2 1-1-15,-2 1-1 0,2 1 0 16,-3 2 0-16,-1 0-1 0,-2 3 1 16,-3 0 1-16,-3 0-1 0,-3 1 2 15,-2 0 0-15,-5 0 3 0,-5-1 2 16,-1-2 5-16,-4 1 1 0,1-3 9 15,-3-2 4-15,0 0 2 0,1-3-7 16,2-1-11-16,1-3-9 0,4 0-16 16,2-5-25-16,4-1-23 0,3-2-41 15,4-8-75-15,4 1-122 0,3-1-157 16</inkml:trace>
  <inkml:trace contextRef="#ctx0" brushRef="#br0" timeOffset="-180516.523">8790 4583 286 0,'0'0'583'0,"0"0"-485"0,0 0-22 16,0 0 0-16,0 0-13 0,-32-2 12 15,26 2 14-15,0 0-13 0,-1 0-43 16,1 3-21-16,-3-1-3 0,1 3 3 15,-1 1 5-15,-1 0 3 0,2 0-4 16,0 1-8-16,0 1-5 0,0 0-3 16,1 2 1-16,1 1-1 0,2 0 0 15,1-1-1-15,2-1 0 16,1 1 0-16,2-1-2 0,4-1 3 16,4 2-3-16,4-2 2 0,4 1 1 15,5 0-6-15,3 1-4 0,3 0 3 16,0 1 5-16,-1 0 0 0,-4 2 2 15,-2 0-1-15,-6 2-1 0,-8 1-2 16,-4 1 1-16,-4 1 3 0,-8 2 2 16,-5 0 2-16,-4 0 2 0,-3-3 3 15,1-2 16-15,0-4 10 0,1-3-6 16,5-3-17-16,2-4-12 0,2-1-15 16,4-3-50-16,2-2-53 0,3-9-88 15,0 3-122-15,2-2-280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5T19:21:26.819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3828 7165 677 0,'0'0'127'0,"0"0"-111"15,0 0 14-15,0 0-22 16,0 0-3-16,0 0 8 0,-57-19-3 15,45 16-10-15,0 0-8 0,-3 1-3 16,0-1-2-16,-2 0 0 0,1 0-1 16,-3 1 8-16,-1-3 6 0,-1 0 5 15,-2 1-1-15,-3-2 4 0,4 1 5 16,-2-1 5-16,-1 0 2 0,1 1 13 16,-1 0 10-16,0 0 10 0,2 1-2 15,-2 0-9-15,2 3-2 0,-1-1-9 16,5 2-8-16,0 0-7 15,0 0-5-15,0 1-9 0,2 2-2 0,4 1-1 16,-2 1-1-16,3 0 0 0,0 0-3 16,-1 2-3-16,3 0 0 0,1 0-4 15,-2 2 5-15,3 1 3 0,3 0 2 16,-4 0 1-16,4 1 0 0,0 1 2 16,-1 0-1-16,4 2 1 0,-1 3 1 15,2 2 2-15,-1 3-2 0,2 3 3 16,0 3 0-16,0 8 2 15,0 10-2-15,3 9 0 0,-3 7 1 16,3-1-4-16,-2-2 2 0,0-2-2 16,-1 2 2-16,0 1-3 0,0 2 0 15,0 5 2-15,-1 4-2 0,-3 3 0 16,0 1-1-16,-4 5 1 0,2-1 4 16,-3 3-4-16,0 3 0 0,-2 3-2 15,0 4 2-15,0 1-1 0,0 1 1 16,1 1 0-16,-4 2-1 0,2 2-2 15,-3 2 0-15,1 2 2 0,1 0 0 16,-2-2-2-16,0 0 2 16,4 2 0-16,0-3 0 0,5 0 0 15,1-5 0-15,3-4 0 0,2-1-1 16,0-3-1-16,2 2 2 0,1-2 0 16,2-2 0-16,0-3-3 0,1-2-13 15,3 0 8-15,-4 0 1 0,3 0 1 16,-3 0 5-16,0-1 1 0,0-3 0 15,1-3-1-15,0-4 1 0,-3-3-1 16,2-6 1-16,-2-3 0 0,-1-4 2 16,0-3-1-16,-1-4-1 0,-1-3 1 15,3-5 1-15,-3-2 1 0,0-7 1 16,0-7 5-16,0-6-2 0,0-1 1 16,0 2-3-16,0 0-1 0,3 3 0 15,0-4 1-15,-3 0 1 0,4-1-3 16,-1-4 2-16,-2-1-1 0,3-2 1 31,-3-3-1-31,2-3 0 0,1 0-1 16,0-1-2-16,2 0 3 0,2 0 4 15,0-1-2-15,2 0 0 0,5-1-3 16,0-2 1-16,5-1 5 0,2-1-2 16,-1-1 1-16,6 0 2 0,1 0 3 15,2 0 2-15,5-2 3 0,7 1-7 16,3 0-5-16,2 1-3 0,-4 1-1 15,-10 1 0-15,-8 2-1 0,-6 1-1 16,-3-1 0-16,2 2 0 0,-1 0-15 16,0 0-31-16,-4 0-77 0,-4 3-118 15,-6-1-203-15</inkml:trace>
  <inkml:trace contextRef="#ctx0" brushRef="#br0" timeOffset="1015.574">1731 11092 897 0,'0'0'12'16,"0"0"30"-16,0 0-28 0,0 0 7 16,0 0 21-16,-16 6-32 0,23-6-10 15,4 0 0-15,8-2 5 0,3 1 5 16,4 0 1-16,4 1-4 0,1 0 2 15,-1 1 3-15,0 1-7 0,-3 1-3 16,-2 0 0-16,-5-2-2 16,-3 0-16-16,-2-1-43 0,-7 0-64 15,-1-1-66-15,-3-1-78 0,-4-2-139 16</inkml:trace>
  <inkml:trace contextRef="#ctx0" brushRef="#br0" timeOffset="1156.237">1520 11021 955 0,'0'0'0'15,"0"0"-44"-15,0 0 31 0,0 0 3 16,0 0-32-16,0 0-115 16,0 0-91-16,7 33-95 0</inkml:trace>
  <inkml:trace contextRef="#ctx0" brushRef="#br0" timeOffset="1550.034">1878 10843 651 0,'0'0'264'0,"0"0"-264"15,0 0-30-15,0 0 30 0,0 0 5 16,0 0 7-16,0 0 1 15,0 0-2-15,0 0-11 0,138 7-8 16,-129-12-2-16,-4 0 0 0,-2-2 10 0,-3-1 11 16,-5 0 14-16,-3-4 15 0,-4 1-14 15,-3-3-12-15,-2 2 15 0,-2-1-2 16,-5 1-12-16,-1 0-8 0,-2 0 0 16,-1-1-6-16,3-1 2 0,4 1-2 15,7 3 3-15,6 2 17 16,5 1 3-16,3 2-23 0,9 0 7 15,7 0-8-15,12-1 28 0,10 1 11 16,9 0-17-16,3 0-17 0,-4-1-4 16,-7-1 1-16,-9-1-2 0,-9 1-1 15,-5 1-31-15,-5-1-21 0,1-3-25 16,-1 0-41-16,1-4-52 0,-7-8-19 16,-3 2-28-16,-2 1-124 0</inkml:trace>
  <inkml:trace contextRef="#ctx0" brushRef="#br0" timeOffset="1806.2">1493 10183 916 0,'0'0'63'0,"0"0"-63"15,0 0-34-15,0 0 34 0,0 0 35 16,0 0 15-16,67 6-6 0,-38-6-12 15,7 0-10-15,12-4-12 0,12-3 2 16,5-2-6-16,-5 1 2 0,-8 0-6 16,-11 2-2-16,-2 1 0 0,-6 2-11 15,-10-1-36-15,-3 2-10 0,-10 0-3 16,1 0 4-16,-5 1-10 0,1 1-28 16,-6 0-47-16,-1 3-95 0,-3 0-65 0</inkml:trace>
  <inkml:trace contextRef="#ctx0" brushRef="#br0" timeOffset="2197.33">1858 10277 688 0,'0'0'0'0,"0"0"-57"0,0 0 43 16,0 0 14-16,0 0 33 0,0 0-2 16,0 0-4-16,0 0-15 0,105-98-3 15,-90 73 17-15,4 0 21 0,-5-1 12 16,0 0-1-16,-1 0-1 0,-1 0-1 15,-4 2-16-15,-3 2-10 0,0 2-18 16,-5 3-7-16,0 0 2 0,-2 3-7 16,-4 3-2-16,-2 1-6 0,-3 2-9 15,-2 2-8-15,-2 2-2 0,2 0 5 16,-3 3 6-16,5 1 0 16,1 1 4-16,1 3 12 0,3 0 19 15,1 1 5-15,2 1-3 0,3 0-7 16,0-1 0-16,3 1-1 0,5 0-3 15,3-1 5-15,0 1 8 0,3-1 0 16,2 0 2-16,1-2-1 0,-2-2 0 16,0-1-7-16,1-2 0 0,2-3 0 15,-2-2-11-15,1-2 0 0,-1-2-2 16,1-2-4-16,-3-1-2 0,2-2-48 16,-3 1-43-16,-1-1-29 0,-1 0-26 15,-3-6-47-15,0 2-97 0</inkml:trace>
  <inkml:trace contextRef="#ctx0" brushRef="#br0" timeOffset="2541.05">2082 9690 653 0,'0'0'47'15,"0"0"-46"-15,0 0-1 0,0 0 0 16,0 0 40-16,24 3 20 0,-10-3-6 15,2-2-18-15,4 0-24 0,-1 0-4 16,0 1-5-16,0 0-2 0,-3-1 0 16,1 2 0-16,-4-1 0 0,-2 0 1 15,-5 1 0-15,-1 0 12 16,-3 0 43-16,-2 0 33 0,0 0 13 16,-5 0 2-16,0 0-15 0,-6 0-29 15,-3-2-5-15,1-1 10 0,-4-2-5 16,-2-1-22-16,0-2-19 0,0-3-18 15,-3 0-2-15,3-1-2 0,0-1-2 16,5 0-3-16,-2-1-10 0,8 0-11 16,0 1-15-16,3-2-24 0,4 1-22 15,1 0-44-15,1 1-67 0,12-4-78 16,-2 3-117-16</inkml:trace>
  <inkml:trace contextRef="#ctx0" brushRef="#br0" timeOffset="3025.407">2173 9385 744 0,'0'0'215'16,"0"0"-200"-16,0 0-11 0,0 0 25 16,0 0-4-16,0 0 42 0,0 0 24 15,30 1-19-15,-20-1-38 0,3 0-22 16,-1 0-4-16,0 0-2 0,-1 0 0 15,1 2 0-15,-4 1 0 0,2-1 0 16,-3 1-2-16,-3-1 5 16,0-1 6-16,-2 0 11 0,-2-1 7 15,0 0 11-15,0 0 4 0,-5 0 43 16,2-1-29-16,-5-4-28 0,-3-1-23 16,0-3-10-16,-3-1-1 0,0-3-3 15,-2-4-6-15,3-1-7 0,-1-2 4 16,3 0 1-16,5 0-5 0,2 1 9 15,1 2 2-15,3 3-3 0,0 4 4 16,5 1-1-16,1 5 4 16,2-2-2-16,3 3 2 0,0 1 1 15,-1 1 1-15,4 1 2 0,0 0 0 16,0-1-2-16,-1 0 0 0,-1-2-1 16,1 0 1-16,0-1-2 0,1 0-4 15,-2-1-2-15,3-1-17 0,-4 0-11 16,2-1 19-16,-1-1-11 0,0-2 12 15,0 0-4-15,-1 1-16 0,-3-2 5 16,0-1-21-16,-2 1-31 0,1 0-6 16,-3 1-21-16,-2 0-35 0,3-3-72 15,-5 2-48-15,3 2-76 0</inkml:trace>
  <inkml:trace contextRef="#ctx0" brushRef="#br0" timeOffset="3494.113">2447 8731 941 0,'0'0'60'0,"0"0"-23"15,0 0-21-15,-43 8-13 0,32-4-1 16,4 2 14-16,0-2 24 0,4 1-7 16,0 0-23-16,1 1-3 0,2 1-4 15,3 2 4-15,2 2 6 0,2 3 13 16,3-3 0-16,0 2-9 0,4-1-10 16,-3-4-5-16,2-2 2 0,-1-2-2 15,1-1 0-15,-2-3 1 0,0 0-1 16,-1-3 0-16,-2-1-2 0,1-3 7 15,-3 0-2-15,-4 0-2 0,1-1 5 16,-1-2 2-16,-2 2-4 0,0 1 4 16,0 0 7-16,0 0 4 0,-2 0-1 15,2 3-6-15,0-2 2 16,0 2-4-16,0 0-7 0,2-2-1 16,1 1 2-16,-1-1-5 0,1-1-2 15,1-1-5-15,-2-1-28 0,1-2-23 16,-3 0-25-16,3-4-4 0,-3-2-55 15,0-1-52-15,0-8-46 0,-3 4-41 16</inkml:trace>
  <inkml:trace contextRef="#ctx0" brushRef="#br0" timeOffset="3697.216">2000 8275 810 0,'0'0'36'0,"0"0"-9"0,0 0 28 16,0 0 11-16,0 0-21 0,0 0 29 16,23 37 25-16,-2-28-17 0,17 1-8 15,8 0-10-15,11 0-14 0,3 0-13 16,-3-2-6-16,-6-2-9 0,-6-2-8 16,1 2-11-16,-4-2-3 0,1 2-18 15,-3-1-77-15,1 1-71 0,-13-1-111 16,-4-2-196-16</inkml:trace>
  <inkml:trace contextRef="#ctx0" brushRef="#br0" timeOffset="4322.173">2008 7757 808 0,'0'0'21'0,"0"0"-21"0,0 0-13 15,0 0 13-15,0 0 5 16,0 0 42-16,52-17 19 0,-20 17-9 16,7 0-22-16,8 5-11 0,-4 2-7 15,-8-1-5-15,-8 0-4 0,-4 0-5 16,1 1-3-16,4 1-5 0,-2 1-52 16,1-2-40-16,-2 0-33 0,0 3-41 15,-6-3-52-15,-8 0-81 0</inkml:trace>
  <inkml:trace contextRef="#ctx0" brushRef="#br0" timeOffset="4734.071">2333 7850 704 0,'0'0'61'16,"0"0"-33"-16,0 0 11 0,0 0 17 15,0 0-5-15,0 0 3 0,0 0-11 16,0 0-27-16,-19-84-16 0,23 64-1 15,1-2-9-15,2-2-18 0,-4 0-20 16,2 0-16-16,1-1-2 0,-1 1-16 16,0-1-7-16,1 3 4 0,0-1 26 15,-1 4 33-15,-1 5 24 0,-3 3 2 16,2 4 6-16,-1 4 9 0,1 3 10 16,1 3 35-16,3 6 27 0,1 4 12 15,2 2-7-15,0 1-21 0,3 1-24 16,-2-2-12-16,3-2-6 0,-1-3-6 15,3-4-7-15,-2-2 1 0,0-4 4 16,1-5 4-16,0-6-6 0,-4-3 7 16,-1-7 7-16,-1-2-7 0,-2-3 0 31,-4 1 1-31,-3 0-1 0,0 5 10 16,-5 3 9-16,-3 4 8 0,-3 5 5 15,-2 4-14-15,1 1-16 0,-2 3-19 16,-2 1-9-16,2 4-13 0,2 3-37 15,-2 3-28-15,6 0-33 0,0 1-48 16,5 4-67-16,3-4-165 0</inkml:trace>
  <inkml:trace contextRef="#ctx0" brushRef="#br0" timeOffset="5964.908">2428 10768 300 0,'-5'0'141'0,"2"0"-63"0,-3 0-14 16,1 0 33-16,0 0 16 0,-1-1-18 15,1 0-24-15,2-1-13 0,-3 2-5 16,5-1-9-16,-1 0-2 0,2 1-14 15,0 0-13-15,0 0-15 0,2 0-3 16,3 0 3-16,3 0 2 0,2 0 13 16,4 3 2-16,2 2-1 0,4 2 0 15,-2 1-9-15,3 3 1 0,0 0 3 16,-1 1 1-16,0 1 7 0,2 1-9 16,-3-1-6-16,0 1 5 0,1 0-3 15,-3-2 6-15,1-1-7 0,-5 0-1 16,3-4 3-16,-3 1-3 0,-1-4-2 15,-1-1 2-15,-3-1 2 0,2-1-4 0,-1-1 3 16,-3-3 8-16,1-3-5 0,-2-3 16 16,-1-3 12-16,-1-3-7 0,0-4-3 15,-3-3-7-15,0-2-6 0,-3-1-9 16,1 0-1-16,0 3-1 0,0 1-2 16,2 3-1-16,0 1-6 0,0 5-16 15,0 0-9-15,0 3-37 0,0 2-35 16,0 2-34-16,0 0-74 0,0 2-104 15,0 1-83-15</inkml:trace>
  <inkml:trace contextRef="#ctx0" brushRef="#br0" timeOffset="6152.401">2744 10555 970 0,'0'0'71'15,"0"0"-71"-15,0 0 0 0,0 0 5 16,0 0 22-16,25 3 2 0,-17-4-11 16,0-2-18-16,3-2-42 0,-3-1-90 15,3-5-61-15,-1 1-78 0,-4 0-98 16</inkml:trace>
  <inkml:trace contextRef="#ctx0" brushRef="#br0" timeOffset="6308.86">2597 10529 761 0,'0'0'107'0,"0"0"-89"0,0 0-16 15,0 0 50-15,0 0-42 0,0 0-10 16,0 0-45-16,0 0-63 0,-30-25-76 16,41 4-96-16</inkml:trace>
  <inkml:trace contextRef="#ctx0" brushRef="#br0" timeOffset="6640.346">2779 10406 507 0,'0'0'345'0,"0"0"-310"16,0 0-25-16,0 0 61 16,0 0-38-16,0 0 38 0,0 0 22 15,0 0-28-15,28-4-40 0,-26-2-13 16,1-1-3-16,-3 0 3 0,0 0 6 15,0 0 4-15,0-2 5 0,-5 1-11 16,-1 0-11-16,-4 0 2 0,1-1-2 16,-2 0 0-16,0-1-4 0,-2 1 1 15,2-1-2-15,3 1 0 0,-1 1-2 16,7 0-4-16,-1 2 0 0,3 1 3 16,0 2-6-16,5-1 5 0,4 1 4 15,1-1 1-15,4 2 1 16,3-2 0-16,-1 0-1 0,2 0 1 15,-1-2-2-15,-1-1-5 0,-1-1-53 16,-2-1-42-16,0-1 3 0,-1 1-38 16,-4-3-39-16,-3-3-36 0,-5 2-86 31</inkml:trace>
  <inkml:trace contextRef="#ctx0" brushRef="#br0" timeOffset="6999.718">2528 9990 545 0,'0'0'81'0,"0"0"-57"16,0 0 102-16,0 0 4 0,0 0-16 16,0 0-20-16,78 25-22 0,-55-18-8 15,5 0-24-15,2-1 2 0,2 1-2 16,-2-2-22-16,-1 1-4 0,-3-1-3 15,-4-1-4-15,-1-2 1 0,1 1-2 16,-5-2 3-16,-1-1-1 0,-2 0-6 16,-4 0 2-16,-2 0-2 0,-2-1-2 15,-3-3-1-15,0 2-3 0,-3-2 0 16,0 0 1-16,-1-1 3 0,-4 0 1 16,2-1-1-16,-2 1-2 0,2-1 0 15,3-1-7-15,0-1-7 0,0 1-3 16,0-1 3-16,0-1 1 0,0 1 3 15,2-2 0-15,2-1-6 0,1-1-10 16,1 0-22-16,-1-1-35 16,1 0-48-16,-1-5-83 0,0 3-86 15,-2 2-145-15</inkml:trace>
  <inkml:trace contextRef="#ctx0" brushRef="#br0" timeOffset="7174.897">2719 9876 889 0,'0'0'14'0,"0"0"-3"15,0 0-11-15,0 0 30 0,0 0-13 16,0 0-8-16,44 106-9 0,-28-102-82 16,3-5-126-16,-5-6-89 0</inkml:trace>
  <inkml:trace contextRef="#ctx0" brushRef="#br0" timeOffset="7759.405">2806 9764 338 0,'0'0'365'0,"0"0"-255"15,0 0-40-15,0 0 51 0,0 0-53 16,0 0 3-16,0 0 3 0,-2 5-20 16,2-5-35-16,3-1-13 0,-1-2 10 15,-2 0 6-15,3-2 6 0,0-2-6 16,-1 0-4-16,-2-4 0 0,3 0-5 16,-3-1-5-16,0 0-2 0,-3-1-1 15,1 1-5-15,-4 2-3 0,1-1-7 16,0 3 0-16,-3 1-5 15,-1 2-5-15,-2 1-1 0,3 2-9 16,2 2 1-16,-2 0 5 0,3 3-3 16,2 3 2-16,1 2 13 0,2 2 3 15,0 3 9-15,5 1 6 0,3 1 3 16,1 2 3-16,1-2 6 0,1 1 5 16,3-2 1-16,-1-3-4 0,1-3-7 15,0-2-5-15,0-4-2 0,-1-2-1 16,2-1-5-16,-1-4-5 0,0-3-27 15,-2-1-26-15,0-3-10 0,-3-3-46 16,0 0-32-16,-4-3-46 0,-2-9 2 16,-3 5-73-16</inkml:trace>
  <inkml:trace contextRef="#ctx0" brushRef="#br0" timeOffset="7978.129">2727 9416 82 0,'0'0'569'0,"0"0"-472"15,0 0-46-15,0 0 41 0,0 0-12 16,0 0-22-16,-31 31-15 0,33-21 1 16,5 1 1-16,2 1-18 0,5-1-5 15,2 1-12-15,3-4-5 0,-1-2 0 16,0-1-2-16,0-3 1 0,2-2-4 16,-4 0-32-16,0-2-17 0,0-1-25 15,-5 0-14-15,-2-2-24 0,-3 1-37 16,-6-5-37-16,0 1-86 0</inkml:trace>
  <inkml:trace contextRef="#ctx0" brushRef="#br0" timeOffset="8150.879">2539 9331 480 0,'0'0'260'0,"0"0"-226"15,0 0-29-15,0 0 23 0,0 0 56 16,0 0 36-16,0 0-2 15,0 0-19-15,99 65-41 0,-58-46-21 16,7 2-17-16,-1 4-6 0,-4-4-5 16,-1 1-9-16,-15-7-11 0,-2-2-79 15,-7-2-78-15,7 1-67 0,-3-1-54 16,-1-2-129-16</inkml:trace>
  <inkml:trace contextRef="#ctx0" brushRef="#br0" timeOffset="8635.221">2588 9106 492 0,'0'0'283'0,"0"0"-228"0,0 0-52 16,0 0 56-16,0 0-2 0,0 0-9 16,36 11 15-16,-24-6-3 15,1 0-5-15,4 1-9 0,1 2 5 16,2 0 3-16,-2 1-6 0,4 1 1 15,-3-1-10-15,-3-1-16 0,1-2-9 16,-2-2-6-16,-3-2 1 0,-2 0 4 16,-1-1 0-16,-1-1 2 0,-2 0 1 15,1 0-9-15,-1-1 20 0,-3-2-4 16,2-1 2-16,-1 0-6 0,-2-5 14 16,1 0-13-16,0-2 2 0,2-2-1 15,0-2-7-15,1-3-4 0,0-1-3 16,-2 1-2-16,-1-2-2 0,-2-1-3 15,1 0-6-15,-2 1-33 0,0 0-34 16,0 1-38-16,-5 0-57 0,-5-10-77 16,1 4-110-16,1 3-193 0</inkml:trace>
  <inkml:trace contextRef="#ctx0" brushRef="#br0" timeOffset="8807.121">2821 8861 708 0,'0'0'317'0,"0"0"-258"16,0 0-4-16,0 0 69 0,0 0-58 16,0 0 1-16,78 29 5 15,-61-28-30-15,2-1-26 0,0 0-7 16,-3-2-9-16,3-3-22 0,-2-3-51 16,-4-1-47-16,-2-9-71 0,0 0-114 15,-8 1-214-15</inkml:trace>
  <inkml:trace contextRef="#ctx0" brushRef="#br0" timeOffset="8963.326">2706 8814 733 0,'0'0'326'0,"0"0"-304"16,0 0-16-16,0 0 10 15,0 0-16-15,0 0-24 0,0 0-42 16,0 0-108-16,-27-42-111 0,37 10-51 15</inkml:trace>
  <inkml:trace contextRef="#ctx0" brushRef="#br0" timeOffset="9197.683">2781 8570 717 0,'0'0'134'0,"0"0"-32"16,0 0 47-16,0 0-63 0,0 0-7 15,0 0-9-15,0 0-34 0,0 0-24 16,0 0-7-16,0 0 4 15,20 75 6-15,-12-82 6 0,4-3 6 16,1-1-10-16,0 0-7 0,4 0-6 16,0 3-3-16,1 3 1 0,-1 4-1 15,-1 1 4-15,1 6-1 0,-1 3-2 16,-2 5 0-16,-4 1 0 0,0 2 0 16,-3-2-2-16,-2 0-37 0,-2-3-41 15,-3-3-95-15,0-7-33 0,-3-2-172 16,-2-4-214-16</inkml:trace>
  <inkml:trace contextRef="#ctx0" brushRef="#br0" timeOffset="9385.165">2722 8438 958 0,'0'0'68'15,"0"0"-62"-15,0 0 55 0,0 0-1 16,0 0-16-16,0 0 27 0,0 0-23 15,154 17-34-15,-123-11-14 0,2 1-32 16,-3 0-74-16,9 3-94 0,-9-2-114 16,-9-2-102-16</inkml:trace>
  <inkml:trace contextRef="#ctx0" brushRef="#br0" timeOffset="9541.404">2765 8431 1313 0,'0'0'83'0,"0"0"-51"16,0 0 24-16,0 0-41 0,0 0-15 15,0 0-5-15,0 0-29 0,0 0-143 16,77-507-291-16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5T19:23:57.744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2706 7449 406 0,'0'0'0'15,"0"0"0"-15,0 0 36 0,0 0-11 16,-17-20 6-16,17 15-10 0,-3-1 2 15,1 1-23-15,-1-1-1 0,-2 1-9 16,3-1-23-16,-2 1-10 0,-1-1 0 16,-1 0 15-16,1 1-6 0,0-1-5 15,-1 2 27-15,-1-2-2 0,-2 1 6 16,1-1 8-16,0 2 4 0,0-1 6 16,-1 0 12-16,1 1 5 0,0 0 14 15,3 0 10-15,-2 1-3 16,2 0-6-16,2 1-6 0,1 1-1 15,0 0-2-15,-1 1-3 0,3 0-4 16,0 0-7-16,0 0-14 0,0 0-5 16,0 0-2-16,0 2 1 0,0 2 1 15,0 1 5-15,0 1-2 0,0 2 3 16,-3 0-1-16,3 2 2 0,-2 1 5 16,-1 2 8-16,-1-1-14 0,2 1-5 15,-2 0 1-15,0 1 0 0,0 0 4 16,0 0 3-16,-1-1 0 0,2-1-4 15,-1 0-3-15,2-1-1 16,1-3-1-16,1 0-1 0,0-1-1 16,3 0 2-16,1 0 0 0,1-1 3 15,0-1 4-15,1 0 5 0,-1-1 0 16,4 1-1-16,2 0-3 0,-1 0 2 16,2 1-5-16,0-1-4 0,-1 0-1 15,4 0 1-15,-2-1 0 0,1-1 0 16,1 1-1-16,0 0 1 0,3-1 1 15,-1 0-2-15,4 0 1 0,-1-2 1 16,2-1-2-16,0 0 2 0,-1 0-2 16,5 0 2-16,-1-1 0 0,1 0 0 15,1 1 1-15,0 0-1 0,8-1 1 16,5 1-2-16,4 0 1 0,3 0-1 16,-4 0 0-16,-1 1 0 0,-4 0 0 15,1 0 0-15,0 1 4 0,3-1-2 16,1 0 4-16,0 1-1 0,-2-1-2 15,0 1 2-15,3 1 2 0,2-1-4 16,-2 2 0-16,2 1-2 0,-2 1 1 16,2 0-1-16,1 0 0 0,1 1 1 15,-1 0-2-15,2 0 1 0,0 3-2 16,-3 0 0-16,2-2 1 0,-1 0 0 16,3 1-1-16,-1 0 4 0,-1 1 3 15,2 0 0-15,-2 1 6 0,4-1 3 16,0 2 1-16,-1-1-2 0,3 0-2 15,-2 1 1-15,3 0-3 0,0 0-3 16,0-1-1-16,3-2-3 0,2-1-2 16,0-1 1-16,4-3 1 0,1 0-2 15,2-2 0-15,2-2 0 0,0 0-2 16,0 0 1-16,1-2-1 0,1-2 0 16,1 2 0-16,0-1 6 0,4-1 0 15,0-1 2-15,0-1 1 0,1 0-4 16,1-1 0-16,0 0-1 0,3 0-1 15,1 0-1-15,1 0-1 0,3 2 1 16,-2 1-2-16,2 1 0 0,-2 1-2 16,1 2 2-16,2-1-1 0,0 1 2 15,2 0-1-15,-2 0 0 0,-1 0 1 16,0 1-1-16,0 2 0 0,1 0 1 16,2 1-2-16,-1 0 1 0,2 0-1 15,1-1 1-15,0 1 0 0,2-1-1 16,4-2 2-16,0 1-1 0,1-1 0 15,0-1 1-15,2 0 0 0,0 0 2 16,4 0-3-16,-3 0 1 0,0 0 2 16,1 0 3-16,0 0 0 15,0 0 3-15,3 0-1 0,-5 1 1 16,-1 0 1-16,1 0-4 0,-1 0 5 16,1 2-1-16,0 0-7 0,-1-1 2 15,1 2-2-15,-2-3-2 0,3 1 1 16,0-1 3-16,1 0-5 0,-1-1 2 15,-3 2 1-15,1-1-3 0,0-1 5 16,0 1-5-16,-1 0 0 0,-1 0 0 16,-2 0 1-16,0-1-2 0,0 0 2 15,-1 0-3-15,3 0 3 0,-2 0-1 16,-2-1 0-16,0 0-2 0,-1-1 2 16,1 2-1-16,2-2-4 0,2 1 3 15,-3 1-1-15,0 0-1 0,-1 0 0 16,0-1 2-16,2 0-1 0,0 0 3 15,0 1-1-15,-2 0 1 0,0 1 1 16,1 3 0 0,0 0-1-16,1 1 0 0,-1 3 1 15,-2-1-1-15,1 1 0 0,-1 1-1 16,0 0 0-16,0 0 2 0,-2-1-2 16,-2-1 1-16,-2 1 0 0,0-2 0 15,-1 0 0-15,-2 1 0 0,2-1 1 16,-3-1 1-16,-4 0-2 0,0 0-1 15,-6 0 1-15,2 2 0 0,-1-2 3 16,-1 0 2-16,-2-1 4 0,-4 3 2 16,-3 1-3-16,0-1-1 0,-2 2-3 15,-3-3-3-15,1 0 4 0,-2 0-4 16,-1-1 1-16,-1 2-1 0,-1-3 1 16,-4 1-2-16,1 0-1 0,-3-1 1 15,-4-1 0-15,1-1-1 0,-2-2-1 16,-3 0 2-16,1 0 0 0,-4 0 3 15,-1 0-2-15,-2 0-1 0,-1 0 1 16,-5-2 0-16,-4 0 3 0,-6-1-1 16,2 0 2-16,4-1-3 0,2 0 1 15,5-2 0-15,-2-1-2 0,0 1-1 16,-2-1 0-16,1-1 0 0,0 1 3 16,0 0 0-16,-1-1-3 0,0 1 1 15,-1 0-1-15,1-1 0 0,-2 1 0 16,1 1 0-16,-1 0-1 0,0 1 1 15,1 0-2 1,-4 0 2-16,2 0 0 0,-1 1 0 16,-1 0 0-16,0 1 0 0,-1 0 0 15,1 2-2-15,-1-1 2 0,3 0 0 16,-2 1-3-16,0 0 2 0,0 1 1 16,2 0-1-16,-2 0-1 0,1 0 0 15,0 0 2-15,-1-1 0 0,0 1 1 16,-4-2-1-16,2-1 1 0,-2 1 0 15,-3-2 1-15,2 1 0 0,-3-1-1 16,-1 1 2-16,0-1 4 0,-4 1 0 16,0-1 2-16,-1-1 2 15,-1 0 1-15,0-1 2 0,-1-1-4 16,1-1 0-16,-2 0 5 0,2-1-4 16,-2 1-4-16,0-2 0 0,2 0-5 15,-4 0 4-15,0 0-1 0,-1 1 0 16,1-1 4-16,-1 0 0 0,1-1 0 15,-2-2 1-15,1 2-3 0,0-1 2 16,-2 0-4-16,1 4-3 0,-1 0 1 16,1 2-3-16,0 1 0 0,-1 0-5 15,0 4-18-15,0-2-19 0,0 2-37 16,-7 1-60-16,0 0-100 0,-3 0-184 0</inkml:trace>
  <inkml:trace contextRef="#ctx0" brushRef="#br0" timeOffset="1959.102">5230 7363 330 0,'0'0'61'0,"0"0"-56"16,-13-3 39-16,7 0 5 0,-1 1 8 15,2 1-5-15,-1 0 15 0,-1 1-16 16,-1 0-2-16,2 0 4 0,-1 0-7 15,-1 0-9-15,3-1-8 0,0 0-8 16,2 1-12-16,1 0-3 0,1 0-6 16,0 2 0-16,0 3-4 0,1 2 1 15,-3 3 3-15,3 3 1 0,-1 1 0 16,1 3 11-16,-1 1-3 0,1 3-2 16,0 0-2-16,0 1 1 0,0 2-4 15,0 0-1-15,0-2 1 0,0 1-2 16,0-1 0-16,0-2 1 0,-1 1-1 15,1-3 0-15,0-1 0 0,0-2 0 16,0-1 0-16,1-3 0 0,1 0-1 16,0-2 0-16,0-2 1 0,2 0-1 15,-1 0-1-15,2-2 1 0,0-1-4 16,2 0 5-16,0 0 0 0,0-1 0 16,1-1 1-16,1 0 0 0,0 0 0 15,2 0 2-15,0 1-1 0,2-1-1 16,1 0 1-16,0 0 0 0,2 0 2 15,0 1-1-15,4-1-2 0,-2 1 1 16,3-1-1-16,2 1 0 0,-1 1-1 16,1-1 0-16,0 1 0 0,3 0-1 15,0-1 2-15,0 1-1 0,3 1 0 16,1 0-1-16,7 2 1 0,5 0-2 16,3-2 2-16,6 0 0 0,-4-1 0 15,-3-4 0-15,-2 0 1 0,2 0-1 16,1 0 0-16,0-2 0 0,1 1 1 15,0 0 0-15,1-2-1 0,2 3 1 16,3-3-1-16,0 2 2 0,-1 0-1 16,3-1-1-1,-2 2 0-15,3 0 0 0,2-1 0 0,1 0 0 0,0 0-1 0,4-1 1 16,2 0 1-16,2-2-1 0,1-1 0 16,4 0 2-16,-1 1-2 15,2 1 0-15,-1-1 0 0,1 1 1 16,4-1 2-16,0 1-2 0,2-1 11 15,0 1 4-15,0-1-8 0,2 2 7 16,-2 1-2-16,2-2-7 0,1 1 3 16,-2 0 1-16,3 0 2 0,-1 0-6 15,1 1-2-15,0 0-2 0,-1 1 1 16,1-1 5-16,0-1-8 0,1 0-1 16,3 0 1-16,-1-1 2 0,0-1-1 15,0 0-1-15,1 1 3 0,0-1-3 16,-1 0-2-16,1 1 2 15,-1 0 0-15,-1 3 4 0,1 0 0 16,0 3 3-16,-1 2-7 0,1 1 0 16,-1 3 0-16,-5-1 1 0,1 2-1 15,-1 2 0-15,-3 0 2 0,1 2-2 16,-4-3-2-16,-2 2 1 0,-3 0 2 16,-5 0-2-16,-3-3 2 0,-3 2 0 15,-2-2 1-15,-1 1-2 0,-3-3 2 31,-2 1-2-31,-5-3 0 0,-2-1 0 16,-3-1 3-16,-5-1 0 0,-6-2 10 16,-5 0 2-16,-7-1-2 0,-1 0-6 15,2 0 0-15,1-3-7 0,2 0 9 16,-5-1-4-16,-2 0-1 0,-4 1-3 16,-2-1 6-16,-3 1 0 0,-2-2 2 15,-2-1 0-15,0-1 3 0,0-5-2 16,-3 1-4-16,-1-3-3 0,0-1 0 15,-2 1 0-15,0-1-3 0,0 2 1 16,0-2 5-16,0 1 2 0,0 0-6 16,0-1-2-16,1 0 0 0,0 1 7 15,2 1 3-15,-1 0 0 0,0 1 0 16,0 0-2-16,1 2 0 0,0 0 6 16,-1 2 3-16,2 1 4 0,-1 0 0 15,0 3 1-15,1 0-1 0,0 1-7 16,1 0-10-16,0 3-4 0,0-2-7 15,1 1-27-15,0 1-26 0,0 0-25 16,2 0-34-16,3 4-18 0,3 2-3 16,9 2-55-16,-3 1-75 0,0-2-158 0</inkml:trace>
  <inkml:trace contextRef="#ctx0" brushRef="#br0" timeOffset="7308.112">2336 5635 609 0,'0'0'48'0,"0"0"-43"15,0 0 17-15,0 0-20 0,0 0-1 16,0 0 12-16,22-54 0 0,-17 41 3 16,0-3-2-16,-2-1 0 0,2 0-3 15,-5-2-3-15,3-1 0 0,-3 1 1 16,0-2-1-16,-3 0 0 0,0-1-5 16,-2-1-3-16,0 0 3 0,0-1-3 15,0-1 0-15,1 1 0 0,1-1 0 16,2 0 22-16,1 0-1 0,0 0-2 15,1 0-1-15,4 2 8 0,2 0-2 16,1 1-7-16,2-2-6 16,2 4-3-16,1-1-4 0,0 3-1 15,4 1-2-15,2 0 1 0,-1 2-2 16,2-2 0-16,4 0-1 0,-2 1 1 16,3 0 3-16,2 0-3 0,2 0 0 15,5-2 2-15,6-2 0 0,7-1 2 16,2 0 2-16,-8 5 0 0,-9 6 1 15,1-3-3-15,13 3-2 0,5-1-1 16,8-1 0-16,-5 2 0 0,-5 0-1 16,3 3 0-16,3 0-1 0,2 1 1 15,3 1 2-15,2-2-2 0,1-1 0 16,1 2 0-16,0 2 0 0,3 1-1 16,-1 1 1-16,2 1-1 0,1 0 1 15,4 1 4-15,0 0-4 0,1 0 0 16,2 0 1-16,-2 0-1 0,2 0 0 15,4 0-2-15,-2 0 2 0,8 0 0 16,0 0 0-16,1 0 1 0,0 0-1 16,2 0-1-16,2 0 0 0,1 0 1 15,5 1 3-15,1 3-2 0,-2 0 1 16,2 1-2-16,4 1-3 0,-2-1 2 16,8 0 1-16,-1-2 0 0,0 0 1 15,2 1-2-15,-1-1 1 0,0 1 0 16,6 1 2-16,-1 0 0 0,0 1-2 15,2 1 0-15,2-2-2 0,0 1 2 16,1 1 2-16,-2 1-2 0,4 1-2 16,3 2 2-16,2-3 3 0,1 2 0 15,1 0-3-15,0-2-1 0,3-1 1 16,0 0 0-16,2 0 0 0,2 0 1 16,0-1 1-16,0-1-1 0,3 0-1 15,-1 0 0-15,3 1 0 0,-2-1 0 16,2-1 1-16,-1-1-1 0,2 0 2 15,1-1-1-15,1-1 2 0,2 1-6 16,-2-1 6-16,3-1-6 0,-1 0 3 16,-1-1 0-16,3 0 3 0,0-1-3 15,2 1 1-15,-1 0-1 0,0 0 0 16,1-1 0-16,-2 2 0 0,-1-1 1 16,2 1-1-16,-1 0 1 0,1 0 0 15,0 0-1-15,-1-1 0 0,2-1 0 16,-2-1 0-16,-2-1 0 0,1 1 0 15,-1 0 0-15,-3 1 1 0,-1 1-1 16,-4 0 0-16,1 1 0 0,-2 0 0 16,-4 0 2-16,2 0-2 0,-2 0 2 15,0 0 5-15,1-2-3 0,-3-1 5 16,-1-1 1-16,-1-1 2 0,-1-1 2 16,-2-1-9-16,-4 1 4 0,-1-3-6 15,-3 0 0-15,-3 0 1 0,-1-2 3 16,-6 1-4-16,-2-1-2 0,-3 0 2 15,-3 1 2-15,-4 0 1 0,-5 2 1 16,-3-1 3-16,-5 1 2 0,-3 2 0 16,0 1 0-16,-4-1 2 0,-1 2-9 15,-2-2-2-15,-3 0-3 0,-4 3-1 16,-3-2 1-16,-1 4-3 16,-2 0 0-16,-1 0 0 0,-5 1-7 15,-1 0 1-15,-4 0 4 0,-4 1 1 16,-3 2 0-16,-1 1 3 0,-8 0 0 15,-9 1 0-15,-3 0 1 0,-3-1-1 16,3 0 1-16,3 3-1 0,-1 2 1 16,0 2-2-16,-3 1 1 0,-2 2-1 15,0 2 1-15,-3 0 1 0,0 3-3 16,-1 0 2-16,-3 2 0 0,0 0 1 16,-1 1 0-16,-1 0 0 0,-2 3 0 15,0 0 2-15,-1 3 2 0,1 3 3 16,0 5 6-16,3 9-1 15,6 10 12-15,0 1-11 0,1-8-9 16,-1-13-1-16,-5-13 5 0,-3-7 44 16,5-1-39-16,0 5-12 0,5 2-1 15,2 3 0-15,-1-1-8 0,1-2-8 16,0-3-27-16,-5 0-28 0,-11 6-71 16,-2-6-131-16,-13-5-332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5T19:29:39.060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12590 6895 29 0,'-1'-4'39'15,"0"-2"-3"-15,1 0-11 0,0 2-5 16,0-1-6-16,0-1-7 0,0 0-5 16,0 1-2-16,1 1-2 0,1-1 0 15,0 1-2-15,1-1 1 0,-2-1-2 16,1 1-7-16,1 1-4 0,-1-1-6 15,-1 1-6-15,1 0-2 0,0-1-2 16,1 0 16-16</inkml:trace>
  <inkml:trace contextRef="#ctx0" brushRef="#br0" timeOffset="1131.275">12645 6746 56 0,'0'0'72'0,"0"0"-9"0,0 0-7 16,0 0-1-16,0 0-7 0,0 0-9 15,0 0-4-15,0 0 2 0,0 0-4 16,0 0-5-16,0 0-5 0,0 0-3 0,0 0-5 16,0 0-5-16,0 0-5 0,0 3-1 15,0 1 0-15,0 2 5 0,0 0-1 16,0 1-5-16,0 0 0 0,1 3-3 16,-1 0 1-16,0 0 0 0,0 2 0 15,0 1 1-15,0 0 1 16,0 1 0-16,0 2-3 0,0-1 1 15,0 1 2-15,-1 0 0 0,0 0 3 16,-2-2 1-16,1 2-1 0,-1 0-5 16,1 1 2-16,-1-3 3 0,1 0-1 15,-1-2-3-15,1-1-1 0,-1-1-1 16,1 0 1-16,1-2 2 0,0-1-3 16,0-1 2-16,0 1 6 0,0-1 1 15,1 0 7-15,0 0-2 0,0-1 0 16,2 0 2-16,1 1 3 0,0-2-2 15,2 1-5-15,0 1-5 0,0-1-2 16,1-1 1-16,0 0 0 0,0 0-1 16,1-1 0-16,0 0 1 0,2 0-3 15,-1-1 1-15,0 1-1 0,1 0 2 16,2-2 0-16,-1 2 1 0,0-2-1 16,3 1 2-16,0-1-2 0,2 1-1 15,-1-1 2-15,2 0-1 0,-1 1 1 16,3-2-1-16,-1 1 0 15,2 0-2-15,0 1 0 0,1-2 2 16,2 1-3-16,2 1-1 0,-1-1 3 16,3 1-2-16,0-1-1 0,1 0 1 15,1 1 0-15,0-2 3 0,1 0-5 16,2 0 2-16,4 0-2 0,-4 0 1 16,3 0 1-16,2 0-1 0,3 0 3 15,7 1 1-15,2 2 1 0,-6-2-3 16,0 2 5-16,-5-2-4 0,1 2-1 15,-1-1 2-15,1-1-3 0,0 2 1 16,1-2 0-16,0 1 3 0,0-2-5 16,1 1-1-16,-1 0 1 15,1 2 0-15,-2-2 0 0,3 2-1 16,-3 0 1-16,0-1 0 0,0 0-1 16,1 2 1-16,-2-1-1 0,1 0 3 15,1 1-3-15,0-1 1 0,0 1 1 16,0 1-2-16,1-2 2 0,1 1-1 15,-2-1 0-15,0 0 0 0,3 0-1 16,-4-1 0-16,0 0 1 0,0 0-1 16,-1 2 0-16,1-2 0 0,-3 2 0 15,-4-1 1-15,-5 0-1 0,3-2 0 16,5 2 7-16,4-3-1 0,5 0 4 16,-4 1 0-16,-6-1 2 0,-4 1-2 15,-6-1-2-15,-3 1 0 0,-2 0 2 16,3 1-6-16,3-1-1 0,3 2 2 15,-1 1-3-15,-2 0 0 0,-1 0-2 16,-1 2 0-16,-1 1 0 0,-2 0 0 16,-1-2 0-16,-2 1 1 0,-2-2-1 15,-4 0 2-15,-1-2 2 0,-5 0 2 16,0-1 13-16,-3 0 13 0,-1-1 13 16,0 0 7-16,0 1-2 0,0-1-9 15,0 0-1-15,0-1-4 0,-1-3-15 16,-3-3-18-16,1 0 0 0,-2-3-3 15,1-1 1-15,-1-1-2 16,2 0 1-16,-1-2-3 0,1 1 1 16,0-1 0-16,0-2-5 0,1 1 2 15,1 0 2-15,-2 1 2 0,2-1 1 16,1 1-1-16,-1 1 1 0,0-2 0 16,0 2 0-16,1 0 0 0,-2 1 0 15,2-1 0-15,-2 3 0 0,2 0 0 16,0 2-3-16,0 0-17 0,0 2-41 15,0 1-53-15,4 5-69 0,0 0-152 16,0 0-300-16</inkml:trace>
  <inkml:trace contextRef="#ctx0" brushRef="#br0" timeOffset="4812.943">15958 6082 587 0,'-5'-2'0'0,"0"-3"16"16,0 1-16-16,2 0 6 15,-1 0 0-15,3 0 5 0,0 1-4 16,1-1-6-16,0-3-1 0,0-1 0 16,1-1 0-16,1-2 0 0,1 0 0 15,-1 0 0-15,1-2 1 0,0-2 1 16,1 1-1-16,0 0 6 0,2-1 4 16,-1 0-1-16,1-1-2 0,1 1 2 15,1 1-1-15,1-1-2 0,2 0-3 16,0-1-1-16,3 1-3 0,-1 1 0 15,3-1-1-15,-1 1 1 0,2 1-2 16,0 1 1-16,3 0 1 0,0-1 0 16,1 2 0-16,1 0 0 0,0 0 0 15,1 3-1-15,0 0 1 0,1 1-1 16,2 0 1-16,1 1 0 0,-1 1 0 16,3 1 0-16,1 3-1 15,0-2 0-15,1 2 0 0,1 0 1 16,0 0 0-16,7 1-2 0,4-1 2 15,9-3 0-15,0 1 3 0,-2-3 0 16,-5 2-1-16,-3 2 0 0,1 0-1 16,-1-1 2-16,0 1-2 0,-2-1 2 15,2 0 0-15,-3 1 1 0,1 1-1 16,-4 1 1-16,2 0-3 0,-3 3 2 16,0 1-3-16,-2 2 1 0,-5-1 2 15,-4 1-1-15,-5-1 1 0,-2 3-1 16,3 1-1-16,0 2 1 0,3 3-1 15,-2 1 3-15,-3 5 5 0,-1-3 3 16,-3 3 0-16,-1 1 4 0,-2 0 0 16,-3 0 0-16,1 0-1 0,-1 1-1 15,-1 0-5-15,-1 2 0 0,-1-3 4 16,2 1-9-16,-2 0 3 0,-1-2 5 16,0 0-7-16,1-2 4 0,0-1 6 15,-2-2 2-15,3 0 1 0,-4-1-4 16,2-1-5-16,-1 0-3 0,1-1-1 15,-1-2-4-15,0 1 0 0,0-3 0 32,-1-1 0-32,0 0-1 0,-1-4-1 15,2 1-3-15,-3-4-14 0,1 1-13 16,-1-1-16-16,1 0-24 0,0 0-45 16,0 1-69-16,-1-1-168 0</inkml:trace>
  <inkml:trace contextRef="#ctx0" brushRef="#br0" timeOffset="16923.634">18791 7279 78 0,'0'0'234'15,"0"0"-200"-15,0 0 8 0,0 0 33 16,0 0-38-16,0 0 23 0,-40-14-8 16,37 11-14-16,-2 1-2 0,-1-1-9 15,3 0-3-15,0-1-12 0,0 2-5 16,2-1-3-16,0 0 0 0,1 0 0 15,-2 2-4-15,2-1 0 0,0 2-3 16,0-1-1-16,0 1 0 0,0 0 2 16,0 0 0-16,0 0 0 0,2 0 2 15,-1 0 0-15,3 0 2 0,0 0 4 32,2 0 3-32,-1 0 2 0,3-1 3 15,-1 1-2-15,2-2 2 0,2 2 0 16,0-1 1-16,3 1 0 0,-1-2-6 15,4 2 0-15,1-1-1 0,2 1-5 16,1-1 2-16,1-1 0 0,3 2 1 16,1-3-3-16,0 2 2 0,3-2 3 15,-2 0-6-15,1 1 9 0,5-2 0 16,-1 1-2-16,-2-1 4 0,2 1-6 16,1 0-1-16,5-1-1 0,4 1 8 15,9 0 0-15,-1 1-8 0,-4 0-3 16,-3 1 0-16,-4 1 2 0,-1 0-2 15,1 0-1-15,-1 1-1 0,4-1 8 16,-3 0-3-16,4 0-3 0,3 0 3 16,-3-1-1-16,2-1 0 0,0 1 3 15,-3-2 2-15,3 1 0 0,-4 1 0 16,0 1 5-16,-3 0 2 0,1 0-1 16,4 0-2-16,-4 0-9 0,-1 0 5 15,-1 0 3-15,-1 0-1 0,-2 2-4 16,1-2-1-16,-3 2-1 0,-4-1-2 15,-5 0-2-15,-6-1-1 0,0 0 1 16,1 0-1-16,1 1-2 16,1 1-47-16,-2 1-95 0,-7-1-184 15,-5 0-315-15</inkml:trace>
  <inkml:trace contextRef="#ctx0" brushRef="#br0" timeOffset="23515.879">20010 5911 94 0,'0'0'453'0,"0"0"-447"16,0 0-1-16,0 0 11 0,0 0 11 15,0 0 65-15,0 0-2 0,-64-7-68 16,60 5 26-16,-1 1-48 0,4 1 144 16,1 4-78-16,1 2-62 0,9 4-4 15,5 5-2-15,5 3 2 0,4 4 0 16,6 4-1-16,3-1 1 0,0 1 0 16,-3-2 0-16,-2-5-1 0,-5-5 1 31,-1-6 0-31,-5-5-8 0,-3-4-3 15,0-8 5-15,-4-2 0 0,-3-5-5 16,-4-5 10-16,-3-4 1 0,-5-3 3 16,-6-1 8-16,-3-3 10 0,1 3 3 15,-3 2 3-15,3 4 12 0,0 4-5 16,5 6-7-16,4 3-7 0,3 6-6 16,1 4-14-16,5 1-14 15,10 6 14-15,4 5 32 0,6 3-4 16,9 3-15-16,8 2-3 0,-7-6-7 15,-3-6-3-15,-6-7-9 0,-8-7-21 16,1-5 12-16,0-7 10 0,-5-5 8 16,-4-4 4-16,-9-6 17 0,-1 2 34 15,-5 1 10-15,-4-1-2 0,-7 6 0 16,-2-3-4-16,-5 2-2 0,-9-2-8 16,-7 0-27-16,-9 2-14 0,2 5-8 15,9 8-1-15,8 6-15 0,13 5-12 16,3 2-7-16,0 0 1 0,0 0-2 15,-3 0-6-15,5 1-6 16,2-1-29-16,4 0-46 0,3-9-75 16,1-2-141-16,1-1-154 0</inkml:trace>
  <inkml:trace contextRef="#ctx0" brushRef="#br0" timeOffset="23894.162">20116 5142 1100 0,'0'0'91'16,"0"0"-88"-16,0 0 1 0,0 0-4 15,51 85 48-15,-28-63-8 16,12 6 10-16,11 7-6 0,14 5-24 16,2 1-14-16,-4-3-3 0,-7-6-1 15,-12-8 0-15,-7-5-2 0,-8-5-6 16,-8-7-8-16,-2-3-5 0,-1 0 6 0,2 2 11 15,-5-3 2-15,-2 0 0 0,-5-3-2 16,-2-1 2-16,-2-6 21 0,-6-5 2 16,-4-8 1-16,-8-10-3 0,-6-9-11 15,1-7-8-15,4 4 3 16,8 12-2-16,7 11 1 0,5 9 5 16,0 1-3-16,3 2-6 0,6 2-4 15,1 3 4-15,4 2 0 0,5 3 0 16,3 3-1-16,1 2-2 0,0 2-22 15,4-1-39-15,-2-2-55 0,2-2-71 16,8-8-95-16,-6-4-75 0</inkml:trace>
  <inkml:trace contextRef="#ctx0" brushRef="#br0" timeOffset="24222.415">20862 4984 497 0,'0'0'96'0,"0"0"-38"0,0 0 40 16,0 0 24-16,0 0 34 0,0 0-50 15,0 0-20-15,-96 33-16 0,90-19-16 16,4 1-15-16,2 0-11 0,0 4-7 16,6 1-2-16,5 1-7 0,2 0-1 15,1 0-2-15,3-5-7 0,1-3-2 16,-1-4 0-16,0-4-4 0,0-5-19 16,0 0 1-16,-3-4-10 0,2-5 3 15,-5 0 15-15,1-2 7 0,-2-1 7 16,-4 1 2-16,1 1 2 0,-4 1 7 15,3 0 17-15,-3 1-2 16,2 3-6-16,0-1-8 0,0 3-6 16,3 1-2-16,1-1-1 0,-1 1-2 15,1 0-1-15,-2-2-11 0,-1-1-32 16,-3-3-36-16,-1-3-39 0,-2-6-28 16,-4-5-12-16,-6-9-70 0,-8-13-65 15,1 5-26-15</inkml:trace>
  <inkml:trace contextRef="#ctx0" brushRef="#br0" timeOffset="24409.918">20706 4559 149 0,'0'0'114'0,"0"0"7"0,0 0-5 16,0 0 10-16,0 0 8 0,0 0 1 15,0 0-19-15,-183-129-22 0,179 129-12 16,4 0-35-16,10 5-36 16,7 6 28-16,15 9 32 0,15 8 13 15,11 10-14-15,6 3-25 0,2 1-22 16,-8-4-11-16,-5-2-7 0,-1-1-5 15,-2-2-8-15,-5-3-51 0,-4-5-35 16,-8-5-39-16,-12-5-40 0,-1 1-69 16,-7-5-56-16,-2-1-152 0</inkml:trace>
  <inkml:trace contextRef="#ctx0" brushRef="#br0" timeOffset="24570.9">20840 4711 1007 0,'0'0'203'0,"0"0"-193"16,0 0-4-16,0 0-6 0,0 0 15 15,0 0-13-15,0 0-2 0,116-88-58 16,-88 77-107-16,-4 2-177 0,-4 3-161 16</inkml:trace>
  <inkml:trace contextRef="#ctx0" brushRef="#br0" timeOffset="24867.76">21426 4130 1187 0,'0'0'132'0,"0"0"-83"0,0 0-49 16,0 0 0-16,0 0 35 0,0 0 15 16,0 0-22-16,105 65-20 0,-79-54-8 15,1 0-14-15,-2-3-97 0,0-2-81 16,0-5-34-16,-5-1-125 0,-7-1-193 15</inkml:trace>
  <inkml:trace contextRef="#ctx0" brushRef="#br0" timeOffset="24992.728">21259 4015 784 0,'0'0'17'0,"0"0"-17"16,0 0-236-16,0 0-46 0,0 0 93 15</inkml:trace>
  <inkml:trace contextRef="#ctx0" brushRef="#br0" timeOffset="25274.038">21524 3712 531 0,'0'0'176'0,"0"0"-63"16,0 0-27-16,0 0 6 0,0 0-22 15,0 0-40-15,0 0-9 0,0 0-2 16,0 0-9-16,-15 162-10 0,24-159 0 16,4-3 0-16,4-3 10 0,13-9 11 15,5-4 9-15,11-5-11 16,-2 3-6-16,-10 5-7 0,-10 7 6 16,-14 3-3-16,-2 3 0 0,0 6-8 15,-2 2 0-15,-2 6 18 0,-4 5 20 16,-4 4-7-16,-7 5-19 0,0 0-12 15,-5-1-1-15,2-2-62 0,2-6-61 16,-2-2-59-16,5-8-130 0,1-3-168 16</inkml:trace>
  <inkml:trace contextRef="#ctx0" brushRef="#br0" timeOffset="25774.01">21646 2985 501 0,'0'0'33'16,"0"0"63"-16,0 0 3 0,0 0-2 16,76 43 19-16,-43-27-31 0,9 5-16 15,6 4-13-15,1 1-6 0,-11-3-18 16,-11-7-14-16,-5-2-13 0,-6-2-5 15,4 2-1-15,2 1-37 0,1 4-40 16,2 2-47-16,-5-3-111 0,-7-1-146 16</inkml:trace>
  <inkml:trace contextRef="#ctx0" brushRef="#br0" timeOffset="26277.827">21719 3226 951 0,'0'0'2'0,"0"0"6"0,0 0-2 15,0 0 7-15,0 0 26 0,0 0-33 16,0 0-4-16,0 0-2 0,200-247-4 16,-182 198 4-16,-6 3 2 0,-7 6-1 15,-5 1 4-15,0 3 3 0,-5 1 10 16,-4 6 6-16,1 4-2 15,0 8-13-15,0 2-7 0,-1-3 0 16,1 3 2-16,0 1 0 0,3 5 11 16,2 3 18-16,3 4-4 0,0 2-29 15,3 1-18-15,7 3 18 0,1 6 7 16,9 1 17-16,2 7 6 0,11 7 12 16,9 10-4-16,13 9 1 0,3-1-6 15,-4-2 0-15,-8-10-13 0,-8-9-9 16,-8-5-7-16,-5-9 1 0,-9-2 3 15,0-4 4-15,1-1 0 0,1-1-4 16,-1 0-4-16,-1-5 1 0,-4-4 5 16,-4-3-7-16,-1-2-3 0,-3-3-2 15,0-2-4-15,-4 2 0 0,4-1 6 16,-4 3 3-16,0 2-2 0,1 5 2 16,1 2 2-16,3 2 2 0,0 2-2 15,3 0 0-15,1 2 2 0,4 0-4 16,0 1-2-16,2 2-2 0,0-1-4 15,0 0-46-15,0 1-47 0,0-2-76 16,3-5-75-16,-4 0-145 0</inkml:trace>
  <inkml:trace contextRef="#ctx0" brushRef="#br0" timeOffset="26465.315">22585 2527 937 0,'0'0'261'16,"0"0"-248"-16,0 0-10 0,0 0 13 16,0 0 20-16,53 27-18 0,-37-24-16 15,0-3-2-15,-2 0-56 0,2-3-66 16,-1-2-26-16,2-12-58 0,-6 2-44 16,-1 0-88-16</inkml:trace>
  <inkml:trace contextRef="#ctx0" brushRef="#br0" timeOffset="26577.274">22354 2313 601 0,'0'0'0'0,"0"0"-14"15,0 0-69-15,0 0 34 0,0 0 24 16,0 0-162-16</inkml:trace>
  <inkml:trace contextRef="#ctx0" brushRef="#br0" timeOffset="26860.784">22622 2194 587 0,'0'0'107'0,"0"0"-94"0,0 0-10 0,0 0 1 16,0 0 27-16,0 0-5 15,0 0-2-15,0 0-10 0,0 0 22 16,51 105-11-16,-29-115-7 0,3-3 24 15,4-6 10-15,1 0 4 0,0-3-2 16,0 1-1-16,-3 2 1 0,-2 3-7 16,-6 5-5-16,-3 6-18 0,-5 5-17 15,-5 3 1-15,-4 9 20 0,-2 5 14 16,-5 3-20-16,-3 5-15 0,-6-1-7 16,-1 1-16-16,0-4-83 0,-1-5-54 15,-6-5-78-15,6-7-142 0</inkml:trace>
  <inkml:trace contextRef="#ctx0" brushRef="#br0" timeOffset="27179.571">22768 1685 1180 0,'0'0'114'0,"0"0"-114"15,0 0-3-15,0 0 3 0,0 0 37 16,0 0-11-16,0 0-1 0,3-111-12 16,11 89-13-16,1-2-2 15,3 1 0-15,3-1 2 0,-4 5 0 16,2 3-3-16,-1 7-1 0,-1 5-4 16,-4 4-5-16,1 11-8 0,-3 9 16 15,-3 9 5-15,-4 10 6 0,-2 7 6 16,-2-4 1-16,0-9-4 0,-2-10-5 15,2-7-4-15,0 2-8 0,4 0-49 0,0 0-2 16,3-3-49-16,4-3-18 0,0-4-14 16,2-2-26-16,7-6-33 0,-4-3-107 15</inkml:trace>
  <inkml:trace contextRef="#ctx0" brushRef="#br0" timeOffset="27446.007">23201 1896 997 0,'0'0'74'16,"0"0"-50"-16,0 0 0 0,0 0 44 15,0 0 5-15,0 0-23 0,27 120-35 16,-18-113-14-16,2-3-1 16,2-4 1-16,1-8 0 0,2-6 0 15,-2-5-1-15,-1-4-1 0,-1-3-8 16,-4 1 9-16,-5 2 0 0,-1 5 9 15,-2 6 5-15,-5 5 27 0,-3 3 24 16,-3 4-7-16,0 4-9 0,-6 4-10 16,4 6-10-16,-2 3-17 0,3 0-12 15,1-1 0-15,2 1-56 0,6 4-103 16,3-4-145-16,0-4-211 0</inkml:trace>
  <inkml:trace contextRef="#ctx0" brushRef="#br0" timeOffset="66863.235">21613 5339 485 0,'-2'-4'12'0,"-3"0"-4"0,1-1 9 16,-1-1 3-16,2-1 31 0,0 0-18 16,-2 0 7-16,2 2-15 0,-2 0-6 15,-1 2-5-15,3 0 8 0,-2 1 3 16,2 2 3-16,-2 0-9 0,0 0-4 16,-4 4-9-16,2 3-2 15,-1 2 0-15,0 3 3 0,-2 0 0 16,2 4 3-16,-2 0-2 0,-1 2 3 15,3 0-2-15,2 2-1 0,1-1 1 16,2 2 1-16,3-1-1 0,3 0 0 16,5 0-4-16,2-4 3 0,4-1-5 15,2-2-1-15,4-3 3 0,2-4-5 16,1-3-4-16,0-2-20 0,1-1-24 16,2-4-28-1,0-3-37-15,-4-4-10 0,11-9-24 16,-12 2-49-16</inkml:trace>
  <inkml:trace contextRef="#ctx0" brushRef="#br0" timeOffset="67191.368">21794 5289 364 0,'0'0'84'16,"0"0"-14"-16,0 0-5 0,0 0-20 15,0 0-1-15,0 0-10 0,0 0-1 16,-19 42-9-16,23-24-9 0,4 1-2 15,4-1-3-15,1-1 4 16,2 0-5-16,2-5-5 0,3-2 0 16,2-3-1-16,-1-4 0 0,-1-2 1 15,2-1 0-15,-3-2-3 0,2-4 2 16,-1-3 3-16,-5-2 2 0,2-1 5 16,-4-5-1-16,-5 2 18 0,1-2 6 15,-4-1 6-15,-5 1 1 0,0-1 0 16,-5-1-7-16,-4 2-20 0,-1-2-9 15,-1 4-4-15,0 0-3 0,0 2 0 16,3 2-7-16,-3 1-17 0,3 2-16 16,0 1-10-16,3 0-22 15,2 0-37-15,-1 0-30 0,8-6-41 16,1 1-88-16</inkml:trace>
  <inkml:trace contextRef="#ctx0" brushRef="#br0" timeOffset="67540.553">22139 5084 479 0,'0'0'10'0,"0"0"-8"16,0 0 12-16,0 0 18 0,0 0 11 16,0 0 5-16,61 91-2 15,-48-75-17-15,3-3-19 0,-3 1 0 16,-1-4 18-16,-2-2 20 0,-2-2 12 15,-2-3-17-15,0-1 3 0,-4-1-2 16,1-1-5-16,-3 0 9 0,0 0 28 16,0-2 25-16,-3-3-33 0,-5-3-31 15,0-2 0-15,-2-2-1 0,0-1 5 16,-3-3-9-16,2-2-9 0,-3-1-6 16,4-2-11-16,2 0-3 0,-1-1-3 15,4-1 0-15,2 2-2 0,3 0-3 16,0 2-8-16,3 2-5 0,4 0-9 15,2 3-13-15,-1 0-11 0,5 2-15 16,-1 2-15-16,2 2-28 0,2 1-29 16,-3 1-45-16,10 0-28 0,-4 2-52 15,-3 0-24-15</inkml:trace>
  <inkml:trace contextRef="#ctx0" brushRef="#br0" timeOffset="67853.636">22452 4927 148 0,'0'0'93'0,"0"0"-68"15,0 0 22-15,0 0 23 0,0 0-11 16,0 0 4-16,57 118 12 0,-46-99-27 16,4-2-26-16,0 0-1 0,-1-4 4 15,-3 1 2-15,-1-3 12 0,-1-2 0 16,-3-2 3-16,-1-3-9 0,-3-1-3 16,-1-3 35-16,-1 0 21 0,0-2 37 15,-5-5-16-15,-1-2-59 0,-3-4-13 16,1-3 8-16,-2-3 6 0,-2 0-7 15,4-4-10-15,0 0-17 0,3-4-9 16,2-1-5-16,1 1-1 0,2-2 0 16,3 3-1-16,4 0 0 0,4 2-3 15,3 1 0-15,-1 3 1 0,1 1 0 16,0 3-4-16,2 2-10 0,-2 2-10 16,2 3-25-16,-2 1-37 0,2 2-36 15,5 5-54-15,-4-1-79 0,-1 2-115 16</inkml:trace>
  <inkml:trace contextRef="#ctx0" brushRef="#br0" timeOffset="69066.54">23108 4248 104 0,'-2'-2'118'0,"-1"0"-85"0,1 0 30 16,1 1 12-16,-1-2 23 0,2 3 4 16,-2-1-17-16,1 1-7 0,1 0-19 15,0 0-13-15,0 0-17 16,0 0-13-16,0 1-12 0,3 4 12 16,0 3 18-16,4 1-8 0,0 4-8 15,1 3-4-15,0 2-2 0,2 1-4 0,2 2 1 16,1 2-2-16,-2-1-3 0,0 0-1 15,0-2 1-15,0 1-4 0,-1-3-12 32,-2 0-30-32,1 1-27 0,-1-3-28 15,0 8-34-15,-3-6-58 0,-2-2-98 16</inkml:trace>
  <inkml:trace contextRef="#ctx0" brushRef="#br0" timeOffset="69332.17">23306 4846 780 0,'0'0'148'0,"0"0"-119"0,0 0-29 16,0 0 12-16,0 0 13 0,0 0-7 15,12 12 15-15,-9-11-28 0,2 0-5 16,2-1-46-16,-2 0-51 0,5 0-65 16,-2-2-91-16,-1 0-161 0</inkml:trace>
  <inkml:trace contextRef="#ctx0" brushRef="#br0" timeOffset="70441.829">23490 4396 615 0,'-2'0'54'0,"-1"0"1"15,3 0-42-15,-3-1 33 0,3 1 40 16,0-3-43-16,5 0-7 0,1-1-17 16,2-3-5-16,3 0-2 0,3-1 0 15,-1-3 2-15,4 2 0 16,-1-2-3-16,0 1-5 0,-2 0-4 15,2-1-1-15,-2 2 0 0,0-1-1 16,-1 1 1-16,1 1-2 0,-1-1 1 16,-2 1-2-16,0 2-13 0,0 1-21 15,0 0-28-15,-3 4-21 0,2 0-28 16,1 1-32-16,-2 2-54 0,-4 2-49 16</inkml:trace>
  <inkml:trace contextRef="#ctx0" brushRef="#br0" timeOffset="70691.833">23591 4605 841 0,'0'0'120'16,"0"0"-98"-16,0 0 0 0,0 0 36 15,0 0 14-15,0 0 19 0,84-50-13 16,-59 31-41-16,2 0-26 0,0-2-5 16,0 2-1-16,-2 1-4 0,-2 0-1 15,1 4-17-15,-5 0-62 16,0 0-55-16,6 2-69 0,-7 3-136 16,-4 2-253-16</inkml:trace>
  <inkml:trace contextRef="#ctx0" brushRef="#br0" timeOffset="71653.94">24280 4112 148 0,'0'0'336'16,"0"0"-280"-16,0 0-20 0,0 0 44 15,0 0-7-15,36 48-5 0,-28-36-20 16,0 0-15-16,3 0-20 0,-3 2-6 16,0-1-5-16,-3-4 1 0,-2 1 4 15,-3-1 12-15,2-4 25 0,-2-1 17 16,0 0-2-16,-2-2-8 0,-3-2-1 0,2 0-7 0,-3-5-16 16,-1-1-11-16,-2-4-5 0,4-3-5 15,-3-5 1-15,2-3-7 0,-2-4 0 16,3-9-2-16,2-8-5 0,3-7-3 15,3 6-14-15,2 8 13 0,1 15 7 16,2 6 2-16,-3 0 2 0,3 1 3 16,1 1 5-16,-1 3 4 15,0 3-1-15,0 3-4 0,3 3-1 16,0 1-1-16,0 8 0 0,3 2-2 16,-1 4-2-16,1 4-1 0,-1 1 3 15,-1 2-3-15,-2 0 0 0,1-1-7 16,2 1-11-16,-1-2-21 0,-2-1-18 15,4-3-36-15,-3-1-39 0,-1-3-23 16,5-3-30-16,-5-4-44 0,2-4-32 16</inkml:trace>
  <inkml:trace contextRef="#ctx0" brushRef="#br0" timeOffset="71970.108">24645 3846 511 0,'0'0'212'0,"0"0"-142"0,0 0-44 16,0 0 6-16,0 0 49 0,9 18-1 16,-4-8-23-16,3 4-22 0,0-1-15 15,4-1-8-15,-2 0 3 0,3 0 7 16,1-4-4-16,0-1-8 0,3-1 0 16,-2-4 7-16,2-2-6 0,1-1-6 15,-1-4 0-15,-3-3 2 0,0-1 3 16,-2-1 4-16,-3-2-3 0,-3-1-1 15,-4-2-1-15,-2-1 0 0,-2-1 4 16,-3 1 2-16,-4-4-5 0,1 1-10 16,-5 1 0-16,1 0-5 0,2 3-23 15,-1 1-18-15,0 1-23 0,0 2-24 16,3 2-30-16,2 1-41 0,1-1-5 16,4 0-62-16,-1 1-55 0</inkml:trace>
  <inkml:trace contextRef="#ctx0" brushRef="#br0" timeOffset="72225.645">24828 3513 718 0,'0'0'261'0,"0"0"-216"0,0 0-41 15,0 0-2-15,0 0 53 0,0 0 33 16,18 62-32-16,-6-41-31 0,2 0-18 31,2 0-7-31,2 3 6 0,-1-2-2 16,4 0-4-16,-3-3 2 0,2 1 3 15,-3-3-5-15,-3-1-8 0,0 0-28 16,-1-3-32-16,-5-2-9 0,1-2-44 16,-4-4-71-16,1-5 25 0,-2 0-131 15,-3-6-13-15</inkml:trace>
  <inkml:trace contextRef="#ctx0" brushRef="#br0" timeOffset="72491.25">24962 3293 696 0,'0'0'150'0,"0"0"-27"0,0 0 17 16,0 0-5-16,0 0-34 0,0 0-53 15,0 0-33-15,7 2 8 0,2 13 10 16,1 6 0-16,4 4-3 0,2 5-7 16,6 8-9-16,0 7-4 0,6 5-5 15,-2-1 0-15,-6-10-2 16,-6-13-3-16,-4-9-1 0,1-3-3 16,3 2-15-16,-1 2-35 0,4-1-27 15,-1-1-31-15,-2-5-25 0,4-1-44 16,-3-6-88-16,-5-3-142 0</inkml:trace>
  <inkml:trace contextRef="#ctx0" brushRef="#br0" timeOffset="72805.51">25385 3410 1070 0,'0'0'3'0,"0"0"-3"16,0 0-8-16,0 0 8 0,0 0 65 15,0 0-10-15,0 0-13 0,68 87-24 16,-50-59-11-16,1 2-2 0,-3 2 0 15,3-2-3-15,0 2 2 0,-2-6 4 16,0-1-7-16,-4-4-1 0,0-1-46 16,-2-6-31-16,-5-1-45 0,-1-4-76 15,-1-3-63-15,-4-2-176 0</inkml:trace>
  <inkml:trace contextRef="#ctx0" brushRef="#br0" timeOffset="73040.473">25416 3337 334 0,'0'0'74'0,"0"0"0"16,0 0 45-16,0 0-12 0,0 0 0 16,0 0-41-16,0 0-15 0,194 13-15 15,-183 9-6-15,-6 4 15 0,-5 2 1 16,-8 0 5-16,-4 0 12 0,-3 0-13 15,-5-5-19-15,2 0-18 0,-2-4-10 16,1-5-3-16,5-2-28 0,3-7-32 16,3-5-48-16,5-18-81 0,3-2-165 15</inkml:trace>
  <inkml:trace contextRef="#ctx0" brushRef="#br0" timeOffset="73243.754">25522 2987 745 0,'0'0'227'16,"0"0"-222"-16,0 0-5 0,0 0 31 15,0 0 47-15,0 0 3 0,0 0-30 16,0 0-25-16,148 200-16 0,-115-151-6 16,-1 0-4-16,-8-11-18 15,-7-11-42-15,-9-11-24 0,0-3-51 16,-2 7-54-16,-2 0-68 0,-3-5-116 15</inkml:trace>
  <inkml:trace contextRef="#ctx0" brushRef="#br0" timeOffset="73462.549">25574 3201 915 0,'0'0'109'16,"0"0"-95"-16,0 0 7 0,0 0 78 15,0 0-2-15,0 0-36 16,0 0-14-16,0 0-30 0,137-41-11 16,-110 40-3-16,3-2-3 0,-3 2 0 15,0 0-6-15,-3 0-16 0,1 0-27 16,-3 1-52-16,-2-3-47 0,-2 3-33 16,7-3-27-16,-8-2-82 0</inkml:trace>
  <inkml:trace contextRef="#ctx0" brushRef="#br0" timeOffset="73823.532">26026 3133 605 0,'0'0'79'0,"0"0"-78"16,0 0-1-16,0 0 63 0,0 0 48 15,0 0-33-15,0 0-19 0,0 0-31 16,52 55-16-16,-41-44 11 0,0 1 23 15,0 1-16-15,0-1-3 0,-3-2-7 16,-2 1-11-16,-1-2-2 0,-3-2 0 16,-2-2 7-16,0-3 16 0,0-1 19 15,-2-1 19-15,-3-3-8 0,-1-3-16 16,-1-3-2-16,0-2 13 0,1-2-2 16,-1-1-18-16,3-2 0 0,-1-2-9 15,5 1-6-15,0-2-7 0,3 1-6 16,5 0-1-16,1 1-3 0,4 0-1 15,5 1 0-15,0 2 0 0,1 1 1 16,3 3-2-16,0 1-2 0,-1 2 0 16,1 4-2-16,2-1-21 0,-3 3-82 15,1 1-66-15,9 0-98 0,-4 0-163 16,-2 0-332-16</inkml:trace>
  <inkml:trace contextRef="#ctx0" brushRef="#br0" timeOffset="170857.072">9130 8008 404 0,'0'0'123'0,"0"0"-116"0,0 0 3 15,0 0 13-15,-21-20 11 0,18 15-13 16,1 3 13-16,-2-2-21 0,1 1 0 16,1 1 1-16,0 2 0 0,0-1 0 15,1 1-6-15,-1 0-6 0,0 0 3 16,1 0 1-16,0 0-6 0,1 0 1 15,0 2 2-15,0 1 4 0,0 0 1 16,0 1 4-16,-1 3 5 0,0 0 0 16,-1 4-14-16,1 0 5 0,-2 4 0 15,1 0-1-15,-3 3-1 0,1 1-3 16,-1 3-2-16,1 2 1 0,-1-1 0 16,1 1-1-16,0-2-1 0,-1 0 1 15,3-2 0-15,1-2 0 0,0-1-1 16,1-2 0-16,0 0 0 0,3-2-1 15,2 0 1-15,-1-2-1 0,2 0 1 16,0-1-4-16,2-1 4 0,2-1-2 16,-1-1 0-16,2 0-7 0,3 0 1 15,-2 0-1-15,3-1-1 0,-2 1 7 16,3-2 3-16,-2 1-1 0,3 0 1 16,-1 0 0-16,1 0 0 15,0 0 0-15,1 1 0 0,3 0 1 16,-2 0-1-16,3 1 0 0,0 0 0 15,1 0 0-15,2 0-1 0,0 0 1 16,3-1-1-16,0 1 1 0,1 0 0 16,2 0 0-16,0-1 6 0,7 0-2 15,6 0 1-15,10 1 1 0,1 0 0 16,-3-3 1-16,-5 1-3 0,-1-3-2 16,-2-2 2-16,0 2-4 0,2-2 3 15,2 0-3-15,-2 1-4 0,3 3 4 16,1-2 0-16,2 1-1 15,3-1 1-15,1-2 1 0,3 1 0 16,-1-2 3-16,3 0-4 0,0 0 5 16,-3 1-3-16,2 0 1 0,0 1-1 15,1 1 6-15,1-2-2 0,2 1 6 16,1-1-2-16,1-1-3 0,1 0 3 16,1 3 0-16,0-3-2 0,0 1 0 15,0-1-2-15,2 0-4 0,-1 0 6 16,1 0 0-16,-2 0-3 0,-1 0 1 15,-3-3 1-15,-2 1 0 0,-1-1 5 16,-1-1 2-16,-2-1 1 16,1 0-1-16,-4 0-2 0,1-1-1 15,-4 2-6-15,-3 0 2 0,-2-2-4 16,-4 3-2-16,-1-2 3 0,-5 0-4 16,-1 3 0-16,-5 0 1 0,-4 1 1 15,-5-1-2-15,-6 2 1 0,1-1 3 16,0 1 0-16,5-1 1 0,1 1 0 15,-3-1-3-15,0 0 0 0,-1 1 0 16,-3 0-2-16,-1 0 0 0,-3 0-1 16,0 0 1-16,-1 0 0 0,0 0 0 15,-1 1 0-15,1 0 1 0,-2-1 2 16,0 1 5-16,1-1 0 0,0 1 3 16,-1-1-1-16,2 2-10 0,-1-1 13 15,-1 1 8-15,2-2-11 0,-2 0-4 16,-1 0 14-16,0 1-12 0,0-1-2 15,0 0 6-15,0 1 3 0,0-1-11 16,3 0-4-16,-3 0 0 0,-1-1 1 16,-2 1 4-16,-1-1-5 0,-2 1-2 15,-1 0-47-15,-1 0-93 0,-2 0-197 16,-4 0-368-16</inkml:trace>
  <inkml:trace contextRef="#ctx0" brushRef="#br0" timeOffset="171905.108">7818 8928 396 0,'0'0'10'15,"0"0"11"-15,0 0 28 16,0 0 13-16,0 0 9 0,-22-59 8 15,17 50-6-15,-1 0-6 0,-1 1-36 16,-2 1 16-16,0 2 3 0,-2 0-6 16,-2 5-13-16,-1 0-20 0,0 3-6 15,-1 7 0-15,-3 2-3 0,1 5 0 16,0 4-2-16,1 2 0 0,0 3-1 16,2 1 1-16,2 3 0 0,2 5-1 15,7 5 0-15,3 5 0 0,3-4-3 16,7-9-13-16,0-10-34 0,2-6-20 15,4 2-20-15,7-1-31 0,20 1-41 16,-6-6-53-16,-1-7-81 0</inkml:trace>
  <inkml:trace contextRef="#ctx0" brushRef="#br0" timeOffset="172237.127">8016 9094 646 0,'0'0'40'0,"0"0"30"16,0 0-27-16,0 0-4 0,0 0-15 16,0 0-17-16,0 0 24 0,-51 37-2 15,49-26-10-15,2 1-10 0,2 1-6 16,4 1 3-16,3-5-3 0,4 2-3 16,2-3 3-16,3-2-2 0,0-3-2 15,3-2 1-15,1-1-5 0,-2-5-2 16,-1-1 7-16,-2-3 1 0,-2 1 0 15,-3-1 0-15,-4-2 4 0,-3 1-1 16,-5-1 3-16,0 1 8 0,-5-1 12 16,-6 0-7-16,0 0-4 0,-4 1-5 15,1-2-7-15,-2 2-3 0,0-1-1 16,0 1-2-16,2 1-19 0,1 2-25 16,4 1-32-16,2 1-37 0,5 0-18 15,6-3-63-15,4 2-136 0</inkml:trace>
  <inkml:trace contextRef="#ctx0" brushRef="#br0" timeOffset="172693.055">8318 9082 408 0,'0'0'52'0,"0"0"-4"16,0 0 18-16,0 0-9 0,0 0-29 15,0 0-6-15,0 0 18 0,33 144-17 16,-30-134-7-16,-1-3 8 0,1-3 3 15,-2-3 14-15,3-1 17 0,0-6-6 16,0-4-2-16,1-5-46 0,2-3-1 16,-1 0-3-16,2-5 0 0,0 3-6 15,-2 0-6-15,1 2-4 0,0 4 2 16,-1 3 8-16,-1 5 2 16,0 5-4-16,-2 1 0 0,1 7 4 15,-2 3 4-15,2 2 12 0,-1 3 9 16,0 2-4-16,1 0 0 0,0 0-6 15,0-2-5-15,0-1 0 0,-1-2 1 16,1-3-1-16,-1-3 6 0,-1-1 1 16,0-4 4-16,-2-1-4 0,1 0-8 15,0 0 0-15,0 0-3 0,1 0 0 16,1 0-1-16,1 1 1 0,2 1-2 16,-1 1 1-16,2 0-2 15,0 1 0-15,0 2 0 0,1 0 1 16,1 2-2-16,0 1 0 0,0 1 2 15,2 0 0 1,-3 1 0-16,2 0 0 0,-2 2-5 16,0-1-6-16,-1 0-16 0,-1-1-25 15,-2 1-5-15,0 0-55 0,-2 1-77 16,1-3-123-16</inkml:trace>
  <inkml:trace contextRef="#ctx0" brushRef="#br0" timeOffset="173208.631">8830 8992 87 0,'0'0'81'0,"0"0"-62"0,0 0 38 15,-18 0 3-15,11 1 8 0,-1 0 12 16,-2 1 24-16,2 1-19 0,-2 1-16 15,-1 0-10-15,0 2-7 0,0-2-5 16,-1 3-8-16,2 1-1 0,0 0-10 16,1 0-5-16,1 0-10 0,3 0-2 15,0 2 0-15,2-2 0 0,3 0-7 16,0-1 0-16,6 0-2 0,2-1 0 16,3-1 1-16,4 1 3 0,1 0-5 15,4 0 2-15,2 2-3 0,0 1-3 16,-1 1-11-16,0 2-4 0,0 2 5 15,-3 3 5-15,-1 2 3 0,-3 2 4 16,-2 2-4-16,-3 0-1 0,-5-1-3 16,-2 0 4-16,-3-1 1 0,-5-1 2 15,-2-4 2-15,-2-2 0 0,0-2-3 16,1-5-26-16,-2-5-30 0,2-9-32 16,1-5-71-16,3-4-204 0</inkml:trace>
  <inkml:trace contextRef="#ctx0" brushRef="#br0" timeOffset="173396.118">8972 8790 708 0,'0'0'2'0,"0"0"6"16,0 0-4-16,0 0 36 0,0 0-8 15,0 0 20-15,38 124 20 0,-26-79-43 16,-1 13-21-16,2 3-8 0,-4-5-9 15,0-8-93-15,-2-11-62 0,-2-10-44 16,-2-8-46-16</inkml:trace>
  <inkml:trace contextRef="#ctx0" brushRef="#br0" timeOffset="173583.604">8918 9139 621 0,'0'0'1'0,"0"0"1"16,0 0 29-16,0 0 18 0,0 0-30 16,0 0 18-16,0 0 6 0,0 0-27 15,0 0-15-15,145-98-1 0,-125 98-4 16,0 1-17-16,-1 1-13 16,0 3-4-16,0 0-14 0,0 1-55 15,7 5-45-15,-4 0-59 0</inkml:trace>
  <inkml:trace contextRef="#ctx0" brushRef="#br0" timeOffset="173834.451">9282 9246 488 0,'0'0'70'0,"0"0"23"0,0 0-1 16,0 0-6-16,0 0-22 0,0 0 21 15,0 0-23-15,0 0-31 0,-18-43-8 16,20 30-7-16,2-1-2 0,1-1 1 15,0 1 6-15,2-2-13 0,-1 0-4 16,1 1-3-16,0 2-1 0,1 0-3 16,1-1-2-16,0 1-20 0,1 0-19 15,1 0-16-15,2 2-25 0,-1 0-14 16,1 2-22-16,-2 1 3 0,6-1-16 16,-5 3-31-16,0 0-56 0</inkml:trace>
  <inkml:trace contextRef="#ctx0" brushRef="#br0" timeOffset="174459.652">9478 8978 376 0,'0'0'169'0,"0"0"-36"15,0 0-62-15,0 0-12 0,-13 18-12 16,13-4 0-16,0 4 20 16,0 2-17-16,2 2-12 0,3 1-13 15,1 1-4-15,1-3-7 0,2-2-1 16,1-1-6-16,1-4-2 0,2-4 2 16,1-3-2-16,-1-2 4 0,2-3 2 15,-4-2 3-15,2-2 4 0,-4-3 22 16,0-4 5-16,-2 0 3 0,-1-3 3 15,-3 0-7-15,-2-2-6 0,-1 0-3 16,0 0-16-16,0-2-11 0,-2 1-8 16,1 0 0-16,0-1-17 0,1 2-24 15,0 0-35-15,4 1-60 0,4 1-59 16,12-3-80-16,-2 3-69 0,0 0-76 16</inkml:trace>
  <inkml:trace contextRef="#ctx0" brushRef="#br0" timeOffset="174693.976">9845 8976 751 0,'0'0'108'0,"0"0"3"0,0 0-21 15,0 0-33-15,0 0-22 0,0 0 15 16,-39 63-9-16,36-52-28 0,0 0-8 16,2-1-3-16,0 1 0 0,1-1-1 15,1-2 0-15,2 3-1 0,2-1 0 16,2 1-2-16,0 0 0 15,3 0-12-15,1-1-12 0,0 2-15 16,2-3-1-16,0 0 14 0,1-2 2 16,2-2-10-16,-1-3-1 0,1-2-19 15,0 0-27-15,1-4-36 0,6-9-37 16,-6 1-53-16,0-3-89 0</inkml:trace>
  <inkml:trace contextRef="#ctx0" brushRef="#br0" timeOffset="174918.347">10143 8732 1100 0,'0'0'91'0,"0"0"3"0,0 0-54 0,0 0-26 16,0 0-6-16,0 0-8 15,0 0 52-15,0 0-14 0,17 65-23 16,-8-38-9-16,2 8-4 0,-2-2-1 15,0 0-1-15,0 0-16 0,0-6-37 16,1 3-25-16,0-1-25 0,-1-1-50 16,0 10-50-16,-1-7-83 0,-4-5-97 15</inkml:trace>
  <inkml:trace contextRef="#ctx0" brushRef="#br0" timeOffset="175090.406">10150 9069 911 0,'0'0'10'0,"0"0"15"16,0 0 6-16,0 0 0 0,0 0-2 15,0 0 11-15,0 0-13 0,0 0-27 16,198-113-23-16,-167 102-60 0,9-1-91 16,-7 2-58-16,-11 3-279 0</inkml:trace>
  <inkml:trace contextRef="#ctx0" brushRef="#br0" timeOffset="175705.709">8205 9734 681 0,'0'0'10'0,"0"0"31"16,0 0 40-16,0 0-32 0,0 0-49 15,0 0-24-15,-6 3 24 0,12 9 4 16,4 3 7-16,1 5 23 0,2 6 40 16,-1 1-52-16,2 2-20 0,-1 1 5 15,-2-1 3-15,-1 0-3 0,-1-2 0 16,-2-4-4-16,-2-5-3 0,-1-1 2 15,-1-6 13-15,-1-4 15 0,1-4 10 16,-1-3 8-16,1-2 31 0,2-7-36 31,2-5-29-31,2-7-12 0,4-2-1 0,0-4-1 0,4-1 0 0,1-2-1 16,4 0 0-16,1 3-7 0,4 3-4 16,0 6 9-16,-1 6-4 0,-1 7 7 15,-3 5-5-15,-3 10-2 0,-5 6-2 16,-6 6 8-16,-4 5 1 0,-4 4-1 15,-8 8 1-15,-9 5 2 0,-3-4 0 16,1-6-1-16,0-9 2 0,3-7 2 16,-1 0-5-16,-2 0 0 0,5-7 0 15,2-5-20-15,4-4-50 0,4-2-50 16,4-15-95-16,2 0-110 0,4-2-157 16</inkml:trace>
  <inkml:trace contextRef="#ctx0" brushRef="#br0" timeOffset="176052.598">8878 9861 493 0,'0'0'167'16,"0"0"-53"-16,0 0 4 0,0 0 10 15,0 0-52-15,-33 57-23 0,30-45 6 16,1-1-31-16,2-1-15 0,0 0-6 15,4-1-6-15,3-1 5 0,1 0-5 16,2-3 2-16,-1-2 2 0,4-2 2 16,-2-1-4-16,0-1 2 0,2-2-5 31,-2-3 1-31,-2-3-1 0,-1 0 1 16,-4-2-1-16,-2-1 2 0,-2 0-1 15,-4-2 1-15,-4 2 1 0,-5-2 0 16,-1-1 8-16,-4 0-11 0,1 0 0 15,-1 1-3-15,1 2-1 0,2 2-13 16,3 3-27-16,2 2-5 0,2 2-18 16,2 1-30-16,2 2-53 0,2 0-52 15,2 3-57-15,0 0-75 0</inkml:trace>
  <inkml:trace contextRef="#ctx0" brushRef="#br0" timeOffset="176552.583">9194 9806 839 0,'0'0'42'0,"0"0"-23"0,0 0-1 16,-22-10 10-16,18 10-27 0,0 0 3 16,-1 4 25-16,1 3-18 0,0 5-8 15,0 4 0-15,1 3 5 0,2 1 3 16,1 1 10-16,1-1-2 0,3 0-7 15,3-3-7-15,4-2-1 0,0 0-4 16,3-4 0-16,2-2-14 0,2-3-45 16,0-2-29-16,0-4-26 0,0-1-21 15,-2-8-17-15,2-9-21 0,-4 0-58 16</inkml:trace>
  <inkml:trace contextRef="#ctx0" brushRef="#br0" timeOffset="176741.315">9328 9690 70 0,'0'0'249'0,"0"0"-177"0,0 0-14 15,0 0 22-15,0 0 27 0,0 0 0 16,0 0 4-16,0 0-24 0,0 0-28 16,-63-174-40-16,60 175-19 0,0 7 2 15,0 5 21-15,-2 3 18 0,3 6-23 16,1 9-7-16,3 8-4 0,7 6-3 16,4 2-3-16,4-6-1 0,-2-9-51 15,0-10-55-15,5 1-86 0,-2-8-72 16,-2-2-108-16</inkml:trace>
  <inkml:trace contextRef="#ctx0" brushRef="#br0" timeOffset="177242.573">9515 9830 489 0,'0'0'169'0,"0"0"-83"16,0 0-29-16,0 0 12 0,0 0 2 15,0 0-10-15,0 0 14 0,0 0-34 16,2 63-25-16,6-55-11 0,2 0-1 16,0-1-1-16,1-1-3 0,2-1-9 15,0-2-28-15,2-3 14 0,-1-1-16 16,1-4-8-16,-1-4 13 0,-1-2-11 16,1-2-32-16,-3-3-6 15,1-2 37-15,-1 0 19 0,-3-3 24 16,1 2 3-16,-2-1 4 0,-2 3 15 15,1 1 19-15,-1 1-7 0,0 3-10 16,-1 3 0-16,1 4 8 0,-1 2-7 16,2 3-14-16,2 5-1 0,5 6 0 15,0 6 2-15,5 5-6 0,1 7 0 16,5 11-2-16,6 12 6 0,3 11 6 16,-2 2 0-16,-6-4-7 0,-9-9-4 15,-10-10 3-15,-4-3-5 0,-2-4 0 16,-5-8 0-16,-2-3 5 0,-1-7 48 15,-3-1 13-15,-4 0 5 0,-4-1 20 16,-3-1 19-16,-1-6 10 0,-1-5-11 16,0-3-25-16,2-7-37 0,1-4-16 15,3-4-17-15,1-4-8 0,5-3-6 16,1 0-9-16,5-1-12 0,3-1-25 16,3 2-22-16,0 1-15 0,5 2-19 15,4 1-34-15,2 1-35 0,11-7-64 16,-5 5-137-16</inkml:trace>
  <inkml:trace contextRef="#ctx0" brushRef="#br0" timeOffset="177765.347">10521 9652 692 0,'0'3'104'0,"0"2"-63"0,3 4-25 16,1 3 17-16,4 6 32 0,2 4-25 15,3 4 17-15,6 9-18 0,5 8-21 0,6 8-10 16,-1 2-1-16,-4-6-3 0,-7-12-1 16,-6-13-3-16,-6-6-16 0,-1-3-28 15,0 1-23-15,-1 0-8 0,-1 0-11 16,-3-4-5-16,-2-2-56 0,-16-8-27 15,2-2-73-15</inkml:trace>
  <inkml:trace contextRef="#ctx0" brushRef="#br0" timeOffset="177984.094">10526 9603 257 0,'0'0'37'0,"0"0"28"15,0 0 21-15,0 0 20 0,0 0-27 16,0 0-27-16,0 0 3 0,0 0-25 16,223 1-15-16,-209 11-3 0,-2 2 14 15,-5 2 12-15,-4 0 5 0,-3 1-2 16,-5 2-4-16,-3-2-27 0,-4 0-4 16,0-1-6-16,0-3-28 0,-2-3-56 15,4-3-7-15,2-7-42 16,2 0-39-16,4-4-85 0</inkml:trace>
  <inkml:trace contextRef="#ctx0" brushRef="#br0" timeOffset="178142.209">10895 9557 788 0,'0'0'19'0,"0"0"34"15,0 0 58-15,0 0-88 0,0 0-15 16,0 0-3-16,0 0-5 0,0 0-16 15,104 71-96-15,-84-68-116 0,-3-3-223 0</inkml:trace>
  <inkml:trace contextRef="#ctx0" brushRef="#br0" timeOffset="178271.768">10861 9412 653 0,'0'0'0'0,"0"0"-11"16,0 0-28-16,0 0-22 0,0 0-111 16,0 0 27-16</inkml:trace>
  <inkml:trace contextRef="#ctx0" brushRef="#br0" timeOffset="178990.982">11175 9410 407 0,'0'0'46'15,"0"0"5"-15,0 0-28 0,0 0-1 16,0 0 9-16,0 0 24 0,0 0 9 15,0 0-23-15,3 0-18 0,-3-1-9 16,1 0 10-16,-1 1 20 0,1-1 3 16,-1 0-7-16,0 1-9 0,0 0-9 15,0 0-11-15,0 0-7 0,0 0-2 16,0 0 12-16,0 0 6 0,0 0-1 16,0 0 1-16,0 0 1 0,0 0 3 15,0 0 11-15,-1 0 1 16,0-1-4-16,-2 0-2 0,1 1 0 15,-1 0-2-15,0 0-3 0,-2 0-6 16,1 3-7-16,-1 3-9 0,0 1 0 16,1 4 4-16,0 1-4 0,2 3 3 15,1 1 2-15,1-1 3 0,4 2 2 16,2-3-8-16,2-1 8 0,3-2-5 16,1-1-4-16,2-3 5 0,3-2-1 15,3-3-4-15,1-2-1 0,1-1-3 16,0-4-7-16,0-3-5 15,0-3 6-15,-1-1-10 0,-2-4 6 16,1-1-17-16,-1-2 11 0,-3 0 6 16,0-2 3-16,-4 0 7 0,-2 0 0 15,-1-2 0-15,-4-1 0 0,-2 1-2 16,-1-1-3-16,-2 4-5 0,0 2-1 16,0 3-2-16,-3 5 6 0,-1 5 0 15,0 3-6-15,-5 2 5 0,2 7-3 16,-2 3 11-16,0 1 6 0,0 4 9 15,4 1 0-15,1 2 0 0,2 1 5 16,2 1-1-16,2-2-1 16,2 1 0-16,4-4-3 0,3 1-3 15,0-3-6-15,5-1 2 0,0-1-7 16,3-3-1-16,0-1-28 0,3-4-15 16,2-1-17-16,0-2-22 0,-1-4-29 15,2-3-28-15,-1-3-43 0,6-7-28 16,-6 1-51-16,-5 1-58 0</inkml:trace>
  <inkml:trace contextRef="#ctx0" brushRef="#br0" timeOffset="179230.671">11839 9168 377 0,'0'0'92'16,"0"0"39"-16,0 0-36 0,-8-14-33 16,3 14-24-16,0 1-3 0,-1 4 8 15,-1 3-9-15,1 5 14 0,2 1 2 16,1 4-5-16,2 2 2 0,1 1 12 15,5 0 4-15,3-1-19 0,5-1-8 16,2-3-3-16,3-3-2 0,4-2 14 16,1-2 0-16,2-5-17 0,2-2-4 15,2-2-5-15,1 0 1 0,0-4-14 16,1-3-3-16,-2-1-3 0,0-4-45 16,-2-2-31-16,5-8-89 0,-9 5-113 15,-2-1-265-15</inkml:trace>
  <inkml:trace contextRef="#ctx0" brushRef="#br0" timeOffset="181346.931">15375 11993 218 0,'0'0'20'0,"0"0"-14"16,0 0 24-16,0 0 45 0,-34-24-2 15,27 21-1-15,0 1 46 0,0 0-28 16,2 1-27-16,1 0 9 0,0 1-4 15,2 0-18-15,0 0-1 16,1 0-27-16,0 2-22 0,1 4-3 16,0 2 1-16,0 6 2 0,0 4 10 15,0 4 0-15,1 3-5 0,2 3 0 16,-1 0 3-16,-1 2 0 0,0 1-3 16,-1-3 6-16,0 0 6 0,0-2-5 15,1-2-7-15,-1-2 6 0,1-3 8 16,1-1-2-16,0-4-1 0,1-1-5 15,2-2-4-15,0-3-1 0,1-1-2 16,1-3 1-16,2-1 3 0,3-2 0 16,1 1 5-16,3-2 0 0,1 0 0 15,3-3 2-15,3-1-5 0,3-2-6 16,0 0-4-16,10-2 2 0,8 0 0 16,11-3 0-16,4 3-2 0,1-1-1 15,-2 1 1-15,-3 0 2 0,4 1-2 16,2-1-3-16,1-1 2 0,3 3-1 15,3-1 0-15,3 1 2 0,4 0-1 16,2 1 2-16,2 0 0 0,1 0-1 16,1 1 0-16,0 0 0 0,3 0 1 15,2 2 0-15,4 2 4 0,-1 0 0 16,1 1 4-16,0 3 3 0,2 3-6 16,3 0-5-16,4-1 13 0,-2-1-3 15,1-1-4-15,-2-2-1 0,-2 2-2 16,1 0 3-16,-1 0 0 0,0-1 5 15,-3-2-7-15,-3-1 13 0,-1 0 7 16,-2 0-16-16,2-2-3 0,-5 0 2 16,0 0 0-16,-5-1-3 0,-3 1-2 15,-5 1 0-15,-3 0 2 0,-2 0-2 16,-7-1 8-16,-4 0 1 0,-7 0 0 16,-4 0-1-16,-12 1-2 0,-9 0 0 15,-5 1 0-15,-6 0-3 0,0 0-4 16,-2 0-2-16,-1 0 0 0,-4 0-5 15,-1 1-1-15,-2 1 3 16,0 0 3-16,-2 1 1 0,-1-1 2 16,-1 1 3-16,0-1-1 0,-5 1 2 15,2-1 0-15,-1-2 1 0,0 0 12 16,1-2 7-16,-1-2-2 0,0-2 0 16,1-1-1-16,1-1-6 0,-3-1 0 15,2-2-1-15,1 0-5 0,-1-1-5 16,1-1-3-16,2-1-2 0,-1-1-2 15,1-2 0-15,0 1 0 0,0-1-1 16,1 0-1-16,-2 1-1 0,3-1 1 16,-2 0 1-16,1 2-2 15,2 0-2-15,1 1-10 0,-2 2-10 16,2 3-27-16,0 1-47 0,0 5-60 16,2 3-110-16,-1 2-212 0</inkml:trace>
  <inkml:trace contextRef="#ctx0" brushRef="#br0" timeOffset="182175.104">16503 12893 156 0,'0'0'17'16,"0"0"-6"-16,0 0 36 0,0 0 23 16,0 0 32-16,0 0-3 0,-26-42-2 15,23 32 0-15,-1-2-10 0,0-1 8 16,-2 1-11-16,1 0-9 0,0-1-15 15,-2 2 4-15,-2 2-12 0,-1 1-16 16,-3 3-13-16,-1 2-10 0,-4 3-8 16,-1 0-5-16,-2 7-3 0,-2 3 3 15,-2 4-1-15,2 5 1 0,3 3 0 16,1 5 3-16,2 7 1 0,7-3-3 16,4 1-1-16,6-3 0 0,3-5 0 15,6 0-2-15,6-3-1 0,3-3-3 16,3-5-10-16,10-1 4 15,8-5-9-15,7-5-11 0,3-4-15 16,-1-6-8-16,-6-7-14 0,-3-4-28 16,-2-5-54-16,-11 5-87 0,-5 1-113 15</inkml:trace>
  <inkml:trace contextRef="#ctx0" brushRef="#br0" timeOffset="182693.42">16717 12519 368 0,'0'0'333'0,"0"0"-263"32,0 0-63-32,0 0 26 0,0 0 7 15,0 0 38-15,-45 122-22 0,35-59-22 16,2 4-5-16,3-1-11 0,3-6-4 16,2-9-10-16,0-3-2 0,0-5-2 15,3-7 0-15,0-8-3 0,1-7-2 16,0-7-1-16,2-3-3 0,2-1-8 15,2-2 4-15,1-1 9 0,1-6 4 16,1-3 8-16,-1-8 2 0,3-2 0 16,-1-4-3-16,2-3-4 0,-1-2 1 15,3-2 2-15,-5 1 0 16,4 0 7-16,-4 2 3 0,2 2 3 16,-1 3-1-16,2 5 6 0,-3 4 7 15,2 4-9-15,0 2-9 0,2 4-1 16,2 2-3-16,2 2-2 0,1 0-3 15,1-1-4-15,3-1 0 0,1-1-8 16,1-2 1-16,2 0 7 0,0-3-2 16,0 0 2-16,0-3 2 0,-3-4 1 15,-2-2 4-15,-3 0-1 0,-3-2 0 16,-5 0-3-16,-2 0 0 0,-8-1-3 16,-2 0 0-16,-3-1-2 15,-4 1 2-15,-6-2 4 0,-2 2-4 16,0 1-2-16,-2 3-1 0,3 3-4 15,-1 3 2-15,3 2 0 0,2 2-1 16,0 4 3-16,2 3 2 0,1 2 0 16,1 3-1-16,2 0 1 0,2 0-2 15,1 0-6-15,6 0-55 0,4-2-51 16,11 0-59-16,-1-1-87 0,1-2-132 0</inkml:trace>
  <inkml:trace contextRef="#ctx0" brushRef="#br0" timeOffset="182977.894">17732 12833 709 0,'0'0'59'0,"0"0"-59"15,0 0 0-15,0 0 4 0,-74 36 34 16,57-22 15-16,1 2 9 0,2 3-4 15,2 2-30-15,5 1-5 0,3 1 2 16,3 0 3-16,2-1-12 0,6-4-6 16,3 0-8-16,3-3-2 0,4-2-4 15,1-4-29-15,2-3-6 0,2-2-3 16,1-3-35-16,2-1-28 0,0-6-7 16,0-3 21-16,9-11-102 0,-8 0-95 15</inkml:trace>
  <inkml:trace contextRef="#ctx0" brushRef="#br0" timeOffset="183387.6">18026 12614 350 0,'0'0'271'0,"0"0"-178"0,0 0-89 15,0 0 9-15,0 0 74 0,0 0-3 16,0 0-26-16,0 0-3 0,-65 194-1 15,62-167-23-15,2 0-15 0,1-3-10 16,1 0 0-16,4-2-4 0,0 0-1 16,1-2-1-16,0-2 1 0,1-1 0 15,2-3-1-15,0-1 0 0,1-2 1 0,-2-3 1 16,3 1 2-16,0-5 8 16,-3 0-3-16,1 0-9 0,-1-1-5 15,0-2 0-15,-3-1-7 0,1 0-12 16,2 0 3-16,-4-1 15 0,3 0 6 15,-1-1-1-15,2 2-3 0,2 0-5 16,1 3 4-16,0 2-11 0,5 2 15 16,-2 1 1-16,3 0-8 0,-2 1-3 15,3 0 6-15,0-2-2 0,-1 1-11 16,0-1-25-16,0-1-22 0,1-1-4 16,-1 0 21-16,1-3 35 0,-1-1-7 15,-1-1-25-15,1 0 12 16,0-1-15-16,-2-2-49 0,0-3-29 15,-2 0-7-15,0-2 17 0,1-9 4 16</inkml:trace>
  <inkml:trace contextRef="#ctx0" brushRef="#br0" timeOffset="183512.588">18491 12981 193 0,'0'0'239'16,"0"0"-27"-16,0 0-45 0,0 0-50 16,0 0-3-16,0 0-26 0,-200 48-17 15,143-9-43-15,1 6-28 0,6-2-48 16,10-9-93-16,16-13-170 0</inkml:trace>
  <inkml:trace contextRef="#ctx0" brushRef="#br1" timeOffset="201506.299">25163 7210 378 0,'0'0'0'0,"0"0"-38"0,0 0 36 16,0 0-9-16,0 0-5 0,0 0-1 15,0 0 16-15,-26-163-19 0,19 143-37 16,-3-2 15-16,-2 3 24 0,-2 1 18 15,-2 1 8-15,3 1 27 0,-4 2 27 16,4 2 3-16,-1 1-6 0,1 2-22 16,2 0-14-16,2 3 1 0,1 0 9 15,3 3 9-15,0 1-7 0,2 0 15 16,3 2 8-16,-1 0-7 0,1 0-6 16,0 4-17-16,0 5-11 0,1 5 11 15,4 5 2-15,3 7 26 0,0 2-7 16,1 11-7-16,2 8-8 0,2 9 2 15,-2 1 0-15,-3-4-5 0,0-7-2 16,-2-7-5-16,2-2-6 0,0-7-4 16,0-6-11-16,0-4-2 15,-2-3 2-15,5 2-3 0,3 3 0 16,2 0-1-16,1-3 1 0,-1-3 3 16,3-5 2-16,-1-1 2 0,4-1 0 15,1-3-1-15,1 0 0 0,6-1 1 16,6 1-5-16,7 0-1 0,14 0-1 15,2-3 0-15,1 0 0 0,-2 0 0 16,-3-2-2-16,4 2 1 0,4 0-1 16,5 0 2-16,1 0 0 0,4 0-2 15,3 1 2-15,3 0 0 0,7 0 0 16,5 0 0-16,5-1 5 0,3-3 2 16,6 3 3-16,1-1 0 0,6 3-4 15,4 2 0-15,-2 2 1 0,2 2-1 16,0 1-2-16,2 2 6 0,2 1 1 15,3 1 6-15,-2-1-7 0,0 0 17 16,1-2-12-16,-2-2-10 0,-1-1-1 16,-7-4-2-16,-8-2 0 0,-6-3 0 15,-9-1 1-15,-6 0 1 0,-9-1 0 16,-8-4 10-16,-9-1 9 0,-5-2 5 16,-7-1-9-1,-3-3-7-15,-5-1-7 0,0-2 0 16,-9 2-3-16,-5 1 1 0,-7 3-1 15,-1-4 0-15,-1 0 1 0,1-3 0 16,-1-4 1-16,-3 0 3 0,-5-2-1 16,-5-2 7-16,-1 0 20 0,0-2-1 15,-3-1-6-15,-3-1 1 0,-1-2-5 16,0-2-3-16,0 2-10 0,3-2-4 16,0 3-5-16,0 4 0 0,1 3-1 15,0 4-8-15,1 6-14 0,-1 5-19 16,-1 5-46-16,-5 2-70 0,-16 18-91 15,2-1-142-15,-5 4-287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5T19:38:02.827"/>
    </inkml:context>
    <inkml:brush xml:id="br0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25275 10495 398 0,'0'0'0'0</inkml:trace>
  <inkml:trace contextRef="#ctx0" brushRef="#br0" timeOffset="4456.334">20278 7435 49 0,'0'0'550'0,"0"0"-550"16,-3 7-32-16,3 1 23 0,0 3 9 15,0 4 51-15,1 2-5 0,2 4 15 16,2 4-8-16,-1 3-17 0,3 7-4 16,-1-3-7-16,2 1-15 0,0-4-8 15,-6-8 50-15,1 0-6 0,0-4-33 16,-3-6 15-16,0-4-1 0,1-3 11 16,0-3 12-16,0-1 15 0,2-5 15 15,1-6-43-15,3-5-28 0,0-6-9 16,5-6-1-16,5-8-9 0,3-9-9 15,5-9 2-15,2 0-4 0,-4 7 2 16,-5 12 5-16,-4 13 11 0,-4 8 2 16,-2 7-2-16,-1 1-3 15,1 4 0-15,0 2-4 0,-1 4 1 16,-2 9 9-16,-1 4 1 0,1 5 8 16,-2 2-2-16,2 3 0 0,0 0 1 15,2 0-2-15,3 1-3 0,-1-5 1 16,5-1-3-16,1-4 1 0,0-4 0 15,3-4 3-15,1-5 1 0,0-3 4 16,1-2 4-16,1-8-3 0,-2-4-4 16,-2-4-2-16,1-3-1 0,-4-3 0 15,-3-2-2-15,0-3 0 0,-5 2-2 16,-3 0-1 0,-1 3-4-16,-2 2-2 0,-2 6 5 15,-1 4 0-15,-3 3-1 0,0 5 0 16,1 2-3-16,-3 8-2 0,1 4 5 15,1 4 3-15,-1 6 6 0,3 2-1 16,3 1 1-16,1-1-3 0,5-2-1 16,2-2 1-16,3-4-1 0,3-1 0 15,4-3-2-15,0-2-4 0,5-4-11 16,2-2-15-16,-1-4-17 0,0 0-21 16,-1-5-43-16,6-12-64 0,-7 1-100 15,-2-3-176-15</inkml:trace>
  <inkml:trace contextRef="#ctx0" brushRef="#br0" timeOffset="4650.697">21166 7026 672 0,'0'0'12'15,"0"0"-12"-15,0 0 30 0,-5 93 21 16,6-47 22-16,6 9 3 0,2 3-31 15,2-4-31-15,1-5-8 0,1-6-6 16,-1-2-23-16,2-2-18 0,-3-3-47 16,-1-2-74-16,-1-10-102 0</inkml:trace>
  <inkml:trace contextRef="#ctx0" brushRef="#br0" timeOffset="4853.818">21112 7372 963 0,'0'0'84'0,"0"0"-45"15,0 0-36-15,0 0 22 0,0 0 17 16,0 0 10-16,0 0 6 0,0 0-31 16,243-42-27-16,-195 37-2 0,-6-2-39 15,-8 0-35-15,0 0-66 0,-12 2-137 16,-3 1-214-16</inkml:trace>
  <inkml:trace contextRef="#ctx0" brushRef="#br0" timeOffset="5516.202">21042 7525 487 0,'0'0'105'0,"0"0"-91"0,0 0 96 15,-12-10 22-15,12 9-27 0,-2 0 14 0,2-1-34 16,0-2-8-16,0 1-21 0,5-1-21 16,3 1-11-16,2 2-7 0,3 1 2 15,0 7 2-15,4 1 0 0,-1 2-2 16,2 4-7-16,-5 2-5 0,2 1-3 16,-2 0-3-16,-2 0 0 0,0-3 0 15,-1 0-1-15,-1-2-4 0,-1 0-29 16,-2-4-51-16,1-2 6 0,0-2-52 15,-1-2-35-15,1-2-5 0,-1-10-33 16,1 0-15-16,-3-4-169 0</inkml:trace>
  <inkml:trace contextRef="#ctx0" brushRef="#br0" timeOffset="5641.208">21171 7427 325 0,'0'0'299'0,"0"0"-206"0,0 0-41 16,0 0 13-16,0 0 10 0,0 0-8 15,0 0-28-15,0 0-25 0,-81 176-10 16,77-150-4-16,6 3-54 0,3-8-174 16,1-6-209-16</inkml:trace>
  <inkml:trace contextRef="#ctx0" brushRef="#br0" timeOffset="6505.14">22047 7592 181 0,'0'0'343'16,"0"0"-260"-16,0 0-33 0,0 0 16 15,7 2-6-15,-1-2 24 0,-1 0-6 16,2 0-8-16,1-2-13 0,2-1-24 16,1-1-5-16,0-3-12 15,-1 1 5-15,2 1-2 0,-2-2-3 16,-2 1-9-16,-3-1-3 0,-1 0-2 15,-4 0-2-15,0 0-2 0,-4 0 1 16,-3 2-1-16,-4-2-1 0,-3 4 1 16,-2-1 2-16,-1 4 2 0,-1 0 4 15,-2 5-3-15,3 4-1 0,-1 5 2 16,1 4 1-16,2 4 5 0,4 1-5 16,-1 2 2-16,8-1-4 0,4 0 1 15,5-3 3-15,9-3 0 0,1-1 1 16,8-5-3-16,4-1-5 0,8-4-7 15,9-5-36-15,8-4-56 0,0-8-57 16,-15-1-121-16,-12 0-169 0</inkml:trace>
  <inkml:trace contextRef="#ctx0" brushRef="#br0" timeOffset="6971.155">22349 7139 529 0,'0'0'211'0,"0"0"-154"16,0 0-19-16,0 0-17 0,0 0 20 16,0 0 48-16,-24 51-11 0,23-27-24 15,1 3-17-15,0 2-13 0,3 5-8 16,2 8-3-16,3-6-3 0,-1-2 6 16,0-6 9-16,-1-4 1 0,2 3-12 15,3 4-5-15,-1-1-5 0,1-4 0 16,3-1 3-16,0-4 2 0,2-3-4 15,0-4 1-15,3-4 0 0,1-4-2 16,-1-3 1-16,0-3-3 0,2-4-2 16,-1-4 0-16,1-5-9 0,-5-3-9 0,-1-2-3 15,-2-2-3-15,-1-2 4 0,-2 0-2 16,-5-2 6-16,-2 0 7 0,-1 0 5 16,-2 3 3-16,-4 2 1 0,0 5 0 15,-3 2 3-15,-1 5 1 0,-1 3 2 16,-1 4-4-16,1 3-2 0,0 5 3 15,1 4 5-15,0 4 1 0,3 3-2 16,3 2 1-16,2 1 6 0,2 1 0 16,4-3-3-16,4 0-2 0,4-1-3 15,0-1-2-15,5-2-1 0,-1-3 0 16,4-1-3-16,1-3-10 16,0-2-32-16,-1-2-42 0,0-4-71 15,9-7-80-15,-6-2-91 0</inkml:trace>
  <inkml:trace contextRef="#ctx0" brushRef="#br0" timeOffset="7990.918">22858 7427 606 0,'0'0'112'0,"0"0"-89"15,0 0 30-15,0 0 73 0,14 50-40 16,-6-34-8-16,-2 2 6 0,2-1-28 16,3 0-25-16,-3-1-9 0,0 0-4 15,1-1 4-15,-2-2-3 0,-2-1-2 16,1-2-13-16,-3-4 3 0,-1 0-3 16,1-4 1-16,-1-2 5 0,0 0 15 15,0-4 17-15,0-4-18 0,-1-4-3 16,1-3-16-16,-2-3-2 0,1-2-1 15,1-2-1-15,-2-2-1 0,2-1 1 32,-1 1 0-32,-1 1-1 0,2 5 0 15,1 3 0-15,-3 4 0 0,3 4 3 16,-1 3 0-16,-1 3 0 0,4 1-3 16,0 5-4-16,-1 5 4 0,3 3 4 15,-1 3 5-15,1 2-3 0,0 2-2 16,0-1-1-16,-1 1-2 0,2-3 1 15,-3 0-2-15,4-2 1 16,-1-4 0-16,0 0 0 0,1-5 1 16,-2-2 1-16,-1-4 3 0,4 0 3 15,-1-4-2-15,0-4-7 0,1-2-1 16,1-3-5-16,-3-2 0 0,0-1 5 16,0-2-1-16,-2 0 1 0,0 0 0 15,-1 2 0-15,0 1 1 0,0 5 0 16,-2 3 0-16,-3 3 1 0,3 3-1 15,0 1 0-15,0 2-3 0,0 5 3 16,2 2 7-16,2 1 2 0,-1 3-1 16,6-1-2-16,-2 0-2 0,3 0 3 15,4-1 4-15,2-3-1 16,0-1 0-16,3 0-1 0,0 0-3 16,0-3 3-16,2-1-2 0,-2-3-4 15,-2 0-2-15,-4-3-1 0,0-2-6 16,-3-2 0-16,-5-1-2 0,-2-2 3 15,-3-2-3-15,-3-1 1 0,-3-1 0 16,0 1-1-16,-2 0-1 0,-1 5 3 16,1 1 1-16,0 3 2 0,2 2-1 15,-3 1 0-15,3 1 0 0,1 2 4 16,-1 3 2-16,3 2 7 0,0 2 6 16,0 2 0-16,3 0-3 0,2 1-4 15,1 1-2-15,2-1-3 0,2 0-1 16,2-1 2-16,1-2 0 15,4 1 2-15,-1-1-2 0,1-4 0 16,1-2 2-16,-1 0 1 0,-1-3 0 16,-2 0 0-16,-1-4 0 0,-2-3-1 15,0-3-1-15,-5-1 0 0,1-3 0 16,-2-3-4-16,-1-1 2 0,2 1-1 16,-3-1 1-16,2 3-3 0,0 1 1 0,-2 4 0 15,1 1 0-15,0 5 3 16,-4 2 3-16,3 2-7 0,-3 2-6 15,3 3 0-15,-1 4 6 0,1 1 0 16,0 1 5-16,2 0-5 0,0 2 2 16,0-3-1-16,2 1 2 0,3-1 0 15,-2-1 1-15,6 0 0 0,-3-5-2 16,3 0 3-16,-1-4-5 0,0 0-4 16,2 0-12-16,-2-5-19 0,0-2-22 15,-2-5-25-15,-2-1-19 0,2-3-28 16,-3-4-30-16,0-2-39 0,1-17-76 15,-2 4-80-15</inkml:trace>
  <inkml:trace contextRef="#ctx0" brushRef="#br0" timeOffset="8158.494">24059 6920 693 0,'0'0'142'16,"0"4"-80"-16,0 5-21 0,0 5 42 15,0 7 4-15,3 13 11 0,2 10-12 16,6 12-30-16,0 4-23 0,1-2-13 0,-2-5-13 15,1-6-4-15,-2-2 0 0,1 0-3 16,-2-2-31-16,-3-3-87 0,-2-2-74 16,-1-8-81-16,-2-10-86 0</inkml:trace>
  <inkml:trace contextRef="#ctx0" brushRef="#br0" timeOffset="8315.252">23967 7381 1032 0,'0'0'167'32,"0"0"-145"-32,0 0-5 0,0 0 13 15,0 0-15-15,0 0-2 0,0 0 26 16,0 0-39-16,194-27-41 0,-165 31-118 16,-4 1-138-16,-6-1-154 0</inkml:trace>
  <inkml:trace contextRef="#ctx0" brushRef="#br0" timeOffset="8535.133">24441 7466 1165 0,'0'0'159'0,"0"0"-78"0,0 0 2 15,0 0-34-15,0 0-29 0,0 0-12 16,0 0 5-16,0 0-13 0,19 77-3 16,-14-70-70-16,-1-1-29 0,1-5-70 15,3-1-35-15,0-3-77 0,-3-4-152 16</inkml:trace>
  <inkml:trace contextRef="#ctx0" brushRef="#br0" timeOffset="8644.466">24435 7279 365 0,'0'0'187'16,"0"0"-187"-16,0 0-193 0,0 0-105 15</inkml:trace>
  <inkml:trace contextRef="#ctx0" brushRef="#br0" timeOffset="9067.683">24640 7389 343 0,'0'0'98'15,"0"0"37"-15,0 0-15 16,0 0 10-16,0 0-3 0,0 0-10 15,0 0-39-15,0 0-10 0,-11 97-31 16,11-88-27-16,0 0 12 0,3-5-5 16,0 1-9-16,2-3 25 0,0-2-4 15,4 0-17-15,-4-1-2 0,3-6-3 16,0-2-3-16,4-3-2 0,-4-1 3 16,2-2 6-16,1-2 24 0,-2 0 11 15,3 0 3-15,0-2-15 0,1 2-8 16,2-1-7-16,-2 5-6 0,0 3-3 15,0 4 3-15,-2 3 2 0,1 3-7 16,-1 6-3-16,-1 6 2 0,1 3 3 16,-2 6 1-16,-1 3 0 0,2 2-4 15,1-1-4-15,2-2-3 0,2 0-47 16,4-5-90-16,13 1-96 0,-2-6-165 16,-2-5-426-16</inkml:trace>
  <inkml:trace contextRef="#ctx0" brushRef="#br0" timeOffset="9979.929">26037 7382 748 0,'0'0'131'0,"0"0"-52"16,0 0-13-16,-24-43 9 0,13 29-17 15,0-2-21-15,-4 2 1 0,0 1-25 16,-4 2-12-16,3 2-1 0,-4 5-1 15,4 4 1-15,-3 3 1 0,0 7 2 16,3 7 2-16,-1 3 7 0,3 7 4 16,-2 3 4-16,6 3 2 0,-1 4-6 15,6-4-6-15,5-4-4 0,0-4-3 16,5-7-1-16,7-1 0 0,5-4-2 16,4-6-7-16,5-5-18 0,9-4-24 15,8-14-13-15,-4-2-26 0,-6 0-44 16,-3-13-84-16,-11 9-95 0,-3-3-123 15</inkml:trace>
  <inkml:trace contextRef="#ctx0" brushRef="#br0" timeOffset="10156.027">25993 6942 414 0,'0'0'140'0,"0"0"1"0,0 0-56 16,0 0 63-16,0 0-35 0,0 0-71 15,0 0 21-15,1 12 16 0,4 20-3 16,6 14-17-16,0 14-24 0,5 5-9 15,-2 0-3-15,-1-4-10 0,-1-6-8 16,1-1-5-16,0-4-9 0,1-3-101 16,2-7-95-16,-3-11-114 15,-1-9-149-15</inkml:trace>
  <inkml:trace contextRef="#ctx0" brushRef="#br0" timeOffset="10534.109">26476 7286 1031 0,'0'0'102'0,"0"0"-85"15,0 0 2-15,0 0 17 0,0 0-7 16,0 0-2-16,0 0 37 0,0 0-30 16,-177 92-25-16,169-68-6 15,5 0 0-15,6-1 0 0,2-1-2 16,6-3-1-16,6-2-1 0,0-5-11 15,1-3-17-15,4-4-6 0,-6-3-3 16,3-2 7-16,-4-6 9 0,0-2 22 16,-2-2 1-16,-3-4 29 0,0 0 22 15,-5-1 8-15,0 2-1 0,-2 0 12 16,0 3 6-16,-2 2-8 0,0 3-10 16,-1 2-13-16,0 1-8 0,0 2-18 15,2 1-17 1,2 3-3-16,-1 1-2 15,5 2 1-15,0 1 1 0,4 0-6 16,1 1-33-16,0-3-24 0,4-2-29 16,1 0-39-16,-1-3-40 0,10-2-51 15,-7-4-106-15,-2-1-152 0</inkml:trace>
  <inkml:trace contextRef="#ctx0" brushRef="#br0" timeOffset="10771.089">26804 6849 759 0,'0'0'99'0,"0"0"-92"0,0 0 25 16,0 0 89-16,0 0-10 0,0 0-22 16,14 196-8-16,-6-128-41 0,0-2-28 15,-3-2-8-15,-1-6-3 0,0-2-1 16,1 0-10-16,3-7-39 0,6-5-25 15,-1-6-24-15,-1-7-29 16,1-3-45-16,-5-9-49 0,-4-7-123 16</inkml:trace>
  <inkml:trace contextRef="#ctx0" brushRef="#br0" timeOffset="11202.759">26774 7340 882 0,'0'0'87'15,"0"0"-58"-15,0 0 6 0,0 0-7 16,0 0-12-16,0 0-3 0,0 0 16 16,0 0-29-16,206-38-21 0,-151 44-39 15,-8 1-32-15,-7-1-18 16,-10-2-8-16,-9-1 10 0,-3-1 30 16,-4 0 61-16,1 2 17 0,-2-1 34 15,0 1 6-15,-6-1 15 0,-6 0-3 16,-1 0 45-16,-7-1 39 0,-2 0-19 0,-2 2-32 0,-4-3-11 15,-2 3-5-15,-1 1-1 0,1 0-14 16,0 2-15-16,1 0-20 0,4 2-13 16,2-1-4-16,5 1-1 0,1 0-1 15,3 2-2-15,1-1-12 0,4 1-10 16,2-2-9-16,2-2-6 16,1 0 6-16,2 0 15 0,-2-4 10 15,1-2 8-15,-2-1 0 0,1 0 4 16,-1-4 30-16,1 0 26 0,-1-1 5 15,1 0 9-15,0 2 15 0,2-1-15 16,-2 3-22-16,1 0-10 0,1 1-12 16,-1 1-14-16,2 2 2 0,-2 2-9 15,3 1-7-15,1-1-2 0,1 1-12 16,0-2-63-16,0 0-68 0,6-2-110 16,-4-1-135-16,-3-1-309 0</inkml:trace>
  <inkml:trace contextRef="#ctx0" brushRef="#br0" timeOffset="11924.226">28386 7172 754 0,'-1'-1'148'16,"-2"-4"-100"-16,-2 3 20 0,0-1 3 15,-4-1-31-15,-1 4-14 0,-4 0 10 16,-2 0-16-16,-2 2-18 0,-1 4-1 15,0 1 1-15,0 2 9 0,1 0 11 16,1 1 1-16,6 1 1 0,1 0-5 16,7 1-12-16,3 0-2 0,5 1 1 15,7 0 0-15,5 1 1 0,6 1-2 16,2 1-1-16,4 0-4 0,0 1-3 16,-3 0-3-16,-3 1 2 0,-4 0 1 15,-5 0-5-15,-6-1-37 0,-7-1 35 16,-2-2 4-16,-10-1-1 0,-4-1 7 15,-4-2 3-15,-2-3-1 0,-3-3 1 16,-2-1-3-16,2-3-1 0,4 0-18 16,2-7-62-16,4-3-46 0,5-16-78 15,4 3-101-15,5-2-198 0</inkml:trace>
  <inkml:trace contextRef="#ctx0" brushRef="#br0" timeOffset="12112.025">28578 6914 870 0,'0'0'118'0,"0"0"-108"16,0 0 36-16,0 0 46 0,0 0-9 15,0 0-14-15,0 0-4 0,93 163-30 16,-75-103-25-16,-3 6-6 0,3-4 0 31,-4-7-4-31,0-10-9 0,-1-3-50 16,2-4-60-16,-2-8-64 0,0-1-61 15,-1-8-51-15,-4-7-103 0</inkml:trace>
  <inkml:trace contextRef="#ctx0" brushRef="#br0" timeOffset="12315.139">28702 7172 743 0,'0'0'59'0,"0"0"-58"0,0 0 19 16,0 0 43-16,0 0-4 0,0 0-14 16,0 0 3-16,100-34-35 0,-79 39-13 15,2 4-10-15,-3 1-18 0,0 3-18 16,-2-1-28-16,-1 1-10 0,-2 1-26 16,3 6-52-16,-2-6-93 0</inkml:trace>
  <inkml:trace contextRef="#ctx0" brushRef="#br0" timeOffset="12818.607">29034 7363 603 0,'0'0'327'15,"0"0"-243"-15,0 0-80 0,0 0 6 16,0 0 16-16,0 0 23 0,9 30 34 16,-6-18-17-16,-2 2-47 0,3-1-16 15,-2 0-3-15,-1 0-2 0,0-2 1 16,2-2 1-16,-1-3 1 16,-2-1 0-16,1-3 2 0,0-2-2 15,-1 0 13-15,1-5 25 0,-1-2 13 16,1-3 6-16,2-2 5 0,0-3-4 15,2-2-5-15,2-1-10 0,4-3-8 16,0 2-20-16,5-4-12 0,0 3-4 16,3-1 0-16,1 2-3 0,4 2-14 15,-2 2-20-15,0 2-35 0,-2 2-55 16,-1 3-70-16,3 1-71 0,-6 1-120 16,-1 3-194-16</inkml:trace>
  <inkml:trace contextRef="#ctx0" brushRef="#br0" timeOffset="13084.995">29359 7343 646 0,'0'0'210'0,"0"0"-175"0,0 0 13 16,0 0 9-16,0 0 10 15,0 0 13-15,0 0 8 0,-2 73-30 16,15-65-38-16,1-1-8 0,2-1 40 15,0-3 22-15,1-3-25 0,-1 0-14 16,-1-7-2-16,-1-2-7 0,-1-2 1 16,-3-3 12-16,-1-2 10 0,-4-2-8 15,1-1-19-15,-4 0-21 0,-1 0-1 16,-1 1-24-16,0 4-20 0,0 0-32 16,0 4-55-16,0 3-60 0,6 1-71 15,0 2-133-15,2 3-201 0</inkml:trace>
  <inkml:trace contextRef="#ctx0" brushRef="#br0" timeOffset="13322.782">29754 7252 890 0,'0'0'339'0,"0"0"-245"15,0 0-27-15,0 0-7 0,0 0-40 16,0 0-6-16,0 0 29 0,-45-9-11 15,42 18-24-15,0 1-5 0,3 4 3 16,0 0-1-16,5 2 1 0,2 0-4 16,2-2-2-16,4 0-15 0,1 0-35 15,4-2-12-15,0-2-15 0,4-1 46 16,2-5-11-16,0-4-77 0,13-6-49 16,-6-2-83-16,-4-3-159 0</inkml:trace>
  <inkml:trace contextRef="#ctx0" brushRef="#br0" timeOffset="13510.544">30185 6938 749 0,'0'0'115'16,"0"0"-94"-16,0 0 61 15,0 0 8-15,0 0-25 0,0 0-7 16,0 0-17-16,0 0-19 0,-37 361-16 15,46-324-5-15,2-2-1 0,-2-9-35 16,-1-5-83-16,2-1-96 0,-3-7-114 16,-1-2-198-16</inkml:trace>
  <inkml:trace contextRef="#ctx0" brushRef="#br0" timeOffset="13682.414">29992 7242 1160 0,'0'0'84'0,"0"0"-83"16,0 0 24-16,0 0-3 16,0 0-5-16,0 0 20 0,0 0-13 15,0 0-24-15,233-21-58 0,-199 24-40 16,-1 1-84-16,-13-1-117 0,-2 1-83 16</inkml:trace>
  <inkml:trace contextRef="#ctx0" brushRef="#br0" timeOffset="13948.056">30335 7282 845 0,'0'0'173'0,"0"0"-121"0,0 0 23 15,0 0 0-15,0 0-1 16,0 0 7-16,0 0-9 0,0 0-38 16,0 0-24-16,56 73-5 0,-39-61-1 15,3-2-2-15,2-1 2 0,0-3-3 16,1-2-1-16,0-2-1 0,-1-2-1 15,-4 0 2-15,-2-5 1 0,-4-3 5 16,-3-2 10-16,-2-4 5 0,-2-1-5 16,-3-4 0-16,-1 0-8 0,-1-1-8 15,0 1-6-15,0 2-31 0,1 0-22 16,1 3-20-16,2 3-36 0,8 0-75 16,-3 4-175-16,3 1-249 0</inkml:trace>
  <inkml:trace contextRef="#ctx0" brushRef="#br0" timeOffset="14455.766">30829 7393 283 0,'0'0'179'16,"0"0"-160"-1,0 0 24-15,0 0 29 0,0 0-8 16,0 0-8-16,0 0 10 0,49 63 5 15,-49-63 10-15,-1-7 0 0,-6-3-12 16,0-2 19-16,-4-4 17 16,0-2 0-16,1-1 0 0,2-2-12 15,2 1-23-15,3 0-23 0,1 1-25 16,4 1-9-16,3 0-9 0,4 5-4 16,1 2-2-16,4 4-4 0,0 4-4 15,2 1-1-15,0 4 2 0,0 5 1 16,-1 1 1-16,1 5 4 0,0-1 1 15,-1 2 2-15,0 0 0 0,0 0 0 16,1 0 0-16,2-2-1 0,0-1 1 16,5-1 2-16,2-2 10 0,2-2-8 15,0-5-1-15,-1-1 12 0,2-4-7 16,-1-5-4-16,1-2-2 0,1-4-2 16,-3-1-3-16,-5-2-16 0,-6-1 10 15,-3 2 8-15,-6 1 0 0,-5 4-1 16,-1 1-2-16,-4 2 4 0,-5 2 5 15,-1 4 4-15,0 2 2 0,-3 2 8 16,1 5 6-16,2 4 0 0,2 0 4 16,4 4 2-16,4 0 8 15,2 3 3-15,7 1-13 0,4 0-12 0,4 1-11 16,2-1-6-16,6 0-26 16,7 2-52-16,15 6-99 0,-8-5-175 15,-3-4-341-15</inkml:trace>
  <inkml:trace contextRef="#ctx0" brushRef="#br0" timeOffset="22280.797">20745 8925 289 0,'2'-3'76'15,"-2"0"-21"-15,3 0 3 0,-2 0 47 16,1 0 4-16,-2 0 8 0,0-1-9 16,0 1-32-16,0 0-18 0,0 0-58 15,0 2-30-15,0-2 30 0,-6 2 103 16,-3 0-84-16,-3 1-19 0,-1 0 0 16,-2 0-3-16,-1 5 1 0,0 3 1 15,0 2-1-15,-1 5-2 16,2 3 2-16,2 3 1 0,3 1 1 15,1-1 1-15,3 2 7 0,4-4 1 16,2-3-4-16,5-3-4 0,4-3 1 16,4-5 4-16,4-3-2 0,-1-2 1 15,4-2-4-15,-1-4-1 0,0-3-7 16,0-3-6-16,-4-1 3 0,0-1 8 16,-5 1 2-16,-5-1 2 0,1 1 1 15,-4 2-1-15,-2 0-1 0,0 1 1 16,0 2 1-16,-2 1-2 0,0 3 10 15,2 1-2-15,0 3-8 0,0 1-1 16,2 5-19-16,0 5 19 0,7 4 3 16,-1 5 5-16,0 3-4 0,4 11 0 15,-4 11-2-15,-3 11-2 0,0 5-1 16,-5-4-25-16,0-9-28 0,-4-15 1 16,0-10-4-16,0-7 39 0,-2 0 15 15,-3-1 3-15,-1-1 5 16,-1 0 12-16,-4-5 36 0,2-5-1 15,0-4 2-15,0-7-11 0,0-6-4 16,3-2-5-16,2-5 0 0,0-4-10 16,3-3-15-16,5-2-5 0,0-2-3 15,8 1-1-15,0-1 0 0,5 2-2 16,1 3 0-16,2 1-1 0,1 3-3 16,1 2-1-16,1 2 0 0,2 2 1 15,-1 1 2-15,2 2 3 0,0 1 0 16,0 1-2-16,-3 0-4 0,-2 2-7 15,-2-1 9-15,-2 3-1 0,-4 1 6 16,-3 2 1-16,-4 1-1 0,-2 2 0 16,0 1 0-16,-2 0 0 0,-4 3 0 15,-1 1 0-15,-4 6 1 0,0 1 3 16,0 4 0-16,0 2 1 0,2 0 4 16,4 1 2-16,3-1-2 0,2 0 3 15,0-2-8-15,6-1 1 0,3-2 0 16,3-3-3-16,1 0 2 0,4-3-4 15,-1-1-26-15,4-5-24 0,0 0-23 16,2-6-9-16,1-4-8 0,7-9-86 16,-5 2-68-16,-4-1-119 0</inkml:trace>
  <inkml:trace contextRef="#ctx0" brushRef="#br0" timeOffset="22455.888">21208 8768 522 0,'0'0'199'16,"-3"0"-85"-16,0 2-85 0,3 4-1 16,0 7 16-16,4 4 21 0,1 5 1 15,2 5-29-15,-1 3-24 0,4 1-8 16,0 1-5-16,2-1 0 0,0-1-33 16,1-1-35-16,4 9-75 15,-4-9-89-15,-3-3-154 0</inkml:trace>
  <inkml:trace contextRef="#ctx0" brushRef="#br0" timeOffset="22645.008">21158 9061 841 0,'0'0'176'15,"0"0"-80"-15,0 0-48 0,0 0 20 16,0 0-21-16,0 0 14 0,0 0-7 15,0 0-38-15,161-92-16 0,-131 84-5 16,0 0-36-16,0 1-29 0,0 1-36 16,10 1-67-16,-5 0-113 0,-5 0-185 15</inkml:trace>
  <inkml:trace contextRef="#ctx0" brushRef="#br0" timeOffset="23304.594">22350 8981 588 0,'0'0'70'16,"0"0"19"-16,0 0-9 0,0 0 5 16,-34-34-21-16,20 30-22 0,-2 0-5 15,-3 3-21-15,2 1 1 0,-1 4 4 16,1 4-3-16,1 2-3 0,2 3 1 16,3 3-5-16,4 2 8 0,1 3 4 15,6 0-6-15,0 0-8 0,5 0-3 16,3-1-2-16,3-2 0 0,3-1-1 15,2-3 0-15,4-2 0 0,1-3-3 16,1-2-6-16,0-6-25 0,2-1-21 16,1-4-18-16,-4-4-28 0,4-5-58 15,2-12-33-15,-4 3-66 0,-5-1-54 16</inkml:trace>
  <inkml:trace contextRef="#ctx0" brushRef="#br0" timeOffset="23507.695">22425 8690 154 0,'0'0'134'16,"0"0"28"-16,0 0-71 0,0 0 38 16,0 0-20-16,0 0-20 0,0 0-13 15,-15-19-44-15,15 27-1 0,0 6 15 16,2 5 3-16,0 4-12 0,4 4-10 16,-1 7-5-16,5 9-3 0,2 5-3 15,-1-2-7-15,0-9-5 0,-1-11-4 16,-4-9-4-16,2-4-31 0,1 3-7 15,1-1-8-15,3 2-17 0,2-5-37 16,9-1-62-16,-7-4-27 16,2-5-170-16</inkml:trace>
  <inkml:trace contextRef="#ctx0" brushRef="#br0" timeOffset="23913.931">22777 8903 638 0,'0'0'149'0,"0"0"-88"0,0 0-33 16,0 0 38-16,0 0-36 0,0 0-1 15,0 0 23-15,-99 83-18 16,94-65-16-16,0 0-5 0,4 1-6 16,1-3-4-16,1-1-1 0,6-1 0 15,2-4 1-15,-1-1-1 0,5-3-2 16,-1-4-2-16,1-2-7 0,0-2 1 15,1-5 1-15,0-4-6 0,0-3 0 16,-1-1 9-16,-2-2 4 0,-3-1 3 16,-2 2 12-16,-1-1 20 0,-2 2 6 15,-1 1 8-15,-2 4-2 0,0 3 6 16,0 1-10-16,0 4 4 0,0 2-10 16,4 0-35-16,-2 2 0 0,-1 5-2 15,4 2 7-15,0 0 3 0,0 1-7 16,3 0 1-16,4 0 0 0,-1-2-3 15,5 0 2-15,-2 0-3 0,3 0-5 16,1-3-18-16,1 1-29 0,-1-3-18 16,-1 0-35-16,3-2-50 0,1-3-96 15,-4-3-113-15</inkml:trace>
  <inkml:trace contextRef="#ctx0" brushRef="#br0" timeOffset="24197.024">23138 8600 672 0,'0'0'49'16,"0"0"6"-16,0 0-35 0,0 0 31 15,0 0 19-15,17 38 39 0,-9-17-18 16,-5 4-34-16,2 5-21 0,1 6-15 15,-3 10-1-15,5 7-6 0,-1 2-5 16,2-6-5-16,2-6 0 0,-3-13-4 16,2-7 3-16,-3-5-2 0,1-1-1 15,-1 0-24-15,-1 2-37 0,3 0-47 16,-6-5-35-16,-3-7-70 0,0-4-81 16,0-3 52-16</inkml:trace>
  <inkml:trace contextRef="#ctx0" brushRef="#br0" timeOffset="24837.613">23183 8985 286 0,'0'0'153'0,"-1"-4"-108"16,-1 2-24-16,2-1 2 0,0 2-12 16,0 0-6-16,0 0-2 0,0 0-3 15,0 1-61-15,0 0-69 0,0 0-25 16,0 2-23-16</inkml:trace>
  <inkml:trace contextRef="#ctx0" brushRef="#br0" timeOffset="25196.954">23035 8953 493 0,'0'0'110'0,"0"0"2"15,0 0-23-15,0 0 46 16,0 0-53-16,0 0-8 0,0 0-4 15,0 0-11-15,43-35-16 0,-23 31 7 16,2-2 2-16,5-1-2 0,0 0-6 16,3 0-12-16,-1-3-7 0,-1 1-8 15,-1 1-10-15,-2-1-7 0,-3 2 0 16,-3 1-56-16,0-1-69 0,1 0-87 16,-4 2-139-16,-2 0-235 0</inkml:trace>
  <inkml:trace contextRef="#ctx0" brushRef="#br0" timeOffset="25637.57">23550 8913 741 0,'0'0'212'0,"0"0"-162"0,0 0-28 16,0 0-9-16,0 0 22 0,0 0-12 16,-71 6 28-16,58 4 4 0,-2 3-37 15,2-1-10-15,0 2 4 16,2 0 2-16,0 1 10 0,6 1-12 16,2-3-7-16,3 1-2 0,1-2 2 15,6-1-4-15,4-2-1 0,0-1-12 16,2-4-14-16,4-3-4 0,-1-1-3 15,1-6 2-15,-1-4 5 0,-2 0 5 16,1-2 14-16,-1-2 7 0,-3 0 2 16,0 2 22-16,3-1 12 0,-6 4 11 15,0-1 4-15,1 4-1 0,-4 2 3 16,0 3-6-16,-2 1-9 0,0 0-15 16,2 2-6-16,-2 4-7 0,3 0-3 15,-3 1-6-15,2 1-1 0,-3-1-5 16,1 0-47-16,2 1-59 0,0 1-53 15,4 4-62-15,-3-2-92 0,1-2-157 16</inkml:trace>
  <inkml:trace contextRef="#ctx0" brushRef="#br0" timeOffset="26253.36">24501 8959 426 0,'0'0'56'0,"0"0"14"15,0 0-28-15,30 16 31 0,-16-4-6 32,-1 2 4-32,4 2-14 0,-2 2-19 15,2 1-14-15,-4-1-11 0,1 0-8 16,-3-3-3-16,-2-1 0 0,-4-2-1 16,0-2-1-16,-4-2 0 0,-1-3 1 15,-1-2 3-15,-4-3 18 0,-2-3 46 16,0-6-8-16,-1-5-7 0,-2-4-1 15,0-5-6-15,0-4-5 0,0-1-14 16,-3-10 4-16,-2-8-5 0,-2-11-1 16,4-4-4-16,1 3 3 15,5 6-9-15,4 9-4 0,3 6-3 16,3 10-4-16,5 7 0 0,0 7-1 16,1 4-3-16,4 0-2 0,6 1-2 15,5 4-1-15,-1 4-1 0,-2 7-1 16,1 7-32-16,0 6-30 0,-6 4-41 15,-2 24-63-15,-4-6-78 0,-5-2-121 0</inkml:trace>
  <inkml:trace contextRef="#ctx0" brushRef="#br0" timeOffset="26440.794">24520 9036 715 0,'0'0'207'15,"0"0"-156"-15,0 0-27 0,0 0 25 16,0 0-23-16,0 0-5 0,104-83 30 16,-83 75-28-16,4 2-21 0,-3 4-2 15,-1 2-7-15,0 0-36 0,-3 5-47 16,-5 1-59-16,1 3-29 0,-1 3-29 16,-2-1-50-16</inkml:trace>
  <inkml:trace contextRef="#ctx0" brushRef="#br0" timeOffset="26987.634">24841 9091 225 0,'0'0'56'0,"0"0"16"0,0 0-9 16,0 0 20-16,0 0-17 0,0 0 5 15,0 0 11-15,0 0-6 0,0 0-9 16,49 51 4-16,-47-53 1 0,1-3-3 16,-2-2-8-16,1-3 0 0,2-2 5 15,-4-1 0-15,2-1 7 0,1-1-8 16,0-2-14-16,2 1-13 0,3-1-19 15,-3 2-10-15,6 1-3 0,-3 0-4 16,1 0-1-16,1 3-1 0,-1 0-7 16,2 1-26-16,0 3-16 15,0 2-13-15,2 1-16 0,0 2-17 16,-2 2-23-16,1 0-23 0,1 1-37 16,-2 3 4-16,3 1 2 0,-1 2 36 15,-4-1 65-15,2 2 56 0,-6-2 15 16,0 0 42-16,-2 1 45 0,-1-1 46 15,-2 0 6-15,-2 1 13 0,-3 2-4 16,-1-2-33-16,1 1-37 0,-3 2-17 16,2-1-17-16,3 1-17 0,-2-1-9 15,5 1-3-15,0-1-8 0,0-1-1 16,5 3-1-16,4-2-5 16,-1 0 2-16,3 0-3 0,3-2 1 15,2-2-4-15,0-1 4 0,2-1 1 16,0-3-1-16,-1-1 0 0,0-5-3 15,-3 1-6-15,2-4-4 0,-5 0 9 16,-2-1 4-16,-1-2 3 0,-5 0 3 16,-3-2 14-16,0 2 8 0,-4-1 8 15,-3 2 0-15,-2 2-8 0,1 0-14 16,-2 4-7-16,-4-1-5 0,3 2-2 16,1 1-2-16,-3 3 0 0,1 0-11 15,3 0-38-15,1 3-38 0,3 1-36 16,4 0-56-16,2 0-76 0,4-2-85 15</inkml:trace>
  <inkml:trace contextRef="#ctx0" brushRef="#br0" timeOffset="27558.574">25446 8951 942 0,'0'0'110'0,"0"0"-87"16,2 11 18-16,1-4 12 15,1 2 3-15,1 1 20 0,0 1-16 16,1 3-31-16,-1-2-9 0,0 2-6 16,2-2-6-16,-2 0 1 0,-3-3 0 15,1 1-3-15,0-5 1 0,-1-2-1 16,-2-1-3-16,0-2 7 0,0 0 17 15,0-3 30-15,0-4-21 0,0 0-18 16,0-4-5-16,3 0-8 0,-3-2-5 16,4 1 1-16,-1-2 1 0,2 2-2 15,-1 2-1-15,-1 0 1 0,3 1-2 16,-4 3 0-16,1 2 1 0,1 2-3 16,-1 1-3-16,1 1-1 15,-1 0-2-15,2 4 4 0,0 0 3 16,0 2 0-16,0 1 3 0,-1-2 0 15,2 1-3-15,-1-1-17 0,1-1 3 16,-1 1 1-16,-1-4 5 0,0 0 7 16,2-1 4-16,-3-1 1 0,2-3 4 15,3-3-4-15,-3-2 3 0,2-3-3 16,0-2-1-16,1-2 1 0,3-3-1 16,0 0 1-16,0 0-1 0,6-1-1 15,-4 2-1-15,4 2-4 0,-4 6 3 16,0 3-2-16,1 3 5 15,-3 4 3-15,3 4-2 0,-3 5 10 0,-1 5 5 0,2 3 5 0,-2 3 4 16,-2 3 2-16,4-1-11 16,-2-1-8-16,1 0-8 0,2-3-6 15,-2 0-57-15,1-3-61 0,6 1-81 16,-2-4-79-16,-4-4-189 0</inkml:trace>
  <inkml:trace contextRef="#ctx0" brushRef="#br0" timeOffset="28749.29">26887 9014 416 0,'0'0'139'0,"0"0"-48"15,0 0-70-15,3 0 16 0,2 0 47 16,3-3 25-16,0-1 5 0,1 0-52 16,0 0-27-16,1-1-14 0,1 1 1 15,-2 0 13-15,1-1 5 0,-2-2-5 16,0 1-7-16,-1-1-14 0,-2 1-4 16,-3 1-4-16,-2-1 1 0,0 0 1 15,-2 0-3-15,-6-1-5 0,-1 1-1 16,1 2-1-16,-5 0-4 15,1 3 4-15,-1 1-2 0,1 1 1 16,-1 5 0-16,3 1-3 0,0 2 5 16,0 2 1-16,5 2 5 0,0 1-4 15,4 3 1-15,1-1 4 0,0 2 3 16,6 0 5-16,2-1 0 0,3-2-6 16,3-1-3-16,2-2-3 0,3-3 0 15,3-2-2-15,3-4-23 0,0-3-23 16,0-3-27-16,1-5-33 0,-3-4-36 15,7-13-94-15,-8 4-123 0</inkml:trace>
  <inkml:trace contextRef="#ctx0" brushRef="#br0" timeOffset="29233.68">27194 8603 286 0,'0'0'161'15,"0"0"-8"-15,0 0-22 0,0 0 12 16,0 0-3-16,0 0-32 0,-29-18-38 15,27 23-33-15,1 6-6 0,0 3 12 16,1 6 12-16,0 2-1 0,1 3-20 16,2 1-12-16,2 2-11 0,1 1 8 15,0-1-5-15,2 1-1 0,-3 0-4 16,0-3 1-16,2 0-2 0,1-3-1 16,-2-1-1-16,1-3-2 0,1-4-2 15,3-1 7-15,1-3 13 0,1-3-12 16,3-1-2-16,1-1-1 15,0-3-5-15,2-3 5 0,-2-3-5 16,0-6-2-16,3-1-14 0,-5-3-10 16,2-2-2-16,-4-2-2 0,-1-1 8 15,0-2 12-15,-4-1 1 0,-2 0 1 16,-1 0 0-16,-3 2 2 0,0 1 2 16,-2 4 1-16,0 5 1 0,-5 2 0 15,1 2 3-15,-2 4 0 0,-1 1 0 16,-1 7 0-16,-2 2 1 0,2 3 5 15,0 3 4-15,0 3-1 0,3 2-6 16,2 1-1-16,1 0-1 0,2 1 0 16,3-4-2-16,3 0 0 15,3-3 0-15,2-1 0 0,2-1 0 16,4-4 0-16,1 0-2 0,0-4-10 16,3-2-25-16,0-2-18 0,-3-1-15 15,1-4-83-15,-1-5-76 0,-3-1-138 16,-3 1-245-16</inkml:trace>
  <inkml:trace contextRef="#ctx0" brushRef="#br0" timeOffset="30016.36">27618 8889 640 0,'0'0'289'0,"0"0"-218"16,0 0-63-16,0 0 5 0,13 66 76 16,-6-49-22-16,2-2-1 0,-1-2-9 15,1-2-28-15,-1-1-11 0,2-1 2 16,-4-3 3-16,2-4-2 0,1-2-7 16,-1 0-1-16,-1-7-1 0,-1-3-7 15,4-3-4-15,-6-1 0 0,2-1 4 16,-2-3-5-16,-1 0 1 0,0-3 0 15,0 0 0-15,-2 1-1 0,2 2 2 16,-1 3 6-16,-1 5 5 0,0-1-3 16,0 6 8-16,-1 3 9 0,0 2-8 15,1 4-18-15,0 3 4 0,2 5 5 16,0 1 2-16,-1 3-6 0,2 0-2 16,0 0-3-16,1-1 0 0,2-2 2 15,0-2-2-15,1-3 1 0,0-2-1 16,1-5 2-16,-1-1-3 0,3-2 0 15,-2-6-1-15,-1-1-11 0,-1-4 6 16,-1 1 6-16,-2-1 0 16,1 0 1-16,-4 1 1 0,0 2-2 15,-1 2 6-15,0 3 3 0,0 3 2 16,0 1 6-16,0 1-8 0,0 4-6 16,0 3 4-16,-1 4 11 0,1 2 0 15,0 2-5-15,0 0 0 0,4 0-1 16,0 0-5-16,4 0 0 0,2-2-5 15,3 0 3-15,0 0 1 0,4-5-2 16,0-1-1-16,1-2 4 0,2-3 4 16,-3-2-5-16,1-3-1 0,2-2-2 15,-3-5 0-15,1 0-1 0,-4-2-1 16,-2-1 0-16,-1-2 1 0,-4 1-2 16,0-3 3-16,-2 2 0 15,-1 1-2-15,0 0 1 0,-3 3 0 16,1 3-2-16,-2 1 4 0,0 2 0 15,0 1-1-15,0 2-2 0,0 2-1 16,0 0-6-16,1 0-3 0,1 5 3 16,2 0 4-16,0 2 0 0,3 1 2 15,-1 0-7-15,2 2-11 0,0-2 3 16,1 0 4-16,4-1 3 0,1 0-6 16,1-1-5-16,1-3-4 0,0-2-8 15,0-1-15-15,2 0-24 0,-3-4-29 16,0-3-33-16,-3-1-17 0,2-3-11 15,-4-2-5-15,-2-1-13 0,-2-3-26 16,-1-9 28-16,-4 4-25 0</inkml:trace>
  <inkml:trace contextRef="#ctx0" brushRef="#br0" timeOffset="30219.44">28374 8525 359 0,'0'0'341'16,"0"0"-218"-16,0 19-34 0,0-2-6 15,0 5 20-15,4 11-13 0,5 8 1 16,2 7-29-16,2 2-26 0,-1-4-7 16,2-1-24-16,4-6-3 0,2-3 4 15,1-7-1-15,-3-7-3 0,-3-6-2 16,1-2-49-16,1 1 4 0,4 1-52 16,1-2-84-16,0-5-8 0,-6-5-109 15</inkml:trace>
  <inkml:trace contextRef="#ctx0" brushRef="#br0" timeOffset="30391.3">28427 8901 774 0,'0'0'262'0,"0"0"-150"15,0 0-89-15,0 0 44 0,0 0-29 16,0 0-13-16,0 0 3 0,176 27-28 15,-148-33-8-15,6-7-127 16,-7 1-107-16,-5-1-154 0</inkml:trace>
  <inkml:trace contextRef="#ctx0" brushRef="#br0" timeOffset="32870.053">29604 8935 485 0,'-2'4'260'0,"2"3"-212"16,0 4-30-16,1 4 49 0,3 5 66 16,3 3-31-16,0 4-33 0,1 0-33 0,1 3-25 15,1 0-6-15,-1-1-1 0,-2-1-3 16,0-3 1-16,0 0-2 16,-5-4-24-16,-1 0-36 0,-2-1-31 15,-5-1-31-15,-3-2-43 0,-5 0-47 16,1-3-43-16,3-5-47 0</inkml:trace>
  <inkml:trace contextRef="#ctx0" brushRef="#br0" timeOffset="33135.743">29531 9017 450 0,'0'0'368'0,"0"0"-265"0,0 0-89 16,0 0 23-16,0 0 7 0,0 0 11 15,0 0 3-15,0 0-22 0,215-111-25 16,-190 107-11-16,-3 3 6 0,-3 3-1 16,-6 5 13-16,-2 4 7 0,-6 3 3 15,-4-1 9-15,-2 3-2 0,-6-1-1 16,-4 1 3-16,-2 2-5 0,-3-3-6 16,0 0-8-16,-1 0-6 0,1-2-8 15,-1-1-4-15,5-2-10 0,1-2-22 16,1-1-29-16,6-2-37 0,2-3-52 15,6-4-111-15,4-4-100 0,3-1-159 16</inkml:trace>
  <inkml:trace contextRef="#ctx0" brushRef="#br0" timeOffset="33432.6">30039 8862 1117 0,'0'0'231'0,"0"0"-175"0,0 0-31 15,0 0 17-15,0 0 44 0,0 0-1 16,0 0-19-16,-50 114-39 0,50-97-26 16,6-2 1-16,4-2-2 0,6 0-1 15,-1-3-5-15,4-3-14 0,1-2-4 16,0-3-28-16,0-2 32 0,-2 0 5 16,-1-3-1-16,-3-2 6 0,-3-2 0 15,-3 1 10-15,-4 0 1 0,-3-2 7 16,-1 0 13-16,-6 0-1 0,-2-2-3 15,-4 0 0-15,0-2-10 0,-4 0-5 16,1-1-2-16,-1 1-6 0,2-1-30 16,3 3-40-16,1 1-38 0,4 1-59 15,6-2-58-15,0 2-101 0,2 0-179 16</inkml:trace>
  <inkml:trace contextRef="#ctx0" brushRef="#br0" timeOffset="33607.89">30235 8901 1158 0,'0'0'187'0,"0"0"-99"0,0 0-2 15,0 0-63-15,0 0 117 0,0 0-43 16,0 0-64-16,99 116-13 0,-76-98-20 16,0-3-10-16,0-1-29 0,1-2-26 15,-2-4-77-15,-3-7-105 0,-3-1-120 16,-7-4-312-16</inkml:trace>
  <inkml:trace contextRef="#ctx0" brushRef="#br0" timeOffset="33748.558">30184 8744 1217 0,'0'0'131'15,"0"0"-112"-15,0 0 3 0,0 0-22 16,0 0-1-16,0 0-10 0,0 0-20 15,0 0-69-15,0 0-104 0,28 23-117 16,-17-15-164-16</inkml:trace>
  <inkml:trace contextRef="#ctx0" brushRef="#br0" timeOffset="34124.018">30471 8944 863 0,'0'0'32'0,"0"0"-26"0,0 0-6 15,0 0 0-15,0 0 5 0,0 0 33 16,0 0 1-16,0 0-27 0,87 137-12 16,-81-132-1-16,-2-2 1 0,-2-3 24 15,-2-7 50-15,2-6-50 16,-2-2 17-16,2-5-13 0,0-4 8 15,1 0 11-15,0-4-12 0,1 1-13 16,0 0-13-16,0 2-8 0,3 5 0 16,-2 5 8-16,1 4 10 0,-2 6 10 15,0 5 3-15,-1 0 7 0,3 5 5 16,0 6 8-16,1 0-10 0,1 3-19 16,0 2-13-16,3 0 1 0,0 1-7 15,0-2-4-15,1 1-21 0,-1-2-30 16,1-2-10-16,-2 1-5 0,0-2-39 15,-1-4-24-15,-1-3-88 0,-2-1-87 16,-1-3-145-16</inkml:trace>
  <inkml:trace contextRef="#ctx0" brushRef="#br0" timeOffset="34389.585">30787 8485 1072 0,'0'0'73'16,"0"0"-60"-16,0 0 3 0,0 0 77 16,0 0 9-16,0 0-8 0,54 180-31 15,-32-130-40-15,0-4-20 16,-3-6-3-16,2-6 0 0,-3-5-2 16,-1-5 2-16,-4-6 3 0,-1-1-2 15,1 2-1-15,1 1-23 0,0 1-18 16,-2-4-11-16,-4-4-10 0,-3-5-18 15,-5-2-55-15,0-4-37 0,-4-2-17 16,-4 0-12-16,-10-10-92 0,4 2 137 16</inkml:trace>
  <inkml:trace contextRef="#ctx0" brushRef="#br0" timeOffset="34674.877">30898 8933 372 0,'0'0'201'16,"0"0"-93"-16,0 0 24 0,0 0 10 15,0 0-59-15,0 0-48 16,0 0 12-16,0 0 9 0,50-15-23 15,-28 15-22-15,1 0-2 0,2 0-2 16,2-1-4-16,-1-1-1 0,-1-2-2 16,1-1-1-16,-4 0-3 0,0-2 0 15,0 0-1-15,-3-1 4 0,0-1 1 16,-3 0 2-16,-2 1 0 0,-4 1 2 16,-3-1 6-1,-3 1 28-15,-4 2 19 0,-1 3 7 0,-8 2-23 0,0 0-16 16,-3 3 5-16,-1 8 6 0,0 0-10 15,0 3-11-15,2 3-6 0,4 0 0 16,3-1-4-16,4-1-5 0,0 0-1 16,6-2-19-16,2-2-34 0,3 0-39 31,3-3-44-31,2-1-44 0,13-4-65 16,-4 0-34-16,-1-3-52 0</inkml:trace>
  <inkml:trace contextRef="#ctx0" brushRef="#br0" timeOffset="34881.202">31537 8810 23 0,'0'0'670'0,"0"0"-545"15,0 0-91-15,0 0 74 0,0 0-1 16,0 0-14-16,0 0-18 0,-102 46-20 16,94-27-28-16,5 0-19 0,3 1-2 15,3-2-6-15,6-1-3 0,3-2-22 16,4-1-25-16,1-3-36 0,3-1-80 15,-1-3 20-15,10-4-11 0,-6-2-173 16,-2-1 134-16</inkml:trace>
  <inkml:trace contextRef="#ctx0" brushRef="#br0" timeOffset="35115.545">31624 8485 1146 0,'0'0'0'15,"0"0"15"-15,0 0-13 0,0 0 58 16,0 0 27-16,0 0 0 0,0 0-23 16,83 355-51-16,-58-309-8 0,3-4-4 15,2-2-1-15,3 0-2 0,-2-4-38 16,0-1-67-16,-3-1-75 0,-8-11-121 15,-5-5-225-15</inkml:trace>
  <inkml:trace contextRef="#ctx0" brushRef="#br0" timeOffset="35553.066">32359 8551 720 0,'0'0'136'16,"0"0"-30"-16,0 0-17 0,0 0 29 16,0 0-10-16,-11 10-13 15,8 7-4-15,1 12-4 0,-1 13-15 16,3 8-20-16,0 2-10 0,5-2-7 15,1-6-7-15,2-9-4 0,1-2-15 16,0-6-4-16,1-7-5 0,-3-4-8 16,0 0-31-16,0-1-50 0,1 2-51 15,-2 1-86-15,-3-3-94 0,-3-4-130 16</inkml:trace>
  <inkml:trace contextRef="#ctx0" brushRef="#br0" timeOffset="35959.707">32288 8819 689 0,'0'0'341'16,"0"0"-253"-16,0 0-62 0,0 0 51 15,0 0 14-15,0 0-6 0,0 0-26 16,0 0-29-16,134-13-23 0,-107 20-7 16,2 1-8-16,-2 2-8 0,1-2-15 15,-1 0-19-15,-1-1-18 0,-2 0 3 16,-2-2 14-16,-4-2-1 0,-2 0 12 15,-3-1 20-15,-3-1 15 0,-1 0 5 16,-2 1 3-16,-3 1 22 0,-2 0 8 16,-1 2 6-16,-1 3 30 0,-2 3 10 15,-4 5-13-15,0 2-17 0,-2 2-13 16,2 3-7-16,2-2-5 0,4 1-16 16,1-1-7-16,7-2 2 0,5-2-1 15,1-3-2-15,3-5 0 0,0-2-5 16,1-3-8-16,1-4-3 0,-2-5 7 15,-1-5 9-15,-3-3 7 0,-3-3 2 16,-3-3 13-16,-5-1 11 0,-2-3 9 16,-5-1-1-16,-6 0-8 0,-2-1-9 15,-4 2 1-15,1 3-11 0,-3 3-6 16,-1 4-8-16,2 2-10 0,0 4-33 16,1 1-67-16,-3 1-72 15,6 1-148-15,1 2-270 0</inkml:trace>
  <inkml:trace contextRef="#ctx0" brushRef="#br0" timeOffset="81896.547">13861 11432 788 0,'0'0'20'16,"0"0"-20"-16,0 0 5 0,0 0-5 16,0 0-11-16,0 0 11 0,2 7 18 15,3 7 24-15,2 7 2 0,1 5 0 16,3 13-16-16,4 14-12 0,2 13-9 15,2 8 1-15,-5-2 12 0,1-9-3 16,-4-10-4-16,0-5-7 0,-1-6-4 16,-1-5-1-16,-3-8 2 0,-1-9 0 15,0-7 0-15,0-5-2 0,0-2-1 16,1-3 6-16,2-3 15 0,2-8 26 31,2-9-9-31,4-13-19 0,3-15-14 16,2-14-5-16,-1-7 3 0,-2 2-2 15,-3 4-2-15,-3 13 1 0,0 5 0 16,-1 12-1-16,-3 11 0 0,-2 8-2 16,-2 5 3-16,0 5 1 0,3 1 6 15,-1 5-7-15,0 8 17 0,3 8 23 16,0 4 4-16,0 11-8 0,0 10-8 16,3 8-6-16,-1 2-12 0,0-6-4 15,2-8-3-15,-2-14-2 0,-2-8-1 16,2-7-45-16,-1-4-24 0,4-1-3 15,1-1-3-15,3-1-47 0,1-6-60 16,3-7-11-16,-4-4-62 0,-6-1-145 16</inkml:trace>
  <inkml:trace contextRef="#ctx0" brushRef="#br0" timeOffset="82177.772">14545 11818 261 0,'0'0'516'0,"0"0"-413"16,0 0-74-16,0 0 44 0,0 0 13 16,12 61-19-16,-3-49-11 0,4-2-3 15,5 0-12-15,4-3-24 0,2-3 1 16,3-1-6-16,0-3 14 0,1-4 6 16,-2-3-21-16,-1-2-1 0,-6-2 0 15,-2-1 0-15,-6-3-2 0,-3-1 2 16,-5-4 2-16,-3-1 4 15,-2-3 8-15,-4 0 1 0,-1 1-14 16,-2 1-9-16,1 1-2 0,-1 2-21 16,1 4-19-16,2 4-11 0,1 2-16 15,2 2-46-15,3 1-48 0,5 0-60 16,3 1-76-16,1-1-76 0</inkml:trace>
  <inkml:trace contextRef="#ctx0" brushRef="#br0" timeOffset="82603.618">14940 11328 138 0,'0'0'490'0,"0"0"-388"0,0 0-101 15,0 0 61-15,0 0 31 0,0 0-6 16,29 80 0-16,-17-51-11 0,7 9-30 15,5 11-20-15,6 9-4 0,2 1 0 16,-1-4 6-16,-4-7-3 0,-6-10-11 16,-2-2-6-16,-2-7-4 0,-6-8-2 15,-3-6-1-15,-1-3 1 0,0 0-2 16,-1-1 1-16,1-2 4 0,-4-3 1 16,-2-6-2-16,-1 0 19 0,0-10-12 15,-1-2-4-15,-1-7-5 0,1-4-2 16,-1-2 4-16,2-3-2 15,2 0-2-15,2 2-1 0,3 3-1 16,1 4-1-16,-1 5 3 0,3 5 10 16,-1 4 7-16,1 5-1 0,-1 1 5 15,1 6-2-15,4 3 2 0,-1 1-5 16,2 2-2-16,3 1-5 0,0 0-7 16,1-1-2-16,-1-1-24 0,1 1-45 15,-1-4-46-15,-1-1-44 0,5-7-63 16,-6-1-154-16</inkml:trace>
  <inkml:trace contextRef="#ctx0" brushRef="#br0" timeOffset="82984.813">15634 11292 1165 0,'0'0'156'0,"0"0"-129"16,0 0 6-16,0 0 11 0,0 0-2 16,17-18 11-16,-1 15 0 15,1-1-32-15,4 1-20 0,1 1-1 16,-2 2-1-16,2 0 1 0,0 3-2 16,-2 3 1-16,1 1 0 0,0 1 0 15,-2 1-1-15,0 1 2 0,-1 0 0 16,-3 1-1-16,-2-2 0 0,-2 2-1 15,-3 0-4-15,-4 2 3 0,-4 0 3 0,-2 3 2 16,-6 2 4-16,-3 0 8 0,-3 1 14 16,0 0-6-16,-1 1-14 0,2-2-3 15,0-1-2-15,4-1-1 0,3 0-2 16,1 0 0-16,-1-2-2 0,3 1-10 16,1-1-19-16,2 0-22 0,0 0-46 15,0-1-63-15,8-1-70 0,-3-2-95 16,1-6-202-16</inkml:trace>
  <inkml:trace contextRef="#ctx0" brushRef="#br0" timeOffset="83255.357">15925 11707 882 0,'0'0'229'16,"0"0"-186"-16,0 0-17 0,0 0 27 15,0 0 17-15,0 0-11 0,0 0-31 16,-43 145-19-16,44-122-6 0,6-2-3 16,3-3-6-16,3-4 6 15,2-5 3-15,3-3 4 0,1-3 3 16,1-5 1-16,1-3 14 0,-1-6 1 16,-1-3-2-16,-4-2 5 0,-2-2-6 15,-5 0-1-15,-3-1-4 0,-2 1 4 16,-3 3-1-16,-2 1-11 0,-3 3-10 15,-1 3-10-15,0 4-35 0,-1 2-45 16,0 2-55-16,2 2-102 0,0 1-213 16</inkml:trace>
  <inkml:trace contextRef="#ctx0" brushRef="#br0" timeOffset="101909.294">20726 13239 207 0,'0'-6'67'0,"0"-1"-56"0,0 0 49 16,2-1-11-16,1-1 22 15,2 2-4-15,2 2 9 0,0-1-3 16,1 3-16-16,-2 1-17 0,5 2-11 16,-1 1-7-16,1 5 0 0,0 4-9 15,0 3-5-15,-1 5-3 0,-1 2-4 16,-3 2 0-16,-1 2-1 0,0 2 0 15,-2 0 1-15,2 2 1 0,-2-3 5 16,0-1 1-16,0 0 7 0,0-3 22 16,0-1-9-16,0-1 0 0,1-3-9 15,-1-1-6-15,-1 0-9 0,-1-2 0 16,1-2 8-16,-1-3-9 0,1-2 0 16,-2 0 0-16,3-3 2 15,-3-2 12-15,0-1 24 0,0 0 24 16,0-3 5-16,-3-3-32 0,-2-3 7 15,0-4-27-15,-1-4-11 0,-1-5 2 16,-3-1 4-16,-2-5-3 0,0-8-5 16,-6-8 0-16,0-11-1 0,0-2 1 15,4 1-2-15,9 4 0 0,5 7-3 32,4 1-44-32,3 0 44 0,1 1 44 15,7 3-44-15,5 3 0 0,0 10-3 16,0 7-8-16,0 6-8 0,5 2 4 15,10 1 6-15,9 0-3 0,7 3-13 16,-7 8-12-16,-5 8-19 0,-10 4-17 16,-10 2-23-16,-5 0-24 0,-4 3-14 15,-2 17-96-15,-3-2-68 0</inkml:trace>
  <inkml:trace contextRef="#ctx0" brushRef="#br0" timeOffset="102065.527">20665 13436 547 0,'0'0'110'0,"0"0"-110"16,0 0-108-16,0 0 50 0,110-49-5 15,-66 36-35-15,-2 1-70 0</inkml:trace>
  <inkml:trace contextRef="#ctx0" brushRef="#br0" timeOffset="102445.487">21384 13382 707 0,'0'0'76'16,"0"0"-41"-16,0 0-5 0,0 0 18 15,0 0 8-15,0 0-27 0,0 0-10 16,0 0 24-16,0 0-9 0,-106 112-25 16,102-91 8-16,4-2 4 0,0 0-16 15,7-1-2-15,1-4 2 0,3-2 2 16,3 0 0-16,2-5 0 0,0-2 5 16,4-3 4-16,-2-2-6 0,1-2 4 15,-2-5 11-15,-4-3-2 0,-1-1 2 16,-4-3 2-16,-3-1 8 0,-5-2-1 15,-2-1 0-15,-5-2-6 0,-3 1-3 16,-1-1-5-16,-3 0-7 0,-2 4-7 16,-1 3-6-16,-1 2-4 0,1 2-6 15,1 4-19-15,0 1-19 0,5 2-11 16,0 2-33-16,5 0-53 0,6 5-86 16,0 0-127-16,5 0-96 0</inkml:trace>
  <inkml:trace contextRef="#ctx0" brushRef="#br0" timeOffset="103008.684">21736 13401 216 0,'0'0'611'16,"0"0"-487"-16,0 0-52 0,-7-7 4 15,6 7-24-15,1 0-12 0,0 0-22 16,-3 3-7-16,-2 4 5 0,0 5 2 16,-1 3 2-16,-2 3-9 0,2 2-2 15,0-2-1-15,2 0 7 0,4-2-3 16,0-2 4-16,7 0 7 15,4-1-1-15,5-3 4 0,6 0 2 0,1-2 5 16,6-4-17-16,7-4 6 16,7-5 9-16,2-9-15 0,-5-3-8 15,-11 0 4-15,-13 3 14 0,-4 2-1 16,-2-5-5-16,-2-2 8 0,-1-3-1 16,-5 1-4-16,-2 3-7 0,-8 1-14 15,-3 4-2-15,-5 1-11 0,-4 4 6 16,-6 0-2-16,0 4-10 0,-3 2-25 15,1 0-28-15,-2 2-50 0,-10 1-89 16,7 1-101-16,4 1-187 0</inkml:trace>
  <inkml:trace contextRef="#ctx0" brushRef="#br0" timeOffset="103789.877">18563 13399 898 0,'0'0'140'0,"0"0"-122"15,-53-11-2-15,34 8-10 0,4 1-5 16,0 2-1-16,0 3 0 0,0 5 0 16,-3 5 0-16,-3 9 5 0,2 13 19 15,2 5-11-15,4-2 22 0,7-7 0 16,5-9 0-16,1-6-14 16,6 2-1-16,2 1-4 0,2-1-6 15,5-3-5-15,2-5 3 0,4-3-2 16,3-5-1-16,0-3 5 0,2-8-4 15,1-4-5-15,-1-5-1 0,-1-4-11 16,0-4 2-16,-4-4-1 0,-3-5 7 16,-3-9 3-16,-3-1-1 0,-5 4 0 15,-4 11-2-15,-3 11-1 0,0 10 0 16,0 2 4-16,0 2 0 0,0 4 0 16,-3 2-9-16,-1 9 1 0,-2 8 8 15,0 5 13-15,1 6 2 0,1 8 3 16,4 6-5-16,1-5 0 0,6-3-5 15,5-7-3-15,1-9-4 0,5 3-1 16,3-1-10-16,1-2-28 0,3-3-45 16,-1-4-34-16,0-5-62 0,9-7 3 15,-5 0-51-15,-5-5-127 0</inkml:trace>
  <inkml:trace contextRef="#ctx0" brushRef="#br0" timeOffset="104089.281">19015 13448 561 0,'0'0'103'0,"0"0"-69"15,0 0 43-15,0 0 34 0,0 0-27 16,-5 120-28-16,13-98 2 0,0 1-3 16,5-2-12-16,4-2-12 0,4-2-10 15,2-4 19-15,3-3 16 0,0-3-26 16,0-5 29-16,-1-2-23 0,-4-7-9 15,-1-2-4-15,-2-5-2 0,-3-5-4 16,-6-2-1-16,-2-2 3 0,-2-4-4 16,-5-1-2-16,0-1-8 0,-6-2-5 15,-1 2-3-15,1 0-18 0,-1 2-13 16,0 1-14-16,2 1-13 0,2 2-30 16,3 0-29-16,0 0-59 0,14-12-110 15,-1 7-29-15,2 0-74 0</inkml:trace>
  <inkml:trace contextRef="#ctx0" brushRef="#br0" timeOffset="104276.775">19503 13060 596 0,'0'0'149'0,"0"0"-78"16,0 0-27-16,0 0 23 0,0 0-23 16,0 0-29-16,0 0-1 0,0 0 6 15,-9 367-7-15,14-320-13 0,-2-1 0 16,6-3-20-16,0-4-19 0,3-6-6 15,-2-7 8-15,0-7-7 0,-2-5-11 16,0-4-49-16,3 0-52 0,2-2-25 16,1-1-43-16</inkml:trace>
  <inkml:trace contextRef="#ctx0" brushRef="#br0" timeOffset="104402.534">19614 13573 283 0,'0'0'110'0,"0"0"-35"0,0 0-15 16,0 0-8-16,0 0-4 0,0 0-3 15,0 0-10-15,0 0-23 0,17-96-12 16,-7 94-14-16,1 1-41 0,-1 1-22 16,2 3-3-16,1 2-14 0,1 0-27 15,5 2-7-15,-3-2 14 0</inkml:trace>
  <inkml:trace contextRef="#ctx0" brushRef="#br0" timeOffset="104733.475">19825 13505 45 0,'0'0'186'0,"0"0"-15"0,0 0 0 16,0 0-4-16,0 0-22 0,0 0-29 15,0 0-23-15,0 0-12 0,0 0-11 16,12-12-13-16,-14 12-8 0,0 2-9 16,-2 4-13-16,0 2-10 0,0 2 0 15,-1 0-4-15,4 2 1 0,1 2 6 16,0-1-5-16,9 2 1 0,0-1 0 16,4 3-10-16,4-3 2 0,1-1-7 15,1-1 1-15,1-2 0 0,4-3 0 16,-3-2 3-16,2-3-2 0,-1-2 1 15,-2-3-1-15,-5-4-3 0,-3-2-3 16,-3-4 1-16,-6-2 2 0,-3-2 4 16,-8-3-1-16,-3 0 9 0,-4-1 7 15,-5 1 1-15,-2 1 0 0,-1 0-2 16,2 5-11-16,-3 1-7 0,4 3 0 16,4 2-5-16,0 2-25 0,6-1-29 15,3 3-41-15,5-2-54 0,8-5-75 16,4 2-190-16</inkml:trace>
  <inkml:trace contextRef="#ctx0" brushRef="#br0" timeOffset="106394.365">23711 13274 397 0,'-2'-5'357'0,"1"0"-301"0,1 0 27 15,0 0-7-15,0-1-1 16,1 2-18-16,4 1-6 0,-1 2-1 16,2 1-20-16,3 1-13 0,-1 5 4 15,3 4 14-15,0 4 6 0,2 2-11 16,-2 4-2-16,0 2-5 0,-3 1-10 15,0 2-5-15,-3-2-5 0,-1-1-1 16,-1-2 2-16,-1-3 1 0,-1-3-3 16,1-3 7-16,-2-3 10 0,0-2-7 15,0-3-3-15,0-2 4 0,0-1 14 16,0-1 18-16,0-5 6 0,3-3-20 16,-1-4-22-16,1-5 7 15,2-3-14-15,1-3 1 0,2-3-2 16,2 0-1-16,-1 1-1 0,5 1-2 15,-3 3 0-15,3 3-1 0,-1 4-1 16,0 5 0-16,-1 4 0 0,-2 5 0 16,0 2 1-16,-1 9 1 0,-3 6-2 15,-1 7 2-15,-2 1 2 0,-3 4-1 16,-1 0 1-16,-4-1-2 0,0-2-3 16,0-5 6-16,2-2-1 0,0-4 1 15,2-3 1-15,-1-5-1 0,2-4-3 16,3-2 3-16,3-5 7 0,2-4 3 15,5-5-7-15,4-4-2 16,-1-3 0-16,3-1 1 0,1-3 2 16,0-2-1-16,0 1 2 0,2 1 3 15,-1 6-2-15,-1 4-3 0,-3 6 2 16,-4 6 0-16,-3 3-2 0,1 6-1 16,-2 5-1-16,1 4 2 0,-1 2 1 15,2 3 0-15,-1 2-4 0,1 2-1 16,-2 0 1-16,1 0-7 0,2 0-23 31,-2-1-32-31,-2-2-43 0,3-1-44 16,-5-2-23-16,1 1-49 0,-3-6-92 0,-2-4-156 15</inkml:trace>
  <inkml:trace contextRef="#ctx0" brushRef="#br0" timeOffset="107116.885">24462 13282 501 0,'0'0'115'0,"0"0"-9"0,0 0 17 15,0 0-11-15,1 0-42 0,1 3 0 16,-2 4 19-16,2 3-13 0,0 2-21 15,-2 1-16-15,2 1-10 0,1-1-4 16,0-1 0-16,2 1-5 0,3-4-4 16,3 0 6-16,2-3-9 0,1-2 4 15,3-2-5-15,1-2 1 0,-1 0-6 16,2-4 0-16,-3-3-4 0,1-2 0 16,-2-3-2-16,0-2-1 15,-3-2 4-15,1-2 0 0,-5-2 2 0,-1 0 12 16,1 2 14-16,-5 1-11 15,1 3-3-15,-2 2 1 0,-2 3 0 16,0 2-1-16,0 2-3 0,0 3-13 16,-2 2-2-16,2 5-22 0,0 6 7 15,4 6 11-15,2 6-4 0,5 12-3 16,3 14-14-16,2 19-36 0,-2 7-13 16,-6 3-6-16,-6-6 3 0,-2-8-48 15,-2-5-45-15,1-6 26 0,-4-5 88 16,-2-6 45-16,-5-6 11 0,-1-10 9 15,-1-6 1-15,3-10-1 0,-3-5 47 16,1-1 25-16,-4-4 26 0,-1-4 39 16,0-8-12-16,3-5-21 0,1-6-10 15,3-7-13-15,6 1-42 0,5-3-32 16,5 1-12-16,6 6-1 0,6-4-3 16,2 5-4-16,4 2-4 0,0 3-13 15,1 4-17-15,-1 2-11 0,-2 2-18 16,1 2-21-16,-3 2-36 0,-3 2-26 15,8-2-58-15,-5 3-58 0,-3-1-154 0</inkml:trace>
  <inkml:trace contextRef="#ctx0" brushRef="#br0" timeOffset="107366.851">25070 13497 1116 0,'0'0'179'0,"0"0"-95"16,0 0 15-16,0-2-15 0,6 1-8 15,5 1 10-15,5-1-2 0,6 0-40 16,3-1-25-16,1-1-12 0,4 0-7 16,6 0-1-16,4 1-28 0,-4 1-33 15,-6 0-55-15,3 1-75 16,2 0-77-16,-2 0-119 0,-2 0-270 15</inkml:trace>
  <inkml:trace contextRef="#ctx0" brushRef="#br0" timeOffset="107918">25691 13029 662 0,'0'0'3'0,"0"0"31"0,0 0-18 16,0 0 2-16,-18-35 44 0,17 34-2 15,-1 1 6-15,2 1-39 0,2 6-14 16,1 3 21-16,3 4 30 0,4 2 11 16,1 4 2-16,0 2-12 0,0 2 0 15,0 3-2-15,0 1-7 0,-3 6-3 16,-1 6-6-16,-5 6-14 0,-2 0-12 15,-4-10-8-15,-1-11-7 0,2-9-1 16,-2-2-2-16,2 1-3 0,1 0-11 16,-2 0-39-16,0-3-39 0,3-4-55 15,-2-3-60-15,3-3-94 0,0-2-144 0</inkml:trace>
  <inkml:trace contextRef="#ctx0" brushRef="#br0" timeOffset="108121.057">25988 13288 1125 0,'0'0'187'0,"0"0"-132"0,0 0-16 16,0 0 40-16,0 0-12 0,0 0-16 16,0 0 11-16,25 81-32 0,-18-66-23 15,-1 1-7-15,2-1-13 0,1-1-32 16,1 0-29-16,-1-2-55 0,1-3 24 15,7-4-81-15,-3-3-109 0,-1-2-127 16</inkml:trace>
  <inkml:trace contextRef="#ctx0" brushRef="#br0" timeOffset="108246.101">26166 13132 854 0,'0'0'2'0,"0"0"-2"0,0 0-71 15,0 0-25-15,0 0-35 0,0 0-112 16,0 0 29-16</inkml:trace>
  <inkml:trace contextRef="#ctx0" brushRef="#br0" timeOffset="108561.714">26304 13151 696 0,'0'0'190'15,"0"0"-99"-15,0 0-1 0,0 0 18 16,0 0-19-16,0 0-28 0,0 0 11 16,0 0-15-16,0 0-21 0,-130 58-22 15,130-46-7-15,5 0 0 0,11 1 2 16,3-1 3-16,6 2 1 0,2-1-2 16,3 1-4-16,-1 1-4 0,-3 1-3 15,-5 0-4-15,-4 0 0 16,-7 1-2-16,-7-2-1 0,-3 1-1 15,-5-1 4-15,-7-1 4 0,-6-1 4 16,-1-1-3-16,-3-2 4 0,-1-2-1 16,1-3-2-16,2-3-2 0,2-2-16 15,3 0-37-15,4-6-50 0,5-2-51 16,4-3-57-16,2-17-107 0,8 5-100 16</inkml:trace>
  <inkml:trace contextRef="#ctx0" brushRef="#br0" timeOffset="108767.285">26500 12907 588 0,'0'0'358'0,"0"0"-237"16,0 0-26-16,0 0-17 15,0 0-17-15,0 0-12 0,0 0 2 16,79-12 1-16,-71 32-5 0,4 11-2 16,1 10-4-16,1 9-15 0,-1 5-15 15,-2-2-8-15,-5-3-3 0,-1-4-2 16,-2-3-41-16,0-4-36 0,-1-9-31 15,0-9-32-15,-1-7-9 0,2-2-12 16,-3 2-56-16,0-2-117 0</inkml:trace>
  <inkml:trace contextRef="#ctx0" brushRef="#br0" timeOffset="108892.326">26544 13273 777 0,'0'0'144'0,"0"0"-96"15,0 0-10-15,0 0-15 0,0 0-23 16,0 0 0-16,0 0-3 0,0 0-88 16,308-72-271-16</inkml:trace>
  <inkml:trace contextRef="#ctx0" brushRef="#br0" timeOffset="109095.4">27015 13401 1099 0,'0'0'361'0,"0"0"-271"16,0 0-88-16,0 0-2 0,0 0-6 16,0 0-59-16,0 0-28 0,0 0-87 15,21 8-289-15</inkml:trace>
  <inkml:trace contextRef="#ctx0" brushRef="#br0" timeOffset="109982.716">27422 12900 695 0,'0'0'117'16,"0"0"-4"-16,0 0-5 0,0 0-12 16,0 0-7-16,0 0-37 0,30-27-6 15,-20 38-21-15,4 7-6 0,1 15 6 16,0 16-5-16,0 12-4 0,-6 3-10 16,-4-2-3-16,-5-12-2 0,-3-10 2 15,-1-7-1-15,-3-9 0 0,0-7-1 16,1-4 4-16,-2 1-2 0,-1 0-1 15,-2-2-1-15,1-4 4 16,2-3 0 0,5-5 4-16,1-2 7 0,2-8-4 15,5-4-11-15,5-6-1 0,5-1 3 16,6-4 3-16,5-1 3 0,7-2-6 16,6 0-2-16,10 0 0 0,-3 5 7 15,-8 8 4-15,-10 7 12 0,-12 7 1 16,0 1-21-16,-2 1-4 0,3 5-4 15,-2 4-4-15,-5 3-2 16,-5 2-21-16,-5 3-1 0,-3 3 7 0,-9 1 6 16,-5 1 7-16,-12 0 8 0,-11 3 4 15,-10-1 4-15,-5-2-2 0,3-7 5 16,9-7 6-16,9-3 22 0,9-4-20 16,7 0-15-16,6-2-2 0,6 0-42 15,-1 0-61-15,7-6-77 0,2 0-85 16,4-1-195-16</inkml:trace>
  <inkml:trace contextRef="#ctx0" brushRef="#br0" timeOffset="110385.491">27902 13307 989 0,'0'0'115'16,"0"0"-109"-16,0 0 26 0,0 0 12 15,48-4-2-15,-28-1-6 0,3 0 3 16,2-1-29-16,2-1-9 0,1-2-1 16,-3-2 2-16,0-1-2 0,-3-1 1 15,-4-1-1-15,-3-3 1 0,-6 0 1 16,-7 1 1-16,-2 1-3 0,-3 2-1 15,-8 4 1-15,-5 3 13 0,-2 3 8 16,-3 3 6-16,-3 2 11 0,1 5-2 16,-3 3-12-16,4 3-11 0,1 3-3 15,4 1 1-15,3 3 2 0,4 1-2 16,4 0-3-16,4 1-4 0,2-1-4 16,6-1 0-16,4-2-17 0,7-3-18 15,2-1-25-15,3-4-20 0,2-5-41 16,5-2-39-16,10-3-72 0,-3-4-90 31,-6-1-96-31</inkml:trace>
  <inkml:trace contextRef="#ctx0" brushRef="#br0" timeOffset="110975.756">28640 13109 235 0,'0'0'238'0,"0"0"-149"0,0 0 4 16,0 0 9-16,0 0-34 0,0 0-1 15,-2 3 0-15,-3 1-10 0,1 4-26 16,-4 1-19-16,0 2 2 0,-2 1 12 16,-1 1-3-16,2 1 4 0,1 0-2 15,2-1-10-15,5-1-15 0,1 0-3 16,3-3-6-16,6 0-7 0,1-4 4 15,1-2 9-15,2-3 3 0,3 0 1 16,-2-4 1-16,1-2 1 0,-1-2 0 16,-2-1 4-16,-1-2 3 0,-3 0 12 15,-1-2 11-15,-2 1 0 16,1 0-6-16,-3 1 1 0,-2 2 4 16,1 1-2-16,-2 2-8 0,0 2-9 15,-2 1-6-15,0 2-6 0,-1 1 0 16,-2 3-1-16,1 3 1 0,2 2-1 15,0 3-1-15,2 4 1 0,0 3 2 16,4 3 2 0,4 4-2-16,-2 4-2 0,2 6-13 15,0 10-15-15,0 6-10 0,-2 0-12 16,-4-4 22-16,-1-10 6 0,-1-9-55 16,-1-7 77-16,-2-4 3 0,-4-3-3 15,-1 0 0-15,-3 0 28 0,-4-1 13 16,-1-4 0-16,-2-4 44 0,0-4-18 15,-3-1 50-15,2-2-1 0,3-4-10 16,1-2-8-16,5-1-25 0,0-2-38 16,7-1-17-16,2-1-4 0,1-3-9 15,6 0-5-15,5 1-1 0,3-1-6 16,1 2-12-16,3 2-9 0,2 1-10 16,2 1-12-16,0 1-16 0,2-1-39 15,-1 1-52-15,5-2-44 0,7-3-52 16,-5 2-80-16,-5 2-161 0</inkml:trace>
  <inkml:trace contextRef="#ctx0" brushRef="#br0" timeOffset="111178.869">29075 13167 1057 0,'0'0'230'0,"0"0"-194"0,0 0 13 16,-29 16 36-16,21-7-22 0,1 3 1 16,0-1 12-16,4 4-35 0,2 1-31 15,1-1-10-15,2 1-11 0,5-2-66 16,1 0-78-16,8 3-73 0,-2-6-124 16,0-4-237-16</inkml:trace>
  <inkml:trace contextRef="#ctx0" brushRef="#br0" timeOffset="111319.472">28996 12981 1240 0,'0'0'76'0,"0"0"-73"0,0 0-3 16,0 0 0-16,0 0-9 0,0 0-49 16,0 0-32-16,0 0-201 15,-20-28-144-15</inkml:trace>
  <inkml:trace contextRef="#ctx0" brushRef="#br0" timeOffset="111694.5">29238 13142 841 0,'0'0'204'0,"0"0"-191"0,0 0-8 15,0 0 68-15,0 0-6 0,0 0 48 16,0 0-40-16,0 0-4 0,0 0-33 15,22 136-36-15,-17-120 1 16,1-3-3-16,0-2 0 0,-3-3 0 16,0-3 0-16,-2-2 1 0,-1-1 1 15,0-2 2-15,0-2 18 0,-1-3 22 16,1-4 20-16,0-3 3 0,0-3-9 16,4-3-20-16,4-4-20 0,5-2-11 15,2 0-7-15,3 1 0 0,0 2-2 16,0 4-1-16,-2 4-2 0,-2 5 1 15,0 3 0-15,-2 5-1 0,-3 1 3 16,-2 8 2-16,0 2 3 16,0 4 7-16,-3 4 8 0,1 1-13 15,-1 1-1-15,0 1-4 0,0-1-1 16,-1-2-31-16,1 0-55 0,0-3-31 16,-2 0-30-16,3 0-76 0,-3-4-81 15,0-2-164-15</inkml:trace>
  <inkml:trace contextRef="#ctx0" brushRef="#br0" timeOffset="112147.53">29933 12878 432 0,'0'0'109'0,"0"0"-54"16,0 0 21-16,-10-2 35 0,5 8-7 15,1 4 17-15,-3 5-5 0,-1 3-21 16,-3 8-21-16,2 7-14 0,0 6-11 16,7 4-16-16,1-2-9 0,3-11-11 15,3-8-6-15,1-4-7 0,2 2-7 16,4 1-44-16,3 0-22 0,2-3-17 15,2-3-3-15,-1-6 22 0,2-4-39 16,10-7-85-16,-5-3-82 0,-2-3-136 16</inkml:trace>
  <inkml:trace contextRef="#ctx0" brushRef="#br0" timeOffset="112428.797">30192 12732 607 0,'0'0'309'0,"0"0"-183"0,0 0-38 16,0 0 40-16,0 0-38 0,0 0-44 15,0 0 13-15,0 0 5 0,81 62-7 16,-23-12-17-16,3 8-2 0,-6 3-13 16,-15-5-15-16,-15-7-6 15,-10-3-4-15,-9-5 0 0,-9-3-3 16,-12-2 1-16,-5-9-4 0,-2-6 3 15,-9-2 3-15,-9-5 2 0,-6 2 1 16,-5-4 1-16,7-6 3 0,14-3-4 16,8-3-3-16,6 0-1 0,5 0-25 15,2 0-39-15,1 0-38 0,4 0-61 16,10-3-80-16,2 0-191 0</inkml:trace>
  <inkml:trace contextRef="#ctx0" brushRef="#br0" timeOffset="112913.175">30714 12813 711 0,'0'0'296'16,"0"0"-296"-16,0 0-30 0,-2-12 27 16,1 12 3-16,1 0-22 0,-1 5-39 15,1 8-110-15,2 1-135 0</inkml:trace>
  <inkml:trace contextRef="#ctx0" brushRef="#br0" timeOffset="113172.414">30713 13146 988 0,'0'0'102'15,"0"0"-92"-15,0 0 92 0,0 0 13 16,0 0-9-16,0 0-19 0,0 0-1 16,0 0-37-16,0 0-37 0,75 100 2 15,-62-84 7-15,0 2-17 0,-8 0 2 16,-4 2 1-16,-3 1-7 0,-8 3 0 15,-4 1 1-15,-6 2-1 0,-2 0-10 16,-2-1 3-16,0-3-12 0,1-1-48 16,4-6 62-16,2-2-60 0,4-3 48 15,2-4-33-15,3-6-119 0,1-1-82 16,3-2-305-16</inkml:trace>
  <inkml:trace contextRef="#ctx0" brushRef="#br0" timeOffset="131468.231">17340 16766 70 0,'0'0'550'0,"0"0"-454"0,-6-12-26 15,4 7 16-15,0 2 40 0,1-2-29 16,1 4-27-16,0-1-9 0,0 1-8 16,0 1-19-16,0 0-32 0,0 2-2 15,2 5-5-15,3 3 5 0,2 6 10 16,2 6-1-16,4 10 1 0,2 15 4 15,0 17 1-15,0 5-1 0,-5-1 1 16,-5-10-3-16,-2-15-12 0,-1-11 4 16,-2-10 0-16,0-8 15 0,0-2 4 15,-2-2-9-15,1 2-8 0,1-3 8 16,0-4-1-16,0-3 21 0,0-2 2 16,-1 0 9-16,1-7 6 0,-1-3-1 15,0-8-22-15,1-5-22 0,0-12-6 16,0-12 0-16,1-11 3 0,2-6-3 15,1-1-2-15,0 5-1 0,2 6 0 16,6 6 1-16,-1 7 2 0,3 11-3 16,-1 8 1-16,0 8-1 0,0 3-2 15,4 1 4-15,1 2-2 0,4 3-6 16,-2 5-1-16,2 7 0 0,-4 7 4 16,0 8 3-16,0 3 0 0,-4 4 3 15,1 6-2-15,-4 5 2 0,-2-3-2 16,-2-7 1-16,-6-7-4 0,-1-7 3 15,0-2 2-15,0-1 0 0,0-5 1 16,0-3 1-16,0-5 3 0,2 0 3 16,0-7 0-16,1-4 1 0,2-5 0 15,1-8-6-15,2-4 0 0,3-7-3 16,2-6 2-16,4-4-2 0,-1 4 0 16,0 12-3-16,-7 9 1 0,0 9 2 15,3 1 6-15,-2 3-3 0,3 2 0 16,-3 5-3-16,1 8 3 15,1 9-2-15,0 6 9 0,-1 14 3 0,1 12-4 16,-3 17 2-16,-2 3 1 0,-3-3-3 16,-4-6-7-16,0-16-2 0,0-4 0 15,0-12-6-15,-2-7-6 0,2-7-27 16,0-5-40-16,0 2-38 0,0-1-64 16,0-6-78-16,2-4-111 0,-1-4-178 15</inkml:trace>
  <inkml:trace contextRef="#ctx0" brushRef="#br0" timeOffset="132105.881">18176 16859 740 0,'0'0'146'0,"-2"1"-118"0,2 0 0 0,0 0 28 15,0 2 4-15,4-1-16 0,-1 4 16 16,3 4 5-16,-1 3-36 0,0 4-21 16,0 4 2-16,-1 2 12 15,0 3 3-15,2-3 3 0,0 2-12 16,2-2-7-16,0-4-9 0,2-2 1 15,0-3 2-15,0-5-1 0,-1-4 2 16,4-5 8-16,-3-1 7 0,3-9-3 0,0-4-8 16,0-6-6-16,0-4-1 0,-2-3 1 31,1-3 1-31,-3-6 1 0,1-7 14 16,-2 3 13-16,-3 7 3 0,-2 6-5 15,-2 10-7-15,0-1-2 0,0 1 11 16,-1 7 5-16,0 4 4 0,0 1-4 15,0 5-17-15,0 5-19 16,0 4-18-16,3 5 8 0,2 9 10 16,2 11 0-16,6 17 0 0,0 21-1 15,1 10-11-15,-4 5-43 0,-5-1-21 16,-2-7-16-16,-3-5-30 0,-5-3 55 16,-3-4-24-16,-3-7 53 0,-3-6 38 15,-3-7 12-15,-1-10 7 0,1-9-14 16,1-10 3-16,4-9 62 0,2-5 27 15,-3-4-17-15,0-3 7 0,-1-6-9 16,3-9-23-16,3-5-21 0,4-12-24 0,4-13-2 0,6-6 3 16,6-4 6-16,6 9-4 0,2 7 3 15,2 7-7-15,-1 6 1 0,-3 7 0 16,-2 4 4-16,-1 5-6 0,3 1-1 16,0 1-7-16,4-2-1 15,-4 6-30-15,1 4-42 0,-4 1-61 16,9 2-77-16,-3 0-143 0,-7 1-250 15</inkml:trace>
  <inkml:trace contextRef="#ctx0" brushRef="#br0" timeOffset="132371.462">18882 17131 829 0,'0'0'433'0,"0"0"-374"16,0 0-27-16,18 6-32 0,-2-6 101 16,4 0 21-16,4-1-43 0,1-3-36 15,2 2-29-15,2-3-14 0,0 3-41 16,1-2-52-16,0 3-60 0,8-1-100 15,-6-2-140-15,-4 1-279 0</inkml:trace>
  <inkml:trace contextRef="#ctx0" brushRef="#br0" timeOffset="132746.761">19567 16430 1393 0,'0'0'146'0,"0"0"-106"0,0 0-16 16,0 0-19-16,0 0 24 0,0 0 5 16,42 54 11-16,-36-13 5 0,2 13 0 15,-1 9-13-15,0 3-12 0,-2-1-6 16,-3-1 1-16,-2 1-5 0,0-3-6 16,0-5-6-16,-5-6-3 0,2-8-16 15,-2-7-35-15,2-9-43 0,0-10-68 16,3-4-34-16,-1-6-80 0,0-1-178 15</inkml:trace>
  <inkml:trace contextRef="#ctx0" brushRef="#br0" timeOffset="132918.624">19821 16780 1452 0,'0'0'183'16,"0"0"-144"-16,0 0-19 0,0 0-9 15,0 0-4-15,0 0-4 0,0 0-1 16,0 0-2-16,21 361-42 0,-17-334-97 16,6-6-105-16,-2-9-172 0,0-7-326 15</inkml:trace>
  <inkml:trace contextRef="#ctx0" brushRef="#br0" timeOffset="133028.045">19980 16620 657 0,'0'0'260'16,"0"0"-260"-16,0 0-356 0,0 0-164 15</inkml:trace>
  <inkml:trace contextRef="#ctx0" brushRef="#br0" timeOffset="133561.147">20417 16736 533 0,'0'0'562'0,"0"0"-365"0,0 0-118 15,0 0-16-15,0 0 15 0,0 0 23 16,0 0-55-16,-32-13-20 0,18 18-3 15,-1 3-15-15,1 3-6 0,-5 0-2 16,1 3 0-16,2 1 1 0,0 1 1 16,2 0 2-16,5 1-1 0,0-1 0 15,5 0 0-15,4-1 0 0,1 1 0 16,6 0 2-16,7 3-2 0,2-2 0 16,4 3-2-16,2-1-1 0,-4-2 0 15,2 0-2-15,-1 0 0 0,-7-2 1 16,-3-1 0-16,-5 0-1 0,-2-1 2 15,-4 1 2-15,-4-2 6 0,-5 0-2 16,-3-2 13-16,-2-2-10 16,-1-2-5-16,-1-3-4 0,-2-1-13 15,5-2-38-15,-1-3-51 0,5-3-15 16,1-3-36-16,6-18-103 0,1 4-156 16</inkml:trace>
  <inkml:trace contextRef="#ctx0" brushRef="#br0" timeOffset="133748.603">20693 16375 743 0,'0'0'597'0,"0"0"-479"16,0 0-99-16,0 0 20 0,0 0 23 16,0 0 7-16,0 0-13 0,-27 366-24 15,16-305-23-15,-5 0-9 0,2-4-89 16,-1-6-113-16,2-11-64 0,5-15-207 15</inkml:trace>
  <inkml:trace contextRef="#ctx0" brushRef="#br0" timeOffset="133904.874">20567 16734 1137 0,'0'0'424'0,"0"0"-246"16,0 0-154-16,0 0 3 0,0 0-8 15,0 0 5-15,0 0 9 0,0 0 4 16,118-28-37-16,-104 31-8 0,2 0-89 16,-3 1-58-16,0 0-63 0,4 2-68 15,-4 1-59-15,-1-4-181 0</inkml:trace>
  <inkml:trace contextRef="#ctx0" brushRef="#br0" timeOffset="134174.143">21226 17216 1395 0,'0'0'252'0,"0"0"-120"0,0 0-123 16,0 0 6-16,0 0-12 0,0 0 6 16,0 0-9-16,-55-2-51 0,50 3-24 15,1 1-85-15,3 1-145 0,1-3-306 16</inkml:trace>
  <inkml:trace contextRef="#ctx0" brushRef="#br0" timeOffset="134986.672">21729 16623 996 0,'0'0'183'0,"0"0"-146"16,0 0 26-16,0 0-32 0,-25-46 8 16,24 42 19-16,1 4 6 0,0 1-20 15,0 5-19-15,3 8-22 0,2 7 3 16,8 18 9-16,2 15 7 0,3 17 2 15,0 8-3-15,-6-8-7 0,-6-8-7 16,-5-14 5-16,-1-7-8 0,-1-7-3 16,-5-7 1-16,4-8 2 0,-1-7 0 15,0-6 0-15,1-5-4 0,2 1 0 16,0-3-10-16,2-6-3 0,6-8 6 16,2-7 7-16,7-13 5 0,8-12-5 15,10-5 0-15,4-3-1 0,-1 12 1 16,-3 13 3-16,-10 11 12 0,-4 10-15 15,-6 6 0-15,-5 2-5 0,4 1 2 16,-3 5-6-16,-1 5 1 0,-1 4 3 16,-9 2 3-16,0 5 2 0,-6 1 3 15,-5 0 1-15,-5-1 4 0,-5-2 3 16,-2-2-2-16,-1-2-4 0,1-4-5 16,0-1-12-16,1-3-23 0,3-2-32 15,2-1-57-15,-2-4-106 16,9-1-138-16,2 0-244 0</inkml:trace>
  <inkml:trace contextRef="#ctx0" brushRef="#br0" timeOffset="135446.298">22240 17042 921 0,'0'0'307'16,"0"0"-177"-16,0 0-88 0,7 0-27 15,-2-1 12-15,2 0 16 0,1-2 24 16,2 0-23-16,2-1-5 0,-1-2-18 16,0 1-16-16,2-2-5 0,-2 0-2 15,0-3-7-15,-2-1 2 0,-1-2 1 16,-1-1 1-16,-4-1 4 0,0-3 0 16,-3 2-2-16,-3-2 3 0,-2 3 0 15,-1 2 0-15,-1 5 3 0,1 3 3 16,-5 4-6-16,2 2-2 0,-1 8-2 15,-2 5 3-15,-1 7-1 0,0 8 2 16,2 9 4-16,3-3 5 0,2-3 0 16,6-5-2-16,1-8-7 0,6 4-2 15,4 0-23-15,4-2-35 0,3-3-39 16,4-3-40-16,0-3-29 0,6-3-59 16,-2-4-138-16,-7-3-187 0</inkml:trace>
  <inkml:trace contextRef="#ctx0" brushRef="#br0" timeOffset="135920.799">22852 16784 726 0,'0'0'437'0,"0"0"-328"16,0 0-100-16,0 0 3 0,0 0 26 16,0 0 5-16,-42 24-5 0,33-15-5 15,0 3-19-15,-1 3-14 0,1 3-2 16,-1 5-2-16,2 3 3 0,3 3-3 16,-2 1 1-16,5-1 3 0,2-2-6 15,2-2 1-15,5-2-13 0,3-6-10 16,1-2-9-16,0-4-1 0,2-6 7 15,1-5 12-15,-1-4 16 0,-2-5 3 16,3-7 4-16,-5-3 6 0,1-2 16 16,-1-2 24-16,-1-1 10 0,-3 3-8 15,-2 1-13-15,-1 5-9 0,-1 3-2 16,-1 4 8-16,0 7 0 0,0 2-16 16,-1 10-20-16,-1 5-4 0,-1 13 4 15,0 12 0-15,-2 15 1 0,-3 5 1 16,-1-3 0-16,-4-4-2 0,-4-10-6 15,1-2-24-15,-3-4 30 0,3-9 5 16,4-6-5-16,2-8 0 0,2-2 0 16,-1-4 0-16,1-2-21 0,0-3-20 15,1-8-79-15,4-21-98 0,3 0-150 16,0-4-318-16</inkml:trace>
  <inkml:trace contextRef="#ctx0" brushRef="#br0" timeOffset="136108.27">23158 16883 1380 0,'0'0'163'0,"0"0"-140"16,0 0-13-16,0 0 21 0,0 0 22 16,-30 155-9-16,27-128-10 0,-2-2-34 15,3-4-22-15,1-3-97 0,1-4-97 16,0-5-158-16,0-8-394 0</inkml:trace>
  <inkml:trace contextRef="#ctx0" brushRef="#br0" timeOffset="136252.576">23354 16599 1427 0,'0'0'296'15,"0"0"-178"-15,0 0-118 0,0 0-14 16,0 0-35-16,0 0-48 0,0 0-14 15,0 0-22-15,0 0-59 0,-38 57-165 16,35-43-223-16</inkml:trace>
  <inkml:trace contextRef="#ctx0" brushRef="#br0" timeOffset="136666.007">23433 16913 1027 0,'0'0'383'0,"0"0"-237"16,0 0-116-16,0 0-23 0,0 0-4 16,0 0 6-16,0 0 13 0,22 64 15 15,-16-41-2-15,-4 2-22 16,1-2-9-16,-1-1-4 0,-1-2 0 15,1-5-6-15,-2-2 2 0,0-6 3 32,2-3 1-32,1-4 4 0,0-4 16 15,3-5 5-15,5-6-5 0,-1-5 15 16,5-5-25-16,3-8 0 0,4-5 16 16,0 2 3-16,-6 5 1 0,3 7 4 15,-5 7-6-15,2 1 1 0,2 3 9 16,-3 4-34-16,-2 5-4 0,-4 4 0 15,-1 9 0-15,0 3 0 0,-3 5 0 16,2 5 0-16,-2 2 0 0,-2 0 0 16,-1-1-83-16,1 1-78 0,-1 5-96 15,1-7-119-15,0-4-213 0</inkml:trace>
  <inkml:trace contextRef="#ctx0" brushRef="#br0" timeOffset="136915.617">24395 16424 1240 0,'0'0'370'0,"0"0"-272"0,0 0-98 16,0 0-17-16,0 0 0 0,0 0 17 15,-52 29 10-15,36 8 28 0,-2 17 2 16,0 15-17-16,4 4-9 0,6-4-2 15,5-9 0-15,3-10-12 0,1-6-7 16,4-2-37-16,0-5-7 0,4-10-20 16,-4-8-12-16,3-6-45 0,6-5-51 15,2-2-112-15,3-5-211 0</inkml:trace>
  <inkml:trace contextRef="#ctx0" brushRef="#br0" timeOffset="137181.261">24809 16231 1129 0,'0'0'231'0,"0"0"-162"0,0 0-35 16,0 0-9-16,0 0 6 0,0 0 6 15,0 0 28-15,-57 256 17 0,73-182-9 16,6-1-17-16,-3-2-13 0,-4 2-13 15,-9 3-21-15,-6-1-4 0,-5-7-5 16,-6-10 0-16,-3-12 5 0,1-14 13 16,1-12 10-16,4-8-28 0,1-9-5 15,-1 0-62-15,-2-4-84 0,-5-19-127 16,1-1-175-16,3-4-419 0</inkml:trace>
  <inkml:trace contextRef="#ctx0" brushRef="#br0" timeOffset="137587.48">25214 16240 1377 0,'0'0'183'0,"0"0"-115"0,0 0-42 16,0 0-25-16,0 0-1 0,9 9-34 16,-4-5-10-16,-2 3-23 0,5 4-37 15,2 9-92-15,-1-3-129 0,-1 1-281 16</inkml:trace>
  <inkml:trace contextRef="#ctx0" brushRef="#br0" timeOffset="138275.178">25103 16263 696 0,'0'0'226'15,"0"0"-137"-15,0 0-34 0,0-1-24 16,0 4 7-16,0 5-5 0,0 4 33 16,3 5 21-16,1 7-4 0,3 9-10 15,6 12 1-15,7 18-12 0,6 4-5 16,3 3-6-16,-3 1-8 0,-7-6-4 16,-6 4-5-16,-6-2-12 0,-7-5-1 15,-9-5-11-15,0-5-2 0,-7-8 3 16,0-3 19-16,-3-8 12 0,3-10-12 15,2-8-21-15,1-2-9 0,-7 0-35 16,-1-1-42-16,-4-1-79 0,-7-5-84 16,2-1-118-16,5-5-251 0</inkml:trace>
  <inkml:trace contextRef="#ctx0" brushRef="#br0" timeOffset="139040.861">17168 16439 915 0,'0'0'195'0,"0"0"-107"15,0 0-16-15,0 0-2 0,0 0 9 16,-26 29-10-16,9-2 4 0,-6 15 12 16,-7 19-11-16,-2 11-25 0,4 7-10 15,7 6 4-15,3 1-3 16,9 5 1-16,3-4-2 0,6-5-4 15,6-10 1-15,7-7-31 0,7-11-5 16,4-6 0-16,2-8 0 0,-1-12 0 16,-3-7 0-16,-2-10 0 0,-2-5-26 15,4-2-91-15,11-9-104 0,-4-4-98 16,-5-6-292-16</inkml:trace>
  <inkml:trace contextRef="#ctx0" brushRef="#br0" timeOffset="139606.871">16507 16601 380 0,'0'0'222'0,"0"0"-108"0,0 0 12 16,10-24 1-16,-8 22 19 0,-2 2-25 16,1 1-35-16,0 6-17 0,2 4 5 15,1 6 3-15,2 7-7 0,2 11-8 16,4 13-15-16,2 9-20 0,1 6-11 16,-1-4-9-16,-2-10-3 15,-2-9-4-15,-3-10-14 0,-1-7-38 16,-1-8-65-16,-2-5-65 0,-1 0-114 15,-1-3-153-15</inkml:trace>
  <inkml:trace contextRef="#ctx0" brushRef="#br0" timeOffset="139800.758">16332 16801 942 0,'0'0'47'0,"0"0"-33"0,0 0 2 16,0 0-6-16,0 0 54 0,0 0 14 15,0 0 14-15,104 15-16 0,-59-9-44 16,7-3-13 0,2 1-12-16,-6-4-7 0,-2-4-12 15,-5-2-71-15,-1-2-80 0,0-5-68 16,-9 3-123-16,-11-3-145 0</inkml:trace>
  <inkml:trace contextRef="#ctx0" brushRef="#br0" timeOffset="139960.146">16962 16568 936 0,'0'0'134'0,"0"0"-88"0,0 0 20 16,0 0 13-16,0 0 19 0,0 0-34 15,0 0-3-15,0 0-17 0,0 0-22 16,-289 340-14-16,250-284-8 0,6-7-2 16,0-6-44-16,0-6-56 0,-1-4-76 15,9-9-93-15,3-9-171 0</inkml:trace>
  <inkml:trace contextRef="#ctx0" brushRef="#br0" timeOffset="140169.565">16402 16717 851 0,'0'0'166'0,"0"0"-96"15,0 0-37-15,0 0-21 0,0 0 73 16,0 0 14-16,0 0-8 0,0 0-6 15,91 96-12-15,-57-69-15 0,8 5-7 0,9 4-5 16,-1 5-18-16,-8-9-17 0,-11-7-10 16,-14-9-2-16,-1-2-68 0,1 2-77 15,9 2-105-15,-4 0-144 0</inkml:trace>
  <inkml:trace contextRef="#ctx0" brushRef="#br0" timeOffset="145163.858">17511 18231 596 0,'0'0'255'0,"0"0"-143"0,0 0-47 0,0 0-23 16,-9-2 46-16,8 2-8 0,1 0-19 16,0 0-10-16,0 1-7 15,1 3-23-15,3 6-14 0,2 4 2 16,4 13 8-16,0 13 13 0,2 11 7 15,-3 4 3-15,-3-6-14 0,-4-12-10 16,0-11-6-16,-2-9-3 0,0-2-5 16,0 0-1-16,-1 1 4 0,0-3-2 15,0-7-1-15,0-3 6 0,0-4 15 16,0-7 24-16,-1-6-25 0,-1-8 3 16,1-10-15-16,1-11-10 0,1-11-1 15,4-4 1-15,4 4 0 0,3 6-1 16,0 11 0-16,2 4-1 0,-1 5 2 15,0 10 2-15,-2 5 4 0,0 5 3 16,3 2 2-16,2 3-7 0,2 3 1 16,0 10 0-16,-1 7 8 0,1 5-6 15,-1 5-7-15,0 6 1 0,-5-2 9 16,-2 1-6-16,-2-1-2 0,-3-5-1 16,-1 2-1-16,-1-4-4 0,0-4 0 15,-2-3-1-15,0-6-1 0,1-5-2 16,1-3 5-16,-1-3 3 0,1-6 7 15,1-7 7-15,3-6-7 0,1-3-3 16,-1-6-1-16,4-7 1 16,4-6-4-16,2-5 6 0,-1 5 7 15,-2 9-1-15,0 12 1 0,-2 8 2 16,0 0 1-16,3 1 6 0,0 3-6 16,1 7-2-16,-1 2-6 0,1 10-2 15,0 4 4-15,0 6 0 0,0 2-2 16,-1 4-4-16,-1 1-2 15,-2 1-1-15,-1 1-1 0,-1 1 0 16,-4-2-9-16,1-1-16 0,0-4-26 16,-3-2-40-16,0-4-59 0,2-6-78 15,-2-5-109-15,1-7-186 16</inkml:trace>
  <inkml:trace contextRef="#ctx0" brushRef="#br0" timeOffset="145752.452">18426 18081 664 0,'0'0'60'0,"0"0"-60"0,0 0-87 16,-42 81 87-16,33-54 126 0,0-2-9 15,4-1-23-15,2-3-20 0,3 0-21 16,0-3-9-16,3-1 1 0,3-2 6 15,4-3 5-15,1 0-5 0,4-6-15 16,1-1-5-16,2-3-1 0,1-2-11 16,-1-4 31-16,-1-4 8 0,0-4-11 15,-4-1-7-15,-1-3 1 0,-2-2-19 16,-2-1-1-16,-1-2 8 0,-3-2-9 16,-2 0 8-16,0 1 0 0,-2 1-8 15,0 3-7-15,0 2-4 0,-2 2-3 16,1 7 0-16,1 2-1 0,-1 4-1 15,1 1-4-15,0 6-13 0,2 5 2 16,3 5 8-16,2 4 3 0,2 4 1 16,2 3 0-16,0 3 0 0,3 10-1 15,1 9-2-15,0 10-9 0,-3-2-16 16,-8-5-5-16,-4-7-3 0,-3-10 3 16,-3-4-8-16,-2-7-2 0,-1-6 4 15,-2-4 9-15,-3 0 13 0,-3 0 16 31,-3 0 14-31,1-5 25 0,-2-3-7 0,1-5 28 0,2-1 10 0,1-5-33 16,4-5-4-16,3-4-28 0,5-2 32 16,2-4 0-16,3-4-9 0,8-1-3 15,5-3-10-15,4 1-4 0,6 2-7 16,2 1-3-16,4 3-1 0,-1 2-1 16,1 3-3-16,-1 5-16 0,-1 3-40 15,-6 2-51-15,2 3-29 0,-2 1-18 16,-1-1-43-16,6-2-64 0,-4 0-110 15,-6-1-146-15</inkml:trace>
  <inkml:trace contextRef="#ctx0" brushRef="#br0" timeOffset="146174.483">18944 18342 973 0,'0'0'311'0,"0"0"-206"16,-18 7-96-16,13-6-2 0,3 1 9 15,2-1 50-15,0 0 22 0,5-1 2 16,4 1-16-16,2 0-30 0,8 2-12 15,6 1 7-15,5 0 9 0,-1 0-14 16,5 1-24-16,-1-3-10 0,-2 1-27 16,-1-3-49-16,0 0-48 0,-1-1-63 15,14-9-61-15,-6 1-110 16,-6-3-222-16</inkml:trace>
  <inkml:trace contextRef="#ctx0" brushRef="#br0" timeOffset="146518.21">19457 17801 1210 0,'0'0'215'0,"0"0"-156"16,0 0-59-16,0 0 0 0,0 0 4 15,0 0 58-15,43 60 27 0,-32-26-14 16,0 16-22-16,-1 19-29 0,-4 12-13 16,-2 0-6-16,-3-2 0 0,-1-11 6 15,-3-6-11-15,0-7-28 0,1-15-16 16,2-15-17-16,0-9-15 0,0-12-72 15,0-3-162-15,2-1-253 16</inkml:trace>
  <inkml:trace contextRef="#ctx0" brushRef="#br0" timeOffset="146721.335">19862 18259 980 0,'0'0'304'0,"0"0"-232"0,0 0-63 16,0 0-8-16,0 0 2 0,0 0 22 16,0 0 14-16,8 154-39 0,-3-147-45 15,4-7-80-15,4-14-48 0,-2-4-85 16,3-4-229-16</inkml:trace>
  <inkml:trace contextRef="#ctx0" brushRef="#br0" timeOffset="146861.984">19942 17941 1281 0,'0'0'125'0,"0"0"-114"0,0 0-11 16,0 0-7-16,0 0 7 0,0 0 9 15,0 0-9-15,0 0-34 16,0 0-48-16,-176 14-91 0,171-7-106 15,2-1-151-15</inkml:trace>
  <inkml:trace contextRef="#ctx0" brushRef="#br0" timeOffset="147300.823">20214 18029 1064 0,'0'0'169'16,"0"0"-117"-16,0 0-42 0,0 0-2 15,0 0 31-15,0 0 23 0,0 0-3 16,0 0-13-16,-109 55-25 0,97-48-13 16,2-1-1-16,4 0 8 0,-1-2 10 15,3 1-3-15,4 0-11 0,0 1 1 16,6 2-5-16,4 1-3 0,4 3-2 15,5 2-1-15,3 2-1 0,3 3 1 16,2-3-4-16,0 5 2 0,2-3-11 16,-1 0 9-16,-1-1 3 0,-4-1 3 15,-4-2-1-15,-6-2 17 16,-3-2-1-16,-7 1 10 0,-3-2 13 16,-3 2 2-16,-6-2 1 0,-3-1-21 15,-7-1 1-15,-1-4-24 0,-3-2-8 16,-4-1-24-16,1-3-15 0,2-2-6 15,0-1-16-15,5-2-7 0,0-2-11 32,5-1-16-32,0-1-21 0,6-2-21 15,6-12-44-15,2 4-90 0,5 0-183 16</inkml:trace>
  <inkml:trace contextRef="#ctx0" brushRef="#br0" timeOffset="147503.945">20558 17794 1236 0,'0'0'154'0,"0"0"-103"0,0 0-31 15,0 0 3-15,0 0 27 0,34 311 23 16,-26-247-7-16,-3-10-41 0,-1-4-25 15,1-8-44-15,-1-4-10 0,1-10-44 16,-1-5-124-16,-1-9-128 0,0-7-356 16</inkml:trace>
  <inkml:trace contextRef="#ctx0" brushRef="#br0" timeOffset="147660.212">20558 18144 931 0,'0'0'538'0,"0"0"-476"0,0 0-62 16,0 0-34-16,0 0 34 0,0 0 30 16,0 0 23-16,0 0-22 0,45 7-31 15,-25-7-49-15,0 0-101 0,7-3-63 16,-4 0-46-16,-4-2-157 0</inkml:trace>
  <inkml:trace contextRef="#ctx0" brushRef="#br0" timeOffset="147878.945">20926 18307 1432 0,'0'0'216'15,"0"0"-128"-15,0 0-54 0,0 0-6 16,0 0-1-16,0 0-15 0,0 0-12 15,0 0-49-15,-2 5-88 0,8-11-82 16,-1-1-120-16,-2 1-233 0</inkml:trace>
  <inkml:trace contextRef="#ctx0" brushRef="#br0" timeOffset="148894.884">21489 17865 890 0,'0'0'114'0,"0"0"-46"0,0 0-4 16,0 0-26-16,0 0 44 0,-10-20 1 15,10 21-27-15,1 6-22 0,7 6 16 16,0 9 17-16,5 14-7 0,4 19-8 15,5 18-2-15,-3 4-17 0,-5-5-12 16,-6-10 8-16,-6-13-6 0,-1-7-9 16,-1-11 13-16,0-8-13 0,0-9-5 15,-1-3-2-15,1-3-3 0,0-2-4 16,-2-2 0-16,2-4-8 0,0-4 7 16,2-9 1-16,1-5 1 15,5-14-1-15,4-10-6 0,3-8-7 16,3 0 4-16,-1 4 9 0,-5 14 0 15,-4 9 2-15,-2 8-2 0,2 4-1 16,-3 1 0-16,3 2-2 0,0 2 1 16,-2 6 1-16,2 2 0 0,-2 8 1 15,2 5 0-15,-1 5 2 0,2 3 2 16,-1 3 6-16,3 0 4 0,0-1 0 16,1 1-2-16,4-3 2 0,-1-2-2 15,2 0 0-15,2-5-3 0,0-1 0 16,0-3-6-16,0-2 1 0,-2-4-4 15,-1-3-2-15,-1-2-13 16,-3-2-6-16,1-6 7 0,-1-3 0 16,-2-4 6-16,-2-4-1 0,1-2 3 15,-4-3 5-15,-4 1 1 0,1-3 4 16,-2 3 4-16,0 0 3 0,0 3-6 16,0 4-2-16,-2 4-2 0,-1 6 8 15,-2 2 4-15,2 3-9 0,-3 6-4 16,0 6-5-16,1 4-1 0,2 6 2 15,-1 10 4-15,3-2 0 0,1-1 0 16,6 1 0-16,4-8-35 0,4 1-82 16,10-1-118-16,-2-6-129 15,0-7-270-15</inkml:trace>
  <inkml:trace contextRef="#ctx0" brushRef="#br0" timeOffset="149363.868">22435 18168 839 0,'0'0'308'0,"0"0"-228"0,-43 19-76 16,27-11 0-16,2 3 14 0,1 0 35 15,4 6 9-15,4 1-4 0,2 2-11 16,3 1-22-16,0 1 0 0,8-1 1 16,2-2 3-16,3-4-6 0,3-3-6 15,5-4-16-15,1-6-1 0,3-2-16 16,-2-5-3-16,0-6-4 0,-1-4 4 16,-3-3 4-16,-3 0 8 0,-2-4 4 15,-5 0 3-15,-1-1 12 0,-3 0 9 16,1 1 6-16,-4-1 10 0,-2 2 7 15,0 5 6-15,0 3-8 16,-2 4-8-16,-2 5 0 0,4 4-4 16,0 3-17-16,0 5-11 0,0 6 0 15,0 6 9-15,0 3 14 0,0 2 9 16,4 0-11-16,-1-2-3 0,4-2-11 16,-1-2-4-16,2-3-5 0,3-3-33 15,-1-2-58-15,1-4-64 0,3-3-47 16,5-7-41-16,-3-3-77 0,1-3-168 15</inkml:trace>
  <inkml:trace contextRef="#ctx0" brushRef="#br0" timeOffset="149613.891">23033 18095 1171 0,'0'0'157'0,"0"0"-135"0,0 0-5 16,0 0 21-16,0 0 30 0,0 0 3 16,-150 72-1-16,133-52-17 0,4 1-30 15,5 2-17-15,3-2 16 0,5 2-8 16,5-3-8-16,5-2 13 0,5-2-12 16,3-5-7-16,6-4-3 0,1-3-26 15,0-4 5-15,1-1-29 16,-1-6-20-16,-2-3-24 0,-1-4-47 15,-2-4-57-15,0-13-58 0,-3 5-113 16</inkml:trace>
  <inkml:trace contextRef="#ctx0" brushRef="#br0" timeOffset="149848.249">23030 17780 828 0,'0'0'321'15,"0"0"-210"-15,0 0-80 0,0 0-19 16,0 0 32-16,0 0 14 0,0 0 22 16,0 0 10-16,3 51-5 0,5-26-16 15,2 11-25-15,2 12-13 0,1 12-1 16,1 4-9-16,-6-2-3 0,-3-8-8 16,-2-13-10-16,-1-11-6 0,1-8-50 15,-3-8-76-15,4-4-33 0,1-3-102 16,0-3-155-16,1-4-270 0</inkml:trace>
  <inkml:trace contextRef="#ctx0" brushRef="#br0" timeOffset="151456.249">23455 17881 984 0,'6'-6'169'0,"2"1"-30"16,-1-2-23-16,2 2 10 0,-3 1-9 16,-4 3-26-16,-2 1-21 0,0 0-10 15,0 1-14-15,0 5-19 0,-5 4-7 16,-1 1-5-16,0 9 3 0,-2 2 1 31,0 12-8-31,-3 13-8 0,3 14-3 16,0 7-1-16,6 0-1 0,1-9-10 15,2-11 12-15,6-6 5 0,1-7-5 16,4-8-26-16,-2-7-10 0,1-8-18 16,1-2-21-16,0-2-19 0,3-3 11 15,1-5-105-15,8-15-87 0,-4-4-83 16,-4-5-219-16</inkml:trace>
  <inkml:trace contextRef="#ctx0" brushRef="#br0" timeOffset="151769.431">23626 17852 979 0,'0'0'173'0,"0"0"-82"0,0 0-11 16,0 0 23-16,0 0 24 0,0 0-24 16,5-14-13-16,7 14-29 0,1 5-21 15,7 3-11-15,-2 2 5 0,4 7 8 16,1 4-7-16,4 9-10 0,-4 11-2 16,2 11-11-16,-1 5-12 0,-9-2 0 15,-10-4 0-15,-5-7 0 0,-2-3 0 16,-10-1 0-16,-1-2 0 0,-4-5-8 15,4-8-10-15,-1-6 1 0,6-7-15 16,-3-2-16-16,0-2-39 0,-3-3-59 16,-2-3-65-16,0-17-62 0,2-3-95 15,3-3-165-15</inkml:trace>
  <inkml:trace contextRef="#ctx0" brushRef="#br0" timeOffset="152302.381">24038 17895 711 0,'0'0'442'0,"0"0"-285"16,0 0-46-16,-11 6-43 0,11-5 26 16,0 2-8-16,0 0-33 0,0 1-24 15,0 0-29-15,0 3-5 0,2 1-64 16,-1 3-62-16,4 6-78 0,0 0-159 16,-1-3-283-16</inkml:trace>
  <inkml:trace contextRef="#ctx0" brushRef="#br0" timeOffset="152599.235">24259 18367 916 0,'0'0'346'16,"0"0"-190"-16,0 0-93 0,0 0 20 15,0 0 51-15,0 0-6 0,0 0-57 16,0 0-5-16,-22 172-47 0,17-149-14 16,-1-2 2-16,-5 1 1 0,-2-3-5 15,-2 1-3-15,-6-1 3 0,-1-3-3 16,-3-3 11-16,1-1-11 0,-4-4-5 16,5-3-10-16,-2-3-25 0,3-2-37 15,3-5-52-15,0-4-85 0,6-11-104 16,4 2-182-16</inkml:trace>
  <inkml:trace contextRef="#ctx0" brushRef="#br0" timeOffset="153099.251">25645 16774 1018 0,'0'0'344'15,"0"0"-208"-15,0 0-57 0,0 0-24 16,-2 0-2-16,2 0-18 0,0 0-26 16,0 0-9-16,-1 0-6 0,-1 1-32 15,0 2-33-15,-2 1-3 0,3 2-10 16,-2 2-36-16,2 1-48 0,-2 8-83 15,3-4-121-15</inkml:trace>
  <inkml:trace contextRef="#ctx0" brushRef="#br0" timeOffset="153367.725">25778 17286 895 0,'0'0'247'0,"0"0"-115"0,0 0-69 15,0 0 21-15,0 0 24 0,0 0 22 16,0 0-55-16,-84 193-29 0,56-169-36 16,2 1-2-16,-4-4-8 15,0-4-1-15,0-3-16 0,0-6-77 16,0-2-60-16,-5-7-92 0,8-4-196 15,4-3-388-15</inkml:trace>
  <inkml:trace contextRef="#ctx0" brushRef="#br0" timeOffset="197587.552">4830 16899 304 0,'0'0'64'0,"0"-9"-54"15,-2 4 78-15,2 1 29 0,-1 3-15 16,1 0-9-16,-1 1-9 16,1 3-41-16,0 5-26 0,0 3 20 15,0 4 27-15,2 5-31 0,4 2-15 16,0 4-3-16,1 2-10 0,2 1 3 15,-3 4-1-15,2 4 0 0,-1-4-5 16,-1-3-2-16,-3-3 4 0,-1-6-1 16,-2-2 4-16,3-4 17 0,-3-5 7 15,0-2-12-15,0-3 16 0,1-5 11 16,-1 0 17-16,0-1 10 0,0-6-12 16,0-5-44-16,1-2-7 0,0-2-4 15,1-6-2-15,2-2 12 0,-1-2-2 16,2-8 0-16,3-6-1 0,-1 5 7 15,0 1-4-15,1 8-7 0,2 3-2 16,3 1-5-16,2-3 2 0,2 4-1 16,1 4 0-16,0 6 0 0,2 1-3 15,-1 6 0-15,-3 1 0 16,3 3 0-16,-4 0 0 0,1 6 1 16,-2-1 0-16,-1 3-1 0,-4 0 0 15,-1 0 3-15,-2 3-2 0,-3-1 0 16,1 0 3-16,-3-1-2 0,0-1-2 15,-1-4 3-15,0 0 1 0,0-4-1 16,0 0 5-16,1 0 0 0,-1-5 2 16,2-4-9-16,2-2 0 0,0-6-2 15,4-1 0-15,-3-2 1 0,4 1 1 16,-1-1-1-16,-1 4 0 0,2 3-4 16,2 3-6-16,0 6 1 0,1 4 1 15,1 5 1-15,0 8 6 0,1 6 1 16,-1 14 1-16,1 10 3 0,-1 11 4 15,-2 0-5-15,-5-7-2 0,-2-12 2 16,-2-11-1-16,-2-7-1 0,0-1 1 16,0 2-2-16,0 1 1 0,0-1-1 15,-2-3 0-15,2-3-4 0,0-4-12 16,0-2-26-16,0-3-10 0,1-3-28 16,0 0-14-16,1-3-9 0,3-10-50 15,-2 2-162-15,3-2-220 0</inkml:trace>
  <inkml:trace contextRef="#ctx0" brushRef="#br0" timeOffset="198449.422">5666 16815 85 0,'-3'1'394'0,"-1"0"-322"15,3 0-6-15,-2 0 43 0,-2 0 28 16,4 2-18-16,-2-2-28 0,1 2-14 16,1 0-26-16,-1 2-21 0,1 4-11 15,1 3 3-15,0 6-2 0,0 14-3 16,1 11-8-16,0 14-5 0,-1 6 1 16,1-1-1-16,0-7-4 0,3-12 1 15,2-13-1-15,-1-5-1 0,1-10-2 16,1-4 2-16,1 0-3 0,7-4 2 15,0-3 1-15,5-5 2 0,1-8 3 16,-2-7 2-16,3-4-2 0,-1-7-1 16,-1-7 0-16,-1-8 3 0,1-6 10 15,-6 1 13-15,-7 10 5 0,-3 10 5 16,-2 12-11-16,-2 4-4 0,0-2-3 16,0 4-3-16,0 0-3 0,0 5-4 15,0 4-11-15,3 2-11 0,1 7-7 16,2 5 18-16,2 5 0 0,5 7-1 15,0 9-4-15,3 15-14 0,1 14-7 16,-4 8-20-16,-7-1-60 0,-6-8 27 16,-5-10-64-16,-8-2 13 0,-2-5 46 15,-5-3 46-15,1-9 26 0,2-8 12 16,1-7 8-16,1-4 44 0,-5 0 38 16,0 0 25-16,-3-1-34 0,2-6 15 15,5-4 7-15,0-4-39 0,6-8-23 16,1-6-19-16,5-7-10 0,4-12-4 15,8-15 1-15,7-14 0 0,7 0-7 16,5 6-2-16,0 10-2 0,-5 14 1 16,-1 9-1-16,-5 5-1 0,1 4-3 15,2 0-27-15,1 4-52 16,4-2-61-16,3 8-43 0,-6 1-77 16,-3 3-165-16</inkml:trace>
  <inkml:trace contextRef="#ctx0" brushRef="#br0" timeOffset="198699.435">6302 17176 959 0,'0'0'324'0,"0"0"-324"0,0 0 19 16,-10 0-9-16,11 0 19 0,8 0 12 16,5 0 17-16,4 0 5 0,4 0-28 15,4-2-23-15,1-1-9 0,-1-1 0 16,-1 1-3-16,-1-1-17 0,-5 1-49 16,2-1-67-16,4 1-63 0,-5 0-100 15,-4 1-132-15</inkml:trace>
  <inkml:trace contextRef="#ctx0" brushRef="#br0" timeOffset="199043.272">6837 16635 1252 0,'0'0'75'0,"0"0"-62"0,0 0 10 16,0 0 49-16,0 0-7 0,0 0-4 16,0 0-4-16,-10-1-32 0,12 6-21 15,1 5 0-15,2 7 4 0,2 5 5 16,2 12 5-16,-3 14-2 0,-1 17-6 15,-2 9-2-15,-3 2-3 0,-1-1-3 16,-4-11-2-16,-2-6-22 0,0-7-49 16,2-11-31-16,2-6-87 0,0-11-83 15,2-7-210-15</inkml:trace>
  <inkml:trace contextRef="#ctx0" brushRef="#br0" timeOffset="199230.798">7054 17098 1471 0,'0'0'143'16,"0"0"-143"-16,0 0 0 0,0 0 5 16,0 0 7-16,0 0-5 0,0 0-1 15,15 114-6-15,-3-103-21 0,2-3-39 16,2-2-36-16,10-6-90 15,-2-6-115-15,-5-3-187 0</inkml:trace>
  <inkml:trace contextRef="#ctx0" brushRef="#br0" timeOffset="199355.789">7086 16887 1029 0,'0'0'40'0,"0"0"-40"0,0 0-28 16,0 0 0-16,0 0-60 0,0 0-91 15,0 0-85-15</inkml:trace>
  <inkml:trace contextRef="#ctx0" brushRef="#br0" timeOffset="199715.103">7336 16915 1061 0,'0'0'226'0,"0"0"-179"0,0 0-44 16,0 0 25-16,0 0 6 0,0 0 38 16,0 0-11-16,0 0-39 0,-66 90-13 15,66-84-5-15,3-3 1 0,4 3 0 16,5 0-2-16,1 1-3 0,5-3-2 16,2 1-3-16,1 1-5 0,1 0 2 15,1 2-3-15,-2 5 2 0,-1 3 9 16,-1 5 0-16,-3 4 1 0,-1 0 3 15,-5 2-1-15,-5 0-1 0,-4-1 9 16,-2-3 20-16,-8 0-2 0,-4-3 19 16,-2-1-8-16,-2-4 13 0,1-2-32 15,-2-5-14-15,2-4-7 0,0-4-9 16,4-4-45-16,1-9-59 0,4-4-48 16,7-23-61-16,0 4-121 0,4-1-138 15</inkml:trace>
  <inkml:trace contextRef="#ctx0" brushRef="#br0" timeOffset="199886.973">7656 16573 805 0,'0'0'239'16,"0"0"-150"-16,0 0 30 0,0 0 10 16,0 0-22-16,0 0-9 0,0 0-9 15,39 251-41-15,-33-188-34 0,-1-2-10 16,-3-5-4-16,0-2-28 0,1-4-44 15,2-7-63-15,-1-13-59 0,2-4-54 16,-1-10-79-16,-1-8-73 0</inkml:trace>
  <inkml:trace contextRef="#ctx0" brushRef="#br0" timeOffset="200093.102">7596 17047 1279 0,'0'0'103'16,"0"0"-99"-16,0 0 39 0,0 0 58 16,0 0 9-16,0 0-22 0,0 0-21 15,0 0-36-15,139-62-21 0,-111 53-10 16,-2 1-3-16,-1 0-56 0,-2-1-58 16,2 1-38-16,6-10-74 0,-4 4-123 15,-5 0-243-15</inkml:trace>
  <inkml:trace contextRef="#ctx0" brushRef="#br0" timeOffset="201109.28">8156 17122 642 0,'0'1'146'0,"0"1"-95"15,0-1-17-15,-1 3 87 0,-1-1 5 16,1 2-21-16,0 0-31 0,0 0-32 16,-1 1-22-16,2-1-17 0,-1 1-3 15,-1 0-11-15,2-1-40 0,2 0-59 16,4-2-73-16,0-1-134 0,-1-2-197 15</inkml:trace>
  <inkml:trace contextRef="#ctx0" brushRef="#br0" timeOffset="201645.226">8379 16666 944 0,'0'0'88'15,"0"0"-60"-15,0 0 48 0,0 0 55 16,0 0-29-16,0 0-21 0,0 0-4 16,-3-8-25-16,3 8-25 0,0 0-12 15,0 4-8-15,3 2-2 0,1 4 2 16,1 8 2-16,3 4 6 15,0 12-14 1,0 12 13-16,-2 15-12 0,1 4 5 16,-4-2-7-16,-3-9-5 0,0-11-3 15,-6-6-6-15,3-7 8 0,0-10 1 16,1-6-1-16,-1-5 2 0,0-1 3 16,1-1 1-16,0-1 0 0,2-5-3 15,0-2-2-15,1-7 2 0,4-6 0 16,3-7-14-16,5-6 17 0,3-7 1 15,4-8-1-15,6-7 0 16,2 2 1-16,0 4 2 0,-5 13 2 16,-4 9 3-16,-5 7-2 0,1 2 3 15,0 3 1-15,4-1 0 0,0 5-5 16,-1 5-5-16,-2 5 0 0,-3 9 1 16,-3 4 0-16,-3 13 1 0,-7 10-2 15,-4 9-6-15,-11 2-11 0,-5-6-20 16,-1-5-9-16,0-7 3 0,1-3 1 15,5-9-15-15,1-7-15 0,2-3 6 16,-2-2-80-16,-5 4-25 0,4-3-148 16</inkml:trace>
  <inkml:trace contextRef="#ctx0" brushRef="#br0" timeOffset="201994.777">8845 17033 988 0,'0'0'349'0,"0"0"-298"15,0 0-46-15,0 0 60 0,0 0 28 16,41 15 4-16,-28-15-35 0,0-7-18 16,2 0-15-16,0-5-20 0,-1-1-3 15,-2-1 0-15,-1-4-6 0,-2-1-4 16,-3-1-2-16,-2-2 2 0,-2 4 4 15,-2 0 2-15,-2 6-1 0,-4 3 2 16,-1 4 1-16,-4 4 4 0,-1 3-8 16,-4 5-3-16,0 6-1 0,-2 5 2 15,3 4-2-15,0 3 3 0,4 2-3 16,2 3 2-16,4 0 0 0,3 0 0 16,2-1-5-16,2-4-21 0,5-1-26 15,3-5-40-15,0-4-23 0,3-4-13 16,0-4-16-16,3-6-16 0,7-3-66 15,-5-6-36-15,0-4-99 0</inkml:trace>
  <inkml:trace contextRef="#ctx0" brushRef="#br0" timeOffset="202405.783">9259 16930 313 0,'0'0'602'16,"0"0"-444"-16,0 0-38 0,0 0 15 16,0 0-14-16,0 0-8 0,0 0-35 15,-9-26-32-15,7 26-25 0,-1 0-7 16,-2 5-14-16,0 6-5 0,-2 1 1 16,-1 4 4-16,1 1 0 0,2 3 1 15,2 0 2-15,2-2-3 0,1 0 0 16,1-3 1-16,4-2-1 0,1-1 0 15,1-4-1-15,3-2-2 0,0-3-1 16,0 1 4-16,1-2 0 0,0 0 3 16,0 2-3-16,-2 2-1 0,-1 3-2 15,-1 3 3-15,0 4-4 0,-1 6-2 16,-3 4-33-16,-3 8 1 0,0-4-1 16,-6 2-55-16,-4-2 94 0,-2-8 4 15,-3 3 0-15,-1-6 4 0,0-1 7 16,3-6 18-16,1-5-18 0,0-5 1 15,3-2-16-15,3-6-1 0,1-4-49 16,3-8-19-16,2 0-93 0,8-17-113 16,1 5-184-16</inkml:trace>
  <inkml:trace contextRef="#ctx0" brushRef="#br0" timeOffset="202577.657">9537 17027 799 0,'0'0'447'0,"0"0"-288"16,0 0-35-16,0 0 24 0,0 0-49 16,5 124-35-16,-4-106-47 0,1-1-17 15,0-7-3-15,1-3-42 16,0-4-62-16,2-4-80 0,5-18-70 16,-3-1-143-16,-1-1-314 0</inkml:trace>
  <inkml:trace contextRef="#ctx0" brushRef="#br0" timeOffset="202686.984">9496 16752 862 0,'0'0'263'0,"0"0"-220"15,0 0-22-15,0 0-21 16,0 0-8-16,0 0-42 0,0 0-64 16,0 0-181-16,6 3-252 0</inkml:trace>
  <inkml:trace contextRef="#ctx0" brushRef="#br0" timeOffset="203061.612">9758 16977 1152 0,'0'0'285'0,"0"0"-117"16,0 0-159-16,0 0 4 0,0 0 34 15,0 0 35-15,0 0-59 0,0 0-17 16,0 0 0-16,-13 119-6 15,19-117-3-15,-1 1 3 0,-1-3-1 16,0 0 1-16,0-5 7 0,1-4-2 16,2-3 3-16,0-4-2 0,-1-3-4 15,2-3 0-15,3-3 1 0,0-2-3 16,1 0 2-16,3 0 3 0,1 1 8 16,1 2 9-16,-1 4 5 0,0 3-7 15,-1 7-1-15,-1 4 1 0,-2 5-12 16,-1 2 2-16,-2 8 2 0,-1 7-2 15,-2 6 6-15,0 11-6 0,-5 12 5 32,-1 7 3-32,-2 3-18 0,-4-3 0 15,1-10 0-15,1-11 0 0,2-9 0 0,0-9-53 0,2-1-42 0,0-1-64 16,0-1-122-16,3-3-121 0,-1-6-289 16</inkml:trace>
  <inkml:trace contextRef="#ctx0" brushRef="#br0" timeOffset="205878.787">11173 16154 797 0,'0'0'124'0,"0"0"-93"16,0 0-23-16,0 0 17 0,0 0 29 15,0 0-10-15,-59 33 6 0,57-21-11 16,2 4 9 0,2 0 10-16,6 4 0 0,5 6-6 15,5 6-8-15,9 13-3 0,9 13-15 16,3 11 3-16,-2 6-6 0,-4 3-9 16,-8 3-2-16,-7 1-6 0,-4 0-3 15,-7-8 3-15,-7-13-2 0,-5-11 0 16,-7-10 13-16,-1-13 4 0,-3-7-21 15,1-6-21-15,-3-3-106 0,-19-1-92 16,4-3-208-16,0-5-380 0</inkml:trace>
  <inkml:trace contextRef="#ctx0" brushRef="#br0" timeOffset="207036.102">4763 16548 959 0,'0'0'213'0,"0"0"-153"16,0 0 7-16,-11-12-5 0,3 12-22 16,-3 4-18-16,-2 7 4 15,-4 7 26-15,-3 13-5 0,-7 18-24 16,-1 19 10-16,-4 11-6 0,8 5 1 15,3 1-9-15,4-4 0 0,4-3 3 16,1-6-7-16,9-3-7 0,3-4 1 16,8-3-9-16,4 0-8 0,6-1-33 15,4-6-48-15,7-5-99 0,-3-15-90 16,-4-12-204-16</inkml:trace>
  <inkml:trace contextRef="#ctx0" brushRef="#br0" timeOffset="211702.739">1012 17014 783 0,'0'0'1'0,"0"0"26"0,-14-1 40 16,11 1-8-16,0 0-6 0,3 0 2 15,-2 0-1-15,2 1-29 0,0 4-25 16,0 3-5-16,0 4 1 0,2 0 4 16,3 1 0-16,-2 0 2 0,3 0 0 15,0-1 4-15,-1-2-1 0,0-1 3 16,0-2 5-16,-2-2 7 0,-3-2 12 15,3-1 1-15,-2-2 2 0,-1 0 5 16,0 0-5-16,0 0 3 0,0 0 8 16,0 0 0-16,0-1 3 0,0-1-7 15,-4-2-24-15,2-1-12 0,-1-1-5 16,0-2 0-16,1 0-1 0,-1-3 0 16,2-1-2-16,-1 0-1 15,2-2 1-15,-2 1-4 0,2 0-3 16,0-1 1-16,0 1 2 0,0 2 5 15,0 1 1-15,0 0 3 0,-3 3 0 16,0 0 0-16,1 1 2 0,-2 3-3 16,-1-1 2-16,2 4-4 0,-2 0 0 15,-3 6-9-15,-3 5 0 0,0 2 3 16,-2 8 6-16,-7 8-2 0,-4 12 1 16,-4 12 1-16,1 4 0 0,6-2 0 15,4-7-1-15,6-10 1 0,6-3 0 16,5-7-5-16,0-8 1 0,3-3-3 15,2-6-1-15,3 1-5 0,4 0 3 16,3-3 0-16,2-6 2 0,2-3 1 16,2-5 7-16,2-9 4 0,-2-5 0 15,-2-5 2-15,3-3 0 0,-6 0-4 16,-4 0 4-16,-2 1-1 0,-4 3 1 16,-1 2 9-16,-3 1-3 0,-1 5-1 15,-1 2-1-15,-1 3 2 0,-1 4-3 16,-1 1 1-16,1 5-10 0,1 0-4 15,-1 7-16-15,1 5 6 0,-1 3 7 16,2 6 4-16,0 2 1 0,3 3 0 16,2-1 2-16,1 0-1 0,5-4-9 15,0 0-10-15,5-3-13 0,-2-4-18 16,3-4-25-16,1-3-34 0,1-6-49 16,9-5-77-16,-5-4-69 15,-3-3-56-15</inkml:trace>
  <inkml:trace contextRef="#ctx0" brushRef="#br0" timeOffset="212015.263">1262 17136 633 0,'0'0'75'0,"-11"27"-73"15,5-6 16-15,1 3 11 0,3 2 38 16,1-2-9-16,1 2-13 0,3-3-12 15,2-2 8-15,4-1-6 0,2-5-33 16,1-2 10-16,3-5 3 16,4-1-12-16,0-6 10 0,1-1 9 15,-2-3-4-15,1-5-7 0,-2-3 68 16,-2-3-25-16,-4-1-5 0,-1-2 2 16,-3-1-13-16,-1 0-8 0,-2 0-3 15,0-1-9-15,-1 2-10 0,-3-2-3 16,0 0-5-16,2 3-16 0,-2-1-37 15,1 2-50-15,-1 3-64 16,2-4-71-16,-1 5-110 0,1-1-158 0</inkml:trace>
  <inkml:trace contextRef="#ctx0" brushRef="#br0" timeOffset="212265.265">1708 16771 927 0,'0'0'0'0,"0"0"-13"0,0 0-19 15,0 0 23-15,0 0 9 0,0 0 4 16,0 0 16-16,12 108 10 0,-7-63 2 16,1 14-5-16,-1 0-18 0,-5-2-6 15,-3-5 0-15,-2-10 0 0,0-2-3 16,-1-3-19-16,-3-3-46 0,2-6-35 15,1-1-76-15,1-9-1 0,0-5-133 16</inkml:trace>
  <inkml:trace contextRef="#ctx0" brushRef="#br0" timeOffset="212474.652">1564 17207 567 0,'0'0'57'0,"0"0"-57"0,0 0 0 16,0 0 2-16,0 0 3 16,0 0 15-16,0 0 13 0,0 0-2 15,98-102-3-15,-81 99-9 0,5 1-14 16,0 1-3-16,5 1 6 0,-2 0-1 16,4 0-7-16,-2 0-25 0,3 0-68 15,9-1-62 1,-6 0-54-16,-6-1-82 0</inkml:trace>
  <inkml:trace contextRef="#ctx0" brushRef="#br0" timeOffset="212818.388">1978 17159 656 0,'0'0'224'16,"0"0"-215"-16,0 0 22 0,0 0 4 15,0 0-25-15,0 0 13 0,0 0 14 16,0 0-2-16,0 0-12 0,-35 104-5 16,35-84-10-16,5-2-8 15,4 1 30-15,4-4-23 0,-2-2-5 16,8-3-2-16,1-1 8 0,1-6-6 16,1-3 14-16,3-1-2 0,-4-7 17 15,-2-4-3-15,1-3 11 0,-4-2 3 16,-5-1-2-16,-1-1 3 0,-7 1 10 15,-3 0-3-15,-2-1-5 0,-9 0-12 16,-1 1-13-16,-6-1-14 0,-1 3-6 16,-1 3-9-16,-1 3-10 0,2 0-12 15,-1 4-10-15,7 2-8 16,0-1-12-16,4 4-33 0,6-3-56 16,3 1-97-16,0-1-199 0</inkml:trace>
  <inkml:trace contextRef="#ctx0" brushRef="#br0" timeOffset="214008.009">3219 16884 641 0,'-4'-5'18'15,"1"-1"21"-15,1-1 37 0,-1 0-23 16,2 3-16-16,-1 0-4 0,0 2 9 16,2 2-4-16,0 2-17 0,0 6-21 15,0 6-4-15,0 15 4 0,0 13 7 16,4 13 5-16,-3 4-2 0,2-5-5 16,-3-5 3-16,1-9 4 0,-1-5 9 15,0-9-3-15,0-7 0 0,-1-4 3 16,0-3-4-16,-1 2 11 0,-1-1 3 15,1 0 1-15,-1-6 15 0,2-4 19 16,-3-3 15-16,1-3 9 0,-4-7-25 16,0-6-28-16,-1-5-6 0,2-3-8 15,2-11-12-15,0-10-7 0,4-10-3 16,0-4-1-16,9 3 0 0,-1 6 0 16,2 4-4-16,6 2-8 0,0 5-9 15,-1 7-8-15,-2 10-4 0,-1 7-9 16,-2 4-24-16,1 3-39 0,-2 2-16 15,1 5-50-15,-3 12-105 0,-3 5-26 16,-4 2-63-16</inkml:trace>
  <inkml:trace contextRef="#ctx0" brushRef="#br0" timeOffset="214191.495">3066 17329 318 0,'0'0'0'16,"0"0"-54"-16,0 0 54 0,0 0 31 15,0 0 13-15,215-153-12 0,-174 130-13 16,-3 8-19-16,-11 7-8 0,-5 1-57 16,-7 2-43-16,5 2 8 15</inkml:trace>
  <inkml:trace contextRef="#ctx0" brushRef="#br0" timeOffset="214661.926">3654 17122 472 0,'0'0'472'16,"0"0"-427"-16,0 0-21 0,0 0 50 15,0 0 2-15,0 0 5 0,0 0-15 16,0 0-18-16,-82-6-21 0,69 13 2 16,-4 2-11-16,4 2-11 0,-1 1-7 15,2 5-2-15,-1 1 2 0,2 2 0 16,1 4 4-16,3-1 3 0,3 0-2 15,1-1 4-15,3 0-9 0,5-4 0 16,3-1-1-16,1-2-2 0,4-5 0 16,1-3 3-16,5-5 1 0,0-2 2 15,5-5-1-15,-1-7 6 0,1-4-2 16,-2-4 4-16,0-3 3 0,-6-1-2 16,-2 0 3-16,-6-1 7 0,-1 3 1 15,-6-1 4-15,-1 1-4 0,-8 0-3 16,0 4-14-16,-5 0-5 0,1 4-4 15,-2 6-14-15,-2 1-20 0,1 3-26 16,0 2-23-16,-1 2-63 0,2 2-35 16,6 5-26-16,3 0-117 15,4-2-96-15</inkml:trace>
  <inkml:trace contextRef="#ctx0" brushRef="#br0" timeOffset="-214522.307">3862 17074 651 0,'0'0'168'0,"0"0"-82"0,0 0 15 16,0 0-3-16,0 0-9 0,0 0-10 15,-58 109-17-15,44-83-13 0,1 0-24 16,1 0-10-16,7 0-2 0,2-1-13 16,3-2-1-16,3-3-5 15,5-3-4-15,6-5-11 0,-1-3-7 16,7-4 23-16,-2-5 5 0,4-5 4 15,-1-5 2-15,-4-4 2 0,2-5 17 16,-5 2 4-16,-1-4-6 0,-7 1 19 16,0 0-15-16,-6-1 15 0,-3 1 5 15,-2 2-17-15,-6 0-12 0,-1 4-11 16,-2 1-7-16,-4 2-5 16,2 1-12-16,-2 2-6 0,1 2-11 15,0 1-15-15,4 1-41 0,4 0-44 16,4 3-62-16,2 1-62 0,3 0-180 0</inkml:trace>
  <inkml:trace contextRef="#ctx0" brushRef="#br0" timeOffset="-214115.933">4155 17108 768 0,'0'0'161'0,"0"0"-143"16,0 0 16-16,0 0 24 0,-5-4-9 16,5 4-2-16,0 1-24 15,5 3-21-15,1 0-2 0,3 2 1 16,1 0-1-16,3 1 0 0,1-1-4 15,-3 0-40-15,2-1-38 0,1 0-60 16,2 0-48-16,1-1-83 0,-7-1-153 16</inkml:trace>
  <inkml:trace contextRef="#ctx0" brushRef="#br0" timeOffset="-213972.2">4183 17315 1126 0,'0'0'144'15,"0"0"-144"-15,0 0 3 0,0 0-3 16,0 0 14-16,0 0 0 0,0 0-14 16,0 0-21-16,91-3-179 0,-72-1-274 15</inkml:trace>
  <inkml:trace contextRef="#ctx0" brushRef="#br0" timeOffset="-211199.598">10258 16784 508 0,'0'0'144'0,"0"0"-37"0,0 0 10 16,0 0 13-16,0 0-17 0,-2-43-19 15,0 38-3-15,1 0-24 0,-1 1-14 16,-1 1-3-16,1 2-13 0,0 1-16 16,-1 0-8-16,-1 3-9 0,0 4-4 15,-1 5 1-15,0 3-1 0,0 5 4 16,0 5 1-16,2 8 2 0,1 9 2 16,2 8 6-16,0 4 8 0,2-6-8 15,-1-6-1-15,1-5-4 0,1-4-6 16,0-6-3-16,-1-6-1 0,0-7-4 15,-1-2-17-15,1 1-23 0,1 0-14 16,2-1-20-16,2-4-29 0,0-3-21 16,1-5-12-16,2-2-26 0,5-14-53 15,-2 2-123-15</inkml:trace>
  <inkml:trace contextRef="#ctx0" brushRef="#br0" timeOffset="-202938.846">10450 16888 691 0,'0'0'13'0,"0"0"-13"16,0 0-47-16,0 0 11 0,0 0 34 16,0 0 2-16,-5-65 48 0,6 51 25 15,1 0 12-15,2 2 25 0,2 2-4 16,-1 2-5-16,0 0-1 16,0 3-20-16,2 0-25 0,1 4-19 15,2 1-15-15,1 1-8 0,3 7-8 16,1 7-1-16,3 4 0 0,-2 7 2 15,0 3 2-15,-3 1 2 0,-1 9-2 16,-6 6-1-16,-6 9-1 0,-3 0-6 16,-9-7 0-16,0-11-10 0,4-14-19 15,1-7-31-15,0-6-54 0,-7 4-97 16,0-5-200-16</inkml:trace>
  <inkml:trace contextRef="#ctx0" brushRef="#br0" timeOffset="-181576.344">7251 17807 952 0,'0'0'27'0,"0"0"-18"16,0 0-9-16,0 0-46 16,-8-30-35-16,6 26 14 0,0 0 49 15,-2 1 18-15,-1 0 27 0,-2 2 13 16,-3 1-2-16,1 0-7 0,-2 3 4 16,-1 1-12-16,0 1-7 0,-1 2-6 15,-1 2 2-15,0 2-3 0,1-1 2 16,2 2 1-16,-1 0 1 0,4-1-8 15,1-1-3-15,1-1-1 0,1-1-1 16,2 0-3-16,3-1-4 0,0 0 0 16,7-1 7-16,1 1-2 0,3 0-1 15,4 0 1-15,3 1-1 0,2 4 1 16,2 0-1-16,-1-1 3 16,-1 2 1-16,-4 0-1 0,-2-3 0 15,-4 2 0-15,-5-1 0 0,-4 0 2 16,-1 1 23-16,-5-2 15 0,-3 2 25 15,-4 0 9-15,-4-2-22 0,0-1-41 16,-3-2 18-16,0-2 20 0,1-1-37 16,-1-4-12-16,3 0-10 0,1-3-44 15,3-1-53-15,1-3-26 0,5-4-60 0,2 1-120 16,4-1-121-16</inkml:trace>
  <inkml:trace contextRef="#ctx0" brushRef="#br0" timeOffset="-181198.035">7453 18018 969 0,'0'0'163'0,"0"0"-163"16,0 0-64-16,0 0-66 0,0 0-59 15,84-34 28-15,-59 20 8 0,-2 0 100 16,-3 0 53-16,-4 2 61 0,-1 2 24 15,-3-1 15-15,-1 0-6 0,-1 0-15 16,-2-2-19-16,-2 0-22 0,-1 1-13 16,-4 0 0-16,-1 0 4 0,-2 4 11 15,-5 2 5-15,0 3-15 0,-1 0-18 16,-3 3-12-16,-3 4 0 0,-1 3-2 16,-1 3-1-16,0 4-2 0,-2 2 5 15,2 1 0-15,2 4 0 0,1 1 0 16,2 2 3-16,3 1 9 0,2 1-1 15,3 0 7-15,2-1-8 0,2 1-7 16,3-3-3-16,4-2-5 0,2-1-20 16,4-5-50-16,2-4-62 0,17-10-78 15,-6-1-121-15</inkml:trace>
  <inkml:trace contextRef="#ctx0" brushRef="#br0" timeOffset="-180901.164">8077 17885 759 0,'0'0'452'0,"0"0"-354"0,0 0-65 16,0 0-33-16,0 0-21 0,-51 2-28 15,41-1 6-15,-1 5 39 0,-3 1 4 16,1 3 16-16,0 2 11 0,0 6-4 16,4 0-11-16,1 6 0 0,2-2 2 15,4 1 2-15,2 1-5 0,2-3-6 16,5 0-5-16,2-3-1 0,3 0-35 16,2-6-11-16,3-2-80 0,15-8-98 15,-5-2-124-15,0-7-186 0</inkml:trace>
  <inkml:trace contextRef="#ctx0" brushRef="#br0" timeOffset="-180539.075">8441 17884 1234 0,'0'0'286'0,"0"0"-203"15,0 0-64-15,0 0-19 0,0 0-76 16,0 0-56-16,0 0 7 0,0 0 95 15,-87 67 30-15,76-48 32 0,-2 3 19 16,4 3-10-16,1 0-19 0,4 2-10 16,3-1-8-16,1-4-3 0,6-1-1 15,4-5 0-15,5-4-2 0,2-3 2 16,3-4-2-16,1-5-8 16,2-2 10-16,3-9 0 0,0-2-3 15,0-5-2-15,0-4 5 0,-2-1 4 16,-5-1 1-16,-2-1 11 0,-4 2 13 15,-6 2 8-15,-2-1 1 0,-5 3-10 16,-4 3-22-16,-3 2-6 0,-4 2-14 16,-4 5-17-16,-1 1-11 0,-4 4-8 15,0 2 1-15,-2 0-9 0,2 1-29 16,2 0-48-16,-1 1-86 0,6 0-122 16,3-2-141-16</inkml:trace>
  <inkml:trace contextRef="#ctx0" brushRef="#br0" timeOffset="-180166.698">8651 17942 743 0,'0'0'577'0,"0"0"-567"0,0 0-2 16,0 0-8-16,0 0-56 0,0 0-66 15,61 96 79-15,-52-78 43 0,-2 1 4 16,-2 0 17-16,-3-3 26 0,-1 0 4 15,0-5-40-15,0-4 18 0,0-3-22 16,-1-2-2-16,0-2 7 0,1-3 15 16,0-4 6-16,1-3 2 0,1-4-7 15,-1-4-23-15,1 1-2 0,1-5-2 16,1 1 0-16,3-3-1 0,1 3-5 16,1 1-2-16,3 5-1 0,-1 2 3 15,2 5 0-15,-1 2 0 0,0 6 2 16,1 0 2-16,0 7 1 0,0 5 10 15,-1 3 4-15,0 3 4 0,-2 2 0 16,-1 1 1-16,-2 2 3 0,-1-3-4 16,-2 1-3-16,0-2-7 0,-1 0-8 15,2-2-3-15,0-1-36 0,-1-1-39 16,2-2-57-16,0-4-42 16,6-2-72-16,-1-2-138 0</inkml:trace>
  <inkml:trace contextRef="#ctx0" brushRef="#br0" timeOffset="-179791.63">9368 18021 1501 0,'0'0'289'0,"0"0"-203"16,0 0-84-16,0 0-2 0,0 0-114 15,-56-29-71-15,44 28 9 0,-4 1 146 16,-1 6 30-16,-1 4 68 0,1 8-5 15,0 4-15-15,4 2-26 0,2 3-9 16,8 1-5-16,3-1-4 0,3-4 0 16,7-2-4-16,2-5-10 15,5-5-19-15,3-4-35 0,4-4-36 16,2-4-56-16,7-10-28 0,10-16-57 16,-6 0-84-16,-5 0-75 0</inkml:trace>
  <inkml:trace contextRef="#ctx0" brushRef="#br0" timeOffset="-179572.869">9542 17759 825 0,'0'0'178'16,"0"0"-44"-16,0 0-30 0,0 0-35 15,0 0-33-15,0 0-21 0,0 0 1 16,0 0 1-16,-130-19 10 0,118 38 12 16,2 3 1-16,2 12 2 0,2 9 9 15,6 13-7-15,8 6 5 0,3-2-6 16,4-2-15-16,1-11-11 0,3-6-10 15,-3-9-7-15,1-10-11 0,-4-7-27 16,3-5-64-16,3 1 0 0,3-3-36 16,3-3-162-16,9-9 70 0,-7-4-82 15,-4-4-91-15</inkml:trace>
  <inkml:trace contextRef="#ctx0" brushRef="#br0" timeOffset="-179291.626">9965 17994 1779 0,'0'0'116'0,"0"0"-31"0,0 0-85 16,0 0-74-16,0 0-84 0,0 0-73 16,82-36 106-16,-64 33 91 15,-5 3 23-15,0 1 11 0,-2 4-7 16,1 0-5-16,4 2-16 0,0 0-36 16,1-2-30-16,5-5-59 0,-6 0-110 15,-2-3-159-15</inkml:trace>
  <inkml:trace contextRef="#ctx0" brushRef="#br0" timeOffset="-179104.141">9851 18216 1786 0,'0'0'85'0,"0"0"-66"0,0 0-19 16,0 0-108-16,0 0-9 0,0 0-40 15,0 0 20-15,308-63 62 0,-278 57-17 16,-4 3-7-16,2-4-99 0,-7 1-169 16</inkml:trace>
  <inkml:trace contextRef="#ctx0" brushRef="#br0" timeOffset="-176853.256">12063 16629 1444 0,'-7'0'60'0,"1"-3"-60"15,2-1-37-15,1 1-31 0,2-1-29 16,1 1-65-16,0-1 50 0,1 0-4 15,0 0-13-15,-1 3 106 0,0 1 8 16,0 1 4-16,0 5 0 0,1 6-52 16,2-1-89-16,1 2-126 0</inkml:trace>
  <inkml:trace contextRef="#ctx0" brushRef="#br0" timeOffset="-176556.438">12213 17032 1337 0,'0'0'281'16,"0"0"-281"-16,0 0-57 0,0 0-28 16,0 0 29-16,0 0-90 0,0 0 69 15,0 0 57-15,24 61 20 0,-15-43 12 16,-3 4 20-16,-1 5 34 0,-3 8-7 15,-2 7 1-15,-11 7-10 16,-5-6-8-16,-2-9-15 0,-2-10 13 16,-8-5 40-16,-13 4-46 0,-15-1 32 15,-5-1-28-15,4-11-37 0,8-6-1 16,11-4-52-16,6-7-38 0,-2-5-60 16,11 0-114-16,5 2-242 0</inkml:trace>
  <inkml:trace contextRef="#ctx0" brushRef="#br0" timeOffset="-175212.78">13072 16597 774 0,'0'1'250'0,"0"0"-182"0,0 2-68 16,0 2-42-16,0 4 11 0,0 4-8 15,0 4-3-15,0 4 11 0,2 2 31 16,0 4 0-16,0 2 14 0,0 1 20 16,1 2-5-16,-1-2 15 0,0-2 0 31,-1 0-1-31,0-6-3 0,0-1-13 0,-1-2-5 0,0-5-7 0,0-5 9 15,0-2 6-15,-1-3 10 0,-2-4 19 16,-1-5 27-16,-2-6 10 0,-3-5-23 16,-3-5-14-16,1-5-14 0,-5-9 2 15,-1-10-5-15,3-5-12 16,1-2-19-16,2 6-9 0,7 7-2 16,1 13-9-16,1-6 0 0,2 7-21 15,0 1 2-15,0-1 3 0,2 7-12 16,3-2-11-16,1 2-6 0,3 4 0 15,-1 5-6-15,1 4-20 0,1 3-37 16,-1 2-29-16,-1 7-14 0,-1 6 17 16,0 4-4-16,-3 16-35 0,-2-3-60 15,-2-1-49-15</inkml:trace>
  <inkml:trace contextRef="#ctx0" brushRef="#br0" timeOffset="-175025.294">12954 16818 807 0,'0'0'221'0,"0"0"-81"0,0 0-28 16,0 0-60-16,0 0-3 0,0 0-48 16,8-13-1-16,4 4-17 0,6-2-7 15,4 0 1-15,1-1-12 0,4 3-24 16,8 0-38-16,6 1-18 0,7 3-35 16,1 2-38-16,-6 3-26 0,-15 0-60 15</inkml:trace>
  <inkml:trace contextRef="#ctx0" brushRef="#br0" timeOffset="-174634.7">13466 16841 476 0,'0'0'443'0,"0"0"-322"0,0 0-88 15,0 0-6-15,0 0-3 0,0 0-1 16,0 0 2-16,0 0 19 0,0 0 13 15,-63-7-15-15,57 7-2 0,-1 3-5 16,1 2-9-16,-2 3-5 0,2 2 2 16,-1 5 2-16,2 2-2 0,0 0-8 15,1 2-2-15,3-1-8 0,1-1-2 16,2-2 1-16,6-1-2 16,2-2-2-16,4-4-3 0,3-2-2 15,4-4-6-15,1-2 5 0,3-1 5 16,1-6-3-16,1-6-7 0,-2-1-1 15,-3-3 8-15,-5-3 4 0,-2-4 6 16,-5 1 12-16,-3-3 10 0,-4 2-1 16,-2 0-12-16,-1 5-6 0,-5 0-7 15,-2 4-2-15,-2 3-8 16,-4 4-4-16,1 1-4 0,-2 1-27 16,1 4-28-16,0 1-43 0,3 1-36 15,2 0-45-15,3 5-68 0,3 0-33 16,1 1-52-16</inkml:trace>
  <inkml:trace contextRef="#ctx0" brushRef="#br0" timeOffset="-174337.663">13768 16756 963 0,'0'0'192'0,"0"0"-100"16,0 0-21-16,0 0-12 0,0 0-21 15,0 0-27-15,-18 76-5 0,12-56-1 16,1 1-1-16,0 3-3 0,1-2 1 15,2 0-1-15,2-1 3 0,1 0 0 16,5-4-4-16,4-1 5 0,4-3-2 16,1-3 3-16,5-6 4 0,3-3-5 15,0-4 14-15,4-5-7 0,-1-7-10 16,-3-4-2-16,-1-2 6 0,-6-3 7 16,-2-2 15-16,-6-1 3 0,-4 0-5 15,-4 2-3-15,0 2-13 0,-8 3-10 31,-3 4-6-31,-2 4-7 0,-4 3 1 16,-3 2-8-16,-2 4-17 0,-1-1-13 16,-1 4-15-16,3 0-55 0,1 4-84 15,0 4-68-15,5-1-139 0</inkml:trace>
  <inkml:trace contextRef="#ctx0" brushRef="#br0" timeOffset="-174150.17">14133 16808 1748 0,'0'0'108'0,"0"0"-108"16,0 0-12-16,0 0-49 0,0 0-31 16,0 0-24-16,121-22 28 0,-100 17 28 15,-7 1-70-15,-2 2 13 0,0 2 18 16,-2 0-20-16,4-2-47 0,-3 1-69 15,-1-2-162-15</inkml:trace>
  <inkml:trace contextRef="#ctx0" brushRef="#br0" timeOffset="-173960.8">14281 16711 1100 0,'0'0'420'16,"0"0"-294"-16,0 0-99 0,0 0-14 15,0 0-13-15,0 0-24 0,0 0-7 16,0 0 23-16,-20 161 8 0,25-136-1 16,1-1-3-16,2-2-38 0,0-1-44 15,0-2-57-15,8-4-75 0,-4-6-133 16,2-4-138-16</inkml:trace>
  <inkml:trace contextRef="#ctx0" brushRef="#br0" timeOffset="-173757.669">14678 16587 1383 0,'0'0'199'15,"0"0"-125"-15,0 0-43 0,0 0-31 16,0 0-31-16,0 0-21 0,0 0 35 16,0 0 12-16,0 0 5 0,-20 170 4 15,11-114-2-15,1-4 0 0,3-8-2 16,1-12-15-16,1-9-97 0,0-8-53 15,-1 3-85-15,1-4-74 0,0-4-75 0</inkml:trace>
  <inkml:trace contextRef="#ctx0" brushRef="#br0" timeOffset="-173601.431">14569 16819 1410 0,'0'0'286'16,"0"0"-172"-16,0 0-100 0,0 0-14 15,0 0-63-15,0 0-68 0,0 0 17 16,0 0 12-16,101-39-74 0,-76 35-81 16,-5 3-116-16,-3-1-140 0</inkml:trace>
  <inkml:trace contextRef="#ctx0" brushRef="#br0" timeOffset="-172953.952">14936 16484 1352 0,'0'0'80'16,"0"0"-41"-16,0 0-4 0,-1-43-35 16,1 34-7-16,0 3-3 0,0 3 10 15,0 1 5-15,0 0 13 0,-1 2 16 16,-1 0 4-16,1 0-6 0,-1 0-11 15,-1 0-15-15,2 0-6 0,0 0-2 16,1 2-40-16,0-1-33 0,0 0-31 16,3 1-33-16,2 2-41 0,0 1 2 15,4 1-3-15,5 5 10 0,-3-2-16 16,-1-2-80-16</inkml:trace>
  <inkml:trace contextRef="#ctx0" brushRef="#br0" timeOffset="-172625.889">14992 16964 1562 0,'0'0'134'0,"0"0"-84"0,0 0-50 16,0 0-31-16,0 0-30 0,0 0 42 16,0 0 19-16,84 10 5 0,-68 2 15 15,-3 3-1-15,-1 4-6 0,-6 5 0 16,-1 4 4-16,-5 7 2 0,-3-2 5 16,-6 0-1-16,-7 0-6 0,-3-5-5 15,-11 7-12-15,-11 1-1 0,-4 1-23 16,-5-2-32-16,6-10-60 0,4-8-97 15,14-10-138-15,4-3-289 0</inkml:trace>
  <inkml:trace contextRef="#ctx0" brushRef="#br0" timeOffset="-171219.37">10953 17936 1040 0,'-1'-5'124'16,"-2"1"-81"-16,1-1-43 0,0 0-10 15,2 3-18-15,0 1-7 0,1 1 19 16,4 6 7-16,0 7 9 0,0 6 6 15,1 14 1-15,0 9 2 0,1 11 12 16,-1 0 9-16,-2-5 1 0,-1-14 10 16,-2-11 8-16,0-9-5 0,0 1-2 15,0 2-7-15,-1-2-11 0,1 1-12 16,-1-4-3-16,0-3-5 0,1-4-1 16,-1-3 7-16,0 0 7 0,0-2 12 15,0 0 19-15,0-2 4 0,0-3 1 16,-2-4-14-16,0-6-12 0,-1-4-13 15,0-3-7-15,0-5-2 0,-1-9 0 16,0-10-3-16,3-11-1 0,1-3-1 16,5 3-4-16,3 5-2 0,4 9-3 15,5 4-3-15,4 5 6 0,-1 6 0 16,-1 7 1-16,-4 6 4 0,1 1-4 16,1-3 4-16,3 3-4 0,1-1-1 15,-2 3-10-15,-2 5-7 0,-3 4-16 16,0 1-15-16,-4 2-21 0,-1 0-28 15,0 4-21-15,-3 2-10 16,0 0-20-16,0 6-41 0,0-2-56 16,0-2-91-16</inkml:trace>
  <inkml:trace contextRef="#ctx0" brushRef="#br0" timeOffset="-170795.791">10841 17994 1194 0,'0'0'40'0,"0"0"-40"15,-26 12-89-15,21-10-38 0,4 1 30 16,1-2 8-16,7-1 89 0,5 0 59 15,2-1 63-15,5-3-1 0,3 0-29 16,3-2-37-16,4-1-24 0,7 0-12 16,8-3-10-16,5 3-6 15,2 4-3-15,-6 2-1 0,-5 1-15 16,-5 3-17-16,-2 2-29 0,-6 1-27 16,-3 0-20-16,-6-1-39 0,8 6-26 15,-1-2-55-15,-3 1-93 0</inkml:trace>
  <inkml:trace contextRef="#ctx0" brushRef="#br0" timeOffset="-170404.703">11518 18107 1353 0,'0'0'147'0,"0"0"-86"0,0 0-61 16,0 0-49-16,0 0-39 0,0 0-28 16,-69 35 12-16,67-26 98 0,0 3 6 15,1 4 35-15,1-1 2 0,0 0-9 16,6-1-8-16,2-3-2 0,5-1-3 16,5-3-13-16,3-4-2 15,2-3-2-15,3-2 2 0,1-6 3 16,-1-5-3-16,-1-3-3 0,0-2 1 15,-6 0-8-15,-2-3 10 0,-5-1 1 16,-2 0 21-16,-3 1 11 0,-6 1-3 16,-1 2-11-16,-1 3-14 0,-5 3-5 15,-2 4-5-15,-2 2-2 0,-2 5-7 16,-3 1-1-16,1 0-8 0,-2 2-9 16,3 3-29-16,3 0-34 0,5-1-78 15,4 0-136-15,1-3-169 0</inkml:trace>
  <inkml:trace contextRef="#ctx0" brushRef="#br0" timeOffset="-170042.206">12033 18005 1313 0,'0'0'125'0,"0"0"-73"0,0 0-25 15,0 0-27-15,0 0-19 0,0 0-7 16,0 0 10-16,-55 54 16 0,45-43 23 16,0 3 6-16,-1 2-3 0,2 3-10 15,2 2-2-15,3 0-3 0,4 1-5 16,1 1 5-16,9-4 14 0,1-1-11 16,6-4-1-16,2-5-13 0,3-4 2 15,3-5 8-15,3-10-10 0,2-5-7 16,-2-5-5-16,0-4 8 0,-3-3 4 15,-5-2 3-15,-5-1 3 0,-6 2 8 16,-6 2 12-16,-3 2-4 0,-8 3-4 16,-3 3-18-16,-5 4-12 0,-4 2-4 15,-5 4-9-15,-4 5-33 0,-1 0-47 16,-6 3-37-16,-10 2-90 16,6 0-126-16,4 0-186 0</inkml:trace>
  <inkml:trace contextRef="#ctx0" brushRef="#br0" timeOffset="-169619.12">10566 17741 1246 0,'0'0'79'0,"0"0"-57"0,0 0-22 16,0 0-1-16,-3-5-29 0,8 9-15 31,2 4 20-31,2 5 11 0,1 3 8 0,-2 8 5 0,1 6 1 0,-4 10 0 16,-1 5 1-16,-3 1 0 0,-1-9-1 16,-3-11-1-16,-1-9-16 0,1-3-56 15,-2 0-39-15,1 2-57 0,-1-1-50 16,-2-3-36-16,1-2 17 15</inkml:trace>
  <inkml:trace contextRef="#ctx0" brushRef="#br0" timeOffset="-169431.655">10491 17914 349 0,'0'0'192'16,"0"0"-20"-16,0 0-27 0,0 0-24 15,0 0-42-15,0 0-36 0,0 0-4 16,0 0 12-16,0 0-7 0,77-23-15 15,-53 25-13-15,2 0-5 0,0 2-5 16,0-1-2-16,1 1-2 16,0-1-2-16,-3 0-6 0,0-1-50 15,0-1-51-15,-2-1-31 0,11-4-69 16,-6-2-81-16,-1-4-160 0</inkml:trace>
  <inkml:trace contextRef="#ctx0" brushRef="#br0" timeOffset="-169228.521">10927 17748 1255 0,'0'0'192'0,"0"0"-192"16,0 0-12-16,0 0-105 0,0 0-66 15,0 0-87-15,0 0-9 0,0 0 180 16,-156 96 99-16,136-76 77 0,1 3 10 15,1-1-2-15,-1 0-27 0,3 1-34 16,1-5-24-16,4-4-33 0,-3-3-100 16,4-5-129-16</inkml:trace>
  <inkml:trace contextRef="#ctx0" brushRef="#br0" timeOffset="-169020.509">10448 17861 1470 0,'0'0'156'0,"0"0"-101"31,0 0-53-31,0 0-2 0,0 0-54 16,0 0 4-16,0 0 29 0,0 0 20 16,187 19 1-16,-139-7-1 0,-7 3 0 15,-11-2-26-15,1 1-103 0,-7-4-187 16,-5-3-286-16</inkml:trace>
  <inkml:trace contextRef="#ctx0" brushRef="#br0" timeOffset="-168613.318">12592 17774 1371 0,'0'0'145'0,"0"0"-130"15,0 0-15-15,0 0-87 0,0 0-72 16,0 0-87-16,0 0-85 0,-4-47-75 16</inkml:trace>
  <inkml:trace contextRef="#ctx0" brushRef="#br0" timeOffset="-168316.451">12772 18185 803 0,'0'0'252'0,"0"0"-122"16,0 0-91-16,0 0-6 0,0 0 49 15,0 0 1-15,0 0 36 0,0 0-12 16,0 0-6-16,68 102-37 15,-67-88-13-15,-1 3-10 0,-5 0-15 16,-7 2 6-16,-2 2-18 0,-7-1-14 16,-5 0-15-16,-10-1-58 0,-7-1-60 15,-9-4-98-15,9-5-124 0,10-7-246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5T19:46:43.202"/>
    </inkml:context>
    <inkml:brush xml:id="br0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15578 5473 648 0,'0'0'53'0,"0"0"-53"15,0 0 14-15,0 0-12 0,0 0 49 16,0 0-25-16,-8 29-10 0,13-11-2 16,2 4 1-16,1 7 5 0,4 10-2 15,0 14 0-15,2 9-5 16,-2 5-9-16,-6-10 1 0,-3-9-2 16,-4-9-3-16,-4-4-1 0,-1-6-9 15,-2-6-14-15,3-8-13 0,-2-1-34 16,0 0 35-16,-1 1-70 0,-5-5-74 15,4-6-51-15</inkml:trace>
  <inkml:trace contextRef="#ctx0" brushRef="#br0" timeOffset="252.007">15516 5591 231 0,'0'0'308'0,"0"0"-306"15,0 0 29-15,0 0-21 0,0 0-2 16,0 0 44-16,0 0-18 0,0 0-9 15,188-188-17-15,-155 182-4 0,-2 5-2 16,-1 4-2-16,-4 8-4 0,-6 3 2 16,-4 5-4-16,-6 2-10 0,-7 3-8 15,-4 2 4-15,-8 1 12 0,-7 2 8 16,-6-1 7-16,-3-1 32 0,-3-3 23 16,0-3-17-16,2-2-29 0,2-5-16 15,5-3 0-15,6-7-29 0,5-4 0 16,11-14-50-16,7-2-126 0,2-4-190 15</inkml:trace>
  <inkml:trace contextRef="#ctx0" brushRef="#br0" timeOffset="566.71">16082 5502 786 0,'0'0'150'0,"0"0"-91"16,0 0-53-16,0 0 51 0,0 0 9 15,0 0-5-15,0 0-10 0,-107 183-30 16,107-168-11-16,8-5-4 16,6-3 0-16,6-4 5 0,4-3-4 15,3-4-7-15,1-6-14 0,2-2-8 16,-1-4 3-16,-4 0 1 0,-3-1 12 16,-4-1 6-16,-9 1 1 0,-5-1 7 15,-4 1-2-15,-5 0 6 0,-9 0 11 16,-2 1 1-16,-5 1-2 0,0 2-8 15,-4 2-9-15,0 4-4 0,0 4-1 16,2 1-6-16,3 2-5 0,2 0 8 16,6 0-12-16,4 0-26 0,5 0-29 15,4 0-70-15,19-4-153 0,0 0-8 16,1-1-108-16</inkml:trace>
  <inkml:trace contextRef="#ctx0" brushRef="#br0" timeOffset="691.742">16374 5520 883 0,'0'0'183'0,"0"0"-153"16,0 0-12-16,0 0 13 15,0 0-9-15,0 0-22 0,7 94-1 16,-1-84-79-16,4-3-114 0,1-2-103 16,-3-3-173-16</inkml:trace>
  <inkml:trace contextRef="#ctx0" brushRef="#br0" timeOffset="801.111">16256 5329 665 0,'0'0'0'16,"0"0"-210"-16,0 0-102 0</inkml:trace>
  <inkml:trace contextRef="#ctx0" brushRef="#br0" timeOffset="1113.561">16539 5525 1019 0,'0'0'117'16,"0"0"-105"-16,0 0 8 0,0 0 39 16,0 0-18-16,0 0-17 0,0 0-10 15,0 0-3-15,0 0 2 0,34 44 2 16,-22-59-5-16,0-4-10 0,1-3-10 15,-1-3 2-15,-2 1 8 0,-2-2 2 16,0 2 2-16,-3 2 11 0,-1 4-8 16,0 5 3-16,-1 6 10 0,0 6-18 15,1 4-2-15,3 9 0 0,2 6 1 16,1 6 14-16,2 4-7 0,4 5-7 16,0-4-1-16,2 0-3 0,1-4-27 15,0-9-38-15,4-2-27 0,-1-7-31 16,8-12-42-16,-5-3-78 0,-5-6-135 15</inkml:trace>
  <inkml:trace contextRef="#ctx0" brushRef="#br0" timeOffset="1332.3">17001 4952 743 0,'0'0'92'0,"0"0"-57"15,0 0 30-15,0 0 72 0,0 0-67 16,0 0-30-16,-4 423-21 0,12-377-15 16,3-13 1-16,-2-9-5 0,-2-9 0 15,-1-1-3-15,3-1-10 16,-2-3-36-16,1 0-29 0,-3-7-29 16,-2-3-40-16,-3-14-18 0,-1 0-147 15</inkml:trace>
  <inkml:trace contextRef="#ctx0" brushRef="#br0" timeOffset="1927.969">16924 5298 203 0,'0'0'519'0,"0"0"-377"0,0 0-132 15,0 0-2-15,0 0 107 0,0 0 9 16,0 0-22-16,0 0-28 16,0 0-37-16,114 63-26 0,-82-54-8 15,0 0 3-15,-1-2-1 0,-1-1 0 16,0-1 0-16,-1-3 15 0,-1-2-8 15,-1-2-8-15,-2-3-4 0,2-3-1 16,-5-2-19-16,-1 0-13 0,-5-2-8 16,-5-2 2-16,-5 1 10 0,-6-1 13 15,-1 1 5-15,-7 3-1 0,-5 0 2 16,0 3 10-16,-5 4 13 0,1 3 15 16,-2 1 9-16,2 6 3 0,1 1-9 15,3 3-8-15,3-1-8 0,4 3-6 16,4 1 0-16,2 1 4 0,1 1 3 15,7-1 2-15,5-1-8 0,-1 0-1 16,6-2-3-16,-1-1-2 0,1-2-4 16,1-1 0-16,-2-1-5 0,2-1-7 15,-2-4 0-15,0-1 3 0,-2-1 5 16,0-3 3-16,-2-3-9 0,-2-2-8 16,-1-1-8-16,-4 0-8 0,-1-1 8 15,-2 1 13-15,0 0 0 0,-2 0-8 16,1 3-3-16,0 1 9 0,-2 1 0 15,2 3-4-15,0 1-11 0,2 0-5 16,1 3 13-16,-1 2 9 0,3 4-4 16,-1 1-6-16,0 2 8 0,1-1 4 15,-2 0 10-15,2-1 1 0,0 1 2 16,-1-3 2-16,-1-1 17 0,-2-1 22 16,-1-4 7-16,1 0 10 0,-2-2 17 15,2 0 9-15,2-3-9 0,-1-5-18 16,2-2-8-16,1-4-13 0,2-1-16 15,1-2-19-15,1-1-3 16,2 0-1-16,-2 1-11 0,0 2-31 16,1 1-37-16,0 2-51 0,5-1-100 15,-3 3-198-15</inkml:trace>
  <inkml:trace contextRef="#ctx0" brushRef="#br0" timeOffset="2349.855">18636 4839 817 0,'0'0'152'0,"-15"-27"-152"16,8 17-3-16,0 1 3 0,4 4 19 15,2 1 46-15,1 4-19 0,0 5-46 16,3 6 5-16,3 8 6 0,6 12 34 15,5 15-1-15,3 15-13 0,4 3-2 16,-6-3-9-16,-1-6-6 0,-4-10-8 16,-1 0-6-16,-3-4-10 0,-2-5-66 15,-5-6-44-15,-1-9-38 0,-1-7-10 16,-3-3 13-16,-2 0 3 0,-6 0-18 16,-3-2 77-16,-4-4 67 0,-14-5-12 15,4-6-38-15</inkml:trace>
  <inkml:trace contextRef="#ctx0" brushRef="#br0" timeOffset="2756.114">18521 5267 92 0,'0'0'101'16,"0"0"-25"-16,0 0 0 0,0 0 31 16,0 0-25-16,0 0-15 0,0 0-1 15,0 0 0-15,130-115-23 0,-101 112-17 16,1 0-7-16,-1 2 4 0,2 1-4 16,0 1-9-16,-1 3-6 0,-1 0-4 15,0-1-4-15,-4 1-23 0,-1-2-6 16,-3 0 12-16,-6-1 16 0,-1 1 5 15,-7 0 1-15,-1-2 14 0,-6 1 6 16,0 2-1-16,0 1 35 0,-6 2 11 16,0 2-4-16,-4 3-18 0,0 0-7 15,0 4-12-15,-2 1-1 0,3 1 3 16,2 2-23-16,0-2-2 16,5 2 0-16,2-2-1 0,6-1-1 15,3 0 0-15,4-6-9 0,4-1-4 16,5-2-3-16,1-6 10 0,4-1 2 15,0-1 3-15,-2-5-1 0,-2-2 0 16,-3-1 2-16,-3-1 0 0,-7-3 8 16,-4 0 9-16,-6-1 15 0,0-2 1 15,-8 1 15-15,-5-2-2 0,-2 2-7 16,-1 1-6-16,-3 1-11 0,0 4-9 16,0 0-13-16,1 1-3 0,3 1-14 15,1 2-46-15,4-2-56 16,6-3-45-16,4 2-88 0,0 2-200 15</inkml:trace>
  <inkml:trace contextRef="#ctx0" brushRef="#br0" timeOffset="3318.554">20125 5154 561 0,'0'0'351'0,"0"0"-256"16,-15-19-84-16,4 12 5 0,-3 5 38 16,-1 2-13-16,-3 2-8 0,-4 6-8 15,-2 4-1-15,1 3-2 0,2 3-4 16,-1 1-3-16,4 2 4 0,2 0 5 15,5-3-5-15,5 0-4 0,6-1-9 16,0-2-3-16,6-1 3 0,5-2-1 16,6-1-2-16,2-3-3 0,1-2-3 15,2-4-6-15,-1-2 2 0,-1-6-1 16,-3-1 8-16,-2-2 9 0,2-1 5 16,-6 1 28-16,1 0 16 15,-2 2 8-15,-4 3 2 0,-1 1-5 16,0 3-20-16,1 3-21 0,-1 3-6 15,3 4 20-15,0 1 5 0,1 1-22 16,0-1-17-16,0-2-2 0,3 0-12 16,2-4-59-16,2 0-44 0,2-2-55 15,10-2-69-15,-4-1-128 0,-5 0-209 16</inkml:trace>
  <inkml:trace contextRef="#ctx0" brushRef="#br0" timeOffset="3724.765">21153 4575 924 0,'0'0'127'0,"0"0"-79"0,0 0 17 15,0 0-18-15,-33-5 15 0,33 10-31 16,0 5-8-16,1 6 12 0,6 6 19 15,4 6-2-15,3 10-8 0,5 11-12 16,5 9-6-16,-2 3-6 0,-2-4 3 16,-7-3-6-16,-3-6-4 0,-3-3-7 15,-1 0 0-15,-1-5-5 0,0-7-1 16,0-5-25-16,-3-10-32 0,5-5-42 16,-2-3-44-16,0-2-22 0,8-3-16 15,-1-2-164-15,1-3-258 0</inkml:trace>
  <inkml:trace contextRef="#ctx0" brushRef="#br0" timeOffset="3896.633">21502 5050 1242 0,'0'0'52'0,"0"0"-44"15,0 0-8-15,0 0 17 0,0 0-11 16,0 0 0-16,0 0-6 0,0 0-16 15,33 188-111-15,-15-172-31 0,10-6-89 16,-4-6 54-16,-4-4-89 16</inkml:trace>
  <inkml:trace contextRef="#ctx0" brushRef="#br0" timeOffset="4006.006">21484 4813 313 0,'0'0'0'16,"0"0"-241"-16</inkml:trace>
  <inkml:trace contextRef="#ctx0" brushRef="#br0" timeOffset="4225.994">21701 4857 320 0,'0'0'155'15,"0"0"-126"-15,0 0-14 16,0 0 25-16,0 0-21 0,0 0 6 16,0 0 5-16,0 0-30 0,-11-48-24 15,13 44-92-15,0 1-78 0,2 1-82 0</inkml:trace>
  <inkml:trace contextRef="#ctx0" brushRef="#br0" timeOffset="4694.758">21621 4864 371 0,'0'0'300'0,"0"0"-215"16,0 0-36-16,0 0 29 0,0 0 9 16,-79-8 4-16,74 8-30 0,3 0-22 15,2 0-39-15,4 0-40 0,18 1-108 16,-4 2-64-16,2-1-153 0</inkml:trace>
  <inkml:trace contextRef="#ctx0" brushRef="#br0" timeOffset="5321.633">22129 4966 950 0,'0'0'47'0,"0"0"-47"0,0 0-55 16,0 0 55-16,0 0 2 0,-102 15 14 16,89-8 24-16,1 0-13 0,7 0-14 15,2 0-10-15,3-1-1 0,9 1 6 16,7 1 16-16,4 0 20 0,12 3-9 16,7 5-22-16,-2 1-7 0,-4 1-4 15,-9 2-2-15,-10-2 0 0,0 3-3 16,-6 4-1-16,-8-2 2 0,-5-1 1 15,-9-2 1-15,-3-1 5 0,-4-6 6 16,0-4 19-16,1-4 2 0,-2-4-21 16,4-1-11-16,3-5-2 0,2-4-44 15,1-5-75-15,10-16-101 0,-1 2-167 16</inkml:trace>
  <inkml:trace contextRef="#ctx0" brushRef="#br0" timeOffset="5477.928">22357 4714 936 0,'0'0'66'0,"0"0"-63"15,0 0 31-15,0 0 21 0,0 0-19 16,0 0-22-16,0 0-9 0,65 349-5 16,-65-296-31-16,0-3-124 0,1-9-160 15,3-12-71-15</inkml:trace>
  <inkml:trace contextRef="#ctx0" brushRef="#br0" timeOffset="5665.437">22292 5064 958 0,'0'0'127'0,"0"0"-81"16,0 0-31-16,0 0 13 0,0 0-5 15,0 0-2-15,0 0-8 0,0 0-13 16,0 0-47-16,281-80-113 0,-246 82-164 16,-10 1-225-16</inkml:trace>
  <inkml:trace contextRef="#ctx0" brushRef="#br0" timeOffset="6446.673">23806 4917 587 0,'0'0'161'15,"0"0"-116"-15,0 0-18 0,0 0-3 16,0 0-3-16,-98-35-10 0,79 35 9 16,6 2 5-16,-1 3 3 0,3 1-7 15,6 2-7-15,2 2 9 0,1 1 9 16,2 3 14-16,2-3 3 0,1 1-7 15,0 0-2-15,2-1 3 0,0-1-2 16,-2 0-8-16,1 0-1 0,-3-1-1 16,2 0-4-16,-3-3-6 0,1 0-5 15,-1-2-4-15,0-1-6 16,0-1 0-16,0-2-1 0,0 1 3 16,0-1 3-16,2 0 1 0,-2-1 4 15,3-3-3-15,-1-3-6 0,4-3-4 16,-1-3-1-16,3-2-2 0,3-3-1 15,0-2 1-15,1 1 4 0,0-2-3 16,-1 2-1-16,1 1 0 0,-2 4-1 16,-2 2-1-16,3 4-3 0,-2 2-1 15,1 4 1-15,2 2 5 0,1 0 2 16,1 6 5-16,-1 4-1 0,0 4-1 16,2 4 1-16,-2 3 0 15,1 2 1-15,-4 2-6 0,-2 2 2 16,1-1-3-16,-3 0 0 0,-2-1 2 15,-3-2-1-15,2-3 0 0,-1-2 1 16,-2-2-2-16,0-4-1 0,3-2-12 16,-1-2-38-16,-1-4-31 0,4 1-49 15,1-5-35-15,12-7-46 0,-1-4-151 16,-1-1-206-16</inkml:trace>
  <inkml:trace contextRef="#ctx0" brushRef="#br0" timeOffset="6806.035">24242 4854 634 0,'0'0'398'0,"0"0"-264"0,0 0-90 16,0 0-28-16,-33-4 38 0,25 11 8 16,1 3-22-16,-2 4-9 0,1 3-12 15,2 3-5-15,4 3-8 0,2 2 0 16,0-2-3-16,8 1 3 0,2-1-2 15,7-2-3-15,3 0 3 0,1-4-1 16,6-2 3-16,0-1-6 0,1-3 0 16,-1-4-5-16,-2-5-1 0,-2-2-12 15,-1-1-9-15,-5-6 3 16,-6-2 12-16,-3-5 12 0,-6-3 1 16,-4-2 0-16,-6-5 11 0,-3 0 14 15,-6 0-1-15,-2 1-5 0,-2 2-6 16,-1 1-5-16,3 2-7 0,0 4-2 15,2 1-7-15,7 3-21 0,2 4-3 16,5 1-17-16,3 2-28 0,8 1-101 16,21 1-56-16,-3 1-82 0,3 0-63 15</inkml:trace>
  <inkml:trace contextRef="#ctx0" brushRef="#br0" timeOffset="7009.218">24680 4847 680 0,'0'0'365'0,"0"0"-260"0,0 0-18 16,0 0 5-16,0 0-9 0,0 0-35 16,0 0-15-16,-105 20-13 0,88-6-15 15,6 1-3-15,1 2-1 0,4 1 3 16,6 0-2-16,2 1-2 0,7 0-17 16,1-1-19-16,7 0-13 0,1-2-37 15,4-3-34-15,1-2-11 0,1-4-35 16,-2-3 31-16,2-4 59 0,-1-2-29 15,-1-11-79-15,-5-1-112 16</inkml:trace>
  <inkml:trace contextRef="#ctx0" brushRef="#br0" timeOffset="7212.385">24822 4566 74 0,'0'0'349'0,"0"0"-228"16,0 0-14-16,0 0-13 0,0 0 22 15,0 0 19-15,0 0-32 0,0 0-52 16,-2-156-30-16,-1 167-17 0,-2 11 18 15,-4 15 40-15,1 14 8 0,0 11 3 16,3 2-9-16,2-1-17 0,3-9-4 16,3-3-10-16,2-4-11 0,3-3-10 15,2-3-7-15,2-2-5 0,1-4-40 16,-1-8-13-16,-2-7-38 0,-2-7-82 16,9-4-77-16,-4-1-131 0,1-4-220 15</inkml:trace>
  <inkml:trace contextRef="#ctx0" brushRef="#br0" timeOffset="7979.825">25116 4930 749 0,'0'0'162'0,"0"0"-138"0,1 4-24 0,2-3 42 16,4 1 42-16,2-1-3 16,5-1-10-16,2 0-31 0,3-2-17 15,2-3-15-15,3-2-5 0,-4-3 1 16,0 2-4-16,-5-2-5 0,-4-1-12 16,-5 0 3-16,-4 0 0 0,-7-1 5 15,-6 1 2-15,-5-1 3 0,-6 4 4 16,-5 3 15-16,-6 5 11 0,3 1 10 15,-2 9 7-15,2 4 0 0,5 2-5 16,0 3-1-16,4 5 1 0,2 1 4 16,11 0-2-16,5 0 8 0,8 1 13 15,11-2 8-15,17 2-13 0,14 1-26 16,15-2-16-16,1-3-5 0,-3-5-9 16,-8-6-32-16,-14-4-18 0,-11-1-73 15,-6 1-98-15,-4 3-49 0,-4-1-152 16,-4-1-125-16</inkml:trace>
  <inkml:trace contextRef="#ctx0" brushRef="#br0" timeOffset="47398.145">15567 6935 545 0,'0'0'50'0,"0"0"-39"0,0 0-3 16,0 0 16-16,0 0 83 0,0 0 25 15,0 0 9-15,-4-28-42 0,4 26-31 16,0-2-68-16,-1 1 13 0,0 0 55 15,0-1 52-15,-1-1-61 0,-1 3-41 16,0-4-15-16,0 5-1 0,-1-3-2 16,-2 2-5-16,-3 2-8 0,0 0-17 15,-2 6-13-15,-4 5 4 0,0 6 22 16,-3 4 8-16,-6 12 5 0,-2 8 1 16,0 11 1-16,0 2 2 15,7-4 0-15,9-7 0 0,6-13 0 16,4-6 0-16,0-7-1 0,6-3 1 15,6 1-4-15,5 0-41 0,6-3-60 16,11-5-58-16,17-8-54 0,-8-5-86 16,-3-4-120-16</inkml:trace>
  <inkml:trace contextRef="#ctx0" brushRef="#br0" timeOffset="47726.508">15872 6996 830 0,'0'0'262'0,"0"0"-150"15,0 0-79-15,0 0 12 0,0 0 10 16,0 0-13-16,-78 49-9 0,66-31-18 16,5 4-8-16,3 1-4 0,4 0 1 15,1 0-3-15,6-2 1 0,7-4-2 16,3-5 0-16,4-2-8 16,4-3-3-16,3-4-2 0,1-3-2 15,1 0 2-15,0-4 10 0,-2-3-1 16,-5-2 4-16,-2-3 0 0,-4-2 3 15,-6-1 3-15,-5-3 7 0,-4 1 16 16,-2-2 8-16,-3 0 8 0,-4 1-45 16,-2 2 18-16,-5 2-18 0,-1 1 23 15,-4 3-23-15,1 2-2 0,3 4-22 16,1 0-10-16,5 2-13 0,4 1-1 16,4 1-19-16,3 0-46 0,8-1-59 15,12-2-54-15,0 1-43 16,-3-2-135-16</inkml:trace>
  <inkml:trace contextRef="#ctx0" brushRef="#br0" timeOffset="47882.746">16275 7099 589 0,'0'0'290'0,"0"0"-174"16,0 0-114-16,0 0 1 0,0 0 0 15,0 0-1-15,0 0-2 0,40 382-25 16,-38-342-94-16,0-8-80 0,1-10-43 15,-1-1 54-15,0-6 35 0</inkml:trace>
  <inkml:trace contextRef="#ctx0" brushRef="#br0" timeOffset="48168.207">16168 7031 996 0,'0'0'123'15,"0"0"-113"-15,0 0-6 0,0 0-4 16,0 0 28-16,0 0 2 0,0 0 0 16,0 0-24-16,0 0-6 0,243-105-7 15,-205 113-5-15,-10 4 1 0,-11-1 1 16,-2 3-12-16,-2 5 7 0,1 10-8 16,-6 11-11-16,-10 3 15 15,-9-3 19-15,-6-10 3 0,1-10 8 16,-1-6 10-16,-1 2-1 0,-4 0-11 15,0-2-5-15,3-3-4 0,4-4-24 16,6-6-34 0,5-2-56-16,8-17-65 0,6 1-106 15,1-1-197-15</inkml:trace>
  <inkml:trace contextRef="#ctx0" brushRef="#br0" timeOffset="48957.332">16714 6847 789 0,'0'0'140'15,"0"0"-140"-15,0 0-8 0,-22 57 8 16,17-24 53-16,2-2 4 0,1 2 0 15,2-1-17-15,5-6-19 0,3 2-15 16,5-3-1-16,0-3-3 0,1-5 1 16,4-4-1-16,0-5-2 15,0-5-9-15,2-3-12 0,-2-6-2 16,-1-6-2-16,-1-6 3 0,-2-4 22 16,-2-3 1-16,-1-4 19 0,-4-2 10 0,0-4 3 15,-1 6-7-15,-1 1-5 0,0 4-2 16,0 10 9-16,0 2 3 0,1 6-13 15,3 3-18-15,1 6-7 0,3 6-1 16,4 9 6-16,4 11-17 0,3 13-10 16,1 15-25-16,-2 7-17 0,-6 3-17 15,-7-3-35-15,-6-6-16 0,-4-1 18 16,-3-3 12-16,-7-5-9 0,-5-6 78 16,-5-3 40-16,-4-9 82 0,2-8 2 15,2-6 43-15,1-8 94 0,1-4 10 16,-4-3-33-16,-3-2-24 0,0-7-30 15,-1-6-49-15,6-7-51 0,6-9-31 16,6-14-13-16,11-10-6 0,14-5-19 16,10 3-13-16,8 7-16 15,3 8-23-15,8 4-21 0,5 3-12 16,7 0-3-16,5 1-2 0,8-1 1 16,-17 7-136-16,-5 6-185 0</inkml:trace>
  <inkml:trace contextRef="#ctx0" brushRef="#br0" timeOffset="49519.902">18149 6828 594 0,'0'0'234'0,"0"0"-100"15,-34 5-126-15,20 2 8 0,-1 3 41 16,0 6 18-16,0 6-26 0,4 4-11 16,-3 10-7-16,5 4-12 0,3-3-6 15,5-8-4-15,4-7 0 0,5-10-3 16,6 0-1-16,4 1-2 0,4-6-3 15,1-4-6-15,1-3-9 0,-2-5-6 16,-1-5 4-16,-4-2 7 0,-7-4 10 16,-4-1 10-16,-6-2 29 0,-2 0 11 15,-9-3 10-15,-6 0-12 16,-4-1-15-16,-3 0-18 0,-3-1-8 16,-1 3-7-16,2 2 0 0,3 5 0 15,6 2-5-15,3 2-20 0,6 3-28 16,4 2-23-16,4 2-25 0,9 3-93 15,8 0-44-15,15 5-4 0,-1-1-54 16</inkml:trace>
  <inkml:trace contextRef="#ctx0" brushRef="#br0" timeOffset="49786.476">18403 7046 765 0,'0'0'221'0,"0"0"-206"16,0 0-9-16,0 0 6 0,0 0-1 15,0 0 5-15,0 0 1 0,45 74-7 16,-45-74 46-16,0-7 26 0,0-4-9 16,-4-4-17-16,0-5 1 0,-5-4 8 15,1-5 7-15,-3-9-11 0,-2-12-18 16,2-12-11-16,1-2 3 0,5 6-19 16,5 9-9-16,4 16-7 0,2 8-7 15,-1 7-38-15,1 1 45 0,5 0 0 16,2-2-4-16,4 0-10 0,1 5-31 15,3 4-21-15,0 7-15 0,0 3-28 16,-1 9-24-16,2 19-89 0,-6-2-144 16,-5 3-203-16</inkml:trace>
  <inkml:trace contextRef="#ctx0" brushRef="#br0" timeOffset="49933.459">18283 6946 830 0,'0'0'440'0,"0"0"-373"0,0 0-67 16,0 0-5-16,0 0 2 0,0 0-7 16,0 0-43-16,157-153-17 0,-105 130-51 15,2 3-110-15,-15 8-96 0,-10 5-164 0</inkml:trace>
  <inkml:trace contextRef="#ctx0" brushRef="#br0" timeOffset="50480.34">19546 6828 793 0,'0'0'96'16,"0"0"-57"-16,0 0-37 0,0 0-2 15,0 0 25-15,0 0 28 0,-92 144-7 16,91-117-23-16,4-4-21 0,5 0-2 16,9-7-10-16,1-2-1 0,3-5 11 15,3-7 3-15,-1-3 4 0,-1-6-4 16,-2-6 0-16,-5-2 2 0,-2-2 1 15,-4-1 20-15,-3 2 20 0,-1 0 11 16,-4 3 10-16,1 4 7 0,-2 2-9 16,0 3-10-16,0 4-6 15,2 1-25-15,2 7-8 0,1 2 11 16,0 6 10-16,3 2-7 0,1 3-14 16,3 2-11-16,0 0-2 0,0-1-3 15,2-1-47-15,4-3-58 0,-1-2-42 16,10-2-94-16,-5-3-190 0</inkml:trace>
  <inkml:trace contextRef="#ctx0" brushRef="#br0" timeOffset="50886.609">20630 6574 914 0,'0'0'30'0,"0"0"3"16,0 0 11-16,0 0 35 0,0 0-7 16,5-26 16-16,-4 26-16 0,1 0-21 15,3 5-29-15,2 5-14 0,4 6 13 16,5 11 8-16,6 14 0 0,4 14-5 16,-3 9-5-16,-3 1-11 0,-3 0-2 15,-6-7-5-15,0-3-1 0,-2-5-40 16,1-8-61-16,1-13-53 0,-3-8-31 15,5-5-53-15,0-5-90 0,0-6-172 16</inkml:trace>
  <inkml:trace contextRef="#ctx0" brushRef="#br0" timeOffset="51027.19">21021 6857 1063 0,'0'0'196'16,"0"0"-109"-16,0 0-87 0,0 0-15 15,0 0 15-15,0 0 8 0,0 0 7 16,0 0-4-16,7 118-11 0,3-94-14 16,4-1-104-16,10 5-86 0,-2-6-111 15,-2-6-146-15</inkml:trace>
  <inkml:trace contextRef="#ctx0" brushRef="#br0" timeOffset="51152.222">21041 6756 932 0,'0'0'137'16,"0"0"-110"-16,0 0-27 0,0 0-18 16,0 0-35-16,0 0-1 0,0 0-97 15,0 0-101-15,-62-128-160 0</inkml:trace>
  <inkml:trace contextRef="#ctx0" brushRef="#br0" timeOffset="51442.291">21227 6739 1112 0,'0'0'196'0,"0"0"-136"0,0 0-59 15,0 0 1-15,0 0 2 0,0 0-2 16,0 0 0-16,0 0 0 0,0 0-1 16,-16 26-2-16,51-25 0 0,8 5-16 15,10 3-4-15,-2 7-2 0,-13 0 7 16,-15 0 14-16,-11-2-2 0,-4 2 1 15,-3 3 3-15,-1 5 0 0,-4 2 3 16,-8 2 5-16,-4-2 6 0,-7-2-3 16,-1-1 25-16,-1-5-12 0,-1-2-23 15,2-4-1-15,3-5-45 0,4-4-52 16,3-3-54-16,5-20-61 0,5 1-133 0</inkml:trace>
  <inkml:trace contextRef="#ctx0" brushRef="#br0" timeOffset="51645.512">21497 6388 1033 0,'0'0'135'0,"0"0"-135"0,0 0-3 16,0 0 3-16,0 0 24 0,0 0 12 16,0 0 10-16,92 157-19 0,-68-82-17 15,1 8-9-15,-4 2-1 0,1-10-31 16,-2-18-46-16,1-11-42 15,-4-13-48-15,-4-11-35 0,-2-3 40 16,-5-7 8-16,-4-4-84 0</inkml:trace>
  <inkml:trace contextRef="#ctx0" brushRef="#br0" timeOffset="51801.751">21539 6731 1100 0,'0'0'129'15,"0"0"-93"-15,0 0-18 0,0 0 38 16,0 0 20-16,0 0-20 0,0 0-29 16,0 0-27-16,240-56-34 0,-169 53-109 15,-4 3-60-15,-22 0-147 0,-12 0-388 16</inkml:trace>
  <inkml:trace contextRef="#ctx0" brushRef="#br0" timeOffset="52332.986">22526 6668 1227 0,'0'0'112'15,"0"0"-59"-15,0 0-40 0,0 0-3 16,0 0-10-16,0 0 0 0,0 0 10 16,17 34 17-16,-7-6-12 0,4 12-7 15,-3 4-4-15,-1-2-1 0,-4-12-1 16,-3-10 0-16,-3-9-2 0,2 0-1 15,-1 1 1-15,-1-2-5 16,0-4 0-16,0-3 5 0,0-3 9 16,0-6 13-16,-1-7-8 0,1-5-9 15,1-4-5-15,7-10 0 0,6-9-4 16,4-7-4-16,2 6 2 0,-2 10-1 16,-6 12-4-16,-2 9 6 0,1 2 0 15,1 4 3-15,1 1 2 0,1 5 1 16,-2 9 0-16,-1 6 1 0,1 6 7 15,-2 4 1-15,-1 2-2 0,2 2-3 16,-1 0-1-16,-2 0-2 0,4-4-2 16,1-3-1-16,1-3-19 15,-1-4-19-15,5-5-41 0,0-5-54 16,1-6-47-16,11-11-83 0,-5-4-78 16,-4-2-116-16</inkml:trace>
  <inkml:trace contextRef="#ctx0" brushRef="#br0" timeOffset="52600.352">23068 6689 409 0,'0'0'419'0,"0"0"-271"0,0 0-77 16,0 0-4-16,0 0 8 0,0 0-8 15,-60 43 3-15,52-23-15 0,2 0-16 16,4 1-14-16,2-1-8 0,5 0-7 16,3 0-5-16,9-1-2 0,2 0-3 15,6-4-13-15,10 1-5 0,5-3 13 16,-1-5-6-16,-6-4-2 0,-6-4 3 15,-11-2 3-15,3-3-7 0,-5-4-3 16,-3-4 9-16,-6-2 8 0,-5-4 2 16,-5-2 10-16,-9-4 8 0,-2 1 0 15,-3-1-14-15,-4 1-6 0,5 4-2 16,-1 1-14-16,2 4-19 0,6 4-16 16,3 2-32-16,3 6-57 0,10 3-75 15,3 0-98-15,6 0-100 0</inkml:trace>
  <inkml:trace contextRef="#ctx0" brushRef="#br0" timeOffset="53256.825">23441 6711 1080 0,'0'0'171'0,"0"0"-125"0,0 0-33 15,0 0 1-15,0 0-2 0,0 0 11 16,0 0 20-16,-111 41-21 0,102-29-14 15,6 1-6-15,3 1 0 0,6-1-2 16,5 0 0-16,2 1-8 0,4-2-7 16,4-1-10-16,2-1-11 0,4-4-7 15,-2-1-9-15,1-2 13 0,-1-2 22 16,0-1 8-16,1-2-15 0,-3-5-31 16,-1-6-25-16,-4-2-41 15,-1-5 9-15,-4-3 45 0,1-11 22 16,-3-10 35-16,-3-12 10 0,-5-6 1 15,-3 0 2-15,-4 2 7 0,-5 7 1 16,0 5 10-16,-2 3 14 0,3 12 9 16,0 9 17-16,3 10 30 0,-1 6 4 15,3 6-6-15,-2 0-81 0,-1 1 49 16,-2 1-32-16,0 6-12 0,0 7 0 16,-3 6 17-16,2 6 5 0,-1 13-6 15,2 7-4-15,2 12-9 0,1 3 4 16,5-5-3-16,3-8-3 15,5-8-6-15,2-4-5 0,2-7 2 0,1-4 4 16,-2-7-4-16,3-2-1 16,2 2 1-16,8-1 1 0,9-1 7 15,11-5 40-15,5-10-10 0,0-4-10 16,-6-12-13-16,-8-1-10 0,-10 2-10 16,-8 2-7-16,-1-2-28 0,1-5-8 15,-2-2 13-15,2-6 5 0,-6 0 2 16,-4 0 5-16,-3 1 15 0,-4 2 2 15,-6 4 1-15,0 4 5 0,-4 8 5 16,-1 6-4-16,0 3-3 0,1 8 8 16,1 3 17-16,3 7 7 0,4 2 9 15,2 3 7-15,7 3 6 0,5 1-6 16,1-1-10-16,4 0-15 0,2-2-15 16,3-1-6-16,0-2-3 0,0-3-2 15,1-3-29-15,-3-1-59 0,0-4-82 16,-2-2-71-16,-4-4-127 0,-9-1-348 15</inkml:trace>
  <inkml:trace contextRef="#ctx0" brushRef="#br0" timeOffset="145207.187">15595 8510 174 0,'0'0'83'0,"0"0"-54"16,-1 0 23-16,-1 0 4 15,1 0 18-15,0 1-5 0,-1 0-17 16,2 2-11-16,0 2-13 0,0 2-10 16,1 4-6-16,2 4-1 0,1 3-4 15,2 3 2-15,0 4 8 0,-1 3-8 16,0 2-1-16,0 2 0 0,-2-1-2 16,-1-1-1-16,-1-2 13 0,-1-3 19 15,0-3 5-15,-1-4 3 0,-1-5 1 16,-1-3 0-16,0-4 12 15,-1-5 21-15,0-2 21 0,-2-8-16 16,0-7-27-16,-2-8-17 0,1-11-18 16,2-14-15-16,4-11-3 0,5-4 0 15,14 7-3-15,3 9-1 0,1 15-84 16,-4 9 84-16,-7 8 10 0,-1 6 17 16,2 4-27-16,3 1-1 0,3 2-7 15,3 3 4-15,3 2 3 0,0 5 1 16,1 3 0-16,-3 1 1 0,1-1-1 15,0-1 0-15,-3-2 0 0,-1-2 0 16,1-3 4-16,-2-2-1 0,-1 0 0 16,-1-4-1-16,-1-1-1 0,-1-2-1 15,0 0 2-15,-3-2 1 0,-2-1-2 0,-2 0 0 16,-4-1-1-16,-3 0-2 16,0-1-5-16,-5 0-3 0,-5 0-4 15,-2 2-4-15,-2 2-1 0,-3 5-1 16,-1 3 0-16,0 7 5 0,-1 6 9 15,1 7 3-15,-1 9 2 0,0 12 1 16,6 8 3-16,4 3 7 0,7-5-6 16,2-15-2-16,5-11 0 0,2-6-1 15,2-4-1-15,6-1-7 0,3 0-31 16,6-3-24-16,8-4-20 0,-2-3-30 16,2-3-46-16,11-16-39 0,-12 3-74 15</inkml:trace>
  <inkml:trace contextRef="#ctx0" brushRef="#br0" timeOffset="145566.523">16277 8400 959 0,'0'0'80'0,"0"0"-80"0,0 0-6 16,24 76 6-16,-7-35 7 0,2 7 5 15,2 2 25-15,-1-6-4 0,-4-10-19 16,-6-10-11-16,-2-8-2 0,-4 0-1 16,0-1-3-16,-2-1-4 0,-2-1 7 15,0-5 0-15,-5-7 30 0,-3-2 8 16,-1-11-10-16,-4-6 17 0,-4-12 2 16,-7-14-9-16,-2-15-3 0,-2-7 4 15,6-3-8-15,7 2 0 0,6 5-31 16,4 2-7-16,5 1 3 0,2 3 4 15,9 5 4-15,5 6-4 0,5 7-3 16,0 9-1-16,-2 6 2 0,-1 8-4 16,3 3-2-16,1 2 0 0,4 2-38 15,3 5-44-15,1 4-62 0,5 17-78 16,-7 0-141-16,-5 2-177 16</inkml:trace>
  <inkml:trace contextRef="#ctx0" brushRef="#br0" timeOffset="146300.857">16196 8540 815 0,'0'0'110'0,"0"0"-97"0,0 0-13 16,0 0 0-16,0 0 25 0,0 0 29 15,0 0 32-15,64-18-23 0,-28 6-25 16,15-2-27-16,11-3-6 0,2 0-2 15,-4 1 15-15,-10 2 5 16,-9 2-5-16,-3 2-14 0,-5-1-1 16,-6 4-1-16,-6 1-2 0,-9 2 0 15,-4 0 2-15,1-2 1 0,-3 2 1 16,-3-1 8-16,-3-1 3 0,-3 1-3 16,-7 0 4-16,-2 1-16 0,-5 2-7 15,-5 2 1-15,-2 2 0 0,0 5 0 16,-3 6 2-16,3 3 2 15,2 2 2-15,3 5-1 0,5 0 2 16,5 4 2-16,4 0 5 0,5 1 6 16,5-2 3-16,7-4 9 0,7-2-14 15,3-5-10-15,11-2-2 0,8-6-11 16,5-7-4-16,1-5-2 0,-9-4-12 16,-11-2 9-16,-11 2 4 0,0-2 2 15,0-4-13-15,1-2-19 0,-2-5-10 16,-3-1 4-16,-6-2 20 0,-4-2 22 15,-2-1 10-15,-3-1 5 0,-2 2 6 16,-4 0-8-16,2 4 14 0,1 2 1 16,1 5-5-16,2 3 6 0,1 4 5 15,1 4-7-15,1 3-11 0,1 2-6 16,4 6-10-16,2 6 10 0,4 5 3 16,1 4 6-16,2 5-1 0,1 3-2 15,2 6-5-15,0 8 0 0,2 3-2 16,-5-4-2-16,-2-9 3 0,-6-12 1 15,-2-6 3-15,1 0 4 0,-2 2 20 16,1 0 1-16,-4-8 11 0,0-2-2 16,0-5 34-16,0-2 19 0,-2-8-13 15,0-5-21-15,0-5-17 0,1-6-1 16,1-8-18-16,5-9-12 0,5-4-1 16,3 4-8-16,0 10-2 0,1 10-6 15,-2 6-9-15,0 0 2 0,6-3 2 16,0 2 5-16,-2 4-10 0,-1 3-29 15,-2 4-23-15,-1 5-18 16,1 0-9-16,-1 5-21 0,1 4-21 16,4 6-61-16,-1-2-132 0,-3 0-218 15</inkml:trace>
  <inkml:trace contextRef="#ctx0" brushRef="#br0" timeOffset="147113.395">17767 8421 412 0,'0'-6'334'0,"0"-1"-191"15,-4 0-137-15,0 0 23 0,-5 1 29 16,0 0 2-16,-3 0-17 0,-4 2-8 16,-1 3-2-16,-4 1-18 0,1 0-15 15,-5 7 0-15,3 2 3 0,-1 4 8 16,0 4 4-16,3-1 5 0,1 3 9 16,2 0 5-16,5-1-2 0,3 0-4 15,3-2-3-15,2-2-10 0,4-2-4 16,3-1-4-16,4-3-3 0,1-1 2 15,4-1 0-15,1-2 3 0,4-4-2 16,1 0 1-16,3-4-1 0,0-2-3 16,1-3 0-16,-1-2 2 15,0-2-1-15,-1-1-1 0,-1-1 0 16,-2-2 0-16,-1-1 0 0,-2 1 2 16,-3-1-2-16,-2 3-3 0,-3 1 2 15,-1 1 0-15,-1 4 1 0,-1 0 1 16,-2 2 4-16,-1 1 1 0,2 1 1 15,-1 3-5-15,-1 0 2 0,0 2 0 16,0 0-8-16,0 2-7 0,2 4-1 16,-1 3 8-16,1 4 5 0,3 3 0 15,-1 3-2-15,3 0-1 0,0 1 0 16,2-1-2-16,0 0-4 0,-1-1-22 16,3-1-27-16,0-2-19 15,-1-2-39-15,1-3-41 0,1 1-49 16,0-4-98-16,-3-2-136 0</inkml:trace>
  <inkml:trace contextRef="#ctx0" brushRef="#br0" timeOffset="147788.4">17960 8301 810 0,'0'0'151'0,"0"0"-151"0,0 0-9 15,0 0 9-15,17 20 30 0,-11-5 34 16,1 4 22-16,-1 3-10 0,0 2-23 16,-1 3-23-16,-1 0-10 0,0 0-10 15,1-1 2-15,-4-2-7 0,1-2 4 16,-1-4-6-16,-1-3-3 0,0-2 0 16,0-5 0-16,0-2 4 0,0-5-2 15,2-1 3-15,1-4 7 0,5-6-8 16,0-6-4-16,3-5 0 0,4-10 0 15,3-7-1-15,4-5-1 0,-2 4 2 16,-5 9 0-16,-2 10-2 0,-2 6 2 16,0 0 0-16,1 1 0 0,-1 2 4 15,-1 5 2-15,-1 2 1 0,-2 4 1 16,-1 2-3-16,-1 5 1 0,2 3 5 16,-3 1-2-16,1 2 0 0,-1 0-2 15,3 0-3-15,-2-1-4 0,4-3 2 16,-1 0 1-16,2-2 0 0,2 0 1 15,0-4 2-15,3 0 7 0,-1-3-3 16,0-2-4-16,0-3-2 0,-1-2-2 16,-1 0 1-16,0-3-3 0,-4-1 0 15,-1-2 4-15,-3-1-2 0,-1 1 0 16,-3-2 1-16,0 2 2 0,0 2 0 16,-2 3-3-16,-2 3-2 0,1 1 2 15,-2 4 12-15,2 1-3 0,-1 6-11 16,0 4 1-16,1 5 9 0,1 2 8 15,2 2-3-15,0 1-6 0,0-1-3 16,6-2-2-16,2-1 2 0,5-3-5 16,3 2 4-16,5-4 1 0,5 0 3 15,4-3-1-15,5-4 0 0,9-1-3 16,8-4-1-16,2-8-3 0,-7-3 5 16,-4-2-4-16,-5-3 1 15,-6-1-3-15,-4 0 0 0,-5 2-2 16,-7 2-4-16,-3 2-10 0,3-5-1 15,-3 0-11-15,-1 0-36 0,-5 3-40 16,-7 0-26-16,-4 5-92 0,-4 2-230 16</inkml:trace>
  <inkml:trace contextRef="#ctx0" brushRef="#br0" timeOffset="148231.604">19794 7895 1006 0,'0'0'126'0,"0"0"-79"32,0 0 9-32,0 0-47 0,0 0 2 15,0 0 31-15,0 0 13 0,0 0-3 16,46 221-28-16,-27-154-7 0,-3-3-5 16,-5-9-9-16,0-4-3 0,-3-5-15 15,1-5-58-15,-4-5-79 0,-2-9-45 16,-1-7-23-16,-2-3-5 0,0-5-86 15</inkml:trace>
  <inkml:trace contextRef="#ctx0" brushRef="#br0" timeOffset="148653.418">19705 8287 452 0,'0'0'291'16,"0"0"-196"-16,0 0-90 0,0 0-5 15,0 0-4-15,0 0 3 0,0 0 2 16,0 0-1-16,167-87 0 0,-115 77 2 16,3 1-4-16,-4 0 4 0,-6 0-2 15,-7 2 5-15,-8 2 14 0,-8 2 13 16,-7 1-3-16,-3 1-2 0,-1 1 9 16,-1 0 9-16,-3 4-2 0,-5 4-2 15,-2 5 17-15,-8 3 11 0,0 3-12 16,-3 2-2-16,-3 0-17 0,3 2-15 15,3-5 1-15,-1 0-13 0,6-2-11 16,3-3-2-16,3-2-9 0,6-2 11 16,2-2-1-16,5-4 0 0,5 0-3 15,1-3 3-15,4-4 1 0,1-3 3 16,0-1 3-16,-4-3 5 0,-3-3 9 16,-4 0 9-16,-5-1 22 0,-6-1 16 15,-5 1-4-15,-2 0-11 0,-9 1-33 16,-5 3-19-16,-3 1 0 15,-1 3-6-15,-2 3-5 0,0 1-22 16,4 0-31-16,-1 1-47 0,6-1-60 16,3 0-120-16,6 0-188 0</inkml:trace>
  <inkml:trace contextRef="#ctx0" brushRef="#br0" timeOffset="149153.378">21569 8154 707 0,'0'0'259'16,"0"0"-257"-16,0 0-2 0,-46-45-6 15,27 33 6-15,-1 1 5 0,-3 3 20 16,-2 1 24-16,0 6 4 0,-4 1-20 16,1 8-13-16,2 3-6 15,1 4 2-15,0 4 9 0,6 2-1 16,3 0-1-16,4 2-5 0,7-4-11 15,5 0-4-15,3-3-3 0,9-2 18 16,4-2-5-16,6-5 3 0,5-2 0 16,6-5 3-16,9-6 5 0,5-7 7 15,-1-3 9-15,-7 1 7 0,-12 3 15 16,-8 4-5-16,-2 2-2 0,-1 2-12 16,3 1-13-16,-3 3-12 0,-2 2-13 15,-4 6-2-15,-1 6 1 0,-1 1 8 16,0 3-4-16,-3 1-4 0,-1-2-4 15,1-1-16-15,3-2-50 0,0-2-54 16,1-2-25-16,7-2-32 0,8-2-35 16,0-1-71-16,-2-2-105 0</inkml:trace>
  <inkml:trace contextRef="#ctx0" brushRef="#br0" timeOffset="149484.769">22630 7722 1435 0,'0'0'23'0,"0"0"-23"16,0 0-20-16,0 0-25 0,0 0 45 16,16 67 5-16,-8-41 15 0,0 9 15 0,3 9-12 15,3 8-6-15,-1 3-10 16,1-3-1-16,-3-5-3 0,-1-8 1 16,-2-3-4-16,-1-8-3 0,0-7-29 15,1-6-49-15,-2-1-73 0,8 8-70 16,-1-2-56-16,1-2-75 0</inkml:trace>
  <inkml:trace contextRef="#ctx0" brushRef="#br0" timeOffset="149656.636">23178 8235 1210 0,'0'0'222'0,"0"0"-181"0,0 0-41 15,0 0-8-15,0 0-37 0,0 0-29 16,0 0 42-16,0 0-12 0,43 140-30 16,-33-129-106-16,-1-2-115 0,-1-3-130 15</inkml:trace>
  <inkml:trace contextRef="#ctx0" brushRef="#br0" timeOffset="149797.251">23231 8026 1113 0,'0'0'184'16,"0"0"-148"-16,0 0 6 0,0 0-42 16,0 0-61-16,0 0-7 0,0 0 3 15,0 0-73-15,0 0-73 0,-111-101-122 16</inkml:trace>
  <inkml:trace contextRef="#ctx0" brushRef="#br0" timeOffset="150068.328">23482 8116 1025 0,'0'0'108'16,"0"0"-35"-16,0 0-48 15,0 0-17-15,0 0-5 0,0 0-3 0,0 0-2 16,0 0-3-16,0 0-14 0,-123 119-9 16,123-119-13-16,3 0-24 0,6 0 30 15,4 1 30-15,6 1 5 0,6 2 4 16,2 5 25-16,0 5-2 0,0 3-10 15,-5 4 8-15,-5 3 7 0,-4 0 12 16,-8 2 1-16,-5-3 7 0,-2 1-35 16,-9-5-9-16,-6-1-2 0,-4-6-6 15,-1-5-30-15,-2-6-60 0,-6-11-59 16,7-3-114-16,2-5-200 0</inkml:trace>
  <inkml:trace contextRef="#ctx0" brushRef="#br0" timeOffset="150261.478">23520 7788 953 0,'0'0'136'0,"0"0"-104"16,0 0 4-16,0 0 0 0,0 0 4 16,0 0-10-16,0 0 20 0,144 338-26 15,-127-292-24-15,-4-1-6 0,1-3-32 31,-3-2-28-31,-3-5-39 0,-2-6-51 16,-3-9-106-16,-3-8-214 0</inkml:trace>
  <inkml:trace contextRef="#ctx0" brushRef="#br0" timeOffset="150417.716">23520 8221 1283 0,'0'0'81'0,"0"0"-4"0,0 0-70 16,0 0-7-16,0 0-3 0,0 0-20 16,0 0-8-16,0 0-59 0,434-64-171 15,-407 61-321-15</inkml:trace>
  <inkml:trace contextRef="#ctx0" brushRef="#br0" timeOffset="151170.835">24654 8060 768 0,'0'0'159'16,"0"0"-150"-16,0 0 8 0,0 0-4 15,0 0-6-15,0 0-4 0,0 0 35 16,98 123 8-16,-77-92 10 0,-2 2 2 15,-8-5-9-15,0 3-21 0,-5-2-19 16,-4-2-5-16,-2-4 5 16,-2-4 18-16,-4-3 0 0,3-5 1 15,-2-4-12-15,4-4 1 0,-1-3-1 16,2-1 8-16,3-7-13 0,3-4 0 16,1-5-11-16,2-6-2 0,5-3-1 15,1-3-2-15,2-7-2 0,1 5 1 16,-1 2 3-16,0 4 3 0,-3 9 0 15,-1 0 7-15,1 5-1 0,-3 4-1 16,-3 3 2-16,0 1-5 0,0 3-1 16,-2 0-1-16,-1 0-3 0,0 2-1 15,-2 2-1-15,0-1-3 0,0 1 1 16,-1 1 7-16,-1 0 1 0,4 0 0 16,0-1 0-16,1 3-1 0,4 2 0 15,1 1 2-15,3 6-1 0,2 1 2 16,3 4 1-16,-2 4 4 0,2 0 5 15,0 2-9-15,-3 0 7 0,-2-5 7 16,0-2-16-16,-4-5-2 0,1-4-28 16,-2-4-52-16,-1-3-77 0,0-4-69 15,-3-4-136-15,1-1-230 0</inkml:trace>
  <inkml:trace contextRef="#ctx0" brushRef="#br0" timeOffset="151514.558">25571 8132 1071 0,'0'0'189'0,"0"0"-147"0,0 0-42 15,0 0-16-15,-65 26-24 0,43-6-18 16,1 5 58-16,-1 4 15 0,-3 6 11 15,9-2 3-15,-1-3-14 16,9-3-15-16,6-6-2 0,2-1 2 16,10-4 2-16,7-3 9 0,7-4-2 15,7-4-6-15,11-5-3 0,5-10 2 16,0-4-2-16,-12-3-5 0,-10 2 5 16,-15 5 11-16,-3-3 24 0,-2-4 8 15,-1-4-7-15,-3-7-31 0,-4 0-5 16,-6-1-35-16,-2 0-39 0,-6 2-54 15,-3 2-43-15,-13 0-42 0,6 5-56 16,5 4-83-16</inkml:trace>
  <inkml:trace contextRef="#ctx0" brushRef="#br0" timeOffset="151741.632">25811 8130 666 0,'0'0'300'0,"0"0"-218"15,0 0-12-15,0 0-25 0,0 0 13 16,0 0-21-16,0 0 40 16,-27 52-38-16,11-38-19 0,-1 2-14 15,1 2-1-15,2-1-2 0,1 3 2 16,4-4-4-16,4-1-1 0,5-3-3 16,4-1-13-16,6-3 15 0,3-1-17 15,6-2-44-15,4-3 35 0,3-2-46 16,7-5-80-16,16-9-98 0,-11-1-94 15,1-1-110-15</inkml:trace>
  <inkml:trace contextRef="#ctx0" brushRef="#br0" timeOffset="152139.116">26051 7757 529 0,'0'0'70'16,"0"0"60"-16,0 0-11 0,0 0-59 15,0 0 4-15,0 0-8 0,0 0 8 16,0 0-26-16,-118-32-18 0,111 64 13 15,6 14 22-15,4 15 8 0,8 7 0 16,6-1-14-16,3-6-16 0,3-7-14 16,2-4 12-16,5-4 2 0,0-3 1 15,2-5-8-15,4-5-11 0,2-5-5 16,3-5-4-16,-1-8 0 0,-1-6-1 16,-1-7-5-16,-5-3 0 0,-7-6-34 15,-3-2-13-15,-8-2-4 0,-3-2 15 16,2-5 13-16,-1-5 12 15,-1-12 4-15,-3-7-1 0,-8-5 8 16,-1 5 3-16,-1 13 2 0,-5 11-3 16,2 11-1-1,-4 0 1-15,3 3 12 0,-2 2 15 16,-1 4 0-16,6 9 11 0,2 6 23 16,2 6 26-16,10 2-3 0,1 1-5 15,6-1-29-15,3-1-30 0,1-3-22 16,2-1-37-16,2 0-74 0,3-1-70 15,16 5-88-15,-6-4-207 0</inkml:trace>
  <inkml:trace contextRef="#ctx0" brushRef="#br0" timeOffset="160403.11">16496 10078 285 0,'0'0'40'0,"0"0"-36"15,2 48 28 1,3-21 28-16,3 9 0 0,2 8-10 16,5 12-8-16,-1 2 2 0,1-1-3 15,-4-5 1-15,-4-8-18 0,0-5-4 16,-3-6-13-16,-2-9-3 0,-2-5-4 15,0-2-16-15,0 2-20 0,0 2-38 16,-3 6-55-16,-2-7-80 0</inkml:trace>
  <inkml:trace contextRef="#ctx0" brushRef="#br0" timeOffset="160702.354">16310 10068 792 0,'0'0'0'0,"0"0"-6"0,0 0 5 15,0 0 2-15,0 0 8 0,0 0 3 16,0 0 20-16,402-113 6 0,-348 124-26 16,-3 8-9-16,-8 2-3 0,-10-1-2 15,-13 0-15-15,-7-4 4 0,-8 3 5 16,-4 3-6-16,-2 3 14 0,-10 4 8 15,-6 0 23-15,-13 0 14 0,-9 2 21 16,-8-2 3-16,5-5-29 0,8-9 13 16,12-7-20-16,6-3-24 0,1-2-4 15,0 0-5-15,3-1-10 0,5-2-17 16,7-2-9-16,4-5-77 0,24-10-90 16,-1 1-66-16,2-1-53 0</inkml:trace>
  <inkml:trace contextRef="#ctx0" brushRef="#br0" timeOffset="160952.342">17085 10137 741 0,'0'0'128'0,"0"0"-106"15,0 0 75-15,0 0-17 0,0 0-24 16,0 0-27-16,0 0 20 0,0 0-15 16,-86 190-16-16,88-170-8 0,7-3-3 15,5-3 0-15,4-4-1 0,5-4 2 16,2-4-8-16,3-2-12 0,1-5-11 15,-2-5-8-15,-3-4-18 16,-4-4 3-16,-4-2 21 0,-6-2 15 16,-7-1 4-16,-3-3-5 0,-5-1 3 15,-5-1-5-15,-5 1-15 0,0 2-36 16,-2 5-46-16,0 2-25 0,-3 6-13 16,2 5-61-16,6 3-98 0</inkml:trace>
  <inkml:trace contextRef="#ctx0" brushRef="#br0" timeOffset="161159.435">17424 10197 890 0,'0'0'180'0,"0"0"-68"15,0 0-99-15,0 0 49 0,0 0-34 16,0 0-5-16,0 0-5 0,-14 61-6 0,15-54-10 15,5-1-2-15,2 0-14 0,0-2-49 16,2-2-30-16,1-2-75 0,5-3-71 16,-2-3-62-16,-4-1-114 0</inkml:trace>
  <inkml:trace contextRef="#ctx0" brushRef="#br0" timeOffset="161268.803">17326 9983 619 0,'0'0'158'0,"0"0"-110"15,0 0-48-15,0 0-13 0,0 0-52 16,0 0-94-16,0 0-55 0,0 0-68 16</inkml:trace>
  <inkml:trace contextRef="#ctx0" brushRef="#br0" timeOffset="161612.54">17620 10212 911 0,'0'0'90'0,"0"0"-30"16,0 0-40-16,0 0 30 0,0 0-9 16,0 0-3-16,0 0-3 0,0 0-6 15,0 0-8-15,79 81-13 0,-63-86 0 16,-2-4-8-16,0-3-7 0,-3-5-4 16,0-2-4-16,-3-3 2 0,-1-1 4 15,-1-4-2-15,-1-6 3 0,1-6 7 16,-2 3-1-16,0 6 2 0,0 8-5 15,0 9 5-15,0 2 9 0,-1 3 16 16,2 5-3-16,-1 4-14 0,2 8-6 16,-1 8 16-16,4 3 12 0,-1 6 0 15,2 4-15-15,4 2-9 0,4 5-2 16,2-5-4-16,2 0-8 0,1-2-25 16,-1-8-12-16,3 1-15 0,-1-5-46 15,-3-5-48-15,4-9-55 0,-6-4-53 16,-6-2-124-16</inkml:trace>
  <inkml:trace contextRef="#ctx0" brushRef="#br0" timeOffset="161815.694">18029 9637 674 0,'0'0'135'0,"0"0"-97"15,0 0 32-15,0 0-51 16,0 0 58-16,0 0-4 0,25 87-12 15,-8-39-27-15,7 11-25 0,0 4-9 16,-1-7-7-16,-2-9-42 0,-5-10-8 16,-2-9 6-16,-4-5-10 0,-2-7-37 15,-3-3-28-15,1 3 13 0,-2-2-26 16,-2 0-14-16,-2-4-30 0</inkml:trace>
  <inkml:trace contextRef="#ctx0" brushRef="#br0" timeOffset="162494.517">18026 10056 706 0,'0'0'162'16,"0"0"-140"-16,0 0 86 0,0 0-21 15,0 0-48-15,0 0-11 0,0 0 28 16,0 0-13-16,79 4-20 0,-46 3-11 16,8-2-7-16,6 1 0 0,0-2 0 15,-8-4-1-15,-12 0 0 0,-7-1-1 16,-1-4 1-16,2 0 1 0,4-2 1 15,4-2-1-15,-4 1-1 0,1-2-1 16,-3 0 0-16,-4 0 0 0,-1 0 1 16,-6 0-4-16,-3 0-1 15,-4 1 1-15,-5 2-8 0,-3 1-3 16,-7 3 0-16,-3 1 4 0,-4 2 2 16,0 0 5-16,-4 4 3 0,1 1-1 15,4 2 9-15,1 1 1 0,5 1-5 16,0 0 9-16,5 2 3 0,1 1 5 15,4 2-3-15,4 0 2 0,4 1-8 16,5 1 1-16,4 0-6 0,3 2-1 16,5-1-1-16,0-1-6 0,3 1 2 15,1 0-1-15,-2-2-3 16,-1-4-4-16,-1 0-9 0,-2-4 6 16,-2-4-3-16,-2-3 2 0,-2-1 0 15,-4-5-9-15,-1-4 7 0,-2-1 2 16,-2-1 5-16,-2-2 2 0,-2-2 0 15,0 1 0-15,-3 1 1 0,-1 0-2 16,0 2-2-16,2 4-3 0,-2 2-2 16,0 3 5-16,0 2 0 0,0 1-10 15,1 2-14-15,0 4 21 0,2 2 6 16,-2 1-1-16,3 3 1 0,0 0 1 16,2 0 0-16,1 0 0 0,-3 2-1 15,3 0 2-15,-1-1 0 0,2 0-1 16,-2-3 0-16,1-1 0 0,-4-4 2 15,2-1 3-15,-4-4 4 0,0 0 32 16,0-2-4-16,2-5 15 0,-2-2-12 16,2-3-2-16,2-1 9 0,0-2-3 15,3-3-13-15,3 1-10 0,-2 0-11 16,3 0-6-16,2 0-4 0,-1 3-3 16,2 2 0-16,-2 1-7 0,2 4-31 15,-3 0-10-15,-3 1-48 0,2 3-25 16,-1 2-78-16,-2 1-96 0,-3 0-170 15</inkml:trace>
  <inkml:trace contextRef="#ctx0" brushRef="#br0" timeOffset="162916.354">20069 9671 700 0,'8'-6'164'0,"2"5"-141"16,5 1-23-16,-1 8 0 0,4 6 0 16,-2 7 39-16,2 4 23 15,3 7 14-15,3 10-14 0,0 7-23 16,-1 2-13-16,-5-6-20 0,-7-11-2 15,-5-12-4-15,-4-7-38 0,1 0-40 16,-3 1-40-16,0 1-72 0,-8 5-81 16,-2-5-36-16</inkml:trace>
  <inkml:trace contextRef="#ctx0" brushRef="#br0" timeOffset="163342.199">20017 9944 616 0,'0'0'48'0,"0"0"-23"16,0 0-11-16,0 0 26 0,0 0-4 15,0 0-5-15,0 0 1 0,0 0-3 16,0 0-24-16,395-23-4 0,-354 24-1 16,-5 3-4-16,-2-1 0 15,-9 2 2-15,-8-3 0 0,-7-1 2 16,-4 1 0-16,0 1 0 0,-1-1 9 15,-4 3 2-15,-1 0 26 0,-6 2 41 16,-2 3-17-16,-3 3 0 0,-3 1-16 16,1 2-14-16,-1 3-3 0,0-1 0 15,3 2 1-15,2 0-10 0,4 0 2 16,5-1-5-16,3-3 0 0,9-1-7 16,3-1 2-16,7-4-2 0,5-4 0 15,7-4-3-15,8-4-4 0,-3-4-2 16,-6-3-13-16,-7-2-11 0,-9-1-3 15,0-4 17-15,-1-4 10 0,-5-1 1 16,-5-1-1-16,-6-2 2 0,-3 3 8 16,-9 2 2-16,-6 2 2 0,-7 2-1 15,-5 2 4-15,-12 2-8 0,7 3-6 16,3 1-3-16,7 2-13 0,7 0-41 16,-1 0-60-16,2-3-74 0,4 2-86 15,9 0-72-15</inkml:trace>
  <inkml:trace contextRef="#ctx0" brushRef="#br0" timeOffset="164287.514">22164 9907 818 0,'-12'-3'40'0,"-4"3"-6"15,-6 0-16-15,0 3 19 0,-5 5-4 16,1 3 6-16,-1 4 14 0,2 1-7 16,2 3-24-16,1 0-9 0,7 1-5 15,2-1 2-15,4-2 0 0,6 0-1 16,3-2-4-16,0-2-3 0,8-2 0 15,1 0 1-15,4-2 0 0,2-4-2 16,0-3-1-16,4-2-7 0,-3-5 1 16,3-6 4-16,-3-2 2 0,-1-3 1 15,0-2 5-15,0 0 9 0,-4 0 22 16,2 1 14-16,-5 5 7 0,3 2-4 16,-2 4 0-16,-2 5-7 0,1 1-7 15,0 4-15-15,1 4 0 0,2 3-5 16,0 3-11-16,3 1-1 0,-3 0-6 15,3 0-2-15,1-1-8 0,2 0-60 16,-3-2-59-16,12 4-81 0,-4-3-105 16,-3-4-158-16</inkml:trace>
  <inkml:trace contextRef="#ctx0" brushRef="#br0" timeOffset="164767.737">23171 9480 422 0,'0'0'234'16,"0"0"-204"-16,0 0 43 0,0 0 11 31,24 84 5-31,-18-58-30 0,-3 3-9 15,0 2-13-15,-6 4 5 0,-3-2 31 16,-1 0-34-16,-4 3-8 0,-1-9 3 16,2 1 4-16,2-5 2 0,3-7 4 15,-2 1 9-15,5-3-16 0,0-2-18 16,2 0 30-16,4-4-18 0,1 1-10 16,5-1-4-16,0 0 29 0,7-1-23 15,1 0-9-15,4 0-7 0,3-3 3 16,3-1-2-16,7-2-6 0,6-1-2 15,6-5-12-15,1-2-43 0,-10-1-66 16,-2 1-82-16,-15 2-111 0,-4 0-190 0</inkml:trace>
  <inkml:trace contextRef="#ctx0" brushRef="#br0" timeOffset="164939.561">23703 9886 946 0,'0'0'217'15,"0"0"-134"-15,0 0-17 0,0 0 40 16,0 0-70-16,0 0-14 0,0 0 14 16,36 102-5-16,-21-91-24 0,0-3-7 15,3-2-48-15,-1-3-26 0,2-3-69 16,2-5-84-16,-4-2-99 0,-4-4-194 16</inkml:trace>
  <inkml:trace contextRef="#ctx0" brushRef="#br0" timeOffset="165034.174">23658 9707 685 0,'0'0'0'0,"0"0"-12"16,0 0-85-16,0 0 29 0,0 0-140 15</inkml:trace>
  <inkml:trace contextRef="#ctx0" brushRef="#br0" timeOffset="165381.332">23937 9823 1092 0,'0'0'161'16,"0"0"-143"-16,0 0-16 0,0 0 12 15,0 0-9-15,0 0 12 0,0 0 30 16,0 0-20-16,0 0-3 0,57 105-24 16,-40-93-3-16,-2-3-20 15,0-4 22-15,-2-3-23 0,0-3 22 16,1-6 1-16,-3-4-13 0,1-4-8 15,-2-2 8-15,-2-2 10 0,1-2 0 16,-1 0 4-16,-1 2 3 0,-1 5 4 16,3 5 2-16,-4 4 2 0,0 5-1 15,1 3 0-15,-1 7 10 0,0 4 5 0,2 3-8 16,0 2-1-16,1 2-6 16,3 0-4-16,3-1-3 0,1 0-3 15,3-4-17-15,-2-3-43 0,0-3-28 16,-2-5-17-16,2-4-16 0,1-9-93 15,-2-4-96-15,-4-1-189 0</inkml:trace>
  <inkml:trace contextRef="#ctx0" brushRef="#br0" timeOffset="165568.856">24439 9503 623 0,'0'0'105'0,"0"0"21"15,0 0-32-15,0 0 31 0,0 0-14 16,0 0-26-16,0 0-5 0,32 130-20 15,-24-73-23-15,0 4-8 16,0-3-10-16,-5-9-7 0,3-10-12 16,-4-2-5-16,1-8-56 0,-3-7-18 15,0-6-38-15,0-3-31 0,0-2-9 16,-5-2-50-16,2-3-16 0,0-6-138 0</inkml:trace>
  <inkml:trace contextRef="#ctx0" brushRef="#br0" timeOffset="165725.057">24479 9874 630 0,'0'0'114'0,"0"0"12"0,0 0-36 16,0 0-16-16,0 0-33 0,0 0-11 16,0 0-6-16,0 0-14 0,117 12-10 15,-89 3 0-15,0 3-10 0,0 0-4 16,2 1 8-16,-2-3-18 0,-1-1-49 16,-2-3-67-16,5-3-73 0,-6-3-76 15,-5-4-81-15</inkml:trace>
  <inkml:trace contextRef="#ctx0" brushRef="#br0" timeOffset="165837.473">24880 9846 188 0,'0'0'465'16,"0"0"-306"-16,0 0-26 0,0 0 5 15,0 0-39-15,0 0-52 0,0 0-23 16,0 0-15-16,0 0-9 0,-256-35-47 16,239 40-71-16,7-2-115 0,6 2-214 15</inkml:trace>
  <inkml:trace contextRef="#ctx0" brushRef="#br0" timeOffset="166228.087">24940 9913 1116 0,'0'0'176'0,"0"0"-76"16,0 0-55-16,0 0-12 0,0 0-23 15,0 0-5-15,0 0 4 0,130-34-3 16,-113 30-6-16,-1-1-14 0,-2 0-13 16,-6 0-9-16,-3-2 9 0,-5 0-1 15,-5-2 8-15,-4 0 9 0,-9 0 6 16,-3 3 4-16,-5 2 1 0,-1 1 25 15,-3 3 14-15,0 0 5 16,3 5 1-16,0 3-11 0,5 2-8 16,6 4-10-16,6 1-8 0,6 2 2 15,4 1-3-15,5-1 1 0,11 2-5 16,3-1-3-16,5 0-62 0,4 0-50 16,2-2-64-16,14-1-98 0,-11-4-139 15,-1-3-82-15</inkml:trace>
  <inkml:trace contextRef="#ctx0" brushRef="#br0" timeOffset="166415.562">25359 9856 827 0,'0'0'140'0,"0"0"31"16,0 0-30-16,0 0-38 0,0 0-50 16,0 0-25-16,0 0 3 0,-76-33-15 15,59 44-10-15,4 5-1 0,8 3-1 16,2 4 0-16,6 1-4 0,7 2-14 15,4-3-34-15,5 0-35 0,3-3-29 16,-1-2-43-16,-2-4-43 0,9-4 34 16,-6-4-72-16,-4-6-197 0</inkml:trace>
  <inkml:trace contextRef="#ctx0" brushRef="#br0" timeOffset="166603.052">25481 9372 1047 0,'0'0'39'0,"0"0"-6"16,0 0-21-16,0 0 96 0,0 0-20 15,0 0-4-15,0 0 18 0,0 0-40 16,55 311-38-16,-44-251-11 0,-6-10-13 16,-4-1-51-16,-1-2-71 0,0-15-143 15,0-7-336-15</inkml:trace>
  <inkml:trace contextRef="#ctx0" brushRef="#br0" timeOffset="167009.283">25956 9475 1368 0,'0'0'0'0,"0"0"-58"0,0 0-10 16,0 0 62-16,0 0 6 0,0 0 45 15,0 0 31-15,-50 28-28 0,40-10-24 16,-2 11-5-16,1 13-3 0,-2 16-1 15,-3 4 11-15,4 0 4 0,2-9 3 16,7-11-8-16,2-8-14 0,1-9-4 16,3-8-3-16,1-1 4 0,4 1-2 15,3 1 5-15,6-1 18 0,4-5-1 16,10-4 6-16,9-8-18 0,9-5-5 16,3-8-7-16,-6-1-2 15,-11 0-2-15,-13 3-4 0,-5 2-1 16,-4-2-38-16,4-3-56 0,5-11-85 15,-1 3-121-15,-4 1-294 0</inkml:trace>
  <inkml:trace contextRef="#ctx0" brushRef="#br0" timeOffset="167165.56">26436 9801 1250 0,'0'0'34'0,"0"0"-16"15,0 0 29-15,0 0-35 0,0 0-7 16,0 0-2-16,0 0-3 0,73 127-4 16,-58-113-115-16,8-5-83 0,-4-3-135 15,-3-5-282-15</inkml:trace>
  <inkml:trace contextRef="#ctx0" brushRef="#br0" timeOffset="167274.873">26356 9529 761 0,'0'0'0'0,"0"0"-61"0,0 0-120 16,0 0-28-16</inkml:trace>
  <inkml:trace contextRef="#ctx0" brushRef="#br0" timeOffset="167572.525">26770 9628 1308 0,'0'0'90'16,"0"0"-24"-16,0 0 43 0,0 0-51 16,0 0-42-16,0 0-4 0,0 0 11 15,0 0-17-15,0 0-6 0,-94 36-1 16,98-25-8-16,8 1-16 0,3 3 3 16,7-1-4-16,8 2-23 0,10 2-16 15,4 2-20-15,-6 0-1 0,-10-4 6 16,-12-2 31-16,-5-1 34 15,-5 2 15-15,-2 3 37 0,-4 3 29 16,-4-1 7-16,-11 1 3 0,-4-3-8 16,-7 0-6-16,0-5-26 0,-1-2 22 15,2-4-44-15,3-3-14 0,5-3-6 16,6-1-79-16,6-4-59 0,13-9-64 16,4-1-145-16,3-1-341 0</inkml:trace>
  <inkml:trace contextRef="#ctx0" brushRef="#br0" timeOffset="167744.371">27229 9325 1030 0,'0'0'91'0,"0"0"-86"0,0 0-5 16,0 0 11-16,0 0 17 0,0 0-14 15,0 0 20-15,86 360-34 0,-86-311-3 16,0-4-183-16,0-13-196 0,0-10-69 0</inkml:trace>
  <inkml:trace contextRef="#ctx0" brushRef="#br0" timeOffset="167931.944">27245 9700 1212 0,'0'0'115'15,"0"0"-40"-15,0 0 15 0,0 0-58 16,0 0-21-16,0 0-3 0,0 0-8 16,0 0-8-16,0 0-98 0,443 11-135 15,-422-14-288-15</inkml:trace>
  <inkml:trace contextRef="#ctx0" brushRef="#br0" timeOffset="-204620.813">2978 5084 784 0,'0'0'249'0,"0"0"-241"0,0 0-3 16,0 0 3-16,0 0 4 0,0 0 7 16,0 0-12-16,-95 37-7 15,81-37-32-15,1 0-19 0,-4 0 23 16,4-3 20-16,-2 0 5 0,2 0 3 15,-3-1 12-15,5-1 32 0,-2 1 8 16,-2-1 3-16,2 2 13 0,-1 0-3 16,-1 2-12-16,-2 1-9 0,1 4-13 15,-3 5-6-15,-1 5-10 0,-1 7-7 16,-1 4 3-16,-8 13-2 0,-1 13-2 16,-6 17-3-16,2 4-2 0,5 3-2 15,5-4-3-15,8-3 3 16,6-1 0-16,4 0 4 0,7-1-4 15,3-3 0-15,12-4 8 0,5-8 0 16,10-4-4-16,3-6-4 0,2-5-4 16,5-6 1-16,2-4-1 0,0-4-2 15,1-7 4-15,-3-2-10 0,2-6-11 16,-2-3 6-16,-7-4 1 0,-3-5 8 16,5-11 4-16,11-13 3 0,6-10 1 15,5-15 0-15,-6-7 0 0,-7-4-2 16,-4-6-4-16,-5-7 6 0,-5-4 2 15,-7 0 3-15,-6 3-1 0,-9 4 0 16,-8 5 2-16,-6 8 3 0,-13 8 11 16,-8 7 8-16,-8 7 1 0,-7 10-1 15,-9 8-5-15,-7 15-2 0,-9 7-9 16,-6 21-10-16,-7 10 7 0,-2 15-6 16,-5 10-1-16,3 9-1 0,2 5-1 15,6 7-3-15,10 1-7 0,12 3-59 16,16 2-33-16,16-5-69 0,8-19-99 15,14-12-206-15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18-10-25T19:51:25.490"/>
    </inkml:context>
    <inkml:brush xml:id="br0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3845 12608 388 0,'0'0'0'15,"0"0"0"-15,0 0 1 0,0 0 0 16,0 0 35-16,0 0 33 0,0 0 29 16,103 340-7-16,-89-304-29 0,-3-8 10 15,-2-6-9-15,1-5 13 0,-2-3-53 16,-1 0-22-16,-3-3 126 0,-2 0-33 15,-2-4-63-15,0-2-9 0,-5-2-8 16,-3-3 1-16,-3 0 4 0,-5-5 3 16,-1-6 0-16,-1-5-10 0,1-6-12 15,3-4-122-15,-1-10 122 0,3-13 98 16,4-12-75-16,8-6-20 16,7 3-3-16,7 7-6 0,6 9 0 15,-1 6 6-15,0 10 0 0,-3 9-3 16,-3 7-2-16,-1 4 3 0,4-1-3 15,2 0 2-15,2-1-3 0,2 5-21 16,0 2-52-16,3 2-48 0,10 5-69 16,-6 0-56-16,-2 4-99 0</inkml:trace>
  <inkml:trace contextRef="#ctx0" brushRef="#br0" timeOffset="524.369">4531 12842 942 0,'0'0'74'15,"0"0"-48"-15,0 0-26 0,0 0-71 16,0 0 71-16,20 6 3 0,-5-5 30 16,5-1-7-16,3 0-9 0,2-5-11 15,11-6-1-15,2-4-5 0,-1-1 0 16,-7-1-4-16,-7 1 4 0,-7 1 0 15,1-2 0-15,-2-4 0 0,-4 1 2 32,-6-3 4-32,-5-1 2 0,-2-1 15 15,-9 1 6-15,-3-1-2 0,-4 4-18 16,-1 1-4-16,-3 5-4 0,3 6-1 16,0 5-6-16,0 4 0 0,2 6-2 15,-1 8 8-15,4 6 0 0,0 13 22 16,9 13 7-16,5 15 9 0,9 5 5 15,9-4 0-15,7-7-16 0,2-10-9 16,2-5-7-16,5-4-11 0,1-8-14 16,2-6-47-16,2-8-23 0,3-7-13 15,-2-6 12-15,2-4-44 0,2-11-59 16,-12 0-90-16,-5-2-117 0</inkml:trace>
  <inkml:trace contextRef="#ctx0" brushRef="#br0" timeOffset="789.966">5404 11790 851 0,'0'0'4'0,"0"0"12"16,0 0-8-16,0 0 0 0,0 0 43 15,-34 129-4-15,35-58 13 0,8 11-17 16,6 7-12-16,3 4-12 0,2-6-10 16,2-3-6-16,2-7-3 0,4-7-21 15,0-9-19-15,1-5-1 16,-2-6-36-16,-1-4-52 0,-6-4-25 16,-7-13-66-16,-4-9-55 0</inkml:trace>
  <inkml:trace contextRef="#ctx0" brushRef="#br0" timeOffset="1012.188">5320 12440 970 0,'0'0'0'0,"0"0"-56"0,0 0-7 15,0 0 63-15,0 0 18 16,0 0 5-16,0 0 7 0,0 0-26 15,206 62-4-15,-144-47-30 0,-4-3-29 16,-8-2 15-16,-7-3-18 0,-4-3 27 16,-2-1 3-16,-2-3-22 0,-4-3-41 15,-7 0-51-15,-6-2-75 0</inkml:trace>
  <inkml:trace contextRef="#ctx0" brushRef="#br0" timeOffset="1306.008">5918 12585 803 0,'0'0'59'16,"0"0"-40"-16,0 0-10 0,0 0 3 15,0 0 3-15,0 0-5 0,0 0 45 16,0 0-21-16,71 145-21 0,-47-128-4 16,7 0 10-16,10-1 5 0,4-2 1 15,3-6 6-15,-8-5-7 0,-8-3-4 16,-10-3 3-16,-7-2 12 0,-1-2 7 15,1-5-4-15,0-2 9 16,-2-3 10-16,-4-4 1 0,-5-3-2 16,-4-4-11-16,-4-8-14 0,-5-6-12 15,-3-5-19-15,1 5-1 0,3 9-14 16,2 12-3-16,3 7 0 0,0 0-12 16,-1 1-24-16,2 1-27 0,2 5-53 15,4 2-63-15,-1 4-122 0,4 0-220 16</inkml:trace>
  <inkml:trace contextRef="#ctx0" brushRef="#br0" timeOffset="1657.895">6649 12593 609 0,'0'0'36'15,"0"0"-25"-15,0 0 49 0,0 0-6 16,0 0 24-16,0 0-7 0,0 0-22 16,7 104-37-16,-4-90-9 0,1-2-3 15,0-2-2-15,-1-3 2 0,-1-1 11 16,-1-2 12-16,-1-4 26 0,0 0 20 16,0 0 33-16,-2-6 10 15,-3-3-54-15,1-4 10 0,-1-4-5 16,1-4 5-16,2-3 2 0,0-3-17 15,2 0-28-15,2-1-15 0,3 0-3 16,4 2-7-16,3 2 0 0,1 2-7 16,4 2 0-16,0 3 0 0,3 3-10 15,1 2-25-15,-1 2-27 0,2 3-48 16,0 4-54-16,10 3-60 0,-7 0-111 0,-2 1-129 16</inkml:trace>
  <inkml:trace contextRef="#ctx0" brushRef="#br0" timeOffset="2160.455">7117 12454 1021 0,'0'0'116'0,"0"0"-68"0,0 0 6 15,0 0-37-15,0 0-8 0,0 0 0 16,2 2 30-16,0 8-5 0,0 6-19 16,0 3-6-16,-1 12 1 0,1 9-1 15,1 10-5-15,-2 3-1 0,1-3-2 16,-1-6-1-16,0-13-10 0,0-8-9 16,-1-6 8-16,0-4 3 0,1 0 8 15,0 1 2-15,0-1-1 0,0-5 1 16,0-4 4-16,0-3 4 15,0-2 14-15,-1-7 35 0,2-6-21 16,0-7-18-16,4-10-1 0,2-9 4 16,3-11-4-16,1-2-7 0,3 2-5 15,0 6-7-15,2 9-2 0,-3 7-2 16,-1 8-1-16,-2 7-4 0,-1 2 7 16,2 1-1-16,1-2 2 0,2 2 0 15,0 2 1-15,-1 5 3 0,0 3-2 16,1 3 11-16,-1 6 13 0,0 5 7 15,2 5 1-15,-2 1-2 0,1 4-9 16,-1 1-7-16,-1 1-3 16,0 0-10-16,1 0-2 0,-1-2-9 0,3 1-47 15,-2-1-49-15,8 5-56 0,-3-6-115 16,-3-4-224-16</inkml:trace>
  <inkml:trace contextRef="#ctx0" brushRef="#br0" timeOffset="10232.843">9558 12144 641 0,'0'0'84'16,"0"0"11"-16,0 0 26 0,0 0-88 15,0 0-11-15,0 0-9 0,0 6 17 16,-1 3-2-16,0 5-12 0,1 4 12 16,-1 5 7-16,0 9-5 15,0 7-17-15,-1-3-3 0,2-4 2 16,-1-6-7-16,1-8-1 0,0 4 0 15,3 1-4-15,0-2-5 0,1-3-42 16,1-3-40-16,0-1-61 0,0-5-81 16,-1-3-75-16</inkml:trace>
  <inkml:trace contextRef="#ctx0" brushRef="#br0" timeOffset="10483.667">9221 12357 588 0,'0'0'199'16,"0"0"-178"-16,0 0-1 15,0 0-20-15,0 0 87 0,0 0 11 16,0 0-5-16,139-2-33 0,-78-5-36 16,5 1-12-16,-4-2-2 0,-5 2-2 15,-9 0-1-15,-1 0-7 0,-2 2 7 16,-3 2-7-16,-6 1-1 0,-7 1-42 15,-7 0-22-15,-7 1-30 0,-2 1-74 16,4 0 15-16,-2 0-80 0,-2 0-101 16</inkml:trace>
  <inkml:trace contextRef="#ctx0" brushRef="#br0" timeOffset="10859.244">9894 12157 482 0,'0'0'98'16,"0"0"-45"-16,0 0-40 0,0 0 33 15,0 0 14-15,0 0-28 0,-95-4 3 16,72 12-8-16,-1 5-20 0,-3 2 2 16,-6 8 21-16,-7 8-3 0,5-1-5 15,4-3-1-15,6-3 3 0,8-6-8 16,-2 5-15-16,-1 0-1 0,3-1-31 15,4-2-73-15,1-3-99 0,6-4-107 16</inkml:trace>
  <inkml:trace contextRef="#ctx0" brushRef="#br0" timeOffset="11172.747">9311 12097 669 0,'0'0'33'16,"0"0"8"-16,0 0 31 0,0 0 21 15,0 0 28-15,0 0-22 0,116 121-15 16,-70-91-20-16,6 5-12 16,1 1-19-16,-5-3-8 0,-13-6-6 15,-12-8-11-15,-6-4 5 0,0-1-9 16,-1 1-4-16,2 3-10 0,-1 0-70 16,2 1-78-16,-6-4-125 0,-3-4-223 15</inkml:trace>
  <inkml:trace contextRef="#ctx0" brushRef="#br0" timeOffset="11689.103">10535 11937 630 0,'0'0'172'0,"0"0"-107"0,0 0-42 16,0 0-12-16,-3 0-9 16,3 10 23-16,0 5 31 0,2 7 4 15,2 8-17-15,2 10-11 0,1 7-13 16,-3 2-13-16,-1-5-3 0,-3-8 0 16,-1-11-3-16,-4 5-8 0,-2-7-79 15,-2 8-89-15,0-4-97 0,3-11-104 16</inkml:trace>
  <inkml:trace contextRef="#ctx0" brushRef="#br0" timeOffset="12321.65">10216 12243 837 0,'0'0'53'15,"0"0"-53"-15,0 0-10 0,0 0 10 16,0 0 10-16,0 0 20 0,0 0 42 16,0 0-23-16,213-52-37 0,-158 40-11 15,-3-3 4-15,-5 2-3 0,-9-1 0 16,-3 0-1-16,-3-1-1 0,-5 1-16 16,-7 2-30-16,-6 2-37 0,-3-1-18 15,2 0 13-15,-2-3 23 0,1-3 19 31,-7 2 1-31,-4-1 25 0,-1-1 0 16,-6 1 1-16,-4-2 15 0,0 1 4 16,-3 1 48-16,3-1-7 0,0 2-18 15,1 4 46-15,2 3 2 0,2 3-2 16,2 2-31-16,0 3-8 0,1 0-30 16,2 5 6-16,0 4 6 0,0 4 22 15,4 5 4-15,2 4-1 0,1 5 10 16,4 9-9-16,1 10 4 0,3 9-4 15,-2 1-3-15,-2-4-2 0,0-10-13 16,-5-11 1-16,-2-6 4 16,-1-7-6-16,-1 0-5 0,1 0 1 15,2 0-1-15,-2 1-3 0,0-6-2 16,0-3 3-16,0-4-1 0,-2-3 0 16,2-3 3-16,0 0 0 0,1-4 20 0,1-4-10 15,2-5-14-15,1-2-8 16,0-5 2-16,3-1-2 0,-2-2 0 15,1 1-2-15,1 0-2 0,0 5-2 0,0 2-4 16,0 5 3-16,-1 4 2 0,0 5 3 16,-2 1 4-16,0 4-4 0,-1 6 1 15,1 1-1-15,1 3 7 0,0 3 2 16,1 1 0-16,2 0-4 16,2 3-2-16,-1-1-2 0,2 0-1 15,0-1-30-15,1-1-34 0,-1-1-48 16,2-4-62-16,4-3 4 0,-5-3-106 15,-2-5-102-15</inkml:trace>
  <inkml:trace contextRef="#ctx0" brushRef="#br0" timeOffset="12510.275">11356 12278 835 0,'0'0'77'0,"0"0"-74"15,0 0 2-15,-5 66 9 0,5-43-14 16,4-1 0-16,3-2 11 0,1-3-11 16,4-2-18-16,1-2-77 0,8-3-7 15,-5-6-39-15,0-2-122 0</inkml:trace>
  <inkml:trace contextRef="#ctx0" brushRef="#br0" timeOffset="12666.518">11402 12093 1044 0,'0'0'44'0,"0"0"-33"15,0 0-10-15,0 0-2 0,0 0-3 16,0 0-37-16,0 0-9 0,0 0-83 16,-3-8-72-16,19 12-115 0</inkml:trace>
  <inkml:trace contextRef="#ctx0" brushRef="#br0" timeOffset="13137.186">11804 12145 546 0,'0'0'194'0,"0"0"-61"0,0 0-22 16,0 0-3-16,0 0-20 0,0 0-40 15,0 0-24-15,-84 41-18 0,67-31-3 16,3 1-3-16,0 1 1 0,4-1-2 15,1 0-1-15,4-1-6 0,3-1-3 16,2 0-2-16,5-2-2 0,7 0 14 16,3-3-5-16,7 0-1 0,10 1-3 15,8 0-6-15,7 5 16 0,-5 0 7 16,-10 1 15-16,-13-3-4 0,-9-1 6 16,0 1 13-16,-5 2 2 0,-2 1 9 15,-3 0 1-15,-5-1 15 0,-7 2 30 16,-1-2-32-16,-6 1-17 0,-1-1 0 15,-3-1-33-15,0 0-5 0,1-1-2 16,4-2-3-16,1 0-2 0,4-2-1 16,3 0-26-16,4-2-28 0,2-1-33 15,3-1-13-15,1-3-26 0,6-10-101 16,4 1-180-16</inkml:trace>
  <inkml:trace contextRef="#ctx0" brushRef="#br0" timeOffset="13481.216">12485 12030 732 0,'0'0'392'0,"0"0"-305"0,0 0-67 15,0 0-9-15,0 0 0 16,-17-14-8-16,17 12 1 0,0 0 2 15,1 2-6-15,2 0-49 0,1 0-39 16,0 0-37-16,1 8-47 0,1 0-72 16,-2-1-143-16</inkml:trace>
  <inkml:trace contextRef="#ctx0" brushRef="#br0" timeOffset="13809.407">12564 12543 402 0,'0'0'82'0,"0"0"-26"0,0 0 23 16,0 0 12-16,0 0 27 0,0 0 2 16,9 133-17-16,-19-102-21 0,-6 6-23 15,0-5-6-15,-2 1-17 0,-1-2 20 16,0-8-21-16,-2 2-35 0,1-4-12 16,0-2-102-16,-5-1-72 0,7-4-99 15,3-6-169-15</inkml:trace>
  <inkml:trace contextRef="#ctx0" brushRef="#br0" timeOffset="91669.622">7210 7532 1006 0,'0'0'66'16,"0"0"12"-16,0 0-40 0,-16-37-24 15,10 25-2-15,1-1-5 0,0 1-1 16,-1-2-6-16,-2 3 0 0,-5 0-2 16,-2 1 0-16,-4 1-1 0,-3 2 0 15,-2 3 1-15,-3 2 2 0,-2 2 5 16,1 5 2-16,-1 5-6 0,1 6-1 16,0 12 3-16,-2 13 4 0,3 13-2 15,3 9-2-15,8-2 0 0,8-2-1 16,6-8 3-16,2-4-1 0,9-1 1 15,2-6-1-15,6-5-2 0,0-7-2 16,1-6 1-16,1-7-1 0,6 2-2 16,11 1-7-16,9-3 2 0,7-1-18 15,-4-10-9-15,-6-5-29 0,-4-8-42 16,-5-6-107-16,-9 2-98 16,-5-2-160-16</inkml:trace>
  <inkml:trace contextRef="#ctx0" brushRef="#br0" timeOffset="91986.748">7516 7596 1143 0,'0'0'45'0,"0"0"-43"0,0 0-2 15,0 0-13-15,0 0 4 0,0 0-3 16,-90 96 11-16,79-61 1 0,1 7 0 15,8 4 2-15,2-4 11 0,7-10 7 16,3-12 0-16,3-7-5 0,6 1 0 16,11 0 2-16,14-3-2 15,10-6-5-15,1-6-6 0,-4-8-1 16,-8-6 4-16,-9-6 11 0,-6 0 22 16,-6 0 8-16,-6 3-9 0,1-6 0 0,1-12 1 15,2-12-7-15,-2-8-13 0,-9 7-8 16,-6 7-12-16,-3 17-4 0,0 8-33 15,-2 7-32-15,-2 2-28 0,-3 0-50 16,-8 2-45-16,1 0-113 0,1 2-136 16</inkml:trace>
  <inkml:trace contextRef="#ctx0" brushRef="#br0" timeOffset="92392.953">8024 7663 685 0,'0'0'71'0,"0"0"-44"0,0 0-21 16,0 0 42-16,0 0 25 15,0 0-10-15,17 59 17 0,-13-39-31 16,0 1-16-16,2 0-1 0,-1 3-1 15,1-2 3-15,-1 2-1 0,1-3 5 16,-1-1 7-16,2-2-3 0,-2-6-16 16,-1-1 9-16,-2-4-2 0,0-4 2 15,-1-2 8-15,-1-1 13 0,1-3 20 16,-1-5 0-16,2-8-17 0,-1-5-23 16,2-11-16-16,3-11-12 0,2-9-4 15,2-2-3-15,3 7-1 0,2 7 0 16,1 12-14-16,-3 5-3 0,1 6-4 15,2 0-10-15,3-3-14 0,3 0-20 16,3-2-34-16,-1 6-43 0,-2 4-35 16,-1 2-21-16,3 9-58 0,-4 1-48 15,-5 1-91-15</inkml:trace>
  <inkml:trace contextRef="#ctx0" brushRef="#br0" timeOffset="92768.019">8728 7567 608 0,'0'0'393'0,"0"0"-329"0,0 0-58 16,0 0-6-16,0 0-17 0,0 0-6 16,-34 10 10-16,24-2 10 0,0 6-6 15,2 2-16-15,3 4 14 0,3 4 0 16,2 2 10-16,1 2 1 0,4 1 3 15,4-2 2-15,1-1 8 0,1-3 4 16,0-2 8-16,-1-3 20 0,-2-3 5 16,-2-2 14-16,0-6-7 0,-3-3 1 15,-2-3 4-15,0-1 19 0,-1-5 26 16,0-9-25-16,0-1-26 0,1-6-14 16,-1-5-7-16,2-2-10 15,0-8-3-15,0-6-7 0,2 4-9 16,-1 6-4-16,2 5 0 0,1 8-2 15,0-1-1-15,1-2-3 0,1 3-6 16,3 3-16-16,1 2-25 0,2 1-34 16,2 3-47-16,3 3-40 0,9 2-60 15,-4 2-126-15,-1 1-198 0</inkml:trace>
  <inkml:trace contextRef="#ctx0" brushRef="#br0" timeOffset="93239.537">9161 7743 786 0,'0'0'272'0,"0"0"-209"0,0 0-44 16,0 0-19-16,0 0-18 16,6 2 2-16,2-2 16 0,3-2 36 15,5-2-4-15,3-2-18 0,5 0-5 16,3-3-1-16,1-1 1 0,-1 1 4 16,0-3 18-16,-5 0 11 0,-1 2-4 15,-3-1-15-15,-5 1-14 0,-3 0-2 16,-1 1 2-16,-6-1 7 0,-3 0 4 15,-2 0 0-15,-8 0-7 0,-2 0-2 16,-4 3-6-16,-6 2-1 0,-4 3 0 16,-8 4 0-16,-7 9 4 0,-6 10-3 15,6 3 10-15,9-1 14 0,12-1-12 16,8-3-2-16,1 6-3 0,3 2 10 16,3 4 6-16,5-2-2 0,9-3-10 15,8-3-11-15,6-3-5 0,15-3-17 16,11-3-31-16,14-5-31 0,3-5-9 15,0-4-34-15,-10-6-39 0,-6-6-5 16,-3-2-9-16,-4-2 12 0,-5-3 1 16,-9 3-62-16</inkml:trace>
  <inkml:trace contextRef="#ctx0" brushRef="#br0" timeOffset="93633.395">9834 7510 820 0,'0'0'198'16,"0"0"-129"-16,0 0-46 0,0 0-20 0,0 0 12 16,0 0 5-16,-31 155 38 0,35-113-8 15,5-6-20-15,0-6-18 0,2-4-6 16,2-10 0-16,1 5-2 0,3-3 4 16,-3-5 8-16,2-3 9 0,-3-6 0 15,2-4 4-15,-1-2-1 16,1-6-9-16,-3-6-9 0,2-4-7 15,-1-6-3-15,0-3 4 0,1-11-3 16,0-9 3-16,4-8 0 0,2 3-1 16,-1 13-3-16,-2 14-1 0,-4 14 1 15,-1 4 1-15,3 3 9 0,3 2 7 16,2 5 7-16,3 8-2 0,1 9-4 16,0 4-1-16,3 5 0 0,0 2-7 15,2-1-4-15,2-1-6 0,1-3 0 16,6-1-28-16,6-4-16 0,-6-5-22 15,-5-6 15-15,-7-5-17 0,-7-5-30 16,1 0 14-16,2-6-6 16,-2-3-24-16,-4-4-58 0,0-4-14 15,-2-19-46-15,-5 4-13 0</inkml:trace>
  <inkml:trace contextRef="#ctx0" brushRef="#br0" timeOffset="93867.748">10632 6868 861 0,'0'0'156'16,"0"0"-77"-16,0 0 2 0,0 0-37 15,0 0-29-15,-3 37 21 0,8 5 49 16,5 19-23-16,2 8-22 16,2 2-15-16,3 1-13 0,0-6-6 15,0 5-6-15,3 0-13 0,1-2-31 16,2-6 8-16,3-6 8 0,0-6-4 15,-2-6-17-15,-3-5-13 0,-6-9-23 16,-5-7-11-16,-4-8 12 0,-4-1-13 16,-2 3-23-16,-2-2-94 0,-2-2-97 0</inkml:trace>
  <inkml:trace contextRef="#ctx0" brushRef="#br0" timeOffset="94055.235">10591 7627 1031 0,'0'0'249'0,"0"0"-152"0,0 0-18 16,0 0-47-16,0 0-15 0,0 0-15 15,0 0 2-15,0 0-3 0,289-107-1 16,-236 101-19-16,-2 4-18 0,0 2-37 16,3 1-61-16,1 3-73 0,-16 0-118 15,-6-3-188-15</inkml:trace>
  <inkml:trace contextRef="#ctx0" brushRef="#br0" timeOffset="94404.787">11466 7993 685 0,'0'0'286'0,"0"0"-128"15,0 0-33-15,0 0-17 0,0 0-5 16,0 0-3-16,162-13 3 16,-101 20-22-16,2 3-29 0,-6 1-29 15,-4-1-17-15,-8-2-6 0,-3-2-26 16,1-6-68-16,-11 0-141 0,-4-1-293 16</inkml:trace>
  <inkml:trace contextRef="#ctx0" brushRef="#br0" timeOffset="97293.02">13153 7289 1039 0,'0'0'63'16,"0"0"16"-16,0 0-28 0,0 0-10 15,0 0 27-15,0 0-32 0,0 0 3 16,-5-31-11-16,12 31-12 0,5 0-7 15,6 3 0-15,6 2-3 0,13 0 4 16,16 1-1-16,16-2-1 0,10-3-5 16,0-1-1-16,-2-3-2 15,-10-1-16-15,-4 1-21 0,-3 1-38 16,-6 2-40-16,-7 0-39 0,-6 3-78 16,-14 0-121-16</inkml:trace>
  <inkml:trace contextRef="#ctx0" brushRef="#br0" timeOffset="97480.486">13292 7642 908 0,'0'0'122'0,"0"0"-27"15,0 0-2-15,0 0 26 0,0 0-45 16,0 0-14-16,0 0-14 0,0 0-1 15,452-13-41-15,-402 6-4 0,-6 1-59 16,-4 1-54-16,-6 1-78 0,-9 1-104 16,-8 0-171-16</inkml:trace>
  <inkml:trace contextRef="#ctx0" brushRef="#br0" timeOffset="98752.778">15317 7322 649 0,'0'-4'159'0,"0"0"-113"16,0-2 17-16,-1 2 26 15,1-3 14-15,-1 2-37 0,-1 0-9 16,-1-1-24-16,-2 1-20 0,0 0-12 15,-1 1-1-15,-3 1 0 0,-1 1 6 16,0 1 0-16,-4 1-1 0,-1 1 4 16,-3 6 3-16,1 2-5 0,-5 6 6 15,1 5 2-15,-2 10 3 0,2 9 2 16,0 12 1-16,7 5 0 0,5-3 2 16,9-4-7-16,3-7-1 15,11-3-6-15,0-8-3 0,4-6-5 16,-2-8-1-16,4-3-26 0,12 3-37 15,12 0-27-15,11-2-28 0,2-7-27 16,-7-6-20-16,-8-5-19 0,-15-3-51 16,-7-1-179-16</inkml:trace>
  <inkml:trace contextRef="#ctx0" brushRef="#br0" timeOffset="99113.601">15642 7381 879 0,'0'0'213'0,"0"0"-86"0,0 0-126 15,0 0-1-15,0 0 16 0,0 0 15 16,-25-4-17-16,25 15 15 0,0 7 6 16,1 4-4-16,5 9-5 0,3 8-4 15,2 5-4-15,0-3 4 0,1-10-8 16,-4-12-8-16,0-4-3 0,5 1-1 15,2-1 0-15,6 2 0 0,-1-5 0 16,4-5 8-16,1-2 2 0,1-5 0 16,0-3 7-16,-1-6-3 0,-1-3-4 15,-2-6-1-15,-1-1 4 0,-3-4 7 16,-2-3 6-16,-4-9 4 0,-1-8 0 16,-6-8-7-16,-2 0-8 0,-3 6-11 15,-1 12-6-15,-2 12-9 0,0 5-15 16,0 5-12-16,-3-1-10 0,0 1-10 15,1 0-31-15,0 5 3 0,3 2-83 16,6 3-51-16,4 1-125 0,1 1-248 16</inkml:trace>
  <inkml:trace contextRef="#ctx0" brushRef="#br0" timeOffset="99488.589">16278 7430 795 0,'0'0'88'0,"0"0"-88"15,0 0 0-15,0 0 18 16,0 0 42-16,0 0 8 0,-3 53-10 16,8-36-28-16,-1 2-22 0,1-1-8 15,0 1-4-15,-1-4 4 0,-1-2 1 16,-2-3 2-16,0-2-2 0,-1-4 15 15,0-2 23-15,-1-2 20 0,-2 0 27 16,-2-5 6-16,0-5-13 0,1-2 3 16,0-6 3-16,2-3-10 0,1-6-15 15,2-6-9-15,6-11-24 0,7-5-15 16,4 0-6-16,-1 11-6 0,0 12-1 16,-4 10 1-16,0 2-8 15,2 2 5-15,3-2-4 0,2 0 2 16,-2 2-26-16,2 4-36 0,-3 3-37 15,1 3-55-15,-1 2-62 0,7 7-73 16,-2 3-133-16</inkml:trace>
  <inkml:trace contextRef="#ctx0" brushRef="#br0" timeOffset="100302.387">16872 7445 777 0,'0'0'18'0,"0"0"-11"0,0 0-7 15,55 61 28-15,-33-39 42 0,-1 0-15 16,0-1 9-16,-6 0-30 0,-2 0-28 16,-4-1-6-16,-3-1 0 0,-2-3-5 15,-2-4 5-15,0-2 9 0,-2-3 16 16,0-1 12-16,-2-5 18 0,-1-1 21 16,-1-1 13-16,-1-7-21 15,-1-4-12-15,-2-1-5 0,2-5 3 16,1-3-6-16,2-2-15 0,1-3-8 15,2 0-11-15,2-3-4 0,3-1-1 16,2 2-1-16,3-1 0 0,1 4-2 16,1 2 0-16,5 5-2 0,2 1 3 31,-2 4 0-31,4 3 1 0,2 5 1 16,0 3-7-16,0 2-2 0,1 5 0 15,1 3-1-15,2 4 0 0,-1 0 0 16,10 2 1-16,4-1 3 0,7-2-1 15,2-1-2-15,-8-5-6 0,-9-4 5 16,-10-1 1-16,-5-2 0 0,-3-2-5 16,2-3-11-16,1-1-6 0,2-1-2 15,-4-4 13-15,-2 0 6 0,-4-2-3 16,-5 1-4-16,-2-1-2 16,-2 0 11-16,-2 1-3 0,-2 2-1 15,-4 2 2-15,-2 1-6 0,-2 6 1 16,-1 2 2-16,-4 2 0 0,-1 8 8 15,1 4 1-15,0 4 9 0,1 5 0 16,2 3-1-16,2 4 10 0,4 5 2 16,3-3-6-16,4 1-8 0,1-3-3 15,6-5-4-15,4 0-4 0,3 0-31 16,6-4 5-16,3-2-36 0,4-4-18 16,6-2-29-16,-1-6-34 0,-1-3 3 15,10-3-79-15,-11-3-76 16,-4-4-135-16</inkml:trace>
  <inkml:trace contextRef="#ctx0" brushRef="#br0" timeOffset="100741.214">17930 7294 934 0,'0'0'206'15,"0"0"-166"-15,0 0-35 0,6 42 11 16,0-21 24-16,-1 1-3 0,0 1 23 16,3-1-13-16,1 1-23 0,3-2-20 15,0 0 0-15,2-2 3 0,-1-2 2 16,-2-5-2-16,0-3-3 0,0-5 2 16,-2-4-3-16,4-1 8 0,-3-9-11 15,2-2 2-15,-3-5-2 0,1-4 0 16,1-3 5-16,-2-3 3 0,1-1 7 15,2-1-1-15,1 1-6 0,0 0 0 16,0 5-2-16,0 4-1 0,2 5 2 16,-4 4 3-16,1 6 4 0,0 4 2 15,-3 3-7-15,2 8 1 0,-1 2 8 16,-1 4 1-16,2 2-9 0,-1 3-5 16,2 2-3-16,2 0-1 0,2 1 0 15,3-1-1-15,2 0-7 0,0-3-6 16,-1-2-12-16,2-2-14 15,-1-4-5-15,-1-5-7 0,0-3-7 16,-2-4-45-16,0-3-51 0,-1-13-69 16,-2-2-93-16,-5-1-108 0</inkml:trace>
  <inkml:trace contextRef="#ctx0" brushRef="#br0" timeOffset="100946.284">18666 6707 685 0,'0'0'130'0,"0"0"-117"16,0 0 29-16,0 0-21 0,0 0 30 16,28 39 30-16,-21-4 12 15,2 17-15-15,-1 14-30 0,0 8-25 16,-2 0 0-16,1-4-11 0,0-7-3 16,3-3-9-16,-2-5-8 0,4-3-59 15,0-4-49-15,0-3-14 0,-1-6-29 16,-3-8-1-16,-2-5-20 0,-2-8-37 15,-3-5-55-15</inkml:trace>
  <inkml:trace contextRef="#ctx0" brushRef="#br0" timeOffset="101135.193">18558 7273 782 0,'0'0'317'16,"0"0"-173"-16,0 0-132 0,0 0 1 15,0 0 10-15,0 0-14 0,0 0-7 16,0 0-2-16,294-46-2 0,-240 48-69 16,-6 5-47-16,-1 0-52 0,-3 2-79 15,-9-2-40-15</inkml:trace>
  <inkml:trace contextRef="#ctx0" brushRef="#br0" timeOffset="101400.794">19137 7679 1043 0,'0'0'241'0,"0"0"-164"16,0 0-73-16,0 0 22 0,0 0-4 15,0 0 6-15,0 0 44 0,0 0 2 16,164-68-37-16,-106 72-29 0,2 3-8 16,-2 2 0-16,-5 0-1 0,-4-1-20 15,2 1-26-15,-1-1-86 0,-10-1-159 16,-9-4-232-16</inkml:trace>
  <inkml:trace contextRef="#ctx0" brushRef="#br0" timeOffset="101934.486">19965 7365 266 0,'0'0'467'0,"0"0"-333"16,0 0-106-16,0 0 65 0,0 0 24 15,0 0-1-15,0 0-31 0,197-26 2 16,-144 26-10-16,-1 0-21 0,-1 4-18 16,-4-1-5-16,-2 4-19 0,0-4-6 15,-2 2-8-15,-3-2-19 0,-3 1-47 16,-2 0-42-16,1 0-19 0,-4 1-11 16,-2-4-18-16,-2 0-65 0,-9-1-70 15,-6 0-129-15</inkml:trace>
  <inkml:trace contextRef="#ctx0" brushRef="#br0" timeOffset="102246.993">20532 7145 1204 0,'0'0'78'16,"0"0"-78"-16,0 0-13 0,0 0 13 15,0 0 10-15,0 0 3 0,0 0 18 16,332 30 0-16,-283-20-18 0,3 1-6 16,-1 0-5-16,-1 3 10 0,-6-1 17 15,-4-2-5-15,-10 0-1 0,-14 0-3 16,-4-1-8-16,-7 1 4 0,-5 2-3 16,-5 5-4-16,-7 4 9 0,-18 8 8 15,-12 4 7-15,-14 5 7 0,-4-1-4 16,6-6 10-16,9-8-24 0,11-6-14 15,7-7-4-15,8-3-4 0,8-2-26 16,4-2-25-16,3-1-35 0,-1-3-44 16,10-1-56-16,4-4-81 0,3-2-208 15</inkml:trace>
  <inkml:trace contextRef="#ctx0" brushRef="#br0" timeOffset="103007.139">21630 7095 819 0,'0'0'108'0,"0"0"-68"0,0 0-24 16,0 0-5-16,0 0 12 0,-36 28 12 16,36 1 29-16,0 12 21 0,5 13-6 15,4 3-10-15,0-4-18 0,-1-7-16 16,-1-12-7-16,-1-9-10 0,-6-8-7 15,1-3-4-15,-1 3-4 0,0-3 0 16,0-2-2-16,0-3 3 0,0-5-2 16,-1-4 4-16,1-7-6 0,3-7-11 15,3-7-30-15,7-10-3 16,8-12 11-16,9-9 4 0,0-7 17 16,0 4 9-16,-4 8 3 0,-5 7 1 15,-2 10 3-15,-3 9 4 0,-5 8 7 16,-3 5 11-16,0 1 4 0,1 2-9 15,-1 3-4-15,-3 2-8 0,1 8-6 0,2 5 16 16,0 6 2-16,2 1 8 0,2 4-6 16,1 0-3-1,7-1-7-15,-2-2-8 0,7-2 3 16,2-2 1-16,3-3-4 0,0-4-1 16,0-2-4-16,0-4-8 0,-5-4-5 15,-1 0-3-15,-4-7 0 0,-2-1 1 16,-4-3 6-16,-4-2 4 0,-1-2 1 15,-4-3-4-15,-2 0 8 0,-3-3 3 16,0 2-3-16,-3 2 2 0,-1 0-1 16,0 6 0-16,-4 4 1 0,2 4 3 15,1 3-5-15,-3 3-1 0,3 8 1 16,-2 6 5-16,2 3 7 16,5 2 5-16,0 3-2 0,6 0 2 15,6 0-1-15,5-2-9 0,3 2-4 16,7-3 0-16,6 2-3 0,10 1-1 15,-8-4-7-15,-1-5-2 0,-7-6-21 16,-5-4-26-16,2-1-23 0,1 0-32 16,-4-4-35-16,6-5-62 0,-7-4-134 15,-3-2-244-15</inkml:trace>
  <inkml:trace contextRef="#ctx0" brushRef="#br0" timeOffset="103244.472">22635 7063 1045 0,'0'0'241'0,"0"0"-156"0,0 0-60 15,-3 2-25-15,11 7 10 0,4 4 13 16,3 2 52-16,7 5 9 0,3 3-36 16,4 3-31-16,1-1-11 0,9 6 0 15,4 2-3-15,7 4 0 16,-2 0 1-16,-4-4 2 0,-11-10-6 15,-12-6-8-15,-4-5-13 0,2-1-30 16,-3-1-41-16,1 1-38 0,2-1-62 16,-3-4-107-16,-5-3-159 0</inkml:trace>
  <inkml:trace contextRef="#ctx0" brushRef="#br0" timeOffset="103431.974">23131 7132 1027 0,'0'0'155'0,"0"0"-107"16,0 0-37-16,0 0 27 0,0 0 18 15,0 0-23-15,0 0 7 0,0 0-13 16,-205 257-18-16,173-212-9 0,13-9-16 16,2-9-47-16,12-3-89 0,2-9-114 15,5-5-245-15</inkml:trace>
  <inkml:trace contextRef="#ctx0" brushRef="#br0" timeOffset="103666.32">23321 6702 920 0,'0'0'224'0,"0"0"-151"16,0 0-73-16,0 0 9 0,0 0 8 15,0 0 32-15,0 0 35 0,0 0-10 16,22 247-27-16,-17-172-29 0,-2 1-6 16,2-11-3-16,-2-1-3 0,1-5-3 15,1-5-3-15,2-3-8 0,-1-6-34 16,2-3-30-16,-2-9-21 0,-3-10-21 16,-3-5-5-16,0-2-42 0,0-3-82 15,-3-4-175-15</inkml:trace>
  <inkml:trace contextRef="#ctx0" brushRef="#br0" timeOffset="103853.802">23208 7164 1038 0,'0'0'267'16,"0"0"-145"-16,0 0-74 0,0 0-33 15,0 0-13-15,0 0 0 0,0 0-2 16,0 0 0-16,268-21-1 0,-224 32-43 15,-14-1-71-15,-2 1-92 16,-10-2-145-16,-4-4-188 0</inkml:trace>
  <inkml:trace contextRef="#ctx0" brushRef="#br0" timeOffset="104103.857">23929 6994 1416 0,'0'0'68'0,"0"0"-68"0,0 0-17 15,0 0 0-15,0 0-36 0,0 0-3 16,0 0 7-16,-28-11-149 0,34 21-208 16,3 1-128-16</inkml:trace>
  <inkml:trace contextRef="#ctx0" brushRef="#br0" timeOffset="104388.434">23975 7456 1153 0,'0'0'223'16,"0"0"-175"-16,0 0-39 0,0 0 5 15,0 0-10-15,0 0 4 0,0 0 71 0,0 0-2 16,0 0-37-16,196 117-23 0,-182-90-14 16,-3 4 26-16,-9 6-26 0,-10 10 26 15,-16 4-2-15,-13-1-1 16,-11-6-17-16,-3-12-3 0,5-9-1 15,1-6 1-15,7-4 1 0,6-3 4 16,7-4-6-16,7-2-5 0,9-2-10 16,1-2-72-16,5-1-44 0,8-7-38 15,1-1-135-15,5-1-410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FAF4D-52E0-9D49-9D6A-CDA80BB26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CFEAD7-9654-F24B-A8A2-B0429E62C9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A91DF-C228-F341-B1A3-E56BEC3F3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D10E-6064-B941-BB52-3812E0C5706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4F7AB-B3DC-AA4A-98E9-27D25ABD2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B3567-B6FF-1D4A-B04D-E283F58DE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A6B9-EDE2-1F41-BEEB-42CD691C4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990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9780A-6A9D-1944-A163-7A3607C42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79A646-B8F8-7647-A6C1-80E4E67518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4EC83-D4C2-AA44-8656-10CDAB12B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D10E-6064-B941-BB52-3812E0C5706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F86D0-FF72-D14B-98A1-596C53AC6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F3F93-5340-2943-927D-8A3534C3B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A6B9-EDE2-1F41-BEEB-42CD691C4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119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10BB23-52F7-1244-B38D-895D2FA60E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7DE2E6-6EC6-B84F-8C5B-1A03ADED3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C7EEB-23DF-B949-B398-975C19F7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D10E-6064-B941-BB52-3812E0C5706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66E94-7867-CC43-BD6E-4769FD6C5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7C921-61DC-B245-8F8A-5454032AE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A6B9-EDE2-1F41-BEEB-42CD691C4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171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A5BA5-EBF8-5141-B9F0-8E2C3D848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9F32A-0679-314A-BBB8-52E0A6E56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A2F3D-9B3A-1542-8B1A-08214C0F1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D10E-6064-B941-BB52-3812E0C5706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9FE6A-DA60-E142-B823-DAF2CF38E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2B2A4-D2B7-3A46-98B9-B93BE208B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A6B9-EDE2-1F41-BEEB-42CD691C4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0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D27CC-DC62-9443-91BD-D6F3CA87A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21FDD4-BBF4-004B-B979-074DF3E40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C4EA5-CC92-C443-9958-698285D0A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D10E-6064-B941-BB52-3812E0C5706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AE6D9-FB76-0F44-8675-B3ABAC9CE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8AFE7-0CE2-E449-AB2F-1CB752E78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A6B9-EDE2-1F41-BEEB-42CD691C4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1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779CA-3644-6A45-8631-560445FD4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6A099-148B-4549-830D-1961D81E7D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17ED3B-DE57-194A-9B2C-768DDE2A4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0C1A0D-D056-E740-A872-DE28E5097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D10E-6064-B941-BB52-3812E0C5706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969471-64C7-0B44-9D10-E21BC11D4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D0323-23FC-6240-B21A-0BAA5DF75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A6B9-EDE2-1F41-BEEB-42CD691C4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6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D4711-6517-B74D-9B41-3BDBD73E9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66E15C-D626-3546-A256-C2B9DC6E98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F61ED2-FFBA-1749-A135-125DF40E6C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A2CA2B-F306-8A4B-B77C-7E13BD8B1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3BC987-A895-BF43-AA81-66A76E13E9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8A0A2E-04D2-BE48-89DA-237DAC710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D10E-6064-B941-BB52-3812E0C5706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9F8904-073F-1B4A-A492-9161B5DBB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8D7942-8055-A04E-9EA6-B2BFB529F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A6B9-EDE2-1F41-BEEB-42CD691C4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813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03E3A-A908-6D48-99C9-5CB28117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52EE4B-1947-8B4A-8368-315094526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D10E-6064-B941-BB52-3812E0C5706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A2B42F-749E-EF4D-B1A0-A42080768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CD95DD-4FD8-F04D-9E60-F6EDEA2BC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A6B9-EDE2-1F41-BEEB-42CD691C4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74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78BC83-6C7D-FF46-9923-DC30969B2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D10E-6064-B941-BB52-3812E0C5706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A80990-F317-F448-944D-58AE950D2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34002B-0A32-E649-B87E-00E63B863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A6B9-EDE2-1F41-BEEB-42CD691C4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75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7C5CB-EBB6-8E41-8119-90200FDCA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444FC-CE8B-6A42-9DF2-6EED36FCF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5E7FED-2C52-4049-A99A-65644ACCFC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1A3A7-4F44-BE4C-AC66-2135DFE1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D10E-6064-B941-BB52-3812E0C5706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3E2A7-0377-A145-BF55-A8B136CF7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81277-145E-064F-885F-E64F15C6A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A6B9-EDE2-1F41-BEEB-42CD691C4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58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06DAE-1150-1044-9472-AF3A2ED04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1EE5D5-3B02-3449-9FB5-0302E96288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2C5754-0D8C-E742-ACAD-D98A42E95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6699F-8509-374F-A6F9-518CCAB16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D10E-6064-B941-BB52-3812E0C5706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92621-E591-3147-8C80-38E46EAE2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56CCF-9531-EE4B-9458-92856AF04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FA6B9-EDE2-1F41-BEEB-42CD691C4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2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6A8596-34B1-CB4B-9896-DEC3C22A7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13A27D-E476-AB46-A0D8-4F2D386ED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7D524-EF0B-3E41-9421-320C602915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3D10E-6064-B941-BB52-3812E0C5706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77D0D-A34E-AD40-9EE9-22556FDA5C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2AC0B-218E-3F41-8198-B0146412CB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FA6B9-EDE2-1F41-BEEB-42CD691C4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543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3A3C3-2F77-914B-A0EE-D09C426908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Templates and Iterators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37D376-CF09-794C-A7F9-0046AB6A52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134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D9C2D-1841-C245-AEAF-474497E8C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STL style interface using range for?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0D93F-A7C7-BE49-B8D8-F824F3B0A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for(auto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snake_segment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snake_list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_ )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ofRectangle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body_rect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snake_segment.position.x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snake_segment.position.y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body_size_.x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body_size_.y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if (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head_rect.intersects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body_rect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)) {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  return true;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627312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92308-8FC3-1948-85FF-9FCF98537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 – Simple Forward Iterator Interface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7B058-B518-2648-827D-133C70B22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Required Functions of iterator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Iterator()</a:t>
            </a:r>
            <a:r>
              <a:rPr lang="en-US" dirty="0"/>
              <a:t> – default constructor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Iterator &amp; operator++()</a:t>
            </a:r>
            <a:r>
              <a:rPr lang="en-US" dirty="0"/>
              <a:t> – post increment as next element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ElementType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&amp;operator*()</a:t>
            </a:r>
            <a:r>
              <a:rPr lang="en-US" dirty="0"/>
              <a:t> – dereference operator as to access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bool operator!=(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Iterator &amp;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rhs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dirty="0"/>
              <a:t> – not equal to detect end.</a:t>
            </a:r>
          </a:p>
          <a:p>
            <a:pPr marL="0" indent="0">
              <a:buNone/>
            </a:pPr>
            <a:r>
              <a:rPr lang="en-US" dirty="0"/>
              <a:t>Required Functions of Linked List class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Iterator begin()</a:t>
            </a:r>
            <a:r>
              <a:rPr lang="en-US" dirty="0"/>
              <a:t> – return an iterator to the start of the list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Iterator end()</a:t>
            </a:r>
            <a:r>
              <a:rPr lang="en-US" dirty="0"/>
              <a:t> – return an iterator to past the end of the list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EF885B07-2CED-41D3-9E16-1990F4AC3AC6}"/>
                  </a:ext>
                </a:extLst>
              </p14:cNvPr>
              <p14:cNvContentPartPr/>
              <p14:nvPr/>
            </p14:nvContentPartPr>
            <p14:xfrm>
              <a:off x="284760" y="2465640"/>
              <a:ext cx="11542320" cy="42746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EF885B07-2CED-41D3-9E16-1990F4AC3AC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5400" y="2456280"/>
                <a:ext cx="11561040" cy="4293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04629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43560-575E-D044-A427-6DA417269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store in our iterator to access the list?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1300E-B15A-0E4E-86D4-8A6D2057A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*current_;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current_;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&amp;current_;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LinkedList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*current_;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9E71265-2714-4542-8EFF-B4C6456EF9CE}"/>
                  </a:ext>
                </a:extLst>
              </p14:cNvPr>
              <p14:cNvContentPartPr/>
              <p14:nvPr/>
            </p14:nvContentPartPr>
            <p14:xfrm>
              <a:off x="801360" y="1587600"/>
              <a:ext cx="9174240" cy="22716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9E71265-2714-4542-8EFF-B4C6456EF9C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92000" y="1578240"/>
                <a:ext cx="9192960" cy="2290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07624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A1B5C-3550-A940-8CA5-791BC771A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Iterator &amp; operator++()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56CA4-0055-8D48-AD16-A2D6C786A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Iterator &amp; operator++() {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8179329-2B20-4127-85A9-2FF1A314A0E3}"/>
                  </a:ext>
                </a:extLst>
              </p14:cNvPr>
              <p14:cNvContentPartPr/>
              <p14:nvPr/>
            </p14:nvContentPartPr>
            <p14:xfrm>
              <a:off x="1384200" y="2412720"/>
              <a:ext cx="7327440" cy="23094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8179329-2B20-4127-85A9-2FF1A314A0E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74840" y="2403360"/>
                <a:ext cx="7346160" cy="2328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16731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4191E-E708-7544-8C98-3B24F918E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ElementType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&amp;operator*()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E7635-1D96-C944-839E-55EE620B2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ElementType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&amp;operator*() {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0009DF4-3AAE-4F9B-A5A8-5E127558212B}"/>
                  </a:ext>
                </a:extLst>
              </p14:cNvPr>
              <p14:cNvContentPartPr/>
              <p14:nvPr/>
            </p14:nvContentPartPr>
            <p14:xfrm>
              <a:off x="1918440" y="2649600"/>
              <a:ext cx="5143320" cy="4579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0009DF4-3AAE-4F9B-A5A8-5E127558212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09080" y="2640240"/>
                <a:ext cx="5162040" cy="476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9837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2830C-A6C6-FB46-85C6-FD6FBCD7D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nsolas" panose="020B0609020204030204" pitchFamily="49" charset="0"/>
                <a:cs typeface="Consolas" panose="020B0609020204030204" pitchFamily="49" charset="0"/>
              </a:rPr>
              <a:t>bool operator!=(</a:t>
            </a:r>
            <a:r>
              <a:rPr lang="en-US" sz="40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4000" dirty="0">
                <a:latin typeface="Consolas" panose="020B0609020204030204" pitchFamily="49" charset="0"/>
                <a:cs typeface="Consolas" panose="020B0609020204030204" pitchFamily="49" charset="0"/>
              </a:rPr>
              <a:t> Iterator &amp;</a:t>
            </a:r>
            <a:r>
              <a:rPr lang="en-US" sz="4000" dirty="0" err="1">
                <a:latin typeface="Consolas" panose="020B0609020204030204" pitchFamily="49" charset="0"/>
                <a:cs typeface="Consolas" panose="020B0609020204030204" pitchFamily="49" charset="0"/>
              </a:rPr>
              <a:t>rhs</a:t>
            </a:r>
            <a:r>
              <a:rPr lang="en-US" sz="40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DA2C7-A449-9144-8E7E-8D083EC36D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bool operator!=(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Iterator &amp;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rhs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FBFE15B-1372-44CF-9D20-998DC71F2E07}"/>
                  </a:ext>
                </a:extLst>
              </p14:cNvPr>
              <p14:cNvContentPartPr/>
              <p14:nvPr/>
            </p14:nvContentPartPr>
            <p14:xfrm>
              <a:off x="2907360" y="2435400"/>
              <a:ext cx="7773480" cy="6861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FBFE15B-1372-44CF-9D20-998DC71F2E0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98000" y="2426040"/>
                <a:ext cx="7792200" cy="704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34629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41D82-6F75-7445-A7EC-EB8ECD0A9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Iterator begin()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9A88A-53F7-3E42-8BA6-562B78A0D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Iterator begin() {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494637E-1B60-4EBA-86DD-39BDFCAE8D80}"/>
                  </a:ext>
                </a:extLst>
              </p14:cNvPr>
              <p14:cNvContentPartPr/>
              <p14:nvPr/>
            </p14:nvContentPartPr>
            <p14:xfrm>
              <a:off x="2241000" y="2382840"/>
              <a:ext cx="4410360" cy="14608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494637E-1B60-4EBA-86DD-39BDFCAE8D8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31640" y="2373480"/>
                <a:ext cx="4429080" cy="1479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199059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41D82-6F75-7445-A7EC-EB8ECD0A9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Iterator end()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9A88A-53F7-3E42-8BA6-562B78A0D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Iterator end() {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EDB66054-FE54-4F52-8300-0DD60A677B75}"/>
                  </a:ext>
                </a:extLst>
              </p14:cNvPr>
              <p14:cNvContentPartPr/>
              <p14:nvPr/>
            </p14:nvContentPartPr>
            <p14:xfrm>
              <a:off x="1905120" y="2413440"/>
              <a:ext cx="4273920" cy="13777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EDB66054-FE54-4F52-8300-0DD60A677B7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95760" y="2404080"/>
                <a:ext cx="4292640" cy="1396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55081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D1B49-B46A-E04C-B2F1-DCFFF26BC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 Data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532CF-B9BE-AE45-A86B-A44C1B51C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struct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Data data_;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*next_;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(Data d) : data_(d), next_(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{};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LinkedList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*head_;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…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public: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599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B26FE-C8A4-8342-AF88-6C4F908AD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a Linked List of something else?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FF219-8EA4-5847-B34A-CCDD9260C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struct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data_;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*next_;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d) : data_(d), next_(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{};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LinkedList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*head_;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…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public: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…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782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AC46E-E4DB-0948-B66C-7695EF9BE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Choice Templates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AF5B6-1692-264E-ABF3-0CA3159F4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We have used templates such as in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::vector</a:t>
            </a:r>
          </a:p>
          <a:p>
            <a:r>
              <a:rPr lang="en-US" dirty="0">
                <a:cs typeface="Consolas" panose="020B0609020204030204" pitchFamily="49" charset="0"/>
              </a:rPr>
              <a:t>Templates allow for generic code that is parameterized by types.</a:t>
            </a:r>
          </a:p>
          <a:p>
            <a:endParaRPr lang="en-US" dirty="0">
              <a:cs typeface="Consolas" panose="020B0609020204030204" pitchFamily="49" charset="0"/>
            </a:endParaRPr>
          </a:p>
          <a:p>
            <a:r>
              <a:rPr lang="en-US" dirty="0">
                <a:cs typeface="Consolas" panose="020B0609020204030204" pitchFamily="49" charset="0"/>
              </a:rPr>
              <a:t>Think of them as recipes to generate code</a:t>
            </a:r>
          </a:p>
          <a:p>
            <a:endParaRPr lang="en-US" dirty="0">
              <a:cs typeface="Consolas" panose="020B0609020204030204" pitchFamily="49" charset="0"/>
            </a:endParaRPr>
          </a:p>
          <a:p>
            <a:r>
              <a:rPr lang="en-US" dirty="0">
                <a:cs typeface="Consolas" panose="020B0609020204030204" pitchFamily="49" charset="0"/>
              </a:rPr>
              <a:t>With templates all code must be included as headers are included.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We use the following at the end of the header example for template version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ll.h</a:t>
            </a:r>
            <a:endParaRPr lang="en-US" b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endParaRPr lang="en-US" b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// needed for template instantiation</a:t>
            </a:r>
          </a:p>
          <a:p>
            <a:pPr marL="45720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#include "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ll.cpp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pPr marL="45720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 // namespace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snakelinkedlist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#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endif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//LL_H</a:t>
            </a:r>
          </a:p>
          <a:p>
            <a:pPr marL="457200" lvl="1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7CB16F2-E016-4D3C-BFB6-F3FF1F6CC3F6}"/>
                  </a:ext>
                </a:extLst>
              </p14:cNvPr>
              <p14:cNvContentPartPr/>
              <p14:nvPr/>
            </p14:nvContentPartPr>
            <p14:xfrm>
              <a:off x="1447200" y="5076720"/>
              <a:ext cx="7675560" cy="4014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7CB16F2-E016-4D3C-BFB6-F3FF1F6CC3F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37840" y="5067360"/>
                <a:ext cx="7694280" cy="420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9705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89DA9-0222-0644-931A-A51140413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Template Function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F8B8D-1262-A243-A490-7D30FFC62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template&lt;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typename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T&gt;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 smaller(T a, T b)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T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smaller_value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smaller_value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( a &lt;  b ) ? a : b;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return smaller value;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B9312EB-FCC0-4C88-8970-704EF2E911B1}"/>
                  </a:ext>
                </a:extLst>
              </p14:cNvPr>
              <p14:cNvContentPartPr/>
              <p14:nvPr/>
            </p14:nvContentPartPr>
            <p14:xfrm>
              <a:off x="753480" y="1370160"/>
              <a:ext cx="11198520" cy="19134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B9312EB-FCC0-4C88-8970-704EF2E911B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44120" y="1360800"/>
                <a:ext cx="11217240" cy="1932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30505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A8F8-44F5-9547-BBF3-4778506AE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1A08B-6607-864C-B867-C5B0F385C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template&lt;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typename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ElementType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struct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ElementType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data_;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*next_;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ElementType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d) : data_(d), next_(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{};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LinkedList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&lt;???&gt; *head_;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…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public: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…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DA10A67-B005-482D-A4B1-0392353F32AE}"/>
                  </a:ext>
                </a:extLst>
              </p14:cNvPr>
              <p14:cNvContentPartPr/>
              <p14:nvPr/>
            </p14:nvContentPartPr>
            <p14:xfrm>
              <a:off x="982080" y="1610280"/>
              <a:ext cx="4415040" cy="34592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DA10A67-B005-482D-A4B1-0392353F32A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72720" y="1600920"/>
                <a:ext cx="4433760" cy="3477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59868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16216-F7D6-9345-B7E4-8E59B7D95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D07E9-6166-D64E-96D6-17B249D11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template&lt;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typename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ElementType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LinkedList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struct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ElementType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data_;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*next_;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ElementType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d) : data_(d), next_(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{};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ElementType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&gt; *head_;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…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public: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…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22A773C-3F99-484D-B389-27568A3D1652}"/>
                  </a:ext>
                </a:extLst>
              </p14:cNvPr>
              <p14:cNvContentPartPr/>
              <p14:nvPr/>
            </p14:nvContentPartPr>
            <p14:xfrm>
              <a:off x="537480" y="2543040"/>
              <a:ext cx="840960" cy="17856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22A773C-3F99-484D-B389-27568A3D165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8120" y="2533680"/>
                <a:ext cx="859680" cy="1804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38228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97820-F20B-EA4B-868C-2B5F83B45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Insert at start from included .</a:t>
            </a:r>
            <a:r>
              <a:rPr lang="en-US" dirty="0" err="1"/>
              <a:t>cpp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BB3EF-8BD6-014E-96E6-579A46830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template&lt;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typename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ElementType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LinkedList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InsertHead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ElementType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new_data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new_node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new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ListNode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new_data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new_node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-&gt;next_ = head_;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head_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new_node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3B1EAA58-87BF-426C-88C0-4B5EE57A2548}"/>
                  </a:ext>
                </a:extLst>
              </p14:cNvPr>
              <p14:cNvContentPartPr/>
              <p14:nvPr/>
            </p14:nvContentPartPr>
            <p14:xfrm>
              <a:off x="840960" y="1665000"/>
              <a:ext cx="5738760" cy="12520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3B1EAA58-87BF-426C-88C0-4B5EE57A254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1600" y="1655640"/>
                <a:ext cx="5757480" cy="1270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94146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D9C2D-1841-C245-AEAF-474497E8C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access the linked list?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0D93F-A7C7-BE49-B8D8-F824F3B0A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for(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SnakeBody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*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curr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= head_-&gt;next;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curr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curr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curr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-&gt;next) {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ofRectangle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body_rect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curr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position.x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curr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position.y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body_size_.x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body_size_.y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if (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head_rect.intersects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body_rect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)) {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  return true;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B127BAB-EBFC-49F4-B605-03A8B6E120A6}"/>
                  </a:ext>
                </a:extLst>
              </p14:cNvPr>
              <p14:cNvContentPartPr/>
              <p14:nvPr/>
            </p14:nvContentPartPr>
            <p14:xfrm>
              <a:off x="2725200" y="515880"/>
              <a:ext cx="7829280" cy="42404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B127BAB-EBFC-49F4-B605-03A8B6E120A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15840" y="506520"/>
                <a:ext cx="7848000" cy="4259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34273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533</Words>
  <Application>Microsoft Office PowerPoint</Application>
  <PresentationFormat>Widescreen</PresentationFormat>
  <Paragraphs>151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Consolas</vt:lpstr>
      <vt:lpstr>Office Theme</vt:lpstr>
      <vt:lpstr>Templates and Iterators</vt:lpstr>
      <vt:lpstr>Linked List Data Structures</vt:lpstr>
      <vt:lpstr>What about a Linked List of something else?</vt:lpstr>
      <vt:lpstr>Better Choice Templates</vt:lpstr>
      <vt:lpstr>Simple Template Function Example</vt:lpstr>
      <vt:lpstr>Now List</vt:lpstr>
      <vt:lpstr>Better Plan</vt:lpstr>
      <vt:lpstr>Template Insert at start from included .cpp</vt:lpstr>
      <vt:lpstr>How to access the linked list?</vt:lpstr>
      <vt:lpstr>STL style interface using range for?</vt:lpstr>
      <vt:lpstr>Iterators – Simple Forward Iterator Interface</vt:lpstr>
      <vt:lpstr>What to store in our iterator to access the list?</vt:lpstr>
      <vt:lpstr>Iterator &amp; operator++()</vt:lpstr>
      <vt:lpstr>ElementType &amp;operator*()</vt:lpstr>
      <vt:lpstr>bool operator!=(const Iterator &amp;rhs)</vt:lpstr>
      <vt:lpstr>Iterator begin()</vt:lpstr>
      <vt:lpstr>Iterator end()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Evans, Graham Carl</dc:creator>
  <cp:lastModifiedBy>Evans, Graham Carl</cp:lastModifiedBy>
  <cp:revision>24</cp:revision>
  <dcterms:created xsi:type="dcterms:W3CDTF">2018-04-03T14:33:47Z</dcterms:created>
  <dcterms:modified xsi:type="dcterms:W3CDTF">2018-10-25T20:11:15Z</dcterms:modified>
</cp:coreProperties>
</file>