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7" r:id="rId4"/>
    <p:sldId id="268" r:id="rId5"/>
    <p:sldId id="262" r:id="rId6"/>
    <p:sldId id="259" r:id="rId7"/>
    <p:sldId id="289" r:id="rId8"/>
    <p:sldId id="263" r:id="rId9"/>
    <p:sldId id="280" r:id="rId10"/>
    <p:sldId id="261" r:id="rId11"/>
    <p:sldId id="281" r:id="rId12"/>
    <p:sldId id="264" r:id="rId13"/>
    <p:sldId id="282" r:id="rId14"/>
    <p:sldId id="260" r:id="rId15"/>
    <p:sldId id="265" r:id="rId16"/>
    <p:sldId id="284" r:id="rId17"/>
    <p:sldId id="266" r:id="rId18"/>
    <p:sldId id="285" r:id="rId19"/>
    <p:sldId id="286" r:id="rId20"/>
    <p:sldId id="287" r:id="rId21"/>
    <p:sldId id="288" r:id="rId22"/>
    <p:sldId id="270" r:id="rId23"/>
    <p:sldId id="271" r:id="rId24"/>
    <p:sldId id="26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225"/>
    <p:restoredTop sz="94696"/>
  </p:normalViewPr>
  <p:slideViewPr>
    <p:cSldViewPr snapToGrid="0" snapToObjects="1">
      <p:cViewPr varScale="1">
        <p:scale>
          <a:sx n="57" d="100"/>
          <a:sy n="57" d="100"/>
        </p:scale>
        <p:origin x="7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03:01.6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20854 2645 607 0,'0'-1'48'0,"-1"-1"-36"15,-3 1 19-15,3-1-14 0,-2 2 48 16,3 0-37-16,-2 3-9 0,2 4-19 16,0 3 2-16,-2 2 34 0,2 5 8 15,-1 3-32-15,1 3-4 0,0 1-2 16,0 3 7-16,0 1-2 0,-2 0 1 16,1 0 1-16,-1-3 14 0,-2-2 7 15,-1-2 16-15,2-3-2 16,-2-2-2-16,0-3-7 0,0-3-9 15,2-3-5-15,-1-1-3 0,1-5 1 16,1-1-6-16,0-4 2 0,-2-4-2 16,0-6-8-16,-1-6-9 0,2-5-4 15,2-10-3-15,1-7 0 0,6-6 0 16,5 0-1-16,5 6-30 0,-3 9 6 16,1 11 32-16,-3 6 0 0,2 1-2 15,2 1-5-15,3-3 7 0,1 2 2 16,-1 4-2-16,-1 1-1 0,0 6 0 15,-1 1 0-15,-1 3 1 0,-2 4 0 16,1 6 4-16,-1 7 3 0,0 6 1 16,-2 12 1-16,1 11 5 0,1 12 0 15,-5 0 6-15,-3-3 0 0,-1-7-3 16,0-11-5-16,-1-7-2 0,0-8-5 0,0-5-1 16,0-2-4-16,2 1 0 0,0 2-1 15,1 2-3-15,1-5-12 16,2-2-17-16,-3-3-11 0,0-2-21 0,1-3-33 15,0-3-49-15,3-2-99 0,-2-3-98 16</inkml:trace>
  <inkml:trace contextRef="#ctx0" brushRef="#br0" timeOffset="659.771">20901 2690 922 0,'0'0'0'0,"0"0"-41"16,-15-19-3-16,9 13-37 0,4 1 81 16,-1 1 7-16,1 3 17 0,2-2-6 15,-2 2 16-15,2 1 9 0,0 0-9 16,-1 1-5-16,1 3-3 0,-2-1 1 15,1 3 5-15,1 2 11 0,0 0 10 16,-3 2-2-16,3-2-4 0,-2 0-12 16,1 1-10-16,-2-1-1 0,1 0 1 15,0 0-3-15,-2 1-5 0,2 1-5 16,-1 0-4-16,1 2-4 0,-1-1-3 16,3 2 1-16,-3 1-2 0,3 1-2 31,0 3 2-31,0-2-3 0,0 3 1 0,0 1 2 0,0 0 2 0,0 2-2 15,4-1 4-15,0 1 12 0,0-1 17 16,3 0 9-16,-1 0-6 0,5-4-18 16,-3-1-12-16,2-4-4 0,2 0-2 15,-1-3-3-15,-1-3-9 0,2-1-9 16,-2-2 2-16,0 0 2 0,-4-3 8 16,0 0 3-16,-4 0 2 0,1 0 4 15,-3-3 2-15,1 0 4 0,-1-1 0 16,0 0-6-16,-1-1-2 0,-2-1-24 15,1 4-15-15,-1 1-15 0,-2 1-24 16,-1 1-39-16,-4 11-50 0,1-2-75 16,0 2-109-16</inkml:trace>
  <inkml:trace contextRef="#ctx0" brushRef="#br0" timeOffset="7897.298">21611 2735 357 0,'0'0'353'0,"0"0"-349"0,0 0 16 16,0 0 42-16,0 0-38 0,0 0 4 15,-52 11-14-15,44-2-2 0,-4 5-8 16,2 1 3-16,2 6-1 0,-4 2 3 16,4 2-1-16,3 1 0 0,0-3 0 15,5-1-7-15,0-2-1 0,5-5-7 16,4-3-9-16,7-4-16 0,2-6 9 15,10-2 22-15,5-8 1 0,10-9 8 16,3-12 5-16,-2 0 11 0,-11 3 13 16,-12 4 14-16,-4 4 3 0,0-4-3 15,1-4-1-15,-1-2-1 0,-3 2-8 16,-1 2-10-16,-5 2-8 0,-7 5-3 16,-1 2-20-16,-3 4-17 0,-9 0 17 15,-3 2 8-15,-5 0-2 0,-1-1-2 16,-7 2-4-16,2 1-6 0,0 1-10 15,4 2-4-15,2 0-9 0,5 2-9 16,4-1-21-16,6 2-24 0,5 1-64 16,5 0-82-16,3 0-190 0</inkml:trace>
  <inkml:trace contextRef="#ctx0" brushRef="#br0" timeOffset="9002.287">23300 2706 403 0,'0'0'0'15,"-4"0"-6"-15,2 0 2 0,1 0 4 16,-1 0 4-16,2 2 7 0,0 1 8 16,-3 0-6-16,3 3 5 0,0 4 12 15,0 4 9-15,0 4 0 0,3 7-5 16,2 9-18-16,4 14-1 0,2 11-6 16,0 4-5-16,0-6-3 0,-3-9 2 15,0-9-3-15,1-4 0 0,-4-7-2 16,0-6-3-16,0-7-20 0,-4-4-18 15,-1 6-45-15,0-5-76 0,-3-1-152 0</inkml:trace>
  <inkml:trace contextRef="#ctx0" brushRef="#br0" timeOffset="9331.698">23166 2621 555 0,'0'0'64'16,"0"0"-64"-16,0 0 43 0,0 0-42 15,0 0 14-15,0 0 7 0,0 0 9 16,145-83-13-16,-118 82 8 0,-6 1 0 16,4 5-2-16,-3 4-6 0,2 2-8 15,-5 2-2-15,3 4-2 0,-5 1-2 16,1 2-2-16,-4 1-1 0,-5 2 1 15,-1 2 0-15,-3 1 1 16,-2-2 1-16,-3 0 0 0,0-1 0 16,-3-3-1-16,-3-5-3 0,1 1-4 15,-3-4-24-15,2-2-10 0,-4-1-23 16,2-3-25-16,0-2-18 0,2-3-13 16,-3-3-37-16,1-5-59 0</inkml:trace>
  <inkml:trace contextRef="#ctx0" brushRef="#br0" timeOffset="9706.942">23831 2638 911 0,'0'0'25'15,"0"0"-25"-15,0 0 0 0,0 0 0 16,0 0 8-16,0 0-2 0,-45 95 4 15,35-71-5-15,2 0-4 0,-1-2 1 16,4 0-1-16,2-1-1 0,3-1-6 16,3-4-5-16,6-2-17 0,4-3 1 15,6-3 6-15,2-4 7 0,5-3 7 16,3-4 7-16,6-6 3 0,7-6 0 31,-6-4 0-31,-4 3 2 0,-7-3 7 16,-9 3 15-16,-2-4 5 15,-1-6 5-15,-8 1 5 0,-5-3-1 16,-2 1-12-16,-7 0-13 0,-5 2-10 16,-2 6 1-16,-5 2-3 0,-1 7-4 15,-2 2-1-15,-3 3-1 0,-1 4-1 16,1 1-1-16,2 1-9 0,4 4-19 16,-1 3-26-16,5-1-31 0,1 1-38 15,0 6-33-15,5-3-49 0,3-1-65 0</inkml:trace>
  <inkml:trace contextRef="#ctx0" brushRef="#br0" timeOffset="9894.425">24229 2639 981 0,'0'0'0'0,"0"0"-12"16,0 0 12-16,0 0 15 0,0 0 5 15,0 0-20-15,68 151 0 0,-63-135-34 16,-2-3-36-16,-1-4-23 0,-2 1-29 16,0-4-37-16,0-4-125 0</inkml:trace>
  <inkml:trace contextRef="#ctx0" brushRef="#br0" timeOffset="10053.384">24166 2412 972 0,'0'0'200'16,"0"0"-132"-16,0 0-35 0,0 0-33 15,0 0-23-15,0 0-43 0,0 0-25 16,0 0-46-16,8 21-37 0,0-7-36 16,-1-1-54-16</inkml:trace>
  <inkml:trace contextRef="#ctx0" brushRef="#br0" timeOffset="10414.377">24474 2648 955 0,'0'0'0'0,"0"0"0"16,0 0 8-16,0 0 6 0,0 0 20 16,0 0-17-16,0 0-11 0,0 0-4 15,81 120-1-15,-78-113-1 16,2-4-1-16,-4 1-3 0,1-2-4 15,-1-2-3-15,-1 0 7 0,2 0 4 16,-2-4 6-16,0-5 3 0,3-2-3 16,0-7-2-16,1-4-4 0,2-4-4 15,3-10 2-15,4-8 2 0,4-5-1 16,-1 4 1-16,0 13-1 0,-5 12 0 16,-3 11 1-16,3 2 7 0,0 3 7 15,2 4-4-15,2 9-2 0,0 8 8 16,5 5 3-16,2 12-1 0,-1 7-13 15,-2-4-1-15,-2-4-4 0,-6-10-23 16,-1-6-20-16,2 2-5 0,1 0-8 16,0-3-37-16,-1-3-64 0,1-6 103 15,0-5-105-15,-1-10-26 0,-2-4 157 16,-2-2-228-16</inkml:trace>
  <inkml:trace contextRef="#ctx0" brushRef="#br0" timeOffset="10684.51">24839 1901 1018 0,'0'0'3'0,"0"0"-3"16,0 0-3-16,0 0 3 0,0 0 8 0,0 0-4 15,35 286-2-15,-16-231-1 0,8-8 0 16,0-1 1-16,3-2 5 0,1-3-6 15,1-4 2-15,-7-7 1 0,-4-8-2 16,-7-6 0-16,-3-3-2 0,3 2-10 16,-1-1-8-16,-1 1-13 0,-2-2-30 15,-2-2-45-15,-3-4-31 0,-3 0-51 16,-2-5-62-16</inkml:trace>
  <inkml:trace contextRef="#ctx0" brushRef="#br0" timeOffset="11404.751">24985 2486 404 0,'0'0'622'16,"0"0"-622"-16,0 0-7 16,0 0 7-16,0 0 10 0,0 0 7 15,0 0-2-15,0 0-3 0,115 39-6 16,-95-38-1-16,-2-1 5 0,4 0 1 15,0-1-3-15,1-2-6 0,0-3 0 16,2-3 1-16,0-2 1 0,-4 0-3 16,1 0 0-16,0-3 3 0,-1-2-2 15,-4 0 1-15,0 0-3 0,-4-1-1 16,-3-1-3-16,-1 0-5 0,-4 0 1 16,-2 4-2-16,-3 3 2 0,0 3-3 15,0 6-1-15,-3 2-1 0,-2 1 8 16,-1 9 5-16,-5 5 2 15,1 8 10-15,-2 3 4 0,4 4 3 16,3-2-1-16,5 0-4 0,0-3-9 16,8-2 0-16,6-6-1 0,2 2-4 15,3-6-6-15,5-2-2 0,-2-1-3 16,5-6-3-16,1-1-4 0,-1-3-3 16,1-1 0-16,-2-5-16 0,-1-3-26 15,-3-1 5-15,0-4 9 0,-3-2-19 16,-1-3-8-16,-3-3-17 0,0-3-18 15,-3-1-14-15,-1-1-10 0,-3 1-5 16,0 1 46-16,-2 4 94 0,-1 5 23 16,0 4 65-16,-2 4 13 0,-3 3 3 15,2 3 16-15,-2 1-23 0,0 1-42 16,0 1-39-16,0 3-14 0,1 3-1 16,-1 1 5-16,2 2 1 15,1 2-2-15,0 1-4 0,3 0-1 16,-1 0 2-16,2 0 17 0,-3-2 14 15,1 1-20-15,1-4 9 0,-4-2 13 16,-1 0 5-16,-1-3 13 0,0-2-2 16,0 1-6-16,0-2-11 0,0 0-1 15,0 0 6-15,0 0 9 0,0-3 5 16,-3-1-10-16,0-5-4 0,0-2-10 16,0-5-8-16,1-1-11 0,2-4-10 15,0 0-4-15,0 1-1 0,0 0-3 16,5 3-10-16,-2 1-7 0,3 2-6 15,-3 4-14-15,2 4 20 0,0 2-6 16,0 0-34-16,3 2-53 0,1-1-50 16,7 0-23-16,-2-1-49 0,-1 1-75 15</inkml:trace>
  <inkml:trace contextRef="#ctx0" brushRef="#br0" timeOffset="11785.105">26351 2124 235 0,'0'0'272'16,"0"0"-173"-16,0 0-20 0,0 0-24 0,-6 0-11 31,2 2-9-31,-5 0-8 0,-2 2-8 16,-3 2-3-16,-2 1-1 0,-2 0 1 15,1 0 1-15,3 0-7 0,0 3-5 16,0-2-5-16,6 2-2 0,0-2-2 16,6 1-4-16,1 3 0 0,1 0 5 15,6 3 3-15,5 1 20 0,5 3 12 16,3 2 5-16,5 3 0 0,3 1 0 16,0 0-7-16,-1 0-4 0,-2 0 10 15,-2-2-1-15,-5-2-3 0,-4-5-2 16,-3-1-8-16,-6-3-5 0,-2-3-4 15,-4 0-1-15,-7-1-1 0,-4 0-5 16,-7-2-6-16,-3-1-26 0,-2-3-32 16,-3-2-36-16,-9-4-53 15,7-3-81-15,5-1-141 0</inkml:trace>
  <inkml:trace contextRef="#ctx0" brushRef="#br0" timeOffset="12632.607">27589 1949 858 0,'0'0'16'0,"0"0"-1"0,0 0 8 15,0 0-20-15,-23 23-3 0,17-1 12 16,4 14 5-16,2 15-4 0,9 12 1 16,6 3 1-16,7-2-4 0,1-10-1 15,0-8-5-15,-1-4-2 0,-3-5-2 16,-5-8-1-16,-3-6-39 0,-5-6-40 15,-2-2-36-15,1 1-25 16,2 5-22-16,-5-1-23 0,1-7-67 0</inkml:trace>
  <inkml:trace contextRef="#ctx0" brushRef="#br0" timeOffset="13073.226">27594 2264 953 0,'0'0'0'16,"0"0"-4"-16,0 0-15 16,0 0-4-16,0 0 16 0,0 0 7 15,0 0 1-15,70 28 0 0,-48-19 2 16,2-3-2-16,2 2 1 0,1-2-2 16,8 3-7-16,-4-2-4 0,0 1-3 15,-1 0 6-15,-7-1 5 0,0 2 3 16,-2-2 0-16,-5 1 0 0,-2 0 2 15,-5 3-1-15,-4 4-1 0,1 1 4 16,-5 4 7-16,-1 2 2 0,0 2 0 16,-1 0-6-16,-2 1-1 0,3-3-3 15,1-2-3-15,6-2-14 0,4-3 6 16,5-1 8-16,5-3 0 0,5-3 6 16,1-2-1-16,3-6 0 0,0-1 11 15,-1-6 8-15,-2-6 1 0,-4-1 2 16,-2-2 5-16,-5-3 22 0,-4-3 16 15,-5-3-6-15,-3 1-21 0,-4-3-16 16,-4 1-9-16,-5 1-12 0,-7 4-6 16,-2 1-13-16,-7 2 12 0,-2 4-9 15,-3 0-29-15,0 1-17 0,0 3-18 16,4-1-31-16,-3-4-69 16,8 4-106-16,4 2-230 0</inkml:trace>
  <inkml:trace contextRef="#ctx0" brushRef="#br0" timeOffset="14230.434">21167 3913 478 0,'0'0'208'0,"0"0"-176"16,0 0-7-16,0 0 11 0,-22-26-14 16,16 20 6-16,1 0-11 0,-1 4-2 15,-2-2-12-15,3 2 7 0,-4 1 3 16,2 1-1-16,1 0-10 0,1 4-2 15,-3 6-1-15,4 5 1 0,-3 6 0 16,2 11 11-16,-1 8 7 0,1 8-1 16,1 0-4-16,4-11-9 0,0-10 0 15,3-12-4-15,3-2-4 16,2 2-4-16,3 1-13 0,6 1-1 16,2-4 6-16,4-2 3 0,-1-4 11 15,0-3 2-15,3-4 2 0,-4 0 3 16,1-7 2-16,0-1 9 0,-5-4 20 15,0-3 12-15,-5-5 1 0,-3-2-13 16,-1-6-1-16,-5-6-1 0,-3 3-1 16,-2-2-19-16,-4 2-12 0,-3 5 32 15,-2-2-29-15,-2 5 1 0,-1 3-3 16,1 6-2-16,-3 3 8 0,2 4-6 16,-3 5-3-16,-2 0-6 0,5 2-17 15,-3 2-31-15,4 3-29 0,5 2-39 16,6 4-63-16,2-1-86 15,6-1-144-15</inkml:trace>
  <inkml:trace contextRef="#ctx0" brushRef="#br0" timeOffset="14812.926">21711 3969 882 0,'0'0'86'0,"0"0"-86"16,0 0-39-16,0 0 26 0,0 0 0 16,-10 62 11-16,8-44 2 0,2 1 0 15,0 1 1-15,0 0 2 0,4 1-3 16,2-2 3-16,2 1-3 16,3 0 0-16,2-3-1 0,3 1 1 15,2-5 0-15,3-1 1 0,4-2 2 16,-2-2 8-16,5-4 23 0,-1-4 1 15,1 0 14-15,1-4-21 0,-1-4-6 16,-3-2 5-16,-2-3 6 0,2-1 9 16,-6-4-2-16,-3-3-9 0,-4-1-7 15,-4-3-6-15,-3-1-4 0,-5-2-9 16,0 2-5-16,0 3-7 0,-3 3-7 16,-2 4-3-16,2 6 0 0,-2 2 2 15,2 3 3-15,-3 3 7 0,6 2-1 16,-2 0-5-16,2 4-11 0,0 3-2 15,5 4 15-15,4 0 2 0,1 1 3 16,5 0 2-16,3 1 0 0,2-4 2 16,4 0 3-16,2-1 1 0,2-3-1 15,2-1 0-15,0-3 0 0,-2-1-1 16,1 0 2-16,-1-2 9 0,-1-3 0 16,0-3 4-16,-6-1 1 0,2-1 2 15,-4 2-1-15,-6-4 6 0,-1 3 1 16,-7-3 8-16,-2-2 0 0,-3-1-3 15,-3-3-9-15,-5 0-11 0,-4-3-7 16,-3 1-4-16,-5 2-4 0,-2 0-2 16,1 4-13-16,-1 0-9 0,0 3-1 15,3 3-6-15,-2 1-22 0,4 4-36 16,3-1-49-16,-3 4-60 0,5 0-62 16,4 0-129-16</inkml:trace>
  <inkml:trace contextRef="#ctx0" brushRef="#br0" timeOffset="15547.341">22807 3817 696 0,'0'0'35'0,"0"0"-32"0,0 0 7 16,3 35 8-16,-1-19 7 0,-2 4-13 15,3 2 18-15,-3 2-1 0,2-1 10 16,-2-1-4-16,0-1-5 0,1-1-6 16,1-2-7-16,-2-3-8 0,0-4-5 15,0-2 0-15,0-4 1 0,0-2 3 16,0-3 14-16,0 0 13 15,0 0 6-15,0-2 0 0,0-3-7 16,-3-6-22-16,-2-3-6 0,2-3-3 16,-3-4 0-16,3-3-2 0,1-7-1 15,2 1-3-15,0-1-8 0,0 2 0 16,5 3 2-16,2 0-1 0,0 4 3 16,1 4 3-16,4 6 4 0,-4 2 1 15,0 5 5-15,0 3-2 0,3 2 1 16,-3 3 1-16,3 5 0 0,0 3 1 15,2 3 2-15,-2 3 2 0,3 0-2 16,-3 2 1-16,3 1 2 16,-1 0-3-16,1 1 1 0,2-3 2 15,0 0-2-15,1 0 2 0,2-2-1 16,-1-1-2-16,2-1 2 0,2-2 1 16,-1-2-3-16,1-1-3 0,1-4 0 15,3-1 0-15,-1-4 1 0,2-2 1 16,0-2 1-16,-2-4-2 0,2-3 0 15,0 0-3-15,-2-4 0 0,-1-2-1 16,-4-3-1-16,-1-2-2 0,-3 0-6 16,-3-2-5-16,-4 2-1 0,-2 1-1 15,-4 3-1-15,-3 2 5 0,0 4-2 16,0 1 0-16,-5 6 0 0,0 2 2 16,0 3-3-16,-1 0 4 0,-3 5 2 15,1 3 2-15,-2 5 4 0,1 3 0 16,4 3 1-16,-1 0-1 0,6-1-1 15,0 1-4-15,3-3-17 0,5 0-32 16,4 0-31-16,3-3-30 0,7-1-33 16,0-3-26-16,6-2-21 0,1-3-24 15,13-4-7-15</inkml:trace>
  <inkml:trace contextRef="#ctx0" brushRef="#br0" timeOffset="15781.7">23793 3935 70 0,'0'0'80'0,"0"0"-39"15,0 0-1-15,56-61 6 0,-49 42 10 16,-5-1 4-16,-2 2 10 15,-2 1-15-15,-7 5-1 0,0 2-12 16,-3 5-6-16,-2 2 0 0,1 3 14 16,-2 5 17-16,0 4-2 0,0 6-25 15,2 4-14-15,5 4-2 0,-1 2-1 16,7 1 9-16,2-1-21 0,2 0-11 16,9-2 0-16,0-1-20 0,8-2-37 15,0-4-23-15,3-1 20 0,3-4-6 16,2-4-1-16,3-6 2 0,0-2 16 15,3-6 38-15,-3-7 11 0,-3-1 7 16,-3-5-7-16,-2-1-4 0,-5-3-36 16,-9-17-63-16,-6 5-74 0,-2 3-39 15</inkml:trace>
  <inkml:trace contextRef="#ctx0" brushRef="#br0" timeOffset="15985.042">23768 3244 656 0,'0'0'113'0,"0"0"-30"0,0 0-28 16,0 0-16-16,0 0 47 0,0 0-6 16,0 0-36-16,71 210-9 0,-49-154 4 15,5-3 1-15,-3-5-8 0,3 2 1 16,3-1-10-16,3 0-16 0,3-2-7 16,0-3-5-16,1-2-31 0,3-7-36 15,-1-3-42-15,0-4-46 16,1-5-88-16,-13-6-111 0</inkml:trace>
  <inkml:trace contextRef="#ctx0" brushRef="#br0" timeOffset="17175.499">25155 3680 823 0,'0'0'113'0,"0"0"-80"0,0 0 17 31,0 0-31-31,2-3-18 0,1 5 0 16,0 6-1-16,5 4 3 0,3 5 8 15,0 5 12-15,2 3-2 0,1 3 5 16,-1 0-7-16,1 2-8 0,-3-2-3 16,1-1-6-16,-2-2-1 0,-2-3-1 15,-3-5-1-15,1-3 1 0,0-4 0 16,-4-5 1-16,0-2 1 0,-1-2 2 16,-1-1 7-16,0-1 5 0,0-4 4 15,0-5-4-15,0-8-10 0,0-4-6 16,0-10 0-16,3-10-3 0,2-11-3 15,3-3-2-15,3 4-1 0,3 7-2 16,0 15-4-16,-1 9 1 0,-2 5 5 16,0 4 7-16,2-1 2 0,4 2 3 15,-1 1 7-15,1 3-1 0,-1 7-7 16,0 6-1-16,-1 6-1 0,0 6 0 16,-1 6-1-16,0 2 0 0,-4 5 1 15,-2-1-1-15,1-1 1 0,-2 0 2 16,-3-2 0-16,1-1-1 0,0-4 1 15,-2-4-1-15,3-2-1 0,-3-7 1 16,1-2 2-16,0-2 1 16,0-4 3-16,1-1 1 0,1 0 7 15,3-7 0-15,-1 0-2 0,3-7-3 16,0-2-1-16,0-6-6 0,-1-2-3 16,2-3-1-16,-2 1-10 0,1 2 0 15,0 6-2-15,-1 3 3 0,-1 6 3 16,2 5-2-16,-2 4 2 0,1 3 0 15,3 8 7-15,1 5 2 0,2-1 12 16,0 5-1-16,2-1-2 0,3-2-2 16,1-1-3-16,2-1-1 0,4-3 1 15,0-1-3-15,2-5 1 0,2-3 3 16,3-3 4-16,6-1 1 0,5-9 6 16,-6 0-9-16,-9-2-5 0,-9 3-2 15,-6-3 0-15,5-2 3 0,0-2-1 16,-3-6 0-16,-1-2-4 0,-4-3-3 15,-2-5-8-15,-6 3 0 0,-4-1 3 16,-1 4-6-16,0 5 4 16,-4 1 3-16,-4 6-2 0,1 4 0 15,0 5 0-15,-1 4 9 0,-2 1 1 16,2 6 4-16,0 6 4 0,-1 6 0 16,-1 7 5-16,4 2 9 0,3 5-2 15,3-3-4-15,6-2-1 0,2-1-2 16,9 0-3-16,-1-1-5 0,5-3-2 15,3-3 0-15,1-2-4 0,1-2-2 0,1-3-3 0,-1-2-5 16,-1-2-10-16,0-4-13 0,-3-1-31 16,-4-3-35-16,-1 0-70 0,-1-8-96 15,-3-1-104-15</inkml:trace>
  <inkml:trace contextRef="#ctx0" brushRef="#br0" timeOffset="17873.723">26745 3475 504 0,'3'2'414'16,"-2"3"-410"-16,3 2 3 0,0 6-4 15,1 2 9-15,-1 3 20 0,0 5 25 0,1 0 8 16,2 3-14-16,-2-2-7 0,-1 2 1 15,0-1-3-15,1-1-9 0,-1-3-19 16,-1-1-8-16,-2-4-3 0,3-2-3 16,-3-2 0-16,-1-5-2 15,0-4 2-15,0 0-1 0,0-2 1 16,0-1 0-16,0-2 2 0,0-3 5 16,0-4-7-16,1-5 0 0,-1-3-6 15,3-4 0-15,-1-2 2 0,1-7-3 16,2-3 4-16,2-1 0 0,1 1 0 15,1 4-5-15,-1 8 1 0,2 2 7 16,0 4 1-16,1 6 4 0,-2 5-2 16,1 4-1-16,1 3 3 0,-1 5 3 15,5 6 0-15,-5 7 3 16,4 3 6-16,-3 2-1 0,1 2-4 16,-2-2 6-16,-2-3-4 0,1-2-3 15,1-1-5-15,-2-6-3 0,-1-1-1 16,-1-4 1-16,2-2-3 0,-4-3-1 15,0-2-6-15,0-2-5 0,1-2 3 16,0-3 2-16,2-6-3 0,1-2-4 16,0-5-3-16,-1-3 6 0,4-5-1 15,-1-8 4-15,2-9 2 0,5-9 5 16,-1-3 1-16,2 3-1 0,0 9-1 16,-5 16-3-16,-1 9 2 0,-3 9 0 15,-1 4 3-15,0-1 4 0,2 5 3 16,1 1-2-16,-1 5-1 0,2 6 2 15,-2 4 7-15,1 9 3 0,-1 2-1 16,-1 11 2-16,-1 6-1 0,1 3 3 16,-1-5 3-16,-3-10 0 0,2-10 3 15,-1-7-9-15,3 2-3 0,2 1-5 16,1 0-5-16,0-2-3 0,-1-2-2 16,1-3-14-16,1-2-12 0,-3-2-12 15,2-2-15-15,-2-1-18 0,1-2-22 16,-1-1-28-16,1 0-22 0,-1-4-44 15,8-7-50-15,-4 1-63 0</inkml:trace>
  <inkml:trace contextRef="#ctx0" brushRef="#br0" timeOffset="18202.507">27828 3392 852 0,'0'0'41'0,"0"0"-12"0,-13-3 2 15,4 3-6-15,-1 6-1 0,-5 5-2 16,0 6 9-16,-4 5-1 0,0 3-11 16,3 3 8-16,0 1 9 0,7-1 0 15,2-1-16-15,6-1-14 0,2-4-3 16,7-1 1-16,5-1 0 0,6-3-2 16,5-2-2-16,2-3-4 0,9-3 0 15,6-4 4-15,-4-3 1 0,-5-2 1 16,-7-3 3-16,-8-3 2 0,-3-3 13 15,3-4 19-15,-8-3 9 0,-7-4-10 16,-4-4-17-16,-9-2-13 0,-7-1-6 16,-5 0-2-16,-2 4 0 0,-5 3 0 15,0 3-2-15,0 5-3 0,0 2-3 16,3 3-14-16,2 3-39 0,3 0-57 16,6 3-72-16,4 0-137 0,6 0-196 15</inkml:trace>
  <inkml:trace contextRef="#ctx0" brushRef="#br0" timeOffset="18530.679">28241 3459 776 0,'0'0'97'0,"0"0"-70"0,0 0 0 15,0 0 4-15,0 0-9 0,0 0 2 16,0 0 11-16,-2 109-5 0,1-88-12 15,1 1 4-15,2-2 2 0,2 1 3 16,1-3-4-16,0-3-9 0,3 0 0 16,-3-3-1-16,-2-4 6 15,0-3 11-15,-1-2 10 0,0-2 11 16,-2-1 14-16,1-1 12 0,0-3 6 16,2-6-17-16,-1-4-32 0,5-4-23 15,-3-7-10-15,2-8-1 0,5-9-13 16,3-5-7-16,-1 1-15 0,0 13-8 15,-4 10-17-15,-2 10-10 0,-1 4-9 16,3-4-30-16,1 2-37 0,1-1-49 16,6 2-63-16,-4 3-40 15,2 1-53-15</inkml:trace>
  <inkml:trace contextRef="#ctx0" brushRef="#br0" timeOffset="19125.042">28577 3377 626 0,'0'0'76'0,"0"0"16"0,0 0-8 15,0 0-25-15,0 0-14 0,0 0-3 16,0 0-3-16,-32 137-4 0,28-116-19 16,3-1-5-16,1-1-6 0,5-1 7 15,4-2-12-15,5-3 1 0,2-3 1 16,5 0 3-16,3-3 2 0,3-4 18 16,9-2-1-16,5-1-3 0,9-6-8 15,-1-5 0-15,-5-5 3 0,-4-3 1 16,-12 0-1-16,-6 0 6 0,-5 2-3 15,0-2-5-15,-2-3-8 0,2-2-3 16,-3-3-2-16,-5 1 0 0,-1 4-1 16,-5 1 0-16,-3 1 2 0,0 2 3 15,-5 1-5-15,-2 2-1 0,0-1 0 16,2 3 0-16,-1 0 1 0,2 5 1 16,2 1 2-16,0 3-2 0,2 4-1 15,0 0-14-15,2 6-4 0,5 6 2 16,3 5 16-16,5 8 1 0,7 10 2 31,9 12-2-31,9 16 2 0,2 9-2 16,-2 2 0-16,-2 0-1 0,-11 0 0 15,-3 1-1-15,-5 4-3 0,-7 1-3 16,-5-3-8-16,-3-3 3 0,-4-6 8 16,-6-7 3-16,-4-6 1 0,-2-8 1 15,-6-6 17-15,-2-5 7 0,1-7 1 16,0-9-8-16,1-6-3 0,-2-5 1 15,-9-1 5-15,2-3 5 0,-4-3 4 16,1-4 5-16,8-8 10 0,-2-6 7 16,4-5-3-16,2-13-14 0,8-7-20 15,8-11-15-15,6-3-3 0,13 2-2 16,13 3-3-16,7 4 3 0,7-1 2 16,12-1 0-16,6 2-9 0,5 1-9 15,4 3-20-15,1 5-27 0,-4 2-29 0,-4 7-46 16,-8 5-83-16,-17 9-141 0,-12 4-243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39:00.7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22098 2014 940 0,'0'0'0'0,"0"0"-11"16,0 0-63-16,0 0-33 0,0 0 74 16,0 0 33-16,0 0-1 0,-136-46 0 15,108 46-1-15,1 3 2 0,-3 4 9 16,1 3 16-16,4 2 1 0,1 3-11 15,2 5-10-15,0 6-5 16,1 11-5-16,-2 13 5 0,1 15 5 16,1 7 9-16,4-4 8 0,7-3-1 15,5-15-7-15,5-3-11 0,7-5-3 16,7-5 3-16,5-8-3 0,0-4-6 16,10-5-13-16,10-5 0 0,7-4-3 15,6-6 3-15,-6-9 14 0,-6-11 5 16,-10-2 24-16,-7-1 21 0,-6 0 17 15,2-6 6-15,2-11 2 0,1-15-4 16,0-9-14-16,-8-2-24 0,-4 4-15 16,-1 8-5-16,-1 6-6 0,-3 8-1 15,-2 9-1-15,-3 8 1 0,2 1-1 16,-2 1-7-16,0-2 3 0,-2 2 0 31,-1 5 2-31,0 4 2 0,1 4 12 16,-1 3-12-16,3 2-7 0,0 6-8 15,0 9 8-15,0 12 7 0,8 16 11 16,3 16 9-16,3 7-2 0,2-2 1 16,1-5-10-16,2-9-3 0,2-1-6 15,1-5-6-15,3-3-15 0,-1-5-18 16,-2-9-28-16,-3-8-26 0,-3-6-38 16,14 4-38-16,-5-5-63 0,0-4-86 0</inkml:trace>
  <inkml:trace contextRef="#ctx0" brushRef="#br0" timeOffset="283.754">22732 2107 1304 0,'0'0'73'0,"0"0"-73"16,0 0-72-16,41 2-93 0,1-1 92 15,18 1 59-15,8 1 5 0,-3 1 1 16,-8 1 0-16,-4 2 7 0,-2-1 2 16,1 1-1-16,0 0 0 0,-2 1 0 15,0-1 0-15,-4 1-23 0,-4 1-52 16,-4 0-72-16,-11-2-67 0,-8-2-104 15</inkml:trace>
  <inkml:trace contextRef="#ctx0" brushRef="#br0" timeOffset="486.86">22983 2498 1001 0,'0'0'578'15,"0"0"-578"-15,0 0 0 0,0 0 81 16,0 0-81-16,0 0-12 0,0 0-37 16,0 0-12-16,257 0-28 0,-184-3 15 15,-8 0 8-15,-4 2-19 0,-2 0-23 16,-1 0-28-16,-17 1-100 0,-9 0-92 16</inkml:trace>
  <inkml:trace contextRef="#ctx0" brushRef="#br0" timeOffset="1446.749">25081 1995 1023 0,'0'0'64'0,"0"0"-64"0,0 0-31 16,0 0-93-16,0-111 24 0,16 83 39 16,4 0 11-16,4 3-13 0,3 3 32 15,2 5 26-15,-3 6 4 0,1 5-1 16,-5 6-4-16,1 4-5 0,-5 6-2 16,-2 5 11-16,-3 6-2 0,-5 10 2 15,-8 12 1-15,-10 16 1 0,-12 9 5 16,-11 3 11-16,-5 0 0 0,-3-5 5 15,-5-1 0-15,3-2 28 0,-1-5 18 16,5-4 0-16,4-5 1 0,6-6-8 16,9-8-1-16,9-7-10 0,4-12-3 15,7-4-3-15,0-4-19 0,10 4-5 16,6 0 7-16,12 4 0 0,18-2-15 31,14-1-2-31,8-4-6 0,0-2-3 16,-3-3-5-16,-8-3-2 0,-2-1 0 15,0-2-9-15,-5-2-19 0,-2-1-14 16,-2-2-30-16,-3 1-35 0,-4-1-79 16,-1-3-50-16,-8 3-65 0</inkml:trace>
  <inkml:trace contextRef="#ctx0" brushRef="#br0" timeOffset="1743.621">26076 2141 1256 0,'0'0'0'0,"0"0"-10"16,0 0-29-16,0 0-19 0,0 0 34 15,100 16 24-15,-32-10-6 0,6 0 0 16,1-4-24-16,-7-2 4 0,-10-2-1 16,-3-5-1-16,-4 0-9 15,-7 0-13-15,-3 0-36 0,-2-2-56 16,-7 0-63-16,-10-1-33 0,-6 3 10 16</inkml:trace>
  <inkml:trace contextRef="#ctx0" brushRef="#br0" timeOffset="1946.75">26311 1861 1288 0,'0'0'23'0,"0"0"-23"16,0 0-10-16,0 0-20 15,0 0 15-15,0 0 15 0,0 0 1 16,0 0-1-16,23 291-3 0,-6-234 1 15,-1-9 1-15,3 1-17 0,1-5-39 16,1-5-35-16,-3-10-41 0,3-9-51 16,-5-9-68-16,-3-5-118 0</inkml:trace>
  <inkml:trace contextRef="#ctx0" brushRef="#br0" timeOffset="6869.082">27238 1712 571 0,'0'0'0'0,"0"0"-53"0,0 0 15 16,0 0 25-16,0 0 13 0,0 0 18 15,0 0 6-15,224-82-9 0,-170 74 3 16,-2 3 9-16,-6 3-9 0,-6 2-5 16,-3 4 0-16,-3 5-6 0,-6 4-4 15,-5 2 5-15,-8-1 4 0,2 7 5 32,4 12 17-32,1 20 3 0,3 22 0 15,-5 11 5-15,-6 3-6 0,-8-8-13 16,-5-11-2-16,1-9-12 0,-2-8-7 15,1-7 4-15,2-4 8 0,0-3 15 16,-1-6 10-16,1-4-4 0,-1-8-13 16,1-6-12-16,-1 0-9 0,0 3-1 15,1-2-3-15,1 0-11 0,-1-2-26 16,1-4-16-16,-2-3-20 0,-1-3-23 16,-2-4-43-16,-2 0-64 0,-3-4-40 15</inkml:trace>
  <inkml:trace contextRef="#ctx0" brushRef="#br0" timeOffset="7074.644">27494 2265 1031 0,'0'0'220'0,"0"0"-216"15,0 0-4-15,0 0-8 0,0 0 8 16,0 0 8-16,0 0 9 0,501-73 2 15,-423 72-17-15,-4 0 3 0,-4 0-5 16,-5 1-32-16,-6 0-113 0,-18 0-159 16,-10 0-190-16</inkml:trace>
  <inkml:trace contextRef="#ctx0" brushRef="#br0" timeOffset="14656.361">26838 3337 603 0,'0'0'319'16,"0"0"-283"-16,0 0 15 0,-8-48-45 16,0 32-5-16,2-3 6 0,-5 1 8 15,-2-1-9-15,-2 4-6 0,-3 1-2 16,-5 3 2-16,-3 7 0 0,-7 2 6 15,3 4 0-15,-3 6-4 16,-4 7-1-16,9 5 0 0,-7 10 0 16,0 12 0-16,5 9 3 0,3 4 2 15,9-7 1-15,11-13-2 0,7-15-5 16,5-6-1-16,9-4-3 0,5 0-2 16,13-3 3-16,15-2 0 0,13-9-4 15,5-8 3-15,-5-10 4 0,-3-4 1 16,-10-4 14-16,-2 0 28 0,-3 2 21 15,-4 0-2-15,-8 8-5 0,-8 8-6 16,-5 6-16-16,-7 6-11 0,3 6-5 16,-1 11-7-16,1 15-2 0,-5 25 1 15,-3 24 0-15,-5 10 7 0,-6 5 3 16,-1-9-11-16,2-10-4 0,2-1 2 16,2-6-8-16,1-5-6 0,1-8-30 15,4-6-40-15,1-8-52 0,-1-7-62 16,0-10-119-16,-4-8-248 0</inkml:trace>
  <inkml:trace contextRef="#ctx0" brushRef="#br0" timeOffset="86511.032">3346 12153 406 0,'0'0'0'0,"0"0"-19"0,0 0 14 15,0 0 5-15,0 0 7 0,-32-23 8 16,26 19 15-16,0 1-18 16,1-1 5-16,-1 2 0 0,-1 0-2 15,-2 1-6-15,3-1 1 0,-1 1 4 16,-1 1 14-16,1 0 3 0,1 0-1 15,1 0 1-15,1 0-1 0,1 0 1 16,0 0-1-16,1 0-2 0,2 0-3 0,0 0-5 16,0 0-11-16,0 1-9 0,5 1 2 15,3 0 21-15,2 3 41 0,5 0-2 32,1 2-30-32,3-1-11 0,3 2-9 15,-1-1-1-15,7 1 0 0,-2 1-2 16,2-1 0-16,2-1-5 0,-1 0-4 15,4 0 1-15,6 0-1 0,8 0 1 16,7 0-1-16,2-2 0 0,-1-2 2 16,-2-2 3-16,-4 2 4 0,2-2-3 15,1 0 6-15,0 1 6 0,-1 1 0 16,1 0-6-16,-1 2 12 16,0 1 10-16,-3-1-17 0,0 2-8 15,-2-2 13-15,-2 2 0 0,2-1-13 16,-4 0-3-16,1 1-3 0,-5 0 0 15,-4-1-1-15,-7 0-2 0,-3-2 0 16,-7-1 0-16,1 1 0 0,1 0 0 16,1 0 0-16,4 1-3 0,-2 1-5 15,-3-1-3-15,3-1-7 0,-3 3-8 16,3-2-12-16,-3 0-20 0,2-1-22 16,1 0-31-16,7-4-61 0,-5 0-82 15,-6-4-188-15</inkml:trace>
  <inkml:trace contextRef="#ctx0" brushRef="#br0" timeOffset="87252.896">6036 12182 626 0,'0'0'0'15,"0"0"-7"-15,0 0 7 0,0 0 0 0,0 0 25 16,195 13-12-16,-137-8 12 0,1 1-16 16,-1 0-2-16,2 3 5 0,3-1 1 15,3 0-4-15,1 1-8 0,4-1 4 16,0 0 16-16,4 0 6 0,3-2 5 16,0 1 17-16,1-1 0 0,2 1-7 15,0 1 3-15,2-3-3 0,2 1-9 16,3-2-9-16,-2 0 5 0,2 1 3 15,-2 0-9-15,-1-1 7 0,-3 0-7 16,1-1-3-16,-2 0-6 0,-5 1 0 16,-1-2-11-16,-6 0-3 0,-4 1-1 15,-1-1-20-15,-2 1-22 0,-4 0-27 16,-1-1-31-16,-4 2-46 16,-8-3-61-16,-13 2-120 0</inkml:trace>
  <inkml:trace contextRef="#ctx0" brushRef="#br0" timeOffset="107936.689">22349 9839 465 0,'0'0'61'0,"0"0"57"15,0 0-37-15,0 0-28 0,0 0 1 16,-52-7-6-16,47 6-4 0,5 0-15 16,0 0 2-16,0 0-7 0,0-1-16 15,3 1-1-15,4-1-2 0,7-2 0 16,0 2 4-16,8-2 7 0,3 1 5 15,12-2 1-15,6 0-2 0,10 0 3 16,6 0-1-16,-1 2-1 0,2 3 2 16,0 0 7-16,3 0-6 15,2 0-12-15,0-1 22 0,0-2 4 16,3 2-10-16,-3-3-7 0,1 1-4 16,0-1-5-16,-1-2-4 0,-7 1 11 15,-2-1 1-15,-6 1-12 0,-7 2-8 16,-4 0-1-16,-10 2-31 0,-10 0-43 15,-5 1-44-15,-4 0-42 0,3 4-55 16,-3 1-59-16,-2 1-65 0</inkml:trace>
  <inkml:trace contextRef="#ctx0" brushRef="#br0" timeOffset="108291.105">22120 10485 868 0,'0'0'100'0,"0"0"-50"0,0 0-21 16,0 0-13-16,35-9-16 0,-12 5 23 16,14-1 20-16,15-1 4 0,13 0-6 15,10-1-3-15,0 0 7 0,-1-2-4 16,0-1-14-16,4 1-13 0,4-1-4 16,3 2-10-16,-4-1-1 0,-2 1-11 0,-6 1-18 15,-4 0-42-15,-3 4-66 0,-21 0-83 16,-9 2-165-16</inkml:trace>
  <inkml:trace contextRef="#ctx0" brushRef="#br0" timeOffset="111104.389">20898 9688 886 0,'0'0'0'0,"0"0"-44"0,0 0-2 15,0 0 42-15,0 0 4 0,0 0 19 16,0 0 24-16,0 0-20 0,-130-170-20 16,100 164 7-16,-9 5 0 0,-10 7 5 15,-14 10-8-15,-3 11-3 0,-2 6-4 16,2 6-4-16,5 4-8 0,1 6 4 15,4 5 3-15,5 6 5 0,4 3 1 16,9 5 3-16,8 2 6 0,12-4-5 16,12-4-5-16,8-7 0 0,18-9-2 15,1-14-3-15,18-8-8 0,10-12-16 16,11-11-7-16,13-5 9 16,-1-17 5-16,3-9 9 0,2-9 13 15,-2-8 8-15,-3-5 21 0,-4-3 11 16,-5-5 23-16,-4-4 21 0,-4-1 4 0,-7 0-6 15,-1 1-17-15,-4 4-18 0,-5 5-17 16,-4 7-11-16,-8 12 2 0,-8 11-21 16,-8 11-38-16,-5 7 38 0,-3 3 78 15,2 1-20-15,-4 3-28 16,0 2-19-16,-6 8-11 0,1 6-4 16,-3 16 4-16,-2 19 0 0,0 20 3 15,2 10 1-15,6 0-2 0,2-8-1 16,10-10-1-1,5-5-5-15,5-3-6 0,6-4-13 16,6-3 0-16,0-2 11 0,7-3-11 16,-3-3-27-16,4-4 8 0,4-5-13 15,-1-3-37-15,3-4-72 0,-9-8-115 16,-7-6-158-16</inkml:trace>
  <inkml:trace contextRef="#ctx0" brushRef="#br0" timeOffset="111706.332">24692 9725 1104 0,'0'0'6'16,"-3"-4"56"-16,3 3-51 0,0 0-11 15,3 1-35-15,4 0 27 0,4 3 8 16,6 3-1-16,7 4 1 0,4 5 4 16,7 6 0-16,13 11 1 0,10 12 4 15,2 6-3-15,0 1-5 0,-5-2 1 16,-7-6 0-16,2-1 6 0,-3-3 4 16,1-3-1-16,-1-2-2 0,3-2-4 15,-2 0-2-15,-3-1-2 0,-1-1 1 16,-5-5-2-16,-1-1-5 0,-3-6-12 15,-6-4-19-15,-6-2-25 0,-6-5-16 16,-1 0-16-16,0 0-28 0,0 0-19 16,4-3-49-16,-7-3-78 0</inkml:trace>
  <inkml:trace contextRef="#ctx0" brushRef="#br0" timeOffset="112003.187">25711 9685 1072 0,'0'0'139'0,"0"0"-41"15,0 0-12-15,0 0-49 0,0 0-19 16,0 0-11-16,-52 64 21 0,16-17-1 15,-17 21-19-15,-9 13-2 16,-6 7-5-16,-2 1 2 0,2-4-3 16,-3 2-5-16,0 0 4 0,1-1 1 15,7-6-20-15,3-3-20 0,7-5-29 16,5-6-44-16,7-6-66 0,14-16-119 16,6-10-219-16</inkml:trace>
  <inkml:trace contextRef="#ctx0" brushRef="#br0" timeOffset="115125.309">19041 8086 924 0,'0'0'116'0,"0"0"-116"0,0 0 16 15,0 0-34-15,0 0 13 0,0 0 5 16,12 58 3-16,-4-35 9 0,0 12-9 15,4 15 0-15,4 17 0 0,2 10 14 16,-1 2 6-16,-1-1 6 0,-3-7-6 16,-1 0-6-16,-3-5-9 0,-2-3-3 15,1-8-4-15,-1-6-1 0,1-6-13 16,0-11-48-16,0-7-57 0,5 2-84 16,-4-8-79-16,-1-3-121 15</inkml:trace>
  <inkml:trace contextRef="#ctx0" brushRef="#br0" timeOffset="115531.637">19412 8533 691 0,'0'0'231'15,"0"0"-152"-15,0 0-66 0,0 0 28 16,0 0-41-16,0 0-1 0,2 50 1 16,16-15 4-16,6 13-1 0,4 13 3 15,0 3 2-15,-3-7 7 0,-5-11-1 16,-6-17-1-16,-1-9-3 0,-5-9 0 15,-2-4 21-15,5 0 5 0,0-1-4 16,3-1-9-16,1-3-2 0,-3-2-4 16,3-1 29-16,-1-7 11 0,0-3-9 15,-3-6-7-15,2-6-6 0,1-12-10 16,-1-12-13-16,1-10-12 0,0 0-2 16,2 8-28-16,-2 12-19 0,0 15-20 15,-1 5-27-15,1 2-33 0,13-10-56 16,-3 4-91-16,3 0-103 0</inkml:trace>
  <inkml:trace contextRef="#ctx0" brushRef="#br0" timeOffset="115953.85">20266 8529 1126 0,'0'0'29'15,"0"0"-29"-15,0 0-19 0,0 0-34 16,0 0 31-16,0 0 22 0,-149 72 0 16,129-44 0-16,-2 11-1 0,3 4 1 15,5-3 10-15,5-10 19 0,6-12-3 16,3-7-9-16,5-2-16 0,5 1-1 16,3-1-6-16,7-5 6 0,4-4 0 15,-1-2 3-15,5-6 3 0,-4-3 2 16,2-4 8-16,-4-1 20 0,-2-3 21 15,0-1 11-15,-3 0 1 0,-3 0-13 16,-2-1-15-16,-1 3-14 16,-4 3-14-16,0 4-10 0,-4 3-3 15,0 5-1-15,0 3-6 0,-1 1-2 16,-1 7 6-16,4 6 3 0,1 6 0 16,3 2 1-16,3 0-2 0,-2 0-10 15,4-5-30-15,1-4-16 0,4-5-18 16,1-4 2-16,3-3-18 0,1-1-6 15,-2-4-25-15,2-3-23 0,-4-5 77 16,-2-4-21-16,4-17-51 0,-5 4-33 16,-7 1-34-16</inkml:trace>
  <inkml:trace contextRef="#ctx0" brushRef="#br0" timeOffset="116219.509">20461 7735 1376 0,'0'0'72'0,"0"0"-43"16,0 0-28-16,0 0-1 0,0 0-13 16,12 40 13-16,-2-5 2 0,1 19 3 15,2 20-2-15,1 10 10 0,0 4-7 16,-6-1 5-16,-2-4-3 0,1 0-4 15,-1-5-4-15,-1-7-3 0,-1-11-10 16,0-11-12-16,-3-14-17 0,2-13-14 16,-2-7-27-16,2-5-65 0,3-5-119 15,0 0-131-15</inkml:trace>
  <inkml:trace contextRef="#ctx0" brushRef="#br0" timeOffset="116782.527">20858 8297 1152 0,'0'0'170'15,"0"0"-132"-15,0 0-35 0,0 0-3 16,0 0-6-16,0 0 6 0,0 0 1 16,0 0 2-16,36 267-1 0,-33-255 1 15,0 2-3-15,2 2 0 0,-1-4-1 16,0-4 1-16,-1-3-4 0,2-3 1 15,-2 0 3-15,3-2 3 0,-1-5 11 16,0-3 13-16,1-5-4 0,-1-6-2 16,2-4-12-16,-2-5-7 0,0-1-1 15,0-1 1-15,-2 2-2 0,0 5 0 16,0 7 0-16,-1 3-1 16,0 7 0-16,-2 3-2 0,0 3-8 15,4 0 0-15,-2 1 0 0,2 4 8 16,1 1 3-16,2 2 0 0,1-1 0 15,2 0 0-15,2 0 0 0,2 0 2 16,2-1 0-16,4-2-1 0,1 0 1 16,2-1 1-16,3-3-2 0,0 0 3 15,4-2-3-15,4-3 0 0,7-3 1 16,-6 0 1-16,-2-1 2 0,-6 2-1 16,-5-4-3-16,5 0 0 0,-1-4 2 15,1-2-1-15,-6-3 1 0,-2-1-3 16,-8 0-1-16,0 2-2 0,-6 4-3 15,-5 1-3-15,0 6 8 16,-7 3 1-16,-4 3 5 0,-1 2-3 16,-7 5 2-16,1 6 7 0,-2 5 6 15,3 4 7-15,2 4 8 0,7 3 0 16,2 0 5-16,6-2 3 0,6-1-5 16,9-6-16-16,5-3-19 0,13-4-5 15,12-6-50-15,13-5-55 0,2-9-94 16,-16-3-168-16,-9-1-349 0</inkml:trace>
  <inkml:trace contextRef="#ctx0" brushRef="#br0" timeOffset="117551.258">24632 8301 970 0,'0'0'132'0,"0"0"-109"16,0 0 39-16,0 0-62 0,0 0-7 16,0 0-10-16,-6 67 17 0,7-40-1 15,3 7 1-15,0-3 0 0,1 0 1 16,0 0-1-16,0-7 0 0,-1 2-1 15,3-4-4-15,-3-2 2 0,1-5 3 16,-1-4 3-16,-1-2 15 0,-2-5 15 16,1-3 17-16,1-1 18 0,1-5 7 15,-2-11 2-15,3-11-10 0,1-19-25 16,7-16-23-16,4-5-13 0,0 0-6 16,0 7-13-16,1 9-13 0,3 1-12 15,3 3-7-15,1 2-1 0,0 5-5 16,-7 8-9-16,-3 9-17 0,-2 7-39 15,1 1-42-15,5-6-83 0,-3 3-109 16</inkml:trace>
  <inkml:trace contextRef="#ctx0" brushRef="#br0" timeOffset="118551.212">25664 8099 644 0,'0'0'188'0,"0"0"-159"16,0 0 44-16,0 0-62 0,0 0 6 15,-106-29 1-15,89 27 39 16,1 2-24-16,2 0-22 0,3 3 3 16,1 1-5-16,3 2 3 0,0 1-4 15,2 2-4-15,-1 2 0 0,1 2-3 16,0 2 2-16,1 0 9 0,2 1 6 16,2 0 6-16,-3-2 3 0,3-1-4 15,0-2-7-15,0-4-9 0,3 0-4 16,-1-3-3-16,2-1-1 0,1 0-6 15,-2-2-7-15,-1-1-6 0,1-1-10 16,0-4 0-16,-3-2 6 0,0-2 9 16,0-4-1-16,0 1 7 15,0-1 6-15,-1-1 3 0,-4-2 2 16,3 2-1-16,-3 0 0 0,2-3 2 16,-1 1 1-16,2-3 1 0,2-4-1 15,0-1 4-15,0-2 3 0,2-3-2 16,4-1 0-16,0-1-2 0,-1 1-2 15,2 3 2-15,-1 3 4 0,1 3-10 16,-2 4 5-16,-1 4-2 0,-3 5 7 16,2 3 0-16,-3 3-2 0,0 2-8 15,0 0-1-15,0 0-3 0,0 1-1 16,0 4 4-16,2 1 3 0,-2 1 2 16,2 1 2-16,-1 0 2 15,2-3 2-15,-2 0-3 0,0-1 5 16,2 0 2-16,-3-1 4 0,4-2 0 15,-4 1 4-15,0-2-1 0,1 1 4 16,-1-1-6-16,1 0-3 0,-1 0-4 16,0 0-5-16,0 0-4 0,0 0-1 15,0 0-3-15,0 0-14 0,0 0-19 16,0 0-18-16,-6 0-19 0,3 1 4 16,-2 1-8-16,-3 2 14 0,3 2 22 15,-4-2 23-15,3 3 15 0,-1-1 1 16,4-1 4-16,-2 1 3 0,2 0 0 15,0-1 1-15,-1 2 6 0,0 2 7 16,3 1 2-16,-1 6 1 0,-1 2 5 16,1 10 9-16,1 11-4 0,-1 12 2 15,2 4-6-15,0-1 3 0,0-5-4 16,0-11-5-16,0-6-3 0,0-9-9 16,2-7-2-16,1-3-6 0,2 0 1 15,2 1-1-15,1 0 3 0,-1-3 3 16,1-2 2-16,-2-3 10 0,3-2 1 15,-4-1 0-15,0-3 4 0,1 0 29 16,-1-7-5-16,4-4-14 16,-1-5 4-16,5-15-15 0,4-17-15 15,4-16-7-15,1-8-5 0,0 4-5 16,0 7-11-16,0 10-1 0,-3 4-2 16,2 7-3-16,-5 8-4 0,-1 8-11 15,-5 6-12-15,2 2-24 0,1-3-33 16,0 0-30-16,4 0-37 0,5-1-56 15,-4 6-78-15,-1 4-107 0</inkml:trace>
  <inkml:trace contextRef="#ctx0" brushRef="#br0" timeOffset="118990.404">26102 7976 826 0,'-8'-2'248'16,"-2"-3"-218"-16,2-1-8 0,-4 0-22 16,2 2-5-16,-2 0-6 15,-2 2 11-15,-1 1-4 0,-2 1-2 16,1 5 0-16,-3 2-5 0,-3 3 10 16,6 4-1-16,-1 3-3 0,6 4 5 15,-2 4 10-15,5 0 2 0,2 2 1 16,3-2 2-16,3-1-4 0,6-3 3 15,7 0-9-15,4-2-3 0,4-3 2 16,0-3-1-16,2-3 1 0,2-6 1 16,3-4 10-16,-1-4 20 0,0-7 8 15,2-3 2-15,-1-7-1 0,-1-2-7 16,-2-3-6-16,-2-3-10 16,-2-1-8-16,-4 1-8 0,0 5-5 15,-5 3 0-15,-2 7-1 0,-4 7-3 16,-1 4-1-16,-3 3-7 0,-2 8 7 15,0 4 5-15,0 6 3 0,-2 6-3 16,-3 3 0-16,1 1-3 0,1 0-21 16,3-3-21-16,0-3-33 0,5-2-33 15,0-5-42-15,8-5-66 0,-2-5-39 16,2-5-97-16</inkml:trace>
  <inkml:trace contextRef="#ctx0" brushRef="#br0" timeOffset="119277.958">26569 7092 980 0,'0'0'32'31,"0"0"-7"-31,0 0-6 0,0 0-3 16,0 0 9-16,0 181 9 0,0-111-9 15,-1 1-16-15,-1 1-3 0,2 2 6 0,3 2 0 16,5 3 3-16,-3 1-7 0,3-4 6 16,-3-3 11-16,1-6-4 0,-3-6-3 15,1-5-6-15,0-5-2 0,1-8-7 16,3-5-3-16,0-7-19 0,-2-8-23 16,0-7-29-16,1-3-40 0,2 1-42 15,5 0-58-15,0-3-57 0,-2-7-80 16</inkml:trace>
  <inkml:trace contextRef="#ctx0" brushRef="#br0" timeOffset="119887.359">26854 7828 1078 0,'0'0'62'0,"0"0"-15"15,0 0-5-15,0 0-36 0,0 0 13 16,0 0 12-16,0 0 15 0,6 351-23 16,2-316-17-16,0-6 1 0,-2-7-3 15,2-6-3-15,1-4-1 16,4 0-6-16,5 0-7 0,2-3 0 16,4-6 5-16,0-3-4 0,0-8 12 15,1-8 7-15,1-5-1 0,1-13 0 16,-2-14 9-16,-1-14-2 0,-4-8-2 15,-5 4-6-15,-4 7-4 0,-1 13-1 16,0 8-1-16,-2 10-4 0,-3 10 4 16,-3 5 1-16,0 5 1 0,-1-1 3 15,-1 0 0-15,2 0 2 0,-1 4 2 16,-1 2 0-16,0 2-8 0,0 1-2 16,1 2-6-16,0 3 2 0,3 3 6 15,4 2 3-15,1 2 3 16,4-1 3-16,4 2 0 0,4-1 2 15,2 0 8-15,2-1-5 0,4-2-4 16,2-1-2-16,-1-3-4 0,9-1 4 16,2-2 4-16,6-2 4 0,2-3 1 15,-7-5-6-15,-9 0-2 0,-10-2-6 16,-6 0-3-16,-4-2-1 0,3-4-9 16,-3-5-2-16,2-7-7 0,-6-7-4 15,-3 3-5-15,-5-3 5 0,-1 1 1 16,-6 9 12-16,-1-1 5 0,-3 8 2 15,1 6 3-15,-2 6 4 0,-3 6 8 16,1 11 0-16,-5 12 2 0,1 19 12 16,1 17 7-16,3 8 10 0,4-2 5 15,6-4 1-15,3-7-10 0,8 0-21 16,4 1-16-16,2 2-2 0,4 3-64 16,4 6-37-16,-2 2-28 0,1 4-48 15,-2 5-33-15,-6-18-58 0,-3-7-90 16</inkml:trace>
  <inkml:trace contextRef="#ctx0" brushRef="#br0" timeOffset="173175.516">20070 12939 907 0,'0'0'73'0,"0"0"-62"0,0 0 0 16,0 0 48-16,0 0-11 0,0 0-11 15,0 0-3-15,0 0-11 0,-22-80-15 16,27 70-1-16,2-2 4 0,-1 0-9 15,3-1-2-15,3-1-21 0,5-1-19 16,2 0-5-16,8-1 8 0,7-3 3 16,15-1-3-16,13 0-6 0,1 3-1 15,2 7 10-15,-5 4 11 0,-6 6 12 16,-4 1-7-16,1 8 2 0,-7 3 8 16,-3 7 8-16,-11-1 3 0,-8 0 4 15,-7-1 1-15,-4 3 1 0,3 10 0 16,-6 10-1-16,-5 13-4 0,-9 0 1 15,-13 1-4-15,-11-5-1 0,-3-4-5 16,-7 0-5-16,-3-4-1 0,-3-1-4 16,4-5 8-16,3-5 7 0,5-3 0 15,9-9 1-15,6-4 8 0,8-4 1 16,5-4-3-16,2-1-7 0,3 2-1 16,1-1 0-16,11 0 1 0,8 0 4 15,11 0 17-15,19 3 5 0,15 3-2 16,8 2 0-16,2 3-2 0,-8 2-3 15,-6 0-7-15,-7 4-6 0,-3 0-2 16,-14 0-4-16,-10-2-1 0,-6 7 0 16,-9 6 1-16,-6 8 1 15,-5 6 17-15,-16-2 26 0,-12-3 20 16,-6 4 5-16,-10 0-7 0,-5 1 0 16,-9-1-30-16,-4-5-32 0,-4-7 8 15,1-7 43-15,-4-7-36 0,4-2-7 16,0-2-4-16,2-6-4 0,3-4-13 15,5-5 0-15</inkml:trace>
  <inkml:trace contextRef="#ctx0" brushRef="#br0" timeOffset="173544.301">21695 12788 1019 0,'0'0'199'16,"0"0"-188"0,38 4-8-16,0 2-3 0,15 2-1 0,17 3 1 0,6 2 0 0,1 0-1 15,-6-3-16-15,-2 0 5 0,0-2-5 32,-3 0-6-32,-1 0-28 0,-3 1-30 15,-4 0-39-15,-3 0-28 0,-7-1-10 16,-1 2-33-16,-14-4-29 0</inkml:trace>
  <inkml:trace contextRef="#ctx0" brushRef="#br0" timeOffset="173794.286">21737 13554 1346 0,'0'0'98'15,"0"0"-94"-15,0 0 8 0,0 0-12 16,0 0 1-16,0 0-1 0,0 0-2 16,630-69-24-16,-532 66-28 0,-10 0 5 15,-4 1-48-15,-4 2-11 0,-4 0-19 16,1 0-28-16,-5 1 11 0,-3 3-13 15,-20-2-52-15,-11 1-69 0</inkml:trace>
  <inkml:trace contextRef="#ctx0" brushRef="#br0" timeOffset="174158.06">23752 12921 1097 0,'0'0'2'0,"0"0"12"0,0 0 15 16,0 0 11-16,0 0-10 0,0 0 32 15,0 0-47-15,7-21-15 0,8 36-5 16,7 7 5-16,11 11 1 0,15 9 3 16,11 10-2-16,4 2-1 0,0-2 1 15,0-1-1-15,-7-6 1 0,-1 3-2 16,-2-2-2-16,-3 0-14 0,-2-2-17 16,-5-7-8-16,-4-2-15 0,-4-3-14 15,-6-9-30-15,-7-3-61 0,0 0-62 16,-5-7-81-16</inkml:trace>
  <inkml:trace contextRef="#ctx0" brushRef="#br0" timeOffset="174423.669">24432 12740 1231 0,'0'0'137'0,"0"0"-137"16,0 0 0-16,0 0 0 0,0 0 25 15,0 0 32-15,0 0-46 0,-125 237-3 16,67-135-8-16,-6 3-28 16,-4-3-16-16,0-9-17 0,0 4-30 15,-4-1-40-15,5 1-18 0,-1-1-1 16,2-1 16-16,1 3 5 0,5 2 6 15,13-24-88-15</inkml:trace>
  <inkml:trace contextRef="#ctx0" brushRef="#br0" timeOffset="195374.454">9886 11100 427 0,'0'0'131'15,"0"0"-118"-15,0 0-3 0,0 0-9 16,0 0-1-16,0 0 11 0,4 6 29 16,-3-4-13-16,1-2-8 0,-2 2-3 15,0-2 0-15,1 1 3 0,-1-1-8 16,0 0-11-16,0 0-2 0,0 0-19 16,0 0-10-16,0 0 2 0,0-3 17 15,0-2 12-15,0-4 5 0,0-4 3 16,-3-4 10-16,0-4 6 0,-1-1 9 15,-1-2 33-15,-1-1-27 16,-1 0 3-16,0 0 1 0,1 2-7 16,0 2-4-16,0 1-5 0,0 4 0 15,1 2 2-15,1 4 6 0,1 2 3 16,0 2-10-16,1 3-7 0,0 0-8 16,1 2-8-16,1 0-5 0,-1 1-1 15,1 0-4-15,0 0-7 0,1 0-4 16,4 0-9-16,3 0 13 0,6 0 8 15,3 1 4-15,7 0-1 16,9 1 0-16,9 0 1 0,11-1 0 16,4 0 0-16,0-1 0 0,-5 0 0 15,-2 0 2-15,1-1 1 0,1-2-4 16,5 0 1-16,2 2 0 0,2-1-2 16,-1 2 4-16,1 0-1 0,-3 3 0 15,-1 1 2-15,-1 2 2 0,-3 1 5 16,-1 0-4-16,-4 1-2 0,-3-1 5 15,-5 1-2-15,-1-2 2 0,-10-1-1 16,-7 0-1-16,-5-3-5 0,-5 0 0 16,2 1-1-16,-1-2-1 15,1 2 1-15,-6-1 1 0,-3-1-2 16,-1 0 0-16,-3-1 0 0,-1 1 0 16,0 0 6-16,0-1 0 0,0 0-2 15,0 0 0-15,0 0-4 0,0 1 0 16,0-1 0-16,0 1 0 0,0-1-2 15,0 1 2-15,0-1 0 0,0 2 0 16,0 2 0-16,-1 1 2 0,0 4-2 16,0 6 7-16,1 6 2 0,-2 11-2 15,2 12-3-15,1 12-1 0,4 2-2 16,4-4-1-16,6-6-8 0,3-13-49 16,3-5-59-16,-2-12-104 0,-7-8-192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43:33.6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24144 2527 633 0,'0'0'0'15,"0"0"-13"-15,0 0 13 0,0 0 16 16,0 0 34-16,0 0 4 0,0 0 13 15,-22-39-15-15,19 32 3 0,-2-1 10 16,2 1 13-16,-2 0-18 0,0-1-22 16,-4 3-25-16,-4 0-4 0,-1 3-7 15,-7 0-2-15,-9 2-6 0,-15 4 2 16,-6 6-5-16,-6 5 5 0,5 1 4 16,6 1 0-16,7 1-2 0,4 0 2 15,10-1-1-15,4-3-2 0,7-1 1 16,3 0-1-16,3 1-4 0,0 1-1 15,2 2-17-15,6 1-11 0,6-3-5 16,8-1 6-16,8 2 18 0,2-1 11 16,14 2 6-16,6 4-2 0,10 0 2 15,-2 2 3-15,-3 0-1 0,-9-2 2 16,-12-3 5-16,-6-3 5 16,-9-1 2-16,-1 0 5 0,-2 3-1 15,-5 1-3-15,-2 1-2 0,-3 2 5 16,-8-1 4-16,-8-4 3 0,-6 2-1 0,-3-2-9 15,-2-5-9-15,-3-1-8 0,0-3-7 16,3-4-37-16,-1-3-19 0,7-1-25 16,-1-7-40-16,-2-12-62 15,8 4-82-15,4-5-147 0</inkml:trace>
  <inkml:trace contextRef="#ctx0" brushRef="#br0" timeOffset="392.525">24247 2663 607 0,'0'0'118'0,"0"0"-112"0,0 0-6 16,0 0 10-16,0 0 40 0,-23 10 19 16,10-4 13-16,0 2-13 15,-3 2-13-15,2-1-17 0,-2 4-11 16,3 0-4-16,-1 2-12 0,3 1-7 15,3 3-4 1,3 1 2-16,5-2-2 0,0 3 0 16,7-3-1-16,4-2-1 0,9 1 0 15,4-6-1-15,9 1-3 16,10-4 0-16,7-4 0 0,4-4 3 16,-5-4 2-16,-6-5 2 0,-4-5 3 15,-9 1 0-15,-9 0 18 0,-4 3-1 16,-7-1 7-16,1-1 19 0,-5-3 19 15,-3-2 2-15,-6-3-16 0,-11-2-21 16,-5-1-7-16,-8 0-18 0,-6 3-7 16,-11 3-5-16,-4 4-1 0,1 6-7 15,12 3-18-15,10 2 1 0,12 1-2 16,3 0-28-16,1 0-55 0,3-2-95 16,1 2-136-16,5-1-177 0</inkml:trace>
  <inkml:trace contextRef="#ctx0" brushRef="#br0" timeOffset="737.959">24631 2657 1029 0,'0'0'38'0,"0"0"-38"0,0 0-13 15,0 0 12-15,0 0 0 0,-59 133-3 16,58-106 1-16,2-3-28 0,7-3-14 15,6-2 17-15,4-4 25 0,7-2 2 16,2-5 2-16,8-3 0 16,6-5 4-16,6-7 8 0,-6-6 35 15,-6-2 11-15,-11 1-1 0,-5-1 9 16,1-4 5-16,2-3 2 0,2-5-2 16,-5-3-6-16,-2-7-12 0,-4 4-9 15,-4-1-3-15,-5 2-5 0,-4 8-8 16,-2-3-6-16,-3 5-19 0,-4 1-4 15,-1 3-14-15,-4 1-21 0,0-1-21 16,0 3-16-16,1-1-5 0,2 4-20 16,1 3-62-16,4 3-8 0,6 3-95 15,0 3-104-15</inkml:trace>
  <inkml:trace contextRef="#ctx0" brushRef="#br0" timeOffset="1052.849">25122 2784 679 0,'0'0'200'0,"0"0"-200"15,0 0-19-15,0 0-14 0,0 0 33 16,0 0 18-16,0 0 10 0,38 140-5 16,-35-127-8-16,1-6 8 0,-3-5 28 15,-1 1 9-15,2-3 1 0,-1-3 18 16,-1-2 17-16,0-6-20 0,0-5-14 15,-1-3-6-15,-1-4 4 0,2-3-4 16,0-1-7-16,0-5-14 0,3 1-14 16,2 1-8-16,4 2-4 0,1 6-3 15,1-2-4-15,5 2-2 0,-2 5-2 16,2-1-2-16,0 4-3 0,1 3-18 16,0 1-14-16,-1 3-15 0,1 3-35 15,-1 0-44-15,1 4-67 0,1 6-55 16,-1 0-99-16,-4 1-117 0</inkml:trace>
  <inkml:trace contextRef="#ctx0" brushRef="#br0" timeOffset="1883.332">25862 2523 424 0,'0'0'267'0,"0"0"-226"0,0 0-3 15,4-32 7-15,-4 23 31 0,0 2 18 16,-1 0 6-16,-2 0-27 0,-1 1-19 16,-2 2-13-16,-2 1-6 0,-1 3-7 15,-4 0-10-15,-1 7-4 0,-5 5-9 16,0 2-5-16,-3 3 4 0,-2 4-2 15,3 1 5-15,1 3 4 0,1-3 0 16,6 3 0-16,4-3-2 0,1 0-4 16,8-1-1-16,0 0-2 15,8-1 0-15,3 0 5 0,8-2-2 16,2-1 1-16,6-2 2 0,7-4-1 16,10-1-2-16,4-7-4 0,6-3-1 15,-6-3-1-15,-5-9 1 0,-5-2 1 16,2-2 2-16,-3-5-3 0,1-2 0 15,-3-2 0-15,-1-2-2 0,-8 3 2 16,-4 3 0-16,-6 1-2 0,-2 1 0 16,-2 0 2-16,0-4 1 0,-1 0 0 15,-4 3 7-15,-6 4 0 0,-1 3-3 16,-5 1 3-16,-3 3-8 0,-4 4-4 16,-2 3 2-16,-4 2 2 0,1 5 6 15,-1 6 4-15,2 3 8 0,3 2 7 16,3 5 3-16,3 2 4 0,3 1 1 15,4 3-1-15,8-1-7 16,3-1-7-16,4 0-7 0,6-3-4 16,9 3-2-16,14-3-5 0,12 1-13 15,8-4-51-15,0-4-50 0,-4-2-70 16,-5-4-102-16,-13-2-163 0</inkml:trace>
  <inkml:trace contextRef="#ctx0" brushRef="#br0" timeOffset="2836.495">24106 3653 188 0,'0'0'354'0,"0"0"-351"0,0 0-3 16,0 0 9-16,0 0 15 0,-65-61-1 16,58 56-2-16,2 2-7 0,3 3-10 15,1 3-1-15,1 5 0 0,0 6 15 16,3 8 11-16,6 14 19 0,5 16-5 15,5 18-12-15,2 8 4 0,-2 6-7 16,-1-1 0-16,-3-4-8 0,0 3 3 16,0-1-4-16,0 2-2 0,0-2 13 15,-2-3-2-15,-1-1 1 0,-2-6-14 16,-2-6-3-16,-1-3-10 0,-2-6-1 16,-2-6-1-16,-1-4 0 0,1-4-2 15,-3-4-1-15,0-9-21 0,-1-8-19 16,-1-7-32-16,-1-4-32 15,1-3-17-15,-10-5-12 0,4-2-63 16,-2-3-98-16</inkml:trace>
  <inkml:trace contextRef="#ctx0" brushRef="#br0" timeOffset="3755.537">24164 3463 947 0,'0'0'0'0,"0"0"-108"15,0 0 76-15,0 0-15 16,0 0 36-16,0 0 6 0,353-104 5 15,-291 98-5-15,1 3 4 0,0 2 1 16,4 0 7-16,0-2 9 0,4 3 8 16,5 0-4-16,6 0-1 0,5 0-2 15,5-3 5-15,4 0-3 0,6-1-6 16,5 0-5-16,5 1 0 0,8-1-3 16,4 1 7-16,2 3 4 0,6-1 2 15,1 1-8-15,0 0 1 0,4 0 2 16,-4 0-5-16,0 1 2 0,-2 0-8 15,-5 2 2-15,-10 0 6 0,-2 4 0 16,-7-1 0-16,-8 1-7 0,-8 1 14 16,-9 2-3-16,-7 2-2 0,-13 2-2 15,-6 3-4-15,-10 0-6 0,-6 4 0 16,-4 4-1-16,-8-4 1 0,-9 2-2 16,-4-7 2-16,-2 8-4 0,3 9-1 15,-2 13 4-15,-1 6 1 0,-9 2 6 16,-4-2 4-16,0 1 5 0,-1 3 0 31,-1 6 1-31,1 1-3 0,-1 3 0 16,2 2 2-16,0 2-6 0,4-1 1 15,2-1-3-15,2 2 0 0,3 2 2 16,0-1 12-16,2 0 5 0,1-2-3 16,1-3-11-16,2-4-3 0,-2-1-7 15,1-5-2-15,-3 2 3 0,-4-1-3 16,0-3 1-16,-6-1-2 0,-3-2 1 15,-5-4-3-15,-8-1 0 0,-3-3-3 16,-8-2-2-16,-7-6-6 0,-8-2 2 16,-8-2 1-16,-6-5 5 0,-8-3-6 15,-5-4 4-15,-4-3-4 0,-5-4 5 16,-3-4 2-16,-4-3 5 16,-4-4 0-16,-9-1 1 0,-4-2 1 15,-7-4 4-15,-7-1-6 0,-7 0-1 16,-7-1 1-16,-1-3 3 0,-5 1-3 15,1-3-1-15,-2 0 1 0,2 0 0 16,-2-2 4-16,1 1-4 0,2-4-2 16,1 4-5-16,3-3 4 0,6 1 0 15,1 0 3-15,8-2 1 0,2 1 3 16,9 0 5-16,7-2 8 0,6 3 5 16,10-2-1-16,6 2 3 0,10-1 7 15,7 3-1-15,7-2-1 0,10 0-3 16,10 6-4-16,9 0-6 15,8 2-2-15,3 2-8 0,0-1 0 16,2 0-6-16,1 0 0 0,5 1-26 16,0 1-27-16,3 1-37 0,5 1-36 15,6 0-26-15,16 1-50 0,-3 0-73 16,2 0-112-16</inkml:trace>
  <inkml:trace contextRef="#ctx0" brushRef="#br0" timeOffset="4415.059">26819 4524 662 0,'-6'-6'120'0,"-2"-1"-108"0,3 2 21 16,1-2-13-16,4 2-3 0,0 0-17 16,7-1 0-16,4 0-5 0,5 1-1 15,3 1 6-15,9-1 7 0,7 3 10 16,12 0-4-16,12-1-6 0,8 2 4 15,0 1 5-15,0-1 12 0,-1 1 13 16,6 0 10-16,9-2-3 0,5 2 5 16,7 2-10-16,5-1-1 0,6 0-7 15,5 1-2-15,6 0 0 0,4 1-3 16,2 0 8-16,2 1-9 0,-1 0-5 16,-3 0-4-16,-2 1-5 0,-5-3 8 15,-7 1-9-15,-5-2 3 0,-6 0 0 16,-5-1-11-16,-6 0 4 0,-11 0-4 15,-9-1-5-15,-8-1 1 0,-14 1-2 16,-7-1-2-16,-14 0-5 0,-8 0-8 16,-4-1 0-16,-1 2-16 0,-2 0-1 15,-2-1-9-15,-2 2-14 16,-1-1-10-16,-1-1 1 0,-4 1-23 16,-2 0-25-16,-4-1-34 0,-12-2-35 15,3 3-50-15,1-2-73 0</inkml:trace>
  <inkml:trace contextRef="#ctx0" brushRef="#br0" timeOffset="4904.026">29561 4230 715 0,'0'0'92'0,"0"0"-86"16,0 0-4-16,-35-31-1 0,27 24 3 16,3 3 10-16,1 1 12 0,1 0-6 15,2 3-1-15,0 0 12 0,1 1-9 16,0 5-9-16,0 4-5 0,0 7 14 16,5 4 10-16,0 4 7 0,4 4-2 15,-2 1 3-15,1-1-4 0,0 3-9 16,0-1-8-16,-1-2-8 0,-1 0-5 15,-1-2-2-15,-2-1 0 0,0-3-4 16,-1-3 3-16,-2-3-3 0,3-3 0 16,-3-3-22-16,0-4-20 0,0-3-16 15,0-3-17-15,0-1-18 0,0-3 3 16,-5-4 1-16,-7-16-71 0,1 2-80 16,-2-1-74-16</inkml:trace>
  <inkml:trace contextRef="#ctx0" brushRef="#br0" timeOffset="5220.6">29434 4158 724 0,'0'0'73'31,"0"0"-51"-31,0 0 11 0,0 0-12 16,0 0-5-16,0 0-6 0,0 0 2 15,47-36-6-15,-32 36-2 0,1 1 11 16,2 4 0-16,0 2 1 0,5 3-2 15,1 1 0-15,2 2 3 0,1 1 2 16,3 1 0-16,-2 1 3 0,-1 0 6 16,1-1-2-16,-4 0-1 0,-4 2-5 15,-4 0 4-15,-3 0 2 0,-5 2 3 16,-5 1-1-16,-3 3 8 0,-7 2 17 16,-7 0 2-16,-3 0-2 0,-6 0-5 15,-3-2-1-15,0-1-6 0,0-1-17 16,1-3-15-16,1-1-7 0,3-3-2 15,4 0-31-15,2-5-45 0,4-2-59 16,2-3-111-16,3-3-169 0,5-1-328 16</inkml:trace>
  <inkml:trace contextRef="#ctx0" brushRef="#br0" timeOffset="9610.191">24790 4238 168 0,'4'0'38'0,"0"-3"1"16,-2-1 8-16,3-2 39 0,-1 1-3 0,-4-4 5 15,0 2-1-15,-3-1-12 0,-3 0-6 16,1 0-12-16,-3-1-20 0,0 0-16 16,-4 3-15-16,0 2-6 0,-3 2-3 15,0 2 0-15,-2 0-1 0,-2 5 3 16,0 3 0-16,-1 3-1 0,2 1 2 16,0 1 0-16,1 1-1 0,0 0 1 15,6-3 1-15,0 1 2 0,5-3 0 16,4-1-3-16,2-1-2 0,5-2 2 15,4-2 4-15,6 0 3 0,5-1 1 16,5-1-3-16,8 1-3 16,9 2-1-16,2 6-1 0,0 1 2 15,-11 1 4-15,-11-1 7 0,-4-1-1 16,-1 3-4-16,-1 3 4 0,-2 2-2 16,-6 2-9-16,-6-1-1 0,-5-1 0 15,-9 1 2-15,-5-1 5 0,-6 0-1 16,-4-4 21-16,-2-1-19 0,0-1-3 15,-1-2-3-15,2-3-2 0,1-3-8 16,5-1-29-16,6-3-10 0,2-3-11 31,6-5-38-31,8-18-68 0,0 4-150 0</inkml:trace>
  <inkml:trace contextRef="#ctx0" brushRef="#br0" timeOffset="10032.172">24892 4017 87 0,'0'0'333'0,"0"0"-311"15,0 0-1-15,0 0-6 0,4-11 27 16,-4 9 10-16,2 0 0 0,-2 2-5 15,4 0-20-15,-4 0-18 0,4 0-3 16,-1 2 3-16,0 1 6 0,2 3-1 16,0 1-4-16,-1 0 1 0,2 1 5 15,-1 0 12-15,0 5 4 0,3 1 3 16,-3 1-1-16,2 3-4 0,-2 2-10 16,0 0-2-16,0 3 0 0,-2 0-5 15,0 1-3-15,0-1-2 0,-1 0-1 16,-2-2-4-16,3-3-1 0,3 0 5 15,-3-1-3-15,2-1-4 0,0-1 2 16,1-1 2-16,2 0-4 0,0-3 2 16,2 0-2-16,-1-2-21 0,0-2 18 15,-4-1-32-15,0 0-32 0,0-1-11 16,-3-2-40-16,-2 1-56 0,-1-3-75 16,-2 0 40-16</inkml:trace>
  <inkml:trace contextRef="#ctx0" brushRef="#br0" timeOffset="10329.047">24839 4255 327 0,'0'0'103'0,"0"0"-62"0,0 0 8 16,0 0 41-16,0 0 1 0,59-38-16 15,-39 28 16-15,2 1-27 0,0 0-19 16,-1-1-19-16,4-1-8 0,-1 2-6 16,0-1-6-16,-2 1-5 0,0 1-1 15,0 0-2-15,-3 2-12 0,0 0-28 16,-3 3-37-16,1 0-51 0,0 2-46 15,-4 1-68-15,-5 0-99 0</inkml:trace>
  <inkml:trace contextRef="#ctx0" brushRef="#br0" timeOffset="10771.028">25210 4278 1036 0,'0'0'0'0,"0"0"-48"0,0 0-29 16,0 0 65-16,0 0 12 0,0 0 19 15,0 0 44-15,5 1-37 0,3 5-4 16,0 2 14-16,3 3 4 0,0 3-1 15,-1 0-16-15,2 0-10 0,-4 3-5 32,0-3 1-32,-3-3-2 0,-2 0 5 15,0-3 8-15,-3-2 7 0,0 0 3 16,0-4 8-16,0 0 13 0,0-2 8 16,-3 0 12-16,0-4 2 0,0-2-15 15,1-4-16-15,-1-1-16 0,2-1-13 16,-1-2-6-16,2-2-6 0,0-2 2 15,2 0-3-15,2-2-6 0,1 0-17 16,4 2-7-16,-1 0-7 0,2 4-3 16,2-1-29-16,1 2-1 0,1 4-17 15,-1 0-48-15,-2 3-36 0,6 1-45 16,-5 2-53-16,-2 3-71 0</inkml:trace>
  <inkml:trace contextRef="#ctx0" brushRef="#br0" timeOffset="10899.347">25483 4287 610 0,'0'0'207'16,"0"0"-121"-16,0 0 23 0,0 0-5 16,0 0-71-16,0 0-15 0,0 0-3 15,42 95-7-15,-31-86-5 0,-3-1-3 16,3-1-43-16,0-2-51 0,1-3-36 16,8-5-90-16,-3-5-116 0</inkml:trace>
  <inkml:trace contextRef="#ctx0" brushRef="#br0" timeOffset="11024.338">25540 4098 899 0,'0'0'0'0,"0"0"-96"0,0 0-98 16,0 0 134-16,0 0-105 0,0 0-94 15</inkml:trace>
  <inkml:trace contextRef="#ctx0" brushRef="#br0" timeOffset="11386.04">25666 4214 634 0,'0'0'90'0,"0"0"-76"16,0 0 59-16,0 0 25 0,0 0-61 15,0 0 44-15,0 0 5 0,0 0-52 16,0 0-9-16,33 77 0 0,-25-73-16 15,-2 0 6-15,1-2 15 0,-3-2-15 16,5 0 1-16,-4-3 16 0,3-3-15 16,-3-3-10-16,3-1 2 0,0-4-4 15,-2 0-4-15,2 0 2 0,0 0-1 16,-2 0 2-16,1 3 0 0,-3 2-4 16,1 4 0-16,-2 2 4 0,-3 3-4 15,2 1-10-15,1 5 1 16,-3 3 6-16,3 2 3 0,0 0 4 15,0 1-2-15,0 1-2 0,2-3-7 16,3-1-18-16,0 0-11 0,5-4-13 16,0-1-13-16,2-2-23 0,1-2-34 15,1 0-36-15,10-4-39 0,-6-2-69 16,-4-1-96-16</inkml:trace>
  <inkml:trace contextRef="#ctx0" brushRef="#br0" timeOffset="11720.639">26029 4172 672 0,'0'0'175'0,"0"0"-105"16,0 0 29-16,0 0-19 16,0 0-16-16,0 0 0 0,0 0-7 15,-49 41-30-15,47-33-16 0,2-1-5 16,0 0 0-16,4 0 4 0,3-1-1 16,2-1 0-16,3 1-1 0,-1 0-5 15,2-1-3-15,4-1 1 0,-4 2-1 16,4 0 0-16,-1 1 5 0,1 1-5 15,1 4 0-15,-4 2 1 0,0 2 2 16,-3 4 5-16,-3 3 6 0,-3 10 0 16,-5 9-1-16,-8 9-5 0,-3 1 14 15,-5-10-11-15,3-12-9 0,1-12 3 16,1-4-1-16,-5 2 3 0,0-1 16 16,-2-3 16-16,3-3-8 0,0-6-8 15,3-3 14-15,4-6-19 0,2-7-18 16,3-5-15-16,3-1-59 0,7-5-34 15,1 0-43 1,2-2-67-16,12-7-86 0,-4 4-76 16</inkml:trace>
  <inkml:trace contextRef="#ctx0" brushRef="#br0" timeOffset="11908.168">26429 4432 1198 0,'0'0'227'0,"0"0"-157"0,0 0 82 16,0 0-35-16,0 0-44 0,0 0-33 16,290 90-12-16,-247-90-24 0,0-2-4 15,-1-4-66-15,-3-5-117 0,-13-1-260 63</inkml:trace>
  <inkml:trace contextRef="#ctx0" brushRef="#br0" timeOffset="15794.159">24370 7829 421 0,'0'0'0'0,"0"0"-73"16,0 0 33-16,0 0 26 0,0 0-4 15,0 0 18-15,0 0 13 0,74-282-8 16,-69 266 27-16,-2 0 40 0,0-1 12 16,-1-1 9-16,1 1 2 0,-1 2-3 15,1 6-10-15,-1 4-11 0,0 4-29 16,-2 2-42-16,2 8-11 0,1 8 5 16,4 13 6-16,-1 18 8 0,2 19 0 15,4 9-3-15,-2 3 6 0,0-1-1 16,2-5 3-16,-2 4-2 0,1 0 7 15,1 2 6-15,1-2-2 0,4-5-7 16,-4-1 8-16,4-6-1 16,-2-2 0-16,0-1-5 0,-2-2-2 15,1-6-8-15,-3-3-5 0,-3-6-1 16,3-4-1-16,-5-8-6 0,-2-11-34 16,-1-6-25-16,0-3-53 0,-3-4-79 15,0-1-58-15,0-6-102 0</inkml:trace>
  <inkml:trace contextRef="#ctx0" brushRef="#br0" timeOffset="16838.312">24422 7571 594 0,'0'0'26'0,"0"0"-26"15,0 0-6-15,0 0-5 0,0 0 7 16,49-87 4-16,-31 75 7 0,2 1 1 16,2 0-5-16,2 3 13 0,1-1 16 15,7 3 2-15,6-1-5 16,12 0-11-16,14 1-9 0,5 2-8 15,2 3-1-15,-3 1 0 0,0-2 0 16,5 0 3-16,4 0-3 0,3-1 1 16,1-1 1-16,6 0-1 0,6 0 6 15,4 1 14-15,4-1 11 0,5 1 4 16,0 1 2-16,3 1-10 0,1 1-7 16,2-1-6-16,2 1 2 0,-3 0 3 15,-4 0 6-15,-1 2-5 0,0 3 2 16,-5-1-5-16,0 0 1 0,-9 2-2 15,-3-2-4-15,-6 0-3 0,-8 4-1 16,-5 1-1-16,-6 0 10 0,-9 2-3 16,-7-1-7-16,-7 1-5 0,-4 1-2 15,-10-1 0-15,-6-2-2 0,-5 1 1 16,-4-1-1-16,1 3 1 0,4 3 0 31,-2 3 1-31,0 2 2 0,-2 3 2 16,2 2-3-16,-2 3-1 0,0 1 0 15,1 7-1-15,4 6 1 0,2 7 0 16,1 2 1-16,1-1-1 0,-2-3-1 16,2-2 1-16,1-1 2 0,2 2-2 15,3 1 0-15,1 0 2 0,1 2-3 16,3 1 2-16,0-2 5 0,0-1 4 16,1 2-1-16,-2 1 0 0,-1 3 1 0,-2 2-3 15,-1 0-4-15,-3-3-2 0,-3 0-1 16,0 0-1-16,-3 0 0 0,-4-5 2 15,-5 0-2-15,-3-5 0 0,-5-3-1 16,-2-1 0-16,-7-3-2 0,-3-1 2 16,-2-8-2-16,-2-3 0 0,3-7 0 15,-4 0-2-15,-4 2 5 0,-5 1 12 16,-10 3-7-16,-10-2-3 0,-12-3 0 16,-8-2 0-16,-1-4 2 0,-1-4-4 15,1-4 1-15,-5 2 1 0,-3-1-1 16,-5-2-1-16,-5 0 0 0,-5-2 0 15,-7-2 0-15,0-4 0 0,-4 1-7 16,1 1-1-16,-1 1-1 0,-3-2 7 16,1 0 1-16,-2 2 1 15,-1-1 2-15,1-1-1 0,3 2 0 16,-1-3 5-16,-3 3 3 0,3-1 4 16,3 1 2-16,3 1 4 0,3-1 0 15,-1 2-1-15,-2-1 3 0,5 1-2 16,5 1 0-16,3-1-6 0,6 0-6 15,5 0-3-15,5-2-3 0,4 0 5 16,2 0-4-16,6-1-1 0,5-2 1 16,5 1-2-16,2 1-2 0,5-2 0 15,7 1-1-15,8 0-1 0,6 3 1 16,2 0 1-16,0 0-3 0,-2-1-2 16,2 0-2-16,2 0 0 0,3-1 2 15,3 2-3-15,4-1-12 0,2 0-21 16,0-1-18-16,0 1-3 0,4-1-38 15,11-4-75-15,1-1-128 0,1-1-204 16</inkml:trace>
  <inkml:trace contextRef="#ctx0" brushRef="#br0" timeOffset="17432.26">24662 6838 603 0,'0'0'45'0,"0"0"-30"0,0 0-14 16,0 0 7-16,0 0 14 0,0 0 10 16,0 0 7-16,-5 72-2 0,7-47 6 15,4 3 3-15,-1 4-13 0,0 4-17 16,3 4-6-16,1-5-9 0,-4-5-1 16,0-7-2-16,1-6-28 0,-4 0-8 15,4 0-40-15,-3-2 16 0,-3-1-50 16,-2-5-98-16,-5-3-65 15</inkml:trace>
  <inkml:trace contextRef="#ctx0" brushRef="#br0" timeOffset="18003.176">24384 7046 497 0,'0'0'0'0,"0"0"-37"15,0 0 29-15,0 0 8 0,0 0 10 16,0 0 12-16,0 0 22 0,0 0-19 15,135-138 10-15,-107 123 1 0,2 0 0 16,5 0 4-16,-5-1-2 0,0 2-9 16,-2 2-7-16,-6 0-10 15,-1 0-8-15,-4 1 4 0,-4-1 2 16,-2 1-1-16,-5 0 2 0,-4-2-2 16,-2 0-7-16,0-1-2 0,-2 0-8 15,-1 0 1-15,-3 2 5 0,-2 3 2 16,5 2 0-16,-2 3 10 0,2 1 13 15,3 3-2-15,0 0-21 0,0 7-3 16,3 5 3-16,4 8 20 0,3 12 28 16,6 13 7-16,6 11-10 0,0 2-11 15,1-2-11-15,-3-9-8 0,-1-9-3 16,-3-2 1-16,3-8 0 0,-6-4 2 16,-3-8-10-16,-2 0 18 0,2 1-1 15,1 1-10-15,3 0-9 0,-3-2-2 16,0-3 3-16,-3-1-2 0,-1-5-2 15,-2-2-6-15,-1-2-10 0,-1-2-10 16,0-1 0-16,0-2 10 0,2-5-3 16,-2-3-23-16,2-4-7 0,-1-3 4 15,0 0 8-15,2-2 18 0,-1 2 11 16,1 1 4-16,-1 2 3 0,0 3-1 16,-2 5-1-16,3 2 0 15,-3 3-7-15,2 2 1 0,-2 5 4 16,2 2 1-16,-1 4 0 0,0 2-2 15,2 0-8 1,1 0-20-16,-1 0-23 0,5-2-15 16,0-2-11-16,2 0-25 0,4 0-11 15,-1-3-11-15,6-2 20 0,-2 1-15 16</inkml:trace>
  <inkml:trace contextRef="#ctx0" brushRef="#br0" timeOffset="18195.213">25385 7131 1099 0,'0'0'0'0,"0"0"-6"15,17 23 5-15,-8-12-14 0,1 2-41 16,2-3-40-16,-2-1 72 0,0-2-40 15,-1 0-36-15,0 0 1 0,0-3-71 16,0-2-85-16</inkml:trace>
  <inkml:trace contextRef="#ctx0" brushRef="#br0" timeOffset="18351.546">25381 6970 789 0,'0'0'164'0,"0"0"-164"0,0 0-11 16,0 0-39-16,0 0-46 0,0 0-125 16,0 0 48-16,0 0-134 0</inkml:trace>
  <inkml:trace contextRef="#ctx0" brushRef="#br0" timeOffset="18640.929">25879 6912 928 0,'0'0'64'0,"0"0"-41"16,0 0-19-16,0 0 3 0,0 0-2 15,0 0-4-15,0 0 3 0,0 0-4 16,0 0-20-16,-130 60-8 0,116-53-1 16,5-2 8-16,4 0-5 0,5-2 0 15,7 1 18-15,6 1 8 0,4 0 33 16,6 1 16-16,2 2 10 0,2 3 4 15,-2 0 10-15,-4 0 6 0,-4 1-2 16,-5 0-11-16,-8-1-21 0,-4 0-16 16,-8-1 1-16,-8 0-7 0,-6 0-12 15,-11-1-11-15,-8-1-56 0,-9-5-92 16,7-2-131-16,14-2-246 0</inkml:trace>
  <inkml:trace contextRef="#ctx0" brushRef="#br0" timeOffset="23065.671">25155 8303 540 0,'0'0'21'0,"0"0"24"0,0 0-17 15,0 0 31-15,0 0 24 0,0 0 26 16,-33-30-15-16,24 25-22 15,2-2-9-15,-4 2-8 0,3 0-21 16,-4 0-18-16,1 3-7 0,-3 2-1 16,-1 0-5-16,-2 5-3 0,1 3 1 15,-3 3 1-15,3 1 2 0,2 2-4 16,1 0 0-16,4 1 0 0,3-1-3 16,4-1 2-16,5 0 0 0,7-2 1 15,4-1 3-15,6 0 2 0,4 0 1 16,6 0-3-16,6 0-2 0,7 2 0 15,-6 1-2-15,-6-3 0 0,-5 1-5 16,-9-3 4-16,-1 3-1 0,-1 0-4 31,-3 2 6-31,-6-1-4 0,-4 1-2 16,-2-1 1-16,-7-1 3 0,-6 2 2 16,-4-2-3-16,-1-2 3 0,-4 0-17 15,-3-3-28-15,3-1-20 0,5-5-15 16,0 0-34-16,4-8-26 0,6-16-19 15,3 3-76-15</inkml:trace>
  <inkml:trace contextRef="#ctx0" brushRef="#br0" timeOffset="23268.784">25278 8146 494 0,'0'0'265'0,"0"0"-190"0,0 0-16 16,0 0-37-16,0 0 44 0,-3 35-2 15,3-16 10-15,0 7-14 0,5 2-16 16,3 10-21-16,6 6-12 0,1 8-5 16,0-2-4-16,0-5-2 0,-6-11-55 15,0-14-61-15,-4-5-44 0,3 1-61 16,-1-2-59-16,-3-1-153 0</inkml:trace>
  <inkml:trace contextRef="#ctx0" brushRef="#br0" timeOffset="23440.629">25258 8365 938 0,'0'0'44'16,"0"0"-44"-16,0 0-3 0,0 0 3 16,0 0 1-16,0 0 3 0,0 0 5 15,0 0-9-15,115-12-5 0,-89 16-45 16,0 1-25-16,-2-1-42 0,11 2-58 15,-5-1-83-15</inkml:trace>
  <inkml:trace contextRef="#ctx0" brushRef="#br0" timeOffset="23760.068">25558 8438 603 0,'0'0'140'0,"0"0"-112"16,0 0 9-16,0 0 53 0,0 0-17 16,0 0-3-16,0 0 29 0,0 0-29 15,35 84-34-15,-29-73 0 0,-1 0-2 16,3-2-17-16,-5-1 15 0,0-3-2 16,0-2-9-16,-3-1 2 15,0-1 10-15,0-1 29 0,0 0 24 16,0-5-7-16,0-1-26 0,0-3-21 15,0-3-11-15,0-2-10 0,0-1-3 16,0 0-8-16,4-1 0 0,1 0-3 16,1 1-1-16,5 1-11 0,-2 0-13 15,5 1-13-15,-3 1-36 0,6 1-11 0,-2 2-35 0,4 2-77 16,-1 2-17-16,7 2-66 16,-5 0-65-16</inkml:trace>
  <inkml:trace contextRef="#ctx0" brushRef="#br0" timeOffset="23903.253">25871 8438 545 0,'0'0'189'16,"0"0"-9"-16,0 0-23 0,0 0-43 16,0 0-50-16,0 0-23 0,0 0-8 15,35 121-25-15,-23-108-8 0,0-3-4 16,1-2-41-16,3-2-32 0,1-1-70 16,9-7-131-16,-5-4-20 0</inkml:trace>
  <inkml:trace contextRef="#ctx0" brushRef="#br0" timeOffset="23999.654">25909 8368 628 0,'0'0'116'15,"0"0"-116"-15,0 0-96 0,0 0-27 16,0 0-89-16</inkml:trace>
  <inkml:trace contextRef="#ctx0" brushRef="#br0" timeOffset="24642.986">26089 8405 549 0,'0'0'176'16,"0"0"-173"-16,0 0 9 0,0 0 34 16,0 0 29-16,0 0 13 0,0 0 4 15,0 0-47-15,0 0-37 16,57 121-4-16,-46-105-1 0,-2-1-1 15,0-4 1-15,-2-3 6 0,-2-2 7 16,-2-2 3-16,-2-3 23 0,0-1 46 16,-1-4 6-16,0-3-33 0,0-2-24 15,0-2-31-15,4-3 2 0,-4 0-3 16,4-1 0-16,0 1-2 0,1 3-2 16,-1 2 6-16,0 3 5 0,1 2 6 31,-1 3-1-31,0 1-6 0,-1 0-5 15,-1 3-6-15,1 4 1 0,0 2 2 16,0 0-2-16,0 1 0 0,2 1-1 16,4-2 0-16,3 1-36 0,1-1-14 15,5-1-8-15,4-2-20 0,0-1-13 16,2-4-6-16,3-1 1 0,-2 0-3 16,0-4-2-16,-3-3-5 0,-6-2 18 15,-3 0 41-15,-4-1 47 0,-4 1 8 16,-3-1 58-16,-2 0 31 0,-4 0 14 15,-2 1-17-15,0 2-17 0,-2 1-10 16,3 1-14-16,-1 2-16 0,1 2-11 16,2 0-8-16,1 1-8 0,-2 0-8 15,4 0-2-15,0 3 0 0,4 1 0 16,1 1 4-16,1 1 0 0,1 1 2 16,4 3-4-16,0 3-1 0,0 1-1 15,1 5-1-15,1 3 1 0,-3 2 1 16,2 4 15-16,0 1 4 0,-3 3-1 15,-4-2-7-15,-4-2 6 0,-1 0 6 16,-4-4 10-16,-6-4 10 0,0-3-2 16,-5-4 5-16,1-2-35 15,-2-4-1-15,1-4-10 0,0-2-1 16,5-1-50-16,-1-2-40 0,6-5-38 16,-1-6-88-16,3 0-77 0,3 0-182 15</inkml:trace>
  <inkml:trace contextRef="#ctx0" brushRef="#br0" timeOffset="25003.02">26990 8682 610 0,'0'0'258'16,"0"1"-115"-16,0-1 21 0,6 1-21 15,2 0-15-15,3 0 0 0,6 1-8 16,4-1-45-16,5 0-36 16,2-1-15-16,0 0-10 0,2-2-7 15,0-2-7-15,3-1-8 0,2-2-79 16,9-2-114-16,-7 0-150 0,-6 1-328 0</inkml:trace>
  <inkml:trace contextRef="#ctx0" brushRef="#br0" timeOffset="35646.969">28037 8273 75 0,'0'0'19'16,"0"0"-7"-16,0 0 8 0,0 0 11 16,0 0 7-16,0 0 3 0,-45-6-16 15,35 6-24-15,-1 0-1 0,2 1 0 16,-3 3 5-16,-2-1 7 0,2 1-2 16,-2-1 9-16,0 3 13 0,-2-1-2 15,1 2-13-15,-1 1-4 0,0 1 1 31,-1 2 2-31,1-1 4 0,1 1 21 16,3-2 13-16,0 1 4 0,3-2 1 16,3-1-14-16,0 0-7 0,5-1-6 15,-1-1-9-15,2 0 2 0,0 0 4 16,0-1 0-16,2-1-1 0,2 0-1 16,0 0-3-16,2-2-3 0,0 0 4 15,2-1 1-15,-1 0-1 0,2-2 1 16,4-3 2-16,1-3-3 0,4-3 7 15,0-3 0-15,8-3-2 0,5-8-7 16,9-5-9-16,8-7-7 0,4-3-4 16,-4 1 1-16,-1 1 4 0,0-2 1 15,-1-2 9-15,2-4-1 0,3-3 2 16,0-4 0-16,1-2-1 0,4-5-1 16,2-3-5-16,5-7 13 0,7-6-6 15,6-5-1-15,0 0-18 0,-2 2-8 16,-6 5 8-16,-4 5 38 15,-1 1-20-15,-1 1-3 0,1-2-11 16,-2 3 3-16,-1 0 5 0,-3 3 7 16,-2 3-4-16,0 3-5 0,-3 3-3 15,-2 0-2-15,-3 2-4 0,2 1 1 16,-3 2 1-16,3 4 1 0,-1 0-3 16,-3 1 0-16,-3 2-1 0,0 0 0 15,-4 2-1-15,-3 2-3 0,-2 1 1 16,-2 2-2-16,-6 4 2 0,-6 7-1 15,-3 5-1-15,-2 3 1 0,2-5 2 16,-1-1 2-16,1-2-1 0,-4 4-7 16,-2 5-7-16,-5 5-4 0,-2 2-7 15,-2 3-12-15,-1 1-22 0,-1 2-33 16,-4 2-37-16,0 0-39 0,-9 9-70 16,2 2-59-16,-2 2-52 0</inkml:trace>
  <inkml:trace contextRef="#ctx0" brushRef="#br0" timeOffset="36183.602">29965 5604 835 0,'-5'0'73'0,"3"0"-16"16,0 1-7-16,1 0-10 0,1 0 4 15,2 2-27-15,3 3-4 0,5 2 8 16,4 3 14-16,1 6 1 0,5-1 6 15,3 6-6-15,0 4-9 0,4 3 1 16,5 5-9-16,3 8 0 0,5 6-3 16,-6-6-5-16,-7-8-4 15,-7-11-3-15,-5-3 0 0,3-2-1 16,2 5-1-16,4 0-1 0,-1-3-1 16,-2-3 0-16,1-2-28 0,-2-3 2 15,-3-3-50-15,-3-2-53 0,-3-3-44 16,-5-2-40-16,-6-4-29 0,0-3-4 15,-6-2-20-15</inkml:trace>
  <inkml:trace contextRef="#ctx0" brushRef="#br0" timeOffset="36591.607">30093 5675 998 0,'0'0'160'0,"0"0"-127"0,0 0-25 16,0 0-8-16,0 0-16 0,0 0 16 16,33-20 2-16,-9 11-2 0,11-4-1 15,10-1 1-15,10-2-7 0,2-1-3 16,-1 5-18-16,-7-1 2 0,-12 6 10 16,-7 0 7-16,-8 2 3 0,-10 4 4 15,-1 0 0-15,0 1 2 0,-1 0-3 16,0 2 3-16,-1 5 4 0,-3 3 21 15,-1 3 15-15,-3 4 2 0,-2 6-1 16,-5 10-5-16,-8 10 7 0,-6 12 3 16,-5 5-4-16,-3 0 12 0,-1-7 6 15,4-9-2-15,1-4 6 0,3-10-18 16,6-8-26-16,4-7-19 0,3-2-1 16,2 0-35-16,0-3-79 0,4-4-92 15,1-4-160-15,0-4-390 0</inkml:trace>
  <inkml:trace contextRef="#ctx0" brushRef="#br0" timeOffset="59901.097">19059 6895 23 0,'0'0'272'0,"0"0"-272"0,0 0-89 0,0 0 81 16,0 0 8-16,45-67 27 15,-35 54 20-15,-2 1 21 0,0 1-4 16,0-2 26-16,2 2 14 0,-4 2-61 16,1 0-32-16,-1 1 224 0,-3-1-82 15,0 2-77-15,-1 2 3 0,-2 1-30 16,0 1-26-16,0 0-19 0,-5 2 74 15,-3 1-68-15,-3 0-10 0,-5 4-8 16,-1 1-2-16,-4 4 9 0,1 1 1 16,-1 2 1-16,2-1 3 0,5 2-1 15,0-1-2-15,4 0-1 0,4-1 0 16,2-3-3-16,4 2-1 0,1-2 1 16,6 0 2-16,2 1 2 0,6 2 0 15,3-2 4-15,4 3-2 0,1 0-2 16,1 1 1-16,2 1-1 0,-1 2 0 15,-3-1-1-15,-6 1-1 0,-5 3-1 16,-5-3-2-16,-4 0-4 0,-5 1 2 16,-7-2 6-16,-6-1 1 0,-3 0 3 15,-1-6 1-15,-5-1-5 0,2-4-19 16,0-3-23-16,5-5-25 0,1-5-37 16,2-20-51-16,6 4-105 0,2-3-140 0</inkml:trace>
  <inkml:trace contextRef="#ctx0" brushRef="#br0" timeOffset="60094.275">19234 6412 701 0,'0'0'182'16,"0"0"-141"-16,0 0-39 0,0 0 37 16,0 0 35-16,0 0-10 0,8 110-16 15,-3-80 2-15,3 1-35 0,2 0-5 16,4 5-5-16,2 4-1 0,1-3-4 15,-1-4 0-15,-4-5-38 0,0-5-53 16,-1 2-35-16,2 9-70 0,-1-8-95 16,-7-8-149-16</inkml:trace>
  <inkml:trace contextRef="#ctx0" brushRef="#br0" timeOffset="60287.57">19137 6731 958 0,'0'0'51'16,"0"0"-51"-16,0 0-5 0,0 0 5 15,0 0 55-15,0 0-21 0,0 0-5 16,0 0-7-16,238-57-19 0,-208 53-3 16,-9 2-33-16,-5 1-42 0,11-1-71 15,-6 1-102-15,1-1-164 0</inkml:trace>
  <inkml:trace contextRef="#ctx0" brushRef="#br0" timeOffset="60678.602">19571 6772 917 0,'0'0'169'16,"0"0"-169"-16,0 0 18 0,0 0-18 16,0 0 40-16,0 0 7 0,0 0 2 15,0 0-22-15,108-49-17 0,-90 42-6 16,2 0 2-16,-3 0 15 0,-1 0-4 16,-2-2-10-16,-3 2-4 0,-4 0 3 15,-3 0 2-15,-4 0-3 0,0 2-5 16,-6 0-1-16,-2 3-3 0,-6 2-6 15,-1 1 5-15,-3 6 5 0,-3 2 7 16,0 3 6-16,1 2 4 0,4 1-3 16,3 1 0-16,4-1-7 15,4 0-5-15,5-2 0 0,0-1 2 16,8-1-2-16,5-1-2 0,3-2-13 16,6-3-30-16,4-1-38 0,8-3-42 15,9-1-28-15,5-4-25 0,3-4 2 16,-9-1-31-16,-5-3-13 0,-14 4 15 15</inkml:trace>
  <inkml:trace contextRef="#ctx0" brushRef="#br0" timeOffset="60944.425">20063 6677 384 0,'0'0'215'15,"0"0"-71"-15,0 0 14 0,0 0-23 16,0 0-20-16,0 0-16 0,0 0-19 16,-84-28-29-16,75 31-21 15,2 0-15-15,1 2-2 0,3 2-2 16,1 0-1-16,2 0 1 0,0 2 1 15,5 1 1-15,0 0 2 0,3-2 2 16,1 2-3-16,2-2-5 0,0 1-1 16,3-1 1-16,1-1 4 0,2 0 1 15,-1-2 0-15,3 1-2 0,-1-2-7 16,-1 0-1-16,0 1-1 0,-3-3-3 16,2 0 0-16,-4-2-1 0,1 0-19 15,-3 0-7-15,1-2-20 0,-5-2-18 16,2-1-26-16,-3 0-38 15,-1 0-43-15,-2-4-61 0,-2 2-86 16,0-1-120-16</inkml:trace>
  <inkml:trace contextRef="#ctx0" brushRef="#br0" timeOffset="61179.664">20137 6373 731 0,'0'0'148'0,"0"0"-31"15,0 0-40-15,0 0 20 0,0 0-33 16,0 0-9-16,0 0-26 0,9-17-1 16,0 30 17-16,5 4 3 0,1 6 4 15,7 8 7-15,4 10-9 0,1 7-8 16,1-5-17-16,-10-6-9 0,-5-12-7 16,-1 0-6-16,2 6-3 0,-2 2-49 15,3-3-69-15,-4-4-64 0,0 0-104 16,-3-3-132-16</inkml:trace>
  <inkml:trace contextRef="#ctx0" brushRef="#br0" timeOffset="61791.358">19567 7192 716 0,'0'0'165'0,"0"0"-126"0,0 0 30 16,0 0-6-16,-8-3-10 0,5 3-45 15,1 3-5-15,-3 1-3 0,-1 3-1 16,-2 3 1-16,-1 1 2 0,0 1 5 16,-1 1 0-16,2 0 1 0,3-1 2 15,0-2-1-15,5 1-3 0,1-2-2 16,5 2 0-16,6-1 6 0,6-1 1 15,5 0 4-15,2 1-7 0,1-1-4 16,4 0-1-16,-3 1-2 16,-1-1 1-16,-2 1-1 0,-6 0-1 15,-4 0-18-15,-5 0 11 0,-5 1-16 16,-4 0-13-16,-2 1 13 0,-6-1 2 16,-3-2-4-16,-5 0 3 0,-1-4-32 15,-1-3-9-15,1-2-14 0,-2-9-51 16,3-3-58-16,4-2-132 0</inkml:trace>
  <inkml:trace contextRef="#ctx0" brushRef="#br0" timeOffset="61999.566">19693 7008 515 0,'0'0'98'0,"0"0"-68"0,0 0 121 15,0 0-15-15,0 0-36 0,0 0-26 16,0 0-1-16,101 122-25 0,-74-77-22 15,7 8-15-15,1 3-7 16,-3-5-4-16,-2-5-19 0,-6-12-42 16,-5-6-51-16,-4-5-24 0,-5-7-2 15,0 3-4-15,-1-2-77 0,-3-6-98 0</inkml:trace>
  <inkml:trace contextRef="#ctx0" brushRef="#br0" timeOffset="62190.369">19815 7238 902 0,'0'0'94'0,"0"0"-83"0,0 0 2 16,0 0 28-16,0 0 28 0,0 0-22 31,0 0-6-31,0 0-30 0,117-13-7 16,-91 13-3-16,1-1-1 0,0 1-41 15,0 0-56-15,-3 0-60 0,6 3-62 16,-6-2-30-16,-4 2-67 0</inkml:trace>
  <inkml:trace contextRef="#ctx0" brushRef="#br0" timeOffset="62615.39">20120 7290 777 0,'0'0'176'0,"0"0"-126"0,0 0-34 16,0 0 9-16,0 0 13 0,0 0 16 15,0 0 9-15,5 43-15 0,2-26-19 16,3 0-4-16,1-2-1 0,3-1 3 16,0 2-9-16,5-4-7 0,0-1 6 15,-1-1-5-15,2-5 11 0,-2-3-2 16,-1-2 6-16,-3-5 16 0,-1-4 1 16,-2-2-7-16,-3-3 3 0,-2-3 8 15,-5-3-7-15,-1-1-4 0,0-1-17 16,-6 1-13-16,2-1-7 0,-4 2-5 15,3 2-17-15,-2 2-9 0,0 4-17 16,4 1-16-16,-1 2-18 16,4 2-36-16,0 2-50 0,11-1-75 15,-1 4-112-15,-1-1-179 0</inkml:trace>
  <inkml:trace contextRef="#ctx0" brushRef="#br0" timeOffset="62963.903">20523 7253 301 0,'0'0'339'16,"0"0"-281"-16,0 0-54 0,0 0 120 15,0 0-40-15,0 0-2 0,0 0-36 16,60 66-5-16,-51-60-24 16,-4-1-8-16,-1-3 13 0,0-1 21 15,-4-1 14-15,0-1 26 0,-2-4 5 16,-4-4-30-16,-5-3-5 0,-2-3 6 15,-2-3 10-15,-3-3-3 0,-3-4-16 16,2-3-24-16,-1-8-15 0,1-7-6 16,4-2-2-16,6 5-2 0,3 11-1 15,4 12 0-15,2 2-1 0,0 0-8 16,4-2-10-16,2-2-4 0,5 2-2 16,3 2-1-16,5 1-4 0,3 2-5 15,2 4 3-15,3 2 1 0,1 4-8 16,1 2-28-16,1 2-33 0,0 6-41 15,0 3-38-15,10 11-68 0,-8-2-66 16,-6-1-95-16</inkml:trace>
  <inkml:trace contextRef="#ctx0" brushRef="#br0" timeOffset="63679.683">20802 6923 222 0,'0'0'433'16,"0"0"-349"-16,0-2-72 0,3 2 63 15,-1 1-43-15,2 4-8 0,3 5 40 16,3 2 16-16,2 6-28 0,4 3-16 15,3 2-6-15,-3 4-2 0,2-1-8 16,-3 1-9-16,1-1-6 0,-4 0-3 31,1-4 2-31,-4-1-4 0,-1-4 3 16,-3-2-3-16,0-4 0 0,-4-2 1 16,-1-4 10-16,-1-3 20 0,-5-2 44 15,1-2 25-15,-6-5-35 0,1-2-11 16,-6-5-1-16,2-3 5 0,-2-5-8 15,0-5-12-15,-3-7-15 0,-1-12-10 16,2-8-8-16,3-3 0 0,7 7-3 16,5 12-2-16,3 15 0 0,0 7-2 15,3 4-1-15,2 1-7 0,3-2-12 16,4-2-7-16,3 4-4 0,5 2-3 16,3 3-1-16,2 5-11 0,3 1-24 15,0 1-20-15,1 6-17 0,-4 2-32 16,2 3-52-16,0 8-94 0,-2-4-35 15</inkml:trace>
  <inkml:trace contextRef="#ctx0" brushRef="#br0" timeOffset="63865.834">20769 7146 860 0,'0'0'242'0,"0"0"-201"15,0 0 8-15,0 0 21 0,0 0-24 16,85-47-15-16,-59 36-15 0,2 0-16 16,-3 0-6-16,-2 2-42 0,-1 4-44 15,-5 0-57-15,-4 4-86 0,-7 1-131 16</inkml:trace>
  <inkml:trace contextRef="#ctx0" brushRef="#br0" timeOffset="64103.683">20371 7247 515 0,'0'0'485'0,"0"0"-301"16,0 0-126-16,0 0 68 0,0 0-45 15,0 0 12-15,0 0-13 0,0 0-16 16,169-61-45-16,-122 52-12 0,-7 2-7 15,-14 2-26-15,-11 4-68 0,-5 1-64 16,7 0-66-16,-6 1-118 0,0 2-168 16</inkml:trace>
  <inkml:trace contextRef="#ctx0" brushRef="#br0" timeOffset="65426.128">4147 8301 818 0,'0'0'213'0,"0"0"-213"0,0 0-15 16,0 0 11-16,0 0 1 0,41-33 3 16,-28 25 7-16,1-1 24 0,2 0-24 15,5-1 7-15,2-1 13 0,2 0 0 16,1 1-10-16,2 3-5 0,-1 2 1 15,-1 1-3-15,-2 4-5 0,-2 0-4 16,-7 6 0-16,-5 3-1 16,-3 3 5-16,-7 5 8 0,0 1 7 15,-10 6 1-15,-3 0-3 0,-8 2-9 16,0 1 7-16,-1 1-2 0,-1-2-6 16,2 1-5-16,5 0-3 0,3-2-29 15,6-2-54-15,5-2-50 0,2-2-47 16,17-2-57-16,0-4-39 0,2-5-94 15</inkml:trace>
  <inkml:trace contextRef="#ctx0" brushRef="#br0" timeOffset="65954.099">4440 8743 136 0,'0'0'122'0,"0"0"-119"16,0 0 44-16,0 0 23 0,0 0-26 16,0 0 19-16,1 53 14 0,-1-49 7 15,0-1-2-15,2-1 10 0,-2-1 0 16,1-1 16-16,-1 0 12 0,0 0 10 16,1 0-14-16,0-3-48 0,-1-2-40 15,3-1-17-15,-3-1 1 0,4 1 0 16,-2 2 1-16,0-1-4 0,0 2-7 15,1-2-2-15,-2 1-1 0,2 1 0 16,-2 1-4-16,0 0-8 0,1 2-16 16,-1 0-7-16,-1 3 4 0,0 1 15 15,0-1 6-15,0 1 7 0,0 1 0 16,-1 0 4-16,-3 2 0 0,-1 2 2 16,-2 0 0-16,-2 2 2 0,-1 2 1 15,-1 1 1-15,-2 1-3 0,2 1-2 16,1 2 5-16,3-2 7 0,3-1-13 15,4-1 0-15,1-4-2 0,5-2 0 16,7-2 2-16,2-3 5 0,3-2-1 16,2-1 6-16,-1-5-3 0,3-3-2 15,-6-1 0-15,2-4 1 0,-4 0-2 16,-4-1 4-16,-4 0 2 0,-5-2 4 16,-1 1 23-16,-3 0 4 0,-5 1-9 0,-4 1-18 15,-2 5-14-15,-2 1-6 0,-4 5-34 16,1 2-63-16,-10 9-50 0,3-1-93 15,7 0-196-15</inkml:trace>
  <inkml:trace contextRef="#ctx0" brushRef="#br0" timeOffset="126694.989">8338 9748 511 0,'0'0'50'0,"0"0"-18"0,0 0 15 15,0 0 64-15,0 0-69 0,0 0-1 16,0 0-5-16,31 19-24 0,-19-19-3 16,2 0 0-16,-1-2 7 0,1-1-4 15,2-4 4-15,-1-2 2 0,2-3 4 16,-1-2-3-16,-3-1-2 0,-1-3-4 16,-3 2-5-16,-4-1-3 0,-4 0-5 15,-2 2-1-15,-8 1-61 0,-6 2 62 16,-7 2 33-16,-2 3-30 0,-4 3-3 15,-1 4-1-15,2 4 1 0,1 4 2 16,3 5 7-16,4 1 0 0,2 2-3 16,6 4-6-16,2 1 0 0,5 2-2 15,4 2 4-15,3 2 2 0,7-3 0 16,4 0 4-16,6-3-4 16,6-2-1-16,7-3-3 0,8-5 0 15,8-4-15-15,2-6-21 0,-4-1-30 16,-6-7-24-16,-7-3-27 0,-8 1-68 15,-6-3-150-15</inkml:trace>
  <inkml:trace contextRef="#ctx0" brushRef="#br0" timeOffset="127510.876">8620 9652 104 0,'0'0'20'0,"0"0"42"16,-4-12-4-16,1 9 13 0,1 1 17 15,-2 0 14-15,0 1-21 0,0 0-21 16,-1 1-17-16,-2 0-3 0,2 0 0 16,-2 3-6-16,1 2 1 0,1 2-15 15,2 4-10-15,1 3-4 0,2 2 8 16,2 4-2-16,4 2 7 0,3 2 2 16,5 1 2-16,3 4 0 0,6 7-7 15,6 8 2-15,4 11-5 0,-3 2-6 16,-6-2-4-16,-7-5-2 15,-9-8-1-15,-5-2-3 0,-3-4-11 16,-2-7 10-16,-3-4 4 0,-3-7 1 16,-1 1 1-16,-2 0 3 0,-4 1 4 15,-3 3 15-15,-4-6 14 0,-1-2 9 16,-1-3-8-16,1-6 12 0,-2-5-10 16,2-2-8-16,0-8-12 0,2-7-10 15,1-3-6-15,4-5-4 0,2-3-1 16,5-2-1-16,4 0-4 0,5-1-5 15,3 0-5-15,7 2-12 0,3 0-10 16,4 2-12-16,5 0-15 0,-1 3-9 16,3 0-17-16,0 4 9 0,1 1-7 15,-1 3-34-15,5-1-33 0,-7 2-29 16,-3 4-61-16</inkml:trace>
  <inkml:trace contextRef="#ctx0" brushRef="#br0" timeOffset="127840.029">8842 9852 673 0,'0'0'9'0,"0"0"-4"16,0 0-4-16,0 0-1 0,8-18 3 15,1 9 16-15,0-1 42 0,1-2-27 16,4-1-27-16,-2-2-6 0,1 0 3 16,-3-1 13-16,-2 0 8 0,-3 2-2 15,-5 0 2-15,0-1 17 0,-5 2-7 16,-4 3-11-16,-2 3 5 0,0 3-5 16,-1 4-20-16,-3 3-4 0,0 7-7 15,-1 5 7-15,2 6 2 0,2 1 7 16,4 3 4-16,5-1-5 0,4 0-2 15,9-5-3-15,8-1 3 16,12-4 3-16,13-7-2 0,13-7-7 16</inkml:trace>
  <inkml:trace contextRef="#ctx0" brushRef="#br0" timeOffset="128031.824">9297 9281 562 0,'0'0'46'0,"0"0"32"0,0 0-78 16,0 0-1-16,0 0 1 0,0 0 15 15,0 0 17-15,15 76-5 0,0-33-19 16,7 9-6-16,4 5-2 16,3-2-16-16,-1-4-80 0,-7-16-116 15,-6-10-143-15</inkml:trace>
  <inkml:trace contextRef="#ctx0" brushRef="#br0" timeOffset="128218.757">9292 9643 828 0,'0'0'138'0,"0"0"-121"16,0 0-7-16,0 0-10 15,0 0 0-15,0 0-1 0,0 0 1 16,0 0-1-16,156-157 0 0,-107 143-37 15,4 3-70-15,-2 4-40 0,-14 3-80 16,-10 2-124-16</inkml:trace>
  <inkml:trace contextRef="#ctx0" brushRef="#br0" timeOffset="129064.504">10247 9603 400 0,'0'0'8'0,"0"0"-8"16,0 0 22-16,0 0 39 0,0 0-15 15,0 0-9-15,71 101-15 0,-59-80-13 16,1 0-8-16,-4-3 0 0,-1-3 0 15,0-2-1-15,-4-4 0 0,-2-3 0 16,-1-3 5-16,-1-3 62 0,-1-2 94 16,-3-5-50-16,-4-3-49 0,0-5-6 15,-2-4 8-15,1-2 0 0,-2-2-15 16,5-3-29-16,1-1-13 0,3-1-5 16,2 2 1-16,7 1-3 0,2 1-1 15,5 3 1-15,2 3 5 0,3 3 0 16,1 1 4-16,1 5-3 0,3 3-3 15,1 2 0-15,0 3-1 0,2 1-1 16,-1 0-1-16,0 4 1 16,0-1 0-16,0 1-2 0,0-1 1 15,-4 2-4-15,-2-2-4 0,-4 0 1 16,-4-1-2-16,-6-1-2 0,-3 1-5 16,-3-2 7-16,-2 2 9 0,-4 1 1 15,-4 0 1-15,-4 2 5 0,-2 1 5 16,-3 2-4-16,2 2 1 0,0 0 1 15,2 0-2-15,5 0-8 0,5-1-1 16,3 2-2-16,3-1 0 0,8 1-8 16,6-2-28-16,7 0-39 15,10-3-29-15,10-2-43 0,11-4-58 16,1-4 61-16,-3-4 9 0,-7-1 6 16,-11-1-6-16,-9 2 79 0,-5 1 59 15,-1-1 0-15,-1-1 0 0,2-1 2 16,-2-1 5-16,-5 0 29 0,-6 3 47 15,-6 1 56-15,-2 2 33 0,-8 2-4 16,-2 2-17-16,-2 1-46 0,-3 1-43 16,-2 5-15-16,3 2-11 0,-1 1-10 15,4 3-10-15,3-2-4 0,5 2-1 16,5-1-7-16,2-1-1 0,6 2 0 16,5-2-3-16,4-1-6 0,2-1-24 15,3-3-13-15,2-1-30 16,1-4-51-16,-1-1 4 0,0-6 3 15,6-10-21-15,-7 0-73 0,-3-1-76 0</inkml:trace>
  <inkml:trace contextRef="#ctx0" brushRef="#br0" timeOffset="129233.349">11203 9270 318 0,'0'0'26'0,"0"0"85"16,0 0-24-16,-16-51 13 0,14 47-22 0,0 4-28 0,1 3-38 0,-2 7-10 15,1 5 17-15,0 5 30 0,2 5-10 16,0 4-23-16,3 3-13 0,7 4-3 15,8 8-8-15,8 5-58 0,3-3-104 16,-6-14-69-16,-3-13-107 0</inkml:trace>
  <inkml:trace contextRef="#ctx0" brushRef="#br0" timeOffset="129623.985">11512 9504 576 0,'0'0'126'0,"0"0"-36"0,0 0-28 15,0 0 10-15,0 0-48 0,0 0-24 16,0 0 39-16,0 0 10 0,0 0-23 16,-14 40-11-16,20-24-9 0,2-2-3 15,2-2-1-15,1-2 3 0,2 0-1 16,0-5-2-16,1-2 1 0,0-2 3 16,1-1 0-16,-2-4 3 0,1-3-3 15,0-1 3-15,-3-1 2 0,2 0-6 16,-3-2-3-16,2 2-2 0,-1-2-2 15,0 3 1-15,2 0 1 16,-1 1 0-16,2 2-3 0,-1 3 1 16,1 2-2-16,2 3 1 0,0 8-1 15,2 3 4-15,-1 7 0 0,-1 3 1 16,1 12-1-16,-4 10 2 0,-2 11 2 16,-5 6 1-16,-6-1 4 0,-13-3 0 15,-3-5 5-15,-7-2 1 0,-5-6 10 16,-2-5-6-16,5-12-8 0,6-11 0 15,4-6 7-15,4-5 9 0,-3-2 2 16,2-1 1-16,-1-4-2 16,0-5 6-16,2-6-34 0,1-4-26 15,1-6-55-15,2-5-55 0,5-21-54 16,2 6-119-16,1 2-116 0</inkml:trace>
  <inkml:trace contextRef="#ctx0" brushRef="#br0" timeOffset="130155.239">12746 9515 755 0,'0'0'14'15,"0"0"-8"-15,0 0-6 0,1-40 0 16,6 39-5-16,2 3 4 15,5 9 1-15,2 6 27 0,4 6 10 16,4 7 12-16,6 8-7 0,5 10-8 16,5 5-24-16,-5-6-1 0,-8-9-3 15,-9-13-3-15,-7-6 1 0,1 0-3 16,-2-1-1-16,-1-1 2 0,-5-6-2 16,-2-4 0-16,-2-4 7 0,-6-3 22 15,-4-4 36-15,-4-7-26 0,-3-7-17 16,-7-9 4-16,-5-10 3 0,-2-12 13 15,0-4-2-15,6-2-18 0,9-1-13 16,6 1-9-16,7-4-2 0,4 1-2 16,10 3-8-16,5 6 0 15,3 13-8-15,0 11 10 0,-2 11 4 16,2 5 1-16,10 2-3 0,8 2-18 16,0 4-53-16,-5 2-44 0,1 17-73 15,-12-3-45-15,-5 4-88 0</inkml:trace>
  <inkml:trace contextRef="#ctx0" brushRef="#br0" timeOffset="130563.431">12941 9686 701 0,'0'0'12'0,"0"0"36"0,0 0-47 16,0 0 2-16,0 0 0 15,0 0 5-15,109-24 26 0,-75 15-24 16,4-1-6-16,8 1-1 0,1 0 20 15,-5 1 1-15,-13 4 8 0,-13 1-6 16,-10 3 5-16,-1 0-21 0,-2 1-9 16,-2 4 8-16,-2 4 34 0,-7 5 11 15,-4 3-2-15,-4 3-15 0,0 1 9 16,-2 1-27-16,4 1-14 0,2-3 11 16,4-1-11-16,6-1-2 0,2-3-1 15,5-1-1-15,6-2 1 0,5-2 6 16,5-3-2-16,1-3-1 0,4-4 3 15,1 0-3-15,-2-5 1 0,-1-2-2 16,-6-3 1-16,-2-3 0 0,-7 1 1 16,-4-2 2-16,-5-3-4 0,-3 1-2 15,-6-2-2-15,-6-2 0 0,-1 2-4 16,-4-1-1-16,2 3-10 0,-2 0-18 16,4 2-17-16,2 0-25 0,4 3-24 15,2-1-35-15,6 2-21 0,10 0-37 16,2 3-59-16,3 1-22 0</inkml:trace>
  <inkml:trace contextRef="#ctx0" brushRef="#br0" timeOffset="130799.479">13570 9635 182 0,'0'0'84'16,"0"0"13"-16,0 0-32 0,0 0 12 31,0 0 7-31,0 0 3 0,90 87-18 16,-82-77-9-16,-4-3 3 0,-1-2 32 15,-3-3-15-15,0-2 39 0,-5-2 24 16,0-5-47-16,-4-3-35 0,1-3-5 16,-1-4 12-16,2-3-4 0,0-1-26 15,5-2-24-15,2 1-10 0,3 3-4 16,6 1-5-16,3 2-12 0,4 2-24 16,4 3-25-16,3 4-27 15,4 2-44-15,2 3-54 0,15 2-83 16,-5 0-135-16</inkml:trace>
  <inkml:trace contextRef="#ctx0" brushRef="#br0" timeOffset="131330.731">15177 9676 327 0,'0'0'76'0,"0"0"-1"15,0 0 27-15,0 0-18 0,-73-34-4 16,48 31-23-16,-12 3 19 0,-7 8-9 16,-5 8-10-16,6 2-13 0,12 1-12 15,13-5-15-15,10 0-6 0,3 1 0 16,3 2-8-16,4 0-2 0,11-3 1 16,9-5 2-16,14-4 1 0,18-5-5 15,16-7-13-15,7-8-27 0,-6-5-29 16,-11-4-18-16,-13-1-19 0,-11-3-29 15,-7-1-46-15,-10 5-32 0,-7 5-20 16</inkml:trace>
  <inkml:trace contextRef="#ctx0" brushRef="#br0" timeOffset="131658.796">15363 9364 34 0,'0'0'70'0,"0"0"12"0,0 0-45 16,0 0 40-16,0 0 25 0,0 0-6 16,0 0 18-16,0 0-69 0,-83-158-28 15,81 171 15-15,0 7 32 0,2 6 10 16,0 10-7-16,5 9-9 15,7 9-13-15,3 1-7 0,5-6-6 16,3-7 2-16,1-12 0 0,-4-6-3 16,0-6-1-16,-1-2-3 0,10 6-1 15,8 1-10-15,10 2-9 0,-2-6 5 16,-9-8-9-16,-11-7 3 0,-12-4-2 16,-4-2 2-16,-1-3 0 0,-1-4 2 15,1-4-4-15,-5-3-4 0,-3-3-3 16,-3-4-8-16,-6 0-11 0,-2-1 7 15,-2 2 6-15,-2 4 0 0,1 1 2 16,0 8 1-16,2 3-1 16,2 5-1-16,0 2 1 0,2 5 1 15,1 3-1-15,4 4 7 0,1 1 0 16,2 1 0-16,6 2 0 0,5-2 2 16,5 0-2-16,4-1-16 0,5-2-81 15,8-1-63-15,13-3-62 0,-8-2-32 16,-2-3-82-16</inkml:trace>
  <inkml:trace contextRef="#ctx0" brushRef="#br0" timeOffset="131908.767">15970 9463 627 0,'0'0'75'0,"0"0"-67"16,0 0 21-16,0 0 10 15,0 0 0-15,0 0 6 0,-95 4 11 16,92 3-35-16,3 0-9 0,9 2 7 15,4 2 13-15,7 1 7 0,3 0 1 16,6 2-9-16,6 3-13 0,-4-1-12 16,-1 1 0-16,-3 1 0 0,-5-3-2 15,2 2-1-15,-4 0-2 0,-4-2 1 16,-4-3-2-16,-2-2-6 0,-4-2-15 16,-2-3-27-16,-1-3-18 0,-3-2-40 15,0-4-14-15,-4-5-75 0,0-1-144 16</inkml:trace>
  <inkml:trace contextRef="#ctx0" brushRef="#br0" timeOffset="132111.883">16105 9171 480 0,'0'0'75'0,"0"0"22"0,0 0-56 16,0 0 34-16,0 0 24 0,0 0-28 15,0 0-1-15,90 75-3 0,-67-31-13 16,3 10-19-16,3 5-17 0,-2-1-9 15,-2-6-6-15,-4-8-3 0,0-4-13 16,0-5-53-16,-5-7 2 0,-4-5-17 16,-5-6-44-16,-1 2-28 15,-3-3-52-15,-3-3-89 0</inkml:trace>
  <inkml:trace contextRef="#ctx0" brushRef="#br0" timeOffset="132286.128">16157 9499 770 0,'0'0'103'0,"0"0"-4"0,0 0-76 16,0 0 21-16,0 0-40 0,0 0 3 15,0 0-7-15,0 0 0 0,0 0-3 16,157-24-42-16,-111 31-35 0,-2 0-22 16,-12-1-49-16,-1 0-44 0,-13-1-68 15</inkml:trace>
  <inkml:trace contextRef="#ctx0" brushRef="#br0" timeOffset="132536.65">16537 9582 274 0,'0'0'117'0,"0"0"-39"16,0 0 15-16,0 0-19 0,0 0-3 15,0 0-15-15,0 0-2 16,0 0 15-16,4 68 5 0,-3-67 10 16,0-1 11-16,-1 0 21 0,1-2-1 15,-1-3-38-15,1-3-30 0,0-2 1 16,0-2-1-16,2-1-15 0,1-2-17 15,1 0-9-15,1 0-4 0,1-1-2 16,2 3-1-16,3 1 1 0,-1 1-2 16,4 1-17-16,-1 3-20 0,4 2-12 15,0 1-19-15,-1 3-20 0,2 0-26 16,0 1-11-16,1 0-21 0,4 1-69 16,-3 1-67-16,-3-1-153 0</inkml:trace>
  <inkml:trace contextRef="#ctx0" brushRef="#br0" timeOffset="132833.608">16820 9532 596 0,'0'0'145'0,"0"0"-123"0,0 0 26 15,0 0-17-15,0 0 42 0,0 0 25 16,0 0-16-16,-4 36-23 0,8-25-12 15,2 0-11-15,3 1-1 0,1 0-10 16,3-1 5-16,5 1-16 0,3 0 22 16,1-4-16-16,9 0-2 0,8-4 20 15,5-2-5-15,2-2-5 0,-5-3-3 16,-11-2-9-16,-9 0-7 0,-10 0 1 16,-1-1 1-16,-3-2 1 0,1-2 3 15,-3-4-5-15,-3 0-10 0,-2-2-2 16,-6-1-43-16,-4 0-42 0,0-1-31 15,1 2-33-15,1-2-12 0,1 1-25 16,7-1-40-16,0 4-69 0</inkml:trace>
  <inkml:trace contextRef="#ctx0" brushRef="#br0" timeOffset="133067.959">17312 9399 580 0,'0'0'222'15,"0"0"-43"-15,0 0-126 0,0 0 11 16,0 0-43-16,0 0 27 0,0 0 0 16,-55 64 4-16,50-49-26 0,5 2-13 15,0 0-5-15,6-1 2 0,3-1-7 16,3-1 3-16,5-3-4 0,-1 0-2 16,6-3-16-16,2-2-25 0,4-3-11 15,7-3-13-15,6-2-50 16,-3-3-48-16,-7-3-33 0,-2-6-48 15,-12 2-40-15</inkml:trace>
  <inkml:trace contextRef="#ctx0" brushRef="#br0" timeOffset="133239.866">17509 9167 420 0,'0'0'124'0,"0"0"-87"16,0 0 30-16,0 0-38 0,0 0-22 15,0 0 25-15,0 0 72 0,0 0-27 16,26 69-12-16,-14-38-13 0,4 8-11 15,6 4-22-15,5 8-9 0,2 0-7 16,1-6-2-16,-5-10-1 16,-6-13-23-16,-2-6-10 0,-3-2-21 15,2 2-46-15,-3 0-39 0,1 3-56 16,-8-5-107-16</inkml:trace>
  <inkml:trace contextRef="#ctx0" brushRef="#br0" timeOffset="133427.363">17565 9429 765 0,'0'0'117'16,"0"0"8"-16,0 0-94 0,0 0 36 15,0 0-62-15,0 0 16 0,0 0 15 16,0 0 10-16,79-14-34 0,-53 19-10 16,1 0-2-16,2 0-6 0,1 0-35 15,-2 0-44-15,8-2-72 0,-7 0-119 16,-5-3-195-16</inkml:trace>
  <inkml:trace contextRef="#ctx0" brushRef="#br0" timeOffset="133583.649">17971 9467 1013 0,'0'0'172'16,"0"0"-126"-16,0 0 13 0,0 0-3 15,0 0-47-15,0 0-5 16,0 0 4-16,0 0-1 0,28 88-1 15,-14-79-6-15,1-4-9 0,2 0-30 16,-2-3-72-16,5-2-82 0,-6-4-140 16,-3-1-202-16</inkml:trace>
  <inkml:trace contextRef="#ctx0" brushRef="#br0" timeOffset="133679.244">17972 9322 482 0,'0'0'23'0,"0"0"-23"0,0 0-163 15,0 0-51-15</inkml:trace>
  <inkml:trace contextRef="#ctx0" brushRef="#br0" timeOffset="134008.902">18285 9358 428 0,'0'0'180'0,"0"0"-28"15,0 0 13-15,0 0-45 0,0 0-38 16,0 0-14-16,0 0-13 15,0 0-10-15,0 0-22 0,-41 85-6 16,41-70-7-16,4 1-3 0,3-1 6 16,2 0-10-16,3-1 1 0,3-1-4 15,2-2-9-15,3-2 8 0,2-3-1 16,0-4 2-16,-3-1 2 0,0-1 1 16,-5-3 2-16,-5-3 3 0,-4-2 26 15,-5-3 33-15,-3-3-2 0,-8-1-29 16,-5-3-10-16,-4 0-7 0,-5-2 1 15,0 2-14-15,0 3-6 0,0 2-1 16,3 3-14-16,4 1-27 0,3 3-14 16,7 1-15-16,5 3-15 0,3 0-25 15,4 0-60-15,22 1-64 0,-4 0-75 16,4-2-55-16</inkml:trace>
  <inkml:trace contextRef="#ctx0" brushRef="#br0" timeOffset="134308.991">18530 9338 450 0,'0'0'274'0,"0"0"-124"0,0 0-100 16,0 0 5-16,0 0-33 0,0 0 21 16,0 0 5-16,38 79 4 0,-32-64-22 15,1-1-14-15,-1 0-9 0,0-3-3 16,-1-2-1-16,-2-3 12 0,-1-3-6 16,-1-1-2-16,1-2 1 0,-2 0 12 15,1-1 17-15,3-4 13 0,-2-1-37 16,3-2 1-16,0-2 25 0,2-2 3 15,2-1-15-15,3-1-16 0,3 1-6 16,4 1 4-16,-1 2 7 0,3 4 13 16,0 3 10-16,-2 3 9 0,0 7 0 15,-2 3 1-15,-1 6-9 0,-3 2-14 16,1 3-7-16,-5 2-12 0,-1 0-2 16,2 0-2-16,-2-1-3 0,0-1-8 15,-2-2-48-15,0 0-94 0,-1-2-44 16,-3-5-245-16,0-4-285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47:06.7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17445 10908 872 0,'0'0'0'0,"0"0"-131"16,0 0 67-16,0 0 60 0,0 0 4 16,0 0 5-16,0 0 4 0,213 17-7 15,-153 8 1-15,-3 9-3 0,-10 4 11 16,1 8 4-16,2 7-10 0,-2 8 4 15,4 5-2-15,0 7 10 16,3 8-3-16,2 5-2 0,-1 6 2 16,0 3-3-16,-2-1 7 0,-7-1 7 15,0-1 5-15,-5-1 4 0,-4 0 7 16,-6 3 35-16,-7 2-33 0,-7 0 5 16,-8 1 3-16,-7 0-17 0,-4 2-26 15,-14-1 1-15,-8 0-4 0,-4-8 3 16,0-5 13-16,1-6-21 0,6-3-35 15,3-5-31-15,4-7-39 0,7-12-3 16,3-18-47-16,2-13-81 0,1-15-154 16</inkml:trace>
  <inkml:trace contextRef="#ctx0" brushRef="#br0" timeOffset="1498.892">19453 11458 206 0,'-6'0'38'0,"1"0"-22"0,-1-3 13 16,1 1-22-16,0 0 3 0,1 2 22 16,1-1 7-16,1 1 8 0,-2-2-4 15,3 2-2-15,-2-1-4 0,-1 1 6 16,1 0 0-16,1-1-1 0,-1 1-4 16,2 0-10-16,-3-1 1 0,3 0-3 15,-2 0 4-15,-1 1 1 0,2-2 3 16,0 1 3-16,1 1-7 0,-1-1-4 15,1 0-5-15,1 1-9 0,-1 0-6 16,1 0-3-16,0 0-2 0,0 0-1 16,-1 0 2-16,1 0-1 0,0 0-1 15,0 0 2-15,0 0 0 0,0 0 4 16,0 0 0-16,0 0-2 0,0 0 1 16,0 0-3-16,-2 0 1 0,2 0 2 15,0 1-2-15,0-1 1 0,0 3-4 16,0 2-3-16,4 5 1 0,3 4 2 15,3 5 0-15,2 7 5 0,4 8 0 16,2 8-2-16,2 6-2 0,-5 1 0 16,0-5-1-16,-7-10 1 0,-3-10-1 15,0-5 1-15,-1-3-1 0,-1 3 1 16,2 0-1-16,-3 2 4 0,1-5 10 16,-3-3 3-16,0-5 11 15,0-3 0-15,0-3 3 0,0-2 5 16,-5-6 6-16,-3-6-17 0,-4-9-16 15,-10-17-5-15,-4-18-4 0,-11-19 0 16,3-9-6-16,4 1-23 0,4 4 19 16,11 9 6-16,2 4 4 0,3 3-12 15,6 6-1-15,2 6-8 0,2 8 14 16,0 5 3-16,2 8 3 0,0 8 1 16,1 6 0-16,2 5 0 0,2 2 0 15,3 2-5-15,3 2-7 0,5 7 0 16,6 8 3-16,11 12 7 0,9 12 2 15,12 14 0-15,1 3 0 0,-2-2-2 16,-8-8-7-16,-4-11-10 0,-4-5 14 16,1-5 5-16,-3-4 0 15,1-3 4-15,-4-4-2 0,-7-2 6 16,-7-4 3-16,-4-3 1 0,-5 0 4 0,1-7 2 16,0-5 7-16,-1-7 5 0,-3-16-1 31,-5-18-14-31,-3-19-15 0,-5-8-19 15,-9-2-42-15,-2 8 61 0,-3 6 1 16,4 6 11-16,2 5-12 0,5 7 0 16,4 11-4-16,0 11 0 0,4 11 4 0,0 7 2 15,-4 4 9-15,4 2-1 0,0 4-6 16,0 0-4-16,4 8-14 0,0 8 14 16,6 16 6-16,9 17 5 0,0 22 1 15,5 10-3-15,-2 2-6 0,-6-5-1 16,-1-10-2-16,0-2-1 0,2-7-28 15,1-7-29-15,2-9-38 0,4-7-76 16,-5-13-131-16,-4-9-179 0</inkml:trace>
  <inkml:trace contextRef="#ctx0" brushRef="#br0" timeOffset="1842.619">20458 10893 1061 0,'-3'8'131'0,"-2"5"-113"0,0 8-18 16,-1 11-2-16,4 13 1 0,-2 11 1 15,2 3 2-15,0-6-2 16,2-9-4-16,0-13-2 0,0-9 4 16,4-6 0-16,2-5-9 0,3 2-8 15,4-1-1-15,4-2 7 0,4-4 13 16,1-6 11-16,3-3 8 0,0-7 9 15,1-8-3-15,-1-10 7 0,-4-13 9 16,-7-10 4-16,-10-6 2 0,-10 2-1 16,-11 3-1-16,-8 7-11 0,-2 4-12 15,4 9-12-15,0 9-10 0,4 8 0 16,-5 1-27-16,-10 1-16 0,-9 0-28 16,2 4-31-16,10 4-31 0,10 4-44 15,6-1-68-15,1 0-105 16</inkml:trace>
  <inkml:trace contextRef="#ctx0" brushRef="#br0" timeOffset="2308.621">20785 10968 1059 0,'0'0'49'16,"0"0"27"-16,0 0-48 0,0 0-4 15,0 0-9-15,0 0 1 0,0 0-12 0,120 125 3 16,-112-117-6-16,-5-4 0 0,-3-4 6 15,0 0 14-15,-2-8 18 0,-4-6-16 16,-5-14-12-16,-8-15-3 0,-5-15-8 16,1-7 0-16,3 5-1 0,5 10-6 15,8 18 0-15,3 10-7 0,4 8-5 16,0 4 14-16,0 1 5 0,0 2 3 31,4 4-3-31,3 3-12 0,4 5 3 16,1 8 9-16,7 5 8 0,2 1 0 15,4 4-4-15,0-1-4 0,1 0-1 16,1-2 1-16,3-1 0 0,6-2 1 16,7-3 2-16,7-6 3 0,4-4-4 15,-7-8 0-15,-5-9 2 0,-12 1 2 16,-7-2-1-16,-6 0 6 0,-5 0 14 16,3-6 4-16,-2-6-3 0,-2-9-6 15,-9-10-9-15,-8-7-11 0,-9 1-2 16,-2 11-7-16,1 16-7 0,4 12-9 15,0 7-7-15,1 5 9 16,-1 5 9-16,-1 8 14 0,4 6 16 16,4 6 6-16,2 0 1 0,3 0 3 15,8-2-11-15,6-2-15 0,6-6-2 16,4-5-47-16,14-3-44 0,11-6-74 0,13-6-86 16,-10-4-101-16</inkml:trace>
  <inkml:trace contextRef="#ctx0" brushRef="#br0" timeOffset="4831.806">22428 10153 92 0,'-1'0'187'0,"1"0"-127"16,-2 0 13-16,2-2-6 0,-3-2-7 15,3-1 3-15,-2-2-9 0,-1-2-14 16,3-3 27-16,-3-1-7 0,3-2-15 16,-2-2-17-16,-1-2-4 0,-3-2 6 15,1-1-21-15,-3-1-7 0,-2-2 0 16,-2 2 0-16,-1 0-2 0,-2 3-2 15,2 3 2-15,-4 3 0 0,4 3 0 16,0 3 4-16,-1 4 1 0,3 2 3 16,-3 2-4-16,3 3 8 0,-2 6-8 15,0 4 0-15,2 4-3 0,-3 5 2 16,3 11 2-16,-3 11 2 16,6 14 3-16,3 6 1 0,5 0 1 15,7-2-5-15,5-6 0 0,1 0-5 16,7-1-1-16,1-3-1 0,3-8 0 15,1-11-1-15,-6-10-8 0,-2-8-9 16,4-6 1-16,1 0 3 0,5-3 1 16,6-3 10-16,-4-3 3 0,2-7 2 15,-1-5-1-15,-3-5 3 0,-2-5-2 16,-1-4-2-16,-8-2 0 0,-2-6 4 16,-8-7 4-16,-6-4 10 0,-6 0 0 15,-4 13-1-15,1 8 1 0,3 14-8 16,1 3-4-16,-3 2-5 0,-1 2-1 15,2 3 0-15,-1 2-1 0,2 9-2 16,1 4 3-16,1 4 3 0,4 3 8 16,7 2 3-16,3 0-2 0,3-1-1 15,7-3-8-15,4-4-2 0,1-2-1 16,5-5-7-16,0-4 1 16,8-5 4-16,3-3 2 0,5-10 6 15,-5-3 16-15,-11 0 35 0,-11 2 9 16,-8 1-7-16,0-2-17 0,-2-2-10 15,-4-3 2-15,-5-1-1 0,-5-1-7 16,-10-1-1-16,-1 1-8 0,-6 1-13 16,-2 3-4-16,-4 2-2 0,1 6-5 15,-3 3-13-15,3 3-3 0,0 2 1 16,2 2-11-16,3 0-11 0,7-1-16 16,6 0-27-16,6-3-34 0,9-5-64 15,7-2-119-15,-1 1-128 0</inkml:trace>
  <inkml:trace contextRef="#ctx0" brushRef="#br0" timeOffset="5006.586">23115 10115 1036 0,'0'0'52'16,"0"0"24"-16,18 75-69 0,-10-29 8 15,4 7-12-15,-2 3-3 0,-5-4 0 16,1-6-2-16,-3-6-49 0,0-2-42 15,-1-8-31-15,-1-8 8 0,-1-6-21 32,0 1-3-32,0-4-81 0,-1-3-33 0</inkml:trace>
  <inkml:trace contextRef="#ctx0" brushRef="#br0" timeOffset="5244.522">22958 10142 548 0,'0'0'25'0,"0"0"79"16,0 0-100-16,0 0-4 0,0 0 20 16,0 0 39-16,0 0 15 0,0 0-2 15,165-261 0-15,-138 249-13 0,6 3-12 16,-1 5 4-16,-2 4-11 0,-3 3-12 16,-5 6-14-16,-5 6-14 0,-7 3 0 15,-4 3-3-15,-6 3-3 0,-3-1-4 16,-6 1-16-16,-3-3-11 0,-3-2-21 15,-1-5-51-15,-5-8-67 0,4-4-69 16,6-3-160-16</inkml:trace>
  <inkml:trace contextRef="#ctx0" brushRef="#br0" timeOffset="5691.42">23545 9640 736 0,'0'0'80'0,"0"0"41"15,0 0-55-15,0 0 31 0,0 0-40 16,0 0-16-16,0 0-1 0,0 0-8 16,-71 213-20-16,68-198-12 0,3 0-1 15,0-4-11-15,6-3-3 0,5-4-4 16,5-4 5-16,3-3 4 0,0-7 9 16,3-5 1-16,2-4 5 0,-2-5-2 15,-3-1 2-15,-2-4 2 0,-4-1 9 16,-1 0 5-16,-5 1-1 0,-1 2-5 15,-4 4 3-15,-2 3-2 0,0 6-11 16,-2 2-5-16,-1 4 0 0,3 3 0 16,-2 1 1-16,2 4-1 0,0 0-14 15,4 7-21-15,2 7 22 0,8 5 5 16,5 15 5-16,11 15 3 0,7 19 0 16,3 11 1-16,0 4 2 0,-8-2-3 15,-5-8-3-15,-7-6-23 0,-6-6 2 16,-4-9 16-16,-7-7 8 0,-6-6 12 15,-2-10 28-15,-3-7 0 0,0-6-13 16,-4-6 9-16,-1 0-10 0,-4-2 28 16,-4-5 9-16,1-5 2 0,-1-11-28 15,0-6-37-15,-2-13 0 0,2-13-37 16,5-7-13-16,7-3-23 0,8 5-33 16,4 7-50-16,6 15-94 0,-3 7-158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52:25.10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4420 4849 526 0,'-4'-3'8'0,"2"-1"24"16,-1 0 17-16,1 1-20 0,0 0 28 15,1 1-11-15,-2 0-2 0,3 1-20 16,0 0 2-16,-1 1 0 0,0 0-2 0,0 0-5 15,1 0-7-15,-1 0-5 0,1 2-4 16,0 3-1-16,0 5 1 0,0 3 8 16,0 4 10-16,4 6 4 0,0 12-1 15,2 15-8-15,4 18-5 0,-2 12 5 16,0 5 3-16,-1 3 0 0,0-5 4 16,-1-1-6-16,1-4-1 15,-2-7-8-15,-1-11-4 0,-1-7 5 16,1-11 8-16,-2-11 5 0,-1-8-8 15,2-7-7-15,-2-6-4 0,1 2-3 16,0-2-3-16,0 1-38 0,-1-7-48 16,-1-4-55-16,-3-1-57 0,-1-5-126 15</inkml:trace>
  <inkml:trace contextRef="#ctx0" brushRef="#br0" timeOffset="1080.708">4498 4714 622 0,'0'0'186'15,"0"0"-167"-15,0 0 6 0,0 0-25 16,0 0-23-16,11 0 23 0,1 0 0 16,3-1 3-16,4-1-3 15,4 0 11-15,4-1 2 0,10-3 2 16,10-1-5-16,12-4-5 0,5 3-2 16,0-1 0-16,-2 3 2 0,-4-2 0 15,3-2 3-15,4 0 2 0,-1 1 1 16,2-1 5-16,-2 0 0 0,1 0 6 15,-5 3 1-15,0 2-1 0,-5 1 1 16,-2 2-5-16,-3 2-1 0,-3 0-3 16,-5 7-4-16,-6 1-2 0,-7 2 1 15,-8 1-5-15,-5 0-1 0,-3 0 1 16,2 7 1-16,2 3-2 0,0 7-3 16,-3 1 0-16,0 8 0 0,-1 8-2 15,1 6-1-15,-1 5-3 0,0-3 5 16,0-2-1-16,-1-2 2 0,2 1 0 15,3 1 1-15,-1-1 0 0,0-1-1 16,0-2 1-16,-1-4 0 0,0 0 0 16,-1 0 0-16,-1-3 2 0,-3 1-1 15,-2 0-1-15,-2-3 2 16,-4 1-1-16,-2-3-1 0,-4-1 0 16,-3-8 2-16,-1-6-1 0,-1-6 0 15,-3 0-1-15,-6 1 2 0,-6 2-1 16,-12 2-2-16,-13-4-4 0,-16-1-5 15,-8-2 3-15,-2-7 6 0,0-2 0 16,5-2 1-16,-2-2-1 0,-2 0 0 16,-1 1 0-16,0-1 0 0,-3 0 4 15,3 0 2-15,3-2 6 0,0-1-6 16,6 0-3-16,4-1-3 0,6 2 0 16,5 1-7-16,6-2-13 0,7 2-22 15,10 0-29-15,5 0-50 0,10-1-80 16,5-1-152-16</inkml:trace>
  <inkml:trace contextRef="#ctx0" brushRef="#br0" timeOffset="2924.781">5775 5226 325 0,'3'-5'13'16,"2"1"-13"-16,1-2 5 0,1 1-5 16,3-1 5-16,-2 2 9 0,0-1 8 15,0-1-9-15,3 1-6 0,-1 2 10 16,-1 0-2-16,5 1 10 0,-2 1-6 16,1 0-2-16,2 1-2 0,3 0-3 15,-1 0-4-15,2 0 5 0,2 0-5 16,3 1-1-16,1 1-2 15,2 0 1-15,7 1 10 0,8-1 4 16,10 0 4-16,4 0 0 0,-1-1-2 16,0-1-3-16,-1 0 3 0,4-1 5 15,3-1 0-15,2-1 5 0,4 1-3 16,4-2 1-16,3-2-3 0,5-2-6 16,3-2 4-16,3-3 2 0,1 2-1 15,1-1-6-15,-1 2 1 0,2 1 2 16,2 0 6-16,0-1 0 0,-2 0-7 15,-4 2-3-15,-5 1-3 16,-4 0-7-16,-5 2-9 0,-6-2 0 16,-5 1 0-16,-7 2-4 0,-8 0-25 15,-7 2-25-15,-8 1-28 0,-10-1-38 16,-7 1-31-16,0-3-22 0,-3 0-51 16,-3-1-19-16</inkml:trace>
  <inkml:trace contextRef="#ctx0" brushRef="#br0" timeOffset="3224.425">8038 4785 556 0,'0'0'224'0,"0"0"-204"0,0 0 12 16,0 0-25-16,0 0-7 0,-11-5 0 15,11 9-2-15,0 6 2 0,3 3 2 16,1 3 24-16,2 4-11 0,3 4 4 16,2 2 2-16,4 8-7 0,6 10 5 15,3 7 1-15,-2 2-1 0,-1-6-6 16,-3-6 0-16,-8-13-6 0,-1-5-3 16,-3-5 0-16,0-2-3 0,0 0 2 15,-1 2-3-15,0-2-7 0,-1-2-32 16,-2-5-17-16,0-4-23 0,-2-3-29 15,0-2-7-15,-2-16 17 0,-2 0-110 16,-1-3-83-16</inkml:trace>
  <inkml:trace contextRef="#ctx0" brushRef="#br0" timeOffset="3599.415">8098 4735 816 0,'0'0'47'15,"0"0"-36"-15,0 0 26 0,0 0 1 16,0 0-11-16,0 0-27 0,0 0-5 16,0 0-17-16,-5-15 17 15,15 23 5-15,5 6 1 0,2-1-1 16,4 2 3-16,5 0-1 0,2 2 0 16,3-1-2-16,7 3 4 0,6 1-2 15,6 3-1-15,-1 0 1 0,-3-2 7 16,-5-3 7-16,-5-1-4 0,-2 0 2 15,-6-1 1-15,-8-4-4 0,-5-1-7 16,-3 1-4-16,-1 3-1 0,-1 2-1 16,-3 5 2-16,-7 3 1 0,-5 0 2 15,-10 1 4-15,-7 1 3 16,-11 3 3-16,-10 2 0 0,-5 0 1 16,-4-1 4-16,5-6-3 0,6-5-3 15,6-1-7-15,-1-5-1 0,2-2-3 16,6-1-1-16,8-5 1 0,6-2-1 15,3-1-6-15,1-2-13 0,2 0-17 16,0-1-43-16,8-5-74 0,0-2-127 16,7-4-260-16</inkml:trace>
  <inkml:trace contextRef="#ctx0" brushRef="#br0" timeOffset="4274.908">8937 4632 506 0,'0'0'125'15,"0"0"-121"-15,-7-34 20 0,6 23 32 16,1 5 1-16,0 1-8 0,0 3 0 15,0 2-40-15,0 2-9 0,0 7-8 16,1 8 8-16,3 14 25 0,0 18 6 16,4 18-5-16,2 12-10 15,-1 3 0-15,1-1 3 0,-1-5-4 16,-1 1 0-16,-1 1 1 0,-1-2-1 16,0-1 1-16,-3-5 8 0,-1-2 6 15,2-5 1-15,-1-2-11 0,-1-3-8 16,0-5-2-16,0-6-5 0,0-6-2 15,-1-9-1-15,0-8-2 0,0-8-3 16,0-3-29-16,0 0-29 0,-1-3-18 16,1-2-16-16,0-5-25 0,-1-3 32 15,0-7 25-15,-6-23-52 0,1 2-78 16,-2-4-63-16</inkml:trace>
  <inkml:trace contextRef="#ctx0" brushRef="#br0" timeOffset="5010.669">8808 4435 855 0,'0'0'80'0,"0"0"-80"0,0 0-16 16,0 0-41-1,0 0 16-15,35-4 40 0,-16 4 0 16,1-1 2-16,3 1-1 0,3-1 4 16,8-1 9-16,10 0 4 0,14-3-1 15,11-3-4-15,3-2 1 0,4-1-1 16,-2-2-2-16,3 1 4 0,5-4 10 15,2 2 0-15,2 0-2 0,3 0 2 16,2 0-2-16,1 0-3 0,-2 0 5 16,-3 0 2-16,-2 3-5 0,-5-2-1 15,-3 3-4-15,-5 1-6 0,-7 2-2 16,-6 1-6-16,-7 3 0 0,-8 2-2 16,-7 1 0-16,-8 3-2 0,-10-1 1 15,-5 3-1-15,-3 0-4 0,1 5-10 16,2 1-6-16,-2 3 2 0,-2 3 8 15,-4 4 7-15,-3 2 4 0,-2 9 1 16,-1 8 1-16,-7 12 2 0,-2 7-1 16,0 0 3-16,0 2 3 0,3-2-3 15,-2 1-3-15,5 4 1 0,1-1-2 16,2 1 0-16,0 0-1 0,4 2 1 16,0 2 1-16,2-1-1 0,-3-2 0 15,1 0 1-15,-3-3-2 0,1-3 1 16,-2-1-1-16,0-3 1 0,-5 0 1 15,-6-2-1-15,-2-3 1 0,-5-2-2 16,-4-5 0-16,-7-3 0 16,-7-4 2-16,-5-3-1 0,-6-4 0 15,-7-1 2-15,-4-6-1 0,-6-2 0 16,-4-5 0-16,-1-1 2 0,-4-5-2 16,0-2 2-16,-3-2 1 0,2-4-4 15,1 0 1-15,1-1-1 0,3-1 1 16,5-4-1-16,4 1-2 0,3-2-5 15,5-2-10-15,5 0-3 0,4-1-8 16,4-1-22-16,10 2-19 0,7-2-29 16,7 2-22-16,1-8-67 0,2 4-43 15,3-2-131-15</inkml:trace>
  <inkml:trace contextRef="#ctx0" brushRef="#br0" timeOffset="5764.246">10147 5050 453 0,'-5'0'190'16,"-1"0"-155"-16,2 0-17 0,0 0-18 16,2 0-1-16,2 0 1 0,0 0 0 15,4 0-4-15,4 0-5 0,4 2 9 16,3 2 3-16,5-1 5 0,5 1 6 16,2 0-4-16,12-1-4 0,11 0 5 15,12-2-4-15,8 0 4 0,-1-1 1 16,0 0 3-16,-2-1 5 0,4-3 11 15,5-2 8-15,7 1 9 0,6-2 4 16,6 1-4-16,6-1-8 0,2 0-5 16,6 0 1-16,1 0 1 0,4 2-8 15,3 0 5-15,0 0-1 0,-3 0 1 16,1 1-7-16,-5 2 1 0,-5 0-4 16,-4 0 7-16,-8 1-14 0,-7 0-1 15,-9 0-3-15,-10 0-9 0,-7 0 0 16,-11 0-2-16,-7-1-2 0,-11 0-11 15,-11-1-22-15,-7 1-16 16,-5-1-11-16,-1-1-10 0,-1 0-12 16,-1 0-15-16,-4-2-26 0,-1-1-39 15,-4 0-24-15,-9-4-47 0,1 2 9 16</inkml:trace>
  <inkml:trace contextRef="#ctx0" brushRef="#br0" timeOffset="6061.209">12813 4665 711 0,'0'0'119'0,"0"0"-89"16,0 0-2-16,0 0-19 0,0 0 6 15,9 13-3-15,-2-1 20 0,0 5-11 16,1 6-12-16,3 10 11 0,4 10 0 15,2 11 0-15,3 3-5 0,-1-1 13 16,-3-4 17-16,0-5-14 0,-3-4-8 16,1-2-4-16,-2-2-11 0,-3-5-5 15,-1-7-2-15,-3-5-1 0,-2-8-5 16,-1-2-21-16,1 1-13 0,-1 1-20 16,0-2-24-16,0-2-39 15,-2-4-42-15,0-5-58 0,-3-2-73 0</inkml:trace>
  <inkml:trace contextRef="#ctx0" brushRef="#br0" timeOffset="6489.477">12754 4665 1097 0,'0'0'153'0,"0"0"-132"16,0 0-20-16,0 0 1 0,0 0-2 15,0 0-8 1,0 0-11-16,65-66 12 0,-19 65-10 16,15 2 7-16,5 5 9 0,3 2-1 15,-1 3-1-15,-2 1-16 0,3 2-1 16,0 3 8-16,4-2 12 0,2 5 4 16,-1-2-3-16,-5 3 10 0,-3 0 5 15,-8 1-6-15,-5 1 1 0,-7 0 1 16,-12-3 4-16,-11-2-4 15,-7-4-5-15,-4 2 1 0,0 2 5 16,-4 5-5-16,-3 4-3 0,-5 0 3 16,-11 1-2-16,-9 2 2 0,-15 4-2 15,-20 5-1-15,-18 7-2 0,-10-2 0 16,-3-2-3-16,5-6 1 0,8-5 11 16,3-4 7-16,5 0-3 0,5-4 4 15,7-1-15-15,8-3-4 0,11-4-1 16,8-4-4-16,9-4-4 0,5 0-16 15,1-2-31-15,1 0-26 0,5-1-40 16,10-4-59-16,6 0-99 0,3-3-133 16</inkml:trace>
  <inkml:trace contextRef="#ctx0" brushRef="#br0" timeOffset="7098.804">14177 4435 779 0,'0'0'36'0,"-2"-8"-35"15,1 5-1-15,1 3 0 0,1 6-21 16,3 8 11-16,5 17 10 0,2 18 6 16,4 24 6-16,0 13 23 15,1 6 5-15,-3 1 2 0,-1-6-12 16,1 7 2-16,-3 0 0 0,0 1-6 16,-1-2 2-16,0-7 9 0,0-3 3 15,2-4-14-15,0-3-9 0,-3-4-7 16,2-7-4-16,-2-8-6 0,-2-6-5 15,1-8-34-15,-3-11-43 0,1-10-45 16,-3-9-41-16,-1-6-12 0,0-4-58 16,-1-3-1-16</inkml:trace>
  <inkml:trace contextRef="#ctx0" brushRef="#br0" timeOffset="7759.267">14081 4298 1217 0,'0'0'0'16,"0"0"-113"-16,0 0 106 0,0 0-6 15,0 0-3-15,0 0-11 16,166-53 2-16,-105 54-12 0,2 5 10 16,0 0 25-16,0 0-9 0,5 0 3 15,4-2 2-15,7 2 6 0,0-2 1 16,4-2 1-16,2 0 7 0,2 0 14 16,-1 1 10-16,-1 1-1 0,-1 2-5 15,-5 2-4-15,-6 0-5 0,-7 3-3 16,-3 2-3-16,-4 3-2 0,-7 2-4 15,-4 3-3-15,-5 3-3 0,-5 2 0 16,-9 0-1-16,-6-2-3 0,-3 9-3 16,1 10-4-16,0 8-2 0,-1 9 9 15,-4-3 4-15,-4-3 0 0,0 4 4 16,1 1 4-16,-2 2 2 0,3 6 2 16,-1-1 6-16,1 4-4 0,0 1 2 15,0-2-1-15,-2-3-1 0,-2-3-3 16,-1 0 2-16,-3 0-7 0,-6-2-4 15,-2 1 1-15,-9-5 2 0,-3-3-3 16,-5-2 1-16,-7-1-1 0,-8-5-1 16,-7-2 2-16,-10-5-1 15,-6-3 4-15,-8-3-4 0,-7-2 1 16,-5-5 2-16,-5-1-3 0,-2-7-1 16,-3 0 1-16,-1-4-2 0,1-5 1 15,0-3-1-15,3-2 3 0,4-3 0 16,7-1-2-16,6 0 1 0,8-2-2 15,8-1 1-15,11-4 2 0,11 1-3 16,12-1-13-16,6 0-18 0,7 1-24 16,2-2-28-16,8-10-72 0,5 2-143 15,4-2-151-15</inkml:trace>
  <inkml:trace contextRef="#ctx0" brushRef="#br0" timeOffset="8306.373">15567 5157 588 0,'0'0'228'0,"16"-14"-228"0,-1 7-123 16,7 0 101-16,9 1-19 0,8 0 25 15,12 5-17-15,4 0 12 0,-2 1 5 16,-3 0 16-16,-1 0 2 0,1 0 19 15,4 0 15-15,6 2 10 0,5-1 6 16,8 0 2-16,5-1 7 0,6-1 10 16,7 0 7-16,3 0-11 0,8 0-12 15,4 1-7-15,7 0-10 0,6-1 9 16,2 0-1-16,0 1-3 0,3 0-4 16,0 0-6-16,-3 0-1 0,-2 0 5 15,-4 0-16-15,-4 0 1 16,-1 0-7-16,-1 0 11 0,-4 0-3 15,-4 0 0-15,-6 0-1 0,-5 0-8 16,-5 0-10-16,-7-1 3 0,-6 0-4 16,-9-1-3-16,-9 0-2 0,-7-1-19 15,-5-1-18-15,-12 0-19 0,-8 1-11 16,-5 1-6-16,-7 0-27 0,1 0-45 16,-1-4-50-16,-3 0-68 0,-4-2-149 15</inkml:trace>
  <inkml:trace contextRef="#ctx0" brushRef="#br0" timeOffset="8634.478">18889 4692 1075 0,'0'0'170'0,"0"0"-170"0,0 0-10 16,0 0-9-16,0 0-40 0,12 15 53 15,-8-2-6-15,2 1 3 0,-1 4 1 16,-2 3 8-16,2 4 2 16,-1 2 13-16,1 9 6 0,0 9-4 15,1 7 3-15,0 2 0 0,-1-5-5 16,-1-5-2-16,0-7-3 0,-4-8-4 15,1-4-3-15,0-7-1 0,-1-1-2 16,1 2-4-16,0 1-13 0,-1 1-14 16,0-4-13-16,0-3-28 0,1-5-55 15,2-4-69-15,-2-3-66 0,1-2-114 0</inkml:trace>
  <inkml:trace contextRef="#ctx0" brushRef="#br0" timeOffset="9009.469">18875 4577 1221 0,'0'0'0'0,"0"0"-5"0,0 0 5 16,0 0 12-16,0 0-3 0,0 0-9 16,0 0 0-16,233-136 0 0,-177 136-2 15,-6 2 2-15,-2 9-1 0,-1 1-2 16,-2 2 1-16,0 3-13 0,-5 4-15 15,-2 0 2-15,-10 0 9 0,-4-3 16 16,-7-3 2-16,-6 1 1 16,3 2 0-16,1 7 6 0,-3 2 5 15,-3 3-5-15,-7 2-2 0,-10 3 3 16,-14 7 7-16,-19 7 12 0,-10 1 0 16,-9-1 2-16,-1-2 17 0,4-6 12 15,0 0 7-15,2-1-2 0,6-2-3 16,1-2-24-16,6-2 1 0,4 0-22 15,2 0-8-15,1-4-4 0,6-3-2 16,7-7-22-16,1-5-61 0,-11 5-78 16,3-5-116-16,0-3-188 15</inkml:trace>
  <inkml:trace contextRef="#ctx0" brushRef="#br0" timeOffset="15220.5">668 4991 439 0,'0'0'22'0,"0"0"37"16,0 0-59-16,0 0 0 0,0 0 28 15,0 0 31-15,-46-123-4 0,41 110-4 16,2 3 8-16,0 3 27 0,3 2-4 15,-2 2-21-15,2 2-21 0,0 1-34 16,0 3-6-16,2 5-21 0,3 6 21 16,1 7 8-16,5 13 11 0,2 13-9 15,1 19-4-15,0 10 3 0,-4 3 7 16,-4-2 0-16,-1-7-8 0,-2-6-1 16,-2-9-4-16,-1-10 1 0,0-13-2 15,0-10 0-15,0-8 12 0,0-4 18 16,0-1-7-16,0-1-2 15,0-2-12-15,2-6 1 0,-2 0 22 16,3-12 14-16,2-5-36 0,3-15-12 16,4-11-25-16,0-13 6 0,3-2-4 15,-2 2-14-15,-2 7 7 0,2 7 12 16,-4 9-3-16,1 8-4 0,-3 9 8 16,-2 8 11-16,-2 2-1 0,2 5 3 0,0 0-7 15,2 2 8-15,0 6 3 16,1 7 14-16,-2 3 4 0,1 4-1 15,5 5-1-15,-2 1-9 0,3 3-3 16,2-2 4-16,0 1-1 0,2-3-3 16,0-2-2-16,2-4 2 0,0-1-1 15,2-4 2-15,-1-3-3 0,1-3 3 16,-2-4-4-16,0-4-1 0,-2-1-5 16,1-5 4-16,-1-5 0 0,-4-4-3 15,1-2 2-15,-3-6-2 0,-3-3-8 16,-2-3 6-16,-4-1 6 0,2-3-1 15,-4 1 1-15,0 3 1 0,0 3-1 16,-4 7 9-16,2 6 18 0,-4 2-1 16,-1 6-4-16,1 2-18 0,-3 2-4 15,1 3-4-15,1 6 3 0,-1 4 1 16,2 4 3-16,3 1-2 0,3 6-1 16,0 0 0-16,3 2 3 0,5 2-3 15,0-3-14-15,5 2-38 0,-1-3-42 16,1-1-59-16,11 1-73 0,-6-6 12 15,-2-4-71-15</inkml:trace>
  <inkml:trace contextRef="#ctx0" brushRef="#br0" timeOffset="15769.882">1613 5284 767 0,'-3'-2'76'16,"-2"-2"-43"-16,0 2 19 0,0-1 10 16,-3 1-23-16,-4 2 3 0,4 0 5 15,-6 4-15-15,4 3-17 16,-1 2 3-16,-3 2 6 0,3 4-1 16,1-1-3-16,1 0-1 0,4 1 2 15,1 0 0-15,2 1-12 0,2-1-5 16,3-1-3-16,4-2 1 0,-1-1 0 15,5-2-1-15,0-2 0 0,1-2 1 16,-2-3-2-16,3-1 0 0,-1-1-1 16,-1-3 2-16,-1-3-2 0,-1-3 0 15,-1-1 1-15,0-1 0 0,-3-3 2 32,1 0 2-32,-1 1 0 0,-2 0 5 15,-3 2 5-15,3 1 3 0,-3 3 5 16,0 3 1-16,0 1 5 0,0 3-4 15,0 0-24-15,0 3 0 0,0 3-5 16,0 5 5-16,0-1 3 0,0 2-3 16,3-2-3-16,5-1-34 0,6 0-45 15,4-4-42-15,4-1-48 0,16-4-34 16,-5 0-82-16,-4-2-106 0</inkml:trace>
  <inkml:trace contextRef="#ctx0" brushRef="#br0" timeOffset="15968.144">1946 5266 1077 0,'0'0'74'0,"0"0"-74"16,0 0-2-16,0 0 2 0,0 0 3 15,0 0 15-15,-46 116-7 0,53-103-11 16,4-4 0-16,3 1-27 0,2-3-9 0,1-4-43 15,2-2-41-15,3-1-29 0,2-11-14 16,-1 0-81-16</inkml:trace>
  <inkml:trace contextRef="#ctx0" brushRef="#br0" timeOffset="16186.885">2066 4769 820 0,'0'0'126'0,"0"0"-89"0,0 0-35 15,0 0 31-15,0 0-26 16,0 0 15-16,0 0 33 0,0 0 32 16,-14 77-10-16,17-20-18 0,2 8-23 15,3 5-9-15,0-1-10 0,4-3 1 16,-4-1-9-16,5-5-5 0,1-6-4 16,-1-7-45-16,6-5-40 0,1-6-26 15,-4-7-87-15,-2-11-177 0</inkml:trace>
  <inkml:trace contextRef="#ctx0" brushRef="#br0" timeOffset="16625.336">2782 5374 972 0,'0'0'73'0,"0"0"-52"0,0 0-7 16,0 0 14-16,0 0-22 0,0 0 36 16,33-28 26-16,-12 27-23 0,10-3-9 15,15 3 1-15,14 0 15 0,11 1-4 16,0 0-6-16,-1 0-14 0,1 0-12 16,2 0-2-16,2 0 3 0,1-1 7 15,-1-1 4-15,0 0-3 0,-5 2-11 16,1 0-8-16,-9-2-6 0,-2 2-4 15,-5-1-5-15,-11-1-48 0,-10 0-37 16,-12 2-52-16,-6-3-65 16,-8-1-120-16,-4 0-165 0</inkml:trace>
  <inkml:trace contextRef="#ctx0" brushRef="#br0" timeOffset="16890.977">3779 5053 754 0,'0'0'301'15,"0"0"-257"-15,0 0-28 0,0 0-9 16,0 0 76-16,0 0 6 0,0 118-30 16,0-64 20-16,3 3 0 15,4-3-25-15,-1-9-14 0,3-9-17 16,2-8-13-16,-3-7-8 0,1-5-2 15,1-3-22-15,2 2-29 0,1-1-26 16,2-1-10-16,0-3-22 0,-2-8-28 16,0-9-60-16,-1-4-134 0,-3-3-176 0</inkml:trace>
  <inkml:trace contextRef="#ctx0" brushRef="#br0" timeOffset="17156.601">3818 5024 888 0,'0'0'101'0,"0"0"-95"16,0 0-3-16,0 0-3 0,0 0 11 16,0 0 33-16,0 0 0 0,0 0-16 15,143 11-17-15,-113 6 9 0,-1 5-1 16,0 2 2-16,-2 1-2 0,0 1-1 16,1 2 10-16,-4-2 28 0,-2 0 13 15,-2 0-28-15,-5 1 2 0,-6 0 11 16,-7 2 6-16,-4 0-9 0,-12 0 13 15,-13 4-15-15,-12 1-5 0,-12-1-13 16,-6-1-14-16,2-2-12 16,7-4-5-16,10-4-61 0,8-1-107 15,1-2-109-15,8-5-163 0,7-4-425 16</inkml:trace>
  <inkml:trace contextRef="#ctx0" brushRef="#br0" timeOffset="23098.801">20949 2428 520 0,'-1'3'18'0,"1"-1"-4"0,-2 0 35 16,2 2-14-16,0 1 24 0,0-1 3 16,0 1-15-16,0-1-1 0,0 1-6 15,0 1-8-15,0 0-5 0,0 1-5 16,0 0 7-16,2 0 0 0,1 1-12 15,0-1 14-15,-1-1-8 0,0-2-2 16,0-1-2-16,0-1-3 0,-1-1 4 16,1-1 3-16,-1 0 1 0,1 0 0 15,0-1-7-15,1-1-3 0,-2-3-4 16,3 1-3-16,-4-1-3 0,3-1-2 16,-3 1 0-16,0 2 3 0,0 0 1 15,0 1 0-15,0 1 2 0,-2 0 0 16,2 1 5-16,0 0-3 0,0 0-7 15,0 0 6-15,0 0-2 0,0 2-5 16,0 6-2-16,2 7 0 0,3 13 1 16,7 18 6-16,2 18 2 0,4 11-3 15,-2 1-3-15,2-5 0 0,-5-9 0 16,3-9-2-16,-5-4-1 0,1-10-4 31,-2-10-19-31,-5-9-11 0,0-6-19 16,-5-1-14-16,0-2-21 0,0 1-17 15,-2-3-8-15,-4-5 3 0,-4-4 1 16,-2-4-37-16,-4-14-50 0,0 0 3 16</inkml:trace>
  <inkml:trace contextRef="#ctx0" brushRef="#br0" timeOffset="23336.511">20905 2907 847 0,'0'0'89'0,"0"0"-74"0,0 0-15 16,0 0 0-16,0 0 15 0,-2 20 8 15,12-20-1-15,3-2-10 0,5-3-3 16,4-5 1-16,4-1-4 0,2-5-6 16,3-1-8-16,4-5-24 0,-3 1-27 15,0 0 7-15,-2 0-15 0,-9 3-26 16,7 0-35-16,-5-1-21 0,-1 3-5 15,4-2 10-15,-5 3-18 0</inkml:trace>
  <inkml:trace contextRef="#ctx0" brushRef="#br0" timeOffset="23640.802">21360 2645 69 0,'0'0'147'0,"0"0"30"15,0 0 3-15,0 0-24 0,0 0-35 16,0 0-2-16,0 0-27 0,0 0-25 16,0 0-4-16,-54 60-5 0,43-44-25 15,2 3 3-15,4 1 5 0,-2 1-15 16,3 1-10-16,2-1-1 0,0 0-7 15,2 0-6-15,2-5-2 0,4-2-1 16,1-1-4-16,3-4-11 0,2-2 2 16,-1-1-5-16,-1-3 0 0,2-3-3 15,-2-4 5-15,-1-4 6 0,0-2 11 16,-4-2 8-16,0-4 4 0,-3-1 14 16,-1 0 4-16,1 1 1 0,-2 1 0 15,0 6 8-15,0 2 3 0,0 3-8 16,0 3-17-16,0 1-8 0,0 0-9 15,0 5-12-15,2 2 4 0,2 4 6 16,2 3-12-16,1 2-26 0,1-1-32 16,1-1-39-16,2-3-39 0,2-2-43 15,6-6-76-15,0-1-105 0</inkml:trace>
  <inkml:trace contextRef="#ctx0" brushRef="#br0" timeOffset="23797.023">21574 2812 1083 0,'0'0'233'0,"0"0"-188"0,0 0-37 16,0 0 25-16,0 0 22 0,0 0-30 16,0 47-19-16,7-37-6 0,-1 1-26 15,2-2-29-15,3-1-35 0,-3-3-48 16,2-1-51-16,2-4-64 16,-2-3-35-16,-5-3-19 0</inkml:trace>
  <inkml:trace contextRef="#ctx0" brushRef="#br0" timeOffset="23906.446">21488 2538 506 0,'0'0'196'0,"0"0"-154"0,0 0-42 15,0 0-16-15,0 0-6 0,0 0-10 16,0 0-40-16,0 0-122 0,0 0-203 16</inkml:trace>
  <inkml:trace contextRef="#ctx0" brushRef="#br0" timeOffset="24315.335">21742 2060 1281 0,'0'0'91'0,"0"0"-91"0,0 0-1 16,0 0-5-16,0 0 6 0,0 0 23 16,84 216 11-16,-60-156 9 0,-5-5-2 15,-2-8-11-15,-4-4-11 0,1-1-13 16,-6-6-6-16,1-1-16 0,-2 0-53 16,-2-1-42-16,-1 1-49 0,-4-2-48 15,0-8-79-15,0-6-156 0</inkml:trace>
  <inkml:trace contextRef="#ctx0" brushRef="#br0" timeOffset="25379.005">20360 3259 751 0,'0'-5'53'15,"0"1"-45"-15,-4-2 21 0,0 0-15 16,-4 0 22-16,-5 3-20 16,-3-1 1-16,-7 4-14 0,-14 0-3 15,-16 11-1-15,-24 4 0 0,-9 8 0 16,-8 4 2-16,0 3 3 0,4-1 6 16,0 1 16-16,0-1 7 0,3-1 2 31,0 0-10-31,4-1-18 0,8-1 1 15,4-2-8-15,6-2 0 0,6 0-8 16,7-3-12-16,8-3-6 0,2-1-8 16,8-3-21-16,7-2-38 0,10-1-43 15,6-4-96-15,8-2-105 0</inkml:trace>
  <inkml:trace contextRef="#ctx0" brushRef="#br0" timeOffset="25740.17">20986 3433 1004 0,'0'0'0'0,"0"0"-34"0,0 0-29 16,0 0-12-16,0 0 61 0,0 0 14 16,65-7-3-16,-61 14-7 15,-3 5 10-15,-1 3 22 0,-1 5 6 16,-2 10 3-16,0 9-14 0,0 12 17 16,3 2-1-16,0 0-6 0,0-9-5 15,1-4 3-15,4-6-1 0,-1-6-12 16,0-7-10-16,-1-6-1 0,0-1-1 15,0 1-4-15,2 5-23 0,1-2-23 16,2-2-25-16,-3-1-47 0,-2 0-18 16,-1-3-89-16,-2-4-115 0</inkml:trace>
  <inkml:trace contextRef="#ctx0" brushRef="#br0" timeOffset="26164.11">20785 3841 636 0,'0'0'166'16,"0"0"-126"-16,0 0-26 0,0 0-10 16,0 0 3-16,0 0 35 0,0 0-3 15,-4 0-16-15,4 0-2 0,0 4 6 16,5 3 9-16,2 3 10 0,5 6-10 15,1 5 2-15,6 3-12 0,0 1 0 16,5-1-16-16,1 0 2 0,0-2 5 16,1-1-1-16,2-3-7 0,-1-1-5 15,0-1 2-15,1-4 2 0,-3-1 8 16,-1-1 7-16,-3-1 3 0,-1-4 10 16,-5-1 4-16,-2-3-4 0,-3-1 4 15,1-4-4-15,0-4 9 0,-1-4 4 16,-2-4-13-16,2-5-15 15,-2-3-12-15,-1-1-4 0,0-3-1 16,-3 2-4-16,2 0-6 0,-4 5 3 16,2 3-9-16,-2 4-3 0,0 3-5 15,-1 3-17-15,1-1-20 0,-2 4-37 16,2-2-40-16,-2 1-36 0,0 3-58 16,3 2-69-16,-2 1-61 0</inkml:trace>
  <inkml:trace contextRef="#ctx0" brushRef="#br0" timeOffset="26476.985">19137 3525 125 0,'0'0'0'0,"0"0"-87"0</inkml:trace>
  <inkml:trace contextRef="#ctx0" brushRef="#br0" timeOffset="26914.488">19211 3396 7 0,'0'0'42'16,"0"0"10"-16,0 0 15 0,0 0-13 15,0 0-9-15,0 0 12 0,0 0 0 16,0 0-3-16,0 0-8 0,11 22-10 15,-19-13-14-15,-3 3-7 0,-2-2-3 16,-2 3 2-16,-1 0-2 0,-2 1 2 16,-2 0 8-16,-2 1 6 0,-3 2 7 15,1 1 5-15,-2 2 4 0,-1 0-7 16,1 1-4-16,1 0-1 0,1 0 0 16,5-2-12-16,0-1-10 0,6-1-4 15,1-3-6-15,4-2-1 0,1-1 1 16,4-4-3-16,3-2-11 0,0-2-2 15,0-2 16-15,2-1 6 0,2 0 6 16,3-3 15-16,1-2 1 0,3-2-9 16,0 0-11-16,3-2-7 0,-1 1-1 15,4 3-3-15,-1 1-2 0,3 4-9 16,-1 0 3-16,2 6 6 0,0 3 3 16,-1 2-2-16,0-2-2 15,-1 0-4-15,1-1-12 0,-7-4 12 16,1 1 8-16,-5-4 2 0,-2-1 4 15,-3 0 19-15,-2-1 32 0,-1-5 14 16,-2-2 23-16,-3-2-37 0,-3-4-12 16,-1 0 15-16,-1-1-6 0,-1-1-18 15,0 1-23-15,-2 1-9 0,2 0-2 16,1 0-10-16,1 3-40 0,3 1-60 16,3 2-115-16,0 1-245 0</inkml:trace>
  <inkml:trace contextRef="#ctx0" brushRef="#br0" timeOffset="29252.029">20497 4811 447 0,'0'0'71'0,"0"0"-54"0,0 0-1 16,1 0-16-16,0 0 0 0,2 1 0 15,0 1 4-15,0 0 1 0,2 1 14 16,-3 0 11-16,2 0 5 0,0 2-3 15,0 0-6-15,-2 0-3 0,2 2 1 16,0 0-2-16,-1 0-9 0,-2 1 3 16,3 0 3-16,-3 0-1 0,1 0-1 15,-1 2 2-15,1-3 3 0,0 3 0 16,-1 1 3-16,3 0 5 0,0 2-7 16,-1 1-1-16,2 4 2 15,0 2-1-15,3 2-6 0,-2 2-4 16,2 2-5-16,0 1 2 0,0-1-5 15,1-1-1-15,-3-2 0 0,-1-1-1 16,0-3-1-16,-4-1 0 0,0-4 0 16,-1 0-1-16,0-4 1 0,0-3 1 15,0-1 4-15,-1-3 6 0,0-1-2 16,-1-1 6-16,2-1 12 0,-1 0 9 16,-1-5-6-16,-1-2-11 0,-2-6-8 15,0-4-6-15,-1-3-2 16,1-5-3-16,2-2-2 0,0-7 0 15,0-8-3-15,3-7-6 0,0 0-8 0,6 6-2 16,1 9-1-16,-2 10 3 0,2 8-3 16,-2 0 11-16,0 0 9 0,0-1 2 15,1 0 0-15,0 4 1 0,-1 3 1 16,-2 1-1-16,-2 4 1 0,-1 1 2 16,2 2-1-16,-2 1-3 0,0 0-2 15,0 0 1-15,0 1 3 16,0 0-2-16,0 0-2 0,0 0-2 15,0 0-3-15,0 0 3 0,0 0-2 16,0 0 0-16,0 0 0 0,0 0-1 16,0 0-3-16,0 1-1 0,-2 0-1 15,1 0-2-15,-2 1 3 0,1 0-3 16,-1 1 3-16,-1 0-1 0,0 1 0 16,0 0-1-16,2 0-1 0,-3-1 3 15,2 0 2-15,-2-1 4 0,0-1 3 16,-1 1-1-16,0-1 1 0,1 1 0 15,2-1 1-15,0 1-1 0,-1-1 1 16,3 0 0-16,-1-1 0 0,2 0-1 16,-1 0-1-16,1 0 1 0,0 0 0 15,0 0 0-15,0 0 0 0,0 0 0 16,0 1-2-16,1 1-1 0,1 2 1 16,1 2-2-16,2 5 3 0,-2 3-2 15,2 4 3-15,1 3 3 0,2 3-1 16,-3 0 0-16,3 0 1 0,-3-2-1 15,2-2 3-15,1-2 3 0,-3-4 3 16,0-1 1-16,-2-2 1 16,-1-2 0-16,1 0-4 0,-2-2 3 15,1-1-5-15,-2-1 1 0,0-1-1 16,0-1-4-16,0-2 0 0,0-1 4 16,0 1 2-16,0-1 2 0,0 0 1 15,0 0-3-15,-2 0 0 0,1 0 0 16,1 0 0-16,-4-2-2 0,3-2 0 15,-2-3 0-15,-1-3-2 0,0-1-2 16,0-4 2-16,3-1-4 0,-3-1 2 16,3-3-1-16,1-1-2 0,0-1 2 15,0-1-2-15,1 0-1 0,4 2 0 16,-1 0-1-16,2 2 2 0,-1 3-1 16,1-1 1-16,-1 3 0 0,3 2 1 15,0-1-1-15,0 2 0 0,1 0 0 16,0 1-1-16,0 3-2 0,2 1 2 15,3 2-3-15,-3 4 1 0,4 0 0 16,0 6-2-16,2 2 4 0,1 3 1 16,0 4 0-16,1 3 0 0,1 2 1 15,-2 2-1-15,0 3 5 0,-2 3 2 16,4 8 6-16,-1 6-1 0,2 6 3 16,-1 1 2-16,-6-11-1 15,-2-11-7-15,-3-9-6 0,-4-1-2 0,3-1-1 16,0 4 0-16,1 1-7 15,-1-3-19-15,0-3-16 0,-3-2-22 0,1-4-45 16,0-3-50-16,-4-4-76 0,1-2-63 16,-2-1-77-16</inkml:trace>
  <inkml:trace contextRef="#ctx0" brushRef="#br0" timeOffset="29595.783">21148 4875 1073 0,'-3'3'59'0,"-1"3"-59"0,2 3-15 16,2 5-38-16,0 6 49 0,0 5 4 15,4 3 3-15,3-1-1 0,1 0 1 16,3-3 2-16,3-2 7 0,2-2 8 15,4-1-8-15,4-2-3 0,1-2-6 16,5-2-2-16,0-2 1 0,5-2 1 16,-4-2 0-16,-1-6 7 0,0-1-4 15,-7-1 9-15,1-6 6 0,-2 0 12 16,-3-5-5-16,-4 0-10 16,-3-3 0-16,-5-1-5 0,-5-3-13 15,-2-2-12-15,-4-3-13 0,-9-2-24 16,-6-8-49-16,0 2-36 0,-3 1-76 15,-8-6-48-15,10 12-37 0</inkml:trace>
  <inkml:trace contextRef="#ctx0" brushRef="#br0" timeOffset="29861.377">21569 4533 1097 0,'0'0'49'16,"0"0"-48"-16,0 0 10 0,0 0-2 15,0 0 69-15,0 0-42 0,26 228-15 16,-10-168-12-16,-2-3 10 0,4-4 11 16,-4-4-1-16,2-1-9 0,0-5-10 15,1-6-5-15,-1-5-4 0,-2-9-1 16,-6-4-18-16,0-8-22 0,-3-1-19 15,4 0-19-15,0 0-21 0,1-1-19 16,1-6-40-16,5-9-10 0,-2-2-73 16,-3-6-123-16</inkml:trace>
  <inkml:trace contextRef="#ctx0" brushRef="#br0" timeOffset="30112.82">21777 4468 996 0,'0'0'98'16,"0"0"-67"-16,0 0 42 0,0 0-58 16,0 0 3-16,0 0-9 0,0 0 9 15,0 0 2-15,2 88 2 0,10-39 12 16,4 11-4-16,4 6-3 16,0-2-6-16,0-6-6 0,-1-8-8 15,-3-4-2-15,1-4-4 0,-4-3 6 16,1-4-4-16,-3-2-3 0,-1-6-4 15,-1-5-37-15,-4-6-58 0,3-2-53 16,0 1-46-16,6 2-57 0,-3-2-74 16</inkml:trace>
  <inkml:trace contextRef="#ctx0" brushRef="#br0" timeOffset="30425.132">22314 4907 1147 0,'0'0'86'0,"0"0"-86"0,0 0-23 16,0 0 23-16,0 0 0 0,0 0 2 15,56 242 0-15,-44-180 2 0,-4-6-3 16,-1-6 7-16,-1-4-3 0,0-5-2 16,-1-7-3-16,-2-9-20 0,0-9-51 15,-3-2-28-15,0 2-16 0,0 1-15 16,0-1-26-16,-3-2-47 16,0-7-69-16</inkml:trace>
  <inkml:trace contextRef="#ctx0" brushRef="#br0" timeOffset="30723.291">22395 4720 780 0,'0'0'241'16,"0"0"-222"-16,0 0-19 0,0 0-3 15,0 0-1-15,0 0 4 0,0 0 11 16,0 0-7-16,365 70-4 0,-354-57-7 16,-5 1-14-16,-1 5 7 0,-4 2 14 15,-1 6 1-15,-6-1 3 0,-9 2 2 16,-6-2 2-16,-12 1 6 0,-8-3 5 16,-8 0 5-16,1-5-12 0,7-7-12 15,11-4-2-15,11-5-29 0,-1-3-28 31,2 0-34-31,-2-1-42 0,-7-16-40 16,8 1-55-16,5-3-97 0</inkml:trace>
  <inkml:trace contextRef="#ctx0" brushRef="#br0" timeOffset="30957.602">22750 4349 920 0,'0'0'87'16,"0"0"-87"-16,0 0 0 0,0 0 4 16,0 0 29-16,0 0 1 0,0 0 5 15,15 319-10-15,-12-250 6 0,0-4-8 16,0-4-3-16,3-5-5 0,1-6-13 16,-1-7-6-16,-1-10-19 0,1-10-50 15,2-6-37-15,-3-3-13 0,3 0-24 16,4 3-10-16,-2-3-83 0,-1-6-84 15</inkml:trace>
  <inkml:trace contextRef="#ctx0" brushRef="#br0" timeOffset="31191.963">22632 4702 1302 0,'0'0'171'16,"0"0"-166"-16,0 0-5 0,0 0-20 16,0 0 1-16,0 0-3 0,0 0 19 15,158-5 2-15,-128 5-4 0,-3 2 1 16,3-2-2-16,1 1 4 16,1-1-18-16,-2 0-20 0,0 0-36 15,-3 0-27-15,-3-1-66 0,1-5-86 16,-6 2-87-16</inkml:trace>
  <inkml:trace contextRef="#ctx0" brushRef="#br0" timeOffset="31552.376">23177 4861 962 0,'0'0'21'0,"0"0"-21"0,0 0-2 16,0 0 1-16,0 0 1 0,0 0 3 16,0 0 18-16,0 0-7 0,16 118 8 15,-14-106-10-15,-1-1 2 0,-1-2 1 16,0-2-6-16,0-3-1 0,0-2 6 16,0 0 14-16,0-2 27 0,0-1 32 15,-3-4 3-15,-2-3-21 0,-1-3-19 16,-2-4-11-16,2-5-1 0,-1-1-3 15,4-4 0-15,0-2-1 0,3 0-13 16,0-2-4-16,9 0-13 0,7-1 0 16,2 2-4-16,15-1 0 0,11 3-1 15,14 0-2-15,2 7 1 16,-4 8-12-16,-4 9-15 0,-11 6-22 16,0 6-15-16,-6 4-44 0,-2 0-74 15,-11-1-71-15,-6-3-152 0</inkml:trace>
  <inkml:trace contextRef="#ctx0" brushRef="#br1" timeOffset="75035.614">9690 6416 583 0,'0'0'104'0,"0"0"-40"16,0 0-24-16,0 0-32 0,0 0 17 16,-39 1-5-16,33 0 23 0,0 2-27 15,0-2-7-15,0 0 5 0,-1 1 2 16,1 2 1-16,0 1-5 0,0 4-6 15,-1 4-4-15,-2 2 3 0,0 6 3 16,-2 7 4-16,-5 8 0 0,-7 13 5 16,-9 18-2-16,-6 8 1 0,-5 6-10 15,-2 2 5-15,-2-1-8 0,-3 4 3 16,-2 1-3-16,-1 0 6 0,1-1 5 16,3-4 10-16,4-3-1 0,0-2-2 15,6-1 4-15,-1-4-11 0,1-3-13 16,1-4-1-16,3-6 0 0,2-5 1 15,2-7 2-15,4-6-1 0,5-11-2 16,5-8 0-16,5-7 0 0,1-3-4 31,2-3-13-31,0-1-19 0,1-1-25 16,4-5-36-16,3-9-67 0,1-4-108 16,0-3-154-16</inkml:trace>
  <inkml:trace contextRef="#ctx0" brushRef="#br1" timeOffset="75601.009">9349 6551 608 0,'0'0'34'0,"0"0"11"16,0 0-38-16,-9 2 2 0,8-2 6 16,1 0 26-16,0 0 4 0,0 0-16 15,0 0 6-15,0 0-1 0,0 0-6 16,0 0 0-16,0 0-2 0,0 0-6 16,0 0-8-16,0 0-8 0,0 0-4 15,0 0-2-15,0 0-1 0,0 2 3 16,1 0 1-16,2 2 4 0,0 0 6 15,3 2 1-15,0 4 2 0,3 1 1 16,1 4-3-16,3 3-7 16,2 4-1-16,2 1-1 0,1 2-1 15,0-2 4-15,2-1-1 0,-2-1-3 16,3-2-1-16,0-2 0 0,-2-3-1 16,2-1 1-16,-1-2-1 0,-1-3 0 15,1 1 0-15,-4-2 1 0,1-2 0 16,-3 1-1-16,-1-2-3 0,-4-1-6 15,-4-1-21-15,-2 0-34 0,-2-1-46 16,-1-1-48-16,-12-1 16 0,0-3-71 16,-3-2-145-16</inkml:trace>
  <inkml:trace contextRef="#ctx0" brushRef="#br1" timeOffset="75944.846">9342 6598 1034 0,'0'0'34'0,"0"0"-34"0,0 0-18 15,0 0-14-15,0 0-3 0,0 0 14 16,142-92 21-16,-92 60-11 0,-1-3-1 16,-4 5 10-16,-11 6 2 0,-9 7 4 15,-7 4 10-15,0 1 2 0,0 0 8 16,2-2-5-16,2 1-12 0,-5 5 2 15,-3 1 0-15,-4 3 6 0,-4 4-9 16,-2 0-6-16,-1 4 0 0,1 4 11 16,-2 5 15-16,2 5 4 0,-1 13-2 15,1 11 0-15,-2 16 10 0,-2 5 5 16,0-1 2-16,-5-6 8 0,1-8-2 16,-1-6-8-16,2-5-3 0,1-8-20 15,2-8-15-15,0-7-5 0,0-3-22 16,5 3-101-16,0-3-144 0,-1-3-219 15</inkml:trace>
  <inkml:trace contextRef="#ctx0" brushRef="#br1" timeOffset="111569.183">5972 6548 617 0,'0'0'42'0,"0"0"-42"15,0 0-10 1,0 0-31-16,0 0 38 0,0 0 3 16,0 0 43-16,15 124-13 0,-4-99-7 15,1 2 19-15,5 8 4 0,3 11 19 16,9 13-11-16,-1 8-11 0,2 0-8 16,-1 2 10-16,-5-2-1 0,1-1-3 15,1 5-6-15,-2 1 1 0,2 1-14 16,2 1-5-16,-3 0-3 15,1 1-2-15,0-1-4 0,-4-4-2 16,2 0 0-16,-4-5 5 0,-1-2-8 16,-1-5-2-16,-5-5 4 0,0-5-5 15,-2-6-5-15,-3-11-2 0,0-7-11 16,-4-8-19-16,-1-2-15 0,1-3-17 16,-1-1-7-16,-1-3-20 0,-2-6-27 15,-2-4 7-15,-12-20 3 0,0 0-98 16,-2-1-54-16</inkml:trace>
  <inkml:trace contextRef="#ctx0" brushRef="#br1" timeOffset="112197.065">5866 6588 663 0,'0'0'232'0,"0"0"-192"0,0 0 10 16,0 0-31-16,0 0-14 0,-2 1 33 15,-2 2 10-15,-2 3-5 0,-2 2-27 16,-1 5 5-16,-6 4 1 0,4 5 11 16,-4 4-11-16,-2 11-12 0,0 9-8 15,1 8 0-15,-1-1-1 16,5-10-1-16,1-13 0 0,7-14 0 16,2 0 0-16,0-2 0 0,1 2-3 15,1-1-7-15,6-5-4 0,6-4-3 16,4-1 5-16,5-5 12 0,5-3 2 15,9-8 3-15,6-10 3 0,13-7-5 16,1-4 1-16,-2 1-2 0,-1 3-2 16,-8 3 1-16,3 5 0 0,-3 1 2 15,0 1 2-15,-4 4 9 0,-1 0-4 16,-3 1 0-16,-5 5 1 0,-9 1-3 16,-6 3-3-16,-4 0 2 0,1 1-2 15,-3 0 7-15,-3 1 1 0,-3 2 9 16,-2 0 30-16,-2 0-2 0,-2 0-31 15,-7 0 23-15,-4-2 43 0,-6-2-39 16,-5 0-25-16,-5-2-8 0,-1-1-2 16,-7-4-6-16,-7-4 1 15,-4-6 0-15,-3-2-6 0,8-1-1 16,10 3-2-16,9 5-7 0,7 2-8 16,0 1 2-16,1-2-4 0,-1 1-2 15,0 0-14-15,6 1-3 0,5 7-21 16,4 4-53-16,8 2-94 0,4 1-138 15,4 5-176-15</inkml:trace>
  <inkml:trace contextRef="#ctx0" brushRef="#br1" timeOffset="130916.858">5378 5129 592 0,'-8'0'2'0,"3"0"-2"0,1 0-11 15,1 0 4-15,3 0-15 0,0 0-1 16,3 0 23-16,1 0 1 0,0 2 1 15,2-2 4-15,0 1 12 0,2 1 0 16,0-1-1-16,6 2-1 16,0 0-4-16,4-1-7 0,1 2-4 15,2-2-1-15,2 1-1 0,1-3 1 16,0 0 0-16,3 0 1 0,1 0-1 16,2-3 1-16,4-2 2 0,7-2 3 15,7-2 7-15,2-5 14 0,-3 0-1 16,0-2-5-16,-5-2 2 0,2-1-8 15,0-2-5-15,-1-2-2 0,2-1 3 16,2-3 1-16,0-2 1 0,1-2 0 16,2-3-3-16,0-3-1 0,-1-2-3 15,2-2-2-15,0-4-2 0,-1-1-1 16,0-2 2-16,-2-1 1 0,1-1 1 16,-1-1 0-16,-1 0 4 0,1 1 0 15,-1 1 2-15,1 0 3 0,-1-1 2 16,2 1 0-16,4-2 0 15,-2 1-4-15,2-2-2 0,1 1-6 16,-2 0-3-16,5 0 4 0,1 2-2 16,2 0-1-16,2 2 0 0,1 1 1 15,2-1-1-15,0 3-2 0,2-1 0 16,-1 1-1-16,1 3 1 0,4 1-1 16,0 0 1-16,3 1 1 0,1 2 1 15,0 1 0 1,-1 1 0-16,3 1 1 0,-1 4 2 15,3-1 0-15,-1 5-2 0,2 0 0 16,1 1 2-16,1 1-1 16,0 2 1-16,0-2-4 0,2 2-1 15,1 2 4-15,2 0-2 0,2 2 3 16,-5 3-3-16,0-1-2 0,1 5 0 16,-4 3 0-16,1 2 3 0,-1 3-2 15,-5 2-1-15,0 1-1 0,-4 5 1 16,-1 4-2-16,-1 2 0 0,-2 3-2 15,-1 0 4-15,0 2 1 0,0 2-1 16,0-1 0-16,-2 1 0 0,0 0-1 16,0 3 1-16,-1 3 0 0,-2-2 0 15,2 0 0-15,-2 5-3 0,-1-3 1 16,-1 6-1-16,-1-1-2 0,-1 3 5 0,0 2-1 16,-2 1 1-16,2-1 0 15,2 2 0-15,0 0 1 0,1 1 2 16,-1-2 0-16,1 0 2 0,1 1 1 15,-2 0 0-15,-1-1 4 0,0-1-3 16,2 0 0-16,0-3-4 0,1 2 9 16,0 0 0-16,0-1-2 0,-1 2 1 15,-1 1-1-15,1 0 1 0,-1 0-3 16,-1 2-4-16,0 0 7 0,-3 3-5 16,-1-3-3-16,-1 1-2 0,-2 3 0 15,-4-4-1-15,-1 3 0 0,-2-2 0 16,-2-1 1-16,-2 1 2 0,-2 0-2 15,-1 1-1-15,0-2 0 0,-2-1 1 16,1 2 1-16,-3-3 1 0,0-3-2 16,-6-4 2-16,-4-6 1 0,-6-6 1 15,-1-1 2-15,4 4 0 0,3 0 0 16,0 3 4-16,-1-2-2 0,0-2 0 16,-4-2-1-16,0-3 2 0,-2-1-3 15,-1-1 0-15,-2-1-5 0,-3-2 4 16,-1-1-4-16,-1-1 2 0,-3-1-4 15,0-1 1-15,-2-1 0 0,-1-1-1 16,-1-1 1-16,-1 1 0 16,1-1 2-16,-2-1-1 0,1 0 3 15,-1 0-1-15,1 0 2 0,-1 0 5 16,0 0-2-16,0 0 0 0,0 0-9 16,0 0 3-16,1 0 8 0,0-1-6 15,2 1-1-15,0-2-2 0,1 2-1 16,0 0-1-16,1-1 4 0,0 1-4 15,2-1-2-15,0 1 2 0,-1 0 0 16,1 0 0-16,0 0-1 0,1 0 1 16,0 1-1-16,1 0 1 15,-1 2-2-15,3 0 2 0,0 2-2 16,1 0 1-16,1 0 1 0,1 2 0 16,3 0 1-16,1 0-1 0,1 1-1 15,1 1 1-15,2-2 1 0,-1-1-1 16,0-1 0-16,0 2-1 0,-2-2 0 15,1 0 1-15,-4-1 2 0,1 0-1 16,-2-1 0-16,0-1 0 0,-2 0 2 16,1-1 0-16,-4 0-3 0,-1 0-3 15,0-1-16-15,-4 1-28 0,-2-1-34 16,-1 0-34-16,-2 0-20 0,0 0-36 16,-8-2 1-16,-2 0-16 0,0 0-120 15</inkml:trace>
  <inkml:trace contextRef="#ctx0" brushRef="#br1" timeOffset="131279.394">14033 4753 254 0,'-7'-7'406'0,"0"0"-399"15,-1-1-7-15,2-2-1 0,1 3 1 16,-1 0 1-16,2 0 3 0,0 0-4 0,-1 2 0 15,0 0 0-15,0 2 16 0,-1 1 11 16,1 1 4-16,1 1 0 0,-1 1-8 16,1 4-5-16,1 4 7 0,0 3 2 15,3 4 1-15,0 6 4 0,3 8 2 16,4 12 3-16,1 14-11 16,3 6 4-16,-4 0-15 0,-3-5-9 15,-2-9 13-15,-2-5-10 0,0-7-6 16,1-10-1-16,0-6 0 0,0-10-1 15,1-1-1-15,-1 0-1 0,1-1-9 16,0 0-6-16,1-5-11 0,-1-3 1 16,0-1 19-16,-1-8 6 0,0-2-6 15,0-6-25-15,-1-6-39 0,-1-3-79 16,-5-12-29-16,-2-14-22 0,1 7-25 16,-1 4 73-16</inkml:trace>
  <inkml:trace contextRef="#ctx0" brushRef="#br1" timeOffset="131638.703">13940 4751 9 0,'0'0'248'0,"0"0"-161"0,0 0-27 16,0 0 21-16,0 0 15 0,0 0 3 16,0 0-17-16,-8-72-21 0,8 72-30 15,0 0-16-15,1 5-5 0,4 1 10 16,0 3 12-16,2 1-1 0,2 1-11 16,3 0-7-16,1 0-3 0,1 0 1 15,2-1 3-15,1 1 3 0,0-1 2 16,1 1-4-16,0-1 3 0,1-1 5 15,1 0 4-15,-2 0-5 0,3 0-2 16,-2 0-5-16,0 0 6 0,-1 0-4 16,-4 2-3-16,-3 2-3 0,-1 0-2 15,-4 2 0-15,-3 2 5 16,-2 1 7-16,-2 1 3 0,-5 3 7 16,-7 0 5-16,-2 3-4 0,-6-1 2 15,-1 0 3-15,-2-1 6 0,1 1-1 16,1-3-42-16,4 0-13 0,-2-1 13 15,2-1 83-15,1-3-57 0,0-3-26 16,4-2-20-16,1-3-44 0,3-4-34 16,-2-2-59-16,3-2-121 0,-1-3-317 15</inkml:trace>
  <inkml:trace contextRef="#ctx0" brushRef="#br1" timeOffset="133483.935">8769 8625 911 0,'0'0'7'16,"0"0"7"-16,0 0-14 0,0 0-5 15,-71-9 3-15,48 18 2 0,-8 9 4 16,-7 9 1-16,2 0 1 0,5-1 9 16,3 7 1-16,6 3-1 0,-1 11-8 15,1 3-3-15,12-6 0 16,7-11-3-16,3-13-1 0,5-7-2 16,5-5-5-16,5-2-12 0,4-2-3 15,14-4 10-15,11-9-11 0,12-11-38 16,-1-8-13-16,-2-7 22 0,-8 0-26 15,-10-1-41-15,-5-1-33 0,-4-3-19 16,-6 0-22-16</inkml:trace>
  <inkml:trace contextRef="#ctx0" brushRef="#br1" timeOffset="134093.497">8847 8389 99 0,'0'0'38'0,"0"0"81"0,0 0 0 16,0 0-8-16,0 0-39 0,0 0-21 15,0 0-27-15,0 0-8 0,-93-33 24 16,84 52 26-16,1 6 8 15,4 11-6-15,1 17 1 0,3 16-10 16,5 8-16-16,2 0-24 0,2-4-11 16,4-9-4-16,-3-7-4 0,4-10-6 15,2-13-45-15,-3-11-22 0,1-9-41 16,-1-2 38-16,4-1 27 0,0-1-21 16,7-1-52-16,-2-4 8 0,-1-5 110 15,-1 0-6-15,-3-8-4 0,-3-2 11 16,-3-3-1-16,-1-2 4 0,-4 0 4 15,-2 1 5-15,-3-1-2 0,-1 1-7 16,0 1 0-16,-1 3-7 0,-2-1 7 16,-1 2 2-16,1 2 22 0,0 0 3 15,1 1 0-15,1 2 5 0,-1 0 10 16,2 2 2-16,0 2-3 0,0 0-15 16,1 0-9-16,3 0 7 0,1 2 20 15,3 2 5-15,1 1-9 0,3 0-12 16,0 1-12-16,2-1-10 0,0-3 2 15,2-1 3-15,-2-1 10 0,3 0 10 16,-1-5 5-16,0-1-1 0,0-3 1 16,0-2 0-16,-2-3-6 0,2-2-1 15,-3-1-8-15,1-3-8 0,-3-1-3 16,-1-2-5-16,-4 1-1 0,-2-2 0 16,-2 1-4-16,-2-1-3 15,-2 2-4-15,-4 4-1 0,1 4-1 16,-3 2 1-16,0 6-2 0,-1 4 2 15,-2 2-3-15,0 7 5 0,-3 6 6 16,1 5 1-16,-2 5 8 0,0 10 7 16,1 8 2-16,5 9-2 0,4-2 3 15,5-9 1-15,0-11 0 0,4-11 0 16,3-3-10-16,4 3-7 0,3 1-1 16,5 0-2-16,-1-3 0 0,3-1-10 15,1-3-12-15,1-3-10 0,1-3-23 16,1-3-62-16,0-2 29 0,6-16-106 15,-4 0-107-15,-7 0-132 16</inkml:trace>
  <inkml:trace contextRef="#ctx0" brushRef="#br1" timeOffset="135047.001">9540 8038 817 0,'0'0'43'16,"0"3"-32"-16,0 2-11 0,0 6-7 15,0 3 7-15,1 7 36 0,2 9 41 16,2 11-16-16,2 14-9 0,1 8 0 15,-1 0-7-15,-1 3-5 0,-2-5-2 16,0 5-9-16,-1 1-8 0,0 0-11 16,1-7 0-16,-1-9 7 0,1-8-10 15,-1-12 5-15,2-9 9 0,-2-5 1 16,-1-1-7-16,2 2-4 0,2 3 0 16,-1 0-10-16,2-2 7 0,-1-2 6 15,1-3 2-15,0-2-2 0,0-2 6 16,-1-2-12-16,0-1 22 0,-2-2-5 15,-1-1-7-15,-1-2-2 0,1 0 6 16,-3-1-1-16,1-1-2 0,-1 0 2 16,0 0-2-16,0 0-1 0,0 0-3 15,0 0-6-15,1 0-2 0,-1 0 0 16,0 0-5-16,0 0 1 0,0 0-3 16,0 0-1-16,0 0-1 0,0 0-2 15,1 0 0-15,0 0-1 0,-1 2-2 16,1 0-5-16,1 0 0 0,0 0 3 15,0 2 4-15,0 1-1 0,1-1 1 16,-1 0 2-16,0 0-1 16,-1 1 3-16,1-1 0 0,-2 0 1 15,1-1 3-15,0-2-2 0,-1 0-1 16,1 0-1-16,-1-1 1 0,0 0-5 16,1 1 3-16,-1-1-3 0,1 0-1 15,-1 0 2-15,2 0 2 0,-2 0 2 16,0 0 0-16,1 0 1 0,0 0 0 15,-1 0 0-15,1 0-1 0,0 0 0 16,-1 0 0-16,1 0 0 0,1 0 0 16,-1 0 0-16,1-1-2 15,1 0 2-15,1 0-1 0,0-2 1 16,2 1 0-16,4-3 0 0,0 1 1 16,1-3 0-16,4 0-1 0,0-2 1 15,2-3-1-15,2 0 0 0,-2-3-4 16,3-1 3-16,-2-2-3 0,1-2-5 15,0-1-1-15,-3-2 3 0,-5 0-1 16,-2-1-8-16,-6-1 4 0,-3 1-2 16,-4 1 5-16,-7 2-2 0,-2 2 7 15,-2 6 3-15,0 6 1 0,-2 6 1 16,1 2-1-16,-1 8 0 16,2 4 2-16,0 6 3 0,2 3 6 15,3 5 3-15,2 2-5 0,6 2 2 16,2-1 0-16,4-1 4 0,6-2-2 15,3-4-9-15,5-2-1 0,1-5 6 16,4-2-8-16,3-6 0 0,1-2-1 16,3-3-10-16,0-2-24 0,3-1 26 15,2-5-19-15,-3-4-11 0,-2-4-9 16,-1-3-8-16,-6-1-31 0,0-5-67 16,5-18-88-16,-7 6-150 0,-4-2-197 0</inkml:trace>
  <inkml:trace contextRef="#ctx0" brushRef="#br1" timeOffset="135268.133">10378 8086 879 0,'0'3'23'0,"3"7"-15"16,2 5 1-16,1 8 54 0,3 12 12 15,2 14 10-15,3 15 12 0,-1 8-34 16,-2 2-22-16,2-1-18 0,-6-2-16 15,-3-1-6-15,1 0-1 0,-4-3-52 16,-1-7-53-16,2-7-68 0,-2-10-53 16,2-12-40-16,1-6 60 0,-1-10 65 15,-1-6-53-15</inkml:trace>
  <inkml:trace contextRef="#ctx0" brushRef="#br1" timeOffset="135645.117">10341 8854 507 0,'0'0'134'0,"0"0"13"15,0 0-55-15,0 0 14 0,0 0-17 16,0 0-14-16,0 0-8 0,0 0-11 16,33-44-10-16,-14 44-19 15,4 0-14-15,3 1-7 0,4 1-4 16,0-1-2-16,1-1 0 0,2 0-8 16,5-2 3-16,6-7 3 0,2-2 2 15,-4-3 0-15,-10 0-4 0,-12 4-4 16,-3-2-2-16,0-2 0 0,1-2-14 15,0-6-14-15,-6 0-18 0,-5-3-14 16,-4 0-4-16,-3 0-7 0,-6 1 20 16,-3 4 46-16,-3 4 15 0,-1 5 25 15,1 4 21-15,-3 6 2 0,3 2 5 16,-2 9-1-16,4 4 16 16,2 8-6-16,1 9-13 0,6 10 1 15,3 9 0-15,9-1 22 0,2-11 10 16,2-10-1-16,-3-12-24 0,3-2-24 15,3 3-4-15,6 0-14 0,9 3 3 16,8-1-11-16,10 1-7 0,3-2-11 16,-1-2-55-16,-4 0-82 0,-4 2-32 15,-10-4-186-15,-7 0-382 0</inkml:trace>
  <inkml:trace contextRef="#ctx0" brushRef="#br1" timeOffset="96581.834">14985 1254 538 0,'0'0'0'0,"0"0"-174"0,0 0 76 16,0 0 19-16,0 0-20 0,0 0 58 16,0 0 41-16,0 0 28 0,0 0 29 15,-330-65 40-15,310 53 10 0,-3-2-8 16,0-2-56-16,0 1 6 0,-1-1-30 15,-2 1-1-15,-1-1-8 0,1 1-10 16,-3 3 0-16,1-1-1 0,0 1 1 16,-3 0 0-16,-6 0 2 0,-10-6 13 15,-11-4 15-15,-6-1-7 16,-2-2 1-16,-1 2 0 0,0 3-7 16,-6-1 0-16,-7 3-9 0,-7 1-4 15,-7 3-2-15,-7 1 2 0,-7 2 6 16,-4 0-6-16,-2 3 9 0,-5-1 4 15,-5-2 7-15,-4 0 0 0,-1 0 3 16,-4-2-16-16,-2-1 5 0,-5-1-5 16,-4 1-11-16,-5 0-5 0,-4-1-2 15,-5 1-12-15,-7 0 3 0,-5 0-11 16,-3 2 8-16,-4 1 15 0,-5 1 3 16,-3 4-6-16,3 0 7 0,-8 4 2 15,1 2 2-15,1 2-4 16,-3 7 0-16,1 1 1 0,4 2-1 15,-6 3 8-15,0-2-7 0,1 0 6 16,-7 3 5-16,-2-1-9 0,1 4 14 16,-6 2 18-16,1 0-15 0,3 1 2 15,-2 4-19-15,3-1-1 0,0 2-2 16,0 2 0-16,-2-2 5 0,5 1-3 16,-3 0 16-16,3-3-1 0,4-1 14 15,-3 0 14-15,6 1-14 0,2-1 4 16,4 1-6-16,4 2-10 15,3 2 15-15,2 2-21 0,0 4-9 16,4 6-1-16,3 5 2 0,4 1-3 16,5 3 1-16,5-1 2 0,4-2-5 15,5-1 4-15,5 2 0 0,7-1-4 16,5 3 0-16,3 2 2 0,3 3-1 16,4 6-1-16,-2 3-2 0,6 6-4 15,0 4 4-15,-1 6-7 0,2 6 3 16,0 7-7-16,-1 7-1 0,1 7 9 15,3 0-8-15,5 4 2 0,7 2-3 16,9 0 4-16,4-3 6 0,6-3 1 16,4-2 3-16,8-2 1 0,7 1 0 15,6-4 1-15,3-1 2 0,-1 2-4 16,11 4 2-16,3 1-2 0,6 6 5 16,4 3-5-16,1 4 1 0,5 6 3 15,8 5-1-15,6 4-2 0,5 1-1 16,6 3 0-16,3 4 2 0,9-1-2 15,0 2-5-15,8-2 4 0,2 0-1 16,0 0 0-16,2-2-6 0,3 0 7 16,3-5 1-16,4 0 0 0,2-1 1 15,2-1-1-15,2-2 5 0,9-1 1 16,1 1-5-16,9-2 0 0,3-5 1 16,3-1-1-16,0 1 9 0,6-1-7 15,2 2 11-15,12 1-1 16,4-3 3-16,3 2-4 0,8-2-7 15,2-4 4-15,8-1 10 0,7-1-12 16,2-1 0-16,7-1 7 0,5-1-7 16,7-1 1-16,6-1 0 0,3 2-4 15,8-5 1-15,5-2 5 0,9-4-4 16,6-3-6-16,4 1 3 0,9-1-2 16,9-5 1-16,6 1-1 0,9-3 5 15,7 0-5-15,5 0 2 0,7-3-3 16,6-2 0-16,7-4 3 0,6-5 1 15,6 0-4-15,8-4 0 16,6 4-2-16,6-1 5 0,8-1-3 16,5 0 0-16,8-5-2 0,8-2 1 15,7-3-1-15,3-3 2 0,9-6 0 16,3-4-1-16,8-8 1 0,5-7 0 16,3-5 2-16,9-6 8 0,2-5-5 15,10-6-4-15,7-3 0 0,6-1 8 16,6-4 2-16,5-3 7 0,5-1 8 15,7-5-3-15,3-5-5 0,2-3 15 16,4-8-13-16,1-6-2 0,1-6-9 16,4-8-9-16,0-4-5 15,-2-8-7-15,-1-7-7 0,-2-6-14 16,-7-4 17-16,-6-7 7 0,-3-7-4 16,-9-4 13-16,-10-6 25 0,-4-3-23 15,-10-3 21-15,-8-5 9 0,-9-6-22 16,-12-7 12-16,-11-8 3 0,-9-6-23 15,-12-5 9-15,-8-6-10 0,-17-3-1 16,-15-4 14-16,-18-1-6 0,-12-5 5 16,-18-2 1-16,-15-2-11 0,-17-7 23 15,-16-2-5-15,-15-8 3 0,-21-4-4 16,-13-4-2-16,-16-3-13 0,-14-9 3 16,-15-8-4-16,-15-6-4 0,-10-6-14 15,-17-4-1-15,-11 5-11 0,-13 1 7 16,-10 4 1-16,-13 2 13 0,-11-6-8 15,-11 1 5-15,-14-2-2 0,-12-5-1 16,-15 3 7-16,-13 4-2 0,-9 4 3 16,-10 9-3-16,-14 2 6 0,-14-1 1 15,-11 3 2-15,-16 2-3 0,-11 6-1 16,-9 6-8-16,-9 8 2 0,-8 4 5 16,-9 1 0-16,-8 5-7 0,-15 0-2 15,-13 4 8-15,-11 5-15 0,-13 5 14 16,-6 8-17-16,-10 6-6 0,-7 9-1 15,-5 8 16-15,-8 5-10 0,-5 11 16 16,-5 0-7-16,-8 11 10 0,-2 5-7 16,-7 9 10-16,-2 6-7 0,-3 5 4 15,-3 4 3-15,-2 4 2 0,-5 4 3 16,2 5 3-16,-7 4-4 0,-1 6 10 16,0 4-9-16,-2 4 1 0,3 3-3 15,1 5 8-15,-2 5-4 0,6 1-3 16,-3 7 0-16,8 1 12 0,2 4-15 15,1 6 0-15,4 3 2 0,0 10 1 16,5 4-4-16,-2 5 10 0,3 11-21 16,4 4 11-16,2 9-3 0,9 9 3 15,5 7 3-15,11 5-3 0,4 5-8 16,12 4 4-16,11 7 4 0,7 11-10 16,14 9-10-16,13 8-22 15,13 2-27-15,18 2-41 0,12 3-36 16,14 3-47-16,52-30-70 0,26-20-130 15</inkml:trace>
  <inkml:trace contextRef="#ctx0" brushRef="#br1" timeOffset="97784.915">13355 9576 802 0,'0'0'0'16,"0"0"0"-16,0 0-5 0,0 0 5 15,-20-11-4-15,20 11 4 0,0 7 11 16,4 6-8-16,7 13 1 0,9 19 10 16,6 14 9-16,5 10-1 0,-2 0 7 15,-5-4-6-15,-3-7 2 0,0 2-4 16,-3 0 12-16,-2-1-3 0,1 3-18 15,-4 0-8-15,0-2 0 0,-3-3-2 16,-1-5-1-16,-3-6-1 16,2-7-15-16,-1-4-22 0,-1-9-24 15,-1-5-54-15,1 3-41 0,-1-7-58 16,-3-2-85-16</inkml:trace>
  <inkml:trace contextRef="#ctx0" brushRef="#br1" timeOffset="97972.381">13796 10358 1345 0,'0'0'0'16,"0"0"0"-16,0 0 1 0,0 0 0 15,0 0 3-15,0 0-4 0,0 0-3 16,190 254-71-16,-163-228-8 0,-10-10-38 15,-4-5-30-15,4 4-24 0,-3-2-70 16,-2-3-84-16</inkml:trace>
  <inkml:trace contextRef="#ctx0" brushRef="#br1" timeOffset="98175.498">13833 9811 1163 0,'0'0'21'0,"0"0"-21"15,0 0-74-15,0 0 17 0,0 0 50 16,0 0-14-16,0 0-21 0,82 116-154 16,-46-69 29-16,-6-7-116 0,-6-6-31 15</inkml:trace>
  <inkml:trace contextRef="#ctx0" brushRef="#br1" timeOffset="98597.346">14228 10305 1183 0,'0'0'0'16,"0"0"-71"-16,0 0 71 0,0 0 16 16,0 0 54-16,0 0-42 0,0 0-11 15,0 0-1-15,71 94-16 0,-52-73-14 16,-2-2-22-16,1 0-6 16,-2-5-17-16,-4-4-2 0,-2-3-3 15,-4-3-3-15,-1-3 22 0,-3-1 45 16,0-3 6-16,0-4 20 0,-1-4-3 15,2-5-15-15,1-4-3 0,1-4-4 16,1-1 1-16,2 0 8 0,0 2 8 16,0 5 0-16,1 4 0 0,0 6-6 15,0 7 10-15,4 4 4 0,0 11-3 16,6 7 17-16,3 16 2 0,7 13-6 16,3 8-10-16,1 0-15 0,-5-14-11 15,-8-16-5-15,-5-14-30 0,-2-4-25 16,1-2-5-16,3 0-21 0,-2-3-51 15,2-12-66-15,-6-6-89 0,-6-3-56 16</inkml:trace>
  <inkml:trace contextRef="#ctx0" brushRef="#br1" timeOffset="98831.704">14730 9750 753 0,'0'0'57'15,"0"0"-35"-15,0 0 115 0,0 0-52 16,0 0 19-16,0 0-32 16,0 0-6-16,303 341-26 0,-260-299-12 15,-2 0-12-15,-5-5-7 0,-2 4-3 16,-6-2-6-16,-4 1 0 0,-6 0-14 16,-5-1-34-16,-5 0-51 0,-6 1-42 15,-3 0-61-15,-3-10-76 0,-3-7-96 16</inkml:trace>
  <inkml:trace contextRef="#ctx0" brushRef="#br1" timeOffset="99050.434">15149 10433 992 0,'0'0'160'0,"0"0"-44"15,0 0-58-15,0 0-24 0,0 0-26 16,0 0 21-16,0 0-11 0,0 0-1 15,220 25-16-15,-163-21-1 0,-4 2-18 16,-8 0 1-16,0-2-12 0,-4 0-15 16,-5 0-25-16,-7-2-10 0,-9-1-23 15,-5-1-23-15,-4 0-30 0,1-1 19 16,0-5-23-16,6-10-24 0,-5 0-8 16,-1-1 65-16</inkml:trace>
  <inkml:trace contextRef="#ctx0" brushRef="#br1" timeOffset="99222.283">15696 10039 68 0,'0'0'289'0,"0"0"-181"16,0 0-33-16,0 0 1 0,0 0-37 15,0 0 21-15,0 0 10 0,0 0-9 16,-173-102-31-16,151 102 0 0,0 7 2 16,-1 2-9-16,0 5-5 0,0 2 1 15,0 3-14-15,0 4-5 0,1 2-13 16,4 3-29-16,1 1-23 0,5 17-67 15,4-8-91-15,4-1-120 0</inkml:trace>
  <inkml:trace contextRef="#ctx0" brushRef="#br1" timeOffset="99597.275">15719 10108 915 0,'0'0'64'15,"0"0"-59"-15,0 0 26 0,0 0-30 16,0 0 11-16,0 0 0 16,0 0 11-16,178-55-23 0,-155 45-6 15,-2 2-10-15,-6-2 7 0,-2 0 5 16,-4 0 2-16,-4-2-6 0,-3 1-2 15,-2-2 0-15,-1 2 4 0,-4 2 0 16,-3 3-10-16,-5 4-7 0,0 2 13 16,-4 6 9-16,0 5 1 0,-2 5 12 15,0 6 1-15,4 1 10 0,-1 4 2 16,6-2-7-16,1 0-12 0,5-3-2 16,3-1-4-16,3-1-7 15,9-1-30-15,7-2-27 0,6-1-36 16,14-1-21-16,9-4-19 0,12-11-24 15,-10-1-70-15</inkml:trace>
  <inkml:trace contextRef="#ctx0" brushRef="#br1" timeOffset="99847.592">16464 9774 772 0,'0'0'72'16,"0"0"85"-16,0 0-149 0,0 0 8 15,0 0-15-15,0 0 12 0,-292 50 0 16,264-26-1-16,4 0-12 16,2 7-6-16,2 10 0 0,4 7 2 15,2 6-10-15,13-6-5 0,6-7-13 16,11-1-9-16,5-5-3 0,7-2-9 16,2-7-16-16,8-1-3 0,3-5 6 15,2-5 20-15,7-3 15 0,-7-7 15 16,1-5 4-16,-6-4 0 0,-5-5-5 15,-1-9-21-15,-8 3-73 0,-7 0-110 0</inkml:trace>
  <inkml:trace contextRef="#ctx0" brushRef="#br1" timeOffset="100081.937">16319 9219 628 0,'0'0'50'16,"0"0"-32"-16,0 0 64 0,0 0-6 16,0 0 12-16,0 0-25 0,0 0-29 15,0 0-17-15,251 591-12 0,-212-525-5 16,2-1 0-16,0-6 0 0,-2-3-6 16,-2-6-7-16,-2-5-16 0,-3-3-15 15,-3-6-30-15,-8-5-35 0,-3-5-42 16,-3-1-32-16,-3-7-50 15</inkml:trace>
  <inkml:trace contextRef="#ctx0" brushRef="#br1" timeOffset="100378.803">17129 9122 1147 0,'0'0'4'0,"0"0"-4"16,0 0-36-16,0 0 36 0,0 0 49 16,0 0-33-16,0 0 18 0,143 289-16 15,-103-199-13-15,-2-6 1 0,-7-12-6 16,-2-4-3-16,-4-3-17 0,-2-3-10 15,-1-3-5-15,-3-4-11 0,0-3-3 16,-4-6-7-16,-1-3-28 0,-3-4-19 16,-4-5-34-16,0-4-41 15,-4-8-85-15</inkml:trace>
  <inkml:trace contextRef="#ctx0" brushRef="#br1" timeOffset="100566.332">17903 9946 1197 0,'0'0'69'0,"0"0"-59"16,0 0 27-16,0 0-16 0,0 0 5 16,0 0-26-16,0 0-10 0,147 187-107 15,-122-169-28-15,-1-6-45 0,-7-3-58 16,-5-9-96-16</inkml:trace>
  <inkml:trace contextRef="#ctx0" brushRef="#br1" timeOffset="100769.403">17963 9222 1164 0,'0'0'113'16,"0"0"-105"-16,0 0 6 0,0 0-14 15,0 0-12-15,0 0-1 0,0 0 1 16,0 0-34-16,0 0-36 16,-59 65-18-16,58-49-12 0,1 1-36 15,5-1-39-15,16 8-41 0,0-6-46 16</inkml:trace>
  <inkml:trace contextRef="#ctx0" brushRef="#br1" timeOffset="101050.641">18408 9519 567 0,'0'0'120'0,"0"0"58"0,0 0-27 16,0 0-6-16,0 0-37 0,0 0-14 16,0 0-48-16,0 0-21 0,0 0-21 15,80 320-3-15,-81-298-1 0,0-4-20 16,-2-1-34-16,-2 2 5 16,0 4-17-16,-2 2-11 0,-3-1-14 15,-2-2 4-15,-1 0-34 0,-2-2-20 16,1 1 13-16,-3-1 2 0,4-2 36 15,0-4 14-15,4-4-13 0,5-5-25 16,3-5 7-16,1-4 107 0,6-7 25 16,1-7 25-16,1-4-9 0,1-5 10 15,1-9 24-15,1-11-12 0,3-10-33 16,0-3-24-16,2 4-6 0,0 5-38 16,-4 19-118-16</inkml:trace>
  <inkml:trace contextRef="#ctx0" brushRef="#br1" timeOffset="101347.864">18749 8623 874 0,'0'0'54'16,"0"0"-54"-16,0 0 75 0,0 0-10 15,0 0-63-15,0 0 38 0,47 138 15 16,-4-48-15-16,4 10-36 0,1 0 0 16,-6-9-4-16,-6-15 1 0,3 0-1 15,1-2-4-15,-2-2-32 0,0-1-16 16,-1-4-29-16,-9-2-35 0,-5-3-56 15,-9-4-36-15,-9-15-71 0</inkml:trace>
  <inkml:trace contextRef="#ctx0" brushRef="#br1" timeOffset="101504.096">18803 9609 1136 0,'0'0'80'16,"0"0"-11"-16,0 0 95 0,0 0-137 15,0 0-15-15,0 0-12 0,0 0 0 16,0 0-20-16,500-133-86 0,-384 113-159 16,-24 4-131-16,-19-1-254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56:27.431"/>
    </inkml:context>
    <inkml:brush xml:id="br0">
      <inkml:brushProperty name="width" value="0.05292" units="cm"/>
      <inkml:brushProperty name="height" value="0.05292" units="cm"/>
      <inkml:brushProperty name="color" value="#00B0F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11002 6466 256 0,'0'0'327'0,"0"0"-308"16,0 0-7-16,0 0 0 0,-27-24 25 16,25 20 20-16,1 2-57 0,0 0-58 15,0 2 58-15,-1 0 186 0,1 1-132 16,-1 3-40-16,1 4-14 0,0 4 0 15,1 4 1-15,-1 4 3 0,1 5 0 16,0 1-2-16,-1 4-2 0,0 0 1 16,1 0 0-16,0-2 0 0,0-4-1 15,2-5 0-15,4-5-4 0,2-3 4 16,3-4 1-16,0-2 3 0,3-4 1 16,1-1-1-16,2-8 8 0,2-5-4 15,2-2-3-15,-1-6-3 0,-1-2-2 16,-1-1 1-16,-4 1 1 0,-3 1 1 15,-3 1 0-15,-2 2 3 0,-3 5-3 16,0 4 2-16,-2 5 2 0,-1 5-7 16,0 2-9-16,-2 10 4 15,0 3 5-15,0 5 8 0,1 3 1 16,1 3-1-16,6 0 1 0,5-2 1 16,4 0 0-16,8-5-3 0,9-2-6 15,9-7 1-15,9-6 1 0,0-6 2 16,-2-8-4-16,-8-5 4 0,-10-1 4 15,-6 0 10-15,-5 1 13 0,-3 0 18 16,1-6 6-16,-1-4 3 0,-1-3 0 16,-5-1-5-16,-5-1 3 0,-5-1-15 15,-2 1-13-15,-6 2-16 0,-2 5-10 16,-3 0-3-16,-2 6-2 0,0 3-4 16,-1 2-9-16,-3 4-14 15,4 0-18-15,0 2-27 0,4 1-30 16,2 0-41-16,9-5-50 0,0 2-116 15,7 0-230-15</inkml:trace>
  <inkml:trace contextRef="#ctx0" brushRef="#br0" timeOffset="375.027">11708 6265 737 0,'0'0'0'0,"0"0"-14"16,0 0 14-16,27 76 8 0,-18-49 22 16,4 2-6-16,0 8 32 0,2 7-26 15,-2-7-5-15,-3-2-12 0,-2-9-5 16,-3-10-5-16,0 3-2 0,0-3 2 16,-1-3 1-16,-1-2 20 0,-2-5 5 15,2-3 1-15,-2-2 7 0,0-1 27 16,2-6 6-16,0-3-36 0,1-5-13 15,1-3-12-15,0-3-6 0,2 0-1 16,0 0 0-16,-1 1-2 0,1 4-1 16,1 3-4-16,0 2 0 0,0 3 0 15,0 3 0-15,1 2-3 0,4 2-3 16,1 0-22-16,5 1-20 0,3 3-27 16,2-1-33-16,10 2-43 0,9-2-14 15,9 1-19-15,-9-1-45 0</inkml:trace>
  <inkml:trace contextRef="#ctx0" brushRef="#br0" timeOffset="703.208">12424 6522 1 0,'0'0'208'0,"0"0"-93"0,0 0 8 15,0 0 43-15,0 0-11 0,0 0-16 16,0 0-23-16,-72 24-38 0,58-20-16 16,0 2-18-16,1 1-10 15,1 2-6-15,2 1-9 0,2-1-4 16,2 2-6-16,3-2-4 0,3 1-1 15,0 1-4-15,5-2 4 0,2 2-2 16,1-3 0-16,4 0-1 0,-1-1-1 16,1-1-4-16,1-1-6 0,-2-2 5 15,0 1 2-15,1-4 3 0,-2 0 1 16,0 0 4-16,1-4-1 0,-2 0-1 16,1 0 1-16,-1 0-1 0,-1 1 3 15,-1 0 0-15,0 0-4 0,1 0 6 16,1 1-4-16,-1-1-4 15,4 0 0-15,-2-1-2 0,1-1-12 16,2-1-34-16,0-1-27 0,3-2-1 16,0-2-45-16,2-1-23 0,-2-3 26 15,0-1 4-15,-2 0-35 0,-1-3-15 16,-4 0 15-16,-2-14 22 0</inkml:trace>
  <inkml:trace contextRef="#ctx0" brushRef="#br0" timeOffset="875.066">12640 6161 366 0,'0'0'110'0,"0"0"7"0,0 0-55 16,0 0 57-16,0 0 10 0,0 0-62 16,0 0-39-16,14-45-24 15,-4 56 8-15,2 3 14 0,2 5 2 16,1 8-9-16,2 8-11 0,4 12-5 16,2 10-3-16,0 6-1 0,-2-1-26 15,-3-4-27-15,-6-10-81 0,-5-15-93 16,-3-10-148-16</inkml:trace>
  <inkml:trace contextRef="#ctx0" brushRef="#br0" timeOffset="1046.97">12678 6450 741 0,'0'0'340'0,"0"0"-340"0,0 0-15 15,0 0 15-15,0 0 7 0,0 0 20 16,0 0-17-16,137-48-6 0,-108 42-4 16,1 1-73-16,14 1-54 0,-6 1-71 15,-5 0-116-15</inkml:trace>
  <inkml:trace contextRef="#ctx0" brushRef="#br0" timeOffset="2211.593">14010 6331 256 0,'0'0'77'0,"0"0"0"15,-1-3-3-15,0 3 22 0,1 0 16 16,0 0-36-16,0 0-26 0,0 1-32 15,0 4-16-15,0 2 27 0,0 2 15 16,3 4-9-16,0 1-21 0,2 0-3 16,-1 2 4-16,2-3 1 15,0 1-7-15,-1-2-6 0,-1 1-3 16,0-1 0-16,-1 1-46 0,-1-2-68 16,2 5-51-16,-1-5-53 0,-1-1-91 15</inkml:trace>
  <inkml:trace contextRef="#ctx0" brushRef="#br0" timeOffset="3191.239">13896 6617 484 0,'3'-4'53'16,"0"0"-16"-16,4-2 25 0,1-2-9 16,3-1 7-16,4 1-13 0,3 0 10 15,3 0-23-15,4 1-10 0,3 0-4 31,6 0-3-31,-2 0-9 0,1 0-5 0,-1 0-1 0,-3 1-1 0,1-1-1 16,-2-1-13-16,-3 1-25 0,-4 0-45 16,1-2-50-16,-5 3-53 0,-7 1-101 15</inkml:trace>
  <inkml:trace contextRef="#ctx0" brushRef="#br0" timeOffset="3381.605">13746 6446 685 0,'0'0'128'15,"0"0"-74"-15,0 0-36 0,0 0 60 16,0 0-21-16,0 0-19 0,0 0-8 16,0 0 6-16,188-133-6 0,-113 97-15 15,-4 1-11-15,-9 8-4 0,-13 6-5 16,-9 5-61-16,-7 5-64 0,-9 4-111 15,-10 4-120-15</inkml:trace>
  <inkml:trace contextRef="#ctx0" brushRef="#br0" timeOffset="3990.955">14910 6132 549 0,'0'0'40'15,"0"0"-34"-15,0 0-1 0,0 0 23 16,0 0-3-16,-11-10-5 0,9 10 6 16,-1 0-19-16,-3 5-7 0,-1 2-3 15,-3 2 3-15,-6 4 5 0,2 1-4 16,-4 1 8-16,1 0 7 0,0 0 14 16,3-1 1-16,0-1-5 0,5-1-6 15,4-3-14-15,5 0-6 0,2-3 0 16,8 0 9-16,8-4 17 0,6 1-2 15,10-2-12-15,10-1-6 0,8 1-4 16,1 1-2-16,-7 4 0 0,-14 1 1 16,-12 1-1-16,-9-2-1 0,-3 1-6 15,-2 0-14-15,-2 2-6 0,-4 2 9 16,-4 1 18-16,-7-3 5 0,-3 0-2 16,-4 0 0-16,0-2 1 0,-2-4-4 15,2-3-21-15,4-1-30 0,0-8-49 16,2-14-72-16,4 2-66 0</inkml:trace>
  <inkml:trace contextRef="#ctx0" brushRef="#br0" timeOffset="4211.808">15079 5909 714 0,'0'0'130'0,"0"0"-130"15,0 0 4-15,0 0 28 0,0 0 48 16,0 0-20-16,0 98-11 0,8-69-5 15,4 1-13-15,5 1-8 0,0 1-8 16,5 0-7-16,0-1-3 0,3-2-5 16,-2-2-18-16,-1-3-46 15,-2-4 5-15,-2-2-23 0,-3-3-18 16,-2-5-8-16,-2 0-26 0,-6-6-53 16,-1 0 50-16,-4-4-96 0</inkml:trace>
  <inkml:trace contextRef="#ctx0" brushRef="#br0" timeOffset="4399.345">15092 6197 415 0,'0'0'89'15,"0"0"-61"-15,0 0 16 0,0 0 51 16,0 0-41-16,0 0-25 0,0 0 16 16,0 0 0-16,53-6-17 15,-25 1-10-15,8-2-10 0,6-1-7 16,8-2 0-16,-2 1-1 0,-4 0-23 15,-12 1-19-15,-9 3-18 0,-6 0-26 16,-2 2-45-16,9-5-56 0,-2 0-52 16</inkml:trace>
  <inkml:trace contextRef="#ctx0" brushRef="#br0" timeOffset="4727.395">15604 6067 344 0,'0'0'195'15,"0"0"-117"-15,0 0-7 0,0 0 29 16,0 0-40-16,0 0-15 0,0 0 3 15,0 0-8-15,-109 117-18 16,104-100-7-16,5 1-4 0,0-3 0 16,8-1-4-16,4-1 5 0,2-2-1 15,5-1-3-15,1-3-2 0,2-4 0 16,1-2 0-16,0-1-3 0,-1 0 1 16,-2-2 1-16,-4-3-1 0,-1-2 3 15,-5 0 0-15,-5-3 22 0,-3-1 17 16,-3 0-6-16,-6-2-7 0,-5-2-9 15,-3 2-3-15,-1 0-6 0,-2 2-11 16,1 1-2-16,-2 2 0 0,4 3-2 16,0-1 0-16,4 2 0 0,0 0 0 15,5 1-8-15,3 2-16 0,3-1-33 16,1 1-45-16,6-1-57 0,5 2-10 16,4-1 33-16,4 1-6 0,10-3-70 15,-6 2-36-15</inkml:trace>
  <inkml:trace contextRef="#ctx0" brushRef="#br0" timeOffset="5164.877">15842 6172 182 0,'0'0'107'0,"0"0"-27"16,0 0 30-16,0 0-23 0,0 0-33 15,0 0-29-15,0 0 15 0,73 73 14 16,-72-68-1-16,1-2-4 0,-2-2-1 16,0-1 14-16,0 0 29 15,0-5-1-15,-3-2-30 0,0-1-27 16,-1-4-5-16,-2-1 4 0,3 0-15 15,2-1-13-15,1 2 0 0,0-2-4 16,1 4-4-16,4 3 2 0,3 3-2 16,0 0 0-16,1 4-2 0,5 0 4 15,-1 4 1-15,3 0 0 0,0 2 1 16,3-2 1-16,0 0 1 0,4-1 0 16,-1-3 0-16,2 0 4 0,-2 0 1 15,3-3 2-15,1-1-2 0,-2-3 3 16,1-4-1-16,-3 1-4 15,0-3-2-15,-3 0 0 0,-2-1 2 16,-2-1-1-16,-5-3 1 0,-2 1 4 16,-3-2 15-16,-1 3-1 0,-2 1 9 15,-2 2 4-15,0 5 10 0,0 2 1 16,-1 4-2-16,0 0-11 0,-1 2-10 16,2 0-15-16,0 3-8 0,0 4-1 15,2 0 20-15,2 3 9 0,2 1-3 16,2-2-5-16,5 0-5 0,2-2-8 15,3 0 0-15,0-1-8 0,4 0-6 16,2-1-56-16,2-1-23 0,0 1-67 16,11 1-107-16,-10 0-22 15,-1-3-275-15</inkml:trace>
  <inkml:trace contextRef="#ctx0" brushRef="#br0" timeOffset="9834.901">13285 7518 269 0,'-2'-1'50'0,"-1"-1"-21"16,1 1 0-16,-1 1 2 0,2 0-6 15,0 0 5-15,0 1 14 0,1 5 0 16,0 2-1-16,0 6 5 0,0 6-3 16,1 2-1-16,3 5-7 0,-1 8-16 15,1-5-7-15,0 1-2 0,0-1 7 16,-1-7 2-16,1 1-2 0,-3-3 3 15,0-6 4-15,0-3 8 0,-1-4-7 16,0-3-6-16,0-4-4 0,1-1 17 16,-1-4 25-16,1-3-36 0,0-5-21 15,2-3-2-15,0-2-1 0,2-4-4 16,1-1-1-16,-1-3-4 0,0 1-3 16,0-3-8-16,-2 1 4 0,1 1 5 15,0 5 3-15,0 2 6 0,-1 7 0 16,0 5 0-16,0 5-3 0,-1 1 6 15,2 5 6-15,-1 5 14 0,1 4 1 16,0 2-8-16,3 2 1 0,0 0-3 16,2-2-2-16,4-1-3 0,0-3 0 15,4 0 6-15,1-4-4 0,3-1-1 16,2-4-2-16,-1-1-3 0,1 0 0 16,-1-2-2-16,-1-2-1 15,0-2 1-15,-2-1-3 0,-3-2 2 16,0-3-2-16,-3 0 0 0,-2-1 0 15,-3-3 3-15,-1 1 0 0,-4-2-1 16,0 1 1-16,-3-2 0 0,0 2 1 16,-3 2 1-16,-2 2 4 0,-1 3 3 15,-3 4 4-15,2 3 12 0,-3 1-10 16,2 5-4-16,-2 4 0 0,0 1-2 16,2 4 1-16,2 0 6 15,1 1 1-15,5 0 3 0,2-2-1 0,7 0-3 16,3-3-7-16,4 0-5 15,2-1-4-15,4-3-1 0,1-1-5 16,3-2-2-16,2-3-15 0,1 2 10 16,1-3-4-16,-1-1-8 0,-1-4-8 15,-1 0-16-15,-2-4-6 0,-3-2-7 16,-3 0-37-16,-2-3-47 0,0-11-38 16,-4 5-42-16,-5-1-67 0</inkml:trace>
  <inkml:trace contextRef="#ctx0" brushRef="#br0" timeOffset="10319.26">13986 7417 553 0,'-4'-1'105'16,"2"0"-38"-16,2 1-13 0,0 0-17 16,7 1 9-16,5 3 8 0,3 0 20 15,6 2-35-15,2 1-15 0,3 1-3 16,3 3-12-16,1 1-5 0,1-1 9 15,5 4 3-15,-5-2-6 16,0 0-9-16,-4-1 2 0,-5-4-2 16,0 3-1-16,-2-1-21 0,-2-1-31 15,-4-1-46-15,-2-1-19 0,-5-1-37 16,-4 1-31-16,-1-3-42 0,-2-3-19 16</inkml:trace>
  <inkml:trace contextRef="#ctx0" brushRef="#br0" timeOffset="10459.873">14322 7503 18 0,'0'0'377'0,"0"0"-243"0,0 0-30 16,0 0 11-16,0 0-18 15,0 0 4-15,0 0-32 0,0 0-25 16,-57 71-30-16,49-50-4 0,1 0-10 16,0-1-2-16,3 0-58 0,1 4-100 15,1-4-75-15,2-3-116 0</inkml:trace>
  <inkml:trace contextRef="#ctx0" brushRef="#br0" timeOffset="10729.129">14586 7166 945 0,'0'0'72'16,"0"0"-72"-16,0 0 0 0,0 0 8 16,0 0 38-16,0 0 2 0,0 0 1 15,0 0-28-15,2 205-13 0,15-159 2 16,1-4 0-16,-2-8 0 0,-3-10-10 16,-1-6-4-16,1 3-28 0,1 1-28 15,2 3-26-15,-3-4-52 0,-1 0-75 16,-3-5-97-16</inkml:trace>
  <inkml:trace contextRef="#ctx0" brushRef="#br0" timeOffset="10900.994">14542 7498 833 0,'0'0'286'0,"0"0"-182"0,0 0-96 15,0 0 3-15,0 0 9 0,0 0 21 16,0 0-15-16,0 0-20 0,170-63-6 15,-126 58-35-15,7-3-46 0,0 1-58 16,-13 1-189-16,-10 0-246 0</inkml:trace>
  <inkml:trace contextRef="#ctx0" brushRef="#br0" timeOffset="11248.089">15695 7479 1085 0,'0'0'140'15,"0"0"-140"-15,0 0-11 0,0 0 11 16,0 0 30-16,0 0 13 0,0 0-24 16,19 25-11-16,-14-21-7 0,3-1 1 15,-2 0-2-15,2-2-16 0,2-1-24 16,2 0-49-16,7-1-87 0,-1-5-124 15,-3-1-143-15</inkml:trace>
  <inkml:trace contextRef="#ctx0" brushRef="#br0" timeOffset="11405.361">15725 7242 966 0,'0'0'102'0,"0"0"-58"0,0 0-29 16,0 0-11-16,0 0 1 0,0 0-5 15,0 0-1-15,0 0-47 0,0 0-86 16,-22-33-94-16,32 35-85 0,3 1-90 16</inkml:trace>
  <inkml:trace contextRef="#ctx0" brushRef="#br0" timeOffset="11782.463">15956 7488 666 0,'0'0'105'16,"0"0"-33"-16,0 0-70 0,0 0 0 16,0 0 2-16,0 0 33 15,0 0-3-15,20 26 10 0,-19-26 10 16,0 0-17-16,0 0-4 0,0-4 15 15,0-5 0-15,2-2-8 0,0-4-12 16,1-2-11-16,1-3-7 0,2 1 8 16,0-4-4-16,1 1-4 0,2 1-7 15,1 1 2-15,1 5-1 0,0 5-2 16,1 5 6-16,-1 4 13 0,1 3 25 16,0 6 0-16,1 5-11 0,1 1-5 15,0 2-9-15,0 3-7 0,2-4-8 16,-1-1-5-16,4 0-1 0,1-1-33 15,1-4-41-15,2 1-57 0,2-3-66 16,9 0-68-16,-6-3-96 0</inkml:trace>
  <inkml:trace contextRef="#ctx0" brushRef="#br0" timeOffset="12236.134">17271 6976 995 0,'0'0'2'16,"0"0"68"-16,0 0-70 0,0 0 0 15,-27-15 0-15,25 15 18 0,1 8 5 16,1 5 29-16,0 8 7 0,3 7 5 15,3 12-12-15,3 6-6 0,4 2-11 16,1-3 6-16,-1-8-4 0,-3-8-17 16,-1-7-10-16,-1-4 0 15,-2-2-4-15,1 3-2 0,2 2-3 16,3 2-1-16,0-1-25 0,-3-3-46 16,4-1-18-16,-4-3-32 0,1-2-66 15,7-6-86-15,-5-4-45 0,1-3-92 16</inkml:trace>
  <inkml:trace contextRef="#ctx0" brushRef="#br0" timeOffset="12408.258">17574 7234 1003 0,'0'0'230'16,"0"0"-159"-16,0 0-71 0,0 0 0 15,0 0 8-15,0 0 19 0,0 0-4 16,-8 98-9-16,16-83-14 0,1 2-4 15,3-3-28-15,3-2-19 16,0-2-42-16,4-1-60 0,9-8-83 16,-6-1-66-16,-4-1-71 0</inkml:trace>
  <inkml:trace contextRef="#ctx0" brushRef="#br0" timeOffset="12517.574">17615 7106 187 0,'0'0'0'16,"0"0"-100"-16</inkml:trace>
  <inkml:trace contextRef="#ctx0" brushRef="#br0" timeOffset="12831.813">17846 7104 761 0,'0'0'256'0,"0"0"-139"15,0 0-117-15,0 0 2 0,0 0 25 16,0 0 30-16,0 0-18 0,0 0-13 16,0 0-21-16,-83 49-5 0,83-45 0 15,7 0 6-15,6-1 2 0,5 2-3 16,6-1-5-16,8 2-9 16,7 2 2-16,-2 1 3 0,-6 1 4 15,-2 1 0-15,-10 1 6 0,2 4 0 16,-3 3 1-16,-4 2 9 0,-7 2 5 15,-7 1-9-15,-4-3-2 0,-8 0 0 16,-4-3-4-16,-4-2-6 0,-2-5-8 16,1-5-31-16,2-5-24 0,2-3-20 15,3-8-44-15,5-8-65 0,8-18-77 16,1 1-110-16</inkml:trace>
  <inkml:trace contextRef="#ctx0" brushRef="#br0" timeOffset="13003.682">18028 6832 746 0,'0'0'267'0,"0"0"-187"16,0 0-58-16,0 0 55 0,0 0 8 15,0 0-6-15,0 0-19 0,117 228-24 16,-79-171-27-16,-3-8-9 16,-3-6-6-16,-10-9-30 0,-1 1-38 15,-4-1-68-15,-7-6-59 0,-5 0-68 16,-4-8-75-16</inkml:trace>
  <inkml:trace contextRef="#ctx0" brushRef="#br0" timeOffset="13128.669">18102 7126 972 0,'0'0'240'16,"0"0"-89"-16,0 0-132 0,0 0 36 15,0 0-21-15,0 0-20 16,0 0-14-16,0 0-17 0,449-208-83 15,-402 198-134-15,-7 2-249 0</inkml:trace>
  <inkml:trace contextRef="#ctx0" brushRef="#br0" timeOffset="18429.161">9626 9227 331 0,'0'0'327'16,"0"0"-304"-16,0 0 36 0,0 0-37 15,-3-16 1-15,3 11-12 0,0 2 25 16,0 0-6-16,-1 1-12 0,0 1 9 16,1 1-5-16,0 0-7 0,0 0-1 15,-1 0-5-15,1 0-2 0,0 0 2 16,0 0-1-16,0 0 1 0,0 0 4 15,1 0 4-15,0 0 5 0,0 0-3 16,3 0-3-16,1 0-2 0,3 0 3 16,3 0 2-16,3 0-2 0,4 0 1 15,5 0-5-15,2 0-6 0,4 0-4 16,8 0-1-16,8 0 0 0,9 0-2 16,4 0 3-16,0 0-1 0,-1-2-2 15,-3-1 0-15,0 1 2 0,6-2-2 16,3 1 8-16,6 1 9 0,3-1-4 15,5 3 1-15,1-1 4 0,3 0 12 16,2 1-5-16,2-2-3 0,3-1-3 16,1 0-2-16,1 2-7 0,0-2 7 15,-3 3 5-15,-3-3 2 0,0-2 1 16,-1 0 4-16,-1-3 5 0,-2 1-2 16,-5 2-2-16,-4-1-3 0,-8 5 0 15,-6-1-6-15,-7 2-4 0,-7 0-5 16,-9 3 0-16,-8 0-3 0,-10 0-4 15,-7-1-5-15,-2 0-1 0,-3 1-12 16,-2 0-29-16,-2 1-20 0,-1 0-11 16,-6 0-8-16,-2-1-13 0,1 1-28 15,0-1-32-15,0 2-78 16,2-2-137-16</inkml:trace>
  <inkml:trace contextRef="#ctx0" brushRef="#br0" timeOffset="21219.234">14456 9474 136 0,'-2'-1'93'0,"-1"-1"-34"0,-1-1-1 16,1 2-1-16,1-2 5 0,-1 2-12 16,-1 0 3-16,2 0-18 0,-1 0-1 15,-1 0 5-15,2-1-1 0,0 2 5 16,1-1-13-16,0 1-5 0,0-1 2 15,0 0-3-15,0 1-1 0,1-1-10 16,0 1 2-16,0 0-1 0,0 0-1 16,0 0-2-16,0 0-2 0,2 0 3 15,3 0 0-15,1 0 4 16,3 0-6-16,1 0-1 0,5 0 0 16,2 0-1-16,4-3 1 0,3 1-1 15,3-1-2-15,0 0-2 0,3 0-2 16,7-1-1-16,7 0 0 0,6-1-1 15,2 0 0-15,-1 2 0 0,-3 0 0 16,-4 1 0-16,4-2 6 0,1 0 2 16,3 0 0-16,4 1 1 0,3-2 3 15,2 2-4-15,2-2-2 0,3 0-2 16,1 2-3-16,3 0 1 0,4 1 0 16,1 1 0-16,5-2-1 15,0 2 1-15,2-1 4 0,1 1-2 16,-2 1 3-16,1 0 1 0,4 0 0 15,-1 0 0-15,2-3 16 0,1 0-2 16,-3 2-8-16,-2 0 4 0,-2-2 2 16,-1 0-4-16,-2-3-8 0,2 3 21 15,-4-1-5-15,-1 2-10 0,-6 0 0 16,-4 0-8-16,-4 1-3 0,-2-1 3 16,-6 0 12-16,-3 1-3 0,-6 1-6 15,-4 0 1-15,-6 1-3 0,-7 1-2 16,-7-1-5-16,-8 0 3 0,-3 0-1 15,0 0-2-15,-1 1 0 16,-1 0-1-16,-4-1 0 0,-2 1-4 16,-1 0-9-16,0 0-7 0,-2 1-3 15,-3 0-13-15,0-1-19 0,-3 0-21 16,-1 1-35-16,2-3-38 0,-1 0-60 16,3 0-73-16,0 0-193 0</inkml:trace>
  <inkml:trace contextRef="#ctx0" brushRef="#br0" timeOffset="22214.148">19044 9687 534 0,'-5'0'33'0,"2"-1"-33"15,-1 1-14-15,1-1-7 0,0 1-4 16,2 0 19-16,1 0-1 15,1 0 7-15,4 2 7 0,0 1 20 16,3 1 10-16,3 0 5 0,4-2-11 16,3 1-3-16,3-1-7 0,4-1-4 15,2 0 1-15,9 0-3 0,8 2-3 16,5-2 3-16,7 1 1 0,0 1 6 16,-1-1-6-16,-1 0 3 0,3 1 4 15,6-2 4-15,5 1 6 0,5-1-3 16,6-1-4-16,5 0-9 0,4 0 4 15,5 0 4 1,2 0-5-16,6-1 4 16,5-1 3-16,6-2-4 0,4 0-1 0,2 1 0 0,6-1-3 15,2 0-6-15,5 1 4 0,2-1 0 16,6 1 1-16,3-1 8 0,2 0 2 16,3 2-6-16,3-1-4 0,-3 1-3 15,0 0-2-15,1-1-3 0,-5 1 3 16,-1-1 6-16,0 3 2 0,-3-2-13 15,-6 2 5-15,-1 0-7 0,-9 0 11 16,-4-1 5-16,-7-1-10 0,-6 1 6 16,-8 0-2-16,-3-1 2 0,-10-1-11 15,-4 0 1-15,-7 0 1 0,-9 1-2 16,-5 1-1-16,-8 0 0 0,-6-1-1 16,-5 1 4-16,-6-2-3 0,-5 2-1 15,-8 0 0-15,-8 0-1 0,-1 0-2 16,0 1 2-16,-1-2-4 0,1 2 1 31,-2-1-1-31,-5 0-1 0,-3 1-1 16,0 0-8-16,-3 0-9 0,0 0-14 15,0-1-13-15,0 1-9 0,-3 0-17 16,0 0-27-16,-3 1-25 0,-5 3-37 0,-7 6-67 16,-1-3-75-16,-1 1-144 0</inkml:trace>
  <inkml:trace contextRef="#ctx0" brushRef="#br0" timeOffset="50436.019">21055 2321 446 0,'0'0'33'0,"0"0"-18"0,0 0 59 15,0 3-55-15,1 1 3 0,3 5-10 16,-1 3 33-16,3 8 5 0,2 3-1 16,5 13-10-16,-1 8-15 0,4 7-10 15,0 0-2-15,0-4-3 0,-4-9-5 16,-3-10-2-16,1-6-1 0,-5-6 0 16,0-5-1-16,-2 2 1 0,2-1 6 15,-3-3 13-15,-1-4 11 0,-1-4 30 16,0-1 48-16,-3-6 2 15,-5-7-37-15,-7-5-48 0,-11-15-22 16,-12-14-1-16,-14-11-3 0,-5-9-2 16,-3 2 1-16,8 2-3 0,7 5 3 0,6 1 1 15,3 3-1-15,10 1 1 0,4 3-3 16,7 1 0-16,5 2-8 0,8-1 5 16,4 1-7-16,12-1 4 0,4-1 0 15,8 4 3-15,7 3-5 0,4 7-6 16,4 7 3-16,1 9-8 0,5 5-6 15,0 7-5-15,1 9-11 16,-1 10-13-16,-6 10-24 0,-2 7-29 16,-11 2-37-16,-8 14-21 0,-8-7-22 15,-10-3-63-15</inkml:trace>
  <inkml:trace contextRef="#ctx0" brushRef="#br0" timeOffset="50849.583">20721 2614 970 0,'0'0'232'0,"0"0"-229"0,0 0 47 16,0 0-31-16,0 0-19 0,43-55-4 15,-5 28 0-15,13-6 4 0,12-5 0 16,5 1 0-16,-3 2-12 0,-5 6-12 16,-7 4-36-16,1 3-28 0,-9 1-41 15,-3 5-30-15,-12 2 5 0,-9 5 39 16,-9 1 46-16,-4 2 69 0,-1 3 6 15,-1-2 25-15,0 3 22 0,-6 0 36 16,0 2-4-16,-3 0-11 0,-3 5-23 16,-4 5-22-16,-4 4-2 0,-2 6 11 15,0 3-7-15,-1 5-17 0,4 0-6 16,4 0-5-16,7-2-3 0,6-3-4 16,8-3-1-16,6-3-5 0,5-4 1 15,9-3-7-15,9-6 11 0,-5-4 5 16,-3-1 2-16,-10-6 3 0,-6-4 1 15,1-2 13-15,-1-4 17 0,-8-2 16 32,-3 0 29-32,-6-2 1 0,-7 0-23 15,-6 0-23-15,-8 1-17 0,0 0-9 16,-5 6-4-16,1 2-6 0,-4 5-6 16,2 1-24-16,1 3-49 0,5 1-52 15,-1-3-71-15,8 0-156 0</inkml:trace>
  <inkml:trace contextRef="#ctx0" brushRef="#br0" timeOffset="51115.258">21866 2181 1284 0,'0'0'0'0,"0"0"0"0,0 0 12 15,0 0-5-15,0 0 0 0,38 124-7 16,-35-100-6-16,-2-2-13 0,-1-4-5 15,0-6 4-15,-1-3 20 0,-2-5 1 16,-1-4 27-16,0-2 31 0,-1-7 18 16,-6-8-15-16,1-12-5 15,-1-10 9-15,2-13 3 0,6 0-8 16,3 3-27-16,10 7-19 0,7 7-15 16,5 1-3-16,-1 7-8 0,-1 7-19 15,-1 6-13-15,1 3-36 0,1-1-49 16,19-4-52-16,-3 2-86 0,-4 2-206 15</inkml:trace>
  <inkml:trace contextRef="#ctx0" brushRef="#br0" timeOffset="51712.574">22765 1261 1129 0,'0'0'149'0,"0"0"-149"0,0 0 99 16,0 0-94-16,0 0-5 0,0 0-54 15,0 0-14-15,14 1 29 0,10 50 35 16,7 25 4-16,-1 10 0 0,-6 3-1 16,-5-4-2-16,-6-10 1 0,-1-1 1 15,1-8 1-15,-2-10-3 0,1-12 0 16,-2-12 3-16,1-11 1 0,0-7 6 15,0-3 13-15,5 0 8 0,5-2 1 16,4-2 3-16,3-6-8 0,2-2-4 16,5-14-7-16,6-12 1 0,5-11-10 15,-5-4-4-15,-5-3-30 0,-12 2-60 16,-7 0-54-16,-4-4-74 0,-4 11-110 16,-2 6-149-16</inkml:trace>
  <inkml:trace contextRef="#ctx0" brushRef="#br0" timeOffset="51853.19">23574 1578 1253 0,'0'0'146'0,"0"0"-141"15,0 0 10-15,0 0 34 0,0 0-17 16,0 0-21-16,0 0-11 0,85 171-15 16,-66-147-40-16,-5-2-74 0,0-5 2 15,2 0-85-15,-2-6-181 0</inkml:trace>
  <inkml:trace contextRef="#ctx0" brushRef="#br0" timeOffset="51972.983">23481 1296 1121 0,'0'0'0'16,"0"0"-110"-16,0 0-97 0,0 0-56 31,0 0-50-31</inkml:trace>
  <inkml:trace contextRef="#ctx0" brushRef="#br0" timeOffset="52212.05">23974 1282 1066 0,'0'0'3'0,"0"0"9"16,0 0 28-16,0 0 34 0,0 0-29 15,0 0-34-15,0 0-5 0,0 0-4 16,0 0-2-16,-53 160-5 0,53-149-20 15,7 0-1-15,4 2 11 0,6 2 15 16,7 1 3-16,1 4 1 0,2-2-2 16,-3 2 0-16,-4-2 2 0,-4-1 2 15,-4-2 10-15,-7-1 16 0,-5 1-11 16,0-2-1-16,-6-1-12 0,-5-5-8 16,0-1-52-16,-13-12-75 0,5-5-119 15,-1-6-290-15</inkml:trace>
  <inkml:trace contextRef="#ctx0" brushRef="#br0" timeOffset="52433.963">23966 832 1168 0,'0'0'160'0,"0"0"-154"16,0 0-2-16,0 0 57 0,0 0-15 15,0 0-25-15,0 0-11 0,211 461 0 16,-184-376 3-16,1-4-4 0,-1-11 0 15,-3-8-2-15,3-8-7 0,0-7 0 16,-2-5-32-16,2-7-19 0,-7-10-8 16,-7-10-24-16,-3-7-18 0,-4-6-36 15,-3-2-108-15,-5-15-40 0,-5-2-4 16</inkml:trace>
  <inkml:trace contextRef="#ctx0" brushRef="#br0" timeOffset="52574.582">24106 1410 1094 0,'0'0'92'0,"0"0"-14"16,0 0-24-16,0 0-19 0,0 0-13 16,0 0-7-16,0 0-12 0,0 0-3 15,291-212-26-15,-239 194-121 0,-19 7-194 16,-8 0-271-16</inkml:trace>
  <inkml:trace contextRef="#ctx0" brushRef="#br0" timeOffset="53393.539">24732 1654 968 0,'0'0'87'15,"0"0"-69"-15,0 0 7 0,0 0-25 16,0 0-3-16,0 0 3 0,0 0 7 15,8 0 8-15,-6-1 11 0,-1-1 12 16,-1-2 9-16,0-2 6 0,0-2-18 16,0-2-22-1,0-3-8-15,-1-2-2 0,-1-3-2 0,-3-3-1 0,2-5-1 0,-2-10 0 16,-3-12-1-16,-3-13-2 16,-5-5-3-16,-1 2 1 0,1 7 1 15,-1 10 5-15,4 5 0 0,-1 7 3 16,4 7 1-16,4 9 5 0,1 6 10 15,-1 4 1-15,3 0-4 0,-2 0-10 16,2 1-5-16,1 2-1 0,2 3-6 16,0 3-15-16,4 5-44 0,5 7 8 15,10 6 50-15,13 12 7 0,12 14 1 16,13 7 1-16,1-2 0 0,-2-7-1 16,-6-12 0-16,-6-10 8 15,-1-5 6-15,1-4 3 0,-3-6 11 16,-4-5 10-16,-3-5 0 0,-6-6 10 15,-5-2 4-15,-6-2-7 0,-2-2-3 16,3-11 0-16,-3-11-2 0,-3-13-8 16,-9-5-6-16,-11-1-6 0,-12 0-6 15,-5 3-11-15,-7-2-3 0,-1 0-1 16,-3 4-9-16,-1 6-6 0,1 4-12 16,6 11-2-16,8 8-4 0,3 6 7 15,1 4-3-15,-2-1-12 0,1-2 14 16,-2 1-27-16,4 5-5 0,6 2-26 15,5 5-39-15,6 6-41 0,4 5-144 16,1 2-142-16</inkml:trace>
  <inkml:trace contextRef="#ctx0" brushRef="#br0" timeOffset="53815.484">25699 1102 1020 0,'0'0'1'0,"0"0"60"15,0 0-47-15,0 0-7 0,-5-21 22 16,1 10 11-16,-3 0 16 16,2-2-18-16,-3 5 10 0,-1 0-1 15,3 2-10-15,-1 2-14 0,-1 4-23 16,-1 0 0-16,1 8-9 0,2 3 1 15,-1 4 1-15,0 5 4 0,4 4 3 16,3 0 3-16,1 0 2 0,8 0 0 16,6-3-1-16,3-2 0 0,3-2-3 15,9-3-1-15,0-6-4 0,0-2 4 16,2-6 3-16,-4-6 1 0,-1-6 4 16,1-5 9-16,-5-4 0 0,-6-3 6 15,-3-1 11-15,-6-2 9 16,-8 0-6-16,-1-2-14 0,-9 0-23 15,-6-1 0-15,-4 3-21 0,-1 1-16 16,-1 5-16-16,-3 5-7 0,-2 3-22 16,1 3-31-16,1 2-29 0,3 2-43 15,-3 2-45-15,9 1-40 0,2 1-113 16</inkml:trace>
  <inkml:trace contextRef="#ctx0" brushRef="#br0" timeOffset="54355.578">25969 904 865 0,'0'0'25'16,"0"0"53"-16,0 0 7 16,0 0-2-16,0 0-13 0,0 0-30 15,133 129-9-15,-121-113-9 0,0-3-8 16,-5-3 3-16,-4-4 0 0,1-3 5 16,-3-3 21-16,-1 0 12 0,0-7 7 15,0-4-20-15,2-6-29 0,-1-4-13 16,0-7-6-16,2-7-3 0,1-8-1 15,1-5-11-15,3 5-10 0,-2 10 4 32,1 11-4-32,-2 8-2 0,1 1 0 15,1-1 4-15,-2 2-4 0,-1 4 0 16,-1 4 6-16,-2 1 10 0,-1 2-11 16,0 1-11-16,0 0 11 0,0 0-1 15,0 0 12-15,0 4 11 0,-3-2 6 16,0 1 2-16,0 1 7 0,-1 1 4 15,-1-1 6-15,1 0 5 0,-4 0-3 16,3 0-1-16,-3 0 2 0,-1-1 2 16,-2 1-3-16,1-1-2 0,1 0-2 15,-2 1-2-15,3 2-3 0,-3 2-1 16,3 2-6-16,0 4 2 0,0 4 2 16,2 4 3-16,-2 3 5 0,5 4-2 15,0-1-1-15,1 1 0 0,2-2 0 16,3-1-2-16,2-3-8 0,2-3 4 15,3-4-4-15,2-1 2 0,2-3 1 16,3-4-1-16,0-1 4 0,4-4-2 16,1-3-7-16,0-3 8 0,2-5-2 15,-5-5-7-15,1-3-21 0,-7-3-15 16,-2 0-11-16,-3-3-27 0,-5 0-43 16,-3-6-33-16,-13-16-77 0,-1 4-111 15,-2 1-113-15</inkml:trace>
  <inkml:trace contextRef="#ctx0" brushRef="#br0" timeOffset="54754.294">25956 327 855 0,'0'0'61'16,"0"0"120"-16,0 0-69 0,0 0-38 15,0 0-60-15,-14 11-12 0,24 6 37 16,6 15 39-16,10 10-6 0,9 13-11 16,5 2-15-16,2-2-5 0,1-4-5 15,-1-6-17-15,1 1-5 0,-2-3-6 16,0-4-1-16,2-8-1 0,0-6-3 15,2-5 4-15,0-7-3 0,2-3-4 16,-4-8-2-16,-1-3-5 0,-2-10 0 16,-5-6-3-16,-7-4 5 0,-4 1-6 15,-1-9-30-15,-6-6 0 0,-1-7 1 16,-6-5-6-16,-10 3 0 0,-9 7-5 16,-4 6 8-16,1 9 25 0,-1 7 5 15,0 1-3-15,-4 5 10 0,0-1 4 31,-5 7 2-31,1 3 12 0,4 6 15 16,-1 4 13-16,6 5-4 0,0 4-3 16,6 1 0-16,6 0 4 0,6-2-5 15,10-1-3-15,14-3 5 0,17-6 7 16,20-7-10-16,7-2-7 0,5-12-6 16,-8-6 0-16,-8-2-1 0,-9-3-5 15,-6-2-12-15,-7 2-2 0,-10 3-39 16,-8 3-67-16,-5-2-92 0,-8 5-138 15,-5 1-284-15</inkml:trace>
  <inkml:trace contextRef="#ctx0" brushRef="#br0" timeOffset="55400.272">22923 3366 1029 0,'0'0'4'0,"0"0"-3"15,0 0-2-15,0 0 2 0,0 0 1 16,0 0-2-16,0 0-2 0,102 178-16 15,-94-156-8-15,0-2 12 0,-3-6 9 16,-3-5 4-16,-1-3 1 0,-1-4 10 16,0-2 43-16,0-3 34 0,-3-7 4 15,-2-6-51-15,-6-12-26 16,0-12 1-16,-3-12 6 0,1-7 0 0,2-1-4 16,6 3-5-16,5 3-7 0,2 4-5 15,8 2 0-15,5 5-4 0,4 3-8 16,5 5-1-16,-2 8 1 0,2 6-7 15,-7 9-15-15,2 2-22 0,3 4-52 16,16 6-78-16,-5 4-119 0,-6 3-178 16</inkml:trace>
  <inkml:trace contextRef="#ctx0" brushRef="#br0" timeOffset="55715.472">23493 3138 1258 0,'0'0'81'0,"0"0"-81"16,0 0-33-16,0 0 22 0,0 0 11 16,0 0 3-16,0 0 13 0,36 56-8 15,-26-45 11-15,1 0 3 0,0-2 3 16,0 0-1-16,5-3-5 0,-2-2-6 16,2-2-7-16,0-2-1 0,1-2 10 15,2-5 2-15,-6-5 0 0,-2-1 5 16,3-4 5-16,-6-1 2 0,0-5-21 15,-5 0-1-15,-3-4 7 16,0 0 13-16,-8-2-1 0,0-2-7 16,-6 2-14-16,1 3-5 0,-4 3-11 15,1 6-24-15,-1 4-12 0,1 5-17 16,0 2-11-16,0 3-18 0,2 0-25 16,5 2-50-16,2 1-84 0,4 0-106 15</inkml:trace>
  <inkml:trace contextRef="#ctx0" brushRef="#br0" timeOffset="56515.792">23719 2371 724 0,'0'0'290'0,"0"0"-246"15,0 0-5-15,0 0 15 0,-25-12 22 16,23 10 6-16,-1 2-20 0,3 0-33 16,-1 1-16-16,1 4-6 0,0 4-3 15,4 7 11-15,5 12 20 0,6 11 1 16,10 12-6-16,5 6 2 0,0 0-7 16,0-1 7-16,0-6-4 0,0 0-6 15,-3-2-11-15,1-7 1 0,-2-5-3 16,-1-10 2-16,-4-7-6 0,-7-6 15 15,3-1-8-15,-1 1-5 16,5-3-7-16,1 2 4 0,-3-5 2 16,-2-3-6-16,-4-2-1 0,1-2-4 15,-3-3-5-15,-3-3-5 0,-2-3-2 16,-1-3 4-16,-2-3-5 0,-3-2-4 16,0-2 2-16,-3-2 2 0,1 1 5 15,-3 1 5-15,-2 3 6 0,4 2 2 16,-2 3 1-16,3 1 3 0,2 2 1 15,0 3-3-15,0 1-2 0,0 0-2 16,2 2-2-16,3 1-6 0,1-3 1 16,2 2 2-16,1 0 0 0,1-3 2 15,2 2-4-15,1-3 1 16,1 0 0-16,-1-2 6 0,-2-2 2 16,3 0 0-16,-3-3 1 0,-3 0 0 15,3-1 1-15,-6-1 2 0,-2-2-1 16,0-1-3-16,-3-1-3 0,-6 2 0 15,-2-2 0-15,-3 4 3 0,2 3-2 16,-3 4 1-16,3 5-1 0,1 3 1 16,0 0-1-16,3 7 0 0,-4 3 2 15,3 8 4-15,1 2 4 0,2 5 4 16,3 2 1-16,3 3 4 0,5 0-2 16,4-1 3-16,6-2-4 0,2-4-8 15,6-2-4-15,8 0-2 0,9-1-27 16,12-4-49-16,2-2-54 0,-2-4-67 15,-5-7-60-15,-17-2-90 0,-5-1-136 0</inkml:trace>
  <inkml:trace contextRef="#ctx0" brushRef="#br0" timeOffset="57297.117">25675 2228 769 0,'0'0'178'0,"-24"3"-166"16,9 1-10-16,-1 4-2 0,-3 1 20 15,5 6 15-15,-2 3 10 16,3 3-5-16,5 3 10 0,-1 2 12 16,8 2-2-16,1 1-13 0,8-3-14 15,5-1-17-15,5-3-6 0,4-4-4 16,7-5 2-16,7-2-2 0,10-7-1 15,1-4-5-15,-1-6 1 0,-15-3-1 16,-9 0 0-16,-9-4 2 0,-2-1 7 16,2-5 5-16,-4-4-2 0,-7 0 25 15,-2-2 16-15,-10-2-10 0,-7 0-22 16,-4-1-17-16,-15-3-4 16,-7 1-5-16,-12 3-10 0,1 4-6 15,7 10-4-15,14 8-10 0,11-1 0 16,7 5-8-16,6-3-14 0,0-1-21 15,1 1-22-15,4 1-3 0,4-1-49 16,5 1-80-16,8-1-5 0,7-1 50 16,6 0 66-16,8-3 62 0,9-2 59 15,6 0 22-15,1 1 91 0,-7 4 27 16,-5 3-8-16,-3 2-5 0,-8 4-22 16,-2 2-6-16,-6 0-8 0,0 3-14 15,3 4-11-15,0 2-19 0,5 6-10 16,-4 0-12-16,-2 1-16 15,-3 1 1-15,-2 0-8 0,-2-2 3 16,-5-2-1-16,-2-2-3 0,-4-4 2 16,-3-3 3-16,0-2 20 0,-6-3 26 15,-3-3 32-15,-3-2 6 0,-2-4-3 16,-4-5 0-16,-2-5-15 0,-4-6-14 16,-3-3-14-16,-3-11-13 0,-5-10-12 15,0-13-19-15,2-6-1 0,8 6-26 16,11 5-23-16,8 10-13 0,4 6-21 15,2 5-14-15,5 9-11 0,1 6-36 16,3 5-31-16,9 1-74 0,-1 3-96 16,-2 3-109-16</inkml:trace>
  <inkml:trace contextRef="#ctx0" brushRef="#br0" timeOffset="57437.723">25933 2341 993 0,'0'0'256'0,"0"0"-222"0,0 0-19 16,11-6-15-16,1-2-2 0,4-6-56 16,5-5-71-16,15-15-78 0,-6 6-72 15,0 2-127-15</inkml:trace>
  <inkml:trace contextRef="#ctx0" brushRef="#br0" timeOffset="58167.7">26662 1807 1302 0,'0'0'70'16,"0"0"-35"-16,0 0-24 0,0 0-5 15,0 0 2 1,0 0-8-16,0 0 0 0,51-109-1 15,-28 88 1-15,3 1 5 0,8-1 4 16,5 3-3-16,-2 4-6 0,-5 4-3 16,-7 7-1-16,-5 3-10 0,0 3-7 15,1 8 2-15,-4 7 1 0,-4 15 2 16,-5 14 8-16,-7 16 6 0,-3 6-1 16,-7-5 3-16,-2-8 2 0,3-13 0 15,-1-6 13-15,4-9 13 0,3-6 1 16,2-8-6-16,2-3-11 0,3-1-3 15,6 1-2-15,2-3 8 0,4-6 6 16,2-2 12-16,6-10-2 0,3-8-4 16,7-10-15-16,6-10-6 0,5-12-4 15,1-5-2-15,-8 1 2 16,-9 1 6-16,-9 2-8 0,-3 0-10 16,-3 2 2-16,-8 5-7 0,0 11-2 15,-6 9 2-15,-1 8 7 0,-1 4 6 0,-4-2 2 16,-3 1 2-16,-5 0-2 0,0 6-5 15,-4 5-2-15,0 2 3 0,-1 7 4 16,-3 4 4-16,4 4 1 0,0 5 0 16,4 2 0-16,1 3 2 0,6 3 2 15,3 1 3-15,3-3 6 0,1 2-8 16,7-3 3-16,5-1 7 0,3-3-4 16,4-4 2-16,4-2 1 0,1-3-12 15,1-2 1-15,4-4-4 16,0-1 1-16,0-4-1 0,-1 1-4 15,-4-2 0-15,-3 0-22 0,-4-2-43 16,-2 0-40-16,-4-3-29 0,-2 3-33 16,-4-3-30-16,0-1-100 0,-4 0-93 15</inkml:trace>
  <inkml:trace contextRef="#ctx0" brushRef="#br0" timeOffset="59066.052">27734 1412 1054 0,'0'0'166'15,"0"0"-92"-15,-11 1-53 0,5 5-10 16,-1 4-8-16,-3 6-2 0,1 6-1 15,-2 10 8-15,3-1 0 0,1 2 0 16,3-4 8-16,4-4 5 0,0 1-8 16,7-4-8-16,4-2-2 0,3-3 1 15,3-5 4-15,4-2 1 0,1-6 5 16,3-4 1-16,-3-2 0 0,2-7-1 16,-2-3-4-16,-2-5-3 0,-5-1 4 15,-1-1 12-15,-6-2 9 0,-2 0 4 16,-5-2-6-16,-1 0-12 0,-4-2-15 15,-4 3-3-15,0 2-12 0,-1 4-8 16,-1 2-2-16,-1 4-4 0,1 1-2 16,-2 3 1-16,2 2 5 0,-2 1-2 15,3 0-3-15,0 3 7 0,1 0 1 16,1-1 7-16,5 1 12 0,-1-1 4 16,3 0 2-16,0 0 7 0,0 0 7 0,0 1-3 15,0-2-1-15,0 2-2 16,0 0-1-16,0 0 1 0,0 0-3 15,0 0-3-15,0 0-1 0,0-1-3 16,-1 1-3-16,1 0 1 0,0 0 4 16,-1 0-4-16,1 0 2 0,0 0-2 15,-1 0-1-15,1 0 2 0,-1 0-2 16,1 0 1-16,0 0-2 0,-1 0 1 16,1 0 0-16,0 0-1 0,0 0 0 15,0-1-1-15,0 1-1 0,0 0 2 16,0-1-2-16,0 1-3 0,1-1 5 15,-1 1 0-15,1 0 0 0,0 0 1 16,-1-1-1-16,1 1 0 0,-1 0 4 16,0-2-2-16,0 2 6 15,0 0 6-15,0 0 5 0,0 0 2 16,0 0-4-16,0 0-6 0,0 0-1 16,-1 0-3-16,1 0-2 0,0 0-1 15,0 0-1-15,0 0-3 0,0-1 1 16,-1 1 0-16,1-1-2 0,0 0-1 15,-1 0-6-15,1 0-2 0,0-1-9 16,0 2-13-16,0 0-10 0,0-1-22 16,0 1-25-16,0 0-46 0,0 0-36 15,0 1-59-15,0 1-85 0,-1 2-68 16</inkml:trace>
  <inkml:trace contextRef="#ctx0" brushRef="#br0" timeOffset="59691.01">27538 1559 163 0,'0'0'480'0,"0"0"-385"0,2-1-24 16,-1 1-12-16,0 0 14 0,1 0-6 15,0 0-18-15,3 0-8 0,-1 0-2 16,1 2-6-16,1 1 0 0,0 0-9 16,3 1 5-16,-2 0-4 0,1 2-4 15,0 0 3-15,2 1-3 0,-1 2-2 16,1 1 5-16,1 0 2 0,0 2-4 15,0 2 2-15,2-2-6 0,-1 0-4 16,1 0-1-16,-1-1 0 16,-2-1-3-16,4-2 1 0,-3 0-2 15,-1-2 3-15,3 0-2 0,-4-4 3 16,1 3-2-16,0-1-5 0,-2-1 1 16,-1-1-3-16,-2 1-3 0,0-2-1 15,-4 0 1-15,0 0-1 0,-1-1 0 16,0 0 5-16,0 0 6 0,0-3 14 15,-2-3 11-15,-5-5-5 0,1 0-10 16,-3-5-9-16,1-3 5 0,-1-2-3 16,1-3 1-16,0-1-8 0,1-2 1 15,0-5-2-15,3 2-2 0,2 1-3 16,2-1-1-16,2 6 2 0,4-2-2 16,3 1-1-16,2 2-1 15,3-1-1-15,2 3 0 0,2 1-1 16,-1 3-1-16,4 4 0 0,-2 4-9 15,1 1-30-15,1 3-30 0,-2 4-27 16,0 1-13-16,1 1-24 0,-2 6-15 16,0 2-18-16,-2 2-48 0,4 4-15 15,-4-1-54-15</inkml:trace>
  <inkml:trace contextRef="#ctx0" brushRef="#br0" timeOffset="60180.812">28194 1284 754 0,'0'0'171'0,"0"0"-104"16,0 0-4-16,-11-18 27 0,7 13-12 16,-2 0-15-16,0 0-20 0,-2 2-17 15,-1 0-9-15,0 2 3 0,-3 1-1 16,3 1 0-16,-3 6-7 0,-1 6-7 16,1 5-1-16,-2 4 2 0,3 6 5 15,1 2 4-15,1 1 2 0,6-1 6 16,2-2 1-16,1-1-2 0,4-4-7 31,8-3-3-31,2-4-1 0,6-4 3 16,3-3 2-16,3-5 1 0,3-4 1 15,1-1-5-15,0-9-1 0,1-4 22 16,-3-3-22-16,-2-5-2 0,-4-1 11 16,-6-2 6-16,-3-2 1 0,-5-8 2 15,-7 5-2-15,-1-1-9 0,-7 1-9 16,-6 9-4-16,-4 0-6 0,-5 2-4 15,-4 5-4-15,-3 1-2 0,-2 4-1 16,1 3-7-16,2 3-9 0,3-1-20 16,4 2-32-16,8 1-47 0,2 0-42 15,10-2-82-15,1 1-104 0,4 0-186 16</inkml:trace>
  <inkml:trace contextRef="#ctx0" brushRef="#br0" timeOffset="60792.842">29070 865 930 0,'0'0'96'0,"0"0"-68"16,0 0 17-16,0 0 30 0,0 0 0 15,0 0 3-15,0 0-15 0,-86 19-22 16,75-5-7-16,1 4 1 0,2 5-6 15,3 1-7-15,5 10-10 0,0-3-2 16,8-1 0-16,6-1-6 0,6-8 3 16,12 1-3-16,15-4 1 0,13-7 1 15,6-6-6-15,0-6 0 0,-8-11 1 16,-9-6 0-16,-8-3 5 0,-9 0-4 16,-11 3 1-16,-8 3 4 0,-5-2 4 15,0-3 9-15,-5-2 3 0,-3-6-7 16,-9 1-16-16,-7-1-11 0,-6 2-17 15,-12-1-17-15,-8 5-18 0,-10 3-17 16,-2 7-9-16,6 5-8 16,7 3-23-16,8-1-52 0,13 1-93 15,4 0-122-15</inkml:trace>
  <inkml:trace contextRef="#ctx0" brushRef="#br0" timeOffset="61115.467">29337 505 1207 0,'0'0'154'0,"0"0"-139"0,0 0-14 16,0 0 24-16,0 0 29 0,0 0-7 15,34 109-18-15,-29-70-5 0,0 7-1 16,0 10-7-16,-1 2-1 0,-1-6-2 16,-2-9-8-16,0-16-5 0,2-8-26 15,0-8-32-15,0-1-4 16,2-1 2-16,1 1 8 0,3-2 15 15,3-4 27 1,4-1 10-16,5-2 4 0,8-1 16 16,11-5 12-16,11-1 3 0,2 0-9 15,-1-1-3-15,-3 1 4 0,-6-2-16 16,1 1-4-16,-4 0-4 0,-2-2-3 16,-3 1-4-16,-7-2-35 0,-4-1-33 15,-6 3-50-15,-4-2-62 16,10-11-77-16,-4 2-103 0,-3-1-79 0</inkml:trace>
  <inkml:trace contextRef="#ctx0" brushRef="#br0" timeOffset="61273.381">29850 591 993 0,'0'0'106'16,"0"0"-60"-16,0 0-19 0,0 0 6 15,0 0 33-15,0 0-1 0,0 0-28 16,-200 182-22-16,178-158-15 0,0 1-23 15,4-3-72-15,4-2-71 0,5-1-94 16,4-7-111-16</inkml:trace>
  <inkml:trace contextRef="#ctx0" brushRef="#br0" timeOffset="61526.813">30089 419 1098 0,'0'0'118'0,"0"0"-34"16,0 0-54-16,0 0 36 0,0 0-11 16,0 0-26-16,0 0-17 0,0 0 0 15,0 0-8-15,40-107-4 0,-27 103-5 16,2 2-1-16,2 2-8 0,0 6-20 16,1 7-18-16,-2 4-15 0,-1 8 19 15,-3 9 19-15,-9 9 11 0,-6 9 4 16,-10 3 5-16,-10-6 4 0,-3-5 5 15,-1-8 0-15,5-7 4 0,2-4-4 16,5-6-41-16,-1-1-84 0,-2 11-78 16,2-5-85-16,2 0-81 0</inkml:trace>
  <inkml:trace contextRef="#ctx0" brushRef="#br0" timeOffset="61797.579">30267 865 762 0,'0'0'111'15,"0"0"-70"-15,0 0 35 0,0 0 31 16,0 0-9-16,0 0-8 0,0 0-11 16,0 0-19-16,-92 128-26 0,82-111-20 15,3-3-6-15,5-3-8 0,2-4-12 16,4-3-16-16,7-3 18 0,1-1 10 16,6-7 8-16,0-3 2 0,2-7 2 15,0-1-2-15,-4-3 6 0,-3 1 11 16,-4-1 16-16,-6 0 2 0,-3 0-10 15,-5 1-19-15,-7 4-16 0,-3 2-26 16,-4 4-35-16,-4 7-39 0,-1 3-60 16,-16 17-68-16,7 1-156 0,2 0-267 0</inkml:trace>
  <inkml:trace contextRef="#ctx0" brushRef="#br0" timeOffset="62882.604">24585 4663 395 0,'0'0'218'15,"0"0"-147"-15,0 0 9 0,0 0-11 16,-38 6 12-16,30-3-16 0,0-1-10 16,-1-1-29-16,1 2-13 0,-2 0-5 15,1 2-3-15,1 2-2 0,0 3-3 16,2 4-3-16,-2 4 1 0,3 13 2 15,0 12 0-15,2 13 6 0,3 6 0 16,3 0 1-16,7-7 9 0,4-7 8 16,4-3-7-16,5-5-9 0,-1-9-5 15,0-8 0-15,-6-11-3 0,3-5-3 16,2-2-11-16,4-4-13 0,2-1 12 16,1-11-11-16,-3-8-26 0,-1-11-9 15,-3-10 31-15,-4-9 30 0,-9-1 4 16,-8 3 14-16,-13 7 11 0,-5 7 25 15,0 6 21-15,-1 6-16 0,4 7-12 16,0 5-18-16,-4-1-9 0,-2 2-2 16,-4 2 2-16,3 4 16 0,5 2 11 15,1 3 3-15,8 3-2 0,3 2-16 16,5 3-16-16,5 3-5 0,5 2 0 16,5 2-2-16,6-1-6 0,4-1-3 15,7-2-22-15,13-2-49 0,5-5-39 16,0-5-38-16,-1-5-10 0,-8-7-9 15,-6-4-45-15,-10 2-37 0,-7 1-93 16</inkml:trace>
  <inkml:trace contextRef="#ctx0" brushRef="#br0" timeOffset="63196.765">24727 4256 1268 0,'0'0'130'16,"0"0"-105"-16,0 0-25 0,0 0-15 16,30 17 15-16,-5 0 3 0,13 11 8 15,16 13-6-15,12 17-5 0,7 8 2 16,0 10 6-16,-4 1-7 0,-9 1 2 16,-5 3 1-16,-4 1-2 0,-7 0-1 15,-9-2-1-15,-7-3 0 0,-10-4 20 16,-7-9 24-16,-8-6 6 0,-5-8-11 15,-7-7-1-15,-3-6-19 0,2-11-13 16,-1-7-6-16,5-6-7 0,-1-3-20 16,-1-2-35-16,-1-2-36 0,0-2-48 15,2-4-39-15,2-21-61 16,-1 1-113-16,6-3-85 0</inkml:trace>
  <inkml:trace contextRef="#ctx0" brushRef="#br0" timeOffset="64052.445">25776 4356 1101 0,'0'0'125'0,"0"0"-108"0,0 0-17 16,0 0-9-16,0 0 4 0,-13 18-5 16,13-7 10-16,2 5 1 0,6 3 2 15,3-1 3-15,3 0 4 0,2-1 6 16,6-5 2-16,2-3-4 0,4-5-2 15,1-3-2-15,-2-2-2 0,3-8 5 16,-2-4 6-16,-4-5-4 0,-2-6-6 16,-3-1-6-16,-2-10 4 0,-4 3-5 15,-7-1 4-15,-3-1 4 0,-7 1 8 16,-5 0 9-16,-3 1-3 0,-3 3-12 16,2 9-7-16,0 1-2 0,-1 5-3 15,4 7-3-15,1 3-2 0,6 4 0 16,1 7-9-16,2 7-4 0,5 17 5 15,12 18 6-15,10 21 4 0,6 17 3 16,-1 6 3-16,4 4-2 0,-5-2 3 16,-1-2-2-16,-4-6 0 0,0-9-2 15,-5-12 3-15,-5-10 2 0,-3-11 19 16,-5-10 15-16,-5-11 3 0,-3-7-9 16,0-4-1-16,-5-4-9 0,-1 0-10 15,-5-4-1 1,-2-5 3-16,-4-10-8 0,-1-9-7 15,-3-13-8-15,-3-14-12 0,2-15 3 16,8-3-5-16,9 1 8 0,6 4 5 16,11 5 2-16,5 0-1 0,4 1 6 15,4-1 2-15,3 0 1 0,5-1 4 16,1 0 2-16,1 2 1 0,-1 0-5 16,-4 1-2-16,-5 2 2 0,-4 1-3 15,-7 2 0-15,-5 1 1 16,-4 4-1-16,-5 2-1 0,-5 3-2 15,-1 9 2-15,-5 7-2 0,3 7 2 16,-1 7-5-16,-5 0 3 0,-1 2 1 16,-4 5-1-16,-1 2 3 0,2 11 4 15,1 5-3-15,1 13 4 0,2 11 2 16,8 8-2-16,6 5 3 0,6-7-1 16,8-5 2-16,2-11 1 0,4-7 0 15,-5-6 0-15,2-7-2 0,0-2-2 16,7-1-2-16,6 2 0 0,1-2-4 15,0-2-4-15,-1-3-17 0,-5-4-31 16,4-2-19-16,-2-4-22 0,-1-4-39 16,-1-3-38-16,7-16-48 0,-8 5-102 15,-3-2-131-15</inkml:trace>
  <inkml:trace contextRef="#ctx0" brushRef="#br0" timeOffset="64350.931">26817 3699 1046 0,'0'0'149'0,"0"0"-127"0,-59 7-2 16,33 1 21-16,1 5-13 0,2 0-9 15,6 0 7-15,4-2-11 0,6 2-13 16,6-1 2-16,5-2-4 16,9 2 7-16,6-1 3 0,13 2-7 15,13 4 6-15,13 2 5 0,-1 5-1 16,-3 0 3-16,-10 3-1 0,-14-3-5 15,-9-2 5-15,-5-4 8 0,-6 2 5 16,0 7-2-16,-4 11-1 0,-5-1-3 16,-3-7-5-16,-10-3-4 0,-3-9-4 15,-2 5-5-15,-1-2-4 0,-4-4-2 16,2-3-13-16,2-5-18 0,1-3-24 16,4-5-35-16,1-1-54 15,2-17-77-15,2 2-151 0,4-3-269 0</inkml:trace>
  <inkml:trace contextRef="#ctx0" brushRef="#br0" timeOffset="65026.57">28399 2488 1232 0,'0'0'5'16,"0"0"-5"-16,0 0-56 0,22 29-54 15,2-1 102-15,11 18 8 0,9 18 17 16,3 8-1-16,-6 7 0 0,-7-3 15 15,-6-6 7-15,-2-3 8 0,-3-10-13 16,-4-8-2-16,-1-8-1 0,-6-12 9 16,-2-6-4-16,-4-7-15 0,0-4-5 15,-1 0-5-15,0-1-3 0,0-3-2 16,1-7-2-16,-2-4-3 0,1-7 8 16,2-10-1-16,4-11-7 0,4-12-3 15,9-9-8-15,4-4-7 0,6 6-1 16,1 10 1-16,2 12 9 0,2 5 3 15,3 7 6-15,-3 6 4 0,0 9 6 16,-4 5 4-16,-9 6-7 0,-6 4-7 16,-8 1 0-16,-4 4-1 0,-2 12 1 15,-6 14 6-15,-12 11 5 0,-12 4 5 16,-11-3 5-16,-5-6 1 0,-1-8 1 16,-1-2 24-16,2-9-17 0,10-6-1 15,6-7-6-15,9-9-17 0,0-2-6 16,1-2-14-16,0-1-58 0,-1-4-35 15,3-2-51-15,9-19-74 0,3 0-129 16,3-3-83-16</inkml:trace>
  <inkml:trace contextRef="#ctx0" brushRef="#br0" timeOffset="65413.646">29014 2219 1328 0,'0'0'0'16,"0"0"-6"-16,0 0 3 0,0 0 1 15,-33-58 4 1,33 52 14-16,5 3-2 0,5 3-10 15,9 5 1-15,12 11 22 0,18 12 7 16,17 16-5-16,10 12-16 0,1 8 0 16,-7 6 3-16,-10 0 0 0,-5 5-11 15,-7 2-3-15,-5 3 1 0,-7 3 26 16,-6 5 13-16,-7-2 10 0,-7 2 1 16,-8-3-30-16,-8-7 38 0,-1-6-15 15,-7-10-32-15,-3-9 4 0,0-9-14 16,1-8-4-16,4-10-20 0,0-9-21 15,3-6-17-15,0-4-31 0,-1-4-27 16,1 1-24-16,2-4-43 0,3-18-43 16,4 1-60-16,3-5-144 0</inkml:trace>
  <inkml:trace contextRef="#ctx0" brushRef="#br0" timeOffset="65914.744">29843 2588 1218 0,'0'0'46'0,"0"0"-45"0,0 0-1 16,0 0 2-16,0 0 11 15,117 159 17-15,-83-108 13 0,-7-3 0 16,-8-9-6-16,-7-13 0 0,-3-6-13 16,-5-7-9-16,0-5-6 0,1-1 1 15,-3-2-4-15,1-2-1 0,-3-3-3 16,0-2 5-16,0-7 10 0,-1-9-10 16,-3-12-7-16,-2-12-9 0,-1-14-4 15,0-7 2-15,0-3-9 0,0 2 1 16,5 6-2-16,2 2-7 0,6 2 0 15,3 9 2-15,4 4 9 0,1 12 17 16,-1 8 0-16,0 9 12 16,-2 4 7-16,2 2 4 0,3 4 0 0,1 2-7 15,2 10-2-15,1 9 12 16,0 5 14-16,0 12 2 0,2 11-7 16,-1 7-6-16,-1 1-8 0,-2-8-9 15,-3-8-6-15,-1-13-1 0,-1-5-5 16,-3-7-8-16,1-4-20 0,1 1-25 15,4-3-7-15,0-2-5 0,2-5-3 16,-1-2-23-16,0-9-34 0,-3-4-63 16,5-14-82-16,-6 3-38 0,-1 0-82 15</inkml:trace>
  <inkml:trace contextRef="#ctx0" brushRef="#br0" timeOffset="66238.558">30531 2131 1015 0,'0'0'158'0,"0"0"-134"16,0 0 0-16,0 0 54 0,0 0-11 15,0 0-16-15,2 179-4 0,10-153-8 0,2-5-18 0,5 1-11 0,7 2-2 16,8-1 2-16,8-8-5 0,9-8 1 16,2-7 4-16,-6-15 3 0,-2-9 17 15,-9-4 20-15,-8 0-13 0,-7 5-3 16,-2-6 3-16,-8-5-3 15,-6-3 5-15,-5-1 6 0,-5 8-1 16,-7 13-6-16,-6-2-1 0,-13-2-15 16,-15-1-13-16,-18 2-9 0,-7 10-5 15,0 10-1-15,4 4-1 0,3 13-6 16,-1 1-26-16,-2 7-53 0,0 5-60 16,0 5-99-16,16-6-138 0,8-2-327 15</inkml:trace>
  <inkml:trace contextRef="#ctx0" brushRef="#br0" timeOffset="-186631.983">12633 13040 239 0,'-4'0'122'0,"0"0"-95"16,-1-1-19-16,1 0 4 0,0 0 36 15,0-2 17-15,1 2 4 0,2 0-7 16,0 0-14-16,0 0-1 0,0 1-2 15,1 0-4-15,0 0-2 0,0 0-5 16,0 0-10-16,0 0-5 0,0 0-15 16,0 0 0-16,0 0-1 0,1 0-3 15,3 1 0-15,0 1-1 0,4 1 1 16,-1 0 1-16,2-2 1 0,2 2 4 16,2-3 0-16,3 1-2 0,2-1 2 15,4-1 1-15,5-2 7 0,11-4 1 16,12-3 3-16,14-4 7 0,7-1 8 15,0-3-4-15,0 1 4 0,-5 1-4 16,3-1 2-16,5 1-8 0,3-1-8 16,0 0 7-16,-1 0-8 0,-3 4-6 15,-5 0-5-15,-5 2-3 0,-4 2-8 16,-7 2-35-16,-6 2-28 0,-6-1-23 31,-10 2-24-31,-7 0-33 0,-8 1 9 16,1 2-16-16,-4 0-37 0,-3 1-21 0</inkml:trace>
  <inkml:trace contextRef="#ctx0" brushRef="#br0" timeOffset="-185606.298">12948 12908 119 0,'0'-3'28'0,"-2"-2"-18"15,-1-1 30-15,1 1 20 0,0-1 19 16,0 2 15-16,0-1-19 0,1 2-2 16,1 1-28-16,0-1-5 0,-1 1 6 15,1-1-4-15,0 0 0 0,0 2-2 16,-1-1-5-16,1 0-10 0,0 0 1 16,0 1 0-16,-1-1-4 0,0 2-3 15,1 0-3-15,-1 0-12 0,1 0-4 16,-2 1-2-16,1 1-1 15,-1 4 2-15,-2-1 1 0,-1 2 9 16,-1 2 1-16,-1 0 0 0,1 2-1 16,-3-1-2-16,-1 2 0 0,-1 0-4 15,-3 1 0-15,-1-1-3 0,-3 1 2 16,0 1-2-16,-3-1 0 0,1 0 0 16,-1-1 0-16,0 0 3 0,0-1-2 15,2-2 2-15,1-2-2 0,2-2 3 16,4-2 4-16,4-1 9 0,3-1 7 15,2 0 1-15,1-1-5 0,1 0-7 16,0 0-4-16,1 0-1 0,0 0-1 16,0 0-7-16,3 0-6 0,2 0 0 15,3 3 1-15,2 2 3 0,3 1-2 16,2 2 4-16,0 1 0 0,1 1-7 16,0 0-2-16,0 1 2 0,2-1 2 15,-3 1-2-15,2-1 6 0,-1 2 0 16,1 0-8-16,2-2 7 0,-4 1 0 15,0-1 3-15,-2-2-1 0,-3-1 0 16,0-3 1-16,-3-1 1 0,-1-2 10 16,-1-1 10-16,-1-4 15 0,1-4 20 15,-2-4 8-15,0-5-17 0,0-3-2 16,-1-4-8-16,0 1-11 0,-2-2-10 16,0 3-8-16,0 1-7 0,-1 4-2 15,-1 2-2-15,0 4-12 0,-1 2-8 16,1 4-19-16,-1 3-36 0,-1 2-43 15,-3 5-55-15,1 3-116 0,0 1-143 16</inkml:trace>
  <inkml:trace contextRef="#ctx0" brushRef="#br0" timeOffset="-184275.506">14272 12461 484 0,'0'0'117'0,"0"0"-85"16,0 0 8-16,0 0 10 0,0 0 9 16,1-57 26-16,-1 54-3 0,0 0-12 15,0 2-20-15,0 1-10 0,0 3-18 16,-2 7-18-16,1 5-1 0,-1 8 10 15,1 13 21-15,1 12 2 16,-2 13-6-16,1 7-11 0,-1-1 4 16,0-4-5-16,0-8-8 0,0-4-3 15,-1-6-1-15,1-8-3 0,1-9-1 16,1-10 0-16,0-6 0 0,0-5 1 16,3-1-1-16,1-3 4 0,3-3 1 15,2-6-3-15,4-7-4 0,0-9-3 16,4-3-4-16,0-11 1 0,4-8 5 15,-1-5 0-15,-2 2 0 0,-2 10-4 16,-5 13 0-16,-3 9-3 0,2 6 5 16,0 0-2-16,3 3-3 0,1 2 8 15,-1 4 1-15,1 5 6 0,-1 7-2 16,1 4 0-16,-1 7 6 0,0 2-1 16,2 8 2-16,-1-1 0 0,0-2-4 15,3 0-3-15,-1-8-4 0,4 0 1 16,1-5 0-16,3-3 5 0,2-4-1 15,0-4 4-15,0-2-3 0,1-4 6 16,-3-2-3-16,-1-6 11 0,-1-2-2 16,-4-4-8-16,-1-1 5 0,-4-5-10 15,-3-1-4-15,-3-4 1 0,-4 0-3 32,-3 0-1-32,0 2-8 0,-5 5 4 0,-1 3-5 0,-3 6-2 0,-1 6 6 15,-1 3 2-15,-3 6 3 0,-2 8 2 16,-3 5 1-16,-3 10 6 0,0 8 2 15,1 8 0-15,2-1-6 0,10-8-2 16,6-11-1-16,3-11-1 0,4-1-5 16,4-2-9-16,6 2-21 0,2-1-17 15,7-5-28-15,4-2-28 0,2-3-47 32,7-4-42-32,-4-5-27 0,0-4-31 15,8-12 33-15</inkml:trace>
  <inkml:trace contextRef="#ctx0" brushRef="#br0" timeOffset="-183869.029">15154 12898 117 0,'0'0'89'0,"0"0"-3"0,0 0 15 16,17-83 32-16,-18 71 7 0,-6 3 21 16,-1 2-9-16,-3 3-41 0,-2 2-19 15,0 2-24-15,-4 1-21 0,1 5-16 16,0 2-5-16,1 1-4 0,1 1-4 16,1 2-1-16,3 1-3 0,3-2 0 15,3 2-2-15,3-1-6 0,1-1 0 16,5 0 1-16,6-2-1 15,1 0-1-15,4-2-3 0,1-1-2 16,4-1 1-16,2-2-1 0,0-1-2 16,2-2 1-16,1 0 0 0,0 0 1 15,-1-3 0-15,-2 1 2 0,-1 1-1 16,0 1 3-16,-5 0 4 0,-3 0-1 16,-2 3 2-16,-3 2-4 0,-3 0-4 15,-2 1 0-15,-1 0 1 0,-3 1-2 16,0 0 3-16,-2 0-1 0,0 0-2 15,-1-3-5-15,1 0 1 0,0-1 3 16,0-2-3-16,2 1 1 16,0-2-5-16,0 0-2 0,0 0-3 15,0 0-2-15,3 0 1 0,-1 0 0 16,1-2-15-16,1 1-16 0,0-2 20 16,1 0-37-16,-2 0-8 0,3-2 0 15,-2 0 2-15,0 1-20 0,1-1-33 16,-1 0-3-16,0 0-13 0,1 0-21 15,0 1-21-15,-1 0-24 0</inkml:trace>
  <inkml:trace contextRef="#ctx0" brushRef="#br0" timeOffset="-183350.761">15807 12820 739 0,'0'0'106'0,"0"0"-53"0,-21-20 23 15,7 14-25-15,-1 1-7 0,-3 2-24 16,-3 3-15-16,-2 1-4 0,-2 8-2 15,0 3-3-15,-2 6 3 0,2 3 1 16,5 1 6-16,2 3 10 0,5-1 5 16,4-3 7-16,7-3-14 15,4-4-12-15,9-1-2 0,3-2-11 16,5-3 4-16,2-3 2 0,5-4-9 16,8-2-14-1,6-9-15-15,7-7-2 0,1-8 2 16,-11 1 3-16,-11 1-39 0,-10 6-25 15,-2-2-32-15,1-5-43 0,2-24-6 16,-3 4 53-16</inkml:trace>
  <inkml:trace contextRef="#ctx0" brushRef="#br0" timeOffset="-183176.335">15888 12341 105 0,'0'0'115'0,"0"0"33"16,0 0 8-16,0 0-32 0,0 0-18 15,0 0-6-15,0 0-25 0,0 0-10 16,-69 24 11-16,65 21 4 0,1 13-9 15,2 9-4-15,1 1-9 0,5-3-23 16,2-7-9-16,3-3-17 0,3-4-9 16,1-6-3-16,3-4-38 0,2-2-31 15,3-4-45-15,1-2-77 0,-5-8-135 16,-2-7-203-16</inkml:trace>
  <inkml:trace contextRef="#ctx0" brushRef="#br0" timeOffset="-182693.543">16563 12853 1000 0,'0'0'21'0,"0"0"-21"16,0 0-14-16,0 0-21 0,-35 27 23 16,34-3 12-16,1 13 18 0,6 13-2 15,6 16 2-15,2 1 13 0,-1-4-14 16,-2-7 10-16,-3-12-15 0,-4-5-12 15,-2-10-17-15,-1-7-57 0,-1-7-28 16,0-3-4-16,0 1-35 0,-5 1-31 16,1-2-35-16,-2-6-23 0</inkml:trace>
  <inkml:trace contextRef="#ctx0" brushRef="#br0" timeOffset="-182427.676">16543 12743 540 0,'0'0'123'16,"0"0"-82"-16,0 0 49 0,0 0-3 15,0 0-1-15,0 0-10 0,0 0-19 16,0 0-20-16,377-28-13 0,-357 42-3 16,-8-1-9-16,-3 0-3 0,-3 3-1 15,-3 4 10-15,-3 2-1 0,-4-1-2 16,-10-1 0-16,-4-2-2 0,-6 0 8 15,-4-4-6-15,-2-3-9 0,1-1-6 16,-1-3-15-16,5-3-19 0,5-3-12 16,4-1-18-16,6-6-22 15,5-4-20-15,5-3-53 0,15-16-57 16,4 4-58-16,2-1-20 0</inkml:trace>
  <inkml:trace contextRef="#ctx0" brushRef="#br0" timeOffset="-182136.739">17162 12605 606 0,'0'0'177'0,"0"0"-113"0,0 0 26 16,0 0-36-16,0 0 10 0,0 0-7 16,0 0 3-16,0 0-5 0,-2 83-10 15,-9-59-8-15,0 0-9 0,5-3-9 16,2 0-8-16,4-3-7 0,4-2-1 16,6-4-2-16,5 0-1 0,4-3-6 15,3-3-3-15,3-2-13 0,4-2 1 16,1-2 2-16,1-6 5 0,-2-2 14 15,-3-5 2-15,-5-1 7 0,-5-3 10 16,-8-2 9-16,-6-1 11 0,-6-3-15 16,-9-1-12-16,-9-2-5 0,-11-2-6 15,-10-2-1-15,-9 1-5 0,0 4 3 16,11 8-9-16,10 7-2 0,13 3-12 0,3 2-16 16,-1 0-31-16,1 1-60 0,2 0-50 15,8 1-45-15,5 0-88 0</inkml:trace>
  <inkml:trace contextRef="#ctx0" brushRef="#br0" timeOffset="-181964.875">17593 12703 876 0,'0'0'293'0,"0"0"-138"0,0 0-143 15,0 0-2-15,0 0 17 0,0 0-17 16,27 140-7-16,-26-125-3 0,1-2-17 15,0-4-68-15,-1-2-36 0,1-3-24 16,5-7-93-16,-2-4 59 0,0-3-120 0</inkml:trace>
  <inkml:trace contextRef="#ctx0" brushRef="#br0" timeOffset="-181823.043">17607 12423 805 0,'0'0'195'0,"0"0"-26"0,0 0-150 15,0 0 0-15,0 0-18 0,0 0-1 16,0 0-16-16,0 0-60 0,0 0-60 16,-74-34-89-16,78 42-64 0,3 1-86 0</inkml:trace>
  <inkml:trace contextRef="#ctx0" brushRef="#br0" timeOffset="-181509.799">17802 12680 951 0,'0'0'197'15,"0"0"-151"-15,0 0 27 0,0 0 19 16,0 0-21-16,0 0-14 0,0 0-4 16,0 0-36-16,0 0-3 0,51 77-7 15,-46-89-7-15,3-4-13 0,5-6-13 16,-1-3-15-16,5-3 3 16,4-7 5-16,6-5 13 0,0 5 14 0,-2 7 5 15,-2 8-1-15,-3 10 2 16,4 3 4-16,0 2 14 0,-3 6 4 15,0 9 3-15,-2 5-1 0,-1 6-1 16,-1 2 2-16,-4 5-10 0,1 1-7 16,-2-1-3-16,2-2-5 0,-1-3-16 15,0-4-20-15,1-4-20 0,-1-5-32 16,2-6 13-16,-2-4-61 0,3-2-59 16,3-17-32-16,-2 1-88 0</inkml:trace>
  <inkml:trace contextRef="#ctx0" brushRef="#br0" timeOffset="-181315.634">18513 12028 656 0,'0'0'167'15,"0"0"-100"-15,0 0-2 0,0 0-7 16,0 0 23 0,0 0-43-16,26-32 15 0,-24 52-6 15,0 15-20-15,-1 14-4 0,3 13-5 16,1 8-5-16,2-4-4 0,1-5-6 15,0-9 1-15,0-5-4 0,2-4-10 16,-1-4-17-16,-4-3-9 0,0-9-32 16,0-6-11-16,-2-7-6 0,0-2-38 15,1-3-25-15,-1-1-94 0,0-3-65 16</inkml:trace>
  <inkml:trace contextRef="#ctx0" brushRef="#br0" timeOffset="-180809.429">18462 12414 249 0,'0'0'433'0,"0"0"-286"16,0 0-140-16,0 0 10 0,0 0 16 15,0 0 2-15,0 0 5 0,0 0 24 16,141 82-14-16,-89-69-25 0,4-1-14 16,-2-4-2-16,-6-3 11 0,-7-4 8 15,-4-1 7-15,0-3-18 0,-10-3 51 16,-3-1-35-16,-6 1-24 0,-3-2 8 15,2-2 15-15,1-2 13 0,-2-3-31 16,-4-2-8-16,-3 1-4 0,-4 3-2 16,-3 1-6-16,-2 4-7 0,-5 3-1 15,-3 5 0-15,-3 0 7 0,-1 7 0 16,-1 5 4-16,2 4 3 0,0 2 0 16,3 3 4-16,2 0-1 15,4 1 0-15,2-1-1 0,2 0-1 16,6-1-1-16,1 0-3 0,2-2 2 15,2-3-2-15,1-1 3 0,-1-2 16 16,0-5-13-16,-1-3 26 0,0-3 11 16,-2-2-10-16,-2-5 12 0,0-4 1 15,1-4 2-15,-1-1-6 0,2-5-5 16,-1-2-4-16,2-2-6 0,2-1-3 16,1 0-5-16,2 1 6 0,3 3-7 15,1 0 5-15,-1 5-1 0,2 2 0 16,-1 2-7-16,-1 5-3 0,2 3-9 15,-4 1-2-15,2 3-9 0,1 0-33 16,-2 6-47-16,2 1-54 0,1 4-55 16,9 9-98-16,-6-2-165 0</inkml:trace>
  <inkml:trace contextRef="#ctx0" brushRef="#br0" timeOffset="-177218.278">22076 12094 486 0,'0'0'29'0,"0"0"23"0,0 0 9 15,0 0 35-15,0 0 24 0,-44-71-32 16,36 55 10-16,1 0-98 0,1 2 39 15,2 2 9-15,-1 4-33 0,3 1-12 16,2 4-3-16,0 2 0 16,0 1-9-16,6 7-4 0,2 3 13 15,2 7 0-15,7 7 2 0,7 11 5 16,6 13-4-16,4 8-2 0,1 0 10 16,-7-8-11-16,-8-17-5 0,-6-14-9 15,-6-8 10-15,-5-3 4 0,2-1 8 16,-2-2-1-16,-3-2 8 0,0-1 57 15,-2-5 49-15,-4-9-64 0,-4-6-31 16,-7-12-4-16,-5-15 2 0,-5-14 0 16,-3-6-15-16,1 1-4 0,4 1-10 15,2 4-6-15,5-1 11 0,1 1 0 16,9 4-1-16,6 9-4 0,2 9 0 16,5 10-25-16,1 9 9 0,1 7 18 15,3 3-2-15,2 0-12 0,7 3-15 16,0 1 11-16,6 5 8 0,2 1 1 15,1 10-17-15,-1 4-58 0,0 7-41 16,6 17-61-16,-7-4-64 0,-6-1-123 16</inkml:trace>
  <inkml:trace contextRef="#ctx0" brushRef="#br0" timeOffset="-176792.521">22047 12102 838 0,'0'0'23'0,"0"0"-20"16,0 0 0-16,0 0-3 0,0 0 11 16,0 0 1-16,90-9 10 0,-55 0-7 15,5-3-15-15,10 0 0 0,-4-1-1 16,-8 3-3-16,-11 2-11 0,-10 2-1 16,-4 2 4-16,3 0 11 0,-2 1 0 15,-3 1 1-15,-3 2-7 0,-5 1-3 16,-3 6 10-16,0 1 19 0,-5 6 26 15,-3 1 4-15,-1 3 10 0,-2 5-5 16,1 0-9-16,-1 2-6 0,2 0-8 16,4-1-12-16,2-2-8 0,3-1-2 15,3-4-3-15,2-3-1 0,6-2 1 16,1-2-2-16,3-4-2 16,2-3 0-16,-1-2-1 0,1-1 0 15,-2-6 1-15,0-4-1 0,-5-2 3 16,-1-5 1-16,-4-1 5 0,-4-4 4 15,-1-1 15-15,-1-3-4 0,-4-1-5 16,-6-1-3-16,2 2-15 0,-1 2-2 16,-2 3-10-16,-1 4-10 0,4 5-15 15,-1 2-22-15,2 3-31 0,0 2-48 16,4 2-41-16,4 2-30 0,0 1-56 16,4 0-110-16</inkml:trace>
  <inkml:trace contextRef="#ctx0" brushRef="#br0" timeOffset="-176526.915">22730 12090 551 0,'0'0'92'0,"0"0"5"0,0 0-33 16,0 0 48-16,0 0-32 0,43 50-18 16,-39-45-5-16,-4-2 4 0,0-1-9 15,-3-2 4-15,0-3 17 0,0-4 5 16,-2-3-23-16,0-5-8 0,2-3-4 15,-2-3-13-15,4-4-13 0,-1-2-10 16,2 1-7-16,3 0-1 0,4 3-4 16,1 2-9-16,6 1-13 0,0 2-17 15,3 0-20-15,1 2-27 0,4 1-42 16,13-3-79-16,-7 5-146 0,-1 1-246 16</inkml:trace>
  <inkml:trace contextRef="#ctx0" brushRef="#br0" timeOffset="-176089.379">23550 11394 751 0,'0'0'56'0,"0"0"-56"15,0 0 3-15,0 0-3 0,0 0-11 16,0 0 11-16,24 30 20 0,-10-6 20 15,0 11 9-15,2 14 5 0,0 12 1 16,-2 6 1-16,-3-4-7 0,0-9-7 16,-5-10-12-16,-3-12-8 0,1-9 17 15,-3-6 2-15,1-4 0 16,1 1-12-16,2 0-7 0,1-1-15 16,2-3 17-16,0-4-2 0,3-4 4 15,3-2 0-15,4-5-3 0,4-6-3 16,1-3-2-16,1-3-18 0,3-3 0 15,-2 0-27-15,4-3-31 0,-2 0-42 16,9-8-74-16,-6 5-96 0,-3 4-162 0</inkml:trace>
  <inkml:trace contextRef="#ctx0" brushRef="#br0" timeOffset="-175917.488">24079 11695 959 0,'0'0'203'15,"0"0"-197"-15,0 0-5 0,0 0 48 16,0 0-16-16,0 0-24 0,0 0-6 16,87 112 3-16,-68-102-6 0,-2 0-19 15,1-3-73-15,1-2 7 0,6-6-74 16,-6-6-135-16,-3-2-152 0</inkml:trace>
  <inkml:trace contextRef="#ctx0" brushRef="#br0" timeOffset="-175557.333">24234 11539 928 0,'0'0'95'0,"0"0"33"15,0 0-13-15,0 0 7 0,0 0-60 16,0 0-28-16,0 48 7 0,5-41-17 16,-2 2-17-16,4-1-3 15,0 0 0-15,1 0-2 0,0 0-1 16,3 1 0-16,0 1-1 0,-3 0 0 15,3 1-3-15,0 0 0 0,-3 0-2 16,-3-1-5-16,4 1-7 0,-6-2-21 16,-1-1-20-16,-2 1-27 0,0-3-38 15,-2-1-64-15,-4-2-84 0,0-3-87 16</inkml:trace>
  <inkml:trace contextRef="#ctx0" brushRef="#br0" timeOffset="-174729.186">24280 11626 487 0,'0'0'61'0,"0"0"-24"0,0 0-9 16,-8-7 36-16,7 7 10 0,1 0-17 15,0 2-3-15,3 4 3 0,2 2 20 16,2 3-4-16,3 1-8 0,-1 1-8 15,4 1-17-15,-2-1-11 16,-1-1-7-16,0-3 2 0,-2 0 1 16,0-3-1-16,-3-1-1 0,-3 0 1 15,1-3-6-15,0-2 8 0,-2 0 8 16,-1-2 10-16,0-6 4 0,0-3-20 16,0-4-14-16,0-5-8 0,0-3-3 15,0-2-1-15,0-3-2 0,0-1-5 16,2 1-6-16,4 0-6 0,-1 3 7 15,3 4 4-15,3 6 2 0,0 4-1 16,2 4 0-16,3 5-2 0,-2 2 5 16,3 7 2-16,4 5 2 15,-2 3-1-15,4 3-1 0,1 0 2 16,0 1-1-16,-2 1-1 0,3-2 0 16,-3-1-3-16,-1 0-39 0,-2-1-41 15,-4-2-35-15,-2-2-12 0,-3-2-2 16,-1-3-41-16,-6-6-40 0,2-1-57 15,-5-4-26-15</inkml:trace>
  <inkml:trace contextRef="#ctx0" brushRef="#br0" timeOffset="-174432.284">24760 11152 747 0,'0'0'48'0,"0"0"-14"16,0 0-28-16,0 0 48 0,0 0 31 15,43 87 20-15,-26-37 2 0,2 4-41 16,-3 0-19-16,1-7-8 0,-4-8-14 16,0-8-12-16,-4-9-5 0,2-5-2 15,-3-3 3-15,3 0 0 0,-3 1-1 16,5 0-7-16,-4-5 4 0,1-2 0 16,-2-2 1-16,1-4-4 0,-1 0 2 15,0-2 5-15,2 0-6 0,0-4-2 16,2-1-2-16,0 1 0 0,2-1 1 15,4 2-1-15,-1-1-1 16,2 1-8-16,0 1-11 0,3 0-14 16,0 0-21-16,-4 1-37 0,2-2-31 15,-3 1-55-15,4-5-59 0,-4 1-103 16</inkml:trace>
  <inkml:trace contextRef="#ctx0" brushRef="#br0" timeOffset="-174291.623">25138 11413 588 0,'0'0'238'16,"0"0"-184"-16,0 0-37 0,0 0-7 16,0 0 5-16,0 0-8 0,0 0 0 15,-168 79-7-15,151-63-5 16,8-2-83-16,2 6-57 0,2-5-71 16,1-3-71-16</inkml:trace>
  <inkml:trace contextRef="#ctx0" brushRef="#br0" timeOffset="-173947.871">25258 11459 817 0,'0'0'33'16,"0"0"-31"-16,0 0 0 15,0 0 31-15,0 0 2 0,0 0 15 16,0 0 35-16,0 0-59 0,110-33-24 15,-95 22-1-15,0-2 1 0,-2 0 2 16,-5-1-1-16,1 0 1 0,-7 1 1 16,-2 1 1-16,0 2 8 0,-5 3 0 15,-7 3 4-15,1 4-8 0,-5 0-7 16,0 5-2-16,-3 4 3 0,3 2 7 16,-1 4 6-16,1 2-2 0,5 0 2 15,2 2-6-15,4-1-3 0,3-1-6 16,2 0-2-16,5-4-12 0,5 0-19 15,5-4-27-15,1-3-24 0,6-1-41 16,5-5-75-16,16-5-24 0,-7-3-11 16,-1-2-12-16</inkml:trace>
  <inkml:trace contextRef="#ctx0" brushRef="#br0" timeOffset="-173755.019">25672 11278 665 0,'0'0'128'16,"0"0"-23"-16,0 0-36 0,0 0-13 15,0 0-12-15,0 0 5 0,0 0 30 16,0 0-20-16,-98 92-25 0,98-72-7 16,4 2-2-16,6-2-15 0,3 0-10 31,7-1-5-31,1-3-36 0,1-2-32 16,3-2-20-16,-1-4 28 0,1-2-91 15,-4-5 56-15,1-2-31 0,-5-8-56 16,1-13-61-16,-2 4 22 0</inkml:trace>
  <inkml:trace contextRef="#ctx0" brushRef="#br0" timeOffset="-173583.134">25810 11207 35 0,'0'0'8'0,"0"0"17"0,0 0 43 15,0 0-1-15,0 0 25 0,0 0 2 16,0 0 59-16,0 0-17 0,-68-365-5 16,67 364-19-16,1 1-77 0,0 8-32 15,0 6-3-15,0 8 17 0,1 13 21 16,3 14 14-16,4 18-14 0,3 7-15 15,0 2-16-15,-1-3-7 0,-1-6-7 16,-1-1-107-16,2-4-131 0,-4-18-76 16</inkml:trace>
  <inkml:trace contextRef="#ctx0" brushRef="#br0" timeOffset="-173161.256">26054 10778 998 0,'0'0'7'0,"0"0"3"0,0 0 6 15,0 0-16-15,0 0 79 0,0 0 17 16,0 0 8-16,15 160-42 0,-8-113-15 16,1 14-8-16,-3 3 1 0,0-3-4 15,-3-10-8-15,-1-11-8 0,-1-10-4 16,3-8-8-16,0-9 2 0,2-4 0 16,1 1 10-16,-1-2-1 0,5 1-4 15,1-4 2-15,1-3-7 0,6-2 36 16,2-6-14-16,12-8-18 15,10-4-3-15,9-7-5 0,1-1-4 16,-3 1-2-16,-6 2 0 0,-7 3-2 16,-1 1-9-16,-5 4-10 0,-8 3-18 15,-5 2-33-15,-4 1-39 0,3-2-40 16,5-7-62-16,-3 2-82 0,-5 1-145 0</inkml:trace>
  <inkml:trace contextRef="#ctx0" brushRef="#br0" timeOffset="-173017.464">26684 10972 1055 0,'0'0'78'16,"0"0"-41"-16,0 0 64 0,0 0-26 15,0 0-47-15,0 0-16 0,0 0 12 16,91 145-20-16,-69-124-4 0,2-2-23 16,1-4-29-16,-1-2-61 0,1-6-31 15,9-9-78-15,-8-3-147 0</inkml:trace>
  <inkml:trace contextRef="#ctx0" brushRef="#br0" timeOffset="-172560.834">27161 10715 1026 0,'0'0'93'0,"0"0"-54"16,0 0-7-16,0 0 4 0,0 0-20 15,0 0 1-15,0 0 28 0,-146 115-16 16,132-99-19-16,2-3-8 0,6-2-2 15,6-1 0-15,1-1-4 16,8-2 4-16,8-2-2 0,7 0 2 16,8-1-3-16,7 0-25 0,5 2 14 15,-4 0 4-15,-12 3 8 0,-8-2 2 16,-7 1 5-16,-3 3 22 0,2 3 11 16,-3 3 36-16,-8 2 2 0,-3 3-8 15,-11 0-4-15,-3 0 17 0,-6-1-27 16,-4-1-23-16,0-3-15 0,1-4-6 15,2-1-6-15,3-5-4 0,6-1-11 16,2-4-32-16,8-2-30 16,0-1-41-16,4-5-50 0,2-11-80 0,1 2-173 15,5-4-319-15</inkml:trace>
  <inkml:trace contextRef="#ctx0" brushRef="#br0" timeOffset="-172272.132">27768 10030 1542 0,'0'0'124'0,"0"0"-124"16,0 0-319-16,0 0 128 0,0 0 156 15,0 0 35-15,0 184 31 0,-7-126 54 16,11 6-55-16,9 5 2 0,9 5-9 16,1-2 8-16,2-3-23 0,-1-9-8 15,1-6-5-15,-3-7-33 16,-3-6-31-16,-4-9-13 0,-5-8-2 16,-3-7 3-16,-3-3-12 0,-3 2-76 15,-1-2-187-15</inkml:trace>
  <inkml:trace contextRef="#ctx0" brushRef="#br0" timeOffset="-172101.347">27730 10690 1290 0,'0'0'83'16,"0"0"-17"-16,0 0 10 0,0 0-37 16,0 0-28-16,0 0-9 0,0 0 2 15,393-136-4-15,-330 121-42 0,0 1-18 16,-3 0-4-16,-4 2-23 0,-8-1-65 15,-13 3-125-15,-12 2-184 0</inkml:trace>
  <inkml:trace contextRef="#ctx0" brushRef="#br0" timeOffset="-170959.723">23120 13066 105 0,'0'0'212'0,"0"0"-211"16,0 0-1-16,0 0 32 0,46 48 78 16,-27-28-18-16,3 0-22 0,0 3-3 15,2-1-17-15,1 2-13 16,-3-1 0-16,-4 0 1 0,-1-1-8 15,-4-1-14-15,-5-2 3 0,-1-2 11 16,-2-4 7-16,-5-3 22 0,2-5 4 16,-2-2 4-16,-2-3 19 0,-1-4-3 15,-6-6-40-15,2-5-2 0,-1-5-10 16,-3-5-7-16,0-8 12 0,3-11 0 16,2-10-11-16,3-4-16 0,3 4-4 15,3 5-5-15,5 6-3 0,5 6-2 16,-1 6 0-16,1 9-21 0,1 7 1 15,-3 1-5-15,6 0-26 0,4 0-39 16,3 3-49-16,1 4-43 0,8 7-75 16,-8 0-104-16</inkml:trace>
  <inkml:trace contextRef="#ctx0" brushRef="#br0" timeOffset="-170662.84">23631 13123 694 0,'0'0'205'16,"0"0"-127"-16,0 0-52 0,0 0 44 16,0 0-18-16,0 0-7 0,3 53 6 15,6-43-10-15,-1 2-22 16,5-2-5-16,1-1-12 0,2 0 2 16,4-2 8-16,2-2-11 0,1 0 6 15,0-2-3-15,1-3 7 0,1 0-5 16,-6-1-3-16,0-4 1 0,-2-2 1 15,-4-2-2-15,-3-3 3 0,-3-2 7 16,-3-3 14-16,-4-3 15 0,0-2 2 16,-8-3-15-16,0-2-15 0,0-1-14 15,-2 2-29-15,1-1-30 0,1 3-56 16,0-8-43-16,3 7-93 0,-1 4-209 16</inkml:trace>
  <inkml:trace contextRef="#ctx0" brushRef="#br0" timeOffset="-170440.961">23916 12442 1225 0,'0'0'27'16,"0"0"-27"-16,0 0-24 0,0 0 24 15,0 0 0-15,0 0 5 0,28 152 17 16,-5-104-5-16,7 13-9 0,5 2-8 15,-2-3-11-15,-3-7-23 0,-3-11-25 16,-2-4 7-16,2-2 21 0,-5-8-3 16,-6-5-41-16,1-7-39 0,-4-2-30 15,14 7-31-15,-7-4-96 0</inkml:trace>
  <inkml:trace contextRef="#ctx0" brushRef="#br0" timeOffset="-169593.404">24402 12748 714 0,'0'0'65'16,"0"0"6"-16,0 0-56 0,0 0-10 16,0 0 28-16,30 43 52 0,-13-19-15 15,3 3-25-15,1 2-3 16,6 0-15-16,-2-1 2 0,5-1-5 15,0-4 7-15,-3-4 1 0,1-4-5 16,-2-4-5-16,-2-2-7 0,-4-4-9 16,0-3-4-16,-7-2 5 0,0-6 2 15,-2-5-4-15,-5-4-4 0,-1-5-1 16,-2-3-7-16,-3-3-2 0,-3-4 8 16,-5-5-3-16,0 4 4 0,-3 1 0 15,2 1 0-15,1 8-1 0,-1-1 1 16,2 6 2-16,2 4 2 0,2 4 11 15,3 5-2-15,0 1-13 0,3 2-1 16,5 5-9-16,6 3 10 0,6 1 2 16,3 0 5-16,4 1-2 15,3 0-3-15,0-2-1 0,2-1-1 16,4-1 6-16,-6-4-4 0,2 0-2 16,-2-2 0-16,-7-3 0 0,1-3-3 15,-3-1 0-15,-4-2-5 0,-6-2 2 16,0-1 3-16,-8-3 3 0,-1-1 1 15,-2-4 3-15,-5-2 2 0,-6-1 3 16,1 0 1-16,-1 2-4 0,-4 4-2 16,0 2 3-16,3 4-2 0,-1 4 2 15,2 4-2-15,3 3-4 0,2 3-1 16,-1 8-1-16,4 4 1 0,3 5 12 16,0 2 6-16,5 3-2 0,5 1-2 15,5-1-5-15,1-2-4 0,5-1-5 16,2-2-8-16,3-3-38 0,4-3-38 15,17 0-45-15,-9-5-77 0,0-4-194 16</inkml:trace>
  <inkml:trace contextRef="#ctx0" brushRef="#br0" timeOffset="-169061.093">26231 12433 924 0,'-6'2'22'0,"-2"2"-22"0,3 3-9 15,-3 5 9-15,0 2 29 0,4 3-2 16,1 4 40-16,1-2-25 0,2 2-12 15,5-1-6-15,6-1 13 0,2-2 1 16,2-2-3-16,3-2-10 0,2-2 0 16,4-3-3-16,-2-6-9 0,2-2-4 15,-4-3 3-15,2-7 5 16,-9-3-8-16,-3-2-2 0,-7-3 2 16,-3 0-1-16,-7-2-1 0,-8-1-4 15,-7 0 2-15,-5-1 4 0,-10 0-9 16,-4-3-2-16,-5 3-5 0,5 3-4 15,11 9-12-15,11 4-13 0,7 3-15 16,1 1-28-16,4-1-27 0,4 1-56 16,17 2-122-16,4-1-78 0</inkml:trace>
  <inkml:trace contextRef="#ctx0" brushRef="#br0" timeOffset="-168732.995">26608 12294 886 0,'0'0'60'16,"0"0"-60"-16,0 0 0 16,0 0 0-16,0 0 3 0,0 0-1 15,0 0 28-15,31 145-11 0,-20-122-13 16,2-3-4-16,-1-2 1 0,-3-3 0 16,0-5-2-16,-4-3 4 0,-4-3 18 15,-1-3 17-15,0-1 26 0,-5-1 38 16,-4-5-30-16,-1-4-25 0,-4-5 1 15,-3-5 15-15,-1-5 12 0,-4-11-4 16,-3-9-8-16,-2-15-18 0,0-4-14 16,2 0-1-16,9 2-15 15,6 8-7-15,2 3-8 0,7 6-2 16,2 7-2-16,4 9-2 0,2 8 1 16,-1 6-4-16,2 3-3 0,4 1-23 15,1 2-31-15,8 5-43 0,0 5-23 16,2 10-35-16,6 23-55 0,-3-1-97 15,-7 1-119-15</inkml:trace>
  <inkml:trace contextRef="#ctx0" brushRef="#br0" timeOffset="-168608.003">26623 12373 1102 0,'0'0'136'0,"0"0"-66"15,0 0-18-15,0 0-15 0,0 0-37 16,0 0-22-16,0 0 4 0,237-235-57 15,-180 195-67-15,-5 6-93 0,-19 12-156 16</inkml:trace>
  <inkml:trace contextRef="#ctx0" brushRef="#br0" timeOffset="-168186.155">27402 11835 1201 0,'0'0'112'0,"0"0"-92"0,0 0-17 16,0 0 14-16,0 0 7 0,0 0 15 15,0 0 40-15,0 0-30 0,169-130-39 16,-152 126-9-16,-3 3-1 0,-2 1-3 16,-2 9-2-16,-3 5 0 0,-4 7 0 15,-3 10 3-15,-6 11 2 0,-7 10 0 16,-2 4 1-16,-1-3-2 16,0-5-2-16,5-9 1 0,0-4 1 15,3-9 1-15,5-6 0 0,0-6 5 16,1-2 0-16,2-2 15 0,2-1 0 15,4 1-8-15,6-5 20 0,2-3 13 16,4-2-21-16,3-5-16 0,4-5 3 16,3-5-11-16,0-3-41 15,1-2-50-15,-2-1-85 0,10-10-91 16,-7 4-108-16,-3 2-123 0</inkml:trace>
  <inkml:trace contextRef="#ctx0" brushRef="#br0" timeOffset="-167459.634">27910 11822 713 0,'0'0'117'0,"0"0"-117"15,0 0 0-15,0 0 9 0,0 0 3 16,0 0 43-16,-7 0 62 0,7 0-35 16,0 0-57-16,0 0 1 0,0 1 11 15,0 0 12-15,0 0 2 0,0 2-3 16,0-1 0-16,0 1-7 0,-1 1-4 15,-1 0-2-15,-2 0 2 0,0 1-6 16,0 0-7-16,-3 0-5 0,2 0 0 16,0 1-8-16,-1-1 1 0,1-1-2 15,0 1-3-15,1 0 4 0,1-2-2 16,0 2-6-16,1 0 1 0,0 0-1 16,-1 3 2-16,2 1 3 0,0 2-2 15,-1 2-2-15,1 0-2 0,-2 0 1 16,3 1-1-16,0-1 1 0,0-1-2 15,4 0 2-15,0-1 1 0,1-1 0 16,2-1 1-16,3 0-1 0,2-2 2 16,2-2-4-16,3-2 6 0,0-1-1 15,2-2-2-15,-1-3 0 0,1-3 2 16,1-1-3-16,-1 0 0 0,-3-2-1 16,1 0-2-16,-1 0 2 0,0-2-1 15,-3 2 1-15,0-1 5 0,-2-1 0 16,0 1 2-16,-2-1-1 0,0 1-1 15,-1 1 0-15,-3 2-1 0,1 2-3 16,-3 1-3-16,0-1-1 0,-2 4 0 16,0 0-3-16,-1 1-2 0,2 0-2 15,-2 0-3-15,1 0-5 0,1 1 1 16,-1 0 3-16,1 1 4 0,-2-1-3 16,2 1 4-16,0-1 2 0,0 0 4 15,-1-1 0-15,-1 0 2 16,1 0 0-16,-1 0 1 0,0 0 3 15,0 0 7-15,0 0 6 0,0 0 2 16,2-2-4-16,-1 0-3 0,0-3-6 16,0 0-1-16,2 1-2 0,-2-2-3 15,1 0-1 1,-1-1-1-16,0 1 0 0,0-1 0 16,-1 2 1-16,0 0-1 0,2 1 0 15,-2 1-1-15,0 1 0 0,0 1 0 16,0 0-2-16,0 1-2 15,0 0 0-15,0 0-13 0,0 0-15 16,0 0-29-16,0 0-45 0,1 1-37 16,-1 2-55-16,0 1-76 0,0 0-171 15</inkml:trace>
  <inkml:trace contextRef="#ctx0" brushRef="#br0" timeOffset="-166959.669">27862 11937 899 0,'-2'0'247'0,"2"0"-183"0,0 0-48 16,3-2 26-16,2 0-18 0,0-2 35 16,5-2 38-16,1 1-18 0,3-2-43 15,2-2-13-15,0-1-4 0,2-3 3 16,0 0 4-16,-1-2-5 0,-1-1-6 16,1-1-7-16,-4 0-1 15,1-1-4-15,-3 0 2 0,-1 0-2 16,-3-1 4-16,-3 1-3 0,-2 3-3 15,-2 1 2-15,0 4-3 0,-2 2-3 16,-5 3-1-16,0 4-5 0,-4 1 0 16,-1 4-1-16,-5 6 3 0,2 4 3 15,-3 5 2-15,0 1 0 0,1 4 0 16,1 2 1-16,-1 7 1 0,3-3 2 16,3-1 3-16,2-1 2 0,7-7 7 15,2 3 5-15,4-5 5 0,8-2 6 16,6-1-3-16,4-3-9 0,12-3-9 15,3-4-8-15,-3-4-1 0,-4-2-34 16,-7-3-57-16,-8-5-53 0,5-10-81 16,0 0-158-16,-6 0-413 0</inkml:trace>
  <inkml:trace contextRef="#ctx0" brushRef="#br0" timeOffset="-166147.189">28328 11571 817 0,'0'0'204'0,"0"0"-159"0,0 0-43 16,3 22-2-16,1-5 25 0,3 3 25 15,-1 4 35-15,3 1-26 0,-1 0-24 16,0-3-11-16,1-1-4 0,-2-3-4 16,-2-4-9-16,-1-2-1 0,-1-3 0 15,-1-4 5-15,-1-1 5 0,-1-3 14 16,0-1 21-16,0-2 26 0,0-4-6 15,-1-3-34-15,-3-6-4 16,2-3-18-16,0-4-5 0,0-2 2 16,2-2-9-16,1-2-3 0,4-2-5 15,4 1-16-15,4-1-17 0,2 1-15 16,5 2-8-16,4-1-19 0,3 3-15 16,7 0-17-16,7-1 4 0,4-1 1 15,-6 6 22-15,-10 5 14 0,-12 8 33 16,-7 4 33-16,-2 1 5 0,-4 1 31 15,-1 2 26-15,-3 5 3 0,-7 6 36 16,-4 4 5-16,-5 5-7 0,-2 3-12 16,1 3-11-16,-2 3 1 0,3 0-14 15,3 1-11-15,3 0-16 0,5-2-15 16,5-2-8-16,1-3-3 0,9-2-2 16,5-5 3-16,5-3 3 0,6-4-2 15,7-3 4-15,9-6-6 0,3-9 2 16,-4-4-1-16,-9-2-1 0,-11-1 0 15,-8 4-3-15,-1-4 2 0,-1-4 1 16,-3-2 5-16,-5-2 1 0,-5 1 5 16,-6-1-1-16,-6 3-14 0,-5-1-1 15,-2 4-7-15,-5 0-23 16,-2 2-22-16,2 1-15 0,3 1-23 16,4 0-29-16,3 1-25 0,9-5-66 15,4 4-80-15,3 1-123 0</inkml:trace>
  <inkml:trace contextRef="#ctx0" brushRef="#br0" timeOffset="-165569.122">29852 10690 1294 0,'-9'-3'70'0,"-1"3"-67"0,-4 3-3 16,0 7-8-16,-2 5 8 0,1 6 13 15,-1 5 26-15,2 9-8 0,2 7-14 16,6 4 8-16,5-6 8 0,2-9 1 15,6-11-22-15,4-5-2 0,2-1-3 16,8 2 0-16,4-2 3 0,3-3 0 16,3-6-2-16,0-5 8 0,0-2-6 15,-1-7-2-15,-2-4-3 0,-6-3-1 16,-3-3-2-16,-7-2 2 0,-6-2-1 16,-6-2 5-16,-4 0-2 0,-9-2-2 15,-7 1-4-15,-4 0-1 0,-2 4-2 16,-4 3 3-16,-1 5 1 0,0 4-1 15,0 3-1-15,4 2-1 0,4 3-1 16,3 1-11-16,6 1-43 0,7 0-23 16,6 2-28-16,4 0-88 0,24-2-77 15,-1 0-115-15,4-4-172 0</inkml:trace>
  <inkml:trace contextRef="#ctx0" brushRef="#br0" timeOffset="-165241.033">30128 10343 1425 0,'0'0'0'15,"0"0"-26"-15,0 0 8 0,0 0 7 16,0 0 11-16,0 0 6 0,-44 83 19 16,44-49-13-16,0 6-4 0,4 9 1 15,2-1 6-15,1-5-6 0,-1-11-6 16,-2-12-1-16,-1-5 3 0,0-3 7 15,1 1 2-15,0 0 8 0,2-1 15 16,0-1-10-16,2-2 4 0,1-2-3 16,1-1 2-16,4-2 18 15,3-2 3-15,3-2-28 0,3 0-17 16,3-2 7-16,7-3-6 0,7-2-5 16,7 0-1-16,0 0-1 0,-3 1 0 15,-10 1-12-15,-12 2-12 0,-3 1-16 16,-4-1-20-16,2 0-27 0,1-1-26 15,-1-2-37-15,-2-4-69 0,-5 1-79 16,-5-1-131-16</inkml:trace>
  <inkml:trace contextRef="#ctx0" brushRef="#br0" timeOffset="-165084.773">30539 10503 437 0,'0'0'241'16,"0"0"-103"-16,0 0-47 0,0 0 35 15,0 0-33-15,0 0-11 16,0 0-17-16,-129 27-13 0,106-4-36 15,-1 2-12-15,1 2-3 0,2 0-1 16,5-1-3-16,4-2-8 0,3-2-54 16,9-1-98-16,3-7-123 0,6-4-118 0</inkml:trace>
  <inkml:trace contextRef="#ctx0" brushRef="#br0" timeOffset="-164772.297">30706 10147 1361 0,'0'0'72'0,"0"0"-64"15,0 0 35-15,0 0 22 0,0 0-9 16,0 0 25-16,0 0-15 0,0 0-36 16,85-111-26-16,-41 95-4 0,14 2 11 15,2 1 1-15,-3 6-6 0,-5 4-5 16,-12 1 0-16,-7 2-1 0,-10 0-1 15,-9 3-1-15,-5 2-3 0,1 3-18 16,-4 2-20-16,-2 5 2 0,-7 6 20 16,-9 3 4-16,-8 2 0 15,-10 8-2-15,-9 5-12 0,3-2-26 16,2-5-13-16,11-6-4 0,7-4-3 16,1 2-34-16,1 2-61 0,8 4-68 15,4-8-68-15,2-4-90 0</inkml:trace>
  <inkml:trace contextRef="#ctx0" brushRef="#br0" timeOffset="-164459.697">31226 10454 1179 0,'0'0'114'16,"0"0"-73"-16,0 0 103 0,0 0-57 15,0 0-6-15,0 0-18 16,0 0-25-16,-163 135-19 0,155-112-8 15,6 0-7-15,2-1 1 0,9-1 0 16,4-2-4-16,6-2-1 0,4-2-11 16,4-4 11-16,8-4 0 0,8-5-9 15,3-5 9-15,-4-7 4 0,-11-1-2 16,-13 0-1-16,-7 0 5 0,-2-5 1 16,-3-1 19-16,-2-4 19 0,-4-2 22 15,-6 2-8-15,-7-1-11 16,-5 3-38-16,-4 2-10 0,0 5 0 15,-3 3 0-15,3 2 0 0,3 5 0 16,4 0 0-16,5 2-53 0,3 0-105 16,7 7-112-16,2-1-100 0,4-2-218 0</inkml:trace>
  <inkml:trace contextRef="#ctx0" brushRef="#br0" timeOffset="-137080.607">24062 14696 741 0,'0'0'0'0,"0"0"-9"16,0 0 5-16,0 0 4 0,0 0 1 15,0 0 4-15,0 0 10 0,0 0-15 16,-30 227-3-16,44-209-2 0,4-5 0 16,2-2 5-16,5-7 1 0,0 0-1 15,-2-4 3-15,5-2 1 0,-1-7 8 16,-2-2 10-16,-3-6 16 0,-1-4 7 16,-2-1 6-16,-2-5 3 0,-2-1-11 15,-6-2-1-15,0-3-3 0,-9-5-9 16,-3-4-10-16,-6 3-9 0,-1 7-11 15,-1 4 6-15,-3 8-5 0,1-1-2 16,-4 0 0-16,1 5-2 0,1 7-3 16,0 2 6-16,4 7 8 0,0 4-8 15,5 6-4-15,2 4-1 0,4 6 4 16,5 5 1-16,5 2 13 0,10 2 9 16,1-1 2-16,6-3-1 15,8 1-6-15,7-2-6 0,6-1-7 16,4-3-1-16,-8-4-1 0,-8-6-2 15,-13 0-15-15,-6-6-31 0,-3 1-49 16,0 1-40-16,1 0-70 0,-3-2-35 16,-4-1 23-16,-5-3 0 0</inkml:trace>
  <inkml:trace contextRef="#ctx0" brushRef="#br0" timeOffset="-136721.294">24332 14275 864 0,'0'0'157'0,"0"0"-94"0,0 0 10 15,0 0-73-15,2 6-15 0,6-3 15 16,4 3 6-16,3 4-2 0,5 5-3 16,5 4 7-16,13 10-1 0,8 9-3 15,16 11 0-15,7 6 1 16,-3-1-1-16,-4 2-3 0,-7-2-1 16,-7 4 0-16,-4 2 0 0,-9-2 6 15,-10-2 0-15,-9-3 3 0,-6-3-4 16,-9-2 1-16,-1-5-1 0,-8-3-5 15,0-10-8-15,0-5-49 0,-1-9-45 16,-2 4-96-16,0-5-107 0,-2-2-187 0</inkml:trace>
  <inkml:trace contextRef="#ctx0" brushRef="#br0" timeOffset="-135953.452">25147 14415 1084 0,'0'0'65'0,"0"0"-27"16,0 0-35-16,0 0 2 0,0 0-5 15,0 0 7-15,-6 165 8 0,17-126-13 16,-3-10 0-16,0-11-2 16,3-9-2-16,3 0-2 0,3-1-3 15,3-3 3-15,3-5 4 0,1-2 0 16,-2-9 3-16,0-5 3 0,-1-1 1 16,-4-7 12-16,1-1 10 0,-6-4 7 15,-2-5 6-15,-6-8 2 0,-4-6-10 16,-3 0-6-16,-2 12-15 0,-1 10 1 15,3 12-14-15,3 5 0 0,-3 1-6 16,3 2 0-16,-2 1-1 0,2 5-19 16,0 6-8-16,4 7-21 0,6 14 32 15,8 17 18-15,9 16 5 0,3 11 0 16,1 1-1-16,-4 2-31 0,-2-5-27 16,-4-3-30-16,-4-6-35 0,-4-9 2 15,-5-8 112-15,-3-6 10 0,-4-9 48 16,1-5 44-16,-2-7-8 0,-2-4 1 15,-1 0-23-15,-3 0 34 0,-3-3-34 16,0-2-20-16,-4-7-16 16,-2 0-11-16,-1-7-8 0,-3-3-7 15,0-6-8-15,3-5 2 0,2-2 1 16,5-5-5-16,6-7 3 0,4-7-15 16,9-9-1-16,7-5-3 0,6 1 1 15,3 2-5-15,0 5-2 0,4-1 10 16,-2 1 3-16,-3 2 4 0,-1 2-2 15,-7 2-4-15,-3 2 19 0,-9 3 2 16,-2 1 29-16,-3 4 14 0,-4 6-30 16,0 8 15-16,-1 8 9 0,-2 4 28 15,-1 3-39-15,-2 2-9 0,-2 1-12 16,-1 8-5-16,2 8-3 16,-2 7 3-16,-1 9 4 0,3 10 2 15,7-3-3-15,2-5 0 0,3-10-3 16,4-6-2-16,6-1-21 0,4-2-41 15,6-2-26-15,1-3-23 0,13-7-16 16,3-3-13-16,7-8-8 0,-3-7 2 16,-1-9-28-16,-14 3-80 0</inkml:trace>
  <inkml:trace contextRef="#ctx0" brushRef="#br0" timeOffset="-135672.221">26081 13963 385 0,'0'0'223'0,"0"0"-105"16,-44 7 9-16,23 0-7 0,1 2-27 16,0 1-16-16,3 1-14 0,0-1-19 15,4 4-18-15,4-2-9 0,3 0-4 16,4 1-5-16,3 1-8 0,8 0 0 16,5 1 0-16,6 1 8 0,6 0 5 15,8 3-3-15,-4-2-1 0,0 1-1 16,0-2-2-16,-4 0 8 0,-2 1 14 15,-4-1 18-15,-5 2-4 0,-5-2 1 16,-5 0-9-16,-5 1-13 16,-5-2-10-16,-5-1-11 0,-2-3-12 15,-4-3-53-15,-1-5-63 0,-5-5-78 16,4-5-112-16,1-5-175 0</inkml:trace>
  <inkml:trace contextRef="#ctx0" brushRef="#br0" timeOffset="-135013.689">27816 13119 991 0,'0'0'13'0,"0"0"25"16,0 0-24-16,0 0 80 0,-30-9-78 16,30 17-14-16,4 10-4 0,8 15 4 15,7 22-1-15,10 21 15 0,4 12 0 16,-1 0-9-16,-6-8-4 0,-5-15-1 15,-5-6-2-15,-3-10-3 0,-4-10-5 16,-4-9 8-16,-1-9 0 0,0-7 9 16,-1-4 0-16,1-1-4 0,-1-1 0 15,3-5-3-15,-2-3 11 0,1-7-4 16,2-7-4-16,1-8-5 0,2-10-9 16,3-10-8-16,2-11-3 0,2-1-6 15,4 4-5-15,4 9-3 0,-3 15 12 16,0 9 8-16,4 6 13 0,11 10 1 15,1 6 15-15,2 12 1 0,-11 7 0 16,-8 14 0-16,-11 7-9 0,-6 5-5 16,-5 10 2-16,-11-4 2 0,-9-1-5 15,-6-5-1-15,-6-6 0 0,-3-9 25 16,-2-7 5-16,0-9-25 0,0-7-5 16,2-9-10-16,3-7-53 0,2-14-71 15,9 2-133-15,7-3-113 0</inkml:trace>
  <inkml:trace contextRef="#ctx0" brushRef="#br0" timeOffset="-134761.885">28157 12942 585 0,'0'0'168'0,"0"0"-144"15,0 0 32-15,0 0-4 16,0 0 2-16,116 141 28 0,-76-65-13 15,3 14 2-15,-6 6-12 0,-4 2 15 16,-8-5-17-16,-1-2-13 0,-6-4 6 16,-9-7-13-16,-1-10-18 0,-8-9-5 15,-2-10-12-15,-6-8-2 0,-2-6-33 16,1-9-39-16,-1-10-14 0,2-5-57 16,-8-3-57-16,2-2-77 0,0-5-137 15</inkml:trace>
  <inkml:trace contextRef="#ctx0" brushRef="#br0" timeOffset="-133995.672">28927 13293 1112 0,'0'0'16'0,"0"0"-16"16,0 0-3-16,0 0 3 16,0 0 3-16,0 0 16 0,0 0 30 15,118 192-39-15,-104-140 7 0,-7-5 0 16,-3-12-3-16,-4-12-7 0,0-6-7 15,0-4-2-15,-2 1-10 0,-2-3 2 16,0-1 1-16,-1-5 4 0,1-4 5 16,-1-3 7-16,-1-9-7 0,-1-8-5 15,-2-5 5-15,0-14 0 0,2-12 5 16,1-14 2-16,0-7 5 0,4 1-5 16,2 4-5-16,7 11-2 0,2 8-2 15,1 12 2-15,0 11 3 0,0 10 19 16,-1 4 9-16,2 2 7 0,2 3-4 15,3 5 0-15,-1 7-6 0,1 11 9 16,1 11 5-16,1 12-2 0,0 10-10 16,-1 1-8-16,-6-4-16 0,0-8-6 15,-3-12-28-15,-1-8-39 0,3-4-26 16,1-2-42-16,4 0-35 0,5 0-26 16,5 0-25-16,8-7 2 0,-1-6 37 15,0-4 56-15,0-10 60 0,2-7 58 16,-3-1 8-16,0-6 74 0,-3-7 21 15,-6-8 12-15,0-13-28 0,-4-1-8 16,-7 9 34-16,-5 13 4 16,-1 16-10-16,-4 7 0 0,-1 6-1 15,0 0-8-15,-3 3-11 0,-4 2-14 16,-1 9-12-16,-1 4-5 0,-2 6-13 16,5 5-7-16,1 3-5 0,4 1-12 15,3-3-6-15,8-2-2 0,8-4-3 16,11-2 3-16,16-5-3 0,13-8 1 15,4-4 2-15,-3-11 2 0,-14-7-2 16,-16 1 17-16,-11 0 26 0,-5 0-1 16,-3-1 23-16,-1-4 36 0,-2-5-27 15,-4-4-30-15,-7 0-25 0,-15-8-22 16,-16-3-6-16,-22 0-25 16,-11 3-30-16,-8 11-46 0,1 11-54 15,1 6-77-15,17 4-146 0,10 4-327 16</inkml:trace>
  <inkml:trace contextRef="#ctx0" brushRef="#br1" timeOffset="-23554.476">9242 12809 420 0,'0'0'105'15,"0"0"-43"-15,-2 0-7 0,2 1 18 16,0-1 0-16,0 1 10 0,0-1-3 16,0 0-28-16,0 0-15 0,0 1 0 15,0-1 12-15,0 0 9 0,0 1 4 16,-1-1 1-16,0 0-14 0,1 1-4 15,-2 0-7-15,0 0 0 0,-1 2-7 16,-1 0-1-16,0 1-10 0,-1 0-3 16,1 3-8-16,0 0-3 0,0 0-4 15,0 2-1-15,0 0 1 0,0 2-2 16,-1 3 2-16,1 0-2 0,1 2 2 16,1 1 0-16,0-1-2 0,2 1 3 15,-1 0-2-15,1-1 0 0,0-1-1 16,3-1 0-16,0-3 0 0,2 0-1 15,-2-4-14-15,2 0-33 0,-2-1-30 16,1-2-33-16,0-2-33 0,0 0-24 16,1-2-12-16,0 0 2 0,3-4-31 15,-3 0-50-15</inkml:trace>
  <inkml:trace contextRef="#ctx0" brushRef="#br1" timeOffset="-23210.749">9049 12952 300 0,'0'0'274'16,"0"0"-176"-16,0 0-32 0,0 0-12 16,5 1 6-16,-2-1 2 0,2 0 12 15,4 2-12-15,0 2-30 0,2-1-11 16,4 2 6-16,-1 2 8 0,2 0 2 16,0 0-2-16,2 0-6 0,1 0 6 15,0 0-8-15,1-1-4 0,-2-3-8 16,1 1-6-16,-1-3-6 0,-1 0-3 15,-2 0-23-15,-1-1-55 0,-2 1-61 16,1-1-71-16,-3 2-104 16,-3-1-156-16</inkml:trace>
  <inkml:trace contextRef="#ctx0" brushRef="#br1" timeOffset="-22788.882">9038 12893 239 0,'0'0'394'0,"0"0"-293"0,0 0-12 16,0 0 6-16,0 0-10 0,0 0-15 15,6-6 0-15,-3 6-16 0,1 1-33 16,1 3-8-16,1 1 7 0,0 2 7 16,2 0 1-16,-2 2 11 0,0 0 6 15,2 1-17-15,1 0-12 16,0 0 3-16,-1 0 5 0,2-1 1 15,-1 1-1-15,0 0-13 0,1-2-3 16,2 1-2-16,0-1 0 0,2-1-2 16,-2-1-2-16,1-1-2 0,2-1-6 15,-2-1-31-15,3-1-48 0,-1 0-47 16,1-1-62-16,4-1-81 0,-4 0-52 16,-2-1-111-16</inkml:trace>
  <inkml:trace contextRef="#ctx0" brushRef="#br1" timeOffset="-22460.781">9322 12948 587 0,'0'0'138'0,"0"0"-77"16,0 0 41-16,0 0-2 0,0 0-2 15,0 0-7-15,-33 9-1 0,24-4-35 16,1 0-26-16,-1 2-3 16,-2 2 2-16,0 0-3 0,-2 3 1 15,-3 0-7-15,-4 4-3 0,-3-1-4 16,-7 2-7-16,-6 2-2 0,1-2-1 15,5-1-1-15,6-4-1 0,7-1-20 16,0-2-58-16,1 1-50 0,8-1-100 16,4-3-174-16</inkml:trace>
  <inkml:trace contextRef="#ctx0" brushRef="#br1" timeOffset="-21640.287">9142 12864 214 0,'0'0'233'0,"0"0"-168"0,-2-2 21 16,1 1 26-16,-1 0-3 15,2 1-2-15,-1-1 3 0,1 1-16 16,0 0-30-16,0 0-6 0,0 0-7 15,0-1-6-15,0 1-10 0,-1 0-7 16,1 0 2-16,0 0-17 0,0 0 0 16,0 2 0-16,0 1 1 0,1 0 3 15,1 2 3-15,0 2 0 0,2 2 2 16,-1 1 0-16,2 1-1 0,0 1-1 0,2 2-2 16,-1-1-2-16,0 0 2 0,0 0 0 15,1 1-4-15,1 0-4 0,-1-2 3 16,-1 1 0-16,2 0-6 15,-1-2-2-15,-1 0 0 0,0-1-4 16,-1-1 1-16,0 0-2 0,-1-2 1 16,1-1 1-16,-2-1-2 0,0-1 1 15,-1 0-2-15,0-1 0 0,-1-1-7 16,0-1-12-16,0 1-20 0,0-2-25 16,0 1-14-16,0 0-38 0,-1 0-33 15,4-1-38-15,-1 0-98 0,1 0-151 16</inkml:trace>
  <inkml:trace contextRef="#ctx0" brushRef="#br1" timeOffset="4891.722">9149 7545 375 0,'0'0'20'16,"0"0"-8"-16,0 0 7 0,0 0 70 15,0 0-3-15,0 0 30 0,0 0 15 16,-4-46-41-16,4 38-8 0,2 0 2 16,-1 1-1-16,2 0-9 0,-1 1-62 15,1-2 93-15,-1 1-29 0,0 1-32 16,-1 1-16-16,-1 1-9 0,2 2-3 15,-1 2-10-15,-1 0-3 0,2 0-3 16,-1 4-4-16,0 3 1 0,1 5 3 16,-1 6 5-16,0 3-1 0,-1 6 1 15,0 2-3-15,0 7 1 0,0 6-1 16,0 6 0-16,0-2 1 0,0-9-2 16,1-10-1-16,1-11 0 0,0-3-1 15,1 0-8-15,2 1-20 0,0-2-31 16,2-4-54-16,0-3-43 0,-1-6-50 15,0-4-95-15,-2-2-192 0</inkml:trace>
  <inkml:trace contextRef="#ctx0" brushRef="#br1" timeOffset="5110.71">9024 7668 681 0,'0'0'345'0,"0"0"-290"0,0 0-53 16,0 0 3-16,0 0 35 0,0 0-1 16,47-3 47-16,-18-3-19 0,12-1-40 15,9-4-19-15,2 1-4 0,-1 2-1 16,-8 1-3-16,-7 2-1 0,-7 2-8 16,-6 1-18-16,-7 2-30 0,-4 0-43 15,2 1-56-15,3 5-87 0,-3-1-119 16</inkml:trace>
  <inkml:trace contextRef="#ctx0" brushRef="#br1" timeOffset="5376.351">9364 7497 716 0,'0'0'110'0,"0"0"-69"16,0 0-9-16,0 0 48 0,0 0-23 15,0 0-6-15,0 0-6 0,-64 74-30 16,44-53-12-16,-3-1-1 16,0-1 1-16,-1 0-2 0,0-3 6 15,3-2 2-15,0-1-9 0,3-4 0 16,4-4-22-16,2-2-55 0,4-7-75 15,2-3-119-15,2-3-231 0</inkml:trace>
  <inkml:trace contextRef="#ctx0" brushRef="#br1" timeOffset="5579.463">9015 7552 918 0,'0'0'64'0,"0"0"35"15,0 0 35-15,0 0 13 0,0 0-74 16,0 0-1-16,0 0 8 0,0 0-32 16,305 88-21-16,-290-82-18 0,-1 1-9 15,1 1-2-15,1 2-60 0,1 5-76 16,-4-2-129-16,-5-2-219 0</inkml:trace>
  <inkml:trace contextRef="#ctx0" brushRef="#br1" timeOffset="36249.695">12310 13469 566 0,'0'0'106'15,"0"0"-79"1,0 0-17-16,0 0-8 0,0 0 5 15,0 0 14-15,0 0 9 0,-33 54 2 16,42-36 12-16,3 5 28 0,4 1 4 16,3 3-9-16,4 2-21 0,7 7-19 15,8 7-7-15,12 7-7 0,5 3-5 16,2-4-3-16,0-5-3 0,0-4-1 16,5 1-1-16,6-4 1 0,3-2 11 15,3 0 17-15,4-2 14 0,0 0 9 16,3-3-7-16,2-3 6 15,2-5-12-15,3-3-8 0,-2-5-9 16,-2-3-5-16,-4-3-5 0,-5-3 3 16,-5-3 2-16,-4 2 2 0,-5-4-9 15,-5 1 3-15,-8-1-2 0,-6 0-6 16,-8 0-4-16,-8-1-1 0,-6 0-7 16,-9-1-28-16,-2 2-31 0,0-1-23 15,-3 1-43-15,-1 0-37 0,-5 0-58 16,-1 0-69-16,-4 0-75 0</inkml:trace>
  <inkml:trace contextRef="#ctx0" brushRef="#br1" timeOffset="37232.572">14360 14091 833 0,'0'0'161'16,"0"0"-99"-16,0 0-43 0,0 0-14 15,0 0 0-15,-38 5 11 0,37-5 10 16,0 0 16-16,0 1-7 0,1-1-6 15,0 1-10-15,0 1-6 0,0-1-5 16,0 3 1-16,0-1 3 0,1 1 2 16,0-1-2-16,-1 1-2 0,1-2 3 15,-1-1 3-15,1-1-1 0,-1 1 2 16,1-1-1-16,0 1-4 16,0-1-3-16,-1 0-1 0,1 0 1 15,-1 0 1-15,0 0 1 0,0 0 0 16,0 0 1-16,0 0-2 0,0 0-2 15,0 0 0-15,0 0 5 0,0 0 3 16,0 0 3-16,0 0 1 0,0 0-1 16,0 0-4-16,-1-3-8 0,1 0-7 15,-2-1-3-15,1-2-11 0,-1-1-6 16,0 0-4-16,1 0 3 0,-1 2 4 16,0-4 1-16,-1 2 6 15,0 0 5-15,1 0-1 0,-2 2 2 16,1 2 2-16,0 2 2 0,1 1 2 15,0 0 5-15,1 0 1 0,-1 0 1 16,1 0 0-16,0 2-1 0,0 7-4 16,1 4 6-16,0 7-4 0,1 6 3 15,2 11 4-15,1 10-1 0,-2 10 5 16,0 4 0-16,-2-3 1 0,0-5 1 16,0-9 6-16,0-3-6 0,-1-7-11 15,1-6 0-15,0-7 2 0,0-6-7 16,0-2 0-16,0-1-2 0,0 1 0 15,2-2 0-15,-2-5-1 16,1-4-3-16,-1-2-6 0,1-5-2 16,0-4 1-16,1-7-7 0,0-12-21 15,0-14-16-15,-1-15-8 0,-1-9-8 16,0-1-12-16,0 0-11 0,0 6-4 16,2 2 10-16,3 2 15 0,3 5 13 15,-2 8 35-15,-1 9 24 0,0 9 16 16,-4 8 13-16,1 2 26 0,0 1 25 15,-1 3 15-15,1 2 8 0,-1 4-9 16,-1 5-25-16,2 1-27 0,1 4-28 16,2 5-12-16,4 4-1 0,1 4 0 15,3 2 2-15,2 4-2 0,1 0 0 16,3 2 0-16,1 0-1 0,0 1 0 16,2 0 2-16,1 1-1 0,-2 0 1 15,0-1 0-15,-1 0 5 0,-4 1 10 16,-3-3 1-16,-6 2 4 0,-5-1 2 15,-6 0 10-15,-10 2 6 0,-7 1 2 16,-12 4-11-16,-12 2-4 0,-6-1-12 16,-1 0-9-16,7-7-2 0,13-10-1 15,13-8-3-15,5-3-10 0,4-3-33 16,2 1-36-16,0-2-35 0,3-1-33 16,10-12-89-16,5-1-125 0,1-2-376 15</inkml:trace>
  <inkml:trace contextRef="#ctx0" brushRef="#br1" timeOffset="38448.357">15165 14142 424 0,'0'1'117'0,"0"-1"-71"0,0 1-31 16,0 2-3-16,-2 0 14 0,0 4 11 15,1 0 0-15,-2 6 4 0,1 4-11 16,0 4-8-16,1 6-4 0,-1 8 8 16,1 10 12-16,-1 6 3 0,0-1-3 15,-1-4-10-15,0-11-16 16,0-11-1-16,2-6 6 0,-1-8-6 15,0-1-1-15,0-2 0 0,1-3-2 16,0-1 9-16,1-4 35 0,1-8 22 16,2-5-51-16,2-7-13 0,4-5-5 15,3-7-3-15,5-9 1 0,3-9 0 16,3 0 0-16,-1 4-2 0,-6 11-1 16,-2 14-1-16,-3 5 1 0,1 5 1 15,-1-1-1-15,2 4 0 0,1 2 0 16,-2 7 0-16,-1 8 8 0,-2 8 0 15,-2 12 8-15,-2 0 3 0,-2 7 2 16,-2 5 2-16,-1-10-8 0,0 5-3 16,-3-4-6-16,0-8-4 0,1 1-2 15,-1-4-7-15,1-1-32 0,0-6-66 16,2-4-105-16,0-4-153 0,3-4-201 16</inkml:trace>
  <inkml:trace contextRef="#ctx0" brushRef="#br1" timeOffset="38761.215">15654 14171 1009 0,'0'0'119'0,"0"0"-118"16,0 0-1-16,0 0 14 0,0 0 51 15,-28 103 11-15,25-81-10 0,1 0-32 16,2-1-24-16,2-3-7 0,4-3 4 15,4-3 15-15,2-3 9 0,2-3 7 16,2-3-17-16,0-3 21 0,1 0 8 16,0-7-16-16,-2-2 26 0,1-5-23 15,-4-1-14-15,1-3-4 0,-4 0 2 16,-2-3 4-16,-4-1-10 0,-3-1-15 16,0 0 0-16,-5-2-22 0,-1 3-19 15,-2 1-24-15,0 4-21 0,2-1-30 16,0 3-37-16,4-8-59 15,0 4-93-15,2 3-179 0</inkml:trace>
  <inkml:trace contextRef="#ctx0" brushRef="#br1" timeOffset="38995.914">16175 13788 920 0,'0'0'291'16,"0"0"-153"-16,0 0-113 0,0 0-23 15,0 0 10-15,0 0 21 0,0 0 11 16,-33 91 10-16,22-47-14 0,-3 10-17 16,3 9-5-16,2-2-6 15,4-3-3-15,0-8-5 0,5-4-2 16,0-4-2-16,5-5-3 0,2-3-15 16,0-7-23-16,-1-4-13 0,-1-8-4 15,2-3-26-15,0 1-48 0,2-1-49 16,6-7-66-16,-4-4-81 0,-1-5-83 0</inkml:trace>
  <inkml:trace contextRef="#ctx0" brushRef="#br1" timeOffset="39232.314">16294 13715 937 0,'0'0'193'0,"0"0"-148"0,0 0 31 16,0 0 3-16,0 0-20 0,0 0-22 15,0 0 9-15,-50 67 32 0,38-19-13 16,1 13-4-16,-1 9-11 0,4-2-4 16,0-3-12-16,2-7-11 0,-2-4-13 15,3-6-4-15,2-8-2 0,1-5-2 16,2-8-2-16,0-4-19 0,0-7-72 16,0 1-106-16,0 8-121 0,2 0-155 15</inkml:trace>
  <inkml:trace contextRef="#ctx0" brushRef="#br1" timeOffset="40905.777">17361 14316 264 0,'-2'0'22'15,"-1"0"-22"-15,0 1 0 0,2 0-1 16,1-1 1-16,0 0-4 0,0 0-20 15,1 0-14-15,3 0-34 0,0 0 12 16,2 0-8-16</inkml:trace>
  <inkml:trace contextRef="#ctx0" brushRef="#br1" timeOffset="41204.813">17441 14318 42 0,'0'0'143'0,"0"0"3"16,0 0 24-16,0 0-13 0,0 0-35 15,0 0-11-15,0 0-13 0,0 0-19 16,0 0-4-16,0 0-10 0,15 55-2 15,-23-37-15-15,-3 6-18 0,-1 2-15 16,-2 3-11-16,0 1-1 0,0 0-3 16,3 0-5-16,3-3-15 0,5-2-21 15,3-4-12-15,6-2-1 0,8-3 19 16,8-4 3-16,10-4 23 0,13-7 9 16,8-3 5-16,2-11 15 0,-8-6 13 15,-13 1 15-15,-15 1 20 0,-7 2 7 16,-5 1 10-16,-3-3 9 0,-3-3-26 15,-1-4-24-15,-5 1-23 0,-8 2-21 16,-6 3-2-16,-5 1-19 0,-2 2-4 16,-3 0-9-16,-2 1-32 15,2 2-21-15,3 1-29 0,4 1-28 16,1 1-37-16,8 1-123 0,5 2-79 0</inkml:trace>
  <inkml:trace contextRef="#ctx0" brushRef="#br1" timeOffset="41492.431">17882 14390 740 0,'0'0'146'0,"0"0"-127"16,0 0 25-16,0 0 15 0,0 0 2 16,0 0-16-16,86 96-7 0,-76-82-9 15,-2 0-8-15,-1-4 13 0,-2-2 10 16,-1-3 15-16,-2-2 17 0,1-2 3 15,-3-1 6-15,2 0 12 0,0-2-1 16,2-3-9-16,-2-2-26 0,2-1-24 16,3-2-20-16,-2-1-13 0,1 2-4 15,1-1-5-15,-1 3-22 0,0 4-24 16,3 0-30-16,-4 3-32 0,3 4-33 16,-2 5-23-16,-2 3-49 0,-4 12-59 15,-4-1-89-15,-7-2-128 0</inkml:trace>
  <inkml:trace contextRef="#ctx0" brushRef="#br1" timeOffset="42013.023">11419 13880 1037 0,'0'0'59'0,"0"0"-55"0,0 0-4 16,0 0-6-16,20 37 5 0,-15-14 1 15,-3 6 6-15,-2 14 3 16,0 15-3-16,1 15 0 0,4 9 11 15,6-3 3-15,7-2 15 0,6-4 2 16,10 0 3-16,7 2-8 0,8 0-6 16,8 0 2-16,9-5 1 0,3 3 11 15,9-4 3-15,4-1-2 0,5 0-15 16,6-3 5-16,1-3-9 0,2-4 7 16,-1-3-10-16,-3-4-8 0,-3-6-5 15,-2-5-6-15,-3-5-2 0,-5-4-38 16,-2-4-50-16,-6-6-42 0,-4-4-70 15,-5-7-57-15,-16-4-86 0,-11-4-150 16</inkml:trace>
  <inkml:trace contextRef="#ctx0" brushRef="#br1" timeOffset="42344.573">13553 15262 1097 0,'0'0'6'16,"0"0"-6"-16,0 0-71 16,0 0 55-16,0 0 16 0,0 0 22 15,0 0 14-15,-20-21-12 0,27 22-21 16,1 4 7-16,2 1 12 0,5 2 17 16,0 4 8-16,2 0 1 0,-3 4-7 15,0 5-7-15,-1 9-8 0,-1 13 2 16,-2 14 6-16,-2 10 9 0,-5 0-5 15,-3 1 3-15,-2-3-12 0,-4 0-6 16,0 1-13-16,1-8-6 0,-2-7-1 16,2-8-1-16,2-9-2 0,0-11 0 15,2-4-16-15,0-2-25 0,-1-1-8 16,1 0-18-16,0-2-60 16,1-12-83-16,1-2-115 0,3-8-82 0</inkml:trace>
  <inkml:trace contextRef="#ctx0" brushRef="#br1" timeOffset="42688.29">13608 15298 1074 0,'0'0'128'0,"0"0"-128"16,0 0-3-16,0 0 3 15,0 0 7-15,0 0-3 0,0 0 2 16,154-1-3-16,-122 23-1 0,6 9 1 15,9 10-2-15,7 8-1 0,4 2 0 16,-3-1 1-16,-2-5 3 0,-8-3 10 16,2 2 0-16,-3 0 2 0,-2 0 5 15,-5-2-1-15,-6 0 18 0,-5-3 0 16,-9-1-1-16,-8-2-8 0,-6-1-11 16,-6-7-8-16,-7-5 7 0,-2-5 24 15,-7-3-3-15,-14 5-1 0,-14 5-5 16,-20 4-6-16,-4-3-6 0,3-6-3 15,6-5-9-15,11-4-8 0,5-4 0 16,4-1-15-16,7-2-39 0,7-2-53 16,9-2-40-16,1-1-57 0,7-3-97 15,3-1-151-15</inkml:trace>
  <inkml:trace contextRef="#ctx0" brushRef="#br1" timeOffset="43454.364">14929 15661 736 0,'0'0'256'15,"0"0"-201"-15,0-2-13 0,-1 1-10 16,1 0 24-16,0 0 7 16,0 1 1-16,-1 0-1 0,0 0-19 15,0 1-9-15,0 1-11 0,-1 3-6 16,0 0 3-16,0 5 4 0,-1 1-3 16,0 7-4-16,1 3-5 0,1 13-6 15,0 15 2-15,1 18 1 0,0 7-3 16,-2 4-2-16,-2-3-4 0,0-8 2 15,-1-4-3-15,1-9 0 0,3-10 0 16,1-9 0-16,0-13 1 0,0-5 5 16,3-3-3-16,0-3-3 0,1 1 0 15,2-3 1-15,0-4 1 0,4-5 12 16,2-6-5-16,4-4 1 0,3-7-1 16,1-1-5-16,2-3-4 0,2-1 1 15,0 0 0-15,0 0-1 0,2 0 0 16,0 2 0-16,0 1-1 0,0 2-4 15,1 3-3-15,-2 2-3 0,-1 3-3 16,-2 4-5-16,-1 3-15 0,-2 1-13 16,-2 1-27-16,1 4-30 0,-1 0-48 15,1 3-37-15,6 2-64 0,-6-3-39 16,0 0-65-16</inkml:trace>
  <inkml:trace contextRef="#ctx0" brushRef="#br1" timeOffset="43641.885">15878 16037 1221 0,'0'0'162'0,"0"0"-155"16,0 0-7-16,0 0-25 0,0 0 5 15,8 87-16-15,-8-70 6 0,0 0-28 16,0-1-74-16,0 0-58 0,0-1-106 15,2 2 134-15,1-3-13 0,0-6-91 16</inkml:trace>
  <inkml:trace contextRef="#ctx0" brushRef="#br1" timeOffset="43735.632">15771 15921 47 0,'0'0'0'0,"0"0"-25"16</inkml:trace>
  <inkml:trace contextRef="#ctx0" brushRef="#br1" timeOffset="44081.097">16140 15900 1243 0,'0'0'133'0,"0"0"-85"15,0 0-46-15,0 0-1 0,0 0 2 16,0 0-3-16,0 0-17 0,0 0-6 16,0 0-45-16,-93 31-10 0,77-19 19 15,3-1 28-15,5 1 11 0,5-1 4 16,3 3-4-16,7-1 9 0,7 1 11 16,6 1 0-16,4-1 5 0,3 2 11 15,2 2 7-15,2 1-7 0,-2 1-3 16,-1 1 6-16,-5 0 37 0,-4 1 15 15,-6-2-23-15,-6-1-17 0,-7-1 16 16,-6-2 4-16,-6-2-29 0,-6-4-19 16,-2-3-3-16,-4-3-35 0,-2-4-38 15,1-4-54-15,-6-14-76 0,8 0-119 16,3-1-157-16</inkml:trace>
  <inkml:trace contextRef="#ctx0" brushRef="#br1" timeOffset="44268.641">16482 15616 1149 0,'0'0'115'15,"0"0"-106"-15,0 0-5 0,0 0 10 16,0 0-3-16,0 0 7 0,0 0 13 16,109 371-31-16,-104-310-6 0,0-4-94 15,0-4-34-15,2-8-20 16,1-7 8-16,-1-8 6 0,-1-11-52 15,-3-7-195-15</inkml:trace>
  <inkml:trace contextRef="#ctx0" brushRef="#br1" timeOffset="44409.203">16438 16015 1262 0,'0'0'203'0,"0"0"-141"15,0 0-62-15,0 0 0 0,0 0-1 16,0 0-1-16,0 0-12 0,0 0-17 15,70-75-64-15,-52 78-43 0,1 4-36 16,9 8-83-16,-6-2-102 16</inkml:trace>
  <inkml:trace contextRef="#ctx0" brushRef="#br1" timeOffset="44924.809">17004 16199 1412 0,'0'0'246'0,"0"0"-174"15,0 0-72-15,0 0-58 0,0 0 58 16,0 0 12-16,0 0 9 0,0 0-2 15,17-30-19-15,-24 16-13 0,1-4 13 16,0-4 1-16,-1-2 4 0,0-4 0 16,-2-10 0-16,-1-13-4 0,2-12 0 15,-1-2-1-15,5 3 2 0,3 11-5 16,2 13 1-16,4 8 2 0,1 10 1 16,-1 8-1-16,1 4-2 0,2 1-2 15,3 2-4-15,2 5-4 0,4 10-13 16,3 9 9-16,8 15 11 0,7 17 1 15,5 17 4-15,3 4-1 0,-2-3 0 16,0-10 1-16,-3-12 0 0,-1-8 0 16,-7-9 5-16,-8-8 14 0,-5-8 8 15,-3-5-4-15,-2 0 13 0,0-2 3 16,-1-5-6-16,-4-3 4 0,-2-9-5 16,-2-6 13-16,-2-6-17 0,-1-14-28 15,-6-13-1-15,-4-13-3 0,-1-5-6 16,-2 3-11-16,4 10-21 0,4 11-31 15,1 11-35-15,4 10-30 0,0 5-43 16,3 5-42-16,8-1-52 16,-1 0-133-16</inkml:trace>
  <inkml:trace contextRef="#ctx0" brushRef="#br1" timeOffset="45581.124">17831 15930 600 0,'0'0'336'0,"0"0"-205"15,-4-8-48-15,-1 5 11 0,-3-1 19 16,-1 1-34-16,-3 1-15 0,-3 0 2 16,0 2-18-16,-2 2-16 0,1 3-17 15,-2 5-8-15,1 5-4 0,-1 2-2 16,1 6 2-16,2 2-1 0,2 3 2 15,3 0 2-15,5 2 2 0,2-1-2 16,4 0-3-16,5-1-3 0,5-4-5 16,2-2 1-16,2-4-9 0,2-4-2 15,1-4 6-15,2-4-1 0,0-6 10 16,2-4 0-16,-1-9 0 0,2-5-15 16,1-5 9-16,-5-3 6 0,0-4 1 15,-3 0 8-15,-6-1-8 0,-2 0 5 16,-4 3-3-16,-2 0-3 0,-2 3-1 15,-2 2-3-15,-4 4-3 0,-4 1-3 16,-1 5-5-16,0 2-1 0,0 4-12 16,-2 1-22-16,3 3-35 15,0 3-42-15,2 2-56 0,2 10-77 16,1 0-80-16,3-1-128 0</inkml:trace>
  <inkml:trace contextRef="#ctx0" brushRef="#br1" timeOffset="46272.874">18332 15961 649 0,'0'0'287'15,"0"0"-134"-15,0 0-143 0,0 0-9 16,0 0 1-16,-110-2-2 0,86 11-2 16,0 4 2-16,-1 3 0 0,4 4 0 15,1 4 3-15,3 3 18 0,4 1 31 16,4 2 7-16,5-2-20 0,4-1-25 16,6-3-7-16,7-3-7 0,5-4 0 15,5-6-7-15,9-4-9 0,9-7-3 16,5-11-2-16,3-10-8 0,-6-8-29 15,-11-1-37-15,-4-5-53 0,-1-3-22 16,-6-3 39-16,1-7 37 0,-9 3 41 16,-5-4 9-16,-3 0 44 0,-4-1 32 15,-1 0 27-15,-5 3 32 0,-2 5 19 16,0 11-10-16,3 10-6 0,-2 9 5 16,1 5-15-16,-1 0-1 15,-1 4-6-15,1 1-16 0,-5 2-23 16,3 4-24-16,-3 8 8 0,-1 4 23 15,0 8 3-15,-1 12-17 0,-1 15-12 16,3 15 3-16,2 7 7 0,7-1 1 16,2-7-6-16,6-12-13 0,4-5-4 15,3-7-5-15,3-7 5 0,-1-9-3 16,1-7-2-16,-2-6-2 0,2-4-8 16,3-2-3-16,5-2-3 0,6-4 2 15,0-10 4-15,0-5 2 0,0-9-3 16,3-7 5-16,2-8 4 0,-2-8 1 15,-7-1 0-15,-8 0 8 0,-8 8 4 16,-8 9 1-16,-1 8 5 0,-1 11-7 16,-2 1-8-16,-1 4 0 0,-2 0 6 15,-4 4-4-15,-1 3-3 0,-1 5-2 16,-1 8 5-16,-1 6 3 0,3 5 6 16,4 4 3-16,0 2-6 0,6 0-4 15,0 1-8-15,6-1-11 0,2-1-39 16,5 0-28-16,6-3-41 0,14 7-119 15,-3-9-193-15,0-5-354 0</inkml:trace>
  <inkml:trace contextRef="#ctx0" brushRef="#br1" timeOffset="47106.07">19499 16110 976 0,'0'0'158'0,"5"-1"-148"16,5-2-10-16,2-2-24 0,8 1 24 15,4 0 8-15,12 1 18 0,13 0 19 16,17 3 2-16,9-1 9 0,4 1-13 15,-2 0-3-15,-7 0-4 0,-1 0-3 16,0 2-8-16,-2 0-9 0,-5 1 12 16,-1-3-13-16,-3 0 0 0,-5-3-15 15,-1 0-3-15,-6 0-37 0,-4 0-18 16,-5-1-22-16,-10-1-26 0,-7 1-29 31,-7 0-18-31,-3-4-56 0,-3 0-60 16,-2 0-107-16</inkml:trace>
  <inkml:trace contextRef="#ctx0" brushRef="#br1" timeOffset="47418.589">20463 15856 959 0,'0'0'157'15,"0"0"-137"-15,0 0-9 0,0 0-8 16,0 0 1-16,0 0 13 0,0 0 21 15,0 0 7-15,369 48-10 0,-318-37-1 16,-3 0-2-16,-1 0 14 0,0-1 1 16,-8-1-13-16,-9-2-13 15,-8 0-7-15,-7 0-6 0,-5 0-2 16,-1 3 0-16,-5 3-6 0,-2 4 2 16,-5 4 0-16,-11 4 8 0,-7 4 13 15,-12 6 7-15,-14 4-7 0,-9 5-5 16,-2-3-12-16,7-6-6 0,6-9-3 15,10-11-41-15,6-2-52 0,-1-11-67 16,11-1-111-16,2-3-246 0</inkml:trace>
  <inkml:trace contextRef="#ctx0" brushRef="#br1" timeOffset="49131.952">21880 16375 870 0,'0'0'333'0,"0"0"-232"0,0 0-91 15,0 0-10-15,0 0 0 16,0 0-9-16,0 0-7 0,0 0-5 16,0 0-16-16,0 2-27 0,3 2-4 15,-2 1-6-15,2 2-36 0,2 1-59 16,2 1-85-16,-2-3-127 0</inkml:trace>
  <inkml:trace contextRef="#ctx0" brushRef="#br1" timeOffset="49319.398">22406 16406 1472 0,'0'0'121'0,"0"0"-94"15,0 0-24-15,0 0-3 0,0 0-6 16,0 0-27-16,0 0 5 0,0 0 0 16,0 0-10-16,-8 19-10 0,2-15-39 15,3 3-57-15,1 0-77 0,2-1-213 16</inkml:trace>
  <inkml:trace contextRef="#ctx0" brushRef="#br1" timeOffset="49460.058">22960 16463 1668 0,'0'0'105'16,"0"0"-105"-16,0 0-243 0,0 0-69 16,0 0-6-16,0 0-214 0</inkml:trace>
  <inkml:trace contextRef="#ctx0" brushRef="#br1" timeOffset="49631.885">23111 16501 1677 0,'0'0'120'16,"0"0"-120"-16,0 0-94 0,0 0-77 15,0 0-41-15,0 0-124 0,0 0 89 16,0 0 5-16,0 0-129 0</inkml:trace>
  <inkml:trace contextRef="#ctx0" brushRef="#br1" timeOffset="50116.223">24550 16354 796 0,'0'0'306'0,"0"0"-174"0,0 0-63 16,0 0-50-16,0 0 7 0,40-6 16 15,-18 6-8-15,11 0 16 0,8 6-4 16,8 1-5-16,3 1-14 0,-4-1-12 16,-1-3-3-16,-6-1-7 0,3-2-3 15,2-1-2-15,-2-1 0 16,2-4-6-16,-2-3-48 0,-1-1-35 16,-3-1-35-16,-4-1-41 0,2-2-48 15,-7-1-62-15,-10 3-79 0</inkml:trace>
  <inkml:trace contextRef="#ctx0" brushRef="#br1" timeOffset="50584.936">25398 16065 622 0,'0'0'333'0,"0"0"-224"0,0 0-21 16,0 0-29-16,0 0-4 0,-3 11-7 16,6 0-21-16,2 7 24 0,7 13 23 15,3 14 4-15,4 14-13 0,3 6-4 16,0-2-6-16,-5-5-11 0,-2-10-10 15,0-3-2-15,-2-7-3 0,-3-12-6 16,-3-8-21-16,-3-8-2 0,0-5-38 16,-2-1-65-16,-2-4-83 15,0-19-76-15,-6-2-42 0,1-4-212 16</inkml:trace>
  <inkml:trace contextRef="#ctx0" brushRef="#br1" timeOffset="50866.177">25368 16111 1026 0,'0'0'162'0,"0"0"-148"0,0 0 9 16,0 0 33-16,0 0 35 0,0 0-23 16,0 0 12-16,228 63-25 0,-174-36-29 15,-5 0-18-15,-8 1 2 0,-13-5 9 16,-7-4-2-16,-7-2-6 0,-6-1 1 15,-3 4-4-15,-2 2 2 0,-3 5-3 16,-8-2 6-16,-8 0 6 0,-7-2 5 16,-7-1-2-16,1-5-7 0,-1-2-12 15,0-4-3-15,8-3-3 0,-2 0-18 16,5-4-35-16,5-4-45 0,6-1-35 16,5-16-64-16,3 2-98 0,5-2-188 15</inkml:trace>
  <inkml:trace contextRef="#ctx0" brushRef="#br1" timeOffset="51336.074">26148 16256 1284 0,'0'0'161'16,"0"0"-146"-16,0 0-15 15,0 0 0-15,0 0 2 0,0 0 1 16,23 72 31-16,-16-45 40 0,1 3-31 16,-2 0-27-16,3 0-11 0,-2-2-2 15,-3-4-3-15,-2-3 1 0,1-6 1 16,-3-4-2-16,3-6 1 0,-3-2-1 15,1-3 3-15,-1-1 16 0,0-6 20 16,1-4 5-16,2-4-7 0,-2-5-15 16,4-4-15-16,3-3-2 0,3-2-5 15,3-2 4-15,1-1-3 0,5 1-1 16,2 1 0-16,2 4-12 0,3 6 2 16,1 8 5-16,-4 5 5 0,-2 7 2 15,-3 3 4-15,-3 8 2 0,-5 3-2 16,-3 6 1-16,-2 3-1 15,-3 4 6-15,-3 7 3 0,0-4-1 16,0 0-2-16,-4-4-5 0,-1-6-7 16,2 0-1-16,1-5-28 0,1-4-31 15,-1-4-45-15,2-4-66 0,3-3-67 16,8-7-50-16,0-1-111 0</inkml:trace>
  <inkml:trace contextRef="#ctx0" brushRef="#br1" timeOffset="51616.926">26752 16302 989 0,'0'0'299'0,"0"0"-218"0,0 0-42 15,0 0 5-15,0 0-4 0,0 0 12 16,-50 110 21-16,45-86-3 0,2-1-33 16,3-1-19-16,5-2-7 0,5-2 3 15,4-1 3-15,2-5-3 0,2-2 2 16,2-7 3-16,2-3-5 0,0-3-7 15,-1-7-1-15,-3-2 1 0,1-4-2 16,-3-2 10-16,-2-1-2 0,-3-1-1 16,-3-3-9-16,-3 1-3 0,-4-1-6 15,-1 3-14-15,0-1-4 0,-1 1-11 32,-2 3-21-32,0 0-33 0,0 1-47 0,-1 0-59 0,0-7-74 15,0 5-138-15,3 2-189 0</inkml:trace>
  <inkml:trace contextRef="#ctx0" brushRef="#br1" timeOffset="51851.333">27017 16038 1189 0,'0'0'207'16,"0"0"-173"-16,0 0-25 0,0 0 1 15,0 0 26-15,0 0 30 0,0 0 34 16,-11 299-6-16,10-244-35 15,-2-9-34-15,3-4-20 0,-1-6-5 16,-1-11 0-16,2-5-13 0,0-8-10 16,0-4-19-16,2 1-38 0,2-2-21 15,1-3-8-15,4-4-2 0,1-4-59 16,10-19-42-16,-2 0-89 0,-3-2-240 16</inkml:trace>
  <inkml:trace contextRef="#ctx0" brushRef="#br1" timeOffset="52056.86">27276 15964 880 0,'0'0'336'0,"0"0"-227"0,0 0-32 16,0 0 5-16,0 0 5 0,0 0 3 16,0 0-11-16,0 0 8 0,-56 258-18 15,42-195-13-15,5-4-11 0,3-6 1 16,1-4-42-16,1-1-4 0,4-5 0 15,-1-3 0-15,1-9 0 0,0-9 0 0,0-7 0 0,-2-4 0 16,2-1 0-16,0-3 0 0,0-1-138 16,3-5-63-16,1-2-54 0,8-19-66 31,-2-1-149-31</inkml:trace>
  <inkml:trace contextRef="#ctx0" brushRef="#br1" timeOffset="52384.961">27424 16437 1511 0,'0'0'285'0,"0"0"-272"0,0 0-13 0,0 0-37 16,0 0 27-16,0 0 10 0,31 126 52 16,-24-71 29-16,-1 6-29 0,-2-1-35 15,-3-5-17-15,-1-10-1 0,0-6-17 16,0-11 9-16,-1-11-42 0,-1-6-17 16,1-8-34-16,0-1-105 0,-2-12-103 15,3-1-166-15,0-6-246 16</inkml:trace>
  <inkml:trace contextRef="#ctx0" brushRef="#br1" timeOffset="52603.647">27465 16344 1158 0,'0'0'255'0,"0"0"-192"0,0 0-37 0,0 0 16 0,0 0 7 31,0 0 27-31,0 0 12 0,0 0-3 15,218 18-37-15,-188-4-26 0,-3 4-15 0,-2 3-5 0,-8 0 4 16,-6 3-6-16,-5-2-2 0,-6 2-4 16,-6-3-1-16,-6-1-3 0,-3-4-6 15,-3-4-2-15,-2-4-9 0,2-5-30 16,0-3-42-16,4-5-42 0,1-15-75 16,4-1-127-16,5-3-200 0</inkml:trace>
  <inkml:trace contextRef="#ctx0" brushRef="#br1" timeOffset="52791.187">28111 16005 1144 0,'0'0'247'0,"0"0"-146"16,0 0-27-16,0 0-2 0,0 0-9 16,0 0-9-16,0 0 14 0,0 0-6 15,-47 266-23-15,27-196-20 0,-1-6-11 16,6-9-8-16,4-9-11 0,2-8-58 15,3-10-36-15,1-12-34 0,3-5-20 16,0-5-7-16,0-2-56 0,0-5-75 16,0-3-86-16</inkml:trace>
  <inkml:trace contextRef="#ctx0" brushRef="#br1" timeOffset="53231.273">27863 16369 636 0,'0'0'299'15,"0"0"-144"-15,0 0-22 0,0 0-18 16,0 0-14-16,0 0-11 0,0 0-7 15,0 0-28-15,0 0-38 0,10-45-17 16,11 45-18-16,4 0-7 0,3 1-4 16,9 1 5-16,2 1 3 0,-1 1-6 15,-4-3-18-15,-6 1-20 0,-4-1-11 16,2-1-11-16,3 2 1 0,-2-1 10 16,-3 0 25-16,-2 2 24 0,-2 1 16 15,-4 2 10-15,-2 3 1 16,-3 2 5-16,-3 0 1 0,0 3 6 15,-3 4 8-15,-2-1 23 0,-2 2 9 16,-1 3 1-16,0-1-10 0,0 1 7 16,-1-4-18-16,-2 0 4 0,1-3-5 15,0-4 5-15,1-1 3 0,0-4 15 16,-2-2 1-16,3-1 4 0,0-3 12 16,0 0 16-16,0-3 12 0,2-2-6 15,1-4-37-15,3-2-56 0,2-3 0 31,2-4 0-31,4 1 0 0,3 2 0 16,3 1 0-16,2 4 0 0,1 3 0 16,2 6 0-16,0 1 0 0,2 1 0 15,1 5 0-15,-1-2 0 0,-1 2 0 16,-1 0-86-16,0 0-84 0,-3 1-59 16,7 0-40-16,-6-1-107 0,-6-4-279 15</inkml:trace>
  <inkml:trace contextRef="#ctx0" brushRef="#br1" timeOffset="54124.975">16583 14259 198 0,'-8'0'75'0,"0"0"-59"16,1 0 38-16,1 0-2 16,1 1-7-16,3 0 36 0,1-1 7 15,1 1-13-15,1-1-13 0,3 2 21 16,3-1 6-16,-1 2-12 0,1 0-6 15,-1 1-8-15,-1 2-11 0,1 3 1 16,-2 3-4-16,0 4-11 0,-3 5-6 16,1 5-11-16,-2 7-10 0,0 8-4 15,0 4-4-15,-2-3-1 0,1-10-2 16,1-10-2-16,0-5-7 16,0 4-11-16,0 0-14 0,0 1-25 15,1-3-33-15,0-4-41 0,2-3-48 16,-3-6-26-16,0-4-16 0,0-2-61 15</inkml:trace>
  <inkml:trace contextRef="#ctx0" brushRef="#br1" timeOffset="54343.717">16466 14353 554 0,'0'0'117'0,"0"0"-85"16,0 0 29-16,0 0-33 0,0 0-7 15,0 0 28-15,0 0-4 0,0 0 16 16,154-171-13-16,-131 164-1 15,1 3 1-15,-2 4 7 0,-1 7-5 16,-2 6-17-16,-4 5-15 0,-5 6-3 16,-4 2-5-16,-6 9-1 0,-4 5 0 15,-9 6-4-15,-4-6-4 0,2-11-1 16,3-9-16-16,4-7-28 0,0-2-31 16,0 3-18-16,3-3-45 0,5-11-90 15,5-3-82-15</inkml:trace>
  <inkml:trace contextRef="#ctx0" brushRef="#br1" timeOffset="54534.45">16964 13898 988 0,'0'0'113'0,"0"0"-113"0,0 0 0 15,0 0 2-15,0 0-1 0,0 0-1 16,0 0-3-16,-42 303-58 0,40-263-87 15,1-2-51-15,0-5-21 0,1-1 3 16,0-9 18-16</inkml:trace>
  <inkml:trace contextRef="#ctx0" brushRef="#br1" timeOffset="54925.177">16809 14311 274 0,'0'0'115'0,"0"0"-115"15,0 0-14-15,0 0 14 0,0 0 16 16,0 0 46-16,0 0-13 0,0 0 0 16,0 0-21-16,98-88-17 0,-81 90-11 15,-2 2-2-15,2 1-13 0,0 3-20 16,1 2-6-16,-1 0 3 0,0 2 11 16,0 0 18-16,-3 1 9 0,-2 2 10 15,-4-1 9-15,0 1 9 16,-5-1 17-16,-2-1 15 0,-1 1 3 15,-1-3 3-15,-2-1 7 0,0-1 1 16,1-4 2-16,-1-2-5 0,2-2-10 16,1 1-18-16,0-2-9 0,0 0 14 15,0-2 12-15,1-2-11 0,4-2-16 16,-1-3-9-16,1-1 4 0,2 0 3 16,-1-2 7-16,2 0-4 0,-1-1 0 15,0-1-5-15,1-1-15 0,0 1-10 16,0 0-4-16,0 1 0 0,0 4-20 15,4 1-23-15,0 3-19 0,4 5-38 16,4 2-31-16,2 6-27 16,1 3-59-16,11 8-44 0,-6-3-55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20:04:58.116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00B050"/>
    </inkml:brush>
    <inkml:brush xml:id="br3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13841 5465 520 0,'0'0'22'0,"0"0"-13"16,0 0 45-16,0 0-35 16,0 0 13-16,0 0-7 0,-5-13 20 15,4 9-9-15,0-3 6 0,0 0 9 16,-1-3-5-16,1-1-6 0,1-3-9 16,0-3-1-16,0 1 0 0,0-5-2 15,3-1 0-15,0-3-4 0,0-2-6 16,4-1-8-16,-2-2-2 0,3-1-5 15,2-6-1-15,5-5-2 0,3-4 0 16,4 0 1-16,-1 9-2 0,-5 11 1 16,-2 9 0-16,-1 3-1 0,5 0 1 15,3-1 0-15,4 0 1 0,1 3-1 16,0 4 0-16,1 2 0 0,0 2 1 16,1 3-1-16,1 1 0 0,-2 0 0 15,3 0 1-15,1 0-1 0,6 0 0 16,4 0 0-16,7-2 1 0,0-2-1 15,-1-1 1-15,-5 0-1 0,-3 0 0 16,3-2 0-16,1-2 0 0,0-1 0 16,5-1 1-16,-2-1-1 15,2 0 0-15,2 1-1 0,-2-3 0 16,3 4 1-16,1-1 0 0,-2 2 1 16,3-1 0-16,-1 1-1 0,2 0 4 15,1 2-2-15,-1 1 4 0,-1 1 1 16,0 0 0-16,0 1-2 0,1-2 1 15,3 1 2-15,-1 2-1 0,2-1-4 16,0 2-2-16,2 2 0 0,-2-2 0 16,1 1-1-16,-1 1 0 0,2 0-1 15,-1 0-1-15,1 0 2 0,1 1 0 16,0 1 0-16,0-1 2 0,-1 4-2 16,-4-1 0-16,2 2-1 0,-3-1 1 15,-1 0 0-15,-2-1 0 0,0 0 2 16,0 0 0-16,-4 3-1 0,-1 0-1 15,-1 0 1-15,-4 1 4 0,1-2-3 16,-3 0 1-16,2 1-2 0,-3 0-1 16,0 0 0-16,0-2-1 0,0-1 2 15,0-1-1-15,1-2 2 0,-1 1-1 16,0-2 1-16,-2 3-1 0,-1-3 1 16,2 1 1-16,-10 0-2 0,-4 0 1 15,-5 1 3-15,-3 1-1 0,3-1 0 16,-1 0 2-16,0 1-3 0,-2 1 0 15,-6 0 1-15,-2-1-1 0,-2 1 1 16,-3-1 0-16,-2 0 4 0,-1-2 8 16,0 2 4-16,0 0 2 0,0 1-5 15,-3-1-1-15,-1 2 3 0,0-1-1 16,1 0 2-16,2-1-8 0,-2 0-10 16,2-1-1-16,0 2 0 0,0 0 0 15,1 1 1-15,0 2 4 0,0 0 1 16,2 0-3-16,2 1-1 15,0 1 3-15,1 0-5 0,0 1 1 16,-1 0-2-16,0 1 0 0,-3 2 0 16,1 2-12-16,-1-1-52 0,-1 14-83 15,0-5-95-15,0-2-207 0</inkml:trace>
  <inkml:trace contextRef="#ctx0" brushRef="#br0" timeOffset="6996.857">10512 7811 3 0,'0'0'197'16,"0"0"-188"-16,0 0 5 0,0 0 6 15,20-35 12-15,-15 26 7 0,2 0 11 16,-1-1-18-16,-1 0-2 0,0 0-3 15,-1-1-2-15,1 2 8 0,-2 0-5 16,0 2 8-16,0 0 4 0,0 2-3 16,-1 2-12-16,-1 0 15 0,-1 1-10 15,1 1-3-15,0 0-12 0,-1 0 4 16,0 1-4-16,0-1-1 0,0 1-6 16,1 0 0-16,0 0 4 0,0 0 2 15,1 0-5-15,1-2-4 0,1 0-2 16,2 0-1-16,1 1-1 0,0-1 1 15,2 1 2-15,1 1-2 0,1 0 0 16,1 0 0-16,1 0-1 0,1 0 3 16,2 1-2-16,0 0-2 0,1-1 2 15,1 0-1-15,2 0-1 0,2 0-2 16,-1 0 2-16,2 1 0 0,1 2 1 16,1-2-1-16,-2 2 0 0,3 0 0 15,0-1 0-15,0 1 0 0,1 1 0 16,2-1 0-16,0 3 0 0,1-2 1 15,1 0-1-15,0 0 0 0,6-1 0 16,6-1 0-16,5-1 1 0,2-1-1 16,-3 0 0-16,-4 0 3 0,-2 0-2 15,1-1-1-15,2-1 0 0,1 1 0 16,1-3 0-16,2 1 1 0,1 0-1 16,-1-2 1-16,2 0 0 0,-2 3-1 15,1-1 1-15,2 1 0 16,-1 0 2-16,2-2-3 0,-2 0-3 15,4-1 3-15,0 0 1 0,1 1 4 16,3-1-3-16,1 2 0 0,-2-1 2 16,3 0 0-16,0 1-1 0,1-1 2 31,1-1-1-31,3 1-3 0,1 0 5 16,-1 2 2-16,1 0-1 0,1 1-1 15,-1 1-4-15,0 0 8 0,0 1 1 16,3 0-3-16,-1 0-7 0,2 1 3 15,1-1 11-15,1 2 2 0,0-1-9 16,0 0-6-16,2 0 10 0,0-1 5 16,1 1-7-16,-3-1-4 0,-1 1-5 15,-1-2 5-15,-5 0-1 0,-1-3-2 16,-2-4 0-16,-3 1 1 0,-1-3 14 16,-3 2 5-16,-2-1-4 0,-2 1 3 15,-4 0 2-15,-5 2-1 0,-2-1-5 16,-6 3-6-16,-5 2 1 0,-7-2-4 15,-6 3-5-15,-3 0-4 0,1 0-1 16,-1 0-1-16,0 1-35 16,-3 3-59-16,-5 2-62 0,-6 7-78 15,-4-2-92-15</inkml:trace>
  <inkml:trace contextRef="#ctx0" brushRef="#br0" timeOffset="9363.881">18862 7781 178 0,'0'0'287'16,"-1"0"-238"-16,1 0-44 0,0 0 8 15,1 0-10-15,3-1-3 0,1-1 3 16,2 1-3-16,2-2 2 0,2 2 0 16,0-1 4-16,1 2 8 0,2 0 6 15,1 0 1-15,0 0-8 0,2 0-2 16,2 0 4-16,1 2 0 0,1-1-2 15,3 0-1-15,3 1 0 0,1-1 1 16,2 0-3-16,3 0 5 0,5 1 0 16,11 0 2-16,9-1 1 0,5 0 1 15,-1-1 0-15,-3 0 4 0,-2 0-3 16,1-3 0-16,5 1-2 0,3-1-2 16,2 0-6-16,4 1-5 0,2-1-1 15,3 3-3-15,2-1 0 0,4-1 0 16,2 2 0-16,5-1 1 0,2-1 0 15,6 2 3-15,1-1 6 0,2 1-1 16,5-1 1-16,3 0-3 0,2 1 4 16,4 0-9-16,0 0 9 0,3 0-2 15,0 2 4-15,4 1-1 0,1-1-12 16,-1 2 6-16,1 0-3 0,2-1-2 16,3 2 4-16,1 0-5 0,-1 0 3 15,0 0 2-15,2-1 3 0,1 1-8 16,3 2 1-16,-1 2-2 0,3 0 2 15,-2 1 5-15,2 0-6 0,-2 1 6 16,2 0-3-16,0 1 11 0,3-2-10 16,-6 1 18-16,3-1 3 0,-2 0-14 15,-1-1 0-15,1-3 13 0,2-1 3 16,1-2-10-16,1-1-5 16,2-1 4-16,-4 0-7 0,3-1-3 15,-6 0-2-15,0 0 2 0,-2 0 9 16,0 0 0-16,-1-1 0 0,-1-1 4 15,-2 0 10-15,-1-1-9 0,-2-1-5 16,-3-1-7-16,-1-1-6 0,-2 1 8 16,-5 0-8-16,-6 1-3 0,0 1 1 15,-8 1 10-15,-4 0-8 0,-9 1 2 16,-6 1-1-16,-4 0-3 0,-9 0-1 16,-5 0 1-16,-7 0 0 0,-7 0 5 15,-7 0-5-15,-9 0 1 0,-10 0-2 16,-5 1 0-16,-4-1-2 15,3 2 2-15,-3-2-7 0,1 0-20 16,-5 0-21-16,-2 0-29 0,-5 0-31 16,0 0-43-16,-6 0-73 0,-4 2-123 15,-3 0-157-15</inkml:trace>
  <inkml:trace contextRef="#ctx0" brushRef="#br0" timeOffset="14418.385">25891 3328 935 0,'0'0'16'0,"0"0"-16"16,0 0-5-16,0 0-5 0,1 97 9 15,8-25 1-15,3 15 21 0,1 7-10 32,0-1 0-32,-2-9-6 0,0-1 8 15,-1-7 0-15,1-8 4 0,1-8-7 16,1-9-2-16,0-7-6 0,-4-10-2 16,2-11-2-16,-5-6-37 0,-2-6-38 15,0 0-57-15,-2-4-40 0,1-12-40 16,-3-8-42-16</inkml:trace>
  <inkml:trace contextRef="#ctx0" brushRef="#br0" timeOffset="15174.143">25852 3230 1149 0,'0'0'49'15,"0"0"-44"-15,0 0-10 0,0 0-9 16,0 0-23-16,0 0 12 0,0 0 21 16,0 0-10-16,232-6-6 0,-170 10 7 15,1-1-2-15,-3-2 12 0,11-1-3 16,5-1 0-16,8-3 6 16,10-4-1-16,4-1 1 0,6-2 2 15,7-1-1-15,2-2 2 0,7-3 8 16,3 2 0-16,1 2 1 0,3-1 11 15,-2 3 9-15,-1 0-2 0,-6 1-5 16,-1 2-3-16,-7 2-2 0,-5 0-3 16,-10 3-10-16,-9 1-3 0,-9 2-3 15,-8 0-1-15,-5 2 1 0,-7 1 1 16,-7 3-2-16,-3 1-1 0,-5-1-7 16,-4 2-2-16,-9-1 1 0,-7-1-2 15,-6-1-1-15,-3 2 0 16,-2 3-2-16,2 1 2 0,-2 2 6 0,-5 2-1 15,-1 3 5-15,-3-2-1 0,-2 3 3 16,0 1 9-16,0-1 0 0,-3 3-2 16,1 0-1-16,0 0-4 0,1 3 4 15,1 1-1-15,0 2 3 0,0 3-3 16,5 6 5-16,4 7-3 0,2 6 0 16,0 2 1-16,2-7-4 0,-3-4 0 15,1-5-1-15,0 3 1 0,-1-2 2 16,1 3-2-16,-3-3 3 0,0 0-3 15,-3 0-2-15,-2-3-1 0,-2-4 0 16,-1-8-1-16,-2-4-1 0,-4 0 0 16,-2 3 0-16,-7 2 0 0,-3 1 1 15,-8-1-1-15,-12 0-4 0,-16 1-1 16,-19-2 4-16,-13-1-2 16,-7-5-2-16,-2 0 4 0,1-2 2 15,-9 1 3-15,-6 0-3 0,-7-1 0 16,-6 1 0-16,-3-2 6 0,-3 1-4 15,-4-1 10-15,0 2 2 0,-4-1 3 16,3 1 1-16,1-1-1 0,5 0 1 16,5 1 2-16,13-1 14 0,8-2-3 15,11-1-10-15,13 0-11 0,9-3 4 16,12-2 12-16,12-2-16 0,11-2-4 16,16-2-6-16,6 0-12 0,4-3-67 15,3-6-103-15,2 0-150 16,2-4-316-16</inkml:trace>
  <inkml:trace contextRef="#ctx0" brushRef="#br0" timeOffset="16033.448">26029 2746 547 0,'0'0'192'0,"0"0"-127"0,0 0 29 15,0 0 1-15,0 0 2 0,-13-12-30 16,13 12-29-16,0 1-32 0,0 4-6 15,0 3-4-15,-1 4 3 0,1 2 1 16,-2 1 1-16,2 1 0 0,0 3-1 16,-1 1 3-16,0-1 2 0,-3 3 3 15,0-2 7-15,0 0-1 16,3-1 4-16,-1-4 2 0,2-1 10 16,0-2-8-16,3-3 5 0,2 0-4 15,4 0 12-15,2-4-15 0,6-1 20 16,-2-2-16-16,5 0-12 0,4-2 21 15,0-2-5-15,1-2-3 0,0-2-12 16,-1 0-8-16,-2 0 9 0,-1 1-9 16,-4 1-5-16,-1 1-5 0,-4 1-25 15,1 1-41-15,-5 0-34 16,-3 1-43-16,3 0-44 0,-4 0-67 16,-2 0-67-16,1 1-111 0</inkml:trace>
  <inkml:trace contextRef="#ctx0" brushRef="#br0" timeOffset="16549.195">26393 3048 590 0,'0'0'74'0,"0"0"-28"0,0 0 52 0,0 0-3 16,0 0 8-16,11 3 18 16,-8-4-37-16,1-1-29 0,0-4 19 15,0-1-29-15,1-1-10 0,-2-4 2 16,2-1-12-16,-1-3-12 0,0-4-5 16,-3-2 4-16,1-2 1 0,-2-2 0 15,0 0-4-15,0 2-2 0,0 0-2 16,1 3-2-16,-1 4 1 0,1 2 3 15,0 3 0-15,1 3 0 0,-1 3 3 16,1 1-6-16,-1 4-4 0,1 1-3 16,3 2-10-16,1 4 4 0,4 5 7 15,2-1 2-15,1 4 0 0,3 1 0 16,2 0 0-16,0-1 0 0,2-1 0 16,3-2 2-16,-2-4 0 0,2-2 1 15,-1-3 0-15,-3-1-2 0,0-1 20 16,-3-1 12-16,1-6 5 0,-5-3 11 15,1-4 5-15,-5-2 0 0,-3-4-2 16,0-3-3-16,-3-3-6 0,0-3-10 16,-2 0-7-16,0 2-26 0,0 1 7 15,-5 4-7-15,1 1 0 0,1 6 0 16,-2 1 0-16,4 3 0 0,-1 1-17 16,1 4-29-16,1 3-34 0,0 0-69 15,0 3-114-15,0 3-115 16,0 2-231-16</inkml:trace>
  <inkml:trace contextRef="#ctx0" brushRef="#br0" timeOffset="18394.925">26582 3804 230 0,'0'0'213'0,"3"-11"-187"16,-1 6 23-16,1-1 47 15,3 4 13-15,0 2-58 0,1 2-32 16,1 8 5-16,4 4 5 0,-2 5-7 15,4 4-11-15,-1 3-4 0,-2 3-6 16,1 2 2-16,-2 0-1 0,-2-3-1 16,-1 0-1-16,-2-4-3 0,-2-2-35 15,-2-1-32-15,-1-4-41 0,0 1-93 16,-4-5-30-16,0-6 18 0</inkml:trace>
  <inkml:trace contextRef="#ctx0" brushRef="#br0" timeOffset="18694.777">26535 3811 659 0,'0'0'56'15,"0"0"-3"-15,0 0-10 0,0 0 49 0,0 0-38 16,0 0-32-16,0 0 5 0,0 0-8 16,107-111-10-16,-64 109-1 0,9 2 0 15,3 9-4-15,-4 8-4 0,-9 6 0 16,-15-2 0-16,-6 1-2 0,-8 9-14 15,-9 8-17-15,-4 4-7 0,-8 7 11 16,-11-6 17-16,-6-7 12 16,1-8 3-16,2-4 16 0,3-7 2 15,3 0 12-15,-5-1-11 0,0 0-15 16,2 0 7-16,3-5-9 0,7-6-5 16,5-3-1-16,4-3-48 0,8-7-26 15,19-13-86-15,0 1-119 0,3-3-158 0</inkml:trace>
  <inkml:trace contextRef="#ctx0" brushRef="#br0" timeOffset="18991.687">27023 3916 783 0,'0'0'102'0,"0"0"-86"16,0 0 51-16,0 0 13 0,0 0-36 15,0 0-4-15,0 0 14 0,-108 76-21 16,107-68-20-16,1 2 4 0,6-2 5 15,7-1 0-15,1-4-9 0,5 0-3 16,0-3-4-16,2 0-3 0,-4-1 1 16,3-2-1-16,-5-3 0 0,-3-1 0 15,-3 2 1-15,-1 1 0 0,-6 1 7 16,1 1 20-16,-3 2-5 0,0 1-13 16,2 5-8-16,-1 1 4 0,1 2 11 15,2 3 0-15,0-1-2 16,1 0-7-16,1-1-5 0,2-1-3 15,1-2 2-15,0-2-5 0,4-1-9 16,-1-3-32-16,0-1-52 0,3-5-48 16,3-10-52-16,-2 0-98 0,-3 0-180 15</inkml:trace>
  <inkml:trace contextRef="#ctx0" brushRef="#br0" timeOffset="19194.76">27193 3620 515 0,'0'0'207'0,"0"0"-147"0,0 0 21 16,0 0 6-16,0 0-45 16,0 0 30-16,0 0 17 0,13 61-21 15,-2-29-25-15,4 10-22 0,3 7-8 16,-3 3-6-16,0-4-7 0,-5-7-4 16,-2-12-46-16,1-8-32 0,-4-7-12 15,1-1-46-15,-1 1-38 0,2 1-25 16,-2-2-50-16,-4-5-48 0</inkml:trace>
  <inkml:trace contextRef="#ctx0" brushRef="#br0" timeOffset="19619.922">27203 3955 375 0,'0'0'219'0,"0"0"-115"0,0 0-5 16,0 0-34-16,0 0-37 16,0 0-11-16,0 0-6 0,0 0-11 15,60-98-1-15,-38 91-2 0,5 3-13 16,-2 0-5-16,3 3-11 0,-2 0-18 15,0 1-13-15,-3 0-33 0,-1 1-32 16,-6 1 29-16,-2 1 53 0,-4 1 32 16,-6 0 14-16,-3 2 4 0,-2 1 72 15,-6 1 41-15,-2 4 9 0,-4-2 1 16,1 2-7-16,-1-1-20 0,3 2-27 16,2-2-26-16,4 0-19 0,1-1-12 15,3-2-5-15,0-1-3 0,8-1 0 16,0-4 3-16,4 0-2 0,3-2-9 15,0-2-4-15,0-4-5 0,0-3-5 16,-1 0-8-16,-5-3 6 0,-1 1 11 16,-2-1 5-16,-4-1 1 0,-2 0 12 31,0 0 11-31,-2 1 6 0,-4 3 5 16,4 2 16-16,-1 4-5 0,0 1-2 15,2 2-12-15,1 2-14 0,0 3-2 16,4 4 10-16,1 2 9 0,4 1-2 15,3 1-5-15,2 1-10 0,1 0-8 16,1-1-2-16,3-1-1 0,0-2-7 16,-1 1-4-16,0-2-51 0,-4-1-64 15,2 1-76-15,-4-2-132 0,-3-2-245 16</inkml:trace>
  <inkml:trace contextRef="#ctx0" brushRef="#br0" timeOffset="20620.886">28565 3946 410 0,'0'0'203'0,"0"0"-154"15,0 0 20-15,2 1 36 0,4 0-22 16,5-1 9-16,6 0 3 0,12 0-7 16,13 0-4-16,14-3-29 0,9 0 2 15,3-2-6-15,-1-3-13 0,-2-1-17 16,6-3-1-16,4-2-3 0,4-2-8 16,2-1 0-16,1 1-4 0,-4-3-2 15,0 3 0-15,-2 0-2 0,-6 2-1 16,-8 2 0-16,-8 1 0 0,-9 3-5 15,-8 4 5-15,-11 0-34 0,-10 1-26 16,-7 2-20-16,-4 0-17 0,-2 0-32 16,-1 1-44-16,-2 0-88 15,-12 3 53-15,0 1-24 0,-2-1-46 16</inkml:trace>
  <inkml:trace contextRef="#ctx0" brushRef="#br0" timeOffset="20955.479">29764 3636 363 0,'0'0'434'0,"0"0"-345"0,0 0-41 15,0 0 39-15,0 0 5 0,0 0-28 16,9-4-11-16,-6 4-15 0,2 0-17 0,1 1-4 15,2 3-5-15,1 2 6 0,1 1-5 16,-1 4 4-16,1 1 5 0,-2 4 3 16,1 2 3-16,-2 3-6 0,2 4 13 15,0 0-12-15,0 6 3 16,1-1-9-16,-2 2-7 0,0 0-4 16,-2 0-2-16,1-3 0 0,-3 0-3 15,1-5 1-15,-2-2-2 0,1-5-1 16,-2-4-23-16,-1-4-50 0,1-4-35 15,-2-4-53-15,0-4-50 0,0-4-72 0,-2-3-190 16</inkml:trace>
  <inkml:trace contextRef="#ctx0" brushRef="#br0" timeOffset="21283.604">29781 3689 842 0,'0'0'170'16,"0"0"-156"-16,0 0 4 0,0 0-7 16,0 0 70-16,0 0-5 0,0 0-9 15,151-9-19-15,-103 14-29 0,-4 2-13 16,-11 0-2-16,-10 0 4 0,-8-1-8 16,2 2 0-16,-2 3 0 0,1 3 0 15,-6 0-3-15,-5 2 3 0,-4 2 1 16,-2 4 11-16,-5 2 17 0,-7 3 9 15,-4 1 3-15,-5 0 14 0,-4 0-10 16,-2-3-3-16,-2 0-1 0,1-5-1 16,4-3-9-16,4-4-21 0,4-3-5 15,5-3-5-15,6-3-16 0,4-2-48 16,3-2-51-16,7-2-44 0,14-9-107 16,0 0-207-16</inkml:trace>
  <inkml:trace contextRef="#ctx0" brushRef="#br0" timeOffset="21986.687">30394 3685 789 0,'0'0'103'16,"0"0"-9"-16,0 0 17 0,0-7 4 15,0 7-62-15,1 2-29 0,4 6-2 16,1 4 8-16,5 3 3 16,-1 4-7-16,1 3-7 0,0 0-9 15,-3 2-5-15,0-2-3 0,-2-1 0 16,1-5 0-16,-3-2 2 0,-2-2-4 16,-1-4 4-16,0-4 0 0,0-1 6 15,-1-3 23-15,0-1 35 0,1-6-3 16,1-6-28-16,1-4-24 0,2-4-10 15,4-4-1-15,1-1-1 0,1-3-1 16,3 0-2-16,-1 1-4 0,2 0 0 16,0 4 3-16,1 4-4 0,-1 5 4 15,-1 6-1-15,-2 5-1 0,-1 4 2 16,0 5 3-16,-2 8 1 0,-1 5 5 16,1 4 9-16,-1 3 1 0,-1 3-4 15,0 2 1-15,0-2-3 0,0 1-4 16,-1-3-4-16,0-3 0 0,0-3-2 15,2-4-17-15,-2-3-48 0,1-2 4 16,-1-3-55-16,3-5-74 0,4-3-24 16,-2-6-102-16,0-3-142 0</inkml:trace>
  <inkml:trace contextRef="#ctx0" brushRef="#br0" timeOffset="22283.537">30839 3666 879 0,'0'0'105'16,"0"0"-78"-16,0 0 77 0,0 0 7 16,0 0-36-16,0 0-12 0,23 75-18 15,-8-61-25-15,2-1-11 0,3-1-1 16,1-1-2-16,2-3-3 0,-1-2 1 16,0-2-1-16,-3-3-1 0,1-1 6 15,-4-6-2-15,0-2 0 0,-6-5 0 16,-1 0 1-16,-6-2-2 0,-3-4 5 15,-6 0 15-15,-5-2 3 16,-3-1 0-16,-4 0-5 0,-2 1-6 16,3 4-7-16,0 2-1 0,4 2-7 15,3 3-1-15,3 2-1 0,4 4-6 16,3-1-28-16,2 2-50 0,7-1-63 16,11 0-67-16,0 1-80 0,0-1-154 15</inkml:trace>
  <inkml:trace contextRef="#ctx0" brushRef="#br0" timeOffset="22517.902">31085 3394 951 0,'0'0'77'0,"0"0"-59"16,0 0 42-16,0 0 11 0,0 0-41 15,0 0 24-15,0 0 17 0,15 58-11 16,-4-34-14-16,4 4 7 0,1 6-6 15,1 7-9-15,-2 4-16 0,0 2-10 16,-3-6-2-16,-4-11-5 0,-1-8-2 16,-2-6 1-16,0-1-4 0,2 1-7 15,-1 0-19-15,4 3-30 0,-1-6-50 16,-1-5-32-16,6-6-95 0,-5-2-198 16,-1-2-123-16</inkml:trace>
  <inkml:trace contextRef="#ctx0" brushRef="#br0" timeOffset="22767.88">31294 3328 825 0,'0'0'194'0,"0"0"-169"16,0 0 37-16,0 0 90 0,0 0-17 15,0 0-29-15,0 0-19 0,16 107-18 16,-12-75-17-16,1 5-5 0,0 10-7 15,-1 5 0-15,-1 3-15 0,-3-5-15 16,0-8-4-16,0-12-3 16,0-6-3-16,2-6-9 0,3-1-41 15,0-1-56-15,3 3-48 0,3 3-89 16,1-5-161-16,-3-7-341 0</inkml:trace>
  <inkml:trace contextRef="#ctx0" brushRef="#br0" timeOffset="23189.729">31650 3741 442 0,'0'0'0'16,"0"0"-30"-16,0 0 30 0,0 0 62 15,0 0-1-15,0 0 28 16,-14-28-3-16,14 28-12 0,0 0-11 15,2 0 12-15,0 0 7 0,3 5-12 16,-1 3 1-16,2 3 4 0,0 5-7 16,2 2-1-16,1 7-9 0,1 0-9 15,1 4-8-15,1 1-3 0,-2 0-13 16,-2 1-16-16,-2 0-4 0,-1 4-5 16,-4-5-33-16,-1-4-28 0,0-4-64 15,-1-9-52-15,-1-3 19 0,-6-6-112 16,3-4 12-16</inkml:trace>
  <inkml:trace contextRef="#ctx0" brushRef="#br0" timeOffset="23424.087">31591 3594 320 0,'0'0'146'0,"0"0"-105"0,0 0 46 15,0 0 42-15,0 0 12 0,0 0-11 16,0 0-29-16,252-36-13 0,-238 46-16 15,-1 2-23-15,-2 6-23 0,-4 3-3 16,-1 4 21-16,-6 1-39 0,-7-2-2 16,-6 0 5-16,-4-1 8 0,-3-2 9 15,-1-5-12-15,-1 0-2 16,1-5-4-16,2-4-7 0,5-2-13 16,3-4-34-16,6-1-32 0,3-3-34 15,3-6-70-15,14-13-114 0,-2 1-95 16</inkml:trace>
  <inkml:trace contextRef="#ctx0" brushRef="#br0" timeOffset="23642.867">31901 3285 828 0,'0'0'75'0,"0"0"-70"0,0 0 14 15,0 0 113-15,0 0-8 16,0 0-31-16,0 0-12 0,0 0-20 15,108 232-24-15,-76-181-8 0,-3-5-10 16,-5-9-13-16,-5-7-6 0,-4-6-20 16,-3-8-46-16,-3-1-44 0,0 2-43 15,-1 3-56-15,-1-2-102 0,-4-6-99 16</inkml:trace>
  <inkml:trace contextRef="#ctx0" brushRef="#br0" timeOffset="24033.416">31991 3503 836 0,'0'0'38'0,"0"0"-15"15,0 0 68-15,0 0-49 0,0 0-13 16,0 0 14-16,0 0-12 0,0 0-26 16,141-60-4-16,-116 62-1 0,-2 5-2 15,-2 3-26-15,-4 2-35 0,-1 2 5 16,-3 1 14-16,-2-1 18 0,0 0 16 15,-2 0 10-15,-1 1 0 0,0-2 7 16,1 1 24-16,0 0 13 0,0-1-3 16,2-1-8-16,-2-1-3 0,0 1-7 15,0-3 2-15,-3 0-3 0,-1-2 13 16,-1-2 9-16,-2 0 4 0,0-4 2 16,-1 0 5-16,-1-1 4 0,0 0 23 15,0-2 25-15,0-5-15 0,-2-4-35 16,0-3-10-16,0-2 3 0,1-4-1 15,1-2-5-15,1-2-9 0,5 0-14 16,5 1-13-16,1-2-8 0,5 2 0 16,2 3 0-16,3 2 0 0,3 3 0 15,0 5 0-15,-3 3 0 0,1 2 0 16,-2 5-75-16,-2 2-84 0,3 11-109 16,-4-1-88-16,-3 0-177 15</inkml:trace>
  <inkml:trace contextRef="#ctx0" brushRef="#br0" timeOffset="26268.243">4388 6885 955 0,'0'0'0'16,"0"0"-4"-16,0 0 3 0,0 0 2 15,0 0 1-15,14 69 7 0,-5-46 23 16,4 3-7-16,-1 0 13 0,1-2-3 16,1-3 7-16,-1-5 5 0,2-5 7 15,-1-5 2-15,3-6 2 0,0-6 15 16,2-10 11-16,8-22 21 0,9-26-11 15,13-29-24-15,5-16-35 0,2-2-25 16,-3 6-1-16,-9 15-6 0,1 9-3 16,-1 11-6-16,1 16-3 0,2 16-60 15,-3 15-41-15,-2 14-69 0,-12 7-127 16,-10 4-260-16</inkml:trace>
  <inkml:trace contextRef="#ctx0" brushRef="#br0" timeOffset="37362.516">32149 3692 1 0,'0'-1'16'0,"0"-1"-13"0,0 0-3 16,0 1-2-16,0 1-4 0,0-1-2 16,0 1 4-16,-1 0 4 0</inkml:trace>
  <inkml:trace contextRef="#ctx0" brushRef="#br0" timeOffset="37424.961">32149 3692 0 0,'-7'-7'13'16,"7"7"-2"-16,0 0-10 15,0 0-1-15,0 0-14 0</inkml:trace>
  <inkml:trace contextRef="#ctx0" brushRef="#br1" timeOffset="50670.472">28573 3829 267 0,'0'0'75'0,"0"0"-72"16,0 0-3-16,0 0-2 0,9-49 2 15,-7 37 28-15,2-1 4 0,0 1-27 16,1 3-3-16,-1 1 0 0,1 1 13 16,1 1 25-16,-1 0 124 0,0 2-133 15,4 0-26-15,1-2 5 0,0 1-3 16,2-1 9-16,1-1 10 0,1-1 27 16,2-1-25-16,1 0-12 0,2-4 5 15,5 1-10-15,1-2 16 0,3-2 12 31,7-4-1-31,10-4-2 0,7-9-5 16,4-3-1-16,-3-1 1 0,-4 1-3 16,0 1-8-16,1-1 0 0,5-5-4 15,-1-2 0-15,6 0-1 0,0-4-3 16,4 3-7-16,2-5-1 0,2-1-1 16,4 1 4-16,2-1-1 0,2 2 2 15,-1 0 2-15,-1 5-2 0,-1 1-3 16,-6 2 1-16,-4 3-2 0,-5 3 0 15,-4 4-1-15,-5 4 2 0,-6 4 7 16,-10 2-1-16,-10 8-4 0,-8 3-3 16,-3 1-4-16,-1 1-1 0,0-1-4 15,1 1-3-15,-4 1-3 0,-3 2 0 16,-1 1-3-16,-2 2-6 0,-1-1-6 16,0 2-21-16,-1 0-28 0,-3 0-15 15,-3 3-43-15,-16 4-57 0,3 0-118 16</inkml:trace>
  <inkml:trace contextRef="#ctx0" brushRef="#br1" timeOffset="50974.788">30245 2400 784 0,'0'0'184'16,"0"0"-184"-16,0 0-43 0,0 0-34 15,0 0 68-15,23-42 9 0,-14 34 11 16,-1 3-3-16,-1 1 1 0,-1 4 9 16,-2 0-8-16,1 1 4 0,-1 5 3 15,1 3 6-15,3 5 9 0,0 6 7 16,3 5 5-16,8 7 3 16,5 11-3-16,7 8-4 0,5 1-8 0,-2-5-6 15,-3-7-13-15,-3-5-9 0,-5-5-1 16,-7-8-2-16,-5-6-1 0,0-1-21 15,1-1-46-15,-1 3-30 0,1-2-53 16,-4-4-50-16,-4-4-58 0,-2-4-170 0</inkml:trace>
  <inkml:trace contextRef="#ctx0" brushRef="#br1" timeOffset="51302.884">30385 2363 1140 0,'0'0'42'16,"0"0"-27"-16,0 0-10 0,0 0-1 15,0 0 9-15,0 0 0 0,0 0-1 16,94-62-9-16,-66 51 0 0,4 2-3 16,4 1 1-16,7 2-1 0,-5 3 0 15,-4 3 0-15,-8 2-10 0,-7 5-7 16,1 5 1-16,-2 4 7 0,-3 6 9 15,-7 4 4-15,-4 13 4 16,-6 11 9-16,-10 10 6 0,-8 6 6 16,-5-4 9-16,-5-7 0 0,-1-5-20 15,-1-4 12-15,-1-2-2 0,4-5-15 16,7-9-10-16,6-9-3 0,7-7-6 16,1-2-36-16,3-4-45 0,5-7-73 15,0-1-154-15,2-4-268 0</inkml:trace>
  <inkml:trace contextRef="#ctx0" brushRef="#br1" timeOffset="65447.952">31064 1692 650 0,'0'0'68'0,"0"0"-32"0,0 0-34 16,-28 21-1-16,22-6 31 0,0 6 44 16,2 4-11-16,2 10-29 0,2 6-21 15,2 4-5-15,3-5-1 0,3-10 4 16,-2-10 1-16,0-7-1 0,3 1-6 16,2 1-4-16,1-3 1 0,0-3 0 15,2-5-4-15,0-4 0 0,0-3-6 16,-2-8-3-16,1-6-7 0,0-3-3 15,-1-4 6-15,0-5 9 0,-2-2 1 16,-2-6 1-16,-1-5 2 16,-3 6 2-16,-1 5 2 0,-2 11 4 15,-1 8 9-15,0 1 8 0,0 3 17 16,0 5 14-16,0 3-1 0,1 2-33 16,1 7-13-16,2 7 9 0,1 2 17 15,4 3-34-15,0 1 44 0,4-1-38 16,1-1-2-16,3-4-5 0,1-3-2 15,2-1-18-15,-2-7 20 0,2-2-3 16,-2-3-4-16,1-4 7 0,-4-6 5 16,0-4 2-16,-3-4 16 0,-1-3 26 15,-5-3 18-15,-3-2 3 0,-3-1 3 16,-2-3-13-16,-5 0-22 0,-3 1-16 16,-1 0-12-16,-1 4-4 0,-2 2-6 15,1 4 0-15,-2 3-10 0,2 2-23 16,-1 3-23-16,4 1-30 0,1 3-32 15,2 2-36-15,3 0-38 0,4-1-74 16,4 0-99-16</inkml:trace>
  <inkml:trace contextRef="#ctx0" brushRef="#br1" timeOffset="65828.121">31470 1309 789 0,'0'0'8'0,"0"0"-5"16,0 0 18-16,0 0 26 0,35 192 35 16,-21-141 5-16,-1-8-41 0,-3-14-31 15,-2-5-8-15,1-8-7 0,-2-2 1 16,0 2-1-16,0-1-9 0,2-3 8 16,-4-5 0-16,-2-2 1 0,-1-5 0 15,0-2 8-15,0-6 33 0,0-6-8 16,0-6-2-16,-1-4 6 0,1-8-9 15,0 2-9-15,1-2 1 16,0 2-4-16,0 5-1 0,2 1-1 0,-2 5 9 16,1 8 5-16,0 4-4 0,-1 5-8 15,2 2-2-15,-1 5 8 0,2 3-2 16,2 2-9-16,1 1-10 0,3 3-1 16,0-1-36-16,4-2-33 15,-1-1-38-15,4-3-43 0,1-5-37 16,3-2-47-16,0-3 3 0,4-13-8 15,-5 1 18-15</inkml:trace>
  <inkml:trace contextRef="#ctx0" brushRef="#br1" timeOffset="66109.338">31897 1426 74 0,'0'0'319'0,"0"0"-96"0,0 0-28 15,0 0-29-15,0 0-31 0,0 0-33 16,0 0-26-16,-70-7-19 0,59 21-21 16,2 4-9-16,1 2 2 0,4 1-5 15,4 0-10-15,0-3-8 0,8-3-4 16,1-1-2-16,3-3-10 0,2-3-18 15,0-3-13-15,1-2-13 16,1-3-11-16,-1-2 7 0,-2-5 13 16,0-2 6-16,-3-5 6 0,-2-4 18 15,-2-2 13-15,0-4 2 0,-2-2 2 16,-1-2 0-16,0 1-1 0,-2-2 0 16,0 2-1-16,-1 4-6 0,1 3-26 15,0 5-5-15,0 7 19 0,0 4 14 16,0 3-4-16,0 1-22 0,2 6 16 15,-1 0 12-15,2 2-22 0,1 3-58 16,0-1-49-16,1 4-36 0,1-2-47 16,-1-3-49-16</inkml:trace>
  <inkml:trace contextRef="#ctx0" brushRef="#br1" timeOffset="66500.1">32074 799 375 0,'0'0'238'0,"0"0"-91"15,0 0-44-15,0 0-7 0,11-9 14 16,-6 9-32-16,1 5-17 0,2 8-2 16,3 4 15-16,1 14 8 0,4 12-22 15,-1 11-18-15,2 4-24 0,-3-2 1 16,1-2-2-16,-2-8-9 0,2 0-6 15,0-3-2-15,2-1-10 16,-2-7-46-16,-2-7 6 0,-2-7-35 16,-5-8-62-16,-1-2-34 0,1 0-83 15,0-4-109-15</inkml:trace>
  <inkml:trace contextRef="#ctx0" brushRef="#br1" timeOffset="66672.369">32125 1152 1233 0,'0'0'9'0,"0"0"-9"16,0 0 0-16,0 0 4 0,0 0 13 16,0 0-4-16,0 0-13 0,0 0-60 15,218-64-130-15,-196 57-152 0,-8 3-288 16</inkml:trace>
  <inkml:trace contextRef="#ctx0" brushRef="#br1" timeOffset="67398.621">31288 2278 583 0,'0'0'302'0,"0"0"-213"16,0 0-11-16,0 0-26 0,0 0 20 16,0 0 15-16,-21-62-31 0,25 57 9 15,3 3-41-15,3 2-10 0,1 2 5 16,4 8 9-16,0 6 3 0,2 4-5 16,1 10-3-16,-2 1-4 0,-3 0-7 15,0 0 2-15,-5-8-7 0,1 1-5 16,0-5 1-16,-3-5-1 0,0-5-2 15,-2-3 0-15,0-4 0 0,1-2-6 16,0-3-2-16,1-8 4 0,0-6 2 16,1-4-6-16,1-13-6 0,1-8-2 15,0-8-8-15,1 1-5 0,-1 8 0 16,-1 13 11-16,-2 13 6 0,-1 1 9 16,1 4-4-16,2 1 1 0,-1 3 4 15,0 4 2-15,0 2 9 0,2 6 9 16,0 4-3-16,1 2 0 0,2 3 0 15,2-1-7-15,1 0-1 0,0-1-4 16,3-3-1-16,-1-2-1 0,2-3-1 16,-2-2-3-16,1-2-4 0,-3-1-3 15,-2-5 1-15,-3-2-2 0,1-1 8 16,-3-5 3-16,-2-2 1 0,-1 0 2 16,-1-3 1-16,-2 1-1 0,-1-1 5 15,-1 4 14-15,0 4 10 0,-2 3-6 16,-1 5-1-16,-1 0 1 0,1 2-6 15,-2 4-16-15,1 4-3 0,0 2-2 16,2 3-1-16,0 0-3 0,2 2-17 16,4-2-40-16,2 0-29 0,3-3-63 15,4-3-45-15,11-4-48 0,-1-3-93 16,-2 0-98-16</inkml:trace>
  <inkml:trace contextRef="#ctx0" brushRef="#br1" timeOffset="67939.309">32049 1943 767 0,'0'0'235'0,"0"0"-158"0,0 0-50 15,0 0 17-15,-36 21 16 0,28-7 14 16,1 1-2-16,2 2-21 0,1 0-22 16,2 0-7-16,2-1-3 0,0 0-13 15,2-3-3-15,2-1 0 0,1-1-3 16,1-1-3-16,0-3-1 0,3-2 1 15,-2 0-2-15,1-3 1 0,0-2 0 32,2 0 4-32,-1-4 2 0,1-2 4 15,0-2-1-15,-2-3 0 0,0 2 0 16,0-2 1-16,-1 0 2 0,0-1 4 16,-1 2-1-16,-1-1-2 0,0 4-1 15,-1 0 3-15,-2 2 2 0,-2 3 4 16,0 1 2-16,0 1 1 0,0 0-5 15,0 0-6-15,1 0-9 0,-1 1-2 16,1-1-6-16,1 2 2 0,0 1-10 16,2-1-12-16,0 0-22 0,3 0-17 15,1 0-19-15,1-1-18 0,0-1-6 16,3 0 5-16,-1-5-8 0,2 0-18 16,0-5-14-16,-2 1-17 0,2-3 14 15,-4-1 20-15,-1 0 29 0,-3 1 29 16,-1-1 70-16,-2 2 23 0,-1 0 91 15,-1 3 1-15,-2-1 82 0,0 4-49 16,-2 1-23-16,0-1-37 0,1 3-11 16,0 2-3-16,1 0-2 0,0 0-4 15,1 2-12-15,1 4-22 0,0 1-9 16,0 3-13-16,1-1-11 0,3 1-1 16,2-1-19-16,2-1-25 0,3-2-23 15,1-1-29-15,0-1-13 0,3-1-18 16,5-3-28-16,-5 0-60 0,-1 0-79 15</inkml:trace>
  <inkml:trace contextRef="#ctx0" brushRef="#br1" timeOffset="68267.477">32323 1466 700 0,'0'0'167'15,"0"0"-117"-15,-5-2-22 0,5 2 9 16,0 0 13-16,0 1 11 0,1 3 0 16,4 3-2-16,0 4 0 0,2 3 1 15,2 4-3-15,1 1 17 0,1 3-19 16,1 2-1-16,2 3-4 15,-2 0-1-15,1 4-16 0,-2-1-8 16,0 1-14-16,0-2-5 0,-1-4-5 16,1 1-1-16,-1-4-1 0,-1-2-9 15,1-1-29-15,0-3-49 0,-2-2-49 16,0-3-70-16,-1-2-66 0,-1-2-148 16</inkml:trace>
  <inkml:trace contextRef="#ctx0" brushRef="#br1" timeOffset="68612.231">32658 1822 813 0,'0'0'139'15,"0"0"-64"-15,0 0 4 0,0 0 58 16,0 0 10-16,0 0-23 0,116-74-21 16,-72 42-44-16,3-6-29 15,-2 5-3-15,-13 8-9 0,-12 9-7 16,-7 5-11-16,1 2-5 0,1-1-45 15,-1 3-40-15,-3 3-46 0,0 4-71 16,-4 3-106-16,-3 4-231 0</inkml:trace>
  <inkml:trace contextRef="#ctx0" brushRef="#br1" timeOffset="69192.793">31761 2733 812 0,'0'0'119'0,"0"0"-36"16,0 0-46-16,12 9 34 0,-4-1 44 16,4 4-4-16,1 1-26 0,0 4-33 15,2 1-22-15,0-1-15 0,1 2-6 16,-1-1-8-16,1-2-1 0,-3-1-12 16,-2-2-35-16,-2 0-25 0,-2-3-33 15,-2 1-30-15,-2-3-39 0,-3 1-81 16,-4-2-70-16,0-3-62 0</inkml:trace>
  <inkml:trace contextRef="#ctx0" brushRef="#br1" timeOffset="69460.443">31680 2641 615 0,'0'0'141'0,"0"0"-63"0,0 0-14 15,0 0-12-15,0 0 6 0,0 0 4 16,0 0-17-16,0 0-14 0,172-119-16 15,-127 112-5-15,-7 4-8 0,-10 3-2 16,-11 4-5-16,-6 3-18 16,-2 3-11-16,-1 4 4 0,0 5 12 15,-7 2 12-15,-1 2 6 0,-6 2 7 16,-3-1 11-16,-2 0 15 0,-3-2 15 16,1-2 2-16,-2-4-22 0,3-1-28 15,2-3-11-15,3-5-59 0,3 0-47 16,5-7-74-16,5 0-99 0,2-4-97 15</inkml:trace>
  <inkml:trace contextRef="#ctx0" brushRef="#br1" timeOffset="69745.302">32181 2456 920 0,'0'0'308'0,"0"0"-208"15,0 0-69-15,0 0 26 0,0 0 7 16,0 0 14-16,0 0-9 0,-59 116-22 15,59-100-30-15,1 1-10 0,6-5-4 16,5-1 1-16,1-4-4 16,4-3-10-16,0-1-21 0,3-3-12 15,2-4-3-15,-1-3 3 0,1-1-7 16,-2-3-4-16,-3-1 2 0,-4-1 18 16,-6 3 34-1,-6 0 1-15,-1 1 19 0,-6-3 14 16,-4 3-1-16,-2 0-9 0,-4 0-1 15,0 0-5-15,-2 3-10 0,3 0-8 16,-1 1-6-16,4 0-18 0,3 2-43 16,2 0-46-16,6-2-75 15,1 2-124-15,1-2-161 0</inkml:trace>
  <inkml:trace contextRef="#ctx0" brushRef="#br1" timeOffset="69917.185">32410 2432 1195 0,'0'0'228'16,"0"0"-169"-16,0 0-50 0,0 0 11 15,0 0 35-15,0 0 8 0,0 0-26 16,37 57-37-16,-28-48-9 0,3 2-57 16,2-3-36-16,-1-1-52 0,8-1-112 15,-4-4-146-15,-2-2-165 0</inkml:trace>
  <inkml:trace contextRef="#ctx0" brushRef="#br1" timeOffset="70026.666">32360 2288 820 0,'0'0'0'0,"0"0"-167"16,0 0-30-16,0 0 90 0,0 0 53 15,0 0-52-15</inkml:trace>
  <inkml:trace contextRef="#ctx0" brushRef="#br1" timeOffset="70326.622">32548 2363 824 0,'0'0'162'0,"0"0"-125"0,0 0-13 16,0 0 48-16,0 0 42 0,0 0-8 15,0 0-31-15,0 0-35 0,0 0-20 16,34 56-2-16,-30-56 3 0,1-5 1 15,0-2-12-15,1-2-8 0,0-5-2 16,-1-1-3-16,2-3-3 0,-2 1 3 16,2-3-6-16,-1 2 1 0,1 2 1 15,-1 5 4-15,2 1 3 0,0 6 1 16,0 1 4-16,1 3 2 0,1 3 2 16,1 2-3-16,2 2-5 0,2 3-1 15,0-1-8-15,2 1-29 0,2 0-43 16,-1-2-64-16,2-2-52 0,4-3-60 15,-5-3-65-15,-3 0-110 0</inkml:trace>
  <inkml:trace contextRef="#ctx0" brushRef="#br1" timeOffset="70830.5">32847 2035 145 0,'0'0'612'0,"0"0"-524"0,0 0 19 15,0 0 33-15,0 0 5 0,0 0-22 16,0 0-23-16,0 0-32 0,-42-59-41 15,50 68-11-15,2 6 16 0,3 3 1 16,4 4-17-16,1 0-12 0,2 3-1 16,1-2-3-16,-2-1-5 0,0-1-24 15,-3-1-20-15,1-2-17 0,-4-3 3 16,-1-1-14-16,-4-3-9 0,-3-3-9 16,-5-2-19-16,0-3 9 0,-6-3 74 15,-2-2 31-15,-5-3 20 16,0-4 21-16,-2 0 11 0,0-4 5 15,0 1 6-15,2-1-3 0,1 1-7 16,2 0-4-16,4 2-6 0,4 0-12 16,2 3-8-16,3 0-7 0,3 2-7 15,4 0-7-15,2 1-2 0,3 1-3 16,1-1 1-16,4 1 0 0,1-1 1 0,1 1-17 16,0-2-5-16,0-1-2 0,-4-1 8 15,-1 2 10-15,-4-2 7 0,-3 1 1 16,-2 1 3-16,-5-1 6 15,-1 3 14-15,-2 0 15 0,-1 2 7 16,-2 1 8-16,-1 0-10 0,-2 0-13 16,0 4-12-16,1 1-4 0,2 3-4 15,0 1-2-15,2 0-3 0,1-1-6 16,2 2-2-16,4-2-5 0,1-1-19 16,4 0-5-16,0 0-16 0,3-3-17 15,1 0-7-15,0-1-9 0,3-1 2 16,0-2-3-16,-2 0-22 0,1-3-43 15,-5-1-76-15,3-8-56 0,-5 2-28 16</inkml:trace>
  <inkml:trace contextRef="#ctx0" brushRef="#br1" timeOffset="70986.792">33299 1998 345 0,'0'0'281'16,"0"0"-90"-16,0 0-14 0,0 0-23 16,0 0-43-16,-30-1-40 0,27 8-19 15,0 2-10-15,1 3-12 0,2-1-9 16,0 1-4-16,2 0-13 0,3-2-4 15,2 2-13-15,2-5-29 0,1 0-23 16,0-2-32-16,2-3-24 0,-1-2-30 16,3-7-74-16,-3 0-76 0,-4-4-73 0</inkml:trace>
  <inkml:trace contextRef="#ctx0" brushRef="#br1" timeOffset="71205.475">33319 1727 39 0,'0'0'297'0,"0"0"-261"16,0 0-18-16,0 0 61 0,0 0 41 15,0 0 25-15,0 0 59 0,0 0-69 16,4-161-66-16,0 166-40 0,4 8 26 16,2 10 29-16,-1 13-16 0,2 14-26 15,2 15-10-15,-3 1-3 0,-1-5-9 16,2-10-12-16,-2-14-8 0,-2-6-13 16,0-8-11-16,-3-6 0 0,0-2-3 15,1 2-34-15,0-4 4 0,1 1-19 16,-2-4-83-16,0-6-47 0,-2-1-55 15,-2-3-142-15</inkml:trace>
  <inkml:trace contextRef="#ctx0" brushRef="#br1" timeOffset="71534.238">33482 1377 1044 0,'0'0'9'16,"0"0"-6"-16,0 0-2 0,0 0 73 15,0 0 58-15,0 0-2 0,53 87-38 16,-44-59-28-16,3 2-19 0,1 3-4 16,8 4-8-16,3 7-10 0,5 8-16 15,-1-2-7-15,-7-9 0 0,-7-11-48 16,-6-13-44-16,-2 0-31 0,1 0-45 16,1 1-17-16,2 5-73 0,-4-7-68 15,-3-5-122-15</inkml:trace>
  <inkml:trace contextRef="#ctx0" brushRef="#br1" timeOffset="71889.677">33588 1769 882 0,'0'0'42'0,"0"0"-42"0,0 0-29 16,0 0 25-16,0 0 4 0,0 0 14 16,0 0-14-16,0 0-17 0,101-129-45 15,-72 116 13-15,0 3 17 0,-3 2 15 16,-4 4 17-16,-3 1 8 0,-5 3 28 15,-2 2 15-15,-6 5 6 0,-3 3 16 16,-3 6 32-16,-5 3 5 0,-3 3-6 16,-2 3-1-16,1-1-15 0,2-2-15 15,3-2-21-15,2-1-21 0,2-5-9 16,2-2 5-16,4-3-3 0,1-2-7 16,4-5 0-16,1-2 1 0,1-3 4 15,0-5 1-15,-13-5 1 0,0-3-1 16,0-3 2-16,0-2 1 0,0-1-3 15,0-1-6-15,0 1-8 0,0 4-2 16,0 3-7-16,0 3-3 0,0 5-14 16,0 2-20-16,0 3-51 0,0 4-105 31,-10 5-148-31,-7 1-251 0</inkml:trace>
  <inkml:trace contextRef="#ctx0" brushRef="#br1" timeOffset="97181.381">10164 499 1070 0,'0'0'4'0,"0"0"-4"0,0 0 0 16,0 0-3-16,0 0 3 0,0 0-2 15,0 0-6-15,0 0-22 0,-9 134 12 16,21-86 18-16,2 15 0 0,-2 6 0 16,0 1 1-16,-3-7 3 0,-4-6 1 15,-4-7-1-15,-1-3 0 0,-4-7 6 16,-1-10 9-16,0-9 2 0,2-9-6 16,-1-3-3-16,2 0-2 0,-1-3 6 15,2-2-2-15,1-4 1 0,0-3 16 16,0-9 22-16,0-8-46 0,3-14-7 15,4-16-21-15,5-13 0 16,3-2 10-16,4 8 6 0,1 14 2 16,-1 16-4-16,-2 9 7 0,-5 7 9 15,0 4 6-15,3 1 2 0,1 5-4 16,4 1-6-16,-1 9 1 0,1 11 1 16,3 11 3-16,1 18 2 0,1 15 6 15,-3 2-6-15,-5-6-8 0,-3-13-5 16,-2-19 1-16,-3-9-2 0,1-5 0 15,3-4 0-15,3 1 5 0,6-1 0 16,5-2-5-16,6-5-2 0,-1-3 2 16,1-9 6-16,4-8-1 0,-7-1-1 15,2-7-2-15,-4 0 19 16,-4 0 15-16,0-11-14 0,-3-5 0 16,-2-5-16-16,-4 8-4 0,-7 10 0 15,-3 14-2-15,-4 8 3 0,-1 4-2 16,0 0-1-16,0 1-20 0,-2 1 19 15,-4 5-1-15,-1 6 2 0,-5 3 0 16,0 7 3-16,-3 4 3 0,0 9-1 16,1 7 1-16,4-4-3 0,3-5 3 15,4-6 3-15,3-9-2 0,3 2-3 16,2 0-4-16,5-2-3 0,4-2-12 16,2-5-15-16,4-1-3 0,3-4-15 15,1-2-44-15,1-3-20 16,12-6-99-16,-8-2-173 0</inkml:trace>
  <inkml:trace contextRef="#ctx0" brushRef="#br1" timeOffset="97587.644">11350 1033 1168 0,'0'0'171'15,"0"0"-162"-15,0 0-9 0,-36 9-11 16,22-3 11-16,-2 2 5 0,0 1 0 16,-1 0 0-16,1 4 1 0,1-2 1 15,3 0-3-15,5 0 1 0,4-3-5 16,3-1-12-16,4-2-20 0,6-1-2 16,5-1 1-16,5-3-5 0,3-3 2 15,2-4 12-15,2-4 2 0,-4-3 6 16,-1-1 16-16,-3-1 23 0,-4 2 41 15,-4 0 20-15,-3 2-7 0,-3 2-12 16,-2 3-22-16,-2 2-10 0,0 3-20 16,-1 2-13-16,-1 2-16 0,-2 7 2 15,-1 5 14-15,-1 4 9 16,-3 5 6-16,3 2-7 0,1 1 0 16,2-2-5-16,2-3-3 0,3-2-1 15,5-5-11-15,4-2-33 0,2-2-16 16,5-3-17-16,3-4-22 0,1-3-39 15,3-2-51-15,12-12-73 0,-7 0-53 16</inkml:trace>
  <inkml:trace contextRef="#ctx0" brushRef="#br1" timeOffset="97853.188">12022 1005 1226 0,'0'0'83'0,"0"0"-73"0,0 0-10 15,0 0 0-15,0 0 0 0,-100 42 1 16,79-24-1-16,1 3 0 0,3 1 0 16,4 0 14-16,6-1 0 0,5 0-14 15,4-4-9-15,9 0-10 0,7-2-21 16,11-2-14-16,11-3 0 0,11-6-19 15,6-5-31-15,1-11-70 16,-5-6-45-16,-18 3-20 0,-7 1-67 0</inkml:trace>
  <inkml:trace contextRef="#ctx0" brushRef="#br1" timeOffset="98059.043">12256 610 495 0,'0'0'98'0,"0"0"15"0,0 0 15 16,0 0-40-16,0 0-6 0,0 0-39 15,0 0-29-15,0 0-11 0,-124-96 0 16,115 124 31-16,1 19 15 0,7 16 9 31,4 9-7-31,9 6-16 0,5-4-16 16,3-8-10-16,1-3-9 0,1-6-4 16,3-3-38-16,1-5-35 0,2-1-18 15,1-3-33-15,2-3-99 0,-8-11-94 16</inkml:trace>
  <inkml:trace contextRef="#ctx0" brushRef="#br1" timeOffset="98780.859">13060 1042 586 0,'0'0'169'16,"0"0"-107"-16,0 0 23 16,-20-14-3-16,19 12 2 0,1 1-13 15,1 1-34-15,5 0-30 0,3 0-3 16,6 0 19-16,8 0 6 0,11-1-1 16,18-2-14-16,17-1-7 0,15-2-6 15,6 0 0-15,2 1 0 0,-2 0-1 16,4 0-1-16,6 1 0 0,9 1 1 15,6-2 3-15,7 1-3 0,3 0 16 16,3 3 2-16,3-2 3 0,0 0-6 16,-1 2-7-16,-7-3-3 0,-5 1-3 15,-9-1 0-15,-6-1-4 16,-10 0-17-16,-11 1-21 0,-12-2-29 16,-11 1-44-16,-12-1-45 0,-7-1-79 15,-15 2-55-15,-9 0-140 0</inkml:trace>
  <inkml:trace contextRef="#ctx0" brushRef="#br1" timeOffset="99093.285">15244 726 1296 0,'0'0'0'0,"0"0"-50"16,0 0-13-16,0 0 11 0,0 0 43 15,0 0 3-15,216 26-6 0,-156-16-4 16,0 1 16-16,-3-1 0 0,1 1 2 16,4 2-2-16,-1 0 23 0,-5 2 0 15,-6 1 1-15,-10 0-4 0,-13 0-2 16,-9-4 1-16,-9-1 2 0,-8 2-2 16,-2 2-5-16,-7 4 13 0,-10 4 11 15,-15 3 6-15,-16 5-4 0,-18 3 1 16,-5 0-14-16,4-5-17 0,8-4-10 15,14-7-32-15,9-5-82 16,9-6-120-16,11-4-186 0</inkml:trace>
  <inkml:trace contextRef="#ctx0" brushRef="#br1" timeOffset="100157.231">16926 655 459 0,'0'0'1'0,"0"0"31"0,0 0 52 16,0 0-48-16,0 0 7 0,9-84-32 15,8 64 7-15,4-1-7 0,5 0 9 16,8-3 3-16,8-2-1 0,7-2-2 16,1 5 5-16,-5 3-1 0,-5 6-2 15,-5 6 8-15,-9 2-1 0,-4 1-9 16,-8 5-11-16,-3 3-9 0,-1 1-3 15,0 6-7-15,-3 4-11 16,-7 4 6-16,-3 6 11 0,-12 8 4 16,-13 8 2-16,-10 5-2 0,-5 1-10 0,-2-4-23 15,4-5-21-15,11-8-33 0,4-5-8 16,3 5-36-16,2 4-28 16,4-4-34-16</inkml:trace>
  <inkml:trace contextRef="#ctx0" brushRef="#br1" timeOffset="100485.58">17402 1005 594 0,'0'0'61'0,"0"0"-34"16,0 0 14-16,0 0 43 0,0 0 11 15,0 0-44-15,0 0-10 0,-89 83-3 16,72-69 22-16,-1 0 4 0,5-3-2 15,4-3-6-15,5-3-22 16,4-2-11-16,0-2-19 0,4-1-2 16,4 0-1-16,3-3 0 0,2-3-1 15,3-3 8-15,1-3 0 0,0-1-2 16,-2-1 0-16,-2-1 8 0,-3 1 9 16,-3 2-4-16,-3 3 4 0,-4 2-1 15,0 2-2-15,-7 1-9 0,-4 3-4 16,-2 1-7-16,-8 3-3 0,-4 4 0 15,-2 2 3-15,-1 1-4 0,-1 4 1 16,4 0-28-16,0 3-40 0,-2 10-73 16,5-4-122-16,7-2-221 0</inkml:trace>
  <inkml:trace contextRef="#ctx0" brushRef="#br1" timeOffset="102772.392">30324 1842 1003 0,'0'0'1'0,"0"0"15"0,0 0 25 15,0 0-23-15,0 0-12 0,0 0 81 16,-86-59-63-16,85 47-24 0,2-3-7 16,9-3-11-16,7-4-6 0,13-7-8 15,13-4-8-15,14-4-7 0,5 3-11 16,-5 6-16-16,-9 9-17 0,-11 10 17 16,-10 4-42-16,-7 5 8 0,-4 4 46 15,-4 5 38-15,0 6 24 0,0 6 5 16,-2 13 28-16,-7 12 36 0,-6 16 9 15,-7 6 11-15,-5-3 2 0,2-5-10 16,0-13-12-16,4-4-17 0,4-5-17 16,2-10-28-16,2-7-7 0,1-6-5 15,0-1-42-15,3 0-51 0,3 2-48 16,-1-1-61-16,0-6-122 0</inkml:trace>
  <inkml:trace contextRef="#ctx0" brushRef="#br1" timeOffset="103063.567">30817 2343 1316 0,'0'0'74'16,"0"0"-67"-16,0 0-7 0,0 0-1 15,0 0-1-15,0 0 1 0,0 0 1 16,25 98-5-16,-14-82-18 0,1-3-5 15,1-2-39-15,2-4 58 0,6-5-13 16,9-4-45-16,10-12 46 0,9-15 10 16,-3-7-9-16,-6-6-1 0,-13 1 10 15,-11 6 5-15,-9 6 6 0,-5 8 19 16,-2 4 42-16,-5 3 16 0,-3-2 5 16,-3 0-9-16,-2 2-5 0,-2 5-22 15,-1 7-45-15,-3 8-1 0,0 9-57 16,-6 16-46-16,-9 19-62 0,7-5-132 15,1-4-289-15</inkml:trace>
  <inkml:trace contextRef="#ctx0" brushRef="#br1" timeOffset="104313.807">4603 8590 1055 0,'0'0'0'0,"0"0"-2"16,0 0 2-16,0 0 5 0,0 0-5 15,0 0 0-15,111 166-2 0,-92-164-8 16,1-5 10-16,-2-13 5 0,-5-12 38 16,0-18 28-16,-5-18-9 0,0-13 8 15,-2-5 2-15,2-2 6 0,1 8-19 16,5-2-7-16,2 6-19 0,9 7-22 16,1 9-11-16,4 9-2 0,4 11-14 15,1 8-34-15,5 10-53 0,2 10-65 16,2 8-68-16,-12 0-103 0,-7 4-164 0</inkml:trace>
  <inkml:trace contextRef="#ctx0" brushRef="#br2" timeOffset="116042.632">12978 1196 679 0,'0'0'2'0,"0"0"-2"0,0 0 18 16,0 0 11-16,-8-19-3 0,8 15-17 15,0 1 8-15,4-2 0 16,1 3 4-16,2-1 9 0,1 2-4 16,2 1-12-16,2 0-4 0,-1 0-2 15,3 3-5-15,0 0-2 0,2 2 1 16,2-1-2-16,0 1 0 0,0 1 0 16,3 0-3-16,2 1 0 0,0 0-1 15,3 2 0-15,3 1 2 0,2 0 2 16,6 4-1-16,8 2 1 0,6 6 0 15,4 4 0-15,-1 1 0 0,-5 1 3 16,-2 0-2-16,0 0 1 0,1 1-2 16,2 2 1-16,0 0-1 0,6 0 1 15,2-2 1-15,5 0-1 0,1 1 0 16,3 0 0-16,4 3 0 0,1-1 0 16,4 1-1-16,2 0 4 0,5-1 2 15,4 1 5-15,6-1 3 0,4-1 1 16,1 2 1-16,5-2-6 0,4 0 0 15,4 0-6-15,5 1 1 0,2-2-3 16,2-1 0-16,4 2 2 0,4-3 3 16,3 1 4-16,3 1 0 0,2 0 0 15,3 3 0-15,1-4-4 0,2 3 6 16,2 0-5-16,2 0-1 0,5 0 0 16,-1 1 0-16,5 1 4 0,1-2 3 15,2 2 3-15,2 2-3 16,0 1 0-16,2 0 0 0,1 3 2 15,5-2 1-15,2 2-9 0,0 0-6 16,3-1 3-16,1 1 2 0,1-2-6 16,0 1 3-16,4-4 0 0,-1 0-3 15,-1 0 4-15,1-1 1 0,-2-2-1 16,0 1 5-16,-2 0 5 0,1-1 3 16,-1 0-2-16,-3-1 2 0,-1-2 0 15,1-3 0-15,-4 0-7 0,-2-4 13 16,0-1-10-16,-8 0-1 15,-1-4-6-15,-4 0 5 0,-8-3-6 16,-2 0-5-16,-8 0 15 0,-7-2-6 0,-4-1 1 16,-8 1-3-16,-6-4 0 0,-9 1 3 15,-10 0-4-15,-9-3-1 0,-7 0-6 16,-6 1 0-16,-5-1 5 0,-3 1-4 16,-6 0-1-16,-3 0-1 0,-3 1-2 15,-5-2 0-15,-4 3-5 0,-2-2-2 16,-9-1-2-16,-4-1-3 0,-7 1 2 31,-3-2 0-31,4 1 3 0,2 1-4 16,2 0-7-16,-4-2-2 0,-1-1-8 15,-4-2-11-15,-2 0-9 0,-2-1-26 16,-1 0-37-16,-3 0-25 0,-3 0-37 16,1-3-18-16,-3-2-62 0,2-1-80 15</inkml:trace>
  <inkml:trace contextRef="#ctx0" brushRef="#br2" timeOffset="116420.002">24286 3355 949 0,'-6'-6'188'0,"3"0"-186"0,1 1 10 15,-1 3 13-15,3 2-25 0,0 5-18 16,0 5 12-16,3 9 3 16,2 3 3-16,4 13 3 0,1 12 2 15,4 10 8-15,2 4 1 0,1-3-3 16,-1-8-8-16,-3-7 1 0,1-1-3 15,-1-2-1-15,1-3 1 0,-3-4 1 16,0-5-1-16,-5-7 6 0,1-6 15 16,-1-1-2-16,-1 2-8 0,2-1-4 15,0 1-6-15,-4-5-2 0,0-3-38 16,0-3-29-16,-3-3-14 0,0-2-3 16,0-4 21-16,-6-8-49 0,-2-6-61 15,-6-24-24-15,1 3-5 0,1 1-54 0</inkml:trace>
  <inkml:trace contextRef="#ctx0" brushRef="#br2" timeOffset="116837.503">24351 3306 848 0,'0'0'82'16,"0"0"-52"-16,0 0 38 0,0 0-10 16,0 0-34-16,0 0-20 0,0 0-4 15,-44-25-13-15,47 31 4 0,6 1 3 16,4 4 6-16,9 1 3 0,8 6 1 15,16 3-2-15,13 0-2 0,7 1-3 16,3-1-2-16,-2-6 2 0,-6 0 3 16,1 0 1-16,1-3 0 0,0 4 1 15,-3 0 10-15,2-1 13 16,-4 3 19-16,-7 2 0 0,-4-1-11 16,-7 2-3-16,-10-3-4 0,-8-3-7 15,-9-4-2-15,-1 0-2 0,1 3-3 16,-5 2-6-16,1 3-2 0,-9-2-1 15,-3 1-2-15,-11 2 2 0,-5 0 4 16,-11 5 7-16,-11 4 13 0,-16 3 3 16,-4 3 0-16,-1-6 1 0,11-3 0 15,7-5 3-15,6-4-8 0,8-4-6 16,11-3-13-16,5-1 3 0,4-5 5 16,1 0-11-16,1 0-1 0,0-1-3 15,3-1 0-15,2 0-1 0,3-2-13 16,0 0-18-16,0 0-29 0,2 0-27 15,1-2-40-15,7-5-61 16,-2-1-95-16,-2 0-174 0</inkml:trace>
  <inkml:trace contextRef="#ctx0" brushRef="#br2" timeOffset="169393.728">11782 13868 555 0,'0'0'138'0,"0"0"-124"16,0 0-11-16,0 0 30 0,0 0 85 16,0 0 5-16,0 0 1 15,24-36-27-15,-24 32-42 0,-2 2-11 16,1 2-20-16,-1 0-9 0,0 5-15 16,1 5-1-16,1 5 1 0,0 7 0 15,0 11 1-15,3 10-1 0,4 14 0 16,3 4 0-16,-2-4 3 0,3-3-1 15,-1-11-1-15,1-3 2 0,0-3 1 16,2-8 3-16,-3-4 0 0,-1-7-3 16,0-2-3-16,0 0-2 0,0 0-12 15,2 0-53-15,2-8-69 0,-3-4-113 16,1-4-165-16</inkml:trace>
  <inkml:trace contextRef="#ctx0" brushRef="#br2" timeOffset="169928.755">11638 13640 1243 0,'0'0'126'15,"0"0"-126"-15,0 0-37 0,0 0-15 16,0 0 49-16,0 0 3 15,89-2 0-15,-44-3-8 0,14-3-65 16,6-1 19-16,0 0 13 0,-2-2 32 16,-4 2 9-16,2 0 0 0,5 1 1 15,1 1 0-15,2-1 10 0,-1 0 13 16,-2 2 4-16,-1 2 1 0,-1 3-6 16,-2 1-8-16,-2 1 5 0,-2 3-2 15,-4 5 1-15,-4 4-6 0,-5 1-2 16,-5 5-4-16,-3 3-4 0,-10-1 0 15,-5 0 0-15,-4-1 3 0,-2 7 0 16,6 13 1-16,3 13-6 0,2 8 0 16,-8-3 4-16,-3-4-3 0,-6-5 0 15,-4-3-1-15,0-2-1 0,-5-1 0 16,-1-5 0-16,-2-1 1 0,-6-3-1 16,-2-4 10-16,0-6-5 0,-2-4 13 15,-1-1 18-15,-8 3-22 0,-5 3 2 16,-12 7-5-16,-14 1-4 0,-14 1-6 15,-8-4 3-15,-3-6-2 0,3-8 1 16,5-8 2-16,-4-2-4 0,2-5 7 16,-1-1 18-16,-2 0 20 0,0-6-1 15,3-3 0-15,-2-3-22 0,6-2-12 16,3-1-11-16,8-2-4 0,5 2-21 16,6 1-15-16,8 1-33 0,7 3-29 15,9 2-34-15,6-6-62 0,6 3-101 16,4 0-264-16</inkml:trace>
  <inkml:trace contextRef="#ctx0" brushRef="#br2" timeOffset="170652.81">12942 13952 180 0,'-10'-5'446'16,"-2"-2"-374"-16,-2 0-69 0,0-2-1 15,1 1-2-15,3 2 5 16,1 0-3-16,1 1 14 0,3 1-12 16,2 1-4-16,3 1-1 0,0 1-11 15,6 1 9-15,5 0 3 0,3 0 14 16,5 0 29-16,5 1 15 0,3 2 4 16,10 1-3-16,9-1-6 0,11 2-6 15,6-1-7-15,1-1 3 0,1-1 3 16,-2 0 3-16,1-2-6 0,3 0-5 15,2 0-1-15,-2 0-7 0,0-4-6 16,-1 1-7-16,-3-1-5 0,0-1-4 16,-3 0-3-16,-3-1-1 15,-2-1-4-15,-6 1-11 0,-3 1-33 16,-7 0-35-16,-2 0-36 0,-9-1-32 16,-6 0-44-16,1-1-30 0,-9 0-69 15</inkml:trace>
  <inkml:trace contextRef="#ctx0" brushRef="#br2" timeOffset="170970.066">14177 13687 1071 0,'0'0'257'0,"0"0"-185"0,0 0-72 16,0 0-32-16,0 0 31 0,16 31 1 16,-8-17 3-16,-1 5-3 0,1 2-1 15,0 4-15-15,-1 1 11 0,-1 5 3 16,0-1 2-16,2 5 0 0,-1-2 0 16,-2-2 1-16,2-2-1 0,-1-6 1 15,-1 0-1-15,-1-2 1 0,0-3-1 16,-1-4-6-16,1-3-33 0,0-2-30 15,3-4-38-15,0-5-20 0,3 0-36 16,5-15-20-16,-2 0-89 0,-2-4-54 0</inkml:trace>
  <inkml:trace contextRef="#ctx0" brushRef="#br2" timeOffset="171434.167">14292 13541 881 0,'0'0'214'0,"0"0"-161"15,0 0-21-15,0 0-18 0,0 0-7 16,0 0-6-16,0 0 1 0,0 0-2 16,193-70-1-16,-133 70-4 0,0 7-7 15,-3-1 8-15,-7 2 4 0,-1 2 1 16,-1 1 5-16,-4 2 10 0,-1 1 4 16,-5 1 6-16,-2 2 0 15,-7-1 1-15,-6-2 1 0,-6-1-8 16,-1-1-3-16,0 5-1 0,2 4 4 15,0 1-12-15,-2 4-2 0,-1 0-1 16,-3 1 1-16,-1 2-5 0,0-2 3 16,-2 1-1-16,-2 0-3 0,0 0 1 15,-1 1 5-15,-3-2-5 0,-2 1 11 16,-1-1-6-16,0 0 2 0,-1-3 5 16,-4 1-1-16,-3-4-1 0,0-2 2 15,-2-3 6-15,-4-2-3 0,-1-1-1 16,-5-3 16-16,-2-1-7 0,-2-2-9 15,-3-1 2-15,-7-2-3 0,-8-1-4 16,-7 0-6-16,-2-1 1 0,3-1-2 16,5 0-2-16,5-1 0 0,3 1-1 0,5-1 0 15,5 0-9-15,6 1-19 0,1-1-14 16,-2 1-15-16,-3-1-18 0,0 0-35 31,2 0-54-31,-2 1-69 0,7 0-108 16,4-1-98-16</inkml:trace>
  <inkml:trace contextRef="#ctx0" brushRef="#br2" timeOffset="171935.005">14847 13916 860 0,'0'0'290'16,"0"0"-225"-16,9 0-57 0,4-2-7 16,5 1 15-16,5-1 0 0,6 1-3 15,12 0-5-15,14-1-7 16,13 0 1-16,9 0-1 0,1-1-1 15,-4-1 1-15,-6-1 9 0,-1 3 15 16,0-2 8-16,3 1 7 0,0 0 4 16,0 0 2-16,2-1-8 0,-2-1-16 15,-2-1-13-15,-4-1-6 0,-5-1-3 16,-2-2-11-16,-6 0-22 0,-2 0-24 16,-5-4-38-16,-6 2-21 0,-10 0-20 15,-7 0-11-15,-6 4-43 0,-3-3-13 16,2-7-29-16,-3 2 22 0</inkml:trace>
  <inkml:trace contextRef="#ctx0" brushRef="#br2" timeOffset="172364.686">16142 13613 472 0,'0'0'215'15,"0"0"-141"-15,0 0 2 0,0 0 4 16,0 0-28-16,0 0-25 0,0 0 0 16,47 24 0-16,-36-22-7 0,0-1 9 15,1 0 6-15,-2-1 8 0,-1 1 3 16,2 0 1-16,-3 0 0 0,0 0-3 16,1 0-9-16,-3 2-12 0,1 0-5 15,-1 0-5-15,0 2 0 0,1 1 2 16,-1 2-1-16,0 2 4 0,1 2 3 15,0 1-2-15,0 2-2 0,-1 4 2 16,1 0-2-16,-2 3-1 0,-1 3 0 16,-2 1 0-16,1 1-5 0,-3-2 3 15,0-3-9-15,-3-2 8 0,1-3-2 16,-1-4 4-16,2-3-1 0,-1-2-7 16,1-1-2-16,0-2-2 0,1-1-3 15,0-2-3-15,0-1-13 0,0 0-7 16,0-1-9-16,0 0-18 0,0 0 7 15,0 0-37-15,0 1-34 0,0-1-31 16,0 0 5-16,0 0 7 0,0 0-75 16,0-4-19-16,1-1-10 0,1 0-45 0</inkml:trace>
  <inkml:trace contextRef="#ctx0" brushRef="#br2" timeOffset="173135.387">16117 13737 911 0,'0'0'66'0,"0"0"-66"0,-47-9-16 16,29 6 16-16,3 2 1 0,1 0-1 15,2 1-3-15,3 0-9 0,0 0 1 16,5 0 11-16,4 0 6 0,0-1 30 16,7 1-19-16,3-1 8 0,4 1-2 15,4 0 5-15,3 0 9 0,2 0 2 16,2 2-4-16,1 0 0 0,0-1-9 15,0 0-2-15,-4 1-4 0,0 0-3 16,-3 0-6-16,-3 1-3 0,-2 0-3 16,-4 2-1-16,-2 1-2 0,-1 1-1 15,-2-1-1-15,-1 2 0 0,-2 0 0 16,0 1 0-16,-2 2 0 0,0-1-1 31,0 0 2-31,-3-1 0 0,-1 3-1 16,-1-2 1-16,0 2-1 0,-2-2 1 15,1 2 0-15,0 0 1 0,-1-3-2 16,2 1 0-16,2 0 1 0,0-1 3 16,2 1 5-16,1-2 1 0,0 1-3 15,0-2 3-15,2 1-6 0,1 0 0 16,0-1-1-16,2-1-2 0,0 0 0 16,-1 0-1-16,1 0-1 0,-4-3 0 15,1 0-1-15,-1-2 2 16,0 0 0-16,0-1 0 0,-1 0 0 15,0 0 0-15,0 0-1 0,0 0-3 16,0 0-4-16,0 0-9 0,0 1-4 16,0-1-6-16,0 0-18 0,0 0-18 15,0 0-24-15,0-1-28 0,0-1-18 16,-2-3-20-16,-1-6-57 0,0 0-69 16</inkml:trace>
  <inkml:trace contextRef="#ctx0" brushRef="#br2" timeOffset="173500.684">16082 13750 420 0,'0'0'321'16,"0"0"-194"-16,0 0-109 0,-4 1-4 15,4-1 36-15,0 2-3 0,1 0-20 16,2 1 6-16,0-1-10 0,0 0-1 15,2 1 0-15,-2-1-2 16,1 1 1-16,-1-1 0 0,-1 3-6 16,-1 0-1-16,-1 1-2 0,0 2 2 0,0-2 6 15,0 3 4-15,0-1 5 0,0 1 5 16,0 3 2-16,0-2-4 16,2 2-2-16,0 1-1 0,0 0-3 15,2-1 8-15,-1 0-4 0,2 1-5 16,-1 0 2-16,1-3-9 0,0 1-5 15,-2-2 8-15,0-2-10 0,-1-2-6 16,0-1 0-16,-1-1-5 0,0-2-4 16,-1 0-27-16,0-1-36 0,0 0-48 15,-5 0-70-15,0-2-88 0,-1-1-175 0</inkml:trace>
  <inkml:trace contextRef="#ctx0" brushRef="#br2" timeOffset="174396.266">14026 13747 951 0,'0'0'204'16,"0"3"-204"-16,1 1-40 0,1 3-24 16,1 4 51-16,1 2-1 0,0 2-2 15,1 2 6-15,0 0-32 0,0 2 17 16,1-2 19-16,-2 3 6 0,1-1 2 15,-1-2 9-15,1 3 7 0,-1-3 8 16,0 0-5-16,2-1-5 0,-1-3-5 16,-1-3-9-16,-1 0-1 0,0-6-1 15,-2-2-17-15,1-2-20 0,-2-6-23 16,0-5-72-16,0-3-54 16,-2-2-22-16,-1-4 24 0,-3-2 98 15,-2-1 86-15,-2-2 27 0,1-1 46 16,-2 1-14-16,1 0-8 0,1 3 9 15,2 4 14-15,3 2 24 0,1 4-17 16,0 2-2-16,3 2 5 0,0 3-10 16,4 2-11-16,1 2-38 0,2 1-25 15,2 1 1-15,4 3 4 0,2 3 3 16,2 1 7-16,2 2 4 0,2 1 5 16,0 0 3-16,0 3 8 0,1 1-2 15,-2 2-3-15,-3 1-4 0,0 2-2 16,-4-1-7-16,-2 2 1 0,-5 0-9 15,-4 1 7-15,-2 0 3 0,-3-1 10 16,-5-1 5-16,-4 0 5 0,0-2-9 16,-3-1-9-16,-1-2-14 0,-1-1-7 15,0-1 0-15,-1-2-44 0,2 0-53 16,1-3-56-16,2-3-78 0,3-3-150 16</inkml:trace>
  <inkml:trace contextRef="#ctx0" brushRef="#br2" timeOffset="175310.435">16554 13402 545 0,'-4'-2'132'16,"1"-2"-94"-16,1 1-4 0,0-1-14 16,1 2 29-16,0 1 3 0,1-1-19 15,0 2-6-15,0 0-22 0,-1 2-5 16,0 5 0-16,1 4 2 0,0 8 21 15,1 10 9-15,4 16 4 0,8 16 4 16,1 9 8-16,1 5 2 0,0-2-8 16,1-6-12-16,-2-5-25 0,3-8 4 15,-1-9 2-15,-1-10 2 0,-3-10 15 16,-3-8-9-16,-1-6-8 0,-1-2-9 16,1-2-2-16,0 0-20 0,-1-2-15 15,-1-5-38-15,-3-5-82 0,-2-19-64 16,-1 1-48-16,-1-2-107 0</inkml:trace>
  <inkml:trace contextRef="#ctx0" brushRef="#br2" timeOffset="175801.005">16504 13283 1034 0,'0'0'141'0,"0"0"-141"0,0 0-20 15,0 0 16-15,0 0 4 0,0 0 0 16,0 0-4-16,326-99 0 0,-261 94-21 16,-7 4 11-16,1 1 2 0,2 0 7 15,-2 3 5-15,-1 3 0 0,-3 3 0 16,-4 2 5-16,-5 4 4 0,-7 2 4 16,0 1-1-16,-10 0 6 0,-7-2 7 15,-5 1-2-15,-4 2-3 0,1 5-6 16,0 7-6-16,1 13-3 0,-7 14-1 15,-5 14-1-15,-1 4-3 0,-2-2 0 16,0-7 0-16,0-7 0 0,3-3 0 16,2-9 1-16,2-11 1 0,-2-10-1 15,-2-8 2-15,0-2-2 0,1 2 11 16,-1 1 5-16,-1 1 1 0,-1-4-3 16,1-1-1-16,-2-3 12 0,-3-2-9 15,-1-2-13-15,-4 0-3 0,-5-3 1 16,-2-2-1-16,-7-2 10 0,-3-2-6 15,-11 0-5-15,-9-3 0 0,-14-3 0 16,-6 0-1-16,1 1 1 0,0 2 0 16,4 3 0-16,-1-1-3 15,1 1-4-15,0 0-4 0,6 3-11 16,6 2-10-16,6 0-9 0,6 0-12 16,7 0-24-16,6 0-31 0,7-2-47 15,2 0-36-15,-3 1-38 0,2 1-38 16</inkml:trace>
  <inkml:trace contextRef="#ctx0" brushRef="#br2" timeOffset="176412.033">17312 13779 701 0,'0'0'169'0,"0"-4"4"0,0 1-173 15,5 1-7-15,2-1 7 0,3 1 1 16,2-2 0-16,6 1-1 0,0 1 1 16,6 0 3-16,4 0 1 0,9 1 6 15,14 1 17-15,9 0 15 0,5 0 14 16,-2 0 0-16,-2 3-5 0,-5 0 2 15,4-2-6-15,-2 1-1 0,2-2-9 16,0 0-7-16,-3-2 3 0,0-2-10 16,-5 1-13-16,-3-1-5 0,-5 0-6 15,-4-2-5-15,-8 2-22 0,-5 0-24 16,-10 0-31-16,-1 0-46 0,1-1-44 16,3-4-65-16,0 0-72 0,-7 0-101 0</inkml:trace>
  <inkml:trace contextRef="#ctx0" brushRef="#br2" timeOffset="176714.77">18269 13523 783 0,'0'0'195'0,"0"0"-55"0,0 0-140 16,0 0-7-16,0 0 7 0,0 0 19 15,0 0-9-15,11 20 19 0,-6-13-1 16,0 0-7-16,1 2-3 16,0 1 10-16,2 3 6 0,-1 4 4 15,2 2-4-15,1 5-2 0,-1 2-2 16,2 8-8-16,1 4-2 0,0-5-4 16,-3-3-12-16,-2-8-1 0,-1-7-2 15,-2 0-1-15,2-1-16 0,0-2-30 16,-1-4-36-16,-2-4 15 0,-1-3-34 15,1-1-69-15,1-11-71 0,-1-2-58 16,-1-1-39-16</inkml:trace>
  <inkml:trace contextRef="#ctx0" brushRef="#br2" timeOffset="177078.24">18331 13490 633 0,'0'0'203'0,"0"0"-121"16,0 0-30-16,0 0-20 0,0 0 29 15,0 0-15-15,0 0-28 0,19-68-8 16,-7 64-7-16,7 1 5 0,2 2 4 16,3 0 0-16,3 1 0 0,3 0 1 15,1 3-2-15,1 3-3 0,-2 1-1 16,1 2-1-16,0 1 0 0,-1 1 5 16,0 1 3-16,-1 2-9 0,0-1-2 15,-4 2-1-15,0-1 2 0,-6 0 3 16,0 2-1-16,-7 1-4 0,-3 1 1 15,-5 3 1-15,-4 1 4 0,-4 2 2 16,-7-2-2-16,-4 2 8 0,-6-2 12 16,-3-1-2-16,-9-1-1 0,-10 2-2 15,-6 0-11-15,0-1 7 0,5-3-10 16,4-1-8-16,12-6 1 0,3-1-2 16,7-3-6-16,1-2-11 0,0 0-9 15,-1 0-14-15,1-2-30 0,6 0-47 16,6-3-61-16,3 0-92 0,2-2-104 15</inkml:trace>
  <inkml:trace contextRef="#ctx0" brushRef="#br2" timeOffset="177756.751">19137 13128 833 0,'0'0'195'0,"0"2"-153"16,1 2-42-16,4 3-2 0,-3 3 2 15,4 6 17-15,-1 11-3 0,1 15 4 16,0 16-7-16,-1 13 18 0,-3 3 12 16,-2 6 3-16,-2-6-8 0,-2 2-24 15,2-2-8-15,2-7-2 0,0-8 1 16,2-13 1-16,4-14-1 0,0-14 3 15,-1-8-3-15,-1-3-3 0,1-3-11 16,3-1-20-16,-3-3-6 0,0-5-44 16,-1-7-35-16,-2-17-114 0,-2 2-157 15</inkml:trace>
  <inkml:trace contextRef="#ctx0" brushRef="#br2" timeOffset="178338.117">19118 13212 743 0,'0'0'50'15,"0"0"136"-15,0 0-118 0,0 0 1 16,0 0-25-16,0 0-17 0,0 0-17 16,0 0-2-16,93-109-1 0,-55 102-4 15,14-1 1-15,13 2-2 0,8 0 0 16,-5 2 6-16,-1 1 0 0,-7 2 2 16,-3 1 5-16,2 0 9 0,-2 0 6 15,-2 0-5-15,-3 0 6 0,-3 3 3 16,-2-1-5-16,-7 1-4 0,-8 0-3 15,-7-2-3-15,-8 1-1 0,-2 0-11 16,1 1-1-16,4 0-2 0,-3 3-4 16,-2-2-1-16,0 3-2 0,-8 0-1 15,-1 3 2-15,-3 1-3 0,-3 1-2 16,-1 2 6-16,-3 1 0 0,-2 1 0 16,1 1 1-16,-4 2 0 0,3 0 0 15,2 2 1-15,0 0 0 0,3 2-1 16,1 0 2-16,0 1-2 0,4 0 2 15,1 1-1-15,3 1-1 0,4 2 1 16,1 1-1-16,4 2 4 0,5 6-3 31,7 5 1-31,7 3 1 0,-3-4 0 0,-9-8-3 0,-5-12 1 0,-6-4-1 16,0 2 0-16,0 2 1 0,1 1-1 16,-4-1 0-16,-5-3-1 0,-4-2-3 15,-1-2 1-15,-8-4-4 0,-6-2 7 16,-10-1 4-16,-12-2 0 0,-21-3 7 15,-20-2-4-15,-13 0-3 16,-3 0 6-16,-1-2 10 0,5 2 3 16,-1 2 9-16,4 1 8 0,1 3-2 15,6 1-18-15,2 0-17 0,4 1 0 16,5-1 0-16,4 2-3 0,8 0-10 16,9 0-1-16,9-1-3 0,10-1-13 15,9-1-15-15,9-4-15 0,7 1-31 16,2 0-59-16,14-3-74 15,4-3-73-15,5-2-193 0</inkml:trace>
  <inkml:trace contextRef="#ctx0" brushRef="#br2" timeOffset="178822.469">19684 13575 926 0,'0'0'236'16,"3"-1"-191"-16,3-2-27 0,6 0-11 16,3-1 3-16,5-2-7 0,5 2 3 15,10-3 9-15,7 0-8 0,13-1 3 16,5-1 4-16,-2 2 12 0,-1 0 0 15,-4 0 4-15,5 3 10 0,0 0 1 16,2 1-9-16,2-2-7 0,-2 0 2 16,2 0-12-16,-2-1-5 0,-2 0-7 15,-4 2-3-15,-3 1-1 0,-4 0-18 16,-4 1-13-16,-6 0-5 0,-8 0-13 16,-5 0-21-16,-7 0-28 0,-4 0-22 15,2-1-36-15,0-2-33 0,0-4-19 16,-5 2-53-16,-4 0-62 0</inkml:trace>
  <inkml:trace contextRef="#ctx0" brushRef="#br2" timeOffset="179372.022">20661 13250 1048 0,'0'0'158'0,"0"0"-146"15,0 0-12-15,0 0-3 0,0 0 1 16,0 0 2-16,78-14-7 0,-61 14-1 16,-1 0-17-16,1-1 6 0,1 0 8 31,-4 1 11-31,5-1 2 0,-3 1 4 16,1 0 14-16,-1 0 10 0,1 0 1 15,-2 0-2-15,0 3 0 0,0 0 1 16,0-1-9-16,-2 0-5 0,3 1-1 15,-5-2 3-15,3 0-2 0,-4-1-3 16,1 1-5-16,-1 0-3 0,-1-1 1 16,-1 0 0-16,-2 1 0 0,-1-1-2 15,1 1 0-15,-1-1-3 0,-5 0 1 16,3 0-1-16,-3 0 0 16,0 0-1-16,0 0-1 0,0 0-3 15,0 0 1-15,0 0-1 0,0 0 1 16,0 0 2-16,-3 1-1 0,3 0 2 15,-2 0-3-15,-1 1 3 0,-2 2-1 16,2 2 1-16,0 2 0 0,0 1 3 16,0 6 2-16,-2 5 0 0,0 8 1 15,-1 13-3-15,0 12 13 0,1 4 7 16,2 0 3-16,3-9 1 0,0-10-4 16,4-5 7-16,0-7 5 0,3-8 0 15,-2-6-9-15,0-2-1 16,1 1-9-16,1-1-10 0,-1-3-5 15,0-3-1-15,-1-2-33 0,0-2-34 16,-2-2-15-16,2-5-55 0,-2-4-64 16,-2-3-37-16,-1-10-61 0,-3 4-38 15,0 0-21-15</inkml:trace>
  <inkml:trace contextRef="#ctx0" brushRef="#br2" timeOffset="179858.028">20881 13269 909 0,'0'0'172'0,"0"0"-158"15,0 0-14-15,0 0-6 0,10 11 3 16,-9-7-3-16,4-1-7 0,-5 1-1 16,0-1-13-16,0 0 18 0,0 1 9 15,0-1 0-15,-3 2 8 0,1-2 11 16,-1 3 7-16,0-1 6 0,0 1 1 15,-2 0 12-15,2 0 2 0,-2-1-2 16,-1 0-2-16,3 0 1 0,0 1-4 16,-1 0-3-16,1 0 3 0,1 0-8 15,1 1-5-15,-1 2-5 16,1 3 3-16,1 2-5 0,0 3 6 16,0 3 4-16,1-1 4 0,3 1-8 15,2 1-1-15,0-3-5 0,2 1 5 16,0-3 2-16,0 1-12 0,0-2 13 15,-1-2-13-15,0-3-4 0,-4-1 10 16,0-3-15-16,-1-2-3 0,0-2-3 16,-2 0 0-16,0-2-4 0,0 0-8 15,0 0-2-15,-4 0-1 0,1-3 7 16,-2-3 2-16,0 0-3 0,-2-3-1 16,1 0-2-16,1-1-1 0,0-1 0 15,0 0-4-15,2 0-8 0,0-1-17 16,0-2-10-16,0 2 1 0,0-1-11 15,3-1-18-15,-2 0-30 0,0 0-40 16,2-8-63-16,0 3-110 0,0 2-162 16</inkml:trace>
  <inkml:trace contextRef="#ctx0" brushRef="#br2" timeOffset="180451.851">20798 13220 514 0,'0'0'132'16,"0"0"-78"-16,0 0-14 0,0 0 12 15,-20-16 36-15,19 13-10 16,-1 1-23-16,-2 1-4 0,4 1-4 15,0 0 9-15,0 0-3 0,0 0-9 16,0 0-12-16,0 0-7 0,0 0-8 16,1 0-4-16,2 1-7 0,-1 0 2 15,-2 1-1-15,0 0-3 0,1-1 2 16,1-1 0-16,-2 1 4 0,0-1 12 16,0 0 6-16,0 0-1 0,0 0 5 15,1 1 0-15,4 0-1 0,2 2-4 16,5 0-8-16,3 1-4 0,6 1-3 15,2 1-3-15,4-1 0 0,0 2-6 16,3-1 3-16,1 0-4 0,-1 0 4 16,2 0-1-16,-2 1 1 0,0-1 1 15,-2-1-2-15,-1 1-1 0,-5 1-1 16,-4 0-3-16,-1-1 1 0,-8 2-1 16,-2 0-2-16,-5 2-4 0,-2 3 4 15,0 3 0-15,-5 1 1 0,-3 2 2 16,-5 1 0-16,-1-1 0 0,-1 0 0 15,-3-1 3-15,-1-2 8 0,-2 1 4 16,-4-1 12-16,0-2-3 0,-5 1-1 16,3-1-4-16,-2-3-16 0,1 0 9 15,2-4-9-15,3 2 0 16,2-3-3-16,4 0-1 0,6-1-1 16,3-1 1-16,5 0-6 0,1-1-24 15,2 1-3-15,5-1-13 0,3 2-40 16,6 0-6-16,4-2-55 0,18-2-102 15,-4-1-175-15,-2-2-269 0</inkml:trace>
  <inkml:trace contextRef="#ctx0" brushRef="#br2" timeOffset="181342.879">21690 13408 992 0,'0'0'0'0,"0"0"-72"16,0 0-20-16,0 0 55 15,0 0 30-15,-1 185-2 0,1-170 9 16,1 0 4-16,1-3-4 0,-2-3 16 16,0-4 48-16,0-3 33 0,0-1 12 15,0-1-1-15,0-4-12 0,0-5-32 16,2-5-41-16,2-4-23 0,1-5-3 16,3-4-8-16,3-9-2 0,6-7 0 15,-2 4 0-15,2 4 5 0,-1 6-2 16,1 6 1-16,2 0 2 0,2-1 2 15,2 7 5-15,-1 4 18 0,-1 6 13 16,1 5 1-16,2 3-6 16,-1 7-4-16,1 6-7 0,3 6 2 15,0 11 13-15,4 10 12 0,1 8 6 16,-4 2-10-16,-6-5-11 0,-7-11-15 16,-4-13-8-16,-5-6-3 0,2-2-1 15,0-1-3-15,3 1-12 0,0 0-28 16,-1-5-32-16,4-4-36 0,-3-4-44 15,3-2-65-15,7-13-75 0,-4-1-45 16</inkml:trace>
  <inkml:trace contextRef="#ctx0" brushRef="#br2" timeOffset="181641.808">22537 13310 885 0,'0'0'314'0,"0"0"-176"0,0 0-80 15,0 0-49-15,0 0-8 0,0 0 0 16,5 20 5-16,0-10-1 0,-2 2 5 16,5 1-2-16,1-3 3 0,-1 1 1 15,2-2 4-15,4 0-1 0,-2 0-6 16,4-2 0-16,-3-2 2 0,4-2 2 16,-4-3 7-16,1 0 2 0,-3-5 6 15,-1-2-5-15,2-5-4 0,-2-2-3 16,-2-4 3-16,-2-6-7 0,0-1-5 15,-3-3-6-15,-3 0-1 0,0-1-5 16,-1 2-19-16,-5 1-14 0,-2 3-12 16,0 2-14-16,0 1 9 0,-6 2-62 15,4 1-58-15,-7-7-42 0,4 8-102 16,3 0-142-16</inkml:trace>
  <inkml:trace contextRef="#ctx0" brushRef="#br2" timeOffset="181907.428">22760 12858 1411 0,'0'0'58'0,"0"0"-46"16,0 0-12-16,0 0-6 0,0 0 4 15,0 0 4-15,0 0-4 0,5 256 2 16,-7-213-1-16,-3-4-8 15,0-1 8-15,2-2 0 0,0-8 1 16,-1-5-4-16,4-7-16 0,0-3 15 16,2 1-21-16,3 0-28 0,2 1-12 15,1-4-11-15,0-1-60 0,6-6 45 16,8-7-104-16,-5-3-120 0,0-4-151 16</inkml:trace>
  <inkml:trace contextRef="#ctx0" brushRef="#br2" timeOffset="182173.076">22933 12725 1185 0,'0'0'79'16,"0"0"7"-16,0 0-48 0,0 0 1 16,0 0-13-16,0 0-19 0,0 0-1 15,10 4-6-15,-7 13 1 0,2 5 4 16,-2 6 1-16,3 9 7 0,-1 12 6 15,0 13 5-15,0 3 3 0,3-1 6 16,-3-3 18-16,-1-7-22 0,1 2-15 16,0 1 4-16,-1-3-5 0,3-5-8 15,-1-9-1-15,2-10-4 0,0-10-27 16,0-6-34-16,-2-3-45 16,3-1-62-16,6 1-101 0,-1-1-164 15</inkml:trace>
  <inkml:trace contextRef="#ctx0" brushRef="#br2" timeOffset="182691.597">23518 13340 753 0,'0'0'294'0,"0"0"-199"0,0 0-80 15,0 0-14-15,0 24-1 0,3-3 5 16,1 12 1-16,-1 13 11 0,-3 13 7 16,0 4-6-16,0-4-10 0,-3-9-4 15,-1-13-4-15,3-10-10 0,-1-8-38 16,-1-7-20-16,3-6-7 0,-3-2-18 16,0-1-58-16,-2-3-2 0,-4-7 52 15,-10-22-31-15,4 2-57 0</inkml:trace>
  <inkml:trace contextRef="#ctx0" brushRef="#br2" timeOffset="182926.16">23316 13096 333 0,'0'0'245'0,"0"0"-163"0,0 0-24 16,0 0-9-16,0 0 0 15,0 0-15-15,0 0 4 0,0 0-15 16,325 91 10-16,-315-66-6 0,-2 9 3 15,0 7 12-15,-4-1 1 0,-4-9-10 16,-1-9-8-16,-5-6-8 0,0 2-7 16,-1-1-4-16,-1 2-1 0,1-5-5 15,0-2-10-15,4-5-28 0,-2-3-35 16,5-4-39-16,-3-1-36 0,3-7-37 16,3-13-67-16,2 0-34 0</inkml:trace>
  <inkml:trace contextRef="#ctx0" brushRef="#br2" timeOffset="183144.905">23793 12815 172 0,'0'0'392'15,"0"0"-256"-15,0 0-36 0,0 0-41 16,0 0-15-16,0 0-27 0,0 0 9 16,0 0 43-16,38 45-14 0,-20 6 2 15,2 14 14-15,5 6 14 0,-1-1-4 16,0-4-13-16,1-8-15 0,-3 0-12 15,3-3-12-15,-1-4-13 0,-3-6-11 16,-1-5-3-16,-4-11-2 0,-2-8-9 16,-6-7-7-16,0-4-20 0,-2 0-15 15,2-1-47-15,-1-3-58 0,-1-10-74 16,-3-4-93-16,-1-4-97 0</inkml:trace>
  <inkml:trace contextRef="#ctx0" brushRef="#br2" timeOffset="183551.634">23893 13214 1003 0,'0'0'186'0,"0"0"-162"15,0 0-24-15,0 0-27 0,0 0-23 16,0 0-3-16,0 0 49 0,96-7-21 16,-72 11-32-16,-2 2-9 15,0 2 9-15,2 0 31 0,-1 1 16 16,0 3 10-16,-1 0 0 0,0 2 3 15,1 1 7-15,-2 0 16 0,1 3 8 16,0 0 3-16,-1 3-15 0,1 1-11 16,3 3-10-16,-1-2-1 0,-2 2 0 15,0-4 0-15,-3-2 0 0,-3-2 2 16,-3-4 9-16,-5-4 8 0,-4-2 10 16,-2-3 13-16,-2-2 7 0,0-2 20 15,-2-4 10-15,-4-4 13 0,-2-5-24 16,-3-4-14-16,0-5-4 0,1-4 0 15,1-3 3-15,4-2 3 16,2-4 7-16,2 4-9 0,1 1-14 16,3 4-14-16,3 5-8 0,5 0-5 15,0 3-9-15,6 3-4 0,3 2 0 16,0 4-7-16,5 3-15 0,-1 3-19 16,5 2-31-16,2 2-53 0,-1 2-69 15,11 6-100-15,-9 0-185 0</inkml:trace>
  <inkml:trace contextRef="#ctx0" brushRef="#br2" timeOffset="185305.041">7581 13658 621 0,'0'0'202'0,"0"0"-165"16,0 0-26-16,0 0-5 0,23 114 15 16,-8-65 7-16,2 3-15 0,-4-3-1 15,-2-7-5-15,-4-12 13 0,-1-6 5 16,-3-5 10-16,-1-4 1 0,2 2 4 16,0 1 13-16,-1-4 4 0,0-1-2 15,-2-7-9-15,-1-2-9 0,2-3 1 16,-2-1 9-16,3-5-6 0,0-5-26 15,2-4-8-15,3-5-7 16,1-5-6-16,2-1-7 0,2-3-9 16,0-2 1-16,0 2-1 0,2 2-4 15,-1 3 16-15,1 6-12 0,-1 4 13 16,0 7 4-16,-1 5 5 0,-1 4 2 16,1 8 12-16,-1 5 4 0,3 5-8 15,1 3 4-15,4 6-1 0,0 0-1 16,0 0-8-16,3 0 2 0,-1-6-1 15,4 2-1-15,-1 0 2 0,4-5-6 16,-2-3 22-16,0-2-12 0,0-5-4 16,-3-3 3-16,-3-1 39 0,-1-4-19 15,-2-2-12-15,-4-1-1 16,-2-4-1-16,-2-2 0 0,-4-2 3 16,-2-4-2-16,-3-3-4 0,-1-2-4 15,-1-3-1-15,-4 0-7 0,-3 2-2 16,-3 0-4-16,0 3 0 0,-1 5 0 15,-1 2-3-15,0 4 1 0,-1 3 2 16,1 1 3-16,0 2-4 0,1 4 0 16,2 1 2-16,3 4 0 0,1 0-3 15,4 3 3-15,2 0-3 0,1-1-13 16,7 2-26-16,3-2-23 0,3 0-43 16,8-3-68-16,18 1-70 0,-3-5-110 15,-3-4-214-15</inkml:trace>
  <inkml:trace contextRef="#ctx0" brushRef="#br2" timeOffset="185726.832">8801 14035 957 0,'0'0'337'16,"0"0"-246"-16,0 0-76 0,0 0-15 15,-23-9-2-15,16 8-22 0,-3 1 10 16,-1 0 12-16,-3 4-5 0,-3 1-12 15,1 4 12-15,-1 2 5 0,-1 3 0 16,4 1 2-16,1 1 1 0,2 0 1 16,3 1-2-16,2-1 0 0,3-2 0 15,1-1-2-15,2-3-1 0,3-1 3 16,2-2 2-16,2-2 8 0,2-2 20 16,3-2 6-16,2-1 0 0,4-5-6 15,0-3-12-15,3-2-4 0,2-2-4 16,0-4-5-16,-1 0 2 15,-1 0-4-15,-2 1 2 0,-4 2-2 16,-1 1-3-16,-5 5 1 0,-3 2 0 16,-2 2-1-16,-2 3-4 0,-1 0-15 15,-1 5 10-15,0 4 9 0,0 2 0 16,0 2 0-16,0 3 0 0,1-1-13 16,3-2-14-16,3-3-4 0,2 1-10 15,3-3-4-15,4-2-10 0,3-4-11 16,3-1-9-16,3-1-34 0,3 0-67 15,12-8-43-15,-5 1-54 0,-5-1-7 16</inkml:trace>
  <inkml:trace contextRef="#ctx0" brushRef="#br2" timeOffset="186292.462">9710 13970 1117 0,'0'0'153'0,"0"0"-151"15,0 0-2-15,0 0-17 0,-27-2-8 31,17-1-19-31,-2-2 43 0,-5-1-41 16,-2 2-44-16,-4 1 9 0,-1 3 21 16,-1 0 41-16,-1 7 15 0,-1 3 3 15,2 3 37-15,0 4 5 0,2 1-4 16,2 4-4-16,6 1 8 0,4 0 1 16,4-2-18-16,7 0-17 0,3-2-5 15,10-3-6-15,4-4-26 0,5-4-4 16,10-5-9-16,8-3-5 0,10-11-2 15,1-7-15-15,-4-4-13 16,-5-3-13-16,-8-1 40 0,-6 0 11 16,-7 5 32-16,-4 1 4 0,-4-1 5 15,4-10-2-15,-3-14 13 0,1-11 2 16,-8-3-7-16,-5 3-2 0,-3 3-4 16,-4 7-1-16,-1 2 3 0,-1 4-6 15,2 9 3-15,0 10 3 0,3 8 18 16,0 5 12-16,0 1 3 0,-1 3 18 15,0 4 11-15,-1 2-37 0,1 11-4 16,-3 12 12-16,2 16 7 0,1 15 8 16,2 9 0-16,1 3-2 0,0 0-9 15,4-4-20-15,0 1-19 0,2 0 1 16,1-6-6-16,-2-7-3 0,2-5-47 16,0-8-48-16,1-10-19 0,2-1-85 15,-3-9-188-15,1-8-139 0</inkml:trace>
  <inkml:trace contextRef="#ctx0" brushRef="#br2" timeOffset="186747.22">10452 14176 950 0,'0'0'234'0,"0"0"-186"16,-1 1-48-16,8 0-2 0,2 0 2 15,5 2 7-15,6-1 26 0,10 1 3 16,11 1-19-16,13-1-12 0,4 1 8 16,2 1 15-16,0-1 11 15,-6 0-1-15,3 0-10 0,3 0-6 16,2-4-12-16,1-3 2 0,-2-3-6 15,-3-4-1-15,-5-1-5 0,-5-3-1 16,-3-1-9-16,-4 0-8 0,-3 0-16 16,-3-1-19-16,-8 3-32 0,-7 1-29 15,-5 3-59-15,-1-5-65 0,-2 2-59 16,-3 1-109-16</inkml:trace>
  <inkml:trace contextRef="#ctx0" brushRef="#br2" timeOffset="187064.352">11274 14000 774 0,'0'0'345'0,"0"0"-223"16,0 0-65-16,0 0-43 0,0 0-8 0,0 0 5 15,0 0 13-15,0 0 23 0,23 33-17 16,1-28-13-16,3 0-1 0,9-1-1 16,7 1 2-16,5-1-5 15,-5-2 5-15,-10-2 0 0,-8 0 0 16,-8 0-5-16,4-1 13 0,1-2 15 15,1-1 3-15,-4 1-9 0,-2 0-6 16,-4 0-5-16,0 2-11 0,-3-1-9 16,0 1 10-16,0 0-11 0,-2 0-2 15,-2 1-6-15,-2-1-26 0,-1 1-31 16,-2 1-23-16,-1 1-2 0,0 4 2 16,-4 0-7-16,-2 3 7 0,-2 1-22 15,-3 1-17-15,-1 0-19 0,0-2 2 16,1-3-2-16,-2-2-26 0,2-1-46 15</inkml:trace>
  <inkml:trace contextRef="#ctx0" brushRef="#br2" timeOffset="187380.133">11390 13849 903 0,'0'0'222'15,"0"0"-175"-15,0 0-47 0,0 0-8 16,0 0 4-16,0 0 4 0,4 28 1 16,-2-16 0-16,0 1 0 0,0 1 1 15,0 3 5-15,-1 3 18 0,1 2 20 16,-1 5 5-16,1 9 12 0,-1 10-5 16,2 10-12-16,-1 1 5 0,0-4 0 15,0-9-6-15,-1-15-7 0,-1-8-6 16,0-6-7-16,0-3-3 0,0-1-4 15,-2 0-8-15,0-2-6 0,0-2-3 16,-2-3-7-16,1-3-18 0,-2-1-36 16,-2-7-46-16,-1-2-64 0,-2-4-35 15,0-15-28-15,2 3-83 0,2 2-77 16</inkml:trace>
  <inkml:trace contextRef="#ctx0" brushRef="#br2" timeOffset="187614.48">11444 14015 417 0,'0'0'486'0,"0"0"-299"0,0 0-107 16,0 0-33-16,0 0-8 0,0 0-9 16,0 0-13-16,152-13 3 15,-132 20-14-15,-1 1-5 0,-2 5 2 16,-2 0 9-16,-3 2 1 0,-2 3 6 16,-4 2 13-16,-4 0 8 0,-2 3-12 15,-6-1 2-15,-6 0 15 0,-4-2 22 16,-5 1-1-16,-5-2 3 0,-2-1-7 15,-7 1-14-15,4-3-23 0,-1-1-25 16,0-1-11-16,5-3-67 0,-2 0-57 16,-6 1-72-16,7-1-111 0,4-7-243 15</inkml:trace>
  <inkml:trace contextRef="#ctx0" brushRef="#br0" timeOffset="197891.384">10831 11960 823 0,'0'0'21'0,"0"0"9"15,0 0-17-15,0 0 18 0,0 0-11 16,0 0 8-16,0 0 4 0,19-67-25 16,-18 65-7-16,-1 2-2 0,1 3-30 15,0 8 32-15,1 6 1 16,3 15 15-16,0 13-12 0,0 11-4 15,-1 4-19-15,0-9-48 0,0-12-3 16,-1-15-15-16,0-6-2 0,-1-4 1 16,-1 3 17-16,0-1 18 0,-1 1-17 15,0-4-35-15,0-5-71 0</inkml:trace>
  <inkml:trace contextRef="#ctx0" brushRef="#br0" timeOffset="198626.029">10950 11668 686 0,'0'0'314'15,"0"0"-241"-15,0 0-26 0,0 0-47 16,0 0-39-16,0 0 19 0,0 0 20 15,40 7 5-15,-18-5-5 0,8 0-22 16,12-2-1-16,10 0-3 0,2-1 8 16,2-2 1-16,-4-3 6 0,-4 1 6 15,4-3 5-15,2-1 0 0,4-3 7 16,4-1 14-16,5 1 13 0,3 1 3 16,4-2-9-16,-1 3 0 0,0 0-8 15,0 1-1-15,-1 2 10 0,0 3-11 16,1 3-6-16,-3 1-4 0,-1 3-8 15,-3 2 0-15,-5 2 0 0,-2 1-2 16,-3 3-2-16,-1 1 2 0,-2 3 1 16,-1 2 0-16,0 2 1 0,-2 0-1 15,-3 4 1-15,0 2-1 0,-2 1 2 16,-2 6-1-16,-1-2 2 16,-3 2 5-16,-3-1 0 0,1 0 2 15,-9-4 1-15,-5-5-7 0,-5-5 0 16,-5 1-3-16,4 4 5 0,-1 3-3 15,3 5 0-15,-5 0-2 0,-1 0-1 16,-5 1 1-16,-4-2 1 0,-2 0-1 16,-2 0 0-16,-1-2-1 0,-4-1 2 15,-3-4-2-15,-2-1 2 0,-2-1 0 16,-3-2-1-16,-2-2 0 0,-2-2 0 16,-2-2 0-16,-5-2 6 0,-6-2-2 15,-8-2 4-15,-10-1 5 0,-6-2-6 16,0-2 0-16,-3-1-7 15,-1 0 1-15,-6-2 0 0,-5 1 0 16,-6-2 1-16,-3 2 2 0,-4-3-3 16,-5 1 3-16,-3 1 2 0,0-2-6 15,-1-2-4-15,2 0 4 0,0-1 7 16,1-2 10-16,-1 2 5 0,0-2 2 16,-4 1-6-16,2 2 7 0,1 0-3 15,3 3 11-15,2 2-13 0,2 1-2 16,3 0-17-16,5 3 1 0,8 4-2 15,5 1-17-15,10 1-6 0,7 0-11 16,10 0-3-16,10-2-16 0,11-1-25 16,7-3-29-16,9-3-40 15,2 0-128-15,4-1-194 0</inkml:trace>
  <inkml:trace contextRef="#ctx0" brushRef="#br0" timeOffset="199063.926">11461 11918 534 0,'0'4'26'0,"-1"3"6"16,-1 3 12-16,1 2-1 0,0 1-19 16,1 3-1-16,0 1 11 0,0 2-22 15,0 2-1-15,1 0-2 16,1 3-5-16,0-2-1 0,1 0-3 16,1-2 0-16,1-2-12 0,-1-4-14 15,0-3-13-15,0-3-12 0,0-3-13 16,0-1-23-16,3-4-11 0,0-4-48 15,-1-2-96-15</inkml:trace>
  <inkml:trace contextRef="#ctx0" brushRef="#br0" timeOffset="199329.751">11473 11869 1031 0,'0'0'78'0,"0"0"-65"0,0 0-13 15,0 0-5-15,0 0-6 0,0 0 1 16,0 0 8-16,0 0-3 0,232 35-17 16,-189-16 5-16,-12 0 5 0,-9-5 8 15,-8-2 4-15,-2 2 4 0,-3 0 9 16,-2 3 3-16,-7 0 4 0,-11 0 22 16,-7-1 15-16,-13 3 3 0,-10 0-13 15,-9-1-13-15,-2 1-20 0,5-4-13 16,5-3-1-16,8-4-45 15,0-1-77-15,8-4-127 0,5-3-274 0</inkml:trace>
  <inkml:trace contextRef="#ctx0" brushRef="#br0" timeOffset="-213359.273">12716 12032 641 0,'0'0'15'15,"0"0"32"-15,0 0 13 0,0 0-12 16,-5-21 10-16,7 17-29 0,2 0 2 15,3 0-19-15,5 1-1 0,2-1-1 16,5 2-2-16,2 2 2 0,4 0 1 16,9 1 0-16,8 5-5 15,8 2 1-15,6-1-4 0,-3 0-1 16,0-2 1-16,-3-3 0 0,3-2-1 16,3 0 2-1,1-5 1-15,6 0 12 0,2-2 4 16,2 0-3-16,-1-2 3 0,0 1 7 15,-1-1-15-15,0 2-4 0,-3 0-5 16,-1 2-2-16,-1 1-2 0,-5 0-1 16,-5 3-4-16,-5 1-34 15,-5 3-46-15,-3 3-55 0,-11 1-40 16,1 0-41-16,-8-1-52 0</inkml:trace>
  <inkml:trace contextRef="#ctx0" brushRef="#br0" timeOffset="-213031.107">14363 11730 714 0,'0'0'79'0,"0"0"-4"15,0 0 15-15,0 0-59 0,0 0-6 16,-33 9-2-16,30 7 13 0,1 5-5 16,1 6-5-16,-1 7-2 0,2 7-13 15,2 4-6-15,3-4-2 0,0-11-3 16,0-10-5-16,-1-4-38 0,-1-1-37 15,2 1-34-15,0-1-34 0,-2-2-16 16,0-5-73-16,-1-4-47 0</inkml:trace>
  <inkml:trace contextRef="#ctx0" brushRef="#br0" timeOffset="-212749.866">14357 11678 554 0,'0'0'58'0,"0"0"-32"0,0 0 7 16,0 0-12-16,0 0-15 0,0 0 12 16,0 0 5-16,0 0 5 0,173-56-24 15,-132 63-3-15,10 5-1 0,-3 3 2 16,-10 0-2-16,-13-3 0 16,-9 0-4-16,-6 0 2 0,2 3-2 15,-4 5 0-15,-3 2 4 0,-5 2 9 16,-9 2 26-16,-9 1 20 0,-9 3-7 15,-11 4-3-15,-12 4-5 0,-1-5-19 16,3-4-14-16,5-3 9 0,7-6-11 16,3 0-4-16,8-2-1 0,5-5-19 15,8-3-53-15,-3 2-72 0,4-3-57 16,3-1-128-16</inkml:trace>
  <inkml:trace contextRef="#ctx0" brushRef="#br0" timeOffset="-211872.254">15098 11750 945 0,'0'0'13'15,"0"0"-5"-15,0 0-8 0,29 47 7 16,-13-16 13-16,-3-1-17 0,0 2 2 16,-2-1-2-16,-6-8-3 0,0 2-10 15,-4-3-18-15,-1-4 9 0,0-6 8 16,-1-4 7-16,-2-5 4 0,-1-3 10 16,-3-6 16-16,-3-5-1 0,0-5-13 15,-1-5-6-15,1-3-3 0,1-3-2 16,2-2 2-16,3-6 5 0,4-6-8 15,1 4-2-15,5 5-4 0,3 5-12 16,4 9-5-16,1-1-3 16,4 1-1-16,-1 5 5 0,3 6 15 15,-1 5 2-15,-2 3 5 0,1 10 20 16,-3 6 18-16,1 10 2 0,-2 12-1 16,1 10 7-16,-4 1-1 0,-1-6 1 15,-3-10-12-15,-2-12-7 0,-1-5-10 16,1-4-13-16,1 3 1 0,3 0-3 15,-1 0 0-15,1 0-1 0,0-5 0 16,1-1 2-16,-2-3-3 0,1-4 0 16,0-2-1-16,0-1 1 0,-1-2 1 15,0-5 1-15,1-2 3 0,-1-3-5 16,0-3 2-16,0 0 1 0,1-2-3 16,0 0 0-16,0 2-1 0,2-1 0 15,-3 2-1-15,-2 4-1 0,1 2-3 16,-3 2 0-16,0 1-5 0,-2 2-7 15,0 2-19-15,0-1-16 16,1 1-24-16,0 0-28 0,0 1-51 16,4-1-30-16,0 0-67 0,-2 1-42 15</inkml:trace>
  <inkml:trace contextRef="#ctx0" brushRef="#br0" timeOffset="-211418.706">15550 11728 718 0,'0'0'76'0,"0"0"-76"16,0 11-2-16,0 0 2 0,0 5 10 16,0 4 31-16,2 2 9 0,1 2-33 15,0 1-8-15,3-4-4 0,2-1-3 16,0-4-1-16,2-1 1 0,2-3 1 15,0-2 1-15,2-1 23 0,1-4 6 16,1-2-15-16,1-3 0 0,0 0 8 16,2-6 5-16,1-2-2 0,-1-4-9 15,3-3-5-15,0-1-5 0,-4-2 1 16,0-2-3-16,-1 1-3 0,-4-3-5 16,-2 1-2-16,0 0-28 0,-4 0-14 15,-3 2-13-15,0 1-14 0,-3 1-13 16,-1 2-19-16,-1-3-53 0,-1 3-93 15,-1 2-124-15</inkml:trace>
  <inkml:trace contextRef="#ctx0" brushRef="#br0" timeOffset="-211184.327">16010 11432 992 0,'0'0'15'0,"0"0"-30"16,0 0 19-16,0 0-4 0,0 0 19 16,0 0 7-16,23 198-16 0,-13-151 5 15,0-12-12-15,-4-10-2 0,1-6 2 16,-1-2-3-16,1 3-4 16,1 0-10-16,1 2-12 0,-1-2-11 15,-1-3-17-15,-1 1-21 0,1-4-14 16,-1-2-40-16,2-1 16 0,-3-3-69 15,1-6-102-15</inkml:trace>
  <inkml:trace contextRef="#ctx0" brushRef="#br0" timeOffset="-210918.682">16211 11325 588 0,'0'0'52'15,"0"0"-14"-15,0 0 93 0,0 0-41 16,0 0-59-16,0 0-15 0,0 0 35 16,0 0-9-16,-18 140 7 0,17-84-10 15,1-4-6-15,4-6-8 0,2-7 1 16,1-3 0-16,2-7-5 0,-3-5 1 16,0-6-7-16,0-2-8 0,1 4-5 15,2 1-2-15,0 1-3 0,-1-1-22 16,1-3-13-16,-1-2-16 0,0-1-18 15,0-3-27-15,1-1-56 0,1 1-52 16,-2-4-86-16</inkml:trace>
  <inkml:trace contextRef="#ctx0" brushRef="#br0" timeOffset="-210684.343">16527 11651 1015 0,'0'0'66'0,"0"0"-65"0,0 0 13 15,0 0 5-15,0 0 30 0,0 0-22 16,77 234-11-16,-65-189-10 16,-5-4-6-16,-1-4-28 0,-3-6-10 15,-1-9-7-15,-2-7-52 0,0-1-55 16,-3 0 15-16,-7 3-4 0,1-3-34 15,1-6-37-15</inkml:trace>
  <inkml:trace contextRef="#ctx0" brushRef="#br0" timeOffset="-210431.983">16525 11554 784 0,'0'0'74'15,"0"0"-39"-15,0 0-30 0,0 0 6 16,0 0 10-16,0 0 21 0,0 0-11 16,0 0-9-16,219 18-14 0,-198 3 5 15,-2 2 2-15,-6 1 4 0,-2 1 6 16,-5 0 5-16,-4-1 4 0,-2-3-7 16,-3 0-10-16,-3-4-11 15,-4-3-1-15,1-3-5 0,0-3-40 16,-2-4-47-16,2-3-48 0,-1-8-75 15,2-2-87-15,0-4-158 0</inkml:trace>
  <inkml:trace contextRef="#ctx0" brushRef="#br0" timeOffset="-210181.987">16824 11221 921 0,'0'0'31'16,"0"0"61"-16,0 0-91 15,0 0 39-15,0 0 14 0,0 0 0 16,0 0-29-16,53 213 7 0,-33-168-20 16,-3-8-10-16,-2-10 1 0,-3-6 1 15,-3-5-4-15,-1-2-8 0,1 3-28 16,2 1-27-16,2 2 49 0,-4-2-28 16,1-2-46-16,-1-2 62 0,-2-1-110 15,-1-4-11-15,0-2 91 0,-1-3-35 16,-1-3-40-16,0-1-10 0,-2-9 6 15,-1 0-4-15</inkml:trace>
  <inkml:trace contextRef="#ctx0" brushRef="#br0" timeOffset="-209713.279">17010 11511 192 0,'0'0'57'0,"0"0"-30"0,0 0 65 16,0 0-1-16,0 0-6 0,0 0-22 15,0 0-34-15,0 0-28 0,2-19 3 16,2 26 21-16,1 4 22 0,-1 1 11 15,1 2 15-15,1 1 7 0,0-1-1 16,1 0-27-16,0 0-3 0,3 1 20 16,0-1-32-16,3 1-17 0,0 1-12 15,0 0-2-15,0 1-3 0,1 2-3 16,0-1 0-16,-2 1 0 16,0 1-5-16,-2-1-6 0,1 1-29 15,-3-3 36-15,-1-1 3 0,-1-4-4 16,0-3 5-16,0-2 2 0,-3-3 3 15,-1 1 10-15,0-3-2 0,-1-2-1 16,1 1-6-16,-2-1 2 0,0 0 6 16,0-4-1-16,0-2-6 0,-2-4-7 15,-1-1-12-15,-1-5 1 0,-3-1 1 16,1-2 5-16,-1-3 5 0,-1 0 1 16,2-2 0-16,1-2 6 0,2 1 2 15,2-1 2-15,1-1 0 16,3 1-4-16,5 2-5 0,1 1-2 15,1 4-1-15,2 3-1 0,1 5-4 16,0 4 2-16,2 1 1 0,1 5 0 16,5 1-1-16,1 0 0 0,0 1-23 15,0 4-16-15,2 0-20 0,0 2-18 16,-1 1-26-16,-1 1-27 0,1 0-6 16,7 3-25-16,-6-1-47 0,-3-2-39 15</inkml:trace>
  <inkml:trace contextRef="#ctx0" brushRef="#br0" timeOffset="-208650.861">16641 11458 370 0,'0'0'58'0,"0"0"-31"16,0 0 27-16,13 0-29 0,-3-3 34 16,7-1 11-16,2-1-13 0,6-2-9 15,2 0-16-15,8-3-7 0,11-1-6 16,6-1 2-16,5 1-1 0,-1 1-12 15,-6 4-6-15,-7 2-2 0,-2 0-37 16,-2 2-54-16,-13 0-80 16,-5-1-138-16</inkml:trace>
  <inkml:trace contextRef="#ctx0" brushRef="#br1" timeOffset="-196795.394">13592 11629 733 0,'0'0'34'0,"0"0"-26"0,0 0 49 16,0 0-53-16,0 0 28 0,0 0 14 16,0 0 0-16,-67 53-27 0,73-23 0 15,10 13 2-15,9 10-1 0,5 2 5 16,2-4-10-16,2-4-4 0,0-8-7 16,2 1-4-16,4-3-5 0,-1-3-13 15,0-4-9-15,-1-6-6 0,-3-7-16 16,0-6-17-16,-3-7-19 0,-5-4-26 15,-5-6-28-15,2-16-28 0,-8 3-30 16</inkml:trace>
  <inkml:trace contextRef="#ctx0" brushRef="#br1" timeOffset="-196592.3">14110 11492 1051 0,'0'0'12'0,"0"0"39"16,0 0 113-16,0 0-132 0,0 0 3 16,0 0-24-16,0 0 3 15,0 0-2-15,-242 619-12 0,222-545-33 16,0-6-80-16,2-5-57 0,-2-6-112 16,5-15-83-16</inkml:trace>
  <inkml:trace contextRef="#ctx0" brushRef="#br1" timeOffset="-195623.614">12660 12043 641 0,'0'0'3'0,"0"0"-3"0,0 0 5 15,0 0-4-15,-4 4 4 0,10-1 21 16,3 0 22-16,2-1-8 0,3 0-27 16,3-1-4-16,2 0-1 0,5-1-5 15,2-1 2-15,7-4-2 0,7-3 2 16,9-1-1-16,-1-1-2 0,-9 4 0 15,-9 2 1-15,-12 4 5 0,-1 0 5 16,3 3 4-16,-1 4 6 0,3 4 5 16,-5 3 7-16,-1 3 6 0,-5 5 0 15,0 3-2-15,-5 10 2 0,-5 9-15 16,-3 9-8-16,-6 3-3 16,-7-1-10-16,-1-3 0 0,-2-4-3 15,-4-1 0-15,-2 2-1 0,-4 0 2 16,-4 0-1-16,-3-1-1 0,1-1-1 15,-4-1 1-15,0-1 5 0,-1-1 6 16,-1-2 1-16,2-3-2 0,2-2-4 16,2-3 1-16,5-7-3 0,6-5 3 15,6-5 0-15,1-3 2 0,-4 4-5 16,0 0-1-16,-1 1-3 0,3-2-1 16,4-3-1-16,3-3 1 0,0-1 1 15,4-2-1-15,1-2 0 0,1-1 0 16,2-1 0-16,0-2 0 15,1 0 0-15,2-1-2 0,0 0 1 16,0-1 1-16,0 0-1 0,0 0 1 16,0 0 2-16,2 0-1 0,0 0 0 15,0 0-1-15,0 1 0 0,1 0 0 16,-1 0 0-16,1 0-1 0,-1 0-2 16,1 1-7-16,0 0-11 0,1 1-3 15,2 2-11-15,-3-1-12 0,1 2-9 16,-2 0-4-16,1 1 3 0,-2 1 0 15,0 1 8-15,-1 0 8 0,0 0 7 16,0-1-5-16,0 0-12 16,-1-1-19-16,-1 0-38 0,-1 4-19 15,-1-2-33-15,1-1-42 0</inkml:trace>
  <inkml:trace contextRef="#ctx0" brushRef="#br1" timeOffset="-194795.537">12401 13204 485 0,'0'0'108'0,"0"0"-55"16,-12-3 17-16,9 2-6 0,1 1-9 15,2 0-20-15,0 0-9 0,0 3-6 16,0 2-10-16,0 5 8 0,0 4 8 16,0 4 8-16,2 4-1 0,0 4-12 15,0 2-6-15,2 1-3 0,0 3-8 16,-1-3 2-16,0-1-3 15,-1-1-1-15,0-6 2 0,1 0-3 16,-2-7 0-16,1-2 2 0,0-5-1 16,-1-5 3-16,0 0 7 0,0-2 2 15,-1 0 2-15,0 0 6 0,1-2 2 16,-1 0-4-16,2-4-10 0,0-1-9 16,2-1-1-16,1-2 0 0,0 0-3 15,2-3-4-15,1 1-7 0,2-1-8 16,2-3-1-16,4 0 2 0,0-2 4 15,4-1 6-15,0 0 11 0,1-3 0 16,2 0 0-16,0 1 0 16,-1-1 5-16,1 2 4 0,-1 1 9 15,-3 2 1-15,1 4 4 0,-2 2 1 16,-1 3-6-16,-1 1-4 0,-2 3-3 16,1 1-6-16,-1 0-3 0,-3 2-2 15,2 0 0-15,-3 1 0 0,-3 0 0 16,0 0-1-16,-2 0 1 0,-2 0 0 15,-1 0 1-15,0 0 1 0,-1 0-2 16,-1 0 3-16,0 0 6 0,0 0 9 16,-1 0 13-16,-3 0 11 0,0 0-14 15,-5 0-18-15,-1 0 3 16,-3-1 3-16,-3 0 3 0,0-1 2 16,-2 0 3-16,1 0-5 0,-2 0-8 15,-1-1-5-15,1 0-2 0,-3 2 6 16,-2 0-5-16,-2 1-5 0,-1 0-1 15,2 2 0-15,-2 0 1 0,1 0 0 16,1 1-3-16,0-3 0 0,3 1 2 16,1-1 1-16,1 0 0 0,3-1 1 15,1-2 0-15,4-1-1 0,0 0 2 16,4 2-1-16,2-1-1 0,2 1 1 16,1 2-1-16,1-2-4 0,1 2-16 15,1 0-24-15,0 0-38 0,0 1-61 16,5 5-53-16,6 11-45 0,-1-1-85 15</inkml:trace>
  <inkml:trace contextRef="#ctx0" brushRef="#br3" timeOffset="-179141.962">4684 9567 1044 0,'0'0'57'0,"0"0"-57"16,0 0-5-16,0 0-5 0,0 0 4 15,0 0 1-15,0 0 2 0,-37 58-1 16,37-36 3-16,6 10-3 0,4 10 2 15,5 9 2-15,5 4 0 0,0-3-2 16,0-7 2-16,-1-9 4 0,-3-6-1 16,-5-9-1-16,0-5-1 0,-3-4 7 15,1-2-1-15,2-2-7 0,0-4 3 16,1-5 8-16,2-15 4 0,5-22 10 16,6-32 2-16,12-34-10 0,5-14-14 15,-2-2-3-15,0 10-4 0,-2 18-6 16,-3 4-5-16,-1 9 13 0,-2 7-2 15,-2 6-2-15,2 10-12 0,2 10-16 16,2 8-33-16,1 12-78 0,-8 9-90 16,-6 9-167-16</inkml:trace>
  <inkml:trace contextRef="#ctx0" brushRef="#br3" timeOffset="-177197.934">10404 14063 529 0,'-11'0'149'0,"0"0"-138"0,1-1 22 15,0 0 8-15,4 1-11 0,4 0-10 0,2 0-10 16,0 3-10-16,1-1 0 0,3 3 0 16,2 0 6-16,2 1 2 0,2-1 3 15,3 2 0-15,0 0 7 0,1 0 2 16,2-1-8-16,-1-2-4 0,2-1 4 15,0 0-2-15,-2-3-1 0,2 0 3 16,-1-2 1-16,2-3-1 16,-1-2-3-16,1-2-1 0,-2-3-2 15,3-1 0-15,-1-4 4 0,-2-1-5 16,0-2 0-16,-1-5 1 0,-1-1-3 16,-1-7 4-16,-2-11 1 0,0-9 0 15,-3-5-2-15,-4 3 2 0,-1 4-3 16,-2 7 2-16,-1 2-2 0,-1 0 6 15,-2 2-3-15,-1-1 2 0,0-1-2 16,-2-1 1-16,-2 2 1 0,0-2-1 16,-3 3 0-16,-2 0 0 0,-1-1 3 15,-2 2-5-15,1 0 3 16,-3-1-7-16,-1-1-3 0,1-1 0 16,-3 1-1-16,1 0-2 0,-1 3 1 15,-1 0 0-15,0 2-1 0,-1 1 0 16,-2 1 3-16,3 5 1 0,5 5 3 15,3 5 3-15,0 2 2 0,-3-4-5 16,0 0 2-16,-1-4 9 0,4 3 2 16,2 0-11-16,4 0-3 0,3 1-3 15,4-2-4-15,2-1 0 0,6-2-1 16,6 0-2-16,3-2 1 0,4 0-2 16,4 1 1-16,1 1 3 0,2 3 2 15,1 0-1-15,0 3 2 0,1 2 1 16,-2 0 1-16,0 3 4 0,-1 2 4 15,-2 0 0-15,0 5 1 0,-1 2-2 16,-1 3-2-16,-2 2 3 0,-1 1-3 16,-2 1-5-16,1 2-1 0,-3 3-1 15,1 0 0-15,1 2 1 0,-3-1-9 16,2 0-22-16,-2 0-36 0,1 0-40 16,2-1-49-16,7-2-84 0,-7-2-69 15</inkml:trace>
  <inkml:trace contextRef="#ctx0" brushRef="#br3" timeOffset="-176869.849">10628 11943 757 0,'0'0'13'0,"-14"8"0"0,8 1-13 16,2 2-6-16,2 5 6 16,2 4 23-16,2 5 24 0,7 7-17 15,2 8 3-15,6 8 8 0,-1-2-3 16,-3-8-9-16,-2-12-11 0,-4-9-12 15,0 0-3-15,2-1-2 0,-1 1-1 16,0 0-1-16,-1-3-23 0,-2-4-19 16,0-3-25-16,-3-3-18 0,-1-3-23 15,-1-1-3-15,-2-13 1 0,-2-1-87 16</inkml:trace>
  <inkml:trace contextRef="#ctx0" brushRef="#br3" timeOffset="-176541.693">10585 11887 1012 0,'0'0'70'0,"0"0"-59"16,0 0 15-16,0 0-18 0,0 0-8 16,0 0-14-16,0 0-1 0,-18-1 15 15,31 5 2-15,2 1 0 0,3 0-2 16,3 1-2-16,2-1 0 0,2-1-16 15,1 2-4-15,-2-1 2 0,1 2-7 16,0-1 11-16,-1 2 2 0,-2 1 10 16,-3 3 3-16,-1 1-3 0,-3 2 4 15,-2 3 11-15,-4 5 13 0,-3 2 16 16,-3 4 14-16,-3 6 1 0,-6 6 7 16,-1-3-4-16,0-7-26 0,-1-8-28 15,3-8 16-15,1 0-20 0,4 0-50 16,9-3-114-16,5-3-82 0,2-8-177 15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20:09:57.500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17466 1188 638 0,'0'0'0'0,"0"0"-52"15,0 0 34-15,0 0 18 0,0 0 25 16,0 0 10-16,0 0-26 0,0 486 2 15,-4-421 25-15,-1-2 8 0,-2-6-17 16,-2-7 23-16,0-7 16 0,-3-5-25 16,2-10 23-16,2-7 4 0,2-8-7 15,2-4 1-15,0-2-12 0,2-2-7 16,-3-4-11-16,4-4 8 0,1-8-13 16,0-8-27-16,0-15-7 0,0-11-10 15,7-15 1-15,4 0 5 16,6 6-2-16,4 11-6 0,1 15 2 15,-4 9 7-15,1 6 5 0,-2 5 5 16,2 1 3-16,4 3-3 0,5 4-5 16,-2 8-2-16,0 7 1 0,-1 8 4 15,1 9 0-15,0 7 2 0,0 7 0 16,-4-4 2-16,-6-10 1 0,-4-9 1 16,-2-7 1-16,3 3-4 0,4 2 1 15,2 0-1-15,2-4-1 0,2-2 0 16,4-5-4-16,-2-6 2 0,2-4 2 15,2-6 5-15,-3-6 2 0,0-7-4 16,-3-3-3-16,-2-5 0 0,-5-2 2 16,-7-10-2-16,-3-5-3 0,-6 3 3 15,0 8 3-15,-6 9 2 0,0 12 7 16,-2-1 3-16,-2 4-1 0,-3 3-8 16,0 5-1-16,-2 1 4 0,1 4-3 15,-2 7 0-15,4 4 1 0,0 5-3 16,3 6 1-16,3 2-2 0,1 2-1 15,5-2-2-15,0 0-4 0,5-3-13 16,6-2-25-16,3-4-35 0,4-1-48 16,4-1-43-16,16 3-46 0,-5-4-29 15,-2-4-47-15</inkml:trace>
  <inkml:trace contextRef="#ctx0" brushRef="#br0" timeOffset="376.429">18434 1816 892 0,'0'0'132'0,"0"0"-110"0,0 0-18 15,-67 26-3-15,47-10 29 0,-1 4 10 16,1 4-21-16,0 11-10 0,2 7 10 16,2 4 2-16,5-5-7 0,8-11-4 15,3-13-6-15,4-4-4 0,6-2-2 16,2-2-8-16,7-1-3 0,2-5 7 15,3-3 3-15,4-6 1 0,-1-7 0 16,0-6 0-16,-3-4 2 0,-2-3 3 16,-3-2 10-16,-3-1 17 0,-3-6 10 15,-4 5-5-15,-3 1-9 0,-2 4-15 16,-1 9-9-16,-2 2-2 0,0 8 0 16,-1 2 3-16,0 4-3 15,0 1-8-15,0 6-10 0,0 4 12 16,2 5 6-16,-1 3 0 0,2 3-2 15,1-1 2-15,-1-2-14 0,2-1-38 16,3-3-26-16,2-2-28 0,3-2-34 16,4-2-27-16,2-3-2 0,4-2-7 31,12-5 2-31,-7-4-3 0</inkml:trace>
  <inkml:trace contextRef="#ctx0" brushRef="#br0" timeOffset="563.969">18939 1837 492 0,'0'0'130'0,"0"0"-57"0,0 0-1 15,0 0 11-15,0 0 20 0,0 0-26 16,-95 86-23-16,84-61-20 0,2-1-12 16,4 0-10-16,4-3-12 15,2-3-9-15,7-3-38 0,6-3-37 16,4-3-65-16,4-3 37 0,2-6-26 15,5-2-25-15,1-10 15 0,12-14-12 16,-8 1 18-16</inkml:trace>
  <inkml:trace contextRef="#ctx0" brushRef="#br0" timeOffset="770.399">19108 1482 69 0,'0'0'242'16,"0"0"-239"-16,0 0 27 0,0 0 80 15,0 0-82-15,0 0 66 0,0 0 34 16,0 0-13-16,0 0-18 0,-104-142-12 15,97 180-15-15,1 21-1 0,3 6-32 16,0 5-16-16,6-1-9 0,2-4-8 16,1 2-4-16,5-2-13 0,3-7-50 15,4-8-8-15,6-6-15 0,2-5-37 16,3-5-33-16,-1-2 19 0,-7-10-24 16,-2-7-108-16</inkml:trace>
  <inkml:trace contextRef="#ctx0" brushRef="#br0" timeOffset="1051.602">19449 1829 1282 0,'0'0'58'0,"0"0"-58"15,0 0-77-15,0 0 7 0,0 0 60 16,0 0 7-16,84-12-4 0,-36 14-13 16,15 5 9-16,10 1 11 15,4-1 4-15,2-3 2 0,-3 0 2 16,0-2-8-16,1-1 0 0,-4-1-2 16,-5-3-1-16,1-3-8 0,-7-2-24 15,-5-2-56-15,-3 1-80 0,-6-5-74 16,-14 5-85-16</inkml:trace>
  <inkml:trace contextRef="#ctx0" brushRef="#br0" timeOffset="1336.158">20170 1602 931 0,'0'0'279'0,"0"0"-229"0,0 0-40 16,0 0-10-16,0 0-25 0,0 0 24 0,0 0 2 15,0 0-2-15,155 33-5 0,-82-23 4 16,1-2 2-16,-8 2 0 0,-9 1 1 16,-8 0 0-16,-6 2 0 0,-13-4 0 15,-9-2 4-15,-11-1 17 0,-5 0-5 16,-5 2-17-16,-3 4 4 0,-11 3 1 16,-14 6 28-16,-12 5-3 15,-17 2-9-15,-1-2-6 0,4-4-12 16,10-7-3-16,12-5-27 0,10-2-58 15,6-2-89-15,2 2-92 0,3-1-99 16,4-1-113-16</inkml:trace>
  <inkml:trace contextRef="#ctx0" brushRef="#br0" timeOffset="1726.719">21384 1255 1059 0,'0'0'68'0,"0"0"-68"0,0 0-9 16,0 0-17-16,0 0-3 0,-98 22 19 16,85 0-4-16,-1 17-5 0,6 19 19 15,5 18 5-15,3 8 13 0,9 1 11 16,5-3 0-16,-1-9-12 0,1-3-11 15,-1-6-5-15,-3-9-1 0,-3-5-1 16,1-9-9-16,-5-11-4 0,0-6-55 16,1-7-85-16,1-5-67 0,-2-4-111 15</inkml:trace>
  <inkml:trace contextRef="#ctx0" brushRef="#br0" timeOffset="2180.556">21266 1350 1220 0,'0'0'180'0,"0"0"-180"0,0 0-33 16,0 0 16-16,0 0 10 0,0 0 3 16,0 0 2-16,0 0-14 0,399-67-9 15,-331 67 10-15,1 1 7 0,3 4 5 16,3 1 3-16,-2 2 0 0,0 1-1 15,1 5 0-15,-6 0 0 0,-3 5 1 16,-5-1 0-16,-5 4 0 16,-7 3-1-16,-3 6-3 0,-7 3-2 15,-6 2-1-15,-4 1 0 0,-6-1 6 16,-7 2 1-16,-3 5 0 0,-9 4 1 16,-3 1 0-16,-8 1-1 0,-9-2 1 15,-5-2-1-15,-6 1 1 0,-9-2 5 16,-7 0 3-16,-10-1 1 0,-9-2-4 15,-7-5 1-15,-5-3 6 0,-1-4 4 16,-3-3 6-16,6-5 8 0,1-4-1 16,5-6-9-16,4-4-8 0,-2-7-7 15,2 0 8-15,0-9-11 16,3-1-1-16,3-2-2 0,6 1-5 16,4-1-1-16,9 1 2 0,11 0-1 15,8 4-9-15,11 0-20 0,2 1-21 16,4-2-45-16,10-6-106 0,6 3-173 15</inkml:trace>
  <inkml:trace contextRef="#ctx0" brushRef="#br0" timeOffset="2649.222">22142 1831 1047 0,'0'0'159'16,"0"0"-159"-16,16 0 0 0,3-1-5 16,12 1 3-16,20 0 1 0,14 1 1 15,11 4 4-15,1-3-3 0,-4 2 2 16,-3-1-1-16,5-2 5 0,3 2-1 15,7-1-1-15,2-2-2 0,0 1-2 16,-2-1-1-16,-1-3 0 0,-2-1 0 16,0-1-5-16,-6 0-16 0,-2-1-21 15,-3 2-14-15,-9 1-3 0,-2 0-21 16,-9 3-39-16,-4 0-50 16,-17-1-61-16,-5 1-93 0</inkml:trace>
  <inkml:trace contextRef="#ctx0" brushRef="#br0" timeOffset="2946.097">23771 1576 1241 0,'0'0'70'0,"0"0"-44"16,0 0-12-16,0 0-8 15,0 0-6-15,0 0-3 0,0 0-8 16,7 16 11-16,-3-3 2 0,0 5 12 16,0 6 1-16,4 10-4 0,0 12-3 15,0 11-3-15,3 1 5 0,-2-5 2 16,-1-10-1-16,-1-13-6 0,0-7-1 16,-2-7-4-16,0-2-19 0,1 3-48 15,1 0-29-15,5-1-2 0,-4-2-3 16,2-5-61-16,10-9-1 0,-7-5-102 15,1-6-204-15</inkml:trace>
  <inkml:trace contextRef="#ctx0" brushRef="#br0" timeOffset="3258.582">23804 1501 1266 0,'0'0'38'15,"0"0"-38"-15,0 0-15 0,0 0-15 16,0 0 13-16,0 0 10 0,0 0 6 16,65 12 1-16,-40 0 3 0,2 4 3 15,0 2 0-15,0 1-6 0,0 4 0 16,-2-1 0-16,-1 4-2 0,-4 0 1 16,-2 2 0-16,-4-1-1 15,-5-1 2-15,-2 2 2 0,-2 0 4 16,-4 0 1-16,-1 1-2 0,-8 1 2 15,-5-2 5-15,-5 1 6 0,-6-1 10 16,-3-1 6-16,-9 3-5 0,-4 3 6 16,5-8-7-16,4-1-9 0,7-8-12 15,5-6-7-15,3 0-13 0,1 0-49 16,5-5-59-16,10-6-66 0,0-6-93 16,5-3-187-16</inkml:trace>
  <inkml:trace contextRef="#ctx0" brushRef="#br0" timeOffset="3664.795">24269 1439 1113 0,'0'0'3'0,"0"0"-6"0,0 0-9 16,0 0-5-16,-46 12-21 0,35 13-16 15,3 16 34-15,0 16 20 0,6 12 14 16,2 1 39-16,7 2 1 0,4-7-2 16,3-3-7-16,2-3-10 0,1-4-14 15,-1-6-9-15,-2-7-10 0,-1-7-2 16,-2-7-37-16,-3-11-65 0,0-5-47 16,-2-4-30-16,8-2-7 0,-1-3-51 15,0-3-90-15</inkml:trace>
  <inkml:trace contextRef="#ctx0" brushRef="#br0" timeOffset="4211.639">24242 1261 879 0,'0'0'176'0,"0"0"-114"15,0 0-15-15,0 0 20 0,0 0-9 16,0 0-18-16,0 0-40 0,0 0 0 15,0-44 0-15,33 44 9 16,16 6 11-16,22 2 0 0,10 3-10 16,1 3-7-16,0-1 0 0,-3-3-1 15,0-1 1-15,0-1-1 0,0-3 0 16,0-1 2-16,-1 0 5 0,-1-1 6 16,-6 2-5-16,-3 0-1 0,-9 1-4 15,-9 3-2-15,-8 1 1 0,-12 1-4 16,-9-2 0-16,-11-2-3 0,-1 1-1 15,-1 2-2-15,-3 4-6 0,2 3-3 16,-6 0-3-16,2 3 2 16,1 0-1-16,-2 1 3 0,1 0-1 15,2 0 6-15,3 0 6 0,0 1 2 16,1 1 1-16,4 2 5 0,4 6-2 16,3 7 1-16,3 7 6 0,4 1 0 15,-2-3 1-15,-9-7-4 0,-5-8-6 16,-5-5-1-16,-5-3-1 0,-1-2 1 15,-4 5 0-15,-8 3-1 0,-6 4 1 16,-12 3 1-16,-18 0 9 0,-21 4-1 16,-11-4 1-16,-6-5-4 0,-4-3-1 15,5-5-3-15,-5-1 8 16,0-1 3-16,3-4 6 0,6 1 0 16,4-4-4-16,7-2 0 0,7 0-10 15,3-5-2-15,10-2 1 0,10-2-4 16,9 0-9-16,10-3-6 0,13-1-10 15,3-1-13-15,2-2-25 0,3-3-66 16,16-10-111-16,3 3-139 0,6 1-243 0</inkml:trace>
  <inkml:trace contextRef="#ctx0" brushRef="#br0" timeOffset="4820.952">25367 1789 605 0,'-19'-1'65'0,"-3"0"-41"0,-5 1 25 16,3 0 36-16,-2 0-4 16,4 0-21-16,5 0-10 0,5 0-2 15,4 0 10-15,8-2 16 0,0 1 12 16,5-1-54-16,10 1-9 0,11-1 3 15,21 0 0-15,18 1 4 0,12 1-4 16,4-1-3-16,4 0-3 0,-1 0-3 16,6-2 2-16,6-1-3 0,1-1-1 15,-1 0-6-15,1-2 1 0,-4 0 1 16,-3 0-2-16,-2-1 14 0,-10 2-15 16,-4 1-6-16,-12-1-2 0,-13 2-2 15,-8 0-28-15,-15 0-37 0,-11 2-27 16,-7 1-54-16,-8-3-52 15,0-2-63-15,-1 1-127 0</inkml:trace>
  <inkml:trace contextRef="#ctx0" brushRef="#br0" timeOffset="5102.197">26462 1443 1325 0,'0'0'52'16,"0"0"-35"-16,0 0-17 0,0 0-1 16,0 0-11-16,0 0 0 0,0 0 5 15,17 21 7-15,-12-7 3 0,2 3 11 16,-1 5 3-16,2 3-5 0,-1 4-2 16,0 1-2-16,3 6 0 0,0 7 6 15,2 5-1-15,-3 1-3 0,2-9-3 16,-5-11-5-16,-1-11-2 0,0-2-27 15,2 2-46-15,0 0-43 0,0 1-38 16,1-3-36-16,4-4-53 0,-3-5-75 16</inkml:trace>
  <inkml:trace contextRef="#ctx0" brushRef="#br0" timeOffset="5414.841">26444 1492 880 0,'0'0'303'16,"0"0"-274"-16,0 0-29 0,0 0 0 16,0 0 4-16,0 0-1 0,0 0 4 15,132-77 3-15,-75 76-3 0,2 3-1 16,-2 9 3-16,-3 1 4 0,-8 7 0 16,-2-1-10-16,-4 2-1 0,-9 0-2 15,-10-2-1-15,-4-3-1 0,-9 1 1 16,1 4 1-16,-5 11 0 15,-4 13 3-15,-16 9 10 0,-11 4 6 16,-7-4 4-16,-4-6 10 0,2-9-2 16,-2-7 4-16,4-4 1 0,4-5-13 15,8-6-14-15,6-6-9 0,3-2-13 16,-2 1-47-16,2-3-49 0,-1-1-37 16,6-5-31-16,6-4-48 0,1-3-74 15,1-3-148-15</inkml:trace>
  <inkml:trace contextRef="#ctx0" brushRef="#br0" timeOffset="7352.206">27555 1391 80 0,'-1'0'228'16,"1"0"-186"-16,-2 0-11 0,2-2-15 16,-1 1 29-16,0 0 11 0,1-2-7 15,-4 1-14-15,4 0-7 0,-1-1-5 16,0 1-3-16,1 1 6 0,-1 0-2 16,1 1-2-16,0 0-6 0,-1 0 2 15,1 0-2-15,0 0 3 0,0 0 2 16,0 0-1-16,0 0-5 15,0 0-6-15,0 0 1 0,0 0 4 16,0 0 4-16,0 0-1 0,0 0 5 16,0 0 1-16,0 0 2 0,0 0-4 15,0 0 4-15,0 0-2 0,0 0-5 16,0 0 0-16,0 0-2 0,0 0-8 16,0 0 4-16,0 0 1 0,0 0-2 15,0 0 1-15,0 0-6 0,0 0 2 16,0 0-4-16,0 0 1 0,0 0-1 15,0 0 2-15,0 0 1 0,0 0 3 16,0 0 0-16,0 0 5 0,0 0-2 16,0 0-1-16,0 0 3 0,0 0-4 15,0 0-4-15,0 0 0 0,0 0-3 16,0 2-3-16,0 4-2 0,0 5 1 16,0 5 0-16,0 2 0 0,0 7 0 15,2 2 2-15,-1 3-1 0,0-2-1 16,3 2 2-16,-3-2-1 0,-1-1-1 15,0 0 0-15,0-1 1 0,0-2 2 16,-1-2-1-16,-3-1 0 0,3-4 8 16,0-3-2-16,-1-3-3 0,1-1 3 15,-2-3-2-15,2-4 0 16,1 0-1-16,0-2 2 0,0-1 7 16,0-3 10-16,-1-4 7 0,1-3-19 15,0-8-10-15,-1-3-2 0,1-7-3 16,0-1 0-16,2-5-1 0,3-6-2 15,5-7-2-15,5-3 2 0,0 6-5 16,0 10-6-16,-1 14-6 0,-3 7 10 16,3-1 8-16,5-1 2 0,1-1 1 15,0 4-3-15,1 4 5 0,0 5 1 16,-2 4-1-16,1 12-4 0,-3 9-2 16,1 14 6-16,-1 13 4 15,-7 11 3-15,-2 3 1 0,-6-2 4 16,-2-9-2-16,-2-9-1 0,1-7-5 15,-1-8-3-15,2-9-1 0,0-6-9 16,0-5-31-16,3 0-57 0,1-1-77 16,9-6-89-16,-3-1-99 0</inkml:trace>
  <inkml:trace contextRef="#ctx0" brushRef="#br0" timeOffset="7649.17">28131 1504 759 0,'0'0'246'16,"0"0"-223"-16,-3 34-17 0,1-15 11 15,1 2 47-15,1 0 0 0,0 1-25 16,2 0-14-16,3-1-13 0,4-2-7 16,1-3 3-16,6-2 3 0,0-4-4 15,4-6-1-15,0-3-6 0,0-1 3 16,0-8-3-16,-1-4 18 0,-1-5-10 15,-2-4 1-15,-1-1 14 0,-4-4-2 16,-2 0 0-16,-5-3-10 0,-4-5-6 16,-2-8-5-16,-7-4-10 0,-1 3-15 15,1 11-19-15,1 9-25 0,0 7-47 16,2-3-30-16,-4-10-76 16,1 2-88-16,3 6-148 0</inkml:trace>
  <inkml:trace contextRef="#ctx0" brushRef="#br0" timeOffset="7867.925">28536 1042 1281 0,'0'0'0'16,"0"0"-1"-16,0 0 1 0,0 0 11 16,0 0 24-16,0 0 12 0,0 0-11 15,-42 207-11-15,35-137-2 0,1 2-1 16,4-1-1-16,0-11-6 15,0-4-7-15,2-8-8 0,0-15 0 16,0-10-16-16,2-9 1 0,2-5-16 16,1 0-40-16,3-2-49 0,11-7-36 15,-2-1-84-15,0-6-155 0</inkml:trace>
  <inkml:trace contextRef="#ctx0" brushRef="#br0" timeOffset="8118.1">28756 1066 968 0,'0'0'132'15,"0"0"-77"-15,0 0-19 0,0 0-11 16,0 0 23-16,0 0 21 0,0 0-6 16,0 0-11-16,-22 136-8 0,20-72 6 15,2 6-4-15,0 2-9 0,2-7-14 16,3-11-12-16,0-4-4 0,2-6 0 15,1-6 0-15,-1-8-2 0,-1-7-5 16,1-9-3-16,0-1-38 0,1-1-58 16,4 0-64-16,5 1-76 0,-2-5-92 15,-1-3-142-15</inkml:trace>
  <inkml:trace contextRef="#ctx0" brushRef="#br0" timeOffset="8336.871">29166 1624 1472 0,'0'0'0'0,"0"0"-20"0,0 0-24 16,0 0 31-16,0 0 3 0,0 0 10 15,0 0 0-15,1 305 4 0,-4-270-4 16,1-6-4-16,0-9-11 15,-1-6-58-15,1-5-98 0,0 1-93 16,0-3-105-16,-2-3-124 0</inkml:trace>
  <inkml:trace contextRef="#ctx0" brushRef="#br0" timeOffset="8586.875">29113 1546 841 0,'0'0'0'15,"0"0"-6"-15,0 0 6 0,0 0 1 16,0 0 25-16,0 0 17 0,0 0 19 16,0 0-3-16,0 0-10 0,348-18 2 15,-337 31-28-15,-1 5-23 16,0 1 0-16,-5 7-4 0,-5 0 3 16,-8 2 1-16,-7-1 7 0,-5 0 12 15,-5-5 1-15,-10-2-7 0,3-5-9 16,-1-6-4-16,1-4-25 0,6-5-61 15,-12-10-74-15,8-1-85 0,6-3-152 16</inkml:trace>
  <inkml:trace contextRef="#ctx0" brushRef="#br0" timeOffset="8805.609">29401 981 953 0,'0'0'93'0,"0"0"-85"16,0 0 25-16,0 0 16 0,0 0 9 16,0 0 4-16,0 0-17 0,45 408-20 15,-44-346-19-15,1-7 2 0,-1-6-5 16,1-12 2-16,1-8-5 0,1-8-2 16,0-5-18-16,0-3-56 0,2 3-41 15,0 0-3-15,4 0-38 0,5-5-32 16,-2-3-59-16,-1-6-128 0</inkml:trace>
  <inkml:trace contextRef="#ctx0" brushRef="#br0" timeOffset="9024.38">29325 1381 1150 0,'0'0'6'16,"0"0"13"-16,0 0-6 0,0 0-11 15,0 0 1-15,0 0-1 0,0 0 12 16,0 0 3-16,294 10-2 0,-254-10-1 16,-7 0-10-16,-4 0-4 15,-6 0-9-15,-7 0-33 0,0-2-42 16,-1 2-33-16,3 0-46 0,1 0-43 16,0 3-34-16,-5 1-39 0</inkml:trace>
  <inkml:trace contextRef="#ctx0" brushRef="#br0" timeOffset="9258.86">29922 1609 567 0,'0'0'15'15,"0"0"43"-15,0 0-6 0,0 0 2 16,0 0 23-16,0 0 6 0,0 0 3 16,0 0-8-16,-38 57-11 15,31-59 5-15,0-3 0 0,3-3-2 16,1-6-4-16,3-2-8 0,1-3-5 15,8-5-12-15,5-2-17 0,7-4-9 16,5 2-1-16,2 0-5 0,9 0-5 16,4 7-4-16,8 6 0 0,-1 9-4 15,-4 6-6-15,-5 12-12 0,-5 4-54 16,0 4-59-16,-1 3-80 0,-11-3-180 16,-1-4-334-16</inkml:trace>
  <inkml:trace contextRef="#ctx0" brushRef="#br0" timeOffset="15320.393">17201 7148 655 0,'0'0'105'0,"0"0"-33"0,0 0-39 0,0 0 47 15,0 0-62-15,0 0 4 16,0 0-9-16,-54-45-6 0,54 42-7 16,2 1 0-16,5 0-2 0,3 2 0 15,8 0 2-15,2 1 1 0,8 4 3 16,12 1-2-16,15 1-1 0,18 2-1 15,9-2 0-15,4-2 0 0,1-1 3 16,-9-1-3-16,6-3 2 0,0 0 8 16,6 0 7-16,2-1 8 0,1-2-4 15,1 0 12-15,2 3-1 0,-3 0-1 16,0 0-7-16,-1 0-3 0,-5 2 1 16,-4 1-14-16,-8 2-1 15,-10 1-7-15,-9 0-1 0,-7 1-19 16,-9 0-41-16,-10 0-57 0,-6 0-71 15,-9-1-94-15,-7-2-115 0</inkml:trace>
  <inkml:trace contextRef="#ctx0" brushRef="#br0" timeOffset="15882.867">17717 6740 686 0,'0'0'55'0,"0"0"-27"0,0 0 71 15,0 0-66-15,0 0-33 0,-14-8 1 16,0 14-1-16,-7 3-1 0,-15 7-2 16,-15 5 3-16,-15 4 0 0,-7 1 3 15,3-2 8-15,10-5 19 16,7-2 5-16,5-2-8 0,5-2-13 16,4 1-9-16,8-4-1 0,9-2-2 15,7-2-2-15,5-2 0 0,-2 0 1 16,5 2-1-16,1 3-5 0,6 2-6 15,5 4 5-15,7 6 4 0,10 2-1 16,9 10-6-16,11 7-9 0,8 5 4 16,2 0-4-16,-5-7 2 0,-4-5 8 15,-4-9 4-15,1-4 0 0,2-3 4 16,-1-4 9-16,-3-4 12 0,-3-5 9 16,-8-4 7-16,-6-1 2 15,-8-4 15-15,-2-1 2 0,0-4-1 16,-1-4 10-16,-1-6 8 0,-7-10-6 15,-3-14-13-15,-12-11-31 0,-5-5-16 16,-4 1-7-16,-1 8 72 0,5 9-45 16,4 4-25-16,4 10-2 0,4 8-25 15,3 6-24-15,0 4-16 0,0-1-41 16,-4-3-66-16,1 0-69 0,-1 4-223 16</inkml:trace>
  <inkml:trace contextRef="#ctx0" brushRef="#br0" timeOffset="18609.341">5004 6228 1012 0,'0'0'29'0,"0"0"31"0,0 0-4 15,0 0-34-15,0 0 3 0,0 0-19 16,0 0-6-16,-181-71-4 0,132 86-11 16,-17 13-7-16,-3 14 5 0,-4 12 10 15,4 9 4-15,3 6-2 0,0 7 2 16,1 5-2-16,-1 3 0 0,7 1 5 16,4 3 0-16,6 1 3 0,8-2 2 15,9-2 13-15,8-3 4 0,6-5 0 16,13-5-4-16,5 0-12 0,8-3-6 15,10-4-1-15,9-4-43 0,10-8-28 16,9-7-27-16,12-6-50 0,7-7-53 16,-14-11-69-16,-2-8 27 0</inkml:trace>
  <inkml:trace contextRef="#ctx0" brushRef="#br0" timeOffset="19421.923">16489 6136 682 0,'0'0'173'0,"0"0"-136"16,0 0 31-16,0 0-30 0,0 0 22 16,0 0-16-16,360 80-21 0,-274-53-18 15,-7 5-4-15,-1 3-1 0,-3 7-4 16,-5 7-1-16,-3 10 5 0,-6 5 3 15,-4 7 12-15,-7 6 3 0,-5 5 11 16,-10 7 2-16,-10 8 10 0,-12 3 5 16,-13 3-2-16,-8-1 2 0,-16-1-5 15,-11-5-11-15,-12-2-11 0,-9-7-9 16,-11-8-10-16,-8-14-77 0,-10-12-113 16,19-19-183-16,7-14-402 0</inkml:trace>
  <inkml:trace contextRef="#ctx0" brushRef="#br1" timeOffset="80144.219">17949 3401 673 0,'0'0'136'16,"0"0"-110"-16,0 0 6 0,0 0-19 15,0 0 3-15,-15 0 4 0,16 5-6 16,4 2-3-16,0 6-6 0,1 5 0 15,4 12 6-15,1 12 12 0,2 12-4 16,-2 7-7-16,0 1-5 16,-3-3 1-16,-3-9 2 0,-2-2-5 15,-2-5 2-15,-1-9-4 0,0-7-3 16,0-9-8-16,0-1-44 0,-1 1-55 16,-2 2-75-16,-4 1-69 0,1-7-20 15</inkml:trace>
  <inkml:trace contextRef="#ctx0" brushRef="#br1" timeOffset="80331.652">17821 3849 782 0,'0'0'144'0,"0"0"-80"0,0 0-37 16,0 0-27-16,0 0-2 0,0 0 2 16,0 0 2-16,0 0-2 0,74-4 2 15,-48 2-1-15,2 1-1 0,2 0-1 16,1-1-7-16,1 1-33 0,1-1-43 15,-2-2-17-15,11 1-27 0,-8-1-53 16,-4 2-107-16</inkml:trace>
  <inkml:trace contextRef="#ctx0" brushRef="#br1" timeOffset="80916.214">18342 3883 859 0,'0'0'43'0,"0"0"-43"0,0 0-1 16,0 0 1-16,0 0 36 0,0 0-11 16,0 0 5-16,0 0-26 0,6-16 5 15,-4 30 25-15,1 4 8 0,-1 4-6 16,1 2-19-16,-3 2-6 0,1-2-1 15,-1 1-9-15,0-4 4 0,1-4 0 16,0-4-5-16,-1-4 3 16,1-4 19-16,0-3 5 0,2-2 19 15,-2-2 9-15,4-6-10 0,0-6-23 16,2-6-16-16,2-5-5 0,3-9-1 0,2-9 0 16,4-5-1-16,-2 7 1 0,-1 9-3 15,-4 15-4-15,-2 6-2 0,3 3-3 16,-2 1 4-16,2 3 0 0,0 4-4 15,-2 3 4-15,0 6 4 0,0 9 2 16,-1-1 2-16,-1 6 2 0,-1 0 0 16,-2-1 1-16,0-4-1 0,-2-3 5 15,-1-5-7-15,1-4 0 0,-2-4 2 16,1-1 7-16,0-1-4 0,2 0 2 16,4-4 8-16,0-5 2 0,4-2-8 15,3-5-4-15,-1-2-2 0,2 2-3 16,0-2 1-16,-1 2-1 0,0 6-4 15,0 4 0-15,0 4-1 0,0 6 5 16,1 8 7-16,2 6 1 0,-2 8 15 16,1 2 9-16,-1 4-5 15,0-1-13-15,-2-1-9 0,1-2-5 16,-3-1 0-16,2-1-6 0,-3-4-34 16,0-4-65-16,1-2 25 0,-2-7-49 15,3-2-80-15,-2-4-99 0,-3-3-178 16</inkml:trace>
  <inkml:trace contextRef="#ctx0" brushRef="#br1" timeOffset="81105.656">19257 3850 644 0,'0'0'301'0,"0"0"-228"15,0 0-66-15,0 0 9 0,28 114 43 16,-21-64 4-16,0 5-44 0,-5-1-5 15,-2-5-7-15,-3-4-5 0,-3-2-2 16,-4-2-18-16,2-6-70 0,2-8-106 16,-3-6-111-16,7-7-63 0</inkml:trace>
  <inkml:trace contextRef="#ctx0" brushRef="#br1" timeOffset="81340.893">19197 3868 138 0,'0'0'449'0,"0"0"-345"0,0 0-61 16,0 0 34-16,0 0-43 0,0 0-1 15,0 0-22-15,0 0-3 0,245-62-2 16,-197 76 9-16,-9 1-5 0,-14-2-3 16,-12-1 11-16,-3 2 11 0,-3 2-2 15,-7 4-2-15,-5 6 27 0,-11 0 28 16,-14 4 8-16,-14 3-21 0,-15 1-43 15,-4-2-24-15,5-5-39 0,7-9-92 16,21-8-168-16,10-3-407 0</inkml:trace>
  <inkml:trace contextRef="#ctx0" brushRef="#br1" timeOffset="83273.545">20168 3842 672 0,'0'0'202'0,"0"0"-166"0,0 0-31 16,0 0-5-16,0 0 3 0,21 14 39 0,-5-13-2 16,4-1 6-16,5-4-22 15,9-7 6-15,7-8-2 0,9-12-6 16,3-5-4-16,-3-7-3 0,-4-2-6 16,-3 0 9-16,-1-4 9 0,4-4 5 15,-1-4 8-15,2-2-6 0,2-1-7 16,1 1-1-16,4 2-2 0,-3 3-7 15,1 6 2-15,0 5-5 0,-5 3-5 16,-1 3-3-16,-5 3-6 0,-6 6 3 16,-7 7-3-16,-9 6-13 0,-6 6-18 15,-6 1-20-15,2 0-22 0,-3 0-20 16,-1 2-15-16,-5 1-6 0,0-1-61 16,-8-4-39-16,-1 1-34 0,-1 1-64 0</inkml:trace>
  <inkml:trace contextRef="#ctx0" brushRef="#br1" timeOffset="83711.617">21000 2831 613 0,'0'0'105'0,"0"0"-48"0,0 0-13 15,0 0-22-15,0 0 20 0,0 0-9 16,16-6 8-16,-4 1-8 0,2-2 4 15,2-2-1-15,2-1-6 16,0-4-5-16,1-2-8 0,0 1 0 16,-1-1-5-16,-1 2-4 0,-1-1-5 15,-3 1-1-15,-3 1-2 0,-2 2-1 16,-4 2-1-16,-1 2-5 0,-2 1-15 16,-1 3-1-16,0 0 5 0,-1 2 8 15,-2 1 4-15,-1 0 3 0,0 0 0 16,0 4 3-16,3-1 1 0,-3 2 2 15,4-1 5-15,0 3 3 0,5 3 3 16,2 4 5-16,2 2 7 0,3 5-4 16,2 5 6-16,4 0 5 15,0 1-1-15,2 0-10 0,-2 1-1 16,2-1-6-16,-2-1-2 0,3-2 1 16,-3-1 8-16,0-4 5 0,1-2-10 15,-2-3-5-15,1-4-6 0,-1-2-2 16,-1-1-4-16,-2-3 0 0,-3-3-30 15,-1-1-31-15,-3 0-44 0,-2-1-25 16,-3-5-18-16,-2-8-50 0,-5 1-80 16,-1-1-139-16</inkml:trace>
  <inkml:trace contextRef="#ctx0" brushRef="#br1" timeOffset="85180.58">21300 2564 545 0,'0'0'243'16,"0"0"-230"-16,0 0-10 0,0 0 5 15,0 0 24-15,0 0 11 0,8 39-24 16,-4-28-1-16,3-1-12 0,-2 1 3 16,1 2-6-16,-2-4-3 0,0 0 0 15,-3 1 0-15,1-1-6 0,-2 0-14 16,-2 1-5-16,-1-1 8 0,-5 0 15 15,-1 3 2-15,-4 2 2 0,-2 0 2 16,-3 2-2-16,-1 2 15 0,-1-1 11 16,-1 4 4-16,-3 0 3 0,1 1-2 15,-2 3-7-15,-1 1-8 0,1-1 3 16,-1 2 0-16,3-2 4 0,2-2 2 16,1-3-8-16,4-4-5 0,3-2-4 15,4-3-1-15,3-4-4 0,4-4 3 16,0-2-2-16,2-1-1 0,2 0 5 15,0-3 2-15,5-3 13 0,1-2-3 16,2-3-6-16,4-3-2 0,-1-2-2 16,4-1-6-16,0-2-5 0,2-1 0 15,0-1-1-15,3 0 0 0,2 0-1 16,0-1-1-16,1-1-1 16,-1 0 3-16,1 0-1 0,-1 2 0 15,1 0 1-15,-4 0 1 0,-1 2 0 16,-4 2 1-16,-4 3 3 0,-3 0 3 15,0 5 16-15,-3 1-3 0,-4 4 0 16,-2 2-4-16,1 1-2 0,-1 1-8 16,0 0-7-16,0 3-5 0,-1 0-2 15,1 6 3-15,0 0 4 0,-2 3 0 16,2 2 0-16,0 2 1 0,0 0 0 16,0 2-1-16,2 1 1 0,-1 2 0 15,1 3 1-15,1 0 2 0,-3 3 2 16,0 1 2-16,0 7-1 15,0 6 3-15,-1 7-8 0,-4 0 12 16,1-5 1-16,1-5 1 0,-1-10 2 16,4-7-3-16,0-4-6 0,0-4-5 15,0 2-1-15,0 0-2 0,4-1-1 16,-1-1 0-16,1-5-1 0,-1-4-1 16,-1-1 1-16,-1-2-1 0,-1-1-6 15,0 0 8-15,0-2 8 0,-3-5-1 16,-4-5-7-16,0-2-4 0,-4-5-4 15,-2 0 7-15,-4-4-2 0,1-1 0 16,-6-1-1-16,-2 0 3 16,-1 0 1-16,2 1 0 0,0 0 2 15,1 1 0-15,0 2 11 0,3 0 0 16,0 2 6-16,3 2 7 0,2 3-13 16,3 3-3-16,3 3 9 0,2 2 5 15,1 4-5-15,2-1-10 0,-1 1-5 16,3 1-2-16,1 1-2 0,0 0-3 15,0 0 1-15,0 0 0 0,0 0 1 16,0 0-5-16,0-1 3 0,0 1-3 16,0 0 1-16,0 0-2 0,1 0 4 15,1 2-1-15,3 3 1 0,-2 1 3 16,2 2 0-16,1 4 0 0,-1 0 0 16,3 4 3-16,0-1 2 0,-1 0-2 15,1 1-1-15,-1-2 2 0,1 0-2 16,1-2-1-16,-1-2-1 0,0-1 1 15,0-2 1-15,-1-1 0 0,-2-2-1 16,0 0 1-16,-3-3 0 0,1 1-1 16,-3-2-1-16,0 1-12 0,0-1-3 15,0 0-1-15,-3-1 5 0,-2-3-1 16,-3-3-10-16,-3-3-1 0,-2-1 7 16,-2-3 5-16,0-3 5 0,0 0 3 15,-1-2 2-15,0 1-1 0,3 2 0 16,2 2 2-16,-1 1 0 15,4 3 0-15,0 3 0 0,2 1 2 16,1 0 1-16,2 2 0 0,1 0 1 16,2 2-1-16,-2-1-1 0,2 2-2 15,0 0-1-15,0 1 0 0,2 0-8 16,0-1 0-16,4 1 1 0,2 0 4 16,4 0 2-16,4 0 1 0,2 0 0 15,4-1 1-15,0-3 0 0,2 0 0 16,4-2 1-16,0-3-1 0,1-2 1 15,-2-2 2-15,-1 0-1 16,0-1 0-16,-5-1 0 0,2 0-1 16,-4 1 1-16,-1-1-1 0,-3 0 9 15,0 2-5-15,-5 1-1 0,0 3-1 16,-5 3-1-16,-2 2 2 0,-3 3-4 16,0 1 0-16,0 0-2 0,0 0-2 15,-3 0 1-15,0 3-1 0,-1 1 3 16,-2 3 1-16,-3 3 0 0,-1 2 0 15,2 4 0-15,-3 3 1 0,3 5 4 16,0 8-3-16,0 12 5 16,1 5 1-16,-1 1-5 0,3-13 5 15,2-10 0-15,1-11-2 0,2-4-2 16,0 0-2-16,0-1 11 0,0 1-8 16,2-3-1-16,1-2-4 0,0-2 2 15,-1-2-4-15,-2-2-16 0,0-1-57 16,-4-4-63-16,-2-1-139 0,-5-4-267 0</inkml:trace>
  <inkml:trace contextRef="#ctx0" brushRef="#br1" timeOffset="87542.236">4539 8447 783 0,'0'0'47'0,"0"0"-26"15,0 0 63-15,0 0-42 0,0 0-3 16,0 0 3-16,-52-62-14 0,50 59-12 16,1 0-16-16,1 3-2 0,0 4-18 15,7 8-14-15,7 17 27 0,7 18 7 16,6 20-2-16,-1 2 2 0,-3-11 4 15,-5-21-4-15,-6-21-23 0,-1-12 23 16,2-5 0-16,4-9 5 0,13-20 42 16,12-27-11-16,11-31 4 0,4-17-9 15,-4-7-14-15,-5 4 0 0,-11 13-3 16,-4 4-9-16,-2 8 1 0,-1 12-6 16,-3 11-15-16,1 12-33 0,-5 12-56 15,-9 12-127-15,-6 7-239 16</inkml:trace>
  <inkml:trace contextRef="#ctx0" brushRef="#br2" timeOffset="166407.466">12527 9743 436 0,'0'0'10'16,"0"0"9"-16,0 0 4 0,0 0 0 15,0 0-13-15,0 0-6 0,-112-78 8 0,92 70-7 16,1 2-5-16,0 5 13 0,1 1 0 16,-3 7-3-16,0 5-1 0,-1 4-4 15,-3 6-2-15,-1 5 0 0,-2 11 0 16,-2 15 3-16,0 15 2 15,4 8 5-15,11 1 12 0,10-4 14 16,10-6 3-16,11-6-2 0,9 0-12 16,11-4-15-16,8-8-7 0,7-9-4 0,8-6-2 15,4-14-5-15,3-7-6 0,2-11-1 16,0-8 3-16,0-7 9 0,0-10 9 16,2-6 5-1,-2-4 12-15,-4-9 16 0,-4-5 27 0,-7-6 6 0,-4-5-9 16,-4-1-26-16,-4-3-2 0,-1 0 8 15,-9-2-20-15,-12 1-26 0,-18 1-1 16,-16 1 1-16,-12 4 82 0,-9 4-34 16,-5 5-32-16,-7 3-13 0,-6 7-3 15,-7 7-11-15,-10 7-15 0,-4 11-37 16,-4 13-41-16,0 16-44 0,3 18-25 16,1 15-25-16,19-7-42 0,11-2-57 15</inkml:trace>
  <inkml:trace contextRef="#ctx0" brushRef="#br2" timeOffset="168844.909">24465 1564 489 0,'-5'-4'64'0,"0"1"-53"0,-1-1 33 15,3 0-44-15,0 1-7 0,-1 0 7 16,-3 2 125-16,2-2-50 0,0 3-48 16,0-1-13-16,1 1-14 0,0 3-4 15,0 0 2-15,4 3 0 0,-2-1 0 16,2-1-2-16,0 0 2 0,2-1 2 15,4 0 0-15,0-1 1 0,1 0 0 16,1-1-1-16,1-1 1 0,-1 0 0 16,3 0 2-16,-2-2 0 0,-1-1 5 15,2-3-1-15,-2-2 5 0,-2-2 4 16,2-1 3-16,-5-1-2 0,2 1-3 16,-5 1 2-16,0-1 0 0,0 4 1 15,-3 2-1-15,-2 1-2 0,-3 3-14 16,-3 1-1-16,0 3-3 0,-3 4 2 15,1 2 1-15,-4 2-2 0,4 0 1 16,2-1 0-16,2-1 2 0,4-3-2 16,5 0 1-16,0-2-4 0,0-1-2 15,3 0 3-15,2-2 4 0,4-1 2 16,-1 0 1-16,5-3 0 0,-1-1 1 16,1-4 0-16,1-2 1 0,-1 0 0 15,-2-2-1-15,0 0 6 0,0 0 4 16,-6 0 2-16,1 1-1 0,-3 0-2 15,-3 4-4-15,0 1-3 0,-3 5-6 16,-3 1 0-16,-4 4-10 0,-4 7 2 16,-2 6 6-16,0 3 1 15,-4 3 0-15,1-1 1 0,3-1-1 16,4-5 0-16,7-3-3 0,0-3 0 16,5-1-13-16,0-2-7 0,3-2 11 15,1-1 6-15,-1-3 7 0,4-1 6 16,-2 0 8-16,2-2 5 0,-1-4 4 15,0-1 3-15,0-4 1 0,-1 1 1 16,0-3-4-16,-2 1-11 0,0-2-2 16,-1 2-2-16,-2 1-2 0,0 4 2 15,0 1 0-15,-2 3 2 0,1 0 0 16,-1 2-2-16,-1 0-2 0,3 1-7 16,-2 0 0-16,1 0-4 0,-1 2 2 15,2-2-3-15,0 2 4 0,0-2 1 16,0 0 1-16,0 0 3 0,2 0 2 15,-1 0 3-15,1-2-6 0,1 0-3 16,0-1-39-16,-1 3-94 0,1 0-143 16,-3 1-287-16</inkml:trace>
  <inkml:trace contextRef="#ctx0" brushRef="#br2" timeOffset="178737.613">24473 1560 334 0,'0'0'0'16,"0"0"-58"-16,0 0 37 0,0 0 21 15,0 0 3-15,0 0 0 0,0 0 0 16,31-52 0-16,-26 47-4 0,3 1 2 16,-3 1-2-16,-2 1-1 0,0 2-8 15,0 0 4-15,-3 0-5 0,0 5 2 16,0 2 9-16,0 1 7 0,-4 2-4 31,-1 1 2-31,2-1 2 0,-1 0-2 16,-2-3 13-16,4-3 3 0,-1-3 25 15,3-1 26-15,0 0-6 0,0-1-15 16,0-3-20-16,3-5-17 0,2-3-12 16,3-5 7-16,3-1 7 0,3-4 4 15,-4 1-3-15,4 2 3 0,-4 2-9 16,-4 5-1-16,-1 3-2 0,-1 4 6 15,-4 2 14-15,0 1-4 0,-1 2-2 16,-5 0-3-16,-1 0 5 0,-4 2 5 16,0-1 9-16,3 1-9 0,0 0-27 15,3-2-2-15,5 7-101 0,5-1-145 16,3-1-104-16</inkml:trace>
  <inkml:trace contextRef="#ctx0" brushRef="#br2" timeOffset="-213820.831">18739 6079 720 0,'0'0'72'0,"0"0"-45"15,0 0 19-15,0 0-21 0,0 0-1 16,0 0 28-16,0 0 8 0,0 0-20 16,2-4-24-16,-8 7-2 0,-3 1-8 15,-6 4-4-15,-5 2-2 0,-7 4-1 16,-12 7-3-16,-13 3-5 0,-15 8 2 15,-5-1 5-15,4 0 1 0,8-5 1 16,10-5 1-16,4-1 1 0,7-6 3 16,9-3 6-16,7-4 8 15,8-3 0-15,0 0 1 0,0-1-9 16,-2 1-11-16,2-1-5 0,2 0-27 16,1-2-24-16,4-1-21 0,2 1-16 15,2-1-8-15,2 0-2 0,2 0-15 16,0 0-50-16,0-2-98 0</inkml:trace>
  <inkml:trace contextRef="#ctx0" brushRef="#br2" timeOffset="-213335.388">18016 6186 356 0,'0'0'94'0,"0"0"-42"0,0 0 42 15,0 0-38-15,0 0 2 0,0 0 4 16,-96 61-19-16,79-46-17 0,2 2-4 16,0 0 2-16,0 0-3 0,1-1 6 15,1 0-2-15,2-4-1 0,1 0-2 16,3-2 1-16,2-2 0 15,1-3-1-15,2-2-2 0,2-1-11 16,0 1-2-16,1-1-7 0,4 4 0 16,5 0 1-16,7 2 3 0,3 1-3 15,11 3 1-15,14 6-2 0,7 1-3 16,4 3-18-16,-5-4-35 0,-8-4-3 16,-7-5 19-16,-7-3-6 0,-9-2 7 15,-5-4 32-15,-5 0 7 0,-1-3 32 16,2-2 33-16,-2-2 35 0,-3-2 13 15,-6-3 8-15,0-2-22 0,-8-4-20 16,-3-1-21-16,-6-3-14 0,-3 0-11 16,-2-4-7-16,-3 0-10 0,-4 1-8 15,3-3-8-15,-1 0-1 0,0-1-9 16,5 3-14-16,1-1-14 0,3 5-18 16,4 4-15-16,2 7-33 0,6 4-58 15,1 4-113-15,2 3-224 0</inkml:trace>
  <inkml:trace contextRef="#ctx0" brushRef="#br2" timeOffset="-199759.7">17470 9860 222 0,'0'0'27'0,"0"0"-20"0,0 0 13 15,0 0-15 1,0 0-1-16,0 0 15 0,0-1 4 0,1 0-20 0,-1-1-3 0,0 0-18 15,0 0-14-15,0 1 12 16,-1 1 8-16,-2-1-13 0,1 1-25 16,0 1-16-16,-2 1 7 0,-1 1 17 15</inkml:trace>
  <inkml:trace contextRef="#ctx0" brushRef="#br2" timeOffset="-199190.68">17470 9860 20 0,'-38'8'66'0,"38"-8"-28"16,0 0 35-16,0 0 22 0,0 0-7 15,0 0-3-15,0 0-8 0,0 0 0 16,0 0-3-16,8-10 0 0,-7 8 1 16,-1-1-10-16,1-1 2 15,-1 1-12-15,1 1-6 0,-1 0-5 16,0 1-9-16,0 0-7 0,0 1-17 16,0 0-11-16,-2 2 0 0,-1 3-2 15,0 3 2-15,-2 4 0 0,0 4 0 16,-1 6 0-16,-1 4-2 0,2 8 2 15,1-2 0-15,3-1 0 0,1-1 1 32,1-7 0-32,3 0-1 0,4-2 4 15,2-3 0-15,3-2-2 0,3-2-2 16,-1-1-1-16,5-3-3 0,1-2 3 16,2-3 1-16,1-5 0 0,2-2-1 15,1-8 1-15,0-4 1 0,0-4 2 16,-3-4 0-16,-2-3 6 0,-4-2 2 15,-1-2 11-15,-6 2 9 0,-3 2-9 16,-2 3 0-16,-3 4-7 0,-1 5-1 16,-2 4 1-16,0 4 4 0,-2 1-5 15,-1 4-14-15,0 0 0 0,-1 4-7 16,2 3-1-16,1 1 5 0,1 1 0 16,4 2 1-16,4-1-1 0,4-1-1 15,5-3 4-15,5-3 1 0,4-3-1 16,7-3-1-16,7-8 1 0,6-5 4 15,-5-2-1-15,-10 1 13 0,-10 0 11 16,-6 2 18-16,1-4 9 0,0-4 11 16,-3-2-7-16,-4-1-7 0,-6 0-19 15,-3 1-10-15,-6 3-22 0,-8 0-1 16,-2 4-23-16,-8 1-15 0,-3 4-17 16,-6 2-29-16,1 5-32 0,3 1-23 15,3 3-9-15,8 1 3 0,3 0-25 16,9 0-25-16,4-1-100 0</inkml:trace>
  <inkml:trace contextRef="#ctx0" brushRef="#br2" timeOffset="-198876.936">18225 9718 772 0,'0'0'221'0,"0"0"-80"0,0 0-106 15,-3 33 26-15,1-20 9 0,-2 2-9 16,-1 2-36-16,2-2 17 0,-1 1-22 15,2-1-14-15,2-1-5 0,0-2 3 16,6-1 0-16,2-3-2 0,6-1 4 16,0-4-6-16,6-1 0 15,1-3 1-15,1-5 2 0,0-5 5 16,0-2 5-16,-1-1 1 0,-7-2-5 16,-3-1 16-16,-3 0 7 0,-5 0 3 15,-3 1-1-15,-6 1-14 0,-8-1-10 16,-2 1-7-16,-6 1-3 0,-4 0-1 15,-2 1-8-15,-2 3-6 0,-2 1-7 16,2 3-6-16,1 1-14 0,2 2-22 16,6 2-8-16,4 1-27 0,5 0-37 15,4 0-48-15,8 3-91 0,1 0-94 16</inkml:trace>
  <inkml:trace contextRef="#ctx0" brushRef="#br2" timeOffset="-198548.816">18362 9653 730 0,'0'0'212'15,"0"0"-110"-15,0 0-9 16,0 0 4-16,0 0 8 0,0 0-22 16,0 0-28-16,71 95-15 0,-69-82-14 15,-1-2-9-15,0-1-4 0,-1-1 5 16,1-4-5-16,-1-1-5 0,2-4-1 16,-1 0 5-16,2-4 1 0,2-6-2 15,3-4 14-15,5-3-14 0,0-5-10 16,4-2-1-16,1 0 1 0,3 1 6 15,0 1-1-15,0 6-5 0,1 3-1 16,-2 6-2-16,-4 6 2 0,1 2 2 16,-1 7 4-16,0 4-2 15,-1 1-4-15,0 3-1 0,-2 0-1 16,1 0-2-16,-1-1-11 0,-1-3-58 16,1-3 29-16,-4-2-35 0,-1-3-21 15,0-3 4-15,0-2 5 0,-2-5-19 16,1-5-36-16,2-14-88 0,-3 2-81 15,-2-1-92-15</inkml:trace>
  <inkml:trace contextRef="#ctx0" brushRef="#br2" timeOffset="-198388.724">18749 9001 659 0,'0'0'236'0,"0"0"-27"0,0 0-148 15,0 0-3-15,0 0-24 0,0 0 19 16,29 83-13-16,-19-28 3 0,1 14-19 15,-1 9-3-15,-1 0-11 0,-2-6-10 16,-1-8-3-16,2-4-43 0,0-6-64 16,2-5-93-16,1-7-92 0,-2-14-53 15,-2-6-95-15</inkml:trace>
  <inkml:trace contextRef="#ctx0" brushRef="#br2" timeOffset="-198201.942">18758 9575 1138 0,'0'0'208'0,"0"0"-150"0,0 0-39 15,0 0-2-15,0 0-4 0,0 0-7 16,0 0-6-16,0 0-20 0,316-114-27 16,-268 104-56-16,3 1-87 0,1 1-89 15,-9 3-120-15</inkml:trace>
  <inkml:trace contextRef="#ctx0" brushRef="#br2" timeOffset="-197436.266">19650 9397 1057 0,'0'0'177'16,"0"0"-138"-16,0 0 0 0,0 0-32 16,0 0 10-16,0 0-14 0,3 18 7 15,1-2 3-15,-1 3 1 16,0 5 4-16,3-2-2 0,-4 1-4 15,1-2-9-15,-1-1 0 0,1-4-3 16,-2-2 0-16,1-2 0 0,-2-4 3 16,0-3 0-16,0-2 14 0,0-3 21 15,0 0 15-15,0-3-3 0,-2-5-12 16,2-5-4-16,0-2-7 0,0-5-9 16,0-3-6-16,0-3-7 0,4-2-5 15,2-1 0-15,1 2 0 0,1 1-1 16,0 3 1-16,1 2 1 0,1-1 1 15,0 3-2-15,-1 0-1 0,1 2 0 16,-2 3 1-16,-2 0-4 0,-1 2 4 16,-2 4 1-16,-1 2-1 0,-1 1 0 15,-1 3 1-15,0 1 0 0,-1 1-1 16,-4 1-2-16,-1 3-2 0,-3 4 1 16,-1 3 1-16,-3 5 1 0,-1 4 1 15,-2 3 0-15,0 8 2 0,-5 9-1 16,1 7-1-16,4 3 0 0,0-3 1 15,7-5 1-15,4-7 1 0,0-2-2 16,5-3-1-16,0-6 0 16,2-5 0-16,3-2 0 0,1 1 2 15,5 2-2-15,5-1-1 0,3-1 1 16,5-4-3-16,1-4-2 0,5-4-10 16,1-2-11-16,-1-4-27 0,7-3-48 15,-10-4-29-15,4-3-31 0,-1-3-17 16,-5-2-41-16,10-10-34 0,-9 2-66 15</inkml:trace>
  <inkml:trace contextRef="#ctx0" brushRef="#br2" timeOffset="-196762.233">20063 9367 743 0,'0'0'345'0,"0"0"-174"0,0 0-145 16,0 0-15-16,-26-10-9 0,22 10 3 15,1 6-4-15,-1 3 17 0,3 6-2 16,1 5 4-16,0 5-4 0,5 7 5 16,0-2 2-16,4 1-6 0,0-2-10 15,1-5-3-15,1 1-3 16,0-4-1-16,-2-3 3 0,1-2-2 16,-1-5 2-16,-4-2 12 0,0-5 15 15,-1-3 10-15,-1-1 15 0,1-5 5 16,-1-6-11-16,-1-6 2 0,2-4 5 15,0-5-24-15,2-8-16 0,3-7-7 16,1-6-2-16,2-2-7 0,3 10-7 16,-3 11-16-16,1 9-10 0,-2 3-12 15,2-3-24-15,5-2-24 0,5-1-24 16,2 1-19-16,-1 3-23 0,3 4-17 16,1 3-24-16,2 4 5 15,0 5 3-15,-2 2 10 0,1 1 44 16,-4 4 121-16,-2 0 17 0,-5 1 128 15,-4 0 55-15,-4 1 2 0,-7-1-51 16,-3 1-18-16,-6 1 4 0,-5 0-7 16,-2 2-3-16,-6 0-8 0,0-1-12 15,-6 1-13-15,3 1-18 0,-3 2-17 16,4 1-20-16,0 1-10 0,4 3-4 16,-1 1 0-16,6 0-3 0,-1 1 1 15,5 0-2-15,5-1-1 0,3-2-1 16,5-2-2-16,5-1 0 0,4-3-1 15,2-2-1-15,1-2 2 0,2-3 0 16,0-4 1-16,0 0 4 0,0-6-3 16,-2-3 1-16,-3-3 2 0,2-3-1 15,-6-2 4-15,-4-1 13 0,-1-1 6 16,-2 2-1-16,-2 1-7 0,-1 3-6 16,0 3-4-16,-2 3-1 0,-2 4 1 15,0 1-1-15,2 2-1 0,-3 1-7 16,2 3-3-16,0 2 1 0,-1 1-1 15,1 0-34-15,3-1-63 0,2 0-78 16,11-3-96-16,1-1-139 0,0-2-238 16</inkml:trace>
  <inkml:trace contextRef="#ctx0" brushRef="#br2" timeOffset="-196496.628">20901 9183 671 0,'0'0'359'0,"0"0"-220"15,-30-14-96-15,13 9 14 0,0 2-31 16,-5-1-2-16,1 3 7 0,2-1 23 16,2 2-22-16,4 0-6 0,4 0 2 15,6 0 11-15,3 4-4 0,3 2-8 16,8 5-14-16,2 4-4 0,7 4-2 16,-1 4-1-16,5 3 11 0,-4 2 1 15,-1 1-8-15,-2 0-6 0,-4 0-4 16,-4-2 0-16,-4-1-2 15,-3-5-3-15,-2-4-4 0,-3-5-23 16,-2-4-36-16,-4-6-53 0,1-3-48 16,-4-18-53-16,2-1-107 0,2-4-133 15</inkml:trace>
  <inkml:trace contextRef="#ctx0" brushRef="#br2" timeOffset="-196168.51">20986 8791 833 0,'0'0'417'0,"0"0"-263"0,0 0-113 16,0 0-17-16,0 0-16 16,0 0 7-16,0 0 17 0,0 0 33 15,30 201-15-15,-32-139-17 0,0-5-16 16,2-7-5-16,0-6-8 0,4-5 0 16,2-3 0-16,0-8 1 0,-1-5 3 15,0-8-2-15,-2-3-2 0,2 0-1 16,1-2-2-16,2-3 2 0,1-6 0 15,2-2 0-15,2-9-1 0,0-4 4 16,4-7-1-16,-1-3 2 0,-1 0 8 16,2-1 1-16,0 2-6 0,0 5-3 15,-3 3 7-15,-2 6 6 0,0 4 3 16,-3 5 0-16,-2 0-9 0,2 6-9 16,-3 4-1-16,1 4-2 0,1 0-2 15,3 1-2-15,0 0-29 0,0 0-55 16,5 0-52-16,0 0-40 0,4 2-35 15,12 11-43-15,-5-8-60 0,-2 1-87 16</inkml:trace>
  <inkml:trace contextRef="#ctx0" brushRef="#br2" timeOffset="-195527.948">22006 8971 616 0,'0'0'227'16,"0"0"-88"-16,0 0-44 0,13-24 1 15,-8 19-12-15,-2 1 1 0,0 1-4 16,-1 0-13-16,-1 1-19 0,2 0-13 16,-3 2-15-16,1-2-8 0,1 2-8 15,-2 0-4-15,0 0 0 16,0 0 0-16,2 0-1 0,-2 0 1 16,0 0 1-16,0 0 0 0,0 0 0 15,0 0 1-15,0 0 0 0,0 0-2 16,-2 0 3-16,2 0-3 0,-2 2 1 15,1-1-2-15,-3 1 1 0,2 0-1 16,-4 2 0-16,-1 1-3 0,-3 2 0 16,-3 1-5-16,-2 2 1 0,-2 4-1 15,-1 2 2-15,1 4 1 0,0 5 0 16,1 9 3-16,5 9 1 0,3 8 2 16,8-2-1-16,5-12 5 0,6-12-2 15,0-13-1-15,4-4-2 0,5 0-12 16,10-3-2-16,14-5-38 0,7-8-40 15,1-10-27-15,-4-6-26 0,-6-3-92 16,-17 7-112-16,-4 2-70 0</inkml:trace>
  <inkml:trace contextRef="#ctx0" brushRef="#br2" timeOffset="-195309.218">22256 8546 678 0,'0'0'290'0,"0"0"-181"15,0 0-57-15,0 0 14 0,0 0-30 16,0 0 6-16,-111 41-6 16,102-17-2-16,0 12-18 0,5 15-5 15,8 15-5-15,8 8-3 0,7-4 2 16,5-5-3-16,-2-9-2 0,6-2-14 16,-1-5-33-16,0-7-63 0,3-6-28 15,-2-7-59-15,-7-10-71 0,-2-6-124 16</inkml:trace>
  <inkml:trace contextRef="#ctx0" brushRef="#br2" timeOffset="-194775.335">22447 8858 607 0,'0'0'311'0,"0"0"-193"15,0 0-48-15,0 0-20 0,0 0-35 16,0 0-15-16,0 0 0 0,0 0 5 15,6 17 10-15,6 5 19 0,5 2-2 16,3 1-3-16,1-2-11 0,4 0-6 16,4-2-6-16,-3-1-6 0,1-3 10 15,-3-3 7-15,-3-2 4 0,-1-4 3 16,-4-3-4-16,-4-4-10 0,-2-1 1 16,-2-5 8-16,-2-5 1 0,-3-4 0 15,-3-4-4-15,0-3-12 16,-3 0-4-16,-1-2 0 0,-1-1-5 15,2 2-2-15,0 2 3 0,1 2 4 16,2 3 0-16,-2 4 3 0,2 3 5 16,0 2 4-16,4 3 3 0,2 1-13 15,3 0-2-15,2 2 1 0,4 0 1 16,5 0 5-16,2 0 4 0,2 0 0 16,0 0 2-16,4-2-4 0,-3-2 0 15,-1-1-5-15,-2-2-3 0,-3 2-1 16,-3-4-4-16,-5 1 0 0,-3-1 3 15,-2-2-1-15,-3 0 0 0,-3-2 2 16,-6 0-3-16,-2-1-8 0,-1 4 1 16,-4 2 2-16,0 3-1 0,2 3 2 15,-3 2 3-15,3 7 4 0,3 2 6 16,2 4 10-16,3 3 5 0,3 3 11 16,3 2 12-16,6 1 8 0,2-1-11 15,5-2-19-15,0-1-13 0,3-2-9 16,0-2-8-16,0-2-36 0,-3 1-49 15,4-2-44-15,-1-2-50 0,6 1-65 16,-6-2-122-16,0-3-170 0</inkml:trace>
  <inkml:trace contextRef="#ctx0" brushRef="#br2" timeOffset="-194462.956">23820 8109 930 0,'0'0'169'0,"0"0"-129"15,0-3-40-15,0 5-5 0,3 8-24 16,0 7 29-16,2 12 20 0,2 15 34 15,2 14 16-15,0 4-7 0,-1-1-14 16,-3-5-8-16,2-9-13 0,-1 0-17 16,0-4-4-16,0-2-7 0,2-6-25 15,-1-7-29-15,0-6-44 16,-2-6 64-16,-2-4-51 0,2 2-48 0,-5-3-65 16,2-3-64-16,-2-5-125 15</inkml:trace>
  <inkml:trace contextRef="#ctx0" brushRef="#br2" timeOffset="-194009.869">23678 8439 853 0,'0'0'207'16,"0"0"-115"-16,0 0-65 0,0 0-27 16,0 0-6-16,0 0-5 0,0 0 11 15,0 0 7-15,264-27 12 0,-210 23-12 16,-6 0-4-16,0 0 1 15,-1 0-2-15,-4-2-2 0,-5-1 0 16,-8 2-5-16,-8 0-8 0,-5 2 8 16,-7 1 5-16,-2 1 6 0,1-1 14 15,-4 2 8-15,-2 0 2 0,-3 0 8 16,-5 3-10-16,-5 1-6 0,-3 5 0 16,-4 2 0-16,-1 3-5 0,-4 2-6 15,3 3-6-15,1 3-1 0,3 0 0 16,5 1 0-16,2-2 1 0,5 0 0 15,3-3-1-15,8 0 2 0,3-3 0 16,6-2-5-16,5-3 3 0,1-2-4 16,2-2 3-16,2-2 2 0,1-4 9 15,-4 0 0-15,-5-5 3 0,0-2 3 16,-6-2 17-16,-4-1 12 0,-3-2 7 16,-6-2-12-16,-3-2-18 0,-9 0-9 15,-1 0-11-15,-7 1-6 0,-3 3-2 16,-2-1 1-16,3 4-2 0,-2 0-6 15,5 1-6-15,2 2-17 0,2 1-15 16,5 1-20-16,3-1-24 0,1 3-34 16,6 0-56-16,3 0-90 0,0 2-187 15</inkml:trace>
  <inkml:trace contextRef="#ctx0" brushRef="#br2" timeOffset="-192513.081">24956 7759 851 0,'0'0'49'15,"2"0"-4"-15,-2 0-45 0,0 4-14 16,4 0-12-16,0 7 26 0,0 3 13 16,4 4 17-16,-1 4 0 0,-1 4 6 15,5 8 7-15,3 8 2 16,5 10-2-16,0 4-9 0,0-1-11 16,-2-2-17-16,-4-7 7 0,0-2 7 15,-4-2-2-15,-2-3-4 0,-1-4-3 16,-1-6-8-16,-1-8-3 0,1-3-1 15,-2-2-25-15,0 2 22 0,-1 0-16 16,-2 0-26-16,3-4-23 0,-3-3-29 16,0-5-75-16,-3-4-79 0,1-2-107 0</inkml:trace>
  <inkml:trace contextRef="#ctx0" brushRef="#br2" timeOffset="-192341.174">25318 8270 1150 0,'0'0'68'16,"0"0"-12"-16,0 0-45 0,0 0-7 15,0 0-3-15,0 0 0 0,0 0 5 16,0 0-6-16,71 101-10 0,-65-92-59 16,-4 1-71-16,-1-1-102 0,-1-2-134 15</inkml:trace>
  <inkml:trace contextRef="#ctx0" brushRef="#br2" timeOffset="-192184.966">25266 8133 1390 0,'0'0'29'0,"0"0"23"16,0 0-52-16,0 0-16 0,0 0-32 15,0 0 4-15,0 0 11 0,0 0-100 16,-95-38-118-16,90 38-122 0,-1 0-176 15</inkml:trace>
  <inkml:trace contextRef="#ctx0" brushRef="#br2" timeOffset="-191603.575">25495 8177 938 0,'0'0'71'16,"0"0"-71"-16,0 0-17 0,0 0-20 16,0 0 37-16,0 0 6 0,0 0 57 15,0 0 0-15,79 118-35 0,-66-108 6 16,-1-3 3-16,1-1-26 0,-2-3-9 16,0-2 4-16,0-1-3 0,0-5-3 15,-3-5-6-15,3-2-9 0,0-2-5 16,-3-6 11-16,3-1-10 0,-4-2 6 15,-1-5 8-15,-3-3 5 16,0 2 3-16,-1-1 8 0,-2 2 5 16,0 4-3-16,0 5-2 0,0 5 2 15,0 4-6-15,0 6 7 0,0 4-2 16,2 2-9-16,-1 6 3 0,3 3-1 16,1 6-2-16,3 1 12 0,0 1 0 15,6 1-4-15,-1-4-4 0,4-1-3 16,1-2-1-16,2-2-2 0,-1-3 0 15,2-3 2-15,-1-3 0 0,2-2 1 16,-4-2 1-16,2-3-3 0,-4-3-2 16,-2-2-4-16,-4-2-2 0,-2-3 3 15,-1-3 3-15,-6-1 9 0,-1 0-2 16,-1 1 1-16,-4 4-2 0,-2 4-3 16,1 6 2-16,-1 4 5 0,-1 2 8 15,2 7 11-15,0 7 9 0,1 2-1 16,2 4-3-16,1 0-3 0,2 1-5 15,5-3-10-15,3-2-12 0,6-1-4 16,2-3-11-16,8-3-9 16,3-2-28-16,1-1-46 0,8-3-54 15,-5-2-42-15,0-2-28 0,14 0 5 16,-14-1-42-16,-1 0-47 0</inkml:trace>
  <inkml:trace contextRef="#ctx0" brushRef="#br2" timeOffset="-191119.223">26813 7416 851 0,'0'0'137'0,"0"-2"-28"16,0 2-31-16,0 0-24 0,1 2-21 15,4 3 10-15,3 4 12 0,4 4 2 16,5 7 8-16,3 4 12 0,3 4-4 16,2 6-5-16,5 6-18 0,1 9-12 15,-1 6-7-15,-2-2-9 0,-9-5-10 16,-8-10-8-16,-9-10-4 0,1-8-4 15,-3-5-11-15,-1-3-27 0,-3 1-36 16,-2 1-45-16,1-1-53 0,-4-2-27 16,0-3-22-16,-3-5-58 15,0-3-73-15</inkml:trace>
  <inkml:trace contextRef="#ctx0" brushRef="#br2" timeOffset="-190556.691">26812 7496 472 0,'0'0'161'0,"0"0"-88"16,0 0-41-16,0 0-32 0,0 0-1 16,0 0-20-16,40-41 14 0,-37 33-6 15,-2 2-14-15,0 1-4 0,-1 0 19 16,0 3 12-16,-1 0 7 0,-1 1-6 15,0 0 3-15,-1 1 6 0,2 0 2 16,-1 1 15-16,0 0 3 0,1 0 0 16,0 0 0-16,1 0 1 0,0-1 2 15,0 0 2-15,0 0-2 0,0 0 2 16,0 1-8-16,1-1-1 0,-1 0-5 16,1 0 1-16,-1 1-2 0,2 0 0 15,-1-1-3-15,-1 0-1 0,0 2 0 16,0-1 2-16,0 1 0 0,0 2-4 15,0 1-4-15,-3 4-2 0,1 3-1 16,-2 3 4-16,-1 3 6 0,-1 5-3 16,1-1 6-16,-1 3 1 15,-2-3-3-15,3 0-3 0,-2-4-6 16,2-1-8-16,-2-5-1 0,2-1-5 16,0-2-16-16,0-1-19 0,-2-1-28 15,3 0-33-15,-1-1-53 0,0 1-74 16,0-2-102-16</inkml:trace>
  <inkml:trace contextRef="#ctx0" brushRef="#br2" timeOffset="-190272.766">26838 8114 961 0,'0'0'171'16,"0"0"-79"-16,0 0 5 0,0 0-49 31,82-85-15-31,-34 51-5 0,13-5 17 15,7 1-5-15,0 8-19 0,-3 6-14 16,-10 10-7-16,-4 3-6 0,-10 2-35 16,-10 6-83-16,-12 1-130 0,-8 1-212 15</inkml:trace>
  <inkml:trace contextRef="#ctx0" brushRef="#br2" timeOffset="-177377.882">19447 1701 722 0,'0'0'7'0,"0"0"-3"16,-7-6 24-16,7 4-20 0,0 0 3 16,4 0-11-16,3-1-1 15,-2 0 1-15,3-1-2 0,-2 1 2 16,5-2-1-16,-3 2 0 0,5-2-3 15,1 0 2-15,0 0-3 0,5 0 1 16,-1-1-3-16,4 0 2 0,3 0 5 16,2-1 0-16,1 0 1 0,9-1-1 15,7-1 3-15,10-2-1 0,5 0 3 16,-2-3 0-16,2 1-1 0,-5-2-2 16,3-3-2-16,3-2 5 0,4-4-2 15,4-2 7-15,-1-4-3 16,7-5 11-16,1-3-1 0,2-3 1 15,-2-3-3-15,0 4 1 0,-2-4 4 16,2-1-7-16,-2 1 1 0,2-3-14 16,0-1 5-16,-2-2 1 0,-2-1-3 15,-3-3-3-15,-2 1 2 0,-1 4 0 16,0 3-2-16,3 3-4 0,1 3-8 16,-1 2 3-16,2 4-7 0,-4 3 13 15,-1 6 3-15,-3 6 0 0,-4 4-1 16,0 5-2-16,-2 7 2 0,-1 1-3 15,-4 2 2-15,-1 8 1 0,-1 0-2 16,-1 7 3-16,0 2 0 16,0 1 0-16,1 7 3 0,1-2 9 15,1 7 0-15,1 1-4 0,3-1-6 16,-2 5 1-16,2 0 3 0,-1 3 1 16,-1 1 5-16,0-2 0 0,2 3 3 15,-3-2 1-15,3-1 5 0,-1-2-3 16,3 0-5-16,-2-2-7 0,0 1-1 15,-1-1-2-15,-3 0 5 0,-1-3-7 16,-4 1 8-16,-2-3-1 0,-4 0 5 16,-2-1 4-16,-3-1 4 0,-7-2-7 15,-6-6-3-15,-3-2-2 0,-3-5 0 16,3 2-3-16,0 1-1 0,3 1-3 16,-2-3 0-16,-2-2 0 0,-2 0 0 15,-2-3-2-15,-2-3 4 0,-4 0-2 16,-1-1 1-16,2-3 2 0,-6 0 1 15,2 0 2-15,-2 0 0 0,-3-3-2 16,2-1-2-16,-2-1-4 0,0-2-25 16,-5-2-36-16,0 1-38 0,-7-2-71 15,-15-2-73-15,6 0-80 0</inkml:trace>
  <inkml:trace contextRef="#ctx0" brushRef="#br2" timeOffset="-176627.297">23920 1172 527 0,'-2'0'206'0,"2"0"-160"16,-2 0 26-16,2 0-47 0,-4 0-12 16,4 3 0-16,0 2-12 0,-3 4 4 15,1 3 8-15,-1 4 15 0,-2 2-11 16,2 3-9-16,-2 3 1 0,-4-1-4 15,4 3 3-15,-3 0 3 0,0 0-2 16,0-4 0-16,2-2-3 0,1-4-4 16,1-3-2-16,2-3 0 15,0-2 0-15,1-3-1 0,1-2-2 16,0-1-5-16,0-2-8 0,0 0-8 16,3-4-1-16,0-3-7 0,0-3-11 15,4-7-25-15,0-5-13 0,-2-4 25 16,0-10 24-16,-2-8 22 0,-1-5 10 15,-1 5 10-15,-1 11 11 0,0 10 13 16,2 9 14-16,-2-1 8 0,0 0 5 16,3-1 7-16,-3 6-8 0,2 2-9 15,-2 1-6-15,0 3-7 0,0 2-17 16,0 2-20-16,0 0-1 0,0 0-8 16,0 0-2-16,0 0-2 0,0 4 4 15,1 1 3-15,1 2 5 16,2 2-1-16,-2 1 1 0,4 1-2 15,-1 0 1-15,3 1 1 0,3-1-1 16,-3 2 1-16,3-2 3 0,-2 0 3 16,1 2 2-16,1-1 5 0,-3 2 0 15,3 0 4-15,-3 3 2 0,-2 1-1 16,2 1 3-16,-6 3 3 0,-2 1 7 16,-2 3 12-16,-9-1-2 0,0 0 4 15,-6-3-1-15,2 1-14 0,-3-4 3 16,0-1-1-16,-1-2-11 0,2-3-5 15,4-2-8-15,0-1-2 0,-1-4-4 16,3-2-1-16,3-1-1 0,2-2-24 16,1-1-27-16,2 0-40 0,3 0-71 15,0-3-75-15,3-2-207 0</inkml:trace>
  <inkml:trace contextRef="#ctx0" brushRef="#br2" timeOffset="-152102.984">21692 1223 505 0,'0'0'6'0,"0"0"3"16,0 0 31-16,0 0-4 15,-30-28 17-15,27 22-15 16,-1 3 5-16,1 0-6 0,2 1 1 16,1 0-8-16,0 2-9 0,0 0-21 15,0 2-6-15,4 5 6 0,3 4 14 16,4 4 21-16,0 6-6 0,3 4-12 15,3 5-5-15,4 7-1 0,6 10 0 16,3 8 2-16,8 2 2 16,0-4 3-16,0-3 0 0,2-2 3 15,2 0-7-15,-1 4 21 0,3 2 17 16,0 0-14-16,4 2-15 0,-7-4-8 16,2-2 0-16,-4-3 21 0,-4-5-26 15,-5-4 5-15,-5-9-2 0,-4-6 13 16,-4-4-6-16,-4-3-12 0,4 3-3 15,-1 0-4-15,3 2-1 0,-2-3 0 16,-4-4-8-16,-4-1-25 0,-1-4-14 16,-3-3-10-16,-2-1-8 0,-1-4-13 15,-2-1-7-15,0 0 3 0,-5-1 5 16,0-6-13-16,-14-10-97 16,0 0-121-16</inkml:trace>
  <inkml:trace contextRef="#ctx0" brushRef="#br2" timeOffset="-151759.225">22235 1003 1114 0,'0'0'26'0,"0"0"-26"0,0 0 0 15,0 0-10-15,-13 12-3 0,12 5 8 16,-2 5 3-16,0 15 2 0,-2 16 2 16,-3 26 7-16,-6 12 13 0,-2 9 7 15,-4 0 6-15,-7-2 3 0,-3 4 9 16,-3 1-2-16,-5 1 6 0,-2 0 1 15,-4-3 6-15,3 3-3 0,-2-5 33 16,1-9-64-16,12-15-2 0,9-18-18 16,5-14-4-16,10-14-39 0,4-7-58 15,2-4-67-15,0 3-98 0,-2-5-159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07:39.5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22074 2853 911 0,'0'0'63'0,"0"0"-23"0,0 0-35 15,0 0-5-15,0 0-15 16,0 0 15-16,0 0 0 0,-11 90 1 15,10-57-1-15,1 11 1 0,0 12 1 16,0 7 4-16,0 1 0 0,1 1 4 16,-1-2 2-16,0 4 2 0,-1 0 1 15,1 3 4-15,-2-1 3 0,2 2 4 16,0 0 0-16,0-1-4 0,0 1-3 16,2-1 2-16,-2-2-1 0,3-2-4 15,0-4-2-15,-3-4-6 0,0-3-2 16,0-5-4-16,0-2-2 0,-3-7-1 15,0-3-7-15,1-4-15 0,-1-8-17 16,0-6-24-16,3-7-11 16,0-2-15-16,-2 2-47 0,2-3-39 15,0 0-43-15,0-6-83 0</inkml:trace>
  <inkml:trace contextRef="#ctx0" brushRef="#br0" timeOffset="1221.301">22095 2774 1066 0,'0'0'26'0,"0"0"-26"15,0 0 0-15,0 0-34 0,0 0 7 16,0-11 17-16,14 8 10 0,2-1-6 16,9 1 5-16,7-1 1 0,12 3-1 15,8 1-3-15,7 1-8 0,-1 3-1 16,-1 0 1-16,-2 0 8 0,5-2-1 15,0-1 5-15,6-1 2 0,6 2 2 16,5-2-1-16,4 0 5 0,4-2 5 16,7 0 3-16,4-5-1 0,4 0-6 15,9-2 0-15,4-2 1 0,1 1-6 16,3-2-3-16,2 2 0 0,2-2-1 31,1 2 7-31,-1 1 11 0,1 1 2 16,-5 2 3-16,-3 0-2 0,1 2 0 15,-9 0 0-15,-2 2-4 0,-4-1-8 16,-7 2 0-16,-3 0-4 0,-5 1 3 16,-7-1-7-16,-1 0-1 0,-7 1 0 15,-2-4 0-15,-1 1-4 0,-6-2 3 16,-2 2 1-16,-3-3 1 0,-7 2 0 16,-6 1-1-16,-3-1 1 0,-6 3-1 15,-11 1 0-15,-5 0-2 0,-8 0 2 16,-4 0-1-16,3 0-1 0,-5 1-4 15,0 2 2-15,-4-2 1 0,2 0 3 16,-2 0 13-16,0 0 5 0,0 2-3 16,0-3-5-16,0 1-2 0,0-1-4 15,0 0 0-15,0 1-1 0,0 0-2 16,0 0 0-16,-2 3-1 0,2-1-1 16,-3 4 1-16,0 0 1 0,1 4-1 15,-1 3 0-15,0 0 0 0,-1 3 0 16,0 2 0-16,0 2 1 0,0 1-1 15,1 4 0-15,1 1 1 0,-1 1 0 16,3 8 0-16,0 8 0 0,0 10 1 16,5 3 0-16,-2-2 0 0,2-3-2 15,3-2 4-15,-2 3 1 0,-1 3-1 16,1 5 5-16,-2 2 0 0,0 1 9 16,-2 2-8-16,3 1 0 0,-1 2 0 15,-2-1-2-15,-1 1-2 0,1 2-1 16,1 0 3-16,-3 0-4 0,0-3 4 15,0-2-2-15,0-2 1 0,0-3 1 16,0-3-2-16,-1-2-1 0,-3-1-2 16,1-3 5-16,-3-4-6 0,2-4 0 15,-3-4-2-15,1-7 0 0,-1-7-1 16,0-7 0-16,0-1-3 0,-2 2-2 16,-4 1 2-16,-1 1 1 0,-5-4 2 15,1-4 0-15,-4-2 1 0,-1-2 1 16,-4-4 1-16,-2-2 1 15,-10-4-2-15,-9-1-1 0,-13-6-2 16,-6-3 1-16,-3-2-4 0,3 1-5 16,2-1-5-16,-3-2-5 0,-4 0 0 15,-6 0 7-15,-6 3 1 0,-4 0 0 16,-2 1 4-16,-5 3-2 0,-6 2 0 16,-4 3 0-16,-7 2-2 0,-3 0 9 15,-5 6-4-15,0-1 0 0,-3 4 0 16,-5-1 6-16,1 2 1 0,1 1 1 15,-1-1 0-15,3 0 1 0,0-2 4 16,4-1 11-16,5-2 4 0,4-1 0 16,4 0 7-16,4 1 6 0,8-1 3 15,5 2-3-15,8 0-3 0,6-2-2 16,4 1-4-16,9-1-11 0,4 0-3 16,10-2-3-16,7 0-6 0,5-2-2 15,12 0 0-15,6 0-3 0,5-2-17 16,7-2-32-16,1-1-41 0,1-11-84 15,0 1-172-15,5-3-327 0</inkml:trace>
  <inkml:trace contextRef="#ctx0" brushRef="#br0" timeOffset="2144.251">22477 2315 717 0,'0'0'4'0,"0"0"-8"16,0 0 4-16,0 0-6 0,-87 20 6 16,54-6 0-16,-8 4 0 0,-8 4-8 15,3 1 3-15,7-7 3 16,14-3 2-16,12-5-1 0,1-1 1 15,2 1-3-15,2 0-3 0,3 1-1 16,5-2 7-16,3 0 1 0,5 0 29 16,8 0 11-16,5 0-4 0,9 1-8 15,10 5-10-15,5 1 1 0,-3 1 2 16,-10-1 7-16,-13-5 0 0,-5 2-7 16,-3 1-8-16,2 0-6 0,-2 5-5 15,-6-2 3-15,-4 0 8 0,-1 0 3 16,-6-1 1-16,-2-2-2 0,-6-1-3 15,1-3-2-15,-4-2-5 0,2-2-2 16,0-2-4-16,-1-1-1 16,0-1-22-16,2-2-14 0,3-2-14 15,1-3-27-15,4-3-32 0,6-6-15 16,0-1-73-16,5 1-118 0</inkml:trace>
  <inkml:trace contextRef="#ctx0" brushRef="#br0" timeOffset="2660.059">22750 2323 794 0,'0'0'26'0,"0"0"-5"15,0 0 24-15,0-9 28 0,0 8-6 16,0 1-37-16,0 3-11 0,0 7-14 15,0 3 25-15,0 6 13 0,2 6-4 16,-2 9-11-16,0 9-11 0,-3 7-12 16,-3 0-3-16,3-11-2 0,-1-14-32 15,3-10-23-15,1-3-14 16,0 1-7-16,0 0-30 0,1 1-28 16,1-3-26-16,1-3-28 0,-3-5-17 15</inkml:trace>
  <inkml:trace contextRef="#ctx0" brushRef="#br0" timeOffset="2800.922">22687 2551 353 0,'0'0'77'16,"0"0"-5"-16,0 0 8 0,0 0 15 15,0 0-24-15,0 0-16 0,0 0 15 16,0 0-9-16,81-77-22 0,-64 73-17 16,-1 1-11-16,3-1-11 15,-2 2 0-15,1 1-74 0,10-3-114 16,-4 1-103-16,-5-1-162 0</inkml:trace>
  <inkml:trace contextRef="#ctx0" brushRef="#br0" timeOffset="3028.721">23008 2173 1157 0,'0'0'48'0,"0"0"-24"16,0 0-19-16,0 0 73 0,0 0 45 15,0 0-52-15,0 0-6 0,0 0-15 16,41 212-6-16,-22-158-7 16,3-4-10-16,-4-5-5 0,-1-7-14 15,-1-1-5-15,3-2-3 0,-2-6-31 16,-3-4-51-16,2-4-43 0,14 8-76 16,-3-3-146-16,2-4-361 15</inkml:trace>
  <inkml:trace contextRef="#ctx0" brushRef="#br0" timeOffset="4374.166">22645 3216 317 0,'0'0'58'0,"0"0"-32"0,0 0 28 16,7-19 28-16,-7 16 14 0,2-2-5 15,-2 3-7-15,0-3-14 0,0 3-2 16,1-2-12-16,1 2-6 0,-2 1-10 16,0 1-13-16,2 0-24 0,-1 0-3 15,1 2-10-15,1 5 3 0,2 3 7 16,0 6 1-16,1 5 4 16,0 2 1-16,-1 6 2 0,0 2-2 15,-2-1 3-15,2 1 1 0,-2 1 1 16,-1-3-3-16,2-1-4 0,-1-1-1 15,0-2 1-15,-1-4-4 0,3-2-18 16,-2-5-23-16,-1-2-8 0,1-5-10 16,-2-3-22-16,1-2-17 0,1-2-3 15,-1-6 1-15,4-10-61 0,-3 0-127 16</inkml:trace>
  <inkml:trace contextRef="#ctx0" brushRef="#br0" timeOffset="4931.627">22652 3112 673 0,'0'0'0'16,"0"0"-21"-16,0 0 6 0,0 0 15 16,0 0 27-16,0 0-26 0,0 0 8 15,56-5-5-15,-23 8 10 0,9 0 2 16,15 2-1-16,5 0-1 0,1-1 13 15,-3 1 8-15,-7 0-8 0,2-2 2 16,3-1 9-16,-1 1 5 0,-2-3-2 16,-2 0 2-16,-1-3-4 0,-5 0-2 15,-6-1 2-15,-4 2 3 16,-9 1-2-16,-6 0-1 0,-9 1-11 16,1 0-11-16,-3 0-10 0,-3 2-7 15,3 3-6-15,-6 1-1 0,-2 2 1 16,0 1 4-16,-3 4 2 0,0 1 0 15,0 0 2-15,0 5-2 0,0-1 1 16,0 2-1-16,3 2-4 0,2 0 1 16,2 3 2-16,2-1 1 0,2 1 0 15,0 0 0-15,1 0 0 0,1 0 0 16,0-2 5-16,-2 0-5 0,0-2-1 16,-3-1-2-16,-2 0-4 0,-3-4-1 15,-3 2 0-15,0-3-3 0,-6-1 5 16,-8 0 3-16,-1-1 3 0,-5-3-2 15,-7 1-2-15,-9-3-4 0,-16 0-4 16,-13-2 11-16,-8-2 0 0,0-2 1 16,4-2 1-16,8-2 0 0,2-2 1 15,8-2 0-15,1 0-1 0,7 3 3 16,5-3-4-16,8 3 0 16,8-1 5-16,8 4-5 0,6-1-1 0,0 0-36 15,5 0-53-15,6 0-81 0,8 0-197 16</inkml:trace>
  <inkml:trace contextRef="#ctx0" brushRef="#br0" timeOffset="5494.157">23141 3559 802 0,'0'0'91'0,"0"0"-78"0,-8-20 11 0,8 14 16 0,5-1 4 0,2 0-24 15,3-1 6-15,3 0-8 0,4 0-10 16,5-2-1-16,2 2 3 0,11-2 2 16,12 0-3-16,13 0-8 0,5 2 2 15,3 0-2-15,-2 2 1 0,0 0 2 16,2 0 6-16,5 5 5 0,9-1-1 16,5-1-5-16,9 2 10 0,2-2-7 15,7-1 4-15,5 0-1 0,4 1 7 16,5 0 2-16,8 0-5 0,-2 1 13 15,7 1-8-15,0 1-2 0,2 0-7 16,3 0 12-16,-3 0-7 0,0 0-3 16,1 1-5-16,-4-1-7 0,-2 0 10 15,-6 1-7-15,-5-1-3 16,-2 0-4-16,-7 0 12 0,-6 0-9 16,-7-1-3-16,-7 0 2 0,-5-2-2 15,-8-1 0-15,-7-2 0 0,-7 0-1 16,-10 0 1-16,-10 1-1 0,-13 2 0 15,-7 1-18-15,-6-2-14 0,-4 2-21 16,-2-3-16-16,1-1-40 0,-2 2-36 16,-7-8-59-16,-2 3-122 0,0-2-141 15</inkml:trace>
  <inkml:trace contextRef="#ctx0" brushRef="#br0" timeOffset="5824.693">27122 3219 116 0,'0'0'672'15,"0"0"-652"-15,0 0-20 16,0 0 0-16,-3 14 8 0,3-5 48 16,0 1-20-16,0 3 32 0,0 0-19 15,3 2-7-15,2 0 2 0,-1 2-5 16,2 0-3-16,-1-1-24 0,2 0-5 16,-2-1-7-16,-2-2-1 0,2-1-38 15,-2 0-26-15,0-4-18 0,-1-1-29 16,0-1-25-16,1-4-11 0,1-2-14 31,-1 0-33-31,1 0-57 0</inkml:trace>
  <inkml:trace contextRef="#ctx0" brushRef="#br0" timeOffset="6144.32">27089 3155 739 0,'0'0'28'15,"0"0"-2"-15,0 0 33 0,0 0-18 16,0 0-23-16,0 0-4 0,0 0 16 16,0 0-11-16,79-23-1 0,-57 23 8 15,0 5-3-15,2 0-5 0,-1 2-7 16,-2 1-1-16,-4 2-8 0,0 1-2 16,-5 0 0-16,-2 2 0 0,-4 2 3 15,0-1 0-15,-4 3 5 0,-2 1 4 16,0 2 1-16,-5 1 2 0,0 0 9 15,-4 0 7-15,-2-1-1 0,-2-2 1 16,-4 0-1-16,-1-3-6 0,-3-1 2 16,-1-2-3-16,0-1-15 0,5-1-5 15,0-3-3-15,5-2-13 0,3-2-54 16,4-3-68-16,4-3-59 0,1-4-96 16,1-2-238-16</inkml:trace>
  <inkml:trace contextRef="#ctx0" brushRef="#br0" timeOffset="6884.646">27851 3055 499 0,'0'0'35'0,"-14"-6"-28"0,6 5 25 16,-1-1-4-16,4 1 11 0,-2 1 1 16,5 0 14-16,0 3-20 0,1 4-19 15,1 1 15-15,0 7 12 0,1 5 13 16,2 6-3-16,2 9-7 0,2 9-6 16,1 13-2-16,-3 3-7 15,-3-3-10-15,-2-4-8 0,0-6-5 16,-4-3 2-16,2-3-6 0,0-3-1 15,-1-7 0-15,3-5-2 0,0-6 0 16,0-6-1-16,0-3-22 0,0 0-21 0,3 2-28 0,0-4-44 16,-2-1-39-16,4-5-22 15,1-8-18-15,-2-5-3 0</inkml:trace>
  <inkml:trace contextRef="#ctx0" brushRef="#br0" timeOffset="7714.84">27889 2900 850 0,'0'0'296'0,"0"0"-293"0,0 0 0 15,0 0-3-15,0 0-8 16,0 0 3-16,-8-35 2 0,19 32-2 15,2 2 0-15,5 0 4 0,4 0 1 16,11 1 0-16,16 0 1 0,15 0-1 16,10 2 0-16,4-1 0 0,-1 1 0 15,-4-1 2-15,7 0-2 0,5-1 8 16,7 0 2-16,8 0 10 0,3-2-6 16,2 1-2-16,6-1 6 0,3 0 2 15,2-4-7-15,-1 1-2 0,-2 1-1 16,-8-2-3-16,-4-1 1 0,-4 2-3 15,-6 2 8-15,-10 3-6 0,-7-2 4 16,-9 2-1-16,-13 0 0 0,-6 0-4 16,-8 0-2-16,-11 3-3 0,-7 0-2 15,-7 1 1-15,-5 0-3 0,3 0 2 16,-3 1-4-16,-2-1-8 0,-3 1-5 16,-1 1 9-16,-1 1 4 0,-1 0 3 15,0 3 1-15,0 1 0 0,0-2 0 16,0 2 0-16,0-1-1 0,2 2-2 15,3 0-3-15,2-1 3 0,1 1 2 16,4 2 2-16,3-1-1 0,1-2 1 16,2 3-6-16,1 0-9 15,-1 0 1-15,1 2-3 0,-2 0 8 16,-1 0 1-16,-3 2 2 0,0 0 3 16,-5 2-1-16,-2 0 1 0,-2 1 0 15,-3 2-2-15,-1 0 3 0,-2 1-2 16,-4 3 3-16,-2 0-1 0,-2 1 0 15,-3 0 2-15,-2-1-3 0,-4 1 2 16,-3-1-4-16,-1-1-5 0,-3-1 3 16,-3-3 6-16,-7 1 1 0,-11-2 1 15,-10 2 2-15,-6-4 6 0,0-3 0 16,0-4 1-16,3-2-1 0,-6-2 8 16,-3-1-6-16,-7 0-5 0,-1-2 1 15,-3 0 3-15,0 0-3 16,-3-1 3-16,-1-1-4 0,-1-2-3 15,-1 0 3-15,-3-1-4 0,3 0 0 32,0 0-2-32,1 0 0 0,2 0-2 15,3 0 2-15,4 0 6 0,4 0-4 16,7-2-1-16,5 2 0 0,8-1-1 16,2-1 0-16,8 2-1 0,4 0-2 15,8-1 3-15,8 1-1 0,7 0-5 16,4 0-8-16,0 0-23 0,-1 0-45 15,0 1-88-15,6 1-102 0,2-1-112 16</inkml:trace>
  <inkml:trace contextRef="#ctx0" brushRef="#br0" timeOffset="8449.834">28353 2474 357 0,'-2'-8'176'0,"-3"-1"-169"0,1-1 21 15,-1 1 47-15,-1-1 41 0,0 1-27 16,-3 2-26-16,1-2-25 0,-3 4-13 16,-2-1-9-16,-1 3-8 0,-2 1 0 15,-2 2-7-15,-1 1-1 0,-1 3-1 16,-1 4 1-16,2 2 1 0,3 0 4 16,3 1-3-16,5-1-2 0,6 1-12 15,2-1-2-15,5 1 9 0,6-2 5 16,3 3 0-16,5-1 1 0,1 0 4 15,4 0-3-15,1 0 1 16,1 3-2-16,-4 1-1 0,2 2 0 16,-5 0 0-16,-7 2-3 0,-3-2 1 15,-4 3-2-15,-5-2 2 0,-6 0 2 16,-4-1 6-16,-6-1 0 0,-5-2 6 16,-2 0 0-16,-1-4-1 0,-1 0-5 15,0-3-4-15,2-1-2 0,2-4-21 16,4-2-48-16,3 0-57 0,7-18-53 15,6 3-95-15</inkml:trace>
  <inkml:trace contextRef="#ctx0" brushRef="#br0" timeOffset="8623.631">28532 2286 306 0,'0'0'477'15,"0"0"-477"-15,0 0 0 0,0 0 6 16,0 0 28-16,0 0-19 0,8 147-7 16,0-117-1-16,0 1-7 0,5-1-20 15,0-1-54-15,8 10-59 0,-4-8-87 16,-1-5-186-16</inkml:trace>
  <inkml:trace contextRef="#ctx0" brushRef="#br0" timeOffset="8811.195">28531 2511 772 0,'0'0'147'0,"0"0"-147"0,0 0-28 15,0 0 16-15,0 0 10 0,0 0-13 16,0 0-55-16,132-11-93 0,-94 14-40 15,-6 1-53-15</inkml:trace>
  <inkml:trace contextRef="#ctx0" brushRef="#br0" timeOffset="9140.267">28919 2609 509 0,'0'0'0'0,"0"0"9"0,0 0 69 16,0 0 32-16,0 0-25 0,0 0 5 15,0 0-1-15,0 0-20 0,0 0-7 16,114 39-2-16,-108-39-10 0,-3 0-1 16,-1-3 5-16,-2 0-3 0,0-2-9 15,1-1-11-15,-1-1-8 0,0-1-12 16,1-1-7-16,0 1-3 0,2-3-1 15,1 3-8-15,2 1-1 16,0 0-7-16,2 2-2 0,3 3-2 16,2 0-4-16,1 2-2 0,2 0-16 15,1 1-12-15,3 3-9 0,1 0-20 16,-2 1-27-16,11 3-61 0,-4-2-75 16,-4 0-94-16</inkml:trace>
  <inkml:trace contextRef="#ctx0" brushRef="#br0" timeOffset="9312.2">29447 2699 269 0,'0'0'694'16,"0"0"-668"-16,0 0-21 0,0 0 1 16,0 0 2-16,0 0-1 0,6 0 2 15,-1 0-9-15,0 0-1 16,1 0-110-16,6 0-103 0,-1 0-84 15</inkml:trace>
  <inkml:trace contextRef="#ctx0" brushRef="#br0" timeOffset="9454.191">29418 2537 878 0,'0'0'0'0,"0"0"-84"0,0 0-12 15,0 0 26-15,0 0-103 0,0 0-204 0</inkml:trace>
  <inkml:trace contextRef="#ctx0" brushRef="#br0" timeOffset="10171.669">29595 2544 508 0,'0'0'429'16,"0"0"-429"-16,0 0-74 0,0 0 74 16,0 0 20-16,0 0-2 0,0 0 21 15,0 0 0-15,0 0-22 0,53 73-5 16,-42-63 14-16,-2-2 5 0,4-1-15 16,-4 0-10-1,-2-1 0-15,-1-5 5 0,0 0 30 16,-2-1 30-16,-1-2 3 0,-1-4-26 15,1-5-20-15,1 2-12 0,-1-3-4 16,1 1-5-16,0-3-4 0,-1 0-1 16,1 2-2-16,-1 1 0 0,0 2-2 15,0 4-1-15,0 2-2 0,0 3 1 16,1 0-4-16,0 0 1 0,1 5 2 16,0 1 1-16,1 0 3 0,1 1-6 15,1 2-34-15,1-2-16 16,3 0-15-16,4-1-5 0,2-3 14 15,2 1 4-15,4-3-8 0,3-1-13 16,1-1-11-16,0-3 7 0,3-3 5 16,-1 0 23-16,-1-2 15 0,-2-2 13 15,-3 2 28-15,-4-4 3 0,-6 4 5 16,-5-1 14-16,-4 2-12 0,-5 1-1 16,-3 0-8-16,-4 2 0 0,-2 2-1 15,-3 0 12-15,0 1 30 0,1 2 1 16,2 0-17-16,1 0-9 0,3 0-3 15,4 1 5-15,1 1-8 0,3 0 2 16,3 2 46-16,5 1 4 0,2 2-12 16,3 4-16-16,2 0-8 0,3 4-8 15,3 3-6-15,1 2 0 0,0 6 5 16,4 2-1-16,0 6-11 0,-1 8-6 16,-5 5-7-16,-9 5 1 0,-10-7 2 15,-5-9 1-15,-6-10 3 0,-2-6 2 16,-6-4 26-16,-1 3 22 0,-5 1 16 15,-4-2 10-15,2-2 2 0,0-6-7 16,2-3 1-16,6-4 8 0,2-3 7 16,5-4-9-16,5-3-3 0,3-7-16 15,4 0-36-15,7-6-23 0,7-2-3 16,6 0-11-16,11-4-16 0,8-1-21 16,12 1-33-16,-1 5-61 0,-7 6-71 15,-14 8-146-15,-13 6-323 0</inkml:trace>
  <inkml:trace contextRef="#ctx0" brushRef="#br0" timeOffset="41658.961">12078 7585 548 0,'0'0'48'0,"0"0"-45"16,1 1 3-16,1 0-5 0,-1 0 20 16,2-1-2-16,1 1 20 0,-1-1-26 15,0 1-4-15,0 0 14 0,1-1-4 16,0 1 1-16,-1-1-11 0,2 2 0 15,-2-1 6-15,3 2 0 0,-3-2 1 16,2 2 1-16,-2-1 3 0,2 0 9 16,0 1 0-16,2 0 1 0,0 0-4 15,0 1-3-15,2-1-4 16,2 1 1-16,2-2 0 0,2 1-6 16,1-1 0-16,3-2 2 0,1 2-9 15,3-1-2-15,1 1 1 0,2-2-6 16,1 1 1-16,-1-1-1 0,4 0-1 15,-1 1 0-15,2-1-4 0,8 0 5 16,5 0 0-16,10 0 2 0,3 1-1 16,-3 0 0-16,0 0 1 0,-4 1 1 15,0 0-1-15,3-1 1 0,0 0 3 16,1 0-2-16,1 1 0 0,1 0 3 16,2-1 0-16,1 1-1 0,3-1 1 15,1-1 5-15,1 0-3 0,3 0 2 16,-1 0-5-16,2-1-3 0,0 1 3 15,0-3-3-15,3 2 0 0,1-2 4 16,1-1-6-16,2 1 4 16,-1-1-2-16,1 3 0 0,1-1-2 15,0-1 1-15,1 3 1 0,1-4-3 16,1 2 1-16,0 0-1 0,0-1 0 16,-1 3-1-16,0 0 1 0,0 0-2 0,1 0 2 15,-1 2 0-15,-1 0 1 0,0 1 0 16,-3 1-1-16,-3 0-1 0,0 0 1 15,-2 3 1-15,-2 2-1 0,0-2 2 16,-3 1-2-16,-3-1 0 0,-1 1 0 16,-5-2 1-16,-3 1-1 15,-3-3 7-15,-2 0 7 0,-2-1 8 16,0-1 0-16,-4-1 2 0,1-1-4 16,-5 0-3-16,-7 1-1 0,-5-1-4 15,-7 0-3-15,-3 2 4 0,2-2 0 16,1 1-5-16,-2 2-3 0,-1-2-3 15,-3 2-1-15,-4 0-1 0,0 0-2 16,-4 0 1-16,-1-1 0 0,-2 1-3 16,0 0-3-16,-1 0-9 0,0-2-9 15,0 2-11-15,-1 0-7 0,-4 0-3 16,0 1-6-16,-2 1-16 0,-16 2-41 16,3-1-92-16,-5-2-203 0</inkml:trace>
  <inkml:trace contextRef="#ctx0" brushRef="#br0" timeOffset="46271.32">25615 8727 321 0,'-3'0'85'16,"0"0"28"-16,-2 0-17 0,4-1-26 0,-1 1-16 15,1 0-2-15,0 0 7 0,0 0-18 16,1 0-6-16,0-1 2 0,0 1 3 16,0-2 2-16,0 0-18 0,0 1-3 15,0 1 6-15,0-2 1 0,0 2-17 16,0-1-2-16,0 0-6 16,0 0-1-16,1 1-1 0,0-1 1 15,0 1 0-15,-1 0 2 0,3 0-4 16,-3 0 1-16,3 0-1 0,0 0 12 15,-3 0 1-15,3 0-5 0,-1 0-3 16,3 1-4-16,-2 2 0 0,3 0 0 16,-1 0 2-16,1-1-2 0,-1 0 0 15,1 0 0-15,-1 0 2 0,3 1 1 16,1-1 2-16,-1 1 1 0,0-1 0 16,2 2-3-16,-1-1 1 0,2 2-2 15,-1-1-1-15,3 3-2 0,-1 0-1 16,4 2 1-16,-2 2 0 0,3 0 0 15,-2 3 0-15,2 0-1 0,-1 2 1 16,1 1-1-16,-1 1 1 0,1 3 0 16,-3 1 2-16,2 1 1 0,-3 2-1 15,1 2 0-15,-1 9-2 0,1 11 0 16,-3 10 3-16,-2 3-1 0,-5-2 0 16,-4-6 0-16,-3-6 2 0,-2-4 2 15,-3-3 9-15,0-2-3 0,1-7 7 16,0-8-6-16,4-5-11 0,1-4 8 15,-1-2-6-15,2 0-3 0,0-2-1 16,0-3-3-16,1-3-6 0,0 0-1 16,0-3-2-16,0 0-6 0,0 0-13 15,0 0-19-15,0-2-46 0,-10-6-66 16,3 1-132-16,-3-3-247 0</inkml:trace>
  <inkml:trace contextRef="#ctx0" brushRef="#br0" timeOffset="46898.965">25892 9321 890 0,'-1'-1'60'0,"-6"-4"2"0,1-2-46 15,-2 0-16-15,-1-1-7 0,-3 0 7 16,1 1 13-16,-2 0-13 0,-3 1-5 16,-4 2 5-16,2 4 0 0,-5 0 14 15,-1 6 11-15,-1 3 1 0,-1 3-1 16,-2 1 0-16,3 3 0 0,-2 1 7 16,3 2-2-16,3 3-29 0,1 0 51 15,2 2-20-15,6-4 6 0,4-1-13 16,5-5-3-16,4-4-10 0,11-2 7 15,8-3 13-15,17-2-3 0,16-3-7 16,18-8-11-16,2-3-7 0,-8-3-4 16,-13 0-26-16,-22 2-44 0,-8 3-78 15,-6-5-100-15,-5 2-145 0,-5-1-252 16</inkml:trace>
  <inkml:trace contextRef="#ctx0" brushRef="#br0" timeOffset="47414.612">26214 9331 845 0,'0'0'114'15,"0"0"-62"-15,0 0-9 0,0 0-39 16,0 0-4-16,-3 1-5 0,6-4 4 15,3-1 1-15,2-1-13 0,2-2 0 16,-1-3-1-16,4-1 3 0,-1-4-11 16,-2-3-4-16,3-2 4 0,-5-1-14 15,-2-1-18-15,-4 0 12 0,-2-1 0 16,-4 4 34-16,-7 0 8 0,-4 4 21 16,0 3 9-16,-1 5-2 0,0 6-5 15,-1 4-3-15,5 8-1 16,-2 7 12-16,2 7 6 0,-2 11 5 15,1 10-6-15,4 9-1 0,2 0-2 16,7-7 1-16,2-13 1 0,5-13-4 16,0-8-16-16,4-3-13 0,2-1-2 15,7-1-24-15,5 0-20 0,8-5-25 16,8-6-6-16,-7-6-16 0,8-13-52 16,-13 0-112-16,-10 2-154 0</inkml:trace>
  <inkml:trace contextRef="#ctx0" brushRef="#br0" timeOffset="47760.297">26626 8817 713 0,'0'0'99'15,"0"0"38"-15,0 0-75 0,0 0-48 16,0 0 7-16,0 0 5 0,0 0-1 16,51 122-17-16,-34-69-4 0,-1 0-2 15,1-2-2-15,-5-7-7 0,0-8-12 16,-4-8-12-16,0-6 4 0,-3-7 9 15,-2-3 12-15,4-1 6 0,-5-1 3 16,2-2 17-16,-1-3 8 0,-2-4 13 16,-1-1 19-16,0-2 24 0,0-6-10 15,-5-9-2-15,-3-12-4 0,-6-18-13 16,-6-14-17-16,-1-10-30 16,-2 0 48-16,2 3-32 0,5 7-14 15,4 1-10-15,5 5-10 0,4 3 0 16,3 5-5-1,4 8 2-15,4 7-2 0,1 9-1 16,0 7 0-16,2 0 2 0,2-1-7 0,3-1-13 0,4 0-26 16,-1 3-37-16,-3 5-41 0,1 4-47 31,-1 10-90-31,-3 5-80 0</inkml:trace>
  <inkml:trace contextRef="#ctx0" brushRef="#br0" timeOffset="47979.738">26644 9014 882 0,'0'0'420'0,"0"0"-406"15,0 0 31-15,0 0-41 0,0 0-4 16,0 0-20-16,185-102 8 0,-141 79-20 15,-11 4-78-15,-11 7-10 0,-4 3-90 16,4-1 26-16,12-8-22 0,-1 3-22 16,-3 1-15-16</inkml:trace>
  <inkml:trace contextRef="#ctx0" brushRef="#br0" timeOffset="48468.468">27268 8776 330 0,'0'0'298'16,"0"0"-200"-16,0 0 8 0,0 0-37 15,0 0 15-15,0 0-9 0,0 0-1 16,0 0-15-16,-142 84-25 0,125-69-5 16,0 3-8-16,3 2-5 0,1 3-8 15,4 1-4-15,2 2-1 0,3 1-1 16,4-2 1-16,4-3-2 0,5-2 0 15,2-4-1-15,3-2-3 0,7-6-5 16,2-2-3-16,2-6 3 0,2-2 8 16,0-8 7-16,0-5 6 0,-1-3-4 15,-2-5 1-15,-3-1 5 0,-3-2 7 16,-3-5 1-16,-3-4-5 16,-3 3-6-16,-1 2-1 0,-3 3-8 15,-2 9-1-15,-2 4-1 0,-1 6 1 16,0 5 3-16,0 3-2 0,0 4-3 15,0 6 4-15,-3 7 1 0,2 5 5 16,0 6 9-16,1 0 3 0,0 0 7 16,1-4-9-16,3-1-14 0,3-6-6 15,-1-1-15-15,5-1-36 0,-2-4-20 16,0-1-22-16,3-5-16 0,-1-2-7 16,2-3-2-16,-1-4-13 0,1-5 1 15,0-4 30-15,-4-3 11 0,-1-5 36 16,-1-3 2-16,0-4 28 0,-1-2 11 15,-2 0-1-15,0 0-25 0,1-7-44 16,0 9-42-16</inkml:trace>
  <inkml:trace contextRef="#ctx0" brushRef="#br0" timeOffset="48736.969">27574 8709 708 0,'0'0'115'16,"0"0"1"-16,0 0-4 0,0 0-12 15,0 0-8-15,56 109-8 0,-38-85-6 16,0-1-30-16,1-2-14 0,0-2-4 16,0-3-4-16,1-4-13 0,-2-2-6 15,2-5-1-15,-1-3 0 16,0-2-2-16,0-3 5 0,1-6 2 16,-3-7 4-16,2-4-6 0,-2-7-3 15,2-8-6-15,-3-12-3 0,-4-10-8 16,-3-5-12-16,-7 5-10 0,-2 7-17 15,-2 16-15-15,-2 11-26 0,3 6-15 16,-3 4-1-16,0-3 3 0,-4-1-23 16,-6-10-52-16,-1 4-101 0</inkml:trace>
  <inkml:trace contextRef="#ctx0" brushRef="#br0" timeOffset="48971.397">28051 7808 1163 0,'0'0'233'0,"0"0"-205"16,0 0 33-16,0 0-34 0,0 0-5 16,0 0 15-16,158 334 14 15,-135-264-4-15,-7-5-32 0,-1-2-4 16,0-4-10-16,-1-6 1 0,-1-7-2 15,-2-6-13-15,0-11-30 0,-5-8-39 16,-1-8-45-16,-1-4-55 0,5-2-67 16,-2-2-111-16,0-3-140 0</inkml:trace>
  <inkml:trace contextRef="#ctx0" brushRef="#br0" timeOffset="49241.281">28192 7524 1315 0,'0'0'38'15,"0"0"40"-15,0 0 0 0,0 0-29 16,0 0 4-16,0 0-4 0,0 0-28 16,0 0-8-16,187 265 5 0,-140-183-12 15,0 7 1-15,-2 2-7 0,-5-2 0 16,2 2-2-16,-4-5-11 0,-2-6-15 15,-4-10-28-15,-5-11-21 0,-1-10-22 16,-7-9-10-16,-3-12-52 0,-2-6-45 16,-4-9-73-16,-5-8-120 0</inkml:trace>
  <inkml:trace contextRef="#ctx0" brushRef="#br0" timeOffset="49413.148">28531 8074 899 0,'0'0'745'0,"0"0"-631"0,0 0 6 15,0 0-43-15,0 0-74 0,0 0-3 16,0 0-35-16,0 0-25 0,428-189-110 16,-383 156-43-16,-12 10-149 0,-8 3-222 15</inkml:trace>
  <inkml:trace contextRef="#ctx0" brushRef="#br0" timeOffset="58927.347">18660 11406 349 0,'0'0'66'15,"0"0"-48"-15,0 0 17 0,0 0-15 16,-45-3 1-16,37 1 21 0,1-1-8 16,0 1 0-16,1-2-11 0,-2 1 9 15,3-1 3-15,0 0 4 0,1 1-7 16,1 0 1-16,1 1 0 0,2 0-7 16,-2 2-5-16,2 0-11 0,0 0-4 15,0 0-6-15,0 0-2 0,0 4 2 16,2 1 2-16,0 0 20 0,0 3-8 15,2 0-4-15,-1 1 1 0,-1-2-4 16,1 1 1-16,0-1 1 0,0 0-3 16,0-1 0-16,2 0 0 0,-3 0 2 15,1-1 2-15,0 0 2 0,0-1 1 16,2 0 1-16,-2 0-1 0,2 0-2 16,1 0-2-16,-1 2-3 0,1-3 1 15,0 2-4-15,2 0 0 0,2-1-2 16,-2 0 1-16,3 0-2 0,0 0 0 15,1-1 1-15,2 0-1 0,1 0 0 16,2 1 0-16,1 0-1 0,2 0 1 16,2-1-1-16,1 2 0 0,4 0 0 15,2-1-2-15,8 1-2 0,7 1 0 16,7-2 2-16,4 1 1 0,0 0-1 16,-1-1 3-16,-4 0-3 0,6-1 0 15,4 1 2-15,1-1 0 0,4-1-1 16,2 1-1-16,3 1 0 0,2-2 0 15,2 1-3-15,5-1 6 0,3 0-2 16,-1 0 2-16,4 0 1 0,-1-1-1 16,2-1 0-16,3 0 1 0,5 0 2 15,2-1 0-15,2 1 0 0,0-2 1 16,0 2-3-16,1-2 0 0,4 1 2 16,1 0 2-16,1 0-4 0,2 1 0 15,-1-1 2-15,6 1 2 0,2 0 0 16</inkml:trace>
  <inkml:trace contextRef="#ctx0" brushRef="#br0" timeOffset="61747.408">21382 11587 446 0,'0'0'140'0,"0"0"-99"15,0 0-20-15,8 0-14 0,-5 0-6 16,3 0 12-16,2 0 14 0,2 0-6 16,1 0-15-16,2 0 0 0,0-1-1 15,4-1 8-15,0 1-5 0,0-2 0 16,4 2-1-16,-1 1-1 0,3-1 2 16,0 1 2-16,2 0 5 15,4 0 5-15,-2 0 4 0,3 0-4 16,1 0-4-16,7 0-2 0,8 1-5 15,8 0-2-15,3 2-5 0,-4-1 3 16,-3 0 0-16,-3 0-2 0,-1-1-2 16,4 1 0-16,4-1 1 0,-2 1 2 15,5 0 7-15,0 0 5 0,0 0 0 16,1-1 1-16,2 0-2 0,2-1-3 16,3 0-5-16,4-2-4 0,4 0 4 15,-2-2 4-15,3 1 0 0,2-2-2 16,0 1-1-16,3 0-4 15,0 1 0 1,3-1 0-16,3 0-3 0,-1 1 0 16,0 0 0-16,-2 1 1 0,3 0 6 15,-2-1 4-15,2 0 4 0,2-1-3 16,1-1 1-16,-3 0-5 0,-2 0 6 16,2 0-3-16,-1 0-2 0,-2-1 7 15,7 0-6-15,-2 3 2 0,-4 1-13 16,-2 2-29-16,-9-2 29 15,-2-1 19-15,-3-2 22 0,-1 1-14 16,1-2-4-16,1 2-9 0,-6 0-10 16,-3 0 3-16,-7 2-3 0,-2-1-4 15,-7 3 0-15,-4 0-2 0,-4 0-13 16,-10 2-8-16,-5 0 6 0,-5 1 5 16,-3 0 2-16,1 1 1 0,0 0-2 15,2 2 1-15,-3 1-2 0,-1-1-2 16,-3-1 0-16,0 1-1 0,-3-1 4 15,-1-1 5-15,-2-1 6 0,1-1 1 16,-1-1 5-16,-2 1 7 16,0-2 1-16,0 0 4 0,0 0 2 15,0 0-7-15,0 0-5 0,0 0-1 16,0 0-2-16,0 0 0 0,0 0 4 16,0 0 4-16,0 0 2 0,2 0 3 15,-1 0-3-15,2-1 4 0,0-1-1 16,0 0-2-16,0 0-3 0,-1-1-6 15,0 1 0-15,-1 2-1 0,2-1 0 16,-2 1 1-16,0 0 2 0,1 0-2 16,-1 0-6-16,1 0-1 0,3 0-1 15,2 0-1-15,0 2-2 0,2 0 0 16,-1-1 1-16,1 0 2 0,-4 0 1 16,0-1 0-16,-2 0 1 0,-1 0 0 15,0 0 1-15,-1 0 1 0,-1 0 3 16,0 0 1-16,0-2 1 0,2 0 0 15,-1-1-4-15,-1-1-4 0,1-2-4 16,0-1-9-16,-1-3-13 0,3-2-22 16,-3-1-24-16,0-2-17 0,-3-2-26 15,-2-10-53-15,-1 4-97 0,-1 2-208 16</inkml:trace>
  <inkml:trace contextRef="#ctx0" brushRef="#br0" timeOffset="62622.432">21088 11974 317 0,'-6'5'20'0,"0"2"11"16,1 2-2-16,-3 0-12 0,3 0 27 15,-2-1 7-15,2-1 13 0,1-2-18 16,0-3 0-16,4 0 7 0,-2-2 14 16,0 0 4-16,1 0-7 0,-1 0-13 15,1 0-8-15,-3-2-10 0,0-1-8 16,-1-1-8-16,0-2-2 0,1 0-6 15,-4 0-6-15,0-1 2 0,0-1 1 16,0-1-3-16,-2 2-1 0,0 1-2 16,0 2-2-16,0 2-1 0,0 0 1 15,0 2-3-15,0 0 2 0,1 3 0 16,0 2 0-16,-1 5-5 16,2 2 3-16,-3 4-4 0,5 4 1 15,-2 3 0-15,3 5 5 0,0 1 3 16,2 1 0-16,3 1 0 0,0-2 1 15,5-1 0-15,3-3 0 0,3-1 1 16,3-5 1-16,2-1-3 0,3-3-5 16,2-4-7-16,1-2-21 0,3-4-27 15,2-3-39-15,9-5-70 0,-4-3-104 16,-4-2-154-16</inkml:trace>
  <inkml:trace contextRef="#ctx0" brushRef="#br0" timeOffset="63625.56">21728 12126 173 0,'1'-5'133'0,"1"-1"-46"16,0 0-21-16,-2-1 0 0,0 1 4 16,0 0 1-16,0 0-8 0,0 1-9 15,0 0-24-15,-5 0-1 0,1 1-1 16,-3-1-5-16,1 0-14 0,-2 1-9 15,0 1-2-15,-2 1-9 0,1 0-8 16,-5 2-4-16,1 0 2 0,0 0 4 16,-2 3 2-16,0 1 13 15,0 1 2-15,0 1 4 0,1 0 12 16,3-2 7-16,2 1 1 0,1-2 3 16,5 0-8-16,-2 0-6 0,5-2-6 15,0 1-7-15,0-1-3 0,0 2-1 16,3-2-6-16,3 2-1 0,7 0 9 15,0-2 2-15,7 0 1 0,1-1-1 16,4 0 0-16,3 0-1 0,1 0 1 16,1 1 0-16,0 3 1 0,0 0 0 15,0 4 4-15,-2 3 3 0,1 2 6 16,-1 2 0-16,-1 4-4 0,-6 0 2 16,1 3 1-16,-4 0 3 0,-5 1-2 15,-3 0-3-15,-4-2-5 0,-3 0 2 16,-3-3 2-16,-7-2 3 0,-1-2-4 15,-2-3-1-15,-4-2-6 0,1-4-2 16,-2-3-5-16,0-2-12 0,2-5-10 16,-1-4-18-16,3-7-43 0,-1-4-54 15,4-15-44-15,0 3-83 0,6 1-22 16</inkml:trace>
  <inkml:trace contextRef="#ctx0" brushRef="#br0" timeOffset="63813.02">22076 11811 585 0,'0'0'110'0,"0"0"-22"0,0 0-50 15,0 0 3-15,0 0 19 0,16 53-1 16,-10-30-21-16,-3 4-23 0,3 8-9 16,-1 9-6-16,0 11 0 0,1 1-9 15,2-4-19-15,-2-10-9 0,1-15-46 16,-4-4-61-16,0-9-73 0,-1-3-100 15</inkml:trace>
  <inkml:trace contextRef="#ctx0" brushRef="#br0" timeOffset="64079.27">22114 12129 529 0,'0'0'140'0,"0"0"-124"16,0 0-14-16,0 0-2 16,0 0-1-16,0 0-8 0,0 0 6 15,0 0 2-15,146 27-1 0,-128-22 0 16,1 1-2-16,0 2 2 0,2-1-3 16,-1 0-1-16,2 1 6 0,0-1 0 15,2-1 3-15,-2 0-1 0,0 0-2 16,-1-2-1-16,1-1-21 0,-2-1-22 15,3-1-32-15,-5-1-101 0,-3 0-154 16</inkml:trace>
  <inkml:trace contextRef="#ctx0" brushRef="#br0" timeOffset="64314.291">22638 12230 1073 0,'0'0'97'16,"0"0"-54"-16,0 0-41 0,0 0-2 15,0 0-8-15,0 0-6 0,0 0 10 16,52 15 1-16,-45-5 3 0,-4 3 2 16,0 0-2-16,0-1 0 0,-1-1-1 15,1-3-32-15,-3-2-44 0,0-6-80 16,0-4-130-16,0-4-140 0</inkml:trace>
  <inkml:trace contextRef="#ctx0" brushRef="#br0" timeOffset="64454.959">22703 11860 1119 0,'0'0'96'15,"0"0"-40"-15,0 0-26 0,0 0-18 16,0 0-12-16,0 0-16 0,0 0-19 15,0 0-36-15,0 0-57 0,-8 33-61 16,8-22-90-16,0-1-96 0</inkml:trace>
  <inkml:trace contextRef="#ctx0" brushRef="#br0" timeOffset="64771.823">22923 12196 919 0,'0'0'98'15,"0"0"-11"-15,0 0-51 0,0 0 3 16,0 0-22-16,0 0-15 0,0 0 2 16,0 0-3-16,0 0-1 0,7 40-4 15,-7-40 4-15,0-5 2 0,0-2 1 16,-1-4 0-16,1-3-3 0,0-3 2 16,1-3-2-16,4 0 4 0,2 1-4 15,2 0-2-15,5 4-6 0,2 5-1 16,3 2 5-16,-1 6 4 0,0 2 1 15,3 9 5-15,-2 3 0 0,0 6 4 16,-3 3 4-16,1 2 8 0,-4 1-4 16,-1-2-5-16,-4-1-9 0,-1-3-4 15,-1-4-6-15,0-2-34 0,-1-4-53 16,3-3-58-16,6-5-95 0,-3-5-96 16</inkml:trace>
  <inkml:trace contextRef="#ctx0" brushRef="#br0" timeOffset="65259.051">23616 12089 827 0,'0'0'281'0,"0"0"-182"16,0 0-19-16,0 0-32 16,0 0-37-16,0 0-11 0,-33-4-16 15,14 2-10-15,-6 2-13 0,1 0-5 16,-1 0 18-16,1 0 13 0,4 3 0 15,5-2-1-15,3 0 1 0,7 0-1 16,0-1 0-16,4 0 4 0,1-1 10 16,6-1 5-16,5-2 1 0,3 1-5 15,8 0 0-15,8 3 1 0,10 2 1 16,7 9-1-16,1 8 3 0,-1 8 9 16,-6 4 6-16,-6 4 6 0,0 4-1 15,-2 4-5-15,-3 0-4 0,-3 2-7 16,-5-1-1-16,-6-2-2 15,-4-3-2-15,-8-2-2 0,-4-8 0 16,-2-5 2-16,-6-4 4 0,-1-2 1 16,-1 3 1-16,-1 2-7 0,-8 2 0 15,3-3 1-15,-6-4-3 0,0-1 0 16,2-6-1-16,-1-4 1 0,2-4 0 16,0-3 6-16,3-5 6 0,2-7 1 15,0-5 1-15,4-6 1 0,1-9-2 16,4-7-6-16,4 3-3 0,1 4-3 15,3 4-2-15,4 6-2 0,3-3 2 16,3-4-7-16,1 0-14 0,4 0-22 16,2 0-24-16,0 0-37 0,3-8-68 15,-1 6-146-15,-7 5-196 0</inkml:trace>
  <inkml:trace contextRef="#ctx0" brushRef="#br0" timeOffset="65777.964">21364 12205 187 0,'0'0'263'0,"0"0"-97"0,2-3-37 15,3 0-10 1,1-2-23-16,4 2-4 0,2-2-17 16,1 2-9-16,1 1-21 0,-1 1-9 15,-3 1 4-15,2 0-5 0,-4 0-10 16,-3 0-13-16,-2 1-12 0,-3-1-40 16,0-3-129-16,-5-3-189 0,-1-5-344 15</inkml:trace>
  <inkml:trace contextRef="#ctx0" brushRef="#br0" timeOffset="74866.012">24888 13390 6 0,'0'0'164'0,"0"0"-135"0,0 0 36 16,0 0-6-16,0 0 12 0,0 0 3 16,-8 42-5-16,8-33-14 0,0 1-12 15,0 3-1-15,0 1-4 0,0 2-2 16,0 3-13-16,2 2-2 0,1 2 1 16,2 0-5-16,-2 1-6 0,2 1-5 15,1-2-1-15,0-2-1 16,-1-1-3-16,0-2 2 0,0-4 1 15,-2-1 2-15,1-2 3 0,-2-3 7 0,0-4 1 16,-1 0 1-16,-1-4 9 0,0 0 23 16,0-4 12-16,0-4-13 15,0-6-21-15,-5-4-14 0,5-6-7 16,-4-10-4-16,-1-8-1 0,4-7-1 16,-1-2 3-16,0 6-4 0,2 8 1 15,0 11-1-15,2 6 0 0,0 6 0 16,1 0 0-16,0-3 0 0,6-1 0 15,-4-3 0-15,3 2 0 0,0 0-2 16,1 0-13-16,2 0-37 0,-1 0-46 16,10-4-64-16,-4 4-79 0,0 3-133 0</inkml:trace>
  <inkml:trace contextRef="#ctx0" brushRef="#br0" timeOffset="75248.532">25460 13429 959 0,'0'0'107'0,"0"0"-107"15,0 0-19-15,0 0-54 0,0 0-1 16,67-28 47-16,-46 18 19 0,-1 0 7 16,-3-1-11-16,-1 0 8 0,1 0 4 15,-4 0 5-15,-1-2 5 0,0-1 8 16,-3 0 0-16,2-1 4 15,-5-1-2-15,-1 1 9 0,-5 1 15 16,0 0 3-16,-3 1-10 0,-5 1-14 16,-1 2-5-16,-1 2 0 0,-3 2-4 15,1 4-3-15,-1 2-9 0,-2 4-2 16,0 5-1-16,-4 5-1 0,0 6 1 16,0 3 1-16,-2 9 4 0,4 7-1 15,3-2 8-15,6-3 5 0,5-7 6 16,3-7-14-16,5 2-5 0,6 4-3 15,3-5-8 1,2-1-17-16,6-5-25 0,3-5-36 16,2-3-41-16,6-5-49 0,12-9-37 15,-6-5-42-15,-3-2-47 0</inkml:trace>
  <inkml:trace contextRef="#ctx0" brushRef="#br0" timeOffset="75624.566">26054 13206 401 0,'0'0'133'0,"0"0"-39"0,0 0 23 16,0 0-9-16,0 0-24 0,0 0-15 16,-8-29-15-16,3 29-24 0,-4 0-22 15,1 2-7-15,-3 5 0 0,0 4-1 16,0 5 1-16,-2 4 2 16,1 3 10-16,2 2 8 0,-2-1 9 15,7-1-7-15,2-4-6 0,3-1-9 16,3-2-5-16,6-3-1 0,4-1 1 15,0-3-3-15,4-2-8 0,3-3-7 16,-2-3-4-16,1-1 8 0,0-5 11 16,2-2 1-16,-3-4 6 0,0-1 0 15,-1-1-1-15,-1-2 7 0,-2-2 10 16,-4 2 16-16,-2 0 5 0,-1 2-10 16,-2 4-10-16,-2 3-7 0,-1 1 0 15,-2 4-5-15,0 1-4 0,0 0-3 16,0 0-5-16,2 2-2 15,-1 3 1-15,3 1 0 0,0 1 0 16,1 0-11-16,3 0-32 0,1-3-47 16,2-3-39-16,5-1-22 0,4-3-41 15,17-13-13-15,-6 0-50 0,0 0-51 16</inkml:trace>
  <inkml:trace contextRef="#ctx0" brushRef="#br0" timeOffset="75845.336">26697 12989 325 0,'0'0'85'15,"0"0"23"-15,0 0 19 0,0 0-9 16,0 0-8-16,0 0-33 0,-21-40-25 16,4 47-28-16,-1 4-13 0,-6 6 5 15,1 3 9-15,-2 5-10 0,0 1-9 16,3 1-5-16,6-2 11 0,5-2 13 16,5-5-4-16,6-4-9 0,3-3-12 15,11-4 0-15,5-3-31 0,7-4-13 16,8-4-19-16,10-12-13 0,11-10-37 15,4-8-36-15,-6-5-36 16,-6-3-31-16,-18 12 16 0</inkml:trace>
  <inkml:trace contextRef="#ctx0" brushRef="#br0" timeOffset="76048.485">26727 12175 422 0,'0'0'259'0,"0"0"-123"16,0 0-28-16,0 0-73 0,0 0-26 16,0 0 14-16,0 0 33 0,0 0-10 15,85 261-28-15,-53-198 6 0,-2-9 7 16,-4-11 4-16,1-2-23 0,-2-2-12 16,0-1 0-16,-1-2-56 0,-5-8-46 15,3 3-82-15,-5-10-106 0,-5-3-175 16</inkml:trace>
  <inkml:trace contextRef="#ctx0" brushRef="#br0" timeOffset="76867.683">28383 12286 717 0,'0'0'165'16,"0"0"-123"-16,-24-24-37 0,9 14-5 15,2 2-4-15,-1 2 4 0,0 2 11 16,0 2 10-16,-4 1-20 0,1 1-1 16,2 4 1-16,-3 4 6 0,2 3 6 15,-1 3 1-15,2 4-2 0,0 3 0 16,2 5 0-16,0 7 9 0,4-3 1 16,2 0 2-16,3 0 0 0,4-8 8 15,1 0-4-15,7-2-14 0,7-5-3 16,3-3-5-16,6-2-6 0,3-4-14 15,9-4-22-15,6-2-35 0,-3-5-37 16,4-7-63-16,-13 1-99 0,-10 2-251 0</inkml:trace>
  <inkml:trace contextRef="#ctx0" brushRef="#br0" timeOffset="77102.066">28642 12450 1095 0,'0'0'170'0,"0"0"-169"16,0 0-1-16,0 0-35 0,0 0-20 15,0 0 55-15,77-40 7 0,-62 27 0 16,1 2-7-16,-4 0-1 0,-2 1-17 15,0 0-44-15,1-2-98 0,-3 2-113 16,0 0-136-16</inkml:trace>
  <inkml:trace contextRef="#ctx0" brushRef="#br0" timeOffset="77541.129">29208 11947 917 0,'0'0'209'15,"0"0"-166"-15,0 0-31 0,0 0-12 16,0 0-4-16,0 0 3 0,0 0 1 16,-94 15 0-16,75-4 0 0,-2 3 0 15,0 0 0-15,4 0 0 16,2-1 0-16,5-3-1 0,3-2-8 16,5-4-8-16,2 0-16 0,1-1 9 15,4 0 20-15,4 1 4 0,6 0 11 16,0 1 4-16,7 1 2 0,3-1-2 15,1 1-5-15,1 4-1 0,1 0-4 16,-2 1 1-16,-3 3 3 0,-4-2-4 16,-5 2-3-16,-6-1-2 0,-4 0 0 15,-4 0-2-15,-5-1 0 0,-5-1 0 16,-5-1-8-16,-2-3-20 16,-3-3-42-16,-11-8-66 0,5-5-88 15,4-4-116-15</inkml:trace>
  <inkml:trace contextRef="#ctx0" brushRef="#br0" timeOffset="77744.246">29246 11474 1324 0,'0'0'57'0,"0"0"-47"0,0 0 9 15,0 0-12-15,0 0 7 0,0 0 0 16,108 123 9-16,-91-92-12 0,-1 8-8 15,1 5-3-15,-1 5 0 0,-1-6-1 16,-5-11-21-16,-3-10-37 0,-3-7-51 16,4 9-68-16,-3-4-111 0,0-1-126 15</inkml:trace>
  <inkml:trace contextRef="#ctx0" brushRef="#br0" timeOffset="77948.582">29346 11844 1127 0,'0'0'168'0,"0"0"-112"0,0 0-21 15,0 0-25-15,0 0-8 16,0 0-1-16,0 0-1 0,0 0-5 16,46 6-22-16,-33-11-19 0,1-1-22 15,1-2-17-15,2-1-63 0,6-6-75 16,-4 1-56-16,-2 1-78 0</inkml:trace>
  <inkml:trace contextRef="#ctx0" brushRef="#br0" timeOffset="78151.698">29738 11710 684 0,'0'0'150'0,"0"0"-38"0,0 0 3 15,0 0-9-15,0 0-27 0,0 0-25 16,0 0-11-16,0 0-19 0,0 0-15 15,85 149-4-15,-80-139-2 0,-4-2-1 16,1-4-2-16,-1 0-6 0,-1-4-11 16,0 0-6-16,0 0-1 15,0-5 10-15,0-2-8 0,-2-2-35 16,-3-3-46-16,0-2-25 0,-3-11-48 16,2 3-37-16,-2 0-109 0</inkml:trace>
  <inkml:trace contextRef="#ctx0" brushRef="#br0" timeOffset="78339.436">29747 11419 1204 0,'0'0'46'16,"0"0"-46"-16,0 0-13 0,0 0-52 15,0 0 6-15,0 0-17 0,0 0 60 16,13 3-103-16,-12-3-110 0,0 0-130 0</inkml:trace>
  <inkml:trace contextRef="#ctx0" brushRef="#br0" timeOffset="79189.797">29805 11769 573 0,'0'0'92'0,"0"0"-63"0,0 0-9 16,0 0-18-16,-8 7 15 0,5-4-4 15,2 3 5-15,0 3-6 0,1 1 1 16,0 4 1-16,0 1-1 0,2 2-9 16,2-1-1-16,-1 1-2 0,2-2-1 15,-2-2-1-15,1-3-2 16,-1-2 1-16,0 0-1 0,-2-2 0 15,1-2 3-15,-1-3 3 0,0 1 3 16,-1-2 33-16,0 0 38 0,0 0 9 16,0-1 5-16,-2-2-10 0,-1-4-12 15,-2-3-24-15,0 0-23 0,0-3-4 16,0-1 0-16,-2-2 3 0,2-1-4 16,0-1-3-16,1-1-5 0,0-2-5 15,1-1-1-15,1-1 0 16,1-1-3-16,1-3 0 0,0 0 1 15,1-1-2-15,2-1 1 0,1 0 0 16,1 2-1-16,2 3-2 0,0 2 1 16,3 3-1-16,-1 4 2 0,1 1 0 15,0 3 1-15,0 1-1 0,0 1-2 16,0 2 0-16,0 2-6 0,-1 1-18 16,1 1-14-16,-3 0-21 0,3 2-26 15,0 0-33-15,0 1-46 0,5 0-50 16,-3 1-80-16,-2 0-94 0</inkml:trace>
  <inkml:trace contextRef="#ctx0" brushRef="#br0" timeOffset="79424.181">30217 11415 1150 0,'0'0'120'0,"0"0"-74"0,0 0-46 15,0 0-1-15,0 16-2 0,1-6-1 16,1 3 2-16,0 2 1 0,-1 2-10 16,2 0-9-16,2 1-10 0,-1-2-16 15,1 0-48-15,2-1-71 0,0-4-100 16,0-4-154-16</inkml:trace>
  <inkml:trace contextRef="#ctx0" brushRef="#br0" timeOffset="79611.672">30186 11204 1174 0,'0'0'166'0,"0"0"-137"15,0 0-29-15,0 0-37 0,0 0-44 16,0 0-26-16,0 0-32 0,0 0-66 16,-23-16-139-16,23 14-112 0</inkml:trace>
  <inkml:trace contextRef="#ctx0" brushRef="#br0" timeOffset="80144.493">30518 11363 979 0,'0'0'220'0,"0"0"-176"16,0 0-16-16,0 0 16 16,0 0-22-16,0 0 2 0,0 0-16 15,0 0 13-15,0 0-12 0,21 74 1 16,-21-75 8-16,0-4 13 0,0-4-18 16,0-3-10-16,0-6-3 0,2-1-3 15,3-1 0-15,1-1-1 0,2 2 1 16,1 2 1-16,-2 4 1 0,0 4-1 15,-2 4 2-15,0 3 5 0,0 2-4 16,-1 0 0-16,-1 4-1 0,1 2 0 16,-1 1-3-16,-2-1-6 0,2 0-39 15,0-2-47-15,2 0-32 16,3-1-14-16,2-3-3 0,1 0 2 16,4-2 32-16,1-3 31 0,2-2 53 15,-2-1 26-15,0-1 50 0,-2-1 42 16,0 0 39-16,-3 0 7 0,0 1-22 15,-3 1-13-15,-4 1-6 0,-2 1-8 16,-1 1-19-16,-1 1-15 0,-1-2-16 16,-2 1-21-16,1-1-13 0,1 1-4 15,1 0-1-15,0 1-5 0,2 3-8 16,4 1-6-16,3 4 0 0,4 6 4 16,4 6 13-16,2 7 2 0,6 9 2 15,4 12 0-15,3 9-1 0,0 6 3 16,-6-3 10-16,-9-6 11 0,-6-8 7 15,-5-1-1-15,-6-4-1 0,-3-2 6 16,-7-2 16-16,0-8-8 0,0-5-8 16,0-6-17-16,-1-3-13 0,-3 3-6 15,-3-2-36-15,-3-1-59 0,-1-5-73 16,-12-5-71-16,5-1-150 0,2-3-285 16</inkml:trace>
  <inkml:trace contextRef="#ctx0" brushRef="#br0" timeOffset="80739.88">29014 12652 971 0,'0'0'310'0,"0"1"-275"16,2 0-35-16,-1 3-7 0,5 3-61 15,1 4 64-15,4 5 4 0,2 7 2 16,3 2-1-16,3 4 14 16,-1 3-6-16,7 8-4 0,2 6-3 15,2 8-1-15,-2-1-1 0,-7-6-4 16,-6-12-5-16,-7-12-1 0,-3-7 2 15,-1-1 8-15,-1 1 2 0,1 0 10 16,-1 1 6-16,-1-6 4 0,0-3 3 16,-1-3-3-16,0-4 8 0,0-1 24 15,-3-7 20-15,-3-6-19 0,-3-8-29 16,-7-12-12-16,-4-17-10 16,-3-15-4-16,1-9-1 0,4 2 1 15,6 5 0-15,8 9-3 0,4 4-16 16,2 7 14-16,9 4-3 0,2 5-8 15,5 5 6-15,-1 4-3 0,-1 8 3 16,-3 4-12-16,1 3-15 0,2 0-36 16,1 1-45-16,4 2-66 0,-5 5-128 15,-5 5-186-15</inkml:trace>
  <inkml:trace contextRef="#ctx0" brushRef="#br0" timeOffset="80911.698">29042 13156 1073 0,'0'0'0'15,"0"0"-47"-15,0 0 22 0,0 0-15 16,0 0 35-16,0 0-22 0,101-81 27 16,-72 47-100-16,8-12-59 0,-5 7-81 15,-4 4-47-15</inkml:trace>
  <inkml:trace contextRef="#ctx0" brushRef="#br0" timeOffset="81182.663">29487 12708 460 0,'0'0'228'15,"0"0"-119"-15,0 0-55 0,0 0 22 16,0 0-3-16,0 0 6 0,0 0-11 16,0 0-16-16,0 0-24 0,-31 190-10 15,27-149-5-15,4-10-3 0,1-10-7 16,5-9-1-16,2 2-2 0,4-1-1 15,4 1-5-15,3-5-4 0,1-4 9 16,2-5 1-16,-1 0 14 0,1-7 10 16,-2-3 2-16,-4-2 1 0,-2-2 15 15,-5-1 14-15,-5-1 8 0,-4 0 2 16,-5-2-26-16,-6 0-14 0,-6-2-26 16,-4 1-6-16,-1-1-22 0,-1 3-34 15,0 1-36-15,1 2-26 0,1 0-30 16,2-6-86-16,5 3-113 0</inkml:trace>
  <inkml:trace contextRef="#ctx0" brushRef="#br0" timeOffset="81543.994">29686 12873 459 0,'0'0'117'0,"0"0"-83"16,0 0 21-16,0 0 16 0,0 0-11 15,0 0 12-15,38 44-5 0,-35-42-18 16,-2 0-19-16,1-1 6 0,-1-1 16 16,-1 0 10-16,0 0 8 0,0-3 12 15,0-1-15-15,-3-3-5 0,1-1-18 16,-1-4-9-16,0-2-4 0,-1-1-8 15,1-1-11-15,1-3-5 0,0 0-5 16,2-2-2-16,0 1-2 16,2-1-5-16,3 1-2 0,1 0-5 15,0 0-4-15,5 3-4 0,-2-1-5 16,1 2-11-16,2 1-14 0,-2 1-34 16,0 2-42-16,1 1-54 0,1 2-86 15,-1 2-81-15</inkml:trace>
  <inkml:trace contextRef="#ctx0" brushRef="#br0" timeOffset="82153.958">29553 12878 599 0,'0'0'290'0,"0"0"-202"15,0 0-69-15,0 0-14 0,-1 1 6 16,1-1 36-16,0 0 2 0,0 0 35 16,0 0-30-16,1 0-17 0,2 1-17 15,0 2-1-15,3 2-4 0,1 3 6 16,3 3 1-16,-1 2-3 0,2 3 2 15,0 1-4-15,-1 1-2 0,-1-1-1 16,-1 0-5-16,0 0-4 0,-2-3-2 16,-2-4-3-16,0-1 1 0,-2-3 0 15,-1-2 0-15,-1-2 1 16,1-1 4-16,-1-1 3 0,0 0 12 16,0 0 15-16,-1-4 2 0,-2-3 5 15,-2-6-16-15,-1-2-17 0,0-5-4 16,-2-2-2-16,3-3 2 0,1-1-1 15,1-2 1-15,1 0 0 0,2 1-4 16,0-1 1-16,1 1-3 0,4 0-2 16,0 3 1-16,1 1-2 0,2 2-2 15,0 0-5-15,1 1-17 0,1 1-18 16,1 4-29-16,1 1-36 0,1 1-62 16,1 4-43-16,9 3-58 0,-3 4-17 15,-4 2-26-15</inkml:trace>
  <inkml:trace contextRef="#ctx0" brushRef="#br0" timeOffset="82827.855">29956 12624 507 0,'0'0'241'0,"0"0"-129"0,-7-10-5 15,4 6 12-15,0 1-16 0,-1-1-20 16,0 2-9-16,-2 1-29 0,1 1-29 15,-2 0-14-15,1 0-2 0,-1 3 0 16,0 1 0-16,0 4 1 0,-1 3 0 16,1 3 0-16,1 3 0 0,2 1 2 15,1 2 5-15,2-1 5 0,1 0 6 16,2-1 0-16,3-2-2 0,2-3-2 16,2-1-7-16,4-3-3 0,1-4 0 15,4-2-5-15,2-2 0 0,3-1-7 16,1-5-4-16,2-4 5 15,-1-3 6-15,0-1 2 0,0-1 9 16,-2-3 5-16,-2 0 2 0,-4 1 3 16,-2 0 8-16,-4 1 5 0,-5 2 10 15,-3 0-1-15,-3-1-14 0,-5 0-15 16,-3 0-14-16,-5-1-8 0,-2 2-5 16,-5 1-4-16,0 0-10 0,-3 1-10 15,1 2-10-15,2 1-20 0,3 1-15 16,4 2-7-16,1-1-16 0,6 2-37 15,5-2-67-15,1 0-102 0,4 2-113 16</inkml:trace>
  <inkml:trace contextRef="#ctx0" brushRef="#br0" timeOffset="83348.9">30306 12490 655 0,'0'0'338'0,"0"0"-278"15,0 0-30-15,0 0 33 0,0 0-20 0,0 0 23 16,22 76-9-16,-20-62-10 0,0-1-36 16,0 0-7-16,-1-4-4 0,1-1 0 15,0-2-6-15,0-3-6 0,0-2 6 16,0-1 3-16,0 0 1 0,1-1 2 16,1-3 8-16,0-4 8 0,0-2-6 15,1-3-4-15,-1-1 1 0,-1-3 5 16,-1-2 2-16,0-2 2 0,-2 0-3 15,0-2-5-15,1 5-6 0,0 1-1 16,1 6 0-16,0 4 1 0,-1 3 2 16,1 4 1-16,-1 0-5 0,1 1 1 15,1 4 0-15,1 2 2 0,0 2 0 16,1 0-2-16,0 0 0 0,1-1 1 16,1-1-2-16,-1-2 1 15,0-3 1-15,3 0-2 0,-1-2 3 16,1-1 3-16,0-5 4 0,3-2 1 15,-1-2 0-15,2-6-3 0,-1-2-2 16,1-3-1-16,2-5 11 0,-2-1 6 16,2-1-4-16,-1 0-5 0,1 4-9 15,0 4-4-15,-1 6-1 0,-2 6 1 16,0 4 6-16,1 4 6 0,-2 5 0 16,2 2 1-16,-2 2 8 0,0 2-3 15,0 0-3-15,-2-1-5 0,1-2-6 16,-2-1-4-16,-1-1-5 0,-1-3-75 15,0-2-74-15,6-1-109 16,-4-3-164-16,-1-2-341 0</inkml:trace>
  <inkml:trace contextRef="#ctx0" brushRef="#br0" timeOffset="84162.859">30120 13275 1299 0,'0'2'117'0,"2"3"-92"16,0 2-25-16,2 6-2 0,2 4 2 15,2 2 9-15,0 4 0 0,0-1-4 16,1 1-2-16,-1-2-3 0,-1-2-4 16,-1-3-37-16,0-5-85 0,1-3-87 15,-1-8-86-15,-1-1-83 0</inkml:trace>
  <inkml:trace contextRef="#ctx0" brushRef="#br0" timeOffset="84319.058">30001 13066 1274 0,'0'0'109'15,"0"0"-109"-15,0 0-27 0,0 0-45 16,0 0-1-16,0 0-137 0,0 0-3 15,0 0-224-15</inkml:trace>
  <inkml:trace contextRef="#ctx0" brushRef="#br0" timeOffset="84682.065">30512 13252 1136 0,'0'0'382'15,"0"0"-333"-15,0 0-49 0,0 0-7 16,0 0 3-16,0 0 4 0,0 0 0 16,0 0 0-16,0 0-5 0,28 103-32 15,-28-101-2-15,0-2 19 0,0-2 7 16,1-4 12-16,-1-6 0 0,1-4 1 16,1-7-6-16,1-3-13 0,1-8 14 15,2-6 5-15,4-5 4 16,0 4 1-16,0 11-3 0,-2 10 1 15,1 10 3-15,2 1 4 0,0 0 2 16,4 4 8-16,-2 5 1 0,3 5-2 16,-2 8-8-16,2 4 5 0,-3 5-3 15,1 1-8-15,-1 3-5 0,-1-2 0 16,-2 0-10-16,-1-2-26 0,0-3-33 16,0-4-64-16,-2-6-76 0,2-6-78 15,0-3-114-15</inkml:trace>
  <inkml:trace contextRef="#ctx0" brushRef="#br0" timeOffset="84855.077">30785 12523 981 0,'0'0'199'0,"0"0"-122"31,0 0-68-31,0 0-7 0,0 0 15 15,0 0-1-15,13 92 5 0,-3-43-6 16,3 11-9-16,1 4-4 0,-1-2-2 16,-1-9-3-16,-1-6-45 0,-2-4-122 15,-3-13-171-15,-2-7-159 0</inkml:trace>
  <inkml:trace contextRef="#ctx0" brushRef="#br0" timeOffset="85512.452">30792 12994 851 0,'0'0'96'0,"0"0"-92"15,0 0 7-15,0 0 16 0,0 0 11 16,0 0-5-16,0 0 18 0,0 0-35 16,94-102-14-16,-69 90-2 0,1 2 2 15,1-2 0-15,2 1 0 0,0-2 1 16,0 1 1-16,-2-1-1 0,-3 1-2 15,-3-1 0-15,-5 1 0 0,-5 1 1 16,-3 1 2-16,-4 2-4 0,-4 1-3 16,-1 1 0-16,-5 1 0 0,-3 2 0 15,-1 3 3-15,-1 0 2 0,-2 4 17 16,2 4 12-16,2 3 7 0,0 1-1 16,4 3-4-16,2 3-8 0,3 1-4 15,0 1-5-15,6 0 3 0,2-1-3 16,4-2-6-16,1-2-4 0,5-3 0 15,2-3-6-15,0-2-3 0,3-3-1 16,2-4-2-16,0 0 6 0,-1-7 0 16,1-1 1-16,-2-4-1 0,-2-2-11 15,-4-2-4-15,-1 0 10 0,-4 0 5 16,-4-1 3-16,-2 0 0 0,-2-1-3 16,-2-1-1-16,0 2 0 15,-2 2-6-15,0 3 2 0,0 3 2 16,0 2 0-16,1 4 3 0,1 1 2 15,1 2-2-15,3 1-8 0,2 3 2 16,5 5 5-16,1 2 1 0,3 1 8 16,-1 1 4-16,0 0-12 0,-1-1 0 15,0 0 6-15,0-1 13 0,-1-1 5 16,-3 0 5-16,-2-2 27 0,-1-1 0 16,-3-4 3-16,-3-1 1 0,-1 0-10 15,0-2-12-15,-1-3 8 0,0-1 2 16,0-6-22-16,0-1-14 0,0-4-11 15,0-4-1-15,0-2-13 0,1-1-3 16,0-4-24-16,2 1-23 0,2 0-39 16,3 0-47-16,0 2-36 15,3 1-40-15,3 2-39 0,7-2-12 16,-3 3-56-16</inkml:trace>
  <inkml:trace contextRef="#ctx0" brushRef="#br0" timeOffset="86421.906">32008 12465 505 0,'0'-5'272'0,"0"-1"-187"16,0 1-18-16,0 0 44 0,0 1-4 16,-3 1-1-16,1 2-33 0,-2 0-18 15,0 1-32-15,-1 0-15 0,-1 5-6 16,-1 2 0-16,1 6-1 0,1 0 1 15,0 2-1-15,3 1 4 0,2-1 1 16,0-2 0-16,4-2-1 0,1 0 1 16,1-3 1-16,0-1-6 0,1-3-1 15,0-1 1-15,1-3 0 16,-1 0 2-16,1-4 1 0,0-2 1 16,0-2-1-16,-1-1-1 0,2-2 2 15,-2 1-2-15,-1-3 0 0,2-2-1 16,-1 1-1-16,1-1-1 0,-1 0 1 15,0 3-1-15,1 2 3 0,0 2-2 16,0 3 8-16,1 1 6 0,0 2 6 16,0-1-6-16,1 2-5 0,1 0-3 15,1-2-6-15,0 0 1 0,3 1-2 16,0-3-10-16,1-1-5 0,0-1 2 16,2-2-6-16,-1-1-1 15,0-1-7-15,-1 2-1 0,-4-1 3 16,-1 2 4-16,-3 2 0 0,-3 1 6 15,-2 2 1-15,-2 3 4 0,-1 1-11 16,0 4 17-16,-2 6 4 0,0 1 12 16,1 2 11-16,0 2-11 0,1-3-1 15,1-2-5-15,3-2 0 0,1 0-6 16,1-4-3-16,3-2-10 0,-1-3-2 16,1 0-9-16,0-7-22 0,1-3-55 15,0-2-72-15,3-13-90 0,-2 2-92 16</inkml:trace>
  <inkml:trace contextRef="#ctx0" brushRef="#br0" timeOffset="86625.052">32580 11677 870 0,'0'0'108'0,"0"0"-29"15,0 0 4-15,0 0-8 0,8 6-16 16,-6 9 0-16,-1 6-7 0,1 13-16 15,0 7-7-15,0 8-7 0,1-6-11 16,0-11-5-16,0-10-6 0,1-8-18 16,2 3-50-16,2 1-43 0,2 0-48 15,1-2-55-15,3-4-57 0,0-4-40 16</inkml:trace>
  <inkml:trace contextRef="#ctx0" brushRef="#br0" timeOffset="86874.984">32346 11661 1003 0,'0'0'278'16,"0"0"-271"-16,0 0-4 0,0 0 11 15,0 0 26-15,0 0 28 16,0 0-22-16,0 0-15 0,198 179-31 15,-175-161-13-15,-2-3-40 0,-1 1 1 16,-4-4-25-16,-2-1-9 0,-4-2-30 16,-3-1-7-16,-4 0-26 0,-2-2 21 15,-1 1 3-15,-4 1 12 0,-3-1 20 16,0-2-127-16</inkml:trace>
  <inkml:trace contextRef="#ctx0" brushRef="#br0" timeOffset="87046.869">32544 11800 902 0,'0'0'316'15,"0"0"-276"-15,0 0-9 0,0 0 23 16,0 0-15-16,0 0 7 0,0 0-26 16,320-175-20-16,-295 155-89 0,-8 5-175 15,-2-2-252-15</inkml:trace>
  <inkml:trace contextRef="#ctx0" brushRef="#br0" timeOffset="93967.524">19975 15935 484 0,'0'0'74'16,"0"0"-9"-16,0 0 13 0,0 0 31 16,0 0 6-16,-17-67-21 0,16 51-2 15,1 1-74-15,0 1 2 0,0 0-20 16,0 3 32-16,-2 1 30 0,-4 1-28 16,-6 1-5-16,2 2 22 0,-2 2-47 15,-3 0-2-15,-1 2-2 0,-3 1-3 16,-4 1-5-16,2 5 1 0,-3 3-3 15,0 2 1-15,-1 5 2 0,2 2-4 16,0 4 4-16,0 5 5 0,-1 8 0 16,0 7 1-16,2 9 1 0,2 2 2 15,8-5 2-15,6-7 0 0,6-8 10 16,3-8-3-16,5-6-5 0,3-4 0 16,7 4 0-16,2 0-4 0,12-1 0 15,10-4 0-15,8-8 0 16,3-5-2-16,-1-8-3 0,-5-7-17 15,-2-2-24-15,-5-5-42 0,-1-5-76 16,-10 5-139-16,-7 0-220 0</inkml:trace>
  <inkml:trace contextRef="#ctx0" brushRef="#br0" timeOffset="94363.613">20519 15376 1085 0,'0'0'52'0,"0"0"-52"16,0 0-1-16,0 0 1 0,0 0 6 15,0 0 23-15,-30 161 46 0,26-100 2 16,-1 8-33-16,5 0-18 0,0 0-14 16,0-2-7-16,0 1-3 0,0-2-1 15,1-6 0-15,3-8 1 0,-3-11-2 16,2-10 2-16,1-13-2 0,-3-8-1 15,3-5 1-15,0 0-1 0,-1-4-7 16,-1-1 0-16,4-7 8 0,0-7 13 16,3-9-4-16,6-10-7 0,2-10-1 15,6-5 0-15,-1-3 0 0,3 9-1 16,-8 11 1-16,-1 11 3 0,-6 8-3 16,-1 5 5-16,0 2 0 0,1 5 3 15,1 0 1-15,-2 11-1 0,-2 7 3 16,-1 12-3-16,-2 9-5 0,1 8-2 15,-1 1-2-15,2-5-7 0,0-11-10 16,1-9-41-16,2-8-58 0,2-4-66 16,16-1-70-16,-3-4-79 0,0-3-44 15</inkml:trace>
  <inkml:trace contextRef="#ctx0" brushRef="#br0" timeOffset="94754.2">21246 15883 467 0,'0'0'185'0,"0"0"-61"0,0 0 42 15,0 0 5-15,0 0-55 0,0 0-46 16,-60-24-23-16,35 42-26 0,-2 6-17 16,-5 10-3-16,-4 8 2 0,1 10 1 15,7-2 8-15,9-5 4 0,13-13 1 16,4-11-12-16,2-6-5 16,5-3 0-16,4 1-5 0,2-1-10 15,4-2 3-15,5-6-4 0,0-4 1 16,0-6 10-16,2-5 3 0,0-7 2 15,-1-2 1-15,-3-3 2 16,-1-1 1-16,-5-2 4 0,-1 1 11 0,0 3 5 16,-5-1 5-16,-1 4 3 0,-4 5 0 15,1 3 4-15,-2 5-3 0,0 3 0 16,0 3-5-16,0 2-24 16,0 6-3-16,-2 4 2 0,1 7 6 15,1 2 10-15,0 6 3 0,0 1-5 16,0 1-3-16,3-1-6 0,2 0-6 15,4-3-2-15,1-1-1 0,1-5-30 16,1-2-42-16,3-4-42 0,2-4-20 16,-1-5-44-16,9-10-89 15,-5-6-78-15,0-3-151 0</inkml:trace>
  <inkml:trace contextRef="#ctx0" brushRef="#br0" timeOffset="95619.723">21529 15874 311 0,'0'0'508'0,"0"0"-448"16,0 0-59-16,0 0 59 0,0 0 53 15,0 0-14-15,-11 182 2 16,11-148-20-16,0-7-32 0,5-7-29 16,-2 2-11-16,3 0 0 0,1-5 4 15,0-3-1-15,0-6 9 0,1-5 5 16,0-3 0-16,1-4 10 0,-1-6-2 15,0-5-2-15,3-5-6 0,-3-3-8 16,1-2 2-16,1-1 8 0,-1 1 2 16,-1 1 1-16,-3 3-6 0,0 3 1 15,1 6-3-15,-3 3-2 0,-2 5 3 16,1 3-5-16,-2 2-10 0,0 5-9 16,0 5-4-16,0 4 4 0,2 6 6 15,2 2 0-15,0 1 0 0,2-1-4 16,2-2-2-16,1-1 0 0,2-5-5 15,3-1-18-15,2-5-13 0,2-4-18 16,1-5-6-16,4-3 4 0,-1-7-2 16,1-6 8-16,-1-4 10 0,2-6 15 15,-4-1 19-15,-2-3 6 0,-1 1 3 16,-4-2 11-16,0 2 14 0,-4 3 10 16,-3 1 10-16,-4 5-2 0,1 4-9 15,-3 5-5-15,0 4 4 0,-2 4 0 16,1 3-22-16,-1 1-14 0,-1 6-8 15,3 6-6-15,-2 5 9 0,2 13 5 16,2 10 3-16,3 14 1 0,3 5-2 16,-1 1 0-16,-2-2 0 0,0-5 0 15,0-2-2-15,-1-5-4 0,0-7-17 16,-4-9-6-16,0-8 5 0,0-9 11 16,0-5 6-16,-4 1 5 0,0-3 3 15,-1-2 3-15,-3-3 9 0,-1-4-1 16,-1-5 8-16,-1-5-3 15,-2-2-4-15,4-3 0 0,-1-1-9 16,1 0 8-16,3 0-6 0,1 2-1 16,5 2-5-16,0 2-2 0,0 3 0 15,5-1-7-15,3 2-1 0,4 1-3 16,1-3 3-16,7 1 2 0,4-3-9 16,7-3-4-16,12-6-2 0,14-7 10 15,5-6 5-15,1 0 0 0,-3 1 5 16,-8 2 1-16,-3-3 0 0,0-1 1 15,-6 0 0-15,-1-1 7 0,-5 0 3 16,-9 4-1-16,-7 5 4 0,-7 6-6 16,-9 7 6-16,-4 4-3 0,-1 3 5 15,-1 3 10-15,-7 2-8 0,-6 4-18 16,-2 9-6-16,-5 7 1 0,-4 14 5 16,-3 10 2-16,7 8 3 0,5-1 2 15,10-11-2-15,4-11-5 16,4-9 0-16,3-2-1 0,3 2-3 15,7 1-11-15,3 0-14 0,4-4 6 16,6-2-5-16,5-5-10 0,10-5-34 16,11-4-57-16,3-9-54 0,-2-4-87 15,-14 0-111-15,-12 2-180 0</inkml:trace>
  <inkml:trace contextRef="#ctx0" brushRef="#br0" timeOffset="96041.57">23844 15986 1204 0,'-2'7'168'15,"-2"4"-36"-15,-3 6-41 0,-1 12-30 16,-1 11-17-16,-4 8-28 0,-1 1-7 16,1-9-3-16,5-13-6 0,1-10-12 15,2-3-41-15,0 1-26 0,0-1-31 16,2-1-29-16,0-6-28 0,6-10-52 16,4-4-51-16,1-7-124 0</inkml:trace>
  <inkml:trace contextRef="#ctx0" brushRef="#br0" timeOffset="96229.073">24011 15610 670 0,'0'0'300'15,"0"0"-116"-15,0 0-17 0,0 0-39 16,0 0-14-16,0 0-52 0,0 0-45 16,0 0-1-16,-22-13-16 0,11 29-2 15,-3 5 1-15,1 5-2 0,4 1-24 16,1 1-34-16,3-1-28 0,5-1-23 15,0-1-28-15,5-4-42 0,12-1-57 16,-1-6-38-16,1-7-64 16</inkml:trace>
  <inkml:trace contextRef="#ctx0" brushRef="#br0" timeOffset="96387.404">24201 15674 680 0,'0'0'269'0,"0"0"-122"15,0 0-17-15,0 0-16 0,0 0-41 16,0 0-40-16,0 0-9 0,0 0 15 31,0 0 18-31,-27 103-9 0,14-33-6 16,1 5-25-16,2-1-9 0,4-9 0 15,0-9-1-15,4-3-7 0,-1-5-12 16,0-9-58-16,1-11-57 0,2-9-81 16,0-8-76-16,-1-7-217 0</inkml:trace>
  <inkml:trace contextRef="#ctx0" brushRef="#br0" timeOffset="96576.196">24109 15993 797 0,'0'0'449'0,"0"0"-282"0,0 0-36 15,0 0-35-15,0 0-35 0,0 0-11 16,0 0-18-16,0 0 11 0,0-5-7 16,12 11 0-16,5 2-10 0,2-1-11 15,9-2-10-15,1-3-5 0,2-2-29 16,10 0-39-16,8-8-51 0,10-6-59 15,2-5-78-15,-15 3-104 16,-11 0-254-16</inkml:trace>
  <inkml:trace contextRef="#ctx0" brushRef="#br0" timeOffset="118598.217">19657 13850 287 0,'0'0'11'0,"0"0"-5"15,0 0 29-15,0 0-12 0,0 0 9 16,0 0-26-16,0 0-6 0,0 0-18 16,77-57-7-16,-68 54-6 0,-1 0 4 15,-2 3 8-15,-2 0-1 0,-1 2-5 16,-2 2 25-16,-1-1 7 0,0 1 5 15,0 2-10-15,0-1-2 0,0 0-23 16,-1 2-17-16,-2 2-33 0,-1-1-40 16</inkml:trace>
  <inkml:trace contextRef="#ctx0" brushRef="#br0" timeOffset="119301.304">19549 13970 370 0,'0'0'82'0,"0"0"-43"0,0 0-5 15,0 0 7-15,0 0 31 0,0 0-19 16,21 20-15-16,-12-13-3 0,2 1-12 15,5 2-9-15,-2-1-11 0,5 2-2 16,-1-2 2-16,1 1-3 0,4-1 0 16,-1-1 0-16,2 0 1 0,1-1 1 15,2-1-1-15,1-1 0 0,3-1 3 16,5 0 5-16,-3-1 10 0,0 1 6 16,6-1 2-16,3-2-2 0,9 1-2 15,2-1 0-15,1 0-7 0,-6-1 2 16,2 0-5-16,0 0-3 0,3 0-4 15,4-3 2-15,1 1-2 0,2-1-4 16,0 0 2-16,0 2-4 0,-2 0-1 16,2-1-1-16,2 2 2 0,-2-2 0 15,2 0 3-15,1 2 0 0,0-2 3 16,2-1 0-16,0 0-3 16,0 0-2-16,3 0-1 0,1 2 1 15,1-1 0-15,-2 0-1 0,0-1-5 16,2-2-5-16,-3 1 3 0,-2-1-1 15,1-1-1-15,-4 1 4 0,-2 1 1 16,0-2 4-16,0 1 2 0,0 1 1 16,-2-1 8-16,1 0 4 15,-5 1 0-15,1-2 1 0,-3 1 2 16,-1 3 2-16,-1-2-2 0,2 2 3 16,-2 0 1-16,0-2-2 0,2 2-5 15,-3-1-1-15,0 1-3 0,-3 2-5 16,-2-1-3-16,-6 0-1 0,-2 1-1 15,-7 0 2-15,-7 0 1 0,-4 0 2 16,-3 0 8-16,1 0 8 0,1 0 5 16,2 0 5-16,-6 0 1 0,-3 0-13 15,-3-1-3-15,-1-1-8 0,-2 2-9 16,-3-1-15-16,-1 1-24 0,0-1-28 16,0 1-18-16,-1-2-10 15,-12-6-52-15,-1 1-128 0,-2 0-245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13:34.2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6916 11946 70 0,'-8'-2'54'0,"2"1"0"0,-4-1 4 16,2 1-3-16,-2 0 18 15,2-2 12-15,1 3 7 0,1-1-11 16,-2 0-8-16,3 1-7 0,0-1-8 16,2 1 0-16,0 0 4 0,1 0-4 15,1 0-10-15,-1 0-15 0,2 0-13 16,0 0-10-16,0 0-8 0,1 2-2 15,1-1 0-15,1 3 1 0,1-2-1 16,1 2 1-16,1-2 1 0,2 1-1 16,0 0 4-16,1-1 3 0,1 0-1 15,2 1 0-15,0-1-1 0,3 0 0 16,0 1-2-16,2 0 3 0,1-1-1 16,4 1-2-16,2 0 0 0,1 1-3 15,1-1 1-15,3 2 1 0,1 0 2 16,6 0 3-16,5 2 0 0,7 2-4 31,2 0 2-31,1 2-2 0,-4-2 4 16,0-1 1-16,-1 1-4 0,5 0 0 15,0 0-1-15,1-1-1 0,3-1 1 16,0 0-1-16,2-2 4 0,1 1 4 16,1-4 5-16,3 1 1 0,6-1-5 15,1 0-4-15,4-2-1 0,0 1 1 16,0 0 1-16,0-1-2 0,3 0-1 15,2 0 2-15,0 1-6 0,4-1 5 16,1 0-1-16,0 0-4 0,1 0 1 16,0 0-2-16,3 0 0 0,0 0-1 15,4 3 4-15,-1-3 5 0,0 1-5 16,0 1 2-16,2-2 0 0,0 3 3 16,1-2-1-16,-2 0 8 0,-1 1-8 15,-2-1-4-15,-3 0-1 0,-1 1 6 16,-1-2 0-16,-2 0 0 0,-2 0 3 15,-4 0 0-15,-3 0-1 0,-6 0 2 16,-3 0-4-16,-3 0 5 0,-6 0-4 16,-3 0 6-16,-3-1-1 0,-7 1-3 15,-5 0-4-15,-6 0 6 0,-9 0-7 16,-6 0-5-16,-1 0-2 0,0 0-1 16,2 1-2-16,-1 0-12 0,-2 0-11 15,-4 0-10-15,-2 0-3 0,-2-1-1 16,-1 1 4-16,-2 1 1 0,0-1-4 15,-1 1-8-15,1 0 1 0,-2 1-6 16,0 3-19-16,0-1-28 0,-4 4-34 16,-9 4-67-16,3-1-100 0</inkml:trace>
  <inkml:trace contextRef="#ctx0" brushRef="#br0" timeOffset="22729.564">17681 10938 891 0,'0'0'0'0,"0"0"-109"16,0 0 106-16,0 0-45 0,0 0 37 15,0 0 11-15,0 0 25 0,14 101-6 16,-5-58 13-16,0 9 9 0,-1 6 1 31,-1 0-11-31,-2-3-2 0,-1-1-8 16,-1 1-2-16,0 2 2 0,-1 1-3 15,-2 0 3-15,1 2-4 0,-1 1 1 16,0 0-3-16,0-1 0 0,0 0-3 16,2-5-1-16,-2 0 1 0,1-2-3 15,0-2-6-15,2-4-3 0,-2-7-1 16,4-7-33-16,-4-9-43 0,-1-8-47 15,0-3-43-15,0-4-25 16,0-3-78-16</inkml:trace>
  <inkml:trace contextRef="#ctx0" brushRef="#br0" timeOffset="23658.399">17698 10824 787 0,'0'0'202'0,"0"0"-166"15,0 0-27-15,0 0-11 0,0 0 2 16,0 0-1-16,206-56 1 0,-147 52-8 16,-2 1-20-16,0 1 14 0,-3-1 7 15,10 0 7-15,4-3 2 0,8-1-1 16,8-1 0-16,6-2 0 0,8-1 1 16,7-1 8-16,8-4-7 0,5 2 1 15,6-1 3-15,8-1 2 0,4 2 0 16,6 0-5-16,-1 0 7 0,4 4-1 15,3 0 3-15,-3 2 6 0,1 2-15 16,-3 2 8-16,-3 1-4 0,-2 3-8 16,-7 0 5-16,-3 2-5 0,-10 1 0 15,-6 1 0-15,-7 0 3 0,-10 1-1 16,-8 1 4-16,-7 0 4 0,-10 1 0 16,-9 3-2-16,-4 1 1 0,-11 1 0 15,-6 2 0-15,-9-1 6 0,-7-1 2 16,-5-1 1-16,-5 0-3 0,5 4-3 15,0 4-3-15,0 4-6 0,0 3 0 16,-3 8-2-16,1 6-1 0,-4 9 0 16,1 2-1-16,-6-2 1 0,-3-3-3 15,1-2 2-15,-3-1 0 0,3 4 2 16,2 0 0-16,-1 0-1 0,2 0 0 16,5 0 2-16,-1-2-1 0,3 4-1 15,0 1-1-15,4 1 1 0,-1 1 1 16,2-2 0-16,-1 1 1 0,-4 0-2 15,0-1 1-15,-3-1-1 0,-4-3 0 16,-5-2-1-16,-2-1 1 0,-2-2 0 16,-5-1-3-16,-5-2 2 0,-3-2-3 15,-3-2-2-15,0-6 2 0,-1-6-1 16,1-5 3-16,-5-2 0 0,-9 6 1 16,-12 2-1-16,-18 1 2 0,-9-4 1 15,-1-8 1-15,-5-5 1 0,2-3-3 16,-7-4 5-16,-5 0-1 0,-5-2-2 15,-7-4-1-15,-4-1-1 0,-6-1 0 16,-9-3 2-16,-4 1-1 0,-5-1-1 16,-7-3 1-16,-4 3 0 0,-6 1 1 15,-2 1-1-15,-6 2-2 0,-4 1 1 16,-2 2 0-16,-1 2 0 0,-1 2-2 16,1 0 4-16,3 4 0 15,5 1 1-15,5 2 4 0,6 0 3 16,7 0 9-16,6 0 22 0,10-1 5 15,7 0-3-15,11-3-1 0,9 0 1 16,13-2-1-16,10 0-11 0,14-1-13 16,12-2-11-16,13-1-7 0,8 0-6 15,3-1-41-15,-4-8-75 0,1 0-107 16,3-2-232-16</inkml:trace>
  <inkml:trace contextRef="#ctx0" brushRef="#br0" timeOffset="25408.434">18007 10253 80 0,'2'-4'61'0,"0"-1"-10"16,2 1 48-16,-1-1 6 0,-1 1 19 15,1-2-3-15,-2 2-3 0,0-2-16 16,0 0-16-16,-1 1-19 0,0 0-10 16,0 0-13-16,-2 0-4 0,-2 2-13 15,-3-1-27-15,-2 1-1 0,-4 3-22 16,-3 0-23-16,-4 4-5 0,-4 5 14 16,-3 3 16-16,2 3 13 0,-3 2 3 15,2-2 1-15,2 2 3 0,4-2 1 16,6-1-1-16,4-2 0 15,4 0-2-15,6-4-10 0,3 0-5 16,8 0 18-16,7-1 0 0,4-1 3 16,10 3 1-16,12 0 3 0,9 4 4 15,3 1 4-15,-3 2 1 0,-7 0 0 16,-7 0 3-16,-2 0 7 0,-10-4-3 16,-7-1-7-16,-7-3-7 0,-4 1-6 15,-2-1-1-15,1 2-1 0,-4 1 9 16,-4-1 8-16,-9 2-5 0,-4-2 5 15,-6 1-3-15,-4-1 0 0,-12 0-3 16,-3-1-7-16,2-2-5 0,4-1-15 16,7-3-24-16,9-2-17 15,-5 0-8-15,3-1-19 0,3 0-51 16,2-11-35-16,4 1-67 0,4-2-124 16</inkml:trace>
  <inkml:trace contextRef="#ctx0" brushRef="#br0" timeOffset="25596.3">18506 10215 1048 0,'0'0'41'0,"0"0"-41"16,0 0 0-16,0 0-1 0,0 0 1 15,64 74-6-15,-50-49-1 16,-2-1-18-16,-1 2-19 0,-3 1-43 15,1-1-22-15,-2 4-79 0,-2-6-69 16</inkml:trace>
  <inkml:trace contextRef="#ctx0" brushRef="#br0" timeOffset="26072.308">18504 10245 542 0,'0'0'267'0,"0"0"-267"0,0 0-41 16,0 0 41-16,0 0 0 0,0 0 27 15,0 0 1-15,0 0 8 0,90-131-18 16,-64 117 0-16,9-1-1 0,7 0 11 16,6 5-12-16,-6 3-10 0,-10 4-6 15,-12 3 0-15,-8 6-1 0,-4 1 1 16,1 5 2-16,-6 1 25 0,-3 3 17 15,-6 1-1-15,-8 2-9 0,-7-1-6 16,-3 2-9-16,-7-1-6 0,-10 1-9 16,6-4 0-16,4-3-4 15,8-5-5-15,11-2-2 0,0-1-6 16,2-1 2-16,5-2-6 0,5-1-16 16,6-1 5-16,6 0 28 0,6 0 1 15,7 0 19-15,10 3 7 0,11 4 5 16,6 5 5-16,1 2 2 0,-11 1-3 15,-15-2-5-15,-11-5-16 0,-5 3-8 16,-2 2-6-16,-3 1 0 0,-5 3 1 16,-5 2 5-16,-11 0 6 0,-15 5-1 15,-13 2-2-15,-14 4-6 0,-3-3-2 16,0-4-2-16,10-5-12 0,11-6-23 16,8-1-17-1,9-2-23-15,6-4-34 0,-1-3-58 16,4-1-83-16,0-1-112 0</inkml:trace>
  <inkml:trace contextRef="#ctx0" brushRef="#br0" timeOffset="26292.459">19057 10106 949 0,'0'0'196'0,"0"0"-94"0,0 0-44 0,0 0 25 15,0 0-20-15,21-25 3 16,-21 25-12-16,0 1-10 0,0 7-30 16,0 6-4-16,0 7 0 0,0 10 11 15,3 10 3-15,0 11-8 0,2-1-1 16,2-3-8-16,-2-13-6 0,1-10-1 16,0-7-65-16,2 4-154 0,1-3-249 15</inkml:trace>
  <inkml:trace contextRef="#ctx0" brushRef="#br0" timeOffset="27453.203">20048 11298 969 0,'0'0'0'0,"0"0"-49"16,0 0 41-16,0 0-14 0,77-3 10 15,-30 2 11-15,9 1-4 0,8 3-9 16,1 2-11-16,1 2 25 0,0 2 1 15,7 0 4-15,4 1 11 0,5 1 3 16,4 2 9-16,4-1 5 16,5 1-1-16,6-2-1 0,2 1-11 15,5-2 9-15,2 1 3 0,5 0 5 16,7 2 3-16,4 0-1 0,2 0 5 16,3 3-1-16,0 0 1 0,1 2-1 15,-3 0-3-15,-2 4-7 0,-4 0-11 16,-3 1-4-16,-3 1-3 0,-2-3 1 15,-9 0-3-15,-2-2-1 0,-6-3-5 16,-5-2-1-16,-4-2 3 0,-7-3 0 0,-3 0-2 16,-6-2-3-16,-2-3 0 0,-2 0-1 15,-4-2 0-15,0 0 0 0,-8-2-2 16,-2 0-1-16,-9 0-4 0,-8-2-5 16,-11 1-8-16,-7-1-7 0,-10 1-10 15,-4 0-2-15,0-1-13 16,-4 0-12-16,-2-1-33 0,-2-2-48 15,-12-9-70-15,0-1-172 0</inkml:trace>
  <inkml:trace contextRef="#ctx0" brushRef="#br0" timeOffset="28031.344">24482 11626 891 0,'0'0'40'0,"0"4"10"0,5 2-25 16,0 4-11-16,4 4-2 0,2 4 3 16,2 7 17-16,3 2-18 15,0 11 11-15,4 9 2 0,2 9 9 16,-3 2-3-16,-3-2-17 0,-5-6-6 15,0-6 1-15,-5-4-3 0,2 0 0 16,-3-5-2-16,0-6-3 0,1-5-3 16,-5-7-10-16,3 1-20 0,0 0-24 15,-2 3-46-15,5 0-30 0,-3-3-47 16,4-3-33-16,-2-4-63 0</inkml:trace>
  <inkml:trace contextRef="#ctx0" brushRef="#br0" timeOffset="28846.143">24547 11510 924 0,'0'0'67'0,"0"0"-16"0,0 0-40 16,0 0 7-16,0 0-18 0,0 0 0 16,55-57 13-16,-22 50-9 0,10 1-2 15,16 3 6-15,4-1 5 0,0 3 5 16,2 1-4-16,-2 0 1 0,6 0 4 16,4 0 1-16,4 0 3 0,4 0-3 15,1-2 0-15,0-2 3 0,2 0-1 16,3-1-1-16,3-2 0 0,2 0-2 15,-1 0-4-15,1 0 0 0,-5 0-6 16,1 0-6-16,-4 1 2 0,-2 1-3 16,-7 2-2-16,-4-1 2 0,-8 1-2 15,-6 2 0-15,-8-2 0 0,-3 3-1 16,-5-1 1-16,-5 1 0 0,-9 0 0 16,-5 0-1-16,-6 0 1 0,-2 1 0 15,1 1 0-15,0-1 0 0,3 1 0 16,-3 1 0-16,-3 1 0 15,0 1-1-15,-3 0 0 0,0 3 0 16,-3 1 1-16,3 3 0 0,-3 2 2 16,-4 3-1-16,1 1-1 0,-1 3-3 15,-1 0 1-15,0 2 0 0,0-1 0 16,3 4 2-16,3 0 0 0,3 2 0 16,3 2 0-16,5 1 0 0,7 7 0 15,9 6 0-15,5 8 0 0,5 0 0 16,-3-4-1-16,-3-5 1 15,-3-5 0-15,-1 1 2 0,-3-2-1 0,-1 1 2 16,-5-1 0-16,-3-2 0 0,-5-6-1 16,-7-4 0-16,-3 3-2 0,-4-4 0 15,-3 0 2-15,-2 3 1 0,-7-5-3 16,-7 4 1-16,-7 2-1 16,-13 0-2-16,-15 1 0 0,-18-3-1 15,-10-2 1-15,-6-7 2 0,-3-4 0 16,-1-2 2-16,-7-2 0 0,-4-1 0 15,-9 0-1-15,-2-3 0 0,-7 1 4 16,-4-1-1-16,1-1 10 0,2-1-6 16,4-1-2-16,7-2-3 0,5 1-1 15,6-1 5-15,11 0-7 0,12-1 1 16,9-1-2-16,9 0 2 0,10 0 2 16,7-1-3-16,13 2 0 0,5-2-5 15,10 2-21-15,2-2-28 0,2 0-40 16,1-1-51-16,3-4-68 0,3 1-96 15,3 1-177-15</inkml:trace>
  <inkml:trace contextRef="#ctx0" brushRef="#br0" timeOffset="29399.29">25043 10924 667 0,'-5'-5'296'0,"-1"1"-263"15,1-1 13-15,-2 1 4 0,0 1-8 16,1 1-15-16,-2 2-1 0,-3 0-2 16,-2 2-21-16,-2 2 0 0,-3 3-3 15,-1 1 0-15,0 3 1 0,0 0-2 16,5 2 1-16,0-1-2 0,4 1-1 15,2-2-3-15,2 1-4 0,6 0 1 16,0-1-2-16,8 0 3 0,3 0 5 16,8 1 2-16,3 1 1 0,8 1-2 15,14 2-2-15,2 7 2 0,-2-3 0 16,-14-1 1-16,-9-3 0 0,-9-2 1 16,0 3-4-16,-3 4 0 0,-3 2 3 15,-6 1 1-15,-6-2 3 0,-7-1 13 16,-7-2 1-16,-10 1 3 0,-8-2-5 15,-11-3-14-15,5-5-1 0,7-5-23 16,11-5-20-16,10-2-27 0,8-7-30 16,-2-15-56-16,4 0-103 15,4-3-254-15</inkml:trace>
  <inkml:trace contextRef="#ctx0" brushRef="#br0" timeOffset="29633.672">25228 10669 796 0,'0'0'15'15,"0"0"-15"-15,0 0 1 0,0 0 2 16,0 0 1-16,0 0 6 0,-8 139 47 16,8-108-16-16,3 0-12 0,2 0-9 15,0 1-6-15,4-3-9 0,-1 0-5 16,0-3-16-16,0 0-37 0,1-2-27 15,-1-2-22-15,-1-1 2 0,-1-2 12 16,0-4-6-16,2 1-35 0,-5-4-19 16</inkml:trace>
  <inkml:trace contextRef="#ctx0" brushRef="#br0" timeOffset="29821.119">25137 11014 890 0,'0'0'87'0,"0"0"-80"0,0 0 3 15,0 0 11-15,0 0-11 0,0 0-1 16,0 0 37-16,0 0-9 0,287-15-26 16,-273 12-11-16,3 0-16 0,-1-1-57 15,11-1-64-15,-3-1-89 0,-6 1-150 16</inkml:trace>
  <inkml:trace contextRef="#ctx0" brushRef="#br0" timeOffset="30196.52">25640 11029 1039 0,'0'0'0'0,"0"0"-1"0,0 0 1 16,0 0 0-16,0 0 2 0,0 0 0 15,0 0 13-15,-2 117-3 0,2-108 0 16,0-2-7-16,0-2 2 0,0-1 22 16,2-3 21-16,0-1 29 0,1-1 10 15,3-5-1-15,2-4-16 0,-1-1-11 16,5-3-16-16,-1-3-14 0,-1 0-15 15,3-3-9-15,-2 1-3 0,1 1-4 16,-1 1-3-16,-3 2-5 0,1 4-7 16,0 0-4-16,-2 2-12 0,-2 4-18 15,0 1-22-15,-2 2-25 16,2 2-40-16,-4 0-47 0,3 6-74 16,-3 3 14-16,2 3 48 0,2 8 32 15,-2-1 6-15</inkml:trace>
  <inkml:trace contextRef="#ctx0" brushRef="#br0" timeOffset="30259.069">25868 11145 85 0,'0'0'74'16,"0"0"-3"-16,0 0-48 0,0 0-7 16,0 0-16-16,0 0-84 0,0 0-101 15</inkml:trace>
  <inkml:trace contextRef="#ctx0" brushRef="#br0" timeOffset="30524.638">26037 10943 748 0,'0'0'496'0,"0"0"-478"0,0 0-6 15,0 0-12-15,0 0-10 0,0 0-8 16,0 0 7-16,0 0 9 0,52 68-15 16,-44-60-42-16,-2 1-51 15,1-1-35-15,-1 2-63 0,1-2-56 16,-3-4-123-16</inkml:trace>
  <inkml:trace contextRef="#ctx0" brushRef="#br0" timeOffset="30714.025">25981 10783 1184 0,'0'0'86'16,"0"0"-25"-16,0 0-38 0,0 0-23 31,0 0-32-31,0 0-54 0,0 0-5 15,0 0-109-15,-25-26-114 0,21 20-149 16</inkml:trace>
  <inkml:trace contextRef="#ctx0" brushRef="#br0" timeOffset="31109.136">26281 10886 810 0,'0'0'10'0,"0"0"-10"0,0 0-46 16,0 0-6-16,0 0 21 0,0 0 26 15,0 0 5-15,0 0 25 0,30 154-5 16,-21-128-4-16,0-3-9 0,-1-2 3 16,3-2-2-16,-1-5 6 0,-1-3 5 15,0-4 6-15,-1-3 9 0,-3-4 14 16,2 0 16-16,-2-5 10 0,0-5-20 15,0-3-24-15,0-3-14 0,-2-2-9 16,2-2-1-16,-2-1-4 0,2 1-2 16,0 2 2-16,1 1-1 0,0 4-1 15,-2 4 3-15,2 3 1 0,-3 4-2 16,1 2 1-16,1 0-2 0,-1 5 3 16,0 0 9-16,0 2 3 0,0 2-5 15,1-1-7-15,0 0-4 0,3 1-2 16,-1-3-26-16,0-1-40 15,4-1-40-15,3-2-55 0,11-2-54 16,-5-2-95-16</inkml:trace>
  <inkml:trace contextRef="#ctx0" brushRef="#br0" timeOffset="31486.277">26919 10846 247 0,'0'0'444'0,"0"0"-363"16,0 0-35-16,0 0-17 0,0 0-22 15,0 0-7-15,-87-55-1 0,66 49 1 16,-1 2 0-16,5 2 2 0,4 2 3 16,3 0-4-16,6 3-1 0,4 5 6 15,6 2 1-15,5 5 1 0,9 3 7 16,3 5-4-16,11 7 6 16,11 7 4-16,8 7 9 0,0 3 9 15,-3 0 5-15,-10-3 5 0,-7-3-5 16,-4 1-6-16,-6-2-4 0,-6-1 4 15,-6-2-7-15,-6-3-6 0,-4-5 0 16,-1-6-3-16,-5-5-11 0,-2-2 12 16,-4 2 2-16,-4 1-9 0,-4 0 3 15,-1-3 0-15,-2-3 13 0,0-4-2 16,0-2-5-16,0-3-9 0,1-4-7 16,4 0 3-16,1-5 4 0,4-3 3 15,1-3-1-15,4-2-3 0,3-3-9 16,3 0-6-16,1-1-5 0,4 1-20 15,4 2-7-15,4 2-24 0,-1 3-21 16,5 2-32-16,2 5-65 0,-3 2-105 16,-4 0-212-16</inkml:trace>
  <inkml:trace contextRef="#ctx0" brushRef="#br0" timeOffset="32253.963">17635 13595 865 0,'0'0'0'16,"0"0"0"-16,0 0-7 0,0 0 7 15,0 0 1-15,12 81 0 0,-12-47 11 16,-5 12 3-16,0 16-3 0,2 7 3 16,-2 3 1-16,4-1 7 0,1-7 2 15,1 4-1-15,5-4-6 0,-1-1 4 16,2-6-8-16,-3-3 1 0,2-3-2 15,-2-4-4-15,1-6 1 0,-1-7 2 16,-1-9-9-16,1 2-3 0,-1-6-15 16,0-2-52-16,0 0-71 0,-1-10-86 15,-1-2-116-15</inkml:trace>
  <inkml:trace contextRef="#ctx0" brushRef="#br0" timeOffset="33418.817">17745 13710 1352 0,'0'0'0'0,"0"0"-42"0,0 0-1 15,0 0 14 1,0 0 2-16,0 0 7 0,0 0 20 15,104-86-1-15,-55 81-1 0,17 2-1 16,12 1 3-16,3 2-4 0,2 0-13 16,-2 0 1-16,7 0 4 0,3 0 12 15,7 0 1-15,9 1 5 0,1 0 7 16,8-1-1-16,1 0 7 0,8 0-1 16,6 0 2-16,5-2 8 0,6-2-4 15,4-2 1-15,7-4-6 0,0-1-2 16,3 0-3-16,2-2-6 0,-3 1-7 15,0-1 1-15,-2 1 0 0,-4 1-2 16,-2 0 0-16,-4 2 0 0,-6 0 3 16,-8-1-2-16,-3 2-1 0,-10-1 1 15,-7 2 4-15,-6 2-5 0,-10 2 0 16,-6-1 2-16,-7 2 0 16,-10 0 8-16,-7 1-7 0,-8 1-3 15,-9 0 0-15,-9 3-2 0,-7 2 1 16,-8-2-5-16,-7 1 1 0,-2 1-3 15,0 3-4-15,1 4 8 0,2 2-1 16,-4 3 4-16,1 6 0 0,-2 0 1 16,-3 5 0-16,0 3 4 0,2 4 2 15,-1 9 0-15,-1 8 1 0,0 3 1 16,-2-1-1-16,2-3 0 0,-2-4-4 16,-1 2 0-16,0 1 1 0,4 0-1 15,-3 3-2-15,1-2 0 0,-1-1 2 16,-1 3-3-16,0-1 0 0,1 2 1 15,-5 2 1-15,1-2-2 0,-2-1 2 16,0 2-1-16,0-4-1 0,-2 3 1 16,-5-4-2-16,2-1-1 0,0-3 0 15,-3-3 2-15,-3-3-1 0,0-4 1 16,-2-5-2-16,1-6-3 0,1-8 5 16,-4 2-4-16,-5 0-2 0,-4 3-2 15,-12 2 0-15,-13 3-3 0,-16-1-2 16,-9-4 2-16,-5-2 8 0,-2-5 3 15,1-4-1-15,-7-1 1 0,-6-3-2 16,-4-1-1-16,-4 1 3 0,-8-1-2 16,-2-2 2-16,-4 2 3 15,-5-1-3-15,-5-1 0 0,-3 1-2 16,-6 1 1-16,-1 0 1 0,-1 1 0 16,-2 0 0-16,1 0 0 0,-1-1 5 15,2 0-2-15,0 1 3 0,8-3-2 16,3 1-1-16,3-5 21 0,4 0-6 15,4-1-6-15,-1-5-4 0,4 0 1 16,5-3 1-16,1-3 5 0,3 1 6 16,4-1-1-16,7-2 3 0,4 1 0 15,9 1-13-15,6 2-5 0,2-1-5 16,4 3 1-16,2 1 0 0,4-1-1 16,4 2-5-16,4 0 0 15,6 0 1-15,7-1-1 0,9 3 3 16,7-1 2-16,9 0 2 0,3 2 0 15,1-1 4-15,-1 1 3 0,3-1-4 16,3 1 6-16,2-1 6 0,3 3-5 16,0-1-6-16,2 0-6 0,4 0-6 15,1 0-4-15,4 1-1 0,1 1-4 16,1 0-5-16,1 0-10 0,-2 0 3 16,1 0 9-16,-2 0 0 0,-2-1 4 15,-3 1 9-15,-1-3 5 0,-2 3 3 16,0-2 2-16,-3 0 4 15,0-2-4-15,0-2 9 0,-2-1-6 16,-1-3-3-16,0-2-1 0,-2-2 0 16,-2-1-1-16,1-1 3 0,0-1-1 15,0 1-3-15,0-1-2 0,-1 1-2 16,2 2-12-16,1 4-17 0,-1 3-25 16,-2 2-48-16,-10 5-71 0,3 0-148 15,-1 4-238-15</inkml:trace>
  <inkml:trace contextRef="#ctx0" brushRef="#br0" timeOffset="34676.359">18263 13955 620 0,'0'-1'180'0,"0"1"-135"0,-2-2 35 16,1 1-2-16,-2-2-3 0,1 2-20 15,-3 0-17-15,-3 1-14 0,1-1-10 16,-2 1-5-16,-3 0-7 0,-2 1-2 16,-2 2 0-16,0 2 0 0,-3 1-4 15,1 1-3-15,-2 1 0 0,1-1 0 16,2 1 3-16,1 0 2 0,3-1 1 15,4 2-2-15,-2-2-1 0,5-2-2 16,4 2-4-16,2-2-5 0,2 1-1 16,4 1 9-16,6-1 7 0,1 0 1 15,5-1 1-15,2 0-2 0,2 0 1 16,2 1-2-16,2 0 1 0,1 3-2 16,-3 1 2-16,2 3-1 0,-1 1 1 15,-3 0 1-15,-3 1 1 0,-3 2-1 16,-4-1-1-16,-2-1 4 0,-6 0 6 15,-2-1-1-15,-4-1 6 0,-6 1 6 16,-5-3-5-16,-5-1-1 0,-2 1 0 16,-4-3-2-16,-3-1-6 0,0-3-3 15,1-2-4-15,3-2-14 16,1-3-25-16,3-4-18 0,5-1-35 16,3-7-69-16,3 2-88 0,5-1-168 15</inkml:trace>
  <inkml:trace contextRef="#ctx0" brushRef="#br0" timeOffset="35559.295">18253 13186 232 0,'0'-2'175'0,"0"1"-76"0,0 0-9 15,0-1 9-15,0 1-5 0,0-1 5 32,-1 1-13-32,-1-3-13 0,0 0-15 15,-3 0-5-15,1-1-20 0,-1 0-12 16,1 0-4-16,-3 0-7 0,0 0-2 16,0 0-1-16,-2 2-4 0,-1 0-3 15,-2 3-1-15,-4 0 0 0,-2 0-1 16,-3 2 0-16,0 4 2 0,-1 2 2 15,-4 3 3-15,3-1 3 0,1 2 0 16,3-2-1-16,3 2-3 0,3 0-4 16,5-1 0-16,3 0 0 0,4 1-3 15,2-2 1-15,6 3 1 0,6-1 1 16,4-1 0-16,8 2 1 0,7 1-1 16,10 1-2-16,7 0 0 0,0 2-1 15,-3-4-1-15,-6-1 2 0,-14-3 2 16,-5-1 0-16,-8-1 0 0,-3-2 0 15,-1 3-1-15,-3 0-2 0,-3 2 0 16,-5 0 2-16,-7 1 1 0,-10 1 4 16,-9 1-2-16,-12 2 0 0,-12 1-2 15,-2-2 0-15,5-3-1 0,7-2-8 16,14-4-19-16,5-3-18 0,8-2-10 16,2 0-20-16,0-1-39 0,1-8-54 15,2-1-53-15,6 0-95 0</inkml:trace>
  <inkml:trace contextRef="#ctx0" brushRef="#br0" timeOffset="35762.443">18498 13307 728 0,'0'0'95'0,"0"0"-94"0,0 0-1 15,0 0 0-15,0 0 2 0,15 61-2 16,-12-44 0-16,2-1-1 0,0 1-1 16,0-1-25-16,2-2-54 0,4 1-65 15,0-5-83-15,-2-3-74 0</inkml:trace>
  <inkml:trace contextRef="#ctx0" brushRef="#br0" timeOffset="36203.213">18434 13241 752 0,'0'0'0'15,"0"0"10"-15,0 0-10 0,0 0 3 16,0 0 1-16,0 0 10 0,0 0 5 16,0 0 0-16,118-144-13 0,-89 135 8 15,1 1-1-15,0 4 11 0,0 1-3 16,-2 3-6-16,-3 3-8 0,-3 3-3 15,-4 2-4-15,-6 2 0 0,-4 4 3 16,-6 0 11-16,-2 1 11 16,-7 1-7-16,-5 1 0 0,-4-2-5 15,-4 1-5-15,-1-1-5 0,-1 1-3 16,-3-1-2-16,4-3-3 0,3 1-3 16,3-2-8-16,4-3-4 0,6 0-5 15,5 1-18-15,3-2-2 0,7 0 27 16,7-1 11-16,4 1 7 0,6 1-2 15,7 2-4-15,10 4-1 0,6 1 7 16,0 3 0-16,-12-2 4 0,-11-2 7 16,-10-3 5-16,-6-1 0 0,-2 2 9 15,-2 1-9-15,-2 2 15 0,-7 0 11 16,-9 0 2-16,-6-1-2 0,-13 2 14 16,-13-3-5-16,-9-1-30 0,-6-4-14 15,5-6-7-15,8-3-8 0,11-5-41 16,7-2-45-16,2-6-59 0,10 1-85 15,7 0-127-15</inkml:trace>
  <inkml:trace contextRef="#ctx0" brushRef="#br0" timeOffset="36604.219">19289 13017 797 0,'0'0'297'0,"0"0"-264"0,0 0-33 16,0 0-33-16,0 0 5 0,13-9 2 15,-8 8 26-15,3-1 3 0,1 2-3 16,6 0-2-16,4 0 0 0,0 1 1 16,4 2 0-16,1 2 1 0,1 2 0 15,-2 2-4-15,-3 2 3 0,-1 2-3 16,-5 2 2-16,-4 2 2 0,-3 1 0 15,-3 3 12-15,-4 0-2 0,-6 3-5 16,-4 1 1-16,-4 1 3 0,-3 0 0 16,-1-1 1-16,-1-3 4 0,1 0 5 15,3-4 10-15,3-1 10 0,4-2 1 16,4-4 2-16,4-1 3 0,4-3 4 16,8-1 7-16,2-2-2 0,7-2-15 15,5-1-7-15,8-1-15 0,9-6-12 16,7 1-4-16,-2-3-1 0,-1 0-14 31,-9 1-50-31,-8 2-60 0,0-2-90 16,-7 2-139-16,-6 0-273 0</inkml:trace>
  <inkml:trace contextRef="#ctx0" brushRef="#br0" timeOffset="38843.975">24084 11658 637 0,'0'0'59'16,"0"0"-22"-16,0 0-18 0,0 0 11 16,0 0-10-16,27-29 13 0,-22 28 24 15,-2 0-27-15,-1 1-12 0,-1 0-6 16,2 0-3-16,-1 2-1 0,0 2 4 15,0-1 7-15,1 1-4 0,-1-1 1 16,0 1-4-16,-1-1-3 0,-1 0-4 16,2-2 5-16,-1 0 7 0,1-1 5 15,-2 0 6-15,0 0 0 0,0 0 1 16,2-1 0-16,-1-3-6 16,1-2-11-16,-2-1-9 0,3-2-3 0,0-1-2 15,1 0-4-15,1-1 0 0,-1 0 3 16,-1 2 0-16,3 0 3 0,-1 1-1 15,-2 2 1-15,1 1 2 0,-3 3 1 16,3 2-3-16,-2 1-1 0,-2 6 1 16,3 5 2-16,-3 4 12 0,2 6 11 15,-2 3 8-15,0 9-2 16,-2 8-4-16,-1 10-2 0,-6 1-7 16,4-4-3-16,2-12-5 0,0-12-1 15,1-6-1-15,2-2-4 0,-3 4 2 16,3 2-1-16,-2 0-1 0,2-3-3 15,0-4 0-15,0-4 0 0,0-3-1 16,0-4-5-16,0-3-6 0,0-2-23 16,-3-2 2-16,3-5-1 0,-5-5-11 15,1-3-26-15,-4-6-15 0,1-4-2 16,-1-4 17-16,-4-6 26 16,1-9 8-16,1-6 3 0,-2 1 13 15,7 10 14-15,0 11 6 0,5 13 7 16,0 1 8-16,0 0 12 0,0-1 10 15,0 1 4-15,2 3-7 0,1 2 4 16,2 3 1-16,-2 0-11 0,5 3-7 16,-2 0-4-16,2 3-2 0,3 0 0 15,3 3-1-15,-1 1-3 0,4 3-1 16,-2 2-6-16,2 1 0 0,-1 2 2 16,1-1-2-16,-1 2 0 0,1 0 2 15,-1 1-2-15,2-1 2 0,-1 2 2 16,-1 0-1-16,1-1-1 0,1 3-1 15,0-2 1-15,-2 0 3 0,0 1 4 16,0-4 1-16,-4-1-1 0,-2-2-3 16,-4-2 1-16,0-3 2 0,-4-1-4 15,1-1-1-15,-3-1 0 16,-3 1 4-16,-3-1-3 0,-5 2-1 16,-4 1-6-16,-5 2-1 0,-4 2 2 15,-2 2 2-15,-3 3 1 0,2 0-4 16,0 2-2-16,0 0-8 0,-1-1-53 15,-4-1-92-15,4-2-152 0,8-6-363 0</inkml:trace>
  <inkml:trace contextRef="#ctx0" brushRef="#br0" timeOffset="46153.945">25449 14154 738 0,'0'0'9'16,"0"0"-4"-16,0 0 22 0,14-49 5 16,-9 35 1-16,3 1-13 0,-4 1 36 15,0 4-38-15,0 2 5 0,-2 3 11 16,-2 0-10-16,0 2-7 0,0 1-15 16,3 0-2-16,-3 2-10 0,5 7-1 15,3 4 5-15,0 9 3 0,9 11 2 16,2 15 1-16,5 14 2 0,0 6 0 15,-1-1 0-15,-2-3 6 0,-4-4-2 16,-1 2-2-16,-1 0-3 0,0-5-1 16,0-4-7-16,-2-8-32 0,0-11-36 15,-3-11-10-15,-1-7-11 0,-2-6-26 16,0 2-65-16,-2-3-65 0</inkml:trace>
  <inkml:trace contextRef="#ctx0" brushRef="#br0" timeOffset="46928.925">25681 13880 1014 0,'0'0'7'0,"0"0"-7"0,0 0-4 16,0 0 4-16,0 0 14 0,0 0-2 16,155-19 4-16,-92 19-14 0,2 0-2 15,-1 1-2-15,1-1-7 0,5 0-5 16,6 0 3-16,5 0 7 0,5-4-5 0,5 1-1 16,6-1 2-16,2 1 2 15,3-2 2-15,3 0 0 0,7-1 0 16,-2 0 4-16,3 1 1 0,-3-2 3 15,0 2 1-15,0 3 4 0,-6-3 3 16,-3 3-2-16,-5 2 3 0,-8-1-1 16,-5 1-1-16,-8 0 1 0,-9 1 5 15,-9 1 3-15,-8 3 5 0,-6 0 2 16,-11 2-6-16,-8-2-5 0,-9-1-4 16,0 2-5-16,0 1-6 0,0 2 1 15,2 3-4-15,-4 1 1 0,-1 4-2 16,-3 2 1-16,-3 3 1 0,-4 0-1 15,1 5 2-15,-3 3-1 0,-3 0 2 16,1 1-2-16,-4 7 2 0,2 3-2 16,-1 12 2-16,1 2-2 0,1 0 1 15,0-5 0-15,3-3 1 0,0-1 1 16,0 1 0-16,0-2-2 0,2 1 2 16,1-2-2-16,0 2 0 0,2-3 0 15,1-2 0-15,0 0 1 0,1-2 0 16,-1-2-1-16,-1-4 0 0,-1-5 0 15,-2-4 0-15,-2-6 0 16,0-1-12-16,0 3-4 0,-5 3 1 16,-4 1 2-16,-7-3 2 0,-3 0 5 15,-5-3 3-15,-4-5 3 0,-12-2 1 16,-10 0 1-16,-17-4 4 0,-10-2-1 16,0-3-4-16,-4-2 2 0,2-1-3 15,-9-2 0-15,-7 1-7 0,-11 1-12 16,-11-1-1-16,-3-2 20 0,-8 1-1 15,-2-1 1-15,-6 2 6 0,3 1 10 16,-1-1 10-16,6 2 7 0,5 0-2 16,9 0-2-16,7 0-5 0,10 0 4 15,12 0-10-15,8-1-8 0,15-3-7 16,11-1-3-16,12-1-15 0,12 0-38 16,5-9-62-16,7 3-99 0,3-3-198 15</inkml:trace>
  <inkml:trace contextRef="#ctx0" brushRef="#br0" timeOffset="48306.747">20052 14518 437 0,'0'0'114'0,"1"0"-71"16,1-1 26-16,0-2-37 0,2 2 18 15,2-1-2-15,1-1-7 0,-1 2-15 16,1-2-13-16,2 0 0 15,2 2-11-15,2-1-2 0,1 1 0 16,-1-1-6-16,7 0-13 0,-1 2-5 16,6 0-8-16,2 0 5 0,10 0-1 15,8 0 12-15,13-2 5 0,3 1 11 16,5-3 0-16,-4 2 7 0,1-2 9 16,2 2 4-16,6-1 3 0,4 0-2 15,6 1-1-15,8-3-4 0,6 2-2 16,4-1 4-16,4-3 0 0,1 3-2 15,7-2-1-15,9-1-3 0,3 3 0 16,5 0 2-16,2 1-8 16,7 3-2-16,2 0-1 0,5 0 0 15,0 0-3-15,3 3 0 0,-2 0 7 16,2 4 1-16,0 0 0 0,0 1 3 16,1 3 4-16,1-1 13 0,-1 1-2 15,-2-1-4-15,1 4-3 0,-2-3 6 16,-3 3-7-16,-6-2 2 0,-3 0-7 15,-5 0-1-15,-8-3 10 0,-5 3-10 32,-7 0-4-32,-7-2-4 0,-5 2 16 15,-9-2-11-15,-6 2-5 0,-12 0-3 16,-6-1-1-16,-12-1-11 0,-7-1-38 16,-12 0-41-16,-10-3-31 0,-8-1-41 15,-1 1-38-15,-1 0-40 0,-4-1-75 16</inkml:trace>
  <inkml:trace contextRef="#ctx0" brushRef="#br0" timeOffset="48653.618">25245 14389 940 0,'0'0'36'16,"0"0"-35"-16,0 0-1 0,20 48 0 15,-3-13 38-15,0 14-17 0,-1 4 16 16,-3-1-30-16,-6-2 0 0,-2-5 3 15,-3-1-4-15,-1-3 0 0,-1-4-5 16,2-9-2-16,0-5 1 0,-1-8-7 16,1-2-14-16,-1 2-20 0,1-2-21 15,1-1-33-15,3-5-40 0,-3-3-52 16,5-12-49-16,-1-5 29 0</inkml:trace>
  <inkml:trace contextRef="#ctx0" brushRef="#br0" timeOffset="48954.183">25445 14521 605 0,'0'0'192'0,"0"0"-109"0,0 0 11 16,0 0-20-16,0 0-26 0,0 0-29 15,0 0-19-15,0 0 0 0,-7-49-23 16,10 49-29-16,4 1 0 0,3 3 17 16,2 2 1-16,5 1 4 0,2 0 0 15,5 2-6-15,1-1 0 0,0 3 20 16,2-1 14-16,0 2 2 0,0 1 8 15,-3 0 15-15,-2 1 15 0,-5 3 10 16,0 2 19-16,-5 2-2 0,-6 3-6 16,-2 1 8-16,-4 2 2 0,-9 1 4 15,-3 1-9-15,-9 1-7 0,-1-2-10 16,-13 1-10-16,-3 1-19 0,0-5-12 16,7-3-3-16,-3-4-3 0,11-8-21 15,-6 3-35-15,-1-2-55 16,-3-9-75-16,3-1-117 0,3-3-211 15</inkml:trace>
  <inkml:trace contextRef="#ctx0" brushRef="#br0" timeOffset="50452.232">27971 11578 330 0,'0'0'63'16,"-8"-8"-29"-16,3 3 14 0,3 0-22 15,-2 0 4-15,1 1 7 0,1-1 25 16,0 2-26-16,1 1 7 0,0 0 8 15,-1 2 1-15,2-1 4 0,0 1-2 16,-1 0-7-16,1 0-3 0,0 0-9 16,0 0-5-16,0 0-7 0,0 0 3 15,0 0-2-15,0 0-3 0,0 0-3 16,0 0-2-16,0 0-2 0,0 0-1 16,0 0-3-16,1 1-2 0,-1 1-2 15,3 0-4-15,0 3 0 0,0 2 1 16,2 3-1-16,1 4 2 0,0 3 0 15,1 5 0-15,3 2 2 0,-1 5 2 16,3 7 0-16,1 10-2 0,3 9-2 16,1 0-2-16,-5-4-1 0,1-10 0 15,-6-13-1-15,0-7 3 0,-2-6-2 16,-1-3 2-16,2 0-1 0,0 0-1 16,-1 0-1-16,0-3-2 0,1-2-16 15,-4-1-22-15,1-2-32 0,-1-3-42 16,-2 0-42-16,-3-3-49 0,-1-2-32 15,-3-2-71-15</inkml:trace>
  <inkml:trace contextRef="#ctx0" brushRef="#br0" timeOffset="50660.193">28027 11860 1030 0,'0'0'76'0,"0"0"-48"0,0 0-28 15,0 0-7-15,0 0 7 0,30 5 0 16,-12-5 0-16,2 1-12 0,2-1 2 16,1 0-13-16,0 0-5 0,1-2-5 15,0-2-16-15,0 0-2 0,-1-1-10 16,-3-1-42-16,-1 0-49 0,1-6-56 16,-4 2-42-16</inkml:trace>
  <inkml:trace contextRef="#ctx0" brushRef="#br0" timeOffset="51453.413">28219 11405 1113 0,'0'0'71'0,"0"0"-42"0,0 0-27 15,0 0-2-15,0 0-17 0,14 14 7 16,-3 0 7-16,-1 7 2 0,6 11 1 15,-2 10 6-15,2 14 3 0,0 7 4 16,-2-1-2-16,-2-3-4 16,-2-7 7-16,-1-7 6 0,-2-6-3 15,-1-10 8-15,2-9 2 16,-3-6 3-16,1-2-8 0,0 2-6 16,3 1-5-16,2 0-5 0,-1-2-6 15,1-3 5-15,0-3-3 0,1-3-2 16,1-3-12-16,1-1-4 0,1-3-6 15,0-4-4-15,0-1-4 0,0-2-1 16,0-2-4-16,-1-2-3 0,-1-1 3 16,1-2 2-16,0 0 4 0,-1-2 7 15,-2-1 5-15,0-1 3 0,-1-1 6 16,-3 2 8-16,-3 0 0 0,0 2 2 16,-3 4 10-16,-1 0 7 0,0 5-3 15,-1 2 2-15,-3 3-7 0,1 0-7 16,-2 3 5-16,-1 1-9 0,-4 1 0 15,2 6 0-15,-1 5 1 0,1 5 8 16,-1 2 7-16,4 4-2 0,3 0 6 16,2-1 8-16,5-1 2 0,4-1-4 15,5-1-5-15,2-2-12 0,3-2-5 16,2-2-3-16,-1-2-1 0,2-4-10 16,1-2-16-16,-1-3-10 0,-3-2-15 15,2-1-11-15,-4-4-14 16,0-5-23-16,3-7-69 0,-6 0-67 15,-3 1-92-15</inkml:trace>
  <inkml:trace contextRef="#ctx0" brushRef="#br0" timeOffset="51720.856">28857 11348 1211 0,'0'0'59'0,"0"0"-50"0,0 0-9 16,0 0-34-16,18 30 30 0,-5-11 4 15,5 10 11-15,5 13-8 16,1 11 10-16,-1 4 4 0,-3-1-5 16,-2-1 0-16,-2-7-6 0,-3-2-5 15,-1-6-1-15,-3-8-1 0,-2-11-18 16,-2-6-27-16,-2-5-34 0,2 1-16 15,2 0-38-15,4 1-69 0,-2-4-59 16,1-4-77-16</inkml:trace>
  <inkml:trace contextRef="#ctx0" brushRef="#br0" timeOffset="52008.624">29139 11296 896 0,'0'0'54'15,"0"0"24"-15,0 0 8 0,0 0-52 16,0 0 36-16,0 0-37 0,0 0-7 16,0 0-22-16,-7 19 13 0,12 5 22 15,3 12 10-15,5 12-5 0,3 11-14 16,3 3-10-16,0-1-7 0,-1-6-6 16,0-10-4-16,-1-2-1 0,-1-5-2 15,-2-9-12-15,-1-7-26 0,-4-6-13 16,3-3-21-16,2 2-25 0,2 1-24 15,4-1-7-15,1-2-21 0,-2-5 3 16,2-5 11-16,-2-3-36 0,0-1-30 16,2-13 66-16</inkml:trace>
  <inkml:trace contextRef="#ctx0" brushRef="#br0" timeOffset="52358.463">29559 11822 16 0,'0'0'52'16,"0"0"-1"-16,0 0-17 0,0 0 35 15,0 0-8-15,0 0-2 0,0 0-7 16,0 0-9-16,-11-76 6 0,8 72 14 15,0 1 14-15,2 3 4 0,-1 0 1 16,2 3-32-16,0 3-19 0,1 4-1 16,3 1 26-16,3 4 11 0,0 2-17 15,2 0-14-15,2 0-16 0,2-1-7 16,2-1-11-16,3-1-2 0,2 0-5 16,0-1-10-16,3-1-3 0,1-3-4 31,-2 0 19-31,1-3 3 0,-1-3 3 15,-1-3 2-15,-2 0 2 0,0-6-4 16,-2-1 4-16,-3-4 14 0,-2 0 14 16,-4-3 8-16,0-3-7 0,-6-3-6 15,-2-1-3-15,-1-1-11 0,-5 0-2 16,-3 2-6-16,-3 3 4 0,1 3 0 16,-5 2 7-16,1 5 8 0,-4 0 0 15,-1 3 1-15,-1 1-4 0,-1 2-11 16,2 0-11-16,3 0-2 0,2 0-33 15,5-1-29-15,4 0-56 0,6-5-81 16,0 0-142-16,6-1-350 0</inkml:trace>
  <inkml:trace contextRef="#ctx0" brushRef="#br0" timeOffset="52968.14">29075 14126 157 0,'-3'-9'451'16,"0"0"-358"-16,0 1-5 0,0-1 26 15,1 4-9-15,1 3 13 0,1 1-23 16,0 1-12-16,0 0-29 0,0 1-17 16,0 4-17-16,0 6-7 0,1 6 10 15,2 13-3-15,4 13-6 16,1 13-2-16,2 3-3 0,-3 2-1 16,-2-7-1-16,-2-4 4 0,0-4-2 15,-1-3-8-15,0-7-1 0,0-8-16 16,-1-7-15-16,0-7-47 0,-1-4-67 15,0 2-47-15,-3-1-101 0,-2-2-118 0</inkml:trace>
  <inkml:trace contextRef="#ctx0" brushRef="#br0" timeOffset="53161.614">29024 14412 1147 0,'0'0'195'0,"0"0"-154"15,0 0-25-15,0 0-16 0,0 0-2 16,0 0 2-16,0 0-1 0,0 0-3 16,150-24-19-16,-123 20-12 0,1 0-7 15,-1-2-5-15,0 1-30 0,0-2-40 0,-5-2-46 16,9-5-69-16,-7 0-86 0</inkml:trace>
  <inkml:trace contextRef="#ctx0" brushRef="#br0" timeOffset="53447.109">29415 13862 667 0,'0'0'119'0,"0"0"-46"16,0 0 38-16,0 0-33 0,0 0 4 15,0 0-8-15,0 0-16 0,0 0-20 16,8-9-2-16,-2 24-4 0,2 7-11 15,4 7-6-15,2 16-10 0,3 10-2 16,0 8-2-16,2 0 0 0,-3-2 1 16,-3-3 1-16,1 2 7 0,-2-3-3 15,0-1-4-15,-2-3-1 0,-1-4-2 16,-3-8-3-16,1-9-34 0,-3-8-41 16,0-8-65-16,-1-4-30 0,3-1-55 15,0-2-47-15,1-4-105 0</inkml:trace>
  <inkml:trace contextRef="#ctx0" brushRef="#br0" timeOffset="53824.549">29761 14471 610 0,'0'0'396'15,"0"0"-336"-15,0 0-60 0,0 0-8 16,0 0-8-16,0 0 16 0,0 0 26 15,16 6 24-15,-8-5-19 0,5 0-13 16,-1-1-12-16,3 0-6 0,2-3 7 16,2-2-4-16,-3-1-2 0,2-2-2 15,-2-2-2-15,0 0 3 0,-2 0 2 16,-2-1 0-16,-3 2-1 0,-2 0-1 16,-2 0 3-16,-3 3-3 0,-1 0 14 15,-1 2-1-15,-2 2-13 16,-4-1-2-16,-3 2 1 0,-2 1-1 15,-2 0 0-15,-2 5-3 0,0 2-4 16,1 3 6-16,1 3 3 0,2 4 8 16,4 0 6-16,1 5 6 0,5 0 1 15,1 5 2-15,6-1-4 0,4 2 2 16,2-5-6-16,5 1-7 0,1-6-8 16,3-1-29-16,3-6-44 0,3-6-49 15,12-6-84-15,-6-5-101 0,-4-6-148 31</inkml:trace>
  <inkml:trace contextRef="#ctx0" brushRef="#br0" timeOffset="54090.838">30267 13896 1128 0,'0'0'109'0,"0"0"-100"16,0 0-1-16,0 0-4 0,0 0 6 15,24 193 10-15,-16-126 13 0,1-4-3 16,-1-6-1-16,0-9-10 0,-1-3-9 16,0-4-8-16,0-10-2 0,-2-7-27 15,1-7-22-15,-2-5-24 0,1 2-24 16,0-1-30-16,1 0-25 0,3-7-34 15,-2-3-73-15,-2-3-123 0</inkml:trace>
  <inkml:trace contextRef="#ctx0" brushRef="#br0" timeOffset="54361.292">30414 13816 940 0,'0'0'114'0,"0"0"-34"15,0 0 4-15,0 0-32 0,0 0 11 16,0 0-31-16,0 0-13 0,0 0-12 16,-6 32 6-16,15 2 14 0,2 13 6 15,8 15-9-15,-1 6 0 0,2 0 6 16,-1-4 1-16,-1-8-3 0,0-1-14 16,-2-3-3-16,2-2-6 0,-5-3 1 15,2-5-6-15,-2-7-11 0,-4-6-19 16,-2-9-16-16,-3-7-10 0,0-2-45 15,0-1-56-15,-1-2-35 0,2-1-73 16,-1-4-65-16,-1-3-77 0</inkml:trace>
  <inkml:trace contextRef="#ctx0" brushRef="#br0" timeOffset="54705.662">30749 14338 748 0,'0'0'236'0,"0"0"-154"0,0 0-39 16,0 0 2-16,0 0 17 0,0 0 0 16,0 0-3-16,-23-1-20 0,16 9-22 15,2 6 0-15,0 5 0 0,1 2 1 16,1 1-7-16,2 0-6 0,1-3-1 16,2-2-4-16,5-3-3 0,2 0-19 15,3-1 1-15,2-2-4 0,4-2 2 16,3-3 2-16,0-3-7 0,2-1 15 15,2-2 8-15,0-2 5 0,0-3 8 16,0-3 11-16,-2-2 20 0,-2-1 8 16,-5-2 3-16,-2 0 2 0,-6-3 1 15,-5 1-5-15,-3-2-12 0,-7-1-15 16,-4 1-3-16,-4 2-5 0,-3 1-13 16,-3 4-2-16,-3 4-5 0,-2 4-14 15,-1 2-27-15,-1 8-29 0,1 2-26 16,-4 11-53-16,7-3-118 0,3-1-239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15:54.5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9234 6363 120 0,'0'0'14'0,"0"0"13"0,-13-7 11 16,10 4-5-16,0 2-15 15,0-4-1-15,0 3 2 0,1-1-5 16,1 1 9-16,0-2 0 0,0 1-8 15,1-1-1-15,-1 1-1 0,1 1 14 16,0-1 4-16,0 2 9 0,0 0 0 16,0 0 1-16,0 1-1 0,0 0 2 15,0 0-7-15,0 0-3 0,0 0-2 16,0 0-4-16,0 0 2 0,0-1-3 16,0 1-2-16,0-1-1 0,0-1 0 15,0 0-2-15,-1 0 6 0,1 1 3 16,0-1-2-16,0 1 0 0,0 0-3 15,-1 0-5-15,1 1-2 0,0 0-2 16,0 0-1-16,0 0-2 0,0 0-3 16,0 0-3-16,0 1-3 0,0-1 3 15,0 0-3-15,0 0 1 0,0 0 1 16,0 0 4-16,0 0 5 0,0 0 6 16,0 0 5-16,0 0 1 0,0 0 0 15,0 0-4-15,0 0 9 0,0 0-4 16,0 0-5-16,-1 1 2 15,1-1-10-15,0 1-4 0,-1 2-7 16,1 0-3-16,0 2-8 0,0 5 3 16,0 7 3-16,2 9 1 0,2 13 0 15,1 15 1-15,1 4 0 0,-1-1 0 16,2-1 0-16,-4-7-1 0,0-2 1 16,-2 0 0-16,0-4 0 0,0-6 1 15,-1-7-1-15,0-8 0 0,0-6 0 16,0-2 1-16,-2 3-1 0,-1 1 6 15,0 2 7-15,1-4 1 0,-2 0 2 16,2-5-6-16,0-2-2 0,1-2 3 16,-1-2-4-16,2-4-3 15,0 0 0-15,0 1 2 0,-1-2 3 16,1 0 2-16,-1-2 4 0,0 0 6 16,-2-3 1-16,0-3-7 0,-1 0-7 15,0-4-3-15,0 0 0 0,0 1-3 16,2 1 2-16,1 1-1 0,1 0-3 15,0 0 1-15,0-1-2 0,4 1 0 16,4-3-5-16,0 1 0 0,4-1 1 16,4 0-3-16,1 1 4 0,3-1 1 15,2 0 1-15,0 3 1 0,1-2 0 16,1 1 0-16,1 2 1 16,1 2-5-16,1 2 3 0,-2 3-4 15,1 2 2-15,-1 5-1 0,-1 5 2 16,-5 2 2-16,0 3 0 0,-4-1 1 15,-2 3 3-15,-2 0-3 0,-2 1 0 16,-2 2 1-16,-2-1-1 0,1 2 0 16,-2-1 0-16,2 2-1 0,-1 0 1 15,-1-1 0-15,1 0-5 0,-1 0-2 16,1-2-14-16,0-3-17 0,1-1-31 16,-1-5-69-16,1-2-55 0,-1-5-113 15,-1-4-125-15</inkml:trace>
  <inkml:trace contextRef="#ctx0" brushRef="#br0" timeOffset="406.224">10080 6920 1102 0,'-4'5'62'0,"-4"2"-25"0,-2 1-31 15,-2 2 16-15,1 1-11 0,-3 3-1 16,1 0 5-16,0 1-15 0,0 3-1 16,2 0 1-16,4 1 0 0,0 0 0 15,6-2 0-15,1-1-1 16,4 0-2-16,6-4-6 0,3-1-8 16,4-4-2-16,2-3 0 0,5-3 11 15,1-1 7-15,2-3-1 0,1-3 2 16,0-1 3-16,-3-2 11 0,0-1 10 15,-4-1-1-15,-5 1 5 0,-3 0 7 16,-5 1 16-16,-5-1 4 0,-3-2 0 16,-6 0-12-16,-6-1-27 0,-6 2-16 15,-4 0-7-15,-5 5-8 0,0 4-2 16,-2 2-4-16,-2 5 2 0,0 5-7 16,0 3-8-16,4-1-10 15,3-1-21-15,5 0-7 0,6-3-61 16,10-3-86-16,3-3-116 0,3-2-112 15</inkml:trace>
  <inkml:trace contextRef="#ctx0" brushRef="#br0" timeOffset="921.799">10458 7014 493 0,'0'0'97'0,"0"0"-42"0,0 0-24 16,0 0 16-16,0 0-7 16,0 0 0-16,-44 53 30 0,41-46-14 15,0-1-15-15,1-2-11 0,1 0-6 16,1 0-3-16,0 1-3 0,2 0-8 16,3 1 0-16,2 0-1 0,2-1-2 15,2-2 0-15,2 0-3 0,4-2-4 16,2-1-1-16,1 0 0 0,1-4-1 15,2-2 2-15,-3-2 2 0,0-4 5 16,1 1 6-16,-3-4 5 0,-1 1 6 16,-2-2-1-16,-2 2 1 0,-4-1 5 15,-2 2 2-15,-3 4-5 0,-2 1-7 16,0 2-8-16,-2 6-11 0,0 0-3 16,-1 4-14-16,-1 6 1 0,0 3 5 15,2 3 6-15,0 2 1 0,2-1-3 16,7-2-1-16,3-2-12 0,6-5-8 15,3-2-4-15,12-6 13 0,11-3 19 16,11-9 0-16,1-5 11 0,-1-3 28 16,-6-3 12-16,-8 0 11 0,-1-2 16 15,-1-2 6-15,-4-2 3 0,-7 4-11 16,-7 4-9-16,-7 3-13 0,-4 4-15 16,-1-1-13-16,0 2-14 0,-4 1-4 15,-5 3-8-15,-3 4-4 16,-6 2-28-16,-7 1-43 0,-5 2-92 15,-11-1-88-15,3 0-106 0,6-1-219 16</inkml:trace>
  <inkml:trace contextRef="#ctx0" brushRef="#br0" timeOffset="1630.985">12965 6564 273 0,'2'-4'281'0,"0"-1"-234"0,0 0-15 15,0 1 0-15,-1 0 7 0,-1 2 42 16,-2-1-11-16,-6 2-51 0,-4 0-19 16,-6 1-9-16,-6 1 4 0,-4 5 3 15,-9 5 2-15,-8 5 10 0,-6 5 5 16,1 3 2-16,7 4-8 0,11-3 4 15,10-3 4-15,8-2 11 0,-2 7-2 16,2 10-14-16,3 7 2 0,4-1 3 16,7-11 7-16,5-11-2 0,6-7-7 15,5 1-2-15,6-1-6 0,11 1-7 16,14-4-18-16,11-7-39 0,4-4-40 16,-3-8-49-16,-6-9-63 0,-19 5-66 15,-8-1-40-15</inkml:trace>
  <inkml:trace contextRef="#ctx0" brushRef="#br0" timeOffset="2117.636">13239 6179 891 0,'0'0'205'0,"0"0"-181"16,0 0-24-16,0 0-1 0,0 0 1 15,0 0 5-15,0 0-4 16,-116 243-1-16,102-191 2 0,3-1-2 16,5-6 0-16,5 3 1 0,1-1 0 15,3-2 1-15,5-1-1 0,4-5-1 16,-1-8 0-16,2-6-2 0,-1-9 0 16,5 0-6-16,3 0 1 0,6 0 0 15,10-1 4-15,9-3 3 0,6-5 1 16,2-7 3-16,-3-4-3 0,-7-7 3 15,-4-4 4-15,-2-2 0 0,-4-5-5 16,-7 2-2-16,-6 2 2 0,-8 0 0 16,-2 2 2-16,0-5 0 0,-2-1-1 15,2-3 9-15,-5 5 7 16,-3 2 7-16,-2 2-6 0,-4 2-13 16,-5 4-4-16,-3 1-4 0,-3 2-4 15,-3 4-3-15,-3 3-1 0,2 5 4 16,-3 5 4-16,2 4 4 0,2 5 7 15,1 5 0-15,3 2 2 0,1 2 3 16,5 0 4-16,4-2-8 0,4-2-9 16,2-1-2-16,6-3-1 0,5-2-14 15,5-3-23-15,4-3-32 0,12-1-52 16,14-3-60-16,12-3-48 0,-10-2-51 16,-6-3-18-16</inkml:trace>
  <inkml:trace contextRef="#ctx0" brushRef="#br0" timeOffset="2527.219">14208 6703 212 0,'0'0'367'16,"0"0"-264"-16,0 0-70 0,0 0 21 15,0 0-8-15,-99 36 21 0,76-23-14 16,1 2 0-16,-1 2-10 0,2 2 1 15,2 2 2-15,2 2-4 0,6 0-4 16,2 0-11-16,4 0-4 0,5-1-9 16,3-1-7-16,6-3-2 0,2-1 0 15,3-2-2-15,3-3-3 0,2-2-5 16,0-3-9-16,2-5-2 0,1-2 4 16,0-2 8-16,0-7 3 0,-1-3 1 15,-3-2 0-15,0-3 3 0,-6-4 1 16,-1-2 11-16,-4-4 9 0,-3-4-1 15,-2 1-9-15,-2 3-3 0,0 2-3 16,0 9 3-16,-2 2 4 0,1 3 1 16,0 6 1-16,0 2 1 0,0 2 0 15,0 1-18-15,1 4-1 0,0 4-7 16,2 5 7-16,1 4 1 0,2 3 4 31,2 2-4-31,2-1-1 0,2 1-17 0,1 2-64 0,3-3-50 0,9 9-66 16,-4-6-116-16,-1-5-124 0</inkml:trace>
  <inkml:trace contextRef="#ctx0" brushRef="#br0" timeOffset="2964.763">14507 6679 801 0,'0'0'177'0,"0"0"-131"15,0 0-44-15,0 0 17 0,0 0-6 16,-5-1-11-16,5 9 8 0,2 6 29 16,1 3-3-16,1 4 0 15,2 1-8-15,1 2-3 0,0-1-7 16,-1-1-8-16,1-1-4 0,2-1-3 16,-2-1-2-16,0-3 3 0,0-3-3 15,-1-3 3-15,0-3 4 0,-3-2-2 16,0-3-2-16,1-2 1 0,0 0 5 15,0-7 0-15,1-2-1 0,1-5-5 16,0-6-4-16,-1-4-1 0,2-8-2 16,0 3 1-16,2-3 1 0,0 4-8 15,2 6 3-15,2 1 6 0,2 5 0 16,0 4 4-16,1 5-1 16,1 6 1-16,1 2 6 0,2 11 5 15,0 4 4-15,0 7 8 0,0 4 0 16,-1 4-16-16,-1 5-2 0,-2-4 2 15,-3-1-4-15,0-4-5 0,-3-7-2 16,2 2-3-16,1-3-31 0,-1-3-26 16,1-4-38-16,3-2-7 0,8-4-50 15,-3-4-109-15,-1-2-136 0</inkml:trace>
  <inkml:trace contextRef="#ctx0" brushRef="#br0" timeOffset="3638.247">15497 6703 916 0,'0'0'215'0,"1"1"-172"16,-1 0-33-16,0-1-1 0,0 1 13 15,0 2-7-15,1-1-3 0,1 4 5 16,1 5 7-16,3 4 9 0,-1 2-6 16,0 5-2-16,2 3-7 0,0-2 2 15,4 3-7-15,-2-3-5 0,2 0 0 16,4-4-5-16,0 0 3 16,5-6-1-16,3-3 1 0,4-4-3 15,10-3-2-15,7-4 0 0,10-9 1 16,0-7 7-16,-5-6 7 0,-6-2 6 15,-8 0 5-15,-8 1 0 0,-7 1-2 16,-1-3-1-16,-3-9-9 0,-4-2-2 16,-1 1-10-16,-4 13-3 0,-5 9-6 15,-2 2-13-15,-2 1-9 0,-4-1-10 16,-3-1-25-16,-2 3-22 0,-4 3-35 16,-1 2-20-16,0 1-27 0,-1 3-65 31,2 0-52-31,5 0-171 0</inkml:trace>
  <inkml:trace contextRef="#ctx0" brushRef="#br0" timeOffset="3810.131">16248 6653 620 0,'0'0'196'15,"0"0"-105"-15,0 0-83 0,0 0 34 16,0 0 29-16,0 0-9 0,0 0-28 15,143 315-18-15,-127-258-13 0,-5-3-3 16,0-6-53-16,-2-9-46 0,-3-6-71 16,1-12 2-16,-3-9 30 0,3 2 6 15,-2-4-28-15</inkml:trace>
  <inkml:trace contextRef="#ctx0" brushRef="#br0" timeOffset="4082.766">16271 6597 968 0,'0'0'163'16,"0"0"-110"-16,0 0-44 0,0 0 23 16,0 0 29-16,0 0 3 0,0 0-20 15,0 0-17-15,394 39-9 0,-374-22 6 16,-9-2-14-16,-6 5 2 0,-4 3-6 15,-7 11 3-15,-17 7 5 0,-21 1 10 16,-13 0 3-16,-8-13-10 0,2-7-12 16,6-9-5-16,2-5-71 0,3-5-109 15,12-3-216-15,9-3-452 0</inkml:trace>
  <inkml:trace contextRef="#ctx0" brushRef="#br0" timeOffset="8421.424">11246 10461 253 0,'0'0'47'0,"0"0"72"0,0 0-26 15,0 0-3-15,0 0-56 0,-16-51-1 16,16 44-33-16,1 3 77 0,0-1 113 16,-1 0-126-16,0 0-32 0,0 0-7 15,0 2-7-15,0 2-9 0,0 1-9 16,0 3-11-16,3 6-3 0,2 7 11 15,2 6 3-15,1 12 1 16,2 12-1-16,-2 13 0 0,-2 3 0 0,-2-2 1 16,-2-5 0-16,-2-9-1 15,1-3 1-15,-1-3 2 0,2-10-2 16,-1-8 0-16,-1-8 2 0,1-3 7 16,0-2-7-16,0 0-2 0,1-2 1 15,-1-3-2-15,3-3 5 0,0-2 0 16,3-6 15-16,2-5-5 0,1-6-8 15,1-6-5-15,4-10-2 0,3-7 0 16,4-5 0-16,-2 4 0 0,-4 9-1 16,-3 13-2-16,-4 6-1 0,3 0 0 15,2 1 2-15,-2 2-3 0,2 5 0 16,-2 6-3-16,-1 2 2 0,1 9 5 16,-1 5 1-16,-1 4 5 0,0 5-1 15,-3 4-4-15,0 7 0 0,0 10-2 16,0 7-6-16,1 1-27 0,-1-7-19 15,2-6-64-15,1-12-74 0,-2-8-88 16,-1-7-92-16</inkml:trace>
  <inkml:trace contextRef="#ctx0" brushRef="#br0" timeOffset="8782.967">11905 10886 324 0,'0'0'417'0,"0"0"-407"0,0 0-10 16,0 0-8-16,0 0 8 0,-51 34 1 15,44-18 26-15,2 0 17 0,0 3-21 16,3 0-6-16,2-1-8 0,3 0-5 16,6-2-1-16,2-1-3 0,4-3-10 15,3-1-18-15,4-2-28 0,3-4-10 16,1-2 8-16,2-2 20 0,2-1 28 15,-1-2 10-15,-1-4 1 0,-2-1 9 16,-5-4 15-16,-4 0 20 0,-4-3 28 16,-6 0 9-16,-7-1 21 0,-2 1-3 15,-8-3-31-15,-7 0-19 0,-3 1-7 16,-3-1-7-16,-4 2-22 0,-1 3-10 16,-1 2-4-16,1 3-1 0,1 1-9 15,3 4-23-15,1-2-20 0,3 3-26 16,3 0-26-16,5 1-48 15,7-1-32-15,4 0-81 0,1-1-109 16</inkml:trace>
  <inkml:trace contextRef="#ctx0" brushRef="#br0" timeOffset="9385.874">12335 10942 539 0,'0'0'206'15,"0"0"-87"-15,0 0-100 0,0 0 23 16,0 0 6-16,0 0 12 0,-41 20 18 16,39-17-22-16,1 1-43 0,1 2-10 15,1-1 1-15,3 1 0 0,2-1 1 16,4 1 2-16,1-2-1 0,3 0-2 15,0-1-4-15,1 0 1 0,1-2-1 16,1-1-1-16,0 1-1 0,1-1-4 16,1 0 6-16,0 0 0 0,1 0-2 15,-2-1 1-15,0-1 1 0,-4-1 0 16,0-1 2-16,-3 0-1 0,-1-2 4 16,-2 0 3-16,-2 1 2 0,-1-2-3 15,-3 2-2-15,0 0 0 0,-2 2 5 16,0 1 3-16,0 0-5 0,-2 1-4 15,0 0-1-15,0 0-3 0,1 1-1 16,0 0-3-16,1 0-2 0,2 2 1 16,2 0 2-16,3 0 2 0,5-1-3 15,1 1 0-15,4-2 3 0,3 0-1 16,2-2 0-16,0-1 1 0,0 0 1 16,2-1 2-16,-1 0 0 0,-1-1 2 15,-2-1 4-15,0-1 5 0,-2 0 4 16,-4 0 7-16,-3-1 7 0,-2 1 9 15,-4-1 3 1,-3-3 3-16,-2 1-5 0,-4-1-12 0,-5 0-4 0,-1-1-7 16,-2 0-12-16,-4 3-3 0,-1-2-3 15,-1 2-1-15,1 0 0 0,1 1-2 16,2 1-15-16,1 0-33 0,4 1-36 16,1 0-47-16,3-2-52 0,4 0-118 15,1 1-229-15</inkml:trace>
  <inkml:trace contextRef="#ctx0" brushRef="#br0" timeOffset="9948.323">14111 10369 795 0,'-2'0'0'0,"1"0"-36"16,1 0-2-16,0 6-1 0,0 4 33 16,1 5 6-16,4 6 24 0,5 11 0 15,3 12 8-15,6 12-10 0,1 3-8 16,1-4-6-16,-3-8-5 0,-5-8 1 15,-2-4-2-15,-2-5-2 0,-3-5-9 16,-3-6-37-16,-1-1-31 0,-2 12-51 16,-1-4-82-16,-3-3-85 0</inkml:trace>
  <inkml:trace contextRef="#ctx0" brushRef="#br0" timeOffset="10432.757">14027 10732 620 0,'0'0'46'16,"0"0"-12"-16,0 0-30 0,0 0 21 16,0 0-6-16,0 0-8 0,0 0-3 15,0 0-6-15,99-72-2 0,-73 68-5 16,2 2-14-16,3 0-13 0,6 2-11 16,4 0-5-16,5 2 2 0,0 1 22 15,-6 1 13-15,-9-2 11 0,-9 0 1 16,-7 0 8-16,-1 0 2 0,-1 0 9 15,0 1-1-15,-2 0 11 0,-5-1 21 16,-3 1 14-16,-3 0 11 0,-1 1-8 16,-4 1 6-16,-3 4-20 0,-2 0-15 15,-3 3-17-15,0 1-8 0,-2 3-10 16,2-1 1-16,2 1 2 0,1 2 1 16,4-2 2-16,3 2-5 0,3-1-2 15,3 0 0-15,6-1-3 0,6-1 4 16,2-1 0-16,6-4-4 0,4-2-7 15,3-4-2-15,6-1 2 0,8-3 4 16,5-7 3-16,-2-4 3 0,-10-1-2 16,-9 2 1-16,-12 0-1 15,-1-1 4-15,0-1 10 0,1-4 7 16,-4-3 13-16,-5-1 5 0,-7 2 4 16,-3 0-10-16,-7 2-14 0,-7 1 1 15,-3 2-10-15,-5 1-11 0,-1 3 0 16,-2 1 0-16,1 1-10 0,4-2-28 15,1 4-39-15,5-1-43 0,5 1-39 16,5 1-61-16,4 0-63 0,3 1-123 16</inkml:trace>
  <inkml:trace contextRef="#ctx0" brushRef="#br0" timeOffset="11074.774">16586 10579 590 0,'0'-6'74'0,"-4"-1"-35"16,1-1-29-16,-3 1 23 0,0 0 10 15,0 2-2-15,-4 1-11 0,0 1 7 16,-2 2-28-16,-3 1 0 0,-2 4 8 16,-3 4 16-16,-3 3-2 0,-2 3-3 15,1 2-1-15,-2 3 8 0,1 4 3 16,1 1-8-16,4 2 0 0,2 1-5 16,4-2-4-16,4 1-10 15,6-4-6-15,4 0-4 0,5-2 1 16,7-2-2-16,6-2-21 0,4-2-21 15,4-3-12-15,8-1-12 0,9-4-10 16,7-2-16-16,-2-4-20 0,-3-1-8 16,-11-3-29-16,-4-3-41 0,-8-1 11 15</inkml:trace>
  <inkml:trace contextRef="#ctx0" brushRef="#br0" timeOffset="11418.56">16793 10774 261 0,'0'0'337'0,"0"0"-207"0,0 0-75 15,0 0 51-15,0 0-26 0,0 0-16 16,0 0-24-16,0 0-3 0,-77 17-12 16,64-4-5-16,3 3-4 0,1 3 6 15,3 0-1-15,0 2-1 0,4 0-8 16,2 1-8-16,5-1-2 16,5-1 1-16,4-1-3 0,3-4 0 15,6-2-4-15,3-4-4 0,7-1-9 16,10-5 1-16,4-3 10 0,4-5 6 15,-7-5 3-15,-6-4-2 0,-12 3 2 16,-6-1 5-16,-8 3 11 0,-4-1-3 16,-1-2 1-16,-4-3 6 0,-3-3 10 15,-3-2-5-15,-9 1-16 0,-6 0 0 16,-4 0-3-16,-1 1-5 0,-4 4-4 16,-1 1-1-16,1 2-1 0,1 2 1 15,2 1-5-15,4 2-11 16,3 1-14-16,4 1-22 0,2 1-25 15,4 0-32-15,4 3-24 0,3 0-66 16,3 1-109-16,1 1-129 0</inkml:trace>
  <inkml:trace contextRef="#ctx0" brushRef="#br0" timeOffset="11996.608">17239 10762 858 0,'0'0'64'0,"0"0"-33"16,0 0-28-16,0 0-3 0,13-24 2 15,-4 23 11-15,2 1 4 0,-1 6 13 16,4 3 5-16,-2 3 2 16,2 5-8-16,1 2 0 0,-2 1-5 15,1 3-6-15,-3-1-10 0,0 1-2 16,-5-1-4-16,0-2 1 0,-1-1 7 15,-2-5 8-15,1-2 1 0,-2-3-3 16,1-4 4-16,-3-2 9 0,2-3 16 16,-1 0 13-16,1-6-9 0,0-4-2 15,3-3-31-15,0-6-14 0,2-2 0 16,2-3-2-16,0-4-2 0,1 0-8 16,2 0-1-16,2 3-1 0,-1 2 4 15,1 6 3-15,1 5 3 16,-2 5 2-16,0 4 3 0,2 3 1 15,-3 2 3-15,0 5 7 0,0 4 3 16,-2 2-3-16,0 2-4 0,-2 3-2 16,-1-1-4-16,-1 0-2 0,-1 0-2 15,1-1-2-15,-1 1-28 0,1-1-51 16,0-2-65-16,7 3-58 0,-5-4-95 16,3-3-97-16</inkml:trace>
  <inkml:trace contextRef="#ctx0" brushRef="#br0" timeOffset="12309.088">17958 10636 939 0,'0'0'93'16,"0"0"-93"-16,0 0-2 0,0 0 2 15,0 0 6-15,0 0 14 0,-85-22 22 16,73 22 5-16,6 0-25 0,3 2-10 15,3 2-7-15,3 2-1 0,7 2 5 16,5 2 6-16,4 5-2 0,7 2-6 16,1 1-2-16,2 3-5 0,1 0 1 15,0 4 1-15,-3 0 0 0,-1 2 6 16,-4 2 1-16,-3-1 13 0,-6 0-1 16,-1-2-5-16,-6-1-10 0,-4-3 1 15,-2-1-3-15,-6-3-1 0,-5-3-1 16,0-4-2-16,-4-2-16 0,0-5-34 15,0-4-47-15,-3-15-48 0,3-1-102 16,4-3-136-16</inkml:trace>
  <inkml:trace contextRef="#ctx0" brushRef="#br0" timeOffset="12527.818">18183 10319 891 0,'0'0'187'0,"0"0"-84"15,0 0-99-15,0 0-1 0,0 0 14 16,0 0 38-16,42 35 2 0,-34-5 3 16,1 10-16-16,2 11-11 0,0 6-14 15,1-2-2-15,2-2-4 0,-2-6-5 16,6-2-6-16,-1-3-2 0,1-5-20 16,2-3-35-16,-6-7-15 0,-1-6-15 15,-3-6-25-15,-1-2-38 0,-1 1-35 16,4-1-57-16,-4-3-98 0</inkml:trace>
  <inkml:trace contextRef="#ctx0" brushRef="#br0" timeOffset="12684.1">18239 10701 862 0,'0'0'121'0,"0"0"-108"0,0 0-11 15,0 0 12-15,0 0 5 0,0 0 7 16,0 0 10-16,0 0-24 0,98-106-12 15,-74 100-12-15,1 2-54 0,1 1-72 16,10 3-91-16,-8 1-110 0</inkml:trace>
  <inkml:trace contextRef="#ctx0" brushRef="#br0" timeOffset="13027.775">18620 10710 299 0,'0'0'261'0,"0"0"-121"0,0 0-92 16,0 0 40-16,0 0-44 0,0 0-4 15,0 0-1-15,0 0 26 0,0 0-17 16,-2 73-2-16,10-59-3 0,2 2-3 16,0 1-10-16,2 1-4 0,-1 1-11 15,1-1-13-15,-2-3 3 0,-2-1-3 16,0-4 1-16,-2-1-1 0,-3-5 2 16,-1-1 18-16,-2-2 14 0,0-1 25 15,0-2 27-15,0-4-9 0,-3-5-34 16,1-2-20-16,-1-3 0 0,3-2 1 15,-3-3-7-15,3 0-14 0,3 0 0 16,3-1-4-16,1 2-1 0,3 1-2 16,3 2 0-16,2 1-1 0,0 2 1 15,1 0 1-15,1 2-1 0,-1 2 2 16,2 1-1-16,-4 3-3 0,2 2 0 16,-3-1-7-16,0 4-48 0,0 1-46 15,-1 0-54-15,-1 1-47 0,6 6-49 16,-4 0-71-16,-1-1-103 0</inkml:trace>
  <inkml:trace contextRef="#ctx0" brushRef="#br0" timeOffset="13358.008">19119 10742 59 0,'0'0'628'0,"0"0"-463"0,0 0-144 16,0 0 43-16,0 0-38 0,0 0-13 16,-11 11 29-16,11 2 38 0,0 2-9 15,0 2-15-15,5 1-20 16,3-1-7-16,1 2-8 0,5-1-12 16,2-2 1-16,3-1 5 0,2-2-2 15,3-3 3-15,2-1 5 0,3-6-3 16,1-2 11-16,-2-1-3 0,2-2-9 15,-4-4 0-15,-4-2 5 0,-2-1 6 16,-6-3 4-16,-6-2-1 0,-5-4-21 16,-3 0-10-16,-4-2-24 0,-5 1-40 31,-1 1-46-31,-1 1-28 0,-1 3-9 16,4 1-21-16,3 0-24 0,3 3-69 15,2 3-56-15</inkml:trace>
  <inkml:trace contextRef="#ctx0" brushRef="#br0" timeOffset="13660.899">19720 10697 235 0,'0'0'437'0,"0"0"-296"0,0 0-91 16,0 0 68-16,0 0-49 0,0 0-44 15,0 0-22-15,-23-10-3 0,10 10-4 16,1 5 2-16,-2 3 2 0,1 2 2 15,0 1 13-15,3 3 16 0,3 1 12 16,3 1 3-16,4 0 3 0,3 1-11 16,6-1-6-16,7 0-2 0,2 0-2 15,7-1-10-15,2 0-9 0,4 0-4 16,7-2 0-16,8 0-3 0,5-2 2 16,1-2-4-16,-8-4-1 0,-5-5-6 15,-9 0-13-15,-7-2-14 0,-4-3-23 16,-1-2-18-16,3-2-22 0,3-4-37 15,7-19-78-15,-5 4-74 0,-6-2-135 0</inkml:trace>
  <inkml:trace contextRef="#ctx0" brushRef="#br0" timeOffset="13848.371">20263 10181 833 0,'0'0'182'0,"0"0"-177"0,0 0-4 15,0 0 5-15,0 0 1 0,0 0 30 16,0 0 12-16,-11 314 1 0,19-265-37 16,3 1-13-16,2-2-6 0,0-1-41 15,4-4-55-15,-1-3-68 0,3-2-72 16,-5-11-51-16</inkml:trace>
  <inkml:trace contextRef="#ctx0" brushRef="#br0" timeOffset="14020.235">20167 10767 960 0,'0'0'156'15,"0"0"-32"-15,0 0-63 0,0 0-12 16,0 0-49-16,0 0-2 0,0 0-9 16,0 0-3-16,0 0-29 0,202-139-18 15,-134 130-38-15,-3 4-58 0,-2 2-110 16,-20 2-76-16</inkml:trace>
  <inkml:trace contextRef="#ctx0" brushRef="#br0" timeOffset="14676.583">21687 10692 634 0,'0'0'142'0,"0"0"-108"16,0 0-32-16,0 0-2 0,0 0-1 15,-68 25 1-15,48-14 10 0,-1 3 21 16,-1 1 0-16,0 0 3 0,6 1-7 16,3-1-10-16,4-1-15 0,6-2-2 15,3-1-2-15,3-2-9 0,5-3-10 16,6-1 18-16,3-4 3 0,5-1 2 15,2-3 1-15,3-4 1 0,-1-1-1 16,-1-3 0-16,-3 1 4 16,-2-2 23-16,-6-1 28 0,-1-1 17 15,-2 0 1-15,-3 2-17 0,-3 3-2 16,-2 2-9-16,-1 2 0 0,-2 3 0 16,0 2-13-16,2 0-12 0,0 1-10 15,0 5-4-15,2 2 10 0,3 2 12 16,1 0-9-16,3 1-8 0,0-1-9 15,2-3-5-15,4 0-3 0,-1 0-61 16,3-2-48-16,14 1-73 0,-5-2-93 16,-1-1-159-16</inkml:trace>
  <inkml:trace contextRef="#ctx0" brushRef="#br0" timeOffset="15880.421">23457 10638 764 0,'0'0'77'0,"0"0"21"0,-13-4-75 16,8 3 17-16,1 0-10 0,-3 1 10 15,-2 3 1-15,1 5-12 0,0 3-4 16,-2 3 4-16,1 3-2 0,0 2-3 16,2 1-8-16,1 1-1 0,0 0-2 15,6-2 1-15,0 1-1 0,6-1-5 16,3-2-2-16,4-1 1 0,4-1 3 16,4 0 1-16,3-3-1 0,4-4 2 15,5-2 2-15,-1-4-7 0,-2-2-1 16,3-3-3-16,-9-4-3 0,-1-2 0 15,-2-2-3-15,-5-4 3 0,-5-2 3 16,-3-3 2-16,-5-2-4 0,-3-1 0 16,-5 0 0-16,-4 1-1 0,-4 4 0 15,-4 1-4-15,-1 5-18 0,-4 1-14 16,-3 3-8-16,3 2-7 0,0 1-4 16,1 1-34-16,7 1-39 0,5-2-79 15,4 1-75-15,5 0-191 0</inkml:trace>
  <inkml:trace contextRef="#ctx0" brushRef="#br0" timeOffset="16088.074">23872 10701 926 0,'0'0'40'0,"0"0"9"15,0 0-43-15,0 0 5 0,0 0-7 16,0 0 1-16,21 139 37 0,-18-104 1 15,3 9-24-15,1 6-10 0,0-1 4 16,-2-10-10-16,-2-11-3 0,-1-11-59 16,0-2-43-16,-2 0-83 0,-2 5 40 15,0-4-76-15,-4-4-98 0</inkml:trace>
  <inkml:trace contextRef="#ctx0" brushRef="#br0" timeOffset="16341.369">24019 10498 752 0,'0'0'150'16,"0"0"-31"0,0 0-68-16,0 0 9 0,0 0-21 15,0 0-9-15,0 0 7 0,0 0-17 16,218 70-16-16,-218-46-1 15,-6 2 5-15,-10 0 2 0,-3 1-2 16,-13 1 0-16,-10-2-1 0,-4-2-1 16,5-6-6-16,8-9-7 0,15-4-32 15,3-2-22-15,2 0-38 0,1-2-34 16,-1 0-51-16,10-6-24 0,1-2-39 16,5-1-82-16</inkml:trace>
  <inkml:trace contextRef="#ctx0" brushRef="#br0" timeOffset="16544.485">24555 10564 715 0,'0'0'335'0,"0"0"-297"0,0 0 2 16,0 0-22-16,0 0 3 0,0 0-14 15,0 0 10-15,0 0 4 0,0 183-14 16,-13-141-5-16,-1 5 0 0,3-1-2 15,1-9-12-15,1-12-43 0,8-8-63 16,1 0-40-16,1-2-72 0,5-4-171 16</inkml:trace>
  <inkml:trace contextRef="#ctx0" brushRef="#br0" timeOffset="16969.364">24635 10483 333 0,'0'0'398'0,"0"0"-370"0,0 0 36 16,0 0 0-16,0 0 6 0,0 0-12 15,0 0 17-15,27 112-7 0,-19-90-25 16,5-1-12-16,-1 2-11 0,3-2-1 15,2 0 0-15,3-3-8 0,-2 0-3 16,4-3-2-16,0-2-2 0,-1-3 3 16,1-3 10-16,-2-3 3 0,-2-2 3 15,4-2-3-15,-2-5-6 0,1-2 2 16,-2-3 1-16,-1-1-4 0,-3-3-8 16,1-1-5-16,-2-2-1 0,-3 0-17 15,-1 0 1-15,-2 0-1 0,-2 0-3 16,-3 2 0-16,2 1 5 0,-5 0 9 15,2 1 1-15,-2 0 3 0,0 1 0 16,-2 1-3-16,-1 0-9 0,-2 1-21 16,-3 1-30-16,0 0-50 0,-4 2-41 15,-1 1-64-15,-8 2-39 0,4 2-21 16</inkml:trace>
  <inkml:trace contextRef="#ctx0" brushRef="#br0" timeOffset="17548.768">25000 10532 517 0,'0'0'161'16,"0"0"-75"-16,0 0 8 0,0 0-12 15,0 0-18-15,21-44-12 0,-18 39 20 16,-3 1-4-16,2 1-22 0,-2 2-6 16,0 0-4-16,0 1 6 0,0 0-9 15,0 0-12-15,0 1-12 0,0 4-7 16,-2 5-1-16,-1 4 3 0,0 6 5 15,1 5 4-15,1 9-2 16,-1 13 3-16,2 13 3 0,-3 9 4 16,-2 2 6-16,-1 2-14 0,-5-2-5 15,-2 2-5-15,0-2-1 0,-4-1-2 16,0-6-1-16,1-7 0 0,0-5 0 16,0-8 1-16,-1-6 1 0,4-8 0 15,2-8 2-15,0-6-1 0,0-4 0 16,0 1 1-16,0-1 2 0,-2-2 0 15,1-6 2-15,1-4 6 0,1-9 10 16,1-6-5-16,3-7-6 0,-1-13 3 16,7-11 2-16,2-9-1 15,7-4-3-15,10 5-6 0,3 5-7 16,4 4-1-16,4 4-4 0,3 0-1 16,6 3-3-16,2 3-4 0,-1 2-8 15,1 3 3-15,-5 4-12 0,-1 4-14 16,-2 4-20-16,-6 4-19 0,-7 6-26 15,-7 3-26-15,-3 4-50 0,-1 4-74 16,-3 1-94-16</inkml:trace>
  <inkml:trace contextRef="#ctx0" brushRef="#br0" timeOffset="22100.149">22989 10606 260 0,'0'0'109'15,"0"0"-12"-15,0 0 16 0,0 0 8 16,0 0 6-16,35-33 26 0,-32 28-3 15,-2 2-23-15,1-1-44 0,0 3-18 16,-2-1 6-16,1 2-24 16,-1 0-11-16,0 0-9 0,0 0-7 15,0 0-10-15,0 0-4 0,0 0-6 16,0 0 1-16,0 0-1 0,0 0 1 16,-1 0 4-16,-1 0 2 0,-1 0 7 15,1 0 3-15,-1-1 2 0,-3-2-3 16,0 2-4-16,-1-1-12 0,-2 1 0 15,-4-2 13-15,2 3-4 0,-5 0-7 16,2 0-2-16,-3 4-2 0,1 2-3 16,-3 4 1-16,3 3 2 0,-1 3-2 15,4 6 4-15,-1 2 0 0,6 3 1 16,0 3-2-16,5-2 2 0,3 0 0 16,1-1-1-16,6-3 1 0,7-2 0 15,5-3 8-15,6-4 0 0,8-1 1 16,10-3 0-16,3-4-1 0,-5-3-2 15,-9-4 5-15,-12 0 7 0,-9-4 5 16,2 1 2-16,-2-2-12 0,0-3-14 16,-6 1-32-16,1 0-54 0,-3 0-67 15,-3-3-84-15,0 3-168 0,-3 0-403 16</inkml:trace>
  <inkml:trace contextRef="#ctx0" brushRef="#br0" timeOffset="111372.384">12762 14248 555 0,'0'0'191'0,"0"0"-191"0,0 0-14 0,0 0 14 16,0 0 21-16,0 0 28 0,-44-65 35 15,34 58-4-15,-4 1-20 16,-2 1 10-16,-5 4-26 0,-2 1-4 16,-2 0-6-16,-4 4-8 0,-2 3-11 15,-6 3-9-15,-9 6-6 0,-7 7-3 16,-3 1 0-16,5 4-8 0,7-2-3 15,8-2 1-15,8-2 4 0,7-4 0 16,8-3-1-16,5-1-7 0,-2 2-8 16,5 0-8-16,5 1-11 0,4 0-8 15,13-3 23-15,12 0 14 0,12-2 0 16,14 2-2-16,4 1 11 0,-1-2 6 16,-7 3 1-16,-4 0 2 0,0 2 12 15,-2 3 15-15,-2 1 6 0,-1 3-2 16,-11-3-5-16,-8-2-8 0,-6-2-5 15,-5-2-1-15,-2 4 9 0,-5 2-2 16,-3 2 6-16,-5-2 8 0,-11-2 7 16,-7-2 5-16,-5-3-4 0,-9 1-14 31,-10-5-20-31,-3-5-10 0,3-5-22 0,12-2-35 0,10-7-25 0,7-3-52 16,-7-13-82-16,5 2-100 0,1-4-188 0</inkml:trace>
  <inkml:trace contextRef="#ctx0" brushRef="#br0" timeOffset="111623.075">13179 14227 947 0,'0'0'209'16,"0"0"-209"-16,0 0-45 0,0 0-26 15,0 0 42-15,1 90-23 0,-6-49 10 16,-3 13 35-16,-4 3-23 0,3-3-23 16,3-5-7-16,6-6-9 15,0-3 22-15,7-1-30 0,-1-6 10 16,0-8-1-16,-1-5-29 0,1-2 9 16,-1 7 19-16,-1-2-42 0</inkml:trace>
  <inkml:trace contextRef="#ctx0" brushRef="#br0" timeOffset="112164.403">13153 14190 749 0,'0'0'195'0,"0"0"-179"0,0 0-16 15,0 0-13-15,0 0 6 16,0 0 4-16,0 0 2 0,0 0 0 16,100-92-4-16,-75 88 3 0,8 4-1 15,15 3-1-15,7 8 1 0,3 8 1 16,-2 2 1-16,-11 2 0 0,-12-3 1 16,-9-3 2-16,-8 0 1 0,-4-2 4 15,-2 3-2-15,-3 4 6 0,-5 2 4 16,-7 1 8-16,-11-1 5 0,-14 4-5 15,-15 2-9-15,-13 0-14 0,-7-2-6 16,2-7-29-16,7-6-17 0,10-6-17 16,5-3-18-16,10-2-28 0,10-3-1 15,9-1 30-15,6 0 52 0,4-2 34 16,2-1 18-16,10-3 16 0,8 0-13 16,13-1 36-16,15 4-15 0,14 3 7 15,6 2-8-15,1 11 4 0,-5 2 3 16,-8 6-7-16,0 3 5 0,-4 6-2 15,-6 1-19-15,-6 4-21 0,-9 3-1 16,-8-4 4-16,-9-3 4 16,-6-4 19-16,-7 1 25 0,-8-5 19 15,-2 1-8-15,-5 1-1 0,-3-5-9 16,-11 2-8-16,-13 2-9 0,-7-6-16 16,-4-4-12-16,2-11-9 0,7-3-2 15,7-10-32-15,7-1-22 0,9-2-12 16,6 1-23-16,5-4-19 0,1-5-43 0,5-21-100 0,0 2-91 15,5 3-15-15</inkml:trace>
  <inkml:trace contextRef="#ctx0" brushRef="#br0" timeOffset="112445.933">14202 13958 1172 0,'0'0'112'0,"0"0"-111"0,0 0-1 16,0 0-14-16,0 33 14 0,-4-7 3 15,-6 12 23-15,-4 15 5 0,2 8-7 16,0 4 6-16,6 0-4 16,3-1 10-16,1 3-7 0,2 0-6 15,0 2-10-15,5-2-1 0,4-5 1 16,0-3 2-16,2-8 1 0,2-8-4 15,0-4-8-15,-3-11-4 0,1-6-7 16,-2-8-43-16,0-3-79 0,9 1-124 16,-3-3-210-16</inkml:trace>
  <inkml:trace contextRef="#ctx0" brushRef="#br0" timeOffset="112964.071">15781 14325 761 0,'0'0'317'0,"0"0"-221"16,15 2-93-16,1-1 8 0,14 0 17 16,16-1 9-16,14 0-26 0,6-3 5 15,-2 1-8-15,-3 0 0 0,-6 1 7 16,2-1 2-16,2 1 2 0,-4 1-3 15,0-1-11-15,-4 0-5 0,-7 0-22 16,-5 1-47-16,-11 0-39 0,-6 0-29 16,-8 1-49-16,-3 3-31 0,-3 0-63 15,-3 1-59-15</inkml:trace>
  <inkml:trace contextRef="#ctx0" brushRef="#br0" timeOffset="113167.165">15886 14741 1042 0,'0'0'127'16,"0"0"-115"-16,0 0 9 0,0 0 16 16,0 0 5-16,0 0-21 0,0 0-8 15,309-32-7-15,-263 25-6 0,1 0-11 16,-3-1-38-16,-3 0-42 0,-3-3-105 15,-11 4-195-15</inkml:trace>
  <inkml:trace contextRef="#ctx0" brushRef="#br0" timeOffset="114013.007">18527 13926 948 0,'0'0'109'0,"0"0"-98"16,0 0 0-16,0 0-2 0,0 0-9 16,-48-48-2-16,28 45-3 0,-6 3-1 15,-11 1-2-15,-14 10 4 0,-15 8 1 16,-7 6 3-16,2 2 1 0,6 3 2 15,10-3 2-15,1 1 6 0,10 0 3 16,6-3-2-16,9-3 1 0,10-4-2 16,11-5-6-16,4-1-3 0,4 0-1 15,3 1-1-15,10 1 0 0,15-1 0 16,20-1-2-16,19-2-2 0,11-2 0 16,6-1 2-16,-4 1 0 0,-8 2 0 15,-3 2 0-15,-6 2 2 0,-8 3 0 16,-6 2 0-16,-11 3 1 0,-11-2-1 15,-9-3 6-15,-8-2 13 0,-7 0 18 16,-3 3 15-16,-2 4-4 0,-11 4-3 16,-8 0 2-16,-15 1-17 0,-13 2-4 15,-14-2-4-15,-4-2-20 0,6-5-2 16,10-7-26-16,10-5-29 0,8-7-22 16,4-1-24-16,11-3-41 0,1-14-92 15,8 5-95-15,3-5-162 0</inkml:trace>
  <inkml:trace contextRef="#ctx0" brushRef="#br0" timeOffset="114232.54">19232 13965 1313 0,'0'0'44'15,"0"0"-44"-15,0 0-7 0,0 0 4 32,0 0-9-32,6 172-5 0,-14-116 5 15,-2-3-6-15,1-5-51 0,-4-7-36 16,4-2-36-16,-1-2-30 0,-2-4-8 16,5-8-47-16,3-8-67 0</inkml:trace>
  <inkml:trace contextRef="#ctx0" brushRef="#br0" timeOffset="114818.236">19075 13909 1002 0,'0'0'167'0,"0"0"-133"15,0 0 19-15,0 0-26 0,0 0-9 16,0 0-5-16,0 0-2 0,0 0 7 16,240-236-7-16,-173 217-8 0,0 9-3 15,-9 7 2-15,-5 3-2 0,-2 8 1 16,-7 2-1-16,-2 3-1 0,-12 0 0 16,-7-1-4-16,-9-1-2 0,-4 2 4 15,-1 2 1-15,-3 4 2 0,-4 3 1 16,-5 2 3-16,-8 1-2 0,-9 0-1 15,-6-1 2-15,-13 2-1 0,-9 1-2 16,-10-1-1-16,2-4-10 0,7-4-2 16,11-8 6-16,16-5 0 0,6-2 0 15,5-1-5-15,0-2-5 0,3 0 3 16,2-2 14-16,6-1 3 0,5-1 13 16,10-1-14-16,5-1 0 0,14 1-2 15,12-2 0-15,9 5-1 0,5 2-1 16,-6 6 0-16,-2 6-1 0,-9 4 0 15,-2 6 2-15,-5 4 1 16,-6-1-2-16,-5 11 0 0,-8 2-1 16,-7 2 0-16,-3 6 2 0,-9-4 1 15,-8-1 5-15,-3 0 10 0,-6-1 4 16,-8-3 6-16,-2 0 1 0,-5-3 13 16,-7-5 3-16,-1-1 8 0,-3-6 3 15,0-3-18-15,1-5-19 0,3-5-15 16,3-4-1-16,0-4-4 0,2-3-25 15,9-5-13-15,5-3-13 0,5 1-9 16,2-1-19-16,3-7-14 0,-1-3-28 16,8-16-52-16,4 6-85 0,4 0-79 0</inkml:trace>
  <inkml:trace contextRef="#ctx0" brushRef="#br0" timeOffset="115322.975">20219 13861 565 0,'0'0'24'0,"0"0"-17"0,0 0-7 16,26-37 24-16,-19 28 42 0,-2 1 19 16,0-1 11-16,-1 0-11 0,1 0-24 15,-1 1-10-15,5-1-5 0,-4 0-7 16,3 1-8-16,0 0-10 0,5 1-5 15,-1 2 3-15,3 2-3 0,1 2-3 16,2 1 0-16,1 4-4 0,3 3-3 16,-3 4 4-16,3 3-1 0,-2 5-1 15,-1 4-1-15,-1 2-4 0,-1 11-1 16,-2 10-2-16,0 13 2 16,-7 5-2-16,-5 0 0 0,-3-2-1 15,-5-10-8-15,-3-1 0 0,-5-6 9 16,0 1 0-16,-3-3 0 0,0-1 9 15,-1-2-6-15,1-4 2 0,2-7-4 16,1-7 4-16,5-5 3 0,2-3 1 16,0 2 17-16,1-1 12 0,0 0-10 15,5-3 3-15,0-4 11 0,8-1 11 16,6-4 14-16,7 0 4 0,14-3 2 16,17-3-9-16,11-5-12 0,6-1-18 15,1 0-16-15,-7 3-5 16,-5 3-6-16,4 5-7 0,-5 2 1 15,2 7 4-15,-7-2-4 0,-2 3-1 16,-9 2-15-16,-1 2-55 0,-5 5-81 16,-5 1-105-16,-10-3-141 0,-4-4-325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21:51.3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13826 5837 843 0,'0'0'44'0,"0"0"-33"16,0 0 6-16,0 0-17 0,0 0-5 15,0 0 5-15,-19 79 1 16,21-53 2-16,1 2-1 0,-1 1 7 15,-1-1-2-15,-1-2-2 0,0-4-4 16,-1-4-1-16,-2-4-3 0,2-7-53 16,-1-10-75-16,0-2-72 0,-1-7-198 0</inkml:trace>
  <inkml:trace contextRef="#ctx0" brushRef="#br0" timeOffset="145.47">13797 5509 1306 0,'0'0'2'0,"0"0"-2"16,0 0-72-16,0 0-167 0,0 0 55 16,0 0-123-16,0 0-63 0</inkml:trace>
  <inkml:trace contextRef="#ctx0" brushRef="#br0" timeOffset="497.446">14240 5807 1054 0,'0'0'227'0,"0"0"-227"15,0 0-129-15,0 0 31 0,0 0 0 16,0 0 76-16,0 0-87 0,0 0 36 15,0 0-1-15,36 248 9 0,-36-224 37 16,0-6 7-16,0-1 21 0,-1-7 8 16,-3-4 26-16,2-4 19 0,-3-2 51 15,1-7 38-15,-2-4-18 0,-1-6-26 16,-2-5-18-16,0-6-21 0,0-9-11 16,-3-12-11-16,4-9-10 0,4-3-7 15,4 4-14-15,2 8-6 0,9 9-1 16,4 3-4-16,6 2-12 0,-1 10-10 15,1 5-5-15,9 3 0 0,6 4-11 16,6 4-6-16,5 3-10 0,-9 6-33 16,-7 11-44-16,-9 0-97 0,-9 1-133 0</inkml:trace>
  <inkml:trace contextRef="#ctx0" brushRef="#br0" timeOffset="669.336">14177 6049 1072 0,'0'0'0'0,"0"0"-116"0,0 0-1 16,0 0-33-16,0 0 77 0,0 0-101 15,247-121-6-15,-211 111-46 0</inkml:trace>
  <inkml:trace contextRef="#ctx0" brushRef="#br0" timeOffset="1059.928">15570 5210 1059 0,'0'0'85'0,"0"0"-74"16,0 0-4-16,0 0 8 0,0 0 25 15,0 0-19-15,0 0-10 0,-245 131-7 16,183-61 5-16,6 8 12 16,10 4 8-16,15-1-2 0,10 3 2 15,10 1-4-15,11-3-9 0,11-7-2 16,11-5-8-16,10-5 0 0,11-8-4 16,7-7-2-16,11-9-12 0,9-9-21 15,4-7-43-15,5-9-89 0,-21-5-100 16,-8-8-181-16</inkml:trace>
  <inkml:trace contextRef="#ctx0" brushRef="#br0" timeOffset="2600.327">16533 5568 168 0,'-3'-4'51'0,"0"1"-35"0,0-2 28 16,-1 1 33-16,1 0 12 0,1 2-7 16,-1-1-8-16,0 2-12 0,-1 1-8 15,0-1-4-15,-1 1-14 0,-2 2-9 16,-1 3-7-16,-3 2-8 0,-4 1-4 15,-1 3-5-15,-2 0 1 0,-2 3-1 16,-1 0 0-16,0 0 0 0,2 1 0 16,0 0 0-16,2-2-3 0,1 1 0 15,3-2 0-15,4 0 0 0,2-2-1 16,6-2-4-16,1 1-7 16,6-1 1-16,5-2 8 0,8 1 3 15,4 0-1-15,10 2-3 0,9 4-8 16,9 2 1-16,0 3-6 0,-5 1-10 15,-7 0 0-15,-11-4 21 0,-6-1 3 16,-7-3 3-16,-3-1 1 0,1 2 1 16,-2 4 7-16,-2 2 3 0,-6 0-1 15,-4 2 11-15,-9 0 12 0,-9 2 12 16,-4-1 3-16,-12 5 2 0,-8-2 4 0,-7 1 1 16,1-6 6-16,11-7-4 0,11-6-10 15,10-5-24-15,3-1-14 0,-1 0-10 16,-2-7-3-16,2-3-41 0,6-7-62 15,9-16-71-15,3 1-115 0,6 1-224 16</inkml:trace>
  <inkml:trace contextRef="#ctx0" brushRef="#br0" timeOffset="2834.666">17040 5443 877 0,'0'0'201'0,"0"0"-182"0,0 0-19 15,0 0-24-15,-9 18 16 0,7-5 6 16,0 5 2-16,1 11 0 0,1 11 0 16,2 10 1-16,3 7-1 0,2-2 0 15,-2-4 1-15,1-5-1 0,-6-3-28 16,0-2-52-16,-3-4-50 0,-3-4-60 15,-1-9 0-15,1-8-87 0</inkml:trace>
  <inkml:trace contextRef="#ctx0" brushRef="#br0" timeOffset="3009.523">16918 5832 710 0,'0'0'345'0,"0"0"-215"15,0 0-125-15,0 0-6 0,0 0 2 16,0 0 4-16,0 0-5 0,0 0 0 16,141-87-2-16,-121 83-18 0,-2 1-29 15,0 1-16-15,0 2-43 0,6 4-67 16,-4 2-74-16,-4-1-116 0</inkml:trace>
  <inkml:trace contextRef="#ctx0" brushRef="#br0" timeOffset="3296.332">17353 5952 617 0,'0'0'81'0,"0"0"-65"0,0 0 1 15,0 0 30-15,0 0 17 0,0 0-16 16,0 0 6-16,0 0-2 0,51 109 12 16,-50-105 10-16,-1-4 12 0,0 0 14 15,0-1-1-15,-1-3-10 0,-1-3-17 16,0-2-22-16,-2-4-10 0,2-4-8 15,0-2-7-15,2-5-2 0,0 0-15 16,5-1-8-16,3 0 0 0,4-1-7 16,3 3-6-16,1 0-5 0,2 2-6 31,2 2-10-31,-1 2-8 0,3 3-25 16,-2 2-39-16,-1-1-44 0,8 2-50 15,-5 2-86-15,-3 3-137 0</inkml:trace>
  <inkml:trace contextRef="#ctx0" brushRef="#br0" timeOffset="3452.574">17819 5804 1161 0,'0'0'178'0,"0"0"-158"0,0 0 11 16,0 0 12-16,0 0-12 0,0 0-23 15,0 0-6-15,38 111-2 0,-34-99-17 16,1-3-42-16,-1 0-4 0,0-5-55 15,4-3-70-15,-3-1-139 0,-1-3-203 16</inkml:trace>
  <inkml:trace contextRef="#ctx0" brushRef="#br0" timeOffset="3582.063">17786 5579 858 0,'0'0'258'0,"0"0"-155"16,0 0-103-16,0 0-1 0,0 0-32 15,0 0-37-15,0 0-86 0,0 0-86 16,0 0-139-16</inkml:trace>
  <inkml:trace contextRef="#ctx0" brushRef="#br0" timeOffset="3925.797">18182 5791 1079 0,'0'0'129'15,"0"0"-88"-15,0 0-21 0,0 0 19 16,0 0 0-16,0 0-29 0,0 0 0 16,0 0-4-16,0 0-6 0,34 137-14 15,-36-129-7-15,0-3 4 16,1-3 1-16,0 0 15 0,1-2 1 16,0-4 15-16,1-4 1 0,2-4-6 15,3-3-4-15,1-5 2 0,2-2-6 16,5-3 0-16,-1 0-2 0,1 3-2 15,2 1 0-15,1 7 0 0,-3 3 2 16,1 7 1-16,0 4-1 0,-3 1 4 16,0 8-3-16,-1 5 0 0,-3 5 5 15,0 4 3-15,-2 3-3 0,-1-2-6 16,-2 0-1-16,-1-2-24 0,1-6-63 16,0-2-72-16,6-2-81 15,-2-6-110-15,1-5-168 0</inkml:trace>
  <inkml:trace contextRef="#ctx0" brushRef="#br0" timeOffset="4335.867">18810 5621 168 0,'0'0'623'0,"0"0"-454"0,0 0-105 16,0 0 43-16,0 0-29 0,0 0-31 15,-57-36-25-15,33 36-5 0,-3 1-9 16,-1 5-8-16,-2 4 0 0,4-1 1 15,1 3 3-15,3-2-2 0,7 0-2 16,3 1-6-16,7-2-7 0,2-1-11 16,3 1 1-16,7-1 14 0,4-1 9 15,8 0 2-15,4 0 5 0,11 0 2 16,12 1 1-16,11 6-2 0,4 4 3 16,-1 4 3-16,-6 2 6 15,-7 5 6-15,0 7 9 0,-2 4 2 16,-3 6-11-16,-4 3-6 0,-6 0-1 15,-5 2 10-15,-9-1-9 0,-10 0-17 16,-8 0 7-16,-4-4-5 0,-12-2 9 16,-7-4 15-16,-3-2-6 0,-4-3-4 15,2-9 1-15,5-7 1 0,3-6-2 16,2-4-5-16,-5-1-9 0,-1-1-5 16,-1-3-9-16,2-4-17 0,1-7-17 15,4-6-22-15,0-8-24 0,4-3-30 16,4-9-23-16,6-11-4 0,7-8-27 15,10-2-56-15,1 15-59 0</inkml:trace>
  <inkml:trace contextRef="#ctx0" brushRef="#br0" timeOffset="4523.423">19284 5872 662 0,'0'0'431'15,"0"0"-283"-15,0 0-101 0,0 0 53 16,0 0-23-16,78 21-14 0,-43-21-32 16,10-3-15-16,7-9-16 0,6-2-12 15,-3-1-56-15,-2 0-50 0,-1-2-112 16,-14 7-189-16</inkml:trace>
  <inkml:trace contextRef="#ctx0" brushRef="#br0" timeOffset="5040.601">20309 5281 1095 0,'0'0'207'15,"0"0"-158"-15,0 0-31 0,0 0 4 16,24-20 10-16,-13 14-18 0,1 1 1 15,3 0-6-15,0 1 0 0,3 1-3 16,1-1-4-16,4 1 0 16,4 1-2-16,2 1 0 0,7 0 0 15,5 1-16-15,7 0-15 0,-9 1-13 16,-7 3-24-16,-10-1-36 0,-9 1-54 16,7 5-74-16,-2-2-114 0</inkml:trace>
  <inkml:trace contextRef="#ctx0" brushRef="#br0" timeOffset="5262.539">20485 5484 1174 0,'0'0'186'0,"0"0"-163"15,0 0-10-15,0 0-13 0,0 0 30 16,0 0 3-16,0 0 15 0,0 0-4 15,189-34-17-15,-134 26-12 0,-3 2-13 16,-7-1-2-16,-13 2-2 0,-4 1-31 16,-8-2-51-16,-7 2-64 0,8-3-83 31,-5 1-138-31,1-2-283 0</inkml:trace>
  <inkml:trace contextRef="#ctx0" brushRef="#br0" timeOffset="5700.397">21162 5211 736 0,'0'0'242'16,"0"0"-130"-16,0 0-70 0,0 0 31 16,0 0-20-16,13 2 36 15,-4-2-21-15,6 0 9 0,4-2-13 16,3 1-8-16,2-3-19 0,3 1-18 31,-2-2-11-31,1-1-8 0,-2 0 0 16,0 0-25-16,-5 3-52 0,0-2-49 15,-3 3-53-15,1-1-78 0,-4 2-165 16</inkml:trace>
  <inkml:trace contextRef="#ctx0" brushRef="#br0" timeOffset="5888.086">21276 5427 1237 0,'0'0'155'0,"0"0"-121"0,0 0 24 16,0 0-11-16,0 0-10 0,0 0-26 16,0 0 10-16,0 0-14 0,323-60-7 15,-281 47-5-15,-2 2-40 0,-2 3-62 16,0-2-120-16,-10 3-185 0,-4 0-302 0</inkml:trace>
  <inkml:trace contextRef="#ctx0" brushRef="#br0" timeOffset="6516.202">22071 4979 841 0,'0'0'192'0,"0"0"-143"16,0 0-37-16,0 0 21 0,0 0 29 16,0 0-30-16,28 54-2 0,-20-33-16 15,-1 4-2-15,1 2 2 0,-1 2-6 16,0 0-2-16,-1 0-5 16,-3-1 3-16,0-3-3 0,-1-3 0 15,0-5 0-15,-2-2 0 0,0-3 2 16,0-5 0-16,-2-2 6 0,2-4 8 15,0-1 11-15,-2-1 21 0,1-9-1 16,-2-3-20-16,3-5-13 0,-2-5-6 16,2-2-2-16,2-10 1 0,6-5 0 15,1 3-4-15,-1 5 1 0,0 5-5 16,2 9 1-16,0 1-1 0,3-1 3 16,1 7 0-16,-1 4-1 0,-2 5 1 15,3 2 1-15,-3 7-4 0,2 6 0 16,1 7 2-16,-3 3 1 15,3 12 1-15,-1 7 1 0,-2 5-3 16,0-4-2-16,-4-11-18 0,-4-10-43 16,3-8-51-16,-2 0-72 0,5 1-48 15,8-2-49-15,-1-5-50 0</inkml:trace>
  <inkml:trace contextRef="#ctx0" brushRef="#br0" timeOffset="6832.774">22638 4986 992 0,'0'0'214'15,"0"0"-139"-15,0 0-21 0,0 0-6 16,0 0-28-16,0 0-19 0,-1 18 19 16,2-4 13-16,2 4-1 0,4 2-7 15,2-1-2-15,1 1-3 0,3-1-8 16,4-2-3-16,1-1-2 0,5-3-3 15,-1-2 0-15,3-3-1 0,0-2 2 16,-2-2 7-16,-1-4 9 0,-4-2 10 16,-3-5-3-16,-1-2-11 0,-4-4-6 15,-4-2-2-15,-4-4-8 0,-2-3-1 16,-5-3-10-16,-7-10-7 0,-6-6-9 16,3 4-19-16,0 7-21 0,2 5-5 15,4 8-5-15,-2-1-19 0,1 0-26 16,-1 1-29-16,5-3-65 0,-1 5-83 15,6 2-112-15</inkml:trace>
  <inkml:trace contextRef="#ctx0" brushRef="#br0" timeOffset="7057.197">22930 4718 1053 0,'0'0'113'16,"0"0"-78"-16,0 0 9 0,0 0 11 15,0 0 5-15,0 0-17 0,0 0 11 16,35 131-10-16,-25-94-4 0,3 9 0 16,2 6 7-1,4 0-14-15,-6-9-14 0,1-12-19 0,-3-10 0 0,-3-6-36 16,0-2-49-16,3-1 20 0,-2 1-45 16,3 1-41-16,0-6-78 0,1-4 24 15,-1-3-114-15,-4-1-161 0</inkml:trace>
  <inkml:trace contextRef="#ctx0" brushRef="#br0" timeOffset="7307.285">23193 4417 1153 0,'0'0'101'0,"0"0"-84"16,0 0 23-16,0 0 16 0,0 0 11 15,0 0-15-15,0 0 21 0,62 261-24 16,-51-201-16-16,1-1-1 0,-2-9-1 16,2 1-3-16,-1-3-15 0,-1-3-9 15,2-2-4-15,-2-4-10 0,0-3-40 16,2-3-11-16,-4-5-18 0,0-7-55 16,-3-8 34-16,2 1-78 0,5 2-91 15,-1-2-87-15,1-5-155 0</inkml:trace>
  <inkml:trace contextRef="#ctx0" brushRef="#br0" timeOffset="7541.592">23659 4961 915 0,'0'0'406'0,"0"0"-328"16,0 0-66-16,0 0-8 0,0 0-1 15,0 0 4-15,0 0 5 0,72 127 30 16,-57-84 2-16,4 12-20 0,-5 1-7 16,0-2-5-16,-6-10-7 0,-3-13-5 15,0-9-20-15,-4-7-24 0,1-5-34 16,-2 1-22-16,0-2-35 16,0 1-3-16,0-6-12 0,-2-4-42 15,-1-2-45-15,0-5-89 0</inkml:trace>
  <inkml:trace contextRef="#ctx0" brushRef="#br0" timeOffset="7822.837">23564 4737 1336 0,'0'0'100'0,"0"0"-80"0,0 0-20 16,0 0 0-16,0 0-1 15,0 0 1-15,0 0 0 0,0 0 2 16,234-40-2-16,-193 56 0 0,-6 1 0 16,-5 3-2-16,-6 2-2 0,-10 1-7 15,0 4-9-15,-3 4-5 0,-6 1 6 16,-7-1 11-16,-7-2 2 0,-4 0 4 16,-9-2 2-16,0-4 2 0,0-2 2 15,4-5-4-15,-2-2-6 0,4-7-51 16,2-3-56-16,1-4-49 0,1-12-84 15,2-3-88-15</inkml:trace>
  <inkml:trace contextRef="#ctx0" brushRef="#br0" timeOffset="8057.196">23999 4315 919 0,'0'0'216'0,"0"0"-163"0,0 0-33 15,0 0-10-15,0 0 27 0,0 0 11 16,0 0 6-16,42 194-9 0,-32-125-7 16,1-1-6-16,1-8-3 0,1-6-1 15,4-4-13-15,-2-5-11 0,2-4-4 16,-1-5-38-16,-2-7-32 16,-3-6-17-16,-3-8-58 0,0-2-34 15,1 3-95-15,0-3-73 0</inkml:trace>
  <inkml:trace contextRef="#ctx0" brushRef="#br0" timeOffset="8244.69">23986 4763 1234 0,'0'0'174'0,"0"0"-147"15,0 0-13-15,0 0-7 16,0 0-4-16,0 0-1 0,0 0-2 15,0 0 0-15,392-82-30 0,-370 80-53 16,-3 2-32-16,3 0-59 0,-6 3-164 16,1 1-273-16</inkml:trace>
  <inkml:trace contextRef="#ctx0" brushRef="#br0" timeOffset="8807.153">24479 4855 111 0,'0'0'481'15,"0"0"-380"-15,0 0-24 0,0 0 7 16,0 0 9-16,0 0-3 0,25-46-2 15,-22 42 0-15,2-1-24 0,0 4-32 16,0 1-18-16,1 4-7 0,3 5-3 16,-1 3-3-16,2 4 2 0,-1 1 0 15,-1 1-3-15,-1 2-3 0,-1-5-1 16,-3 2 1-16,2-3 2 0,-4-3 1 16,1 0 0-16,-2-5 3 0,0-2 11 15,0-2 14-15,0-2 28 0,1 0 25 16,-1-7 13-16,2-3-24 15,0-5-27-15,-1-4-16 0,2-3-3 16,1-5-6-16,1 3-5 0,-1-2-5 16,4 2-6-16,-2 3-2 0,2 1 0 15,0 5-2-15,3 2 0 0,-3 4-2 16,2 0-2-16,0 5-14 0,-2 3-29 16,-3 1-52-16,3 0-67 0,1 5-88 15,1 5-77-15,1 0-104 0</inkml:trace>
  <inkml:trace contextRef="#ctx0" brushRef="#br0" timeOffset="9214.788">24779 4125 1099 0,'0'0'108'0,"0"0"-99"0,0 0 4 16,0 0 17-16,0 0 7 0,5-51-2 15,-2 51 17-15,2 3-28 16,3 6-21-16,6 7 2 0,4 8 9 16,10 10 7-16,8 15-7 0,13 15-11 15,3 6 5-15,-2 4-4 0,-5-4 8 16,-5-1 7-16,-4 0 15 0,-3 2 2 15,-1 1 2-15,-7-1 10 0,-4-3 2 16,-9-2-5-16,-10-3-11 0,-4-7 14 16,-9-6-6-16,-8-6-8 0,-2-5-10 15,-2-11-14-15,1-8-5 0,7-8-1 16,-2-3-4-16,1 0-2 0,-6-1-17 16,-1-1-13-16,1-2-10 0,2-4-13 15,3-1-16-15,1-1-11 0,5-4-4 16,3 1 0-16,2-1-26 0,6-2-55 15,6-6-62-15,2 3-101 0,3-1-124 0</inkml:trace>
  <inkml:trace contextRef="#ctx0" brushRef="#br0" timeOffset="11028.492">26277 4020 220 0,'0'0'280'0,"2"-9"-224"0,0 5 0 16,-1-1 23-16,-1 3 25 0,0-1 8 16,0-1-2-16,0 3-19 0,0-2-22 15,0 1-10-15,0 0 3 0,-1 0-3 16,0 0-11-16,-2 0-8 0,3-1-13 15,-3 0-10-15,1 2-9 0,-1-1-4 16,2 0-2-16,-1 1 1 0,0 0 2 16,-1 1 0-16,3 0-5 0,-3 0-2 15,-1 0-1-15,0 1-2 0,0 3 1 16,-1 0 0-16,-1 3 3 0,1-2 1 16,1 0 0-16,-1-2 1 0,1 0 0 15,3-2-1-15,-1 0 1 0,2-1 1 16,0 0 0-16,0 0 3 0,0 0 4 15,0 0 7-15,0 0 4 0,0 0 2 16,0 0 3-16,0 0 0 0,0 0-5 16,0 0-2-16,0 0-2 0,0 0-4 15,0 0-1-15,0 0-4 0,0 0-2 16,0 0-1-16,0 0-2 0,0 0-1 16,0 0 0-16,0 0 0 0,0-1-1 15,0-2 1-15,0 0 0 0,0 3-1 16,0-2 1-16,0 0-1 15,0 1 0-15,2 0 1 0,-2 0-1 16,0 0 0-16,1 1-1 0,-1 0 1 16,0-2-1-16,0 1 2 0,0 0-1 15,2 0 1-15,-1 0-1 0,0-2 0 16,0 1 1-16,-1 0 1 0,3 1-1 31,-2-1 0-31,-1 0 2 0,0 0-3 16,2 0 2-16,-2-1 0 0,0 1-2 15,0 1 0-15,0 0 0 0,0 0 0 16,0 1-1-16,0 0 0 0,0 0-1 16,0-1-2-16,0 1 1 0,0 0-1 15,0 0 2-15,0 0 0 0,0 0-1 16,0 0 1-16,0 0 0 0,0 0-1 16,0 0 1-16,0 0 0 15,0 0 1-15,0 0 0 0,0 0 1 16,2 0 0-16,-2 0 1 0,0 0 0 15,0 0 1-15,0 0 1 0,0 0-1 16,0 0 2-16,0 0-1 0,0 0 1 16,0 0 1-16,0 0-1 0,0 0 1 15,0 0 0-15,-2-2-2 0,2 1 0 16,0 1 0-16,0-1-2 0,0 0 1 16,0 0-1-16,0 0-1 0,0 0 0 15,0 0-1-15,0 0 1 0,0 1-1 16,0-1 1-16,0 1-1 0,0-1 0 15,0 1-2-15,0 0 2 16,-2 0-1-16,2 0-2 0,0 0 1 16,0 0-2-16,0 0 0 0,-1-1 2 15,-2 1 0-15,3 0 1 0,-1 0 2 16,0 0-1-16,1 0 1 0,0 0 2 16,-1 0-2-16,1 0 0 0,-2 0 0 15,2 0 0-15,0 0-1 0,0 0 1 16,-1 0-2-16,-1 0-1 0,1 0-3 15,-3 2 1-15,-1 2-1 0,-1 1 1 16,-3 4 2-16,-1 1-3 0,-1 4 3 16,-4 1 2-16,0 2-2 0,-4 3-3 15,0 1 3-15,0 1 1 0,0 0 2 16,3-2-2-16,-1-1 1 0,7 0-3 16,1-3 3-16,2 0-4 0,3-3 0 15,4 0-2-15,0-1 0 0,4-3 0 16,4 1 4-16,1-2-2 0,2 1 2 15,4-2 1-15,1-1 2 0,2-1 0 16,1-1 3-16,1 2-3 0,2-1 1 16,-6 1-1-16,2 2-2 0,-6 1-6 15,-1 0-21-15,-4 3 0 16,-3 5 3-16,-4 1-1 0,-8 5 11 16,-4 4 4-16,-6 2 9 0,-8 2-4 15,-9 5 4-15,-8 2 3 0,-8 2 1 16,4-5 0-16,8-7 1 0,13-11 0 15,10-6 0-15,6-4-2 0,2 2-1 16,0-4-5-16,4 2-9 0,1-4-21 16,3-2-5-16,7-1 20 0,4 0 17 15,4-4 4-15,1 0 0 0,6-2 0 16,0 2-8-16,-2 0-15 0,-2 3-21 16,-3 1 1-16,-4 7 9 0,-5 4 21 15,-4 5 13-15,-3 7 16 16,-6 3 15-16,-9 10 3 0,-2 12-4 15,-8 9 5-15,0 4 9 0,4-4 11 16,9-10 15-16,4-15 14 0,9-10-9 16,0-7-18-16,6-3-30 0,4 1-19 15,5 0-8-15,8-4 0 0,12-4-14 16,10-6-12-16,10-14-78 0,-2-10-96 16,-14 2-219-16,-15-1-506 0</inkml:trace>
  <inkml:trace contextRef="#ctx0" brushRef="#br0" timeOffset="11654.985">26758 4302 860 0,'0'0'238'0,"1"0"-191"0,2 3-39 15,1 1-8-15,0 5-3 0,3 4 0 16,-1 7 3-16,0 14 1 0,-3 11-1 16,0 13 1-16,-3 3 0 0,0-2 5 15,-3-8 3-15,3-10-4 0,-3-11-4 16,3-8 0-16,0-10-1 16,-1-3 5-16,1-3 14 0,0-1-4 15,0-1 10-15,0-4 35 0,1-4 36 16,4-6-23-16,1-7-19 0,2-10 18 15,5-10-33-15,1-8-7 0,3-3-4 16,0 4-7-16,-2 5-15 0,-5 9-6 16,0 8-7-16,-2 5-3 0,0 3 2 15,0 0-2-15,1 0-4 0,-1-1-13 16,-1 2-20-16,-4 3-37 0,1 3-45 16,-1 2-84-16,-1 0-101 0,0 3-194 15</inkml:trace>
  <inkml:trace contextRef="#ctx0" brushRef="#br0" timeOffset="12005.452">27133 4490 1301 0,'0'0'80'0,"0"0"-63"0,0 0 4 16,0 0 15-16,0 0 11 0,0 0 11 15,0 0-1-15,143-5-24 0,-119-5-25 16,2-3-1-16,-2-2-4 0,5-3-3 15,-3-2-2-15,1-2-12 0,-2-1 1 16,-4-2-6-16,-4 2 1 0,-5 0 7 16,-5 2 2-16,-5 2 3 15,-2 4-4-15,-3 7 0 0,-4 2-3 16,-4 6-1-16,-2 4 8 0,-4 7 6 16,-2 7 12-16,-1 6 5 0,-5 10 5 0,-1 11-6 15,4 9 0-15,6 2 1 0,7-7 7 16,9-8 1-16,5-15-5 0,4-5-10 15,2-7-10-15,6-3 0 0,4 0-11 16,11-1-4-16,12-2-15 0,5-8-36 16,3-5-51-16,-8-8-66 0,-6-7-64 15,-13 5-120-15,-5 0-107 0</inkml:trace>
  <inkml:trace contextRef="#ctx0" brushRef="#br0" timeOffset="12192.793">27829 3876 880 0,'0'0'341'0,"0"0"-247"0,0 0-67 15,0 0-23-15,0 0 18 16,0 0 29-16,9 160 0 0,-5-96-6 16,-1-3-30-16,-3-8-15 0,0-8-14 15,-2-3-49-15,-1 0-111 0,0-11-149 16,0-7-248-16</inkml:trace>
  <inkml:trace contextRef="#ctx0" brushRef="#br0" timeOffset="12349.088">27642 4360 1087 0,'0'0'292'15,"0"0"-221"-15,0 0-54 0,0 0-10 16,0 0-7-16,0 0-2 0,0 0-3 15,0 0-26-15,0 0-116 0,204-114-128 16,-174 106-108-16,0 0-61 0</inkml:trace>
  <inkml:trace contextRef="#ctx0" brushRef="#br0" timeOffset="12636.589">28145 4242 754 0,'0'0'286'0,"0"0"-207"16,0 0 16-16,0 0 2 0,0 0-13 15,0 0-24-15,0 0 5 0,0 0-7 16,0 0-24-16,-9 221-15 0,18-196 3 16,5-2 4-16,5-3-1 0,5-4-6 15,4-2-8-15,9-5 14 0,7-9-6 16,8-6-10-16,0-8-3 0,-7-6 2 16,-11 1-2-16,-11 1 21 0,-8 1 6 15,0-2-1-15,0-11-2 0,3-9-2 16,-4-10-13-16,-2 3-7 0,-8 11-8 15,-4 11-14-15,0 11-29 0,-4 2-25 16,-1-1-7-16,-4 0-11 0,1 0-15 16,1 1-26-16,-1 3-56 0,-2 2-49 15,4 3-119-15,1 1-133 0</inkml:trace>
  <inkml:trace contextRef="#ctx0" brushRef="#br0" timeOffset="12995.963">28876 4463 983 0,'0'0'141'0,"0"0"-125"0,0 0 6 16,0 0 46-16,0 0 5 0,0 0 16 16,-8 27 25-16,6-28-2 0,0-4-32 15,-1-4 1-15,0-4 0 0,-1-6-16 16,0-4-23-16,0-5-17 0,4-7-10 16,0-8-5-16,6-11-10 15,3 1-1-15,3 6-9 0,-1 11-1 16,-2 11-12-16,2 9-13 0,-2 0-18 15,5 1-14-15,3-1-23 0,2 0-41 16,2 3-21-16,1 3-51 0,10 2-78 16,-7 4-153-16</inkml:trace>
  <inkml:trace contextRef="#ctx0" brushRef="#br0" timeOffset="13449.16">29323 4115 450 0,'0'0'17'0,"0"0"-13"15,0 0 18-15,0 0 53 0,0 0 15 16,0 0 20-16,0 0 9 0,28 44-28 16,-22-28-25-16,1 5 4 0,0 1-13 15,-1 1 3-15,0 1-12 0,-1-3-13 16,-1 0-12-16,1-3-6 0,-2-2-5 15,-1-2-2-15,-1-3 6 0,0-2-1 16,-1-2-5-16,0-4 1 0,0 0-2 16,0-3 1-16,1 0 10 0,-1-2 19 15,0-4 12-15,0-4-18 0,1-4-15 16,0-5-10-16,1-2-5 0,2-4 2 16,1-3 1-16,5-8 0 0,5-9-5 15,6-6 3-15,4 4-4 0,-3 12-4 16,-2 11 1-16,-7 12 3 0,-1 0 2 15,3 3 4-15,0 0 4 0,2 2-2 16,-1 6 14-16,-1 5-6 0,-1 9-2 16,0 11-4-16,0 17 1 0,-2 12 3 15,-2 3 3-15,-2-5 1 0,-1-9-8 16,-2-13-10-16,-1-9-3 0,0-6-47 16,-2-4-54-16,3-1-42 15,-1-1-67-15,2-3-73 0,-2-2-138 16</inkml:trace>
  <inkml:trace contextRef="#ctx0" brushRef="#br0" timeOffset="13683.853">30095 3830 992 0,'0'0'361'0,"0"0"-275"16,0 0-66-16,0 0 20 0,-29-3-8 16,20 2-32-16,-1 0-19 0,-1 1-58 15,-2-1-124-15,1 1-132 0,3 0-141 16</inkml:trace>
  <inkml:trace contextRef="#ctx0" brushRef="#br0" timeOffset="13965.046">30281 4175 834 0,'0'0'57'16,"0"0"-57"-16,0 0 11 0,0 0 57 15,0 0-19-15,0 0 4 0,0 0 3 16,0 0-30-16,41 112-11 0,-27-91 21 16,0 5 16-16,1 7 1 0,-4 9-20 15,-4 10-1-15,-7 4 7 0,-10-3-4 16,-8-7-3-16,-5-8-7 0,0-8 29 16,4-8-20-16,1-8 0 0,0-4-3 15,-1-3-23-15,-4 0-8 0,-3-5-55 16,0-2-54-16,2-8-48 0,-7-16-85 15,6 1-139-15,6-1-263 0</inkml:trace>
  <inkml:trace contextRef="#ctx0" brushRef="#br0" timeOffset="14801.148">30665 3532 714 0,'0'0'160'0,"0"0"-99"16,0 0 46-16,0 0 16 0,0 0-10 15,-29-33-9-15,28 29-17 0,1-2-20 16,0-1-25-16,3 0-9 0,4 0-12 16,4 1-13-16,7-1-7 0,6 0-1 31,4 2-1-31,9 2 1 0,10 0 2 16,9 1-2-16,-1 2 11 0,-2 0-9 15,-9 0-2-15,-6 1 2 0,-5 2-1 16,-8-2 0-16,-5 0 5 0,-9 0 2 15,-4 0-2-15,-2 1-1 0,-2-1-4 16,-1 0-1-16,-2 0-2 0,-6 2-6 16,-6 1 8-16,-7 3 0 0,-13 2 3 15,-15 3 0-15,-14 5-2 0,-6 0 1 16,2 0-2-16,10 0 2 16,12-3 0-16,13-2-2 0,8-2 0 15,9-2-2-15,4-1 0 0,2 1-3 16,3 3-3-16,4 0-6 0,2 2 14 15,9 0 0-15,5 0 8 0,3 0 6 16,4-1 5-16,2-2 1 0,4 0-9 16,-2-2 2-16,-2-1-6 0,-3-3-2 15,-1 2-1-15,-7-4 0 0,-1 1-3 16,-5-1-1-16,-3-1-3 0,-3 0-2 16,-2 2-8-16,-1 0 2 0,-5 3 9 15,-3 0 2-15,-3 2 0 16,-3 3 4-16,-3 0-3 0,0 1 0 0,-2 2 2 15,3 0 0-15,1-2 1 0,3 2-1 16,1-1-3-16,5 1-4 0,3-1 0 16,2 1 1-16,2 2 3 0,2-1 0 15,5 0 1-15,6 1 1 0,1 0 0 16,7 0 0-16,4 0 1 0,9-1-1 16,11 1-2-16,12-2 0 0,3-2 2 15,-5-3 2-15,-9 0-2 0,-15 0-1 16,-8 0-1-16,-9 0-1 0,-3 1 0 15,-5 4-1-15,-2 6 2 16,-4 3 3-16,-10 4 4 0,-12 2 5 16,-11 6 10-16,-16 2 8 0,-11 1 13 15,0-6-3-15,11-9-15 0,15-10-14 16,16-8-11-16,8-4-12 0,3-1-57 16,-2-3-95-16,-4-8-133 0,1 1-169 15,1-1-449-15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23:01.8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1382 5716 741 0,'0'0'114'0,"0"0"-114"0,0 0-71 0,0 0 27 31,0 0 41-31,0 0 3 0,25 139 6 16,-12-87 16-16,1 2 2 0,-3-8 4 0,-1-11-8 0,-5-15-4 16,-1-6-7-16,1-4-1 0,-2-1 7 15,-1-1 2-15,-1-1 2 0,1-3 11 16,-2-4 21-16,0-5 34 0,0-7-10 16,-5-6-55-16,3-14-20 0,-1-16-5 15,2-12 4-15,1-8 0 0,0 3-6 16,6 5-9-16,2 12 3 0,3 5 1 15,2 12 4-15,-2 9 2 0,-3 8 2 16,1 5 0-16,2 4 1 0,3 2 3 31,-1 3 6-31,0 5-1 0,1 9 11 0,-1 8 4 0,1 12-3 0,0 12-1 16,5 14-8-16,-3 4-4 0,1-3 1 16,1-7-5-16,-1-15 0 0,-1-7-42 15,-4-11-30-15,0-7-34 0,0-6-21 16,2-2-15-16,4-4 4 0,10-9-15 15,-7-3-62-15</inkml:trace>
  <inkml:trace contextRef="#ctx0" brushRef="#br0" timeOffset="298.219">1903 5641 841 0,'0'0'38'0,"0"0"8"16,0 0 0-16,0 0 9 0,0 0-25 15,0 0-2-15,-36 94 13 0,41-68-11 16,4 2-16-16,5-1-10 0,4-1-2 16,4-3-2-16,6-1-6 0,7-2-24 15,5-6-14-15,10-9 14 0,-2-6 19 16,-9-9 4-16,-9-4 7 0,-15 2 4 16,-3-5 5-16,2 0 10 0,-4-7 5 15,-3-4 16-15,-7-2 0 16,-7-7 2-16,-17-4-6 0,0 6-10 15,-4 6-8-15,1 10-5 0,-3 11-5 16,2 2-8-16,-4 1-4 0,2 5-23 16,5 6-37-16,1 1-29 0,5 1-22 15,2 2-66-15,9-5-90 0,3-2-165 16</inkml:trace>
  <inkml:trace contextRef="#ctx0" brushRef="#br0" timeOffset="1222.25">2958 5427 441 0,'0'0'11'15,"0"0"-7"-15,0 0-4 0,0 0 3 16,0 0 5-16,0 0 19 0,-4 53 3 16,12-36 8-16,6 0 7 0,-2 2 1 15,0-2-13-15,5-2 3 0,-4-2-9 16,-2-1 2-16,0-2 0 0,-4-4 0 15,-1-1 3-15,-3-3 20 0,-2-1 17 16,-1-1 21-16,0 0-4 0,-4-4-24 16,-4-3-17-16,0-4-31 0,-1-5-12 15,-2-4-2-15,1-5-11 0,-1-1-3 16,0-5 4-16,2 0-5 0,2 1-6 16,2 1 9-16,2 4 6 0,3 4 4 15,5 3-1-15,1 6-4 16,2 4 0-16,2 5-1 0,6 3 4 15,-2 5 4-15,5 4 5 0,1 4 2 16,-1 1-2-16,3-2-2 0,0 0-1 16,-1-1-2-16,4-5 3 0,-1-3-1 15,1-3 2-15,0 0-1 0,-2-4 0 16,-1-3-3-16,-3-2-1 0,-5-1 1 16,0-1-1-16,-8 1 0 0,-1-2 1 15,-3 0 5-15,-2 1-5 0,-5 0 0 16,-2 0-9-16,-5 1-4 15,4 3-3-15,-2 3-3 0,-2 3 1 16,4 1 2-16,0 4 8 0,3 6 0 16,2 2 8-16,3 2 5 0,0 4 8 15,6 0 9-15,4 0 3 0,3 0-11 16,4-3-7-16,8-1-3 0,0-4-3 16,5-2-1-16,6-3-15 0,6-4-22 15,7-1-33-15,-3-7 8 0,-8-3-30 16,-11 2-52-16,-10-2-5 0,5-9-15 15,-6 1-41-15</inkml:trace>
  <inkml:trace contextRef="#ctx0" brushRef="#br0" timeOffset="1446.888">3515 4622 1065 0,'0'0'36'0,"0"0"-36"15,0 0-40-15,3 19 29 0,2 0 11 16,8 9 16-16,1 15 5 0,11 13 0 16,2 7-13-16,3 1-5 15,0 0-1-15,-2-3-2 0,-1 1-21 16,-3-2-81-16,-2-7-111 0,-5-17-88 0,-7-11-92 16</inkml:trace>
  <inkml:trace contextRef="#ctx0" brushRef="#br0" timeOffset="1873.381">3559 5207 846 0,'0'0'241'16,"0"0"-222"-16,0 0-19 0,0 0-7 16,0 0 2-16,0 0 4 0,0 0 0 15,0 0-2-15,89-71 2 0,-63 64-1 16,4 1-4-16,0 0-11 0,0-1-13 15,1 0-21-15,1 0 10 0,-4 0 0 16,0 0-15-16,-5 2-6 0,-6-1 3 16,0 1 6-16,-6 0-11 0,-3 2-13 15,-5 2 6-15,-1 1 25 0,-2 0 32 16,-2 6 14-16,-4 2 99 0,0 5 5 16,0 2-24-16,2 2-10 0,1 3-11 15,3 1-17-15,3 1-13 0,5-2-11 16,4-3-7-16,1-4-9 15,4-3 5-15,0-3 3 0,3-5-1 16,-1-2 16-16,3 0 17 0,0-6 1 16,-2-2 19-16,-2-4 0 0,0-1 0 15,-4-3-4-15,-3 0-7 0,-2-4 1 16,-1 1-6-16,-3-3-4 0,-5-1-2 16,0-2-12-16,-2 2-18 0,-4-1-10 15,1 1-5-15,0 3-32 0,-1 2-18 16,0 3-20-16,4 4-35 0,1 1-47 15,1 2-82-15,1 2-132 0,1 2-123 0</inkml:trace>
  <inkml:trace contextRef="#ctx0" brushRef="#br0" timeOffset="2177.98">4519 5114 574 0,'0'0'48'0,"0"0"-6"16,0 0 24-16,0 0 43 0,0 0-20 31,15 54 37-31,-14-49-43 0,-1-3-23 16,0 0 13-16,0-2 21 0,-1 0 9 15,-2-7 20-15,-1-3-34 0,0-5-51 16,-1-5-22-16,1-5-5 0,-2-8-7 15,2-9-3-15,1-6-1 0,3 4-12 16,0 9-4-16,2 12-3 0,3 6-3 16,2-2-3-16,1-1-38 0,2 1-37 15,-1 3-12-15,2 5-43 0,1 4-68 16,-2 2-124-16,0 4-154 0</inkml:trace>
  <inkml:trace contextRef="#ctx0" brushRef="#br0" timeOffset="2539.219">4787 4903 443 0,'0'0'6'16,"0"0"-2"-16,0 0 80 0,0 0 20 16,0 0 7-16,0 0-8 0,0 0-16 15,69 105-31-15,-59-86-11 0,0-3-4 16,0-2-11-16,-4-3 8 0,-2-2-7 15,2-4 10-15,-4-2 3 0,0-3 8 16,-1 0-16-16,1-1 79 0,0-6-48 16,2-6-42-16,-1-3-11 0,1-5-11 15,0-5 0-15,1-6 0 16,1-7-3-16,4-6 2 0,1 6-2 16,-1 8-1-16,-1 13-2 0,-1 6 3 15,1 4 4-15,3 1 6 0,1 4 5 16,1 5 8-16,5 9 11 0,2 9 18 15,4 10 9-15,9 14-3 0,2 10-14 16,2 5-21-16,-5-3-9 0,-3-3-8 16,-4-6-6-16,-5 3-7 0,-1 3-81 15,-5 0-84-15,-3 0-65 0,-5-13-214 16,-2-10-216-16</inkml:trace>
  <inkml:trace contextRef="#ctx0" brushRef="#br0" timeOffset="7910.072">13580 6419 407 0,'0'0'41'0,"0"0"-28"0,0 0 35 15,0 0-4-15,0 0-36 0,-10-47-4 16,12 37 2-16,2 0-1 0,1-2 4 16,0 0 8-16,3 1 8 0,0-2 8 15,0 4-8-15,2-1-8 0,1 2 1 16,1 1-1-16,2 2-1 0,1 1 5 16,1 2-3-16,2 2-8 0,3 0-4 15,0 1-4-15,6 2 7 0,7 2-3 16,12-1 6-16,10 1 9 0,7-3 3 15,0 1 0-15,-2-2-1 0,-3 0-10 16,2 0-4-16,0 0-4 0,-1 2 2 16,3-2 4-16,1-1 7 0,0 0 10 15,0 1 2-15,2-1 5 0,-2 1 10 16,0 0-10-16,-3 3-6 0,-3 2 0 16,-1-3-9-16,-4 1 8 0,1-2-3 15,-6 0-6-15,0 0-8 0,-6-1-1 16,-3-1-3-16,-9 0 2 0,-7-3-4 15,-6 2-2-15,-3-1-1 0,0 0-2 16,1-1-2-16,-2 0-4 0,-3 2-35 16,-4-1-38-16,-3 1-44 0,-2-1-50 15,-1 1-95-15,-5-4-186 0</inkml:trace>
  <inkml:trace contextRef="#ctx0" brushRef="#br0" timeOffset="9448.019">23223 6424 104 0,'0'0'258'0,"0"0"-200"15,0 0 46-15,-19-27-35 0,16 21 1 16,0 1 15-16,1 1 3 0,1 1-22 16,-1 0-23-16,2 2-11 0,0 0-7 15,0 1-9-15,0 1-16 0,0 5-9 16,0 4 5-16,0 8 0 0,3 6-2 15,-1 12 4-15,-2 10-2 0,0 8 1 16,0 2-4-16,-5-7 2 0,2-10 4 16,-2-12 0-16,3-8 1 0,-1-6 2 15,0-4 2-15,0 0 9 0,3-2 8 16,-3-2 1-16,3-4 15 0,0-1 38 16,0-8-3-16,2-7-31 0,2-6-16 15,-1-10-19-15,5-11-5 0,5-6-1 16,2-1-3-16,0 11-1 15,-1 9-22-15,-6 14 3 0,3 0 15 16,3 1-13-16,4-2 3 0,-1 0 7 16,5 6 6-16,-6 4 2 0,3 3 3 15,-3 2-1-15,-1 1-1 0,0 3 2 16,0 3 0-16,0 2 3 0,-3 1 0 16,3 3 6-16,-1 1-2 0,-2-1-2 15,1 1 4-15,1-1-2 0,-3-1 1 16,2-1-5-16,1-1 1 0,-4 0-4 15,4-3 3-15,-3-2 1 0,3-2-1 16,-3-2-1-16,-1 0 4 0,4-3-2 16,-3-4 1-16,0-3-5 0,-2-1-9 15,0-2-8-15,-3-2-3 0,0-1-9 16,-3-2-1-16,-3 3-4 0,0 1 6 31,0 5 9-31,-6 4 7 0,-2 5 2 16,0 0 1-16,-3 8 9 0,-5 6 6 15,2 6 0-15,-2 6 8 0,2 7 4 16,0-1-6-16,4-2-4 0,4 0-8 16,6-6 0-16,3 2 0 0,3-1-11 15,7-2-13-15,3 0-21 0,6-3-2 16,2-4-18-16,6-2-34 0,0-7-31 16,15-7-49-16,-8-2-86 0</inkml:trace>
  <inkml:trace contextRef="#ctx0" brushRef="#br0" timeOffset="9698.021">24220 6321 627 0,'0'0'94'16,"0"0"-51"-16,-8 22 6 0,5-1-17 16,-5 12 40-16,1 15-10 0,-2 11 4 15,3 5-40-15,1-5-11 0,0-3-4 16,5-5-9-16,0-3-2 15,0-1-4-15,0-6-50 0,0-10-35 16,0-9-21-16,0-8 15 0,0-4 32 16,0-1-4-16,-3-2-28 0,3-2 18 15,-2-5 21-15,1-5 39 0,-1-7 3 16,0-7-74-16,-2-13-41 0,-2-18-12 16</inkml:trace>
  <inkml:trace contextRef="#ctx0" brushRef="#br0" timeOffset="9823.025">24114 6527 22 0,'0'0'264'15,"0"0"-87"-15,0 0-11 0,0 0-38 16,0 0-31-16,0 0-20 0,0 0-13 16,0 0-11-16,0 0-17 0,60-63-17 15,-40 63-1-15,3 0-10 0,2 0-7 16,0 0-1-16,2 0-31 0,-3 0-49 16,-2 0-67-16,2-2-60 0,-5 0-50 15,-5 1-31-15</inkml:trace>
  <inkml:trace contextRef="#ctx0" brushRef="#br0" timeOffset="10026.158">24108 6767 1068 0,'0'0'17'0,"0"0"100"0,0 0-99 16,0 0-10-16,0 0-7 0,0 0-1 16,0 0-62-16,0 0-135 0,284 36-300 15</inkml:trace>
  <inkml:trace contextRef="#ctx0" brushRef="#br0" timeOffset="11910.734">19878 4119 678 0,'-1'0'45'0,"-1"1"12"0,0 0-40 16,1 1-15-1,-1-1-2-15,2 1 2 0,-2 0-1 16,1 2 1-16,-2 1-2 0,-1 1 8 16,0 2 5-16,-1 2 8 0,-3 4-3 15,0 2-2-15,-1 4-5 0,-2 7 3 16,-4 9-1-16,-5 12 6 0,-8 12 5 16,-4 7 13-16,-1 2 2 0,-4-3-6 15,6-4-2-15,-4-4-10 16,3-3 2-16,4-5 4 0,1-7-3 0,5-4-2 15,7-6-12-15,4-5-7 0,2-7-2 16,4-5-1-16,2-4-19 0,-2 2-19 16,0 0-22-16,0 0-27 0,0-4-56 15,-8-3-65-15,-1-3-79 0</inkml:trace>
  <inkml:trace contextRef="#ctx0" brushRef="#br0" timeOffset="12301.327">19318 4896 323 0,'0'0'67'0,"0"0"-67"15,0 0-71-15,0 0 13 0,0 0 44 16,0 0 14-16,0 0 32 0,-58 66 18 15,45-44 2-15,0 2 12 0,-1 3 9 16,3-1 2-16,1 2-13 0,3-1-4 16,4-1-11-16,1-4-16 0,2-1-4 15,3-3 7-15,2-3-5 0,5-2 22 16,1-3 8-16,0-3 4 0,3-2 2 16,0-4-1-16,3-1-1 0,-1 0 5 15,2-4-11-15,-1-3-10 0,4-4-14 16,2-1-12-16,1-3-1 0,-2 1-9 15,5 0-6-15,-1 0-5 0,2 3 0 16,-2 2-2-16,0 2-2 0,-2 2-9 16,-1 2-21-16,-2 1-50 0,-7 0-60 15,0 1-54-15,-6-1-77 0,-5 0-137 16</inkml:trace>
  <inkml:trace contextRef="#ctx0" brushRef="#br0" timeOffset="77923.232">7981 7242 504 0,'0'0'116'0,"0"0"24"16,0 0-66-16,0 0-8 0,-35-38 3 15,25 31 5-15,-2 2-5 0,-3 2-60 16,-3 0-4-16,-1 2 51 0,-5 1-19 16,-4 5-10-16,-1 4-21 0,-3 3 3 15,-6 6-7-15,4 3 1 16,-1 3 3-16,4 4-1 0,8-1 6 16,0 4-9-16,6-1-2 0,7 1 0 15,5-3-5-15,5-3-4 0,4-2-9 16,7-5-4-16,6-2-8 0,5-5-10 15,2-3 23-15,4-5 8 0,2-3 8 16,2-7 1-16,4-7 1 0,-5-1 1 16,-1-5 0-16,-4-2-1 0,-5-1 1 15,-1-2-2-15,-3-2 6 0,-3 1 4 16,-2-1 4-16,-5 4 5 0,-3-2 4 16,-1 4 0-16,-3 3-6 0,-1 3-9 15,-3 4-5-15,0 4-3 0,0 4-7 16,0 3-7-16,0 3-1 0,0 8 7 15,1 4 8-15,0 7 2 16,0 8 2-16,3 8 4 0,2-2-1 16,2-3 0-16,3-6-7 0,3-5-3 15,4 3-33-15,3 0-41 0,3-1-49 16,1-3 2-16,8-3-43 0,-5-5-76 16,-4-5-130-16</inkml:trace>
  <inkml:trace contextRef="#ctx0" brushRef="#br0" timeOffset="78222.561">8211 7354 1018 0,'0'0'59'0,"0"0"-46"15,0 0-13-15,0 0-1 0,0 0-2 16,10 143-6-16,0-116 2 0,3-5-2 15,2-3-60-15,3-3-6 0,1-6 27 16,4-3 22-16,2-3 13 0,-1-4 9 16,1-3 4-16,-2-5 13 0,-1-5 44 15,-2-2 24-15,-4-5-3 0,-1-2-15 16,-3-4 0-16,-2-2-13 0,-3-8-19 16,-7-7-31-16,-2-9-2 0,-7-1-45 15,-2 1-36-15,1 6-53 0,3 5-83 16,4 11-124-16</inkml:trace>
  <inkml:trace contextRef="#ctx0" brushRef="#br0" timeOffset="78425.67">8713 6829 553 0,'0'0'277'16,"0"0"-234"-16,0 0-36 0,0 0-7 15,0 0 6-15,0 0-2 0,0 0 7 16,15 323 10-16,-10-278-19 0,1-2-2 16,1-1-4-16,-1-3-17 0,3 0-24 15,1-4-24-15,-1-3-8 0,-1-7-18 16,0 2-34-16,-3-9-41 0,-2-3-53 16</inkml:trace>
  <inkml:trace contextRef="#ctx0" brushRef="#br0" timeOffset="78880.539">8695 7392 757 0,'0'0'119'0,"0"0"-65"0,0 0-44 16,0 0-10-16,0 0-5 0,0 0-9 16,0 0 13-16,0 0-16 0,61-37-60 15,-40 36-26-15,3 1-12 0,2 0-2 16,4 0 2-16,1-1 16 0,7 1 79 15,6-1 20-15,5-2 20 16,-8 0 34-16,-9 1 23 0,-11-2 20 16,-8 3 6-16,2 0-7 0,-1-1-5 15,-1 0-9-15,-5 2-11 0,-4 0-14 16,-3 4 5-16,-2 2-19 0,-4 3-8 16,-5 5-1-16,-3 0-16 0,-1 3-5 15,-1 1-6-15,4-1-5 0,2-1-1 16,2-1-1-16,7-2-13 0,3-2-7 15,8-1-2-15,3-1 4 0,6-3 18 16,3-2 1-16,10-4 1 0,8 0 4 16,7-6 8-16,0-5 9 0,-10 1 11 15,-10-1 18-15,-11 2 10 0,-3-1-7 16,2-3-10-16,-3-1 4 0,-2-3-9 16,-7-2-35-16,-5 1 14 0,-11-1-4 15,-6 0-15-15,-7 3-3 0,-12-1-7 16,-11 3-27-16,-9 3-13 0,-2 2-13 15,10 5-53-15,14 3-38 0,10 1-42 16,8 0-74-16,8 0-158 0</inkml:trace>
  <inkml:trace contextRef="#ctx0" brushRef="#br0" timeOffset="79946.27">10151 7274 509 0,'-1'-2'103'15,"1"0"-42"-15,0 2-36 0,0 0 5 0,1 5-13 16,4 3 24-16,2 6 27 0,0 2-21 16,0 3-14-16,2 0-10 15,-2 1-3-15,-1-1 1 0,1 0-3 16,-1-2-3-16,-2-3-5 0,-1-3 6 16,0-1 7-16,-2-2 3 0,0-4 5 15,-1-1 3-15,0-2 11 0,-1-1 7 16,-2-5 2-16,1-3-27 0,-1-5-16 15,3-3-7-15,0-4 0 0,0-5-2 16,4-5 0-16,1-1-2 0,1 0 1 16,2 3-2-16,2 5-1 0,1 0-6 15,3 5-1-15,1 4-1 0,1 6-1 16,-1 5 5-16,1 3 2 0,-2 8-1 16,1 4 5-16,-2 7 1 0,-3 1 4 15,0 4-1-15,-3 2-4 0,-3 2 4 16,-1-1-3-16,-1-2 0 0,-2-2 3 15,0-2 0-15,0-5 12 0,1-4-6 16,1-5-3-16,2-1-5 0,3-5 1 16,2-1 3-16,2-7-2 0,3-2-3 15,2-3-1-15,1-3 2 0,0-3-2 16,1 0-2-16,0-2-2 0,2 2 0 16,-1 2-4-16,-1 2 1 0,0 4 0 15,-1 6 3-15,-2 4 4 0,-3 0 7 16,-1 8 3-16,-2 3-1 15,0 4 4-15,0 2-7 0,-1 2-2 16,-1 1 0-16,-1-1-4 0,1 1 0 16,1-2-8-16,-1-2-21 0,2-3-18 15,3-2-25-15,0-2-32 0,5-3-19 16,0-3 2-16,5-3-24 0,14-8-42 16,-5-2-59-16,-2-2-21 0</inkml:trace>
  <inkml:trace contextRef="#ctx0" brushRef="#br0" timeOffset="80307.121">11280 7284 605 0,'0'0'229'0,"0"0"-121"0,0 0-33 16,-50 20 18-16,30-11-8 0,1-2-19 15,0 0 2-15,-1 1-30 0,-1 0-26 16,5-1-8-16,-1 1-2 0,4 1-1 15,3-2 3-15,2 0-4 0,3 0-1 16,4 0-2-16,1-3-7 0,4 1-8 16,6 1 2-16,2-2 7 0,4-1 4 15,2 0 2-15,3-2 3 0,0 0 3 16,1-1-1-16,-1 0 3 0,0-1 3 16,-2 1 2-16,-1 0 1 0,-3 0 3 15,0 3-2-15,-2 4 0 0,-1 4 10 16,-3 3 8-16,-1 2-12 15,-2 2-1-15,-1 3-2 0,0-1-10 16,-1 0-3-16,1-3-2 0,0-2-4 16,2-5-42-16,2-1-37 0,2-6-36 15,2-3-29-15,3-2-26 0,11-17-59 16,-6 2-62-16</inkml:trace>
  <inkml:trace contextRef="#ctx0" brushRef="#br0" timeOffset="80510.233">11801 6879 971 0,'0'0'189'16,"0"0"-159"-16,0 0 10 0,0 0 22 16,0 0 2-16,0 0-41 0,2 141-11 15,-2-97-10-15,0 6-2 0,5-6-18 16,2-9-15-16,-1-10-17 0,0-5-25 15,1 2-69-15,5 13-105 0,-2-5-99 16,-2-7-108-16</inkml:trace>
  <inkml:trace contextRef="#ctx0" brushRef="#br0" timeOffset="80650.887">11725 7155 1005 0,'0'0'375'15,"0"0"-264"-15,0 0-81 0,0 0-30 16,0 0-16-16,0 0-20 0,0 0-5 16,0 0-29-16,163-59-142 0,-124 58-182 15,-3 1-173-15</inkml:trace>
  <inkml:trace contextRef="#ctx0" brushRef="#br0" timeOffset="80807.127">12444 7364 1162 0,'0'0'169'0,"0"0"-115"0,0 0-45 15,0 0-9-15,0 0-38 0,0 0-37 16,0 0-11-16,0 0-116 0,0 0-283 16</inkml:trace>
  <inkml:trace contextRef="#ctx0" brushRef="#br0" timeOffset="80932.065">12467 7071 1042 0,'0'0'129'16,"0"0"-129"-16,0 0-99 0,0 0-52 16,0 0-42-16,0 0-192 0</inkml:trace>
  <inkml:trace contextRef="#ctx0" brushRef="#br0" timeOffset="81500.733">12806 7277 619 0,'0'0'223'0,"0"0"-69"0,0 0-65 16,0 0 35-1,0 0-18-15,0 0-16 0,0 0-2 0,0 0-35 0,0 0-7 16,0 0-20-16,-2 0-9 0,1-3 4 16,-1 0-11-16,0-1-6 0,1-1-4 31,-2 0-3-31,2 0-12 0,1-1 3 15,0 1 0-15,3-2-7 0,1 1-6 16,1 2-7-16,-1-2-4 0,2 2 7 16,-2 1 9-16,1 0 8 0,-1 1 8 15,-2 0 2-15,-1 2-1 0,-1 0-2 0,0 0-2 0,0 0 5 0,0 0 2 32,0 0 0-32,0 0 1 0,0 0 3 15,0 0-1-15,0 0 6 0,0 0-2 16,0 0 4-16,0 0 5 0,-1 0 8 15,-1-2 0-15,-2 0-4 0,1 1-9 0,-1-2-1 0,-1 3-4 0,-1 0-4 16,-1 0-2-16,-2 5 0 0,0 3 0 16,0 3 1-16,2 3 2 0,-1 1 7 31,4 4-1-31,3 0 3 0,1 0 4 0,7 1-5 0,4-1-2 0,4-1-4 16,4 0 0-16,1-4-5 0,5 0-13 15,3-2-18-15,1-1-14 0,7-2-15 16,-3-2-24-16,1-1-50 0,11-2-57 15,-13-1-83-15,1-1-148 0</inkml:trace>
  <inkml:trace contextRef="#ctx0" brushRef="#br0" timeOffset="82598.632">14492 7116 839 0,'-3'-6'70'0,"2"2"-37"16,1-1-23-16,0-1-6 0,0 5 43 15,1-1-24-15,4 2-7 0,0 3-14 16,4 5 0-16,2 4 7 0,4 4 7 16,-1 3 5-16,2 2-9 0,0 1-2 15,1 3 1-15,0-2-3 0,-2 0 1 16,-1 1 4-16,0-3 5 0,-1-1 0 15,-1-3-2-15,-1-3-6 0,-2-2 3 16,1-3-5-16,-3-2-1 0,0-3 8 16,0-4 8-16,1 0 6 0,0-7-5 15,0-4-10-15,1-5-6 0,1-3-4 16,-3-2-1-16,0-4 0 0,-2 0-3 16,0 0 0-16,-1 3-3 0,0 4-3 15,-1 4 2-15,0 4 4 16,-1 3 2-16,-1 4 5 0,1 1-3 15,1 2-4-15,3 0-7 0,3 4 7 16,3 2 1-16,4-1 1 0,1 2-1 16,2-1 0-16,2-1 0 0,3-1 3 15,1-1-4-15,1-2 0 0,2-1 0 16,1 0 5-16,0-2 0 0,-1-4-3 16,-3 0 1-16,-1 0 0 0,-3-2-1 15,-5 0-1-15,-4-1 5 0,-4-1 2 16,-4 0 8-16,-4-1-1 0,0 2-15 15,-6 1 0-15,-2 2-12 0,-6 4-1 16,0 2 4-16,-4 5 2 0,1 5 1 16,0 4 5-16,2 3 1 15,2 3 7-15,4 3 5 0,4-1-4 16,4 0-6-16,2-3-2 0,7-1-26 16,7-5-58-16,4 0-44 0,11-4-57 15,16-3-38-15,-7-5-47 0,-3-1-88 16</inkml:trace>
  <inkml:trace contextRef="#ctx0" brushRef="#br0" timeOffset="82851.577">15492 7050 336 0,'0'0'169'0,"0"0"-92"16,0 0-3-16,0 0-22 15,-14 17 2-15,10-2 1 0,1 3 9 16,0 2-1-16,2 1-7 0,0 1-10 15,1-2-12-15,0-1-10 0,4-1-2 16,0-2 9-16,2 0 7 0,-1-4-2 16,-2 0 22-16,0-4-6 0,-2-2-7 15,0-4-3-15,-1-2 22 0,0 0 11 16,0-1 4-16,0-5-11 0,-1-4-41 16,-1-6-12-16,0-2-15 0,1-3-5 15,-1-3-15-15,0 0-24 0,2-2-32 16,0 0-51-16,2 1-52 0,8-9-71 15,-2 9-101-15,4 3-92 0</inkml:trace>
  <inkml:trace contextRef="#ctx0" brushRef="#br0" timeOffset="83155.538">15916 6934 553 0,'0'0'161'15,"0"0"-86"-15,0 0-2 0,0 0 14 16,0 0-19-16,0 0-39 0,0 0-15 15,-134 125-13-15,112-107 5 0,1-3-2 16,5 0-4-16,4 0 0 16,7-4 0-16,5-1-5 0,7 1-8 15,8-2 3-15,5 1 10 0,10 2 3 16,10 4 4-16,5 5 14 0,-4 0 26 16,-9-2 5-16,-12-3 16 0,-7-2-20 15,-2 2-3-15,-2 2-17 0,-1 2-8 16,-7-3-4-16,-2-2-9 0,-8-2 8 15,-4-2-1-15,-5-3-14 0,-2-3-35 16,-1-4-47-16,-1-1-60 0,-4-9-60 16,6-2-89-16,5 1-192 0</inkml:trace>
  <inkml:trace contextRef="#ctx0" brushRef="#br0" timeOffset="83311.822">16169 7278 1015 0,'0'0'189'16,"0"0"-126"-16,0 0-58 0,0 0 19 16,0 0 4-16,0 0-21 0,0 0-7 15,27 121-13-15,-25-109-64 0,-2-2-49 16,3-3-32-16,5-4-56 0,-1-3-27 16,1 0-105-16</inkml:trace>
  <inkml:trace contextRef="#ctx0" brushRef="#br0" timeOffset="83468.874">16331 7125 976 0,'0'0'206'16,"0"0"-132"-16,0 0-60 0,0 0 19 15,0 0 3-15,0 0-20 0,0 0-12 16,0 0-4-16,0 0-32 0,-95-192-48 16,89 191-45-16,2 2-40 0,3 4-123 15,1 2-182-15</inkml:trace>
  <inkml:trace contextRef="#ctx0" brushRef="#br0" timeOffset="83844.096">16604 7176 962 0,'0'0'209'16,"0"0"-184"-16,0 0-18 0,0 0 9 15,0 0-16-15,0 0 0 0,0 0 2 16,0 0 8-16,-85-7-9 0,69 16 0 16,0-1 7-16,2 5 13 15,1-1 8-15,5 4-7 0,3-2-3 16,4 0-9-16,2 1-3 0,6 0-3 16,5-1-4-16,4-2 0 0,4-1-3 15,4-2-7-15,2-3-9 0,9-3-3 16,-4-3 12-16,0 0 10 0,-1-2 1 15,-7-4 15-15,0-1 9 0,-5-3 11 16,-7-1 11-16,-8-3-1 0,-3 0-11 16,-8-4-17-16,-6 1-16 0,-4 3-2 15,-4-2-16-15,-3 5-32 0,-2 1-27 16,2 2-21-16,0 1-20 0,4-1-47 16,4-2-53-16,4 2-23 15,8 0-168-15</inkml:trace>
  <inkml:trace contextRef="#ctx0" brushRef="#br0" timeOffset="84143.031">16947 7114 663 0,'0'0'213'0,"0"0"-131"0,0 0-26 16,0 0 10-16,0 0-2 0,0 0-16 31,69 110-2-31,-68-85-7 0,-1 2-4 16,0 1-6-16,0-3 0 0,0-2-5 15,0-5 8-15,0-6 9 0,4-5 1 16,3-7 13-16,4-1 10 0,5-11-7 16,5-4-10-16,3-5-26 0,4-5-6 15,7-6 10-15,7-6 5 0,7-5-1 16,4 3-4-16,-3 9-19 0,-4 10 1 16,-9 11-6-16,-7 7 1 0,-7 3 0 15,-4 4 4-15,-3 5 6 0,3 7 8 16,0 6-1-16,5 12-11 0,-1 13-1 15,0 9-8-15,-3 5-4 0,-4-1-4 16,-6 1-82-16,-4-4-149 0,0-11-201 16,-5-8-417-16</inkml:trace>
  <inkml:trace contextRef="#ctx0" brushRef="#br0" timeOffset="89468.498">12474 8583 176 0,'0'-1'48'0,"0"0"-9"0,0-1-28 0,0 1 19 16,0-1 31-16,0 0 16 0,0 0 13 16,0 0-16-16,0 0-13 0,0 0-10 15,0 0 26-15,0-1-1 0,0 1-12 16,0-1-23-16,0 0 27 0,-2-1-15 16,-2 2-17-16,-2 0-31 0,-4 1-4 15,-3 1-1-15,-4 1-1 0,-4 5 0 16,-3 1 0-16,-3 2 0 0,-1 0 2 15,-2 3-2-15,3 0 2 0,1-2-1 16,4 1 0-16,3-4 0 0,7 0-1 16,3 0-6-16,6-2-2 15,4 1-8-15,8 0 10 0,6 2 7 16,12 1 3-16,13 1 3 0,13 5-2 16,6-2-4-16,-4-2 2 0,-7 0-1 15,-6 0-1-15,-7 2 0 0,-7 1 2 16,-9-4 0-16,-6-1 7 0,-5 2-7 15,-2-1 1-15,-4 4 0 0,-2 2 3 16,-8 0 9-16,-8 1 21 0,-5 2-22 16,-6-2 21-16,-8 2-3 0,-8-2-13 15,5-4-13-15,6-3-2 0,6-4-4 16,9-4-1-16,0-1-20 0,-1-1-22 16,4-6-26-16,5-4-30 15,7-17-99-15,2 1-91 0,3-1-181 16</inkml:trace>
  <inkml:trace contextRef="#ctx0" brushRef="#br0" timeOffset="89674.44">12799 8300 686 0,'0'0'54'0,"0"0"-48"0,0 0 16 16,0 0 60-16,0 0 29 0,-2 92-39 15,-3-53-9-15,2 11-25 0,-1 12-20 16,2 3-5-16,1-3-3 0,1-9-5 16,0-9-5-16,0-7-15 0,0-8-45 15,1-7-48-15,0 1-98 0,0-7-73 16,0-3-76-16</inkml:trace>
  <inkml:trace contextRef="#ctx0" brushRef="#br0" timeOffset="89877.552">12681 8663 944 0,'0'0'107'0,"0"0"-37"0,0 0-56 16,0 0 17-16,0 0 16 0,0 0-21 16,0 0 8-16,0 0-21 0,121-75-13 15,-102 72-1-15,2 1-1 0,1 2-7 16,-2 3-18-16,2 0-14 0,0 2-25 15,-3 1-53-15,6 1-91 0,-6 0-92 16,-3-2-140-16</inkml:trace>
  <inkml:trace contextRef="#ctx0" brushRef="#br0" timeOffset="90206.057">13117 8768 960 0,'0'0'101'0,"0"0"-101"0,0 0-66 16,0 0 65-16,0 0 1 0,0 0 1 15,0 0 20-15,0 0 10 0,10 63-15 16,-8-54-6-16,1-2 5 0,1-1 10 16,-3-1-4-16,1-2-9 0,-2-1-2 15,0-1 13-15,0-1 25 16,0 0 16-16,0 0 62 0,0-3-17 15,0-3-24-15,0-3-6 0,0-3-30 16,0-3-19-16,5-3-17 0,1-4-4 16,2-1-6-16,5-2-2 0,-1 0-1 15,3 1-19-15,0 2-9 0,1 4-15 16,0 0-16-16,3 5-13 0,-2 2-25 16,2 1-29-16,-1 3-30 0,1 4-33 15,3 2-68-15,-6 1-94 0</inkml:trace>
  <inkml:trace contextRef="#ctx0" brushRef="#br0" timeOffset="90346.712">13435 8732 898 0,'0'0'235'16,"0"0"-136"-16,0 0-64 0,0 0 38 16,0 0-42-16,0 0-22 0,0 0-1 15,6 85-8-15,-2-83-32 0,2-2-56 16,1 0-56-16,6-9-9 0,0-1-198 15</inkml:trace>
  <inkml:trace contextRef="#ctx0" brushRef="#br0" timeOffset="90487.327">13553 8468 1020 0,'0'0'217'0,"0"0"-141"0,0 0-66 16,0 0-10-16,0 0-30 0,0 0-43 15,0 0-72-15,0 0-22 0,0 0-114 16,-28-5-111-16</inkml:trace>
  <inkml:trace contextRef="#ctx0" brushRef="#br0" timeOffset="90821.694">13791 8706 921 0,'0'0'119'15,"0"0"-91"-15,0 0-14 0,0 0 15 16,0 0-7-16,0 0-17 0,0 0 10 16,0 0 5-16,0 0-8 0,7 97-8 15,-5-86 0-15,1 1 2 0,1 0-2 16,0-6 0-16,3-1 5 0,-2-3 0 16,0-2 13-16,1 0 19 0,1-4 7 15,1-3-8-15,0-2-7 0,1-4-2 16,2-1 5-16,0-4-5 0,0 1-10 15,2-2-9-15,0 0-3 0,2 1-7 16,-2 3-2-16,0 3-3 0,-1 4-1 16,-1 4-2-16,-2 4-3 0,0 0 3 15,-1 5-2-15,-1 2 1 0,1 3-6 16,-2 0-32-16,1 0-41 0,-1 2-52 16,7 2-72-16,-2-2-119 0,0-5-146 0</inkml:trace>
  <inkml:trace contextRef="#ctx0" brushRef="#br0" timeOffset="91447.507">14471 8629 820 0,'0'0'172'0,"0"0"-122"16,0 0-36-16,0 0 4 0,0 0-5 15,0 0-6-15,-95-26 20 0,69 26 5 16,0 3-18-16,1 2-5 0,2 5 13 15,1 0 16-15,4 2-8 0,5 2-11 16,2-1-16-16,5 0-1 0,3 1 1 16,3-3-1-16,7 1 4 0,6-1 2 15,4 0-2-15,4-3 0 16,5 0-2-16,1-2 3 0,2-2 3 16,2-3 6-16,-1 0-5 0,-1-1 0 15,1-1 2-15,-2-3 2 0,-4-1 2 16,1-1-4-16,-4-2-3 0,-6 1 2 15,-2 0 4-15,-5 1 2 0,-4 1-9 16,-3-1-9-16,-1 3-3 0,-4-1-8 16,-3 1-3-16,-5 2 5 0,0 1-1 15,-2 0 2-15,-3 3 4 0,1 3 1 16,2 2 2-16,2 0 0 0,0 2-1 16,5 4-2-16,2 0 2 15,3 4 2-15,2 5 0 0,3 3 0 16,4 11 2-16,6 11-1 0,5 14-1 15,5 6 1-15,-1-4-1 0,-1-6 0 16,-2-10-9-16,-3-2 7 0,-1-3 0 16,-5-1 2-16,-2-2 0 0,-3-4 9 15,-5-8 15-15,-2-7 7 0,-4-7-6 16,-1-2 3-16,-4-1-4 0,-3-1 9 16,-4-1 8-16,-3-6 5 0,-1-3-7 15,-2-8-7-15,-1-5-8 0,0-6-9 16,1-4-10-16,0-4-5 0,4-2-5 15,3-1-13-15,5 1 2 0,4 1 1 16,3 1 5-16,5 3 0 0,2 1 1 16,6 2-3-16,2 2-7 15,4 1-12-15,2 3-13 0,2-2-29 16,2 4-24-16,2 1-54 0,9-1-62 16,-4 4-82-16,-4 0-116 0</inkml:trace>
  <inkml:trace contextRef="#ctx0" brushRef="#br0" timeOffset="93847.182">14876 8960 680 0,'-2'0'130'0,"0"0"-77"0,1 0-35 16,0 0 1-16,0 0 39 0,1 0-11 15,0 0-1-15,4 1-7 0,3 2 23 16,4-1 15-16,2 0-4 0,5 2 0 16,4-1-23-16,3 1-17 15,3 2-10-15,8-2-5 0,10 3-1 16,7 3-2-16,3-3-4 0,-3-3-4 0,-7-2-6 16,-9-2-1-16,-6 0-48 15,3-5-97-15,-11-1-152 0,-3 0-225 16</inkml:trace>
  <inkml:trace contextRef="#ctx0" brushRef="#br0" timeOffset="94723.028">16264 8516 19 0,'0'0'395'0,"0"0"-274"0,0 0-107 16,0 0 46-16,-10 5 26 0,10-4 32 15,0 0-22-15,0 0-5 0,0 0-13 16,4 0-1-16,2 3-16 0,3-1-15 16,4 1-11-16,2 0-17 15,2 1-11-15,2 1-6 0,4 0 0 16,2 0-1-16,0 0-6 0,1-1-7 16,1 2-20-16,-1 0-20 0,-1 1-26 15,-1 1-18-15,1 0-17 0,-3-1-19 16,-2 1 0-16,2 2-15 0,-6-1-61 15,-3-3-90-15</inkml:trace>
  <inkml:trace contextRef="#ctx0" brushRef="#br0" timeOffset="94935.002">16302 8846 785 0,'0'0'163'0,"0"0"-152"15,0 0 42-15,0 0 3 0,0 0 6 16,0 0-39-16,0 0 23 0,262 4-30 16,-221-5-15-16,-4 1-1 0,0 0-1 15,-2 0-17-15,-6 0-29 0,3 0-95 16,-10 0-150-16,-4 0-148 0</inkml:trace>
  <inkml:trace contextRef="#ctx0" brushRef="#br0" timeOffset="96062.872">17986 8526 229 0,'0'0'116'0,"0"0"-53"0,0 0-28 16,0 0 36-16,12-20 5 0,-12 15 11 15,0 0-4-15,0 0-6 0,-4 0-22 16,-2 0-6-16,-1 0-16 0,-3 1-1 16,-4 1-6-16,-1 1-14 0,-4 1 0 15,-3 1-9-15,0 0-3 0,-5 6 0 16,-1 1 0-16,-3 3 0 0,1 2 0 16,-2 2 4-16,2 0 2 0,2 0 6 15,2 2 4-15,4-1-5 0,5-1-5 16,4-1-2-16,5 0-1 0,6-3 0 15,2 1-2-15,5 1 0 16,9-1 4-16,2 1-1 0,7-1-3 16,11 2-1-16,5 1 0 0,10 4-2 15,-1 2-1-15,-9-3 1 0,-11-4 2 16,-12-3 0-16,-1 0 3 0,-1 1 0 16,-1 1-1-16,-2 1 1 0,-5 0-3 15,-5-2 2-15,-2 0-2 0,-10-2 5 16,-4 3 3-16,-4-3-5 0,-6-2 5 15,-1 0 1-15,-2-1-5 0,0-2-4 16,0-1 0-16,2-3-13 16,2 0-19-16,3-2-7 0,3-3-13 15,4-2-17-15,3-1-19 0,5-2-20 0,7-10-88 16,4 2-105-16</inkml:trace>
  <inkml:trace contextRef="#ctx0" brushRef="#br0" timeOffset="96413.662">18171 8650 162 0,'0'0'391'0,"0"0"-304"0,0 0-68 16,0 0-16-16,0 0 56 0,-20 28 32 16,9-15-17-16,-2 2-11 0,-1 1-21 15,1 2-7-15,1 2-13 0,2-1-3 16,4 2-7-16,4-1-8 0,2-1-2 15,6-3-2-15,6-2-7 16,5-1-4-16,3-2 1 0,3-3 10 16,10-2 4-16,9-5 0 0,4-2 0 15,1-5-2-15,-8-2 6 0,-11-1-1 16,-12 2 5-16,-2-1 5 0,0-1 6 0,-1-2 19 16,-4-3 7-16,-7-1-9 0,-2-1-16 15,-9-2-13-15,-5 0-6 0,-4-1-5 16,-4 0 0-16,-3 2-4 0,-2 0 4 15,-2 2-26-15,2 1-18 0,0 3-10 16,2-1-8-16,6 3-13 0,6 2-48 16,9 0-62-16,4 1-86 0,1 2-187 15</inkml:trace>
  <inkml:trace contextRef="#ctx0" brushRef="#br0" timeOffset="96741.957">18607 8707 925 0,'0'0'60'0,"0"0"-60"0,0 0-30 16,0 0 28-16,0 0 2 0,0 0 4 16,-13 58 13-16,13-47 2 0,4-1-10 15,2 0-3-15,5 0 11 0,5-2 2 16,3-2 14-16,4-1-2 0,5-4-8 15,0-1 7-15,4 0 15 0,0-2 7 16,-2-5 8-16,-1-2-6 0,-4 0-11 16,-3-4-2-16,-2 1 1 0,-5-1 10 15,-3-3-1-15,-4-3-6 0,-7 0-19 16,-1-3-17-16,-4 0-9 0,-5-2-5 16,-4 2-34-16,-4 1-15 0,0 3-18 15,-4 0-13-15,1 3-27 0,1 2-21 16,0 2-19-16,2-1-82 0,4 3-90 15</inkml:trace>
  <inkml:trace contextRef="#ctx0" brushRef="#br0" timeOffset="97091.783">19050 8711 481 0,'0'0'53'0,"0"0"-15"16,0 0-35-16,0 0 3 0,0 0 25 15,0 0 60-15,11 110 18 0,-8-93-61 16,0-4-18-16,-1-1 38 0,0-3 3 16,1-1-3-16,-3-2 4 0,1-3-7 15,1-1-3-15,-2-2-3 0,0 0 10 16,1-2 20-16,-1-5-1 15,0-2-21-15,2-3-16 0,-1-3-16 16,1-5-14-16,-1 0-12 0,3-4-5 16,1 0-4-16,1 0 0 0,2 1-2 15,0 0-6-15,1 0-7 0,1 1-12 16,4 1-22-16,-2 2-23 0,3 1-36 16,2 3-20-16,2 2-38 0,5 0-51 15,-2 4-88-15,-2 2-132 0</inkml:trace>
  <inkml:trace contextRef="#ctx0" brushRef="#br0" timeOffset="97588.877">19833 8495 338 0,'0'0'135'16,"0"0"-89"-16,0 0-6 0,0 0 41 15,0 0-14-15,0 0 15 0,-59-36 17 16,40 34-9-16,-2 1-25 0,-1 1-10 16,1 4-4-16,1 3-7 15,-1 3-5-15,2 3-1 0,4 3-7 16,5 2 3-16,1-1 3 0,5 3-4 16,4-1-13-16,5 1-4 0,8-1-2 15,3 0 1-15,6 0-4 0,4-3 1 16,8 1-6-16,8-2 12 0,9-2-10 15,2-5-3-15,-2-3 2 0,-3-4 24 16,-6-1 0-16,1 0-19 0,-5-2-4 16,-2-4 4-16,-2-3 4 0,-6 1-4 15,-6-2-1-15,-6 1-6 0,-4-2-4 16,1-3 2-16,1-3-3 0,-1-1-17 16,-7 0-11-16,-2 2-2 0,-4 2 6 15,0 2 7-15,-2 2 3 0,-5 1 7 16,0 3 1-16,0 3 0 0,0 3 2 15,-3 0 4-15,2 8 2 0,0 4 10 16,-1 4 5-16,2 3 10 0,3 1 7 16,3 1 4-16,1 0-9 0,2-2-10 15,5-2-11-15,5-1-6 0,2-1-2 16,7-3-34-16,0 1-33 0,7-2-37 16,0-2-45-16,15 1-66 0,-9-2-93 15,-4-2-122-15</inkml:trace>
  <inkml:trace contextRef="#ctx0" brushRef="#br0" timeOffset="97760.779">20695 8875 1174 0,'0'0'344'15,"0"0"-336"-15,0 0-8 0,0 0-30 16,4-1-129-16,1-6-68 0,-1 0-83 16,-4-1-78-16</inkml:trace>
  <inkml:trace contextRef="#ctx0" brushRef="#br0" timeOffset="98495.196">21379 8441 974 0,'0'0'46'0,"0"0"-46"16,0 0-39-16,0 0 2 0,-46-5 28 16,22 7-16-16,-9 5 22 15,-7 5 3-15,-5 2 1 0,7-2 2 16,8-1 3-16,13-4 8 0,9-2 5 16,0 2-11-16,3 0-8 0,0 0 0 15,5 2 2-15,6 0 6 0,6 0 7 16,3 2 17-16,6-1-3 0,3 2-6 15,6 1-9-15,4 2 0 0,-2 0 5 16,-4 1 10-16,-2 2 2 0,-10-2-6 16,1 3-6-16,-9-2-8 0,-3 0-2 15,-5 0 11-15,-3-3 5 0,-6-2 19 16,-3-2-11-16,-6 0-15 16,0-6 15-16,-3-1-16 0,0-3-10 15,0-4-7-15,0-3-23 0,-1-2-35 16,1-3-36-16,2-3-48 0,-1-15-69 15,7 4-96-15,2-1-175 0</inkml:trace>
  <inkml:trace contextRef="#ctx0" brushRef="#br0" timeOffset="98683.94">21551 8287 1118 0,'0'0'54'16,"0"0"-38"-16,0 0 23 15,0 0 25-15,0 0-10 0,0 0-17 16,51 248 18-16,-51-189-10 0,0-4-22 16,-2-10-5-16,2-4-12 0,0-5-6 15,2-6-8-15,4-7-40 0,-3-5-17 16,2-2-72-16,0 1-9 0,3 4-43 16,1-3-201-16,-1-6-46 0</inkml:trace>
  <inkml:trace contextRef="#ctx0" brushRef="#br0" timeOffset="98840.2">21546 8635 921 0,'0'0'158'0,"0"0"-101"16,0 0-44-16,0 0-1 0,0 0-12 16,0 0-44-16,0 0 1 0,0 0-68 15,92-94-196-15,-76 89-270 0</inkml:trace>
  <inkml:trace contextRef="#ctx0" brushRef="#br0" timeOffset="99183.934">21834 8628 1122 0,'0'0'88'0,"0"0"-43"16,0 0 38-16,0 0-6 0,0 0-47 15,0 0-9-15,0 0 10 0,0 0-9 16,0 0-16-16,60 58-3 0,-52-50 0 15,3-1-2-15,-3 1-1 16,0-2-6-16,0 1 3 0,-3-2 3 16,0-1 1-16,-1-2 1 0,-4 0 7 15,1-2 10-15,-1 0 14 0,0 0 13 16,0 0 14-16,0-3-4 0,-1-3-10 16,1-1-7-16,-4-4-7 0,3 1-4 15,-1-3-7-15,2-1-14 0,0-1-5 16,2-1 1-16,3 0-3 0,1 2 0 15,4-1 0-15,2 0-2 0,-1 1-3 16,6 1-1-16,0 0-9 0,3 2-10 16,4 1-11-16,-2 2-15 0,0 1-26 15,2 1-44-15,-3 3-46 16,7 3-78-16,-6 1-111 0,-2 2-161 16</inkml:trace>
  <inkml:trace contextRef="#ctx0" brushRef="#br0" timeOffset="99355.935">22392 8678 1055 0,'0'0'330'16,"0"0"-282"-16,0 0-40 0,0 0 2 16,0 0-10-16,0 0-31 15,-5 21 21-15,5-19 6 0,0 1-64 16,5-1-61-16,3-1-64 0,2-1-86 15,0 0-124-15</inkml:trace>
  <inkml:trace contextRef="#ctx0" brushRef="#br0" timeOffset="99480.921">22294 8499 1081 0,'0'0'183'0,"0"0"-117"15,0 0-49-15,0 0-17 0,0 0-16 16,0 0-87-16,0 0-20 0,0 0-86 15,0 0-220-15</inkml:trace>
  <inkml:trace contextRef="#ctx0" brushRef="#br0" timeOffset="99874.466">22585 8473 1122 0,'0'0'146'16,"0"0"-123"-16,0 0-13 0,0 0 8 15,0 0-18-15,0 0 1 0,0 0-1 16,0 0 16-16,0 0 0 0,7 81-1 16,-7-64 2-16,0 0 8 0,0-1-12 15,0 1-7-15,0-5-6 16,0 0-3-16,2-1-4 0,-2-6 4 16,0-1 3-16,3-4 6 0,-1 0 9 15,1-1 2-15,2-6-10 0,1-1 1 16,3-5-8-16,1-1 0 0,3-4 0 15,1-1 1-15,0-2 0 0,3-3-1 16,-1 2-3-16,3 1-3 0,-1 3 1 16,2 5 0-16,-3 4 5 0,-2 3 0 15,0 6 15-15,-2 1 10 0,-3 7 8 16,2 3 1-16,-2 3 11 0,-2 2-11 16,-1 1-16-16,0-2-11 0,-1 1-7 15,1-1-2-15,-1-4-50 0,1 0-52 16,0-2-51-16,1-2-51 0,9-3-67 15,-2-2-103-15</inkml:trace>
  <inkml:trace contextRef="#ctx0" brushRef="#br0" timeOffset="100296.367">23365 8396 932 0,'0'0'169'0,"0"0"-151"0,0 0-9 15,0 0 7-15,0 0-14 0,0 0 7 16,-125 10 52-16,103-1-15 0,2 2-37 16,7-1-7-16,-1 1-1 0,6 1 2 15,6-1 3-15,2-1 2 0,0 1-1 16,7-1 1-16,5 0 1 0,1 0 1 16,2-2 25-16,3 0 2 0,1-1-15 15,0 1-14-15,3 0-5 0,3 1-3 16,-1 4-1-16,4 4 1 15,-2 2 3-15,4 6-3 0,-3 8-1 16,1 11 1-16,-3 8-3 0,-6 4 3 16,-6-3 1-16,-10-5 0 0,-3-9 0 15,-3-1 5-15,-5-11 3 0,-3-6-1 16,0-6 10-16,-2-3 6 0,-4-1 18 16,-8 1 24-16,-2-2 6 0,-3-3-4 15,0-4-8-15,3-3-18 0,0-7-23 16,5-4-19-16,5-3-3 0,2-3-20 15,7-2-12-15,2-2-6 0,6-3-23 16,0 0-34-16,11-1-42 0,2 1-36 16,14-7-58-16,-2 7-88 0,2 4-198 15</inkml:trace>
  <inkml:trace contextRef="#ctx0" brushRef="#br0" timeOffset="100691.621">23823 8701 1018 0,'0'0'206'0,"0"0"-95"0,0 0-71 15,30 0 10-15,-11 1-23 0,5 1 0 16,11 0 48-16,8 0-2 0,9 3-30 16,1-1-12-16,-5-3-5 0,-1 1-8 15,-7-2-2-15,0-2-16 0,0 1-4 16,-2-2-71-16,0 3-59 0,-3-1-47 16,-1 1-49-16,-10 0-83 0,-5 0-118 15</inkml:trace>
  <inkml:trace contextRef="#ctx0" brushRef="#br0" timeOffset="101113.869">24798 8272 1310 0,'0'0'95'15,"0"0"-46"-15,0 0-49 0,0 0-18 16,0 0-48-16,-6 0-15 0,4 0-15 15,2 0-68-15,-3 3-112 0,0 1-95 16</inkml:trace>
  <inkml:trace contextRef="#ctx0" brushRef="#br0" timeOffset="101379.444">24863 8628 480 0,'0'0'295'16,"0"0"-226"-16,0 0 24 0,0 0-6 15,0 0-5-15,0 0-7 0,0 0 12 16,0 0 0-16,122 109-23 0,-102-85-6 16,-4-2-12-16,-2 1-1 0,-6-3-9 15,-6-1-13-15,-4-3-4 16,-11-1 3-16,-7-1 5 0,-16-1-14 15,-15-4-13-15,-9-3-71 0,-1-5-97 16,6-2-94-16,18-2-162 0</inkml:trace>
  <inkml:trace contextRef="#ctx0" brushRef="#br0" timeOffset="172651.781">25220 7122 902 0,'0'0'194'15,"0"0"-171"-15,0 0 86 0,0 0-78 16,0 0-14-16,13 5-13 0,-13-3 38 16,-5 2-35-16,-6 3-7 0,-9 6-1 15,-17 8 0-15,-25 8 1 0,-23 11-15 16,-16 5-25-16,-5 0-9 0,4-2 2 16,5-5 10-16,2-4 13 0,5-3 17 15,3 0 7-15,8-6 4 0,10 0 0 16,6-7 17-16,13-4 19 0,10-1 4 15,14-6 1-15,7-4 5 0,11 0-7 16,1-2-7-16,2 0-13 0,5 1-11 16,0 0-12-16,5 1-10 0,10 3 10 15,7 5 10-15,16 7 12 16,17 6-10-16,18 7 5 0,9 1 2 16,-1-1-16-16,-2-1 0 0,-8-2-2 15,-1 0 0-15,-1 0 3 0,-6-1 14 16,-8-2 8-16,-7-2-1 0,-7-3-4 15,-9-6-9-15,-8-5-12 0,-9-3 0 16,-2 0-18-16,1-1-33 0,0-1-52 16,2-3-96-16,-5-1-147 0,-6-4-338 15</inkml:trace>
  <inkml:trace contextRef="#ctx0" brushRef="#br0" timeOffset="173844.943">26048 6846 605 0,'0'0'90'0,"0"0"-28"0,0 0 55 16,0 0-59-16,-22-9-6 0,22 9-21 15,0 1 9-15,0 4-31 0,0 6-8 16,0 6 2-16,3 13-2 0,1 11 4 16,0 10 1-16,1 3-5 0,-2-4 1 15,-2-8-1-15,1-12 1 0,-2-10 0 16,0-6-2-16,0-6 5 0,0-1 4 16,3-1 10-16,-3-5 0 0,3-1 17 15,2-11 21-15,0-6-40 0,4-15-9 16,6-16-7-16,2-17-1 0,1-7-7 15,-1-1-1-15,-4 9 1 0,2 10 1 16,-1 8-4-16,0 12 2 0,-4 10 3 16,1 11 0-16,-6 6-1 0,4 2 2 15,-1 5 4-15,3 0 0 0,-1 10 0 16,-1 8 4-16,-1 12 10 0,3 16-6 16,0 11 5-16,-3 4-4 0,-1-3 1 15,0-10-4-15,0-12-3 0,-1-8 4 16,2-7-6-16,0-7 7 0,-2-2 3 31,5 0-3-31,3 0 6 0,-1 1 2 0,4-6-4 0,-1-3-3 0,2-4 7 16,-2-2-4-16,-1-9 0 0,0-5-3 15,0-5-3-15,-4-5-3 0,1-9-3 16,-2-8-1-16,-3-8-5 0,-4 0-3 16,0 9 1-16,-3 9 3 0,0 14-1 15,0 7 4-15,0 4 2 0,0 1-1 16,-3 1 1-16,1 2 3 15,-1 4 10-15,0 3-13 0,1 6-6 16,-1 7 5-16,3 5 1 0,0 12 5 16,6 9 11-16,4 3-3 0,4 0-4 15,-1-11-1-15,-2-11-6 0,0-12-2 16,-1-1-24-16,5-2-48 0,4 0-42 16,3 1-57-16,12-8-106 0,-6-1-78 15</inkml:trace>
  <inkml:trace contextRef="#ctx0" brushRef="#br0" timeOffset="174379.536">26860 6710 579 0,'0'0'274'0,"0"0"-188"0,0 0-45 15,-34 82-35-15,29-46 16 0,2 7 11 16,2 6 25-16,1 1-12 0,2-7-19 16,3-11-2-16,1-11-3 15,-1-6-3-15,4-1-7 0,1 0-11 16,1 0-1-16,6-1-8 0,-1-6 2 16,1-4 6-16,1-3 4 0,-1-8 0 15,0-4 3-15,-1-6-1 0,-2-3-3 16,-4-5 1-16,0-2 1 0,-5-7 1 15,0 4-3-15,-3 2-2 0,0 2-1 32,-1 9-1-32,-1 2 0 0,0 5 0 15,2 6 0-15,-2 4-4 0,0 1-16 16,1 8 4-16,1 2 5 0,3 6 10 16,2 2 2-16,2 2 1 0,2-1-1 15,2-2 0-15,5 0-5 0,1-2-4 16,2-1-6-16,3-3 11 0,-1-1 4 15,-2-3 6-15,1-3-1 0,-1-3 26 16,-4-1 14-16,0-5 13 0,-1-6 16 16,-3-3 10-16,-4-3 7 15,-1-3-5-15,-4-4-14 0,-4-3-16 16,-8-7-16-16,-1 2-20 0,-4 0-13 16,-2 3-7-16,0 6-22 0,-2-2-9 15,-3 4-20-15,-1 3-24 0,2 3-20 16,0 3-13-16,3 1-14 0,0 3-37 15,4 0-72-15,6 1-128 0,3 2-209 0</inkml:trace>
  <inkml:trace contextRef="#ctx0" brushRef="#br0" timeOffset="174926.443">28267 6540 949 0,'0'0'24'0,"0"0"-17"0,-36 3-3 16,22 2-4-16,0 2 0 0,3 1 0 15,-1 1 8-15,3 1-5 0,1-2-1 16,4 2 3-16,4-3 0 0,4-1 3 16,8-1-2-16,7 0 11 0,17-2 14 15,13 2-11-15,14 3-11 0,3 2-4 16,-5 6-3-16,-9 4 5 0,-12 2 6 16,-9-2 0-16,-7-2-1 0,-9-4-4 15,-4-1 6-15,-4 3 9 16,-4 2-3-16,-1 1-2 0,-8 0 8 15,-9-2-1-15,-7-1-10 0,-11-1-10 16,-10-3-5-16,-8-5-9 0,0-6-39 16,6-5-32-16,10-6-34 0,11-3-42 15,4-2-40-15,0-19-27 0,0 1-35 16</inkml:trace>
  <inkml:trace contextRef="#ctx0" brushRef="#br0" timeOffset="175098.266">28494 6134 498 0,'0'0'195'0,"0"0"-99"16,0 0 14-16,0 0-59 16,0 0 24-16,0 0 12 0,0 0-6 15,136 57-33-15,-127-7-11 0,-4 18 10 16,0 8-10-16,-4 4-4 0,-1-6-9 16,2-7-9-16,0-6-12 0,2-5 0 15,0-7-3-15,-1-4-24 0,1-6-39 16,0-9-40-16,2-7-46 0,2 1-53 15,0-9-90-15,-2-2-127 0</inkml:trace>
  <inkml:trace contextRef="#ctx0" brushRef="#br0" timeOffset="175348.355">28608 6556 731 0,'0'0'313'0,"0"0"-219"15,0 0-30-15,0 0-36 0,0 0-19 16,0 0 9-16,0 0 19 0,63-77 10 16,-42 69-16-16,-1 2-8 0,4-1-3 15,0 0 3-15,1 1-2 0,-2 0-8 16,1 1-7-16,0 0-6 0,-2 3-8 16,-1 0-34-16,1 2-31 15,0 0-21-15,-2 0-30 0,1 0-46 16,7 6-83-16,-7 0-96 0</inkml:trace>
  <inkml:trace contextRef="#ctx0" brushRef="#br0" timeOffset="175993.185">29231 6677 821 0,'0'0'269'16,"0"0"-189"-16,0 0-34 16,0 0-13-16,0 0 6 0,0 0 5 15,0 0-2-15,-5 132 1 0,5-108-27 16,0-1-12-16,0-4-2 0,3-1-1 16,0-4-1-16,0-2-19 0,2-3-17 15,0 1 3-15,0-3 33 0,-1-2 1 16,-1-1 5-16,1-3 19 0,-1-1 16 15,1-3 9-15,2-6-8 0,-1-3-7 16,0-6-14-16,-2-5-16 0,2-10-2 16,-3-9-3-16,-1-8-2 0,2 0-3 15,-2 10-4-15,1 15-3 0,1 10 1 16,-1 5-2-16,0 0-7 0,0 1-9 16,-1 2-3-16,-1 1 0 0,0 5-11 15,0 0-12-15,0 1-5 0,1 0-16 16,0 4-25-16,2 1 25 0,0 4 31 15,1 0 5-15,1 2 0 0,-1 0-8 16,1 1 3-16,0-3 40 16,-1-1 5-16,-1-1 30 0,0-1 14 15,-1 1 6-15,0-1 2 0,-1-1-3 16,1 0 1-16,0 0-7 0,-1 1-4 16,1 0-2-16,0 0-7 0,-1 1-11 15,-1-2-2-15,0 1 5 0,0 0 5 16,0-2 2-16,0-1 1 0,0-1-6 15,1 0 1-15,-1-1 1 0,1-1 8 16,0 0 5-16,-1-1 5 0,1-3-4 16,1-3-3-16,1-2-12 0,2-4-4 15,2-3-10-15,3-1-6 0,-1-1-4 16,3 1-1-16,3 1 0 0,-2-2-5 16,3 3 2-16,-2 1-5 0,0 0-10 15,-2 4-11-15,-1-1-19 0,-2 4-29 16,-2 1-43-16,-1 1-50 0,0 2-62 15,-1 2-118-15,-1 1-152 0</inkml:trace>
  <inkml:trace contextRef="#ctx0" brushRef="#br0" timeOffset="176229.896">30058 6667 1023 0,'0'0'90'15,"0"0"-37"-15,0 0 20 0,-6 53-18 16,3-29 8-16,0 2-19 0,-1-1-20 16,1-4-18-16,2-1-6 0,1-4-43 15,0-4-43-15,0-2-58 0,4-5-93 16,0-2-125-16,-1-3-155 0</inkml:trace>
  <inkml:trace contextRef="#ctx0" brushRef="#br0" timeOffset="176389.325">30032 6484 1045 0,'0'0'151'16,"0"0"-96"-16,0 0 42 0,0 0-69 15,0 0-6-15,0 0-1 0,0 0-21 16,0 0-5-16,0 0-79 0,-28-41-52 15,34 44-76-15,14 5 0 0,-1 0-89 16,-1-3-148-16</inkml:trace>
  <inkml:trace contextRef="#ctx0" brushRef="#br0" timeOffset="176923.101">30402 6760 998 0,'0'0'107'0,"0"0"-1"15,0 0-27-15,0 0-32 0,0 0 7 16,0 0-16-16,0 0-13 0,0 0-3 16,-35 98-11-16,35-98 5 0,0-2 6 15,0-5 16-15,3-6-21 0,2-2-17 16,0-6-1-16,2 0-10 0,-1-2 5 16,-1 0 2-16,1 3 0 15,-1 4-5-15,-1 3-12 0,-2 5 5 16,-1 4 1-16,-1 4-14 0,0 0-13 15,0 5 6-15,-1 2 13 0,0 5 16 16,-3-1-1-16,4 0-19 0,0-1-29 16,1-3-18-16,5-2 2 0,2-2 34 15,2-3 37-15,5-3 1 0,0-2 18 16,1-5 14-16,1 1 7 0,0-4 1 16,-1 1 0-16,-1 0-2 0,-3 2 1 15,0 1 1-15,-4 3-3 0,-3 2-6 16,-3 2-6-16,0 2-8 0,-2 1-10 15,0 6-6-15,1 2 2 0,-1 5 1 16,0 2 0-16,1 3-1 16,2 3 0-16,3 5 3 0,3 6 1 15,5 13 10-15,3 13 3 0,-1 6 6 16,-2 3-5-16,-4-2 1 0,-4-7-12 16,-4 2 15-16,-2-1 13 0,-2-1-7 15,-6-3 2-15,-5-4 9 0,-5-6 3 16,-5-10 8-16,1-7-10 0,1-9-14 15,2-6-15-15,-1-3-4 0,-11-1-9 16,-10-6-1-16,-7-4-37 0,0-11-41 16,9-7-58-16,6-4-76 0,13 3-95 15,7 7-213-15</inkml:trace>
  <inkml:trace contextRef="#ctx0" brushRef="#br0" timeOffset="181376.449">27350 7648 249 0,'0'0'460'0,"-2"0"-332"0,-2-1-27 15,-1-3-51-15,-1 2 12 16,-1 1-7-16,0-1 9 0,-1 0-4 15,-2 2-30-15,-1 0 2 0,1 0-7 16,-2 3 1-16,2 5 3 0,-3 5-12 16,-2 5-7-16,-3 14 1 0,-7 14 3 15,-10 20 4-15,-4 15 3 0,1 6 14 16,3 2 17-16,4-3 11 0,6 0 6 16,7-3-2-16,9-7-9 0,9-9-15 15,11-6-23-15,9-7-20 0,7-7 0 16,8-7-10-16,7-9-47 0,0-8-38 15,3-7-8-15,1-11-85 16,-12-4-156-16,-8-2-260 0</inkml:trace>
  <inkml:trace contextRef="#ctx0" brushRef="#br0" timeOffset="183126.25">27871 8065 567 0,'-4'-4'7'16,"0"1"-7"-16,-1 0 0 0,-2 1 2 16,-1 0 24-16,1 1 12 0,-2 0 4 15,-2-1-9-15,-1 1 8 0,-1 0 13 16,3-1 5-16,-1 2-8 15,0 0-11-15,0 0-5 0,2 1-11 16,-2 1-4-16,1 3-6 0,2 1-8 16,-1 1-2-16,3 1-3 0,-1 2-1 15,2 0 0-15,2-1-1 0,2 0-2 16,2 1-1-16,7 2 1 0,4 0 3 16,6 2 3-16,8 2 1 0,7 3-1 15,8 5 0-15,5 4-2 0,0 1-1 16,-11-4 0-16,-9-5-1 0,-9-6-2 15,-5-1 0-15,1 2 0 0,-3 2-8 16,-2 1-4-16,-5-1 5 0,-4-2 3 16,-10 2 7-16,-6-2 5 0,-12 1 0 15,-11-2 10-15,-7-4 13 0,-5-3 1 16,4-6 3-16,7-1-12 0,9-3-17 16,7-2 1-16,6-1-4 0,5 0-20 15,6-1-14-15,0-2-8 0,5-3-11 16,3-3-23-16,5-1-57 0,21-10-5 15,-1 5-42-15,2 0-111 0</inkml:trace>
  <inkml:trace contextRef="#ctx0" brushRef="#br0" timeOffset="183471.296">28217 8139 731 0,'0'0'110'0,"0"0"-48"31,0 0-5-31,0 0 9 0,0 0-17 16,-62 47-6-16,48-27 8 0,0 2-17 16,4 1-14-16,4 1 2 0,3-2 2 15,3 0-4-15,9-3-10 0,3-3 0 16,8 0-5-16,3-4-1 0,4-3-4 16,1-2 0-16,7-2-4 0,4-5 3 15,-3 0 0-15,-5-4-1 0,-8-3 2 16,-5 0 1-16,0-4 0 0,-3-2 5 15,-6-2-1-15,-4-1 5 16,-5-2-3-16,-6-2 5 0,-7 0-2 16,-3-2-5-16,-6 2-1 0,-1 0-4 15,0 2 0-15,-2 2-1 0,0 1 1 16,4 3-1-16,4 2-11 0,1 1-15 16,6 3-13-16,4 0-16 0,5 2-20 15,2 0-65-15,20 0-96 0,0 0-70 16,1-1-110-16</inkml:trace>
  <inkml:trace contextRef="#ctx0" brushRef="#br0" timeOffset="183789.581">28554 8160 721 0,'0'0'72'16,"0"0"-38"-16,0 0 7 0,0 0 7 15,0 0-1-15,0 0 3 16,-30 105-6-16,30-86-12 0,0 0-27 15,7 0-2-15,3-3-3 0,5-2 0 16,2-2 0-16,4-3 3 0,2-2 10 16,2-2 8-16,1-1 2 0,1-4 7 15,-2 0 16-15,-3-3-3 0,2-1 3 16,-5-4-3-16,-3-2-2 0,-2-2 13 16,-6-2 10-16,-1-3 7 0,-5-2-6 15,-2-2-15-15,0-2-24 0,-6 0-14 16,-1-2-7-16,-3 1-4 0,-1-1-1 15,-1 3-1-15,1-1-8 0,0 3-11 16,2 2-10-16,2 0-18 0,1 4-19 16,4 3-25-16,2 1-14 0,2 3-33 15,7 3-42-15,6 1-87 0,1 1-98 16</inkml:trace>
  <inkml:trace contextRef="#ctx0" brushRef="#br0" timeOffset="184295.253">28956 8182 807 0,'0'0'112'15,"0"0"-74"-15,0 0 38 0,0 0-11 16,0 0-27-16,0 0-11 0,0-1-5 16,0 6-17-16,1 2-3 0,0 3 3 15,0 2 4-15,0 1 0 0,0 1-1 16,1 0-6-16,-1 1-1 0,1-1 1 16,1-1 1-16,-1 0 8 0,0-1 5 15,-1-2-2-15,1-2-1 0,-1-2 8 16,0-3 12-16,-1-2 8 0,0-1 12 15,0 0 13-15,0-2 17 0,0-4-11 16,0-3-32-16,-1-4-19 0,1-3-6 16,1-2-4-16,2-2-2 0,2-2-3 15,2-2-3-15,2 0-1 0,0 2-2 16,2-2-1-16,0 5 0 0,0-2-1 16,0 5 2-16,0-1 0 0,0 1 0 15,2 3 0-15,-3 0-1 0,0 3-2 16,2 2-3-16,0-1-7 0,1 3-13 15,3 0-22-15,-2 3-5 0,1 2-25 16,-2 1-28-16,2 0-22 0,-2 4-23 16,2-1-27-16,-1 1-47 0,6 2-18 15,-5-2-39-15</inkml:trace>
  <inkml:trace contextRef="#ctx0" brushRef="#br0" timeOffset="185194.507">29631 8124 681 0,'0'-8'124'16,"-1"1"-82"-16,0-2 39 0,-1 1 7 16,-1 0-15-16,1 0-6 0,-2 0-11 15,0 3-16-15,-2 2-27 0,0 0 3 16,-1 3-2-16,-2 0 0 0,0 6-2 15,-2 2 3-15,-1 4 7 0,-1 2 11 16,-1 3-7-16,2 2-2 0,-1 2 2 16,2 1-1-16,2-2-3 0,4 1-11 15,4-3 0-15,1-2-7 0,6 0-2 16,5-2-1-16,2-2 3 0,5-3 1 16,2-1 0-16,2-3-1 0,2-2-4 15,2-3 3-15,-1 0-2 0,2-4 7 16,0-3-4-16,-1-2 1 0,-1-2 0 15,-3-1-1-15,-5 0-1 0,-1-2 1 16,-5-2-2-16,-4 0-2 0,-3-2-9 16,-4 0-3-16,-1-1 10 0,-5 1-2 15,-2 4 1-15,-2 0 1 0,-1 6 2 16,0 2 4-16,-1 4 6 0,2 2 1 16,0 2 1-16,2 5 0 0,-1 4 5 15,3 6 9-15,1 3 6 0,2 4 2 16,3-1 0-16,0 3-9 0,3-2-12 31,5 1-6-31,2-2-7 0,6 0 0 16,4-2-18-16,3-1-7 0,4-2-19 15,3-2-37-15,2-1-26 0,6 1-37 16,-5-5-57-16,11-2-52 0,-9-1-79 16,-10-6-226-16</inkml:trace>
  <inkml:trace contextRef="#ctx0" brushRef="#br0" timeOffset="194771.065">27237 8183 191 0,'0'0'461'0,"0"0"-393"0,0 0-27 16,0 0-33-16,0 0-3 0,-5 0 13 15,5 0 17-15,0 0 31 0,0-1-17 16,1-2-3-16,3 1-16 0,1-1 0 16,-1-1-13-16,2-1-9 15,1 3-7-15,0-1-1 0,3 1-1 16,-2 0 1-16,1 0-2 0,5 1-2 15,-2-1-12-15,2 0-6 0,1 1-11 16,-1-1-15-16,2 1-36 0,-2 0-55 16,4 0-41-16,-4 1-55 0,-3 0-47 15</inkml:trace>
  <inkml:trace contextRef="#ctx0" brushRef="#br0" timeOffset="195273.358">27457 8097 198 0,'0'0'0'15,"0"0"-4"-15,0 0 4 0,0 0 0 16,0 0 32-16,-27 4 33 0,20-3 1 16,1-1-25-16,-1 0 14 0,2 0-7 15,1 0 11-15,-1 0-9 0,0 0-14 16,-1 0-11-16,1 0-14 0,-1 2-11 16,-1 1-1-16,-2 3-1 0,-1 1-1 15,-3 3 1-15,-2 2-5 0,-2 2-12 16,-1 0 9-16,1 0 8 0,3-1 1 15,1 0 0-15,1-4-6 0,5-2-24 16,2-2-38-16,3-1-44 0,3-4-54 16,3 1 26-16</inkml:trace>
  <inkml:trace contextRef="#ctx0" brushRef="#br0" timeOffset="195663.961">27187 7997 279 0,'0'0'118'0,"0"0"-21"15,0 0-27-15,0 0-6 0,0 0-21 16,0 0-15-16,0-2-4 0,5 2-8 16,1 0 4-16,2 0-8 0,2 3 6 15,3 1 2-15,0 2 1 0,3 1 0 16,0 0 9-16,0 3 1 0,4 2-4 16,-3 1 14-16,1 4-13 0,2 0 4 15,-3 1-3-15,2 1-4 0,-2-1-5 16,2 0-9-16,-2 0-5 0,1-3-4 15,1-1-2-15,-3 0 0 0,2-3-1 16,-3-1-13-16,0 0-11 16,-3-5-16-16,-3 2-40 0,-3-4-74 15,-3 0-87-15,-3-2-121 0</inkml:trace>
  <inkml:trace contextRef="#ctx0" brushRef="#br0" timeOffset="196040.215">27430 7937 648 0,'0'0'30'0,"0"0"7"0,0 0-4 16,0 0-22-16,-28-7-3 0,23 9 1 15,0 4 2-15,-1 4-11 16,0 3 0-16,0 7 9 0,-1 6 10 15,0 11 2-15,-1 10 22 0,-2 6-15 16,1-2 3-16,-1-11-13 0,2-14-14 16,5-11-3-16,1-3-1 0,-1-2-11 15,3 1-42-15,0-3-80 0,3-3-94 16,1-5-175-16</inkml:trace>
  <inkml:trace contextRef="#ctx0" brushRef="#br0" timeOffset="197087.513">30143 8393 927 0,'0'-1'58'16,"0"0"7"-16,0 0-63 0,-1 1-2 16,-1 0-20-16,-1 2 0 0,-1 3 3 15,0 1-29-15,-1 1-5 0,1 2-65 16,1-2-63-16,2-4-176 0</inkml:trace>
  <inkml:trace contextRef="#ctx0" brushRef="#br0" timeOffset="200096.531">30700 8107 242 0,'0'0'22'16,"0"0"-22"-16,-1 0-6 0,0-1-3 15,1 0 9-15,0-1 13 0,0 0 10 16,0 0-10-16,0-2-1 0,0 1 10 15,0-1 4-15,0-1 12 0,0 1-1 16,2 1-2-16,-2 1-4 16,0 0-9-16,0 2-5 0,0 0-4 15,0 0-13-15,0 0 0 0,-2 2 0 16,0 0 1-16,-2 3 2 0,-3-1 0 16,0 1 0-16,-3-2 0 0,0 1 0 15,-2-1 4-15,0 1 6 0,-3 0 5 16,0 1 1-16,-1 2 1 0,0-1-5 15,-1 0-5-15,2-1-7 0,1 0-2 16,1 0 2-16,1-1-3 0,3-1 0 16,2 1 0-16,3-2 1 0,2-1-1 15,2 1-1-15,1 0-11 16,5 2 12-16,3-1 16 0,5 1-4 16,5-1 4-16,4-1 5 0,4 0-1 15,10 4 3-15,6 4-1 0,6 5 1 16,-6-1-6-16,-8 1-12 0,-14-2-2 15,-4-2-2-15,0 3 1 0,0 2-2 16,1 1 0-16,-7-2-2 0,-4-1 1 16,-3-3-5-16,-4 0 0 0,0-3 6 15,-6 1 24-15,-2-3-14 0,-2-1-7 16,-4 1-3-16,0-4-25 0,-3 1-16 16,-1-1-21-16,1-2-25 0,-2 0-18 15,-2-6-34-15,3-1-7 16,2-2-53-16</inkml:trace>
  <inkml:trace contextRef="#ctx0" brushRef="#br0" timeOffset="200315.313">30776 7956 777 0,'0'0'24'0,"0"0"-16"15,0 0-8-15,0 0 0 0,16 41 10 16,-7-23 3-16,4 4 3 0,-1 1-6 16,3-1-9-16,3 0 0 0,1-1 0 15,-1-1 1-15,1-1-2 0,0 0-20 16,2-2-37-16,-3 1-51 0,3 1-58 16,-3-4-40-16,-6-3-32 0</inkml:trace>
  <inkml:trace contextRef="#ctx0" brushRef="#br0" timeOffset="200753.07">30727 8181 733 0,'0'0'216'0,"0"0"-216"0,0 0-15 15,0 0 12-15,0 0-14 0,0 0 17 16,0 0 0-16,0 0 15 0,65-51-9 15,-43 43 0-15,0 0-3 0,3 3-2 16,0 0-1-16,1 1-17 0,-1 2-56 16,1 0-15-16,-1 1-27 0,-2 1-10 15,1 0 41-15,-4 0 53 0,0 2 27 16,-2 3 4-16,-1 1 1 0,0 2 4 16,-2 4 9-16,1 0 7 0,-2 2 5 15,2 3-8-15,-1-2-3 16,0 2-3-16,0-2-1 0,0-1-2 15,-2 0-1-15,-2-4 3 0,2 0 1 16,-4-3 15-16,-2-1 5 0,-1-3 8 16,-3-2 11-16,-2-1 16 0,-1 0 35 15,0-2-6-15,0-4-17 0,0-1-4 16,-1-4-30-16,0-1-6 0,0-2 4 16,-1-3-1-16,0 0-17 0,1-1-12 15,1 0-13-15,0 2 0 0,3 1-15 16,1 0-18-16,1 2-19 0,1 1-25 15,0 0-28-15,1-1-44 0,7-2-51 16,-1 4-66-16,-1 0-102 0</inkml:trace>
  <inkml:trace contextRef="#ctx0" brushRef="#br0" timeOffset="200924.987">31575 8113 1106 0,'0'0'2'0,"0"0"-2"0,0 0-15 16,0 0-8-16,0 0 23 0,24 73 0 15,-18-61-1-15,-1-3-15 0,0-2-42 16,-3-1-68-16,-1-2-61 0,0-3-54 16,-1-1-170-16</inkml:trace>
  <inkml:trace contextRef="#ctx0" brushRef="#br0" timeOffset="201065.569">31500 7990 1063 0,'0'0'0'0,"0"0"-5"0,0 0-29 16,0 0-103-16,0 0 66 0,0 0 32 16,0 0-64-16,0 0-130 0,0 0-138 15</inkml:trace>
  <inkml:trace contextRef="#ctx0" brushRef="#br0" timeOffset="201378.044">31801 8069 1009 0,'0'0'34'0,"0"0"-34"16,0 0-1-16,0 0 1 0,0 0 10 15,0 0 5-15,0 0-13 0,0 0 0 16,0 0-2-16,30 105-1 0,-30-101-13 15,0-3 14-15,1-1 5 0,0 0 1 16,0-3 2-16,1-3-4 0,1-4 4 16,0-3 2-16,2-2 11 15,1-2 8-15,2 0-7 0,-1 0-6 16,0-1 0-16,1 4 2 0,-3 3-5 16,1 3-9-16,-2 3-1 0,-1 4-3 15,0 1 0-15,1 1-6 0,0 5-1 16,2 2-9-16,1 2-36 0,0 1-29 15,2 0-40-15,3 0-56 0,7 0-15 16,-1-2-50-16,-1-4-47 0</inkml:trace>
  <inkml:trace contextRef="#ctx0" brushRef="#br0" timeOffset="201753.903">32180 8035 465 0,'0'0'73'15,"0"0"-10"-15,0 0 17 0,0 0 2 16,0 0 15-16,0 0-23 0,0 0-17 15,0 0-21-15,-11-55-27 0,2 54-1 16,1 1 3-16,-3 0 5 0,-1 4-6 16,2 3-1-16,-1 4-2 0,1 1-3 15,1 3 0-15,3-1-1 0,2 0-2 16,2 0-1-16,2 1-6 0,5-3 5 16,5 2 1-16,6-1 9 0,4 0-3 15,11 3-2-15,12 3-4 0,11 2-9 16,6 0-1-16,-1 0 9 0,-2-4 2 15,-9-1 0-15,-5 0-1 0,-3 0-1 16,-8 4 1-16,-8-4-1 0,-7-1 1 16,-8-1 7-16,-6 0 7 0,-3 2-4 15,-2 3-8-15,-8 2 2 0,-8-1-4 16,-7-3-19-16,-10-3 19 0,-7-3-3 16,-7-5 0-16,3-3 3 0,4-3-21 15,10 0-18-15,10-2-18 0,4-1-19 16,0-2-6-16,1 1 1 0,-3-3-4 15,3-2-14-15,5-6-41 0,7 1-80 16</inkml:trace>
  <inkml:trace contextRef="#ctx0" brushRef="#br0" timeOffset="202050.757">32650 8214 1026 0,'0'0'88'0,"0"0"-71"16,0 0-4-16,0 0 6 15,34-10 55-15,-20 6 15 0,2 0-34 16,4-1-19-16,3 0-30 0,2-2-3 16,10 0-2-16,6-2-1 0,4 0-8 15,-4 2-37-15,-10 2-40 0,-11 2-46 16,2-4-58-16,-3 1-110 0,-4-2-147 16</inkml:trace>
  <inkml:trace contextRef="#ctx0" brushRef="#br0" timeOffset="202551.174">32995 7468 228 0,'0'0'4'0,"0"0"55"16,0 0 48-16,0 0-1 0,0 0-7 15,0 0 9-15,0 0-18 0,15-54-2 16,-17 50-18-16,0 1-1 0,-1-1-15 15,2 3 0-15,-1-1-1 0,0 1-4 16,2 0-6-16,0 1-8 0,2 0-26 16,4 5-9-16,4 8 0 0,8 7 12 15,11 14 13-15,12 16-3 0,15 16-3 16,0 9-5-16,-6-1-2 0,-11-2-3 16,-16-5-8-16,-8 0 6 15,-9-3-4-15,-4-5-3 0,-2-6 0 16,-5-10 2-16,-1-10 13 0,-1-8 25 15,2-8 12-15,1-7-9 0,-2-1-26 16,-2 4-9-16,-3-1-6 0,0 0-2 16,-2-3-16-16,1-2-41 0,-1 0-37 15,-3-4-17-15,0-1 2 0,-1-2-31 16,-4-2-37-16,6-5-66 0,1 0-123 16</inkml:trace>
  <inkml:trace contextRef="#ctx0" brushRef="#br0" timeOffset="-191243.616">7126 12258 547 0,'0'0'232'16,"0"0"-153"-16,0 0 9 0,0 0-30 15,0 0-22-15,0 0 23 0,0 0-22 16,-88-21-20-16,74 19-15 0,0 0 13 16,-4 2-12-16,-1 0 0 0,1 0-3 15,-3 5-2-15,0 5-2 0,-1 4-1 16,-1 7 3-16,-4 12-1 0,-2 9-2 15,2 13 3-15,7 3 0 0,10-6-2 16,10-6 1-16,8-7-2 0,5-6-5 16,5-6-7-16,0-8-1 0,2-6-4 15,8-4-6-15,13-3-2 0,12-6 2 16,7-7 13-16,-8-13 11 0,-7-6 4 16,-11-4 18-16,-8 1 37 0,-1-10 23 15,-6-5 7-15,-2-3 1 16,-1-6-7-16,-9 6-19 0,-6 4-60 15,-5 3 32-15,-8 3-12 0,-1 6 7 16,2 8-27-16,3 9-8 0,3 8-9 16,1 4 4-16,-1 2-7 0,-2 0 2 15,2 4 8-15,-1 7 0 0,2 6 3 16,2 7 7-16,2 12 0 0,7 11 0 16,9 10 0-16,4 2 0 0,6-4 1 15,0-7 1-15,-1-10 1 0,1-1-3 16,-3-8-5-16,-4-6 1 0,-4-6-25 15,1-3-40-15,1 1-36 0,3-3-39 16,8-3-66-16,-5-6-105 16,-5-5-135-16</inkml:trace>
  <inkml:trace contextRef="#ctx0" brushRef="#br0" timeOffset="-190962.374">7415 11745 1172 0,'0'0'61'0,"0"0"-54"15,0 0-7-15,0 0 2 0,35 66 1 16,-14-28-2-16,6 14 4 16,10 22-5-16,3 10 1 0,-2 5-1 15,-1 0-2-15,-5-7-3 0,-5 0 2 16,-2-3 2-16,-7-2 1 0,-9-5 1 15,-7 0 12-15,-5-5 15 0,-11-5 24 16,-8-4 9-16,-4-7-21 0,-4-6-22 16,-3-10-18-16,6-7-5 0,5-10-46 15,5-5-51-15,4-8-67 0,-5-5-62 16,1 0-138-16</inkml:trace>
  <inkml:trace contextRef="#ctx0" brushRef="#br0" timeOffset="-190334.248">8838 12244 883 0,'0'0'143'0,"0"0"-127"15,-31-16-16-15,19 12-22 0,1 4 0 16,4 2 10-16,1 8 8 0,2 8-6 16,3 14-9-16,2 20 11 15,9 20 7-15,4 11 1 0,3 6 5 16,1 1-4-16,-4-5-1 0,-2 1-1 15,0-4-22-15,-6-11-15 0,0-12-9 16,-2-13-11-16,-2-14-17 0,-1-12 18 16,-1-7-18-16,-2-2-33 0,-2-4-77 15,-1-2-98-15</inkml:trace>
  <inkml:trace contextRef="#ctx0" brushRef="#br0" timeOffset="-190035.87">8523 12282 1061 0,'0'0'23'15,"0"0"-10"-15,0 0-10 0,0 0 2 16,0 0 8-16,0 0 1 0,0 0 1 16,0 0-15-16,349-96-2 0,-298 108-9 15,-2 3-4-15,-7 7-7 0,-9-3 4 16,-12 0 0-16,-7-2 0 0,-4-2-5 15,-4 5 14-15,-2 2 9 16,-4 4 3-16,-8-1 29 0,-7 1 3 0,-6-1-2 0,-4 1 2 0,-5-3 2 16,0 0-9-16,-1-2-16 0,-1-2-4 15,4-3-7-15,2-3-1 16,2-3-30 0,3-4-42-16,5-5-61 0,2-14-74 15,6-1-139-15</inkml:trace>
  <inkml:trace contextRef="#ctx0" brushRef="#br0" timeOffset="-189754.622">9253 12268 947 0,'0'0'83'0,"0"0"-62"16,0 0 10-16,0 0-17 0,0 0 6 15,0 0-15-15,0 0-1 0,46 343-4 16,-51-315-14-16,0-6 6 0,-2-8 7 15,3-5 1-15,0 2 4 0,-1-3 6 16,1-3 14-16,1-5 31 16,0-1 29-16,0-8-12 0,-2-6-10 15,1-6-22-15,0-11-23 0,4-12-11 16,0-11-6-16,8-4-4 0,5 5-5 16,3 4-14-16,5 9-15 0,2 4-23 15,-1 7-15-15,-1 7-8 0,-4 6-12 16,2-1-23-16,4-1-44 0,16-11-44 15,-5 5-117-15</inkml:trace>
  <inkml:trace contextRef="#ctx0" brushRef="#br0" timeOffset="-189482.6">9719 12264 664 0,'0'0'169'15,"0"0"-78"-15,0 0-18 0,0 0-33 16,0 0 8-16,0 0-35 0,0 0-1 15,-62 243-5-15,62-226-7 0,3 1-1 16,3 2-5-16,4-5-3 0,3-3-4 16,3-5 8-16,2-3 5 0,2-4 9 15,0-4 7-15,2-6 15 0,-4-3 12 16,-1-3 6-16,-5-1 4 0,-3-3 1 16,-5-2-9-16,-4 0-11 0,-4-3-7 15,-6 0-18-15,-3 0-7 0,-3 0-2 16,-1 3-2-16,-3 3-20 0,1 2 3 15,1 2-21-15,-1 1-35 0,3 1-53 16,2 3-13-16,6-4-26 0,3 5-74 16,4 0-137-16</inkml:trace>
  <inkml:trace contextRef="#ctx0" brushRef="#br0" timeOffset="-188945.352">10194 11742 1009 0,'0'0'36'0,"0"0"-17"0,0 0-19 16,0 0-4-16,0 0-11 0,-22 4 7 16,18 12 7-16,0 15-6 0,1 16 7 15,3 18 3-15,0 8 12 0,2 2-5 16,2-3 1-16,-1-10-7 0,-1-2 2 16,0-4-5-16,-2-7 0 0,0-6-1 15,0-7 1-15,0-9 0 0,0-9 3 16,-2-7 7-16,1-4 8 0,1 0 3 15,0-2 1-15,0-2-7 0,0-3 17 16,0-2 31-16,3-9-16 0,3-6-25 16,2-11-23-16,8-13-3 0,9-9-9 15,7-1 1-15,-1 13-9 0,4 7-8 32,2 14 0-32,-2 6 23 0,2 4 4 15,-10 7 1-15,-8 2 6 0,-5 4 2 16,-4 5-5-16,-3 5 1 0,-2 4 2 15,-5 11-5-15,-17 9 3 0,-18 5 1 16,-12 2 2-16,-7-7 14 0,-2-9 1 16,4-5-7-16,1-5-14 0,5-4-1 15,6-4-52-15,11-6-60 0,10-6-53 16,8-8-86-16,7-4-73 0</inkml:trace>
  <inkml:trace contextRef="#ctx0" brushRef="#br0" timeOffset="-188201.571">10820 11498 628 0,'0'0'250'0,"0"0"-230"0,0 0 34 16,0 0-26-16,-20 84 39 0,16-41-10 16,1 11 7-16,2 11-13 0,1 1-20 15,1 0 5-15,5 1 2 0,-2 2-16 16,1 6-8-16,-1-1-8 0,2-3 0 16,2-7-6-16,0-12-2 15,4-10-9-15,1-10 4 0,-2-10 6 16,2-6-1-16,1-4 0 0,3 1 2 15,6-3 1-15,5 0-1 0,1-7-3 16,2-3-10-16,1-7-1 0,-2-5 7 16,-1-5 0-16,-2-6 0 0,-4-3 5 15,-5-10 1-15,-1-7-2 0,-5 4 3 16,-3 8-4-16,-4 7-7 0,-4 12 2 16,0 2-4-16,-1 2-6 0,-1 6 3 15,-3 2 6-15,-1 5 10 0,-2 7 0 16,0 4 11-16,1 7 15 0,0 1 5 15,4 1-3-15,2-2-10 16,7-2-13-16,3-2 0 0,7-3-5 16,3-1-11-16,4-3 2 0,4-2-4 15,2-5-2-15,4-3 1 0,-2-2 13 16,0-6 1-16,-2-2 6 0,-5-4-3 16,2-4-3-16,-5 0-3 0,-1-2-9 15,-2-1-9-15,-7 3-3 0,-1 1 6 16,-2 2 6-16,-3 5 3 0,-3 4 5 15,-2 2-2-15,-1 2-6 0,1 0-4 16,0 3 16-16,2 1 13 0,0 0 0 16,2 1-6-16,2-1 1 15,1-2 3-15,2-1 10 0,3-1 1 16,0-2-2-16,2-3-1 0,0-1 1 16,2-2 6-16,0 1 1 0,2 1-2 15,-1 2-9-15,1 2-3 0,2 2 4 16,-1 6 11-16,3 3 5 0,1 4 5 15,1 1 0-15,-2-1-11 0,-1-1-14 0,0-1-13 0,-1-2-8 16,-3 0-67-16,-2-2-60 0,-2 0-107 16,-4 0-147-16,-4-4-250 0</inkml:trace>
  <inkml:trace contextRef="#ctx0" brushRef="#br0" timeOffset="-187526.397">7185 13829 777 0,'0'0'104'16,"0"0"-49"-16,0 0 7 0,0 0-8 16,0 0 13-16,0 0-36 0,0 0-2 15,-21 29-15-15,19-3 7 0,-1 13 17 16,1 11 2-16,1 6-15 0,0-3-11 15,-2-8-2-15,1-8-2 0,-1-3-4 16,0-7-4-16,0-8-2 0,0-6 1 16,1-2 0-16,0-1 0 0,0-1-1 15,1-2 0-15,-1-4 0 0,2-3 2 16,0-2 9-16,4-6 5 0,3-6 7 16,3-7-20-16,9-9-3 0,8-9-4 15,1 3-7-15,-1 3 2 0,0 9-8 16,3 6 7-16,10 4-5 0,6 5 4 15,-5 8 5-15,-10 6 4 0,-12 8-5 16,-8 3-1-16,-1 7-5 0,-3 12-3 31,-7 14-11-31,-11 6 6 0,-14-1-5 0,-3-12 11 0,2-13 12 0,4-13 3 16,4-3 7-16,-5 1-4 0,-2-4-3 16,-2-2-32-16,4-4-72 0,1-17-88 15,7-3-121-15,7-6-174 0</inkml:trace>
  <inkml:trace contextRef="#ctx0" brushRef="#br0" timeOffset="-187255.779">7604 13464 863 0,'0'0'163'0,"0"0"-123"15,0 0-8-15,0 0 12 0,0 0 9 16,-24 194-18-16,38-136 8 0,7 2 0 31,7 4-18-31,7 7 6 0,4 6-15 16,1 0 4-16,-1-1 2 0,-2-5-6 15,-5-4-5-15,-6-5 16 0,-9-1 7 16,-8 0-4-16,-10 1-1 0,-12-4-10 16,-11-2 5-16,-7-6 6 0,-9-4-12 15,-2-8-11-15,-1-6-7 0,-1-10-36 16,7-10-55-16,2-11-57 0,11-2-126 15,8-9-193-15</inkml:trace>
  <inkml:trace contextRef="#ctx0" brushRef="#br0" timeOffset="-185909.08">9083 14168 268 0,'0'-3'65'0,"-1"2"5"16,1-1-11-16,0 1 1 0,0 1 11 16,0 0-11-16,0 0-14 0,0 0-19 15,0 3-13-15,3 6-5 0,2 5 34 16,1 4 4-16,5 9-21 0,0 6-3 15,3 10 0-15,2 7-12 0,-1-1-8 16,-5-8-2-16,-3-12-1 0,-4-13 0 16,-1 1-4-16,0-2 1 0,0 0 3 15,-1-2 1-15,-1-6 23 0,0-4 28 16,-2-3 54-16,-3-7 26 0,-3-7-47 16,-2-8-40-16,-7-12-15 0,-4-15 0 15,-2-14 0-15,-1-7-5 0,4-2-6 16,8 2-10-16,6 5-7 0,6 1-2 15,2 4-4-15,8 6 3 0,2 10-2 16,6 3-4-16,-2 12 5 0,1 6 0 16,-2 6-3-16,0 6 0 0,4-2 1 15,3 2-10-15,3 2-24 16,1 5-19-16,0 5-38 0,0 8-20 16,-3 8-17-16,-1 7-41 0,1 22-55 15,-7-4-72-15</inkml:trace>
  <inkml:trace contextRef="#ctx0" brushRef="#br0" timeOffset="-185705.95">8952 14351 1093 0,'0'0'147'16,"0"0"-147"-16,0 0-14 0,0 0-1 15,0 0 15-15,51-40 1 0,-27 33 23 16,3 0-14-16,3 4-10 0,8 0-26 16,7 3-69-16,4 1-49 0,2 4-104 15,-14 1-104-15</inkml:trace>
  <inkml:trace contextRef="#ctx0" brushRef="#br0" timeOffset="-185549.689">9518 14448 991 0,'0'0'319'15,"0"0"-248"-15,0 0-71 0,0 0 1 16,0 0-2-16,0 0-9 0,0 0-40 16,0 0-16-16,0 0-88 0,40 45-60 15,-28-44-80-15,-1 0-102 0</inkml:trace>
  <inkml:trace contextRef="#ctx0" brushRef="#br0" timeOffset="-185409.107">9461 14155 824 0,'0'0'71'0,"0"0"-55"0,0 0-16 16,0 0-9-16,0 0-11 0,0 0-62 15,0 0-25-15,0 0-100 0,-50-1-55 16</inkml:trace>
  <inkml:trace contextRef="#ctx0" brushRef="#br0" timeOffset="-184829.564">9705 14260 944 0,'0'0'190'0,"0"0"-117"0,0 0-29 15,0 0-9-15,0 0 15 0,0 0-29 16,0 0-13-16,0 0 5 0,0 0-8 15,-5 181-3-15,6-164-2 0,3-3-3 16,0-3-7-16,1-7-7 16,3-2 17-16,0-2 12 0,1-7 3 15,2-6-4-15,2-5 2 0,-1-3-5 16,3-4-5-16,-3-3 1 0,2-6-2 16,-1-6-2-16,-1 6-3 0,-2 5-2 15,-1 8-3-15,-1 7 5 0,2 3-4 16,-2 1 6-16,-1 6 1 0,-1 4 2 15,3 4-2-15,-1 6 0 0,3 6 6 16,2 4 4-16,0 1-2 0,2 1-3 16,2 0 0-16,3 1-1 15,1-2-1-15,2-1 0 0,3 0 2 16,2-3-2-16,2 0 8 0,1-3-3 16,6-2-4-16,7-3 2 0,5-6-2 15,2-3 2-15,-4-8 2 0,-5-6-2 16,-7-3-1-16,-7 0-1 0,-6 2-4 15,-7 0-1-15,-2-3-7 0,1-3-3 16,-3-4-10-16,-2-5-16 0,-5 0-5 16,-4 0 6-16,-8 1 14 0,-2 2 11 15,-4 4 4-15,-2 5 2 16,0 6 3-16,-1 8 2 0,2 4 14 16,1 4 25-16,3 8 12 0,1 6 3 15,4 4 11-15,4 2 14 0,3 3-14 16,7 0-18-16,6-4-14 0,4 2-12 15,2-3-5-15,5-1-1 0,2-1-8 16,2-3-1-16,7 2-6 0,8-3 0 16,9-1-19-16,2-2-30 0,-3-6-47 15,-6-3-83-15,-15-2-90 0,-8-2-210 0</inkml:trace>
  <inkml:trace contextRef="#ctx0" brushRef="#br0" timeOffset="-146607.378">7298 15626 1196 0,'0'0'42'0,"0"0"-42"0,0 0 1 16,0 0 4-16,0 0-5 0,0 0 5 15,0 0 27-15,-37-59-15 0,24 55 16 16,-3 2 7-16,-2 2-3 0,-1 0-16 15,-3 2-13-15,-3 4-4 0,-1 4-3 16,-1 1-1-16,1 4-3 0,-1 3 0 16,4 3 0-16,2 3-1 0,5 1 2 15,4 1-1-15,7 2-3 0,5 0 2 16,4-1 0-16,9-3 0 0,5-2 3 16,4-2 1-16,11-5 0 0,8-4-2 15,12-11-32-15,2-4-17 0,0-13-37 16,-8-6-22-16,-5-4-18 0,-3-5-31 15,-3-6-1-15,-3-4-35 0,-1-3-1 16,-3-5 45-16,-3-4 58 0</inkml:trace>
  <inkml:trace contextRef="#ctx0" brushRef="#br0" timeOffset="-146357.414">7689 15021 211 0,'0'0'192'0,"0"0"31"0,0 0-32 16,0 0-68-16,0 0-24 0,0 0-20 15,0 0 2-15,-40 29-2 0,31-5-7 16,-1 11-13-16,0 11-12 0,4 13 2 16,3 6-31-16,3-1-5 15,4-2-5-15,5-5-5 0,0 1 1 16,3 2-2-16,-1 1-2 0,-4 2-13 16,-4-2 5-16,-3-2 3 0,-7-4 3 15,-7-5 2-15,-5-9 0 0,-3-10 1 16,1-10 1-16,2-6-2 0,-6-4 0 15,-7-2-59-15,-1-3-79 0,-9-10-106 16,13-6-176-16</inkml:trace>
  <inkml:trace contextRef="#ctx0" brushRef="#br0" timeOffset="-145352.001">9304 15469 1016 0,'0'0'32'16,"0"0"-32"-16,0 0-25 0,13 33 11 15,-8 1 14-15,-3 16 9 0,-2 15 21 16,-9 7-5-16,-4-3 7 0,-2-8 0 16,-2-12-8-16,1-7-18 0,4-10-3 15,2-9 0-15,1-10-3 0,2-4-7 16,1-4 5-16,1-1 2 0,0-4 23 16,3-11 9-16,2-8 15 0,5-16-10 15,9-16-16-15,12-14-5 0,6-8-6 16,3 2-3-16,0 7-4 0,1 12-1 15,1 8 4-15,1 13 12 0,-1 11-4 16,-1 13-10-16,-9 7-1 0,-6 7 3 16,-8 6-5-16,0 12 1 0,0 17 3 15,-2 19 7-15,-5 14-6 0,-4-1 3 16,-2-7 4-16,0-12 1 0,3-10-13 16,4-10-1-16,2-12-1 0,2-7-12 15,3-5-21-15,6-3-5 0,4-1-8 16,10-7 21-16,7-10 19 15,6-16 6-15,1-10 1 0,-4-5 2 16,-8-4 2-16,-8 1 8 0,-4 0 15 16,-5 0 2-16,-3 1-1 0,-7 6 6 15,-4 8-9-15,-3 9 10 0,-2 8 0 16,0 5-7-16,-3 4-11 0,-2 3-17 16,-3 3-9-16,-3 11-4 0,0 10 7 15,-5 11 6-15,2 10 2 0,3 10-1 16,3-1-1-16,8-6 0 0,7-14-2 31,2-11-9-31,3-8-12 0,2-2 5 16,6 0 6-16,5-1 12 0,9-2 0 15,-2-6 2-15,-1-4 5 0,-2-6 7 16,-7-6 16-16,-1-7-6 0,-7-4-2 16,-5-4 12-16,-7-1 22 0,-3-2-11 15,-11 0-10-15,-8 0-20 0,-10 2-15 16,-12 5-6-16,-8 4-11 0,2 9-9 15,9 8-19-15,13 2-38 0,12 2-66 16,5 0-68-16,8 2-70 0,1-1-127 16</inkml:trace>
  <inkml:trace contextRef="#ctx0" brushRef="#br0" timeOffset="-144852.034">11428 15690 885 0,'-8'3'290'0,"-3"1"-220"0,0 3-53 16,-3 4-12-16,-2 4-4 0,1 6 34 16,-5 9-8-16,0 9 5 0,3 6-16 15,4-5 14-15,7-10 19 0,5-11-22 16,1-6-14-16,3 1-13 0,3-1-4 15,4 1-49-15,3-6-74 0,10-7-82 16,-3-1-147-16,-3-8-348 0</inkml:trace>
  <inkml:trace contextRef="#ctx0" brushRef="#br0" timeOffset="-144726.989">11447 15468 1297 0,'0'0'78'15,"0"0"-67"-15,0 0-11 0,0 0-40 16,0 0-53-16,0 0-115 0,0 0 22 16,0 0-90-16,-3 52-104 0</inkml:trace>
  <inkml:trace contextRef="#ctx0" brushRef="#br0" timeOffset="-144477.005">12128 15632 1033 0,'0'0'245'0,"0"0"-196"0,0 0-40 16,0 0-8-16,0 0 9 0,0 0 2 15,0 0-12-15,0 0-1 0,-214-29 1 16,184 61 1-16,4 13 5 15,7 9-6-15,10 0-3 0,12-5-41 16,11-14-38-16,2-13-65 0,2-8-63 16,19-3 2-16,-4-3-37 0,3-5-171 0</inkml:trace>
  <inkml:trace contextRef="#ctx0" brushRef="#br0" timeOffset="-143992.695">12551 15065 960 0,'0'0'146'16,"0"0"-95"-16,0 0-28 0,0 0-13 15,0 0 11-15,0 0 21 0,0 0 1 16,0 0-3-16,-172 184-10 0,133-115-8 16,0 3-8-16,7-4-7 0,8-7-4 15,7-7-2-15,8-2 1 0,6-1-1 16,6-2 3-16,10-6-4 0,9-4-7 15,3-10-1-15,14-3-6 0,7-7-2 16,9-7 11-16,11-4-1 0,2-11-6 16,2-8 10-16,3-8 2 0,1-8 3 15,-2-3 7-15,-6-6 10 0,-5-4 4 16,-7 1-7-16,-12-2 7 16,-9 3 10-16,-9 0 23 0,-9 4 8 15,-8 8 3-15,-6 7-13 0,-1 6-17 16,-8 6-21-16,-4 2-17 0,-6 2-1 15,-13 3-7-15,-12 15-3 0,-8 13 11 16,-2 9 0-16,7 6 3 0,12 0-3 16,13-1-2-16,5-1 1 0,9-1-8 15,7-5-26-15,4-5-21 0,6-6-19 16,4-8-13-16,3-1-7 0,6 0-8 16,12-3-3-16,14-2 29 0,10-10-17 15,2-7 7-15,-1-10 39 16,-6-5 24-16,-4-5 0 0,0-2-20 15,-2-4-38-15,-1-3-58 0,-11 9-89 16,-9 3-32-16</inkml:trace>
  <inkml:trace contextRef="#ctx0" brushRef="#br0" timeOffset="-143736.043">13591 15498 441 0,'0'0'342'16,"0"0"-140"-16,0 0-70 0,0 0-30 16,0 0-1-16,-80 6-11 0,56 9-14 15,0 2-20-15,1 5-24 0,2 2-15 16,1 1-7-16,5 2-5 0,1 1-1 15,4-2 1-15,5 1 6 0,2-3-7 16,3-1 0-16,6-2 6 16,4-2-6-16,4-1 5 0,5-2 8 0,4-3 2 0,4-2 3 15,8-2-3-15,6-3-2 0,7-2-5 16,-2-3 4-16,-7-1 0 0,-9 0-4 16,-12 0-4-16,1 0-1 0,0 0-3 15,4 0 2-15,-2-1-4 0,-4-2-2 16,-4 0-13-16,-7-2-43 0,-3-4-70 15,-7-10-104-15,-4 0-207 16,-3 0-515-16</inkml:trace>
  <inkml:trace contextRef="#ctx0" brushRef="#br0" timeOffset="-143310.4">13783 15529 1097 0,'0'0'209'0,"0"0"-123"0,0 0-78 15,0 0-8-15,-2 9-2 0,2 0 2 16,0 3 31-16,0 2 38 0,2 2 24 15,3 3-6-15,2 3-18 0,4 6-25 16,6 7-4-16,7 9-9 0,4 5-3 16,-3-5-8-16,-3-11-9 0,-4-10-11 15,-4-8-6-15,3 2-36 0,4 0-52 16,17-5-90-16,-8-6-135 0,-3-6-277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29:52.9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6735 7729 9 0,'0'0'16'0,"0"-1"-5"0,0 1 0 16,0 0 5-16,0 0 1 0,0 0 3 16,0 0-1-16,0 0-4 0,0 0-8 15,0 0 0-15,0 0 2 0,2 0 4 16,-2 1 2-16,2 1-3 0,0 2 0 16,-1-1 2-16,2 2 1 0,-1-2-2 15,1 3-2-15,0-3 2 16,-1 1 1-16,1-1-2 0,2 1 2 15,-1-1 1-15,1 0-1 0,0 0 4 16,0 1 0-16,1-1 0 0,0 0 6 16,-1 0 0-16,1-1 2 0,2-1 2 15,0 0 4-15,1-1-6 0,0 0-4 16,0 0-4-16,2 0-3 0,0 0 1 16,3 0-1-16,-2 0 1 0,2-1-2 15,1 0-2-15,-1 1-9 0,2-1 1 16,1 0-4-16,3 1 1 0,0 0-1 15,1-1 0-15,3-1 0 0,0 2-1 16,2-2 2-16,1 1 0 0,1 0 0 16,2 0 2-16,2 0-3 15,5 1-1-15,7 0-3 0,7 0 4 16,4 1-1-16,-4 0 1 0,-2-1 0 16,-4 0-4-16,2 0 0 0,1 0-1 15,4 0 4-15,-1-3 0 0,-1 1-5 16,1-1 1-16,-1-2 5 0,1 1 0 15,4-1-1-15,0-1-3 0,2 0-5 32,1-3 5-32,1 0-1 0,0 1 5 15,4-2 0-15,-1 2 1 0,1-2-1 16,1 2 4-16,1 0-4 0,3 0 0 16,-1 0 0-16,1 1 0 0,3 0 0 15,-2 1 0-15,1 1 0 0,1-1 2 16,2 0 3-16,4-2-5 0,3 0 0 15,2 2 0-15,-1-3 4 0,2 1-4 16,1 1-1-16,-1 1 1 0,2 1 0 16,2 2-7-16,-2-1 4 0,3 2 3 15,-4 1-3-15,3 0 1 0,0 1 2 16,0-2-1-16,-1 1 1 0,-3-1 0 16,-1 1 3-16,-3-2-3 0,2 1 3 15,-3-1 0-15,0 1 3 0,0 1-4 16,-3-1 3-16,0 0 1 0,-4 0 2 15,-2 1 2-15,-2 0 1 0,-4 1 0 16,1-2 7-16,-3 2 2 0,0 0 8 16,-1 2 4-16,-2 0-12 0,0 3 6 15,-1 0-7-15,0 2-7 16,0-1-8-16,-2-1-3 0,0 2 1 0,-1 2-2 16,-3-1 0-16,-2-1-5 15,-1 0-6-15,-4 0 2 0,2-1-1 16,-4 1 3-16,-3-2 3 0,-2-1 4 15,-2 0 1-15,-7-3 6 0,-5-1 10 16,-2 1 7-16,-1 1 2 0,4-1 10 16,10 0 10-16,9 1-20 0,6 1-12 15,-1-3 0-15,-3 0 3 0,-5 0-3 16,-2-3-3-16,0 1-2 0,0-3-2 16,-6 2-3-16,-6-1-2 0,-6 1 1 15,1 0 0-15,0 0-2 16,4-1 0-16,2 1 0 0,-1 1 0 15,-2 0-1-15,-3 1-14 0,0 1-32 16,-2 0-41-16,3 0-71 0,-4 3-105 16,-6-1-162-16</inkml:trace>
  <inkml:trace contextRef="#ctx0" brushRef="#br0" timeOffset="1176.365">9349 7920 484 0,'0'0'5'0,"0"0"-3"16,0 0-1-16,0 0 2 0,18 65 7 16,-15-51 5-16,-1-2 11 0,-1-3-18 15,-1-1 10-15,-1-4 19 0,-2-1 11 16,0-2 13-16,0-1 7 0,0-2-3 15,1-5-20-15,0-3-22 0,0-3-7 16,2-2-1-16,0-3 2 0,0 0-11 16,4-1 2-16,3 0 3 0,1 1-7 15,3 3-4-15,0 3-1 0,0 1 1 16,1 3 0-16,-1 3 0 0,2 2 0 16,-2 3-1-16,0 0-1 0,1 7 2 15,-2 3 3-15,0 2-3 0,1 4 1 16,-3 2 0-16,0 0-1 0,0 0 6 15,-1 0 14-15,0 1-2 0,-2-2-5 16,1-2-2-16,0 2-6 0,1-3-5 16,-1-1 0-16,0-1-3 0,-1-3-35 15,3-2-46-15,3-7-83 0,0 0-78 16,0-4-114-16</inkml:trace>
  <inkml:trace contextRef="#ctx0" brushRef="#br0" timeOffset="1488.889">9766 7903 817 0,'0'0'44'0,"0"0"13"16,0 0-57-16,0 0 0 0,0 0 6 16,0 0-3-16,-22 103 10 0,24-84-13 15,4-1-3-15,3-3-6 0,1-1-32 16,6-2-18-16,-1-4 31 15,3-5 8-15,1-3 16 0,1 0 4 16,1-7 6-16,-2-3 3 0,-2-1 29 16,-4-3 14-16,-1 0 9 0,-6-1-12 15,-3-1 2-15,-3 0 19 0,-5 0-11 16,-5 0-14-16,-6 1-15 0,-4-1-24 16,-2 3-6-16,-3 1-9 0,-1 4-20 15,1 1-17-15,1 4-23 0,2 2-15 16,3 1-38-16,1 0-26 0,5 0-38 15,6 1-93-15</inkml:trace>
  <inkml:trace contextRef="#ctx0" brushRef="#br0" timeOffset="1738.965">10109 7643 670 0,'0'0'94'15,"0"0"-19"-15,0 0-64 0,0 0-9 16,0 0 7-16,0 0-8 0,0 0 14 16,-16 78-14-16,22-54-1 0,3 2 0 15,4 2 1-15,0 0-1 0,3 0 0 16,-2 2-35-16,2-2-8 0,-2-1-60 15,4 3-86-15,-6-7-88 0</inkml:trace>
  <inkml:trace contextRef="#ctx0" brushRef="#br0" timeOffset="1910.878">10014 7850 811 0,'0'0'81'0,"0"0"-14"0,0 0-67 15,0 0 8-15,0 0-2 16,0 0 0-16,0 0-4 0,0 0-2 16,242-42-94-16,-180 36-64 0,-16 1-65 15,-13 1-149-15</inkml:trace>
  <inkml:trace contextRef="#ctx0" brushRef="#br0" timeOffset="2543.668">11045 7794 1030 0,'0'0'45'0,"0"0"-35"16,0 0-10-16,0 0-31 0,0 0 28 16,0 0-2-16,31 70 3 0,-22-44-1 15,0 1-17-15,-2 1 11 0,0-2-1 16,-3 0 9-16,-3-5-8 0,0 0 0 16,-1-4 6-16,0-6 3 15,0-2 3-15,-2-4 2 0,2-3 13 0,0-2 35 0,0-2 3 16,0-8-10-16,1-3-32 0,1-4-14 15,1-6 2-15,1-2 1 0,0-3 0 16,2-1 4-16,3-1-6 0,0 0-1 16,2 4-3-16,2 5 3 0,0 4 4 15,2 6 12-15,0 2 2 0,1 5 1 16,0 2 0-16,0 2-7 0,1 6-8 16,1 4-3-16,1 3-1 0,-3 2-1 15,0 5 0-15,-2 1-1 0,-1 0 2 16,0 0-1-16,-3-1-5 0,0-1-8 15,-3-3-9-15,0-1-19 0,-2-1-27 16,1-3-22-16,2-1-49 16,0-3-41-16,7-4-17 0,1-2-81 15</inkml:trace>
  <inkml:trace contextRef="#ctx0" brushRef="#br0" timeOffset="2826.064">11653 7793 396 0,'0'0'375'16,"0"0"-277"-16,0 0-37 0,0 0-44 16,0 0-17-16,0 0 0 0,-15 18-2 15,15-11-1-15,4 2 0 0,3 1 0 16,3 0 2-16,3 0 1 0,4-3 7 16,2 2 2-16,4-2-4 0,1-2 10 15,-1 0 4-15,0-3 9 0,0-2 11 16,-3 0 5-16,-3-3 6 0,-3-1 2 15,-3-3-4-15,-3 0-13 0,-1-3-10 16,-3-1-1-16,-4 0-4 0,0-3-20 16,-7-1-3-16,-3-1-27 0,-2-4-10 15,-3 0-35-15,1-1-28 0,-2 2-62 16,1-5-59-16,2 9-49 0,5 1-108 16</inkml:trace>
  <inkml:trace contextRef="#ctx0" brushRef="#br0" timeOffset="3030.83">12019 7675 861 0,'0'0'68'0,"0"0"0"16,0 0-35-16,0 0 33 0,0 0-10 15,0 0-37-15,2 119 0 0,1-100-10 16,2-1-2-16,1-2-4 0,1-1-3 31,1-2-12-31,3-3-50 0,2-1-26 16,0-3-20-16,3-2-36 0,1-2-38 15,5-4-43-15,-2-3-33 0</inkml:trace>
  <inkml:trace contextRef="#ctx0" brushRef="#br0" timeOffset="3280.815">12221 7566 534 0,'0'0'252'0,"0"0"-138"15,0 0-36-15,0 0-25 0,0 0-25 16,0 0 17-16,0 0 14 0,0 0 5 16,0 0-17-16,20 106 1 0,-11-78-9 15,0 0-8-15,1 0-12 0,2-1-4 16,0-2-11-16,2 0-2 0,1-1 0 15,0-3-2-15,0 0-20 0,1-2-19 16,0-1-14-16,0-1-34 0,-2-1-54 16,3 5-84-16,-4-5-115 0,-4-4-189 15</inkml:trace>
  <inkml:trace contextRef="#ctx0" brushRef="#br0" timeOffset="11127.568">22690 9195 268 0,'0'0'169'0,"0"0"-169"0,0 0-14 0,0 0 5 15,-55-2-31-15,44 2 21 16,0 0 16-16,0 0-7 0,1 1-28 15,-2-1 32-15,-1 0 6 0,1 0 7 16,2-3 9-16,-1 0 8 0,2-2 13 16,1 0 7-16,3-1-1 0,0 1 3 15,2-1-3-15,-1 1 6 0,3-1-1 16,-2 2-12-16,2-2-3 0,1 2-3 16,0 1-4-16,0 1-3 0,0-1-2 15,0 1 1-15,1 1-4 0,2-2-6 16,2 0-12-16,-2 2-2 0,3 0 1 15,2-1-1-15,5 1-1 16,0 1 2-16,2-1-1 0,3 1 1 16,2 0 1-16,0 0-1 0,3 0 1 15,1 2 0-15,4 1 1 0,-1-1 3 16,6 2 0-16,4 0 2 0,10 1-3 0,7 4 4 16,6-2-3-16,-2 1-3 0,-1-1 1 15,-5 3-2-15,2-3 0 0,0 0-2 16,6 1 0-16,3-1-8 15,0 1 6-15,2-1 4 0,1-1-1 16,-1-2 1-16,3 0 0 0,0 1 1 16,0-1 0-16,6 1 3 0,2-1-1 15,4-1 8-15,1 0 5 0,1 0 0 16,2-1-5-16,4-1 0 0,0 0-1 16,5-1-1-16,4-1-6 0,1-1 1 15,2 0-4-15,3 2 0 0,1-2 0 16,2-1-4-16,5 0-2 0,-2-1 3 15,1 2 1-15,-1-2 1 0,5 1 1 16,-2 0 0-16,3 1 3 0,0-1 0 16,-2 2 4-16,5-1 9 0,-1 1 4 15,-1 0-5-15,4 1 6 0,0 0-3 16,3 0-12-16,-3 1-5 0,3 0-1 16,-3 4 0-16,-1-2-4 0,1 3-3 15,-3 1 1-15,-2 1-4 0,-3 1 1 16,-7 0-1-16,1 0-1 0,-6 1 7 15,-6-1 4-15,-4 1-1 0,-10 0 2 16,-10-4 8-16,-4 2 19 0,-7-1 9 16,0 0 14-16,0 1 3 0,-1 2-11 15,-4 0-43-15,-9 0 1 0,-14-3-1 16,-12-2 11-16,-7-3 10 0,-3 2 26 16,1 1-45-16,2 0-2 15,3 2-5-15,-2 0-12 0,-2 2-13 16,-1 0-18-16,-3 1-27 0,-3 2-38 15,-4 8-73-15,-4-1-102 0,-5-4-227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30:57.3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2845 5910 541 0,'0'0'0'16,"0"0"0"-16,0 0 21 0,-24-4 0 15,18 4 19-15,0 0-4 0,-2 0-6 16,2 2-21-16,-1 1-1 0,1 0 8 16,2 1 5-16,0-1-3 0,1 2-8 15,1 1 2-15,1 1 0 0,-1-1 8 16,2 2 4-16,0-1 2 0,0 1 5 16,0 2 1-16,0 0-9 0,0-1-6 15,0 3-5-15,3-1-9 16,-1 3-1-16,1-1-2 0,2 1 1 15,1 3-1-15,0-2 0 0,-1 2 0 16,2 1 0-16,-1 0-3 0,0 0 2 16,0 2 1-16,4-2-1 0,-2 2 0 15,3-1-3-15,0 1-2 0,0 0 1 16,5-1 1-16,-2 1 1 0,3-1 1 16,1 1 2-16,3-3 0 0,0 1 1 15,2-1 0-15,2 1 1 0,3-2 1 16,2 1 2-16,1-1-2 0,5 1 3 15,6 2-3-15,9 1 1 0,3 1-2 16,-2-4 0-16,-5-1 0 0,-2-2-1 16,-1-1-1-16,3 0 1 0,2-1-1 15,2 1 1-15,-1-3 0 0,1 1 2 16,4-1 0-16,2 1 1 0,2-4-3 16,4 0 2-16,1-1 1 0,-2 1 0 15,6 1-2-15,-1-1 0 0,0 0-1 16,3 0 1-16,-1 1-1 0,3 0 1 15,3 2 0-15,2-1 3 0,1 2-2 16,2 2 1-16,2-1-3 0,0 1 0 16,3-1 3-16,1 1 0 0,4-2-4 15,3 2 2-15,0-3-1 0,1 2 1 16,1-1 0-16,4-1 5 0,0-2 1 16,2 0 6-16,0 1-1 0,2 0 2 15,2-2-4-15,1-1-1 0,2-2 2 16,3 1-3-16,0 1-1 0,2-2-1 15,2 0 3-15,0-1 1 0,1-3-2 16,-1 2 0-16,1-1 0 0,-2-1 3 16,4 0-2-16,-1 0-2 15,-1 0-1-15,-1 0-2 0,-3 0-2 0,0 0 1 16,-1-3-4-16,-2-1 2 0,-4 1-2 16,-2 0 2-16,-2 1-1 0,-4 0 0 15,-2 0-1-15,-8 1 0 16,-3 0 0-16,-7 1 0 0,-4 0-1 15,-6-2 1-15,-5 0 1 0,-6 0 2 16,-8 1-1-16,-4 0 3 0,-7-1 3 16,-9 0 3-16,-7 0 3 0,-6-2 3 0,-2 2 9 15,1-1-3-15,2 0-1 0,0-1-4 16,-4 1-8-16,-1 0-3 0,-4-1-7 16,-1 2 1-16,-1-2 3 0,0 1-4 15,-2-3-3-15,1 2 0 0,0-1 0 16,-1 0 0-16,-1 0-1 0,0 2-8 15,0-1 2-15,-1 1 1 0,1 1 1 16,-1-1 3-16,2 2-2 0,0 1-4 16,0-1 2-16,3 0-1 0,1 0 1 15,1 1 8-15,1-1 1 0,3-1 0 16,1 0 1-16,6-3 13 0,-1 0 10 16,4-4-8-16,1-2 8 0,3-3-6 15,0-2-4-15,-2 0-1 0,2 0 4 16,-1-2 0-16,-2 0 2 0,-1-1 6 15,1-2-4-15,-2 0 1 0,-1-4-4 16,-3 1-6-16,0-4-4 0,-4 0-4 16,-1-1-1-16,-3-7-3 0,-3-6-2 15,-2-7-8-15,-3-2-4 0,-1 3-1 16,0 6 3-16,0 4 2 0,0 2 8 16,-1 1 1-16,0 1 1 0,1 7 0 15,0 6 0-15,-1 7 0 0,1 1 1 16,0 0 2-16,0 3 5 15,-2-1 2-15,2 4 0 0,-2 4-10 16,1 2-11-16,-1 1-28 0,-2 4-59 16,-9 18-91-16,1 0-127 0,-6 1-262 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3T19:31:46.3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14780 6585 958 0,'0'0'83'15,"0"0"-79"-15,0 0-4 0,0 0-12 16,0 0-17-16,0 0 29 0,48-25 2 16,-18 10 3-16,11-5-5 0,8-6 1 15,6-2 1-15,2 2 1 0,-1 3 0 16,-5 5-3-16,2 5 3 0,-3 4-3 15,-3 5 0-15,-3 4 8 0,-4 2 8 16,-5 6-2-16,-7 1-5 0,-6 2-2 16,-7 0 0-16,-1 3-2 0,-3 5 2 15,2 7 6-15,-5 10-5 0,-8 12 0 16,-17 8-2-16,-10 7-2 0,-11-5 0 16,-7-2 3-16,-3-4 2 0,-1-3 10 15,1-1 13-15,7-7 9 0,11-9 8 16,8-9-16-16,9-7-15 15,4-4-18-15,3 4-4 0,2-3-42 16,4 0-55-16,3-1-67 0,18-7-88 16,-3-3-88-16</inkml:trace>
  <inkml:trace contextRef="#ctx0" brushRef="#br0" timeOffset="374.991">15125 7619 1077 0,'0'0'15'0,"0"0"-15"0,0 0-13 16,0 0-22-16,0 0 35 0,0 0 6 16,-73 152 3-16,70-129-1 0,1-2 3 15,1 0 10-15,1-4 2 0,2-1-6 16,4-2-6-16,3-1 1 0,5-3-4 15,1-1-8-15,5-2 9 0,1-2-3 16,3-3-1-16,1-2 4 0,-1-4 10 16,-2-3 3-16,-1-3 14 0,-3-2-2 15,-5-2-6-15,-1 0 11 0,-5 0 7 16,-4-1-4-16,-3 0-12 16,-2 2-14-16,-5 1-4 0,-4 2-12 15,-3 1 0-15,-3 3-12 0,-2 3-7 16,-3 3 2-16,-3 0-1 0,1 0-10 15,4 1-11-15,0 1-23 0,4-1-32 16,4 0-53-16,4-1-88 0,4-2-136 16</inkml:trace>
  <inkml:trace contextRef="#ctx0" brushRef="#br0" timeOffset="937.421">15984 6404 1221 0,'0'0'0'0,"0"0"-53"16,0 0 52-16,10-66-133 0,7 47 114 15,5 2-48-15,4 1 38 0,10 4-37 16,7 1 48-16,8 5 18 16,1 4 0-16,-3 3 1 0,-5 7 5 15,-5 2 5-15,-3 2-6 0,-7 1 3 16,-8-2 4-16,-4 0 6 0,-6 2 13 15,1 2 21-15,-2 8-2 0,-3 7 9 16,-7 11-2-16,-15 8-2 0,-13 5-5 16,-9 0-13-16,-5-3-7 0,-2-4-16 15,0-1-7-15,2 0-6 0,6 0-14 16,3-5-21-16,6-2-18 0,7-1-40 16,5-2-59-16,5-9-90 0,4-6-125 15</inkml:trace>
  <inkml:trace contextRef="#ctx0" brushRef="#br0" timeOffset="1306.41">16304 7495 736 0,'0'0'84'16,"0"0"-84"-16,0 0-57 0,0 0 50 16,0 0-5-16,0 0 12 0,0 0 18 15,-68 117 16-15,61-96 11 0,1 1 7 16,3-1 11-16,1 0-12 0,2-3-34 16,5-2-4-16,4-2-3 0,5-3-7 15,2-4-1-15,6-4-1 0,3-3 7 16,0-2 0-1,2-5 9-15,-1-4 6 0,-2-3 15 16,-4-1 11-16,-4-3 7 0,-3-2 7 16,-4-1-4-16,-6-2-12 0,-3-1-13 15,-6-2-17-15,-6 4-17 16,-2 1-2-16,-5 3-17 0,-5 6-22 16,-8 5-36-16,-7 9-38 0,-10 19-76 15,6 0-164-15,7 4-233 0</inkml:trace>
  <inkml:trace contextRef="#ctx0" brushRef="#br0" timeOffset="35596.969">22665 4123 743 0,'0'0'77'16,"0"0"-43"-16,0 0 50 0,0 0-40 15,0 0-44-15,0 0 21 0,0 0-15 16,0 0 15-16,-96-185 24 0,78 165-22 15,1 1-11-15,-5 1 3 0,-2 3-8 16,-3 2 23-16,-1 5-30 0,-2 4-11 16,-10 4-23-16,-7 11-17 0,-10 7-14 15,-3 8-2-15,6 1 9 0,7 2 24 16,9-5 25-16,6-3 8 0,10-4 1 16,5-3 1-16,4 0 1 0,-1 0-2 15,1 3-1-15,2 0-1 0,7-2-1 16,4-2-1-16,6-1-4 0,11-1-2 15,13 2 5-15,16 2 5 0,27 5 7 16,9 1 5-16,2 3 12 0,-4 1-1 16,-15 1 0-16,-7 3 2 0,-8 0-2 15,-11 5-3-15,-11-6-2 0,-12-5 5 16,-6-6-7-16,-4 0 16 0,-1-2 18 16,-5 4 5-16,0 1 0 0,-7-4-5 15,-7-1-12-15,-2-1-19 16,-6-2-19-16,-5-4-13 0,-1-1-63 15,-7-3-45-15,-12-6-43 0,6-4-75 16,6-5-126-16</inkml:trace>
  <inkml:trace contextRef="#ctx0" brushRef="#br0" timeOffset="35862.583">22795 3790 1375 0,'0'0'0'0,"0"0"8"15,0 0-16-15,0 0 8 0,0 0 0 16,20 176 2-16,-12-94-2 0,-1-6-27 16,-4-11 2-16,1-15 16 0,1-3 4 15,0-6 3-15,3-4-3 0,0-7-15 16,-1-5-24-16,0-7-14 0,1 0-38 15,0 0-35-15,4 0-11 0,-2 2-27 16,5-8-58-16,-7-5-34 0</inkml:trace>
  <inkml:trace contextRef="#ctx0" brushRef="#br0" timeOffset="36018.847">22951 4221 828 0,'0'0'114'0,"0"0"-27"0,0 0-39 15,0 0-43-15,0 0 0 0,0 0-4 16,0 0-1-16,0 0-2 0,62 13 2 16,-40-5-26-16,3 2-36 0,2-2-22 15,1-1-23-15,-2-1-22 0,13-6-21 16,-9 0-58-16,-6-1-65 0</inkml:trace>
  <inkml:trace contextRef="#ctx0" brushRef="#br0" timeOffset="36300.297">23081 3584 1016 0,'0'0'77'0,"0"0"29"0,0 0-50 16,0 0-56-16,0 0 0 0,0 0 35 15,0 0 24-15,0 0-9 0,60 250-22 16,-35-174-3-16,0-4 1 0,-1-11 4 15,-1-2-2-15,-2-4-8 0,-2-5-5 16,-4-2-13-16,-3-5-2 0,-4-3-3 16,-3-1-14-16,-2-3-13 15,-3-6-12-15,0-4-22 0,0-6-24 16,0-1-31-16,0 1-55 0,0 5-37 16,0-4-123-16</inkml:trace>
  <inkml:trace contextRef="#ctx0" brushRef="#br0" timeOffset="36565.902">23688 3655 1181 0,'0'0'131'0,"0"0"-98"15,0 0-26-15,0 0-7 0,0 0 0 16,0 0 4-16,0 0 9 0,15 128-8 16,-7-68-3-16,0 3 5 0,0-3-1 15,1-3 22-15,-4-9-27 0,0 1-1 16,-2-3-8-16,0-5-7 0,-1-3-2 16,0 0-40-16,1-3-44 0,4 0-49 15,-2-2-68-15,2-8-24 0,-1-8-159 16</inkml:trace>
  <inkml:trace contextRef="#ctx0" brushRef="#br0" timeOffset="37019.003">24738 4034 1195 0,'0'0'6'0,"0"0"-6"0,0 0-2 16,0 0-2-16,0 0 4 0,34-30-4 16,-11 24 3-16,12 0-18 15,12 1-8-15,8 0 9 0,7 1 1 16,-2-1 6-16,-4 2-14 0,-8-2-12 15,-3 0 6-15,-3 2 6 0,-10-3 4 16,-10 3 9-16,-3 1 11 0,-2 0-4 16,1 1-24-16,6-2-56 0,2 0-43 15,-4-2-80-15,-6 0-148 0</inkml:trace>
  <inkml:trace contextRef="#ctx0" brushRef="#br0" timeOffset="37255.841">24740 4138 1373 0,'0'0'35'0,"0"0"-11"0,0 0-24 15,0 0-4-15,0 0 4 16,0 0 4-16,0 0 5 0,0 0-1 15,319-25-8-15,-280 22-3 0,3 0-13 16,0 1-18-16,-1-4-46 0,-1-1-79 16,-8 1-99-16,-10-3-250 0</inkml:trace>
  <inkml:trace contextRef="#ctx0" brushRef="#br0" timeOffset="38209.35">26696 3866 970 0,'0'0'34'16,"0"0"-34"-16,0 0-22 0,0 0-22 16,0 0 26-16,0 0 3 0,-16-99-3 15,7 85-23-15,-6 2-10 0,-7-1 21 16,-13 5 12-16,-17 7 14 0,-14 5-2 15,-9 9-7-15,1 8 9 0,5 3 4 16,10-1 6-16,7-1-2 0,8 0 21 16,12-6 2-16,12-3-6 0,10-2-14 15,5-3-7-15,1 3-2 0,4 2-6 16,6 3-3-16,10-1 6 16,14 1 3-16,21 3-1 0,18 2 3 15,13 4-1-15,2 0 1 0,-7 3 1 16,-12 0 0-16,-6 0 4 0,-9 1 11 15,-8-1 3-15,-12-3-2 0,-9-7 10 16,-11-3 5-16,-3 0-11 0,-4 2-2 31,-3 2-2-31,-5 3 15 0,-10-1 15 0,-12 1-11 0,-15 0-16 0,-14-1-6 16,-5-4-14-16,2-5-6 0,4-6-34 16,6-1-21-16,3-5-13 0,-1 0-37 15,5-8-42-15,11 0-90 0,6-1-136 0</inkml:trace>
  <inkml:trace contextRef="#ctx0" brushRef="#br0" timeOffset="38790.536">27082 3761 1115 0,'0'0'31'16,"-4"-6"-23"-16,1 1-9 0,3 4 1 16,0 1-15-16,0 3-4 0,4 7 10 15,0 6 7-15,5 14 2 0,3 16 19 16,2 16-3-16,-1 7-1 0,-1-2-6 15,0-7-7-15,-6-10 0 0,-2-3-2 16,-1-6-6-16,-2-9-15 0,-1-7-3 16,0-7 1-16,0-1-5 0,0 1-7 15,0 2-32-15,0 0-39 0,0-2-27 16,0-7-26-16,-1-6-62 0,0-4-127 16</inkml:trace>
  <inkml:trace contextRef="#ctx0" brushRef="#br0" timeOffset="38977.97">27013 4138 1136 0,'0'0'54'0,"0"0"-28"16,0 0-18-16,0 0-3 0,0 0 0 16,0 0 17-16,0 0 6 0,0 0-20 15,270-18-5-15,-235 16-3 0,0 0 6 16,0-2-6-16,3 0-5 0,-2-2-51 15,1-2-47-15,-2-1-78 0,-2-5-59 16,-10 3-99-16</inkml:trace>
  <inkml:trace contextRef="#ctx0" brushRef="#br0" timeOffset="39259.479">27662 3608 1075 0,'0'0'237'0,"0"0"-204"16,0 0 22-16,0 0-55 0,0 0-5 16,0 0-12-16,0 0 11 0,0 0 6 15,-4 95 14-15,11-32 14 0,2 10 7 16,2 4 1-16,0 0-3 0,3-7-14 16,-2 1-1-16,1-5-1 0,-4-7-2 15,0-3-6-15,-1-7-9 16,1-3-1-16,2-1-15 0,1-8-29 15,-1-6-27-15,0-8-44 0,-2-7-21 16,2-4-38-16,0-1-16 0,11-9-2 16,0-2-2-16,-3-6-117 0</inkml:trace>
  <inkml:trace contextRef="#ctx0" brushRef="#br0" timeOffset="39462.585">28099 3600 1072 0,'0'0'255'0,"0"0"-230"0,0 0 4 16,0 0-29-16,0 0-10 0,0 0 10 16,0 0 9-16,0 170 2 0,7-94 6 15,0 1 7-15,6 0 22 0,-1-7-16 16,3-3 1-16,-1-5-10 0,-1-4-20 15,1-2-1-15,0-5-74 0,-3-6-113 16,-3-13-242-16</inkml:trace>
  <inkml:trace contextRef="#ctx0" brushRef="#br0" timeOffset="68618.244">18582 6816 710 0,'0'0'14'0,"0"0"17"15,0 0 122-15,0 0-132 16,0 0 12-16,0 0-2 0,0 0-11 15,0 0-15-15,-104-63-5 0,87 57 0 16,-1 2 0-16,-1 1 0 0,-2 3 0 16,-2 2 0-16,-3 5-5 0,-2 4 3 15,0 6-3-15,-4 2 4 0,1 5 1 16,2 0 0-16,2 2-1 0,5-3 1 16,5-2-1-16,7 0-7 0,10-3-7 15,5-3-9-15,13 3 12 0,21 2 12 16,19 6 3-16,23 10 0 0,11 4-3 15,-1 2-2-15,-7-6 2 0,-15-4 0 16,-7-5 0-16,-8-4 1 16,-18-6 7-16,-12-4 13 0,-11-5 16 15,-7 0-2-15,0 0-3 0,-6 0 16 16,-2 1 18-16,-10-2 10 0,-7 1-18 16,-17-2-29-16,-15-3-18 0,-12-3-11 15,-6-3-7-15,10-4-14 0,13-3-1 16,16 3-7-16,10 2-8 0,9 1-3 15,4 2 0-15,1-1 15 0,2 3 9 16,2 0 7-16,2 0-15 0,5 1-22 16,7 3 38-16,5 2 8 0,6 0 7 15,11 1 4-15,13-3-5 16,12-1-2-16,2-3-1 0,-2-7-1 16,-8-1 0-16,-7-5 0 0,-6-1 2 15,-2-2 13-15,-7-1 13 0,-6 3 0 16,-4 2-9-16,-5-1 0 0,4-1-1 15,-1-5 1-15,1-1-1 0,-4-1-2 16,-3 2-1-16,-4 1-5 0,-2 1-7 16,-3 3-4-16,-2 4-1 0,-5 1-15 15,-3 1-11-15,-4 4-16 0,-3 1-13 16,-3 3 8-16,-3 3 11 0,3 5 26 16,3 3 10-16,4 2 3 0,5 2 11 15,5 1-4-15,4 0 0 0,9 0 0 16,8-2 5-16,12-1-5 0,12-5-10 15,15-7 0-15,4-1-26 0,-3-10-29 16,-6-2-32-16,-7-4-44 0,-1-5-57 16,-15 5-82-16,-5-1-131 0</inkml:trace>
  <inkml:trace contextRef="#ctx0" brushRef="#br0" timeOffset="68836.97">19406 6395 1081 0,'0'0'50'0,"0"0"-50"16,-27 74-7-16,19-18 7 0,4 18 6 15,4 8 7-15,2 0-9 0,8-7-2 16,2-7 0-16,2-2 1 0,3-2-2 16,3-4 2-16,2-6-1 0,1-5-2 15,1-6-10-15,-1-6-42 0,-3-6-39 16,-4-7-48-16,3 2-60 15,-4-10-76-15,-3-3-119 0</inkml:trace>
  <inkml:trace contextRef="#ctx0" brushRef="#br0" timeOffset="69196.376">19672 6492 984 0,'0'0'109'0,"0"0"-109"16,0 0-47-16,0 0 44 16,0 0 3-16,0 0 8 0,0 0-4 15,158 306-3-15,-129-227 6 0,-7-7-7 16,-1 0-5-16,-3-6 2 0,-2-8-8 16,0-10 3-16,-6-7 1 0,-2-14-3 15,-4-7 7-15,-4-8 1 0,0-4 2 16,-3-1 0-16,-2-4 16 0,-3-3 24 15,-5-6 17-15,-5-11-10 0,-9-15-16 16,-8-18-3-16,-6-25 3 0,-1-14 1 16,5-6 6-16,7-1-15 0,11 10-14 15,5 5-9-15,9 6-1 0,5 10-13 16,10 9-11-16,5 6-15 16,8 8-6-16,7 3 0 0,6 6 3 15,5 4-6-15,2 5 3 0,2 8-5 16,-5 8-25-16,-4 5-48 0,-7 6-69 15,-9 2-101-15</inkml:trace>
  <inkml:trace contextRef="#ctx0" brushRef="#br0" timeOffset="69352.581">19647 6849 907 0,'0'0'112'0,"0"0"-94"15,0 0-18-15,0 0 13 0,0 0 32 16,0 0-4-16,0 0-11 0,250-4-30 15,-160-26-2-15,-2-1-74 0,-8 1-64 16,-21 7-94-16,-11 5-135 0</inkml:trace>
  <inkml:trace contextRef="#ctx0" brushRef="#br0" timeOffset="69965.022">21722 6663 761 0,'0'0'78'15,"0"0"-61"-15,0 0 34 0,0 0-17 16,0 0-8-16,0 0-7 0,-275-10-5 15,229 35-13-15,6 6-1 0,3 3 3 16,4 2 10-16,6-1 9 0,6 1-3 16,7-2-4-16,6-7-9 0,5-5-1 15,3-6-3-15,6 0-1 0,6 1 0 16,4 0 1-16,8 1 2 0,6-3 0 16,8-4-1-16,8-5-1 0,5-6 7 15,4-10-1-15,-9-7 0 0,-5-3 0 16,-11 1 2-16,-7 1-4 0,-8 3 2 15,-2-1 5-15,0-6 0 0,-1-2-4 16,2-3-2-16,-6 4-5 0,-5 2-2 16,0 7 0-16,-3 6-8 0,0 6-7 15,-2 2-11-15,-2 7 17 0,-4 7 9 16,0 5 0-16,-2 5 9 0,4 3 7 16,0 1-5-16,4 0-7 0,2-5-4 15,5 0-11-15,4-2-31 0,7-3-19 16,3 0-15-16,5-4-35 15,3-3-64-15,11-4-53 0,-5-3-61 16</inkml:trace>
  <inkml:trace contextRef="#ctx0" brushRef="#br0" timeOffset="70332.694">22041 6611 1094 0,'0'0'42'16,"0"0"-42"-16,0 0 0 0,0 0-27 15,0 0 16-15,-147 51-16 0,122-37 22 16,6 0-15-16,6-1 4 16,3-1 3-16,6-2-8 0,4 0-9 15,8-1-11-15,5-1 22 0,9 0 13 16,11 0 6-16,10 1 0 0,12 0 5 15,5 2 5-15,-5 2 11 0,-9 0 13 16,-13 0-3-16,-7 0-3 0,-9-4-6 16,-4 3 6-16,-3 2-3 0,-3 3 6 15,-4 3-15-15,-6 1 2 0,-14 0 2 16,-17 4 0-16,-13 1-9 0,-18 3-3 16,-8-6-8-16,7-4-2 0,8-9-35 15,11-6-17-15,4-4-18 0,8-1-22 16,8-4-33-16,8-1-26 0,8-6-31 15,6 1-59-15</inkml:trace>
  <inkml:trace contextRef="#ctx0" brushRef="#br0" timeOffset="70697.104">22567 6514 495 0,'0'0'294'0,"0"0"-257"0,0 0-8 16,0 0 7-16,0 0-21 0,0 0-5 16,-217 33-9-16,154-15-1 0,6 1 1 15,9-1-1-15,11-6 0 0,10-1-1 16,10-2-6-16,8-4-3 0,5-2-10 16,4 3-7-16,2 0-32 0,9 0-2 15,10 1 53-15,15-2 7 0,18 2 1 16,20 2 0-16,5 1 4 0,-2 2-3 15,-12 2 0-15,-14 2 6 16,-7 2 20 0,-13-2 18-16,-7-1 6 0,-13-2-4 15,-4-1 1-15,-1 3-1 0,-6 3-2 16,-1 3 1-16,-12 2-3 0,-9-2 0 16,-8 4-17-16,-12-1-16 0,-8 0-10 15,1-5-2-15,10-8-59 0,11-5-48 16,5-6-64-16,9-1-67 0,3-4-159 15</inkml:trace>
  <inkml:trace contextRef="#ctx0" brushRef="#br0" timeOffset="70853.349">22960 6781 1001 0,'0'0'275'0,"0"0"-261"16,0 0 22-16,0 0 24 0,0 0-27 15,0 0-33-15,0 0-19 0,21 129-93 16,-24-118-49-16,-2-1-114 16,0-6-128-16</inkml:trace>
  <inkml:trace contextRef="#ctx0" brushRef="#br0" timeOffset="71009.929">22900 6389 1416 0,'0'0'68'16,"0"0"-68"-16,0 0-8 0,0 0-51 16,0 0-21-16,0 0-144 0,0 0 13 15,0 0-138-15,0 0-136 0</inkml:trace>
  <inkml:trace contextRef="#ctx0" brushRef="#br0" timeOffset="71497.044">23351 6553 694 0,'0'0'253'15,"0"0"-248"-15,0 0-2 0,0 0-1 16,0 0-2-16,0 0-2 0,0 0-2 16,-71-60 2-16,61 59-1 0,1 1 2 15,1 0 0-15,0 8-2 0,-3 6-3 16,3 4 0-16,0 5 6 0,0 1 11 15,5 3 7-15,3-1-3 0,0-2-15 16,11-1 0-16,5-2 0 0,14 2-1 16,14 1 1-16,11 1 0 0,5-1 5 15,-2-4-3-15,-8-4 1 0,-7 1-1 16,-1-2 14-16,-7 5 22 0,-5-2 4 16,-10-1-5-16,-7 0-5 0,-5 1-5 15,0 14 4-15,-8 10-10 0,-11 9 2 16,-14 0 10-16,-7-10-17 0,-12-5-2 15,-5-9-4-15,1-3-10 0,-8 0 0 16,5-9-29-16,5-4-20 0,2-5-26 16,8-6-29-16,9-3-39 0,3-13-60 15,5 2-128-15</inkml:trace>
  <inkml:trace contextRef="#ctx0" brushRef="#br0" timeOffset="71872.165">23596 6425 515 0,'0'0'241'16,"0"0"-218"-16,0 0 2 0,0 0 12 15,0 0 4-15,0 0-3 0,79 143-2 16,-73-93-2-16,-3-3 1 16,-3-5 3-16,0-3-8 0,0-4-7 15,0-2-12-15,2-5-8 0,-2-7-3 16,0-9-2-16,0 1-21 0,0-2 10 15,0-1 1-15,0-2 9 0,0-5 3 16,0-3 12-16,3-8 10 0,0-7-5 16,5-8-9-16,0-12-6 0,3-15-2 15,6-14 6-15,4 0-5 0,-2 8 0 16,3 18-1-16,-6 17-2 0,-2 10 2 16,0 4 5-16,2 1 13 0,5 5 5 15,2 1 1-15,1 10-2 0,0 7-1 16,-2 5-1-16,0 5-9 15,-2 3-8-15,1 5-3 0,-5-2 0 16,0-3-23-16,-1 1-59 0,-2-6-74 16,8 11-86-16,-6-7-75 0,-2-5-132 15</inkml:trace>
  <inkml:trace contextRef="#ctx0" brushRef="#br0" timeOffset="72875.13">24460 6568 1132 0,'0'0'80'16,"0"0"-7"-16,2 4-73 0,-2 3-32 16,3 6 10-16,-1 6 12 0,0 4 10 15,0 5 0-15,0 0 2 0,-2-1-2 16,0-2-8-16,0-6-15 15,0-3-14-15,0-4-1 0,-2-4 15 16,2-4 10-16,0-4 13 0,0-2 18 16,0-9-3-16,0-5-15 0,3-5-15 15,4-12-4-15,4-7 6 0,6-11 2 16,2-5 7-16,3 3 3 0,0 6-5 16,0 13 1-16,-6 8-6 0,1 10 3 15,-4 3 2-15,6 2 6 0,-3 4 9 16,4 3 9-16,-2 5 1 0,-2 8-9 15,-2 7 2-15,-2 6 6 0,-2 2-1 16,-2 4-5-16,1 0-5 0,-2-2-2 16,-1-4-2-16,2-3 1 15,1-5 3-15,-1-5 4 0,2-3-2 16,-1-2 1-16,2-4 6 0,-3 0-2 16,2-4-5-16,-1-4-1 0,-1-3-7 15,0-1-1-15,1-3-3 0,-1-1-10 16,0 3 0-16,-3 1-5 0,4 2 5 15,-1 4 4-15,2 3-3 0,2 3 9 16,1 0 3-16,6 4 10 0,0 2 4 16,3 2 0-16,3 2 1 0,2-3-7 15,3 0-4-15,0-2-1 0,-1-3 2 16,0-2-2-16,-3-2 3 16,-4-3 0-16,-3-4 6 0,-4 0 6 15,-6-2 2-15,0-3-2 0,-4 0-4 16,-2-3-10-16,-3 3-4 0,-1 4-7 15,-4-1-2-15,-3 4-3 0,2 4 0 16,1 2 4-16,-1 2 4 0,1 6 1 16,0 2-1-16,5 3 1 0,0 1 3 15,3 2 1-15,5-2 2 0,5-2 2 16,6 1 3-16,6-3-5 0,2-1 0 16,3-3-3-16,1-3 1 0,1-2 1 15,-2-1 1-15,2-2 0 0,4-6 1 16,-4 0 0-16,-1-1-4 0,1-2 0 15,-7 1-9-15,2-4-27 0,-6-1-39 16,-4 0-39-16,-4-5-43 0,-6-12-75 16,-5 4-72-16</inkml:trace>
  <inkml:trace contextRef="#ctx0" brushRef="#br0" timeOffset="73078.223">25699 5666 1262 0,'0'0'46'0,"14"18"-46"0,-1 9 0 16,10 16 1-16,1 16 10 0,4 5-8 15,-7 2 7-15,1-3-4 0,-4-3-4 16,1 2 2-16,-1-1-3 0,-3-2-1 16,1-4-10-16,-4-6-61 0,1-7-50 15,-4-7-37-15,-4-5-50 0,-1-10-33 16,-3-7-82-16</inkml:trace>
  <inkml:trace contextRef="#ctx0" brushRef="#br0" timeOffset="73218.89">25819 6175 1399 0,'0'0'64'0,"0"0"-55"0,0 0-9 16,0 0-37-16,0 0-56 0,0 0-110 15,0 0-9-15,0 0-256 0</inkml:trace>
  <inkml:trace contextRef="#ctx0" brushRef="#br0" timeOffset="105029.806">10409 7338 567 0,'0'0'165'0,"0"0"-143"0,0 0 145 0,0 0-114 16,0 0-6-16,0 0-14 15,13-9 14-15,-8 9-14 0,0 3-10 16,1 3 10-16,-1 2-3 0,2 6 8 16,2 1-4-16,0 3-8 0,-1 3-6 15,4 2 0-15,-2 3 5 0,2 0 1 16,2 2 3-16,0-1-2 0,2 1-11 15,0-1-6-15,1-1-6 0,0-4-2 16,0-1-2-16,-1-3 0 0,-1-1-5 16,-3-6-15-16,-1-1-21 0,-2-3-37 15,-3-3-39-15,-1-1-47 0,-2-7-70 16,-1-2-67-16,-2-5-101 0</inkml:trace>
  <inkml:trace contextRef="#ctx0" brushRef="#br0" timeOffset="105217.292">10652 7161 916 0,'0'0'199'0,"0"0"-127"16,0 0-31-16,0 0-35 0,0 0 9 16,0 0 3-16,0 0 8 0,-88 249-3 15,61-179-12-15,3-7-4 0,3-8-2 16,1-7-5-16,6-5-22 0,0-4-58 15,3-5-83-15,4-11-142 0,1-6-264 16</inkml:trace>
  <inkml:trace contextRef="#ctx0" brushRef="#br0" timeOffset="106546.65">11473 7231 23 0,'0'0'258'0,"-5"-9"-233"15,3 5 26-15,0-3-11 16,-1 0 77-16,2 0-29 0,-1 0 4 16,0 0 3-16,1 2-43 0,-1-1 46 15,2 3-26-15,-1-1-19 0,-1 3-6 16,2 1-8-16,0 0-22 0,0 1-17 15,1 6-6-15,3 4 6 0,2 3 2 16,2 6-1-16,3-1 0 0,-1 5-1 16,0-1 0-16,2 2 0 0,-1 0 1 15,1 0 0-15,0-2-1 16,0-1 1-16,-1 1-1 0,-1-4 1 16,-2 0-1-16,-2-2 1 0,0-2-1 15,-2-1 0-15,-2-2 0 0,-2 1 1 16,0 1 1-16,-1 0-2 0,-4-2 2 15,-1 1 3-15,1-2 3 0,-1-1-7 16,1 0 1-16,-1-1-1 0,2-2-1 16,-1-1-2-16,1 0-7 0,2-3-12 15,0-1-11-15,0-1-11 0,2-1-11 16,-1 0-15-16,0 0-34 0,0-2-17 16,-1-4-45-16,1 1-99 0</inkml:trace>
  <inkml:trace contextRef="#ctx0" brushRef="#br0" timeOffset="106921.643">11181 7433 232 0,'0'0'265'0,"0"0"-265"16,0 0-8-16,0 0 6 0,155-9 2 15,-113 9 0-15,-7 0 18 0,-12 0 15 16,-2 0 12-16,3 0 15 0,9-2 1 15,9-3 2-15,7-3-15 0,0-2-8 16,-5-1-7-16,-11 0-12 0,-11 2-11 16,-6 1-9-16,-1 1-1 0,0-4-28 15,4-2-22-15,-3-1-24 0,0-4-30 16,-6 1-31-16,-2-11-38 0,-2 5-35 16</inkml:trace>
  <inkml:trace contextRef="#ctx0" brushRef="#br0" timeOffset="107281.65">11789 7011 501 0,'0'0'105'0,"0"0"-27"16,0 0-29-16,0 0-11 0,0 0 15 15,0 0-7-15,0 0-2 0,0 0-12 16,0 0-12-16,-35 169 2 0,35-117 1 16,4 2 4-16,3-1-2 0,1-3-4 15,1-4-7-15,-1 0-8 0,0-5 6 16,0-6-3-16,0-9-2 15,-2-6 1-15,0-1 1 0,2 0-2 16,1 3 1-16,-1-3-3 0,0-2 5 16,-1-6 0-16,1-6-2 0,-2-2 4 15,1-3 5-15,2-4-3 0,1-7-13 16,0-4-1-16,0-4-15 0,2-3-1 16,1-5 5-16,-1 2 0 0,3 0 3 15,-1 1 2-15,2 6 0 0,-2 5-1 16,1 5 7-16,-2 4 6 0,-2 4 9 15,0 4-9-15,-2 4 2 0,0 5 0 16,-2 1-5-16,-1 1 0 0,-3 3 0 16,1-1-1-16,-1 1-2 0,0-1 0 15,1-4-4-15,-1 1-23 0,1-4-39 16,2-2-45-16,3-1-125 0,2-4 40 16,-2-3-123-16</inkml:trace>
  <inkml:trace contextRef="#ctx0" brushRef="#br0" timeOffset="107437.931">12309 7596 674 0,'0'0'119'0,"0"0"-64"0,0 0-6 16,0 0 4-16,0 0-20 0,-9 106-24 16,8-88-8-16,1-3-1 0,1-2-103 15,5-4-65-15,9-4-82 0,-1-3 3 16</inkml:trace>
  <inkml:trace contextRef="#ctx0" brushRef="#br0" timeOffset="107594.182">12536 7339 898 0,'0'0'96'15,"0"0"-32"-15,0 0-64 0,0 0-3 16,0 0 0-16,0 0-32 0,0 0-15 15,0 0-140-15,0 0-36 0,-145-24-7 16,135 30-42-16</inkml:trace>
  <inkml:trace contextRef="#ctx0" brushRef="#br0" timeOffset="107953.557">12681 7498 740 0,'0'0'99'0,"0"0"-37"16,0 0-18-16,0 0-10 0,0 0-16 15,0 0-14-15,0 0-1 0,0 0-3 16,0 0-3-16,-128 55 2 0,122-52-4 16,4-3-1-16,2 1-21 15,6 1 7-15,5 0 16 0,6 0 4 16,6 0 0-16,9 3-1 0,12 3 1 15,3 6-8-15,4 4 7 0,-10 2 1 16,-11-2 13-16,-13-3 20 0,-7-2 2 16,-5 0-4-16,-4 6 14 0,-2 4 19 15,-9 2-2-15,-10 1 38 0,-13 3-40 16,-11 0-21-16,-9-4-14 0,0-4-6 16,11-10-19-16,13-6-7 0,10-5-59 15,4-6-63-15,-1-12-73 0,5 1-99 16,4-2-200-16</inkml:trace>
  <inkml:trace contextRef="#ctx0" brushRef="#br0" timeOffset="108187.95">13153 7220 1024 0,'0'0'190'0,"0"0"-125"15,0 0-39-15,0 0-18 16,0 0-5-16,-21 12 15 0,14-8-14 16,1 1-4-16,-1 0-1 0,3-2-60 15,2 2-63-15,2 3-62 0,0-1-111 16,1 0-180-16</inkml:trace>
  <inkml:trace contextRef="#ctx0" brushRef="#br0" timeOffset="108453.513">13354 7885 1280 0,'0'0'71'16,"0"0"-52"-16,0 0-15 0,0 0-4 15,0 0 0-15,0 0 4 0,0 0 0 16,0 0 14-16,59 203-9 0,-59-168 12 16,-2 7-10-16,-4 4 20 0,-4-4 6 15,-2-9-20-15,-3-12-12 0,0-5 1 16,-7 0 0-16,-10 3-3 0,-14 2-3 16,-14-3-22-16,-7-2-14 0,-2-5-63 15,1-7-73-15,0-3-66 0,16-1-101 16,7 0-110-16</inkml:trace>
  <inkml:trace contextRef="#ctx0" brushRef="#br0" timeOffset="108922.328">10988 7603 864 0,'0'0'222'0,"0"0"-191"16,0 0-13-16,0 0-18 15,0 0-1-15,36-59 1 0,-21 50 20 16,3-2 15-16,0 2-1 0,0 2 1 15,3 2-6-15,2 0-7 0,0 3-12 16,1 0-8-16,0 2 0 0,1 0-2 16,-3 0-12-16,-1 0-18 0,-2 0-14 15,-3 0-20-15,-2-1-26 0,-3-2-31 16,-2-1-32-16,0-3 9 0,-4-7-17 16,-1 2-38-16,-2 0-44 0</inkml:trace>
  <inkml:trace contextRef="#ctx0" brushRef="#br0" timeOffset="109112.539">11270 7249 388 0,'0'0'90'0,"0"0"40"0,0 0-56 15,0 0-46-15,0 0 8 0,0 0 3 16,0 0-5-16,0 0 0 0,-32 97 13 16,31-41-1-16,1 5-1 0,0-3 1 15,4-7-16-15,2-7-3 0,0-3-2 16,0-2-9-16,-1-8-13 0,-2-8-3 15,-2-7-14-15,3-3-58 0,0 2-34 16,1-1-62-16,4 3-24 0,-1-4-60 16,-2-7-39-16</inkml:trace>
  <inkml:trace contextRef="#ctx0" brushRef="#br0" timeOffset="109331.275">11227 7306 506 0,'0'0'122'0,"0"0"-44"16,0 0-6-16,0 0-4 0,0 0 10 16,0 0-25-16,0 0-9 0,-104 171-31 15,80-144-13-15,1-4-6 0,0-4-49 16,0-2-63-16,-2-3-50 0,6-6-66 15,3-3-82-15</inkml:trace>
  <inkml:trace contextRef="#ctx0" brushRef="#br0" timeOffset="109503.144">11063 7402 361 0,'0'0'339'15,"0"0"-300"-15,0 0 95 0,0 0-28 16,0 0-25-16,0 0-14 0,0 0-12 15,0 0-17-15,0 0-12 0,270 210-9 16,-239-186-11-16,-6-3-6 0,6 10-74 16,-8-6-159-16,-6-7-309 0</inkml:trace>
  <inkml:trace contextRef="#ctx0" brushRef="#br0" timeOffset="124350.16">12035 10409 135 0,'0'0'213'16,"0"0"-186"-16,-10 3 19 0,7-1 13 15,2-2 1-15,0 1 1 0,0-1 4 16,1 1-7-16,-1 0-10 0,1-1 10 15,-1 0 0-15,0 0-7 0,1 0-22 16,0 0-11-16,0 0-9 0,0 1-9 16,0-1-3-16,0 0-12 0,0 0-6 15,0 0-3-15,3 0-1 0,2 0 10 16,2-1 12-16,1-2 3 0,2 1-2 16,3 0 2-16,1-3 1 0,2 3 2 15,1-2 4-15,2-1 2 0,4 0 3 16,1-1 1-16,5-1 1 0,8-3-1 15,11-3 2-15,10-5 1 0,4-2-4 16,-1-1 7-16,-4 2 2 0,-5 2-7 16,0 2-5-16,1 0-2 0,2-2-2 15,-3 2 8-15,1 1 2 0,-3 1-4 16,-4 1-7-16,-2 2-3 0,-4 0 4 16,-5 4-5-16,-7 0-2 0,-5 2-16 15,-8 2-19-15,-1 1-21 0,0 1-32 16,0 0-31-16,-2 0-29 0,-4 2-25 15,-4 2-45-15</inkml:trace>
  <inkml:trace contextRef="#ctx0" brushRef="#br0" timeOffset="124996.323">12284 9968 493 0,'0'0'119'16,"0"0"-73"-16,0 0-23 0,0 8-23 16,-4 1-3-16,-1 3 2 0,-5 4 1 15,-2 5 2-15,-3 1-1 0,-2 3 0 16,-2-2 0-16,0 1 2 0,-2-1 0 31,0-1-2-31,1-1 3 0,0-1-3 16,0-2 3-16,3-1-3 0,1-2 1 15,4-2 0-15,0-3 9 0,4-1-2 16,1-2 6-16,2-1 7 0,1 0-4 16,1-3-4-16,0 0 1 0,3-2-2 15,-1 1-3-15,1 1 4 0,0 0-4 16,5 3-2-16,3 3-3 0,3 4-3 16,5 4 2-16,2 0-4 0,6 3 3 15,0-1-2-15,2 0 0 0,1-1 1 16,-3-2 1-16,1-3 0 0,-1-1-3 15,0-3 0-15,-3-2 0 0,0-2 1 16,-3 0-1-16,-2-1 1 0,-3-1 0 16,-4-2 0-16,-3 0 5 0,-2-1 12 15,-1 0 14-15,-2-1-1 0,0-5 8 16,-1-2 0-16,0-3-22 0,0-5-11 16,-1-3-4-16,-3-2 1 0,-1-4 9 15,-1-2 1-15,-2-4-4 0,-4-5-4 16,-2-6-2-16,-2-5-3 15,2 5-1-15,2 12-7 0,6 8-14 16,3 9-5-16,0 1-15 0,1 2-23 16,0 3-51-16,2 10-69 0,0 5-150 15</inkml:trace>
  <inkml:trace contextRef="#ctx0" brushRef="#br0" timeOffset="145822.624">12355 12331 23 0,'0'0'1'0,"0"0"-2"15,0 0-5-15,0 0 3 0,-110 12 0 16,64-4-8-16</inkml:trace>
  <inkml:trace contextRef="#ctx0" brushRef="#br0" timeOffset="180361.167">20006 10617 704 0,'0'0'14'0,"0"0"-11"0,0 0 0 15,0 0-1-15,0 0 2 0,0 0 5 16,0 0-5-16,0 0-1 0,283 41-3 16,-220-30 1-16,-3-2-1 15,-3 2 9-15,6 1-3 0,0 2-6 16,3 2 2-16,2 2-1 0,4 2 2 15,0 2-2-15,3 1 0 0,7 0-1 16,3 1-1-16,1 2 0 0,4-1-3 16,6 2-1-16,3-1-6 0,6 1-3 15,5-2-3-15,3 0-12 0,5-1 7 16,2-1 0-16,5-2 7 0,3-3 5 16,6-3 6-16,-1-5 4 0,5-2 4 15,5-2 4-15,4-5 9 0,3-1-1 16,2 0-5-16,3-4-9 0,1-3-1 15,5-3 4-15,-1-2 1 0,1-1 15 16,0-1-9-16,0-2 13 0,-1 1-1 16,-2-2 8-16,-3-1-4 0,-2 0 12 15,-3-1-4-15,-3 1-12 0,-3 0 6 16,-3-1-9-16,-5 2-6 0,-4-1 5 16,-4 3-13-16,-8 2 1 0,-5 1-2 15,-5 4-6-15,-7 2 5 0,-7 2-5 16,-8 2 3-16,-5 2 0 0,-6 3 9 15,-5 4 3-15,-7 3-7 0,-2 3 4 16,-6 3-7-16,-5 2-2 0,-4 4-2 16,-4 3 1-16,-4 5-2 0,-4 2 2 15,-3 4-2-15,-3 5-4 0,-5 5 1 16,-2 7-1-16,-7 4-4 0,-1 5-5 16,-7 4 0-16,-1 4 1 0,-3 7 4 15,-4 5-1-15,-3 3-2 0,1 3 0 16,-4-1-1-16,4 3 7 0,-1-1 4 15,2-1 1-15,1 4 1 0,1 0 0 16,2-2 1-16,2 2 1 0,0-2 5 16,4 0-1-16,-2 0-1 0,-1 1 4 15,2 0-6-15,1-3 3 16,-1-3-2-16,0-2-2 0,-3-2-3 16,0-3 4-16,1 0-3 0,-3-3 0 15,2-3 1-15,-2-5-1 0,-1-4 0 16,1-6 1-16,-2 0-2 0,-1-3 5 15,0-6-5-15,0-3 1 0,-6-4-1 16,-2-5 0-16,0-6-2 0,-2-7-1 16,1-7-1-16,-2 0 0 0,-5 2 2 15,-6 1-1-15,-6 2 3 0,-8 0 3 16,-10-2 0-16,-10 0 4 0,-5-1 5 16,2-5 10-16,4-2 0 0,3-4 4 15,3 0-1-15,-2-1-1 16,2-1-2-16,1-2-8 0,3 0-7 15,1-1-7-15,4-1 0 0,2 1-22 16,2 1-38-16,-1-1-35 0,2 3-75 16,9-3-125-16,5 2-236 0</inkml:trace>
  <inkml:trace contextRef="#ctx0" brushRef="#br0" timeOffset="181410.529">11878 10961 731 0,'0'0'0'0,"0"0"-138"0,0 0 87 16,0 0-39-16,0 0-155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4E364-1C7F-974A-8AC3-E2EF8DB3D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932A83-8939-0845-99C6-1AC834D55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91FCF-928B-E443-8CA0-AFD46BA54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CFD77-C3DF-6345-889D-3F8E54FFB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07B86-0B3F-9F40-B2B4-62AA4FDB1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80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28C33-AEB3-714C-A699-356EBAF8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DC0423-A65C-564C-B198-EC94D3634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DA7E2-B147-B840-8010-1AECA332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ACC49-4AB6-234C-AF4F-141490CA0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E43FF-CCF7-D443-B658-1F29EAD4E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7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D8D340-5E82-4A45-B3D8-53ADA03724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140019-6BDC-9244-B80B-6D198327A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D0E8-704B-714E-8C80-86DE631B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3009E-C4B4-2A43-832A-096513AC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D0D61-7DCA-8140-B2CD-4F3E88DA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7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D66D4-BF79-7D44-BA8C-FEE7297B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B8A6F-9B5A-9A4E-B95A-3BDBCC245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A05B9-0979-0B4E-8851-06F21232C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EE7B0-25AD-7145-A464-0D996B98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3DE9A-B1EF-D749-92C2-486F744A2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2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924C-ED38-544D-9A08-3323D35DF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0AE79-4059-B44F-8AA3-EE567484E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93EE-9312-BB4C-9AF3-3B6236AC8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F1D7B-26A3-6445-97C6-84ED1F9F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7C3BC-BE0B-F04C-B31E-1E7D429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1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8D435-68F7-5B46-9C22-70C4A77D2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CADA9-53E1-8D45-BA14-F730CDF690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354666-F835-EC4B-B4CB-15BA9957A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BDA52B-0F02-2345-81B2-6182AE6D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9D1165-1F54-DE44-9594-E75A3AF22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941DF-6FD8-264D-97D1-C4D52B20E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43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0634A-1459-D34B-90A3-B5B27633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F4178-198A-9D43-A338-D22BE2B4A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EA36D2-640E-D840-8240-557FB6E2A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3B2E50-2CB4-E149-BF1E-F5225FF6CE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AEF788-BB70-7B46-A155-4B6490BE1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5E2141-1725-ED48-8CE1-BD29DDD22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F1388E-8754-D74B-9ACA-677EF0251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C9343-697C-7A4E-ABFF-DA343410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73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3E5E8-B7A6-F940-B62F-99BEB64AF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CF0694-A5F8-DD43-AF58-045398D6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2A74A1-CE8B-484D-87B7-14B19360D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8D5D42-EB84-3246-B82D-725775171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5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2DDE62-5775-FC43-AC21-1BAB86900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039A72-66E7-2B40-A800-A39FB6E2A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3F1079-67F8-2449-96FD-23D34549E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94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B8C57-9996-D54C-8BCB-CB57E4501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BC480-34B9-F443-AD43-4085C9BF9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782BA-C88E-9C45-9264-9AC0DFDBC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5D83AD-51F2-584F-AF99-7416465B8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E96CE-3C67-5A46-8B89-9E7F044EF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6B6F9-0C90-834B-BD19-B4C26C663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4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429E4-82D9-354A-AF38-6FFC6F86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9A4410-AB13-5A48-BF81-B8946E5709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14B8B-173B-A841-A5A2-A64E2EA3E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0B98A-7AFB-AF42-AEAD-581BE6A2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5D5F5-B6AE-D747-8E42-20FC2C295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A6FDF-BA32-524E-AB83-FADEE135E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A5D127-094F-9049-AC79-94E197E3E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7F1FE-73FF-5B46-B365-E2F107D3B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C0D7F-8F26-BD41-8055-0072D54297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6AAF-9EFA-C64F-BF9B-998C3E58654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C23E9-E083-2649-9C34-A46C84DF78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3B6F0-3A41-3043-B37B-F2D910DF9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6CDF7-A8EA-524A-9941-153183C7C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2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visualgo.net/en/lis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A89B3-39C8-6644-9D55-77C2F8B96F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The Big 5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1B3AA-FE98-1C45-8E49-4164D2F646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39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- Copy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&amp;source)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3A9D17B-029A-426A-9B4A-49E4A951BF80}"/>
                  </a:ext>
                </a:extLst>
              </p14:cNvPr>
              <p14:cNvContentPartPr/>
              <p14:nvPr/>
            </p14:nvContentPartPr>
            <p14:xfrm>
              <a:off x="497520" y="1482840"/>
              <a:ext cx="11509200" cy="43002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3A9D17B-029A-426A-9B4A-49E4A951BF8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8160" y="1473480"/>
                <a:ext cx="11527920" cy="4318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1259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- Copy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&amp;source)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if(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source.string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string_ = new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::string(*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source.string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} else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string_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002B4D0-83E4-4314-8673-EFA721A253AE}"/>
                  </a:ext>
                </a:extLst>
              </p14:cNvPr>
              <p14:cNvContentPartPr/>
              <p14:nvPr/>
            </p14:nvContentPartPr>
            <p14:xfrm>
              <a:off x="2424600" y="2710440"/>
              <a:ext cx="8028000" cy="7182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002B4D0-83E4-4314-8673-EFA721A253A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15240" y="2701080"/>
                <a:ext cx="8046720" cy="73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51951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– Copy Assignment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operator=(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&amp;source)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E8BBDE1-F7B4-4AAC-8E3B-77AD71F77116}"/>
                  </a:ext>
                </a:extLst>
              </p14:cNvPr>
              <p14:cNvContentPartPr/>
              <p14:nvPr/>
            </p14:nvContentPartPr>
            <p14:xfrm>
              <a:off x="995760" y="2126160"/>
              <a:ext cx="2664360" cy="3952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E8BBDE1-F7B4-4AAC-8E3B-77AD71F7711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6400" y="2116800"/>
                <a:ext cx="2683080" cy="41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812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– Copy Assignment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operator=(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&amp;source){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if(this == &amp;source)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return;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delete string_;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string_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if(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source.string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string_ = new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::string(*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source.string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return *this;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B9170B1-367D-46BB-B7A4-15124D8F7C6C}"/>
                  </a:ext>
                </a:extLst>
              </p14:cNvPr>
              <p14:cNvContentPartPr/>
              <p14:nvPr/>
            </p14:nvContentPartPr>
            <p14:xfrm>
              <a:off x="3747240" y="1290240"/>
              <a:ext cx="6414840" cy="38833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B9170B1-367D-46BB-B7A4-15124D8F7C6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37880" y="1280880"/>
                <a:ext cx="6433560" cy="3902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319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0228B-3D8E-E240-98DC-96FE769C5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vs Rule of Five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C093E-D3F1-E141-B5A1-61759F719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r>
              <a:rPr lang="en-US" dirty="0"/>
              <a:t>Rule of five (move semantics new with C++11)</a:t>
            </a:r>
          </a:p>
          <a:p>
            <a:pPr lvl="1"/>
            <a:r>
              <a:rPr lang="en-US" dirty="0"/>
              <a:t>Move Constructor</a:t>
            </a:r>
          </a:p>
          <a:p>
            <a:pPr lvl="1"/>
            <a:r>
              <a:rPr lang="en-US" dirty="0"/>
              <a:t>Move Assignment Operator</a:t>
            </a:r>
          </a:p>
          <a:p>
            <a:pPr lvl="1"/>
            <a:endParaRPr lang="en-US" dirty="0"/>
          </a:p>
          <a:p>
            <a:r>
              <a:rPr lang="en-US" dirty="0" err="1"/>
              <a:t>rvalue</a:t>
            </a:r>
            <a:r>
              <a:rPr lang="en-US" dirty="0"/>
              <a:t> reference &amp;&amp;</a:t>
            </a:r>
          </a:p>
          <a:p>
            <a:pPr lvl="1"/>
            <a:r>
              <a:rPr lang="en-US" dirty="0"/>
              <a:t>Can bind to a temporary (</a:t>
            </a:r>
            <a:r>
              <a:rPr lang="en-US" dirty="0" err="1"/>
              <a:t>rvalue</a:t>
            </a:r>
            <a:r>
              <a:rPr lang="en-US" dirty="0"/>
              <a:t>)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783C572-C93F-47BE-95E1-7920C7A58570}"/>
                  </a:ext>
                </a:extLst>
              </p14:cNvPr>
              <p14:cNvContentPartPr/>
              <p14:nvPr/>
            </p14:nvContentPartPr>
            <p14:xfrm>
              <a:off x="1160640" y="581400"/>
              <a:ext cx="9068400" cy="45280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783C572-C93F-47BE-95E1-7920C7A5857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51280" y="572040"/>
                <a:ext cx="9087120" cy="4546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59020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Five - Move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&amp;&amp; source)</a:t>
            </a:r>
          </a:p>
        </p:txBody>
      </p:sp>
    </p:spTree>
    <p:extLst>
      <p:ext uri="{BB962C8B-B14F-4D97-AF65-F5344CB8AC3E}">
        <p14:creationId xmlns:p14="http://schemas.microsoft.com/office/powerpoint/2010/main" val="3247762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Five - Move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&amp;&amp; source)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string_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source.string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source.string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5D8E060-006D-4A1B-8CF9-79102C914AE5}"/>
                  </a:ext>
                </a:extLst>
              </p14:cNvPr>
              <p14:cNvContentPartPr/>
              <p14:nvPr/>
            </p14:nvContentPartPr>
            <p14:xfrm>
              <a:off x="1492920" y="869760"/>
              <a:ext cx="9527760" cy="28839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5D8E060-006D-4A1B-8CF9-79102C914AE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83560" y="860400"/>
                <a:ext cx="9546480" cy="290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14693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Five – Move Assignment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operator=(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&amp;&amp; source)</a:t>
            </a:r>
          </a:p>
        </p:txBody>
      </p:sp>
    </p:spTree>
    <p:extLst>
      <p:ext uri="{BB962C8B-B14F-4D97-AF65-F5344CB8AC3E}">
        <p14:creationId xmlns:p14="http://schemas.microsoft.com/office/powerpoint/2010/main" val="1676684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Five – Move Assignment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operator=(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&amp;&amp; source)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if(this == &amp;source)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return;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delete string_;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string_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source.string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source.string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return *this;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6035D97-8EBE-4171-B93D-FE7A807DBF38}"/>
                  </a:ext>
                </a:extLst>
              </p14:cNvPr>
              <p14:cNvContentPartPr/>
              <p14:nvPr/>
            </p14:nvContentPartPr>
            <p14:xfrm>
              <a:off x="6280200" y="3448440"/>
              <a:ext cx="2351160" cy="14079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6035D97-8EBE-4171-B93D-FE7A807DBF3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70840" y="3439080"/>
                <a:ext cx="2369880" cy="142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8275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28AE3-4290-9F41-BA25-C9CBE6BEF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A7545-85FD-2F45-8056-EF7927526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FD356AF-AF27-4AEA-9CB3-DDF1A36D7F66}"/>
                  </a:ext>
                </a:extLst>
              </p14:cNvPr>
              <p14:cNvContentPartPr/>
              <p14:nvPr/>
            </p14:nvContentPartPr>
            <p14:xfrm>
              <a:off x="115920" y="170640"/>
              <a:ext cx="9081360" cy="40744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FD356AF-AF27-4AEA-9CB3-DDF1A36D7F6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560" y="161280"/>
                <a:ext cx="9100080" cy="409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3666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F65E5-2B87-A24B-A10A-38D31DB39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– No Internal "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dirty="0"/>
              <a:t>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0C31D-82C4-FB40-8EE8-5651532EC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 variables</a:t>
            </a:r>
          </a:p>
          <a:p>
            <a:endParaRPr lang="en-US" dirty="0"/>
          </a:p>
          <a:p>
            <a:r>
              <a:rPr lang="en-US" dirty="0"/>
              <a:t>Methods</a:t>
            </a:r>
          </a:p>
          <a:p>
            <a:endParaRPr lang="en-US" dirty="0"/>
          </a:p>
          <a:p>
            <a:r>
              <a:rPr lang="en-US" dirty="0"/>
              <a:t>Constructor</a:t>
            </a:r>
          </a:p>
          <a:p>
            <a:endParaRPr lang="en-US" dirty="0"/>
          </a:p>
          <a:p>
            <a:r>
              <a:rPr lang="en-US" dirty="0"/>
              <a:t>Rule of Zero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1BC1A88-1DFC-4143-BC2A-2A497EB93051}"/>
                  </a:ext>
                </a:extLst>
              </p14:cNvPr>
              <p14:cNvContentPartPr/>
              <p14:nvPr/>
            </p14:nvContentPartPr>
            <p14:xfrm>
              <a:off x="7479720" y="684360"/>
              <a:ext cx="3222360" cy="947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1BC1A88-1DFC-4143-BC2A-2A497EB930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70360" y="675000"/>
                <a:ext cx="3241080" cy="96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666252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D1B49-B46A-E04C-B2F1-DCFFF26B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 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532CF-B9BE-AE45-A86B-A44C1B51C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Data data_;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next_;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(Data d) : data_(d), next_(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{};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LinkedList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D613786-D8CB-4BEC-AA68-1FEF5C3EE2D5}"/>
                  </a:ext>
                </a:extLst>
              </p14:cNvPr>
              <p14:cNvContentPartPr/>
              <p14:nvPr/>
            </p14:nvContentPartPr>
            <p14:xfrm>
              <a:off x="3222720" y="110160"/>
              <a:ext cx="8077680" cy="59882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D613786-D8CB-4BEC-AA68-1FEF5C3EE2D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13360" y="100800"/>
                <a:ext cx="8096400" cy="6006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69406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97820-F20B-EA4B-868C-2B5F83B45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at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BB3EF-8BD6-014E-96E6-579A46830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InsertHead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(Data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-&gt;next_ = 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head_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AD0A602-28CA-4F87-9396-1A82541C0207}"/>
                  </a:ext>
                </a:extLst>
              </p14:cNvPr>
              <p14:cNvContentPartPr/>
              <p14:nvPr/>
            </p14:nvContentPartPr>
            <p14:xfrm>
              <a:off x="1579680" y="127800"/>
              <a:ext cx="10613160" cy="51242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AD0A602-28CA-4F87-9396-1A82541C020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70320" y="118440"/>
                <a:ext cx="10631880" cy="514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562661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83DC2-8CA4-5A41-ADC6-0D9710B44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Remove 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4A673-81F1-4248-8301-CBD5B5D17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RemoveHead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if(!head_) { return; 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tmp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head_ = head_-&gt;next_;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delete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tmp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B44E61A-8628-47BE-810D-6E862B1F255D}"/>
                  </a:ext>
                </a:extLst>
              </p14:cNvPr>
              <p14:cNvContentPartPr/>
              <p14:nvPr/>
            </p14:nvContentPartPr>
            <p14:xfrm>
              <a:off x="1422360" y="154080"/>
              <a:ext cx="9509040" cy="36345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B44E61A-8628-47BE-810D-6E862B1F255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13000" y="144720"/>
                <a:ext cx="9527760" cy="3653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17655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52175-B3A5-D245-BBE7-D446DD556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Remove 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1F58A-14A6-9A45-82C0-29A8F07A0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RemoveTail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if(!head_) { return; 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if(head_-&gt;next_ ==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{ delete head_; head_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 return;}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remove_next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while(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remove_next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-&gt;next_ &amp;&amp;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remove_next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-&gt;next_-&gt;next_)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remove_next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remove_next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-&gt;next_;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delete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remove_next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-&gt;next_;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remove_next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51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97598-6F69-C244-AD21-FD5BC41C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VisuAlgo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4E5C6-4B50-9D43-BE2F-984EAF657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https://visualgo.net/en/list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321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hard was week 9 Sudoku code review assignment?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Easy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Moderate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Challenging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Unreasonable</a:t>
            </a:r>
          </a:p>
        </p:txBody>
      </p:sp>
    </p:spTree>
    <p:extLst>
      <p:ext uri="{BB962C8B-B14F-4D97-AF65-F5344CB8AC3E}">
        <p14:creationId xmlns:p14="http://schemas.microsoft.com/office/powerpoint/2010/main" val="3646683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did week 9 Sudoku assignment take?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Less than 3 hours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3 to 6 hours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6 to 9 hours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9 to 12 hours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dirty="0"/>
              <a:t>More than 12 hours</a:t>
            </a:r>
          </a:p>
        </p:txBody>
      </p:sp>
    </p:spTree>
    <p:extLst>
      <p:ext uri="{BB962C8B-B14F-4D97-AF65-F5344CB8AC3E}">
        <p14:creationId xmlns:p14="http://schemas.microsoft.com/office/powerpoint/2010/main" val="3403636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E7C3-575D-214B-9353-5D7E96C5B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</a:t>
            </a:r>
            <a:r>
              <a:rPr lang="en-US" dirty="0" err="1"/>
              <a:t>StringHolder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13D83-0FE8-274F-A2C2-C256E2F09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::string *string_;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: string_(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{};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char 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initial_string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char*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c_str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noexcept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void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ChangeString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char 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input_string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A5C0216-229A-42F7-9D4C-FC6A57EBCA1B}"/>
                  </a:ext>
                </a:extLst>
              </p14:cNvPr>
              <p14:cNvContentPartPr/>
              <p14:nvPr/>
            </p14:nvContentPartPr>
            <p14:xfrm>
              <a:off x="4348080" y="782280"/>
              <a:ext cx="7503840" cy="51598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A5C0216-229A-42F7-9D4C-FC6A57EBCA1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38720" y="772920"/>
                <a:ext cx="7522560" cy="5178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44838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A00C4-24A5-454B-8CF3-8C58FA250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– Containers Use "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dirty="0"/>
              <a:t>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7E9A3-8315-8A4C-8EF8-312F0A388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Rule of Zero won't work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Deep vs Shallow Copy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93EF5D6-F541-48D9-A814-1D1C834AD59F}"/>
                  </a:ext>
                </a:extLst>
              </p14:cNvPr>
              <p14:cNvContentPartPr/>
              <p14:nvPr/>
            </p14:nvContentPartPr>
            <p14:xfrm>
              <a:off x="2456640" y="3618000"/>
              <a:ext cx="8708400" cy="19238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93EF5D6-F541-48D9-A814-1D1C834AD59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47280" y="3608640"/>
                <a:ext cx="8727120" cy="1942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77245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0CBC3-E695-C94D-8534-1CA4AECE1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FF68F-DCCD-FD4D-B2A6-2F687838B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Destructor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  <a:p>
            <a:pPr>
              <a:lnSpc>
                <a:spcPct val="100000"/>
              </a:lnSpc>
            </a:pPr>
            <a:r>
              <a:rPr lang="en-US" sz="3200" dirty="0"/>
              <a:t>Copy Constructor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  <a:p>
            <a:pPr>
              <a:lnSpc>
                <a:spcPct val="100000"/>
              </a:lnSpc>
            </a:pPr>
            <a:r>
              <a:rPr lang="en-US" sz="3200" dirty="0"/>
              <a:t>Copy Assignment Operator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82726F8-E2BF-4A46-99FD-D722D62A3402}"/>
                  </a:ext>
                </a:extLst>
              </p14:cNvPr>
              <p14:cNvContentPartPr/>
              <p14:nvPr/>
            </p14:nvContentPartPr>
            <p14:xfrm>
              <a:off x="3307680" y="2224440"/>
              <a:ext cx="5771160" cy="31759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82726F8-E2BF-4A46-99FD-D722D62A34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98320" y="2215080"/>
                <a:ext cx="5789880" cy="319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56114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- Destructor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~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01075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9F08-7C4A-0B4C-A520-71C956BE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 - Destructor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39AB-00F0-E04D-AB52-4B598827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~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StringHolder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delete string_;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D175559-7A81-41E2-9821-9E12BC5C5E9E}"/>
                  </a:ext>
                </a:extLst>
              </p14:cNvPr>
              <p14:cNvContentPartPr/>
              <p14:nvPr/>
            </p14:nvContentPartPr>
            <p14:xfrm>
              <a:off x="4966920" y="1236600"/>
              <a:ext cx="6276240" cy="1118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D175559-7A81-41E2-9821-9E12BC5C5E9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57560" y="1227240"/>
                <a:ext cx="6294960" cy="1137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24064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298</Words>
  <Application>Microsoft Office PowerPoint</Application>
  <PresentationFormat>Widescreen</PresentationFormat>
  <Paragraphs>142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Consolas</vt:lpstr>
      <vt:lpstr>Office Theme</vt:lpstr>
      <vt:lpstr> The Big 5 and Lists</vt:lpstr>
      <vt:lpstr>Classes – No Internal "new"</vt:lpstr>
      <vt:lpstr>How hard was week 9 Sudoku code review assignment?</vt:lpstr>
      <vt:lpstr>How long did week 9 Sudoku assignment take?</vt:lpstr>
      <vt:lpstr>Case Study: StringHolder</vt:lpstr>
      <vt:lpstr>Classes – Containers Use "new"</vt:lpstr>
      <vt:lpstr>Rule of Three</vt:lpstr>
      <vt:lpstr>Rule of Three - Destructor</vt:lpstr>
      <vt:lpstr>Rule of Three - Destructor</vt:lpstr>
      <vt:lpstr>Rule of Three - Copy Constructor</vt:lpstr>
      <vt:lpstr>Rule of Three - Copy Constructor</vt:lpstr>
      <vt:lpstr>Rule of Three – Copy Assignment Operator</vt:lpstr>
      <vt:lpstr>Rule of Three – Copy Assignment Operator</vt:lpstr>
      <vt:lpstr>Rule of Three vs Rule of Five</vt:lpstr>
      <vt:lpstr>Rule of Five - Move Constructor</vt:lpstr>
      <vt:lpstr>Rule of Five - Move Constructor</vt:lpstr>
      <vt:lpstr>Rule of Five – Move Assignment Operator</vt:lpstr>
      <vt:lpstr>Rule of Five – Move Assignment Operator</vt:lpstr>
      <vt:lpstr>Linked Lists</vt:lpstr>
      <vt:lpstr>Linked List Data Structures</vt:lpstr>
      <vt:lpstr>Insert at start</vt:lpstr>
      <vt:lpstr>Remove Head</vt:lpstr>
      <vt:lpstr>Remove Tail</vt:lpstr>
      <vt:lpstr>VisuAlgo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Evans, Graham Carl</dc:creator>
  <cp:lastModifiedBy>Evans, Graham Carl</cp:lastModifiedBy>
  <cp:revision>14</cp:revision>
  <dcterms:created xsi:type="dcterms:W3CDTF">2018-10-16T18:02:34Z</dcterms:created>
  <dcterms:modified xsi:type="dcterms:W3CDTF">2018-10-23T20:22:23Z</dcterms:modified>
</cp:coreProperties>
</file>