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70" r:id="rId3"/>
    <p:sldId id="269" r:id="rId4"/>
    <p:sldId id="279" r:id="rId5"/>
    <p:sldId id="271" r:id="rId6"/>
    <p:sldId id="267" r:id="rId7"/>
    <p:sldId id="268" r:id="rId8"/>
    <p:sldId id="275" r:id="rId9"/>
    <p:sldId id="277" r:id="rId10"/>
    <p:sldId id="278" r:id="rId11"/>
    <p:sldId id="258" r:id="rId12"/>
    <p:sldId id="262" r:id="rId13"/>
    <p:sldId id="259" r:id="rId14"/>
    <p:sldId id="264" r:id="rId15"/>
    <p:sldId id="261" r:id="rId16"/>
    <p:sldId id="263" r:id="rId17"/>
    <p:sldId id="260" r:id="rId18"/>
    <p:sldId id="265" r:id="rId19"/>
    <p:sldId id="26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96"/>
  </p:normalViewPr>
  <p:slideViewPr>
    <p:cSldViewPr snapToGrid="0" snapToObjects="1">
      <p:cViewPr varScale="1">
        <p:scale>
          <a:sx n="99" d="100"/>
          <a:sy n="99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4E364-1C7F-974A-8AC3-E2EF8DB3D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932A83-8939-0845-99C6-1AC834D555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91FCF-928B-E443-8CA0-AFD46BA54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CFD77-C3DF-6345-889D-3F8E54FFB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07B86-0B3F-9F40-B2B4-62AA4FDB1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80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28C33-AEB3-714C-A699-356EBAF8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DC0423-A65C-564C-B198-EC94D3634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DA7E2-B147-B840-8010-1AECA332D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ACC49-4AB6-234C-AF4F-141490CA0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E43FF-CCF7-D443-B658-1F29EAD4E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27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D8D340-5E82-4A45-B3D8-53ADA03724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140019-6BDC-9244-B80B-6D198327A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D0E8-704B-714E-8C80-86DE631BE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3009E-C4B4-2A43-832A-096513AC9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D0D61-7DCA-8140-B2CD-4F3E88DA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7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D66D4-BF79-7D44-BA8C-FEE7297B0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B8A6F-9B5A-9A4E-B95A-3BDBCC245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A05B9-0979-0B4E-8851-06F21232C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EE7B0-25AD-7145-A464-0D996B98B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3DE9A-B1EF-D749-92C2-486F744A2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23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5924C-ED38-544D-9A08-3323D35DF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0AE79-4059-B44F-8AA3-EE567484E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093EE-9312-BB4C-9AF3-3B6236AC8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F1D7B-26A3-6445-97C6-84ED1F9F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7C3BC-BE0B-F04C-B31E-1E7D4299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1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8D435-68F7-5B46-9C22-70C4A77D2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CADA9-53E1-8D45-BA14-F730CDF690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354666-F835-EC4B-B4CB-15BA9957A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BDA52B-0F02-2345-81B2-6182AE6D9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9D1165-1F54-DE44-9594-E75A3AF22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941DF-6FD8-264D-97D1-C4D52B20E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43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0634A-1459-D34B-90A3-B5B276332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F4178-198A-9D43-A338-D22BE2B4A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EA36D2-640E-D840-8240-557FB6E2A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3B2E50-2CB4-E149-BF1E-F5225FF6CE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AEF788-BB70-7B46-A155-4B6490BE1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5E2141-1725-ED48-8CE1-BD29DDD22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F1388E-8754-D74B-9ACA-677EF0251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FC9343-697C-7A4E-ABFF-DA3434108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73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3E5E8-B7A6-F940-B62F-99BEB64AF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CF0694-A5F8-DD43-AF58-045398D66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2A74A1-CE8B-484D-87B7-14B19360D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8D5D42-EB84-3246-B82D-725775171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5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2DDE62-5775-FC43-AC21-1BAB86900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039A72-66E7-2B40-A800-A39FB6E2A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3F1079-67F8-2449-96FD-23D34549E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944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B8C57-9996-D54C-8BCB-CB57E4501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BC480-34B9-F443-AD43-4085C9BF9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782BA-C88E-9C45-9264-9AC0DFDBC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5D83AD-51F2-584F-AF99-7416465B8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3E96CE-3C67-5A46-8B89-9E7F044EF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6B6F9-0C90-834B-BD19-B4C26C663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48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429E4-82D9-354A-AF38-6FFC6F86F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9A4410-AB13-5A48-BF81-B8946E5709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14B8B-173B-A841-A5A2-A64E2EA3E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0B98A-7AFB-AF42-AEAD-581BE6A24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5D5F5-B6AE-D747-8E42-20FC2C295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EA6FDF-BA32-524E-AB83-FADEE135E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8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A5D127-094F-9049-AC79-94E197E3E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7F1FE-73FF-5B46-B365-E2F107D3B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C0D7F-8F26-BD41-8055-0072D54297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86AAF-9EFA-C64F-BF9B-998C3E58654E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C23E9-E083-2649-9C34-A46C84DF78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3B6F0-3A41-3043-B37B-F2D910DF9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2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A89B3-39C8-6644-9D55-77C2F8B96F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Passing </a:t>
            </a:r>
            <a:r>
              <a:rPr lang="en-US"/>
              <a:t>Arguments and </a:t>
            </a:r>
            <a:br>
              <a:rPr lang="en-US"/>
            </a:br>
            <a:r>
              <a:rPr lang="en-US"/>
              <a:t>The </a:t>
            </a:r>
            <a:r>
              <a:rPr lang="en-US" dirty="0"/>
              <a:t>Big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C1B3AA-FE98-1C45-8E49-4164D2F646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39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91F85-52F8-B447-9F64-940789CB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5802B-FE28-6D4B-AEF1-EB05E9DCA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Fast – always fast since only copying an address</a:t>
            </a:r>
          </a:p>
          <a:p>
            <a:pPr lvl="1"/>
            <a:endParaRPr lang="en-US" dirty="0"/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Unsafe – returning a reference to a stack variable will no longer be valid after the return</a:t>
            </a:r>
          </a:p>
          <a:p>
            <a:pPr lvl="1"/>
            <a:endParaRPr lang="en-US" dirty="0"/>
          </a:p>
          <a:p>
            <a:r>
              <a:rPr lang="en-US" dirty="0"/>
              <a:t>Use</a:t>
            </a:r>
          </a:p>
          <a:p>
            <a:pPr lvl="1"/>
            <a:r>
              <a:rPr lang="en-US" dirty="0"/>
              <a:t>Returning values from outside the function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3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F65E5-2B87-A24B-A10A-38D31DB39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– No Internal "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dirty="0"/>
              <a:t>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0C31D-82C4-FB40-8EE8-5651532EC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 variables</a:t>
            </a:r>
          </a:p>
          <a:p>
            <a:endParaRPr lang="en-US" dirty="0"/>
          </a:p>
          <a:p>
            <a:r>
              <a:rPr lang="en-US" dirty="0"/>
              <a:t>Methods</a:t>
            </a:r>
          </a:p>
          <a:p>
            <a:endParaRPr lang="en-US" dirty="0"/>
          </a:p>
          <a:p>
            <a:r>
              <a:rPr lang="en-US" dirty="0"/>
              <a:t>Constructor</a:t>
            </a:r>
          </a:p>
          <a:p>
            <a:endParaRPr lang="en-US" dirty="0"/>
          </a:p>
          <a:p>
            <a:r>
              <a:rPr lang="en-US" dirty="0"/>
              <a:t>Rule of Zero</a:t>
            </a:r>
          </a:p>
        </p:txBody>
      </p:sp>
    </p:spTree>
    <p:extLst>
      <p:ext uri="{BB962C8B-B14F-4D97-AF65-F5344CB8AC3E}">
        <p14:creationId xmlns:p14="http://schemas.microsoft.com/office/powerpoint/2010/main" val="966625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E7C3-575D-214B-9353-5D7E96C5B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</a:t>
            </a:r>
            <a:r>
              <a:rPr lang="en-US" dirty="0" err="1"/>
              <a:t>StringHolder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13D83-0FE8-274F-A2C2-C256E2F09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::string *string_;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: string_(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{};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char *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initial_string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char*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c_str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noexcept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void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ChangeString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char *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input_string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838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A00C4-24A5-454B-8CF3-8C58FA250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– Containers Use "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dirty="0"/>
              <a:t>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7E9A3-8315-8A4C-8EF8-312F0A388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Rule of Zero won't work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Deep vs Shallow Copy</a:t>
            </a:r>
          </a:p>
        </p:txBody>
      </p:sp>
    </p:spTree>
    <p:extLst>
      <p:ext uri="{BB962C8B-B14F-4D97-AF65-F5344CB8AC3E}">
        <p14:creationId xmlns:p14="http://schemas.microsoft.com/office/powerpoint/2010/main" val="1277245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– Copy Assignment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 operator=(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&amp;source)</a:t>
            </a:r>
          </a:p>
        </p:txBody>
      </p:sp>
    </p:spTree>
    <p:extLst>
      <p:ext uri="{BB962C8B-B14F-4D97-AF65-F5344CB8AC3E}">
        <p14:creationId xmlns:p14="http://schemas.microsoft.com/office/powerpoint/2010/main" val="1938124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- Copy Constructor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&amp;source)</a:t>
            </a:r>
          </a:p>
        </p:txBody>
      </p:sp>
    </p:spTree>
    <p:extLst>
      <p:ext uri="{BB962C8B-B14F-4D97-AF65-F5344CB8AC3E}">
        <p14:creationId xmlns:p14="http://schemas.microsoft.com/office/powerpoint/2010/main" val="751259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- Destructor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~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40107514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0228B-3D8E-E240-98DC-96FE769C5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vs Rule of Five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C093E-D3F1-E141-B5A1-61759F719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r>
              <a:rPr lang="en-US" dirty="0"/>
              <a:t>Rule of five (move semantics new with C++11)</a:t>
            </a:r>
          </a:p>
          <a:p>
            <a:pPr lvl="1"/>
            <a:r>
              <a:rPr lang="en-US" dirty="0"/>
              <a:t>Move Constructor</a:t>
            </a:r>
          </a:p>
          <a:p>
            <a:pPr lvl="1"/>
            <a:r>
              <a:rPr lang="en-US" dirty="0"/>
              <a:t>Move Assignment Operator</a:t>
            </a:r>
          </a:p>
          <a:p>
            <a:pPr lvl="1"/>
            <a:endParaRPr lang="en-US" dirty="0"/>
          </a:p>
          <a:p>
            <a:r>
              <a:rPr lang="en-US" dirty="0" err="1"/>
              <a:t>rvalue</a:t>
            </a:r>
            <a:r>
              <a:rPr lang="en-US" dirty="0"/>
              <a:t> reference &amp;&amp;</a:t>
            </a:r>
          </a:p>
          <a:p>
            <a:pPr lvl="1"/>
            <a:r>
              <a:rPr lang="en-US" dirty="0"/>
              <a:t>Can bind to a temporary (</a:t>
            </a:r>
            <a:r>
              <a:rPr lang="en-US" dirty="0" err="1"/>
              <a:t>rvalue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259020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- Move Constructor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&amp;&amp; source)</a:t>
            </a:r>
          </a:p>
        </p:txBody>
      </p:sp>
    </p:spTree>
    <p:extLst>
      <p:ext uri="{BB962C8B-B14F-4D97-AF65-F5344CB8AC3E}">
        <p14:creationId xmlns:p14="http://schemas.microsoft.com/office/powerpoint/2010/main" val="3247762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– Move Assignment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 operator=(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&amp;&amp; source)</a:t>
            </a:r>
          </a:p>
        </p:txBody>
      </p:sp>
    </p:spTree>
    <p:extLst>
      <p:ext uri="{BB962C8B-B14F-4D97-AF65-F5344CB8AC3E}">
        <p14:creationId xmlns:p14="http://schemas.microsoft.com/office/powerpoint/2010/main" val="1676684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91F85-52F8-B447-9F64-940789CB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Arguments by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5802B-FE28-6D4B-AEF1-EB05E9DCA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Pass to the function a copy of a variable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Safe – the variable will not be changed in the calling context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Slow – copying can be slow to copy a large objects as a variable</a:t>
            </a:r>
          </a:p>
          <a:p>
            <a:pPr lvl="1"/>
            <a:endParaRPr lang="en-US" dirty="0"/>
          </a:p>
          <a:p>
            <a:r>
              <a:rPr lang="en-US" dirty="0"/>
              <a:t>Arrays</a:t>
            </a:r>
          </a:p>
          <a:p>
            <a:pPr lvl="1"/>
            <a:r>
              <a:rPr lang="en-US" dirty="0"/>
              <a:t>Not passed by value</a:t>
            </a:r>
          </a:p>
        </p:txBody>
      </p:sp>
    </p:spTree>
    <p:extLst>
      <p:ext uri="{BB962C8B-B14F-4D97-AF65-F5344CB8AC3E}">
        <p14:creationId xmlns:p14="http://schemas.microsoft.com/office/powerpoint/2010/main" val="3812388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1EA0F-3B66-4B4A-8C97-0D3DEC1BD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Arguments by Pointer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DB643-4204-0040-B8BC-C9C14AAD6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Pass to the function a copy of  the address of a variable</a:t>
            </a:r>
          </a:p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Flexible – can change the value of the object</a:t>
            </a:r>
          </a:p>
          <a:p>
            <a:pPr lvl="1"/>
            <a:r>
              <a:rPr lang="en-US" dirty="0"/>
              <a:t>Fast – only need to copy a pointer not the whole object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Unsafe – can change the value of the variable in the calling function</a:t>
            </a:r>
          </a:p>
          <a:p>
            <a:pPr lvl="1"/>
            <a:r>
              <a:rPr lang="en-US" dirty="0"/>
              <a:t>Complex – the variable is a pointer rather then and needs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dirty="0"/>
              <a:t> or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dirty="0"/>
              <a:t> to access</a:t>
            </a:r>
          </a:p>
          <a:p>
            <a:pPr lvl="1"/>
            <a:endParaRPr lang="en-US" dirty="0"/>
          </a:p>
          <a:p>
            <a:r>
              <a:rPr lang="en-US" dirty="0"/>
              <a:t>Arrays</a:t>
            </a:r>
          </a:p>
          <a:p>
            <a:pPr lvl="1"/>
            <a:r>
              <a:rPr lang="en-US" dirty="0"/>
              <a:t>Always passed as a pointer since the name of an array is a pointer</a:t>
            </a:r>
          </a:p>
        </p:txBody>
      </p:sp>
    </p:spTree>
    <p:extLst>
      <p:ext uri="{BB962C8B-B14F-4D97-AF65-F5344CB8AC3E}">
        <p14:creationId xmlns:p14="http://schemas.microsoft.com/office/powerpoint/2010/main" val="1656417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75951-5494-3B48-9EB8-FA8A93264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4EECA-21EE-5B4B-9BC4-6F5D6BF7A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Not pointers</a:t>
            </a:r>
          </a:p>
          <a:p>
            <a:pPr lvl="1"/>
            <a:r>
              <a:rPr lang="en-US" dirty="0"/>
              <a:t>Can not be null or uninitialized</a:t>
            </a:r>
          </a:p>
          <a:p>
            <a:endParaRPr lang="en-US" dirty="0"/>
          </a:p>
          <a:p>
            <a:r>
              <a:rPr lang="en-US" dirty="0"/>
              <a:t>C++ Reference Variables</a:t>
            </a:r>
          </a:p>
          <a:p>
            <a:pPr lvl="1"/>
            <a:r>
              <a:rPr lang="en-US" dirty="0"/>
              <a:t>Declare like pointers but use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  <a:r>
              <a:rPr lang="en-US" dirty="0"/>
              <a:t> rather then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  <a:p>
            <a:pPr lvl="1"/>
            <a:r>
              <a:rPr lang="en-US" dirty="0"/>
              <a:t>They "refer" to another variable, but act like a variable</a:t>
            </a:r>
          </a:p>
          <a:p>
            <a:pPr lvl="1"/>
            <a:r>
              <a:rPr lang="en-US" dirty="0"/>
              <a:t>Must be initialized when created so can never be null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my_int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7;</a:t>
            </a:r>
          </a:p>
          <a:p>
            <a:pPr marL="457200" lvl="1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my_ref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my_int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457200" lvl="1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my_ref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8;</a:t>
            </a:r>
          </a:p>
          <a:p>
            <a:pPr marL="457200" lvl="1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my_int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69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1EA0F-3B66-4B4A-8C97-0D3DEC1BD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Arguments by 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DB643-4204-0040-B8BC-C9C14AAD6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Pass to the function a reference to a variable</a:t>
            </a:r>
          </a:p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Flexible – can change the value of the object</a:t>
            </a:r>
          </a:p>
          <a:p>
            <a:pPr lvl="1"/>
            <a:r>
              <a:rPr lang="en-US" dirty="0"/>
              <a:t>Fast – only need to copy an address not the whole object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Unsafe – can change the value of the variable in the calling function</a:t>
            </a:r>
          </a:p>
          <a:p>
            <a:pPr lvl="1"/>
            <a:r>
              <a:rPr lang="en-US" dirty="0"/>
              <a:t>Confusing – can not tell the difference at the call site</a:t>
            </a:r>
          </a:p>
          <a:p>
            <a:pPr lvl="1"/>
            <a:endParaRPr lang="en-US" dirty="0"/>
          </a:p>
          <a:p>
            <a:r>
              <a:rPr lang="en-US" dirty="0" err="1"/>
              <a:t>Const</a:t>
            </a:r>
            <a:r>
              <a:rPr lang="en-US" dirty="0"/>
              <a:t> Ref</a:t>
            </a:r>
          </a:p>
          <a:p>
            <a:pPr lvl="1"/>
            <a:r>
              <a:rPr lang="en-US" dirty="0"/>
              <a:t>Safe like value but fast like a pointer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483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hard was week 8 code review assignment?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Easy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Moderate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Challenging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Unreasonable</a:t>
            </a:r>
          </a:p>
        </p:txBody>
      </p:sp>
    </p:spTree>
    <p:extLst>
      <p:ext uri="{BB962C8B-B14F-4D97-AF65-F5344CB8AC3E}">
        <p14:creationId xmlns:p14="http://schemas.microsoft.com/office/powerpoint/2010/main" val="364668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long did week 8 assignment take?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dirty="0"/>
              <a:t>Less than 3 hours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dirty="0"/>
              <a:t>3 to 6 hours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dirty="0"/>
              <a:t>6 to 9 hours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dirty="0"/>
              <a:t>9 to 12 hours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dirty="0"/>
              <a:t>More than 12 hours</a:t>
            </a:r>
          </a:p>
        </p:txBody>
      </p:sp>
    </p:spTree>
    <p:extLst>
      <p:ext uri="{BB962C8B-B14F-4D97-AF65-F5344CB8AC3E}">
        <p14:creationId xmlns:p14="http://schemas.microsoft.com/office/powerpoint/2010/main" val="3403636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91F85-52F8-B447-9F64-940789CB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5802B-FE28-6D4B-AEF1-EB05E9DCA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Safe – Will always work correctly</a:t>
            </a:r>
          </a:p>
          <a:p>
            <a:pPr lvl="1"/>
            <a:endParaRPr lang="en-US" dirty="0"/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Slow – If a large object must be copied it could be slow</a:t>
            </a:r>
          </a:p>
          <a:p>
            <a:pPr lvl="2"/>
            <a:r>
              <a:rPr lang="en-US" dirty="0"/>
              <a:t>With C++11 usually avoided more so with C++14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578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91F85-52F8-B447-9F64-940789CB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Pointers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5802B-FE28-6D4B-AEF1-EB05E9DCA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Allocations – Allows returning of heap allocated objects</a:t>
            </a:r>
          </a:p>
          <a:p>
            <a:pPr lvl="1"/>
            <a:endParaRPr lang="en-US" dirty="0"/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Unsafe – returning  a stack address no longer be valid after the return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049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553</Words>
  <Application>Microsoft Macintosh PowerPoint</Application>
  <PresentationFormat>Widescreen</PresentationFormat>
  <Paragraphs>127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Consolas</vt:lpstr>
      <vt:lpstr>Office Theme</vt:lpstr>
      <vt:lpstr>Passing Arguments and  The Big 5</vt:lpstr>
      <vt:lpstr>Passing Arguments by Value</vt:lpstr>
      <vt:lpstr>Passing Arguments by Pointer</vt:lpstr>
      <vt:lpstr>Reference Variables</vt:lpstr>
      <vt:lpstr>Passing Arguments by Reference</vt:lpstr>
      <vt:lpstr>How hard was week 8 code review assignment?</vt:lpstr>
      <vt:lpstr>How long did week 8 assignment take?</vt:lpstr>
      <vt:lpstr>Return Values</vt:lpstr>
      <vt:lpstr>Return Pointers</vt:lpstr>
      <vt:lpstr>Return Reference</vt:lpstr>
      <vt:lpstr>Classes – No Internal "new"</vt:lpstr>
      <vt:lpstr>Case Study: StringHolder</vt:lpstr>
      <vt:lpstr>Classes – Containers Use "new"</vt:lpstr>
      <vt:lpstr>Rule of Three – Copy Assignment Operator</vt:lpstr>
      <vt:lpstr>Rule of Three - Copy Constructor</vt:lpstr>
      <vt:lpstr>Rule of Three - Destructor</vt:lpstr>
      <vt:lpstr>Rule of Three vs Rule of Five</vt:lpstr>
      <vt:lpstr>Rule of Three - Move Constructor</vt:lpstr>
      <vt:lpstr>Rule of Three – Move Assignment Operator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Evans, Graham Carl</dc:creator>
  <cp:lastModifiedBy>Evans, Graham Carl</cp:lastModifiedBy>
  <cp:revision>2</cp:revision>
  <dcterms:created xsi:type="dcterms:W3CDTF">2018-10-16T18:02:34Z</dcterms:created>
  <dcterms:modified xsi:type="dcterms:W3CDTF">2018-10-16T18:06:57Z</dcterms:modified>
</cp:coreProperties>
</file>