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64" r:id="rId5"/>
    <p:sldId id="265" r:id="rId6"/>
    <p:sldId id="266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6"/>
    <p:restoredTop sz="94696"/>
  </p:normalViewPr>
  <p:slideViewPr>
    <p:cSldViewPr snapToGrid="0" snapToObjects="1">
      <p:cViewPr varScale="1">
        <p:scale>
          <a:sx n="93" d="100"/>
          <a:sy n="93" d="100"/>
        </p:scale>
        <p:origin x="7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9E793-5AB7-D34B-8EC6-5F16BF4C4746}" type="datetimeFigureOut">
              <a:rPr lang="en-US" smtClean="0"/>
              <a:t>9/27/18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A0DC72-3889-1741-8D4C-C2270BABBF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626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46B69-EDB1-B344-9D7A-39EA9776D36A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2023-28FF-5D46-955B-F7B9A40E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011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46B69-EDB1-B344-9D7A-39EA9776D36A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2023-28FF-5D46-955B-F7B9A40E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86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46B69-EDB1-B344-9D7A-39EA9776D36A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2023-28FF-5D46-955B-F7B9A40E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354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46B69-EDB1-B344-9D7A-39EA9776D36A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2023-28FF-5D46-955B-F7B9A40E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65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46B69-EDB1-B344-9D7A-39EA9776D36A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2023-28FF-5D46-955B-F7B9A40E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86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46B69-EDB1-B344-9D7A-39EA9776D36A}" type="datetimeFigureOut">
              <a:rPr lang="en-US" smtClean="0"/>
              <a:t>9/27/18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2023-28FF-5D46-955B-F7B9A40E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417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46B69-EDB1-B344-9D7A-39EA9776D36A}" type="datetimeFigureOut">
              <a:rPr lang="en-US" smtClean="0"/>
              <a:t>9/27/18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2023-28FF-5D46-955B-F7B9A40E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1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46B69-EDB1-B344-9D7A-39EA9776D36A}" type="datetimeFigureOut">
              <a:rPr lang="en-US" smtClean="0"/>
              <a:t>9/27/18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2023-28FF-5D46-955B-F7B9A40E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135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46B69-EDB1-B344-9D7A-39EA9776D36A}" type="datetimeFigureOut">
              <a:rPr lang="en-US" smtClean="0"/>
              <a:t>9/27/18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2023-28FF-5D46-955B-F7B9A40E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007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46B69-EDB1-B344-9D7A-39EA9776D36A}" type="datetimeFigureOut">
              <a:rPr lang="en-US" smtClean="0"/>
              <a:t>9/27/18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2023-28FF-5D46-955B-F7B9A40E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36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46B69-EDB1-B344-9D7A-39EA9776D36A}" type="datetimeFigureOut">
              <a:rPr lang="en-US" smtClean="0"/>
              <a:t>9/27/18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52023-28FF-5D46-955B-F7B9A40E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37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46B69-EDB1-B344-9D7A-39EA9776D36A}" type="datetimeFigureOut">
              <a:rPr lang="en-US" smtClean="0"/>
              <a:t>9/27/18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52023-28FF-5D46-955B-F7B9A40E41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642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STL and Example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026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&lt;vector&gt;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Declaration: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std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::vector&lt;T&gt;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vec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i="1" dirty="0">
                <a:latin typeface="Consolas" charset="0"/>
                <a:ea typeface="Consolas" charset="0"/>
                <a:cs typeface="Consolas" charset="0"/>
              </a:rPr>
              <a:t>= {initializer list}</a:t>
            </a:r>
          </a:p>
          <a:p>
            <a:endParaRPr lang="en-US" i="1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dirty="0"/>
              <a:t>Access and modify: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vec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[index] </a:t>
            </a:r>
            <a:r>
              <a:rPr lang="en-US" i="1" dirty="0">
                <a:latin typeface="Consolas" charset="0"/>
                <a:ea typeface="Consolas" charset="0"/>
                <a:cs typeface="Consolas" charset="0"/>
              </a:rPr>
              <a:t>= value</a:t>
            </a:r>
          </a:p>
          <a:p>
            <a:endParaRPr lang="en-US" i="1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dirty="0"/>
              <a:t>Assignment of whole array: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new_vec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=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vec</a:t>
            </a: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dirty="0"/>
              <a:t>Find size: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vec.size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()</a:t>
            </a:r>
          </a:p>
          <a:p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dirty="0"/>
              <a:t>Extend: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vec.push_back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val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095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Libraries </a:t>
            </a:r>
            <a:r>
              <a:rPr lang="mr-IN" dirty="0"/>
              <a:t>–</a:t>
            </a:r>
            <a:r>
              <a:rPr lang="en-US" dirty="0"/>
              <a:t> Dictionary or Associative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two types first key and second is value. &lt;</a:t>
            </a:r>
            <a:r>
              <a:rPr lang="en-US" dirty="0" err="1"/>
              <a:t>key,value</a:t>
            </a:r>
            <a:r>
              <a:rPr lang="en-US" dirty="0"/>
              <a:t>&gt;</a:t>
            </a:r>
          </a:p>
          <a:p>
            <a:r>
              <a:rPr lang="en-US" dirty="0"/>
              <a:t>Use as an array indexed by 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key</a:t>
            </a:r>
            <a:r>
              <a:rPr lang="en-US" dirty="0"/>
              <a:t> values.</a:t>
            </a:r>
          </a:p>
          <a:p>
            <a:endParaRPr lang="en-US" dirty="0"/>
          </a:p>
          <a:p>
            <a:r>
              <a:rPr lang="en-US" dirty="0"/>
              <a:t>&lt;map&gt;</a:t>
            </a:r>
          </a:p>
          <a:p>
            <a:pPr lvl="1"/>
            <a:r>
              <a:rPr lang="en-US" dirty="0"/>
              <a:t>Whole container can be accessed in key order</a:t>
            </a:r>
          </a:p>
          <a:p>
            <a:pPr lvl="1"/>
            <a:r>
              <a:rPr lang="en-US" dirty="0"/>
              <a:t>O(log n) for most operations</a:t>
            </a:r>
          </a:p>
          <a:p>
            <a:r>
              <a:rPr lang="en-US" dirty="0"/>
              <a:t>&lt;</a:t>
            </a:r>
            <a:r>
              <a:rPr lang="en-US" dirty="0" err="1"/>
              <a:t>unordered_map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Accessing the whole container is possible but the order is not defined</a:t>
            </a:r>
          </a:p>
          <a:p>
            <a:pPr lvl="1"/>
            <a:r>
              <a:rPr lang="en-US" dirty="0"/>
              <a:t>O(1) expected for most operations</a:t>
            </a:r>
          </a:p>
        </p:txBody>
      </p:sp>
    </p:spTree>
    <p:extLst>
      <p:ext uri="{BB962C8B-B14F-4D97-AF65-F5344CB8AC3E}">
        <p14:creationId xmlns:p14="http://schemas.microsoft.com/office/powerpoint/2010/main" val="1242252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&lt;map&gt;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Declaration: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std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::map&lt;T1,T2&gt;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my_map</a:t>
            </a:r>
            <a:endParaRPr lang="en-US" i="1" dirty="0">
              <a:latin typeface="Consolas" charset="0"/>
              <a:ea typeface="Consolas" charset="0"/>
              <a:cs typeface="Consolas" charset="0"/>
            </a:endParaRPr>
          </a:p>
          <a:p>
            <a:endParaRPr lang="en-US" i="1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dirty="0"/>
              <a:t>Access and modify: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my_map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[index] </a:t>
            </a:r>
            <a:r>
              <a:rPr lang="en-US" i="1" dirty="0">
                <a:latin typeface="Consolas" charset="0"/>
                <a:ea typeface="Consolas" charset="0"/>
                <a:cs typeface="Consolas" charset="0"/>
              </a:rPr>
              <a:t>= value</a:t>
            </a:r>
          </a:p>
          <a:p>
            <a:endParaRPr lang="en-US" i="1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dirty="0"/>
              <a:t>Assignment of whole array: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new_map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=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my_map</a:t>
            </a: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dirty="0"/>
              <a:t>Find size: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my_map.size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()</a:t>
            </a:r>
          </a:p>
          <a:p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dirty="0"/>
              <a:t>Find: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my_map.find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(key)</a:t>
            </a:r>
          </a:p>
          <a:p>
            <a:pPr lvl="1"/>
            <a:r>
              <a:rPr lang="en-US" dirty="0"/>
              <a:t>Returns an </a:t>
            </a:r>
            <a:r>
              <a:rPr lang="en-US" b="1" dirty="0"/>
              <a:t>iterator</a:t>
            </a:r>
            <a:r>
              <a:rPr lang="en-US" dirty="0"/>
              <a:t> to a pair &lt;</a:t>
            </a:r>
            <a:r>
              <a:rPr lang="en-US" dirty="0" err="1"/>
              <a:t>key,value</a:t>
            </a:r>
            <a:r>
              <a:rPr lang="en-US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075930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STL iterators and pair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Iterators</a:t>
            </a:r>
          </a:p>
          <a:p>
            <a:pPr lvl="1"/>
            <a:r>
              <a:rPr lang="en-US" dirty="0"/>
              <a:t>Acts like a pointer access the value with * or -&gt; as with a pointer</a:t>
            </a:r>
          </a:p>
          <a:p>
            <a:pPr lvl="1"/>
            <a:r>
              <a:rPr lang="en-US" dirty="0"/>
              <a:t>Used to interact with STL containers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STL pair</a:t>
            </a:r>
          </a:p>
          <a:p>
            <a:pPr lvl="1"/>
            <a:r>
              <a:rPr lang="en-US" dirty="0"/>
              <a:t>Two types &lt;T1,T2&gt;</a:t>
            </a:r>
          </a:p>
          <a:p>
            <a:pPr lvl="1"/>
            <a:r>
              <a:rPr lang="en-US" dirty="0"/>
              <a:t>Access through public member variables 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first</a:t>
            </a:r>
            <a:r>
              <a:rPr lang="en-US" b="1" dirty="0"/>
              <a:t> </a:t>
            </a:r>
            <a:r>
              <a:rPr lang="en-US" dirty="0"/>
              <a:t>and </a:t>
            </a:r>
            <a:r>
              <a:rPr lang="en-US" b="1" dirty="0"/>
              <a:t>seco</a:t>
            </a:r>
            <a:r>
              <a:rPr lang="en-US" b="1" dirty="0">
                <a:latin typeface="Consolas" charset="0"/>
                <a:ea typeface="Consolas" charset="0"/>
                <a:cs typeface="Consolas" charset="0"/>
              </a:rPr>
              <a:t>nd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286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Filestreams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ofstream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Write to a file</a:t>
            </a:r>
          </a:p>
          <a:p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ifstream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Read from a file</a:t>
            </a:r>
          </a:p>
          <a:p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fstream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Read and write from a file</a:t>
            </a:r>
          </a:p>
          <a:p>
            <a:endParaRPr lang="en-US" dirty="0"/>
          </a:p>
          <a:p>
            <a:r>
              <a:rPr lang="en-US" dirty="0"/>
              <a:t>Open the file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fstream.open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(filename)</a:t>
            </a:r>
          </a:p>
          <a:p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dirty="0"/>
              <a:t>Close the file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fstream.close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()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735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Gradebook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391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285</Words>
  <Application>Microsoft Macintosh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Consolas</vt:lpstr>
      <vt:lpstr>Mangal</vt:lpstr>
      <vt:lpstr>Office Theme</vt:lpstr>
      <vt:lpstr>STL and Example</vt:lpstr>
      <vt:lpstr>Review &lt;vector&gt;</vt:lpstr>
      <vt:lpstr>C++ Libraries – Dictionary or Associative Array</vt:lpstr>
      <vt:lpstr>&lt;map&gt;</vt:lpstr>
      <vt:lpstr>STL iterators and pair</vt:lpstr>
      <vt:lpstr>Filestreams</vt:lpstr>
      <vt:lpstr>Gradebook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STL and Example</dc:title>
  <dc:creator>Evans, Graham Carl</dc:creator>
  <cp:lastModifiedBy>Evans, Graham Carl</cp:lastModifiedBy>
  <cp:revision>17</cp:revision>
  <dcterms:created xsi:type="dcterms:W3CDTF">2018-03-01T15:04:58Z</dcterms:created>
  <dcterms:modified xsi:type="dcterms:W3CDTF">2018-09-27T17:38:33Z</dcterms:modified>
</cp:coreProperties>
</file>