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14" r:id="rId1"/>
  </p:sldMasterIdLst>
  <p:notesMasterIdLst>
    <p:notesMasterId r:id="rId19"/>
  </p:notesMasterIdLst>
  <p:sldIdLst>
    <p:sldId id="256" r:id="rId2"/>
    <p:sldId id="258" r:id="rId3"/>
    <p:sldId id="265" r:id="rId4"/>
    <p:sldId id="263" r:id="rId5"/>
    <p:sldId id="264" r:id="rId6"/>
    <p:sldId id="272" r:id="rId7"/>
    <p:sldId id="273" r:id="rId8"/>
    <p:sldId id="260" r:id="rId9"/>
    <p:sldId id="257" r:id="rId10"/>
    <p:sldId id="261" r:id="rId11"/>
    <p:sldId id="262" r:id="rId12"/>
    <p:sldId id="270" r:id="rId13"/>
    <p:sldId id="266" r:id="rId14"/>
    <p:sldId id="271" r:id="rId15"/>
    <p:sldId id="267" r:id="rId16"/>
    <p:sldId id="268" r:id="rId17"/>
    <p:sldId id="27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74"/>
  </p:normalViewPr>
  <p:slideViewPr>
    <p:cSldViewPr snapToGrid="0" snapToObjects="1">
      <p:cViewPr varScale="1">
        <p:scale>
          <a:sx n="99" d="100"/>
          <a:sy n="99" d="100"/>
        </p:scale>
        <p:origin x="5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39B81E-5FBD-5B48-A894-665266184176}" type="datetimeFigureOut">
              <a:rPr lang="en-US" smtClean="0"/>
              <a:t>9/25/18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F9D4F4-C238-9E4D-B7BC-9E7C87104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189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B497-031D-C646-962C-4671FDD9A07D}" type="datetimeFigureOut">
              <a:rPr lang="en-US" smtClean="0"/>
              <a:t>9/25/18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51C0-69B4-0B4B-AA30-3AC7F0F0BE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B497-031D-C646-962C-4671FDD9A07D}" type="datetimeFigureOut">
              <a:rPr lang="en-US" smtClean="0"/>
              <a:t>9/25/18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51C0-69B4-0B4B-AA30-3AC7F0F0BE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B497-031D-C646-962C-4671FDD9A07D}" type="datetimeFigureOut">
              <a:rPr lang="en-US" smtClean="0"/>
              <a:t>9/25/18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51C0-69B4-0B4B-AA30-3AC7F0F0BE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B497-031D-C646-962C-4671FDD9A07D}" type="datetimeFigureOut">
              <a:rPr lang="en-US" smtClean="0"/>
              <a:t>9/25/18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51C0-69B4-0B4B-AA30-3AC7F0F0BE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B497-031D-C646-962C-4671FDD9A07D}" type="datetimeFigureOut">
              <a:rPr lang="en-US" smtClean="0"/>
              <a:t>9/25/18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51C0-69B4-0B4B-AA30-3AC7F0F0BE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B497-031D-C646-962C-4671FDD9A07D}" type="datetimeFigureOut">
              <a:rPr lang="en-US" smtClean="0"/>
              <a:t>9/25/18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51C0-69B4-0B4B-AA30-3AC7F0F0BE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B497-031D-C646-962C-4671FDD9A07D}" type="datetimeFigureOut">
              <a:rPr lang="en-US" smtClean="0"/>
              <a:t>9/25/18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51C0-69B4-0B4B-AA30-3AC7F0F0BE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B497-031D-C646-962C-4671FDD9A07D}" type="datetimeFigureOut">
              <a:rPr lang="en-US" smtClean="0"/>
              <a:t>9/25/18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51C0-69B4-0B4B-AA30-3AC7F0F0BE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B497-031D-C646-962C-4671FDD9A07D}" type="datetimeFigureOut">
              <a:rPr lang="en-US" smtClean="0"/>
              <a:t>9/25/18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51C0-69B4-0B4B-AA30-3AC7F0F0BE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B497-031D-C646-962C-4671FDD9A07D}" type="datetimeFigureOut">
              <a:rPr lang="en-US" smtClean="0"/>
              <a:t>9/25/18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51C0-69B4-0B4B-AA30-3AC7F0F0BE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B497-031D-C646-962C-4671FDD9A07D}" type="datetimeFigureOut">
              <a:rPr lang="en-US" smtClean="0"/>
              <a:t>9/25/18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51C0-69B4-0B4B-AA30-3AC7F0F0BE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0B497-031D-C646-962C-4671FDD9A07D}" type="datetimeFigureOut">
              <a:rPr lang="en-US" smtClean="0"/>
              <a:t>9/25/18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851C0-69B4-0B4B-AA30-3AC7F0F0B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610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5" r:id="rId1"/>
    <p:sldLayoutId id="2147484116" r:id="rId2"/>
    <p:sldLayoutId id="2147484117" r:id="rId3"/>
    <p:sldLayoutId id="2147484118" r:id="rId4"/>
    <p:sldLayoutId id="2147484119" r:id="rId5"/>
    <p:sldLayoutId id="2147484120" r:id="rId6"/>
    <p:sldLayoutId id="2147484121" r:id="rId7"/>
    <p:sldLayoutId id="2147484122" r:id="rId8"/>
    <p:sldLayoutId id="2147484123" r:id="rId9"/>
    <p:sldLayoutId id="2147484124" r:id="rId10"/>
    <p:sldLayoutId id="21474841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C++ File Structure</a:t>
            </a:r>
            <a:br>
              <a:rPr lang="en-US" dirty="0"/>
            </a:br>
            <a:r>
              <a:rPr lang="en-US" dirty="0"/>
              <a:t>and</a:t>
            </a:r>
            <a:br>
              <a:rPr lang="en-US" dirty="0"/>
            </a:br>
            <a:r>
              <a:rPr lang="en-US" dirty="0"/>
              <a:t>Intro to the STL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 Carl Evans</a:t>
            </a:r>
          </a:p>
        </p:txBody>
      </p:sp>
    </p:spTree>
    <p:extLst>
      <p:ext uri="{BB962C8B-B14F-4D97-AF65-F5344CB8AC3E}">
        <p14:creationId xmlns:p14="http://schemas.microsoft.com/office/powerpoint/2010/main" val="1155848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header files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#include &lt;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iostream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&gt;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#include &lt;vector&gt;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#include &lt;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stdlib.h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&gt;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#include "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libmult.h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12761694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Header Files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latin typeface="Consolas" charset="0"/>
              <a:ea typeface="Consolas" charset="0"/>
              <a:cs typeface="Consolas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#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ifndef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LIBMULT_H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#define LIBMULT_H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latin typeface="Consolas" charset="0"/>
              <a:ea typeface="Consolas" charset="0"/>
              <a:cs typeface="Consolas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//declarations here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latin typeface="Consolas" charset="0"/>
              <a:ea typeface="Consolas" charset="0"/>
              <a:cs typeface="Consolas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#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endif</a:t>
            </a:r>
            <a:endParaRPr lang="en-US" dirty="0">
              <a:latin typeface="Consolas" charset="0"/>
              <a:ea typeface="Consolas" charset="0"/>
              <a:cs typeface="Consola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014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Strings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C </a:t>
            </a:r>
            <a:r>
              <a:rPr lang="mr-IN" dirty="0"/>
              <a:t>–</a:t>
            </a:r>
            <a:r>
              <a:rPr lang="en-US" dirty="0"/>
              <a:t> strings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C++ being based on C supports C style strings using </a:t>
            </a:r>
            <a:r>
              <a:rPr lang="en-US" b="1" dirty="0">
                <a:latin typeface="Consolas" charset="0"/>
                <a:ea typeface="Consolas" charset="0"/>
                <a:cs typeface="Consolas" charset="0"/>
              </a:rPr>
              <a:t>char *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 pointer to an array of bytes terminated by a null byte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&lt;string&gt;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This class provides a modern </a:t>
            </a:r>
            <a:r>
              <a:rPr lang="en-US" b="1" dirty="0">
                <a:latin typeface="Consolas" charset="0"/>
                <a:ea typeface="Consolas" charset="0"/>
                <a:cs typeface="Consolas" charset="0"/>
              </a:rPr>
              <a:t>string</a:t>
            </a:r>
            <a:r>
              <a:rPr lang="en-US" dirty="0"/>
              <a:t> interface to replace the C style stings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b="1" dirty="0">
                <a:latin typeface="Consolas" charset="0"/>
                <a:ea typeface="Consolas" charset="0"/>
                <a:cs typeface="Consolas" charset="0"/>
              </a:rPr>
              <a:t>string1 == string2</a:t>
            </a:r>
            <a:r>
              <a:rPr lang="en-US" dirty="0"/>
              <a:t> compares strings not pointers via overloading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Supports modification using methods including </a:t>
            </a:r>
            <a:r>
              <a:rPr lang="en-US" b="1" dirty="0">
                <a:latin typeface="Consolas" charset="0"/>
                <a:ea typeface="Consolas" charset="0"/>
                <a:cs typeface="Consolas" charset="0"/>
              </a:rPr>
              <a:t>insert</a:t>
            </a:r>
            <a:r>
              <a:rPr lang="en-US" dirty="0"/>
              <a:t>, </a:t>
            </a:r>
            <a:r>
              <a:rPr lang="en-US" b="1" dirty="0">
                <a:latin typeface="Consolas" charset="0"/>
                <a:ea typeface="Consolas" charset="0"/>
                <a:cs typeface="Consolas" charset="0"/>
              </a:rPr>
              <a:t>erase</a:t>
            </a:r>
            <a:r>
              <a:rPr lang="en-US" dirty="0"/>
              <a:t>, and </a:t>
            </a:r>
            <a:r>
              <a:rPr lang="en-US" b="1" dirty="0" err="1">
                <a:latin typeface="Consolas" charset="0"/>
                <a:ea typeface="Consolas" charset="0"/>
                <a:cs typeface="Consolas" charset="0"/>
              </a:rPr>
              <a:t>push_back</a:t>
            </a:r>
            <a:endParaRPr lang="en-US" b="1" dirty="0">
              <a:latin typeface="Consolas" charset="0"/>
              <a:ea typeface="Consolas" charset="0"/>
              <a:cs typeface="Consolas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Supports STL interfaces</a:t>
            </a:r>
          </a:p>
        </p:txBody>
      </p:sp>
    </p:spTree>
    <p:extLst>
      <p:ext uri="{BB962C8B-B14F-4D97-AF65-F5344CB8AC3E}">
        <p14:creationId xmlns:p14="http://schemas.microsoft.com/office/powerpoint/2010/main" val="830057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Libraries </a:t>
            </a:r>
            <a:r>
              <a:rPr lang="mr-IN" dirty="0"/>
              <a:t>–</a:t>
            </a:r>
            <a:r>
              <a:rPr lang="en-US" dirty="0"/>
              <a:t> I/O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&lt;</a:t>
            </a:r>
            <a:r>
              <a:rPr lang="en-US" dirty="0" err="1"/>
              <a:t>iostream</a:t>
            </a:r>
            <a:r>
              <a:rPr lang="en-US" dirty="0"/>
              <a:t>&gt;</a:t>
            </a:r>
          </a:p>
          <a:p>
            <a:pPr lvl="1"/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cout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&lt;&lt; "thing to print";</a:t>
            </a:r>
          </a:p>
          <a:p>
            <a:pPr lvl="2"/>
            <a:r>
              <a:rPr lang="en-US" dirty="0"/>
              <a:t>Prints all the fundamental types</a:t>
            </a:r>
          </a:p>
          <a:p>
            <a:pPr lvl="2"/>
            <a:r>
              <a:rPr lang="en-US" dirty="0"/>
              <a:t>Prints </a:t>
            </a:r>
            <a:r>
              <a:rPr lang="en-US" b="1" dirty="0">
                <a:latin typeface="Consolas" charset="0"/>
                <a:ea typeface="Consolas" charset="0"/>
                <a:cs typeface="Consolas" charset="0"/>
              </a:rPr>
              <a:t>string</a:t>
            </a:r>
            <a:r>
              <a:rPr lang="en-US" dirty="0"/>
              <a:t> variables</a:t>
            </a:r>
          </a:p>
          <a:p>
            <a:pPr lvl="2"/>
            <a:r>
              <a:rPr lang="en-US" dirty="0"/>
              <a:t>Can be extended to print other types</a:t>
            </a:r>
          </a:p>
          <a:p>
            <a:pPr lvl="2"/>
            <a:endParaRPr lang="en-US" dirty="0"/>
          </a:p>
          <a:p>
            <a:pPr lvl="1"/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cin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&gt;&gt; variable;</a:t>
            </a:r>
          </a:p>
          <a:p>
            <a:pPr lvl="2"/>
            <a:r>
              <a:rPr lang="en-US" dirty="0">
                <a:ea typeface="Consolas" charset="0"/>
                <a:cs typeface="Consolas" charset="0"/>
              </a:rPr>
              <a:t>Reads input from standard input</a:t>
            </a:r>
          </a:p>
          <a:p>
            <a:pPr lvl="2"/>
            <a:r>
              <a:rPr lang="en-US" dirty="0">
                <a:ea typeface="Consolas" charset="0"/>
                <a:cs typeface="Consolas" charset="0"/>
              </a:rPr>
              <a:t>Parses all fundamental types</a:t>
            </a:r>
          </a:p>
          <a:p>
            <a:pPr lvl="2"/>
            <a:r>
              <a:rPr lang="en-US" dirty="0">
                <a:ea typeface="Consolas" charset="0"/>
                <a:cs typeface="Consolas" charset="0"/>
              </a:rPr>
              <a:t>Spaces separate different inputs</a:t>
            </a:r>
          </a:p>
          <a:p>
            <a:pPr lvl="2"/>
            <a:r>
              <a:rPr lang="en-US" dirty="0">
                <a:ea typeface="Consolas" charset="0"/>
                <a:cs typeface="Consolas" charset="0"/>
              </a:rPr>
              <a:t>Will read words into </a:t>
            </a:r>
            <a:r>
              <a:rPr lang="en-US" b="1" dirty="0">
                <a:latin typeface="Consolas" charset="0"/>
                <a:ea typeface="Consolas" charset="0"/>
                <a:cs typeface="Consolas" charset="0"/>
              </a:rPr>
              <a:t>string</a:t>
            </a:r>
            <a:r>
              <a:rPr lang="en-US" dirty="0">
                <a:ea typeface="Consolas" charset="0"/>
                <a:cs typeface="Consolas" charset="0"/>
              </a:rPr>
              <a:t> variables</a:t>
            </a:r>
          </a:p>
          <a:p>
            <a:pPr lvl="2"/>
            <a:r>
              <a:rPr lang="en-US" dirty="0">
                <a:ea typeface="Consolas" charset="0"/>
                <a:cs typeface="Consolas" charset="0"/>
              </a:rPr>
              <a:t>White space separates inputs and input is read with enter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9729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STL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Standard Template Library</a:t>
            </a:r>
          </a:p>
          <a:p>
            <a:pPr lvl="1"/>
            <a:r>
              <a:rPr lang="en-US" dirty="0"/>
              <a:t>C++ library parameterized by types similar to Java generics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Containers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Iterators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Algorithms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Functions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7391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Libraries </a:t>
            </a:r>
            <a:r>
              <a:rPr lang="mr-IN" dirty="0"/>
              <a:t>–</a:t>
            </a:r>
            <a:r>
              <a:rPr lang="en-US" dirty="0"/>
              <a:t> Variable Length 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&lt;vector&gt;</a:t>
            </a:r>
          </a:p>
        </p:txBody>
      </p:sp>
    </p:spTree>
    <p:extLst>
      <p:ext uri="{BB962C8B-B14F-4D97-AF65-F5344CB8AC3E}">
        <p14:creationId xmlns:p14="http://schemas.microsoft.com/office/powerpoint/2010/main" val="15536130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Libraries </a:t>
            </a:r>
            <a:r>
              <a:rPr lang="mr-IN" dirty="0"/>
              <a:t>–</a:t>
            </a:r>
            <a:r>
              <a:rPr lang="en-US" dirty="0"/>
              <a:t> Dictionary or Associative Array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&lt;map&gt; or &lt;</a:t>
            </a:r>
            <a:r>
              <a:rPr lang="en-US" dirty="0" err="1"/>
              <a:t>unorderd_map</a:t>
            </a:r>
            <a:r>
              <a:rPr lang="en-US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4885548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91357-5AFE-1C47-8BEE-18165B5A0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start doing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097316-BE5C-7E44-8AA2-D424D79DAA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Get C++ (</a:t>
            </a:r>
            <a:r>
              <a:rPr lang="en-US" dirty="0" err="1"/>
              <a:t>Xcode</a:t>
            </a:r>
            <a:r>
              <a:rPr lang="en-US" dirty="0"/>
              <a:t>/Visual Studio/</a:t>
            </a:r>
            <a:r>
              <a:rPr lang="en-US" dirty="0" err="1"/>
              <a:t>gcc</a:t>
            </a:r>
            <a:r>
              <a:rPr lang="en-US" dirty="0"/>
              <a:t>)</a:t>
            </a:r>
          </a:p>
          <a:p>
            <a:r>
              <a:rPr lang="en-US" dirty="0"/>
              <a:t>Make a </a:t>
            </a:r>
            <a:r>
              <a:rPr lang="en-US" dirty="0" err="1"/>
              <a:t>helloworld.cpp</a:t>
            </a:r>
            <a:r>
              <a:rPr lang="en-US" dirty="0"/>
              <a:t> program and </a:t>
            </a:r>
            <a:r>
              <a:rPr lang="en-US"/>
              <a:t>build it.</a:t>
            </a:r>
          </a:p>
        </p:txBody>
      </p:sp>
    </p:spTree>
    <p:extLst>
      <p:ext uri="{BB962C8B-B14F-4D97-AF65-F5344CB8AC3E}">
        <p14:creationId xmlns:p14="http://schemas.microsoft.com/office/powerpoint/2010/main" val="2407036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Variable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i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= 0;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double radius = 6.5;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const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double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kPi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= 3.14159;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students_per_lecture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[] = {155,121};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char *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program_name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=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argv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[0];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latin typeface="Consolas" charset="0"/>
              <a:ea typeface="Consolas" charset="0"/>
              <a:cs typeface="Consolas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std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::vector&lt;double&gt;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grade_cutoffs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= {0.9,0.8,0.7};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Monster cs126_prof;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Room dcl_1320;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latin typeface="Consolas" charset="0"/>
              <a:ea typeface="Consolas" charset="0"/>
              <a:cs typeface="Consola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284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Bool and Bool </a:t>
            </a:r>
            <a:r>
              <a:rPr lang="en-US" dirty="0" err="1"/>
              <a:t>Experssion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latin typeface="Consolas" charset="0"/>
                <a:ea typeface="Consolas" charset="0"/>
                <a:cs typeface="Consolas" charset="0"/>
              </a:rPr>
              <a:t>bool</a:t>
            </a:r>
          </a:p>
          <a:p>
            <a:pPr lvl="1"/>
            <a:r>
              <a:rPr lang="en-US" dirty="0">
                <a:ea typeface="Consolas" charset="0"/>
                <a:cs typeface="Consolas" charset="0"/>
              </a:rPr>
              <a:t>fundamental type this will hold either </a:t>
            </a:r>
            <a:r>
              <a:rPr lang="en-US" b="1" dirty="0">
                <a:latin typeface="Consolas" charset="0"/>
                <a:ea typeface="Consolas" charset="0"/>
                <a:cs typeface="Consolas" charset="0"/>
              </a:rPr>
              <a:t>true</a:t>
            </a:r>
            <a:r>
              <a:rPr lang="en-US" dirty="0">
                <a:ea typeface="Consolas" charset="0"/>
                <a:cs typeface="Consolas" charset="0"/>
              </a:rPr>
              <a:t> or </a:t>
            </a:r>
            <a:r>
              <a:rPr lang="en-US" b="1" dirty="0">
                <a:latin typeface="Consolas" charset="0"/>
                <a:ea typeface="Consolas" charset="0"/>
                <a:cs typeface="Consolas" charset="0"/>
              </a:rPr>
              <a:t>false</a:t>
            </a:r>
          </a:p>
          <a:p>
            <a:pPr lvl="1"/>
            <a:endParaRPr lang="en-US" b="1" dirty="0"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b="1" dirty="0">
                <a:latin typeface="Consolas" charset="0"/>
                <a:ea typeface="Consolas" charset="0"/>
                <a:cs typeface="Consolas" charset="0"/>
              </a:rPr>
              <a:t>true</a:t>
            </a:r>
          </a:p>
          <a:p>
            <a:pPr lvl="1"/>
            <a:r>
              <a:rPr lang="en-US" dirty="0">
                <a:ea typeface="Consolas" charset="0"/>
                <a:cs typeface="Consolas" charset="0"/>
              </a:rPr>
              <a:t>This has the value of 1</a:t>
            </a:r>
          </a:p>
          <a:p>
            <a:r>
              <a:rPr lang="en-US" b="1" dirty="0">
                <a:latin typeface="Consolas" charset="0"/>
                <a:ea typeface="Consolas" charset="0"/>
                <a:cs typeface="Consolas" charset="0"/>
              </a:rPr>
              <a:t>false</a:t>
            </a:r>
          </a:p>
          <a:p>
            <a:pPr lvl="1"/>
            <a:r>
              <a:rPr lang="en-US" dirty="0">
                <a:ea typeface="Consolas" charset="0"/>
                <a:cs typeface="Consolas" charset="0"/>
              </a:rPr>
              <a:t>This has the value of 0</a:t>
            </a:r>
          </a:p>
          <a:p>
            <a:pPr lvl="1"/>
            <a:endParaRPr lang="en-US" dirty="0">
              <a:ea typeface="Consolas" charset="0"/>
              <a:cs typeface="Consolas" charset="0"/>
            </a:endParaRPr>
          </a:p>
          <a:p>
            <a:r>
              <a:rPr lang="en-US" dirty="0">
                <a:ea typeface="Consolas" charset="0"/>
                <a:cs typeface="Consolas" charset="0"/>
              </a:rPr>
              <a:t>A nonzero value will be coerced to </a:t>
            </a:r>
            <a:r>
              <a:rPr lang="en-US" b="1" dirty="0">
                <a:latin typeface="Consolas" charset="0"/>
                <a:ea typeface="Consolas" charset="0"/>
                <a:cs typeface="Consolas" charset="0"/>
              </a:rPr>
              <a:t>true</a:t>
            </a:r>
          </a:p>
          <a:p>
            <a:r>
              <a:rPr lang="en-US" dirty="0">
                <a:ea typeface="Consolas" charset="0"/>
                <a:cs typeface="Consolas" charset="0"/>
              </a:rPr>
              <a:t>A zero value will be coerced to </a:t>
            </a:r>
            <a:r>
              <a:rPr lang="en-US" b="1" dirty="0">
                <a:latin typeface="Consolas" charset="0"/>
                <a:ea typeface="Consolas" charset="0"/>
                <a:cs typeface="Consolas" charset="0"/>
              </a:rPr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1848488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Loops in C++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while(</a:t>
            </a:r>
            <a:r>
              <a:rPr lang="en-US" i="1" dirty="0" err="1">
                <a:latin typeface="Consolas" charset="0"/>
                <a:ea typeface="Consolas" charset="0"/>
                <a:cs typeface="Consolas" charset="0"/>
              </a:rPr>
              <a:t>boolexpr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){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 </a:t>
            </a:r>
            <a:r>
              <a:rPr lang="en-US" i="1" dirty="0">
                <a:latin typeface="Consolas" charset="0"/>
                <a:ea typeface="Consolas" charset="0"/>
                <a:cs typeface="Consolas" charset="0"/>
              </a:rPr>
              <a:t>body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}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latin typeface="Consolas" charset="0"/>
              <a:ea typeface="Consolas" charset="0"/>
              <a:cs typeface="Consolas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for(</a:t>
            </a:r>
            <a:r>
              <a:rPr lang="en-US" i="1" dirty="0" err="1">
                <a:latin typeface="Consolas" charset="0"/>
                <a:ea typeface="Consolas" charset="0"/>
                <a:cs typeface="Consolas" charset="0"/>
              </a:rPr>
              <a:t>intitialize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; </a:t>
            </a:r>
            <a:r>
              <a:rPr lang="en-US" i="1" dirty="0" err="1">
                <a:latin typeface="Consolas" charset="0"/>
                <a:ea typeface="Consolas" charset="0"/>
                <a:cs typeface="Consolas" charset="0"/>
              </a:rPr>
              <a:t>boolexpr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; </a:t>
            </a:r>
            <a:r>
              <a:rPr lang="en-US" i="1" dirty="0" err="1">
                <a:latin typeface="Consolas" charset="0"/>
                <a:ea typeface="Consolas" charset="0"/>
                <a:cs typeface="Consolas" charset="0"/>
              </a:rPr>
              <a:t>reloop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){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 </a:t>
            </a:r>
            <a:r>
              <a:rPr lang="en-US" i="1" dirty="0">
                <a:latin typeface="Consolas" charset="0"/>
                <a:ea typeface="Consolas" charset="0"/>
                <a:cs typeface="Consolas" charset="0"/>
              </a:rPr>
              <a:t>body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}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latin typeface="Consolas" charset="0"/>
              <a:ea typeface="Consolas" charset="0"/>
              <a:cs typeface="Consolas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for(</a:t>
            </a:r>
            <a:r>
              <a:rPr lang="en-US" i="1" dirty="0" err="1">
                <a:latin typeface="Consolas" charset="0"/>
                <a:ea typeface="Consolas" charset="0"/>
                <a:cs typeface="Consolas" charset="0"/>
              </a:rPr>
              <a:t>range_decl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: </a:t>
            </a:r>
            <a:r>
              <a:rPr lang="en-US" i="1" dirty="0" err="1">
                <a:latin typeface="Consolas" charset="0"/>
                <a:ea typeface="Consolas" charset="0"/>
                <a:cs typeface="Consolas" charset="0"/>
              </a:rPr>
              <a:t>range_expr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){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 </a:t>
            </a:r>
            <a:r>
              <a:rPr lang="en-US" i="1" dirty="0">
                <a:latin typeface="Consolas" charset="0"/>
                <a:ea typeface="Consolas" charset="0"/>
                <a:cs typeface="Consolas" charset="0"/>
              </a:rPr>
              <a:t>body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}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latin typeface="Consolas" charset="0"/>
              <a:ea typeface="Consolas" charset="0"/>
              <a:cs typeface="Consolas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do{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 </a:t>
            </a:r>
            <a:r>
              <a:rPr lang="en-US" i="1" dirty="0">
                <a:latin typeface="Consolas" charset="0"/>
                <a:ea typeface="Consolas" charset="0"/>
                <a:cs typeface="Consolas" charset="0"/>
              </a:rPr>
              <a:t>body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}while(</a:t>
            </a:r>
            <a:r>
              <a:rPr lang="en-US" i="1" dirty="0" err="1">
                <a:latin typeface="Consolas" charset="0"/>
                <a:ea typeface="Consolas" charset="0"/>
                <a:cs typeface="Consolas" charset="0"/>
              </a:rPr>
              <a:t>boolexpr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47063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Branching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if(</a:t>
            </a:r>
            <a:r>
              <a:rPr lang="en-US" i="1" dirty="0" err="1">
                <a:latin typeface="Consolas" charset="0"/>
                <a:ea typeface="Consolas" charset="0"/>
                <a:cs typeface="Consolas" charset="0"/>
              </a:rPr>
              <a:t>boolexpr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) {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latin typeface="Consolas" charset="0"/>
              <a:ea typeface="Consolas" charset="0"/>
              <a:cs typeface="Consolas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} else if (</a:t>
            </a:r>
            <a:r>
              <a:rPr lang="en-US" i="1" dirty="0" err="1">
                <a:latin typeface="Consolas" charset="0"/>
                <a:ea typeface="Consolas" charset="0"/>
                <a:cs typeface="Consolas" charset="0"/>
              </a:rPr>
              <a:t>boolexpr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) {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latin typeface="Consolas" charset="0"/>
              <a:ea typeface="Consolas" charset="0"/>
              <a:cs typeface="Consolas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} else {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latin typeface="Consolas" charset="0"/>
              <a:ea typeface="Consolas" charset="0"/>
              <a:cs typeface="Consolas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}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latin typeface="Consolas" charset="0"/>
              <a:ea typeface="Consolas" charset="0"/>
              <a:cs typeface="Consola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35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5ECAF-29F9-9446-80B4-E3F2776CB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hard was third code review assignment?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3DC519-8F25-574D-B5D1-E4FF713F5B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Easy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Moderate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Challenging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Unreasonable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896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B069D-6455-2042-BC33-72FBD9CA7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long did third assignment take?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8F0A1D-D867-094B-B394-63D977361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Less than 3 hours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3 to 6 hours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6 to 9 hours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9 to 12 hours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More than 12 hours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812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C++ function definitions and declarations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Function Declarations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TimesTwo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(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x);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Function Definitions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TimesTwo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(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x) {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	return x * 2;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}</a:t>
            </a:r>
            <a:endParaRPr lang="en-US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dirty="0">
              <a:latin typeface="Consolas" charset="0"/>
              <a:ea typeface="Consolas" charset="0"/>
              <a:cs typeface="Consola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23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File </a:t>
            </a:r>
            <a:r>
              <a:rPr lang="en-US" dirty="0" err="1"/>
              <a:t>Stucture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/>
              <a:t>Two file types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latin typeface="Consolas" charset="0"/>
                <a:ea typeface="Consolas" charset="0"/>
                <a:cs typeface="Consolas" charset="0"/>
              </a:rPr>
              <a:t>.</a:t>
            </a:r>
            <a:r>
              <a:rPr lang="en-US" sz="3200" dirty="0" err="1">
                <a:latin typeface="Consolas" charset="0"/>
                <a:ea typeface="Consolas" charset="0"/>
                <a:cs typeface="Consolas" charset="0"/>
              </a:rPr>
              <a:t>cpp</a:t>
            </a:r>
            <a:endParaRPr lang="en-US" sz="3200" dirty="0">
              <a:latin typeface="Consolas" charset="0"/>
              <a:ea typeface="Consolas" charset="0"/>
              <a:cs typeface="Consolas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This is the file type that contains the definitions and code.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3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latin typeface="Consolas" charset="0"/>
                <a:ea typeface="Consolas" charset="0"/>
                <a:cs typeface="Consolas" charset="0"/>
              </a:rPr>
              <a:t>.h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This is the file type that contains declarations.</a:t>
            </a:r>
          </a:p>
        </p:txBody>
      </p:sp>
    </p:spTree>
    <p:extLst>
      <p:ext uri="{BB962C8B-B14F-4D97-AF65-F5344CB8AC3E}">
        <p14:creationId xmlns:p14="http://schemas.microsoft.com/office/powerpoint/2010/main" val="443476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1151</TotalTime>
  <Words>527</Words>
  <Application>Microsoft Macintosh PowerPoint</Application>
  <PresentationFormat>Widescreen</PresentationFormat>
  <Paragraphs>127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Consolas</vt:lpstr>
      <vt:lpstr>Mangal</vt:lpstr>
      <vt:lpstr>Office Theme</vt:lpstr>
      <vt:lpstr>C++ File Structure and Intro to the STL</vt:lpstr>
      <vt:lpstr>C Variable Definitions</vt:lpstr>
      <vt:lpstr>C++ Bool and Bool Experssion</vt:lpstr>
      <vt:lpstr>Standard Loops in C++</vt:lpstr>
      <vt:lpstr>Standard Branching</vt:lpstr>
      <vt:lpstr>How hard was third code review assignment?</vt:lpstr>
      <vt:lpstr>How long did third assignment take?</vt:lpstr>
      <vt:lpstr>C++ function definitions and declarations</vt:lpstr>
      <vt:lpstr>C++ File Stucture</vt:lpstr>
      <vt:lpstr>Using header files</vt:lpstr>
      <vt:lpstr>Writing Header Files</vt:lpstr>
      <vt:lpstr>C++ Strings</vt:lpstr>
      <vt:lpstr>C++ Libraries – I/O</vt:lpstr>
      <vt:lpstr>C++ STL</vt:lpstr>
      <vt:lpstr>C++ Libraries – Variable Length Arrays</vt:lpstr>
      <vt:lpstr>C++ Libraries – Dictionary or Associative Array</vt:lpstr>
      <vt:lpstr>Things start doing</vt:lpstr>
    </vt:vector>
  </TitlesOfParts>
  <Company/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Evans, Graham Carl</dc:creator>
  <cp:lastModifiedBy>Evans, Graham Carl</cp:lastModifiedBy>
  <cp:revision>60</cp:revision>
  <dcterms:created xsi:type="dcterms:W3CDTF">2018-02-26T21:03:32Z</dcterms:created>
  <dcterms:modified xsi:type="dcterms:W3CDTF">2018-09-25T18:39:17Z</dcterms:modified>
</cp:coreProperties>
</file>