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5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6" r:id="rId11"/>
    <p:sldId id="297" r:id="rId12"/>
    <p:sldId id="298" r:id="rId13"/>
    <p:sldId id="299" r:id="rId14"/>
    <p:sldId id="300" r:id="rId15"/>
    <p:sldId id="301" r:id="rId16"/>
    <p:sldId id="310" r:id="rId17"/>
    <p:sldId id="311" r:id="rId18"/>
    <p:sldId id="312" r:id="rId19"/>
    <p:sldId id="313" r:id="rId20"/>
    <p:sldId id="309" r:id="rId21"/>
    <p:sldId id="302" r:id="rId22"/>
    <p:sldId id="305" r:id="rId23"/>
    <p:sldId id="304" r:id="rId24"/>
  </p:sldIdLst>
  <p:sldSz cx="9144000" cy="6858000" type="screen4x3"/>
  <p:notesSz cx="7200900" cy="9512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CC00"/>
    <a:srgbClr val="33CC33"/>
    <a:srgbClr val="008000"/>
    <a:srgbClr val="6666FF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4" autoAdjust="0"/>
    <p:restoredTop sz="90929"/>
  </p:normalViewPr>
  <p:slideViewPr>
    <p:cSldViewPr>
      <p:cViewPr>
        <p:scale>
          <a:sx n="82" d="100"/>
          <a:sy n="82" d="100"/>
        </p:scale>
        <p:origin x="-714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62"/>
    </p:cViewPr>
  </p:sorterViewPr>
  <p:notesViewPr>
    <p:cSldViewPr>
      <p:cViewPr varScale="1">
        <p:scale>
          <a:sx n="63" d="100"/>
          <a:sy n="63" d="100"/>
        </p:scale>
        <p:origin x="-2040" y="-120"/>
      </p:cViewPr>
      <p:guideLst>
        <p:guide orient="horz" pos="2995"/>
        <p:guide pos="226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72F23D-AC18-4B5E-B7C9-27E3F32BF8B6}" type="doc">
      <dgm:prSet loTypeId="urn:microsoft.com/office/officeart/2005/8/layout/hierarchy6" loCatId="hierarchy" qsTypeId="urn:microsoft.com/office/officeart/2005/8/quickstyle/simple4#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0119DD6-4A00-4A10-B7B4-55F0ED8C9470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6DF43C4-E1E0-474E-B053-666837E018D6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/</a:t>
          </a:r>
          <a:endParaRPr lang="en-US" dirty="0"/>
        </a:p>
      </dgm:t>
    </dgm:pt>
    <dgm:pt modelId="{2E9ABD9F-DA7A-4F05-BF80-E0657612D6EC}" type="sibTrans" cxnId="{B92A72DB-A221-4561-98D0-E497E1398948}">
      <dgm:prSet/>
      <dgm:spPr/>
      <dgm:t>
        <a:bodyPr/>
        <a:lstStyle/>
        <a:p>
          <a:endParaRPr lang="en-US"/>
        </a:p>
      </dgm:t>
    </dgm:pt>
    <dgm:pt modelId="{0B3B071D-6445-42B4-9A51-87509D145B5A}" type="parTrans" cxnId="{B92A72DB-A221-4561-98D0-E497E1398948}">
      <dgm:prSet/>
      <dgm:spPr/>
      <dgm:t>
        <a:bodyPr/>
        <a:lstStyle/>
        <a:p>
          <a:endParaRPr lang="en-US"/>
        </a:p>
      </dgm:t>
    </dgm:pt>
    <dgm:pt modelId="{66EF9184-321F-463E-B978-96EE367B8451}" type="sibTrans" cxnId="{5317EDFC-1440-42BA-BD40-3114BF3B4EB7}">
      <dgm:prSet/>
      <dgm:spPr/>
      <dgm:t>
        <a:bodyPr/>
        <a:lstStyle/>
        <a:p>
          <a:endParaRPr lang="en-US"/>
        </a:p>
      </dgm:t>
    </dgm:pt>
    <dgm:pt modelId="{E1534136-FFBC-4188-8306-0FEC00941F00}" type="parTrans" cxnId="{5317EDFC-1440-42BA-BD40-3114BF3B4EB7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9BB22DBE-3992-44D4-A0C6-BB1F023D4162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home</a:t>
          </a:r>
          <a:endParaRPr lang="en-US" dirty="0"/>
        </a:p>
      </dgm:t>
    </dgm:pt>
    <dgm:pt modelId="{EC9B66AB-1928-4ADB-BDD1-C596C4EA4FBC}" type="parTrans" cxnId="{DF3BCB25-D9AE-42B9-A7EF-3F66E0BAD481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1AE86DCE-C7F5-48B4-88E9-C38926DC5DB8}" type="sibTrans" cxnId="{DF3BCB25-D9AE-42B9-A7EF-3F66E0BAD481}">
      <dgm:prSet/>
      <dgm:spPr/>
      <dgm:t>
        <a:bodyPr/>
        <a:lstStyle/>
        <a:p>
          <a:endParaRPr lang="en-US"/>
        </a:p>
      </dgm:t>
    </dgm:pt>
    <dgm:pt modelId="{85E92575-12A5-4C98-AF10-5697552E6DC0}">
      <dgm:prSet phldrT="[Text]"/>
      <dgm:spPr>
        <a:solidFill>
          <a:srgbClr val="FF0000"/>
        </a:solidFill>
      </dgm:spPr>
      <dgm:t>
        <a:bodyPr/>
        <a:lstStyle/>
        <a:p>
          <a:endParaRPr lang="en-US" dirty="0"/>
        </a:p>
      </dgm:t>
    </dgm:pt>
    <dgm:pt modelId="{EE54F966-5D4E-4309-BA72-FACC4295DB6E}" type="parTrans" cxnId="{7D1DB6EB-3AB1-4E96-80B1-EA0F3881D69B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7136E31F-C39D-41E5-8491-6CEFF5119966}" type="sibTrans" cxnId="{7D1DB6EB-3AB1-4E96-80B1-EA0F3881D69B}">
      <dgm:prSet/>
      <dgm:spPr/>
      <dgm:t>
        <a:bodyPr/>
        <a:lstStyle/>
        <a:p>
          <a:endParaRPr lang="en-US"/>
        </a:p>
      </dgm:t>
    </dgm:pt>
    <dgm:pt modelId="{8E220488-EBB1-4E50-9A98-E13A3FF9FD26}">
      <dgm:prSet phldrT="[Text]"/>
      <dgm:spPr>
        <a:solidFill>
          <a:srgbClr val="FF0000"/>
        </a:solidFill>
      </dgm:spPr>
      <dgm:t>
        <a:bodyPr/>
        <a:lstStyle/>
        <a:p>
          <a:endParaRPr lang="en-US" dirty="0"/>
        </a:p>
      </dgm:t>
    </dgm:pt>
    <dgm:pt modelId="{8082BEA0-25DC-4D4D-B5EC-6C678FC3E158}" type="sibTrans" cxnId="{3CA8D34B-87E4-4DCC-93FB-6CDCAC9D143D}">
      <dgm:prSet/>
      <dgm:spPr/>
      <dgm:t>
        <a:bodyPr/>
        <a:lstStyle/>
        <a:p>
          <a:endParaRPr lang="en-US"/>
        </a:p>
      </dgm:t>
    </dgm:pt>
    <dgm:pt modelId="{903A0FB7-5CB0-4323-AA71-5D8D957B44A5}" type="parTrans" cxnId="{3CA8D34B-87E4-4DCC-93FB-6CDCAC9D143D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F000AAE6-BEC9-428E-BA26-D763138FACE6}">
      <dgm:prSet phldrT="[Text]"/>
      <dgm:spPr>
        <a:solidFill>
          <a:srgbClr val="FF0000"/>
        </a:solidFill>
      </dgm:spPr>
      <dgm:t>
        <a:bodyPr/>
        <a:lstStyle/>
        <a:p>
          <a:endParaRPr lang="en-US" dirty="0"/>
        </a:p>
      </dgm:t>
    </dgm:pt>
    <dgm:pt modelId="{0340ED88-341E-4DEE-9C7A-472748866E47}" type="sibTrans" cxnId="{9052D3AB-F29C-40BA-88A9-16B561A9C41F}">
      <dgm:prSet/>
      <dgm:spPr/>
      <dgm:t>
        <a:bodyPr/>
        <a:lstStyle/>
        <a:p>
          <a:endParaRPr lang="en-US"/>
        </a:p>
      </dgm:t>
    </dgm:pt>
    <dgm:pt modelId="{9EE4C10D-9216-4EFD-BBB4-82143B81BFCE}" type="parTrans" cxnId="{9052D3AB-F29C-40BA-88A9-16B561A9C41F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F133A462-9924-42F6-B033-B44FF36858FA}">
      <dgm:prSet phldrT="[Text]"/>
      <dgm:spPr>
        <a:solidFill>
          <a:srgbClr val="FF0000"/>
        </a:solidFill>
      </dgm:spPr>
      <dgm:t>
        <a:bodyPr/>
        <a:lstStyle/>
        <a:p>
          <a:endParaRPr lang="en-US" dirty="0"/>
        </a:p>
      </dgm:t>
    </dgm:pt>
    <dgm:pt modelId="{2D90350A-A51E-45CC-83E3-CBD89D68890A}" type="sibTrans" cxnId="{74F949BF-D23F-4C73-8F84-7AC7111BEE7F}">
      <dgm:prSet/>
      <dgm:spPr/>
      <dgm:t>
        <a:bodyPr/>
        <a:lstStyle/>
        <a:p>
          <a:endParaRPr lang="en-US"/>
        </a:p>
      </dgm:t>
    </dgm:pt>
    <dgm:pt modelId="{B9B7B7D7-07C7-47AF-858E-50DE73E45D28}" type="parTrans" cxnId="{74F949BF-D23F-4C73-8F84-7AC7111BEE7F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F6DD255C-D7C9-41FD-8575-2F7744972E24}">
      <dgm:prSet phldrT="[Text]"/>
      <dgm:spPr>
        <a:solidFill>
          <a:srgbClr val="FF0000"/>
        </a:solidFill>
      </dgm:spPr>
      <dgm:t>
        <a:bodyPr/>
        <a:lstStyle/>
        <a:p>
          <a:endParaRPr lang="en-US" dirty="0"/>
        </a:p>
      </dgm:t>
    </dgm:pt>
    <dgm:pt modelId="{1F22D958-FD54-4362-842E-F390E887D2FF}" type="sibTrans" cxnId="{668A3C4F-74A3-4804-91E3-4E49D1D3B36F}">
      <dgm:prSet/>
      <dgm:spPr/>
      <dgm:t>
        <a:bodyPr/>
        <a:lstStyle/>
        <a:p>
          <a:endParaRPr lang="en-US"/>
        </a:p>
      </dgm:t>
    </dgm:pt>
    <dgm:pt modelId="{5729376E-B7F9-40DA-A9A4-4E641B99DB8D}" type="parTrans" cxnId="{668A3C4F-74A3-4804-91E3-4E49D1D3B36F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23B894FE-5651-4EA1-9AEE-C499955ABD58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err="1" smtClean="0"/>
            <a:t>gambill</a:t>
          </a:r>
          <a:endParaRPr lang="en-US" dirty="0"/>
        </a:p>
      </dgm:t>
    </dgm:pt>
    <dgm:pt modelId="{8CF1F138-B0BB-4D88-AE79-4F720C38E88F}" type="sibTrans" cxnId="{B5F22836-059D-4D40-98B2-3C1DAD5F5DD8}">
      <dgm:prSet/>
      <dgm:spPr/>
      <dgm:t>
        <a:bodyPr/>
        <a:lstStyle/>
        <a:p>
          <a:endParaRPr lang="en-US"/>
        </a:p>
      </dgm:t>
    </dgm:pt>
    <dgm:pt modelId="{9BBDEE21-370A-40C6-97A4-00BBC8EB0B04}" type="parTrans" cxnId="{B5F22836-059D-4D40-98B2-3C1DAD5F5DD8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EA028BAB-92D9-4AA2-A18F-7D90113B9D41}" type="pres">
      <dgm:prSet presAssocID="{FB72F23D-AC18-4B5E-B7C9-27E3F32BF8B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A0F8AE-8071-4B93-B4C3-532E378E8CD5}" type="pres">
      <dgm:prSet presAssocID="{FB72F23D-AC18-4B5E-B7C9-27E3F32BF8B6}" presName="hierFlow" presStyleCnt="0"/>
      <dgm:spPr/>
      <dgm:t>
        <a:bodyPr/>
        <a:lstStyle/>
        <a:p>
          <a:endParaRPr lang="en-US"/>
        </a:p>
      </dgm:t>
    </dgm:pt>
    <dgm:pt modelId="{D2F8BB41-5AD6-4F3D-8027-69A4705713C4}" type="pres">
      <dgm:prSet presAssocID="{FB72F23D-AC18-4B5E-B7C9-27E3F32BF8B6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87AE1A4-1770-4531-8B9B-65A8B790F1D9}" type="pres">
      <dgm:prSet presAssocID="{46DF43C4-E1E0-474E-B053-666837E018D6}" presName="Name14" presStyleCnt="0"/>
      <dgm:spPr/>
      <dgm:t>
        <a:bodyPr/>
        <a:lstStyle/>
        <a:p>
          <a:endParaRPr lang="en-US"/>
        </a:p>
      </dgm:t>
    </dgm:pt>
    <dgm:pt modelId="{36E3C362-FDA0-420E-9E2E-E922E4D7E853}" type="pres">
      <dgm:prSet presAssocID="{46DF43C4-E1E0-474E-B053-666837E018D6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A77A11-773F-4E13-B987-04030DD922FB}" type="pres">
      <dgm:prSet presAssocID="{46DF43C4-E1E0-474E-B053-666837E018D6}" presName="hierChild2" presStyleCnt="0"/>
      <dgm:spPr/>
      <dgm:t>
        <a:bodyPr/>
        <a:lstStyle/>
        <a:p>
          <a:endParaRPr lang="en-US"/>
        </a:p>
      </dgm:t>
    </dgm:pt>
    <dgm:pt modelId="{9202C629-5C7E-43AC-BE8F-D95BE0BAE4CC}" type="pres">
      <dgm:prSet presAssocID="{E1534136-FFBC-4188-8306-0FEC00941F00}" presName="Name19" presStyleLbl="parChTrans1D2" presStyleIdx="0" presStyleCnt="3"/>
      <dgm:spPr/>
      <dgm:t>
        <a:bodyPr/>
        <a:lstStyle/>
        <a:p>
          <a:endParaRPr lang="en-US"/>
        </a:p>
      </dgm:t>
    </dgm:pt>
    <dgm:pt modelId="{EF12D850-0F6F-4C5F-9BB9-CBDBB4A31FC9}" type="pres">
      <dgm:prSet presAssocID="{30119DD6-4A00-4A10-B7B4-55F0ED8C9470}" presName="Name21" presStyleCnt="0"/>
      <dgm:spPr/>
      <dgm:t>
        <a:bodyPr/>
        <a:lstStyle/>
        <a:p>
          <a:endParaRPr lang="en-US"/>
        </a:p>
      </dgm:t>
    </dgm:pt>
    <dgm:pt modelId="{354FE6F6-4EB9-4B94-9CF3-7071570DAE23}" type="pres">
      <dgm:prSet presAssocID="{30119DD6-4A00-4A10-B7B4-55F0ED8C9470}" presName="level2Shape" presStyleLbl="node2" presStyleIdx="0" presStyleCnt="3"/>
      <dgm:spPr/>
      <dgm:t>
        <a:bodyPr/>
        <a:lstStyle/>
        <a:p>
          <a:endParaRPr lang="en-US"/>
        </a:p>
      </dgm:t>
    </dgm:pt>
    <dgm:pt modelId="{31A50ECC-EC3F-41A6-8E44-632DBF45C3A0}" type="pres">
      <dgm:prSet presAssocID="{30119DD6-4A00-4A10-B7B4-55F0ED8C9470}" presName="hierChild3" presStyleCnt="0"/>
      <dgm:spPr/>
      <dgm:t>
        <a:bodyPr/>
        <a:lstStyle/>
        <a:p>
          <a:endParaRPr lang="en-US"/>
        </a:p>
      </dgm:t>
    </dgm:pt>
    <dgm:pt modelId="{CAE2FB02-BA01-4FB6-8718-A7089E02254B}" type="pres">
      <dgm:prSet presAssocID="{EC9B66AB-1928-4ADB-BDD1-C596C4EA4FBC}" presName="Name19" presStyleLbl="parChTrans1D2" presStyleIdx="1" presStyleCnt="3"/>
      <dgm:spPr/>
      <dgm:t>
        <a:bodyPr/>
        <a:lstStyle/>
        <a:p>
          <a:endParaRPr lang="en-US"/>
        </a:p>
      </dgm:t>
    </dgm:pt>
    <dgm:pt modelId="{C419D76C-24C8-4761-A176-FABF75B74C4A}" type="pres">
      <dgm:prSet presAssocID="{9BB22DBE-3992-44D4-A0C6-BB1F023D4162}" presName="Name21" presStyleCnt="0"/>
      <dgm:spPr/>
    </dgm:pt>
    <dgm:pt modelId="{CEBAC183-DBD9-4C88-9081-C66E1D900600}" type="pres">
      <dgm:prSet presAssocID="{9BB22DBE-3992-44D4-A0C6-BB1F023D4162}" presName="level2Shape" presStyleLbl="node2" presStyleIdx="1" presStyleCnt="3"/>
      <dgm:spPr/>
      <dgm:t>
        <a:bodyPr/>
        <a:lstStyle/>
        <a:p>
          <a:endParaRPr lang="en-US"/>
        </a:p>
      </dgm:t>
    </dgm:pt>
    <dgm:pt modelId="{ABA025CC-6C7F-47D5-BC2C-FE032D669396}" type="pres">
      <dgm:prSet presAssocID="{9BB22DBE-3992-44D4-A0C6-BB1F023D4162}" presName="hierChild3" presStyleCnt="0"/>
      <dgm:spPr/>
    </dgm:pt>
    <dgm:pt modelId="{93F83E58-902D-41A2-8DD4-E45B78738BCD}" type="pres">
      <dgm:prSet presAssocID="{B9B7B7D7-07C7-47AF-858E-50DE73E45D28}" presName="Name19" presStyleLbl="parChTrans1D3" presStyleIdx="0" presStyleCnt="5"/>
      <dgm:spPr/>
      <dgm:t>
        <a:bodyPr/>
        <a:lstStyle/>
        <a:p>
          <a:endParaRPr lang="en-US"/>
        </a:p>
      </dgm:t>
    </dgm:pt>
    <dgm:pt modelId="{4566BCAF-7225-4172-A737-BC854455106A}" type="pres">
      <dgm:prSet presAssocID="{F133A462-9924-42F6-B033-B44FF36858FA}" presName="Name21" presStyleCnt="0"/>
      <dgm:spPr/>
    </dgm:pt>
    <dgm:pt modelId="{4A10DF1C-F559-48ED-8F0B-5926C35B6614}" type="pres">
      <dgm:prSet presAssocID="{F133A462-9924-42F6-B033-B44FF36858FA}" presName="level2Shape" presStyleLbl="node3" presStyleIdx="0" presStyleCnt="5"/>
      <dgm:spPr/>
      <dgm:t>
        <a:bodyPr/>
        <a:lstStyle/>
        <a:p>
          <a:endParaRPr lang="en-US"/>
        </a:p>
      </dgm:t>
    </dgm:pt>
    <dgm:pt modelId="{9A700925-C57E-4DA7-85E7-4AD6010E04FF}" type="pres">
      <dgm:prSet presAssocID="{F133A462-9924-42F6-B033-B44FF36858FA}" presName="hierChild3" presStyleCnt="0"/>
      <dgm:spPr/>
    </dgm:pt>
    <dgm:pt modelId="{13AB48A0-1AAC-418E-AD44-DDE4636C0193}" type="pres">
      <dgm:prSet presAssocID="{5729376E-B7F9-40DA-A9A4-4E641B99DB8D}" presName="Name19" presStyleLbl="parChTrans1D3" presStyleIdx="1" presStyleCnt="5"/>
      <dgm:spPr/>
      <dgm:t>
        <a:bodyPr/>
        <a:lstStyle/>
        <a:p>
          <a:endParaRPr lang="en-US"/>
        </a:p>
      </dgm:t>
    </dgm:pt>
    <dgm:pt modelId="{37E144D5-3449-48A0-BD42-905A6C2F5E4D}" type="pres">
      <dgm:prSet presAssocID="{F6DD255C-D7C9-41FD-8575-2F7744972E24}" presName="Name21" presStyleCnt="0"/>
      <dgm:spPr/>
    </dgm:pt>
    <dgm:pt modelId="{6E5E22F3-2FB3-4D07-A986-E8D3ACC0FCE1}" type="pres">
      <dgm:prSet presAssocID="{F6DD255C-D7C9-41FD-8575-2F7744972E24}" presName="level2Shape" presStyleLbl="node3" presStyleIdx="1" presStyleCnt="5"/>
      <dgm:spPr/>
      <dgm:t>
        <a:bodyPr/>
        <a:lstStyle/>
        <a:p>
          <a:endParaRPr lang="en-US"/>
        </a:p>
      </dgm:t>
    </dgm:pt>
    <dgm:pt modelId="{2D07A9F0-5ED0-4F33-9FCA-2F8B28E77625}" type="pres">
      <dgm:prSet presAssocID="{F6DD255C-D7C9-41FD-8575-2F7744972E24}" presName="hierChild3" presStyleCnt="0"/>
      <dgm:spPr/>
    </dgm:pt>
    <dgm:pt modelId="{D9CF67B3-DF6C-4102-81A9-CA5FDB574621}" type="pres">
      <dgm:prSet presAssocID="{9BBDEE21-370A-40C6-97A4-00BBC8EB0B04}" presName="Name19" presStyleLbl="parChTrans1D3" presStyleIdx="2" presStyleCnt="5"/>
      <dgm:spPr/>
      <dgm:t>
        <a:bodyPr/>
        <a:lstStyle/>
        <a:p>
          <a:endParaRPr lang="en-US"/>
        </a:p>
      </dgm:t>
    </dgm:pt>
    <dgm:pt modelId="{96006925-5AB7-456F-9A9C-74AE6238741D}" type="pres">
      <dgm:prSet presAssocID="{23B894FE-5651-4EA1-9AEE-C499955ABD58}" presName="Name21" presStyleCnt="0"/>
      <dgm:spPr/>
    </dgm:pt>
    <dgm:pt modelId="{F30A3729-2B91-43BC-BC80-15830FB2D9D3}" type="pres">
      <dgm:prSet presAssocID="{23B894FE-5651-4EA1-9AEE-C499955ABD58}" presName="level2Shape" presStyleLbl="node3" presStyleIdx="2" presStyleCnt="5"/>
      <dgm:spPr/>
      <dgm:t>
        <a:bodyPr/>
        <a:lstStyle/>
        <a:p>
          <a:endParaRPr lang="en-US"/>
        </a:p>
      </dgm:t>
    </dgm:pt>
    <dgm:pt modelId="{12F4CFB3-96E3-42D8-AA26-9607DF14F358}" type="pres">
      <dgm:prSet presAssocID="{23B894FE-5651-4EA1-9AEE-C499955ABD58}" presName="hierChild3" presStyleCnt="0"/>
      <dgm:spPr/>
    </dgm:pt>
    <dgm:pt modelId="{542D5DBA-B5A2-4CB1-9A48-8D0ECFB1C91C}" type="pres">
      <dgm:prSet presAssocID="{9EE4C10D-9216-4EFD-BBB4-82143B81BFCE}" presName="Name19" presStyleLbl="parChTrans1D3" presStyleIdx="3" presStyleCnt="5"/>
      <dgm:spPr/>
      <dgm:t>
        <a:bodyPr/>
        <a:lstStyle/>
        <a:p>
          <a:endParaRPr lang="en-US"/>
        </a:p>
      </dgm:t>
    </dgm:pt>
    <dgm:pt modelId="{241F6E6D-0EF7-411E-A12F-07651A8CFB16}" type="pres">
      <dgm:prSet presAssocID="{F000AAE6-BEC9-428E-BA26-D763138FACE6}" presName="Name21" presStyleCnt="0"/>
      <dgm:spPr/>
    </dgm:pt>
    <dgm:pt modelId="{316D59B4-0F84-4568-BC06-FCA4C67420E9}" type="pres">
      <dgm:prSet presAssocID="{F000AAE6-BEC9-428E-BA26-D763138FACE6}" presName="level2Shape" presStyleLbl="node3" presStyleIdx="3" presStyleCnt="5"/>
      <dgm:spPr/>
      <dgm:t>
        <a:bodyPr/>
        <a:lstStyle/>
        <a:p>
          <a:endParaRPr lang="en-US"/>
        </a:p>
      </dgm:t>
    </dgm:pt>
    <dgm:pt modelId="{7F2777CA-30E7-4BF2-8C06-1FEE61673314}" type="pres">
      <dgm:prSet presAssocID="{F000AAE6-BEC9-428E-BA26-D763138FACE6}" presName="hierChild3" presStyleCnt="0"/>
      <dgm:spPr/>
    </dgm:pt>
    <dgm:pt modelId="{5B25B090-4356-4097-AD16-07A0F9874948}" type="pres">
      <dgm:prSet presAssocID="{903A0FB7-5CB0-4323-AA71-5D8D957B44A5}" presName="Name19" presStyleLbl="parChTrans1D3" presStyleIdx="4" presStyleCnt="5"/>
      <dgm:spPr/>
      <dgm:t>
        <a:bodyPr/>
        <a:lstStyle/>
        <a:p>
          <a:endParaRPr lang="en-US"/>
        </a:p>
      </dgm:t>
    </dgm:pt>
    <dgm:pt modelId="{805F0DF9-537E-4634-A157-C0334A041BB8}" type="pres">
      <dgm:prSet presAssocID="{8E220488-EBB1-4E50-9A98-E13A3FF9FD26}" presName="Name21" presStyleCnt="0"/>
      <dgm:spPr/>
    </dgm:pt>
    <dgm:pt modelId="{544E3250-8DB7-4F71-B62C-628768301073}" type="pres">
      <dgm:prSet presAssocID="{8E220488-EBB1-4E50-9A98-E13A3FF9FD26}" presName="level2Shape" presStyleLbl="node3" presStyleIdx="4" presStyleCnt="5"/>
      <dgm:spPr/>
      <dgm:t>
        <a:bodyPr/>
        <a:lstStyle/>
        <a:p>
          <a:endParaRPr lang="en-US"/>
        </a:p>
      </dgm:t>
    </dgm:pt>
    <dgm:pt modelId="{1A7A6B6C-4074-4044-91CC-AD0A028A8A4A}" type="pres">
      <dgm:prSet presAssocID="{8E220488-EBB1-4E50-9A98-E13A3FF9FD26}" presName="hierChild3" presStyleCnt="0"/>
      <dgm:spPr/>
    </dgm:pt>
    <dgm:pt modelId="{6FE76898-6FAE-4B67-8790-69F8AA2447DD}" type="pres">
      <dgm:prSet presAssocID="{EE54F966-5D4E-4309-BA72-FACC4295DB6E}" presName="Name19" presStyleLbl="parChTrans1D2" presStyleIdx="2" presStyleCnt="3"/>
      <dgm:spPr/>
      <dgm:t>
        <a:bodyPr/>
        <a:lstStyle/>
        <a:p>
          <a:endParaRPr lang="en-US"/>
        </a:p>
      </dgm:t>
    </dgm:pt>
    <dgm:pt modelId="{6A8FDF90-3BC7-4E4E-95C5-8B1BBE32E749}" type="pres">
      <dgm:prSet presAssocID="{85E92575-12A5-4C98-AF10-5697552E6DC0}" presName="Name21" presStyleCnt="0"/>
      <dgm:spPr/>
    </dgm:pt>
    <dgm:pt modelId="{ECD10CDD-451F-4211-B2F4-903C507B8912}" type="pres">
      <dgm:prSet presAssocID="{85E92575-12A5-4C98-AF10-5697552E6DC0}" presName="level2Shape" presStyleLbl="node2" presStyleIdx="2" presStyleCnt="3"/>
      <dgm:spPr/>
      <dgm:t>
        <a:bodyPr/>
        <a:lstStyle/>
        <a:p>
          <a:endParaRPr lang="en-US"/>
        </a:p>
      </dgm:t>
    </dgm:pt>
    <dgm:pt modelId="{CBDBB97D-DB93-42AE-90EE-F3D69C1F27FD}" type="pres">
      <dgm:prSet presAssocID="{85E92575-12A5-4C98-AF10-5697552E6DC0}" presName="hierChild3" presStyleCnt="0"/>
      <dgm:spPr/>
    </dgm:pt>
    <dgm:pt modelId="{18DA5698-8C40-410D-B230-A9789A6EFB1C}" type="pres">
      <dgm:prSet presAssocID="{FB72F23D-AC18-4B5E-B7C9-27E3F32BF8B6}" presName="bgShapesFlow" presStyleCnt="0"/>
      <dgm:spPr/>
      <dgm:t>
        <a:bodyPr/>
        <a:lstStyle/>
        <a:p>
          <a:endParaRPr lang="en-US"/>
        </a:p>
      </dgm:t>
    </dgm:pt>
  </dgm:ptLst>
  <dgm:cxnLst>
    <dgm:cxn modelId="{B5F22836-059D-4D40-98B2-3C1DAD5F5DD8}" srcId="{9BB22DBE-3992-44D4-A0C6-BB1F023D4162}" destId="{23B894FE-5651-4EA1-9AEE-C499955ABD58}" srcOrd="2" destOrd="0" parTransId="{9BBDEE21-370A-40C6-97A4-00BBC8EB0B04}" sibTransId="{8CF1F138-B0BB-4D88-AE79-4F720C38E88F}"/>
    <dgm:cxn modelId="{8838B225-907C-48EE-9331-3459CDBD9655}" type="presOf" srcId="{9BBDEE21-370A-40C6-97A4-00BBC8EB0B04}" destId="{D9CF67B3-DF6C-4102-81A9-CA5FDB574621}" srcOrd="0" destOrd="0" presId="urn:microsoft.com/office/officeart/2005/8/layout/hierarchy6"/>
    <dgm:cxn modelId="{9052D3AB-F29C-40BA-88A9-16B561A9C41F}" srcId="{9BB22DBE-3992-44D4-A0C6-BB1F023D4162}" destId="{F000AAE6-BEC9-428E-BA26-D763138FACE6}" srcOrd="3" destOrd="0" parTransId="{9EE4C10D-9216-4EFD-BBB4-82143B81BFCE}" sibTransId="{0340ED88-341E-4DEE-9C7A-472748866E47}"/>
    <dgm:cxn modelId="{7D1DB6EB-3AB1-4E96-80B1-EA0F3881D69B}" srcId="{46DF43C4-E1E0-474E-B053-666837E018D6}" destId="{85E92575-12A5-4C98-AF10-5697552E6DC0}" srcOrd="2" destOrd="0" parTransId="{EE54F966-5D4E-4309-BA72-FACC4295DB6E}" sibTransId="{7136E31F-C39D-41E5-8491-6CEFF5119966}"/>
    <dgm:cxn modelId="{F015305F-1317-4CC7-8C39-3715320272CF}" type="presOf" srcId="{5729376E-B7F9-40DA-A9A4-4E641B99DB8D}" destId="{13AB48A0-1AAC-418E-AD44-DDE4636C0193}" srcOrd="0" destOrd="0" presId="urn:microsoft.com/office/officeart/2005/8/layout/hierarchy6"/>
    <dgm:cxn modelId="{E8857259-C135-4FE0-BCC9-1941FD924435}" type="presOf" srcId="{F000AAE6-BEC9-428E-BA26-D763138FACE6}" destId="{316D59B4-0F84-4568-BC06-FCA4C67420E9}" srcOrd="0" destOrd="0" presId="urn:microsoft.com/office/officeart/2005/8/layout/hierarchy6"/>
    <dgm:cxn modelId="{C66DD00E-3880-49A9-8702-7B81DD533D23}" type="presOf" srcId="{9BB22DBE-3992-44D4-A0C6-BB1F023D4162}" destId="{CEBAC183-DBD9-4C88-9081-C66E1D900600}" srcOrd="0" destOrd="0" presId="urn:microsoft.com/office/officeart/2005/8/layout/hierarchy6"/>
    <dgm:cxn modelId="{CA7BD137-E49C-4953-ACAC-5CF60F280C6C}" type="presOf" srcId="{FB72F23D-AC18-4B5E-B7C9-27E3F32BF8B6}" destId="{EA028BAB-92D9-4AA2-A18F-7D90113B9D41}" srcOrd="0" destOrd="0" presId="urn:microsoft.com/office/officeart/2005/8/layout/hierarchy6"/>
    <dgm:cxn modelId="{74F949BF-D23F-4C73-8F84-7AC7111BEE7F}" srcId="{9BB22DBE-3992-44D4-A0C6-BB1F023D4162}" destId="{F133A462-9924-42F6-B033-B44FF36858FA}" srcOrd="0" destOrd="0" parTransId="{B9B7B7D7-07C7-47AF-858E-50DE73E45D28}" sibTransId="{2D90350A-A51E-45CC-83E3-CBD89D68890A}"/>
    <dgm:cxn modelId="{893EA756-FA3C-4C06-A961-305441D89373}" type="presOf" srcId="{9EE4C10D-9216-4EFD-BBB4-82143B81BFCE}" destId="{542D5DBA-B5A2-4CB1-9A48-8D0ECFB1C91C}" srcOrd="0" destOrd="0" presId="urn:microsoft.com/office/officeart/2005/8/layout/hierarchy6"/>
    <dgm:cxn modelId="{BAEC5B4C-0AD3-4E4F-B92A-C67E3285E71A}" type="presOf" srcId="{F133A462-9924-42F6-B033-B44FF36858FA}" destId="{4A10DF1C-F559-48ED-8F0B-5926C35B6614}" srcOrd="0" destOrd="0" presId="urn:microsoft.com/office/officeart/2005/8/layout/hierarchy6"/>
    <dgm:cxn modelId="{B6D30247-1814-4F21-BC0F-7B4957D89072}" type="presOf" srcId="{EE54F966-5D4E-4309-BA72-FACC4295DB6E}" destId="{6FE76898-6FAE-4B67-8790-69F8AA2447DD}" srcOrd="0" destOrd="0" presId="urn:microsoft.com/office/officeart/2005/8/layout/hierarchy6"/>
    <dgm:cxn modelId="{B92A72DB-A221-4561-98D0-E497E1398948}" srcId="{FB72F23D-AC18-4B5E-B7C9-27E3F32BF8B6}" destId="{46DF43C4-E1E0-474E-B053-666837E018D6}" srcOrd="0" destOrd="0" parTransId="{0B3B071D-6445-42B4-9A51-87509D145B5A}" sibTransId="{2E9ABD9F-DA7A-4F05-BF80-E0657612D6EC}"/>
    <dgm:cxn modelId="{DF3BCB25-D9AE-42B9-A7EF-3F66E0BAD481}" srcId="{46DF43C4-E1E0-474E-B053-666837E018D6}" destId="{9BB22DBE-3992-44D4-A0C6-BB1F023D4162}" srcOrd="1" destOrd="0" parTransId="{EC9B66AB-1928-4ADB-BDD1-C596C4EA4FBC}" sibTransId="{1AE86DCE-C7F5-48B4-88E9-C38926DC5DB8}"/>
    <dgm:cxn modelId="{241A7DA0-15A1-48A7-BDD3-54FD5D92F253}" type="presOf" srcId="{85E92575-12A5-4C98-AF10-5697552E6DC0}" destId="{ECD10CDD-451F-4211-B2F4-903C507B8912}" srcOrd="0" destOrd="0" presId="urn:microsoft.com/office/officeart/2005/8/layout/hierarchy6"/>
    <dgm:cxn modelId="{52A7A917-4B16-4374-A480-D7C42C5C2CD4}" type="presOf" srcId="{B9B7B7D7-07C7-47AF-858E-50DE73E45D28}" destId="{93F83E58-902D-41A2-8DD4-E45B78738BCD}" srcOrd="0" destOrd="0" presId="urn:microsoft.com/office/officeart/2005/8/layout/hierarchy6"/>
    <dgm:cxn modelId="{DAD4DFDC-D912-4F4D-8BB8-9CCB57992868}" type="presOf" srcId="{8E220488-EBB1-4E50-9A98-E13A3FF9FD26}" destId="{544E3250-8DB7-4F71-B62C-628768301073}" srcOrd="0" destOrd="0" presId="urn:microsoft.com/office/officeart/2005/8/layout/hierarchy6"/>
    <dgm:cxn modelId="{5317EDFC-1440-42BA-BD40-3114BF3B4EB7}" srcId="{46DF43C4-E1E0-474E-B053-666837E018D6}" destId="{30119DD6-4A00-4A10-B7B4-55F0ED8C9470}" srcOrd="0" destOrd="0" parTransId="{E1534136-FFBC-4188-8306-0FEC00941F00}" sibTransId="{66EF9184-321F-463E-B978-96EE367B8451}"/>
    <dgm:cxn modelId="{51D3227F-EEBC-4719-8253-07A44827F7C6}" type="presOf" srcId="{F6DD255C-D7C9-41FD-8575-2F7744972E24}" destId="{6E5E22F3-2FB3-4D07-A986-E8D3ACC0FCE1}" srcOrd="0" destOrd="0" presId="urn:microsoft.com/office/officeart/2005/8/layout/hierarchy6"/>
    <dgm:cxn modelId="{78E69AE5-793D-43A6-998A-9A08A33E9930}" type="presOf" srcId="{23B894FE-5651-4EA1-9AEE-C499955ABD58}" destId="{F30A3729-2B91-43BC-BC80-15830FB2D9D3}" srcOrd="0" destOrd="0" presId="urn:microsoft.com/office/officeart/2005/8/layout/hierarchy6"/>
    <dgm:cxn modelId="{3CA8D34B-87E4-4DCC-93FB-6CDCAC9D143D}" srcId="{9BB22DBE-3992-44D4-A0C6-BB1F023D4162}" destId="{8E220488-EBB1-4E50-9A98-E13A3FF9FD26}" srcOrd="4" destOrd="0" parTransId="{903A0FB7-5CB0-4323-AA71-5D8D957B44A5}" sibTransId="{8082BEA0-25DC-4D4D-B5EC-6C678FC3E158}"/>
    <dgm:cxn modelId="{7852DE4B-E333-43E8-8F18-BB2AF265EFDA}" type="presOf" srcId="{46DF43C4-E1E0-474E-B053-666837E018D6}" destId="{36E3C362-FDA0-420E-9E2E-E922E4D7E853}" srcOrd="0" destOrd="0" presId="urn:microsoft.com/office/officeart/2005/8/layout/hierarchy6"/>
    <dgm:cxn modelId="{6039E969-2983-4E21-B3F1-71C0DDA66E0C}" type="presOf" srcId="{EC9B66AB-1928-4ADB-BDD1-C596C4EA4FBC}" destId="{CAE2FB02-BA01-4FB6-8718-A7089E02254B}" srcOrd="0" destOrd="0" presId="urn:microsoft.com/office/officeart/2005/8/layout/hierarchy6"/>
    <dgm:cxn modelId="{D82B2273-B1FA-4A31-909A-6713B5FC4173}" type="presOf" srcId="{E1534136-FFBC-4188-8306-0FEC00941F00}" destId="{9202C629-5C7E-43AC-BE8F-D95BE0BAE4CC}" srcOrd="0" destOrd="0" presId="urn:microsoft.com/office/officeart/2005/8/layout/hierarchy6"/>
    <dgm:cxn modelId="{80DD6A62-98D6-4CB4-B050-FFDE19BD89D5}" type="presOf" srcId="{903A0FB7-5CB0-4323-AA71-5D8D957B44A5}" destId="{5B25B090-4356-4097-AD16-07A0F9874948}" srcOrd="0" destOrd="0" presId="urn:microsoft.com/office/officeart/2005/8/layout/hierarchy6"/>
    <dgm:cxn modelId="{668A3C4F-74A3-4804-91E3-4E49D1D3B36F}" srcId="{9BB22DBE-3992-44D4-A0C6-BB1F023D4162}" destId="{F6DD255C-D7C9-41FD-8575-2F7744972E24}" srcOrd="1" destOrd="0" parTransId="{5729376E-B7F9-40DA-A9A4-4E641B99DB8D}" sibTransId="{1F22D958-FD54-4362-842E-F390E887D2FF}"/>
    <dgm:cxn modelId="{A4808330-6F67-4843-9B00-F9E2B3E2F111}" type="presOf" srcId="{30119DD6-4A00-4A10-B7B4-55F0ED8C9470}" destId="{354FE6F6-4EB9-4B94-9CF3-7071570DAE23}" srcOrd="0" destOrd="0" presId="urn:microsoft.com/office/officeart/2005/8/layout/hierarchy6"/>
    <dgm:cxn modelId="{78EF41DC-2C0B-44D3-AACA-702682DE338D}" type="presParOf" srcId="{EA028BAB-92D9-4AA2-A18F-7D90113B9D41}" destId="{25A0F8AE-8071-4B93-B4C3-532E378E8CD5}" srcOrd="0" destOrd="0" presId="urn:microsoft.com/office/officeart/2005/8/layout/hierarchy6"/>
    <dgm:cxn modelId="{F83BBC80-23B9-470D-9D56-E168AA109B9F}" type="presParOf" srcId="{25A0F8AE-8071-4B93-B4C3-532E378E8CD5}" destId="{D2F8BB41-5AD6-4F3D-8027-69A4705713C4}" srcOrd="0" destOrd="0" presId="urn:microsoft.com/office/officeart/2005/8/layout/hierarchy6"/>
    <dgm:cxn modelId="{BBB36E5B-78B3-498F-AC07-FE0FC667C60D}" type="presParOf" srcId="{D2F8BB41-5AD6-4F3D-8027-69A4705713C4}" destId="{E87AE1A4-1770-4531-8B9B-65A8B790F1D9}" srcOrd="0" destOrd="0" presId="urn:microsoft.com/office/officeart/2005/8/layout/hierarchy6"/>
    <dgm:cxn modelId="{F8EE9040-86CA-4B52-9073-684DD6F5A3EC}" type="presParOf" srcId="{E87AE1A4-1770-4531-8B9B-65A8B790F1D9}" destId="{36E3C362-FDA0-420E-9E2E-E922E4D7E853}" srcOrd="0" destOrd="0" presId="urn:microsoft.com/office/officeart/2005/8/layout/hierarchy6"/>
    <dgm:cxn modelId="{26E78C86-8032-470F-B61D-CE211898DE87}" type="presParOf" srcId="{E87AE1A4-1770-4531-8B9B-65A8B790F1D9}" destId="{01A77A11-773F-4E13-B987-04030DD922FB}" srcOrd="1" destOrd="0" presId="urn:microsoft.com/office/officeart/2005/8/layout/hierarchy6"/>
    <dgm:cxn modelId="{50D5E0C4-9F16-4C5E-9EF4-27E60832D2CE}" type="presParOf" srcId="{01A77A11-773F-4E13-B987-04030DD922FB}" destId="{9202C629-5C7E-43AC-BE8F-D95BE0BAE4CC}" srcOrd="0" destOrd="0" presId="urn:microsoft.com/office/officeart/2005/8/layout/hierarchy6"/>
    <dgm:cxn modelId="{93F2CB99-9A43-4A31-87A1-C01D21737C89}" type="presParOf" srcId="{01A77A11-773F-4E13-B987-04030DD922FB}" destId="{EF12D850-0F6F-4C5F-9BB9-CBDBB4A31FC9}" srcOrd="1" destOrd="0" presId="urn:microsoft.com/office/officeart/2005/8/layout/hierarchy6"/>
    <dgm:cxn modelId="{46153B2F-91C7-4AFB-BDC9-9DC59144AD7F}" type="presParOf" srcId="{EF12D850-0F6F-4C5F-9BB9-CBDBB4A31FC9}" destId="{354FE6F6-4EB9-4B94-9CF3-7071570DAE23}" srcOrd="0" destOrd="0" presId="urn:microsoft.com/office/officeart/2005/8/layout/hierarchy6"/>
    <dgm:cxn modelId="{AAB545C7-9209-4348-8832-E8E577ACC331}" type="presParOf" srcId="{EF12D850-0F6F-4C5F-9BB9-CBDBB4A31FC9}" destId="{31A50ECC-EC3F-41A6-8E44-632DBF45C3A0}" srcOrd="1" destOrd="0" presId="urn:microsoft.com/office/officeart/2005/8/layout/hierarchy6"/>
    <dgm:cxn modelId="{0E775E87-B61E-4F7F-A954-477061D45299}" type="presParOf" srcId="{01A77A11-773F-4E13-B987-04030DD922FB}" destId="{CAE2FB02-BA01-4FB6-8718-A7089E02254B}" srcOrd="2" destOrd="0" presId="urn:microsoft.com/office/officeart/2005/8/layout/hierarchy6"/>
    <dgm:cxn modelId="{8EFD406D-A74E-45C7-A209-6C715229722F}" type="presParOf" srcId="{01A77A11-773F-4E13-B987-04030DD922FB}" destId="{C419D76C-24C8-4761-A176-FABF75B74C4A}" srcOrd="3" destOrd="0" presId="urn:microsoft.com/office/officeart/2005/8/layout/hierarchy6"/>
    <dgm:cxn modelId="{467676C3-2B3A-4004-B047-6E3DB594D36C}" type="presParOf" srcId="{C419D76C-24C8-4761-A176-FABF75B74C4A}" destId="{CEBAC183-DBD9-4C88-9081-C66E1D900600}" srcOrd="0" destOrd="0" presId="urn:microsoft.com/office/officeart/2005/8/layout/hierarchy6"/>
    <dgm:cxn modelId="{F53F3BBE-C34C-4265-8D0B-1A45F9A091C3}" type="presParOf" srcId="{C419D76C-24C8-4761-A176-FABF75B74C4A}" destId="{ABA025CC-6C7F-47D5-BC2C-FE032D669396}" srcOrd="1" destOrd="0" presId="urn:microsoft.com/office/officeart/2005/8/layout/hierarchy6"/>
    <dgm:cxn modelId="{A28E7B38-2B80-43FF-B695-56D7922BA59A}" type="presParOf" srcId="{ABA025CC-6C7F-47D5-BC2C-FE032D669396}" destId="{93F83E58-902D-41A2-8DD4-E45B78738BCD}" srcOrd="0" destOrd="0" presId="urn:microsoft.com/office/officeart/2005/8/layout/hierarchy6"/>
    <dgm:cxn modelId="{2CFF11F9-A4DD-4595-82C4-6A46A1C2B225}" type="presParOf" srcId="{ABA025CC-6C7F-47D5-BC2C-FE032D669396}" destId="{4566BCAF-7225-4172-A737-BC854455106A}" srcOrd="1" destOrd="0" presId="urn:microsoft.com/office/officeart/2005/8/layout/hierarchy6"/>
    <dgm:cxn modelId="{15D0A5EA-3713-4507-A2F1-E230B8239DA5}" type="presParOf" srcId="{4566BCAF-7225-4172-A737-BC854455106A}" destId="{4A10DF1C-F559-48ED-8F0B-5926C35B6614}" srcOrd="0" destOrd="0" presId="urn:microsoft.com/office/officeart/2005/8/layout/hierarchy6"/>
    <dgm:cxn modelId="{FECEE392-7458-41EA-99EE-7F72FB706646}" type="presParOf" srcId="{4566BCAF-7225-4172-A737-BC854455106A}" destId="{9A700925-C57E-4DA7-85E7-4AD6010E04FF}" srcOrd="1" destOrd="0" presId="urn:microsoft.com/office/officeart/2005/8/layout/hierarchy6"/>
    <dgm:cxn modelId="{F369FEA9-B01C-402A-9F93-A7B45425EF00}" type="presParOf" srcId="{ABA025CC-6C7F-47D5-BC2C-FE032D669396}" destId="{13AB48A0-1AAC-418E-AD44-DDE4636C0193}" srcOrd="2" destOrd="0" presId="urn:microsoft.com/office/officeart/2005/8/layout/hierarchy6"/>
    <dgm:cxn modelId="{A1116490-41A1-40B6-A6B3-4C6DD58E63EB}" type="presParOf" srcId="{ABA025CC-6C7F-47D5-BC2C-FE032D669396}" destId="{37E144D5-3449-48A0-BD42-905A6C2F5E4D}" srcOrd="3" destOrd="0" presId="urn:microsoft.com/office/officeart/2005/8/layout/hierarchy6"/>
    <dgm:cxn modelId="{16938E43-90C4-47BA-A8F5-70854B561455}" type="presParOf" srcId="{37E144D5-3449-48A0-BD42-905A6C2F5E4D}" destId="{6E5E22F3-2FB3-4D07-A986-E8D3ACC0FCE1}" srcOrd="0" destOrd="0" presId="urn:microsoft.com/office/officeart/2005/8/layout/hierarchy6"/>
    <dgm:cxn modelId="{CA7C716B-8E21-4F12-BAF7-68E43481EF0F}" type="presParOf" srcId="{37E144D5-3449-48A0-BD42-905A6C2F5E4D}" destId="{2D07A9F0-5ED0-4F33-9FCA-2F8B28E77625}" srcOrd="1" destOrd="0" presId="urn:microsoft.com/office/officeart/2005/8/layout/hierarchy6"/>
    <dgm:cxn modelId="{20C41526-6CF8-4052-A795-E2428C23B8D4}" type="presParOf" srcId="{ABA025CC-6C7F-47D5-BC2C-FE032D669396}" destId="{D9CF67B3-DF6C-4102-81A9-CA5FDB574621}" srcOrd="4" destOrd="0" presId="urn:microsoft.com/office/officeart/2005/8/layout/hierarchy6"/>
    <dgm:cxn modelId="{9C506717-64AD-4A43-A710-CA3926EDE2AD}" type="presParOf" srcId="{ABA025CC-6C7F-47D5-BC2C-FE032D669396}" destId="{96006925-5AB7-456F-9A9C-74AE6238741D}" srcOrd="5" destOrd="0" presId="urn:microsoft.com/office/officeart/2005/8/layout/hierarchy6"/>
    <dgm:cxn modelId="{3716E53C-8D2A-4722-AB71-FE882D22F7D6}" type="presParOf" srcId="{96006925-5AB7-456F-9A9C-74AE6238741D}" destId="{F30A3729-2B91-43BC-BC80-15830FB2D9D3}" srcOrd="0" destOrd="0" presId="urn:microsoft.com/office/officeart/2005/8/layout/hierarchy6"/>
    <dgm:cxn modelId="{D02E7F4C-D440-49E1-B417-2E9013DB9959}" type="presParOf" srcId="{96006925-5AB7-456F-9A9C-74AE6238741D}" destId="{12F4CFB3-96E3-42D8-AA26-9607DF14F358}" srcOrd="1" destOrd="0" presId="urn:microsoft.com/office/officeart/2005/8/layout/hierarchy6"/>
    <dgm:cxn modelId="{CDA92449-FC6F-4F8D-AE3E-4B2EE118B395}" type="presParOf" srcId="{ABA025CC-6C7F-47D5-BC2C-FE032D669396}" destId="{542D5DBA-B5A2-4CB1-9A48-8D0ECFB1C91C}" srcOrd="6" destOrd="0" presId="urn:microsoft.com/office/officeart/2005/8/layout/hierarchy6"/>
    <dgm:cxn modelId="{AEB23216-591D-4611-AF93-FC3DE55387B7}" type="presParOf" srcId="{ABA025CC-6C7F-47D5-BC2C-FE032D669396}" destId="{241F6E6D-0EF7-411E-A12F-07651A8CFB16}" srcOrd="7" destOrd="0" presId="urn:microsoft.com/office/officeart/2005/8/layout/hierarchy6"/>
    <dgm:cxn modelId="{B4FD3D9B-54B4-46CD-B96F-0AFD65E83B41}" type="presParOf" srcId="{241F6E6D-0EF7-411E-A12F-07651A8CFB16}" destId="{316D59B4-0F84-4568-BC06-FCA4C67420E9}" srcOrd="0" destOrd="0" presId="urn:microsoft.com/office/officeart/2005/8/layout/hierarchy6"/>
    <dgm:cxn modelId="{8334F29D-1A49-49F1-BD03-D9B61EA084C7}" type="presParOf" srcId="{241F6E6D-0EF7-411E-A12F-07651A8CFB16}" destId="{7F2777CA-30E7-4BF2-8C06-1FEE61673314}" srcOrd="1" destOrd="0" presId="urn:microsoft.com/office/officeart/2005/8/layout/hierarchy6"/>
    <dgm:cxn modelId="{0B55F86B-F2C4-4CB5-B6FC-553BD847074E}" type="presParOf" srcId="{ABA025CC-6C7F-47D5-BC2C-FE032D669396}" destId="{5B25B090-4356-4097-AD16-07A0F9874948}" srcOrd="8" destOrd="0" presId="urn:microsoft.com/office/officeart/2005/8/layout/hierarchy6"/>
    <dgm:cxn modelId="{32BCC299-1671-41A1-815C-43DC60346ECD}" type="presParOf" srcId="{ABA025CC-6C7F-47D5-BC2C-FE032D669396}" destId="{805F0DF9-537E-4634-A157-C0334A041BB8}" srcOrd="9" destOrd="0" presId="urn:microsoft.com/office/officeart/2005/8/layout/hierarchy6"/>
    <dgm:cxn modelId="{96634418-7776-4D15-B8D2-C964BFED1ADB}" type="presParOf" srcId="{805F0DF9-537E-4634-A157-C0334A041BB8}" destId="{544E3250-8DB7-4F71-B62C-628768301073}" srcOrd="0" destOrd="0" presId="urn:microsoft.com/office/officeart/2005/8/layout/hierarchy6"/>
    <dgm:cxn modelId="{6BF3DAD4-456C-4559-A04F-AEC14CD4D1F4}" type="presParOf" srcId="{805F0DF9-537E-4634-A157-C0334A041BB8}" destId="{1A7A6B6C-4074-4044-91CC-AD0A028A8A4A}" srcOrd="1" destOrd="0" presId="urn:microsoft.com/office/officeart/2005/8/layout/hierarchy6"/>
    <dgm:cxn modelId="{ECEC1697-44B9-440A-9828-A7DF0D1E45FC}" type="presParOf" srcId="{01A77A11-773F-4E13-B987-04030DD922FB}" destId="{6FE76898-6FAE-4B67-8790-69F8AA2447DD}" srcOrd="4" destOrd="0" presId="urn:microsoft.com/office/officeart/2005/8/layout/hierarchy6"/>
    <dgm:cxn modelId="{66C3C062-4DCF-46E5-898D-E79979F097CC}" type="presParOf" srcId="{01A77A11-773F-4E13-B987-04030DD922FB}" destId="{6A8FDF90-3BC7-4E4E-95C5-8B1BBE32E749}" srcOrd="5" destOrd="0" presId="urn:microsoft.com/office/officeart/2005/8/layout/hierarchy6"/>
    <dgm:cxn modelId="{02F832FB-EEEC-475E-AF36-A0CF64D83D85}" type="presParOf" srcId="{6A8FDF90-3BC7-4E4E-95C5-8B1BBE32E749}" destId="{ECD10CDD-451F-4211-B2F4-903C507B8912}" srcOrd="0" destOrd="0" presId="urn:microsoft.com/office/officeart/2005/8/layout/hierarchy6"/>
    <dgm:cxn modelId="{183045E6-D2DF-4B1A-AE42-7979D4188D68}" type="presParOf" srcId="{6A8FDF90-3BC7-4E4E-95C5-8B1BBE32E749}" destId="{CBDBB97D-DB93-42AE-90EE-F3D69C1F27FD}" srcOrd="1" destOrd="0" presId="urn:microsoft.com/office/officeart/2005/8/layout/hierarchy6"/>
    <dgm:cxn modelId="{888B3A63-C35D-4F1F-8A35-AD2819AC7B53}" type="presParOf" srcId="{EA028BAB-92D9-4AA2-A18F-7D90113B9D41}" destId="{18DA5698-8C40-410D-B230-A9789A6EFB1C}" srcOrd="1" destOrd="0" presId="urn:microsoft.com/office/officeart/2005/8/layout/hierarchy6"/>
  </dgm:cxnLst>
  <dgm:bg>
    <a:solidFill>
      <a:schemeClr val="bg1"/>
    </a:solidFill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E3C362-FDA0-420E-9E2E-E922E4D7E853}">
      <dsp:nvSpPr>
        <dsp:cNvPr id="0" name=""/>
        <dsp:cNvSpPr/>
      </dsp:nvSpPr>
      <dsp:spPr>
        <a:xfrm>
          <a:off x="3451770" y="202307"/>
          <a:ext cx="1326058" cy="884039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/</a:t>
          </a:r>
          <a:endParaRPr lang="en-US" sz="2600" kern="1200" dirty="0"/>
        </a:p>
      </dsp:txBody>
      <dsp:txXfrm>
        <a:off x="3451770" y="202307"/>
        <a:ext cx="1326058" cy="884039"/>
      </dsp:txXfrm>
    </dsp:sp>
    <dsp:sp modelId="{9202C629-5C7E-43AC-BE8F-D95BE0BAE4CC}">
      <dsp:nvSpPr>
        <dsp:cNvPr id="0" name=""/>
        <dsp:cNvSpPr/>
      </dsp:nvSpPr>
      <dsp:spPr>
        <a:xfrm>
          <a:off x="2390923" y="1086346"/>
          <a:ext cx="1723876" cy="353615"/>
        </a:xfrm>
        <a:custGeom>
          <a:avLst/>
          <a:gdLst/>
          <a:ahLst/>
          <a:cxnLst/>
          <a:rect l="0" t="0" r="0" b="0"/>
          <a:pathLst>
            <a:path>
              <a:moveTo>
                <a:pt x="1723876" y="0"/>
              </a:moveTo>
              <a:lnTo>
                <a:pt x="1723876" y="176807"/>
              </a:lnTo>
              <a:lnTo>
                <a:pt x="0" y="176807"/>
              </a:lnTo>
              <a:lnTo>
                <a:pt x="0" y="353615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4FE6F6-4EB9-4B94-9CF3-7071570DAE23}">
      <dsp:nvSpPr>
        <dsp:cNvPr id="0" name=""/>
        <dsp:cNvSpPr/>
      </dsp:nvSpPr>
      <dsp:spPr>
        <a:xfrm>
          <a:off x="1727894" y="1439961"/>
          <a:ext cx="1326058" cy="884039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 </a:t>
          </a:r>
          <a:endParaRPr lang="en-US" sz="2600" kern="1200" dirty="0"/>
        </a:p>
      </dsp:txBody>
      <dsp:txXfrm>
        <a:off x="1727894" y="1439961"/>
        <a:ext cx="1326058" cy="884039"/>
      </dsp:txXfrm>
    </dsp:sp>
    <dsp:sp modelId="{CAE2FB02-BA01-4FB6-8718-A7089E02254B}">
      <dsp:nvSpPr>
        <dsp:cNvPr id="0" name=""/>
        <dsp:cNvSpPr/>
      </dsp:nvSpPr>
      <dsp:spPr>
        <a:xfrm>
          <a:off x="4069079" y="1086346"/>
          <a:ext cx="91440" cy="3536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615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BAC183-DBD9-4C88-9081-C66E1D900600}">
      <dsp:nvSpPr>
        <dsp:cNvPr id="0" name=""/>
        <dsp:cNvSpPr/>
      </dsp:nvSpPr>
      <dsp:spPr>
        <a:xfrm>
          <a:off x="3451770" y="1439961"/>
          <a:ext cx="1326058" cy="884039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home</a:t>
          </a:r>
          <a:endParaRPr lang="en-US" sz="2600" kern="1200" dirty="0"/>
        </a:p>
      </dsp:txBody>
      <dsp:txXfrm>
        <a:off x="3451770" y="1439961"/>
        <a:ext cx="1326058" cy="884039"/>
      </dsp:txXfrm>
    </dsp:sp>
    <dsp:sp modelId="{93F83E58-902D-41A2-8DD4-E45B78738BCD}">
      <dsp:nvSpPr>
        <dsp:cNvPr id="0" name=""/>
        <dsp:cNvSpPr/>
      </dsp:nvSpPr>
      <dsp:spPr>
        <a:xfrm>
          <a:off x="667047" y="2324001"/>
          <a:ext cx="3447752" cy="353615"/>
        </a:xfrm>
        <a:custGeom>
          <a:avLst/>
          <a:gdLst/>
          <a:ahLst/>
          <a:cxnLst/>
          <a:rect l="0" t="0" r="0" b="0"/>
          <a:pathLst>
            <a:path>
              <a:moveTo>
                <a:pt x="3447752" y="0"/>
              </a:moveTo>
              <a:lnTo>
                <a:pt x="3447752" y="176807"/>
              </a:lnTo>
              <a:lnTo>
                <a:pt x="0" y="176807"/>
              </a:lnTo>
              <a:lnTo>
                <a:pt x="0" y="353615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10DF1C-F559-48ED-8F0B-5926C35B6614}">
      <dsp:nvSpPr>
        <dsp:cNvPr id="0" name=""/>
        <dsp:cNvSpPr/>
      </dsp:nvSpPr>
      <dsp:spPr>
        <a:xfrm>
          <a:off x="4018" y="2677616"/>
          <a:ext cx="1326058" cy="884039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4018" y="2677616"/>
        <a:ext cx="1326058" cy="884039"/>
      </dsp:txXfrm>
    </dsp:sp>
    <dsp:sp modelId="{13AB48A0-1AAC-418E-AD44-DDE4636C0193}">
      <dsp:nvSpPr>
        <dsp:cNvPr id="0" name=""/>
        <dsp:cNvSpPr/>
      </dsp:nvSpPr>
      <dsp:spPr>
        <a:xfrm>
          <a:off x="2390923" y="2324001"/>
          <a:ext cx="1723876" cy="353615"/>
        </a:xfrm>
        <a:custGeom>
          <a:avLst/>
          <a:gdLst/>
          <a:ahLst/>
          <a:cxnLst/>
          <a:rect l="0" t="0" r="0" b="0"/>
          <a:pathLst>
            <a:path>
              <a:moveTo>
                <a:pt x="1723876" y="0"/>
              </a:moveTo>
              <a:lnTo>
                <a:pt x="1723876" y="176807"/>
              </a:lnTo>
              <a:lnTo>
                <a:pt x="0" y="176807"/>
              </a:lnTo>
              <a:lnTo>
                <a:pt x="0" y="353615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5E22F3-2FB3-4D07-A986-E8D3ACC0FCE1}">
      <dsp:nvSpPr>
        <dsp:cNvPr id="0" name=""/>
        <dsp:cNvSpPr/>
      </dsp:nvSpPr>
      <dsp:spPr>
        <a:xfrm>
          <a:off x="1727894" y="2677616"/>
          <a:ext cx="1326058" cy="884039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1727894" y="2677616"/>
        <a:ext cx="1326058" cy="884039"/>
      </dsp:txXfrm>
    </dsp:sp>
    <dsp:sp modelId="{D9CF67B3-DF6C-4102-81A9-CA5FDB574621}">
      <dsp:nvSpPr>
        <dsp:cNvPr id="0" name=""/>
        <dsp:cNvSpPr/>
      </dsp:nvSpPr>
      <dsp:spPr>
        <a:xfrm>
          <a:off x="4069079" y="2324001"/>
          <a:ext cx="91440" cy="3536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615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A3729-2B91-43BC-BC80-15830FB2D9D3}">
      <dsp:nvSpPr>
        <dsp:cNvPr id="0" name=""/>
        <dsp:cNvSpPr/>
      </dsp:nvSpPr>
      <dsp:spPr>
        <a:xfrm>
          <a:off x="3451770" y="2677616"/>
          <a:ext cx="1326058" cy="884039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gambill</a:t>
          </a:r>
          <a:endParaRPr lang="en-US" sz="2600" kern="1200" dirty="0"/>
        </a:p>
      </dsp:txBody>
      <dsp:txXfrm>
        <a:off x="3451770" y="2677616"/>
        <a:ext cx="1326058" cy="884039"/>
      </dsp:txXfrm>
    </dsp:sp>
    <dsp:sp modelId="{542D5DBA-B5A2-4CB1-9A48-8D0ECFB1C91C}">
      <dsp:nvSpPr>
        <dsp:cNvPr id="0" name=""/>
        <dsp:cNvSpPr/>
      </dsp:nvSpPr>
      <dsp:spPr>
        <a:xfrm>
          <a:off x="4114799" y="2324001"/>
          <a:ext cx="1723876" cy="353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807"/>
              </a:lnTo>
              <a:lnTo>
                <a:pt x="1723876" y="176807"/>
              </a:lnTo>
              <a:lnTo>
                <a:pt x="1723876" y="353615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D59B4-0F84-4568-BC06-FCA4C67420E9}">
      <dsp:nvSpPr>
        <dsp:cNvPr id="0" name=""/>
        <dsp:cNvSpPr/>
      </dsp:nvSpPr>
      <dsp:spPr>
        <a:xfrm>
          <a:off x="5175646" y="2677616"/>
          <a:ext cx="1326058" cy="884039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5175646" y="2677616"/>
        <a:ext cx="1326058" cy="884039"/>
      </dsp:txXfrm>
    </dsp:sp>
    <dsp:sp modelId="{5B25B090-4356-4097-AD16-07A0F9874948}">
      <dsp:nvSpPr>
        <dsp:cNvPr id="0" name=""/>
        <dsp:cNvSpPr/>
      </dsp:nvSpPr>
      <dsp:spPr>
        <a:xfrm>
          <a:off x="4114799" y="2324001"/>
          <a:ext cx="3447752" cy="353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807"/>
              </a:lnTo>
              <a:lnTo>
                <a:pt x="3447752" y="176807"/>
              </a:lnTo>
              <a:lnTo>
                <a:pt x="3447752" y="353615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E3250-8DB7-4F71-B62C-628768301073}">
      <dsp:nvSpPr>
        <dsp:cNvPr id="0" name=""/>
        <dsp:cNvSpPr/>
      </dsp:nvSpPr>
      <dsp:spPr>
        <a:xfrm>
          <a:off x="6899523" y="2677616"/>
          <a:ext cx="1326058" cy="884039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6899523" y="2677616"/>
        <a:ext cx="1326058" cy="884039"/>
      </dsp:txXfrm>
    </dsp:sp>
    <dsp:sp modelId="{6FE76898-6FAE-4B67-8790-69F8AA2447DD}">
      <dsp:nvSpPr>
        <dsp:cNvPr id="0" name=""/>
        <dsp:cNvSpPr/>
      </dsp:nvSpPr>
      <dsp:spPr>
        <a:xfrm>
          <a:off x="4114799" y="1086346"/>
          <a:ext cx="1723876" cy="353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807"/>
              </a:lnTo>
              <a:lnTo>
                <a:pt x="1723876" y="176807"/>
              </a:lnTo>
              <a:lnTo>
                <a:pt x="1723876" y="353615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10CDD-451F-4211-B2F4-903C507B8912}">
      <dsp:nvSpPr>
        <dsp:cNvPr id="0" name=""/>
        <dsp:cNvSpPr/>
      </dsp:nvSpPr>
      <dsp:spPr>
        <a:xfrm>
          <a:off x="5175646" y="1439961"/>
          <a:ext cx="1326058" cy="884039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5175646" y="1439961"/>
        <a:ext cx="1326058" cy="884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2">
  <dgm:title val="Simple 4"/>
  <dgm:desc val="Simple 4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210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6" tIns="47748" rIns="95496" bIns="47748" numCol="1" anchor="t" anchorCtr="0" compatLnSpc="1">
            <a:prstTxWarp prst="textNoShape">
              <a:avLst/>
            </a:prstTxWarp>
          </a:bodyPr>
          <a:lstStyle>
            <a:lvl1pPr defTabSz="9556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79875" y="0"/>
            <a:ext cx="31210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6" tIns="47748" rIns="95496" bIns="47748" numCol="1" anchor="t" anchorCtr="0" compatLnSpc="1">
            <a:prstTxWarp prst="textNoShape">
              <a:avLst/>
            </a:prstTxWarp>
          </a:bodyPr>
          <a:lstStyle>
            <a:lvl1pPr algn="r" defTabSz="9556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37638"/>
            <a:ext cx="31210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6" tIns="47748" rIns="95496" bIns="47748" numCol="1" anchor="b" anchorCtr="0" compatLnSpc="1">
            <a:prstTxWarp prst="textNoShape">
              <a:avLst/>
            </a:prstTxWarp>
          </a:bodyPr>
          <a:lstStyle>
            <a:lvl1pPr defTabSz="955675"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210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6" tIns="47748" rIns="95496" bIns="47748" numCol="1" anchor="t" anchorCtr="0" compatLnSpc="1">
            <a:prstTxWarp prst="textNoShape">
              <a:avLst/>
            </a:prstTxWarp>
          </a:bodyPr>
          <a:lstStyle>
            <a:lvl1pPr defTabSz="955675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79875" y="0"/>
            <a:ext cx="31210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6" tIns="47748" rIns="95496" bIns="47748" numCol="1" anchor="t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3963" y="714375"/>
            <a:ext cx="4754562" cy="3565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4518025"/>
            <a:ext cx="5280025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6" tIns="47748" rIns="95496" bIns="477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037638"/>
            <a:ext cx="31210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6" tIns="47748" rIns="95496" bIns="47748" numCol="1" anchor="b" anchorCtr="0" compatLnSpc="1">
            <a:prstTxWarp prst="textNoShape">
              <a:avLst/>
            </a:prstTxWarp>
          </a:bodyPr>
          <a:lstStyle>
            <a:lvl1pPr defTabSz="955675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79875" y="9037638"/>
            <a:ext cx="31210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6" tIns="47748" rIns="95496" bIns="47748" numCol="1" anchor="b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65F03A1E-007E-4A97-AEC7-A63678C1E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EB84DC-0182-404B-AC8A-388F993D69B0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9FF517-3001-45F1-85B1-3BFA62594153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0BDC25-97CF-45E8-8F1F-A0C94B6B32B2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71722B-BAA7-4E65-881B-F42EE31845B0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979EC-0BC3-43BE-B3D2-CA661E75CD07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9EE89D-D179-4D0D-A747-BC693DA3DEB2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971447-2222-40B5-941A-3E0566CD31B8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A95CE5-31E5-4E9A-8E49-E4A9209F2BD2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9E649F-D8B8-4B6B-BFDC-E670843F52CB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4D97B2-AD1F-4D05-9F5C-9C0CD3577B7D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B21D5C-1625-4D6D-98EB-E65F63CEE17A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906398-1684-43DD-89B3-A52D91B39844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1F966-E870-468A-A4A7-1BA02E730230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44806D-8BD3-41DE-AAC9-FD45D45D2731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A9EBD2-82B4-445D-BAD7-151649806AA1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445F2E-0088-4B40-A6D0-F3DAFE7AF518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FD342F-DCAF-4EA3-B367-62E87C31D987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AE3CF4-1F51-4D39-B54D-C7B4D0CDDACD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798781-27E1-4605-9A20-42213694DAAE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EFBBA-E1A2-471E-8D3A-04D2AEE5A758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D2B887-C1A7-48D2-8D97-713C7CEBDDD5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205E3A-0974-4BDC-8BAC-471C6375DE35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34938" y="990600"/>
            <a:ext cx="9009062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71600" y="381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9B89507-F12B-429B-B832-DA10CDFFB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5D0019CF-9456-4C4D-9D40-162C633DB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4863" y="304800"/>
            <a:ext cx="1989137" cy="5827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2688" y="304800"/>
            <a:ext cx="5819775" cy="5827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851B3259-0E0A-4183-842D-164FE0CCB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EE040EAC-3599-4912-B33B-6B70F8CE8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04787BFA-C7BB-41E8-A8ED-5D54015FC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9437C90F-0ADD-463A-A146-0BC86DE46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FFD8287F-115F-4E6B-AAA4-1999934F3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D7BCFB89-F1CD-4E25-AE89-A8295C10B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5F7D9EC3-1C03-4764-B378-73DA83B20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A527D14B-DF43-441C-80FA-F1CAAE637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72E95684-16EE-4E2D-89B5-1A0D9F458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ltGray">
          <a:xfrm>
            <a:off x="508000" y="765175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>
              <a:latin typeface="Tahoma" pitchFamily="34" charset="0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ltGray">
          <a:xfrm>
            <a:off x="890588" y="765175"/>
            <a:ext cx="328612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>
              <a:latin typeface="Tahoma" pitchFamily="34" charset="0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ltGray">
          <a:xfrm>
            <a:off x="631825" y="1187450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>
              <a:latin typeface="Tahoma" pitchFamily="34" charset="0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ltGray">
          <a:xfrm>
            <a:off x="1001713" y="1187450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>
              <a:latin typeface="Tahoma" pitchFamily="34" charset="0"/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ltGray">
          <a:xfrm>
            <a:off x="217488" y="1114425"/>
            <a:ext cx="560387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>
              <a:latin typeface="Tahoma" pitchFamily="34" charset="0"/>
            </a:endParaRP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gray">
          <a:xfrm>
            <a:off x="852488" y="657225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>
              <a:latin typeface="Tahoma" pitchFamily="34" charset="0"/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gray">
          <a:xfrm>
            <a:off x="533400" y="14478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>
              <a:latin typeface="Tahoma" pitchFamily="34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350963" y="304800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8-</a:t>
            </a:r>
            <a:fld id="{AFC7B7BD-9D0F-41FF-88FC-90879F98D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oleObject" Target="../embeddings/Microsoft_Office_Excel_97-2003_Worksheet1.xls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ws.uiuc.edu/~cs101/uni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8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oleObject" Target="../embeddings/oleObject1.bin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5"/>
          <p:cNvSpPr>
            <a:spLocks noChangeArrowheads="1" noChangeShapeType="1" noTextEdit="1"/>
          </p:cNvSpPr>
          <p:nvPr/>
        </p:nvSpPr>
        <p:spPr bwMode="auto">
          <a:xfrm>
            <a:off x="2209800" y="4724400"/>
            <a:ext cx="46482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Lecture 8</a:t>
            </a:r>
          </a:p>
        </p:txBody>
      </p:sp>
      <p:pic>
        <p:nvPicPr>
          <p:cNvPr id="5123" name="Picture 6" descr="H:\cs 101\spr01lectures\cs101bann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33400"/>
            <a:ext cx="6240463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90A7227B-14C0-47F4-8394-0E1629A6298E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285750" y="1852613"/>
            <a:ext cx="885825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000" dirty="0">
              <a:latin typeface="Times New Roman" pitchFamily="18" charset="0"/>
            </a:endParaRP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We</a:t>
            </a:r>
            <a:r>
              <a:rPr lang="en-US" sz="16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are</a:t>
            </a:r>
            <a:r>
              <a:rPr lang="en-US" sz="16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now</a:t>
            </a:r>
            <a:r>
              <a:rPr lang="en-US" sz="16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in</a:t>
            </a:r>
            <a:r>
              <a:rPr lang="en-US" sz="16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the</a:t>
            </a:r>
            <a:r>
              <a:rPr lang="en-US" sz="16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600" b="1" dirty="0" smtClean="0">
                <a:solidFill>
                  <a:srgbClr val="33CC33"/>
                </a:solidFill>
                <a:latin typeface="Arial" charset="0"/>
              </a:rPr>
              <a:t>home</a:t>
            </a:r>
            <a:r>
              <a:rPr lang="en-US" sz="1600" b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directory. To go back to </a:t>
            </a:r>
            <a:r>
              <a:rPr lang="en-US" sz="1600" dirty="0" smtClean="0">
                <a:solidFill>
                  <a:schemeClr val="tx2"/>
                </a:solidFill>
              </a:rPr>
              <a:t>the </a:t>
            </a:r>
            <a:r>
              <a:rPr lang="en-US" sz="1600" b="1" dirty="0" err="1" smtClean="0">
                <a:solidFill>
                  <a:srgbClr val="33CC33"/>
                </a:solidFill>
                <a:latin typeface="Arial" charset="0"/>
              </a:rPr>
              <a:t>gambill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directory :</a:t>
            </a:r>
          </a:p>
          <a:p>
            <a:pPr eaLnBrk="0" hangingPunct="0"/>
            <a:r>
              <a:rPr lang="en-US" sz="2000" b="1" dirty="0">
                <a:solidFill>
                  <a:schemeClr val="hlink"/>
                </a:solidFill>
                <a:latin typeface="Arial" charset="0"/>
              </a:rPr>
              <a:t>&gt;</a:t>
            </a:r>
            <a:r>
              <a:rPr lang="en-US" sz="2000" b="1" dirty="0">
                <a:solidFill>
                  <a:srgbClr val="67E6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CC00"/>
                </a:solidFill>
                <a:latin typeface="Arial" charset="0"/>
              </a:rPr>
              <a:t>cd</a:t>
            </a:r>
            <a:r>
              <a:rPr lang="en-US" sz="2000" b="1" dirty="0">
                <a:solidFill>
                  <a:srgbClr val="00FF00"/>
                </a:solidFill>
                <a:latin typeface="Arial" charset="0"/>
              </a:rPr>
              <a:t> </a:t>
            </a:r>
            <a:r>
              <a:rPr lang="en-US" sz="2000" b="1" dirty="0" smtClean="0">
                <a:solidFill>
                  <a:srgbClr val="00FF00"/>
                </a:solidFill>
                <a:latin typeface="Arial" charset="0"/>
              </a:rPr>
              <a:t>  </a:t>
            </a:r>
            <a:r>
              <a:rPr lang="en-US" sz="2000" b="1" dirty="0" smtClean="0">
                <a:solidFill>
                  <a:srgbClr val="00CC00"/>
                </a:solidFill>
                <a:latin typeface="Arial" charset="0"/>
              </a:rPr>
              <a:t>~</a:t>
            </a:r>
            <a:r>
              <a:rPr lang="en-US" sz="2000" b="1" dirty="0" smtClean="0">
                <a:solidFill>
                  <a:srgbClr val="FFFF00"/>
                </a:solidFill>
                <a:latin typeface="Arial" charset="0"/>
              </a:rPr>
              <a:t>   </a:t>
            </a:r>
            <a:r>
              <a:rPr lang="en-US" sz="1800" dirty="0">
                <a:solidFill>
                  <a:schemeClr val="tx2"/>
                </a:solidFill>
              </a:rPr>
              <a:t>(tilde)</a:t>
            </a:r>
          </a:p>
          <a:p>
            <a:pPr eaLnBrk="0" hangingPunct="0"/>
            <a:r>
              <a:rPr lang="en-US" sz="1800" dirty="0">
                <a:solidFill>
                  <a:schemeClr val="tx2"/>
                </a:solidFill>
              </a:rPr>
              <a:t>or</a:t>
            </a:r>
          </a:p>
          <a:p>
            <a:pPr eaLnBrk="0" hangingPunct="0"/>
            <a:r>
              <a:rPr lang="en-US" sz="2000" b="1" dirty="0">
                <a:solidFill>
                  <a:schemeClr val="hlink"/>
                </a:solidFill>
                <a:latin typeface="Arial" charset="0"/>
              </a:rPr>
              <a:t>&gt;</a:t>
            </a:r>
            <a:r>
              <a:rPr lang="en-US" sz="2000" b="1" dirty="0">
                <a:solidFill>
                  <a:srgbClr val="67E6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CC00"/>
                </a:solidFill>
                <a:latin typeface="Arial" charset="0"/>
              </a:rPr>
              <a:t>cd</a:t>
            </a:r>
            <a:endParaRPr lang="en-US" sz="2000" b="1" dirty="0">
              <a:solidFill>
                <a:srgbClr val="00CC00"/>
              </a:solidFill>
              <a:latin typeface="Arial" charset="0"/>
            </a:endParaRPr>
          </a:p>
          <a:p>
            <a:pPr eaLnBrk="0" hangingPunct="0"/>
            <a:r>
              <a:rPr lang="en-US" sz="1800" dirty="0">
                <a:solidFill>
                  <a:schemeClr val="tx2"/>
                </a:solidFill>
              </a:rPr>
              <a:t>or</a:t>
            </a:r>
          </a:p>
          <a:p>
            <a:pPr eaLnBrk="0" hangingPunct="0"/>
            <a:r>
              <a:rPr lang="en-US" sz="2000" b="1" dirty="0">
                <a:solidFill>
                  <a:schemeClr val="hlink"/>
                </a:solidFill>
                <a:latin typeface="Arial" charset="0"/>
              </a:rPr>
              <a:t>&gt;</a:t>
            </a:r>
            <a:r>
              <a:rPr lang="en-US" sz="2000" b="1" dirty="0">
                <a:solidFill>
                  <a:srgbClr val="67E6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CC00"/>
                </a:solidFill>
                <a:latin typeface="Arial" charset="0"/>
              </a:rPr>
              <a:t>cd</a:t>
            </a:r>
            <a:r>
              <a:rPr lang="en-US" sz="2000" b="1" dirty="0">
                <a:solidFill>
                  <a:srgbClr val="00CC00"/>
                </a:solidFill>
                <a:latin typeface="Arial" charset="0"/>
              </a:rPr>
              <a:t> </a:t>
            </a:r>
            <a:r>
              <a:rPr lang="en-US" sz="2000" b="1" dirty="0" smtClean="0">
                <a:solidFill>
                  <a:srgbClr val="00CC00"/>
                </a:solidFill>
                <a:latin typeface="Arial" charset="0"/>
              </a:rPr>
              <a:t> </a:t>
            </a:r>
            <a:r>
              <a:rPr lang="en-US" sz="2000" b="1" dirty="0" smtClean="0">
                <a:solidFill>
                  <a:srgbClr val="00CC00"/>
                </a:solidFill>
                <a:latin typeface="Arial" charset="0"/>
              </a:rPr>
              <a:t> </a:t>
            </a:r>
            <a:r>
              <a:rPr lang="en-US" sz="2000" b="1" dirty="0" err="1" smtClean="0">
                <a:solidFill>
                  <a:srgbClr val="00CC00"/>
                </a:solidFill>
                <a:latin typeface="Arial" charset="0"/>
              </a:rPr>
              <a:t>gambill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>
                <a:latin typeface="Arial" charset="0"/>
              </a:rPr>
              <a:t>	</a:t>
            </a:r>
            <a:r>
              <a:rPr lang="en-US" sz="2000" b="1" dirty="0" smtClean="0">
                <a:latin typeface="Arial" charset="0"/>
              </a:rPr>
              <a:t>	</a:t>
            </a:r>
            <a:r>
              <a:rPr lang="en-US" sz="1800" dirty="0" smtClean="0">
                <a:solidFill>
                  <a:schemeClr val="tx2"/>
                </a:solidFill>
              </a:rPr>
              <a:t>(</a:t>
            </a:r>
            <a:r>
              <a:rPr lang="en-US" sz="2000" b="1" dirty="0">
                <a:solidFill>
                  <a:schemeClr val="hlink"/>
                </a:solidFill>
                <a:latin typeface="Arial" charset="0"/>
              </a:rPr>
              <a:t>relative path</a:t>
            </a:r>
            <a:r>
              <a:rPr lang="en-US" sz="1800" dirty="0">
                <a:solidFill>
                  <a:schemeClr val="tx2"/>
                </a:solidFill>
              </a:rPr>
              <a:t>)</a:t>
            </a:r>
          </a:p>
          <a:p>
            <a:pPr eaLnBrk="0" hangingPunct="0"/>
            <a:r>
              <a:rPr lang="en-US" sz="1800" dirty="0">
                <a:solidFill>
                  <a:schemeClr val="tx2"/>
                </a:solidFill>
              </a:rPr>
              <a:t>or </a:t>
            </a:r>
          </a:p>
          <a:p>
            <a:pPr eaLnBrk="0" hangingPunct="0"/>
            <a:r>
              <a:rPr lang="en-US" sz="2000" b="1" dirty="0">
                <a:solidFill>
                  <a:schemeClr val="hlink"/>
                </a:solidFill>
                <a:latin typeface="Arial" charset="0"/>
              </a:rPr>
              <a:t>&gt;</a:t>
            </a:r>
            <a:r>
              <a:rPr lang="en-US" sz="2000" b="1" dirty="0">
                <a:solidFill>
                  <a:srgbClr val="67E6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CC00"/>
                </a:solidFill>
                <a:latin typeface="Arial" charset="0"/>
              </a:rPr>
              <a:t>cd</a:t>
            </a:r>
            <a:r>
              <a:rPr lang="en-US" sz="2000" b="1" dirty="0">
                <a:solidFill>
                  <a:srgbClr val="00CC00"/>
                </a:solidFill>
                <a:latin typeface="Arial" charset="0"/>
              </a:rPr>
              <a:t> </a:t>
            </a:r>
            <a:r>
              <a:rPr lang="en-US" sz="2000" b="1" dirty="0" smtClean="0">
                <a:solidFill>
                  <a:srgbClr val="00CC00"/>
                </a:solidFill>
                <a:latin typeface="Arial" charset="0"/>
              </a:rPr>
              <a:t> /home/</a:t>
            </a:r>
            <a:r>
              <a:rPr lang="en-US" sz="2000" b="1" dirty="0" err="1" smtClean="0">
                <a:solidFill>
                  <a:srgbClr val="00CC00"/>
                </a:solidFill>
                <a:latin typeface="Arial" charset="0"/>
              </a:rPr>
              <a:t>gambill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>
                <a:latin typeface="Arial" charset="0"/>
              </a:rPr>
              <a:t>	</a:t>
            </a:r>
            <a:r>
              <a:rPr lang="en-US" sz="1800" dirty="0">
                <a:solidFill>
                  <a:schemeClr val="tx2"/>
                </a:solidFill>
              </a:rPr>
              <a:t>(</a:t>
            </a:r>
            <a:r>
              <a:rPr lang="en-US" sz="2000" b="1" dirty="0">
                <a:solidFill>
                  <a:schemeClr val="hlink"/>
                </a:solidFill>
                <a:latin typeface="Arial" charset="0"/>
              </a:rPr>
              <a:t>absolute </a:t>
            </a:r>
            <a:r>
              <a:rPr lang="en-US" sz="1800" dirty="0">
                <a:solidFill>
                  <a:schemeClr val="hlink"/>
                </a:solidFill>
              </a:rPr>
              <a:t>path</a:t>
            </a:r>
            <a:r>
              <a:rPr lang="en-US" sz="1800" dirty="0">
                <a:solidFill>
                  <a:schemeClr val="tx2"/>
                </a:solidFill>
              </a:rPr>
              <a:t>)</a:t>
            </a:r>
          </a:p>
          <a:p>
            <a:pPr eaLnBrk="0" hangingPunct="0"/>
            <a:endParaRPr lang="en-US" sz="1800" dirty="0">
              <a:solidFill>
                <a:schemeClr val="tx2"/>
              </a:solidFill>
            </a:endParaRPr>
          </a:p>
          <a:p>
            <a:pPr eaLnBrk="0" hangingPunct="0"/>
            <a:r>
              <a:rPr lang="en-US" sz="1800" dirty="0">
                <a:solidFill>
                  <a:schemeClr val="tx2"/>
                </a:solidFill>
              </a:rPr>
              <a:t>To go to a particular directory we can always list a path starting with the root “</a:t>
            </a: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000" b="1" dirty="0">
                <a:solidFill>
                  <a:srgbClr val="00CC00"/>
                </a:solidFill>
                <a:latin typeface="Arial" charset="0"/>
              </a:rPr>
              <a:t>/</a:t>
            </a: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>” and going down directory by directory using the</a:t>
            </a:r>
          </a:p>
          <a:p>
            <a:pPr eaLnBrk="0" hangingPunct="0"/>
            <a:r>
              <a:rPr lang="en-US" sz="1800" dirty="0">
                <a:solidFill>
                  <a:schemeClr val="tx2"/>
                </a:solidFill>
              </a:rPr>
              <a:t> “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>
                <a:solidFill>
                  <a:srgbClr val="00CC00"/>
                </a:solidFill>
                <a:latin typeface="Arial" charset="0"/>
              </a:rPr>
              <a:t>/ </a:t>
            </a:r>
            <a:r>
              <a:rPr lang="en-US" sz="1800" dirty="0">
                <a:solidFill>
                  <a:schemeClr val="tx2"/>
                </a:solidFill>
              </a:rPr>
              <a:t>” as in the last example.  This is an example of an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>
                <a:solidFill>
                  <a:schemeClr val="hlink"/>
                </a:solidFill>
                <a:latin typeface="Arial" charset="0"/>
              </a:rPr>
              <a:t>absolute path</a:t>
            </a:r>
            <a:r>
              <a:rPr lang="en-US" sz="1800" dirty="0">
                <a:solidFill>
                  <a:schemeClr val="tx2"/>
                </a:solidFill>
              </a:rPr>
              <a:t>.  </a:t>
            </a:r>
          </a:p>
          <a:p>
            <a:pPr eaLnBrk="0" hangingPunct="0"/>
            <a:r>
              <a:rPr lang="en-US" sz="1800" dirty="0">
                <a:solidFill>
                  <a:schemeClr val="tx2"/>
                </a:solidFill>
              </a:rPr>
              <a:t>However since </a:t>
            </a:r>
            <a:r>
              <a:rPr lang="en-US" sz="1800" dirty="0" smtClean="0">
                <a:solidFill>
                  <a:schemeClr val="tx2"/>
                </a:solidFill>
              </a:rPr>
              <a:t>“</a:t>
            </a:r>
            <a:r>
              <a:rPr lang="en-US" sz="2000" b="1" dirty="0" err="1" smtClean="0">
                <a:solidFill>
                  <a:srgbClr val="00CC00"/>
                </a:solidFill>
                <a:latin typeface="Arial" charset="0"/>
              </a:rPr>
              <a:t>gambill</a:t>
            </a:r>
            <a:r>
              <a:rPr lang="en-US" sz="1800" dirty="0" smtClean="0">
                <a:solidFill>
                  <a:schemeClr val="tx2"/>
                </a:solidFill>
              </a:rPr>
              <a:t>” </a:t>
            </a:r>
            <a:r>
              <a:rPr lang="en-US" sz="1800" dirty="0">
                <a:solidFill>
                  <a:schemeClr val="tx2"/>
                </a:solidFill>
              </a:rPr>
              <a:t>is the name of a subdirectory of </a:t>
            </a:r>
            <a:r>
              <a:rPr lang="en-US" sz="1800" dirty="0" smtClean="0">
                <a:solidFill>
                  <a:schemeClr val="tx2"/>
                </a:solidFill>
              </a:rPr>
              <a:t>“</a:t>
            </a:r>
            <a:r>
              <a:rPr lang="en-US" sz="2000" b="1" dirty="0" smtClean="0">
                <a:solidFill>
                  <a:srgbClr val="00CC00"/>
                </a:solidFill>
                <a:latin typeface="Arial" charset="0"/>
              </a:rPr>
              <a:t>home</a:t>
            </a:r>
            <a:r>
              <a:rPr lang="en-US" sz="1800" dirty="0" smtClean="0">
                <a:solidFill>
                  <a:schemeClr val="tx2"/>
                </a:solidFill>
              </a:rPr>
              <a:t>” </a:t>
            </a:r>
            <a:r>
              <a:rPr lang="en-US" sz="1800" dirty="0">
                <a:solidFill>
                  <a:schemeClr val="tx2"/>
                </a:solidFill>
              </a:rPr>
              <a:t>we can use a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>
                <a:solidFill>
                  <a:schemeClr val="hlink"/>
                </a:solidFill>
                <a:latin typeface="Arial" charset="0"/>
              </a:rPr>
              <a:t>relative path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“</a:t>
            </a:r>
            <a:r>
              <a:rPr lang="en-US" sz="2000" b="1" dirty="0" err="1" smtClean="0">
                <a:solidFill>
                  <a:srgbClr val="00CC00"/>
                </a:solidFill>
                <a:latin typeface="Arial" charset="0"/>
              </a:rPr>
              <a:t>gambill</a:t>
            </a:r>
            <a:r>
              <a:rPr lang="en-US" sz="1800" dirty="0">
                <a:solidFill>
                  <a:schemeClr val="tx2"/>
                </a:solidFill>
              </a:rPr>
              <a:t>” .  Here, the symbol  “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>
                <a:solidFill>
                  <a:srgbClr val="00CC00"/>
                </a:solidFill>
                <a:latin typeface="Arial" charset="0"/>
              </a:rPr>
              <a:t>/</a:t>
            </a:r>
            <a:r>
              <a:rPr lang="en-US" sz="2000" b="1" dirty="0">
                <a:solidFill>
                  <a:srgbClr val="00FF00"/>
                </a:solidFill>
                <a:latin typeface="Arial" charset="0"/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>” does not appear before</a:t>
            </a: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000" b="1" dirty="0" err="1" smtClean="0">
                <a:solidFill>
                  <a:srgbClr val="00CC00"/>
                </a:solidFill>
                <a:latin typeface="Arial" charset="0"/>
              </a:rPr>
              <a:t>gambill</a:t>
            </a:r>
            <a:r>
              <a:rPr lang="en-US" sz="1800" dirty="0" smtClean="0">
                <a:solidFill>
                  <a:schemeClr val="tx2"/>
                </a:solidFill>
              </a:rPr>
              <a:t>.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285750" y="1800225"/>
            <a:ext cx="4067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8000"/>
                </a:solidFill>
              </a:rPr>
              <a:t>Absolute</a:t>
            </a:r>
            <a:r>
              <a:rPr lang="en-US" sz="2000" u="sng">
                <a:solidFill>
                  <a:srgbClr val="67E6FF"/>
                </a:solidFill>
                <a:latin typeface="Arial" charset="0"/>
              </a:rPr>
              <a:t> </a:t>
            </a:r>
            <a:r>
              <a:rPr lang="en-US" sz="2000">
                <a:solidFill>
                  <a:srgbClr val="008000"/>
                </a:solidFill>
              </a:rPr>
              <a:t>and</a:t>
            </a:r>
            <a:r>
              <a:rPr lang="en-US" sz="2000" u="sng">
                <a:solidFill>
                  <a:srgbClr val="67E6FF"/>
                </a:solidFill>
                <a:latin typeface="Arial" charset="0"/>
              </a:rPr>
              <a:t> </a:t>
            </a:r>
            <a:r>
              <a:rPr lang="en-US" sz="2000">
                <a:solidFill>
                  <a:srgbClr val="008000"/>
                </a:solidFill>
              </a:rPr>
              <a:t>Relative</a:t>
            </a:r>
            <a:r>
              <a:rPr lang="en-US" sz="2000" u="sng">
                <a:solidFill>
                  <a:srgbClr val="67E6FF"/>
                </a:solidFill>
                <a:latin typeface="Arial" charset="0"/>
              </a:rPr>
              <a:t> </a:t>
            </a:r>
            <a:r>
              <a:rPr lang="en-US" sz="2000">
                <a:solidFill>
                  <a:srgbClr val="008000"/>
                </a:solidFill>
              </a:rPr>
              <a:t>Paths</a:t>
            </a:r>
          </a:p>
        </p:txBody>
      </p:sp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1524000" y="381000"/>
            <a:ext cx="6553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Unix directories - Navigation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D876829D-B1EE-41B0-A379-D59F2FC95EC8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5364" name="Text Box 1029"/>
          <p:cNvSpPr txBox="1">
            <a:spLocks noChangeArrowheads="1"/>
          </p:cNvSpPr>
          <p:nvPr/>
        </p:nvSpPr>
        <p:spPr bwMode="auto">
          <a:xfrm>
            <a:off x="517525" y="16176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000">
              <a:latin typeface="Times New Roman" pitchFamily="18" charset="0"/>
            </a:endParaRPr>
          </a:p>
        </p:txBody>
      </p:sp>
      <p:sp>
        <p:nvSpPr>
          <p:cNvPr id="15365" name="Text Box 1030"/>
          <p:cNvSpPr txBox="1">
            <a:spLocks noChangeArrowheads="1"/>
          </p:cNvSpPr>
          <p:nvPr/>
        </p:nvSpPr>
        <p:spPr bwMode="auto">
          <a:xfrm>
            <a:off x="0" y="1676400"/>
            <a:ext cx="86868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chemeClr val="tx2"/>
                </a:solidFill>
              </a:rPr>
              <a:t>Use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the “</a:t>
            </a:r>
            <a:r>
              <a:rPr lang="en-US" sz="2000" b="1">
                <a:solidFill>
                  <a:srgbClr val="00CC00"/>
                </a:solidFill>
                <a:latin typeface="Arial" charset="0"/>
              </a:rPr>
              <a:t>ls</a:t>
            </a:r>
            <a:r>
              <a:rPr lang="en-US" sz="1800">
                <a:solidFill>
                  <a:schemeClr val="tx2"/>
                </a:solidFill>
              </a:rPr>
              <a:t>”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(</a:t>
            </a:r>
            <a:r>
              <a:rPr lang="en-US" sz="2000" b="1">
                <a:solidFill>
                  <a:schemeClr val="hlink"/>
                </a:solidFill>
                <a:latin typeface="Arial" charset="0"/>
              </a:rPr>
              <a:t>list</a:t>
            </a:r>
            <a:r>
              <a:rPr lang="en-US" sz="1800">
                <a:solidFill>
                  <a:schemeClr val="tx2"/>
                </a:solidFill>
              </a:rPr>
              <a:t>) command to view the contents of a directory.  Note that the contents of a directory are files and subdirectories, however using “</a:t>
            </a:r>
            <a:r>
              <a:rPr lang="en-US" sz="2000" b="1">
                <a:solidFill>
                  <a:srgbClr val="00CC00"/>
                </a:solidFill>
                <a:latin typeface="Arial" charset="0"/>
              </a:rPr>
              <a:t>ls</a:t>
            </a:r>
            <a:r>
              <a:rPr lang="en-US" sz="1800">
                <a:solidFill>
                  <a:schemeClr val="tx2"/>
                </a:solidFill>
              </a:rPr>
              <a:t>” alone does not distinguish between the two.</a:t>
            </a:r>
          </a:p>
        </p:txBody>
      </p:sp>
      <p:sp>
        <p:nvSpPr>
          <p:cNvPr id="15366" name="WordArt 1031"/>
          <p:cNvSpPr>
            <a:spLocks noChangeArrowheads="1" noChangeShapeType="1" noTextEdit="1"/>
          </p:cNvSpPr>
          <p:nvPr/>
        </p:nvSpPr>
        <p:spPr bwMode="auto">
          <a:xfrm>
            <a:off x="1524000" y="381000"/>
            <a:ext cx="6553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Unix directories - viewing the contents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086" y="2895600"/>
            <a:ext cx="682169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47173A97-796B-47D6-9958-DB0F0F445A0A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28600" y="2057400"/>
            <a:ext cx="9144000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CC00"/>
                </a:solidFill>
                <a:latin typeface="Arial" charset="0"/>
              </a:rPr>
              <a:t>ls</a:t>
            </a:r>
            <a:r>
              <a:rPr lang="en-US" sz="2000" b="1">
                <a:latin typeface="Arial" charset="0"/>
              </a:rPr>
              <a:t>  </a:t>
            </a:r>
            <a:r>
              <a:rPr lang="en-US" b="1" i="1">
                <a:solidFill>
                  <a:srgbClr val="0000FF"/>
                </a:solidFill>
                <a:latin typeface="Arial" charset="0"/>
              </a:rPr>
              <a:t>options</a:t>
            </a:r>
            <a:r>
              <a:rPr lang="en-US" b="1" i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b="1" i="1">
                <a:latin typeface="Arial" charset="0"/>
              </a:rPr>
              <a:t> </a:t>
            </a:r>
            <a:r>
              <a:rPr lang="en-US" b="1" i="1">
                <a:solidFill>
                  <a:srgbClr val="00CC00"/>
                </a:solidFill>
                <a:latin typeface="Arial" charset="0"/>
              </a:rPr>
              <a:t>arguments</a:t>
            </a:r>
          </a:p>
          <a:p>
            <a:pPr eaLnBrk="0" hangingPunct="0"/>
            <a:endParaRPr lang="en-US" sz="2000" b="1">
              <a:solidFill>
                <a:srgbClr val="00CC00"/>
              </a:solidFill>
              <a:latin typeface="Arial" charset="0"/>
            </a:endParaRPr>
          </a:p>
          <a:p>
            <a:pPr eaLnBrk="0" hangingPunct="0"/>
            <a:r>
              <a:rPr lang="en-US" sz="1800">
                <a:solidFill>
                  <a:schemeClr val="tx2"/>
                </a:solidFill>
              </a:rPr>
              <a:t>where</a:t>
            </a:r>
            <a:r>
              <a:rPr lang="en-US" sz="2000" b="1">
                <a:latin typeface="Arial" charset="0"/>
              </a:rPr>
              <a:t> </a:t>
            </a:r>
            <a:r>
              <a:rPr lang="en-US" b="1" i="1">
                <a:solidFill>
                  <a:srgbClr val="0000FF"/>
                </a:solidFill>
                <a:latin typeface="Arial" charset="0"/>
              </a:rPr>
              <a:t>options</a:t>
            </a:r>
            <a:r>
              <a:rPr lang="en-US" sz="2000" b="1">
                <a:latin typeface="Arial" charset="0"/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are any combinations of</a:t>
            </a:r>
          </a:p>
          <a:p>
            <a:pPr eaLnBrk="0" hangingPunct="0"/>
            <a:r>
              <a:rPr lang="en-US" sz="2000" b="1">
                <a:solidFill>
                  <a:srgbClr val="0000FF"/>
                </a:solidFill>
                <a:latin typeface="Arial" charset="0"/>
              </a:rPr>
              <a:t>-a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   </a:t>
            </a:r>
            <a:r>
              <a:rPr lang="en-US" sz="1800">
                <a:solidFill>
                  <a:schemeClr val="tx2"/>
                </a:solidFill>
              </a:rPr>
              <a:t>List all entries, including dot entries</a:t>
            </a:r>
          </a:p>
          <a:p>
            <a:pPr eaLnBrk="0" hangingPunct="0"/>
            <a:r>
              <a:rPr lang="en-US" sz="2000" b="1">
                <a:solidFill>
                  <a:srgbClr val="0000FF"/>
                </a:solidFill>
                <a:latin typeface="Arial" charset="0"/>
              </a:rPr>
              <a:t>-c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   </a:t>
            </a:r>
            <a:r>
              <a:rPr lang="en-US" sz="1800">
                <a:solidFill>
                  <a:schemeClr val="tx2"/>
                </a:solidFill>
              </a:rPr>
              <a:t>List by time of last file change</a:t>
            </a:r>
          </a:p>
          <a:p>
            <a:pPr eaLnBrk="0" hangingPunct="0"/>
            <a:r>
              <a:rPr lang="en-US" sz="2000" b="1">
                <a:solidFill>
                  <a:srgbClr val="0000FF"/>
                </a:solidFill>
                <a:latin typeface="Arial" charset="0"/>
              </a:rPr>
              <a:t>-l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    </a:t>
            </a:r>
            <a:r>
              <a:rPr lang="en-US" sz="1800">
                <a:solidFill>
                  <a:schemeClr val="tx2"/>
                </a:solidFill>
              </a:rPr>
              <a:t>List in long format, giving links, owner, size in bytes,</a:t>
            </a:r>
          </a:p>
          <a:p>
            <a:pPr eaLnBrk="0" hangingPunct="0"/>
            <a:r>
              <a:rPr lang="en-US" sz="2000" b="1">
                <a:solidFill>
                  <a:srgbClr val="FFFF00"/>
                </a:solidFill>
                <a:latin typeface="Arial" charset="0"/>
              </a:rPr>
              <a:t>       </a:t>
            </a:r>
            <a:r>
              <a:rPr lang="en-US" sz="1800">
                <a:solidFill>
                  <a:schemeClr val="tx2"/>
                </a:solidFill>
              </a:rPr>
              <a:t>and time of the last file change.</a:t>
            </a:r>
          </a:p>
          <a:p>
            <a:pPr eaLnBrk="0" hangingPunct="0"/>
            <a:r>
              <a:rPr lang="en-US" sz="2000" b="1">
                <a:solidFill>
                  <a:srgbClr val="0000FF"/>
                </a:solidFill>
                <a:latin typeface="Arial" charset="0"/>
              </a:rPr>
              <a:t>-F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   </a:t>
            </a:r>
            <a:r>
              <a:rPr lang="en-US" sz="1800">
                <a:solidFill>
                  <a:schemeClr val="tx2"/>
                </a:solidFill>
              </a:rPr>
              <a:t>Marks directories with a /</a:t>
            </a:r>
          </a:p>
          <a:p>
            <a:pPr eaLnBrk="0" hangingPunct="0"/>
            <a:r>
              <a:rPr lang="en-US" sz="2000" b="1">
                <a:solidFill>
                  <a:srgbClr val="0000FF"/>
                </a:solidFill>
                <a:latin typeface="Arial" charset="0"/>
              </a:rPr>
              <a:t>-R</a:t>
            </a:r>
            <a:r>
              <a:rPr lang="en-US" sz="1800">
                <a:solidFill>
                  <a:schemeClr val="tx2"/>
                </a:solidFill>
              </a:rPr>
              <a:t>   Also lists each subdirectory found</a:t>
            </a:r>
          </a:p>
          <a:p>
            <a:pPr eaLnBrk="0" hangingPunct="0"/>
            <a:endParaRPr lang="en-US" sz="1800">
              <a:solidFill>
                <a:schemeClr val="tx2"/>
              </a:solidFill>
            </a:endParaRPr>
          </a:p>
          <a:p>
            <a:pPr eaLnBrk="0" hangingPunct="0"/>
            <a:r>
              <a:rPr lang="en-US" sz="1800">
                <a:solidFill>
                  <a:schemeClr val="tx2"/>
                </a:solidFill>
              </a:rPr>
              <a:t>and </a:t>
            </a:r>
            <a:r>
              <a:rPr lang="en-US" sz="2000" b="1" i="1">
                <a:solidFill>
                  <a:srgbClr val="00CC00"/>
                </a:solidFill>
                <a:latin typeface="Arial" charset="0"/>
              </a:rPr>
              <a:t>arguments</a:t>
            </a:r>
            <a:r>
              <a:rPr lang="en-US" sz="2000" b="1">
                <a:latin typeface="Arial" charset="0"/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is a list of directories and / or filenames separated by blanks.</a:t>
            </a:r>
          </a:p>
          <a:p>
            <a:pPr eaLnBrk="0" hangingPunct="0"/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524000" y="381000"/>
            <a:ext cx="6553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Unix directories - ls command general format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981E347B-5239-4875-9647-A7CEC3E528F8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524000" y="1611313"/>
            <a:ext cx="475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latin typeface="Arial" charset="0"/>
              </a:rPr>
              <a:t> </a:t>
            </a:r>
            <a:r>
              <a:rPr lang="en-US" sz="2000" b="1">
                <a:solidFill>
                  <a:schemeClr val="hlink"/>
                </a:solidFill>
                <a:latin typeface="Arial" charset="0"/>
              </a:rPr>
              <a:t>&gt;</a:t>
            </a:r>
            <a:r>
              <a:rPr lang="en-US" sz="2000" b="1">
                <a:solidFill>
                  <a:srgbClr val="67E6FF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00CC00"/>
                </a:solidFill>
                <a:latin typeface="Arial" charset="0"/>
              </a:rPr>
              <a:t>ls -la</a:t>
            </a:r>
            <a:r>
              <a:rPr lang="en-US" sz="2000" b="1">
                <a:latin typeface="Arial" charset="0"/>
              </a:rPr>
              <a:t>               </a:t>
            </a:r>
            <a:r>
              <a:rPr lang="en-US" sz="1800">
                <a:solidFill>
                  <a:schemeClr val="tx2"/>
                </a:solidFill>
              </a:rPr>
              <a:t>produces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the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output</a:t>
            </a:r>
            <a:r>
              <a:rPr lang="en-US" sz="2000" b="1" i="1">
                <a:solidFill>
                  <a:srgbClr val="FFFF00"/>
                </a:solidFill>
                <a:latin typeface="Arial" charset="0"/>
              </a:rPr>
              <a:t>	</a:t>
            </a:r>
            <a:endParaRPr lang="en-US" sz="2000" b="1" i="1">
              <a:latin typeface="Arial" charset="0"/>
            </a:endParaRPr>
          </a:p>
        </p:txBody>
      </p:sp>
      <p:sp>
        <p:nvSpPr>
          <p:cNvPr id="17413" name="WordArt 6"/>
          <p:cNvSpPr>
            <a:spLocks noChangeArrowheads="1" noChangeShapeType="1" noTextEdit="1"/>
          </p:cNvSpPr>
          <p:nvPr/>
        </p:nvSpPr>
        <p:spPr bwMode="auto">
          <a:xfrm>
            <a:off x="1524000" y="381000"/>
            <a:ext cx="6553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Unix directories - ls command option -la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atin typeface="Impact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1" y="2462213"/>
            <a:ext cx="6586538" cy="217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1354DE52-1039-4B6A-B11A-EF3862325E38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457200" y="16764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chemeClr val="tx2"/>
                </a:solidFill>
              </a:rPr>
              <a:t>The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last two lines of output from the </a:t>
            </a:r>
            <a:r>
              <a:rPr lang="en-US" sz="2000" b="1">
                <a:solidFill>
                  <a:srgbClr val="00CC00"/>
                </a:solidFill>
                <a:latin typeface="Arial" charset="0"/>
              </a:rPr>
              <a:t>ls -la</a:t>
            </a:r>
            <a:r>
              <a:rPr lang="en-US" sz="2000" b="1">
                <a:latin typeface="Arial" charset="0"/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command are described below. Note: to set permissions use the</a:t>
            </a:r>
            <a:r>
              <a:rPr lang="en-US" sz="2000" b="1">
                <a:latin typeface="Arial" charset="0"/>
              </a:rPr>
              <a:t> </a:t>
            </a:r>
            <a:r>
              <a:rPr lang="en-US" sz="2000" b="1">
                <a:solidFill>
                  <a:srgbClr val="00CC00"/>
                </a:solidFill>
                <a:latin typeface="Arial" charset="0"/>
              </a:rPr>
              <a:t>chmod</a:t>
            </a:r>
            <a:r>
              <a:rPr lang="en-US" sz="2000" b="1">
                <a:latin typeface="Arial" charset="0"/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command.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914400" y="3505200"/>
          <a:ext cx="6478587" cy="2117725"/>
        </p:xfrm>
        <a:graphic>
          <a:graphicData uri="http://schemas.openxmlformats.org/presentationml/2006/ole">
            <p:oleObj spid="_x0000_s2050" name="Worksheet" r:id="rId4" imgW="3390833" imgH="1476279" progId="Excel.Sheet.8">
              <p:embed/>
            </p:oleObj>
          </a:graphicData>
        </a:graphic>
      </p:graphicFrame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524000" y="381000"/>
            <a:ext cx="6553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Unix directories - ls command option -la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atin typeface="Impac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590800"/>
            <a:ext cx="8516216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A7679036-7223-451C-A34D-485954C31FD7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762000" y="1981200"/>
            <a:ext cx="187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8000"/>
                </a:solidFill>
              </a:rPr>
              <a:t>Permissions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762000" y="2582863"/>
            <a:ext cx="6807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>
                <a:solidFill>
                  <a:srgbClr val="0000FF"/>
                </a:solidFill>
                <a:latin typeface="Arial" charset="0"/>
              </a:rPr>
              <a:t>r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- read</a:t>
            </a:r>
          </a:p>
          <a:p>
            <a:pPr eaLnBrk="0" hangingPunct="0"/>
            <a:r>
              <a:rPr lang="en-US" sz="2000" b="1">
                <a:solidFill>
                  <a:srgbClr val="0000FF"/>
                </a:solidFill>
                <a:latin typeface="Arial" charset="0"/>
              </a:rPr>
              <a:t>w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- write</a:t>
            </a:r>
          </a:p>
          <a:p>
            <a:pPr eaLnBrk="0" hangingPunct="0"/>
            <a:r>
              <a:rPr lang="en-US" sz="2000" b="1">
                <a:solidFill>
                  <a:srgbClr val="0000FF"/>
                </a:solidFill>
                <a:latin typeface="Arial" charset="0"/>
              </a:rPr>
              <a:t>x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- execute</a:t>
            </a:r>
          </a:p>
          <a:p>
            <a:pPr eaLnBrk="0" hangingPunct="0"/>
            <a:r>
              <a:rPr lang="en-US" sz="1800">
                <a:solidFill>
                  <a:schemeClr val="tx2"/>
                </a:solidFill>
              </a:rPr>
              <a:t>Permissions are assigned to the</a:t>
            </a:r>
            <a:r>
              <a:rPr lang="en-US" sz="2000" b="1">
                <a:latin typeface="Arial" charset="0"/>
              </a:rPr>
              <a:t> </a:t>
            </a:r>
            <a:r>
              <a:rPr lang="en-US" sz="2000" b="1" u="sng">
                <a:solidFill>
                  <a:schemeClr val="hlink"/>
                </a:solidFill>
                <a:latin typeface="Arial" charset="0"/>
              </a:rPr>
              <a:t>user</a:t>
            </a:r>
            <a:r>
              <a:rPr lang="en-US" sz="1800">
                <a:solidFill>
                  <a:schemeClr val="tx2"/>
                </a:solidFill>
              </a:rPr>
              <a:t>, a</a:t>
            </a:r>
            <a:r>
              <a:rPr lang="en-US" sz="2000" b="1">
                <a:latin typeface="Arial" charset="0"/>
              </a:rPr>
              <a:t> </a:t>
            </a:r>
            <a:r>
              <a:rPr lang="en-US" sz="2000" b="1" u="sng">
                <a:solidFill>
                  <a:schemeClr val="hlink"/>
                </a:solidFill>
                <a:latin typeface="Arial" charset="0"/>
              </a:rPr>
              <a:t>group</a:t>
            </a:r>
            <a:r>
              <a:rPr lang="en-US" sz="2000" b="1">
                <a:latin typeface="Arial" charset="0"/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and</a:t>
            </a:r>
            <a:r>
              <a:rPr lang="en-US" sz="2000" b="1">
                <a:latin typeface="Arial" charset="0"/>
              </a:rPr>
              <a:t> </a:t>
            </a:r>
          </a:p>
          <a:p>
            <a:pPr eaLnBrk="0" hangingPunct="0"/>
            <a:r>
              <a:rPr lang="en-US" sz="2000" b="1" u="sng">
                <a:solidFill>
                  <a:schemeClr val="hlink"/>
                </a:solidFill>
                <a:latin typeface="Arial" charset="0"/>
              </a:rPr>
              <a:t>other</a:t>
            </a:r>
            <a:r>
              <a:rPr lang="en-US" sz="2000" b="1" u="sng">
                <a:solidFill>
                  <a:srgbClr val="67E6FF"/>
                </a:solidFill>
                <a:latin typeface="Arial" charset="0"/>
              </a:rPr>
              <a:t> </a:t>
            </a:r>
            <a:r>
              <a:rPr lang="en-US" sz="2000" b="1" u="sng">
                <a:solidFill>
                  <a:schemeClr val="hlink"/>
                </a:solidFill>
                <a:latin typeface="Arial" charset="0"/>
              </a:rPr>
              <a:t>users</a:t>
            </a:r>
            <a:r>
              <a:rPr lang="en-US" sz="180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1524000" y="381000"/>
            <a:ext cx="6553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Unix directories - ls command option -la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atin typeface="Impac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BE827AC-517A-4B1C-974A-E69B73A6628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533400" y="4495800"/>
            <a:ext cx="77549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2"/>
                </a:solidFill>
              </a:rPr>
              <a:t>Given the above directory tree. Assume that your pwd</a:t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>
                <a:solidFill>
                  <a:schemeClr val="tx2"/>
                </a:solidFill>
              </a:rPr>
              <a:t>is named jsmith. Use the ls command to list the </a:t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>
                <a:solidFill>
                  <a:schemeClr val="tx2"/>
                </a:solidFill>
              </a:rPr>
              <a:t>contents of the mp1 directory. </a:t>
            </a:r>
            <a:endParaRPr lang="en-US" sz="2000">
              <a:solidFill>
                <a:srgbClr val="008000"/>
              </a:solidFill>
            </a:endParaRPr>
          </a:p>
        </p:txBody>
      </p:sp>
      <p:sp>
        <p:nvSpPr>
          <p:cNvPr id="19460" name="WordArt 5"/>
          <p:cNvSpPr>
            <a:spLocks noChangeArrowheads="1" noChangeShapeType="1" noTextEdit="1"/>
          </p:cNvSpPr>
          <p:nvPr/>
        </p:nvSpPr>
        <p:spPr bwMode="auto">
          <a:xfrm>
            <a:off x="1524000" y="381000"/>
            <a:ext cx="6553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ls command with paths</a:t>
            </a:r>
          </a:p>
        </p:txBody>
      </p:sp>
      <p:sp>
        <p:nvSpPr>
          <p:cNvPr id="41986" name="File"/>
          <p:cNvSpPr>
            <a:spLocks noEditPoints="1" noChangeArrowheads="1"/>
          </p:cNvSpPr>
          <p:nvPr/>
        </p:nvSpPr>
        <p:spPr bwMode="auto">
          <a:xfrm>
            <a:off x="3657600" y="1524000"/>
            <a:ext cx="1447800" cy="83820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err="1"/>
              <a:t>jsmith</a:t>
            </a:r>
            <a:endParaRPr lang="en-US" dirty="0"/>
          </a:p>
        </p:txBody>
      </p:sp>
      <p:cxnSp>
        <p:nvCxnSpPr>
          <p:cNvPr id="19462" name="Straight Arrow Connector 7"/>
          <p:cNvCxnSpPr>
            <a:cxnSpLocks noChangeShapeType="1"/>
            <a:stCxn id="41986" idx="4"/>
          </p:cNvCxnSpPr>
          <p:nvPr/>
        </p:nvCxnSpPr>
        <p:spPr bwMode="auto">
          <a:xfrm>
            <a:off x="3657600" y="2362200"/>
            <a:ext cx="1588" cy="152400"/>
          </a:xfrm>
          <a:prstGeom prst="straightConnector1">
            <a:avLst/>
          </a:prstGeom>
          <a:noFill/>
          <a:ln w="9525" algn="ctr">
            <a:noFill/>
            <a:miter lim="800000"/>
            <a:headEnd/>
            <a:tailEnd type="arrow" w="med" len="med"/>
          </a:ln>
        </p:spPr>
      </p:cxnSp>
      <p:cxnSp>
        <p:nvCxnSpPr>
          <p:cNvPr id="19463" name="Straight Arrow Connector 10"/>
          <p:cNvCxnSpPr>
            <a:cxnSpLocks noChangeShapeType="1"/>
            <a:stCxn id="41986" idx="4"/>
          </p:cNvCxnSpPr>
          <p:nvPr/>
        </p:nvCxnSpPr>
        <p:spPr bwMode="auto">
          <a:xfrm>
            <a:off x="3657600" y="2362200"/>
            <a:ext cx="228600" cy="838200"/>
          </a:xfrm>
          <a:prstGeom prst="straightConnector1">
            <a:avLst/>
          </a:prstGeom>
          <a:noFill/>
          <a:ln w="9525" algn="ctr">
            <a:noFill/>
            <a:miter lim="800000"/>
            <a:headEnd/>
            <a:tailEnd type="arrow" w="med" len="med"/>
          </a:ln>
        </p:spPr>
      </p:cxnSp>
      <p:cxnSp>
        <p:nvCxnSpPr>
          <p:cNvPr id="19464" name="Straight Arrow Connector 13"/>
          <p:cNvCxnSpPr>
            <a:cxnSpLocks noChangeShapeType="1"/>
          </p:cNvCxnSpPr>
          <p:nvPr/>
        </p:nvCxnSpPr>
        <p:spPr bwMode="auto">
          <a:xfrm rot="10800000" flipV="1">
            <a:off x="1371600" y="2362200"/>
            <a:ext cx="1143000" cy="914400"/>
          </a:xfrm>
          <a:prstGeom prst="straightConnector1">
            <a:avLst/>
          </a:prstGeom>
          <a:noFill/>
          <a:ln w="9525" algn="ctr">
            <a:noFill/>
            <a:miter lim="800000"/>
            <a:headEnd/>
            <a:tailEnd type="arrow" w="med" len="med"/>
          </a:ln>
        </p:spPr>
      </p:cxnSp>
      <p:cxnSp>
        <p:nvCxnSpPr>
          <p:cNvPr id="19465" name="Straight Arrow Connector 16"/>
          <p:cNvCxnSpPr>
            <a:cxnSpLocks noChangeShapeType="1"/>
          </p:cNvCxnSpPr>
          <p:nvPr/>
        </p:nvCxnSpPr>
        <p:spPr bwMode="auto">
          <a:xfrm rot="5400000">
            <a:off x="2971800" y="2514600"/>
            <a:ext cx="762000" cy="609600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2" name="File"/>
          <p:cNvSpPr>
            <a:spLocks noEditPoints="1" noChangeArrowheads="1"/>
          </p:cNvSpPr>
          <p:nvPr/>
        </p:nvSpPr>
        <p:spPr bwMode="auto">
          <a:xfrm>
            <a:off x="2438400" y="3124200"/>
            <a:ext cx="1447800" cy="83820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/>
              <a:t>mp1</a:t>
            </a:r>
          </a:p>
        </p:txBody>
      </p:sp>
      <p:sp>
        <p:nvSpPr>
          <p:cNvPr id="19467" name="Rectangle 2"/>
          <p:cNvSpPr>
            <a:spLocks noChangeArrowheads="1"/>
          </p:cNvSpPr>
          <p:nvPr/>
        </p:nvSpPr>
        <p:spPr bwMode="auto">
          <a:xfrm>
            <a:off x="838200" y="5638800"/>
            <a:ext cx="2031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 dirty="0">
                <a:latin typeface="Arial" charset="0"/>
              </a:rPr>
              <a:t> </a:t>
            </a:r>
            <a:r>
              <a:rPr lang="en-US" sz="2000" b="1" dirty="0">
                <a:solidFill>
                  <a:schemeClr val="hlink"/>
                </a:solidFill>
                <a:latin typeface="Arial" charset="0"/>
              </a:rPr>
              <a:t>&gt;</a:t>
            </a:r>
            <a:r>
              <a:rPr lang="en-US" sz="2000" b="1" dirty="0">
                <a:solidFill>
                  <a:srgbClr val="00CC00"/>
                </a:solidFill>
                <a:latin typeface="Arial" charset="0"/>
              </a:rPr>
              <a:t> </a:t>
            </a:r>
            <a:r>
              <a:rPr lang="en-US" sz="2000" b="1" dirty="0" err="1" smtClean="0">
                <a:solidFill>
                  <a:srgbClr val="00CC00"/>
                </a:solidFill>
                <a:latin typeface="Arial" charset="0"/>
              </a:rPr>
              <a:t>ls</a:t>
            </a:r>
            <a:r>
              <a:rPr lang="en-US" sz="2000" b="1" dirty="0" smtClean="0">
                <a:solidFill>
                  <a:srgbClr val="00CC00"/>
                </a:solidFill>
                <a:latin typeface="Arial" charset="0"/>
              </a:rPr>
              <a:t>  mp1</a:t>
            </a:r>
            <a:r>
              <a:rPr lang="en-US" sz="2000" b="1" dirty="0" smtClean="0">
                <a:solidFill>
                  <a:srgbClr val="67E6FF"/>
                </a:solidFill>
                <a:latin typeface="Arial" charset="0"/>
              </a:rPr>
              <a:t> </a:t>
            </a:r>
            <a:r>
              <a:rPr lang="en-US" sz="2000" b="1" i="1" dirty="0">
                <a:solidFill>
                  <a:srgbClr val="FFFF00"/>
                </a:solidFill>
                <a:latin typeface="Arial" charset="0"/>
              </a:rPr>
              <a:t>	</a:t>
            </a:r>
            <a:endParaRPr lang="en-US" sz="2000" b="1" i="1" dirty="0">
              <a:latin typeface="Arial" charset="0"/>
            </a:endParaRPr>
          </a:p>
        </p:txBody>
      </p:sp>
      <p:sp>
        <p:nvSpPr>
          <p:cNvPr id="19468" name="Text Box 2"/>
          <p:cNvSpPr txBox="1">
            <a:spLocks noChangeArrowheads="1"/>
          </p:cNvSpPr>
          <p:nvPr/>
        </p:nvSpPr>
        <p:spPr bwMode="auto">
          <a:xfrm>
            <a:off x="5410200" y="1828800"/>
            <a:ext cx="760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2"/>
                </a:solidFill>
              </a:rPr>
              <a:t>pwd</a:t>
            </a:r>
            <a:endParaRPr lang="en-US" sz="200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22A67A7C-6727-4A49-AE33-32B98E1ADE53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533400" y="4419600"/>
            <a:ext cx="7651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2"/>
                </a:solidFill>
              </a:rPr>
              <a:t>Given the files listed in the mp1 directory. Use the ls </a:t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>
                <a:solidFill>
                  <a:schemeClr val="tx2"/>
                </a:solidFill>
              </a:rPr>
              <a:t>command to list just the files with the .m suffix. </a:t>
            </a:r>
            <a:endParaRPr lang="en-US" sz="2000">
              <a:solidFill>
                <a:srgbClr val="008000"/>
              </a:solidFill>
            </a:endParaRPr>
          </a:p>
        </p:txBody>
      </p:sp>
      <p:sp>
        <p:nvSpPr>
          <p:cNvPr id="20484" name="WordArt 5"/>
          <p:cNvSpPr>
            <a:spLocks noChangeArrowheads="1" noChangeShapeType="1" noTextEdit="1"/>
          </p:cNvSpPr>
          <p:nvPr/>
        </p:nvSpPr>
        <p:spPr bwMode="auto">
          <a:xfrm>
            <a:off x="1524000" y="381000"/>
            <a:ext cx="6553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ls command with paths</a:t>
            </a:r>
          </a:p>
        </p:txBody>
      </p:sp>
      <p:sp>
        <p:nvSpPr>
          <p:cNvPr id="41986" name="File"/>
          <p:cNvSpPr>
            <a:spLocks noEditPoints="1" noChangeArrowheads="1"/>
          </p:cNvSpPr>
          <p:nvPr/>
        </p:nvSpPr>
        <p:spPr bwMode="auto">
          <a:xfrm>
            <a:off x="1600200" y="1600200"/>
            <a:ext cx="1447800" cy="83820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err="1"/>
              <a:t>jsmith</a:t>
            </a:r>
            <a:endParaRPr lang="en-US" dirty="0"/>
          </a:p>
        </p:txBody>
      </p:sp>
      <p:cxnSp>
        <p:nvCxnSpPr>
          <p:cNvPr id="20486" name="Straight Arrow Connector 7"/>
          <p:cNvCxnSpPr>
            <a:cxnSpLocks noChangeShapeType="1"/>
            <a:stCxn id="41986" idx="4"/>
          </p:cNvCxnSpPr>
          <p:nvPr/>
        </p:nvCxnSpPr>
        <p:spPr bwMode="auto">
          <a:xfrm>
            <a:off x="1600200" y="2438400"/>
            <a:ext cx="1588" cy="152400"/>
          </a:xfrm>
          <a:prstGeom prst="straightConnector1">
            <a:avLst/>
          </a:prstGeom>
          <a:noFill/>
          <a:ln w="9525" algn="ctr">
            <a:noFill/>
            <a:miter lim="800000"/>
            <a:headEnd/>
            <a:tailEnd type="arrow" w="med" len="med"/>
          </a:ln>
        </p:spPr>
      </p:cxnSp>
      <p:cxnSp>
        <p:nvCxnSpPr>
          <p:cNvPr id="20487" name="Straight Arrow Connector 10"/>
          <p:cNvCxnSpPr>
            <a:cxnSpLocks noChangeShapeType="1"/>
            <a:stCxn id="41986" idx="4"/>
          </p:cNvCxnSpPr>
          <p:nvPr/>
        </p:nvCxnSpPr>
        <p:spPr bwMode="auto">
          <a:xfrm>
            <a:off x="1600200" y="2438400"/>
            <a:ext cx="228600" cy="838200"/>
          </a:xfrm>
          <a:prstGeom prst="straightConnector1">
            <a:avLst/>
          </a:prstGeom>
          <a:noFill/>
          <a:ln w="9525" algn="ctr">
            <a:noFill/>
            <a:miter lim="800000"/>
            <a:headEnd/>
            <a:tailEnd type="arrow" w="med" len="med"/>
          </a:ln>
        </p:spPr>
      </p:cxnSp>
      <p:cxnSp>
        <p:nvCxnSpPr>
          <p:cNvPr id="20488" name="Straight Arrow Connector 13"/>
          <p:cNvCxnSpPr>
            <a:cxnSpLocks noChangeShapeType="1"/>
          </p:cNvCxnSpPr>
          <p:nvPr/>
        </p:nvCxnSpPr>
        <p:spPr bwMode="auto">
          <a:xfrm rot="10800000" flipV="1">
            <a:off x="1371600" y="2362200"/>
            <a:ext cx="1143000" cy="914400"/>
          </a:xfrm>
          <a:prstGeom prst="straightConnector1">
            <a:avLst/>
          </a:prstGeom>
          <a:noFill/>
          <a:ln w="9525" algn="ctr">
            <a:noFill/>
            <a:miter lim="800000"/>
            <a:headEnd/>
            <a:tailEnd type="arrow" w="med" len="med"/>
          </a:ln>
        </p:spPr>
      </p:cxnSp>
      <p:cxnSp>
        <p:nvCxnSpPr>
          <p:cNvPr id="20489" name="Straight Arrow Connector 16"/>
          <p:cNvCxnSpPr>
            <a:cxnSpLocks noChangeShapeType="1"/>
          </p:cNvCxnSpPr>
          <p:nvPr/>
        </p:nvCxnSpPr>
        <p:spPr bwMode="auto">
          <a:xfrm rot="5400000">
            <a:off x="914400" y="2590800"/>
            <a:ext cx="762000" cy="609600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2" name="File"/>
          <p:cNvSpPr>
            <a:spLocks noEditPoints="1" noChangeArrowheads="1"/>
          </p:cNvSpPr>
          <p:nvPr/>
        </p:nvSpPr>
        <p:spPr bwMode="auto">
          <a:xfrm>
            <a:off x="381000" y="3200400"/>
            <a:ext cx="1447800" cy="83820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/>
              <a:t>mp1</a:t>
            </a:r>
          </a:p>
        </p:txBody>
      </p:sp>
      <p:sp>
        <p:nvSpPr>
          <p:cNvPr id="20491" name="Rectangle 2"/>
          <p:cNvSpPr>
            <a:spLocks noChangeArrowheads="1"/>
          </p:cNvSpPr>
          <p:nvPr/>
        </p:nvSpPr>
        <p:spPr bwMode="auto">
          <a:xfrm>
            <a:off x="1066800" y="5486400"/>
            <a:ext cx="203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 dirty="0">
                <a:latin typeface="Arial" charset="0"/>
              </a:rPr>
              <a:t> </a:t>
            </a:r>
            <a:r>
              <a:rPr lang="en-US" sz="2000" b="1" dirty="0">
                <a:solidFill>
                  <a:schemeClr val="hlink"/>
                </a:solidFill>
                <a:latin typeface="Arial" charset="0"/>
              </a:rPr>
              <a:t>&gt;</a:t>
            </a:r>
            <a:r>
              <a:rPr lang="en-US" sz="2000" b="1" dirty="0">
                <a:solidFill>
                  <a:srgbClr val="67E6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CC00"/>
                </a:solidFill>
                <a:latin typeface="Arial" charset="0"/>
              </a:rPr>
              <a:t>ls</a:t>
            </a:r>
            <a:r>
              <a:rPr lang="en-US" sz="2000" b="1" dirty="0">
                <a:solidFill>
                  <a:srgbClr val="00CC00"/>
                </a:solidFill>
                <a:latin typeface="Arial" charset="0"/>
              </a:rPr>
              <a:t> </a:t>
            </a:r>
            <a:r>
              <a:rPr lang="en-US" sz="2000" b="1" dirty="0" smtClean="0">
                <a:solidFill>
                  <a:srgbClr val="00CC00"/>
                </a:solidFill>
                <a:latin typeface="Arial" charset="0"/>
              </a:rPr>
              <a:t> mp1</a:t>
            </a:r>
            <a:r>
              <a:rPr lang="en-US" sz="2000" b="1" dirty="0">
                <a:solidFill>
                  <a:srgbClr val="00CC00"/>
                </a:solidFill>
                <a:latin typeface="Arial" charset="0"/>
              </a:rPr>
              <a:t>/*.m </a:t>
            </a:r>
            <a:r>
              <a:rPr lang="en-US" sz="2000" b="1" i="1" dirty="0">
                <a:solidFill>
                  <a:srgbClr val="FFFF00"/>
                </a:solidFill>
                <a:latin typeface="Arial" charset="0"/>
              </a:rPr>
              <a:t>	</a:t>
            </a:r>
            <a:endParaRPr lang="en-US" sz="2000" b="1" i="1" dirty="0">
              <a:latin typeface="Arial" charset="0"/>
            </a:endParaRPr>
          </a:p>
        </p:txBody>
      </p:sp>
      <p:sp>
        <p:nvSpPr>
          <p:cNvPr id="20492" name="Text Box 2"/>
          <p:cNvSpPr txBox="1">
            <a:spLocks noChangeArrowheads="1"/>
          </p:cNvSpPr>
          <p:nvPr/>
        </p:nvSpPr>
        <p:spPr bwMode="auto">
          <a:xfrm>
            <a:off x="1905000" y="3505200"/>
            <a:ext cx="7372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2"/>
                </a:solidFill>
              </a:rPr>
              <a:t>{FILES: main.m , final_graphs.m, test.fig, input.mat}</a:t>
            </a:r>
            <a:endParaRPr lang="en-US" sz="2000">
              <a:solidFill>
                <a:srgbClr val="008000"/>
              </a:solidFill>
            </a:endParaRPr>
          </a:p>
        </p:txBody>
      </p:sp>
      <p:sp>
        <p:nvSpPr>
          <p:cNvPr id="20493" name="Text Box 2"/>
          <p:cNvSpPr txBox="1">
            <a:spLocks noChangeArrowheads="1"/>
          </p:cNvSpPr>
          <p:nvPr/>
        </p:nvSpPr>
        <p:spPr bwMode="auto">
          <a:xfrm>
            <a:off x="3276600" y="2057400"/>
            <a:ext cx="760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2"/>
                </a:solidFill>
              </a:rPr>
              <a:t>pwd</a:t>
            </a:r>
            <a:endParaRPr lang="en-US" sz="200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2AB5B66C-B7BF-43AB-83D7-9B83983EC193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381000" y="4495800"/>
            <a:ext cx="83931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2"/>
                </a:solidFill>
              </a:rPr>
              <a:t>Given the files listed in the jsmith directory. Use the ls </a:t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>
                <a:solidFill>
                  <a:schemeClr val="tx2"/>
                </a:solidFill>
              </a:rPr>
              <a:t>command to list just the files with the .mat suffix. Assume</a:t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>
                <a:solidFill>
                  <a:schemeClr val="tx2"/>
                </a:solidFill>
              </a:rPr>
              <a:t>that mp1 is the pwd </a:t>
            </a:r>
            <a:endParaRPr lang="en-US" sz="2000">
              <a:solidFill>
                <a:srgbClr val="008000"/>
              </a:solidFill>
            </a:endParaRPr>
          </a:p>
        </p:txBody>
      </p:sp>
      <p:sp>
        <p:nvSpPr>
          <p:cNvPr id="21508" name="WordArt 5"/>
          <p:cNvSpPr>
            <a:spLocks noChangeArrowheads="1" noChangeShapeType="1" noTextEdit="1"/>
          </p:cNvSpPr>
          <p:nvPr/>
        </p:nvSpPr>
        <p:spPr bwMode="auto">
          <a:xfrm>
            <a:off x="1524000" y="381000"/>
            <a:ext cx="6553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ls command with paths</a:t>
            </a:r>
          </a:p>
        </p:txBody>
      </p:sp>
      <p:sp>
        <p:nvSpPr>
          <p:cNvPr id="41986" name="File"/>
          <p:cNvSpPr>
            <a:spLocks noEditPoints="1" noChangeArrowheads="1"/>
          </p:cNvSpPr>
          <p:nvPr/>
        </p:nvSpPr>
        <p:spPr bwMode="auto">
          <a:xfrm>
            <a:off x="1752600" y="1600200"/>
            <a:ext cx="1447800" cy="83820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err="1"/>
              <a:t>jsmith</a:t>
            </a:r>
            <a:endParaRPr lang="en-US" dirty="0"/>
          </a:p>
        </p:txBody>
      </p:sp>
      <p:cxnSp>
        <p:nvCxnSpPr>
          <p:cNvPr id="21510" name="Straight Arrow Connector 7"/>
          <p:cNvCxnSpPr>
            <a:cxnSpLocks noChangeShapeType="1"/>
            <a:stCxn id="41986" idx="4"/>
          </p:cNvCxnSpPr>
          <p:nvPr/>
        </p:nvCxnSpPr>
        <p:spPr bwMode="auto">
          <a:xfrm>
            <a:off x="1752600" y="2438400"/>
            <a:ext cx="1588" cy="152400"/>
          </a:xfrm>
          <a:prstGeom prst="straightConnector1">
            <a:avLst/>
          </a:prstGeom>
          <a:noFill/>
          <a:ln w="9525" algn="ctr">
            <a:noFill/>
            <a:miter lim="800000"/>
            <a:headEnd/>
            <a:tailEnd type="arrow" w="med" len="med"/>
          </a:ln>
        </p:spPr>
      </p:cxnSp>
      <p:cxnSp>
        <p:nvCxnSpPr>
          <p:cNvPr id="21511" name="Straight Arrow Connector 10"/>
          <p:cNvCxnSpPr>
            <a:cxnSpLocks noChangeShapeType="1"/>
            <a:stCxn id="41986" idx="4"/>
          </p:cNvCxnSpPr>
          <p:nvPr/>
        </p:nvCxnSpPr>
        <p:spPr bwMode="auto">
          <a:xfrm>
            <a:off x="1752600" y="2438400"/>
            <a:ext cx="228600" cy="838200"/>
          </a:xfrm>
          <a:prstGeom prst="straightConnector1">
            <a:avLst/>
          </a:prstGeom>
          <a:noFill/>
          <a:ln w="9525" algn="ctr">
            <a:noFill/>
            <a:miter lim="800000"/>
            <a:headEnd/>
            <a:tailEnd type="arrow" w="med" len="med"/>
          </a:ln>
        </p:spPr>
      </p:cxnSp>
      <p:cxnSp>
        <p:nvCxnSpPr>
          <p:cNvPr id="21512" name="Straight Arrow Connector 13"/>
          <p:cNvCxnSpPr>
            <a:cxnSpLocks noChangeShapeType="1"/>
          </p:cNvCxnSpPr>
          <p:nvPr/>
        </p:nvCxnSpPr>
        <p:spPr bwMode="auto">
          <a:xfrm rot="10800000" flipV="1">
            <a:off x="-533400" y="2438400"/>
            <a:ext cx="1143000" cy="914400"/>
          </a:xfrm>
          <a:prstGeom prst="straightConnector1">
            <a:avLst/>
          </a:prstGeom>
          <a:noFill/>
          <a:ln w="9525" algn="ctr">
            <a:noFill/>
            <a:miter lim="800000"/>
            <a:headEnd/>
            <a:tailEnd type="arrow" w="med" len="med"/>
          </a:ln>
        </p:spPr>
      </p:cxnSp>
      <p:cxnSp>
        <p:nvCxnSpPr>
          <p:cNvPr id="21513" name="Straight Arrow Connector 16"/>
          <p:cNvCxnSpPr>
            <a:cxnSpLocks noChangeShapeType="1"/>
          </p:cNvCxnSpPr>
          <p:nvPr/>
        </p:nvCxnSpPr>
        <p:spPr bwMode="auto">
          <a:xfrm rot="5400000">
            <a:off x="1066800" y="2590800"/>
            <a:ext cx="762000" cy="609600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2" name="File"/>
          <p:cNvSpPr>
            <a:spLocks noEditPoints="1" noChangeArrowheads="1"/>
          </p:cNvSpPr>
          <p:nvPr/>
        </p:nvSpPr>
        <p:spPr bwMode="auto">
          <a:xfrm>
            <a:off x="533400" y="3200400"/>
            <a:ext cx="1447800" cy="83820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/>
              <a:t>mp1</a:t>
            </a:r>
          </a:p>
        </p:txBody>
      </p:sp>
      <p:sp>
        <p:nvSpPr>
          <p:cNvPr id="21515" name="Rectangle 2"/>
          <p:cNvSpPr>
            <a:spLocks noChangeArrowheads="1"/>
          </p:cNvSpPr>
          <p:nvPr/>
        </p:nvSpPr>
        <p:spPr bwMode="auto">
          <a:xfrm>
            <a:off x="762000" y="5638800"/>
            <a:ext cx="1665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latin typeface="Arial" charset="0"/>
              </a:rPr>
              <a:t> </a:t>
            </a:r>
            <a:r>
              <a:rPr lang="en-US" sz="2000" b="1">
                <a:solidFill>
                  <a:schemeClr val="hlink"/>
                </a:solidFill>
                <a:latin typeface="Arial" charset="0"/>
              </a:rPr>
              <a:t>&gt;</a:t>
            </a:r>
            <a:r>
              <a:rPr lang="en-US" sz="2000" b="1">
                <a:solidFill>
                  <a:srgbClr val="67E6FF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00CC00"/>
                </a:solidFill>
                <a:latin typeface="Arial" charset="0"/>
              </a:rPr>
              <a:t>ls  ../*.mat</a:t>
            </a:r>
          </a:p>
        </p:txBody>
      </p:sp>
      <p:sp>
        <p:nvSpPr>
          <p:cNvPr id="21516" name="Text Box 2"/>
          <p:cNvSpPr txBox="1">
            <a:spLocks noChangeArrowheads="1"/>
          </p:cNvSpPr>
          <p:nvPr/>
        </p:nvSpPr>
        <p:spPr bwMode="auto">
          <a:xfrm>
            <a:off x="3429000" y="1981200"/>
            <a:ext cx="3667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2"/>
                </a:solidFill>
              </a:rPr>
              <a:t>{FILES: data.mat, a.out, }</a:t>
            </a:r>
            <a:endParaRPr lang="en-US" sz="2000">
              <a:solidFill>
                <a:srgbClr val="008000"/>
              </a:solidFill>
            </a:endParaRPr>
          </a:p>
        </p:txBody>
      </p:sp>
      <p:sp>
        <p:nvSpPr>
          <p:cNvPr id="21517" name="Text Box 2"/>
          <p:cNvSpPr txBox="1">
            <a:spLocks noChangeArrowheads="1"/>
          </p:cNvSpPr>
          <p:nvPr/>
        </p:nvSpPr>
        <p:spPr bwMode="auto">
          <a:xfrm>
            <a:off x="2209800" y="3505200"/>
            <a:ext cx="760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2"/>
                </a:solidFill>
              </a:rPr>
              <a:t>pwd</a:t>
            </a:r>
            <a:endParaRPr lang="en-US" sz="200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DD01922-257B-4A4E-A1D5-9FEDF04405CF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381000" y="5029200"/>
            <a:ext cx="6388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2"/>
                </a:solidFill>
              </a:rPr>
              <a:t>List all the files in the cs101/data directory. </a:t>
            </a:r>
            <a:endParaRPr lang="en-US" sz="2000">
              <a:solidFill>
                <a:srgbClr val="008000"/>
              </a:solidFill>
            </a:endParaRPr>
          </a:p>
        </p:txBody>
      </p:sp>
      <p:sp>
        <p:nvSpPr>
          <p:cNvPr id="22532" name="WordArt 5"/>
          <p:cNvSpPr>
            <a:spLocks noChangeArrowheads="1" noChangeShapeType="1" noTextEdit="1"/>
          </p:cNvSpPr>
          <p:nvPr/>
        </p:nvSpPr>
        <p:spPr bwMode="auto">
          <a:xfrm>
            <a:off x="1524000" y="381000"/>
            <a:ext cx="6553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ls command with paths</a:t>
            </a:r>
          </a:p>
        </p:txBody>
      </p:sp>
      <p:sp>
        <p:nvSpPr>
          <p:cNvPr id="41986" name="File"/>
          <p:cNvSpPr>
            <a:spLocks noEditPoints="1" noChangeArrowheads="1"/>
          </p:cNvSpPr>
          <p:nvPr/>
        </p:nvSpPr>
        <p:spPr bwMode="auto">
          <a:xfrm>
            <a:off x="1752600" y="1600200"/>
            <a:ext cx="1447800" cy="83820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/>
              <a:t>cs101</a:t>
            </a:r>
          </a:p>
        </p:txBody>
      </p:sp>
      <p:cxnSp>
        <p:nvCxnSpPr>
          <p:cNvPr id="22534" name="Straight Arrow Connector 7"/>
          <p:cNvCxnSpPr>
            <a:cxnSpLocks noChangeShapeType="1"/>
            <a:stCxn id="41986" idx="4"/>
          </p:cNvCxnSpPr>
          <p:nvPr/>
        </p:nvCxnSpPr>
        <p:spPr bwMode="auto">
          <a:xfrm>
            <a:off x="1752600" y="2438400"/>
            <a:ext cx="1588" cy="152400"/>
          </a:xfrm>
          <a:prstGeom prst="straightConnector1">
            <a:avLst/>
          </a:prstGeom>
          <a:noFill/>
          <a:ln w="9525" algn="ctr">
            <a:noFill/>
            <a:miter lim="800000"/>
            <a:headEnd/>
            <a:tailEnd type="arrow" w="med" len="med"/>
          </a:ln>
        </p:spPr>
      </p:cxnSp>
      <p:cxnSp>
        <p:nvCxnSpPr>
          <p:cNvPr id="22535" name="Straight Arrow Connector 10"/>
          <p:cNvCxnSpPr>
            <a:cxnSpLocks noChangeShapeType="1"/>
            <a:stCxn id="41986" idx="4"/>
          </p:cNvCxnSpPr>
          <p:nvPr/>
        </p:nvCxnSpPr>
        <p:spPr bwMode="auto">
          <a:xfrm>
            <a:off x="1752600" y="2438400"/>
            <a:ext cx="228600" cy="838200"/>
          </a:xfrm>
          <a:prstGeom prst="straightConnector1">
            <a:avLst/>
          </a:prstGeom>
          <a:noFill/>
          <a:ln w="9525" algn="ctr">
            <a:noFill/>
            <a:miter lim="800000"/>
            <a:headEnd/>
            <a:tailEnd type="arrow" w="med" len="med"/>
          </a:ln>
        </p:spPr>
      </p:cxnSp>
      <p:cxnSp>
        <p:nvCxnSpPr>
          <p:cNvPr id="22536" name="Straight Arrow Connector 13"/>
          <p:cNvCxnSpPr>
            <a:cxnSpLocks noChangeShapeType="1"/>
          </p:cNvCxnSpPr>
          <p:nvPr/>
        </p:nvCxnSpPr>
        <p:spPr bwMode="auto">
          <a:xfrm rot="10800000" flipV="1">
            <a:off x="-533400" y="2438400"/>
            <a:ext cx="1143000" cy="914400"/>
          </a:xfrm>
          <a:prstGeom prst="straightConnector1">
            <a:avLst/>
          </a:prstGeom>
          <a:noFill/>
          <a:ln w="9525" algn="ctr">
            <a:noFill/>
            <a:miter lim="800000"/>
            <a:headEnd/>
            <a:tailEnd type="arrow" w="med" len="med"/>
          </a:ln>
        </p:spPr>
      </p:cxnSp>
      <p:cxnSp>
        <p:nvCxnSpPr>
          <p:cNvPr id="22537" name="Straight Arrow Connector 16"/>
          <p:cNvCxnSpPr>
            <a:cxnSpLocks noChangeShapeType="1"/>
          </p:cNvCxnSpPr>
          <p:nvPr/>
        </p:nvCxnSpPr>
        <p:spPr bwMode="auto">
          <a:xfrm rot="5400000">
            <a:off x="1066800" y="2590800"/>
            <a:ext cx="762000" cy="609600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2" name="File"/>
          <p:cNvSpPr>
            <a:spLocks noEditPoints="1" noChangeArrowheads="1"/>
          </p:cNvSpPr>
          <p:nvPr/>
        </p:nvSpPr>
        <p:spPr bwMode="auto">
          <a:xfrm>
            <a:off x="533400" y="3200400"/>
            <a:ext cx="1447800" cy="83820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/>
              <a:t>data</a:t>
            </a:r>
          </a:p>
        </p:txBody>
      </p:sp>
      <p:sp>
        <p:nvSpPr>
          <p:cNvPr id="22539" name="Rectangle 2"/>
          <p:cNvSpPr>
            <a:spLocks noChangeArrowheads="1"/>
          </p:cNvSpPr>
          <p:nvPr/>
        </p:nvSpPr>
        <p:spPr bwMode="auto">
          <a:xfrm>
            <a:off x="914400" y="5562600"/>
            <a:ext cx="2459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latin typeface="Arial" charset="0"/>
              </a:rPr>
              <a:t> </a:t>
            </a:r>
            <a:r>
              <a:rPr lang="en-US" sz="2000" b="1">
                <a:solidFill>
                  <a:schemeClr val="hlink"/>
                </a:solidFill>
                <a:latin typeface="Arial" charset="0"/>
              </a:rPr>
              <a:t>&gt;</a:t>
            </a:r>
            <a:r>
              <a:rPr lang="en-US" sz="2000" b="1">
                <a:solidFill>
                  <a:srgbClr val="67E6FF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00CC00"/>
                </a:solidFill>
                <a:latin typeface="Arial" charset="0"/>
              </a:rPr>
              <a:t>ls  ~cs101/data/*</a:t>
            </a:r>
          </a:p>
        </p:txBody>
      </p:sp>
      <p:sp>
        <p:nvSpPr>
          <p:cNvPr id="22540" name="Text Box 2"/>
          <p:cNvSpPr txBox="1">
            <a:spLocks noChangeArrowheads="1"/>
          </p:cNvSpPr>
          <p:nvPr/>
        </p:nvSpPr>
        <p:spPr bwMode="auto">
          <a:xfrm>
            <a:off x="990600" y="4191000"/>
            <a:ext cx="4256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2"/>
                </a:solidFill>
              </a:rPr>
              <a:t>{FILES: mp1_data.m, mp1.m }</a:t>
            </a:r>
            <a:endParaRPr lang="en-US" sz="2000">
              <a:solidFill>
                <a:srgbClr val="008000"/>
              </a:solidFill>
            </a:endParaRPr>
          </a:p>
        </p:txBody>
      </p:sp>
      <p:sp>
        <p:nvSpPr>
          <p:cNvPr id="15" name="File"/>
          <p:cNvSpPr>
            <a:spLocks noEditPoints="1" noChangeArrowheads="1"/>
          </p:cNvSpPr>
          <p:nvPr/>
        </p:nvSpPr>
        <p:spPr bwMode="auto">
          <a:xfrm>
            <a:off x="6553200" y="1676400"/>
            <a:ext cx="1447800" cy="83820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err="1"/>
              <a:t>jsmith</a:t>
            </a:r>
            <a:endParaRPr lang="en-US" dirty="0"/>
          </a:p>
        </p:txBody>
      </p:sp>
      <p:cxnSp>
        <p:nvCxnSpPr>
          <p:cNvPr id="22542" name="Straight Arrow Connector 18"/>
          <p:cNvCxnSpPr>
            <a:cxnSpLocks noChangeShapeType="1"/>
            <a:stCxn id="15" idx="4"/>
          </p:cNvCxnSpPr>
          <p:nvPr/>
        </p:nvCxnSpPr>
        <p:spPr bwMode="auto">
          <a:xfrm>
            <a:off x="6553200" y="2514600"/>
            <a:ext cx="1588" cy="152400"/>
          </a:xfrm>
          <a:prstGeom prst="straightConnector1">
            <a:avLst/>
          </a:prstGeom>
          <a:noFill/>
          <a:ln w="9525" algn="ctr">
            <a:noFill/>
            <a:miter lim="800000"/>
            <a:headEnd/>
            <a:tailEnd type="arrow" w="med" len="med"/>
          </a:ln>
        </p:spPr>
      </p:cxnSp>
      <p:cxnSp>
        <p:nvCxnSpPr>
          <p:cNvPr id="22543" name="Straight Arrow Connector 19"/>
          <p:cNvCxnSpPr>
            <a:cxnSpLocks noChangeShapeType="1"/>
            <a:stCxn id="15" idx="4"/>
          </p:cNvCxnSpPr>
          <p:nvPr/>
        </p:nvCxnSpPr>
        <p:spPr bwMode="auto">
          <a:xfrm>
            <a:off x="6553200" y="2514600"/>
            <a:ext cx="228600" cy="838200"/>
          </a:xfrm>
          <a:prstGeom prst="straightConnector1">
            <a:avLst/>
          </a:prstGeom>
          <a:noFill/>
          <a:ln w="9525" algn="ctr">
            <a:noFill/>
            <a:miter lim="800000"/>
            <a:headEnd/>
            <a:tailEnd type="arrow" w="med" len="med"/>
          </a:ln>
        </p:spPr>
      </p:cxnSp>
      <p:cxnSp>
        <p:nvCxnSpPr>
          <p:cNvPr id="22544" name="Straight Arrow Connector 20"/>
          <p:cNvCxnSpPr>
            <a:cxnSpLocks noChangeShapeType="1"/>
          </p:cNvCxnSpPr>
          <p:nvPr/>
        </p:nvCxnSpPr>
        <p:spPr bwMode="auto">
          <a:xfrm rot="5400000">
            <a:off x="5867400" y="2667000"/>
            <a:ext cx="762000" cy="609600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3" name="File"/>
          <p:cNvSpPr>
            <a:spLocks noEditPoints="1" noChangeArrowheads="1"/>
          </p:cNvSpPr>
          <p:nvPr/>
        </p:nvSpPr>
        <p:spPr bwMode="auto">
          <a:xfrm>
            <a:off x="5334000" y="3276600"/>
            <a:ext cx="1447800" cy="83820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/>
              <a:t>mp1</a:t>
            </a:r>
          </a:p>
        </p:txBody>
      </p:sp>
      <p:sp>
        <p:nvSpPr>
          <p:cNvPr id="22546" name="Text Box 2"/>
          <p:cNvSpPr txBox="1">
            <a:spLocks noChangeArrowheads="1"/>
          </p:cNvSpPr>
          <p:nvPr/>
        </p:nvSpPr>
        <p:spPr bwMode="auto">
          <a:xfrm>
            <a:off x="7010400" y="3581400"/>
            <a:ext cx="760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2"/>
                </a:solidFill>
              </a:rPr>
              <a:t>pwd</a:t>
            </a:r>
            <a:endParaRPr lang="en-US" sz="2000">
              <a:solidFill>
                <a:srgbClr val="008000"/>
              </a:solidFill>
            </a:endParaRPr>
          </a:p>
        </p:txBody>
      </p:sp>
      <p:sp>
        <p:nvSpPr>
          <p:cNvPr id="22547" name="Rectangle 18"/>
          <p:cNvSpPr>
            <a:spLocks noChangeArrowheads="1"/>
          </p:cNvSpPr>
          <p:nvPr/>
        </p:nvSpPr>
        <p:spPr bwMode="auto">
          <a:xfrm>
            <a:off x="1219200" y="6096000"/>
            <a:ext cx="7772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solidFill>
                  <a:schemeClr val="tx2"/>
                </a:solidFill>
              </a:rPr>
              <a:t>The tilde (~) character is shorthand for the absolute path to any home directory.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1DD62C50-5ED3-4E31-B665-40EA746C1A30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7785100" cy="3997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endParaRPr lang="en-US" sz="1800" b="1" dirty="0">
              <a:solidFill>
                <a:schemeClr val="accent2"/>
              </a:solidFill>
              <a:latin typeface="Helvetica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US" b="1" dirty="0">
                <a:solidFill>
                  <a:srgbClr val="008000"/>
                </a:solidFill>
              </a:rPr>
              <a:t>What is a program?</a:t>
            </a:r>
          </a:p>
          <a:p>
            <a:pPr eaLnBrk="0" hangingPunct="0">
              <a:lnSpc>
                <a:spcPct val="90000"/>
              </a:lnSpc>
            </a:pPr>
            <a:endParaRPr lang="en-US" b="1" dirty="0">
              <a:solidFill>
                <a:srgbClr val="008000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 b="1" dirty="0">
                <a:solidFill>
                  <a:srgbClr val="008000"/>
                </a:solidFill>
              </a:rPr>
              <a:t>What is a “Window Manager” ?</a:t>
            </a:r>
          </a:p>
          <a:p>
            <a:pPr eaLnBrk="0" hangingPunct="0">
              <a:lnSpc>
                <a:spcPct val="90000"/>
              </a:lnSpc>
            </a:pPr>
            <a:r>
              <a:rPr lang="en-US" b="1" dirty="0">
                <a:solidFill>
                  <a:srgbClr val="008000"/>
                </a:solidFill>
              </a:rPr>
              <a:t>What is a “GUI” ?</a:t>
            </a:r>
          </a:p>
          <a:p>
            <a:pPr eaLnBrk="0" hangingPunct="0">
              <a:lnSpc>
                <a:spcPct val="90000"/>
              </a:lnSpc>
            </a:pPr>
            <a:endParaRPr lang="en-US" b="1" dirty="0">
              <a:solidFill>
                <a:srgbClr val="008000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 b="1" dirty="0">
                <a:solidFill>
                  <a:srgbClr val="008000"/>
                </a:solidFill>
              </a:rPr>
              <a:t>How do you navigate the Unix directory tree?</a:t>
            </a:r>
          </a:p>
          <a:p>
            <a:pPr eaLnBrk="0" hangingPunct="0">
              <a:lnSpc>
                <a:spcPct val="90000"/>
              </a:lnSpc>
            </a:pPr>
            <a:endParaRPr lang="en-US" b="1" dirty="0">
              <a:solidFill>
                <a:srgbClr val="008000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 b="1" dirty="0">
                <a:solidFill>
                  <a:srgbClr val="008000"/>
                </a:solidFill>
              </a:rPr>
              <a:t>What is a wildcard?</a:t>
            </a:r>
          </a:p>
          <a:p>
            <a:pPr eaLnBrk="0" hangingPunct="0">
              <a:lnSpc>
                <a:spcPct val="90000"/>
              </a:lnSpc>
            </a:pPr>
            <a:endParaRPr lang="en-US" b="1" dirty="0">
              <a:solidFill>
                <a:srgbClr val="008000"/>
              </a:solidFill>
            </a:endParaRPr>
          </a:p>
          <a:p>
            <a:pPr eaLnBrk="0" hangingPunct="0">
              <a:lnSpc>
                <a:spcPct val="90000"/>
              </a:lnSpc>
            </a:pPr>
            <a:endParaRPr lang="en-US" b="1" dirty="0">
              <a:solidFill>
                <a:srgbClr val="008000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Readings: See </a:t>
            </a:r>
            <a:r>
              <a:rPr lang="en-US" dirty="0">
                <a:solidFill>
                  <a:schemeClr val="tx2"/>
                </a:solidFill>
                <a:hlinkClick r:id="rId3"/>
              </a:rPr>
              <a:t>CCSO’s Unix pages  </a:t>
            </a:r>
            <a:r>
              <a:rPr lang="en-US" dirty="0">
                <a:solidFill>
                  <a:schemeClr val="tx2"/>
                </a:solidFill>
              </a:rPr>
              <a:t>and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6148" name="WordArt 9"/>
          <p:cNvSpPr>
            <a:spLocks noChangeArrowheads="1" noChangeShapeType="1" noTextEdit="1"/>
          </p:cNvSpPr>
          <p:nvPr/>
        </p:nvSpPr>
        <p:spPr bwMode="auto">
          <a:xfrm>
            <a:off x="1295400" y="228600"/>
            <a:ext cx="6553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What will I learn in this lecture?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772C58BD-CEFF-4AA8-AC55-940CAA64A80E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3555" name="WordArt 2"/>
          <p:cNvSpPr>
            <a:spLocks noChangeArrowheads="1" noChangeShapeType="1" noTextEdit="1"/>
          </p:cNvSpPr>
          <p:nvPr/>
        </p:nvSpPr>
        <p:spPr bwMode="auto">
          <a:xfrm>
            <a:off x="1524000" y="381000"/>
            <a:ext cx="6553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chmod command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1447800" y="1584325"/>
            <a:ext cx="68072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chemeClr val="tx2"/>
                </a:solidFill>
              </a:rPr>
              <a:t>From slide 14, if we want others to be able to read or run files in the ‘tom’ directory we would type:</a:t>
            </a:r>
          </a:p>
          <a:p>
            <a:pPr eaLnBrk="0" hangingPunct="0"/>
            <a:r>
              <a:rPr lang="en-US" sz="2000">
                <a:solidFill>
                  <a:schemeClr val="hlink"/>
                </a:solidFill>
              </a:rPr>
              <a:t>&gt;</a:t>
            </a:r>
            <a:r>
              <a:rPr lang="en-US" sz="2000">
                <a:solidFill>
                  <a:schemeClr val="tx2"/>
                </a:solidFill>
              </a:rPr>
              <a:t> </a:t>
            </a:r>
            <a:r>
              <a:rPr lang="en-US" sz="2000" b="1">
                <a:solidFill>
                  <a:srgbClr val="00CC00"/>
                </a:solidFill>
                <a:latin typeface="Arial" charset="0"/>
              </a:rPr>
              <a:t>chmod o+rx tom</a:t>
            </a:r>
          </a:p>
          <a:p>
            <a:pPr eaLnBrk="0" hangingPunct="0"/>
            <a:endParaRPr lang="en-US" sz="2000">
              <a:solidFill>
                <a:schemeClr val="tx2"/>
              </a:solidFill>
            </a:endParaRPr>
          </a:p>
          <a:p>
            <a:pPr eaLnBrk="0" hangingPunct="0"/>
            <a:r>
              <a:rPr lang="en-US" sz="2000">
                <a:solidFill>
                  <a:schemeClr val="tx2"/>
                </a:solidFill>
              </a:rPr>
              <a:t>To change back to the original status, restricting permissions to just the user we would type:</a:t>
            </a:r>
          </a:p>
          <a:p>
            <a:pPr eaLnBrk="0" hangingPunct="0"/>
            <a:r>
              <a:rPr lang="en-US" sz="2000">
                <a:solidFill>
                  <a:schemeClr val="hlink"/>
                </a:solidFill>
              </a:rPr>
              <a:t>&gt;</a:t>
            </a:r>
            <a:r>
              <a:rPr lang="en-US" sz="2000">
                <a:solidFill>
                  <a:schemeClr val="tx2"/>
                </a:solidFill>
              </a:rPr>
              <a:t> </a:t>
            </a:r>
            <a:r>
              <a:rPr lang="en-US" sz="2000" b="1">
                <a:solidFill>
                  <a:srgbClr val="00CC00"/>
                </a:solidFill>
                <a:latin typeface="Arial" charset="0"/>
              </a:rPr>
              <a:t>chmod o-rx tom</a:t>
            </a:r>
          </a:p>
          <a:p>
            <a:pPr eaLnBrk="0" hangingPunct="0"/>
            <a:endParaRPr lang="en-US" sz="2000" b="1">
              <a:solidFill>
                <a:srgbClr val="00CC00"/>
              </a:solidFill>
              <a:latin typeface="Arial" charset="0"/>
            </a:endParaRPr>
          </a:p>
          <a:p>
            <a:pPr eaLnBrk="0" hangingPunct="0"/>
            <a:r>
              <a:rPr lang="en-US" sz="2000" b="1">
                <a:solidFill>
                  <a:srgbClr val="0000FF"/>
                </a:solidFill>
                <a:latin typeface="Arial" charset="0"/>
              </a:rPr>
              <a:t>r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- read</a:t>
            </a:r>
          </a:p>
          <a:p>
            <a:pPr eaLnBrk="0" hangingPunct="0"/>
            <a:r>
              <a:rPr lang="en-US" sz="2000" b="1">
                <a:solidFill>
                  <a:srgbClr val="0000FF"/>
                </a:solidFill>
                <a:latin typeface="Arial" charset="0"/>
              </a:rPr>
              <a:t>w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- write</a:t>
            </a:r>
          </a:p>
          <a:p>
            <a:pPr eaLnBrk="0" hangingPunct="0"/>
            <a:r>
              <a:rPr lang="en-US" sz="2000" b="1">
                <a:solidFill>
                  <a:srgbClr val="0000FF"/>
                </a:solidFill>
                <a:latin typeface="Arial" charset="0"/>
              </a:rPr>
              <a:t>x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- execute</a:t>
            </a:r>
          </a:p>
          <a:p>
            <a:pPr eaLnBrk="0" hangingPunct="0"/>
            <a:r>
              <a:rPr lang="en-US" sz="1800">
                <a:solidFill>
                  <a:schemeClr val="tx2"/>
                </a:solidFill>
              </a:rPr>
              <a:t>Permissions are assigned to the</a:t>
            </a:r>
            <a:r>
              <a:rPr lang="en-US" sz="2000" b="1">
                <a:latin typeface="Arial" charset="0"/>
              </a:rPr>
              <a:t> </a:t>
            </a:r>
          </a:p>
          <a:p>
            <a:pPr eaLnBrk="0" hangingPunct="0"/>
            <a:r>
              <a:rPr lang="en-US" sz="1800">
                <a:solidFill>
                  <a:schemeClr val="tx2"/>
                </a:solidFill>
              </a:rPr>
              <a:t>u </a:t>
            </a:r>
            <a:r>
              <a:rPr lang="en-US" sz="2000" b="1">
                <a:solidFill>
                  <a:schemeClr val="hlink"/>
                </a:solidFill>
                <a:latin typeface="Arial" charset="0"/>
              </a:rPr>
              <a:t>   </a:t>
            </a:r>
            <a:r>
              <a:rPr lang="en-US" sz="2000" b="1" u="sng">
                <a:solidFill>
                  <a:schemeClr val="hlink"/>
                </a:solidFill>
                <a:latin typeface="Arial" charset="0"/>
              </a:rPr>
              <a:t>user</a:t>
            </a:r>
            <a:r>
              <a:rPr lang="en-US" sz="1800">
                <a:solidFill>
                  <a:schemeClr val="tx2"/>
                </a:solidFill>
              </a:rPr>
              <a:t>, </a:t>
            </a:r>
          </a:p>
          <a:p>
            <a:pPr eaLnBrk="0" hangingPunct="0"/>
            <a:r>
              <a:rPr lang="en-US" sz="1800">
                <a:solidFill>
                  <a:schemeClr val="tx2"/>
                </a:solidFill>
              </a:rPr>
              <a:t>g    </a:t>
            </a:r>
            <a:r>
              <a:rPr lang="en-US" sz="2000" b="1" u="sng">
                <a:solidFill>
                  <a:schemeClr val="hlink"/>
                </a:solidFill>
                <a:latin typeface="Arial" charset="0"/>
              </a:rPr>
              <a:t>group</a:t>
            </a:r>
            <a:r>
              <a:rPr lang="en-US" sz="2000" b="1">
                <a:latin typeface="Arial" charset="0"/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and</a:t>
            </a:r>
            <a:r>
              <a:rPr lang="en-US" sz="2000" b="1">
                <a:latin typeface="Arial" charset="0"/>
              </a:rPr>
              <a:t> </a:t>
            </a:r>
          </a:p>
          <a:p>
            <a:pPr eaLnBrk="0" hangingPunct="0"/>
            <a:r>
              <a:rPr lang="en-US" sz="1800">
                <a:solidFill>
                  <a:schemeClr val="tx2"/>
                </a:solidFill>
              </a:rPr>
              <a:t>o  </a:t>
            </a:r>
            <a:r>
              <a:rPr lang="en-US" sz="2000" b="1">
                <a:solidFill>
                  <a:schemeClr val="hlink"/>
                </a:solidFill>
                <a:latin typeface="Arial" charset="0"/>
              </a:rPr>
              <a:t>  </a:t>
            </a:r>
            <a:r>
              <a:rPr lang="en-US" sz="2000" b="1" u="sng">
                <a:solidFill>
                  <a:schemeClr val="hlink"/>
                </a:solidFill>
                <a:latin typeface="Arial" charset="0"/>
              </a:rPr>
              <a:t>other users</a:t>
            </a:r>
            <a:r>
              <a:rPr lang="en-US" sz="180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657AD07C-543C-4D52-A0AE-1CB76F3B28D2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04800" y="1852613"/>
            <a:ext cx="88392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dirty="0" smtClean="0">
                <a:solidFill>
                  <a:schemeClr val="tx2"/>
                </a:solidFill>
              </a:rPr>
              <a:t>In </a:t>
            </a:r>
            <a:r>
              <a:rPr lang="en-US" sz="1800" dirty="0" err="1">
                <a:solidFill>
                  <a:schemeClr val="hlink"/>
                </a:solidFill>
              </a:rPr>
              <a:t>matlab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 function files </a:t>
            </a:r>
            <a:r>
              <a:rPr lang="en-US" sz="1800" dirty="0">
                <a:solidFill>
                  <a:schemeClr val="tx2"/>
                </a:solidFill>
              </a:rPr>
              <a:t>will have names like</a:t>
            </a:r>
            <a:r>
              <a:rPr lang="en-US" sz="2000" b="1" dirty="0">
                <a:solidFill>
                  <a:srgbClr val="00FF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CC00"/>
                </a:solidFill>
                <a:latin typeface="Arial" charset="0"/>
              </a:rPr>
              <a:t>f.m</a:t>
            </a:r>
            <a:r>
              <a:rPr lang="en-US" sz="1800" dirty="0">
                <a:solidFill>
                  <a:schemeClr val="tx2"/>
                </a:solidFill>
              </a:rPr>
              <a:t> or </a:t>
            </a:r>
            <a:r>
              <a:rPr lang="en-US" sz="2000" b="1" dirty="0" err="1">
                <a:solidFill>
                  <a:srgbClr val="00CC00"/>
                </a:solidFill>
                <a:latin typeface="Arial" charset="0"/>
              </a:rPr>
              <a:t>test.m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 and </a:t>
            </a:r>
            <a:r>
              <a:rPr lang="en-US" sz="1800" dirty="0" smtClean="0">
                <a:solidFill>
                  <a:schemeClr val="tx2"/>
                </a:solidFill>
              </a:rPr>
              <a:t>workspace variables and data are st</a:t>
            </a:r>
            <a:r>
              <a:rPr lang="en-US" sz="1800" dirty="0" smtClean="0">
                <a:solidFill>
                  <a:schemeClr val="tx2"/>
                </a:solidFill>
              </a:rPr>
              <a:t>ored in files like </a:t>
            </a:r>
            <a:r>
              <a:rPr lang="en-US" sz="2000" b="1" dirty="0">
                <a:solidFill>
                  <a:srgbClr val="00CC00"/>
                </a:solidFill>
                <a:latin typeface="Arial" charset="0"/>
              </a:rPr>
              <a:t>my.mat</a:t>
            </a:r>
            <a:r>
              <a:rPr lang="en-US" sz="1800" dirty="0">
                <a:solidFill>
                  <a:schemeClr val="tx2"/>
                </a:solidFill>
              </a:rPr>
              <a:t> . C files will have names like</a:t>
            </a:r>
            <a:r>
              <a:rPr lang="en-US" sz="2000" b="1" dirty="0">
                <a:solidFill>
                  <a:srgbClr val="00FF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CC00"/>
                </a:solidFill>
                <a:latin typeface="Arial" charset="0"/>
              </a:rPr>
              <a:t>f.c</a:t>
            </a:r>
            <a:r>
              <a:rPr lang="en-US" sz="1800" dirty="0">
                <a:solidFill>
                  <a:schemeClr val="tx2"/>
                </a:solidFill>
              </a:rPr>
              <a:t> or </a:t>
            </a:r>
            <a:r>
              <a:rPr lang="en-US" sz="2000" b="1" dirty="0" err="1">
                <a:solidFill>
                  <a:srgbClr val="00CC00"/>
                </a:solidFill>
                <a:latin typeface="Arial" charset="0"/>
              </a:rPr>
              <a:t>test.c</a:t>
            </a:r>
            <a:r>
              <a:rPr lang="en-US" sz="1800" dirty="0">
                <a:solidFill>
                  <a:schemeClr val="tx2"/>
                </a:solidFill>
              </a:rPr>
              <a:t> .  If you forget the exact name of a file use</a:t>
            </a:r>
          </a:p>
          <a:p>
            <a:pPr eaLnBrk="0" hangingPunct="0"/>
            <a:r>
              <a:rPr lang="en-US" sz="2000" b="1" dirty="0">
                <a:solidFill>
                  <a:schemeClr val="hlink"/>
                </a:solidFill>
                <a:latin typeface="Arial" charset="0"/>
              </a:rPr>
              <a:t>&gt;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CC00"/>
                </a:solidFill>
                <a:latin typeface="Arial" charset="0"/>
              </a:rPr>
              <a:t>ls</a:t>
            </a:r>
            <a:r>
              <a:rPr lang="en-US" sz="2000" b="1" dirty="0">
                <a:solidFill>
                  <a:srgbClr val="00CC00"/>
                </a:solidFill>
                <a:latin typeface="Arial" charset="0"/>
              </a:rPr>
              <a:t> </a:t>
            </a:r>
            <a:r>
              <a:rPr lang="en-US" sz="2000" b="1" dirty="0" smtClean="0">
                <a:solidFill>
                  <a:srgbClr val="00CC00"/>
                </a:solidFill>
                <a:latin typeface="Arial" charset="0"/>
              </a:rPr>
              <a:t>  </a:t>
            </a:r>
            <a:r>
              <a:rPr lang="en-US" b="1" dirty="0" smtClean="0">
                <a:solidFill>
                  <a:srgbClr val="00CC00"/>
                </a:solidFill>
                <a:latin typeface="Arial" charset="0"/>
              </a:rPr>
              <a:t>*</a:t>
            </a:r>
            <a:r>
              <a:rPr lang="en-US" sz="2000" b="1" dirty="0" smtClean="0">
                <a:solidFill>
                  <a:srgbClr val="00CC00"/>
                </a:solidFill>
                <a:latin typeface="Arial" charset="0"/>
              </a:rPr>
              <a:t>.</a:t>
            </a:r>
            <a:r>
              <a:rPr lang="en-US" sz="2000" b="1" dirty="0">
                <a:solidFill>
                  <a:srgbClr val="00CC00"/>
                </a:solidFill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                    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304800" y="5735638"/>
            <a:ext cx="86106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800">
                <a:solidFill>
                  <a:schemeClr val="tx2"/>
                </a:solidFill>
              </a:rPr>
              <a:t>The “</a:t>
            </a:r>
            <a:r>
              <a:rPr lang="en-US" sz="2800">
                <a:latin typeface="Arial" charset="0"/>
              </a:rPr>
              <a:t> </a:t>
            </a:r>
            <a:r>
              <a:rPr lang="en-US" sz="2800" b="1">
                <a:solidFill>
                  <a:srgbClr val="00CC00"/>
                </a:solidFill>
                <a:latin typeface="Arial" charset="0"/>
              </a:rPr>
              <a:t>*</a:t>
            </a:r>
            <a:r>
              <a:rPr lang="en-US" sz="2800">
                <a:latin typeface="Arial" charset="0"/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“ is a wildcard character meaning, match zero or more characters. Another wildcard is “</a:t>
            </a:r>
            <a:r>
              <a:rPr lang="en-US" sz="2800">
                <a:latin typeface="Arial" charset="0"/>
              </a:rPr>
              <a:t> </a:t>
            </a:r>
            <a:r>
              <a:rPr lang="en-US" b="1">
                <a:solidFill>
                  <a:srgbClr val="00CC00"/>
                </a:solidFill>
                <a:latin typeface="Arial" charset="0"/>
              </a:rPr>
              <a:t>?</a:t>
            </a:r>
            <a:r>
              <a:rPr lang="en-US" sz="2800">
                <a:latin typeface="Arial" charset="0"/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“ which means match exactly one character.</a:t>
            </a:r>
          </a:p>
        </p:txBody>
      </p:sp>
      <p:sp>
        <p:nvSpPr>
          <p:cNvPr id="24581" name="WordArt 7"/>
          <p:cNvSpPr>
            <a:spLocks noChangeArrowheads="1" noChangeShapeType="1" noTextEdit="1"/>
          </p:cNvSpPr>
          <p:nvPr/>
        </p:nvSpPr>
        <p:spPr bwMode="auto">
          <a:xfrm>
            <a:off x="1524000" y="381000"/>
            <a:ext cx="6553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Unix directories - ls command wildcards</a:t>
            </a: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0"/>
            <a:ext cx="8388583" cy="10858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DC26E885-6F08-4B8E-86A7-7F11373F822D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304800" y="1752600"/>
            <a:ext cx="8839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solidFill>
                  <a:schemeClr val="tx2"/>
                </a:solidFill>
              </a:rPr>
              <a:t>To see the contents of a file (without </a:t>
            </a:r>
            <a:r>
              <a:rPr lang="en-US" sz="1800" dirty="0" smtClean="0">
                <a:solidFill>
                  <a:schemeClr val="tx2"/>
                </a:solidFill>
              </a:rPr>
              <a:t>using the editor program </a:t>
            </a:r>
            <a:r>
              <a:rPr lang="en-US" sz="1800" dirty="0" err="1" smtClean="0">
                <a:solidFill>
                  <a:schemeClr val="hlink"/>
                </a:solidFill>
              </a:rPr>
              <a:t>gedit</a:t>
            </a:r>
            <a:r>
              <a:rPr lang="en-US" sz="1800" dirty="0" smtClean="0">
                <a:solidFill>
                  <a:schemeClr val="tx2"/>
                </a:solidFill>
              </a:rPr>
              <a:t>) </a:t>
            </a:r>
            <a:r>
              <a:rPr lang="en-US" sz="1800" dirty="0">
                <a:solidFill>
                  <a:schemeClr val="tx2"/>
                </a:solidFill>
              </a:rPr>
              <a:t>on the terminal use the </a:t>
            </a:r>
            <a:r>
              <a:rPr lang="en-US" sz="1800" dirty="0">
                <a:solidFill>
                  <a:schemeClr val="hlink"/>
                </a:solidFill>
              </a:rPr>
              <a:t>more</a:t>
            </a:r>
            <a:r>
              <a:rPr lang="en-US" sz="1800" dirty="0">
                <a:solidFill>
                  <a:schemeClr val="tx2"/>
                </a:solidFill>
              </a:rPr>
              <a:t> command.</a:t>
            </a:r>
          </a:p>
          <a:p>
            <a:pPr eaLnBrk="0" hangingPunct="0"/>
            <a:r>
              <a:rPr lang="en-US" sz="2000" b="1" dirty="0">
                <a:solidFill>
                  <a:schemeClr val="hlink"/>
                </a:solidFill>
                <a:latin typeface="Arial" charset="0"/>
              </a:rPr>
              <a:t>&gt;</a:t>
            </a:r>
            <a:r>
              <a:rPr lang="en-US" sz="2000" dirty="0">
                <a:solidFill>
                  <a:srgbClr val="67E6FF"/>
                </a:solidFill>
                <a:latin typeface="Arial" charset="0"/>
              </a:rPr>
              <a:t> </a:t>
            </a:r>
            <a:r>
              <a:rPr lang="en-US" sz="2000" b="1" dirty="0">
                <a:solidFill>
                  <a:srgbClr val="00CC00"/>
                </a:solidFill>
                <a:latin typeface="Arial" charset="0"/>
              </a:rPr>
              <a:t>more </a:t>
            </a:r>
            <a:r>
              <a:rPr lang="en-US" sz="2000" b="1" dirty="0" smtClean="0">
                <a:solidFill>
                  <a:srgbClr val="00CC00"/>
                </a:solidFill>
                <a:latin typeface="Arial" charset="0"/>
              </a:rPr>
              <a:t> </a:t>
            </a:r>
            <a:r>
              <a:rPr lang="en-US" sz="2000" b="1" dirty="0" err="1" smtClean="0">
                <a:solidFill>
                  <a:srgbClr val="00CC00"/>
                </a:solidFill>
                <a:latin typeface="Arial" charset="0"/>
              </a:rPr>
              <a:t>time_to_impact.m</a:t>
            </a:r>
            <a:endParaRPr lang="en-US" sz="2000" b="1" dirty="0">
              <a:solidFill>
                <a:srgbClr val="00CC00"/>
              </a:solidFill>
              <a:latin typeface="Arial" charset="0"/>
            </a:endParaRPr>
          </a:p>
          <a:p>
            <a:pPr eaLnBrk="0" hangingPunct="0"/>
            <a:endParaRPr lang="en-US" sz="2000" b="1" dirty="0">
              <a:solidFill>
                <a:srgbClr val="00CC00"/>
              </a:solidFill>
              <a:latin typeface="Arial" charset="0"/>
            </a:endParaRPr>
          </a:p>
          <a:p>
            <a:pPr eaLnBrk="0" hangingPunct="0"/>
            <a:r>
              <a:rPr lang="en-US" sz="2000" dirty="0">
                <a:latin typeface="Arial" charset="0"/>
              </a:rPr>
              <a:t>           </a:t>
            </a:r>
          </a:p>
        </p:txBody>
      </p:sp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1524000" y="381000"/>
            <a:ext cx="6553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Unix directories - "more" command</a:t>
            </a:r>
          </a:p>
        </p:txBody>
      </p:sp>
      <p:cxnSp>
        <p:nvCxnSpPr>
          <p:cNvPr id="25606" name="AutoShape 6"/>
          <p:cNvCxnSpPr>
            <a:cxnSpLocks noChangeShapeType="1"/>
            <a:stCxn id="25603" idx="1"/>
          </p:cNvCxnSpPr>
          <p:nvPr/>
        </p:nvCxnSpPr>
        <p:spPr bwMode="auto">
          <a:xfrm rot="10800000" flipH="1" flipV="1">
            <a:off x="304800" y="2530475"/>
            <a:ext cx="914400" cy="1924050"/>
          </a:xfrm>
          <a:prstGeom prst="bentConnector3">
            <a:avLst>
              <a:gd name="adj1" fmla="val -25000"/>
            </a:avLst>
          </a:prstGeom>
          <a:noFill/>
          <a:ln w="9525">
            <a:noFill/>
            <a:miter lim="800000"/>
            <a:headEnd/>
            <a:tailEnd type="triangle" w="med" len="med"/>
          </a:ln>
        </p:spPr>
      </p:cxnSp>
      <p:cxnSp>
        <p:nvCxnSpPr>
          <p:cNvPr id="25607" name="AutoShape 7"/>
          <p:cNvCxnSpPr>
            <a:cxnSpLocks noChangeShapeType="1"/>
            <a:stCxn id="25603" idx="1"/>
          </p:cNvCxnSpPr>
          <p:nvPr/>
        </p:nvCxnSpPr>
        <p:spPr bwMode="auto">
          <a:xfrm rot="10800000" flipH="1" flipV="1">
            <a:off x="304800" y="2530475"/>
            <a:ext cx="2290763" cy="1476375"/>
          </a:xfrm>
          <a:prstGeom prst="bentConnector3">
            <a:avLst>
              <a:gd name="adj1" fmla="val -9981"/>
            </a:avLst>
          </a:prstGeom>
          <a:noFill/>
          <a:ln w="9525">
            <a:noFill/>
            <a:miter lim="800000"/>
            <a:headEnd/>
            <a:tailEnd type="triangle" w="med" len="med"/>
          </a:ln>
        </p:spPr>
      </p:cxnSp>
      <p:cxnSp>
        <p:nvCxnSpPr>
          <p:cNvPr id="25608" name="AutoShape 8"/>
          <p:cNvCxnSpPr>
            <a:cxnSpLocks noChangeShapeType="1"/>
            <a:stCxn id="25603" idx="1"/>
          </p:cNvCxnSpPr>
          <p:nvPr/>
        </p:nvCxnSpPr>
        <p:spPr bwMode="auto">
          <a:xfrm rot="10800000" flipH="1" flipV="1">
            <a:off x="304800" y="2530474"/>
            <a:ext cx="990600" cy="593725"/>
          </a:xfrm>
          <a:prstGeom prst="bentConnector3">
            <a:avLst>
              <a:gd name="adj1" fmla="val -23077"/>
            </a:avLst>
          </a:prstGeom>
          <a:noFill/>
          <a:ln w="38100">
            <a:solidFill>
              <a:schemeClr val="hlink"/>
            </a:solidFill>
            <a:miter lim="800000"/>
            <a:headEnd/>
            <a:tailEnd type="triangle" w="med" len="med"/>
          </a:ln>
        </p:spPr>
      </p:cxn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971800"/>
            <a:ext cx="7017942" cy="196691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2AC1F561-934E-44C8-9D36-084FCA5C1D00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609600" y="1676400"/>
            <a:ext cx="8305800" cy="4052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endParaRPr lang="en-US" sz="1800" b="1">
              <a:solidFill>
                <a:schemeClr val="accent2"/>
              </a:solidFill>
              <a:latin typeface="Helvetica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US" sz="2000">
                <a:solidFill>
                  <a:schemeClr val="tx2"/>
                </a:solidFill>
              </a:rPr>
              <a:t>A program is a sequence of instructions that tells the computer what to do.</a:t>
            </a:r>
            <a:endParaRPr lang="en-US" b="1">
              <a:solidFill>
                <a:srgbClr val="008000"/>
              </a:solidFill>
            </a:endParaRPr>
          </a:p>
          <a:p>
            <a:pPr eaLnBrk="0" hangingPunct="0">
              <a:lnSpc>
                <a:spcPct val="90000"/>
              </a:lnSpc>
            </a:pPr>
            <a:endParaRPr lang="en-US" b="1">
              <a:solidFill>
                <a:srgbClr val="008000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 sz="2000">
                <a:solidFill>
                  <a:schemeClr val="tx2"/>
                </a:solidFill>
              </a:rPr>
              <a:t>X-Windows is an example of a “Window Manager”.  </a:t>
            </a:r>
          </a:p>
          <a:p>
            <a:pPr eaLnBrk="0" hangingPunct="0">
              <a:lnSpc>
                <a:spcPct val="90000"/>
              </a:lnSpc>
            </a:pPr>
            <a:endParaRPr lang="en-US" sz="2000">
              <a:solidFill>
                <a:schemeClr val="tx2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 sz="2000">
                <a:solidFill>
                  <a:schemeClr val="tx2"/>
                </a:solidFill>
              </a:rPr>
              <a:t>“GUI” means graphical user interface.</a:t>
            </a:r>
          </a:p>
          <a:p>
            <a:pPr eaLnBrk="0" hangingPunct="0">
              <a:lnSpc>
                <a:spcPct val="90000"/>
              </a:lnSpc>
            </a:pPr>
            <a:endParaRPr lang="en-US" b="1">
              <a:solidFill>
                <a:srgbClr val="008000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 sz="2000">
                <a:solidFill>
                  <a:schemeClr val="tx2"/>
                </a:solidFill>
              </a:rPr>
              <a:t>You navigate the Unix directory tree by using the cd command.</a:t>
            </a:r>
          </a:p>
          <a:p>
            <a:pPr eaLnBrk="0" hangingPunct="0">
              <a:lnSpc>
                <a:spcPct val="90000"/>
              </a:lnSpc>
            </a:pPr>
            <a:endParaRPr lang="en-US" sz="2000">
              <a:solidFill>
                <a:schemeClr val="tx2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 sz="2000">
                <a:solidFill>
                  <a:schemeClr val="tx2"/>
                </a:solidFill>
              </a:rPr>
              <a:t>A wildcard is a character such as “ * ” or “ ? ” (in UNIX) that are used to match filenames or directory names.</a:t>
            </a:r>
          </a:p>
          <a:p>
            <a:pPr eaLnBrk="0" hangingPunct="0">
              <a:lnSpc>
                <a:spcPct val="90000"/>
              </a:lnSpc>
            </a:pP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1524000" y="381000"/>
            <a:ext cx="6553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What have I learned in this lecture?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6276975" y="2627313"/>
            <a:ext cx="1673225" cy="1908175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en-US" sz="1800">
                <a:solidFill>
                  <a:schemeClr val="tx2"/>
                </a:solidFill>
              </a:rPr>
              <a:t>Engineering</a:t>
            </a:r>
          </a:p>
          <a:p>
            <a:pPr algn="ctr" eaLnBrk="0" hangingPunct="0"/>
            <a:r>
              <a:rPr lang="en-US" sz="1800">
                <a:solidFill>
                  <a:schemeClr val="tx2"/>
                </a:solidFill>
              </a:rPr>
              <a:t>Workstations</a:t>
            </a:r>
            <a:r>
              <a:rPr lang="en-US" sz="1600" b="1">
                <a:latin typeface="Arial" charset="0"/>
              </a:rPr>
              <a:t> </a:t>
            </a:r>
          </a:p>
        </p:txBody>
      </p:sp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5770563" y="2035175"/>
            <a:ext cx="2709862" cy="3092450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5334000" y="1524000"/>
            <a:ext cx="3605213" cy="41148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705600" y="2209800"/>
            <a:ext cx="815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chemeClr val="tx2"/>
                </a:solidFill>
              </a:rPr>
              <a:t>Unix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324600" y="1676400"/>
            <a:ext cx="17430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chemeClr val="tx2"/>
                </a:solidFill>
              </a:rPr>
              <a:t>Applications</a:t>
            </a:r>
          </a:p>
        </p:txBody>
      </p:sp>
      <p:pic>
        <p:nvPicPr>
          <p:cNvPr id="7175" name="Picture 7" descr="H:\cs105\ppt cs105\system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4284663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0" y="5638800"/>
            <a:ext cx="883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>
                <a:solidFill>
                  <a:srgbClr val="008000"/>
                </a:solidFill>
              </a:rPr>
              <a:t>UNIX- operating system / C- programming language / Matlab</a:t>
            </a:r>
          </a:p>
          <a:p>
            <a:pPr eaLnBrk="0" hangingPunct="0"/>
            <a:r>
              <a:rPr lang="en-US" sz="2000">
                <a:solidFill>
                  <a:schemeClr val="tx2"/>
                </a:solidFill>
              </a:rPr>
              <a:t>Facilitate machine independent program development</a:t>
            </a:r>
          </a:p>
        </p:txBody>
      </p:sp>
      <p:sp>
        <p:nvSpPr>
          <p:cNvPr id="7177" name="WordArt 10"/>
          <p:cNvSpPr>
            <a:spLocks noChangeArrowheads="1" noChangeShapeType="1" noTextEdit="1"/>
          </p:cNvSpPr>
          <p:nvPr/>
        </p:nvSpPr>
        <p:spPr bwMode="auto">
          <a:xfrm>
            <a:off x="1295400" y="228600"/>
            <a:ext cx="6553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Hardware and Software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961C3C72-2DA9-452B-A775-8B9DF49935E2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552450" y="1665288"/>
            <a:ext cx="8610600" cy="499784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marL="342900" indent="-342900">
              <a:lnSpc>
                <a:spcPct val="87000"/>
              </a:lnSpc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000" dirty="0">
                <a:solidFill>
                  <a:schemeClr val="tx2"/>
                </a:solidFill>
              </a:rPr>
              <a:t>Computer program(software): a sequence of instructions that tells the computer what to do. A program takes raw data as input and produces information as output.</a:t>
            </a:r>
          </a:p>
          <a:p>
            <a:pPr marL="342900" indent="-342900">
              <a:lnSpc>
                <a:spcPct val="87000"/>
              </a:lnSpc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dirty="0">
                <a:latin typeface="Arial" charset="0"/>
              </a:rPr>
              <a:t>	</a:t>
            </a:r>
            <a:r>
              <a:rPr lang="en-US" sz="2000" dirty="0">
                <a:solidFill>
                  <a:srgbClr val="008000"/>
                </a:solidFill>
              </a:rPr>
              <a:t>System Software:</a:t>
            </a:r>
          </a:p>
          <a:p>
            <a:pPr marL="800100" lvl="1" indent="-342900">
              <a:lnSpc>
                <a:spcPct val="87000"/>
              </a:lnSpc>
              <a:spcBef>
                <a:spcPct val="4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sz="2000" dirty="0">
                <a:solidFill>
                  <a:schemeClr val="tx2"/>
                </a:solidFill>
              </a:rPr>
              <a:t>	•</a:t>
            </a:r>
            <a:r>
              <a:rPr lang="en-US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Operating</a:t>
            </a:r>
            <a:r>
              <a:rPr lang="en-US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Systems</a:t>
            </a:r>
          </a:p>
          <a:p>
            <a:pPr marL="800100" lvl="1" indent="-342900">
              <a:lnSpc>
                <a:spcPct val="87000"/>
              </a:lnSpc>
              <a:spcBef>
                <a:spcPct val="4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dirty="0">
                <a:solidFill>
                  <a:srgbClr val="FFFF00"/>
                </a:solidFill>
                <a:latin typeface="Arial" charset="0"/>
              </a:rPr>
              <a:t>		    </a:t>
            </a:r>
            <a:r>
              <a:rPr lang="en-US" sz="2000" dirty="0" err="1">
                <a:solidFill>
                  <a:schemeClr val="tx2"/>
                </a:solidFill>
              </a:rPr>
              <a:t>Unix,Windows,MacOS,VM</a:t>
            </a:r>
            <a:r>
              <a:rPr lang="en-US" sz="2000" dirty="0">
                <a:solidFill>
                  <a:schemeClr val="tx2"/>
                </a:solidFill>
              </a:rPr>
              <a:t>/CMS,...</a:t>
            </a:r>
          </a:p>
          <a:p>
            <a:pPr marL="800100" lvl="1" indent="-342900">
              <a:lnSpc>
                <a:spcPct val="87000"/>
              </a:lnSpc>
              <a:spcBef>
                <a:spcPct val="4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sz="2000" dirty="0">
                <a:solidFill>
                  <a:schemeClr val="tx2"/>
                </a:solidFill>
              </a:rPr>
              <a:t>	• Editor Programs  </a:t>
            </a:r>
          </a:p>
          <a:p>
            <a:pPr marL="800100" lvl="1" indent="-342900">
              <a:lnSpc>
                <a:spcPct val="87000"/>
              </a:lnSpc>
              <a:spcBef>
                <a:spcPct val="4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sz="2000" dirty="0">
                <a:solidFill>
                  <a:schemeClr val="tx2"/>
                </a:solidFill>
              </a:rPr>
              <a:t>		    </a:t>
            </a:r>
            <a:r>
              <a:rPr lang="en-US" sz="2000" dirty="0" err="1" smtClean="0">
                <a:solidFill>
                  <a:schemeClr val="tx2"/>
                </a:solidFill>
              </a:rPr>
              <a:t>gedit</a:t>
            </a:r>
            <a:r>
              <a:rPr lang="en-US" sz="2000" dirty="0" smtClean="0">
                <a:solidFill>
                  <a:schemeClr val="tx2"/>
                </a:solidFill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</a:rPr>
              <a:t>pico</a:t>
            </a:r>
            <a:r>
              <a:rPr lang="en-US" sz="2000" dirty="0">
                <a:solidFill>
                  <a:schemeClr val="tx2"/>
                </a:solidFill>
              </a:rPr>
              <a:t>, vi</a:t>
            </a:r>
          </a:p>
          <a:p>
            <a:pPr marL="800100" lvl="1" indent="-342900">
              <a:lnSpc>
                <a:spcPct val="87000"/>
              </a:lnSpc>
              <a:spcBef>
                <a:spcPct val="4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sz="2000" dirty="0">
                <a:solidFill>
                  <a:srgbClr val="008000"/>
                </a:solidFill>
              </a:rPr>
              <a:t>Applications Software:</a:t>
            </a:r>
          </a:p>
          <a:p>
            <a:pPr marL="800100" lvl="1" indent="-342900">
              <a:lnSpc>
                <a:spcPct val="87000"/>
              </a:lnSpc>
              <a:spcBef>
                <a:spcPct val="4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sz="2000" dirty="0">
                <a:solidFill>
                  <a:schemeClr val="tx2"/>
                </a:solidFill>
              </a:rPr>
              <a:t>	• Translators and Interpreters</a:t>
            </a:r>
          </a:p>
          <a:p>
            <a:pPr marL="800100" lvl="1" indent="-342900">
              <a:lnSpc>
                <a:spcPct val="87000"/>
              </a:lnSpc>
              <a:spcBef>
                <a:spcPct val="4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sz="2000" dirty="0">
                <a:solidFill>
                  <a:schemeClr val="tx2"/>
                </a:solidFill>
              </a:rPr>
              <a:t>		    </a:t>
            </a:r>
            <a:r>
              <a:rPr lang="en-US" sz="2000" dirty="0" err="1">
                <a:solidFill>
                  <a:schemeClr val="tx2"/>
                </a:solidFill>
              </a:rPr>
              <a:t>gcc</a:t>
            </a:r>
            <a:r>
              <a:rPr lang="en-US" sz="2000" dirty="0">
                <a:solidFill>
                  <a:schemeClr val="tx2"/>
                </a:solidFill>
              </a:rPr>
              <a:t>--gnu c compiler</a:t>
            </a:r>
          </a:p>
          <a:p>
            <a:pPr marL="800100" lvl="1" indent="-342900">
              <a:lnSpc>
                <a:spcPct val="87000"/>
              </a:lnSpc>
              <a:spcBef>
                <a:spcPct val="4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sz="2000" dirty="0">
                <a:solidFill>
                  <a:schemeClr val="tx2"/>
                </a:solidFill>
              </a:rPr>
              <a:t>		    </a:t>
            </a:r>
            <a:r>
              <a:rPr lang="en-US" sz="2000" dirty="0" err="1">
                <a:solidFill>
                  <a:schemeClr val="tx2"/>
                </a:solidFill>
              </a:rPr>
              <a:t>matlab</a:t>
            </a:r>
            <a:r>
              <a:rPr lang="en-US" sz="2000" dirty="0">
                <a:solidFill>
                  <a:schemeClr val="tx2"/>
                </a:solidFill>
              </a:rPr>
              <a:t> – </a:t>
            </a:r>
            <a:r>
              <a:rPr lang="en-US" sz="2000" dirty="0" smtClean="0">
                <a:solidFill>
                  <a:schemeClr val="tx2"/>
                </a:solidFill>
              </a:rPr>
              <a:t>interpreter</a:t>
            </a:r>
            <a:endParaRPr lang="en-US" sz="2000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87000"/>
              </a:lnSpc>
              <a:spcBef>
                <a:spcPct val="4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sz="2000" dirty="0">
                <a:solidFill>
                  <a:schemeClr val="tx2"/>
                </a:solidFill>
              </a:rPr>
              <a:t>	• User created Programs!!!</a:t>
            </a:r>
            <a:endParaRPr lang="en-US" sz="1600" dirty="0">
              <a:latin typeface="Arial" charset="0"/>
            </a:endParaRP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295400" y="228600"/>
            <a:ext cx="6553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Software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304800" y="1069975"/>
            <a:ext cx="8839200" cy="915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solidFill>
                  <a:schemeClr val="tx2"/>
                </a:solidFill>
              </a:rPr>
              <a:t>X-windows-a Window Manager and GUI(Graphical User Interface)</a:t>
            </a:r>
          </a:p>
          <a:p>
            <a:pPr eaLnBrk="0" hangingPunct="0"/>
            <a:r>
              <a:rPr lang="en-US" sz="1800" dirty="0">
                <a:solidFill>
                  <a:schemeClr val="tx2"/>
                </a:solidFill>
              </a:rPr>
              <a:t>Click </a:t>
            </a:r>
            <a:r>
              <a:rPr lang="en-US" sz="1800" u="sng" dirty="0" smtClean="0">
                <a:solidFill>
                  <a:schemeClr val="tx2"/>
                </a:solidFill>
              </a:rPr>
              <a:t>Applications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>and follow the menus or click on an </a:t>
            </a:r>
            <a:r>
              <a:rPr lang="en-US" sz="1800" u="sng" dirty="0">
                <a:solidFill>
                  <a:schemeClr val="tx2"/>
                </a:solidFill>
              </a:rPr>
              <a:t>icon</a:t>
            </a:r>
            <a:r>
              <a:rPr lang="en-US" sz="1800" dirty="0">
                <a:solidFill>
                  <a:schemeClr val="tx2"/>
                </a:solidFill>
              </a:rPr>
              <a:t> to run a </a:t>
            </a:r>
            <a:r>
              <a:rPr lang="en-US" sz="1800" dirty="0" smtClean="0">
                <a:solidFill>
                  <a:schemeClr val="tx2"/>
                </a:solidFill>
              </a:rPr>
              <a:t>program.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9222" name="WordArt 7"/>
          <p:cNvSpPr>
            <a:spLocks noChangeArrowheads="1" noChangeShapeType="1" noTextEdit="1"/>
          </p:cNvSpPr>
          <p:nvPr/>
        </p:nvSpPr>
        <p:spPr bwMode="auto">
          <a:xfrm>
            <a:off x="1295400" y="228600"/>
            <a:ext cx="6553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X-Windows / Unix - GUI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060971"/>
            <a:ext cx="6411794" cy="479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Line 6"/>
          <p:cNvSpPr>
            <a:spLocks noChangeShapeType="1"/>
          </p:cNvSpPr>
          <p:nvPr/>
        </p:nvSpPr>
        <p:spPr bwMode="auto">
          <a:xfrm flipH="1">
            <a:off x="1295400" y="1828800"/>
            <a:ext cx="304800" cy="3810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 flipH="1">
            <a:off x="5638800" y="1676400"/>
            <a:ext cx="914400" cy="4038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7200" y="990600"/>
            <a:ext cx="81534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dirty="0" smtClean="0">
                <a:solidFill>
                  <a:schemeClr val="tx2"/>
                </a:solidFill>
              </a:rPr>
              <a:t>Click </a:t>
            </a:r>
            <a:r>
              <a:rPr lang="en-US" sz="1600" u="sng" dirty="0" smtClean="0">
                <a:solidFill>
                  <a:schemeClr val="tx2"/>
                </a:solidFill>
              </a:rPr>
              <a:t>Terminal</a:t>
            </a:r>
            <a:r>
              <a:rPr lang="en-US" sz="1600" dirty="0" smtClean="0">
                <a:solidFill>
                  <a:schemeClr val="tx2"/>
                </a:solidFill>
              </a:rPr>
              <a:t> to produce a </a:t>
            </a:r>
            <a:r>
              <a:rPr lang="en-US" sz="1600" dirty="0">
                <a:solidFill>
                  <a:schemeClr val="tx2"/>
                </a:solidFill>
              </a:rPr>
              <a:t>command line </a:t>
            </a:r>
            <a:r>
              <a:rPr lang="en-US" sz="1600" dirty="0" smtClean="0">
                <a:solidFill>
                  <a:schemeClr val="tx2"/>
                </a:solidFill>
              </a:rPr>
              <a:t>interface. 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381000" y="5862638"/>
            <a:ext cx="84582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chemeClr val="tx2"/>
                </a:solidFill>
              </a:rPr>
              <a:t>When the following slides refer to Unix commands it is assumed that these are entered on the command line that begins with the symbol “</a:t>
            </a:r>
            <a:r>
              <a:rPr lang="en-US" sz="2000" b="1" i="1">
                <a:solidFill>
                  <a:schemeClr val="hlink"/>
                </a:solidFill>
                <a:latin typeface="Arial" charset="0"/>
              </a:rPr>
              <a:t>&gt;</a:t>
            </a:r>
            <a:r>
              <a:rPr lang="en-US" sz="1800">
                <a:solidFill>
                  <a:schemeClr val="tx2"/>
                </a:solidFill>
              </a:rPr>
              <a:t>” (prompt symbol).</a:t>
            </a:r>
          </a:p>
        </p:txBody>
      </p:sp>
      <p:sp>
        <p:nvSpPr>
          <p:cNvPr id="10247" name="WordArt 8"/>
          <p:cNvSpPr>
            <a:spLocks noChangeArrowheads="1" noChangeShapeType="1" noTextEdit="1"/>
          </p:cNvSpPr>
          <p:nvPr/>
        </p:nvSpPr>
        <p:spPr bwMode="auto">
          <a:xfrm>
            <a:off x="1295400" y="73025"/>
            <a:ext cx="6553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Unix - Command line interface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90924"/>
            <a:ext cx="5257800" cy="451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1905000" y="1371600"/>
            <a:ext cx="762000" cy="43434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H="1">
            <a:off x="4114800" y="1371600"/>
            <a:ext cx="1676400" cy="12954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304800" y="990600"/>
            <a:ext cx="8839200" cy="186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chemeClr val="tx2"/>
                </a:solidFill>
              </a:rPr>
              <a:t>Data, information, computer instructions, etc. are saved in secondary storage (auxiliary storage) in</a:t>
            </a:r>
            <a:r>
              <a:rPr lang="en-US" sz="2000" b="1">
                <a:latin typeface="Arial" charset="0"/>
              </a:rPr>
              <a:t> </a:t>
            </a:r>
            <a:r>
              <a:rPr lang="en-US" sz="2000" b="1">
                <a:solidFill>
                  <a:schemeClr val="hlink"/>
                </a:solidFill>
                <a:latin typeface="Arial" charset="0"/>
              </a:rPr>
              <a:t>files</a:t>
            </a:r>
            <a:r>
              <a:rPr lang="en-US" sz="1800">
                <a:solidFill>
                  <a:schemeClr val="tx2"/>
                </a:solidFill>
              </a:rPr>
              <a:t>.  Files are collected or 		organized in</a:t>
            </a:r>
            <a:r>
              <a:rPr lang="en-US" sz="2000" b="1">
                <a:latin typeface="Arial" charset="0"/>
              </a:rPr>
              <a:t> </a:t>
            </a:r>
            <a:r>
              <a:rPr lang="en-US" sz="2000" b="1">
                <a:solidFill>
                  <a:schemeClr val="hlink"/>
                </a:solidFill>
                <a:latin typeface="Arial" charset="0"/>
              </a:rPr>
              <a:t>directories</a:t>
            </a:r>
            <a:r>
              <a:rPr lang="en-US" sz="1800">
                <a:solidFill>
                  <a:schemeClr val="tx2"/>
                </a:solidFill>
              </a:rPr>
              <a:t>.  Each user on a multi-user 			system has his/her own</a:t>
            </a:r>
            <a:r>
              <a:rPr lang="en-US" sz="2000" b="1">
                <a:latin typeface="Arial" charset="0"/>
              </a:rPr>
              <a:t> </a:t>
            </a:r>
            <a:r>
              <a:rPr lang="en-US" sz="2000" b="1">
                <a:solidFill>
                  <a:schemeClr val="hlink"/>
                </a:solidFill>
                <a:latin typeface="Arial" charset="0"/>
              </a:rPr>
              <a:t>home directory</a:t>
            </a:r>
            <a:r>
              <a:rPr lang="en-US" sz="1800">
                <a:solidFill>
                  <a:schemeClr val="tx2"/>
                </a:solidFill>
              </a:rPr>
              <a:t>. In Unix users 		and system administrators organize files and 			directories in a hierarchical</a:t>
            </a:r>
            <a:r>
              <a:rPr lang="en-US" sz="2000" b="1">
                <a:latin typeface="Arial" charset="0"/>
              </a:rPr>
              <a:t> </a:t>
            </a:r>
            <a:r>
              <a:rPr lang="en-US" sz="2000" b="1">
                <a:solidFill>
                  <a:schemeClr val="hlink"/>
                </a:solidFill>
                <a:latin typeface="Arial" charset="0"/>
              </a:rPr>
              <a:t>tree</a:t>
            </a:r>
            <a:r>
              <a:rPr lang="en-US" sz="180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304800" y="3184525"/>
            <a:ext cx="27511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8000"/>
                </a:solidFill>
              </a:rPr>
              <a:t>secondary</a:t>
            </a:r>
            <a:r>
              <a:rPr lang="en-US" sz="1800">
                <a:solidFill>
                  <a:srgbClr val="00FF00"/>
                </a:solidFill>
                <a:latin typeface="Arial" charset="0"/>
              </a:rPr>
              <a:t> </a:t>
            </a:r>
            <a:r>
              <a:rPr lang="en-US" sz="2000">
                <a:solidFill>
                  <a:srgbClr val="008000"/>
                </a:solidFill>
              </a:rPr>
              <a:t>storage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0" y="3657600"/>
            <a:ext cx="4724400" cy="2409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u="sng" dirty="0">
                <a:solidFill>
                  <a:schemeClr val="hlink"/>
                </a:solidFill>
                <a:latin typeface="Arial" charset="0"/>
              </a:rPr>
              <a:t>Home Directory</a:t>
            </a:r>
            <a:endParaRPr lang="en-US" sz="2000" b="1" dirty="0">
              <a:solidFill>
                <a:schemeClr val="hlink"/>
              </a:solidFill>
              <a:latin typeface="Arial" charset="0"/>
            </a:endParaRPr>
          </a:p>
          <a:p>
            <a:pPr eaLnBrk="0" hangingPunct="0"/>
            <a:r>
              <a:rPr lang="en-US" sz="1800" dirty="0">
                <a:solidFill>
                  <a:schemeClr val="tx2"/>
                </a:solidFill>
              </a:rPr>
              <a:t>When</a:t>
            </a: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>a user first logs in on a computer, the user will be “in” the users home directory. To find the name of the directory type</a:t>
            </a:r>
          </a:p>
          <a:p>
            <a:pPr eaLnBrk="0" hangingPunct="0"/>
            <a:r>
              <a:rPr lang="en-US" sz="2000" b="1" dirty="0">
                <a:solidFill>
                  <a:schemeClr val="hlink"/>
                </a:solidFill>
                <a:latin typeface="Arial" charset="0"/>
              </a:rPr>
              <a:t>&gt;</a:t>
            </a: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CC00"/>
                </a:solidFill>
                <a:latin typeface="Arial" charset="0"/>
              </a:rPr>
              <a:t>pwd</a:t>
            </a: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     </a:t>
            </a:r>
            <a:r>
              <a:rPr lang="en-US" sz="1800" dirty="0">
                <a:solidFill>
                  <a:schemeClr val="tx2"/>
                </a:solidFill>
              </a:rPr>
              <a:t>(this is an acronym for </a:t>
            </a:r>
          </a:p>
          <a:p>
            <a:pPr eaLnBrk="0" hangingPunct="0"/>
            <a:r>
              <a:rPr lang="en-US" sz="1800" dirty="0">
                <a:solidFill>
                  <a:schemeClr val="tx2"/>
                </a:solidFill>
              </a:rPr>
              <a:t>                 print working directory)</a:t>
            </a:r>
          </a:p>
          <a:p>
            <a:pPr eaLnBrk="0" hangingPunct="0"/>
            <a:r>
              <a:rPr lang="en-US" sz="2000" b="1" i="1" dirty="0">
                <a:solidFill>
                  <a:srgbClr val="FFFF00"/>
                </a:solidFill>
                <a:latin typeface="Times New Roman" pitchFamily="18" charset="0"/>
              </a:rPr>
              <a:t>		</a:t>
            </a:r>
            <a:endParaRPr lang="en-US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3810000" y="6172200"/>
            <a:ext cx="50133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2"/>
                </a:solidFill>
              </a:rPr>
              <a:t>So the user is in the directory “</a:t>
            </a:r>
            <a:r>
              <a:rPr lang="en-US" sz="2000" b="1">
                <a:solidFill>
                  <a:srgbClr val="00CC00"/>
                </a:solidFill>
                <a:latin typeface="Times New Roman" pitchFamily="18" charset="0"/>
              </a:rPr>
              <a:t>gambill</a:t>
            </a:r>
            <a:r>
              <a:rPr lang="en-US" sz="1800">
                <a:solidFill>
                  <a:schemeClr val="tx2"/>
                </a:solidFill>
              </a:rPr>
              <a:t>”</a:t>
            </a:r>
          </a:p>
        </p:txBody>
      </p:sp>
      <p:pic>
        <p:nvPicPr>
          <p:cNvPr id="1127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9575"/>
            <a:ext cx="2057400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Oval 12"/>
          <p:cNvSpPr>
            <a:spLocks noChangeArrowheads="1"/>
          </p:cNvSpPr>
          <p:nvPr/>
        </p:nvSpPr>
        <p:spPr bwMode="auto">
          <a:xfrm>
            <a:off x="1981200" y="1831975"/>
            <a:ext cx="152400" cy="228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WordArt 13"/>
          <p:cNvSpPr>
            <a:spLocks noChangeArrowheads="1" noChangeShapeType="1" noTextEdit="1"/>
          </p:cNvSpPr>
          <p:nvPr/>
        </p:nvSpPr>
        <p:spPr bwMode="auto">
          <a:xfrm>
            <a:off x="1295400" y="73025"/>
            <a:ext cx="6553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Unix file system - the directory tree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429000"/>
            <a:ext cx="29908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026"/>
          <p:cNvSpPr txBox="1">
            <a:spLocks noChangeArrowheads="1"/>
          </p:cNvSpPr>
          <p:nvPr/>
        </p:nvSpPr>
        <p:spPr bwMode="auto">
          <a:xfrm>
            <a:off x="0" y="993775"/>
            <a:ext cx="9144000" cy="1220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solidFill>
                  <a:schemeClr val="tx2"/>
                </a:solidFill>
              </a:rPr>
              <a:t>The string </a:t>
            </a:r>
            <a:r>
              <a:rPr lang="en-US" sz="1800" dirty="0" smtClean="0">
                <a:solidFill>
                  <a:schemeClr val="tx2"/>
                </a:solidFill>
              </a:rPr>
              <a:t>“</a:t>
            </a:r>
            <a:r>
              <a:rPr lang="en-US" sz="2000" b="1" dirty="0" smtClean="0">
                <a:solidFill>
                  <a:srgbClr val="00CC00"/>
                </a:solidFill>
                <a:latin typeface="Arial" charset="0"/>
              </a:rPr>
              <a:t>/</a:t>
            </a:r>
            <a:r>
              <a:rPr lang="en-US" sz="2000" b="1" dirty="0" smtClean="0">
                <a:solidFill>
                  <a:srgbClr val="00CC00"/>
                </a:solidFill>
                <a:latin typeface="Arial" charset="0"/>
              </a:rPr>
              <a:t>home/</a:t>
            </a:r>
            <a:r>
              <a:rPr lang="en-US" sz="2000" b="1" dirty="0" err="1" smtClean="0">
                <a:solidFill>
                  <a:srgbClr val="00CC00"/>
                </a:solidFill>
                <a:latin typeface="Arial" charset="0"/>
              </a:rPr>
              <a:t>gambill</a:t>
            </a:r>
            <a:r>
              <a:rPr lang="en-US" sz="1800" dirty="0">
                <a:solidFill>
                  <a:schemeClr val="tx2"/>
                </a:solidFill>
              </a:rPr>
              <a:t>” is called a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>
                <a:solidFill>
                  <a:schemeClr val="hlink"/>
                </a:solidFill>
                <a:latin typeface="Arial" charset="0"/>
              </a:rPr>
              <a:t>path</a:t>
            </a:r>
            <a:r>
              <a:rPr lang="en-US" sz="1800" dirty="0">
                <a:solidFill>
                  <a:schemeClr val="tx2"/>
                </a:solidFill>
              </a:rPr>
              <a:t>.</a:t>
            </a:r>
          </a:p>
          <a:p>
            <a:pPr eaLnBrk="0" hangingPunct="0"/>
            <a:r>
              <a:rPr lang="en-US" sz="1800" dirty="0">
                <a:solidFill>
                  <a:schemeClr val="tx2"/>
                </a:solidFill>
              </a:rPr>
              <a:t>The path defines the location of a file or directory in the tree known by the Unix system. For this example we know that the directory tree contains the following:</a:t>
            </a:r>
          </a:p>
        </p:txBody>
      </p:sp>
      <p:cxnSp>
        <p:nvCxnSpPr>
          <p:cNvPr id="1028" name="AutoShape 1027"/>
          <p:cNvCxnSpPr>
            <a:cxnSpLocks noChangeShapeType="1"/>
            <a:stCxn id="1027" idx="0"/>
            <a:endCxn id="1027" idx="0"/>
          </p:cNvCxnSpPr>
          <p:nvPr/>
        </p:nvCxnSpPr>
        <p:spPr bwMode="auto">
          <a:xfrm>
            <a:off x="4572000" y="993775"/>
            <a:ext cx="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1030" name="Text Box 1030"/>
          <p:cNvSpPr txBox="1">
            <a:spLocks noChangeArrowheads="1"/>
          </p:cNvSpPr>
          <p:nvPr/>
        </p:nvSpPr>
        <p:spPr bwMode="auto">
          <a:xfrm>
            <a:off x="5257800" y="2133600"/>
            <a:ext cx="3568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chemeClr val="tx2"/>
                </a:solidFill>
              </a:rPr>
              <a:t>The directory “ </a:t>
            </a:r>
            <a:r>
              <a:rPr lang="en-US" sz="1800">
                <a:solidFill>
                  <a:schemeClr val="hlink"/>
                </a:solidFill>
              </a:rPr>
              <a:t>/ </a:t>
            </a:r>
            <a:r>
              <a:rPr lang="en-US" sz="1800">
                <a:solidFill>
                  <a:schemeClr val="tx2"/>
                </a:solidFill>
              </a:rPr>
              <a:t>” is called the root directory.</a:t>
            </a:r>
          </a:p>
        </p:txBody>
      </p:sp>
      <p:sp>
        <p:nvSpPr>
          <p:cNvPr id="1031" name="WordArt 1032"/>
          <p:cNvSpPr>
            <a:spLocks noChangeArrowheads="1" noChangeShapeType="1" noTextEdit="1"/>
          </p:cNvSpPr>
          <p:nvPr/>
        </p:nvSpPr>
        <p:spPr bwMode="auto">
          <a:xfrm>
            <a:off x="1295400" y="73025"/>
            <a:ext cx="6553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Unix file system - the directory tree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562600" y="2971800"/>
          <a:ext cx="2733675" cy="685800"/>
        </p:xfrm>
        <a:graphic>
          <a:graphicData uri="http://schemas.openxmlformats.org/presentationml/2006/ole">
            <p:oleObj spid="_x0000_s1032" name="Package" showAsIcon="1" r:id="rId4" imgW="2733120" imgH="685440" progId="Package">
              <p:embed/>
            </p:oleObj>
          </a:graphicData>
        </a:graphic>
      </p:graphicFrame>
      <p:graphicFrame>
        <p:nvGraphicFramePr>
          <p:cNvPr id="9" name="Content Placeholder 6"/>
          <p:cNvGraphicFramePr>
            <a:graphicFrameLocks/>
          </p:cNvGraphicFramePr>
          <p:nvPr/>
        </p:nvGraphicFramePr>
        <p:xfrm>
          <a:off x="152400" y="2971800"/>
          <a:ext cx="8229600" cy="376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29" name="Line 1029"/>
          <p:cNvSpPr>
            <a:spLocks noChangeShapeType="1"/>
          </p:cNvSpPr>
          <p:nvPr/>
        </p:nvSpPr>
        <p:spPr bwMode="auto">
          <a:xfrm flipH="1">
            <a:off x="4343400" y="2362200"/>
            <a:ext cx="990600" cy="914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ECC00E6E-001D-4505-A239-A1E55A4B6B64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57200" y="18288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chemeClr val="tx2"/>
                </a:solidFill>
              </a:rPr>
              <a:t>We can navigate through the directories using the “</a:t>
            </a:r>
            <a:r>
              <a:rPr lang="en-US" sz="2000" b="1">
                <a:solidFill>
                  <a:srgbClr val="00CC00"/>
                </a:solidFill>
                <a:latin typeface="Arial" charset="0"/>
              </a:rPr>
              <a:t>cd</a:t>
            </a:r>
            <a:r>
              <a:rPr lang="en-US" sz="1800">
                <a:solidFill>
                  <a:schemeClr val="tx2"/>
                </a:solidFill>
              </a:rPr>
              <a:t>” command. For example, typing in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00CC00"/>
                </a:solidFill>
                <a:latin typeface="Arial" charset="0"/>
              </a:rPr>
              <a:t>cd ..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800">
                <a:solidFill>
                  <a:schemeClr val="tx2"/>
                </a:solidFill>
              </a:rPr>
              <a:t>gives</a:t>
            </a:r>
          </a:p>
        </p:txBody>
      </p:sp>
      <p:sp>
        <p:nvSpPr>
          <p:cNvPr id="12293" name="WordArt 6"/>
          <p:cNvSpPr>
            <a:spLocks noChangeArrowheads="1" noChangeShapeType="1" noTextEdit="1"/>
          </p:cNvSpPr>
          <p:nvPr/>
        </p:nvSpPr>
        <p:spPr bwMode="auto">
          <a:xfrm>
            <a:off x="1524000" y="381000"/>
            <a:ext cx="6553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Unix directories - Navigation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971800"/>
            <a:ext cx="3733800" cy="226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S101Template">
  <a:themeElements>
    <a:clrScheme name="CS101Templat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S101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00"/>
            </a:gs>
            <a:gs pos="100000">
              <a:srgbClr val="FF9933"/>
            </a:gs>
          </a:gsLst>
          <a:path path="rect">
            <a:fillToRect r="100000" b="100000"/>
          </a:path>
        </a:gra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00"/>
            </a:gs>
            <a:gs pos="100000">
              <a:srgbClr val="FF9933"/>
            </a:gs>
          </a:gsLst>
          <a:path path="rect">
            <a:fillToRect r="100000" b="100000"/>
          </a:path>
        </a:gra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CS101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101Templat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101Templat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101Templat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101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101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101Templat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C:\My Documents\CS101\CS101Template.pot</Template>
  <TotalTime>4045</TotalTime>
  <Words>1059</Words>
  <Application>Microsoft Office PowerPoint</Application>
  <PresentationFormat>On-screen Show (4:3)</PresentationFormat>
  <Paragraphs>201</Paragraphs>
  <Slides>23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CS101Template</vt:lpstr>
      <vt:lpstr>Package</vt:lpstr>
      <vt:lpstr>Microsoft Office Excel 97-2003 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Manager>Tom Gambill</Manager>
  <Company>UIUC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CS101 Lecture 8</dc:title>
  <dc:creator>Gambill, Thomas Naylor</dc:creator>
  <cp:lastModifiedBy>gambill</cp:lastModifiedBy>
  <cp:revision>133</cp:revision>
  <cp:lastPrinted>1601-01-01T00:00:00Z</cp:lastPrinted>
  <dcterms:created xsi:type="dcterms:W3CDTF">2000-03-08T08:33:30Z</dcterms:created>
  <dcterms:modified xsi:type="dcterms:W3CDTF">2012-07-11T16:19:15Z</dcterms:modified>
</cp:coreProperties>
</file>