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MPG" ContentType="vide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93" r:id="rId2"/>
    <p:sldId id="306" r:id="rId3"/>
    <p:sldId id="257" r:id="rId4"/>
    <p:sldId id="305" r:id="rId5"/>
    <p:sldId id="295" r:id="rId6"/>
    <p:sldId id="284" r:id="rId7"/>
    <p:sldId id="256" r:id="rId8"/>
    <p:sldId id="297" r:id="rId9"/>
    <p:sldId id="288" r:id="rId10"/>
    <p:sldId id="261" r:id="rId11"/>
    <p:sldId id="311" r:id="rId12"/>
    <p:sldId id="307" r:id="rId13"/>
    <p:sldId id="310" r:id="rId14"/>
    <p:sldId id="272" r:id="rId15"/>
    <p:sldId id="296" r:id="rId16"/>
    <p:sldId id="285" r:id="rId17"/>
    <p:sldId id="290" r:id="rId18"/>
    <p:sldId id="312" r:id="rId19"/>
    <p:sldId id="292" r:id="rId20"/>
    <p:sldId id="298" r:id="rId21"/>
    <p:sldId id="287" r:id="rId22"/>
    <p:sldId id="308" r:id="rId23"/>
    <p:sldId id="289" r:id="rId24"/>
    <p:sldId id="26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0"/>
    <p:restoredTop sz="92849"/>
  </p:normalViewPr>
  <p:slideViewPr>
    <p:cSldViewPr snapToGrid="0" snapToObjects="1">
      <p:cViewPr varScale="1">
        <p:scale>
          <a:sx n="64" d="100"/>
          <a:sy n="64" d="100"/>
        </p:scale>
        <p:origin x="110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02:17.1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14793 6449 102 0,'3'-6'142'0,"0"-4"1"15,1-1-12-15,0 0 1 0,0-1-7 0,2-3-9 0,1 1-2 16,0-2-4-16,-2 0-3 0,0 2 2 0,2-3-2 15,-2 5 1-15,0-2 1 0,0 1 2 16,-1 3-1-16,0-2 4 0,0 0 4 0,-2 5 5 0,2 0 1 16,-3 2 0-16,1-1-2 0,-1 1 4 0,0 1-9 15,-1 4-9-15,5-2-13 0,-5 2-11 0,0-5-15 16,0 5-1-16,0 0-10 0,0 15-3 0,1 1 4 16,-2 9-2-16,1 4 1 0,0 5 8 0,0 13-3 15,0-1 5-15,-6 1 0 0,3 1-9 0,2-2 5 16,-3-9-13-16,3 9-5 0,-2-10 2 0,2-6-10 15,0 6 3-15,1-2-13 0,0-1-16 0,0-6-33 16,0-3-31-16,0-7-23 0,1-1-34 0,-1-8-32 0,1 1-24 16,-1-6-14-16,0-3-49 0,0 0-33 15,6-19-32-15,-4-3-602 0,-1-10 299 0,1-2 198 16</inkml:trace>
  <inkml:trace contextRef="#ctx0" brushRef="#br0" timeOffset="144.54">14886 6275 4 0,'0'-29'132'0,"0"0"13"16,0 10 13-16,0 7 11 0,2 0 2 15,1 0 7-15,-3 2 1 0,1 0-9 0,2 1-9 0,-2 3-14 16,3-5-16-16,0 6-12 0,1 2-14 0,3-4-10 16,6 2-11-16,-4 3-8 0,3 0-16 0,-3 2-23 15,9 1-35-15,-6 2-33 0,5-2-31 0,-3 8-49 16,2-2-38-16,-2 3-509 0,-6-1 220 0,0 0 146 16</inkml:trace>
  <inkml:trace contextRef="#ctx0" brushRef="#br0" timeOffset="331.98">14963 6353 87 0,'-4'1'307'15,"0"2"-9"-15,4-1-8 0,0-2-10 0,0 0-11 16,-4 4-17-16,4-4-22 0,0 0-23 0,0 0-14 0,0 0-22 16,13 0-13-16,-4-1-19 0,5-2-12 0,3 2-13 15,3-2-22-15,1 1-35 0,0-1-33 0,0 3-42 16,-1 0-52-16,2 0-43 0,-3 0-40 0,0 0-44 15,-1 0-40-15,-4 3-600 0,-2-3 279 0,-6 2 186 16</inkml:trace>
  <inkml:trace contextRef="#ctx0" brushRef="#br0" timeOffset="1097.26">15235 6574 226 0,'3'3'255'0,"-3"-3"-11"15,7 0-16-15,-7 0-16 0,8-5-9 0,0 4-23 0,-3-3-14 16,0 1-16-16,0 0-14 0,0 0-9 16,1-1-9-16,-2 0-7 0,-1 0 10 0,-1 1 3 0,2 1 2 15,-2-2-4-15,0 1 10 0,-2 3-23 0,-2-7-5 16,2 7-16-16,-8-2-8 0,3 1-5 0,5 1-9 16,-18 5-8-16,5 0 2 0,-2 3-13 0,1 3-2 15,-4 0-5-15,1 5-15 0,3-1 4 0,-5 2-7 16,5 5 0-16,2-6-2 0,-2 6-4 0,4 1 1 15,6-5-2-15,-2 6-5 0,6-7 1 0,-1 3-6 16,-1-1 2-16,7-2-1 0,-1 0-2 0,3-3 1 16,-1-3-3-16,3-2-1 0,5-2-4 0,0 2 2 15,3-3-2-15,-3-5 5 0,5-1-1 0,3-4-2 0,-3-3 0 16,8-1 7-16,-9-4-1 0,3-4-1 0,-1-4 4 16,-3 2-1-16,-4-4-1 0,-8 5-5 0,-1 0 4 15,1-1 5-15,-6 1-3 0,-4 0-2 0,1 1 10 16,0 3-4-16,-1 4-1 0,-3-1-3 0,0 3 0 15,1 0-3-15,-3 4-1 0,1 1-4 0,0 0 2 16,1 4 0-16,-2 0-6 0,0 1-1 0,3 1 2 16,2 1-1-16,1 1 3 0,-1 3-2 0,3-2 1 15,-2 3-4-15,4-2 2 0,4 1 0 0,0 0 2 16,1-1-1-16,1 1-3 0,3-2 4 0,3-3 4 16,-1 2-5-16,2-2 2 0,-2-4 2 0,2 0-3 15,5 0-1-15,-5-2 10 0,-2 0 5 0,1-5 13 0,-2 4 6 16,0-4 10-16,1-1 9 0,-5-2 7 0,3 1 2 15,-5-1 6-15,-1 1 13 0,0-1 9 16,0 2 11-16,-2 2 7 0,0-1-1 0,0 3 2 0,-1 0-6 16,0 0-12-16,0 4 3 0,0-4-18 0,0 4-11 15,0-4-12-15,0 4-5 0,0 0-3 0,0 0-6 16,-1 12-5-16,2-4-1 0,1 5-5 0,-1 5 1 16,2 1-4-16,2 0-3 0,-2 8-2 0,3 0 0 15,-3-2 3-15,-1-5-4 0,0 0-3 0,2-3 3 0,-3-5-5 16,2 0 1-16,0-3 0 0,-2-1-2 15,1-3-3-15,1-2 2 0,-2-1-5 0,-1-2 3 16,0 0-1-16,9-17 2 0,-4-6-2 0,4-5-3 0,-1-1 1 16,-1 1-3-16,2 0-2 0,0 0 0 15,0 4 3-15,-5 7-1 0,0 0-2 0,1 0 2 0,-1 7-3 16,1-1 6-16,-4 3-5 0,0 1-5 0,3 2-1 16,0-1-1-16,0 0-2 0,0 5-3 0,1-1-5 15,-1-1-13-15,2-1-31 0,2 4-20 0,2 0-14 16,3 4-18-16,0-3-24 0,3 4-20 0,-3 0-37 15,2 4-43-15,1-3-42 0,0 2-40 0,1-4-43 16,-2-2-857-16,3 0 407 0,0-5 272 0</inkml:trace>
  <inkml:trace contextRef="#ctx0" brushRef="#br0" timeOffset="1532.02">16793 6147 121 0,'0'-29'185'0,"1"5"10"0,-2 0-9 16,-2 4-1-16,2 2 9 0,-2 1 7 0,1 1 3 0,-2 5-3 15,0 1-7-15,-2 0-10 0,-1 3-8 0,2-3-6 16,0 5-1-16,0 3-9 0,-3-1-25 0,2 3-16 16,6 0-15-16,-15 8-9 0,3 6-10 0,-2 10-1 15,0 5-5-15,-3 17 11 0,2 5 3 0,1 5 3 16,0 2-3-16,4 24-12 0,-1-2 11 0,8-20-2 15,-1 23-18-15,1-25-5 0,7 24-10 0,0-22-2 16,5 25 1-16,-3-4-7 0,0-26-2 0,4 0-31 16,-4 2-33-16,-1-5-14 0,-1 1-35 0,-1-6-23 15,-1-14-15-15,-2-1-23 0,-5-3-26 0,1-9-28 16,-2-9-30-16,-1-1-34 0,1-5-32 0,-2-5-716 16,-2-5 331-16,-4-8 220 0</inkml:trace>
  <inkml:trace contextRef="#ctx0" brushRef="#br0" timeOffset="1979.87">16537 6875 116 0,'1'-25'209'0,"1"7"17"0,-1-3 11 16,0 1 14-16,3 3-9 0,0-3 0 0,1 3-15 16,4 0-12-16,0 0-15 0,0 2-14 0,1 1-20 15,0 1-17-15,3 1-12 0,-1-1-15 0,0 1-15 16,6 2-14-16,-5 3-3 0,6 0-9 0,-1 2-14 16,0-1-12-16,0 2-21 0,-1 1-18 0,2 1-13 15,-5 0-17-15,-2 2-14 0,-1 0-4 0,-1 0-3 16,-1 0-2-16,-3 0 1 0,1 0 6 0,-7 0 3 15,10-1 2-15,-9-2 5 0,-1 3 2 0,9 0 3 0,-9 0 3 16,0 0 5-16,0 0 2 0,0 0 3 0,0 0 2 16,0 0 5-16,0 0 5 0,0 0 3 0,0 0 8 15,0 0 6-15,0 0 7 0,0 0 2 0,0 0-1 16,0 0 4-16,0 0-9 0,4-3-1 0,-4-1-2 16,0 4-3-16,1-11-6 0,0 5 6 0,2-1-4 15,-2-2 0-15,2 0 0 0,-2-1 7 0,3 0-5 16,-4 4 2-16,1-2 8 0,2 3 5 0,-2 0 7 15,-1 0-1-15,0 0 5 0,4 1 1 0,-4 4 6 16,0-6-2-16,0 6-3 0,0 0-9 0,0-4-2 16,0 4-10-16,0 0-6 0,0 0 0 0,0 0 1 15,0 0-4-15,0 0-3 0,-4 20-2 0,3-9-2 16,-3 4-1-16,0 2-2 0,4-1-5 0,0 2 6 0,-4-1-1 16,4 2 1-16,0-2-3 0,-1 0-1 0,1-3 1 15,0-2-1-15,1 3-3 0,-1-5-9 0,4 1-11 16,-4-1-13-16,2 0-9 0,0-1-18 0,-2-4-9 15,1 3-16-15,-1-4-22 0,3 1-22 0,-2-2-20 16,3 0-18-16,-4-3-36 0,0 0-49 0,10-5-788 16,-6-1 344-16,0-4 232 0</inkml:trace>
  <inkml:trace contextRef="#ctx0" brushRef="#br0" timeOffset="2159.38">16918 6292 154 0,'-4'-3'187'0,"4"-1"-20"16,0 4-19-16,-4-4-36 0,4 4-41 16,0-4-60-16,0 4-42 0,0 0-25 0,0 0-199 15,0 0 85-15,0 0 56 0</inkml:trace>
  <inkml:trace contextRef="#ctx0" brushRef="#br0" timeOffset="3195.68">16981 6748 128 0,'5'2'227'0,"1"0"-2"0,0 0-12 15,2-2-16-15,4-2-11 0,-1-2-11 0,2-1-8 16,6-4-5-16,-4-3-6 0,7-4-8 0,0-1-4 15,-3-1-13-15,-5 2-8 0,0 1-7 0,-2-1-4 16,-1-6 10-16,1-2-11 0,-7 7-1 0,-1-1-3 0,-2 1-6 16,-1 0 1-16,1 6-6 0,-2-1-3 0,-2 4-7 15,0 1-3-15,1 1-11 0,-2 1-6 0,-1 1-8 16,-1 0-11-16,-2 1-3 0,1 2-5 0,2 0-5 16,4 1-3-16,-7 0-6 0,-1 2 1 0,6 3-7 15,-1 0-8-15,1 1-8 0,-2 0 6 0,4 0-10 16,0 0 1-16,0-1-2 0,0 2-4 0,1-2-3 15,0 2 0-15,2-1-3 0,-2-2 3 0,7 0 3 16,-3 0 0-16,1-3 4 0,2 2-5 0,3-3 1 16,0-2-1-16,-1 2 0 0,1-2 0 0,1 1-1 15,-3-1 2-15,0 0-5 0,-4 2 0 0,1 0-4 16,-6 0-4-16,9-3-3 0,-9 3-5 0,0 0 5 16,10 4 1-16,-8 2 5 0,0 1 0 0,-1 3 3 0,-1 1-1 15,0 2 7-15,-1 4 0 0,-1 1 1 16,0 3-4-16,0-1 2 0,-2 6 0 0,4-1 5 0,0-5-3 15,0-3 0-15,4-4 2 0,-2-1-3 0,2 1 7 16,0-4-4-16,2 1 5 0,2-3 5 0,5-3 3 16,-3-1 10-16,4-2 7 0,4-5 8 0,2-3 10 15,7-8 10-15,-1-1 7 0,-2-6 4 0,2-1-2 16,-2-2 0-16,-1-4 4 0,0-1-8 0,-6 1 2 16,-1 3 3-16,-3 1-2 0,-4 1 0 0,1 7 8 0,-5 0 2 15,-1 5 9-15,0 0-9 0,-1 1 0 16,-1 1-2-16,1 1-3 0,-3 1-2 0,0 5-2 15,0-2-1-15,0-2-7 0,0 3-6 0,1 1-2 16,-1 3-4-16,-1-5-6 0,1 5-5 0,0 0-5 16,0-5-4-16,0 5-2 0,0 0-4 0,0 0-2 0,0-5-4 15,0 5-4-15,0 0-2 0,0 0-3 0,0 0-2 16,0 0 1-16,0 0 1 0,0 0-2 0,6 15-1 16,-6-10-1-16,2 1-1 0,1 4 3 0,0 1 4 15,2 0-2-15,-1 0 5 0,0 5-9 0,1-2 1 16,2 2 2-16,-2-1-1 0,0 3 5 0,3-1-4 15,-4 0 2-15,2 2-1 0,-2-1-1 0,1 0 4 16,-5-1-2-16,4 3 6 0,-3-4-3 0,2 1 0 16,-3-5 1-16,-3-2-2 0,3 0 2 0,-1 0 1 0,-3-1-1 15,-1-2-1-15,1-1-2 0,-5 1-6 0,3-4-5 16,-2-1-4-16,-1 1 0 0,-1-1-1 16,0-2-1-16,2 0 1 0,1 0 0 0,-1 0 2 0,8 0-1 15,-12 0 1-15,7-1 0 0,5 1 4 0,-7-2-8 16,7 2 1-16,-5-2-2 0,5 2-1 0,-4-2-4 15,4 2 2-15,0 0-1 0,0 0 4 0,0 0-4 16,0 0 5-16,9-6 3 0,-2 6 0 0,4-1 3 16,-1-2-2-16,5 1 3 0,1-2 3 0,1-1 0 15,1 1 2-15,1-5 1 0,8-4 8 0,-9 0 6 16,3-5 6-16,-1 1 2 0,-2-5 3 0,2-4 4 16,-3-1 1-16,0-3-2 0,0-15 6 0,-5 11-13 0,3-16 0 15,-4-2-6-15,-2 2 0 0,1-3-2 0,1-1-1 16,-6 1 0-16,2-1-6 0,-4 4 1 0,-3 18 2 15,4 2-2-15,-5 1-3 0,-2 8 2 0,1 7 4 16,1 2 1-16,-2 0 5 0,2 7-11 0,-2-1-3 16,2 2-5-16,1 4-3 0,0 0 0 0,-17 15-1 15,7 8 4-15,-4 4-2 0,0 2 5 0,1 15-2 16,2 7-1-16,2 2 4 0,6-3 1 0,2 5 2 16,2-2-1-16,1 1-9 0,2-3-40 0,4-3-60 15,-1-15-45-15,-1 0-59 0,3-4-43 0,-1-4-58 16,1-8-54-16,-3-2-17 0,1-8-905 0,-5-4 430 15,4-6 286-15</inkml:trace>
  <inkml:trace contextRef="#ctx0" brushRef="#br0" timeOffset="3319.91">17976 6433 11 0,'-4'-5'232'0,"-1"2"17"0,1-2 10 0,0 1 0 16,3 2-11-16,1 2-19 0,-5-6-24 0,5 3-11 16,0 3-4-16,0 0-5 0,15-1-10 0,-2 1-18 15,6-1-16-15,11 1-24 0,3-2-36 0,1 4-45 16,4-6-56-16,1 2-73 0,-2-3-88 0,-2 0-711 15,-6 0 298-15,-2-3 198 0</inkml:trace>
  <inkml:trace contextRef="#ctx0" brushRef="#br0" timeOffset="4628.79">18878 6382 51 0,'3'-12'180'16,"-1"0"8"-16,1 2-4 0,1-2 4 0,0 3-1 16,-3 3 2-16,2-1-2 0,-1 0 6 0,-1 3-5 15,2 0-8-15,-2 0-3 0,0 1-12 0,-1 3-9 16,3-3-14-16,-3 3-14 0,0 0-15 0,0-6-16 15,0 6-9-15,0 0-6 0,4 12-5 0,-3-3-5 16,2 4-9-16,-1 4-1 0,2 2-7 0,1 0 6 16,0 8-6-16,-2 2-10 0,0-5 0 0,0 5 9 15,-3-10-15-15,3 1-2 0,-3-1-6 0,1-5-3 16,-1-3-6-16,0-1 6 0,1-2-5 0,1-3 1 0,-2 0-1 16,1 0 3-16,-1-5-3 0,0 0 5 0,0 0-6 15,6-15-2-15,-1-4-7 0,0-12-1 0,0-15 0 16,1 12-1-16,3-12 0 0,-2 14-2 0,2 0-1 15,-2 4-2-15,0 1-2 0,-2 6-3 0,0 2-1 16,-1 6 6-16,-3 1-2 0,2 3 0 0,0 3-1 16,-3-1-2-16,2 3-3 0,-2-1-5 0,2 2-3 15,-2 3 5-15,0 0-3 0,0 0 3 0,0 0 1 16,12 10-4-16,-4-3 3 0,-3 5 8 0,4 3-7 0,1 8 2 16,-1-3 2-16,-1 4-6 0,-3 4 3 15,1-1 7-15,-2 3-1 0,0-1-1 0,-1 0 3 16,-2-2-6-16,-1-2 3 0,0-8 0 0,1-4-2 0,-1-3 6 15,0 1-3-15,0-3-1 0,0-2 4 0,0-1-3 16,3-1 1-16,-2-1 1 0,-1-3-2 16,0 0 0-16,0 0 3 0,10-7-2 0,-4-3 0 0,1-3-5 15,1-2 2-15,-3 4 1 0,1 1 3 0,-2 0 8 16,1-2-6-16,-2 0-5 0,2 2 4 0,-3 1-5 16,2 2 4-16,-1 2 0 0,0-2-2 0,0 2 0 15,-1 2-6-15,1-6 4 0,2 7-2 0,-3-2-2 16,0-1 2-16,1 0-2 0,1 1 1 0,-2 2 0 0,2-1 3 15,-4 3-4-15,4-5-2 0,-4 5 1 0,2-2 6 16,-2 2-6-16,3-5 6 0,-3 5-1 16,0 0-1-16,0 0 2 0,0 0-1 0,2-2 3 0,-2 2-3 15,0 0-4-15,0 0 0 0,0 0 4 0,0 0 1 16,0 0-1-16,0 0 1 0,0 0-2 0,0 0 3 16,0 0-3-16,0 0 0 0,0 0-1 0,4-3-4 15,-4 3 3-15,0 0 1 0,0 0 8 0,0 0-8 16,0 0 3-16,0 0-2 0,0 0-5 0,0-4 13 15,0 4-10-15,0 0 3 0,0 0-2 0,0 0 5 16,0 0-5-16,0 0 2 0,0 0 0 0,0 0-1 16,0 0-4-16,0 0 6 0,0 0-1 0,0 0-3 15,0 0 3-15,0 0 1 0,7 0 5 0,-7 0-9 16,0 0-2-16,0 0 0 0,0 0 3 0,0 0-4 16,0 0 7-16,0 0-2 0,0 0-5 0,2-4 2 0,-2 4 1 15,0 0 3-15,0 0 9 0,0 0-15 16,0 0 8-16,0 0-2 0,4-3-4 0,-4 3 3 15,0 0-3-15,0 0 5 0,0 0-1 0,0 0-5 0,0 0 1 16,0 0 3-16,0 0 3 0,0 0-4 0,0 0 1 16,0 0-6-16,0 0 8 0,0 0-2 0,0 0 0 15,0 0-2-15,0 0-2 0,0 0 2 0,0 0 6 16,0 0-3-16,0 0-3 0,0 0 9 0,0 0-10 16,1-3 3-16,-1 3 1 0,0 0-1 0,0 0-5 15,0 0 4-15,5-3-1 0,-5 3 2 0,5-2 0 16,-5 2-4-16,4-2 6 0,-4 2 0 0,0 0 0 15,0 0-2-15,4-3 2 0,-4 3-7 0,0 0 8 16,0 0-4-16,0 0-4 0,8 0 3 0,-8 0-2 0,0 0-4 16,6 3 6-16,-6-3 2 0,5 2 0 15,-2 3 0-15,-2 0-3 0,4-3 3 0,-2 5-1 0,1-2 7 16,-2 5-3-16,2 0-6 0,1-1 2 0,-1 1 5 16,-3 3-3-16,3-1 14 0,-1 5-12 0,-1 0 2 15,-1 1 0-15,1-2 4 0,-1 2-8 0,2-4 5 16,-3 4-3-16,1-2 4 0,-1-5-6 0,-1 0 3 15,1-1-5-15,0 1 2 0,1-3 5 0,-1 0-4 16,0-1-9-16,1-1-22 0,-1-1-22 0,0 2-20 16,2-3-20-16,2 1-20 0,-2-3-12 0,2 1-20 15,-1 0-37-15,-3-3-47 0,12-6-41 0,-7 4-700 16,4-6 324-16,1 0 214 0</inkml:trace>
  <inkml:trace contextRef="#ctx0" brushRef="#br0" timeOffset="5276.96">19719 6504 92 0,'2'-4'306'0,"2"0"-10"0,-1-1-10 0,-2 0-14 16,-1-2-21-16,3 2-12 0,-2-3-13 0,-1 1-24 16,0 0-10-16,0 0-10 0,-1 0-14 0,-2 0-20 15,-1-3-8-15,-1 2-20 0,-4-1-7 0,3 1-14 16,-3 3-12-16,-4 0-6 0,4 1-14 0,-4 1-2 15,3 1-11-15,-1 2-4 0,0 2-8 0,-2 1-5 16,2 1-6-16,-1 4-3 0,0-2-3 0,0 5 1 16,0 3-5-16,0-3-1 0,3 3-8 0,-1 1-3 15,1 1 0-15,1 1 0 0,7-6 1 0,-4 1-5 0,7-1-3 16,1 0 4-16,-2 0-1 0,3-2-5 0,-1-2 3 16,3 1 2-16,-2-4-3 0,5 1 3 15,-3-3 5-15,2 1-3 0,0-2 3 0,2-5 9 0,0 0 1 16,0-1 7-16,2-3-4 0,1-3 1 0,-2-1-4 15,1-3 4-15,-2 2-5 0,-4 4 1 0,3-3 0 16,-4 2 5-16,0-1-7 0,-1 3 6 0,0 2 0 16,-3 0-5-16,2 1 3 0,-2 1-2 0,1 2-6 15,-2 2-3-15,3-5-4 0,-3 5 1 0,4-1-5 16,-4 1 0-16,0 0 1 0,1 8-3 0,2-1 4 16,-2 0 0-1,1 0-2-15,1 1 0 0,1 3 1 16,4-1-5-16,-2-1 4 0,2 2-5 0,2-2 10 0,0-4-9 0,7 4 8 0,-8-3-5 0,1-2 2 15,4-1 0-15,0-1 7 0,-2-2-4 0,-2-2 25 16,4-3 0-16,0-2 12 0,-1-3 12 0,0-4 3 0,-1-3 6 16,1-5 8-16,-4 3 11 0,1-5 8 0,-1 0-4 15,-2 9 18-15,-5 3 19 0,2 0 3 0,0 0-6 16,-4 2 8-16,5-1 8 0,-5 5-1 0,1 1 1 16,2 0-13-16,-2 0-10 0,-1 3-13 0,0 2-8 15,0-5-14-15,0 5-6 0,0 0-13 0,0-5-7 16,0 5-5-16,0 0-8 0,0 0-2 0,8 11-9 15,-2-2 3-15,-2 3-5 0,6 1-4 0,-2 4 2 16,5 6-4-16,-1-1-2 0,0 0-14 0,1 1-36 0,-4 0-27 16,-2-4-44-16,0-1-43 0,0-1-52 0,-2-1-48 15,1-5-51-15,-2 1-39 0,-2-6-38 16,1 1-7-16,-1-5-41 0,-2-2-33 0,0 0-948 0,14-14 467 16,-9 1 310-16</inkml:trace>
  <inkml:trace contextRef="#ctx0" brushRef="#br0" timeOffset="5415.8">20170 6447 434 0,'5'-19'33'16,"0"2"43"-16,-2 1 30 0,-3 5 41 15,0-1 33-15,0 2 26 0,-3 1 19 0,3 2 3 0,0 2 2 16,0 0-8-16,-2 1-20 0,-1 0-19 0,3 4-14 16,-9-1-21-16,9 1-14 0,-14 9-15 0,5 0-9 15,-5 3-12-15,1 3-6 0,-4 9-13 0,2 2-5 16,-4 0-25-16,0 0-36 0,1 0-44 0,-3-1-49 16,-1 1-48-16,4-3-60 0,5-7-62 0,3 1-710 15,-2-4 320-15,6-6 212 0</inkml:trace>
  <inkml:trace contextRef="#ctx0" brushRef="#br0" timeOffset="5640.37">20355 6354 270 0,'2'-6'394'16,"0"-1"8"-16,2 0-9 0,-3 1 9 0,-1 2-21 15,0 1-22-15,0 3-29 0,3-6-32 16,-3 6-23-16,0-3-37 0,0 3-26 0,0 0-21 0,-8 12-22 15,6 0-16-15,-2-2-15 0,-4 6-14 0,6 1-12 16,0 4-14-16,-2-1-6 0,3 5-16 0,-3 1-39 16,2-1-39-16,2-6-51 0,-3-2-39 0,4-3-46 15,-1-1-42-15,-1-4-53 0,1 0-33 0,0-5-27 16,0-2-42-16,0-2-849 0,0 0 394 0,1-19 264 16</inkml:trace>
  <inkml:trace contextRef="#ctx0" brushRef="#br0" timeOffset="5745.44">20373 6101 32 0,'-4'-8'136'0,"2"1"-13"0,-2 3-28 16,0 1-35-16,-2 3-33 0,6 0-33 0,-8 12-28 15,3-4-111-15,1 7 49 0,-2 3 32 0</inkml:trace>
  <inkml:trace contextRef="#ctx0" brushRef="#br0" timeOffset="6344.97">20382 6517 152 0,'9'9'182'0,"-4"-1"4"0,-1-3-2 0,1 0 5 0,-1-3 8 16,5 1 8-16,-4-3 9 0,-5 0 5 16,13-5-2-16,-5-3-8 0,0-2-1 0,-1-4-16 15,2-3-1-15,0 0-7 0,-3 0-7 0,-1 1 2 16,-2-1 0-16,-1 3 1 0,2 4-7 0,-4 0-12 0,0-2 0 16,0 4-6-16,0 1-6 0,0 0-11 15,-1 2-13-15,1 0-15 0,0 3-12 0,0 2-13 16,0-6-13-16,0 6-5 0,-1-4-10 0,1 4-9 0,0 0-2 15,0 0-8-15,4 12-2 0,-3-5-4 0,0 3 1 16,2 2-7-16,0 3 2 0,0 1-5 0,-1 1-2 16,2-2-2-16,-4 2-1 0,3-2-6 0,-2-3-1 15,2 0-4-15,-2-6-6 0,2 2-2 0,-3-3 4 16,0-1 1-16,2 0 4 0,-2-4-2 0,1 2-1 16,-1-2-3-16,0 0 3 0,4-22-2 0,1 5-4 15,4-7 4-15,-4-2-6 0,3 2 0 0,-4 5 1 16,2 3 2-16,2-1-2 0,-4 5 2 0,-2 0-4 0,2 1-3 15,0 5 2-15,1 0-3 0,-4 0 2 16,2 1-2-16,-2 1-3 0,2 1 2 0,-1 1 1 16,-2 2-2-16,8 0 4 0,-8 0-6 0,9 7 3 0,-1-2 2 15,-2 3 0-15,2 3-2 0,-1 1 5 0,3 3 0 16,-3 2 3-16,-2 1 0 0,2 2 0 0,-4-3-1 16,1 3 7-16,-1-5-6 0,-2 1 4 0,-1-4-2 15,0-1 0-15,1-5-1 0,0 1 2 0,1-2 4 16,-1-2 2-16,0 1 12 0,-1-4 13 0,0 0-9 15,0 0-1-15,7-12-6 0,-3-1 2 0,-2-4-6 16,8-8 0-16,-1 1-1 0,-4 5-3 0,3 2-4 16,0 2 1-16,-2 0 0 0,-1 5 0 0,-1 2-3 0,0-3-3 15,-3 6 2-15,3 0 0 0,-3 1-4 16,3 0-2-16,-3 1-2 0,2 1-1 0,-3 2 0 16,0 0 4-16,0 0-1 0,9 6-1 0,-8 2 3 0,1 1 3 15,0 3-2-15,2 3 1 0,-3 2-1 0,-1 2 2 16,0 1 1-16,-5 7-21 0,3-1-35 0,0-9-52 15,1 1-55-15,-3-1-54 0,1 0-57 0,3-1-56 16,0-5-53-16,3-3-1001 0,2-1 460 0,-1-3 308 16</inkml:trace>
  <inkml:trace contextRef="#ctx0" brushRef="#br0" timeOffset="7240.54">21070 6329 278 0,'0'-5'334'0,"0"1"-6"15,-3-1-7-15,3 5-17 0,0-5-14 0,0 5-28 16,0-6-23-16,0 6-24 0,0-2-24 0,0 2-25 0,0 0-16 16,0 0-13-16,-4 12-12 0,2-5-5 0,-1 6-19 15,-1-1-11-15,1 7-10 0,-1-2-6 16,1 2-8-16,-1 7-7 0,2-6-4 0,-1-1-8 0,2-1-5 16,-2-2 9-16,3-3-18 0,3 3-4 0,-2-6-1 15,-1 0-3-15,3-4-2 0,-2 0-1 16,0-3-2-16,3 1-1 0,3-4-1 0,-7 0 3 0,16-7-9 15,-4 0 5-15,4-5-1 0,5-6-5 0,-5-3-2 16,1 1 0-16,0-1 1 0,-5 4-3 0,-3 0-3 16,2 2 4-16,-3 5 3 0,1 1-6 0,-4 1-5 15,-1 4 2-15,0-2-7 0,-3 2 3 0,3 2 1 16,0-1-2-16,-4 3 2 0,0 0 0 0,0 0 3 16,0 0-2-16,1 12-4 0,-1-3-3 0,0 2 10 15,-5 1-6-15,4 2-1 0,1-4 4 0,-3 7-3 16,3 0 5-16,3-5-2 0,3 3 3 0,-2-3-6 15,5 1 8-15,0-2 7 0,1-5-12 0,-1 1 16 16,3-3 7-16,0-2 5 0,0 0 0 0,2-4 9 0,-1 0 2 16,3-5 3-16,1-3 9 0,5-7-6 0,-2-3 3 15,-2-4-1-15,0 1-4 0,-4-3-3 0,1 1-6 16,-3 2-2-16,-7 6-5 0,4 1-2 0,-4 1 0 16,-1-1-1-16,0 5 10 0,-2 2 1 0,0 1 2 15,-1 3 1-15,0-3-3 0,-1 3-3 0,1 2-3 16,-1 3-7-16,0-8 0 0,-1 4-6 0,1 4-5 15,0 0 1-15,0 0-3 0,0 0-4 0,-5 15 3 16,4-4-7-16,-1-3 5 0,0 7 0 0,1 1-4 16,-2 1 8-16,2 1-7 0,-2 0 0 0,3-3 1 15,0 2 2-15,-3-2-1 0,1-1-3 0,1-4 1 0,0 0 1 16,1-2 3-16,0-3-5 0,0 1 1 16,0-2 4-16,0-1 0 0,0-3 4 0,0 0-2 15,0 0-3-15,0 0-2 0,7-17-1 0,-4 0-1 0,2-1 0 16,0 0-1-16,0-2-1 0,2-4-2 0,0 9 1 15,-2-1-2-15,0 4 3 0,-2 2-3 0,0 0-1 16,2 3 0-16,-3-3-2 0,1 5 0 0,2-4 1 16,-1 6-2-16,-2 0-2 0,2-2-1 0,-1 4 3 15,-3 1-3-15,0 0 4 0,15 4-3 0,-9-1 9 0,1 0-5 16,-1 8 1-16,1-4-4 0,0 3 10 16,2 2-3-16,-2 5-4 0,-1-2 5 0,-1 2-1 15,0 0-2-15,-1-3-2 0,-3-2 2 0,0 0-1 0,2-4 9 16,-3 1-14-16,1-4 6 0,2-2-2 15,-2 4 4-15,-1-5-1 0,0-2-1 0,0 0 0 16,9-10 1-16,-4 0-1 0,0-1-1 0,3-6 3 0,0-2-5 16,1 2 0-16,0 1 3 0,-2 0-5 0,1 0 4 15,-1 6 5-15,0-1-6 0,-2 2 7 0,-1 4-7 16,-1-4-3-16,0 4 1 0,0 3-1 0,-1-3-1 16,1 2-4-16,-3 3 3 0,0 0 1 0,0 0-1 15,6 10 2-15,-3-2 2 0,-1 4 2 0,2 5 4 16,-2 2 1-16,-1 6-2 0,0 0 3 0,0 2-1 15,-3 0 3-15,1 2-17 0,-1-2-41 0,-2-8-39 16,3 0-65-16,-3 0-60 0,0-3-75 0,4-5-77 0,-1-1-1002 16,1-3 458-16,1-5 304 0</inkml:trace>
  <inkml:trace contextRef="#ctx0" brushRef="#br0" timeOffset="7924.45">19991 7586 173 0,'8'-3'290'16,"-4"-1"-10"-16,2 0-8 0,-2-1-6 15,1 0-11-15,1-2-4 0,-1 1-11 0,-1-1-1 0,0 1-24 16,-1-2 2-16,-1-1-6 0,1 0 2 0,-3-1 0 16,-1 3-22-16,-1-1-19 0,-3-2-19 0,0 2-17 15,1-1-7-15,-5 1-22 0,-1 4-8 0,-2 0-16 16,-1 1-8-16,-7 3-5 0,1 4-8 0,-2 2-9 16,-3 6-9-16,-1 3-4 0,1 3-1 0,1 1-7 15,-2 5-7-15,6 3 1 0,4-3-5 0,1 0-2 16,4 7-3-16,-1-3-2 0,9 1-5 0,-1 0-13 0,6-4 15 15,-1-1-8-15,6-6 3 0,-2-3 0 0,5-2-1 16,0 0 0-16,0-5-1 0,0 0 2 0,0-6 0 16,5-2 7-16,0-2 4 0,2-9 12 0,5-2-1 15,0-4 1-15,-4-3 1 0,0-4-13 0,1-1 11 16,-5-1-3-16,-3 1 2 0,-2 7-1 0,-1 1-2 16,-3 0 1-16,-2 6 8 0,1 1 4 0,-1 4 0 15,-3 1 2-15,2-2-7 0,-1 2-1 0,-1 1-4 16,1 1-4-16,-2 3-9 0,0 0-12 0,0 0 5 0,1 16 6 15,-1 1-1-15,0 9-1 0,3 3-2 16,-2-1-1-16,3 4 2 0,-2 2-2 0,2-4 0 0,2 2-1 16,0 0-9-16,0-3 6 0,2-2 2 0,2-2-2 15,-3-7 1-15,3-2-17 0,-1-2-18 0,3-4-21 16,-3-2-25-16,5-3-26 0,3-3-48 0,3-4-41 16,-3-7-55-16,1 0-57 0,9-10-60 0,-2 0-1030 15,0-3 465-15,0-4 308 0</inkml:trace>
  <inkml:trace contextRef="#ctx0" brushRef="#br0" timeOffset="8389.45">20957 7662 14 0,'5'-8'329'0,"-2"0"-11"0,-2 2-10 0,2 2-7 16,-1-1-20-16,-1-1-19 0,-1 1-14 0,3 0-19 15,-3 1-2-15,-3 0-12 0,3 4-11 0,-1-8-18 16,-3 5-20-16,2 1-17 0,-4-1-18 0,6 3-12 16,-11 0-5-16,-2 1-18 0,1 3-17 0,-5 0-8 15,1 4-13-15,0 0-6 0,2 4 6 0,0-4-3 16,-1 3-3-16,3-1-12 0,1 0 1 0,1-3 3 0,0 4-9 15,5-6-21-15,-1 1 12 0,2 4-9 0,3-6 1 16,-2 4 8-16,3-1-5 0,3 0 1 0,2 1-8 16,1-2 8-16,-1 2-8 0,7 1 6 0,-2-3-6 15,4 3 14-15,4-1-19 0,-2 2 16 0,0-3-10 16,0 2-13-16,-4-3 16 0,-2 3-15 0,3 0 22 16,-3-1-4-16,-1 4-9 0,-5-5 12 0,3 4 3 15,0-3 2-15,-3 4-5 0,-1-3-9 0,-3 3 17 0,-4 4 11 16,1-4-3-16,-7 3-2 0,1-1 1 15,-5-1-1-15,0-4-3 0,-5 0-2 0,1-4-5 0,-1 1-1 16,-3-5-16-16,3-2-27 0,-3-1-22 0,3-2-40 16,2 2-25-16,3-4-41 0,5 0-43 0,0 1-47 15,4-5-66-15,5 0-55 0,3-2-945 0,5-5 434 16,3 1 288-16</inkml:trace>
  <inkml:trace contextRef="#ctx0" brushRef="#br0" timeOffset="8583.24">21187 7682 297 0,'5'-4'348'0,"1"3"0"16,-1-2 2-16,2 0 0 0,-3 3-6 0,-4 0-11 0,5-1-12 16,-5 1-19-16,0 0-25 0,0 0-27 15,0 0-21-15,0 7-20 0,0-2-14 0,-4 4-16 0,0 3-18 16,3 0-16-16,-3 5-13 0,-1 0-14 0,4 1-12 16,1 1-9-16,0 1-8 0,0-2-10 0,1 1-14 15,1 0-30-15,5-2-33 0,-6 0-38 0,2-2-30 16,-2-5-42-16,-1 0-40 0,0-3-33 0,0-3-33 15,0-3-53-15,0-1-36 0,0 0-43 0,4-20-886 0,0 3 412 16,-3-4 272-16</inkml:trace>
  <inkml:trace contextRef="#ctx0" brushRef="#br0" timeOffset="9138.61">21273 7524 66 0,'-3'-17'144'0,"6"6"-2"0,-3 1-6 0,-3 2-12 16,3 0-17-16,0 2-13 0,0 0-24 0,0 4-14 15,3 0-17-15,-3 2-18 0,0 0-26 0,0 0-18 16,1 17-16-16,3-5-7 0,-3 5-14 0,-1 3-1 15,0 8 3-15,0-1 10 0,3 6 8 0,-6-1 12 16,1 2 17-16,-1-1 13 0,2-1 23 0,-2-4 24 16,3 0 1-16,3-4 9 0,-2-4 23 0,3-2 9 15,-3-1 15-15,3-1 7 0,1-4 11 0,-1-3 6 16,2-2 4-16,-1 0 11 0,4-3 12 0,0-1 14 16,3-2 1-16,-1-2 4 0,3-3-3 0,2-5-1 0,2 1-1 15,2-8 3-15,1-1 3 0,-1-3-18 0,-6 1-8 16,1-5-9-16,-4 6 3 0,0-4-6 0,-2 4 4 15,-4 2-15-15,0 0 13 0,-2 3-1 0,-1 3 6 16,0-2 0-16,-1 3 2 0,-1-1-5 0,1 4-10 16,-1 1-16-16,-1 1-13 0,1 4-10 0,0-6-15 15,0 6-10-15,0 0-8 0,0 0-8 0,0 0-6 16,-3 13-4-16,3-2-5 0,-2 5-1 0,1 4-6 0,-2 5-1 16,3 1-1-16,-1-2-4 0,1 3-1 15,0 0-4-15,0-9-1 0,0-1-2 0,1-5 0 16,0-1-3-16,1-1 0 0,-2-4 0 0,0-1 0 0,1 1-1 15,1-2-1-15,-2-3 1 0,0-1 3 0,0 0-6 16,7-18-3-16,0-1 1 0,1-5-2 0,1-4-3 16,2 2 1-16,-2 0 0 0,2 2-1 0,-1 6-1 15,-2 0 2-15,-1 1-7 0,2 4-2 0,0 0 4 16,-4 2 0-16,0 2-3 0,3 1 1 0,-3 1-4 16,1 3 1-16,1-2 2 0,-2 6 1 0,3 0-4 15,-8 0 3-15,15 9 2 0,-7-1 1 0,-2 6 1 16,1 4-1-16,0-1-1 0,1 9 5 0,-2 3-1 15,1 0-1-15,-1 2-1 0,-2 1-15 0,-2 0-29 16,1-2-33-16,-1 0-49 0,1-5-51 0,2-1-51 0,-1-6-40 16,2-2-22-16,3 0-11 0,0-7-15 0,2-4-17 15,6-2-9-15,2-6-23 0,2-2-777 0,6-9 382 16,1-3 252-16</inkml:trace>
  <inkml:trace contextRef="#ctx0" brushRef="#br0" timeOffset="9558.07">22218 7611 213 0,'11'-25'250'0,"-6"6"25"15,2 2 9-15,-3-2 3 0,0 4-14 0,-1 3 11 16,1 3 7-16,-3 0-5 0,1 2-2 0,-2 1-5 0,2 3-13 16,-2-3-18-16,-3 3-28 0,3 3-27 15,-6-5-24-15,6 5-17 0,-17 5-17 0,-1 2-7 16,-6 7-17-16,-3 1-8 0,3 7-13 0,2 2-6 0,0 5-11 16,-6 10-8-16,9-10-3 0,2 5-6 15,2-1-15-15,2 1 4 0,-1 9-1 0,8-12-6 16,1-1-7-16,3-1-1 0,2-1-3 0,4-5-6 0,4 2-1 15,1-7-3-15,6 3 1 0,1-10-4 0,2-1 11 16,8 0-8-16,5-5-5 0,0-3 4 0,2-7-4 16,-1-7 0-16,0-2 2 0,2-8-4 0,5-7 2 15,-5-5-2-15,-10 5 0 0,-4-1 0 0,4-16 0 0,-8 1-4 16,-4-1-10-16,-6-1-4 0,-2 0-10 0,-6 1-10 16,-3 11-8-16,-2 2-2 0,-1 4 3 15,-3 4 12-15,-3 1-11 0,0 12 3 0,-3 1 0 0,-2 7-3 16,0 1 1-16,-8 6 5 0,0 3-6 0,2 3 0 15,2 6 8-15,2 3 9 0,6-2 0 0,3 0-2 16,0 6 2-16,0 2 5 0,8 4 2 0,4-5 5 16,0 4-4-16,4-8 0 0,5 8 2 0,5-2-7 15,-1 0 10-15,3-5-6 0,0-1 9 0,-2-3-2 16,-3-5-20-16,7 0-21 0,-9-4-16 0,4-1-30 16,1-5-36-16,-4-1-34 0,4-3-32 0,3-3-54 0,3-3-59 15,5-3-63-15,-4-6-780 0,5 1 384 0,-1-3 254 16</inkml:trace>
  <inkml:trace contextRef="#ctx0" brushRef="#br0" timeOffset="9723.86">23021 7647 2657 0,'0'0'310'0,"0"0"-34"16,0 0 17-16,0 0 14 0,0 0-9 0,0 0-37 15,0 0-40-15,0 0-44 0,0 0-37 0,0 0-18 16,0 0-10-16,3-11-15 0,4 11-26 0,-1-3-36 15,4-1-47-15,2 0-53 0,0 2-57 0,1 1-70 0,-1 0-66 16,-1 1-67-16,2 0-57 0,-2 1-959 0,-5 2 447 16,-1 3 298-16</inkml:trace>
  <inkml:trace contextRef="#ctx0" brushRef="#br0" timeOffset="9854.94">22981 7818 177 0,'-14'11'262'0,"1"-5"8"15,7-1 0-15,0 0-3 0,0-1-8 0,5 0-25 16,-6-1-22-16,5-1-20 0,2-2-6 0,10 7-18 15,3-2-17-15,0-2-11 0,6-1-44 0,3 1-54 16,-3-3-74-16,4 0-87 0,-1 1-103 0,-4-2-629 16,0-4 283-16,-4 2 190 0</inkml:trace>
  <inkml:trace contextRef="#ctx0" brushRef="#br0" timeOffset="10438.45">24005 7454 154 0,'0'-5'247'0,"2"-2"4"0,2-3-6 15,0 1 3-15,1-2-5 0,0 1-1 0,5-6-11 16,-1 1-4-16,3 1-9 0,-1-3-13 0,2 5-12 16,1-3-6-16,-2 4-7 0,2 0-7 0,-4 2-16 15,0 2-9-15,3-1-12 0,-4 4-8 0,0-2-20 16,0 5 0-16,-3-2-15 0,2 3-1 0,2 0-7 15,2 3 6-15,-1 3 3 0,3 2-14 0,-1 4-1 0,3 6 5 16,1 3 2-16,0 1-10 0,-6 6 1 16,2 0-1-16,-1 2 10 0,-2 2-1 0,2 14-5 15,-2 0-4-15,-3 1-5 0,0 0-7 0,-3 1-5 0,-1 1-4 16,-2-5-6-16,-2-8-9 0,0 10-31 0,-1-12-35 16,-1-2-39-16,2-3-45 0,-1-4-47 0,1-7-40 15,0 1-47-15,0-7-45 0,1-2-40 0,0-7-46 16,-2-3-933-16,2 0 436 0,0 0 290 0</inkml:trace>
  <inkml:trace contextRef="#ctx0" brushRef="#br0" timeOffset="10603.81">24402 7727 71 0,'-2'-19'230'15,"-5"0"12"-15,0 1 23 0,0 4 2 0,2 4 2 0,0 2 4 16,-4 1-4-16,4 3-13 0,-1 4-11 0,-5 0-20 16,0 3-6-16,-7 6-16 0,-5 7-8 0,-3 5-22 15,0 5-12-15,-1 0-13 0,-6 12-21 0,2 1-9 16,2 0-8-16,3 3-14 0,0 0-44 0,7-13-54 15,0 2-63-15,4-5-59 0,-1 4-76 0,4-6-74 16,1-7-909-16,1-3 393 0,4-4 264 0</inkml:trace>
  <inkml:trace contextRef="#ctx0" brushRef="#br0" timeOffset="13966.59">19710 7318 33 0,'0'-5'124'0,"1"3"3"0,2-4 2 0,-2 1-9 15,-1 0-4-15,5-2-18 0,-5 1-5 0,4-1-5 16,0-1 0-16,0-2-2 0,-2-1-7 0,5 1-5 16,-2-7-7-16,4 0-4 0,-3-1-1 0,3-5 0 15,0-1 0-15,-1 0 2 0,2 0-4 0,-4 6-4 16,3-5 0-16,-2 7 6 0,-2-3 6 0,1 5 8 15,-2 2 1-15,-1 2 3 0,0-2-2 0,0 1-1 16,-1 2 5-16,1 0-1 0,-2 0-6 0,1-2-3 16,-2 5-2-16,1-2 1 0,0 3 2 0,-1-2-5 15,1 2-2-15,-1 0-4 0,2 2-1 0,-2 3-2 16,1-5-6-16,-1 5-2 0,0-4-4 0,0 4-4 0,0 0-3 16,0 0 0-16,1-7 0 0,-1 4-3 0,0 3 2 15,0-8-9-15,0 8 3 0,2-4-3 0,-2 4-1 16,2-5-8-16,-2 1 6 0,1-1-2 0,-1 0-2 15,0 0 2-15,0 5-7 0,0-5 3 0,0 0 7 16,0 0-2-16,0 1-6 0,0 0 2 0,0 4 3 16,-1-8-1-16,0 6-2 0,1 2 2 0,0-5-5 15,0 5-8-15,0 0 7 0,-1-6-3 0,1 6 3 16,0-7-2-16,0 7-2 0,-2-4-2 0,2 4 7 16,0 0-12-16,2-6 3 0,-2 6-1 0,0-4 0 15,0 4-5-15,0 0 6 0,0 0-3 0,0-3-1 16,0 3-6-16,0 0 7 0,0 0-8 0,0 0 6 0,0 0-5 15,0 0-2-15,0 0 2 0,0 0-2 0,0 12 3 16,0-1-2-16,0-2 8 0,1 8-5 0,0 2 1 16,0 8 2-16,-1 4-5 0,4 1-6 0,-1 16 16 15,-3-2-5-15,0 5 7 0,-4 3 1 0,0-2 5 16,2 0 1-16,-2-2 3 0,-3 0 9 0,3-5 2 16,-1 2-11-16,0-12 15 0,2 11-5 0,-1-13 5 15,-2 3-2-15,4-1 7 0,-2-2-9 0,0 2-1 16,0-5 3-16,-1-2-5 0,2-2-3 0,1-7 4 15,1-3-8-15,0-2 2 0,-1-4 3 0,1 0-9 16,0-2 1-16,1-2-1 0,-1 0-2 0,1 0 1 16,-2-2-5-16,2-2-3 0,0-2 2 0,0 8 0 0,0-8-21 15,-1 4 13-15,1-4 7 0,-1 3-1 0,1-3-3 16,0 0 3-16,0 8-4 0,0-8 2 16,0 0-9-16,-3 2 9 0,3-2 1 0,0 0-6 0,0 0 5 15,0 0-11-15,0 0 7 0,0 0 3 0,0 0-3 16,0 0-2-16,0 0 0 0,3 4 1 0,-3-4-2 15,0 0 0-15,0 0-4 0,0 0 2 0,-3 4-1 16,3-4 3-16,0 4 0 0,0-4-2 0,-1 5 2 16,1-5 1-16,0 5 2 0,0-5-5 0,-2 4-12 15,2-4 18-15,0 0-8 0,0 3 8 0,0-3-1 16,0 0 4-16,0 0-1 0,0 0 3 0,0 0 2 16,0 0 15-16,0 0 11 0,0 0 12 0,0 0 9 0,0 0-1 15,0 0-5-15,0 0-7 0,3-14-3 0,-4 7-4 16,2-1-5-16,-2-4-3 0,2 1-7 0,2 0 2 15,-2-1-6-15,3-5-1 0,-2 2-4 0,2-3 0 16,0 1-4-16,-1 1-1 0,2-3-1 0,1 0-2 16,0 2-6-16,1-2 5 0,1 1 1 0,4-6-1 15,-3 7-2-15,7-5 1 0,-4 1 1 0,2 5-5 16,-3 0 1-16,0 2-3 0,3-1-1 0,-5 7 4 16,-1-2-2-16,1 3-3 0,-4 1 6 0,0 1-7 15,-1 2 1-15,1-1 0 0,-1 1-1 0,1 3-1 16,1-2 3-16,1 1 3 0,-7 1-2 0,13 3-5 0,-2 0 0 15,-2-3 6-15,0 5 0 0,2-3-1 0,-2 3 1 16,2 0 3-16,1 0-12 0,-3 0 11 0,4 2 1 16,1 0-1-16,-5-2 2 0,1 4-2 0,0-3 4 15,1 1-3-15,-5 0 2 0,3 0 3 0,0 2 4 16,-4-3 12-16,3 4 7 0,-2 1 4 0,-2 5 10 16,1 0 3-16,-2 1 3 0,-2 0-1 0,-1 1 2 15,0 1 0-15,0 7-4 0,-4-6 3 0,1 5-5 16,-2-5 0-16,0 4-3 0,-5 0 2 0,6-5 1 0,-5-1-2 15,4-1 5-15,-5 0 9 0,-3-1 4 16,4-1-13-16,-5-2 6 0,1 0 1 0,-2-2 3 16,-2-2-7-16,-2 0 1 0,2-4-8 0,-2 1 6 0,0-5-15 15,0 0-7-15,-1-1 2 0,-1 0-6 0,3-1 0 16,-1-4-2-16,0 0-4 0,1-1 6 0,7 2-11 16,-2-1-1-16,1 1-8 0,1-1-9 0,2 0-18 15,1-1-27-15,-1 3-28 0,4-1-38 0,0 0-48 16,1-2-57-16,3 1-48 0,1-2-50 0,1-1-45 15,2 0-49-15,3-2-58 0,-1-1-1177 0,5 2 549 16,-1-1 366-16</inkml:trace>
  <inkml:trace contextRef="#ctx0" brushRef="#br0" timeOffset="17404.54">25419 7768 156 0,'5'-5'207'0,"-3"0"-3"0,2 0-5 0,1 1-6 0,1 0-21 16,7-1-11-16,2-3-15 0,6 3-12 0,-1-2-12 16,8 2-13-16,0-2-9 0,3 2-10 0,0 0-9 15,1 0-10-15,0 2-4 0,0 2-17 0,-2-2-23 16,-2 3-24-16,-5 3-35 0,-1-2-41 0,-3 4-46 16,-5 2-48-16,-3-3-468 0,-3 1 213 0,-4 2 140 15</inkml:trace>
  <inkml:trace contextRef="#ctx0" brushRef="#br0" timeOffset="17584.05">25516 7916 122 0,'0'0'280'0,"-6"0"-7"0,6 0-7 0,0 0-2 16,0 0-14-16,0 0-7 0,15-9-18 0,-7 5-23 16,6 0-22-16,2 2-16 0,5 1-12 0,1 0-15 15,5 1-14-15,1 0-15 0,-1 1-11 0,1-2-17 16,-6 2-34-16,0 2-33 0,-1-2-38 0,2 2-47 15,0 1-42-15,4-3-37 0,-8-1-49 0,3-1-689 16,-2-4 297-16,8-3 198 0</inkml:trace>
  <inkml:trace contextRef="#ctx0" brushRef="#br0" timeOffset="19711.29">26976 7519 70 0,'0'0'103'0,"0"0"-4"0,0 0-3 0,1-5-20 16,-1 5 0-16,0 0 3 0,0 0-16 15,0 0-7-15,0 0 2 0,0 0-1 0,0 0-4 16,0 0-11-16,0 0 3 0,0 0 0 0,0 0-6 0,0 0 4 15,0 0-9-15,0 0 11 0,0 0 0 0,0 0-1 16,0 0 0-16,0 0-5 0,0 0-4 0,0 0 0 16,0 0-1-16,0 0-1 0,0 0 2 0,0 0-2 15,0 0 0-15,0 0 2 0,0 0-1 0,0 0-6 16,0 0-1-16,0 0 4 0,0 0 0 0,0 0 0 16,0 0 3-16,0 0 1 0,0 0-6 0,0 0-1 15,0 0-1-15,-4-4-3 0,4 4-3 0,0-6-4 16,0 6 4-16,1-2-1 0,-1 2-4 0,2-7 3 0,-2 7-3 15,2-6-2-15,-2 2-2 0,2 1 0 16,-1-1-2-16,-1 4 3 0,1-5 0 0,-1 5 2 0,1-5 2 16,1 3-2-16,-2 2 4 0,0 0-1 0,0-5-4 15,0 5 1-15,0 0-4 0,1-5 3 0,-1 5-2 16,1-2 1-16,-1 2-4 0,2-5-3 0,-2 5 0 16,0-4-8-16,0 4 9 0,1-4-2 0,-1 4 1 15,1-4-3-15,-1 4 4 0,0 0-1 0,1-4-2 16,-1 4 7-16,0 0 10 0,0 0 0 0,0 0 0 15,0-4-1-15,0 4 0 0,0 0 3 0,2-5 2 16,-2 5-1-16,0-7-2 0,1 5 9 0,0-1 6 0,-1-1 9 16,2-1 4-16,-1 1-2 0,-1-4-5 15,3 3-1-15,-1-4 10 0,0 1-2 0,0-4-3 16,-1 2-2-16,2-2 7 0,-2 0-4 0,3-5-6 0,-3 1 0 16,2-2-3-16,0 2 3 0,-1-1 10 0,0-1-9 15,-2 4 7-15,0-3-4 0,2 1-4 0,-1 5-1 16,1-2 8-16,-2 1 7 0,1 3 6 0,-1 1 3 15,0 2-2-15,2-1-10 0,-4 2 11 0,4 1-13 16,-2-1 1-16,2 1-6 0,-2 4-7 0,-2-6-5 16,2 6 1-16,0 0-10 0,0 0-7 0,0 0-11 15,0 0 11-15,0 0-3 0,-8 24 3 0,3-4-3 16,1 5-3-16,0 4 1 0,-1 3 1 0,3-1-1 0,-2 3-1 16,0 0 5-16,0 2-8 0,2 1-1 15,-3 9 8-15,1-11-14 0,0 11 16 0,-3 1-1 0,3-11 0 16,0-1 0-16,0-2-3 0,-1-3-7 0,2 0 0 15,0-4 4-15,1-8 1 0,1-2-8 0,1-5-8 16,-2-2 12-16,2-1 1 0,0-2 1 0,0-2-3 16,0-2 3-16,0-2-1 0,0 0 2 0,0 0-2 15,13-13-3-15,-4-5-1 0,4-6-7 0,1-4 7 16,0-3-2-16,1 1 2 0,3 2-2 0,-5 4-3 16,2-1-1-16,-6 8 5 0,0 4-1 0,0 1-4 15,-4 4-2-15,-1-1 3 0,0 4 1 0,0-1-7 0,-3 1-7 16,3 1 14-16,1 2 6 0,-5 2-12 0,6 0-8 15,-6 0 7-15,7 9 1 0,-5-1 8 0,2 2-6 16,0 6 6-16,5 2 3 0,-3 7-7 0,-3 0 3 16,1-1 1-16,-2 4 4 0,0-3 1 0,0 2 1 15,1-1 1-15,-3 0-2 0,0 0-21 0,0-6 33 16,1 1-11-16,0-4 2 0,1 0-8 0,1-1 5 16,-3-1-3-16,3-3 0 0,-3 0-4 0,2-4-4 0,0-1-23 15,0-2-15-15,0 2-25 0,1-5-17 0,0 3-24 16,0-3-26-16,-3-2-32 0,5 1-36 15,-5-1-45-15,11-5-44 0,-10 0-868 0,1-3 386 0,-2 1 258 16</inkml:trace>
  <inkml:trace contextRef="#ctx0" brushRef="#br0" timeOffset="20027.84">26700 8037 2047 0,'-14'4'161'0,"-3"0"20"15,3-2-9-15,1 0 17 0,1 0 3 0,1-1-9 16,3 0-3-16,2-1-19 0,0 1-32 0,1 1 7 16,5-2-3-16,-7 2-10 0,3 1-9 0,4-3-5 15,0 0 0-15,0 0-2 0,4 5 17 0,7-1 22 16,10 1 8-16,7 3 2 0,8-1-11 0,15 0-8 16,0 4-8-16,4-4-9 0,3 0-12 0,-2-1-9 15,4 2-6-15,5 0-14 0,2-1-1 0,22 0-12 0,-27-1-11 16,0-2 2-16,-2 0-7 0,-4 2-5 0,-5-5-8 15,-15 1-2-15,-4-1-2 0,-5-1-8 0,-10 0-1 16,-3 0 2-16,-3 0-7 0,-6 0-8 0,2-1-15 16,-3-2-29-16,-3 0-19 0,-1 3-22 0,-3-7-25 15,1 3-35-15,-5 0-27 0,4 0-44 0,-4-1-34 16,1 3-26-16,-1 2-27 0,-1 0-35 0,8 0-29 16,-17 2-43-16,5 4-880 0,2 0 425 0,0-1 286 0</inkml:trace>
  <inkml:trace contextRef="#ctx0" brushRef="#br0" timeOffset="20675.06">27120 8765 30 0,'0'0'324'16,"0"0"-4"-16,0 0-6 0,0 0-5 0,0 0-4 0,0 0-15 16,0 0-7-16,0 0-17 0,0 0-22 0,0 0-14 15,0 0-21-15,0 0-20 0,0 0-15 0,0 0-16 16,0 0-17-16,0 0-14 0,0 0-11 0,0 0 3 16,8 10 15-16,-11 1 13 0,7 6-5 0,-4 5 2 15,0 5-3-15,1 1-3 0,1 5-13 0,0 3-7 16,-2-2 5-16,0 13-10 0,-2-12-11 0,-1 14-8 15,-1-3-11-15,3 3-8 0,-4-14-7 0,1 2-7 16,-1-2-4-16,-3-1-8 0,0 1-1 0,1-5-9 16,3-2-1-16,-1-9-3 0,-1-5-6 0,4-1-1 15,-2-3-4-15,1-3-1 0,0 0-1 0,3-3-2 0,-2-3-4 16,2-1-3-16,-6-18-5 0,3-8-3 0,1-10 0 16,2-13-4-16,2-7-5 0,7-28-4 0,-2 27-7 15,2-3-5-15,5-21 1 0,-4 24 4 0,2-1 4 16,-2 2-3-16,3-3 2 0,0 8 7 0,-4 1 2 15,2 1 0-15,-1 2-3 0,3 3-1 0,-3 11 0 16,3 4 6-16,0 2 0 0,0 0 0 0,-1 2-1 16,-3 10 0-16,-1-2-1 0,2 5 2 0,-3 2-1 15,-1 1-2-15,1 2 1 0,0 1 0 0,3 1-1 16,-1 1-1-16,-1 3 1 0,5 1 2 0,-3 3-2 16,3 2 1-16,0 3 1 0,1 1-1 0,1 5 3 0,4 6 2 15,-5 0 0-15,0 1-3 0,-4-2 0 0,-1 0 3 16,-1-2-1-16,0 3 2 0,-2-3-2 0,-5-1 1 15,3-3 1-15,-4-1 0 0,-4 0 2 0,-1 0 1 16,-4-4-2-16,0 2 3 0,-5-1-6 0,-5 1 3 16,0-5 0-16,-2 1-2 0,0-3 1 0,-2 0-14 15,-4-6-14-15,5 3-13 0,3-3-28 0,-1-1-30 16,8 2-33-16,3-1-30 0,0 1-37 0,3-1-44 0,3 0-45 16,-1-1-34-16,4 4-39 0,4-6-26 15,0 3-938-15,6-2 440 0,-5 2 294 0</inkml:trace>
  <inkml:trace contextRef="#ctx0" brushRef="#br0" timeOffset="21208.55">28691 7664 231 0,'0'0'332'0,"-3"-3"-2"0,3 3-7 16,-2-4-4-16,2 4-15 0,0 0-18 0,0 0-22 15,-4-4-21-15,4 4-29 0,0 0-23 0,0 0-19 16,0 0-20-16,10-3-28 0,-2 2 8 0,4-1-16 16,4 1-21-16,4 1-6 0,0 3-9 0,1-2-6 15,7 1-40-15,-1 0-34 0,1 1-40 0,-6 3-36 16,-3-4-53-16,-1 4-43 0,-4-3-33 0,-3 0-39 15,-2 5-45-15,-3-4-695 0,-4-2 328 0,-2 3 218 16</inkml:trace>
  <inkml:trace contextRef="#ctx0" brushRef="#br0" timeOffset="21346.35">28813 7779 4 0,'-18'6'146'0,"-3"1"18"0,2-3 9 16,1 0 15-16,4-2 16 0,3 2 1 0,4-3-8 0,-2 2-22 16,4-2-15-16,0 0-17 0,1 1-17 0,4-2 0 15,1 7-8-15,2-4-9 0,6 4-8 0,2 1-11 16,7 0-11-16,1 1-3 0,8 3-11 0,2-2-23 15,3 1-40-15,-4-1-57 0,4-1-64 0,0 0-69 16,-1-2-589-16,-3-3 259 0,-1-1 172 0</inkml:trace>
  <inkml:trace contextRef="#ctx0" brushRef="#br0" timeOffset="22090.93">30202 6996 78 0,'7'-29'240'16,"0"2"6"-16,-2 8 6 0,-1 0-13 0,0 2-8 15,-1 0-5-15,-1 7 10 0,1 1 2 0,-3 1 3 0,1 1-16 16,-1 2-21-16,0 1-4 0,0-1-27 0,0 5-19 16,0-5-21-16,0 5-16 0,0 0-11 0,0 0-13 15,0 0 8-15,-1 23 1 0,2-3 11 0,-3 10 1 16,0 2-6-16,4 1-4 0,-2 14 2 0,1 3-8 16,-1 0 8-16,1 3-1 0,2-3-5 0,-5 4-10 15,1-3-8-15,-1 1-9 0,0-4-5 0,0 2-1 16,0-5-13-16,1 2-5 0,1-15-1 0,1 2-6 15,-2-3-5-15,2-4-4 0,-1-1-3 0,2-8-4 16,-2-4-1-16,1-4-4 0,-1 0 0 0,1-4-4 16,-1 1 3-16,0-3-2 0,2 2-1 0,-1-3-2 15,-1-3-2-15,0 0-1 0,5-13-4 0,1-3-2 0,3 2 2 16,-1-3-5-16,5-7 0 0,1 1 0 0,1 2 0 16,-5 4-3-16,3 0 5 0,5-3 2 15,-8 6 6-15,2 0 0 0,-1 2 1 0,2-3 0 0,-4 9-1 16,0-2-2-16,-1 1-2 0,-1 0-2 0,1 1 2 15,-2 5 4-15,-1-3-8 0,2 4 0 0,-1 0-1 16,0-2-2-16,1 4 1 0,-1 0 1 0,1 4 1 16,-1 3 3-16,2 0 0 0,-3 3-3 0,-1 1 2 15,-2 7 6-15,0 6 5 0,-2-2 6 0,-2 2 0 16,2-1-1-16,-4 1-6 0,4-6 1 0,0 0 1 16,0 1-3-16,-1-4-3 0,2 0 2 0,-1-5-7 15,0 2-2-15,2-4-16 0,0 0-17 0,1 2-24 0,-2-7-25 16,2 5-22-16,1-5-37 0,2-1-35 0,0-2-37 15,1 1-40-15,0-3-46 0,2-3-58 16,0-1-51-16,-4 1-942 0,3-7 448 0,-2 6 298 0</inkml:trace>
  <inkml:trace contextRef="#ctx0" brushRef="#br0" timeOffset="22424.95">29939 8014 1762 0,'-20'6'241'0,"0"-3"-86"16,1-1-4-16,1 1 36 0,3-2-9 0,4 2 17 16,-1 0 1-16,4-2-15 0,1-1-27 0,0 1-9 15,1-1-13-15,6 0-11 0,-9 2-6 0,9-2-10 16,-1 5 27-16,1-5 20 0,18 5 18 0,1-1 6 16,14 1 13-16,5 1 2 0,21 0-15 0,4-1-7 15,27 8-14-15,-23-6-14 0,27 2-8 0,-26-1-14 0,28 2-14 16,2-1-8-16,-2 0-9 0,-5 0-5 0,2-2-11 15,-30-3-6-15,3-1-11 0,-7 2-2 0,-3-1-9 16,-17-2-3-16,-5-2-7 0,-6 3-7 0,-10-3-4 16,-6 0-3-16,-1 1-5 0,-4-1-10 0,-4 0-18 15,-3 0-16-15,0 0-23 0,3-5-34 0,-3 5-36 16,-10-8-25-16,4 7-44 0,0-3-53 0,-3 2-27 16,0 1-38-16,-3 0-54 0,1 1-51 0,0 0-1090 15,-3 0 502-15,-3 1 334 0</inkml:trace>
  <inkml:trace contextRef="#ctx0" brushRef="#br0" timeOffset="23173.62">29894 8756 178 0,'0'-7'331'15,"2"0"-2"-15,1-1-7 0,0 1-15 0,-2 1-19 16,3 0-7-16,-4 2-8 0,4 0-5 0,-3 0-9 16,-1-1-8-16,0 5-19 0,0-3-13 0,0 3-22 15,3-5-19-15,-3 5-20 0,0 0-17 0,0 0-10 16,0 0-14-16,0 0 1 0,6 13 10 0,-5-3-7 15,-1 2 2-15,4 5-5 0,-4 4-10 0,4-2-8 0,-3 8 5 16,3-1-18-16,-4 2-11 0,0 1-6 0,0-1 0 16,0 1-4-16,0 0-15 0,-4-2-4 0,2-1-4 15,-1-6-5-15,2-2-2 0,-2 0-6 0,0-6-4 16,1 3-3-16,2-6 2 0,0-1-8 0,0-4-3 16,0-1-2-16,0-3-3 0,0 0-4 0,5-13-10 15,2-6-2-15,3-7-1 0,0-7 3 0,3-1-5 16,2-11 3-16,-4 9-1 0,0 3-1 0,-1-11 4 15,-2 15 6-15,2 2-8 0,-2 4 2 0,-2 5 1 16,1 1-1-16,-2 1 5 0,1 2-5 0,-2 3 0 16,2 1-3-16,-4 5-1 0,3-4 2 0,-1 6 2 15,1-2 1-15,1 3 0 0,4 1-2 0,-3 2 0 0,4 2 2 16,-1 4 4-16,2 0 0 0,1 5-2 0,-2 5 2 16,1 0 4-16,2 3-4 0,-1 4 8 0,-4 2-8 15,-2 1 2-15,-2-1-1 0,-1-1 2 0,-1 1-1 16,-2-2 0-16,0-4-1 0,-1-6 4 0,0-2 0 15,-1-2-4-15,1 1 4 0,0-3-4 0,0-2 4 16,0-1-1-16,0-1 1 0,0-4 0 0,0 0-2 16,0 0 0-16,6-14 0 0,0-2 0 0,1-7-1 15,2-5-1-15,3-2-1 0,0 3 0 0,-1 0-1 16,0 0 2-16,3 1-2 0,-4 3 3 0,3 7-3 16,-3-1 6-16,-2 3-3 0,0 0-2 0,-1 6 0 0,-3-2 0 15,5 3-2-15,-2 2 4 0,-1-1 1 0,-1 3-3 16,0 1 0-16,0 1 1 0,2 2-1 15,-1 3 4-15,3 3 3 0,-3 4 4 0,1 4 4 0,-1 3 5 16,3 6 4-16,-4 1-1 0,-1 3 0 0,-3 1-1 16,1 1 0-16,0 1-2 0,-4 1 0 0,-1 1-3 15,-1-2-1-15,2-2-3 0,-1-3-19 0,-1-5-31 16,3-4-36-16,-1 0-48 0,2-4-57 0,-2 0-58 16,4-5-49-16,0 0-47 0,3-4-48 0,0-5-37 15,-5 1-1001-15,21-12 472 0,-7-2 316 0</inkml:trace>
  <inkml:trace contextRef="#ctx0" brushRef="#br0" timeOffset="23506.47">30747 8855 85 0,'2'-12'279'0,"3"2"10"0,-3-2 29 15,0 5 9-15,-2-3 2 0,2 5-10 0,1 0-9 16,-3 0-10-16,0 1-12 0,0 0-20 0,0 4-18 16,0-6-24-16,4 3-23 0,-4 3-24 0,0 0-18 15,1-4-17-15,-1 4-16 0,0 0-12 0,0 0-10 16,5 14-10-16,-1-5-6 0,1 8-11 0,2-4-3 15,-1 6-10-15,-1-1-5 0,4 5-6 0,3 4-6 16,-3 0-6-16,-2-1-2 0,2 1-6 0,-1 1-1 16,1-5-7-16,-1 1-1 0,-1-6 1 0,0-2-1 15,0 1-8-15,-2-8-3 0,-1 0-3 0,1-5 2 0,-1 0 1 16,0-1 8-16,4-4 18 0,2-6 14 0,2-8 5 16,7-6 3-16,-2-6-3 0,4-4 0 15,3-10 7-15,-2-2-4 0,-8 9-3 0,4-10-4 0,-8 10-4 16,-2 3-4-16,-1-1-4 0,-1 3-5 0,-4 11-2 15,-1 2-6-15,1 4-1 0,-1 1-2 0,-1 5-6 16,1-1-3-16,-1 2-10 0,0 0-30 0,2 0-36 16,-2 5-41-16,0 0-37 0,0 0-42 0,0 0-69 15,2 19-68-15,-3-9-89 0,0 5-1279 0,-1-2 560 16,-3 2 374-16</inkml:trace>
  <inkml:trace contextRef="#ctx0" brushRef="#br0" timeOffset="24488.98">20518 10706 177 0,'0'0'309'0,"0"0"-8"15,0 0 1-15,0 0-8 0,0 0-10 0,0 0-12 16,0 0-11-16,0 0 0 0,0 0-17 0,0 0-14 0,0 0-10 15,0 0-16-15,0 0-20 0,0 0-14 0,-11-13-17 16,4 13-20-16,0-1-8 0,0 1-17 0,-5-3-10 16,2 3-11-16,-3 0-6 0,-3 5-12 0,-2 1-10 15,-9 5-1-15,5-4-7 0,-1 5-3 0,0 4-7 16,8-6 0-16,-2 1-7 0,4-2-5 0,0 3-7 16,3-3-3-16,0 4 3 0,1-1-8 0,2 0 0 0,0 2-1 15,2-2-3-15,4-1 3 0,1 7-3 16,1-3-2-16,2 0-3 0,2 2 2 0,4-2-3 15,0 2 0-15,1-1 0 0,5-1 0 0,-1-1-2 0,5 3-3 16,6 0 7-16,-1 3-2 0,-1-6 1 0,-5-2-1 16,-4 0-3-16,1-2 0 0,-5-2 2 0,1 3 4 15,-1-5-2-15,-4 0-1 0,-1 1 9 0,-1 0 7 16,-1-2 19-16,-2 2 20 0,-1 0 12 0,-2 0 1 0,-4 3 3 16,-3-2-2-16,-3 5 1 0,-6-1 0 15,-8 1-9-15,-3-2-5 0,-4-1-7 0,1-4-4 16,2 1-5-16,0-2-7 0,-1-2-1 0,0-2-8 0,11 0-18 15,-2-1-20-15,2 0-32 0,6 0-38 0,1 0-40 16,5-1-64-16,1-2-71 0,5 1-57 0,4-5-39 16,6 1-29-16,5-6-38 0,4 0-896 0,7-1 438 15,7 0 292-15</inkml:trace>
  <inkml:trace contextRef="#ctx0" brushRef="#br0" timeOffset="24706.83">20631 11028 220 0,'9'-7'273'0,"-1"0"11"16,-3 1 9-16,0 1 5 0,-1 3 2 15,-2-4-6-15,1 4-4 0,0-2-1 0,-2 1-18 16,-1 3-5-16,1-5-26 0,-1 5-5 0,3-3-16 0,-3 3-19 16,0 0-22-16,0 0-18 0,0 0-16 0,0 0-13 15,0 0-12-15,-5 14-11 0,2-3-17 0,0 5-6 16,2 0-3-16,-4 6-13 0,1-3-4 0,3 6-2 16,-3 0-14-16,3 0-4 0,-2-7-20 0,1 2-36 15,2-1-29-15,-1-4-45 0,1-3-44 0,0 0-39 0,0-4-34 16,0 0-27-16,0-3-39 0,0-5-54 15,0 0-65-15,0 0-796 0,7-22 395 0,-2 5 262 0</inkml:trace>
  <inkml:trace contextRef="#ctx0" brushRef="#br0" timeOffset="24792.1">20707 10960 3 0,'5'-34'75'0,"-2"5"35"0,-1 0 9 0,0 11-2 0,-2 0-13 16,0 4-10-16,0 1-13 0,0 4-5 0,0 2-11 16,-2 1-25-16,2 1-44 0,0 1-32 0,0 4-44 15,0 0-176-15,0 0 86 0,-1 12 56 0</inkml:trace>
  <inkml:trace contextRef="#ctx0" brushRef="#br0" timeOffset="25255.77">20727 11212 172 0,'5'13'196'0,"-1"-3"-4"0,3-2-1 0,0 2 8 16,2-3 2-16,0 0-4 0,0-2 2 16,2-2-4-16,1-1 1 0,-2-2-2 0,2-1 2 0,-3-2-1 15,1-2-8-15,-1-6-6 0,-1 2-5 0,1-5-3 16,-2-3-14-16,-2 0-8 0,-1 0 0 0,-1 2-7 15,-2 3-6-15,0 0-10 0,-1 0-3 0,0 2-7 16,0 3-7-16,-1-1-9 0,1 4-12 0,-1-2-10 16,1 2-5-16,-2 1-16 0,2 3-6 0,-1-6-6 15,1 6-7-15,0 0-3 0,0 0-6 0,0 0-4 0,0 0-3 16,1 18-2-16,1-8-5 0,0 1 0 16,0 2-5-16,0-1-13 0,1 1 10 0,-2 0-6 0,0-2 1 15,1 1 1-15,1-3 8 0,0-1-10 0,-3-4 0 16,1 3 0-16,2-3 5 0,-3-2-6 0,0-2 0 15,2 2-1-15,-2-2 0 0,5-8-1 16,-2-5-1-16,1-2-1 0,2-3 2 16,3-1 4-16,1-5-3 0,-5 6-1 0,4 1 1 0,-2-1-3 0,0 2 3 15,-1 5-3-15,1-1-1 0,-2 3-1 0,0 2 3 16,-1 1-1-16,0 1-1 0,-3 1-1 0,3 1-1 0,0 0 0 16,2 2 1-16,-6 1 7 0,0 0-2 15,13 6-2-15,-9 0 3 0,1 4-1 0,0-1 1 0,3 10 2 16,-3-2 2-16,-1 8-1 0,0-1-3 0,-3 5 3 15,0-1 1-15,1 1 0 0,-2-3-1 0,1 0-22 16,-5 0-40-16,4-8-43 0,0-3-41 0,0 1-36 16,1-4-38-16,3 0-36 0,5-4-24 0,1-7-51 15,4 0-35-15,4-3-757 0,2-3 374 0,11-7 248 16</inkml:trace>
  <inkml:trace contextRef="#ctx0" brushRef="#br0" timeOffset="25686.65">21550 10963 150 0,'1'-11'304'0,"-1"-1"-10"0,0 2-12 16,0 1-4-16,-1-1-4 0,0 0-9 0,-2 2-7 0,2 0-10 16,-2 3-11-16,-1 2-18 0,-2-2-13 0,1 1-19 15,-1 1-16-15,-2 2-21 0,-3 2-9 0,0 2-10 16,-4 4-15-16,2 0-15 0,-1 8-5 0,-5 2-15 16,-1 7-2-16,4 1-6 0,-2 2-13 0,3 2 1 15,2 2-7-15,3 0-10 0,0 1-3 0,0-2-6 16,4 0 0-16,4-2-1 0,1 0-9 0,-2-4 1 15,3-5-4-15,5-1-1 0,4-1 5 0,1-2-11 0,1-1-2 16,4-3-8-16,2-3 2 0,2-2-7 0,1-3 11 16,8-6 0-16,3-7 1 0,-3-1-2 0,4-7 2 15,-4-3-9-15,0-4 5 0,4-11 1 0,-13 6 1 16,-2-2-3-16,-6-4-1 0,2-9 3 0,-9 10-3 16,-4 2 0-16,-1-2-1 0,-6 1-1 0,2 4-1 15,-4 0 3-15,-5 7-9 0,0 1-6 0,0 7-1 16,-1 6 10-16,-4 2 2 0,-2 2-4 0,2 5 10 0,-1 5-9 15,-2-1-3-15,4 7 6 0,0-1 1 16,1 2-2-16,3 5-7 0,2-3-3 0,5 4 4 16,-2 6-5-16,8-5 2 0,1 2 3 0,5 4 0 0,3-1-1 15,3 0 3-15,3-3-9 0,4 1-8 0,-5-5-23 16,1-2-14-16,0-2-25 0,1-1-28 0,0-1-36 16,0-1-17-16,2-4-7 0,2-2-13 0,2-4-15 15,6-5-5-15,1 0-12 0,4-8-28 0,-1 0-44 16,2-2-648-16,-1 1 313 0,1-2 206 0</inkml:trace>
  <inkml:trace contextRef="#ctx0" brushRef="#br0" timeOffset="25847.84">22171 10975 259 0,'0'0'361'0,"0"0"6"0,0 0-9 0,-10 3-21 15,10-3-29-15,0 0-33 0,0 0-29 0,0 0-28 16,0 0-21-16,0 0-34 0,0 0-2 0,18-3-39 15,-11 3-55-15,4 1-57 0,0 0-61 0,1 0-73 16,-1 2-68-16,1 0-68 0,-6-2-682 0,-1 3 314 16,-1-1 210-16</inkml:trace>
  <inkml:trace contextRef="#ctx0" brushRef="#br0" timeOffset="25971.53">22111 11155 27 0,'-9'6'274'0,"0"1"-7"15,4-4-16-15,-2 0-27 0,3 1-19 0,1-3-20 16,3 0-14-16,0-1-1 0,7 9-13 0,3-5-19 15,1-1-11-15,8-2-15 0,-1 3-13 0,4-1-56 16,1-1-69-16,-3-2-96 0,2 0-646 0,-3-4 256 16,-1 2 170-16</inkml:trace>
  <inkml:trace contextRef="#ctx0" brushRef="#br0" timeOffset="26652.49">24024 10378 62 0,'1'-47'268'0,"-1"15"-12"15,4 4-5-15,-8 3-9 0,4 7-15 0,0 6-3 0,-1 2-11 16,1-1-12-16,0 5-10 0,0 1-18 15,-2 2-17-15,0-2-16 0,2 5-13 0,0-3-14 0,0 3-11 16,0 0-6-16,-2 20 0 0,0-2 1 0,1 8 11 16,1 5 6-16,-3 5 6 0,6 12 5 0,-6-1-6 15,2 3 2-15,1 2 2 0,-4-2-1 0,4 9-11 16,-2-1-7-16,0 1-12 0,-1-2-2 0,1-2-11 16,-4 3-2-16,2-3-14 0,-1-4-4 0,0-4-3 15,1-11-10-15,2-3-7 0,0-4 0 0,0-3-5 16,-1-6-6-16,2-8-2 0,2-1-4 0,-1-2-8 15,0-4 2-15,0-1-3 0,5 1-2 0,-1-6-6 0,-4 1 8 16,16-21-2-16,1 0-6 0,1-4 3 0,1-3-5 16,2 1 3-16,-3-1-1 0,1 1-4 15,0 0 2-15,-2 3-3 0,-2 2 1 0,-5 7-6 0,1 1 9 16,0-3 1-16,-1 5-6 0,-1 3 3 0,-1-1-3 16,-2 3 4-16,-1-1-3 0,-1 5-6 0,0 0-4 15,1 2 10-15,0 1-3 0,-5 0 3 0,9 4 0 16,-4 1 1-16,0 5-3 0,2 0 2 0,-1 6 5 0,-1 1 1 15,-1 0-5-15,0 3 4 0,0-1 0 16,0 5-1-16,-2-5-3 0,1 1-12 0,-1-1 17 16,3 1 2-16,-1-3-24 0,0 1-38 0,1-3-17 0,-1-4-38 15,5-2-29-15,-5 3-37 0,2-4-33 0,-1-2-46 16,2-2-39-16,1-3-47 0,-2-1-870 0,-6 0 404 16,7-7 268-16</inkml:trace>
  <inkml:trace contextRef="#ctx0" brushRef="#br0" timeOffset="26969.37">23173 11341 252 0,'-17'3'342'0,"2"-3"-4"0,3 3-14 0,5-3-32 15,-1 0-32-15,4 0-21 0,4 0-10 0,0 0 14 16,0 0 15-16,27 3 8 0,5-6 7 0,5 2 0 15,28-5-14-15,25 1-8 0,3 0-6 0,7 4-12 16,2-5-10-16,10 1-15 0,6 1-9 0,7 3-9 16,2-1-12-16,2-1-23 0,5 3-11 0,0-1-9 15,4 0-15-15,-1 0-10 0,-12 1-12 0,-5 2-14 16,-10-1-3-16,-11 2-14 0,-39-3-9 0,2 0-15 16,-21 2-14-16,-7-1-13 0,-4 0-5 0,-11 2-2 15,-7-3-2-15,-1-3-16 0,-6 2-16 0,-5 1-30 0,0-1-39 16,0 1-29-16,0 0-58 0,-22-5-46 0,3 4-38 15,0 1-49-15,-3 0-54 0,-4-1-69 0,-8 1-1111 16,2 0 516-16,-1-1 344 0</inkml:trace>
  <inkml:trace contextRef="#ctx0" brushRef="#br0" timeOffset="28318.17">23257 11991 5 0,'3'-4'298'0,"1"1"-6"0,-2-2-5 0,2 2-7 15,-4 3-6-15,3-5-10 0,-3 5-8 0,2-3-13 16,-2 3-15-16,0 0-17 0,3-3-6 0,-3 3-15 16,0 0-20-16,0 0-14 0,0 0-20 0,0 0-9 15,0 0-10-15,1 14 6 0,-1-2 7 0,0 7 1 0,-4 7 0 16,3 4-1-16,0 4-9 0,-3 12-1 15,0 4-7-15,1-1-6 0,-2 2-4 0,3 4-13 16,-3-4-5-16,-2 2-9 0,0 2-10 0,3-4-4 16,-1 0-6-16,-3-5-11 0,3-11 0 0,-3-2-5 0,3-4 2 15,4-1-14-15,-3-7-4 0,4-10-14 0,-4 1 0 16,4-2-9-16,0-3 4 0,0-3-3 0,-1-2 3 16,1-2-6-16,1-13-1 0,-1-6-4 0,5-6 2 15,-1-8-1-15,5-13-7 0,-1-3 7 0,-2-4 1 16,3 1 1-16,1 3-2 0,0 1-1 0,-4 16 10 15,0-2-2-15,3 5-4 0,-4 2 1 0,-2 7-3 0,-2 2 3 16,1-2-3-16,1 2 3 0,-2 6-3 0,2 2 3 16,-1 0 1-16,0 4-3 0,-1-2 1 15,1 3 0-15,0-1-2 0,-2 1 3 0,1 0-1 0,-1 5 2 16,1-6 0-16,0 5-2 0,-1 1 1 0,0 0 3 16,2-4 1-16,-2 4-5 0,0 0 4 0,0 0-4 15,0 0 1-15,-2-5-3 0,2 5 1 0,0 0 5 16,0 0-4-16,0 0-1 0,4-2 5 0,-4 2 1 15,0 0 0-15,0 0-4 0,0 0-11 0,8 0 16 16,-8 0-12-16,0 0 12 0,0 0-3 0,0 0 5 16,8 0-3-16,-8 0 5 0,0 0-2 0,0 0-2 15,0 0 0-15,0 0 5 0,0 0-2 0,0 0-1 0,0 0-4 16,0 0 9-16,0 0-3 0,0 0-4 16,0 0 1-16,7 2 0 0,-7-2-5 0,0 0 2 0,0 0 0 15,0 0-1-15,0 0 2 0,0 0-4 0,0 0-1 16,0 0-3-16,0 0 0 0,0 0-6 0,0 0 4 15,0 0-1-15,0 0-3 0,0 0 5 0,0 0 6 16,0 0-4-16,0 0-1 0,0 0 2 0,0 0-1 16,-11-10 2-16,8 9-1 0,0-3-3 0,0-3 2 15,0 2 2-15,1 1-2 0,-1-4 2 0,-1 2 1 0,1-2-1 16,0-4 3-16,1 2-4 0,-2-6 0 16,2 5-1-16,1-8-1 0,1 2 3 0,1-2 1 0,-1 6-2 15,-1 1 2-15,1-1 2 0,0 2-1 0,0 3 3 16,0 0 5-16,-1 3 0 0,1 1 2 0,0 0 0 15,0-1-1-15,0 5-9 0,-1-6 8 0,1 6-2 16,-2-3 0-16,2 3 0 0,0 0-1 0,-1-3-2 16,1 3-4-16,0 0 4 0,0 0-1 0,0 0 2 15,0 0-2-15,0 0-2 0,-4 12 1 0,3-2 0 16,-2 2 5-16,2 7-7 0,-3 3-10 0,0 7 2 0,1 1 11 16,-1-1 1-16,-1 4-1 0,-3 13 1 15,-1-8 1-15,5-1 1 0,-1 7-2 0,1-9 0 16,-1 3 0-16,4-4 1 0,-7-1 2 0,7-1-3 0,-3-2 1 15,3 0-7-15,-3-5 6 0,4-6 0 0,-4 0 0 16,4-4-1-16,0-3 1 0,-1 0 0 0,1-3-2 16,-3-1 2-16,3-4 0 0,0 4 0 0,0-6-2 15,0 2 0-15,0-4-3 0,0 6 6 0,0-4 2 16,0-2-6-16,0 0 0 0,0 0-7 0,0 0 11 16,0 0-3-16,0 0 1 0,8-12 3 0,-4 0-2 15,1 1 4-15,1-5-3 0,3-2 1 0,0-5-1 0,1 6 1 16,-1-2-2-16,0 2-3 0,0 0 2 15,1 2-3-15,1-4 0 0,1 7 4 0,-3-2-4 16,-1 5 1-16,0 1-7 0,-1 3 4 0,-2 0 6 0,-1 0-3 16,1 3-1-16,1 0 2 0,-1 2 1 0,-5 0 1 15,11 2 5-15,-6 2 3 0,0 2 8 0,3 4 6 16,-2 1 6-16,6 4 10 0,-6 2-4 0,2 2 2 16,2 8-3-16,-1-3-1 0,0 1-1 0,1 1 1 15,-3 0 0-15,-1 3-4 0,-2-9-1 0,1 4 0 16,-4-7 0-16,2 3 1 0,-2-1 0 0,-1 0 5 15,-5 0 2-15,3-3 1 0,-5 1 2 0,-2 1 0 0,-1-2-2 16,1-1-1-16,-4-3 0 0,-1 3 1 0,1-5-8 16,-2-3 0-16,-2-2-2 0,0-3-8 15,-1-2 2-15,-3-2-5 0,1-2-3 0,3-1-4 0,-1-5-3 16,2 0-11-16,-1-2-16 0,4 0-16 0,-1 0-27 16,1 0-35-16,3-1-43 0,3 4-38 0,4-3-38 15,-1-1-33-15,4 1-31 0,0 0-36 0,0 0-35 16,7 2-26-16,4-6-46 0,-2 3-936 0,5-1 453 15,5-3 302-15</inkml:trace>
  <inkml:trace contextRef="#ctx0" brushRef="#br0" timeOffset="29034.07">23808 12446 118 0,'4'-9'309'0,"0"-2"-6"0,-1 0-13 0,1 0-6 15,0 2-9-15,-4 1-5 0,1 1-5 0,3 2-10 0,0-2-3 16,-4 2-1-16,2 1-12 0,0 0-5 16,-2 4-9-16,0-7-12 0,0 7-12 0,0 0-15 15,0 0-9-15,0 0-14 0,0 0-8 0,0 0-10 16,-4 13-3-16,0-3-5 0,0 4-5 0,2 2-4 15,-1 3-12-15,-1 7-11 0,1-1-14 0,0 2-4 16,3 1-13-16,-4-1-1 0,4 1-8 0,-1 0-6 0,-1 0-6 16,0-2-1-16,-2-1-9 0,3-9-5 0,-3 1-2 15,4-5-4-15,0-2-1 0,-2-3-4 0,2-2-4 16,-2 0-1-16,1 1 1 0,0-4-3 0,1-2-4 16,0 0-5-16,0 0-1 0,1-31 1 0,0 3-6 15,5-6 1-15,-3-2-5 0,5-10 1 0,0 13-1 16,-1-2-2-16,2 2 2 0,-1 3 1 0,-2 4-2 15,-2 1 0-15,1 7 2 0,3 0-1 0,-4 3-1 0,2 1-3 16,-1 5 0-16,-1-2 1 0,1 5 0 0,-1-4-1 16,3 5 1-16,-1 4-1 0,1-4-2 15,0 3 4-15,3 4-2 0,2 2 2 0,-1-2 1 0,-1 3 0 16,4 7 0-16,-1 3-5 0,1-1 9 0,-5 4-1 16,2 7 0-16,-1-2 1 0,-1 3-2 0,-3 2 0 15,-1-5-1-15,-1 4 4 0,-2-10-4 0,1 9 1 16,-2-10-2-16,-1-5-2 0,0 1 6 0,0-6 0 15,0 1 1-15,0-1-1 0,0-2 0 0,0 0 1 16,0-4 1-16,0 0-5 0,0 0 1 0,4-10 2 16,-3-7-4-16,6-3 0 0,-2-3 0 0,4-5 0 0,1 4-4 15,-2 0 2-15,1-2 4 0,2 5 0 0,-2-2 2 16,-1 7-1-16,1 1 6 0,-3 1-4 0,2 0 1 16,-2 1-1-16,2 5-1 0,-4 1-2 0,1 2 1 15,-1 1-2-15,-2-2-2 0,2 4 3 16,1 0-4-16,-5 2 5 0,10 2-1 0,-6 1 2 0,3 6 3 15,-2 1 9-15,3 6 9 0,0 2 3 0,1 6-3 16,-5 1-1-16,1 3-5 0,-1 1-2 0,-4 4 3 16,2-2-4-16,-4 0-2 0,2 2-17 0,-4-3-27 15,3-1-39-15,-3-4-46 0,2-6-65 0,2-7-65 16,-2 1-63-16,2-4-62 0,0-3-70 0,0-3-62 0,4-3-1003 16,-4 0 501-16,8-13 334 0</inkml:trace>
  <inkml:trace contextRef="#ctx0" brushRef="#br0" timeOffset="29349.63">24521 12421 283 0,'5'-14'322'0,"2"4"2"16,-5-2 1-16,5 2-3 0,-2 1-8 0,-3 3-8 15,1 0-15-15,-1 0-16 0,0 0-18 0,0 3-16 16,-2 1-19-16,0-4-26 0,0 6-22 0,3-4-15 0,-3 4-15 16,0 0 0-16,7 15 7 0,-7-6-8 15,2 4-8-15,3 3-11 0,-3 4-8 0,1-3-8 16,-2 4-11-16,3 3-10 0,1 5-5 0,-1-2-9 0,0-1-14 15,2 1-5-15,2 3 0 0,3-4-6 16,-3-7-6-16,1-2-4 0,-3-5-3 0,-1-3-8 16,1 0 1-16,-1-5-3 0,2-1 3 0,2-3 1 0,0-3 6 15,6-9 11-15,-2-5 6 0,5-9 3 0,0-6 0 16,0 1 2-16,4-13-2 0,-12 13 1 0,0-3-8 16,-4 0-2-16,-2 2-2 0,0 6-5 0,-1 1-2 15,-3 6-3-15,-2 3-4 0,1 3-1 0,-1 4-4 16,0 2-17-16,1 0-25 0,1 4-34 0,-1 0-52 0,1 3-49 15,0 0-31-15,0 0-40 0,0 0-34 16,6 15-70-16,-2-2-69 0,1 4-1246 0,0-1 548 0,-3 0 364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10:37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12784 13558 28 0,'0'0'165'0,"-6"1"-3"16,6-1-7-16,0 0-4 0,0 0-14 0,-8 0-5 16,8 0-9-16,0 0-12 0,0 0-9 0,0 0-9 15,0 0-4-15,0 0-6 0,0 0-11 0,0 0 0 0,0 0-5 16,0 0-2-16,0 0-6 0,0 0-7 0,0 0-2 15,0 0-5-15,0 0 0 0,0 0 3 16,0 0 2-16,0 0-3 0,0 0 1 0,0 0-5 0,0 0 0 16,0 0 1-16,17 4-3 0,-12-3 5 0,-5-1-2 15,10 2 1-15,-5-2-1 0,4 0-2 0,1 2-1 16,2-2 3-16,-1 0 6 0,10 0 1 0,-1 3 2 16,8-6-2-16,-2 3-3 0,6 0 1 0,1 0-2 15,0-2 0-15,2 0 2 0,2 1-1 0,0 0 0 16,5-3 3-16,-5 1 0 0,13-1 0 0,-12 2 1 15,-1-1-1-15,0-1-2 0,4 1-4 0,-6 1-3 16,-2-2 7-16,-2 3-3 0,-3-2-5 0,-9 4-4 0,1-2 1 16,-7 1-5-16,1-1-5 0,-2 1 3 0,-2 0-1 15,-4-1-2-15,2 1 4 0,-8 0-6 0,9 1 2 16,-9-1-1-16,8-1-1 0,-8 1-3 0,0 0-1 16,6 1-6-16,-6-1 2 0,0 0 1 0,6-1-4 15,-6 1-2-15,0 0-1 0,0 0-1 0,0 0-6 16,0 0 7-16,0 0 1 0,0 0-8 0,0 0-8 15,0 0-14-15,0 0-18 0,0 0-19 0,7 1-21 16,-7-1-19-16,0 0-23 0,0 0-15 0,0 0-17 16,0 0-12-16,0 0-16 0,0 0-15 0,0 0-9 15,0 0-15-15,0 0-9 0,0 0-15 0,0 0-513 16,-14-6 251-16,14 6 168 0</inkml:trace>
  <inkml:trace contextRef="#ctx0" brushRef="#br0" timeOffset="358.94">13611 13389 19 0,'-8'-9'154'0,"3"1"-5"0,-1 2 7 0,-1-2 9 16,1 3 5-16,2 1 7 0,-2-1-2 0,1 1-1 15,-1 0-5-15,0 1-10 0,1-1-5 0,1 4-7 16,4 0-11-16,-5-3-9 0,5 3-12 0,-4-2-12 16,4 2-12-16,0 0-10 0,-5-1-8 0,5 1-10 15,0 0-8-15,0 0-5 0,0 0-2 0,0 0-3 16,0 0-2-16,7 10-4 0,-4-3 3 0,3-1 7 15,4-1-8-15,-1 5 3 0,2-1-3 0,3 0 1 16,-1 1-4-16,2 2-3 0,-1 0-3 0,4-3 7 16,-2 2 1-16,-2 0-4 0,0 0 1 0,0-2-2 0,-1 1-3 15,-4-2 0-15,1 0 1 0,-4-2-5 0,-1 1 2 16,-1-2-3-16,1 3 4 0,-2-1 5 0,-1 0 3 16,1 0-1-16,-3 2-2 0,-4-1-3 0,2 1-3 15,-2 0 0-15,0-1-4 0,-4 4-1 0,0-4-5 16,0 1-3-16,-1-1 0 0,-3 4-4 0,2-5-13 15,0 0-27-15,1 0-21 0,-3 1-31 0,3-1-38 16,4 0-34-16,-5-1-36 0,6 0-30 0,-1-3-33 16,5 2-23-16,-4 0-665 0,4-1 312 0,0-4 210 15</inkml:trace>
  <inkml:trace contextRef="#ctx0" brushRef="#br0" timeOffset="893.21">14249 13326 15 0,'0'-5'233'0,"0"-4"-11"0,0 4-8 15,0-2-13-15,-2 2-10 0,2 0-11 0,0-1-2 16,-1 2-5-16,1 4-7 0,0-3-5 0,-2-1-3 0,2 4-9 16,-2-5-11-16,2 5-7 0,-5-2-11 0,1-1-11 15,4 3-13-15,0 0-8 0,-14 1-12 0,8 1-11 16,-2-2-2-16,-1 5-12 0,-1 0-3 0,-2-1-2 16,0 6-7-16,-1-2-5 0,3 0-1 0,-4 2-2 15,-2 0-5-15,6-3-6 0,1 3-2 0,4-4-1 16,-3 3-2-16,3 0-4 0,-1-1-2 0,0 1 3 15,4-4-6-15,-2 3 2 0,3-1-5 0,1-1 2 0,0 0 0 16,0 0-2-16,4 0 2 0,-1-1-4 16,-1 1 0-16,3 0 3 0,4 0-4 0,-1 2 3 15,-2-3-2-15,3 2-2 0,1-1 4 0,-2 0 1 0,0 1-3 16,0-1 2-16,-2-2-1 0,-1 3 0 0,-1-1 6 16,1 3 3-16,-1 1 4 0,-2-3 2 0,1 5 9 15,-2 0 6-15,-1 1 2 0,-4-2 4 0,0 2 5 16,-2 1 0-16,-2-2 5 0,-4 0-9 0,4-4 2 15,-5 4 1-15,2-7-4 0,-5 4-4 0,2-4-4 16,1-2-4-16,0 0-3 0,0-2-15 0,-2 2-6 16,1-1-18-16,0-2-16 0,2-2-20 0,3 2-36 15,-3-3-38-15,3 1-44 0,3-2-44 0,2-1-36 0,4-1-46 16,1-3-688-16,4-1 328 0,7-3 218 16</inkml:trace>
  <inkml:trace contextRef="#ctx0" brushRef="#br0" timeOffset="1528.73">14289 13433 241 0,'0'0'245'0,"0"0"-6"16,0 0-14-16,-24 0-15 0,24 0-14 0,-4 1-15 16,4-1-20-16,0 0-15 0,-5 5-14 0,5-1-14 15,0 0-19-15,0-4-3 0,0 9-11 0,0-3-6 16,1 5-2-16,2-1-3 0,-3 3-4 0,3 2-5 15,-1 2 0-15,-2 0 0 0,1 0-4 0,-2 1-3 16,2-1 3-16,2 0 0 0,-3 3-4 0,-3-3-3 0,3-1-1 16,-1 1-5-16,1-5-6 0,-2-2 0 15,2 0-10-15,0 0-1 0,-2-3-2 0,2-2 1 16,0 0-4-16,0-5 1 0,2 7 2 0,-2-7 1 0,0 0-4 16,0 0-4-16,2-17 1 0,-1 0-4 0,6-8-1 15,-2 0 0-15,1-1-5 0,2-2-3 0,1 4-1 16,-4 4-1-16,-1 3 4 0,2 0-4 0,-2 8 1 15,1-3-4-15,-1 4 1 0,3-3-3 0,-5 6-5 16,2-2 4-16,0 2-4 16,-1 1-2-16,0 0 5 0,2 2-5 15,-2-1-1 1,-3 3 2-16,10 1-1 0,-4 1 5 0,2 3-3 0,-2 2-1 0,2 2 0 0,2 2 1 0,-2 2 2 0,0 2-3 0,-1 0 2 0,0 2 3 16,-1 1-4-16,-1-1 4 0,-1-2-5 15,1 2 4-15,-1-5-1 0,-3-4 1 0,4 3 2 16,-3-3-6-16,0-1 2 0,-2-2 1 0,1 0 3 0,2-3 5 15,-3 1 0-15,0-3 6 0,3 3 1 0,-3-3-1 16,0 0 0-16,3-15 1 0,1 1-3 0,0-3-5 16,0-1 1-16,5-1 1 0,-4 1-2 0,0 0-7 15,0 2 4-15,-1 5 1 0,1-4-6 0,0 4 5 16,-1 1-3-16,0 2-7 0,-3 2 6 0,3 1-2 0,-1-1 1 16,-2 2-2-16,2 1 2 0,-3 3-6 15,6-4 7-15,-6 4-5 0,0 0-1 0,13 5 2 16,-10 0 2-16,3 3 2 0,-1 2-7 0,1 6 8 0,-2 0 2 15,0 3-3-15,-3 1 1 0,0 6 3 16,-1 0-3-16,-1-3 4 0,1 3-2 0,-3-7 1 16,3-1 0-16,-1-1-3 0,1 3-3 0,0-7-3 0,0-3-23 15,1 0-22-15,-1-3-27 0,2 0-29 0,-1-2-35 16,2-2-34-16,-3-3-46 0,10-3-38 0,0-4-702 16,0-1 321-16,7-7 212 0</inkml:trace>
  <inkml:trace contextRef="#ctx0" brushRef="#br0" timeOffset="2175.17">15024 13576 260 0,'0'0'291'0,"2"-4"-3"0,-2 4-14 0,0 0-5 16,2-4-20-16,-2 4-17 0,-2-5-19 0,2 5-16 16,-4-7-14-16,-2 5-18 0,3-3-22 0,-4-2-10 15,1 2-15-15,2 0-11 0,-5-2-14 0,2 0-3 0,-1 1-15 16,-1 2-6-16,-3-1-10 0,2 1-3 0,0 1-5 15,-3 1-9-15,3 2-6 0,-3 2-7 0,0 0 2 16,2 0-6-16,1 5-2 0,-2-2-7 0,2 4-3 16,-1-1-2-16,2 5-3 0,0 0-3 0,-1 3 7 15,3-2-7-15,1 2 2 0,-1 0-1 0,5 1-2 16,2-5-1-16,-2 0-2 0,2-3 0 0,2-1 0 16,0 0-1-16,1-1 0 0,1-2 0 0,1 0 0 15,2-1 0-15,0-4 0 0,0 0 5 0,4-3-3 16,0 1 2-16,1-5 4 0,3-2-2 0,-1-1-2 15,-4 2 2-15,2 1 0 0,-2-2-2 0,-1 0 2 0,-2 1-4 16,1 2 0-16,-4 2 2 0,1-1 0 0,-1 0-3 16,2 2-5-16,-3 0-2 0,-2 1 0 0,-1 2 0 15,0 0 4-15,0 0-1 0,9 7 2 0,-6-1 2 16,-2 3-3-16,-1 4 0 0,0-2 2 0,4 7-4 16,-4-2 6-16,0 4-7 0,0-3 3 0,1-1-3 15,2-1 4-15,-2-1-3 0,4-4-1 0,0 0-2 16,0 0 9-16,2-5-2 0,3-1 1 0,4-6-3 15,3 0 10-15,2-8-6 0,9-5 2 0,-1-7 1 16,2-2 4-16,4-11 1 0,-7 7 2 0,3-13-1 16,-1-2 4-16,-8-3-1 0,-1 0-1 0,-6-1 0 15,-1-5 2-15,-3 3-4 0,-4-2-5 0,-1-2 9 16,-2 7-7-16,1 0 1 0,-3 15 3 0,-5-1-4 0,3 3 3 16,-1 10 11-16,-1 3 9 0,0 3 7 0,0 4-7 15,1 1-8-15,0 2-1 0,-2 2 1 0,0 4-5 16,5 0-3-16,-15 13 2 0,2 3-6 0,-4 7 1 15,2 5-2-15,-2 4-2 0,6 2-3 0,-6 12 2 16,6-1-7-16,3 4 5 0,0-3 9 0,7 2-10 16,2-2-1-16,3 3 1 0,-1-14-9 0,6 9 8 15,-3-12-3-15,3 2-16 0,0-5-12 0,0 0-9 16,-2-3-26-16,5-1-27 0,-4-5 11 0,2-5-17 16,-4-4-42-16,-1 1-25 0,2-3-23 0,-1-4-23 15,-1-2-27-15,0-2-64 0,-5-1-630 0,8-6 310 16,-3-1 206-16</inkml:trace>
  <inkml:trace contextRef="#ctx0" brushRef="#br0" timeOffset="2530.8">15351 13737 156 0,'-1'3'185'0,"-2"1"-5"0,3-4-4 16,0 6-4-16,0-6-12 0,0 0-9 0,0 5-11 15,0-5-13-15,3 4-6 0,-2-1 8 0,-1-3-4 16,8 2-10-16,-8-2-5 0,9 0 5 0,-9 0 3 15,15-10-2-15,-6 3 2 0,4-7-11 0,9-5-4 16,-7-4-6-16,3-2-5 0,1-2-2 0,0-3-10 16,3-15-10-16,-8 11 0 0,1-10-4 0,2 0-1 15,-8-3-7-15,-4 12-2 0,5-13-6 0,-6 13 1 16,0-12-2-16,-4 16-1 0,-3-1-2 0,2 5 1 16,-2 8 7-16,1 2 6 0,-3 4 4 0,1-3 3 0,3 8-3 15,-6-1-5-15,4 6-8 0,-3 1-8 0,1 3-3 16,-4 3-8-16,-1 9 5 0,-1 0-12 0,-5 11 3 15,5-2-8-15,1 9 0 0,1 2-9 0,0 15 5 16,4-2-14-16,1 0 12 0,3 2-3 0,2-12-2 16,5 8-1-16,-2-8-11 0,2 0-17 0,0-2-23 15,-1 4-24-15,2-9-18 0,0 1-21 0,-2-4-24 16,1-1-11-16,-3-6-19 0,-1-4-21 0,2-6-23 16,0 0-22-16,-2-1-15 0,1-3-30 0,2-3-601 0,-5-2 290 15,0 0 194-15</inkml:trace>
  <inkml:trace contextRef="#ctx0" brushRef="#br0" timeOffset="3356.87">15603 13708 29 0,'1'5'142'0,"-1"-5"-4"0,0 0-3 0,4 3-11 16,-4-3 3-16,0 0 2 0,0 0 9 0,8 0 17 16,-8 0 0-16,14-3-4 0,-9 1-9 0,7-4-10 15,-1 2-8-15,3-5-3 0,-1 1-6 0,1-1-6 16,-3 1-3-16,0-1-8 0,-1 1-1 0,-1-1-4 15,0 2-9-15,-3-3-1 0,1 0-3 0,-1 2-5 0,-2-1-6 16,-2 0-5-16,0 1-2 0,-2 0-8 16,-2 2-7-16,0 2-1 0,-2-2-9 0,-2 4-4 15,-1-1-2-15,-1 3-5 0,-4 4-8 0,1 0-1 0,0 3-3 16,-3 3-7-16,1 1-12 0,2 2-5 0,0 3-1 16,4-1-1-16,2 2-5 0,0-5 1 15,2 1-1-15,2-2-2 0,2 6 4 0,2-5 2 0,4-2 3 16,0 1-2-16,-1-1 0 0,7-4 8 0,2 0 3 15,3-3 8-15,-1 0 8 0,2-6 7 0,0-1 19 16,0-1 11-16,0-5 6 0,-1 3 11 0,0-5 0 16,0-1 0-16,2-5 2 0,1 0 1 0,-3-3 10 15,2 4-8-15,-6 1 1 0,0 0 4 0,-3 1 2 0,1 1 4 16,-3 3 5-16,-1-1 0 0,-1 3 2 16,-3 1 0-16,0 3-2 0,0-1-2 0,0 2-8 15,0 1-4-15,-3-2-10 0,0 3-1 0,-1 2-18 0,4-5 1 16,-4 5-7-16,0-3-6 0,0 3-7 0,0 0 0 15,0 0-4-15,5-2-6 0,-5 2-4 0,0 0 0 16,0 0 0-16,8 10-2 0,0-3 2 0,-2 3-4 16,4 2-3-16,2 1 1 0,-3-4 0 0,2 4 0 15,-1 0 1-15,1 2 1 0,-3 1 0 0,-2-1-15 16,-1-3 12-16,-3 3-6 0,0-1-2 0,-2-4-1 16,-2 0-6-16,0 2-4 0,-2-2-13 0,0-1-2 15,-5 1-16-15,4-3-9 0,-4 3-5 0,3-6-7 16,0 1-2-16,-4 0 1 0,4-2-9 0,-3 1 3 15,0 1 2-15,4-4 6 0,0 1 5 0,0 0 7 0,-2 0 0 16,5 0 1-16,2-2 4 0,-8 1 1 16,8-1 6-16,-5 3-1 0,5-3 1 0,0 0 3 15,0 0 5-15,0 0-2 0,9 5 9 0,-3-3 4 0,2-2 3 16,5 0 5-16,0 0-4 0,1-2 7 0,2 1 4 16,-2-2 8-16,5-1-5 0,-2-1 18 0,2 0 1 15,-4-4 6-15,2-3 2 0,-3 0 12 0,-1-2-1 16,5-10-2-16,-3 1 11 0,-3-4-3 0,-3 1 9 15,-3-3 0-15,3-7-10 0,-1 0 1 0,-1-13-7 16,0 0-5-16,-5-1-8 0,1 1 7 0,-1 1-5 16,0-1-3-16,-2 14 0 0,1 2-3 0,-2 4 1 15,-1 1-3-15,1 10 2 0,0 2 1 0,-2 6 1 0,2 3-2 16,1-2-5-16,-1 4-5 0,-1 4-9 0,2 1 7 16,0 0 0-16,-10 17-3 0,3 1 3 0,-2 9-2 15,2 3 0-15,-2 6 1 0,-1 8 0 0,6-8-1 16,-1 13-8-16,1 0-9 0,4-1 6 0,4 2-39 15,0-16-22-15,1 1-32 0,-1-1-43 0,5-1-39 16,-3-5-35-16,1-10-25 0,-1-1-28 0,0-8 0 16,-1-1 4-16,-2-5-16 0,-2-4-684 0,-1 1 322 15,0-14 214-15</inkml:trace>
  <inkml:trace contextRef="#ctx0" brushRef="#br0" timeOffset="3476.06">16306 13579 550 0,'-7'-13'49'0,"1"1"31"16,0 3 30-16,-6 1 21 0,6 0 7 0,-2 2 8 15,2 3 9-15,1-2 1 0,1 1-3 0,0 1-17 0,4 3-15 16,-4-3-11-16,4 3-14 0,0-5-8 0,0 5-7 15,13 1-8-15,1-1-5 0,4 0-12 0,13 4-9 16,4-1-33-16,4 0-50 0,-1 1-65 0,-1-1-63 16,3 2-589-16,-6-3 251 0,-5 0 168 0</inkml:trace>
  <inkml:trace contextRef="#ctx0" brushRef="#br0" timeOffset="3956.85">17414 13428 43 0,'1'-7'257'0,"2"-1"-6"0,-1 1-4 16,-1 1-4-16,1 1-8 0,-2-1-9 0,1 1-13 0,-1 5-14 16,1-5-15-16,-1 5-20 0,0-4-11 0,0 4-20 15,0 0-12-15,0 0-11 0,0 0-7 16,0 0 4-16,-1 16 0 0,0-3 4 0,-2 4-12 0,1 2-2 16,-2 5-20-16,0 2 4 0,-2 0-10 0,-1-1-4 15,1 2-5-15,-1-2-6 0,0-1-36 0,2-3-21 16,1-6-30-16,0 0-35 0,0-4-39 0,3-3-34 15,-2-1-17-15,2-4-30 0,1-3-44 0,0 0-48 16,0 0-605-16,8-22 295 0,-2 7 196 0</inkml:trace>
  <inkml:trace contextRef="#ctx0" brushRef="#br0" timeOffset="4053.12">17451 13228 18 0,'-4'-6'112'0,"0"5"-20"0,-1 0-41 0,5 1-20 16,-9 5-45-16,5 0-84 0,0 4 34 0,1 3 20 0</inkml:trace>
  <inkml:trace contextRef="#ctx0" brushRef="#br0" timeOffset="4353.05">17468 13677 6 0,'1'6'168'16,"2"1"-16"-16,0-1-5 0,0-1 3 0,-1-1 1 15,2 0 0-15,1-2-3 0,-1 0 0 0,-4-2-6 16,15-5 5-16,-6 1-5 0,0-4-7 0,4-1-7 0,-3-3-8 15,4-2-9-15,-1 1-6 0,-4-1-3 0,1-2-1 16,-3 7 1-16,3-5-3 0,-5 3 2 16,1 3-5-16,-2-2-4 0,-1 3-2 0,1 2-2 0,-2 0-10 15,-1 0-4-15,2 0-5 0,-4 3-1 16,1 2-13-16,2-4-2 0,-2 4-5 0,2-4-9 16,-2 4 0-16,0 0-7 0,0 0 0 0,0 0-6 0,0 0-2 15,0 0 0-15,0 0-7 0,0 0-3 0,0 0 1 16,0 0-7-16,-12 8-16 0,12-8-15 0,-4 2-19 15,2 1-23-15,0 0-16 0,-4-1-26 0,6-2-23 16,-6 4-25-16,2-4-25 0,4 0-19 0,-8 3-23 16,8-3-41-16,-11 0-525 0,11 0 262 0,-12-3 176 15</inkml:trace>
  <inkml:trace contextRef="#ctx0" brushRef="#br0" timeOffset="5305.61">17398 13421 50 0,'-1'-9'166'0,"1"-2"-5"16,0-1-9-16,1 2-3 0,2-1-9 0,0 0-5 15,-1-2 3-15,3 1-4 0,-2 2 4 0,-1-1-5 16,1-2-7-16,1 5 6 0,-3 1 0 0,2 4 0 15,-1-4 1-15,-1 2-1 0,1 3-5 0,-1-3-6 0,0 3-5 16,-1 2-6-16,3-5-15 0,-3 5-5 0,0 0-7 16,0 0-6-16,-1-4-12 0,1 4-6 0,0 0-5 15,0 0-1-15,-6 14-2 0,4-2-6 0,-3 4 1 16,-2 1-7-16,-1 5-7 0,2 4-8 0,0 0 3 16,1 1-3-16,-2-2-2 0,1 2-2 0,4 0-9 15,-1-8 5-15,3 0-1 0,0 0-4 0,0-2 1 16,1 0-6-16,2 0 2 0,3-5-1 0,-2-3 3 15,1 0-3-15,1 0-1 0,0-2-3 0,1-2 6 16,1-3 2-16,-2 1-2 0,5-1-4 0,0-4 9 16,-1-2 9-16,1-4 1 0,2-2 5 0,2-4-1 15,2-6-5-15,0 0 5 0,-3-2-3 0,-4 4-1 0,2 3 0 16,-2-2-4-16,-1 2 5 0,-1 1 5 0,-2 2 1 16,-2 0-2-16,0 4 0 0,0-2 1 0,-1 4-2 15,-1-1-7-15,-1 2 3 0,2 2-2 0,-2 2-4 16,-1 1-7-16,2-7-1 0,-2 7-6 0,0 0 8 15,0 0-6-15,0 0 3 0,-3 17-4 0,3-6-1 16,-3 3 1-16,6 4-6 0,-3 0-7 0,1 2 8 16,1-1-3-16,1 0 3 0,1-1 0 0,0 3-7 15,-1-4 11-15,6-2-7 0,0 0 6 0,-1-2 0 16,1 0-4-16,2-1 7 0,0-4-2 0,-2-1-2 16,0-3 1-16,1 1 0 0,1-2-2 0,2-1 0 0,-3-2 8 15,-1-3-1-15,1-4 6 0,2 1 11 0,2-5-9 16,-4-3 16-16,-1-1-1 0,-1-5-2 0,2-3-12 15,-4 5 7-15,1-3 0 0,-3 4 1 0,0-1-3 16,-1 2-3-16,1 4 5 0,-3-2-1 0,1 6 2 16,-1-2 3-16,-2-1 2 0,2 6 6 0,-1 0-1 15,0-1 2-15,0 2-5 0,0 4-7 0,0-5-1 16,0 1-4-16,0 4-3 0,0 0-2 0,0 0-3 16,0 0 2-16,0 0-9 0,0 0-8 0,-8 16 8 0,6-6 4 15,-1 0-4-15,1 2-3 0,-2 3 2 16,1 1 1-16,-1 0-6 0,2 0 5 0,0 1-1 15,0-2 0-15,1 1-2 0,-6-3 0 0,5-4 1 0,1 3 0 16,-1-4 0-16,1-1-8 0,2-1 7 0,-2-1 4 16,1-1-2-16,-1 0-3 0,1-4 8 0,0 5 0 15,0-5-1-15,0 0 2 0,0 0-2 0,5-19-2 16,0 2 2-16,2-3-6 0,3-6 5 0,-1-3-2 16,3 3-4-16,1-1 0 0,-3 0-3 0,4 2 2 15,-5 6 4-15,5-3-5 0,-3 8 13 0,-2 0-16 16,-1 4 3-16,0 1 1 0,-2 1-1 0,2 1-1 0,-2 4-5 15,2 0 2-15,-3 3 2 0,3 0-3 16,1 1 3-16,-3 4-2 0,2 4 4 0,-3 1-1 16,5 4-2-16,-2 3 21 0,1 11-4 0,-5-6-4 0,0 6 1 15,-2 0 3-15,-2-2-1 0,2-1-4 0,-2-4 1 16,-3-3-2-16,0 2 0 0,2-4 2 0,-1 0-3 16,2-2-14-16,-2-2-36 0,1-4-36 0,0-1-35 15,1-1-27-15,0-1-37 0,0 0-39 0,0-5-58 16,0 0-77-16,0 0-937 0,6-14 431 0,1 2 286 15</inkml:trace>
  <inkml:trace contextRef="#ctx0" brushRef="#br0" timeOffset="5853.77">18280 13434 113 0,'3'-1'139'16,"-1"-4"-8"-16,1 3 0 0,-1-3 5 0,1 2 10 16,-3 3 1-16,1-5 5 0,2 4-1 0,-3 1 4 15,1-6 3-15,-1 6 2 0,3-2-4 0,-3 2 1 16,0-4-2-16,0 4-5 0,0 0-4 0,0-6-4 16,0 6-10-16,-2-5 2 0,2 5-11 0,-1-2-1 15,1 2-12-15,-3-5-6 0,3 5-8 0,-1-4-7 16,1 4-6-16,-1-6-13 0,1 6-5 0,0 0-6 0,-1-2-8 15,1 2-10-15,0 0-4 0,0 0-5 0,0 0-7 16,-2-5-2-16,2 5-2 0,0 0 0 16,0 0-4-16,0 0 6 0,0 0-8 0,0 0-3 0,0 0-2 15,0 0 0-15,0 0 0 0,0 0 0 0,0 0-6 16,0 0 2-16,0 0-2 0,5-3-1 0,-5 3 6 16,0 0-5-16,0 0 5 0,0 0-1 0,3-4-3 15,-3 4 0-15,0 0-1 0,3-4 3 0,-3 4 2 16,0-4-2-16,0 4 12 0,0 0 7 0,0-4 8 0,0 4-4 15,0 0-2-15,-3-5 4 0,3 5 3 16,0 0-8-16,-5-1-2 0,5 1-8 0,0 0-3 16,-15 4 0-16,8 1-8 0,-3 1 3 0,0 2 2 0,-2 6-8 15,-2-2-6-15,4 4 9 0,1 0-6 0,-4 2 5 16,4 2-2-16,4-2-6 0,-3 1 2 0,2 5 2 16,4-5-4-16,0-2 3 0,2 3-11 0,4-3 11 15,-2-1-11-15,5-1 11 0,-2 1 2 0,3-6 0 16,-2 0-1-16,8 2 4 0,-2-6 2 0,3-1-10 15,3-1 5-15,0-1-25 0,0-4-27 0,2-1-45 16,1-3-49-16,-1-2-56 0,3-6-65 0,1 0-50 16,-2 4-850-16,-4-2 389 0,5-2 258 0</inkml:trace>
  <inkml:trace contextRef="#ctx0" brushRef="#br0" timeOffset="6519.87">18427 13657 20 0,'0'0'240'0,"9"-11"-2"0,0 6-10 0,0-1-6 16,1 0-10-16,2-1-4 0,-3-1-14 0,2 1-6 15,1 0-15-15,0-6-13 0,-3 6-11 0,1-5-2 16,3 0-8-16,-4 5-14 0,0-3-7 0,-2 0-5 15,-1-1-10-15,0 1-11 0,-1 1-6 0,-1-1-11 0,-2 0-6 16,0 0-7-16,-4 3-6 0,2-4-7 0,-2 7-3 16,-2-1-8-16,2 0-4 0,-4 2-3 0,-1 2-3 15,7 1-8-15,-18 2-3 0,9 6-6 0,-1-1-2 16,-1 5 7-16,-1 2-6 0,3 1-5 0,-1 2 4 16,4 0-4-16,-1 2-2 0,3-1 3 0,2 3-2 15,2-4-2-15,1 0-1 0,3 1-1 0,1-2-2 16,3-1-2-16,4-2 5 0,1-1-1 0,4-2 4 15,1-2-1-15,3-3 4 0,10-3 0 0,-3-5 3 16,4-4-6-16,-1 1 3 0,0-7-1 0,-1 1 10 16,2-5-3-16,-4-1-3 0,-1-5 0 0,-3 3-2 0,0-4 2 15,-4 2 0 1,-2-2 1-16,-7 2-1 0,-2 3-4 0,-1 2 1 0,-6-2 3 0,1 3-4 0,-3 3 2 16,-1 4-5-16,-1-3 2 0,-2 3-2 0,-2 2 0 15,2 1 1-15,-3 3-5 0,0 0 2 0,-1 3-5 16,-3 3 3-16,2 0 1 0,-1 3-7 0,0-1 7 15,2 3-5-15,0-1-4 0,3 1 0 0,4-4 2 16,-3 2 2-16,4 2 2 0,0-3-5 0,5 3 4 16,0-4-6-16,3 1 5 0,1 2 4 0,5-5 0 15,0-1 3-15,4 4-1 0,0-5-1 0,-4 2-4 16,3-2 7-16,-5 3-4 0,-3-3 2 0,0 1-1 16,0 0-1-16,-4 1 2 0,-1-1 4 0,1 3 8 0,-1-1 11 15,-4 4 9-15,1 0 2 0,2 3 12 0,-3 0 7 16,-3 2 6-16,2 2-8 0,-3 0-3 0,0 0-6 15,0-2-9-15,1 4 2 0,0-2-2 0,-1 1-10 16,-1-3 1-16,3-2-8 0,2 1-11 0,2 2 0 16,3-4-24-16,-1 3-30 0,2-3-33 0,4 2-24 15,6-4-32-15,-2 0-40 0,5-4-42 0,2-2-52 16,1-1-53-16,-1-4-709 0,1 3 345 0,-2-6 228 16</inkml:trace>
  <inkml:trace contextRef="#ctx0" brushRef="#br0" timeOffset="6870.98">19221 13641 157 0,'0'0'240'0,"0"0"-12"0,-5-2-9 0,5 2-9 16,0 0-11-16,-2-3-11 0,2 3-11 0,0-5-11 0,0 5-18 16,3-7-6-16,1 0-5 0,0 2-5 0,4-6-6 15,-3 3-1-15,7-6-10 0,-3-3 3 0,2 0-9 16,5-6 4-16,-5-3-5 0,2-3-2 0,1-1-3 15,-5-3-7-15,0-1-11 0,6-13-12 0,-2-1-5 16,0-2-6-16,-3 1-6 0,-1 1-4 0,5-4-9 16,-6 4 1-16,0-2-4 0,-3 14-4 0,-3 2-4 15,1 4 8-15,-1 2 1 0,-1 10 9 0,-1 0 7 16,-1 8 7-16,1-1-8 0,-2 5-14 0,4 1-18 0,-5 3 7 16,3 2-7-16,-11 12 1 0,0 6 6 0,-2 6-13 15,4 4-2-15,-3 4 1 0,0 16-4 0,3 3 3 16,1 4-3-16,2 2-1 0,5 2-1 0,-1-1-2 15,0 0-1-15,8 2-28 0,-4-6-33 0,0-4-35 16,-1-3-23-16,2-13-30 0,-3-5-21 0,0-3-25 16,0-9-27-16,0-5-20 0,0-4 0 0,0-1-12 15,-3-5-30-15,3-2-627 0,0 0 301 0,-7-14 202 16</inkml:trace>
  <inkml:trace contextRef="#ctx0" brushRef="#br0" timeOffset="6994.7">19333 13556 520 0,'-4'-17'46'0,"2"3"24"0,-2-3 42 0,0 5 29 15,0 2 20-15,-1 0 19 0,4 1 19 0,-2 1 8 0,1 4-9 16,-1-1-3-16,3-1-20 0,3-1-14 0,-2 3-15 15,4-3-12-15,8-1-12 0,2 2-12 16,6-1-6-16,5 3-13 0,5-1-7 0,4 4-11 0,3 2-28 16,-1 2-39-16,0-1-49 0,-3 3-52 0,-2 1-59 15,-3 0-66-15,-13 2-704 0,2-4 308 0,-9 5 206 16</inkml:trace>
  <inkml:trace contextRef="#ctx0" brushRef="#br0" timeOffset="7541.09">19667 13530 225 0,'0'0'241'0,"0"0"-11"16,-4 3-11-16,4-3-3 0,0 0 0 0,11-8 0 16,-2 3-6-16,1 0-6 0,3-2-8 0,0 2-7 0,1-2-13 15,-2 1-11-15,-1-2-19 0,1 3-10 16,-2-1-15-16,-1 0-10 0,-2 2 2 0,-1 0 14 0,-3-2-11 16,2 2-9-16,-3-3-8 0,-4 0-9 0,-3-1-7 15,0-3-20-15,-2 1-1 0,-3 2-10 0,-1 1-2 16,-3-2-10-16,-4 4-2 0,1 0-1 0,1 2-9 15,-6 4 5-15,4 1-13 0,-1 0-4 0,2 3-4 16,1 2 0-16,0-2-2 0,0 7-9 0,1-1 2 16,-2 2 6-16,9-5-5 0,-3 6 2 0,3-4-3 15,3 2 0-15,1 0-3 0,3-2-3 0,1 4 7 16,1-4-2-16,3 0-3 0,1-1 1 0,3-1 5 16,2 0-3-16,2-4 4 0,2 0 16 0,-2 0 9 0,6-7 4 15,0 0 3-15,3-2-4 0,-3 1 1 16,3-4-3-16,-3-1-1 0,-2 0-3 0,1 0-5 0,-4 0 3 15,1 2-2-15,-5 0-2 0,-1-1-7 0,-3 3 5 16,1 2 0-16,-2-1-9 0,1 2 2 0,-2-1-2 16,-1 1-3-16,-2 2-9 0,0 0-6 0,0 0 11 15,0 0 2-15,6 9-6 0,-6-4 1 0,-2 5 2 16,1 0-6-16,0 2 4 0,1 1 0 0,1 0 1 0,2 2-2 16,2 0-4-16,0-3-1 0,0-1 4 15,1 2-5-15,2-4 7 0,2 0-6 0,-1-1 11 16,5-5 3-16,0 0 8 0,4-3 2 0,2-3 17 15,1-2 6-15,-6-2 3 0,6-1 0 0,-6-1 10 16,2-4 0-16,-6-1-1 0,2 0-3 0,-3-3-10 16,-1 0 2-16,-1 0-6 0,-2-2-3 0,-1 3-5 0,-1 0 1 15,-3 4-10-15,1 0-9 0,0 1-19 0,-2 5-32 16,0 0-27-16,2-3-39 0,-2 5-36 0,1-1-39 16,-1 2-38-16,1-2-49 0,-1 5-35 0,0 0-24 15,0-4-37-15,0 4-833 0,0 0 399 0,0 0 266 16</inkml:trace>
  <inkml:trace contextRef="#ctx0" brushRef="#br0" timeOffset="8220.6">20074 13416 60 0,'0'6'111'0,"-2"0"4"0,0 3-5 15,1 1-14-15,0-1 3 0,-2 2-8 0,3-1-8 16,0 3-9-16,0-2-9 0,-1 5-9 0,1 0-2 16,0 0 0-16,0-3-5 0,3 4 4 0,-2-7 13 0,-1 1 2 15,1 1-1-15,0-2 6 0,1-3 22 0,0-1 18 16,0-1 18-16,1 1 20 0,2-4 10 0,0-1 13 15,1 0 5-15,-6-1 0 0,15-6 3 0,-5 0-1 16,4-5-7-16,4 0-2 0,0-8-3 0,1-1-4 16,0-3-8-16,-2 3-8 0,-2-2-6 0,-4 6-16 15,0-1-3-15,-2 5-4 0,-4 1 0 0,2 2-12 16,-4-1-9-16,1 3-3 0,-2 4-8 0,1-3-10 16,-2 3-10-16,1 1-6 0,-2 2-6 0,0 0-8 0,0 0-6 15,0 0-4-15,0 0-4 0,-10 9-7 0,7-4-3 16,-1-1-2-16,2 7-1 0,-2-1-7 15,0 0-3-15,1 1 0 0,1-1-8 0,-2 2 2 0,3-3 2 16,-2 0 4-16,2-2-12 0,0-2 7 0,1 1 0 16,-2-3 4-16,2 2 0 0,-1-2 0 0,1-3-3 15,0 0 4-15,0 0-1 0,0 0 0 0,8-11-4 16,-2 2 1-16,1-1-5 0,0-5 3 0,2 3-5 16,0-3 4-16,-1 1-3 0,2 2 0 0,0 0 1 15,-1 4-5-15,-2-3 3 0,0 7 0 0,-2-3 0 16,0 3-6-16,-1-1-10 0,1 3-7 0,-1-1-19 0,-4 3 10 15,0 0 1-15,0 0 4 0,9 8 0 0,-9-3 1 16,8 5 3-16,-7 2-8 0,-1 1 14 16,1 4 0-16,-2 0 3 0,1 1-2 0,1-1 1 0,-1 0-2 15,3 0 8-15,1-1-4 0,0 3 0 0,2-1 4 16,4-2-13-16,0-1 2 0,3-2 4 0,4-3-2 16,2-2 10-16,0-4 4 0,2-3 7 0,7-5-2 15,1-1 20-15,-1-7 5 0,-1-3 6 0,-3-2 8 16,1-5-5-16,-4-3-2 0,0-3-3 0,-5-1 4 15,0-4-12-15,-1-14 3 0,3-1 1 0,-8 3-5 16,-2 11 2-16,-1 4-4 0,0-4 0 0,-2 5-1 16,-4 2-4-16,3 1-5 0,-4 7 1 0,0 2 1 15,-1 6-1-15,-2 0-5 0,3 4 1 0,-2 0-5 16,-1 5-2-16,-1 2 3 0,4 0-4 0,-14 9-8 0,4 4 7 16,1 0-3-16,-5 11-6 0,5 0-8 0,-1 1-14 15,2 2-7-15,3 3-6 0,-1 3-17 0,4 0-4 16,2-3-14-16,2 1-4 0,-2 0-11 0,2-2-23 15,1-2-23-15,-1-7-14 0,2-1-28 0,-4-2-31 16,2-5-29-16,0 0-44 0,-2-7-33 0,0 2-819 16,1-5 381-16,-1-2 252 0</inkml:trace>
  <inkml:trace contextRef="#ctx0" brushRef="#br0" timeOffset="8364.79">20689 13394 84 0,'-5'-10'234'0,"2"3"4"0,-1 1-2 0,3 1-1 0,-1 0-6 16,0 1-13-16,1-2-15 0,0 3-21 0,1-2-14 15,2 2-19-15,1-1-14 0,-1 1-14 0,-2 3-14 16,9-4-10-16,0 4-24 0,1 0-32 0,0 4-35 16,-3-1-44-16,3 2-48 0,-3 2-53 0,0 2-50 15,2 1-567-15,-4 6 252 0,1-4 170 0</inkml:trace>
  <inkml:trace contextRef="#ctx0" brushRef="#br0" timeOffset="9067.85">20527 13309 35 0,'0'0'190'16,"0"0"4"-16,0 0-4 0,0 0-3 0,0 0-1 16,0 0-5-16,0 0-1 0,0 0-8 0,0 0 7 15,0 0-5-15,0 0-9 0,0 0-5 0,0 0-12 16,0 0-7-16,0 0-14 0,0 0-6 0,0 0-14 0,0 0-5 15,2 3-12-15,-2-3 6 0,0 9 11 0,0-4 4 16,0 3 6-16,0 4 0 0,0 2 7 0,-4 3-2 16,3 0 2-16,-3-1 4 0,2 1-8 0,-2-1-5 15,-1 0-16-15,0 1-12 0,0-2-6 0,2 2-6 16,-1-2-8-16,0-4-5 0,0 1-4 0,2 0-9 16,-1-2-13-16,-2 1-36 0,3-6-33 0,2 3-51 15,-2-3-32-15,1-2-25 0,1-3-46 0,0 0-69 16,0 0-61-16,0 0-38 0,9-20-790 0,-5 6 381 15,4-5 254-15</inkml:trace>
  <inkml:trace contextRef="#ctx0" brushRef="#br0" timeOffset="9172.15">20616 13116 43 0,'-1'-17'216'0,"-2"5"-2"16,3 0 0-16,-1 0-14 0,1 3-22 16,0 3-20-16,0 1-14 0,-3 0-25 0,3-1-51 0,0 6-49 15,0 0-49-15,0 0-67 0,0 0-385 0,8 12 160 16,0-3 108-16</inkml:trace>
  <inkml:trace contextRef="#ctx0" brushRef="#br0" timeOffset="9718.74">20652 13668 171 0,'0'0'231'0,"0"0"3"0,4 4 1 16,-4-4-3-16,0 0-2 0,10-2-5 0,-10 2-12 15,14-8 0-15,-3 3-14 0,5-6-14 0,7-6-11 16,0 0-1-16,-1-3-7 0,-1-4-9 0,2 1-10 0,-1-5-8 16,-3 1-11-16,1-4-10 0,5-14-13 0,-2 3-10 15,-1-4-11-15,-1 0-17 0,-3-5 7 16,0 1-15-16,1 1 6 0,-1-2-9 0,-4 3-12 15,-5 14-12-15,0 0 8 0,-1 4-4 0,-5 2-5 0,0 11 0 16,-3 1 3-16,0 5-5 0,-1 0-3 0,-2 6-12 16,-2 3 2-16,-2 2-4 0,-4 4-7 0,-4 6 4 15,1 3 9-15,-8 10-14 0,-1 1-1 0,5 8 3 16,-5 9-4-16,4 3 0 0,4 4-4 0,3 0 7 16,2 4-5-16,1 0 4 0,4-2 1 0,0 2-4 15,1-4 3-15,2-11-5 0,0 9-1 0,1-12-36 16,1-2-25-16,0-1-24 0,-4-2-24 0,4-5-26 15,-1-7-32-15,1-5-28 0,0-3-26 0,-1 1-4 16,1-8-21-16,0 1-36 0,0-3-649 0,0 0 311 16,0 0 206-16</inkml:trace>
  <inkml:trace contextRef="#ctx0" brushRef="#br0" timeOffset="9838.37">20847 13616 979 0,'-5'-14'9'0,"0"4"41"0,-1-6 12 0,-1 3 41 16,1 1 20-16,-1 2 14 0,1 1 11 0,1 0 3 16,1 3 0-16,-1 0-7 0,2 0-14 0,6 0-15 15,-3 0-13-15,5 2-11 0,3-3-7 0,3 1-9 16,9 2-7-16,8-1-11 0,5 5-4 0,6 4-19 15,11 2-56-15,0 3-61 0,-11 1-59 0,-2-3-51 16,-3 0-617-16,-5 0 270 0,-9-2 180 0</inkml:trace>
  <inkml:trace contextRef="#ctx0" brushRef="#br0" timeOffset="10399.85">21081 13580 220 0,'3'-4'275'0,"-1"-4"-3"0,3 3 0 15,-1-2 5-15,0 2-4 0,3-1-4 0,-4 0-15 16,5 0-16-16,-4 1-24 0,1 2-11 0,-1-2-21 16,-2 2-17-16,1 1-22 0,-3 2-16 0,4-5-10 15,-4 5-10-15,0 0-16 0,0 0-8 0,6 10-2 16,-6-3-5-16,0 0-15 0,0 3-3 0,-1 0-5 16,-2 2 0-16,3 1-26 0,-2 2 15 0,0-2-3 15,2-3-6-15,0 0-5 0,0 2-1 0,3-2 1 16,1-2-13-16,-1-2 4 0,1 3-3 0,3-6 2 15,-1-1 6-15,8 0-8 0,-4-3 2 0,8-2-5 0,0-4 4 16,0 0-6-16,0-1 4 0,1-4-2 0,-1 0 1 16,-3 0 0-16,2-1-5 0,-3 1 1 0,-1-3-8 15,-3 0 6-15,0 0-3 0,-3 5 16 0,0 0-27 16,-2 0 11-16,1 1-2 0,-3 2-4 0,1 2 9 16,0 0-15-16,-4 0 4 0,5 0 9 0,-5 3-2 15,0-3-4-15,0 5-1 0,1-3 1 0,-1 3-8 16,0 0 3-16,0 0 2 0,-1 12 7 0,-4 1 2 15,0 4 12-15,1 7 19 0,-5 7 8 0,-1 2 13 0,-3 17 4 16,-1 10 0-16,-8 20-9 0,6-21-3 16,-6 20-4-16,-5 0-7 0,0 1-5 0,-5-2 1 15,8-23-5-15,-12 23-2 0,11-27-6 0,-1 4 8 0,1-6-15 16,-2-1-1-16,4-4-6 0,1-15 0 0,3-2-1 16,0-4-7-16,-2-5 1 0,6-7 8 0,1-3-5 15,0-4-2-15,1-4-4 0,-1-4 2 0,-1-7-5 16,2-10 4-16,-1-5-3 0,6-8 3 0,2 0-1 15,-1-14 1-15,6 1-5 0,5-3 6 0,1-3-5 16,8 1 2-16,5-3 1 0,0 3 0 0,7-2-7 16,1 6-2-16,3 1 8 0,1 6-1 0,5 3-5 15,-8 13-27-15,13-8-26 0,-8 12-45 0,3 3-39 0,1 1-28 16,-2 7-16-16,3 1-43 0,-3 1-88 16,-4 3-1029-16,-9-2 450 0,-3 2 300 0</inkml:trace>
  <inkml:trace contextRef="#ctx0" brushRef="#br0" timeOffset="10859.22">22457 13343 208 0,'0'-9'306'0,"2"4"-7"0,0 0-6 0,-2 0-19 16,1 0-11-16,-1 0-20 0,0 5-20 0,2-4-29 16,-2 4-19-16,0-5-18 0,0 5-11 0,0 0-9 15,0 0-3-15,2 21-8 0,-2-6-8 0,0 2-13 0,-2 8-4 16,-2 2-12-16,-1 2-7 0,-3 1-11 15,2-1-3-15,-3 0-9 0,2-1-19 0,-3-5-33 16,3 1-33-16,1-7-36 0,3-2-40 0,-1-4-42 0,1-2-27 16,2-5-41-16,1-4-62 0,0 0-703 15,6-13 327-15,3-1 216 0</inkml:trace>
  <inkml:trace contextRef="#ctx0" brushRef="#br0" timeOffset="11397.85">22496 13558 155 0,'2'8'223'15,"2"-2"-5"-15,0 2 5 0,-3-4 2 16,5 1-7-16,2 0-5 0,-3-2-8 0,3 0-2 15,3-3-9-15,1 0-12 0,0-3-9 0,2 0-16 0,-3-2-12 16,6-1-10-16,-6-1-9 0,4-3-24 0,0-2-5 16,0 2-3-16,-4-2-10 0,-2 2-4 0,0 0-10 15,-2 3-3-15,-1 2-1 0,-3-1-13 0,1 3-1 16,-1-2-3-16,2 2-15 0,-3-1-3 0,-2 4-2 16,0 0-1-16,0 0-9 0,0 0-3 0,0 0-1 15,2 12 0-15,-2-4-3 0,0 1-1 0,-2 3-3 16,0 0 5-16,2 1-2 0,-1 0-5 0,-3-3 4 15,3 2-4-15,1-4 1 0,0 1 1 0,0-6 0 0,0 3-7 16,0-3 7-16,0-3 14 0,0 3 1 16,0-3-2-16,0 0-1 0,10-18-5 0,-5 1-1 0,7-6 2 15,2-6-6-15,-1 0 3 16,2 0-5 0,-1 5 4-16,3-3 1 0,-2 5-11 0,0 0 17 0,-2 8 4 0,0 0-1 0,-5 4-5 0,1 0-10 0,-2 2 11 15,3 3-4-15,-3 3-10 0,1-1-1 0,-1 3-1 16,-1 1 4-16,2 4 5 0,-3 0-4 0,3 7 2 15,-3 5 6-15,0 0 6 0,0 7 5 0,-5 3 0 16,-1 1 0-16,2-1 1 0,-2 2-1 0,-5 0-6 16,-1-2 5-16,0-2-2 0,0-7-7 0,7-3-13 0,-2 2-8 15,0-5-30-15,4 0-40 0,-2-3-32 16,2-1-35-16,3-3-43 0,0-1-58 0,8-1-67 16,-3-3-894-16,7-3 402 0,4-1 268 0</inkml:trace>
  <inkml:trace contextRef="#ctx0" brushRef="#br0" timeOffset="12063.91">23855 13518 75 0,'9'-8'337'0,"-2"-1"2"0,0 1-3 0,0 1-5 16,-5 2 5-16,2 0-18 0,0 2-28 16,-1 1-14-16,-1-2-34 0,1 2-15 0,-3 2-25 0,0 0-14 15,3 11-2-15,-3 1-3 0,0 7-4 0,-6 8-12 16,1 5-3-16,0 3-10 0,-4 13-11 0,-1 0-7 16,-2 5-6-16,3 4-13 0,-3-2-10 0,1 1-11 15,0 3-8-15,-3-2-10 0,-1-1-7 0,3-2-6 16,-1-3-6-16,0-5-8 0,0 0-5 0,3-13-14 15,0-6-10-15,1-3-22 0,4-9-10 0,0-3 1 16,2-5-1-16,-2-1-8 0,3-3-12 0,2-3-24 16,-3-14-11-16,6-4-10 0,2-14-5 0,5-14 8 0,-1-8 6 15,9-28 1-15,-5 24-3 0,12-28 2 16,3 5 5-16,-4 1 3 0,-5 25 7 0,7-24 11 0,-5 25-2 16,-2 2 10-16,3-3 4 0,-2 8 16 0,-2 2 14 15,-4 13 8-15,0 0 5 0,-1-1 2 0,-3 8-7 16,4 0 1-16,-8 10 5 0,2 1-8 0,-4 6 1 15,0-1-6-15,-3 6-4 0,3-2 1 0,1 2 0 16,-4 2-2-16,-1 1-1 0,9 6 0 0,-2 1 4 16,-1 9-1-16,0 3 5 0,1 5 0 0,-5 3 0 15,1-1-2-15,-4 0-1 0,-1 2 2 0,-3-4 0 16,1-7 1-16,-3 0 0 0,-2-2 0 0,-3-1 5 0,1-1-4 16,-5-4-10-16,-1 0-22 0,2-1-26 0,0-5-34 15,4-2-39-15,-3-1-35 0,2-1-32 16,3-1-40-16,2-2-49 0,3-1-56 0,0 0-803 0,3 0 380 15,2-2 254-15</inkml:trace>
  <inkml:trace contextRef="#ctx0" brushRef="#br0" timeOffset="12939">24400 13479 291 0,'7'-3'317'15,"-3"-2"-6"-15,1-1-15 0,-1 2-19 0,0-1-13 16,-2-1-17-16,2 1-9 0,-4 0-16 0,0-2-18 0,0 1-19 15,-2-3-17-15,-1 4-22 0,1-3-13 16,-3 3-15-16,0 0-9 0,1-1-18 0,-4 1 3 16,0 0-20-16,-1 3-5 0,-1 0-11 0,0 2-3 0,0 2-2 15,-2 0-16-15,3 3 2 0,-2 0-3 0,2 5-8 16,-3 3-2-16,-2 0 0 0,5 1-6 0,-2-1-6 16,3 2 5-16,0 2-5 0,3 0-5 0,5-1 2 15,0 0-1-15,0-2-2 0,0-3-1 0,8 2-7 16,-3-4 3-16,4 0 3 0,1-1-3 0,2-5 5 15,3-1-9-15,-1-2 11 0,8-2-6 0,-7-4 7 16,4-4-8-16,-2 2 9 0,0-6-3 0,2-7-2 0,-6 7-4 16,-1-5 2-16,-7 2-6 0,3-7-4 0,-7 7 2 15,-1-11 0-15,-3 10 0 0,-3 1-2 0,1 2-3 16,-5 1 0-16,-1 2-2 0,-1 4-1 0,-1-2-7 16,0 4 10-16,0 1 0 0,0 0 3 0,0 5-13 15,3 0 10-15,-2 4-1 0,2 1-4 0,4 2 4 16,-1-1-7-16,3 3 8 0,3 3-2 0,2-1 5 15,3 1-1-15,5 2 0 0,4 0 4 0,2-2-4 16,7 3 3-16,5-3 0 0,2-7 14 0,1 2-2 16,4-5 16-16,-2 1 3 0,3-4 5 0,-6-3 2 15,0-1-3-15,-2 0 14 0,1-3 11 0,-10-1 1 16,0-3 10-16,-4-1 1 0,3 0-2 0,-7-1-11 0,3-1 6 16,-3 0 1-16,-1 0-2 0,-4 1-2 0,1 4 5 15,-2-1 3-15,-3 5-4 0,1-2 2 16,0 4-5-16,-2-1-6 0,0-2-12 0,0 5 2 0,0 2-7 15,2-5-6-15,-2 5-1 0,0-6-4 0,0 6-7 16,0 0-2-16,0 0-5 0,0 0 0 0,0 0 1 16,0 0-2-16,10 13 1 0,-7-1-4 0,3-2-1 15,0 6 0-15,1 0-2 0,-1 0 5 0,0 0-5 16,1 2-1-16,-2-1 3 0,1 3-2 0,-6-3-1 16,2-1 2-16,-1-1 0 0,-2-5 2 0,-1 2 0 15,0-2-2-15,-2-5-3 0,1 1 2 0,-1-1-6 0,-2 0-16 16,-3-2-13-16,-1 1-4 0,-1-3-16 0,0 1 5 15,0-1 1-15,-1-2-10 0,1-1-2 16,0 0-17-16,0 1 2 0,3-2 4 0,2 2-10 0,-2 0-5 16,8 1-6-16,-9-2-7 0,9 2-12 0,-5 0 4 15,5 0 7-15,0 0 9 0,0 0 11 0,8 10 8 16,-4-7 6-16,3 1 7 0,2 0 8 0,2 1 5 16,0 0 5-16,1-2 30 0,5 2 15 0,0-1 26 15,1-1 18-15,0-3 15 0,2 0 21 0,-1-4 14 16,2-2 5-16,-1-1-5 0,7-8-3 0,-1 0-3 15,-1-4-5-15,-3-2-9 0,-2-3-1 0,1-1-5 0,-6 2-11 16,2-1-14-16,-6 1 1 0,-2 4-4 0,0 2-7 16,-4 3 1-16,0 4-7 0,-1 2-4 0,-1 0-3 15,-2 2-3-15,-1 1-3 0,1-1-3 0,-1 2-2 16,0 0-6-16,0 4-6 0,0 0-26 0,0 0-6 16,-15 7-22-16,7 0-28 0,2 0-31 0,-2 1-34 15,-1-1-30-15,4 5-44 0,-2-3-29 0,2-2-32 16,1-2-26-16,2 0-7 0,2-3-41 0,0-2-790 15,0 0 381-15,0 0 254 0</inkml:trace>
  <inkml:trace contextRef="#ctx0" brushRef="#br0" timeOffset="13696.69">25204 13150 64 0,'1'-3'130'16,"0"0"-12"-16,3-1-16 0,-4 4-10 0,0 0-7 16,0 0-26-16,0 0-19 0,-4 15-20 15,2-6-10-15,-2 3-17 0,1 3 6 0,-1 2-8 0,0 2 4 16,-1 5-9-16,-1 2 8 0,2-1-4 0,-1 2 11 15,1-1 15-15,-4-1 10 0,6 0 9 0,-6 0 11 16,3-4 5-16,4-1 19 0,-2-2 12 0,2-2-5 16,-2-4 4-16,3-1 7 0,0-2 19 0,3-1 14 15,-2-2 20-15,4-2 22 0,8-4 6 0,4-1 0 0,3-4-4 16,8-5-2-16,3-6-5 0,1-4-7 16,10-7 1-16,0-9-15 0,-2-3-1 0,0-1 0 15,-2-2-15-15,-4-4-19 0,-1-5-2 0,-2 1-9 0,-3-4-8 16,-2 3-17-16,-3 3 2 0,-3 0-6 0,-1-1-10 15,-6 16-6-15,-6 1-1 0,-1 5 2 0,0-2-5 16,-2 10 5-16,-4 2-6 0,-4 5-2 0,0 3-3 16,0 2-4-16,-5 2-13 0,-4 4-2 0,-5 6 0 15,-10 3 0-15,2 3-4 0,-2 9-1 0,0 1-2 16,2 4-6-16,1 2 17 0,-5 11 1 0,10-7-1 16,1 13-5-16,2 2 2 0,7 2 0 0,-1-2-1 0,4 1-5 15,5 1 7-15,3-12-2 0,0 0-5 16,3-2-33-16,2-3-44 0,-3-1-31 0,3-4-35 15,-3-5-27-15,-2-5-24 0,3-5-18 0,-3-1-12 0,3-5-6 16,-1 0-12-16,1-5-16 0,-4 0-4 0,0 0 22 16,6-12 25-16,-6 6 44 0,-3 0 26 0,2-1 36 15,-3-1 37-15,0 2 33 0,1-5 26 0,-3 6 25 16,3-2 24-16,-1 2 20 0,0 0 18 0,0 1 0 16,2 0-5-16,0 1 1 0,2 3-8 0,0-7 4 15,4 3 5-15,4-2 5 0,3 3 5 0,7-2 6 16,13 0-1-16,-1 0-7 0,2 3-10 0,3-1-3 15,-3-1-11-15,0 2-4 0,-3-4 0 0,-8 2 1 0,-5 3 8 16,-4-1 10-16,-1-1 15 0,-2 2 14 16,-4 0 6-16,1-1 10 0,-6 2-1 0,8-2-6 15,-8 2-7-15,4-2-6 0,-4 2-10 0,0 0-11 0,0 0-9 16,0 0-8-16,0 0-7 0,-14 13-6 16,7-9-8-16,0 4-5 0,1-2-5 0,0 5-2 0,0-1-15 15,-3 5 9-15,2-1-1 0,0-4-5 0,1 2-32 16,2 0-21-16,-1-3-28 0,1-1-32 0,1 1-30 15,1-3-17-15,1-1-15 0,1-5-17 0,0 0-29 16,0 0-18-16,0 0-15 0,11-16 1 0,1 3 5 16,-3-3 10-16,5-5 20 0,2-3 12 0,-3-3 16 0,1-1 15 15,-1 0 16-15,0 1 17 0,-2 2 9 16,2 0 24-16,-4 6 31 0,-3 2 22 0,3 0 13 16,-2 0 16-16,-1 5 6 0,-1 4-6 0,-2 2 3 0,0-2 2 15,0 4-4-15,0-1-3 0,1 2-8 0,-4 3-27 16,0 0-21-16,10 8-31 0,-8-1-31 0,1 3-394 15,-1-1 173-15,1 3 114 0</inkml:trace>
  <inkml:trace contextRef="#ctx0" brushRef="#br0" timeOffset="14428.17">25905 13375 106 0,'5'12'148'16,"-1"-3"6"-16,0-1 12 0,-2 0 11 0,3-4 10 16,-1 1 4-16,3-4-3 0,1 2 7 0,5-6-4 15,5-1 0-15,0 0 0 0,9-5 2 0,-3 0 0 16,3-3-8-16,-9 3 2 0,1 1-15 0,-2-1 1 15,-4 0 2-15,-3 1 3 0,0-1-5 0,-2 1-6 0,-3-2-14 16,1 1-13-16,-4-1-14 0,-2-1-10 0,0 4-15 16,-2-2-10-16,-2 2-14 0,-1 0-8 0,1 3-9 15,-5-1-2-15,2 2-9 0,-1 3-2 0,0 0-10 16,-2 1 6-16,-1 3-18 0,-1 3-8 0,-2 0 5 16,0 7-4-16,0-1-7 0,0 1-1 0,2 1-4 15,-2 2 1-15,4-1-5 0,1 1 6 0,0-1-2 16,4 0-5-16,1-3 1 0,3-4-2 0,1 3 6 0,0-2-20 15,0-2 13-15,1 0 2 0,3-2-3 0,1 0 4 16,-1-4-1-16,6-1 0 0,-1-3 5 16,3-1-1-16,2-4-3 0,0-3 8 0,0 2-4 0,-1-6-1 15,-2 2-1-15,1-5-2 0,-3 3 2 0,-2-1 1 16,1 0-7-16,-3-1 9 0,-2 4-1 0,-1 0-14 16,0 2 10-16,-2 1-1 0,1 4 1 0,-1-3-3 15,0 3-5-15,0 5 0 0,0 0 2 0,-1-7-6 16,1 7 3-16,0 0-4 0,0 0-5 0,0 0 12 15,0 0-3-15,0 0-3 0,0 0-6 0,2 16 11 16,1-11 4-16,-1-2 2 0,2 0-5 0,2 2 16 0,-3-3 17 16,5 0 24-16,3 0 19 0,3-4 2 0,4 2-3 15,1 0-11-15,3-2 4 0,-3 0 0 0,4-3-1 16,-2 2-2-16,-2-1-6 0,-3 0-7 0,-4 0-3 16,-1 2 1-16,-4-1-6 0,-1 3-4 0,-1 0-5 15,-1-2-5-15,-4 2-5 0,0 0 0 0,0 0-6 16,6 5-2-16,-7 0 0 0,-4 1-3 0,1 0 0 15,-5 3 0-15,0 4 0 0,-1-1-1 0,0 2 1 16,0 1-6-16,0 0 1 0,2-1 1 0,0 3-4 16,0-4-7-16,2-1-5 0,2-2-5 0,2-2-5 15,-1-1 0-15,1-1 5 0,0 0 0 0,2-3 1 0,0-3-2 16,0 0 4-16,7 2 5 0,-7-2 3 0,18-14 0 16,-6 2 0-16,11-5 0 0,-2-3 3 0,3-4-1 15,-1 3 0-15,-2-1 1 0,0 0-4 0,0 2 4 16,-2 1 4-16,-4 6-7 0,1 0 3 0,-4 3 3 15,-2 0 2-15,-1 4 0 0,-3 1-1 0,0 2-5 16,-2-2-2-16,2 3-1 0,-1 2 1 0,-5 0 1 16,4 7 2-16,-1 2-2 0,-1 3 1 0,-2 3 3 15,-2 4 0-15,-2 8-1 0,1-1 3 0,-2 2-3 16,-2 0 1-16,-1 4 0 0,0-1-8 0,-1 1-26 16,0-1-39-16,2-2-40 0,-1-2-42 0,-3-1-41 0,0-11-40 15,1 2-42-15,-3-5-51 0,-1 0-60 16,0-3-1030-16,0-1 472 0,-5-5 316 0</inkml:trace>
  <inkml:trace contextRef="#ctx0" brushRef="#br0" timeOffset="14893.75">21454 14664 1774 0,'-23'5'168'0,"4"1"-97"0,1-2-29 0,0-1-3 0,5 0 36 15,2-2 23-15,3-1 1 0,2 1 0 0,2-1-5 16,4 0 2-16,0 0-3 0,-8 0 2 0,8 0-4 16,0 0-2-16,0 0 6 0,0 0 4 0,21 3-2 15,-8-2 1-15,3-2 16 0,3 4 3 0,3-1-10 16,5-1 10-16,5 0-23 0,1 3 6 0,2-4-8 15,0 2-11-15,3-1-2 0,1 0-9 0,12 2-7 16,-12 0-5-16,12-1-8 0,-15 0-8 0,-2-2 1 16,-2 4-30-16,4-3-37 0,-7-1-44 0,-8 0-54 0,-4 3-56 15,-5-3-53-15,-1 2-59 0,-5-2-57 0,-4 5-785 16,-2-5 378-16,0 0 252 0</inkml:trace>
  <inkml:trace contextRef="#ctx0" brushRef="#br0" timeOffset="15090.05">21601 14892 295 0,'-7'-1'389'0,"0"0"8"0,3-2-11 0,0 2-20 15,4 1-28-15,0 0-20 0,-2-6-25 0,2 6-23 16,6-5-26-16,2 5-18 0,3-2-24 0,6 1-18 16,2-1-21-16,3 4-11 0,5-1-17 0,4 1-9 15,-3 3-16-15,4 1-8 0,-4-1-13 0,1 0-15 16,-2 3-34-16,-7 0-40 0,7-2-35 0,-5-1-51 15,0-2-41-15,-6 1-43 0,2-1-36 0,1 0-57 16,-1-6-74-16,-4-1-888 0,-5-4 407 0,1-1 274 0</inkml:trace>
  <inkml:trace contextRef="#ctx0" brushRef="#br0" timeOffset="15343.85">22070 14529 30 0,'-4'-17'369'0,"0"5"4"16,3 0 12-16,-1 2 6 0,0-2-3 0,2 3-17 15,2 3-20-15,-2 0-34 0,0 1-35 0,2 2-28 16,2 2-23-16,1-1-21 0,6 4-21 0,1 2-11 16,2 5-14-16,4 3-16 0,8 6-15 0,-3 4-9 15,1 6-15-15,5 11-7 0,-2 2-8 0,-6 2-8 16,-3 1-9-16,-2 1-7 0,-7 0-6 0,-9-10-3 16,-4-1-9-16,0 1-3 0,-5-6-4 0,-2-1 13 0,-2-1-22 15,4-10-3-15,-9 4-4 0,-1-3-7 16,-3-1-36-16,-2-3-37 0,4-6-51 0,-6 2-51 15,-2-3-47-15,2 2-41 0,7-2-47 0,0-2-53 16,3 0-45-16,-4 0-981 0,5 0 455 0,1-1 304 0</inkml:trace>
  <inkml:trace contextRef="#ctx0" brushRef="#br0" timeOffset="15844.25">22801 15138 106 0,'0'0'275'0,"4"-4"-11"15,-4 4-13-15,4-5-14 0,-4 5-16 0,1-5-26 16,4 1-15-16,-2-4-20 0,2 0-15 0,0-3-14 16,5-3-11-16,2-3-11 0,-1-5-9 0,7-4-7 15,-4 0-7-15,3 0-7 0,-1-3-7 0,2-2-2 0,0-1-2 16,4-12-12-16,-3 4-6 0,-1-5-3 0,-7 12-4 15,6-11-2-15,-3-2-8 0,-4-2-2 0,-2 14-2 16,-2-2-4-16,-2 2 0 0,-1 4-6 16,-5-1 4-16,1 12-6 0,-1 4 4 0,-2 3 0 0,0 4-4 15,0 2-4-15,-2 4-1 0,-2 2-3 0,-3 7-1 16,-5 7 1-16,-5 10-4 0,-10 11 7 0,1 8 6 16,6 0 6-16,2 11 12 0,2-1-12 0,4 2 3 15,3 4-7-15,4-2-2 0,5 2-8 0,0-1 1 16,4-3 2-16,6-3-16 0,2-5-24 0,1-13-32 15,5-1-30-15,-2-5-34 0,4-1-36 0,-2-6-36 16,0-9-30-16,0 0-24 0,2-5-619 0,-4-6 290 16,10-4 192-16</inkml:trace>
  <inkml:trace contextRef="#ctx0" brushRef="#br0" timeOffset="17060.56">23273 15023 185 0,'11'-11'248'0,"-3"2"-4"0,2-1-12 16,-2 1-7-16,-2 1-14 0,2-1-8 0,-1 1-11 15,-2 1-10-15,1 2 0 0,-3-1-3 16,1 1 1-16,-2-2-11 0,0 2-8 0,0-1-10 0,-2 0-15 16,-2-2-4-16,-2 3-26 0,0-2-3 0,1 2-14 15,-5 0-3-15,-2 0-2 0,-2 1-23 0,-1 3-1 16,-2 2-13-16,0-1 3 0,-3 6-6 0,0-1-7 16,3 3-7-16,-2 4-4 0,4-1-1 0,-2 2 1 15,3 0-8-15,2 1 2 0,1 2-10 16,4-1 0-16,-1 2 23 0,3-1-26 0,3-4-4 0,1-1 2 15,3 4 1-15,0-6-6 0,6 3 5 0,-1-4 2 16,2-3-4-16,3-1 4 0,-2-4-2 0,10-2 2 16,-4 0-4-16,1-6 0 0,2 1-1 0,-5-3 4 0,1-4 2 15,-2 2-2-15,-1-5-4 0,-2 2 4 0,-2 2-2 16,0-3 1-16,-5 5 0 0,-1 1-1 0,0-1-2 16,-3 5 4-16,1 1 0 0,0-1-4 0,-2 2-1 15,0 4-3-15,-4-5 4 0,4 5-4 0,0 0 3 16,-9 12-2-16,4-3-4 0,1 6 5 0,-6 2-2 15,5 0 0-15,1 1 1 0,0 2-2 16,4 1 0-16,0-2 0 0,0-2 0 0,5 1 3 0,5-2-1 16,2-2 0-16,6-3 3 0,-3-1 1 0,7-6 14 15,4 1 8-15,2-3 4 0,1-4 19 0,1-3-15 16,0-3-2 0,1-2 6-16,-3-5-1 0,3 1 3 0,-7-6-6 0,3-2 2 0,-6-1-8 0,-1-1 0 15,-2-2-3-15,-8 1-3 0,-2 0-1 0,-1-1 2 16,-4 9-5-16,-1-1-3 0,-4-1 3 0,-5 2-6 15,0 6 6-15,0 1-3 0,0 0-3 0,-4 3-2 16,0 3-9-16,1 1 6 0,-2 2-6 0,1 2 3 0,2 3 1 16,-3 2 10-16,2 3-16 0,1 0 0 0,-1 5-1 15,1 1-1-15,4 0 3 0,-2 0-4 0,3 0 4 16,3-3-3-16,2-1-7 0,2 1 2 16,1-1 2-16,1-2 2 0,0-1 1 0,3-2-11 0,2 1 13 15,2-5-1-15,0 1 4 0,1-3-4 0,0 0 1 16,1 0-1-16,-4 0 4 0,3-2 5 0,-5 2-7 15,-1 0 0-15,-7 0-1 0,11 2-6 0,-7-2 4 16,-1 3 2-16,-3-3-1 0,5 7-9 0,-5 0 14 16,-4 0-4-16,2 3-6 0,-1-1 10 0,-2 2-1 15,3 4-2-15,-1-1-29 0,2 1-24 0,0-1-16 16,-1 2-24-16,2 0-34 0,0-3-30 0,0 0-26 16,4-2-8-16,6 2 8 0,3 0-9 0,-3-1-18 15,8-3-16-15,4-4-6 0,-4 0 9 0,10-2 19 16,-6-3 7-16,6-5 31 0,0 0 13 0,-3-3 26 15,1-4 17-15,-2 0 33 0,2 0 27 0,-6-8 19 16,2 3 36-16,-2-2 27 0,1 0 11 0,-6-2 18 0,-1 4 18 16,-3-1 4-16,-2 1 9 0,-1 2 1 15,-4-1 5-15,1 6 4 0,-3 0 3 0,-2 0 1 16,-2 1-3-16,-2-1-13 0,1 5-7 0,-3 0-7 0,-5 1-5 16,1 1-6-16,-4 2-8 0,0 1 3 0,0 1-3 15,-4 5-5-15,0 0-7 0,0-1-1 0,0 7-7 16,-1-1-1-16,6 1-3 0,0 2-3 0,1 2-3 15,-1-2-1-15,3 1 4 0,3 1-6 0,3-4 2 16,2-1-6-16,2 1 0 0,0-2-2 0,1 0 0 16,4 0 1-16,-1-3 1 0,4 1-1 0,3-2 1 15,-2-2 0-15,5-1 1 0,0-2 2 0,4-4 1 16,-1 1-1-16,-1-1-5 0,1-2-5 0,-4 0 6 16,1-3-1-16,1-2-1 0,-5 3 3 0,2-1 1 0,-3-1 0 15,0 0 6-15,-1 0-6 0,0-2-3 0,-4 3-4 16,1 3 7-16,-1-2-12 0,-3 5 10 15,2-2-1-15,0-1-10 0,-1 1 5 0,0 2-10 16,-2 2 8-16,3-3-1 0,-3 3-7 0,0 0 14 16,0 0-15-16,-9 18 1 0,4-6 2 0,-3 5-3 0,-3 9-5 15,0 3 6-15,-2 5-4 0,-4 10 2 0,2 4 2 16,-1 2 2-16,4 4-2 0,-2 4 3 0,1 23-2 16,0-24 2-16,3 24 4 0,-2-22-6 0,2-2 0 15,-3 0-1-15,3 1 1 0,-4-11 4 0,1 1-4 16,-1-14 4-16,-1-3 5 0,-2 0 0 0,-1-6-1 15,-3-4 9-15,-2-4 6 0,-3-2 2 0,-1-7-3 16,8-3-7-16,-10-11 6 0,3-1 1 0,1-5-11 16,-2-3 6-16,6-8-3 0,-2-3 1 0,4-4-6 15,5-2-2-15,0-4-9 0,5-10 2 0,4-3-4 16,5 0 5-16,2 0-13 0,6 4-16 0,6 0-26 16,-5 11-27-16,7 3-15 0,3-1-29 0,9-9-33 0,6 5-41 15,-9 12-21-15,5 3-23 0,2 0-44 16,-1 3-689-16,1 0 325 0,-2 3 216 0</inkml:trace>
  <inkml:trace contextRef="#ctx0" brushRef="#br0" timeOffset="17860.71">24294 15177 262 0,'20'-19'263'0,"-1"-4"-21"16,2 4-23-16,0 0-20 0,0 2-19 0,-3-1-16 15,-2 6-14-15,0-1-13 0,-2-1-13 0,-4 6-2 16,-4-2-4-16,3 2-4 0,-4-1-10 0,-5 0-10 16,4 2-7-16,-5 1-8 0,-2-1-9 0,-2 1-5 15,-5 0-11-15,1 2-4 0,-2 2-5 0,-5 2-11 16,-3 2-1-16,2 2-4 0,-2 1-4 0,3 2-1 16,0 2-3-16,4 3-5 0,-5 3-4 0,7-1-5 15,-2 2-8-15,5 1 0 0,0 3-1 0,3-2-2 0,3-1-3 16,2-1 4-16,3 0 1 0,4-1 0 15,3-1-1-15,2-3 3 0,1-3 4 0,3 1 10 16,2-5 17-16,2-1 23 0,9-3 15 0,3-3 15 0,-1-5 21 16,3 1 13-16,-6-5-16 0,4-3 7 15,-1 1-7-15,-2-1-3 0,2-4-9 0,-2-2 5 16,0 0-1-16,-2 3 2 0,-4-3-15 0,-3 3 4 0,-2-1-5 16,-8 5-3-16,-1 1-7 0,-1 3-2 0,-3 1 3 15,-3 1 2-15,1 0 1 0,-2 4-11 0,0-3-2 16,2 5-13-16,-2-3-1 0,-2 5-8 0,0-6-7 15,0 6-5-15,2-4-4 0,-2 4 0 0,0 0-7 16,0 0 1-16,0 0-3 0,6 16-1 0,-5-5 0 16,1 0-3-16,4 6 1 0,-1 2 0 0,1 6-2 15,2 0 6-15,-3 1-7 0,3 1-1 0,-3-1 4 16,1-2-6-16,-2-8-2 0,-4 4 2 0,-1 0-2 16,-2-3 2-16,-3 0 2 0,1-6-2 0,1 1 0 0,-5-3-1 15,1 0-2-15,-3-2-4 0,2-2-6 16,-4-4-6-16,2 1-18 0,-2-2 6 0,-1-3-12 15,4 3 3-15,-1-3 10 0,3 1-8 0,0-1 4 0,3 1-5 16,-2-2 6-16,1 3-1 0,2-1-4 0,-1-2 2 16,5 4 12-16,-4-4-11 0,4 4-3 0,0 0 1 15,7-7 6-15,3 3-1 0,0-1 5 0,0 3 0 16,8-1-3-16,-2-2 8 0,3 1 2 0,0 1 5 16,0-3 0-16,4 1 4 0,5-1 10 0,-1-4 10 15,1-1 12-15,1-2 9 0,-2-2 3 0,-2-2 4 16,1-2 2-16,0-3 11 0,-3-1 4 0,-4-5 4 15,6-3-1-15,0-8-3 0,-10 6-2 0,1-13-10 16,-1 2-3-16,-2-5-6 0,-2 1-5 0,1-1 3 16,-6 0-8-16,3-1-2 0,-4 2-3 0,0-4-7 15,0 3-5-15,-1 12-8 0,-4 3 4 0,0 3-5 16,-1 3 0-16,-3 10 1 0,0 2-6 0,-1 7 1 0,0 3-7 16,-3 6 5-16,-2 5-2 0,-6 7 2 15,-7 12-4-15,-9 14-1 0,1 5 6 0,-1 1-3 16,4 7-2-16,4 4 4 0,1 1-3 0,4 3 7 0,7-4-1 15,5 4-9-15,7-4-31 0,2-1-46 0,5 1-51 16,3-8-60-16,-3-14-45 0,3-1-50 0,1-6-48 16,1-9-36-16,-3-5-960 0,-1-5 445 0,-3-6 298 15</inkml:trace>
  <inkml:trace contextRef="#ctx0" brushRef="#br0" timeOffset="17984.02">25165 14980 64 0,'0'-25'103'0,"-8"0"25"0,3 8 20 0,0 0 49 15,0 7 20-15,0-3 3 0,1 4 0 0,0 3-4 16,3 1-20-16,-2-1-19 0,2 2-24 0,1 0-13 15,0 4-12-15,5-5-14 0,4 4-10 0,5 1-14 16,4 0-39-16,5 0-59 0,-1 3-49 0,8 0-36 16,2 4-39-16,8-3-39 0,-8-1-564 0,5-1 245 15,-1-2 162-15</inkml:trace>
  <inkml:trace contextRef="#ctx0" brushRef="#br0" timeOffset="21620.1">26044 14672 123 0,'7'-8'168'0,"-2"2"-2"0,-1-1-3 0,1 3-8 15,-3-2-4-15,-2 1-5 0,5-1-3 0,-3 4-6 16,-1-2-8-16,0-1-6 0,-1-1-7 0,0 1 2 15,0-1-11-15,0 0-5 0,-1 1-4 0,2 1-1 16,-2-1-5-16,1-2-2 0,-1 2-3 0,1 3-2 16,-2-3-4-16,2 5-5 0,0-8-6 0,-1 6-5 15,1 2-3-15,0-7 0 0,0 7-4 0,-1-3-3 16,1 3 1-16,0 0 0 0,0-5-2 0,0 5 0 16,0 0-6-16,0 0-3 0,0 0-2 0,0 0-5 0,0 0-1 15,0 0-3-15,-17 15 2 0,8 0-2 0,0 3 6 16,-5 4-4-16,0 3-1 0,-2 1 1 15,4 1 1-15,-2-1-7 0,1-1-1 0,3 2 1 0,1-1 8 16,3-2-12-16,2-5 1 0,1 0-3 0,5-1-1 16,-1-1-1-16,3-2-1 0,1-2 1 0,4-3 5 15,0-2 5-15,2 0 10 0,3-4 3 0,2-2 12 16,1 1 0-16,4-8-3 0,-2 1 1 0,0-4 2 16,2-1 1-16,2-6 10 0,-3-2-3 0,-1 0-4 15,-5 3-1-15,3-10-3 0,0 2-8 0,-1-1 0 16,-6-1-5-16,3 1-5 0,-5 3-5 0,2-1-2 15,-5 3-1-15,-1 3-5 0,1-2 0 0,3 3-6 0,-4 2 4 16,-2 2 1-16,2 1 2 0,-4 4-4 0,3-2 6 16,-2 2-6-16,1 2-2 0,0 0-6 0,-1-1-1 15,-1 4-6-15,0 0 0 0,0-7-2 0,0 7-1 16,0 0-2-16,0 0 1 0,0 0-1 0,-5 24 0 16,2-12 5-16,-2 3-3 0,1 4-5 0,2-2 9 15,-3 1-6-15,1 4-4 0,0-4 0 0,4 2 2 16,-4-1 0-16,4-2-1 0,0-1 11 0,0-3-12 15,4 0-1-15,-1-2-1 0,-1 1 4 0,6-1 4 0,-2-4-5 16,6 1 1-16,0-5 2 0,-1-1 1 16,8-4 1-16,-6 1-2 0,3-5 3 0,0-2 5 15,0-1 1-15,-2-1 5 0,1-1 2 0,-2-5 1 0,-1 2-1 16,3-7 2 0,-6 4 1-16,5-7 2 0,-5-1 0 0,-1 7 2 0,-3 2 0 0,2 0 3 0,-4 3 1 15,0 2 6-15,-1 1 0 0,1 0-1 0,-2 3 2 16,-1 0 2-16,0 1-4 0,1 1-4 0,-1 3-2 15,0 2-10-15,0-6 4 0,0 6-9 0,0 0 0 16,0 0-2-16,-6 10 2 0,3-1-3 0,1 3-3 16,-2-3 0-16,0 3 0 0,0 5-1 0,2-1-2 15,-3 1 1-15,-2 2-4 0,2-2 2 0,1 0 1 16,-1-1-2-16,-1 2 2 0,1-2-2 0,1-2 1 16,0-2 1-16,0-3-1 0,3 0-1 0,-3-3 3 0,3 1-3 15,-3-4 3-15,4 1-2 0,0-4 3 0,0 0-1 16,0 0-2-16,0 0-1 0,10-14 0 0,-1 0-1 15,0-4 3-15,5-6-2 0,3-2-2 0,1-5 1 16,1 5-2-16,-1 1 1 0,0 3 1 0,-6 6-2 16,1 1 0-16,-1 3-3 0,-3 1 3 0,1 2-2 15,0 3 0-15,-1-2-1 0,-4 5 1 0,4 1-3 16,-4-1 1-16,0 2-1 0,-5 1 2 0,9 4 3 16,-2 0-3-16,-1 4 2 0,-1 1 0 0,-1 6 1 0,0 4 2 15,-3-1-1-15,-1 7 5 0,0 2-3 16,-1 0 1-16,-3 1-1 0,0-3 0 0,3 2-2 15,-2-2 2-15,1-5-2 0,2-1-19 0,0 0-37 0,1-2-48 16,3-5-56-16,-3 0-49 0,7 0-37 0,0-3-50 16,3-2-63-16,4-2-65 0,1-3-1089 15,0 1 504-15,5-6 336 0</inkml:trace>
  <inkml:trace contextRef="#ctx0" brushRef="#br0" timeOffset="21904.21">27157 14672 207 0,'9'-10'307'15,"-2"-1"-3"-15,-2 0-13 0,0 0-11 0,0 2-8 16,-3 0-16-16,-2 2-10 0,2 0-5 0,-2 1-20 0,-2 1-19 16,0-1-17-16,-3-1-17 0,-2 3-19 0,-2 2-15 15,-1 0-7-15,-4 1-6 0,-4 5-12 16,0-2-11-16,2 6-5 0,-3 1-6 0,2 4-15 0,0 0 2 15,-2 7-5-15,2-1-7 0,1 3-6 0,6-6 1 16,0 7-13-16,3-3-1 0,3-2-6 0,3 1-2 16,2 1-4-16,4-1-7 0,3 1-1 0,1-3-15 15,1 1-28-15,2-2-30 0,-1-4-39 0,2 3-26 16,2-4-22-16,3-3-30 0,0-1-41 0,0-4-22 16,5-3-44-16,5 0-47 0,-7-6-721 0,8 0 348 15,-2-3 232-15</inkml:trace>
  <inkml:trace contextRef="#ctx0" brushRef="#br0" timeOffset="22586.72">27373 14833 97 0,'0'0'317'0,"0"0"-8"0,0 0-14 0,16-12-11 15,-5 6-16-15,4-1-22 0,1-4-17 0,2 4-8 16,7-5-19-16,-1 0-12 0,2 0-17 0,-4-2-10 16,-2-3-12-16,-2 6-5 0,-3 2-10 0,-1-5-6 15,1 1-13-15,-3-1-7 0,-2-1-7 0,-3 1-6 16,-1-1-10-16,-3 4-4 0,-3-1-9 0,0 0-6 16,-1 2-9-16,-1 4-3 0,-4-3-7 0,-1 5-7 15,-3 2-6-15,-2 1-5 0,-3 2-2 0,-1 2-4 0,0 6-8 16,-3 0 4-16,4 5-5 0,5 0-7 15,-2 4-2-15,2 4 7 0,-1 1-3 0,5 3-5 0,1-1-2 16,3 0 3-16,0-4 2 0,6-2-8 0,1 5 1 16,-1-6-4-16,5 1 3 0,1-5-2 0,3 1 1 15,0-2 10-15,6-4-10 0,8 1 2 0,1-5 0 16,1-4 3-16,2-2-8 0,2-6 6 0,-1-3 2 16,-2-1 0-16,0-4 2 0,-2-3-4 0,-1-2 2 15,1-1-4-15,-6-1 3 0,-3-2 2 0,3 2-6 16,-4-7 9-16,-3 4-4 0,-2-1 1 0,-4-1-1 15,-5 8 5-15,1 0-8 0,-4 0 1 0,2 3 2 16,-6 4-1-16,3 1 3 0,-4 0-2 0,3 4 5 0,-3 0-11 16,-2 3 5-16,1-1-5 0,-3 5 1 0,3-3 0 15,5 3-2-15,-19 4 0 0,9 0-3 0,3 0-2 16,-2 1 1-16,0 3 5 0,4-1-8 0,1 2 8 16,-1-4-2-16,5 3-2 0,-2-4-1 0,2 5 2 15,2-3 2-15,-1-3-1 0,7 2 6 0,-3-2-3 16,7 0-7-16,-1-3 11 0,2-1-9 0,1 0 13 15,-1 1-10-15,5-2 2 0,-7 0 2 0,2-1-1 16,-3 3-3-16,-3 0 5 0,0 0-6 0,1 3-2 16,-4 1-3-16,0 1 9 0,-4-1 0 0,1 6-3 15,-1 1 4-15,0 1-1 0,-3 7 2 0,2 0-3 0,-3 1 6 16,2 0-7-16,-3 3 11 0,0-1-6 0,-1 4 10 16,0-2-4-16,1 1-10 0,2-4 2 15,-3-3 0-15,5-2 0 0,0-1-15 0,1-3-26 0,-2 0-47 16,1-2-37-16,2-3-40 0,2 1-23 0,1-4-42 15,3 1-65-15,7-5-30 0,5 3-814 0,1-2 379 16,10-2 254-16</inkml:trace>
  <inkml:trace contextRef="#ctx0" brushRef="#br0" timeOffset="23400.94">28273 14830 142 0,'-5'-1'259'0,"5"1"-16"16,0 0-18-16,0 0-16 0,0 0-18 0,0 0-19 15,0 0-9-15,0 0-16 0,0 0-9 0,0 0-13 0,0 0-10 16,-3-3-6-16,3 3-7 0,0 0-5 0,0 0-5 15,0 0-5-15,0 0-7 0,0 0-6 0,0 0-7 16,0 0-6-16,0 0-5 0,0 0-6 0,0 0-5 16,0 0-5-16,0 0-4 0,0 0-7 0,5-7 2 15,-5 7-7-15,0 0-3 0,0 0-1 0,0 0-1 16,0 0-5-16,0 0 0 0,0 0-2 0,5 11 0 16,-5-11-2-16,3 4 0 0,-3-4 0 0,0 0 0 15,0 0-2-15,0 0 1 0,0 0-2 0,0 3 3 16,0-3-2-16,0 0 2 0,0 0-4 0,0 0 2 15,0 0-1-15,0 0 2 0,0 0-2 0,0 0 0 16,0 0 5-16,0 0 2 0,0 0 2 0,0 0 3 0,0 0 5 16,-5-11-8-16,5 11 0 0,0 0-3 0,-4-2-1 15,4 2 1-15,0 0-2 0,0 0-3 16,-1-5 2-16,1 5-3 0,0 0 5 0,0 0-1 0,0 0 3 16,0 0 4-16,0 0-1 0,0 0 7 0,0 0 2 15,0 0-1-15,0 0 7 0,4-5-2 0,-4 5 1 16,1-2 3-16,1-1-10 0,1-2-3 0,-1 1 1 15,3-5-1-15,2 1-1 0,-1-4-1 0,6-2-5 16,-1-3 7-16,2-5-6 0,4-3 2 0,-2-2-5 16,4-1-4-16,-1-3 1 0,0-1 2 0,6-8 5 15,-2-4-5-15,-3-1-3 0,3-1-4 0,-3-4 1 16,-2 1-2-16,-1-2 3 0,-2-4 1 0,0 0-5 0,-2 3 0 16,-3 4 1-16,-4 14-1 0,-4 0 7 0,0 6 11 15,-2 10 7-15,0 1 8 0,-2 8 5 0,-2 2-21 16,2 4 1-16,-3 3-3 0,-4 10-3 0,-12 7 1 15,-2 12 10-15,-4 9 0 0,1 8 3 0,4 3 5 16,0 2 7-16,5 4 2 0,4 1-5 0,3 2-5 16,1-1-2-16,1 24-2 0,9-23 3 0,2 0-14 15,2-4-28-15,5-4-32 0,2-2-45 0,-2-1-48 16,0-13-55-16,0-4-58 0,-1-5-65 0,-3-9-60 16,-4-5-761-16,2-6 379 0,-2-5 252 0</inkml:trace>
  <inkml:trace contextRef="#ctx0" brushRef="#br0" timeOffset="23536.88">28325 14630 102 0,'-4'-6'320'0,"-3"-2"-8"0,4 3-16 0,2-2-23 0,3 2-7 15,7-5-10-15,8 1-15 0,7-4-19 0,8 1-19 16,5 5-25-16,13-1-18 0,1 3-27 0,-10 0-52 16,10 1-56-16,4 4-81 0,-17 0-90 0,1 0-101 15,-6-1-626-15,-5-1 291 0,-5 2 194 0</inkml:trace>
  <inkml:trace contextRef="#ctx0" brushRef="#br0" timeOffset="24085.7">28835 14750 40 0,'5'1'329'0,"7"-3"-16"15,-1 2-16-15,2-2-18 0,2-3-23 0,3 0-11 16,-5 1-14-16,-3 1-17 0,4-4-11 0,-6-1-13 0,0 0-11 15,-2-3-3-15,-2 1-22 0,-2-1-14 16,1 0-12-16,-6-1-13 0,0 2-19 0,-5 1-7 16,1 0-7-16,-8-1-12 0,-2 0-2 0,-2 5-15 0,3 1 11 15,-5 1-21-15,2 3-6 0,1 2-2 0,0 4-3 16,2 1-9-16,0-1 2 0,0 1-5 0,4 3-5 16,-1 3-2-16,6-4-4 0,-5 6 3 0,6-3-5 15,3 0 4-15,1 2-10 0,-1 3 4 0,4-5 6 16,3-1-8-16,1-2 0 0,2 0 2 0,3-2 8 15,-1-1 0-15,4-2 12 0,1-1 7 0,-1-3 6 16,7-3 8-16,-6 1-17 0,5-6 6 0,-1-1-8 16,0 0-3-16,5-6 2 0,-9 3-4 0,3 2 2 0,-3-3-4 15,0 1 4-15,-6 5-6 0,-2-1-8 0,-1 0 7 16,1 3-2-16,-4 1 7 0,0 0-11 16,-1 0 0-16,1 1 0 0,-2 3-6 0,0 0-7 0,0 0 4 15,0 0 0-15,-7 10-2 0,0-1 2 0,3 1-5 16,-1 1-2-16,2 3 7 0,-1-3-1 0,4 8 0 15,-3-3-2-15,3-1-3 0,1-3 5 0,4 0-1 16,1-1-1-16,3-3 4 0,7 1 7 0,0-4 4 16,2 1 15-16,3-5 11 0,-1-2 8 0,12-6 0 15,-5 1 5-15,1-6 0 0,-2 0-3 0,-4-2-1 16,1-3-1-16,-8 2-9 0,2-4-4 0,-4 4 0 16,0-3-3-16,-7 3-1 0,2-2-5 0,-7 4 1 0,3-2-20 15,-1 4-28-15,-3 1-29 0,0 2-36 16,-3-1-32-16,2 3-42 0,-2 1-29 0,2-1-40 15,-3 3-49-15,0 1-45 0,2 0-38 0,2 2-871 0,-9 0 410 16,9 0 274-16</inkml:trace>
  <inkml:trace contextRef="#ctx0" brushRef="#br0" timeOffset="24798.7">29263 14583 126 0,'1'7'145'16,"-1"-3"-7"-16,0 1 5 0,0 0-3 0,-1 2-13 15,2 0-12-15,-2 1-9 0,-3 3-12 0,4 2-9 16,0 1-10-16,0 1-4 0,0-4-7 0,0 4-8 15,0 3-4-15,0-5-5 0,0 3-11 0,2 0 1 16,0-1-7-16,-1-3 9 0,2-2 0 0,-2 0 11 0,3-4 15 16,1-1 21-16,0 1 20 0,0-2 13 15,4-4 12-15,2 0 9 0,3-4 5 0,2-2 0 16,5-3-4-16,4-5 9 0,-1-1-5 0,3 0-2 0,-7-4-5 16,1 2-5-16,1-2-7 0,-9 3 7 15,1 1 0-15,-4 0-11 0,-1 0-1 0,-3 0 6 16,-1 3 0-16,-1 5-9 0,-1 0-4 0,-1 0-8 0,-2 2-14 15,2 1-9-15,-1 0-8 0,-1 4-12 0,0 0-5 16,-9-1-10-16,9 1 1 0,-15 9-7 16,7-4-6-16,-1 4-4 0,0-1-2 0,0 2-9 0,1 1 1 15,3 0-3-15,-5 3-5 0,5-3-4 0,0 1-3 16,-2 1-3-16,6 1-5 0,-3-4 3 0,3-1-2 16,-3-1 3-16,4-3-6 0,0 2 5 0,0-4-4 15,0 2 4-15,5-3 8 0,-5-2-6 0,0 0 2 16,12-5-1-16,-3-3 0 0,5-1 0 0,-1-4-2 0,2-1 4 15,-1 0-4-15,5-8-2 0,-3 10 4 16,-1 0-4-16,-4 0 0 0,3-1 0 0,-5 5 0 16,-1 0 4-16,0 3-6 0,1-3 0 0,-4 7-2 0,1-4 0 15,-1 4-3-15,-1-1 0 0,-4 2 4 0,0 0-3 16,9 5 2-16,-8 2 5 0,3 0-5 0,-3 1 0 16,2 2 1-16,1 5 0 0,-3-2 1 0,-1 3 0 15,1 1 2-15,2 3-1 0,1-1-3 0,-1-1 4 16,4-1-2-16,-3-2 1 0,2-1-4 0,3 0-2 15,0-3-4-15,-1-4-1 0,2-3 7 0,5 1-1 16,2-5-1-16,2-5 2 0,8-5 0 0,-2-2 3 16,1-2 2-16,-3-3-3 0,0 0 3 0,-4-8 1 0,3 1 3 15,-2-7-5-15,-3-1 1 0,5-9 1 16,-2-2 1-16,2-2-3 0,-3 0 2 0,0-3-3 16,-2-2 2-16,3-7-3 0,2 2 2 0,-3-1 0 0,2 1-2 15,-2 6 4-15,-2 5-2 0,-7 12 5 0,-1 2 11 16,-2 5 2-16,-7 9-1 0,0 4 2 0,0 2-5 15,-2 3-2-15,-2 2-5 0,-3 5 0 0,-9 7-1 16,-2 3-1-16,-6 10 8 0,-3 3-9 0,1 4 3 16,-9 9 2-16,5 5-4 0,6-1 2 0,1 2-4 15,5 4 3-15,4-2-3 0,2 2-1 0,2-1 1 16,4-10-3-16,2 14-31 0,3-4-40 0,-3-9-50 16,3-3-63-16,-1 2-54 0,1-4-63 0,1-4-60 0,1 0-63 15,-3-12-901-15,-1-3 441 0,3-6 296 16</inkml:trace>
  <inkml:trace contextRef="#ctx0" brushRef="#br0" timeOffset="24942.44">29912 14578 105 0,'-4'-8'334'15,"3"2"4"-15,-1-1-5 0,2 2 0 0,2-2-8 16,3 0-22-16,2 3-21 0,4-4-26 0,2 3-28 16,5 0-20-16,2 1-18 0,2 1-27 0,0 2-27 15,6-2-56-15,-1 3-57 0,-8 2-63 0,-4 0-64 16,-5-2-62-16,3 3-62 0,-8-1-29 0,0 2-17 15,-2-1-582-15,-3-3 284 0,-4 8 192 0</inkml:trace>
  <inkml:trace contextRef="#ctx0" brushRef="#br0" timeOffset="25497.78">30099 14558 163 0,'0'0'183'0,"-3"5"10"0,3-5 23 16,0 0 5-16,18-5 7 0,-9 2 6 0,1 2 19 0,-1 0 3 16,3-1 0-16,-2-1 8 0,0 0-3 0,-3 1-6 15,-2 0-8-15,1 1-13 0,-6 1-18 0,8 0-18 16,-8 0-21-16,6-1-17 0,-6 1-17 0,0 0-11 15,7 4-6-15,-6 1-19 0,-1 4-11 0,-1-1-5 16,-1 0-6-16,0 3-12 0,-2 0-8 0,0 2-8 16,-1 3-4-16,4-4-6 0,-2 3-3 0,2 1-7 15,2-4-2-15,-1 0-3 0,3 1-1 0,2-4-1 16,-1 0-5-16,2 0-2 0,2-3-1 0,3-1-3 16,-1-5 1-16,4 0-5 0,4-3 1 0,-1-2-2 15,-2-4-4-15,3 2-5 0,-4-6-2 0,0 1-6 16,4-9-1-16,0 0-3 0,-6 7 2 0,-2 1 2 0,0-2 1 15,-5 5-4-15,4-5 3 0,-3 4-1 0,-1 2 0 16,-1-1-1-16,0 4 4 0,0-1-4 0,-1 2-1 16,-1-1 3-16,0 2-5 0,1 0-2 0,0 0 4 15,-1 4-5-15,-2 0 2 0,0 0 2 0,3 8 0 16,-3 2 8-16,1 9 7 0,-1 9 11 0,-2 5 4 16,-4 13 1-16,-5 4 2 0,-2 4 1 0,-3 5 1 15,-14 23 1-15,1-1 9 0,-7 4 10 0,2 0 2 16,2 2-4-16,-2 9-1 0,4-3 0 0,-5 0-20 15,7-4-3-15,1-5-2 0,4-6-4 0,5-25-12 16,-3 4-6-16,2-7-8 0,-1-2-5 0,5-18-8 16,0-2-2-16,-6-2 0 0,2-6 2 0,2-8 2 0,0-2 1 15,-4-7 1-15,3-5 3 0,-2-5 3 0,-4-9 3 16,4-7 1-16,1-10 5 0,-1-18-4 16,3-5 3-16,3-30-3 0,5-4 0 0,14 1-1 0,5 1 0 15,7-5-2-15,12 10 10 0,9 0-5 16,6 11 1-16,-11 22-3 0,7 2 2 0,20-14 1 15,-18 21-3-15,6 8 0 0,1 4-6 0,0 7-19 0,0 1-43 16,0 3-44-16,-12 8-35 0,-1 1-30 0,0-1-35 16,-4 6-46-16,-5 0-42 0,-6 2-51 0,-1-3-981 15,-9 5 446-15,1 0 298 0</inkml:trace>
  <inkml:trace contextRef="#ctx0" brushRef="#br0" timeOffset="26383.18">25151 15698 236 0,'6'-11'263'0,"1"1"-8"0,-1-1-7 0,1 4-14 16,-5-4-9-16,7 5-7 0,-6 0-11 0,-1 1-11 15,1 0 0-15,-1 4-9 0,-2-4-12 0,0 5-11 16,3-4-15-16,-3 4-16 0,0 0-13 0,0 0-4 16,-22 18 0-16,4 4 2 0,-5 3-6 15,-10 11 5-15,-4 2-1 0,4 1 0 0,-1 3-11 0,4-2-4 16,0 2-7-16,6 1-2 0,1-2-7 0,4 3-5 15,9-9-8-15,3 15-5 0,6-16-6 0,2 2-11 16,7 10-2-16,1-12-15 0,8 0-14 0,4-5-21 16,11 6-41-16,-2-10-41 0,-1-6-41 0,13 6-50 0,-12-11-55 15,2-2-53-15,1-3-60 0,-1-5-870 0,-3-3 403 16,-1-2 270-16</inkml:trace>
  <inkml:trace contextRef="#ctx0" brushRef="#br0" timeOffset="26815.02">25552 16058 245 0,'4'-10'302'0,"-3"-1"-5"0,2 1-15 0,-2 2-16 16,-1 4-14-16,2-3-6 0,-2-1-4 0,-2 6-16 15,1-3-11-15,-2-1-13 0,-1 5-12 0,4 1-13 16,-10-3-18-16,10 3-8 0,-18 4-12 0,6 2-14 16,-4-1-12-16,0 2-4 0,0 3 1 0,1-3-5 15,1 3-12-15,-3-1-3 0,7 0-4 0,-3 2-8 16,3-2-4-16,5 1-8 0,0 1 7 0,1 0-13 16,3-1-5-16,-2 1-4 0,3-1-3 0,4 2 0 15,-3-3-6-15,6 2 3 0,-1-2 0 0,3-1-8 16,3-1 4-16,0 3-5 0,1-3-1 0,3 0-1 0,-4 0-2 15,-1-2-2-15,0 0-1 0,2 0-1 0,-2 0-8 16,-4-1 0-16,-2-1 1 0,1 1-6 16,-1-1 5-16,-3-1 2 0,0 4 3 0,-2 1 0 0,-2-2-5 15,-4 2 3-15,-3 2-1 0,-1-1-2 0,-1-4-3 16,-3 1-1-16,1-1-1 0,-1-3-1 16,0-2-19-16,-5 1-27 0,6-1-35 0,0-3-51 0,0 1-48 15,4 2-42-15,4-1-52 0,-4 2-56 0,9 0-58 16,-2-2-33-16,2 2-850 0,7-9 419 0,2 3 278 15</inkml:trace>
  <inkml:trace contextRef="#ctx0" brushRef="#br0" timeOffset="27813.48">25651 16208 11 0,'6'-2'188'0,"1"-1"10"16,0 1-1-16,-1 1-3 0,-6 1 0 0,8 1 0 16,-8-1 4-16,7 7 14 0,-6 2 9 0,0 2 7 15,2 6 3-15,-7 8 11 0,0 3-7 0,-2 1 1 16,-2 2-3-16,0 1-13 0,-7 11-14 0,9-7-15 15,-6 8-12-15,7 2-16 0,1-11-15 0,-2 11-15 0,-1 1-13 16,5-1-11-16,-1 0-15 0,-2-10-5 16,-1 9-12-16,-1-10-5 0,2-1-6 0,-3 0-10 15,-2-6-8-15,4-5-14 0,2-4-21 0,-2-8-17 0,4 0 6 16,-4-5-19-16,2-2-22 0,4-4-31 0,0 0-15 16,-5-26-4-16,6-1-2 0,3-3 0 0,0-18 4 15,6-2 2-15,-2-5-6 0,2-2 0 0,9-23 9 16,-10 22 5-16,8 1 5 0,-4 0 9 0,2-1 8 15,-3 0 9-15,3 5 20 0,-2 2 20 0,2 1 19 16,-2 1 13-16,1 3 23 0,-1 15 6 0,-1 1 9 16,2 4 0-16,-1 1-9 0,-4 9 4 0,-3 1-1 15,2 3-9-15,-3 5-4 0,3-3-6 0,-2 5-2 16,-2 0-5-16,1 1-3 0,-1 4-7 0,3 0-1 16,-7 0-6-16,12 8 8 0,-3-4-7 0,-2 6-5 15,-1-1 6-15,0 3 2 0,-2 3-4 0,-1 1-5 16,-3 0 0-16,-3 2 1 0,1 7-2 0,-3-7 0 15,-2-2 11-15,2 1-16 0,-1-5 4 0,-1 2-2 0,0-4 2 16,2 0 0-16,-2-4-4 0,3-2-5 16,-1 0-18-16,-1 1-12 0,1-1-6 0,-2-1-7 0,3-2 5 15,2 3-4-15,-2-2 8 0,4-2 0 0,-6 2-1 16,6-2 5-16,-4 3-4 0,4-3 4 0,0 0 7 16,0 0-1-16,0 0 3 0,0 0 3 15,24-2-2-15,-11-1 8 0,4 1-2 0,-1-2 5 0,3 1 11 16,3-2 11-16,6-1 11 0,3 0-3 0,-2 0 8 15,-1-1-1-15,3 1 3 0,0-4 0 0,-5-2-11 16,1-5 7-16,1 0 0 0,-6 5 5 0,-5-1-7 16,-2-1-1-16,-1-1 6 0,-4 0-7 0,3 1-5 15,-5-2 4-15,-3-1-6 0,-1 0 0 0,-3 0-4 16,-1 1-2-16,0 5 2 0,-1-2 3 0,-2 0-1 16,2 5 10-16,-3-1-20 0,0 3 3 0,-1 1-4 15,0 1-1-15,-3 2 2 0,3 1-2 0,-2 1 0 16,7 0-3-16,-11 2-1 0,11-2 0 0,-9 5-1 15,8 0-2-15,-3-1 2 0,2 1-2 0,0 1 3 16,2 0-2-16,4 0-1 0,0-1 2 0,0 1 0 16,1 0 2-16,1-1-1 0,3-2 3 0,3 2-1 15,-1-1 1-15,-2-1 1 0,2 1-5 0,1 0 16 0,-3 0-15 16,0-4 0-16,-1 5-5 0,0-5 2 0,-2 4-5 16,-2 0-2-16,0 0 3 0,0-2-2 0,-2 5 7 15,2-2-1-15,-3 5-2 0,0 1 2 0,-1-1-2 16,0 6 3-16,-1 1 2 0,0-1 0 0,1 1 4 15,-4 3-3-15,3-1-1 0,0-2 4 0,-1 1-5 16,1-1 3-16,1 0-4 0,1-1 4 0,2-6 2 16,0 2-5-16,3-2 5 0,1-1-7 0,6 0 8 15,4-1 2-15,1-4 0 0,2-1 6 0,8-3 7 16,0-5 8-16,2-2-11 0,-3 2 2 0,1-7-2 16,0-1-4-16,-3-1 2 0,-3-2 2 0,-3-1-2 15,0-1-1-15,-6 4-2 0,0-1 1 0,-4-2 2 16,-4 1-6-16,-1 3 21 0,-3 2-22 0,-2 1-1 15,-2 2 2-15,-2-2-3 0,-1 5 1 0,-6 0-8 16,2 3 3-16,-4 4 0 0,0 1 1 0,0 2-3 16,1 1 1-16,0 3-2 0,-1 3-1 0,3-1 7 15,2 4-6-15,4 1 0 0,1-6-1 0,1 3 1 0,3-1 0 16,0 0-3-16,7 1 7 0,-2-2-3 0,6 0 2 16,2 3-13-16,4-6-26 0,2 0-27 0,1-3-24 15,2 0-32-15,5 2-54 0,-7-4-49 0,10-3-52 16,-2-2-48-16,-1 0-860 0,-6 0 396 0,1-4 262 15</inkml:trace>
  <inkml:trace contextRef="#ctx0" brushRef="#br0" timeOffset="29011.76">26985 16206 125 0,'2'-5'218'0,"2"0"6"16,3-2 7-16,0 1 1 0,3 0-7 0,-2-4-7 15,3 4-11-15,-2-5-15 0,3 6-15 0,-2-4-5 16,-1 4-5-16,0-3 1 0,-4 4-4 0,1-3 2 15,-2 4 3-15,0-2-7 0,0 0-7 0,-3 0-11 16,-1-1-1-16,-1 1-14 0,1-2-10 0,-1 1-11 16,-6-1-15-16,1 0-5 0,2 1-14 0,-5 0-4 15,4 3-7-15,-3-1-12 0,2 0-4 0,1 2-7 16,-3 0-3-16,3 0-3 0,-3 2-5 0,2-1-6 0,6 1 3 16,-11 3-3-16,11-3-2 0,-8 0-8 15,4 2 2-15,4-2-5 0,0 0-4 0,-10 1 6 16,10-1-5-16,0 0-4 0,0 0 3 0,-6 0 1 0,6 0 3 15,0 0 0-15,0 0-3 0,0 0 10 0,0 0-9 16,0 0 7-16,0 0-4 0,5-10-3 0,-5 10 5 16,4-5-4-16,-3 3-3 0,-1 2 5 0,1-3 2 15,-1 3 5-15,0-5 2 0,0 5-1 0,0 0-4 16,-2-5-1-16,2 5-1 0,0 0 1 0,0 0-5 16,0 0-2-16,-16 10-4 0,11-6 1 0,0 2 0 15,-1 1-3-15,-1 2 3 0,2 2-4 0,-1-1-1 16,-2 3 2-16,3 2-2 0,1 3 5 0,0-7-4 15,2 6 2-15,2-2-5 0,0-2 2 0,0-2 5 16,0 1 6-16,2-2-5 0,1 0-1 0,2-2 1 16,0 0 8-16,3-3-2 0,-1-4 0 0,2 1 1 15,4-2-4-15,-3-1 4 0,3-1-5 0,2-5 5 16,1 0-2-16,0 0 0 0,0-2-5 0,-4 0 4 0,-3 0-3 16,4 1-1-16,-4-6 3 0,3 4-4 0,-5-2 1 15,0 6-1-15,-2 0 2 0,0 1 0 16,-1 1-5-16,-3-2 0 0,3 4-3 0,-4 2 0 0,4 0-3 15,-4 0-1-15,0 0 4 0,0 0-5 0,-3 9 5 16,2 0 2-16,-3 0-6 0,0 3 1 0,3-3-9 16,-2 4 0-16,1-1-3 0,2-1 0 0,0 0-6 15,2-1 2-15,0 1-2 0,0-4 3 0,1 0 2 16,2-1-1-16,1-3 2 0,-1 1 1 0,7-1 0 16,-3-1 7-16,4-2-4 0,-1-1 8 0,2-2-5 15,-2-2 6-15,3-4 1 0,-1-2-3 0,4 0 2 16,-4-2-1-16,4 1 3 0,-4 0-3 0,0-2 7 15,2 1 2-15,-1-2 0 0,-2 2 9 0,2-1 5 16,0 2 18-16,3 2 5 0,3-4-1 0,-2 2 1 16,-1 4-3-16,1 1 0 0,-4-2-5 0,-1 1-1 15,0 3-10-15,-2 0 1 0,-2 0-5 0,-2 2 1 16,-2 0-6-16,1 0-2 0,-4 1 0 0,-3 2-7 0,12 2 5 16,-7-1-7-16,-1 4 7 0,-2-1-4 0,2 1 3 15,-1 2-3-15,-1 2 3 0,0 1-3 16,-2 2 0-16,0 1-1 0,0 3 1 0,0-5 1 0,1 6-1 15,-1-1-2-15,0-6 0 0,0 2-1 0,1-2 10 16,-1-5-13-16,2-1 4 0,-1 4 12 0,2-4-12 16,-1-2 2-16,-2-2 3 0,0 0 1 0,5 1 0 15,-5-1-6-15,8-7 8 0,-6-1-3 0,1 1 1 16,1-5-1-16,2-2-2 0,-4 1 0 0,0-3 4 16,-1 4-5-16,2-5 1 0,-5 2-4 0,1 0 2 15,-2-1 0-15,-3 3-8 0,2 5 4 0,-3-3 0 16,-4 5-1-16,1-2-3 0,0 3 1 0,-2 5-2 15,-2-2 3-15,-2 4-4 0,2 3-2 0,-3 3 0 16,-1 0 1-16,4 2 3 0,-2 3-3 0,3 0 2 16,1 2 1-16,1 2-4 0,2 0 4 0,1-2-1 15,4 3 1-15,-1-2-3 0,3 1 4 0,2-1 0 16,1-4 0-16,1-2-4 0,2 0 5 0,2 0 0 0,4-5 1 16,2-3-1-16,10-3 1 0,6-4 4 0,3-3-5 15,2-5 2-15,-1-3 3 0,1-5 0 16,-1 0-1-16,-4 0-1 0,8-11 4 0,-9 7-5 0,-4-4 3 15,-1-2-4-15,-4-1 7 0,3-11-2 0,-3-3 1 16,-1-2-2-16,-4-3-3 0,1-4 5 0,-3 1 7 16,-3 2-12-16,-2 3 2 0,-1 14-3 0,-1 4 5 15,-4 5 2-15,0-1-1 0,-4 10 1 0,3 4 2 16,-3 5-5-16,0 0-2 0,-1 3 1 0,-4 8 7 16,0 3 19-16,-8 9 7 0,-3 7 7 0,1 5 0 15,-1 4-2-15,0 15-1 0,3 2 1 0,4 2 6 16,0 5-3-16,4-2 2 0,1 5-6 0,7-2-1 15,-4 1-8-15,9 2-3 0,-2 21 0 0,2-26-1 16,3 0-3-16,-1-3-3 0,-1-17-11 0,3 0-29 16,-3-3-25-16,0-1-28 0,3-3-27 0,-2-2-28 15,2-10-94-15,-2 2-38 0,1-1-34 0,-2-5-53 16,-1-5-60-16,-1-3-1048 0,1-2 485 0,3-2 324 0</inkml:trace>
  <inkml:trace contextRef="#ctx0" brushRef="#br0" timeOffset="29279.68">28340 15605 267 0,'0'-5'407'0,"0"0"-20"0,0 1-38 0,2 1-19 15,-2 3-16-15,0 0 2 0,4 16 8 0,-2 0-23 16,3 9-27-16,-1 7-21 0,1 0-19 0,5 14-16 15,-1 1-19-15,-5 1-17 0,0 1-19 0,1-1-16 16,-2 3-14-16,-1 1-10 0,-2 2-12 0,-2-4-12 16,-2 4-7-16,-2-3-11 0,-1 0-6 0,-1-16-11 15,-4-3-3-15,0 0-10 0,-2-5-9 0,1-5-26 16,-4-1-44-16,-2 0-64 0,-2-6-62 0,-5-5-81 16,-3-1-98-16,-3-3-111 0,-4-2-999 0,0-6 481 15,-3-5 320-15</inkml:trace>
  <inkml:trace contextRef="#ctx0" brushRef="#br0" timeOffset="29666.96">28956 16105 199 0,'8'-7'324'0,"-3"0"-8"0,0 3-8 0,2-2-17 15,-4 2-20-15,1 2-24 0,0 0-18 0,-4 2-16 16,0 0-8-16,11 4 0 0,-7 2-10 0,0 1-2 16,-4 3-19-16,0 6-13 0,-2 1-18 0,-1 3-9 15,-4 2-23-15,3 3-7 0,-1 0-7 0,-3 0-16 16,0-1-9-16,2-8-36 0,0 0-43 0,0-3-47 16,0-3-43-16,-2 0-46 0,2-3-44 0,1 0-59 15,1-6-58-15,-2-2-787 0,6 1 363 0,-4-14 244 16</inkml:trace>
  <inkml:trace contextRef="#ctx0" brushRef="#br0" timeOffset="29770.9">29060 15836 14 0,'0'0'33'16,"0"0"-50"-16,-8 9 7 0,7-4 2 0</inkml:trace>
  <inkml:trace contextRef="#ctx0" brushRef="#br0" timeOffset="30226.65">28983 16247 42 0,'1'19'222'0,"5"-2"-5"0,1 0-7 15,3-2-7-15,-2-5 12 0,1-3 2 0,10 2-3 16,-5-4-6-16,7 0-4 0,-2-5-13 0,-1-1-6 16,2-3-2-16,-2-1-20 0,1-4-8 0,-1-2 4 15,-2 0-16-15,3-11-9 0,-6 6-7 0,4-2-10 16,-4-6-2-16,-4 7-3 0,1 2-9 0,-3-1 6 0,-5 3-3 15,2 4-6-15,0-1-10 0,-1-1-5 16,-2 5-11-16,1 2-3 0,-2-3-9 0,0 4-9 16,0 3-10-16,0-4 2 0,0 4-12 0,0 0-3 0,-6 12-5 15,2-8 4-15,-1 8-9 0,0 3 0 16,-3 2 0-16,2-1-1 0,1 1-4 0,-3 7 10 16,3-6-16-16,2-2 4 0,2-1-7 0,1-6 1 0,0 1-2 15,0 1 3-15,0-6 0 0,0 0 2 0,0-1 9 16,0-4 7-16,0 0-1 0,10-10-3 0,-2-2 2 15,7-2 2-15,1-9-3 0,4 1-1 0,2-5 1 16,-2-1 2-16,3 4 1 0,0-2 2 0,-5 6 3 16,5 3-10-16,-9 3 8 0,0 4 0 0,-5 2-5 15,0 3 2-15,-1 1-5 0,-2 1-2 0,4 1-4 16,-3 1-3-16,-7 1 0 0,9 4-3 0,-5 3 3 16,0 2-1-16,-2 7-1 0,-1 0 5 0,3 10 2 15,-4 1 2-15,0 0-3 0,-4 3-4 0,2 0-2 0,-1 0 3 16,-2 0 2-16,1-1-6 0,0-2-10 15,-1 0-26-15,-1-3-34 0,5-7-43 0,-2 1-59 16,2-1-45-16,-2-4-64 0,3-3-67 0,0-3-49 0,3 0-984 16,1-4 458-16,2-3 304 0</inkml:trace>
  <inkml:trace contextRef="#ctx0" brushRef="#br0" timeOffset="31060.13">30223 16245 213 0,'2'-8'299'16,"1"4"-15"-16,-1-3-15 0,1 1-13 15,0 2-12-15,-1-1-10 0,-1 2-12 0,2 0-13 16,-3 3-11-16,3-5-23 0,-3 5-13 0,2-2-12 0,-2 2-16 15,0 0-5-15,0 0 1 0,1 8 5 0,-1 2-7 16,-2 0-3-16,1 7 3 0,1 0-5 0,-3 2-3 16,-2 0-12-16,-2 5-7 0,1 2-11 0,0-1-11 15,1-6-5-15,-4 7-6 0,2-3-10 0,1-2-1 16,-4-4-7-16,3-1-5 0,2 0-3 0,1-5 2 16,0-4-14-16,3-1-5 0,-4-1-2 0,5 1-1 15,0-3 0-15,0-3-2 0,0 0-8 0,10-14 4 16,-1-1-6-16,5-5-1 0,2-7 0 0,3-2 5 15,-3-3-10-15,9-8-3 0,-1 0-2 0,-5 8-2 16,0 3 2-16,0 1-1 0,-1 5 3 0,-4 2-6 16,3 1 8-16,-6 6-7 0,-3 3 1 0,1 5 0 15,-4-3-3-15,1 3 0 0,1 4 4 0,-3-2-1 16,1 1-2-16,0 2 4 0,-5 1-5 0,10 1 3 16,-3 4-5-16,-2-1-3 0,0 7 6 0,1-3 3 0,-4 9-2 15,-1 1 2-15,-1 1 4 0,-1 8-3 16,-1-1 3-16,-2-2-3 0,-1 4-7 0,0-3 13 15,0 1-2-15,1-5-4 0,-2-2 8 0,0-1-6 0,0-2 1 16,1-2 0-16,1 1 1 0,2-6 0 0,-2 0-1 16,2-4 2-16,0 1 6 0,1-4 2 0,1-2 5 15,0 0-8-15,0 0 9 0,0 0-3 0,10-19-3 16,-1 0-3-16,5-6 0 0,3-3 1 0,2-1-2 16,3-1-3-16,1 1 1 0,-2 3 1 0,2 1-4 15,3 2 1-15,-8 5 3 0,2-2-2 0,-6 8-1 16,3 2 8-16,-7 4-9 0,-1-2 1 0,0 4-6 15,-3 1 12-15,3 1-14 0,-3 0 2 0,-6 2-2 16,8 4 1-16,-4-1 2 0,-3 4 1 0,-2 3 8 16,2 6 14-16,-2 2-11 0,-3 3 2 0,-6 2 1 15,3 3-1-15,-3 3-4 0,0-3 6 0,1-1-5 16,-1 2-2-16,-1-1-5 0,3-2-19 0,0-5-44 16,4 0-43-16,2-2-47 0,-3 0-38 0,5-7-44 0,0 2-46 15,5-3-47-15,1-1-49 0,2-3-836 16,2-2 404-16,4-1 268 0</inkml:trace>
  <inkml:trace contextRef="#ctx0" brushRef="#br0" timeOffset="31424.98">30974 16395 52 0,'6'-8'288'0,"-2"-3"-1"0,1 2-11 16,-1 0-14-16,0-1 0 0,-4 3 3 0,4-1-14 0,-4 2-26 15,0-4-9-15,-3 5-14 0,2-1-13 0,-1 0-12 16,-4 1-17-16,5 0-14 0,-7 1-14 0,2 1-8 15,-3 1-7-15,-4 2-14 0,-1 0-8 0,1 5-5 16,-6-1-8-16,4 6-8 0,-2 0-2 0,2 0-9 16,-1 4-5-16,1 1-3 0,-4 6 0 0,5-4-8 15,5-2-4-15,0 9 0 0,0-6-1 0,8 0-14 16,-3-3 0-16,4 2-3 0,0 0 1 0,5-6-5 16,-1-1 0-1,5-2 14-15,1 1-10 0,7-3 5 0,2-2 6 0,-1-3 0 0,4-6 2 0,5-1 1 16,-1-6 0-16,0 0-5 0,-2-2-2 0,-2-6 0 15,-2-1-3-15,-2 0 0 0,-2-1-6 0,-5-1-2 16,-6 3 0-16,-1 1-1 0,-2-7-4 0,-4 2-4 16,0 7 1-16,-5 0 0 0,-3 1-10 0,-3 5-4 15,-2 1-14-15,-6 6-18 0,2 1-11 0,-4 3-24 16,2 4-21-16,0 2-26 0,3 2-34 0,0 3-34 16,3 4-40-16,1 2-35 0,5 0-39 0,4 0-34 15,2 2-827-15,3 0 386 0,7-2 258 0</inkml:trace>
  <inkml:trace contextRef="#ctx0" brushRef="#br0" timeOffset="32041.69">31124 16415 197 0,'7'-13'295'0,"1"1"-2"16,-2-3-8-16,-2 3-7 0,1 2-9 0,2-2-11 15,0 3-12-15,-5 4 2 0,1-5-7 16,1 5-3-16,-2-1-23 0,0 0-15 0,-2 4-19 0,0 2-18 15,1-7-16-15,3 5-13 0,-4 2-15 0,0 0-17 16,0 0-6-16,0 0-5 0,0 0-9 0,-5 16-12 16,3-6-3-16,-4-3-4 0,1 4-9 0,1 1-4 15,-2 2-2-15,0 2-7 0,1-1-5 0,1-3-2 16,0 5-2-16,-1-5-3 0,2 0-1 16,0-2-6-16,0 2-2 0,2-6-3 0,-1 2-6 0,1-4 8 15,-1 0-3-15,2-2 0 0,0-2-1 0,0 0 0 16,0 0-6-16,13-12 2 0,-4 0 1 0,2-5-1 15,1-7-1-15,3 1-10 0,1-3 4 0,-2 2-1 16,1 2 4-16,2-1-3 0,-3 7-1 0,-2 5 0 16,-6-2-1-16,4 4 4 0,-5 0-8 0,1 2 2 15,-3 1 9-15,0 1-6 0,1 1-4 0,0 3-5 16,-2-2-3-16,-2 3 1 0,0 0 4 0,9 5 3 16,-6 1-2-16,-1 1 2 0,2 3-6 0,-4 0 6 0,3 7-4 15,-2-1 6-15,-1 3 7 0,0-2-6 16,-1 3-2-16,-1-3-3 0,-2 1 3 0,2 2 0 15,1-4 1-15,-3 0-4 0,1-4 2 0,2-2-1 16,-4 1 4-16,4-3 1 0,-2-2 0 0,3-2 0 0,-1 3-1 16,0-5 0-16,1-2 2 0,0 0 2 0,0 0-3 15,0 0-1-15,12-14 0 0,-4-1 1 16,2-2-1-16,4-4 1 0,0-3 1 0,5 2-7 0,-1-2 12 16,5 6-9-16,-1-3 3 0,-8 8-4 0,3 1-4 15,-2 0 4-15,-1 2 7 0,-2 3-8 0,-3 2-3 16,-2 1 2-16,0 1 0 0,0 3-3 0,-1 0 4 15,-6 0 0-15,13 2-2 0,-9 3 1 0,-1 3 0 16,-1 0 3-16,0 1-3 0,-4 5 2 0,2-3-6 16,-1-1 3-16,-1 6 5 0,-2 1-3 0,0 1-1 15,-4-2-12-15,2 2-19 0,-1-2-26 0,1 1-29 16,0 0-35-16,-3-2-32 0,1 2-31 0,2 1-41 16,0-2-46-16,4-5-43 0,1-2-9 0,2 0 1 15,3-4-675-15,0 0 334 0,2 0 222 0</inkml:trace>
  <inkml:trace contextRef="#ctx0" brushRef="#br0" timeOffset="33224.21">31738 16458 165 0,'7'-1'249'15,"-1"1"-1"-15,4-2 1 0,2-3-8 0,-2 4-7 0,2 0-10 16,0-3-8-16,2-1-6 0,-2 2-9 0,1-4-21 15,3 0-12-15,-3-1-13 0,-3 0-12 16,3 2 2-16,-4-6-6 0,-1 3-6 0,-1 0-17 16,0-7-10-16,-5 3-9 0,2-1-11 0,-3 2-3 0,-2-3-14 15,-3 5-5-15,0 1-9 0,-1 0-5 0,-1 3-9 16,-2 2 2-16,-1 2-10 0,-2 1-4 0,-1 4-9 16,-1 1 5-16,2 4-2 0,-4 4-6 15,3 2-4-15,-1 2 2 0,4 1 0 0,-2 3-1 0,3 3-4 16,4-4-4-16,1 1 1 0,1-4 13 0,4 2-19 15,-1 2 2-15,1-10 6 0,0 2 4 0,0-2 25 16,0-3-10-16,0 0 19 0,1-2 14 0,-2-1 23 16,0 1 21-16,1-1 17 0,-1 0 13 0,-1-4 8 15,1 3-5-15,1 1-3 0,-2-4-9 0,2 5-6 16,-2-5 2-16,0 0 7 0,0 0-3 0,0 0-10 16,0 0-10-16,0 0-9 0,0 0-5 0,9-11-10 15,-7 10-3-15,-2 1-9 0,2-4-5 0,-2 4-4 16,0 0-5-16,2-4-4 0,-2 4-4 0,0 0 7 15,0 0-16-15,0 0-9 0,0 0 4 0,0 0-10 0,0 0-3 16,2-4-5-16,-2 4 3 0,0 0-5 16,0 0-3-16,0 0-1 0,0 0-2 0,15 8 9 15,-5-4-11-15,4-1 8 0,4 0-13 0,2 3 1 0,-2-3 4 16,0-1-7-16,1 0 2 0,-1-2-1 0,1-1 1 16,-1-2-4-16,1 0 1 0,-1-3 2 0,-1 0 1 15,-2-3 1-15,-1-2-2 0,3-1-3 16,-4-4 2-16,-3 1 1 0,3-1-1 0,-3-2 0 0,3-4-3 15,-4-2-2-15,-4 6-6 0,3 1 3 0,-6-1 5 16,1 4-2-16,0-6 0 0,-1 11 2 0,0-3-3 16,-2 7-2-16,0-4 1 0,1 3 3 0,1 2-3 15,-1-1-2-15,-2 2-3 0,1 3-2 0,0 0 4 16,0 0-1-16,0 0 0 0,0 0 1 0,-5 12 1 16,2-6 0-16,-2 3 0 0,1 3-2 0,0 0-3 15,-1-1-4-15,0 5-3 0,3-4-6 0,-6-1-5 16,3 0-1-16,0-1-5 0,1-1-1 0,0-1 0 15,1-2 5-15,1-1 4 0,-1-3 4 0,2 2 3 16,-1 0 3-16,2-4 5 0,0 0 0 0,0 0 2 16,0 0-1-16,12-12 0 0,-4 2 5 0,2-2-2 15,3-3 0-15,1 0-1 0,4-4 3 0,4 0-1 16,4 0-1-16,-11 7 1 0,1 2 1 0,0-4-1 0,-4 5-5 16,2 2 2-16,-5 1-3 0,1 1-4 0,-1 0-10 15,-3 3-5-15,-1 1-4 0,-5 1 0 16,10 0-3-16,-10 0 2 0,5 8 5 0,-4-1-5 15,3 4 9-15,-4 1 3 0,0 5 2 0,-3 1 4 0,1 2 2 16,1-1 2-16,-2 1 5 0,3-2-3 0,-4 2 1 16,1-1 10-16,1 1-5 0,2-3 3 15,0 1-4-15,3-2 4 0,-2-4-2 0,3-3 5 0,3-1-6 16,1-2 3-16,1-1-1 0,3-5-8 0,0-2 11 16,2-1-1-16,1-3 4 0,2-6-3 0,3-8 1 15,0 1 0-15,-1-2 1 0,-1-7 6 0,-1 1-3 16,7-13-4-16,-3-4 0 0,-1 1 2 0,3-2 6 15,-5-2-6-15,2 2 0 0,3-2-2 0,-5 1-1 16,1 0 4-16,-2 2-4 0,-6 12 1 0,0 1-1 16,-5 5-2-16,-1 9 4 0,-2 1-5 0,-3 3 4 15,-2 4-1-15,-3 4-2 0,-1 4 0 0,-4 2 2 16,-7 8-2-16,-10 6-2 0,4 6 1 0,-4 1 5 16,2 4 1-16,1 2 0 0,-6 10 2 0,3 2-4 15,-1 5 2-15,13 3 2 0,-2 3 5 0,7-3-13 16,1-1-38-16,5-11-33 0,4 0-43 0,1-2-45 15,-1-3-32-15,6-4-29 0,-4-6-24 0,-1-6-3 16,3-3 3-16,0-6 4 0,0-2-11 0,1-4 7 0,-5 0 19 16,10-12 21-16,-6 0 26 0,1-5 19 0,-5 0 42 15,0-1 33-15,0 0 39 0,-4-2 32 0,3 2 23 16,-3 2 26-16,0 4 29 0,-2-4 14 16,1 5 7-16,1 4 5 0,0-3-1 0,0 4-4 0,3 2-9 15,1 0-3-15,4 1-7 0,1 1-11 0,4 0 0 16,5 2-6-16,4 2-8 0,3-2-29 0,-1 1-30 15,-1 1-31-15,2-2-29 0,-4 5-39 0,1-3-53 16,-4-3-32-16,-1 2-556 0,-3-1 256 0,-1 0 170 16</inkml:trace>
  <inkml:trace contextRef="#ctx0" brushRef="#br0" timeOffset="34206.15">32763 16222 142 0,'0'0'164'16,"14"1"5"-16,-9-2 6 0,-5 1 2 0,11 1-8 15,-11-1-5-15,10 0-5 0,-8 2 2 0,-2-2-1 16,0 0 4-16,0 0-9 0,0 0-16 0,0 0-8 16,0 0-8-16,0 0-4 0,39 12-6 0,-39-12-3 15,0 0 11-15,0 8 3 0,-3-1-8 0,-5 0 7 16,2 3-18-16,0 2-10 0,-3 2-5 0,-3 1-5 16,1-3-9-16,2 7-6 0,-3-2-8 0,3 0-2 15,0 5-12-15,2-3 39 0,0-2-9 0,1-1-7 16,3 0-1-16,2-2-11 0,-2-6-7 0,3 3-12 15,3-1-2-15,-2-3 1 0,2-2-5 0,2-1 1 16,6 0-6-16,-3-4 7 0,4-4-15 0,-12 4 5 16,0 0-7-16,47-20 4 0,-28 10-1 0,2-7-5 15,-1-3-7-15,2 1 9 0,-2-3-8 0,-1 5-1 16,-6 3-5-16,1 1 2 0,-1 2-2 0,-2 0 7 0,-11 11 5 16,17-17-12-16,-17 17-7 0,11-8 0 0,-11 8-4 15,0 0 11-15,0 0-11 0,0 0 6 16,18-6-1-16,-18 6-3 0,0 0 2 0,0 0 3 15,0 0-5-15,0 0 6 0,7 39 0 0,-7-39 6 0,-3 24-15 16,1-9-2-16,2-15 10 0,-5 30 4 0,5-18-5 16,0-12 4-16,-6 26-5 0,5-14 4 0,1-12 0 15,-1 19-5-15,1-19 7 0,-3 15-3 16,3-15-2-16,0 0 3 0,0 0 2 0,4 17-2 0,-4-17 2 16,0 0-3-16,0 0 3 0,0 0-2 0,0 0-20 15,42-29 22-15,-25 17-1 0,-2-1-13 0,1-1 17 16,-2 2-8-16,0 0 8 0,-5 2 4 0,-9 10-4 15,21-19-5-15,-13 12 3 0,-8 7-4 0,14-15 6 16,-14 15-4-16,13-10 2 0,-13 10 1 0,0 0-17 16,9-10 11-16,-9 10 0 0,0 0 4 0,0 0 0 15,0 0-2-15,0 0 2 0,0 0 12 0,0 0-15 16,0 0-1-16,0 0-2 0,0 0 0 0,-3 41-1 16,3-41 5-16,-9 23 0 0,9-23-1 0,-10 20 4 15,10-20-3-15,-9 18 2 0,9-18-6 0,-9 15 2 0,9-15 1 16,0 0-2-16,-8 13 4 0,8-13 7 15,0 0-2-15,0 0-1 0,0 0 2 0,0 0-6 16,0 0 8-16,0 0-1 0,0 0-5 0,0 0-2 16,32-50-4-16,-15 31 2 0,4-3 3 0,-3 2-1 15,3-2-5-15,1 5 3 0,0 1 1 0,-6 4-4 16,-2 1 0-16,-3 5 0 0,-11 6-1 0,19-14 3 16,-19 14-8-16,0 0 1 0,16-10 3 0,-16 10-4 15,0 0 5-15,0 0-3 0,0 0-15 0,0 0 17 0,0 0 3 16,0 0-6-16,32 19 6 0,-32-19-17 0,4 17 18 15,-4-17 2-15,-1 19 12 0,1-19-17 16,-3 23 5-16,3-23 1 0,-5 19-2 0,5-19-1 0,-9 17 1 16,9-17 2-16,-10 17-2 0,10-17-1 0,-8 13 4 15,8-13-2-15,0 0 5 0,-10 11-3 0,10-11-3 16,0 0 4-16,0 0 1 0,0 0-2 0,0 0 2 16,0 0-7-16,0 0-1 0,28-39 0 0,-10 17 3 15,5 2-2-15,1 1-1 0,1-2 9 0,0 2-5 16,-2 4-6-16,-4 3 1 0,-4 2-3 0,1-1-1 15,-16 11 3-15,20-9 0 0,-20 9 3 0,17-8-3 16,-17 8 0-16,0 0 1 0,0 0 1 0,0 0 1 16,0 0 3-16,0 0-14 0,27 19 22 0,-27-19-15 15,-1 28 18-15,-2-11-38 0,3-17 2 0,-8 42 6 16,2-24 1-16,2 2-1 0,-2-3 6 0,-2 8 4 16,0-6 1-16,1 0-4 0,-1 0-1 0,0-2-25 15,3-2-31-15,0 1-25 0,5-16-30 0,-5 20-29 16,5-20-28-16,-4 14-27 0,4-14-27 0,0 0-42 15,0 0-50-15,14 20-735 0,-14-20 353 0,0 0 236 16</inkml:trace>
  <inkml:trace contextRef="#ctx0" brushRef="#br0" timeOffset="34889.01">29554 16958 226 0,'2'-2'323'15,"1"-1"-12"-15,-3 3-23 0,0 0-18 0,2-7-16 16,-2 7-30-16,0 0-27 0,-14 0-19 0,5 2-10 16,-3 0-14-16,-2 4-5 0,-1-4 1 0,-6 6-3 15,7-2-2-15,-3 1-3 0,-1 1-8 0,4 0-4 0,0 1-7 16,3-2-5-16,1 0-2 0,0-1 10 0,1 3-7 15,1 1 0-15,-1 4 2 0,2-4-6 0,2 0-5 16,-2 2-6-16,6-1-6 0,-3 5 4 16,3 2-29-16,1 0-5 0,4-1-2 0,3 2-7 0,0-1-5 15,7 5-5-15,-1-3 1 0,0-3-4 0,4 2-2 16,-2-3-4-16,3 2 1 0,-4-1-6 0,-1-5-6 16,-3 3 1-16,-1-1 0 0,-5-2 0 0,0-2-3 15,-3-1 6-15,-1 3 2 0,-1-4 4 0,-3-1 4 16,-5 2 2-16,-1-1-5 0,-7 1-4 0,-6-4-3 15,-6-2-3-15,0 2-1 0,-2-7-5 0,-2-1-1 16,2-2-23-16,-1-2-25 0,-2-5-33 0,6 1-34 16,-2 0-25-16,6-1-45 0,7 5-34 0,3-1-37 15,8 6-48-15,-2-5-66 0,3 2-56 0,5 0-1007 16,9-3 470-16,0 0 314 0</inkml:trace>
  <inkml:trace contextRef="#ctx0" brushRef="#br0" timeOffset="35371.96">29494 17227 58 0,'4'-5'288'16,"4"0"14"-16,-4 3-7 0,-2-2-2 0,2 1 7 16,-4 3-16-16,4-3-15 0,0 0-13 0,-4 3-21 15,5-2-22-15,-5 2-11 0,0 0-20 0,5 7 12 16,-5 3 2-16,0 2-7 0,-1 4-11 0,2 5-18 16,-1 3 0-16,0 2-6 0,0 3-7 0,-1 0-4 15,-1 5-9-15,0 2-12 0,-1-1-9 0,-4 10-13 16,0 4-9-16,2-3-9 0,-5 2-8 0,1-2-5 15,0-10 22-15,-4 8-12 0,3-13-8 0,-3 1-8 16,2-5-19-16,3-1-17 0,-5-4-24 0,6-6-21 16,0-6-19-16,5-2-9 0,-2-1-1 0,3-5-15 0,1-2-20 15,0 0-8-15,2-15-14 0,3-2-6 0,4-12 3 16,3-5 4-16,4-15 6 0,0-3 4 16,0-6 0-16,1 0 3 0,-1 0 8 0,5-24 4 15,-8 26 13-15,1-4 5 0,2 4 4 0,-1-2 10 0,2 6 15 16,-2 1 16-16,0 6 28 0,-4 9 27 0,1 5 3 15,-1 4 9-15,0 3 12 0,1 2-3 0,-4 5-1 16,-2 8-4-16,4 1 4 0,-2 0-14 16,1 2 6-16,0 0-8 0,5 5-1 0,-2 1-15 15,7 7 10-15,-1-1 2 0,-3 5-9 0,5 6 2 0,-4-3-2 16,4 4 7-16,-4 1-4 0,-2-2 0 0,-7-1 4 16,1 1-1-16,-2 0-1 0,-2 0 6 0,-3-5 2 15,-2 0 4-15,-3 0-1 0,-1-4-7 0,-2 1-4 16,0-3-2-16,-4 0-3 0,-1 1 0 0,-1-4-8 15,1-2-4-15,-2 0-31 0,0 2-24 0,-1-5-39 16,4 1-40-16,-2 0-40 0,4 0-43 0,9 1-45 16,-16 0-41-16,16 0-63 0,-9-2-45 0,2 1-889 15,7 1 427-15,0 0 286 0</inkml:trace>
  <inkml:trace contextRef="#ctx0" brushRef="#br0" timeOffset="36353.85">30151 17147 239 0,'17'-6'314'0,"-6"2"0"16,6-3-15-16,-3 0-4 0,-1 0-16 0,-2 2-9 16,-3 0-5-16,2-2-9 0,-2 2-28 0,-3 0 1 15,1-5-14-15,-2 4-24 0,2 2 11 0,-4-3-12 16,0 2-17-16,0 0-13 0,-4-2-15 0,-2 2-17 16,-3 1-15-16,0 1-11 0,-3 0-12 0,-2 0-1 15,-1 2-16-15,1 2-5 0,-2 2-7 0,1-2-9 16,-6 4-8-16,6 3 1 0,-3 0-8 0,3 2-6 15,-1 2-1-15,-1 4-2 0,1-2-5 0,3 2-2 16,2 1 1-16,-3 5-9 0,5-7 2 0,1 2-4 16,3-1 1-16,1-4-4 0,2-2-1 0,1 2 3 15,-1-4-4-15,4 1 0 0,1-5 0 0,1 2-1 0,3-4 3 16,3-2-4-16,1 0-7 0,4-7 10 16,0 0 2-16,2-1-2 0,-3-3 3 0,0-2-4 15,2 1-2-15,-4 1 2 0,0-4 1 0,-2 2-3 16,-3 4 4-16,2-3-7 0,-5 2 1 0,0 2 2 0,-1 1-2 15,-3 3 3-15,2-1-3 0,-1 3-7 16,-3 2 3-16,3-8-5 0,-3 8-5 0,4 0 1 16,-4 0 2-16,0 0 3 0,3 12 1 0,-4-2 0 15,1 4 1-15,-2 3-3 0,2 2 9 0,2-1-10 0,0 1 1 16,1 1 2-16,3 4-1 0,1-6 2 0,1 0-4 16,0-4 6-16,-1 0-4 0,0-3 2 0,3-2 4 15,2-4 0-15,-2 1 5 0,8-1 4 16,0-3 4-16,-1-4 7 0,2 1-1 0,-1-6 11 0,6-5 0 15,-4 2-1-15,-4-2 6 0,5-6 0 0,-2-1 3 16,-2-2-3-16,1-1 5 0,-4-2 2 0,1 2-1 16,-2 0-8-16,1 0 0 0,-6 5-2 0,0 1 3 15,-1 1-3-15,1 1-1 0,2 0-1 0,-1 1-5 16,0 3 0-16,-1 3-2 0,-3 2-1 0,1 0-5 16,-2 1 0-16,2-2-7 0,-2 4 0 0,1-1 2 15,-5 3-3-15,9-2 0 0,-9 2-10 0,0 0 7 16,13 6 1-16,-8 1-3 0,0 0-1 0,-1-3-1 15,4 4-1-15,-3 1 4 0,0-1-4 0,-1 1 1 16,-2 0-1-16,2-1-1 0,-1-3-1 0,-2 2-1 16,2-4-2-16,-1 2 5 0,-2 0 0 0,3-3 0 15,-3-2 4-15,0 0-6 0,0 0-11 0,0 0-5 16,0 0 0-16,-12-12-3 0,7 10-9 0,-4-8 4 16,3 3-2-16,-6-3-2 0,3 3-7 0,-3-1 4 15,3 3 3-15,-5 0 3 0,1 1-2 0,-4 4 2 16,-2 0 4-16,1 5 6 0,3 2-5 0,-2 2-1 15,4-1 0-15,-2 5 4 0,2 0 1 0,4 2-1 16,-1 1 2-16,5 2 2 0,-3 6-1 0,7-3 10 16,-3-3-11-16,5 4 5 0,3 2 1 0,0-7 0 15,1 1 2-15,7-1-1 0,3-2 4 0,3-4 1 0,6 2-1 16,7-3 20-16,5-4 14 0,16-4 12 16,-1-5 8-16,5 1 8 0,-2-6 2 0,-4-1-1 15,5-1-1-15,-5-5-5 0,-13 5-3 0,-1-4-3 0,-2-1-3 16,-4-2-6-16,-4-2-4 0,0 0-2 0,-4 0-4 15,-4-2 0-15,-3 1-1 0,-6 3-2 0,-1 2-2 16,-6 3-2-16,-1-1 1 0,-2 4-5 16,-4 0-9-16,-4 2 8 0,-4 3-3 0,0 0-1 0,-8 6 2 15,0 3-5-15,-6 0-5 0,8 7-4 0,-4 1 8 16,5 4-3-16,-2 2-1 0,7-3 1 0,2 2-2 16,6-2 0-1,2 2-1-15,3 1-1 0,1 0 2 0,4 0 1 0,4-2-4 0,1 1 3 0,3-2-2 16,5-4 1-16,-2 1-8 0,9 1-20 0,-1-4-1 15,3 2-24-15,4-6-31 0,1 2-55 0,0-5-66 16,2-3-59-16,-6 2-64 0,3-4-93 0,-11 2-1205 16,-3-3 542-16,2-2 362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11:20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2430 12476 73 0,'-3'-4'121'0,"3"4"3"0,0 0-9 0,0 0-8 0,0 0-6 15,0 0-5-15,0 0-1 0,0 0-4 0,0 0-1 16,0 0-7-16,0 0 1 0,0 0 0 0,0 0-6 16,0 0-1-16,0 0-9 0,0 0 0 0,0 0-3 15,0 0 1-15,0 0-4 0,0 0 0 0,0 0-5 16,0 0 2-16,0 0-4 0,0 0 0 0,0 0-4 15,0 0-7-15,0 0-1 0,0 0-9 0,0 0-4 0,0 0 1 16,0 0-6-16,2 20 2 0,-2-8-1 16,4 2 3-16,-2 6 4 0,2 6 4 0,2 1-1 15,1 4 0-15,-2-4-4 0,1 1 2 0,3-1-3 0,0 1-1 16,1-2 2-16,-1-2-1 0,3-1-3 0,-3-7 0 16,2-2 1-16,3-2 3 0,0-6 27 0,7-3 21 15,7-7 21-15,4-8 20 0,16-14 35 0,1-12 14 16,24-24 16-16,-4-10-2 0,1 0-5 0,8-7-9 15,0 8-8-15,2 4-11 0,2 0-17 0,-4 3-3 16,0 10-20-16,-2 1-12 0,-25 18-9 0,1 1-3 16,-6 2-14-16,-1 2-5 0,-13 10-11 0,-4 0-14 15,-5 6-21-15,-5 2-21 0,-1 1-21 0,-2 5-20 0,-5-1-24 16,0 2-12-16,-5 1-29 0,3-1-9 16,-3 2-32-16,-1 1-18 0,2-1-17 0,-2 3-13 15,-4 0-11-15,9 0-24 0,-9 0-34 0,9 0-28 0,-3 0-45 16,-6 0-676-16,4 8 338 0,-5-4 224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02:53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18823 16370 25 0,'0'0'18'0,"0"0"5"0,0 0-5 16,2-12 4-16,-2 12 2 0,0 0-2 0,0 0 5 15,0 0-1-15,0 0 3 0,0 0-3 0,0 0 1 16,0 0-2-16,0 0-5 0,0 0 4 0,0 0-3 16,0 0-3-16,0 0-5 0,0 0 6 0,0 0 0 15,0-4 2-15,0 4 4 0,0 0 2 0,0 0 1 16,0 0-7-16,0 0 2 0,0 0-8 0,0 0-3 16,0 0 6-16,0 0-6 0,0 0-2 0,0 0 2 15,0 0 1-15,0 0-6 0,0 0 5 0,0 0-5 16,0 0 7-16,0 0-6 0,0 0-7 0,0 0-1 15,0 0-6-15,0 0-10 0,0 0-22 0,0 0-12 16,0 0-158-16,0 0 70 0,-2-8 46 0</inkml:trace>
  <inkml:trace contextRef="#ctx0" brushRef="#br0" timeOffset="1142.78">20722 8411 84 0,'-6'0'176'0,"-1"-3"-10"0,1 0-9 16,1-1-11-16,0 3-1 0,-2-2-2 0,4 1-6 15,-3 0-4-15,6 2-11 0,-6-1-5 0,6 1-13 16,-7-2-8-16,7 2-10 0,0 0-10 0,0 0-10 16,-8 0-6-16,8 0-9 0,0 0-5 0,2 7 3 15,-2-7 2-15,10 10 17 0,-1-5 0 0,8 2 18 16,2 0-2-16,11 3 1 0,4-2 10 0,4 1 4 16,18 2 2-16,2-5 9 0,7 2 9 0,27 0-5 0,1-2 5 15,1-1 5-15,0-5-6 0,10 0-1 0,1 2 0 16,1-4 0-16,-9 2-15 0,1 0 1 0,3-2-9 15,-2 6 1-15,-3-2-1 0,-6 1 0 0,-27 1-6 16,1 1-8-16,-2-2-10 0,-4 6-5 0,-6-3-8 16,-11 0-1-16,-7 2-10 0,0-3-5 0,-4 0 2 15,-2 1-7-15,-9-4-4 0,-2-1-1 0,-4 2-7 0,0 1-1 16,-5-3-2-16,-2 1-1 0,0-2 1 16,1 0-4-16,-7 0 0 0,6 1-4 0,-6-1 3 15,7 0-1-15,-7 0 2 0,0 0-3 0,5 1-16 0,-5-1-7 16,0 0-12-16,0 0-16 0,0 0-21 0,0 0-23 15,0 0-43-15,0 0-31 0,0 0-53 0,0 0-52 16,-7-9-67-16,7 9-75 0,-5-9-837 0,5 1 413 16,-3 1 276-16</inkml:trace>
  <inkml:trace contextRef="#ctx0" brushRef="#br0" timeOffset="2275.96">28472 7267 71 0,'-6'-2'160'0,"6"2"-6"0,-6-2-1 0,6 2-3 16,0 0 1-16,-6-1-2 0,6 1 1 0,0 0-5 0,0 0-10 16,-9 0-9-16,9 0-10 0,-6-1-11 0,6 1-7 15,-8-1-5-15,8 1 2 0,-5-2-11 16,5 2-9-16,0 0-8 0,0 0-8 0,0 0-11 0,0 0-6 16,0 0-2-16,0 0-2 0,0 0 7 0,36 5 7 15,0-3 10-15,17 3 4 0,10-1 1 0,33 1 3 16,2 1-2-16,13 3 2 0,1-4 3 0,8 7 1 15,2-5 0-15,4 4-2 0,0 0 4 0,2 2 3 16,2 0 3-16,2-1 5 0,3 0-5 0,-2 4 7 16,-3 0-13-16,-3-2-6 0,-3-1 6 0,-5-4-11 15,-2 1-6-15,-8 0-5 0,1-4-6 0,-12-2-3 16,-6-3-12-16,-30-1 8 0,0 0-5 0,0-1-7 0,-4-1-2 16,-5 2-4-16,-18-2-4 0,-1 1 2 15,-6-1-3-15,-10 0 3 0,-7 1-2 0,2 1 4 0,-3-3-3 16,-1 3-8-16,-4 0 2 0,-1-1-15 0,-4 1-19 15,10-1-22-15,-5 0-20 0,-5 1-30 0,0 0-24 16,9 1-31-16,-9-1-25 0,4 1-25 0,-4-1-24 16,0 0-34-16,0 0-19 0,0 0-740 0,0 0 338 15,0 0 224-15</inkml:trace>
  <inkml:trace contextRef="#ctx0" brushRef="#br0" timeOffset="3961.42">21326 8486 19 0,'0'0'118'0,"8"-9"-2"16,-8 9-4-16,3-3 3 0,-3 3 4 0,0 0 5 15,2-4-1-15,-2 4 0 0,0 0-3 0,0 0 0 0,0 0-1 16,0 0-1-16,0 0-4 0,0 0-6 0,0 0 0 16,0 0-14-16,0 0-7 0,0 0-10 15,0 0-6-15,0 0-10 0,0 0-3 0,0 0-5 0,0 0-5 16,0 0 0-16,-19 4-4 0,19-4-3 0,-5 4-5 16,5-4-4-16,0 0-2 0,-6 0-4 0,6 0-4 15,-4 2-2-15,1 0-1 0,3-2-1 0,-6 3-2 16,6-3-2-16,-6 2-2 0,2 2-1 0,-3-3-1 15,5 4 0-15,-2-5-1 0,-3 2-1 0,7-2-1 16,-7 5 0-16,4-3-1 0,-2 0-1 0,1 1 1 16,4-3-2-16,-5 2 0 0,5-2 1 0,-9 2-2 0,5-1-4 15,4-1 4-15,-9 5-2 0,6-2 1 0,-3-1 0 16,3 0 3-16,-4 1 2 0,4 1 1 16,-4 1 10-16,-1 0-1 0,3 0-1 0,-4 2 2 0,0-1-4 15,2 2 1-15,-5-2 1 0,3 2 0 0,-1 1 2 16,-3 0 2-16,0 3 0 0,-2 1 2 0,1 0 0 15,0 0 4-15,-1 4 5 0,-6 2 3 0,3 2-2 16,-1 0 6-16,-2-2-4 0,1 5 4 0,-1-2 2 16,-1-1 0-16,0 3 2 0,2-2-5 0,-6 2 5 0,6-3-1 15,-2 2-1-15,-2 2-1 0,-1-1 3 16,1 0 2-16,2-2-5 0,-3 4 6 0,2-2-4 0,-1 2 9 16,-2 3-5-16,4-1 7 0,-1 1-6 0,-1-3 2 15,2 2 3-15,2 2-5 0,-2 0-3 16,-7 9-3-16,7-9-1 0,4 1-13 0,-9 9 11 0,8-9 7 15,-6 13-2-15,7-13-2 0,-7 10 1 0,0 2 2 16,8-11 0-16,-7 9-7 16,-3 3 7-16,0-3-3 15,3 1-2-15,1 3 1 0,-4-1 0 0,-1 2-3 0,2-3-4 0,0 3 2 0,-1 1-3 0,0-1-2 16,0-2 1-16,5 3-5 0,-2-1 1 0,1-2-6 0,2 1-9 16,0 0 5-16,-1-2-4 0,2 4 11 15,2 0-2-15,-4 0-5 0,1 3 0 0,1 1 2 16,-1-1-2-16,1 1-1 0,0 2 4 0,1 1-4 0,-2 4 0 15,2-1 0-15,-1-3-1 0,-2-1 2 0,-1-3-1 16,5 3 3-16,-1-3-5 0,2 0 1 0,-2 0 6 16,0 1-2-16,5 1-5 0,1 2 1 0,-3 1-3 15,1-3 3-15,3 5-2 0,0-3-1 0,1 3 0 16,-2 1 2-16,-2-2 2 0,2 2-2 0,1 0-3 16,-9 23 1-16,8-22 3 0,-4 20 7 0,2-23-4 15,-3 25-1-15,4-25-2 0,-1 25 3 0,4-26-3 0,0 5 5 16,1-4 0-16,-3 1-4 0,7 1 0 15,-5 23-1-15,6-21 1 0,0 0-2 0,-1 0-4 16,2 25-2-16,-3-6 4 0,6-19-1 0,0 24-2 0,-2-24-1 16,3 20 0-16,-1-19 1 0,1 26 0 0,-3 0 2 15,3-27-8-15,-1 32 9 0,-1-2 3 0,0-5 0 16,4-6-3-16,-2-20-2 0,-2 1-2 0,6 23 0 16,0-25 1-16,1 27-1 0,-1-27 0 0,4 2 2 15,3 20-16-15,1-20 1 0,-2-2 2 0,9 25-1 16,-5-25 2-16,0-3-3 0,-1-1 3 0,2-2 2 15,1-3-2-15,2-1-1 0,-1 5 3 0,5-1-1 16,-3 3-1-16,-1-7 2 0,-1-2 1 0,-7-10-1 16,9 6 0-16,-8-9 1 0,0-4 5 0,-2-1-6 15,1 1 0-15,-1-4 1 0,-1 0 2 0,-2-8 0 16,-1 0 0-16,-2-5 1 0,2-2-1 0,-1-1-1 16,-1 0 1-16,-3-1 0 0,3-3-1 0,-2-2 2 0,3 2-3 15,-4 0 1-15,0-1 3 0,0-4 1 0,2 5 1 16,-2-5 0-16,0 4-1 0,0-4 2 15,1 3 1-15,-1-3 0 0,0 0 3 0,0 0-4 0,0 0-1 16,0 0 1-16,0 0-2 0,0 0-1 0,0 0-1 16,-8-9-1-16,5 5-4 0,0-4-13 0,-1 3-5 15,-1 0-1-15,1-2-13 0,0 3-17 0,0 1-17 16,0-3-24-16,3 2-31 0,-1-1-21 0,-1 2-21 16,2 0-28-16,1 3-23 0,-4-4-31 0,0 0-26 15,4 4-22-15,0 0-20 0,-4-3-29 0,4 3-811 16,-9 0 385-16,9 0 256 0</inkml:trace>
  <inkml:trace contextRef="#ctx0" brushRef="#br0" timeOffset="4335.58">19255 15804 112 0,'0'0'195'0,"-4"-4"6"0,4 4-2 0,-4-2-1 15,4 2 0-15,0 0-7 0,-3-3-2 0,3 3-3 0,0 0-8 16,-3-2-4-16,3 2-10 0,0 0-15 0,0 0-11 15,0 0-11-15,0 0-12 0,0 0-12 0,0 0-2 16,0 0-16-16,0 0-8 0,0 0 11 0,5 13 11 16,0-3-3-16,3 2-2 0,0 4 2 0,-1-1-11 15,2 2-4-15,0 0-8 0,5 6 15 0,-2-1-24 16,7 3-7-16,-3 2-4 0,0-5-11 0,-5-7 1 16,2-1-4-16,1 0-6 0,0 1-1 0,-2-5-6 15,4-2-3-15,-5-1 5 0,0-2-3 0,3-1-5 16,-1-4 7-16,-3 0-3 0,4-4 1 0,-5-1 8 15,3-2-1-15,-3-3 17 0,0-5-12 0,-1-2 1 16,1-8-6-16,-2-1 2 0,-2-3-5 0,-1 4-3 16,1 1 1-16,-5 7-4 0,-3 0-4 0,3 0-2 15,0 1 0-15,-2 6 3 0,2 1-6 0,-1 2 4 0,-1-1-10 16,1 4-1-16,1-2-21 0,-1 2-21 16,1 4-34-16,0-7-32 0,0 7-42 0,-2-4-44 15,2 4-49-15,-1-4-41 0,1 4-40 0,3-6-865 0,-3 2 394 16,2 0 264-16</inkml:trace>
  <inkml:trace contextRef="#ctx0" brushRef="#br0" timeOffset="5122.78">19526 16751 230 0,'0'0'225'0,"-4"-1"-24"0,4 1-22 16,-5 3-16-16,5-3-15 0,0 0-16 0,5 9-5 16,-1-2-9-16,1-2-4 0,4 3-2 0,0-1 3 15,5 3 0-15,3-3-5 0,-1-1 2 0,2 0-10 16,1-1-2-16,-2-1 8 0,2-3-7 0,1 1-2 16,1-3 9-16,-2 0-7 0,3-4 0 0,5-2-5 15,-9-3-4-15,-1 2-3 0,0-6-8 0,-2 0-7 16,2-6-5-16,-5 3-5 0,-1-10-4 0,-6 3-5 15,-1-3 1-15,-4 1 8 0,0-3-3 0,-6 5 0 16,1 5 2-16,-2 0 8 0,-3 3 1 0,1 0-7 16,-3 1-8-16,-1 3-2 0,-2 0 1 0,-1 3 4 15,-1 3-12-15,2 3-2 0,-3 2-2 0,0 1-1 0,4 1-15 16,-4 3 12-16,2 5-12 0,0 3-7 16,-3 8 5-16,4 3 0 0,1 3 5 0,3 4 1 0,4 2 6 15,-3 14 10-15,6 0 14 0,4 2 1 0,1 1 3 16,2 4 5-16,5 5 4 0,3 0 11 0,4 24 3 15,-6-21 5-15,-1-1-33 0,1-2-5 0,-2 3 7 16,2 19 0-16,-4-20-3 0,4-2-6 0,-7 3-1 16,-2-8 17-16,-3 2 10 0,-5-6-3 0,-5-4 6 15,2-10-1-15,-3-3-9 0,0 1-4 0,-2-4-8 16,-1-8-2-16,-4-2-8 0,-3-3-1 0,-3 0-2 16,9-10-11-16,0 0-4 0,-1-5-2 0,8-1-8 15,-1 0-17-15,-2-5-13 0,1-2-27 0,2 0-20 16,2 0-31-16,0-2-40 0,-1-4-63 0,5-5-55 15,1 1-63-15,2-2-63 0,4-2-79 0,-1 2-1229 16,3-8 559-16,0-1 372 0</inkml:trace>
  <inkml:trace contextRef="#ctx0" brushRef="#br0" timeOffset="5486.51">20858 16719 1500 0,'-3'-6'306'0,"-1"-2"-63"0,3 2-48 0,-3 0-22 15,0 0-8-15,-1 1-19 0,5 0-19 0,-1 0-28 16,-3 1-21-16,4-1-4 0,0 5-8 0,0-7-9 16,3 4-8-16,-1 0-3 0,2 1-5 0,1-1 1 15,3 2-9-15,1-2-3 0,5 3-24 0,-1 3-33 16,0-1-44-16,0 1-55 0,-1 1-60 0,2-1-43 15,-4 4-54-15,-3 0-569 0,-4 3 284 0,-3 0 190 16</inkml:trace>
  <inkml:trace contextRef="#ctx0" brushRef="#br0" timeOffset="5639.48">20791 16878 158 0,'-8'6'256'0,"0"-1"6"0,1-3-7 0,3 1-11 16,-1 1-20-16,3-2-18 0,-2-1-17 0,4-1-15 15,0 0 3-15,0 0-5 0,0 0-12 0,33-6-15 0,-11 6-14 16,7-2-12-16,7-5-17 0,0 4-5 15,1-1-32-15,1 3-34 0,-6-1-56 0,0 2-71 16,-4 3-88-16,0-3-85 0,-13 2-596 0,-4 1 289 16,-5-1 192-16</inkml:trace>
  <inkml:trace contextRef="#ctx0" brushRef="#br0" timeOffset="6274.55">21877 16145 130 0,'0'-17'222'0,"5"1"-3"15,-1-1-7-15,-4 9-4 0,1-4-7 0,2 3-10 16,1 1-5-16,-4 1-7 0,0 1-5 0,1 2-12 16,-1-1-4-16,3 1 1 0,-2 1-15 0,-1-1-11 15,0 4-9-15,0-6-11 0,0 6-4 0,0 0-19 16,0 0-10-16,0 0-9 0,0 0-3 0,0 0-3 16,0 0-11-16,-8 19-6 0,4-1-1 0,2 1-1 15,-2 12 0-15,0 1-5 0,0 2-5 0,4 2-5 16,0-2-3-16,4 3 0 0,0-1-4 0,1-1 2 15,8-1-5-15,1-2-2 0,0 1-1 0,3-3 1 16,3-3-6-16,3-1 1 0,3-6 1 0,-1-6-2 16,7-1 8-16,0-8 27 0,3-1 6 0,2-6 1 15,1-6 17-15,11-11 2 0,-1-2 1 0,-7-2-5 16,1-10-8-16,-15 11-3 0,-3-5-3 0,-2-1-3 16,-3-2 6-16,-5-4-17 0,-2-1-4 0,-5 0-3 0,-1 1 0 15,-6 2 2-15,-2 2-12 0,-3 5-2 16,-4 6-4-16,0 3 0 0,-4 1-4 0,1 5-27 15,-4 3-17-15,-3 1-27 0,1 7-26 0,-3 2-26 0,1 6-43 16,-9 5-41-16,2 3-39 0,-1 5-45 0,8-4-48 16,-1 5-866-16,4 1 396 0,0-4 264 0</inkml:trace>
  <inkml:trace contextRef="#ctx0" brushRef="#br0" timeOffset="6522.68">22218 16320 150 0,'0'-4'308'0,"-1"0"1"0,2-1-3 16,-1 5-13-16,0-7-16 0,0 7-26 0,-1-2-22 0,1 2-24 16,0 0-25-16,0 0-18 0,0 0-17 0,0 0 0 15,1 14-11-15,1-4-5 0,0 9 10 0,1 8 8 16,1 5-2-16,-2 1 1 0,1 15-7 0,0 0-2 16,-1 0-4-16,-2 2-6 0,-4-2-1 0,8-12-19 15,-6 11-11-15,-1 1-10 0,4-12-7 0,-3 0-9 16,-1-2-9-16,-3-2-6 0,4-3-24 0,2-3-18 15,-1-9-29-15,1-4-34 0,0-2-52 0,0-3-43 16,0-1-49-16,1-5-58 0,-1-2-64 0,0 0-62 16,0 0-825-16,8-21 401 0,-4 6 268 0</inkml:trace>
  <inkml:trace contextRef="#ctx0" brushRef="#br0" timeOffset="6920.68">22732 16684 42 0,'0'0'235'0,"0"0"-11"0,0 0-19 0,-4 12-13 16,2-7-15-16,2-1-8 0,0 2-18 15,-2 1-17-15,1-2-11 0,-3 3-13 0,3-1-9 16,1-1-10-16,0 0-9 0,0 0-10 0,1-1-5 0,-1-1-6 16,5 0 3-16,-5-4 12 0,4 0 14 0,-4 0 6 15,0 0 0-15,13-8 2 0,-8-1-5 0,0 0-8 16,0-1-7-16,-1-1-10 0,0 2-4 15,-3-2-12-15,-1 1 0 0,-1 1-4 0,1 3-5 0,-4 1-11 16,3 0 3-16,-3 1-15 0,-1 2-20 0,5 2-17 16,-13 5-38-16,4-1-38 0,-1 3-44 0,4 1-45 15,3 0-56-15,-3 3-664 0,2-2 300 16,3-3 202-16</inkml:trace>
  <inkml:trace contextRef="#ctx0" brushRef="#br0" timeOffset="7469.68">23256 16232 278 0,'0'-7'288'16,"0"0"-12"-16,-1 4-11 0,1-3-15 0,-2 3-17 16,2 3-19-16,0-5-21 0,0 5-20 0,0 0-15 15,0 0-16-15,-5 11-7 0,3 0-5 0,-2 7 0 16,-5 7-2-16,4 7-9 0,1 1-7 0,-1 2-5 16,1 10-6-16,0 1-5 0,4-12-15 0,3-2-3 15,2 0-4-15,0 1-9 0,4-2-15 0,5-2 1 16,3-4-3-16,1-3-8 0,3-4-4 0,0-2-1 0,4-1 3 15,2-7 5-15,1 1 17 0,3-10 7 16,-3-4 11-16,5-5 4 0,-1-4-5 0,1-3-4 16,-2-5-7-16,-4-3-5 0,0-2-8 0,-4-2 0 15,-5-1-8-15,1-2-3 0,-6-1-2 0,-2 0-7 0,-3 3-12 16,-6 4-11-16,-2 1-26 0,-4 7-31 0,1 2-36 16,-5 6-41-16,-5-3-34 0,2 9-39 15,-3 4-47-15,-3 3-46 0,-5 1-36 0,2 3-855 0,-7 4 393 16,1-2 262-16</inkml:trace>
  <inkml:trace contextRef="#ctx0" brushRef="#br0" timeOffset="7704.61">23458 16418 25 0,'0'-6'195'15,"0"0"26"-15,0 1 22 0,1-3 12 0,-1 2 12 16,0 1 8-16,0-1 0 0,0 2-9 0,0 4-21 16,0-6-18-16,3 3-16 0,-3 3-22 0,1-4-7 15,-1 4-30-15,0 0-2 0,4 11 24 0,-2 3 4 16,2 6-15-16,-1 5-5 0,2 4-8 0,-1 4-9 15,-3 2-11-15,4 13-5 0,-5-12-12 0,0 10-12 16,-1-14-9-16,0 3-6 0,2 0-10 0,-2 1-11 16,-1-2-1-16,1-3-7 0,1-2-5 0,0 0-14 15,0-5 1-15,4-4-13 0,-4-3-24 0,1-5-31 16,-1-3-29-16,3 1-44 0,-2-1-41 0,2-6-46 16,-2 2-58-16,1-2-74 0,-2-3-80 0,0 0-905 15,8-10 434-15,-7 3 292 0</inkml:trace>
  <inkml:trace contextRef="#ctx0" brushRef="#br0" timeOffset="8017.16">23878 16017 359 0,'0'-7'363'0,"3"-3"-8"15,-2 8-19-15,-1-3-32 0,0-1-26 0,5 5-12 16,-5 1-10-16,9 0-13 0,-1 8 4 16,3-2-8-16,4 9-23 0,2 4-13 0,4 1-21 0,-5 1-15 15,5-1-21-15,-2 6-9 0,0-2-16 0,0 1-9 16,-1 3-13-16,-1-4-16 0,-4 2-29 0,1-3-31 15,-5-5-51-15,0-1-64 0,-4-3-37 0,1-2-41 16,-2-3-42-16,0-4-27 0,-2-1-43 0,0-3-47 16,-2-1-775-16,0 0 368 0,0-18 246 0</inkml:trace>
  <inkml:trace contextRef="#ctx0" brushRef="#br0" timeOffset="8185.44">24150 16094 39 0,'-1'-18'87'0,"-1"0"19"0,-1 1 22 15,3 2 24-15,-1 4 23 0,-2 1 12 0,3 3 3 16,0 0-1-16,-1-1-11 0,0 6-13 0,-1-1-16 15,2 3-14-15,0 0-10 0,-12 12-5 0,3 1-1 16,-3 3-9-16,-3 11-11 0,-2 0-5 0,2 0-8 16,-6 4-9-16,6 4-9 0,-2-6-10 0,2 2 0 15,0 2-7-15,2-1-9 0,0-1-28 0,-1-2-30 16,4-5-47-16,2-6-62 0,4-5-65 0,1-1-679 0,1-6 289 16,0 1 194-16</inkml:trace>
  <inkml:trace contextRef="#ctx0" brushRef="#br0" timeOffset="8440.31">24079 15993 16 0,'0'-12'358'0,"-1"2"-8"0,1 1-2 0,-3 3-10 16,3 0-25-16,0 3-26 0,-1-2-20 0,1 5-20 15,0 0-4-15,0 0-1 0,0 0-9 0,-7 20-15 16,6-9 1-16,-3 7-13 0,0 1-9 0,4 0-5 15,-2 7-15-15,2 0-14 0,0 0-13 0,0 3-16 16,0 0-8-16,0 0-18 0,0-1-12 31,2 1-6-15,-2-4-22-16,3-1-26 0,-6-3-28 0,1-1-45 0,2-3-54 0,0-5-63 0,0 1-56 16,-3-6-37-16,3-2-52 0,-1-3-59 0,1-2-1012 0,0 0 456 0,-9-12 302 0</inkml:trace>
  <inkml:trace contextRef="#ctx0" brushRef="#br0" timeOffset="8583.68">24003 16266 655 0,'-5'-19'29'16,"-1"2"44"-16,0 0 31 0,-1 2 34 0,3 6 21 15,1-1 26-15,-4 0 27 0,5 3 13 0,-2 3 17 16,1-2 3-16,3 2 5 0,-1 0-8 0,2-1-10 16,2 2-23-16,1-2-6 0,6 3-19 0,0 0-12 15,2-3-19-15,8 4-13 0,-1 0-17 0,3 2-14 16,2 0-19-16,-3 0-35 0,7 4-50 0,-7-5-53 16,-3 1-49-16,1 1-41 0,-6-2-50 0,1 2-62 15,-3-4-60-15,-2 0-825 0,-2-3 379 0,2 1 252 16</inkml:trace>
  <inkml:trace contextRef="#ctx0" brushRef="#br0" timeOffset="8982.01">24714 16530 207 0,'0'0'356'0,"-4"-4"-16"0,4 4-22 0,0 0-30 16,-4-3-28-16,4 3-27 0,0 0-24 0,9-3-22 16,-5 3-15-16,9 0-19 0,0 0-14 0,6 2-14 15,-1 1-27-15,1 1-30 0,1 0-29 16,-3 1-61-16,1 1-68 0,-3 4-78 0,-3-5-67 0,-3 2-658 15,-3 0 297-15,-5 1 200 0</inkml:trace>
  <inkml:trace contextRef="#ctx0" brushRef="#br0" timeOffset="9122.49">24686 16760 233 0,'-6'2'266'0,"0"1"-16"16,5-1-5-16,1-2 13 0,0 0 4 0,13 5-13 15,1-4-24-15,5-1-23 0,11 1-19 0,3-1-19 16,0 0-20-16,4 3-29 0,0-1-45 0,-4 2-64 15,-1-3-85-15,-2-2-87 0,-9 1-95 0,-3 1-529 16,1-1 264-16,-8-1 176 0</inkml:trace>
  <inkml:trace contextRef="#ctx0" brushRef="#br0" timeOffset="10574.38">25653 16212 44 0,'3'-12'261'0,"-3"-6"-18"16,2 2-14-16,0 5-6 0,0 1-11 0,0-2-11 16,1 1-11-16,-2 1-4 0,2 3-6 0,-2 0-15 15,1 2-6-15,0-1-10 0,-1 0-10 0,1 2-12 16,-2 2-8-16,0 2-17 0,0 0-4 0,1-5-9 15,-1 5-2-15,0 0 1 0,1 21 5 16,-1-5 6-16,0 10 2 0,-1 8 15 0,0 2 19 0,-4 9-22 16,-4 2 4-16,4 6-6 0,0-2-1 0,-4 0-1 15,1 2-5-15,-2-4-9 0,-2-1-6 0,3 2-7 16,-5-4-9-16,6-11-9 0,2-1-5 0,-4-3-6 16,2-3-5-16,3-12-5 0,2-2-1 0,2-4-3 15,-3-5-7-15,4-1 1 0,0-4-7 0,0 0 0 16,4-16-3-16,0-7-2 0,5-8-5 0,5-15-5 0,-1-6 0 15,2-3-2-15,10-29 4 0,-2-1-11 16,1 3 1-16,-9 22 4 0,13-22 0 0,-12 28 1 16,0 1-2-16,3 5-4 0,-3 4 5 0,-5 11-2 0,1 2 3 15,-2 0 2-15,0 5 10 0,-1 2-1 0,-4 7 2 16,0 7 2-16,0 0-1 0,-2 1-4 0,1 4-5 16,-2 0 0-16,1 2 1 0,1 2-3 0,-4 1 7 15,14 9 8-15,-7 0 11 0,2 8 20 0,4 7 4 16,-3 2 7-16,-1 5 2 0,-1 2 5 0,2 16 9 15,-3 2 5-15,-1-1 2 0,-5 6-2 0,1 0 1 16,-2-3-8-16,0 3-9 0,-3-5-6 0,1-2-9 16,2-14-6-16,-2 1 0 0,2-4-8 0,-2-2-3 15,2-4-27-15,2-7-26 0,-2-3-42 0,0-4-45 16,2-3-46-16,-2-1-29 0,2-5-76 0,-2 0-57 16,0-3-61-16,0 0-72 0,-2-15-61 0,-5-2-1045 15,3 2 516-15,-2-4 344 0</inkml:trace>
  <inkml:trace contextRef="#ctx0" brushRef="#br0" timeOffset="10751.54">25704 16407 166 0,'-6'-1'286'15,"-2"0"-7"-15,4 0-4 0,4 1-9 0,-6-3 4 0,6 3 10 16,1-4 22-16,-1 4 9 0,13-7-8 0,1 4-17 16,4-1-20-16,5-3-34 0,4 1-24 0,1 2-17 15,0-1-23-15,0 0-11 0,-6 2-19 16,-3 0-19-16,3 1-42 0,-9 0-52 0,6 0-72 0,-8 2-54 15,2 0-46-15,-7 0-43 0,0-3-64 0,1-1-86 16,-3 0-836-16,-3 2 392 0,-1 2 262 16</inkml:trace>
  <inkml:trace contextRef="#ctx0" brushRef="#br0" timeOffset="11166.44">26325 16533 186 0,'0'0'278'16,"4"1"0"-16,-4-1 7 0,0 0 4 0,14-2-7 16,-6-1-5-16,4-2-10 0,0 1-16 0,4-5-13 15,0 1-15-15,-2-1-14 0,0-1-17 0,0 3-12 16,3-1-6-16,-3-4-8 0,0 3-9 0,-9-1-9 15,5-1-8-15,-2 2-5 0,-2-3-8 0,1-4-14 16,-5 3-12-16,0 2-2 0,-5-1-8 0,1-1-16 16,-2 1 0-16,-2 2-5 0,-2 2-7 0,-4 0-9 15,3 5-9-15,-11 1-3 0,-1 4-3 0,3 3-8 16,-6 6 1-16,6 2-6 0,-2 4-4 0,1 3-3 16,2 1-1-16,3 3-3 0,6 4 0 0,-1 0-1 0,4 1-6 15,1 0 3-15,4-3-2 0,2 0 2 0,4 0-2 16,3 0-1-16,0-9-3 0,7 4 4 0,-3-5-3 15,10 3 2-15,-1-5-2 0,6-4-3 0,-1 0 4 16,1-5-21-16,0-1-30 0,2-4-46 0,-1-4-64 16,-1-3-56-16,0-4-74 0,-4-1-86 0,-2-2-1123 15,-4-5 499-15,-5 3 330 0</inkml:trace>
  <inkml:trace contextRef="#ctx0" brushRef="#br0" timeOffset="11506.04">26839 15881 265 0,'5'-15'372'0,"-1"4"-7"0,1 0 7 16,-4 3-15-16,3 3-3 0,-3 0-12 0,2 2-19 15,-2-1-18-15,1 0-21 0,-2 4-28 0,0 0-21 16,0 0-22-16,0 0-8 0,0 0 0 0,0 0-5 0,-3 21-10 16,-1-4-4-16,0 0-15 0,-2 1-16 15,2 2-15-15,0 6-11 0,-1-3-16 0,1 3-9 16,-1 3-8-16,3-12-24 0,0 0-37 0,2 0-43 15,-5-4-52-15,5-1-74 0,0-3-78 0,0 0-50 0,0-3-49 16,3-5-86-16,-3-1-1157 0,0 0 518 16,0-14 346-16</inkml:trace>
  <inkml:trace contextRef="#ctx0" brushRef="#br0" timeOffset="11626.12">26854 15588 84 0,'0'-12'262'0,"-1"1"-20"0,1-1-22 16,-5 4-26-16,6 0-18 0,-2 1-25 0,1 4-38 15,0 3-38-15,0 0-50 0,0 0-61 0,0 0-63 16,6 21-370-16,-6-10 155 0,2 6 106 0</inkml:trace>
  <inkml:trace contextRef="#ctx0" brushRef="#br0" timeOffset="12247.63">27088 15865 270 0,'14'-29'313'0,"-1"4"-5"0,0-4-11 16,-4 5-9-16,5-1-7 0,-8 7 1 0,1 1 18 15,-2-1-18-15,-1 1 21 0,-2 6-8 0,1 2-12 16,-2 2-7-16,-1 1-7 0,1 1-11 0,-1 0-11 16,0 0-13-16,0 5-21 0,0-4-19 0,0 4-19 15,0 0-16-15,0 0-17 0,0 0-5 0,-4 14 7 16,3-3-4-16,0 9-8 0,-2 4-9 0,-1 1-11 0,2 3-6 15,-1-2-14-15,1 3-5 0,-1 2-7 16,1 0-10-16,-2-2-8 0,3-2-3 0,-2 1-8 16,-1-1-5-16,3-7-4 0,0-1-9 0,-2-4-2 0,2-1 7 15,1-5-11-15,0-2-10 0,-3-2 0 0,6 0 0 16,-2-2-4-16,-1-3-4 0,0 0 0 0,12-17 0 16,-2 1 0-16,1-9-2 0,6-6-10 0,0 0 5 15,4-13-2-15,-2 12 1 0,-3 1 13 0,0-3-12 16,1 7 2-16,-2-2-3 0,-1 3 1 0,0 3 2 15,-5 5 0-15,2 4-4 0,-4-1 0 0,1 4 0 16,-2 3-1-16,-3 2-1 0,1 1 0 0,-2-1-1 16,1 2 0-16,-2 3 2 0,2-2-5 0,-3 3 0 15,0 0-2-15,5 11 4 0,-7-1 0 0,-1 2-4 16,-2 8 2-16,-6 6 0 0,1 1-2 0,-4 0 2 16,1 1-1-16,-1 0-2 0,-3-3 0 0,4-4 4 15,4-3 10-15,0-2-10 0,-3 0-3 0,6-6 2 16,-1 0 0-16,1 0 2 0,3-4 4 0,-2-2-3 15,3 1-1-15,1 1 2 0,1-3 4 0,0-3-2 16,3 7 14-16,2-5 3 0,4 1 4 0,0-1 2 16,0-2 3-16,3 2-2 0,-1-1-3 0,2 2-1 15,-4-1-3-15,1-2-4 0,0 1 5 0,-2 2-7 0,0 0 1 16,-2-1-2-16,2 0 0 0,-3 3-5 16,0-2 1-16,0-1-7 0,-2 5 2 0,1-3-22 15,-2 2-30-15,1-1-34 0,0 1-49 0,-1-1-52 0,-1 0-65 16,0 1-47-16,2 0-42 0,-1 4-55 0,2-3-32 15,4-1-43-15,3 0-1162 0,-2 0 544 0,3-1 362 16</inkml:trace>
  <inkml:trace contextRef="#ctx0" brushRef="#br0" timeOffset="12947.55">27781 15511 22 0,'0'0'37'0,"0"0"-3"15,0 0 0-15,0 0-1 0,0 0-4 0,0 0-1 16,0 0-3-16,0 0 3 0,0 0-4 0,0 0-6 16,0 0 10-16,0 0-3 0,0 0 4 0,0 0-4 15,0 0 4-15,6-1 2 0,-6 1-4 0,0 0-10 16,0 0 0-16,0 0 2 0,0 0-16 0,0 0-14 16,0 0-17-16,0 0-20 0,0 0-111 0,0 0 53 15,0 0 36-15</inkml:trace>
  <inkml:trace contextRef="#ctx0" brushRef="#br0" timeOffset="13580.42">27290 15458 52 0,'5'-9'189'0,"0"1"-3"0,4-1-8 16,-5-1 6-16,0 1-2 0,-3 5-1 0,4-2-2 0,-2 3-6 15,-2-2-2-15,2 1-5 0,-2 1-6 0,-1 1-6 16,0 2-9-16,0-6-9 0,0 6-15 16,0 0-8-16,0 0-2 0,0 0-13 0,-18 11-10 0,2 1-1 15,-2 7 1-15,-3 2 5 0,2 0-1 0,0 8 4 16,-3 2 0-16,0 11 3 0,3 3-1 0,-4 3 1 15,8-2-4-15,7 3-3 0,-1-5-6 0,-1 3-13 16,6 1 0-16,4-14-10 0,4 2 0 0,5-1-9 16,4 8-2-16,-2-11-9 0,5-5-6 0,0 4-7 15,1-2 0-15,1-6-3 0,2-2-43 0,1-3-31 16,-4-6-28-16,0-1-34 0,0-1-27 0,-2-1-31 16,-4-7-36-16,2 1-52 0,4-2-37 0,-7-5-35 15,3 3-675-15,-3-4 334 0,0 0 222 0</inkml:trace>
  <inkml:trace contextRef="#ctx0" brushRef="#br0" timeOffset="14330.12">27750 15833 1372 0,'9'-18'243'0,"-3"1"-51"0,2 0-29 0,0 0-10 0,0 2 5 15,-2-2-3-15,0 1-9 0,-1 5-11 16,1 0-12-16,-4-2 1 0,3 5 3 0,1-3 0 16,-2 1 2-16,-1 5 3 0,-1 1-5 0,1-3 14 0,0 3-16 15,-2 1-4-15,0-1-4 0,-1 4-11 0,1-5-9 16,-1 5 7-16,2-4-28 0,-2 4 0 15,0 0-8-15,0 0-1 0,0 0-16 0,0-4 6 0,0 4-18 16,0 0 0-16,0 0-10 0,0 0-2 0,-5 20-3 16,1-9-2-16,2 7 0 0,-4-1-2 0,1 0 4 15,-1 3-11-15,2-1 1 0,-1 1-6 0,0-1-3 16,1-2 9-16,0-1-5 0,1 1-2 0,0-4-2 16,1-1 1-16,1-3-1 0,2-1-5 0,-1-1 14 15,2-2-11-15,-1-1 3 0,1-1-1 0,2 0 1 16,0-2-1-16,-4-1 5 0,14-5-4 0,0-1-2 15,-1-4 0-15,1 0-2 0,-1-2 3 0,2-2 8 16,-2 2-13-16,-2 2 18 0,-1-1-20 0,2 3 4 16,-5-1 1-16,1 1 0 0,-3 3 0 0,1 0-2 15,-4 0-4-15,3 3 3 0,-2 0-3 0,-3 2-4 16,2-4 5-16,-2 4-6 0,0 0-1 0,0 0 6 16,8 8-2-16,-8-4 4 0,0 2-1 0,1 1 0 15,-1-1 3-15,-1 1-3 0,2 3 1 0,-1 1 2 0,0-4-1 16,0 4 0-16,0-5 0 0,4 2 0 0,-3-4-3 15,-1 1 3-15,0-5 0 0,3 5 3 16,-3-5-3-16,4 4 13 0,-4-4 10 0,0 0 8 0,6-9 1 16,-2 4 1-16,4-4 1 0,-3 1 0 0,0-4-3 15,0-2-2-15,3-4-5 0,-2 1-1 0,-2 1-5 16,1-1 0-16,-1 2-6 0,0 3 8 0,-2 0-3 16,1-3-5-16,-1 4 5 0,1 1-7 0,1-1 9 15,-2 0-14-15,1 3 1 0,-3 2-1 0,2-1 1 16,-2 2 0-16,3 2-4 0,-2 0-1 0,-1 3 2 15,2-7-6-15,-2 7 1 0,0-3 0 0,0 3 0 16,0 0-6-16,0 0 10 0,0 0-4 0,0 0 2 16,0 0-5-16,0 0-10 0,0 0-20 0,0 0-20 15,0 0-24-15,5 10-33 0,-5-10-31 0,0 0-15 16,-3 7-24-16,3-3-22 0,-1 0-28 0,-2 1-33 16,1-1-27-16,-1-1-21 0,-1 1-23 0,2 2-748 15,-8-1 362-15,4-2 240 0</inkml:trace>
  <inkml:trace contextRef="#ctx0" brushRef="#br0" timeOffset="14629.7">27755 15692 28 0,'-4'-4'340'16,"4"4"8"-16,-2-5-1 0,-1 3 6 0,3 2-18 0,-5-2-7 15,5 2-3-15,0 0-18 0,0 0-8 0,0 0-12 16,0 0 3-16,0 0-5 0,14 4-10 0,-5 4-13 16,0 1-13-16,0 3 8 0,6 2-7 0,-3 1-21 15,6 3-23-15,1 3-15 0,-2-1-20 0,-2 0-18 16,2 3-12-16,-3-1-13 0,2-4-12 0,3 2-16 16,-8-5-7-16,1-1-15 0,1 1-15 0,-4-1-22 15,0-2-39-15,-1-2-37 0,-6 2-38 0,5-5-46 16,-6-1-46-16,3-2-46 0,-3 0-56 0,0-1-64 15,-1-3-62-15,0 0-52 0,0 0-1169 0,-6-16 538 16,5 8 360-16</inkml:trace>
  <inkml:trace contextRef="#ctx0" brushRef="#br0" timeOffset="14794.68">28082 15709 70 0,'6'-15'198'0,"-4"2"29"16,-1 3 18-16,1 1 16 0,-2 1 10 0,-2 1 16 15,4 3 1-15,0-1 0 0,-2 1-27 0,0 4-16 16,-6-3-30-16,6 3-8 0,0 0-20 0,-16 16-16 15,4-1-18-15,-4 6-13 0,1 3-9 0,-7 1-17 16,3 1-7-16,-4 0-15 0,3 6-4 0,-10 5-15 0,3-8-38 16,6-3-46-16,-1-2-44 0,4 0-55 15,-2-2-50-15,7-7-63 0,4-8-75 0,1 5-869 16,2-8 389-16,-1-1 260 0</inkml:trace>
  <inkml:trace contextRef="#ctx0" brushRef="#br0" timeOffset="15246.85">28471 15755 316 0,'0'0'354'0,"-5"-1"-13"16,5 1-12-16,0 0-22 0,-4-3 4 0,4 3 6 0,0 0-10 15,15-1-3-15,-2-2-13 0,4 2-25 0,2-1-26 16,9-1-22-16,-8 5-25 0,3-4-16 16,4 2-18-16,-4 0-19 0,-5 2-14 0,3-1-33 0,-2-1-51 15,-7 2-59-15,-1-1-61 0,0-1-52 0,-3 2-48 16,-2-1-55-16,1-1-46 0,-7 0-49 0,10 0-868 15,-10 0 398-15,6-3 266 0</inkml:trace>
  <inkml:trace contextRef="#ctx0" brushRef="#br0" timeOffset="15729.7">28945 15662 200 0,'9'-6'342'0,"-1"-3"-6"16,1 0-12-16,-1 3-17 0,-1 1-8 0,-3 3-22 0,1-3-26 15,-3 1-27-15,2 2 0 0,-4 2-44 16,5-1-12-16,-5 1-21 0,0 0-13 0,5 7-14 16,-7 0-10-16,0 4-9 0,-2 3-16 0,2 5-8 15,-2-2-9-15,4 3-2 0,-7 4-8 0,0 0-8 0,3-5-3 16,2 0-6-16,-3 0-3 0,1-1-2 16,1-1-7-16,1 0-2 0,1-5-3 0,-1-1 4 15,4 0-10-15,-2-4 1 0,0-2-1 0,2 1-2 0,2-3-3 16,0 0-11-16,3-3 13 0,2-3-3 0,2-1 5 15,5-6-5-15,-2 2 2 0,2-6-6 0,4-5 3 16,-1 2-6-16,-1 2 0 0,-5 1 1 0,1 0 3 16,-3 2-7-16,-3 2 4 0,2 2 14 0,-5 1-17 15,1 1 3-15,-3 2 0 0,1 0-10 0,0 0 3 16,-1 1-1-16,-1 2-4 0,-2 1 6 0,0 0-5 16,8 5 5-16,-6-1 2 0,-2 2 0 0,2 3-4 15,0 1 2-15,1 0-7 0,-1 0 6 0,2 2 18 16,-3 2-20-16,3-4 2 0,1 2 0 0,0-1 3 0,-1-3 1 15,5 1 2-15,-1-3 9 0,2-1 18 16,-3-4 27-16,5-1 3 0,2-2 11 0,4-3-4 16,-2-4 0-16,-2-1-1 0,1-2 1 0,-3-2-7 0,3-7-4 15,-4-1-4-15,-4 4-5 0,5-8-6 0,-6 2-4 16,-4 7-4-16,-2 0-5 0,0 2-4 0,-1-2-6 16,1 5-13-16,-1 2-22 0,-1 4-27 0,2 0-39 15,-2 1-41-15,0 1-37 0,2 4-38 0,-3-1-35 16,3 1-46-16,0 0-59 0,-7 11-51 0,5-5-862 15,-1 5 418-15,1 0 276 0</inkml:trace>
  <inkml:trace contextRef="#ctx0" brushRef="#br0" timeOffset="16086.48">29563 15886 36 0,'0'2'295'0,"0"-2"-10"0,3 5-15 16,-3-5-16-16,0 0-19 0,4 1-24 0,-4-1-13 0,0 0-10 15,0 0-3-15,14-3-10 0,-8 0-11 16,3-2-5-16,6-2-7 0,2-4-10 0,5-6-7 16,-3 0 0-16,5-2-7 0,2-3 2 0,-2-1-5 0,-2-3 6 15,-6 1-2-15,4-1-9 0,-5-3-6 0,0-5-9 16,1-10-6-16,-2-1-4 0,-5 9-14 0,2-11-4 16,-1 1-2-16,-6 12-12 0,1 0-3 0,-5 1-11 15,2 4 7-15,-4 0 4 0,2 9 16 0,-5 2 3 16,1 3 1-16,-1 5-4 0,-2 2-5 0,2 4-4 15,-1 1-8-15,1 0-6 0,-3 4-4 0,6 5-4 16,-8 4-5-16,1 3-2 0,0 7 0 0,0 4-3 16,4 7 0-16,6 0-4 0,-3 6-4 0,4 9-3 15,2 3 2-15,-1-3-5 0,-2 4-23 0,2-3-46 16,1-1-58-16,-4-10-63 0,2 0-51 0,-4-5-45 16,2-2-45-16,0-11-41 0,2-1-52 0,-4-6-935 15,2-3 446-15,-2-4 298 0</inkml:trace>
  <inkml:trace contextRef="#ctx0" brushRef="#br0" timeOffset="16223.68">29782 15724 31 0,'-8'-19'158'0,"2"1"31"0,1 2 18 0,2 1 22 16,-2 2 18-16,4 2 9 0,1 1 3 0,0 1 0 15,1 1-5-15,2 3-6 0,4-4 2 0,-2 5-19 0,6-4-11 16,0 4-22-16,8-2-17 0,0 3-25 16,-2 2-15-16,5 1-12 0,-2 0-24 0,8 0-41 15,-7 4-52-15,7-2-61 0,-6 4-65 0,-2-1-71 0,-1 0-77 16,0-1-73-16,-6 0-692 0,0-2 343 0,-2 2 228 15</inkml:trace>
  <inkml:trace contextRef="#ctx0" brushRef="#br0" timeOffset="16462.22">30377 15172 28 0,'8'-17'420'0,"-3"3"17"0,2 5 2 16,-1-1-9-16,-4 3-16 0,2 1-30 0,0 2-31 15,1 2-24-15,2 2-13 0,-7 0-17 0,16 10-15 16,-4 2-6-16,3 9-7 0,-3 5-20 0,-2 3-18 16,1 6-19-16,-2 15-14 0,0 6-19 0,-4 0-21 15,-4 4-14-15,-7 23-14 0,-3-26-16 0,-7 4-16 16,-6-5-40-16,-8-4-35 0,-1-4-47 0,-4-8-43 0,-2-2-57 16,13-15-80-16,-6-1-70 0,3-5-93 15,3-6-116-15,-5-1-1176 0,1-8 551 0,-2-3 370 16</inkml:trace>
  <inkml:trace contextRef="#ctx0" brushRef="#br0" timeOffset="20170.79">27705 18294 38 0,'0'0'42'0,"32"-14"-1"0,-32 14-8 16,14-6-4-16,-14 6-1 0,0 0 0 0,21-9 0 15,-21 9-1-15,0 0 6 0,0 0 7 0,0 0-5 16,18-5-1-16,-18 5-1 0,0 0-5 0,0 0 2 15,0 0 3-15,0 0-13 0,0 0 8 0,0 0-11 16,23-12 7-16,-23 12-11 0,15-8 1 0,-15 8-5 16,14-12 4-16,-14 12 0 0,15-12-7 0,-15 12 2 15,17-14-30-15,-6 4-9 0,2-1-13 0,3-2-166 16,4-4 70-16,-1-3 46 0</inkml:trace>
  <inkml:trace contextRef="#ctx0" brushRef="#br0" timeOffset="36160.26">26739 17183 123 0,'0'0'139'0,"-4"-2"-1"0,4 2 0 0,0 0-4 0,0 0-10 16,0 0 4-16,0 0-4 0,0 0-7 0,-2-3-3 16,2 3-2-16,0 0-8 0,0 0-3 0,0 0 0 15,0 0 1-15,0 0-1 0,0 0-2 0,0 0 0 16,0 13-4-16,1-7 4 0,0-1-4 0,2 4 2 16,1 0 3-16,0 0-4 0,1 3 0 0,1 3-12 15,2 2 0-15,-3-7 2 0,5 8 1 0,0-3 5 16,1 2 3-16,0-2-9 0,3 6-10 0,-1-6 0 15,-3-1-2-15,4 1-5 0,-2 0-8 0,2 1 3 16,0-2 3-16,0 0-4 0,-1 0-11 0,-3-2 5 16,5 0-9-16,-2-3-8 0,-4-1-3 0,1 1-1 15,-1-1-1-15,0-3-8 0,-1 2 0 0,-2 0-8 16,-1-2 9-16,1 0-10 0,-2-3-2 0,0 0 0 16,0 0 13-16,1 1-21 0,-5 1 10 0,0-4-12 15,4 1 0-15,-4-1 9 0,0 0-1 0,4 3-1 16,-4-3-10-16,0 0-2 0,0 0-8 0,0 0-16 15,0 0-7-15,0 0-27 0,0 0-16 0,0 0-27 0,0 0-30 16,-10-10-35-16,7 8-38 0,-1-1-33 16,0 1-28-16,0-1-20 0,2-2-695 0,-3 2 325 15,1-1 218-15</inkml:trace>
  <inkml:trace contextRef="#ctx0" brushRef="#br0" timeOffset="36456.79">26945 17229 126 0,'1'-9'156'0,"-1"1"1"16,0 3-9-16,0-2-5 0,0 2 1 0,0 1-5 16,0 1-4-16,0 3-8 0,0-5 0 0,2 2-6 0,-2 3-6 15,0 0-8-15,0 0 1 0,0 0-5 0,0 0 5 16,0 0 0-16,-8 11-5 0,6 0 1 0,-2 4 8 15,-1 5 1-15,-6 5-6 0,1 0-2 16,-3 4 2-16,0-2-12 0,-2-1-2 0,2-1-14 0,-2 4-3 16,2-3-9-16,-3-6-11 0,3 3-3 15,3-8-8-15,1-2-4 0,1 2-4 0,2-5-17 0,-1-2-10 16,4-3-27-16,1 0-25 0,-2 0-27 16,3-3-40-16,1-2-39 0,0 0-44 0,7-12-42 0,0 3-39 15,-2 0-564-15,4-7 279 0,-1 2 186 0</inkml:trace>
  <inkml:trace contextRef="#ctx0" brushRef="#br0" timeOffset="37336.53">27583 17123 29 0,'2'-3'91'15,"1"-2"2"-15,-2-2 3 0,3 5 4 0,0-4 3 0,-3 1 5 16,2 1 6-16,1 2 2 0,-2 0-3 0,-2 2 11 16,5-4 2-16,-4 0-1 0,-1 4 3 15,0 0-2-15,2-2-4 0,-2 2-9 0,0 0-6 16,1-4-10-16,-1 4-12 0,0 0-5 0,0 0-8 0,0 0-1 15,-4 17-1-15,3-6 0 0,-4 0-2 0,1 7-7 16,-1 7 3-16,-3 1 0 0,0 1-2 0,-2 4-6 16,1-4 1-16,-4-1-6 0,2 3-5 15,-1-2-2-15,-1-1 6 0,2 3-15 0,-2-7-6 0,-1 2 0 16,5-6-2-16,2-4-6 0,-1-3 2 0,4-2-4 16,0 0-2-16,2-4-3 0,-1 0 1 0,2-1 1 15,1-4-4-15,0 0-1 0,0 0-1 0,10-16 2 16,-2-2 2-16,9-6-7 0,0-5 4 0,4-14-3 15,-6 10 1-15,7-14-3 0,1 0 2 0,-1 4 3 16,-6 10-2-16,1 1 4 0,-1 0 2 0,0 5 1 16,0 4 9-16,-7-2 2 0,0 7 10 0,-1 3 1 15,-2 1 9-15,-1 5-1 0,1 0-6 0,-4 2 4 16,2 0-3-16,-3 2-6 0,3 2 14 0,-2-1-10 16,1 1-17-16,-3 3 0 0,0 0 2 0,0 0 3 15,9 9-1-15,-5-1 14 0,-3 5 8 0,4 4 6 16,3 8 6-16,-2-2 10 0,-2 3-3 0,3 3 5 15,-5 0-1-15,1 3-1 0,-2-1 1 0,3 0 1 16,-1 0-11-16,0 1-4 0,0 3-3 0,-1-6-7 16,0 0-7-16,0-3-5 0,1 1-3 0,-1-1-3 15,2-11-1-15,-2 2-6 0,0-5-19 0,-2-2-3 16,4 1-27-16,-3-3-18 0,3-2-29 0,-3 0-30 16,2-1-31-16,-2 0-26 0,0-1-36 0,-1-4-50 15,0 0-61-15,0 0-35 0,0 0-847 0,0 0 396 0,-5-21 264 16</inkml:trace>
  <inkml:trace contextRef="#ctx0" brushRef="#br0" timeOffset="37567.47">27593 17297 119 0,'-4'-3'243'0,"-1"1"-3"16,5 2-8-16,0 0-4 0,-5-2-6 15,1-1 8-15,4 3-2 0,0 0 15 0,12-4 7 16,-5 3-8-16,5 1-6 0,2-3-19 0,4 2-13 0,3 0-13 15,0-1-22-15,2 4-20 0,-3-2-8 0,2 1-16 16,-2-1-16-16,-7 1-6 0,6 3-19 16,-6-3 2-16,0 2-14 0,-2-3-16 0,-3 0-15 0,-1 0-24 15,-1 0-15-15,-6 0-21 0,8 0-29 0,-8 0-42 16,6-2-44-16,-6 2-48 0,0-7-46 0,-1 4-56 16,-1-2-53-16,0-2-716 0,1 2 351 0,-2 1 234 15</inkml:trace>
  <inkml:trace contextRef="#ctx0" brushRef="#br0" timeOffset="37921.48">27921 16830 78 0,'-2'-6'225'0,"2"2"-5"0,-2-1-1 15,4 1-4-15,-5-1-8 0,3 5-11 0,0-7-18 16,0 7-10-16,1-4-9 0,-1 4-8 0,0 0-5 16,0 0 3-16,0 0-11 0,13 6 9 0,-7 1 2 15,2 1 0-15,0 3 0 0,2 2-4 0,-1 2-12 16,4 2-14-16,-3-3-10 0,3 3-14 0,1 4-8 15,-5-1-9-15,5 2-7 0,-4-5 9 0,2-1-28 0,-1-1-7 16,-3 0-14-16,-2-6-18 0,2 3-18 16,-2-2-26-16,-1-1-28 0,-1-4-29 0,0 0-24 15,-1 1-41-15,-2-4-52 0,-1-2-46 0,0 0-51 16,0 0-663-16,0 0 321 0,-2-17 214 0</inkml:trace>
  <inkml:trace contextRef="#ctx0" brushRef="#br0" timeOffset="38158.35">28098 16794 40 0,'-3'-5'201'0,"1"-1"2"0,-1 0 10 0,1 2 8 16,0 0-15-16,0-3-8 0,2 7-9 15,-2-2-6-15,0-1-19 0,2 3-9 0,0 0-5 16,0 0 0-16,0 0 4 0,-9 16 0 0,5-5-6 0,-4 4-3 16,2 11-7-16,-3 0-2 0,-2-1 0 0,0 2-19 15,2 3-7-15,-3 2-12 0,4-3-15 0,-1-4-5 16,1 4-3-16,2 0-15 0,-2-2-5 0,1-4-3 15,1-3-10-15,3-1-19 0,1-2-10 0,-3-6-9 16,2-2-38-16,1-1-19 0,2-1-30 0,-2-1-25 16,2-1-28-16,-2 0-43 0,2-5-53 0,0 0-51 15,0 0-713-15,6-15 332 0,-3 6 222 0</inkml:trace>
  <inkml:trace contextRef="#ctx0" brushRef="#br0" timeOffset="38462.78">27847 16919 136 0,'-5'-1'294'0,"1"-2"-4"0,4 3-7 16,-5-3-14-16,5 3-7 0,-4-1 4 0,4 1-32 16,-2-4-10-16,2 4-7 0,0 0-14 0,0 0 21 15,10-4-3-15,0 2 4 0,7-1-7 0,3 3-25 16,2-3-15-16,6 1-19 0,3 0-16 0,-2 0-12 15,5-1-13-15,-4 3-11 0,1-3-12 0,-4 3-7 16,-6 0-9-16,-2 0-10 0,-7-4-10 0,-2 3-10 16,0 1-8-16,-3-1-6 0,-2 0-7 0,-5 1-5 15,9-2-14-15,-9 2-21 0,4-1-27 0,-4 1-30 16,0 0-38-16,-5-7-30 0,5 7-35 0,-8-7-30 0,3 4-47 16,-2 2-49-16,0 0-38 0,-1 1-847 15,0-3 393-15,3 1 264 0</inkml:trace>
  <inkml:trace contextRef="#ctx0" brushRef="#br0" timeOffset="39452.37">28603 17253 67 0,'2'3'163'0,"-2"2"-11"16,1 1-8-16,4 0-3 0,-1-1-5 16,1 1-15-16,0 1-1 0,6 1-13 0,-1-5-2 0,-1 3-2 15,4 0-4-15,1-4 1 0,-1-2 3 16,6 0 3-16,-3 0-8 0,-2-3-4 0,0 1-1 0,4-7-4 15,-2 1-3-15,0 1-5 0,-2-5-7 0,0-1-1 16,-1 3-9-16,-3-5 2 0,-2 1 1 0,-3-2-11 16,-5-1-1-16,3-1-6 0,-3 1-6 15,-3-1-4-15,-1 4 3 0,2-1-6 0,-5 1-6 0,0 5 1 16,-1 1-2-16,-4 0-2 0,1 4 3 0,-2 4-5 16,-6 4-5-16,2 0 3 0,-9 8 5 15,3 3-7-15,0 3 6 0,3 1-5 0,1 5 4 0,4-1-2 16,1 3-1-16,2 1 11 0,3 2-13 0,3-1 4 15,4-3-3-15,4 3 3 0,4-5-2 0,2-3 0 16,6 2-1-16,3-1-2 0,3-3-1 0,3-3-3 16,4 0-6-16,2-3 6 0,1-3-4 0,3-4 1 15,-1 0-9-15,0-4-11 0,0-2-19 0,-4-1-12 16,0-5-27-16,-9-1-32 0,-1 2-31 0,1-2-44 16,-8 2-49-16,0-3-31 0,-6 2-635 0,0-1 297 15,-1-1 196-15</inkml:trace>
  <inkml:trace contextRef="#ctx0" brushRef="#br0" timeOffset="40279.06">29028 16623 5 0,'0'0'155'0,"1"-6"-3"16,3 4-2-16,-3-3 0 0,4 2-9 0,-5-1-3 16,4 0-2-16,-4 0-2 0,4 2 0 0,-4 2 1 15,4-3-6-15,-4 3 1 0,1-4-1 0,-1 4-6 0,0 0-1 16,3-5-9-16,-3 5-3 0,0 0-9 0,0 0-6 16,0 0 7-16,0 0-8 0,-4 17 2 15,1-10 1-15,2 4 0 0,-1 4-5 0,0 3-5 0,-2 0-5 16,-1-1-9-16,4 3-1 0,-3-3-4 0,3 3-11 15,-3 5-2-15,2-5-8 0,2-2-2 0,-2-2-11 16,2 1-7-16,0 0-28 0,0-5-28 0,-1-1-44 16,-2-2-56-16,3-1-54 0,3-4-74 0,-3-4-756 15,0 0 339-15,0 0 224 0</inkml:trace>
  <inkml:trace contextRef="#ctx0" brushRef="#br0" timeOffset="40438.72">29042 16427 171 0,'-4'-5'264'0,"-1"2"-27"0,1 0-20 16,4-1-22-16,0 4-23 0,-5-2-16 0,5 2-12 15,0 0-20-15,0 0-12 0,0 0-28 0,0 11-26 16,1-6-27-16,3 0-40 0,-2 0-45 0,0 0-41 0,3 2-48 16,-4-2-413-16,3 2 186 0,-2-2 124 0</inkml:trace>
  <inkml:trace contextRef="#ctx0" brushRef="#br0" timeOffset="40834.94">29375 16636 106 0,'7'-12'235'0,"1"-4"-3"0,-1 3-11 0,1-3-3 16,-2 6-8-16,3-5-11 0,-5 5 0 0,6-2-12 16,-5 0-7-16,-1 3-3 0,0-1-10 0,1 3 0 15,-1-3-3-15,-3 5 1 0,3-1-4 0,-3 2 0 16,1 0 3-16,0 1-15 0,-2 3-8 0,0-6-6 16,0 6-13-16,5-4-4 0,-5 4-13 0,0 0 6 15,0 0-16-15,-9 15 0 0,1-3-5 0,-1 5 13 16,-4 9-16-16,-3 4-1 0,2-1-5 0,-2 2 5 15,0 2-1-15,-4 9-6 0,2 0-5 0,0 2-6 16,8-11-7-16,2 3-2 0,3-1-8 0,0-1-5 16,4-1-6-16,2-2-4 0,3-2-2 0,-4 0-7 15,6-5-1-15,3 2-37 0,0-8-18 0,0-1-10 16,3-3-24-16,0-2-29 0,-3-4-40 0,2-1-38 16,1-2-45-16,-1-3-55 0,0-2-54 0,1-2-46 15,-1-3-926-15,-1-2 432 0,3-3 288 0</inkml:trace>
  <inkml:trace contextRef="#ctx0" brushRef="#br0" timeOffset="41481.92">29653 16702 188 0,'2'-10'259'0,"0"0"-3"16,-2 1 1-16,2 1-20 0,-2 1-3 0,0 2-7 16,2 1-7-16,0-1-16 0,-2-1 8 0,0 4-30 15,0 2-9-15,0-7-21 0,0 7-11 0,0-5-16 16,0 5-11-16,0 0-1 0,0 0-3 0,0 0 0 16,1 21 18-16,-1-11-20 0,0 1 1 0,0 5-6 15,0-3-2-15,0 3-8 0,0 2-9 0,-1 1-2 16,1 0-12-16,0 0-2 0,-2-2-11 0,4 0-8 15,-4 0 0-15,2-2-4 0,0-1-9 0,-2-3-4 16,2-2 3-16,0 0-13 0,0-4 2 0,2 1-10 16,-2-1 6-16,3-4-3 0,-3 4-7 0,0-5 1 15,8-7 13-15,2-1-17 0,-2-3 5 0,4-3-7 16,5-8 1-16,-4 0-2 0,1-5 4 0,2 0-12 16,1 1 10-16,2 1 3 0,-3 1-5 0,0 3 5 15,-5 4-6-15,0 1-1 0,-1 2 5 0,-1 2-4 16,-1 3 6-16,-3-1-1 0,0 4 3 0,0 1 4 15,-1-1-4-15,-3 2-6 0,3 1 3 0,0-1-7 16,-4 1 5-16,0 3-4 0,0 0-2 0,0 0 9 16,0 0-5-16,0 0 0 0,-4 14-10 0,-1-7 9 15,0 3 1-15,-4 1 3 0,0 2-6 0,0 2-2 16,1-5 2-16,-3 6 3 0,1-2-4 0,3-5 1 16,-4 7-3-16,3-3 1 0,1 1-2 0,1-2-2 15,-1-2 0-15,3 1 10 0,-1-3-2 0,1 2 1 0,3 1 2 16,-2-3 4-16,3 4 4 0,1-2 13 0,1-3-6 15,-1-2 1-15,4 4-5 0,-1-2 3 16,1 0-2-16,0 2 1 0,0-2 1 0,3 0-10 16,-2 1 4-16,1-1 4 0,0 0-10 0,-1-3 9 0,0 4-6 15,-1-4 1-15,0 1-5 0,0 2 0 0,0-3-5 16,-1 0 3-16,1 2-8 0,-1-2-6 0,1-2-15 16,-5 0-10-16,4 1-20 0,1-2-21 0,-5-1-35 15,5 1-29-15,-5-1-43 0,8-5-44 0,-5 3-41 16,4-5-50-16,3-2-38 0,-3 1-846 0,2-1 401 15,2 3 266-15</inkml:trace>
  <inkml:trace contextRef="#ctx0" brushRef="#br0" timeOffset="41750.08">30193 16753 216 0,'0'0'262'0,"-1"-3"-3"0,1 3-4 16,-1-6-14-16,1 6-14 0,0 0-17 0,-3-3-22 16,3 3-17-16,0 0-18 0,0 0-14 0,0 0-8 15,0 0 2-15,0 0-7 0,7 16-3 0,-5-11-8 16,3 2-9-16,0 5-11 0,2-2-13 0,-1 2 6 16,-1-2-20-16,2 2-6 0,-1 3-10 0,2-1-4 15,-2-2 0-15,-1-7-11 0,2 5-26 0,-2-1-13 16,-1-1-27-16,1 0-28 0,0-3-30 0,-1 2-30 15,-1-6-35-15,-1 3-37 0,-2-4-28 0,0 0-41 16,9-11-588-16,-7 4 282 0,2-4 188 0</inkml:trace>
  <inkml:trace contextRef="#ctx0" brushRef="#br0" timeOffset="41918.91">30354 16687 68 0,'3'-4'145'0,"-3"-1"14"0,0 1 5 15,0 4 12-15,0 0 2 0,-7-1-2 0,7 1 5 0,0 0-8 16,-10 14-10-16,5-6-6 0,-2 2-12 0,-2 6-14 15,-5 1-10-15,-1 3-11 0,-2 4-12 16,-3 5-11-16,3-3-5 0,-3-3-9 0,1 3-14 16,1-2-10-16,0-5-19 0,2 2-31 0,4-5-36 15,0-3-40-15,5-2-51 0,-1-5-48 0,5 0-51 16,-1-3-466-16,1-1 231 0,3-2 154 0</inkml:trace>
  <inkml:trace contextRef="#ctx0" brushRef="#br0" timeOffset="42332.8">30642 16711 247 0,'0'0'338'0,"0"0"-21"0,-4-1-13 16,4 1-24-16,0 0-16 0,0 0-26 0,0 0 3 15,0 0 4-15,0 0-12 0,17 6-6 0,-6-3-14 16,3-1-24-16,2 1-17 0,1 0-20 0,1 1-8 16,0-2-18-16,-4-2-13 0,0 1-9 0,-2-1-14 15,2 2-17-15,-5-2-22 0,0-2-15 0,-2 4-21 16,-3-5-32-16,3 1-36 0,-3-3-35 0,-1 1-41 16,1 1-41-16,-1-3-48 0,2-1-61 0,-1 0-59 15,-1-2-702-15,4 1 346 0,-2 0 232 0</inkml:trace>
  <inkml:trace contextRef="#ctx0" brushRef="#br0" timeOffset="42940.44">31198 16577 87 0,'0'0'158'0,"10"-3"-6"0,-7 2 9 16,3-1-1-16,0 1-14 0,-6 1-6 15,9-1-10-15,-6 0-15 0,-3 1-7 0,0 0 1 16,9 2-1-16,-9-2 10 0,5 6 8 0,-6-1-8 16,1 2-4-16,-3 3-1 0,-1 2-4 0,0 2-4 0,-1 3-5 15,-3 0-14-15,2 0-3 0,1 3-11 0,0-4-6 16,-3 0-6-16,4 2-4 0,-2-1-11 15,2-6-4-15,2 5 1 0,0 0-8 0,1-8 0 16,1 2-4-16,0-3-6 0,0 0 1 0,0-2-3 0,1-1 1 16,3-1 11-16,-4-3 6 0,10 0 8 0,-10 0-9 15,13-5 4-15,-4-2 3 0,1-1-3 0,3-4-3 16,1-1-9-16,-5-1 3 0,4-2-8 0,-2 2 4 16,0-2-5-16,-1 1-5 0,1 4 3 0,-4 2-1 15,-2-1 0-15,-1 6 5 0,1-3-1 0,-1 3-2 16,1 0 7-16,-4 1-14 0,3-1-4 0,-3 3 2 15,-1 1 2-15,0 0-9 0,0 0-2 0,0 0 13 16,7 10-7-16,-6-4-2 0,1 3-4 0,0-2-1 16,0 5 4-16,0-4-3 0,1 4-3 0,-1 0 3 15,1 0-1-15,1 0-2 0,-1 3 0 0,1-2-6 16,0-2 6-16,3-2 12 0,-1-1-12 0,-2-2 6 16,4 0 0-16,-4-1 9 0,-1-1 13 0,4-1 16 15,-2-3 11-15,-5 0 3 0,14-5 6 0,-5-2-2 16,1 2-4-16,-2-5-1 0,-3 0-10 0,3-5-5 15,-3-1 1-15,0-3-5 0,-1-1-5 0,-3 2 2 16,1 1-6-16,-2-1-5 0,0 0-5 0,0 2-1 16,-2 4-7-16,1 2 7 0,0-2-12 0,-1 7-11 15,1-2-21-15,0 0-25 0,-1 2-22 0,1 3-48 16,0-2-31-16,1 4-40 0,0 0-49 0,0 0-47 16,0 0-33-16,0 0-857 0,-6 11 391 0,6-11 262 15</inkml:trace>
  <inkml:trace contextRef="#ctx0" brushRef="#br0" timeOffset="43380.53">31668 16801 6 0,'4'4'134'0,"3"-3"3"0,0-1-17 16,-1 2 18-16,2 1 7 0,-8-3 1 0,16-6 2 15,-6 2-2-15,0-3-7 0,1 0-2 0,3-6-10 16,2 1-4-16,2-9-7 0,-3 6-7 0,0-7-4 16,0 0-7-16,2-4-3 0,-2-3-12 0,-2-3-9 0,-3-1-5 15,2 1-7-15,-4-3 9 0,2 2-6 16,-6-2 1-16,2 5 6 0,-2 3 1 0,0 1 6 15,-2 9 5-15,-2-5 7 0,0 10 10 0,2 2 2 16,-4 6 16-16,1-2-32 0,0 3 0 0,-2-1-2 16,3 4-7-16,0 0-7 0,0 0 0 0,-18 13 6 15,11-4-3-15,-1 3 3 0,0 7-15 0,3 6 0 16,-4 1-4-16,0 3-18 0,5-1 12 0,-1 2-6 16,1 2-10-16,-2-1 0 0,6 1-16 0,-1 0-7 15,-2 0-21-15,3-2-32 0,3-2-30 0,-2-3-34 0,-1-2-35 16,5-4-39-16,-4-5-27 0,2-2-15 0,-2-2-19 15,-1-3-6-15,0-2 2 0,0-3 1 0,0-2 7 16,0 0 10-16,0 0-483 0,0 0 236 16,-5-21 158-16</inkml:trace>
  <inkml:trace contextRef="#ctx0" brushRef="#br0" timeOffset="43524.78">31852 16748 1235 0,'-6'-9'-96'15,"-1"-7"16"-15,1 6 31 0,-2-1 20 0,2 1 25 0,1 2 26 16,-2-2 23-16,3 4 26 0,0 0 12 0,0 0 0 16,1 4 0-16,0-2-18 0,2 0 0 0,1 4 5 15,5-5 7-15,1 2 11 0,5 2 0 16,2 0-2-16,8-2-7 15,-2 3-5-15,8 0 9 0,-5 0-8 0,0-1-7 16,-2 1-8-16,-2 0-6 0,-3-1-8 0,-2 1-26 16,1 0-34-16,-4-2-44 0,1 2-46 0,-4-2-49 0,0-1-48 0,-1 2-443 0,-1-3 214 15,-1 1 144-15</inkml:trace>
  <inkml:trace contextRef="#ctx0" brushRef="#br0" timeOffset="43819.51">32322 16281 251 0,'0'-7'388'0,"-1"-1"-5"0,-2 3 1 0,2-1 13 15,-3 2-8-15,3 0-24 0,1 0-28 0,0 4-41 16,-4-5-25-16,4 5-29 0,0-4-24 16,0 4-23-16,0 0-13 0,5 20-9 0,0-3-15 0,-1 7-12 15,0 8-5-15,1-1-14 0,0 4-3 0,4 10-12 16,-4 1-11-16,0-10-13 0,-2-2-7 0,-2 1-7 15,3-1-11-15,-4-1-5 0,0-2-8 0,0-2-4 16,-2-4-17-16,0-8-14 0,1-1-12 0,-2-3-11 16,-2-1-13-16,3 0-12 0,-6-3-31 0,3-5-24 15,-3 2-56-15,-2-2-46 0,-3-1-53 0,-5 0-52 16,1-1-75-16,-1 0-63 0,-3-2-901 16,0-2 446-16,1 0 296 0</inkml:trace>
  <inkml:trace contextRef="#ctx0" brushRef="#br0" timeOffset="45117.55">24207 18427 233 0,'0'0'355'0,"0"0"-4"0,0 0-8 16,0 0-9-16,0 0-15 0,0 0-23 0,0 0-18 15,0 0-27-15,0 0-18 0,0 0-13 0,0 0-10 16,0 0-13-16,0 0-18 0,0 0-16 0,52-12-15 16,-24 10-14-16,-28 2-12 0,59 4-10 0,-30-6-14 15,-2 7-6-15,1-5-34 0,-28 0-39 0,37 3-28 16,-37-3-61-16,30 3-41 0,-30-3-53 0,0 0-57 15,24 4-56-15,-24-4-69 0,0 0-837 0,0 0 395 16,0 0 262-16</inkml:trace>
  <inkml:trace contextRef="#ctx0" brushRef="#br0" timeOffset="45309.6">24103 18656 88 0,'0'0'300'0,"0"0"-5"0,0 0-7 0,-25 10 17 16,25-10 18-16,0 0 15 0,0 0 1 0,0 0-18 15,0 0-21-15,0 0-28 0,90-21-24 0,-59 16-28 16,-2 2-16-16,2 1-19 0,-3-2-24 0,-1 1-16 16,1 2-17-16,-28 1-48 0,41 0-45 0,-41 0-46 15,37 1-54-15,-37-1-39 0,28-1-37 0,-28 1-43 16,0 0-34-16,31-1-39 0,-31 1-58 0,0 0-779 16,15-10 364-16,-15 10 244 0</inkml:trace>
  <inkml:trace contextRef="#ctx0" brushRef="#br0" timeOffset="45830.76">25210 18182 126 0,'2'-17'234'0,"1"1"0"15,-1 4-14-15,0-1-2 0,0 4-6 0,-2 2-4 16,0-1-14-16,3 2-7 0,-3 3-15 0,0-1-15 16,0 4-17-16,1-6-9 0,-1 6 1 15,0 0 15-15,7 12 1 0,-7-12 8 0,5 27 2 0,-3-7 3 16,2 8 8-16,0-2 5 0,-4 6-5 0,0 0-10 15,0 1 2-15,-3 0-11 0,1 15-8 0,-3-12-6 16,2-4-15-16,2 4-6 0,-3-5-21 16,0 0-11-16,0 3-2 0,-1-3-7 0,-2-1-13 0,4-4 16 15,-1 0-8-15,2-7-10 0,-1-2-28 0,2 0-32 16,1-17-41-16,-3 18-57 0,3-18-22 0,0 0-38 16,5 17-39-16,-5-17-45 0,0 0-55 0,0 0-74 15,0 0-937-15,0 0 435 0,0 0 292 0</inkml:trace>
  <inkml:trace contextRef="#ctx0" brushRef="#br0" timeOffset="46350.79">25660 18294 230 0,'5'-12'307'0,"-5"12"-19"0,6-19 10 15,-6 19-9-15,6-15-5 0,-6 15-12 0,0 0-22 16,4-13-22-16,-4 13-16 0,0 0-21 0,0 0-19 16,0 0-10-16,0 0 10 0,0 0-8 0,0 0-11 0,0 0 0 15,-14 45-8-15,8-27-10 0,-4 4-3 0,6 6-5 16,-5-3-6-16,1 3-11 0,2 0-8 16,-3-1-13-16,1 0-3 0,-2-1-12 0,2-2-6 15,3-5-3-15,1-1-11 0,-2 0-4 0,1-3 0 16,5-15-12-16,-4 17-2 0,4-17-9 0,0 0 0 15,-4 17-2-15,4-17-2 0,0 0-1 0,0 0-1 16,0 0-1-16,0 0-10 0,0 0 7 0,32-57-3 16,-18 30 0-16,3-19 0 0,-5 15-4 0,4-18 2 15,3 3 0-15,-2 2-6 0,-5 13-2 0,1 2 5 16,-1 0-1-16,-1 6-5 0,-2 6 1 0,-4-4 1 16,4 7 2-16,-8 1-4 0,3 4 1 0,1-1-1 15,-2 4 3-15,-2 1-4 0,-1 2 4 0,0 3-7 16,4-5 8-16,-4 5-10 0,0 0 7 0,0 0 13 15,0 0 10-15,0 0 12 0,15 43 14 0,-11-26 9 16,0 8 1-16,1 1 7 0,-2 1 5 0,-2-1-1 16,3 3-3-16,0 1-1 0,-2 4-4 0,1-3-5 15,-2-2-8-15,-1 1-2 0,5 0-3 0,-2-2-6 0,-2-2-10 16,3-6 1-16,-3 5-5 0,1-7-17 16,-1-2-24-16,0 0-30 0,-1-16-32 0,3 21-39 15,-3-21-34-15,0 0-44 0,-3 16-58 0,3-16-59 16,0 0-50-16,0 0-89 0,0 0-1135 0,0 0 527 15,0 0 352-15</inkml:trace>
  <inkml:trace contextRef="#ctx0" brushRef="#br0" timeOffset="46548.36">25628 18448 275 0,'0'0'319'0,"0"0"9"0,0 0 1 15,0 0 0-15,-22-14-2 0,22 14-10 0,0 0-20 16,0 0-5-16,0 0-15 0,0 0-22 0,0 0-22 15,0 0-27-15,0 0-14 0,46-19-22 0,-26 17-18 16,-20 2-13-16,37-4-8 0,-8 2-25 0,-29 2-31 16,35-2-41-16,-35 2-39 0,31-2-58 0,-31 2-57 15,0 0-44-15,28 0-41 0,-28 0-43 0,0 0-67 16,0 0-906-16,0 0 407 0,29-1 270 0</inkml:trace>
  <inkml:trace contextRef="#ctx0" brushRef="#br0" timeOffset="46828.25">26067 18267 236 0,'8'-17'325'0,"-8"17"-4"0,0 0-7 16,6-19-4-16,-6 19-5 0,0 0-22 0,4-15-15 16,-4 15-20-16,0 0-27 0,0 0-20 15,0 0-7-15,0 0-16 0,0 0 4 0,0 0 0 0,0 0 0 16,0 0 1-16,0 0-8 0,0 58 7 0,-2-41-10 15,-2 12 0-15,1 0-11 0,-1 3-15 0,3-1-14 16,-4 1-8-16,5 1-12 0,-4-3-8 0,-1 0-12 16,4 0-14-16,-3-3-6 0,3 2-4 0,-2-3-9 15,3 0-6-15,-1-6-8 0,1-2-24 16,0-1-28-16,0-17-32 0,0 25-30 0,0-25-41 16,-3 18-42-16,3-18-46 0,0 0-54 0,0 14-75 0,0-14-102 15,0 0-1077-15,0 0 502 0,0 0 334 0</inkml:trace>
  <inkml:trace contextRef="#ctx0" brushRef="#br0" timeOffset="47194.51">26338 18047 236 0,'-3'-18'383'0,"1"8"-14"16,1-3-7-16,2-3-23 0,3 0-27 0,1 5-23 15,-1 1-19-15,4 0-22 0,5-2-22 0,-2 7-14 16,2 0-29-16,-1 0-20 0,6 2-9 0,-2 3-13 16,-4 0-25-16,6 1-5 0,-4 4-13 0,0 0-7 15,0 2-7-15,-4 3-14 0,3 4 1 0,-9 4-10 16,1 0-7-16,-2 7-3 0,-6 3-4 0,-3-1-7 0,-2 0-18 16,-2-1 19-16,-4-2-7 0,5 1-7 15,-9-4-5-15,5-4 0 0,3-3-5 0,5-3 0 16,5-11 3-16,-9 17-9 0,9-17 2 0,-5 12 0 15,5-12 6-15,0 0 18 0,0 0 9 0,0 0 12 16,29 9-7-16,-29-9-1 0,0 0-6 0,63-7-3 16,-35 3-1-16,5 1-4 0,-5 1-8 0,-1-2-11 15,-27 4-34-15,41-6-33 0,-22 5-36 0,-19 1-40 16,32 0-43-16,-32 0-45 0,0 0-41 0,39-2-35 16,-39 2-54-16,0 0-49 0,29 2-796 0,-29-2 397 15,0 0 264-15</inkml:trace>
  <inkml:trace contextRef="#ctx0" brushRef="#br0" timeOffset="52410.45">26881 18643 126 0,'0'0'219'15,"0"0"-17"-15,0 0-10 0,0 0-14 0,0 0-6 0,0 0-12 16,0 0-7-16,0 0-8 0,0 0 8 16,0 0-10-16,0 0 4 0,0 0 0 0,0 0-7 15,0 0-12-15,0 0-3 0,0 0 8 0,0 0-14 16,0 0-1-16,0 0-11 0,37 23-5 0,-37-23 1 15,17 9-7-15,-17-9-7 0,23 10 1 0,-23-10-1 16,25 9-19-16,-8-2-5 0,0-1 0 0,2 2 1 0,1-2-6 16,2 0-1-16,5-1-2 0,0 1-4 0,2-2-1 15,2 1-8-15,1-5-3 0,-2 1-2 16,-30-1-5-16,60-4 1 0,-30-1-10 0,-2 0 5 16,-9 1-6-16,-19 4-7 0,38-7 0 0,-25 4 11 15,-13 3-16-15,26-7 17 0,-26 7-17 0,0 0-11 0,21-6 12 16,-21 6 4-16,0 0-11 0,0 0 6 0,13-9-4 15,-13 9-1-15,0 0-3 0,0 0 13 16,0 0-14-16,0 0-23 0,0 0-14 0,0 0-29 16,0 0-36-16,0 0-37 0,0 0-42 0,0 0-39 15,0 0-48-15,0 0-38 0,0 0-792 0,0 0 365 16,0 0 244-16</inkml:trace>
  <inkml:trace contextRef="#ctx0" brushRef="#br0" timeOffset="52736.45">27386 18553 105 0,'0'0'266'0,"0"0"-4"0,-15-20-7 0,15 20-20 16,-4-14-12-16,4 14-8 0,0 0-16 0,0 0-19 16,-5-20-17-16,5 20-14 0,0 0-11 0,0 0-3 15,0 0-2-15,0 0 8 0,0 0-4 0,0 0-10 16,0 0 1-16,0 0-13 0,27 48 4 0,-17-32-7 15,-3 1-6-15,1 0-2 0,4 5-13 0,-2-4-1 16,-3 0-12-16,4 0-7 0,-2 0-4 0,1 7-5 0,1-3-12 16,-2-5-2-16,2-2-6 0,-4 0 0 15,2 2-4-15,-9-17-6 0,5 21-8 0,-5-21 1 16,0 19 0-16,0-19 3 0,-10 18-10 0,10-18 0 16,-15 12-2-16,4-4-28 0,11-8-26 0,-36 12-22 15,17-7-32-15,19-5-28 0,-34 6-29 0,34-6-36 16,-27 3-42-16,27-3-46 0,0 0-45 0,0 0-728 15,-23 0 348-15,23 0 232 0</inkml:trace>
  <inkml:trace contextRef="#ctx0" brushRef="#br0" timeOffset="53220.2">28061 18395 133 0,'0'0'221'0,"0"0"-11"0,0 0-9 0,0 0-10 0,-7-23 1 16,7 23-8-16,0 0 1 0,0 0-10 16,0 0-7-16,-11-11-13 0,11 11-3 0,0 0-7 15,0 0-9-15,0 0-8 0,0 0-8 0,0 0-6 16,0 0-5-16,-58 20-9 0,44-8-6 0,0 3-5 15,-1-2-3-15,-1 7-11 0,6-5-7 0,-2 5-5 16,6-5-7-16,-1 6-4 0,5-3-5 0,-3 1-5 16,5 5-8-16,3-6-3 0,2 0-4 0,1-1 6 15,5 0-8-15,3-3 0 0,-1 1-3 0,4-2 1 16,6 1-7-16,2-4-4 0,-5-4-15 0,3-2-28 16,4 0-30-16,-27-4-38 0,38-2-33 0,-38 2-39 15,37-11-21-15,-19 2-33 0,0 1-33 0,-3-4-12 16,-2 0-563-16,0 0 277 0,-5-1 186 0</inkml:trace>
  <inkml:trace contextRef="#ctx0" brushRef="#br0" timeOffset="53938.36">28324 18456 66 0,'2'-20'147'0,"-2"20"8"0,6-16 15 16,-6 16 16-16,0 0 10 0,6-19 1 0,-6 19-5 16,0 0-4-16,0 0-6 0,2-14-4 0,-2 14-13 15,0 0-8-15,0 0-8 0,0 0-11 0,0 0-19 16,0 0-9-16,0 0-4 0,0 0-24 15,0 0-4-15,0 0-5 0,0 0-7 0,-70 22-8 16,60-10-4-16,-2-1 5 0,12-11-19 0,-16 22-4 0,7-8 1 16,0 0-6-16,9-14-7 0,-9 22 2 0,5-11-2 15,4-11 0-15,-1 23-7 0,1-23-2 0,4 22-3 16,-4-22 2-16,9 17-1 0,-2-7-5 0,-7-10 12 16,20 10-16-16,-20-10 4 0,20 6 0 15,-20-6 0-15,0 0-2 0,0 0 1 0,0 0-5 16,44-15 3-16,-44 15 4 0,15-16-3 0,-11 4-1 0,-4 12-3 15,7-24 3-15,-7 7 0 0,0 2 0 32,0 15 0-17,-9-35-2 1,4 20 2-16,0 3-2 0,5 12-1 0,-13-19 2 0,13 19-5 0,-10-20-3 0,10 20 7 0,-10-12-5 0,10 12 3 0,0 0-4 16,-10-12-1-16,10 12-6 0,0 0 2 0,0 0 2 0,0 0 0 0,0 0 3 0,0 0-5 0,0 0 4 0,0 0 0 15,58 4-2-15,-58-4 4 0,40 3-1 0,-40-3 11 16,42 6-11-16,-24-5 3 0,-18-1 0 15,41 1-3-15,-41-1 3 0,0 0 2 0,37-2 13 16,-37 2-6-16,0 0 12 0,24-6 0 0,-24 6 8 16,0 0-5-16,0 0 4 0,18-6 0 0,-18 6-3 0,0 0-1 15,0 0-2-15,0 0 1 0,0 0-8 0,0 0 4 16,0 0-7-16,0 0 2 0,0 0-4 0,0 0-1 16,0 0 1-16,19 17 0 0,-19-17-2 15,0 0 1-15,2 24-7 0,-2-24 4 0,2 16 2 16,-2-16-3-16,4 19-3 0,-4-19 2 0,0 0 0 15,0 20-5-15,0-20 2 0,0 0 3 0,0 0 1 0,3 14-3 16,-3-14 2-16,0 0-6 0,0 0 6 0,0 0 1 16,0 0-4-16,0 0 1 0,0 0 1 0,0 0-3 15,21-46 3-15,-13 29-1 0,-2 2-3 16,-2 0 2-16,1-1-2 0,4 1 1 0,-9 15 3 16,9-17-2-16,-9 17-1 0,12-14 4 0,-12 14 8 0,9-11-15 15,-9 11-5-15,0 0 4 0,0 0 4 0,16-11 1 16,-16 11-9-16,0 0 1 0,0 0 10 0,0 0-11 15,0 0 12-15,25 32 1 0,-19-16-2 16,-4 1 0-16,1 2 1 0,0-1 1 0,-3 11 13 16,2-4-15-16,-2 3-3 0,0-3 4 0,1 1-1 15,-1-9-3-15,0 3-17 0,0-4-18 0,0-1-24 0,0-15-2 16,3 24-49-16,-3-24-49 0,4 15-41 0,-4-15-58 16,0 0-822-16,0 0 360 0,0 0 240 0</inkml:trace>
  <inkml:trace contextRef="#ctx0" brushRef="#br0" timeOffset="54336.25">29033 18308 128 0,'0'0'287'0,"0"0"-17"0,0 0-23 16,0 0-23-16,-8-26-18 0,8 26-20 0,0 0-3 15,0 0-8-15,0 0-15 0,0 0-10 0,0 0-12 16,0 0-15-16,0 0-6 0,0 0-10 0,0 0-5 16,0 0-12-16,0 0-1 0,0 0-1 0,0 0-9 15,-39 26-2-15,39-26-8 0,-15 15-2 0,15-15-1 16,-13 17-1-16,13-17-8 0,-7 14-3 0,7-14-8 16,-6 16 2-16,6-16-13 0,0 0 2 0,2 24-5 15,-2-24-2-15,11 18 3 0,-11-18-13 0,16 15 4 16,-7-7-2-16,-9-8-3 0,23 12 0 0,-23-12-1 15,19 11-4-15,-19-11-3 0,18 10 0 0,-18-10 0 16,13 8-4-16,-13-8-1 0,0 0 4 0,0 0 5 16,0 0 14-16,15 9 1 0,-15-9 3 0,0 0-2 15,0 0 0-15,0 0-8 0,-32 19-1 0,32-19-2 16,-38 8-5-16,19-6 6 0,19-2-12 0,-41 2-28 16,41-2-29-16,-40 0-43 0,20 3-33 0,20-3-48 15,0 0-60-15,0 0-71 0,-36-4-814 0,36 4 373 16,0 0 248-16</inkml:trace>
  <inkml:trace contextRef="#ctx0" brushRef="#br0" timeOffset="54835.43">29116 18423 28 0,'0'0'214'0,"0"0"-11"0,0 0-15 0,0 0-4 16,0 0-9-16,0 0-4 0,0 0-3 0,0 0-7 15,0 0-1-15,0 0 0 0,0 0-13 16,0 0-3-16,0 0-5 0,0 0-11 0,60-25-4 16,-43 12-6-16,-2 1-7 0,6-5-10 0,-6 1-6 15,4-4-5-15,-1-2-14 0,-3 1 1 0,-4-3-11 0,1-3-3 16,-1-3-7-16,0-1-5 0,-2-2-2 0,-1-1-8 16,-1-15-5-16,-4 15 3 0,2-12-7 15,-6 13-5-15,-3-1 0 0,1 2-2 0,-2 6-1 16,-4 2 6-16,3 9 6 0,-4 1 9 0,2 6 0 15,0 1-11-15,-1 5-18 0,-2 1 16 0,-1 7 5 16,1 6-6-16,-6 7-1 0,3 2-4 0,1 6 5 0,4 9 0 16,-5 7-6-16,9-7-5 0,0 14 5 0,3-15-6 15,3 1 1-15,0 11-7 0,4-15-3 16,9 15-26-16,-5-17-35 0,4 2-37 0,2-5-44 16,1-3-41-16,0-3-51 0,7-5-50 0,-10-6-29 15,4-3-696-15,-17-7 333 0,0 0 222 0</inkml:trace>
  <inkml:trace contextRef="#ctx0" brushRef="#br0" timeOffset="55003.88">29327 18204 152 0,'0'0'191'0,"-22"-10"1"0,22 10 13 0,-18-9-5 15,18 9-15-15,0 0-15 0,0 0-16 16,-19-7-10-16,19 7 10 0,0 0 3 0,0 0 0 16,0 0-6-16,0 0-10 0,87 0-14 0,-54-1-13 15,4 1-8-15,2-2-29 0,0 0-6 0,-3 2-39 16,-3-3-47-16,-2 3-52 0,-31 0-59 0,41 0-61 15,-41 0-59-15,0 0-501 0,30 0 249 0,-30 0 166 16</inkml:trace>
  <inkml:trace contextRef="#ctx0" brushRef="#br0" timeOffset="56050.71">29765 18265 236 0,'0'0'239'0,"0"0"-10"16,0 0-10-16,0 0-15 0,18-20-14 0,-18 20-16 15,0 0-10-15,7-17 2 0,-7 17-5 0,7-15-18 16,-7 15-7-16,0 0-10 0,0-23-5 0,-1 16-2 16,0-1-7-16,-3 3-8 0,3 0 3 0,-3 0-14 15,-1 1-8-15,-1 1-8 0,-1-1-14 0,7 4-6 16,0 0-4-16,0 0-2 0,0 0-9 0,0 0-2 15,-58 15-10-15,48-6 2 0,0 3-1 0,-2 5-3 16,2-3-17-16,1 1 3 0,1 1 11 16,3-3-14-16,-1 6 3 0,4-1-2 0,2-18-3 0,0 27-7 15,0-16 8-15,0-11 5 0,8 21-8 0,-1-11-1 16,-7-10 4-16,13 14 1 0,-13-14-2 0,0 0 0 16,24 3 10-16,-24-3-7 0,0 0 1 0,0 0-4 15,42-14 3-15,-42 14-1 0,23-21 2 0,-10 8-2 16,-2-2-4-16,0 1-1 0,-1 0-7 15,0-1-10-15,-2-2 24 0,-2 7-3 0,-6 10 1 0,13-20-3 16,-7 10 5-16,-6 10 3 0,0 0-10 0,7-13 18 16,-7 13-10-16,0 0 0 0,0 0 1 0,0 0-2 15,0 0 6-15,0 0-24 0,0 0 18 0,0 0-4 16,0 0 3-16,0 0-1 0,2 43-10 0,-2-43 5 16,4 24-6-16,-2-13 2 0,-2-11 3 15,8 21 3-15,1-7-4 0,-4-2-2 0,-5-12 1 0,16 20-5 16,-7-11 10-16,-9-9-2 0,21 11-6 0,-21-11 1 15,17 8 6-15,-17-8-15 0,0 0 22 0,24 1 0 16,-24-1 4-16,0 0 12 0,0 0-5 0,28-15 7 16,-28 15-10-16,13-14 6 0,-13 14 0 15,9-17-8-15,-9 17-6 0,8-20 3 0,-8 20 2 16,5-18-7-16,-5 18 1 0,5-18 4 0,-5 18 8 0,0 0-13 16,5-16-10-16,-5 16 2 0,0 0 9 0,0 0-4 15,4-15-6-15,-4 15-18 0,0 0 16 0,0 0-1 16,0 0 6-16,0 0-3 0,0 0 2 0,0 0-19 15,5-15 11-15,-5 15 2 0,0 0 1 16,0 0 1-16,0 0-4 0,0 0 6 0,0 0 2 16,0 0-8-16,0 0 5 0,0 0-1 0,0 0 7 0,0 0-10 15,0 0 7-15,22-8-9 0,-22 8 2 0,0 0 3 16,11-9 3-16,-11 9 1 0,0 0-2 0,17-12 0 16,-17 12-2-16,13-10-3 0,-13 10-3 0,11-11 4 15,-11 11-7-15,0 0 15 0,14-10-7 16,-14 10-1-16,0 0 4 0,0 0-6 0,0 0-6 15,0 0 8-15,0 0-1 0,0 0-5 0,0 0 10 0,0 0-7 16,0 0 10-16,0 0-5 0,14 36-1 0,-14-36-4 16,-1 27 4-16,-2-9 5 0,3-1-9 0,0-17 5 15,-2 32-11-15,3-15-5 0,-1-17-26 16,1 24 4-16,3-14 3 0,3 5 6 0,-7-15 2 16,11 23-1-16,-3-17 7 0,-8-6 3 0,16 17-13 0,-16-17 19 15,20 7-4-15,-20-7 10 0,0 0-6 0,44-7 6 16,-44 7-5-16,35-14 3 0,-10 0 2 15,-7 3 4-15,5-6 2 0,-1-5 0 0,-3 1 3 16,-1-1-2-16,0-3 8 0,-5-2-5 0,-2-2 4 16,-1 1-3-16,-2-6-1 0,0-2-4 0,-3-9 2 15,2-2-1-15,-3 1-13 0,-4 11 25 0,3-1-16 0,-3 0 13 16,1 6-3-16,-1 1-2 0,-2 10-15 0,0-7 25 16,-2 9 5-16,2 8 1 0,-2-1 4 0,2 3 4 15,0 2 1-15,0-1-13 0,2 6 6 16,-8 0 0-16,8 0 8 0,-10 15 0 0,4-2-1 15,-1 5-3-15,1 5-10 0,-2 7 1 0,-1 0-15 16,0 4-3-16,3 2 18 0,-1-2 5 0,5 2-4 16,-1 10-3-16,2-12-8 0,-3-3-36 0,3 1-38 0,2-3-37 15,3 0-62-15,-3-3-63 0,4-3-95 16,-1-4-37-16,-3-7-793 0,-1-12 384 0,3 15 256 16</inkml:trace>
  <inkml:trace contextRef="#ctx0" brushRef="#br0" timeOffset="56206.44">30403 18110 159 0,'-6'-10'253'16,"3"4"-1"-16,-1 2 1 0,0-3-17 0,3 5-18 16,-3-1-20-16,3 0-19 0,1 3-15 0,0 0-4 15,0 0-11-15,0 0-5 0,15-4-14 0,-1 6-15 16,-1-1-9-16,6 1-13 0,4 1-8 0,4-1-21 16,3-2-34-16,0 2-36 0,6 1-40 0,-7-3-67 15,1 1-81-15,-2-2-683 0,-10-2 293 0,-4 1 194 16</inkml:trace>
  <inkml:trace contextRef="#ctx0" brushRef="#br0" timeOffset="56799.52">30920 17982 90 0,'3'-3'162'0,"-2"0"-9"15,4-3 1-15,-5 3-12 0,3-1-1 0,1 1-8 16,-2 0 0-16,2-2-1 0,-1 3 6 0,-2-1-7 16,3 1-4-16,-4 2-6 0,2-4-7 0,-2 4-17 15,0 0 4-15,0 0-1 0,0 0 14 0,4 10 6 16,-4-2-2-16,0-2-8 0,0 5-2 0,-4-1 2 15,4 6-5-15,-7-2-8 0,4 3-9 0,1-4-13 16,2-13-1-16,-2 29-10 0,2-29-6 0,0 23-5 16,-3-11-5-16,3-12-43 0,-3 19-37 0,3-19-47 15,-3 15-55-15,3-15-56 0,0 0-72 0,0 0-679 16,-4 8 315-16,4-13 208 0</inkml:trace>
  <inkml:trace contextRef="#ctx0" brushRef="#br0" timeOffset="56918.41">30945 17741 22 0,'-3'-4'115'0,"3"4"-13"15,0 0-33-15,0 0-34 0,4 17-47 0,2-8-99 16,-4 2 37-16,0 1 24 0</inkml:trace>
  <inkml:trace contextRef="#ctx0" brushRef="#br0" timeOffset="57383.23">31002 18115 49 0,'10'5'226'0,"-10"-5"0"0,8 4-8 15,-3-4-5-15,2-2-19 0,-2-1-6 16,6-1-17-16,-2-2-8 0,-1-2-15 0,3 1-12 16,-3 0-14-16,2-6-9 0,4 2-13 0,-6 0-7 15,0 4-6-15,-3-1 5 0,0 2-2 0,-3 0-2 16,2 1-9-16,-1 3-4 0,-1-2-4 0,-2 4-9 15,2-6-7-15,-2 6-4 0,1-2-20 0,-1 2 12 16,0 0-4-16,0 0-7 0,0 0 1 0,-1 14-7 16,-1-9-3-16,-3 2 3 0,3 2-4 0,-2-1-5 15,2 2-4-15,-2 1 1 0,4-11-1 0,-6 17-5 16,6-10 1-16,0-7 1 0,-2 11-2 0,2-7-1 16,0-4 0-16,2 6-3 0,1-4 3 0,-3-2-1 15,13-5 6-15,-2-2-5 0,4-4 8 0,3-7-10 16,4 0 8-16,-2-7-4 0,1 0 7 0,-2 2 7 15,4 3 5-15,-5 0 1 0,-3 6 3 0,1-2 3 16,-1 7 9-16,-5-2-3 0,-1 3-9 0,-2 1-1 16,0 2-3-16,-2 0 4 0,1 4-14 0,-6 1 1 15,0 0-9-15,0 0 18 0,12 6-4 0,-8 4 1 16,-3 0 5-16,-1 8 1 0,-1 0 1 0,-2 9-2 16,2-1 0-16,-1 1-1 0,-1-1-1 0,1 3-5 15,-1 0-6-15,-1 0 1 0,4-6-21 0,-2-2 21 16,-1-2-21-16,8-2-28 0,-7-1-33 0,2-16-24 15,2 25-42-15,-2-25-40 0,4 18-31 0,-4-18-56 16,10 11-59-16,-10-11-713 0,0 0 343 0,0 0 228 16</inkml:trace>
  <inkml:trace contextRef="#ctx0" brushRef="#br0" timeOffset="60419.27">31913 17873 26 0,'0'0'43'15,"0"0"-1"-15,0 0-2 0,0 0-7 0,0 0 3 16,0 0 0-16,0 0-2 0,0 0-4 0,0 0-7 16,0 0 5-16,0 0-6 0,0 0 7 0,0 0 7 15,0 0-7-15,0 0 2 0,0 0-1 0,0 0-1 16,0 0-7-16,0 0 1 0,0 0-11 0,0 0 4 16,0 0 2-16,0 0-8 0,0 0 10 0,0 0-11 15,0 0 6-15,0 0-9 0,0 0 5 0,0 0-9 16,0 0 5-16,-9-12-3 0,9 12 4 0,0 0-1 15,0 0-9-15,0 0 14 0,0 0-10 0,0-7 0 16,0 7 2-16,0 0 7 0,0 0-4 16,0 0-8-16,0 0 8 0,0 0-10 0,0 0 4 0,0 0-3 15,2-5-2-15,-2 5 2 0,0 0 2 0,0 0 3 16,0 0 3-16,0 0-1 0,0 0-2 0,0 0-5 16,0 0 4-16,0 0-8 0,0 0 4 0,0 0 12 15,0 0-6-15,0 0-10 0,0 0 8 0,0 0-4 16,0 0 2-16,0 0-1 0,0 0-3 15,0 0 6-15,0 0-1 0,0 0-1 0,0 0 6 16,0 0-8-16,0 0 10 0,0 0-12 0,0 0 7 16,0 0-1-16,0 0 4 0,-3-5-8 0,3 5 4 0,0 0 6 15,0 0-5-15,0 0 6 0,0 0 0 0,0 0-5 16,-1-5 9-16,1 5-3 0,0 0 7 0,0 0 11 16,0 0-2-16,0 0-1 0,0 0 21 15,-3-5 5-15,3 5 11 0,0 0 6 0,0 0 1 16,0 0 20-16,0 0-9 0,0 0 1 0,0 0-2 15,-1-7 0-15,1 7 5 0,-3 0-1 0,3 0-1 16,0 0-2-16,0 0-4 0,0 0-5 0,0 0-6 0,-5-3-8 16,5 3-6-16,0 0-2 0,0 0-3 0,0 0-4 15,-2 11 3-15,2-6 4 0,2 2 19 16,-2 0-1-16,5 4 5 0,2 1 1 0,-1 5-4 16,1-2 1-16,3 1-3 0,3 4 6 0,-7-3 2 15,4 0-7-15,2-2 0 0,4 6-3 0,-5-5-13 16,1-1 0-16,-2 1-4 0,1-2-5 0,0 2-4 15,-1-4-6-15,-2 1-5 0,2 0 3 0,-10-13-2 16,17 19-4-16,-12-10-9 0,-5-9-7 0,10 15-32 16,-10-15-13-16,9 12-26 0,-9-12-28 0,0 0-25 15,0 0-34-15,12 14-32 0,-12-14-50 0,0 0-49 16,0 0-602-16,0 0 294 0,0 0 196 0</inkml:trace>
  <inkml:trace contextRef="#ctx0" brushRef="#br0" timeOffset="60656.25">32197 17920 119 0,'-1'-7'201'0,"-1"3"-5"0,-1-1-6 0,0 3-4 16,1-3-10-16,2 5-12 0,-7-1-9 0,7 1-8 16,-9 6-9-16,-1 0-1 0,-3 5 2 0,-6 8-5 15,1 2-6-15,-7 2-10 0,0 1-9 0,-1 2-12 16,-3 0-3-16,1-3-15 0,4 3-6 15,-3-3 1-15,4 0-17 0,0-1-6 0,6-3-7 16,2-4-9-16,2 0-27 0,3-4-24 0,1 4-30 0,9-15-38 16,-13 17-29-16,13-17-48 0,-7 10-35 0,7-10-43 15,0 0-493-15,0 0 244 0,0 0 162 0</inkml:trace>
  <inkml:trace contextRef="#ctx0" brushRef="#br0" timeOffset="61678">32551 17998 76 0,'0'0'98'0,"0"0"-7"0,0 0 3 16,0 0-16-16,0 0 4 0,5 16-16 0,1-11 2 16,-3 3-9-16,1-2-6 0,0 2 9 0,1 0-3 15,3 1-1-15,0-1-1 0,-1 4-9 0,-1-4-4 16,-6-8 4-16,13 19-10 0,-13-19-2 0,13 19-4 15,-6-12-4-15,-7-7 1 0,14 17-5 0,-14-17-1 16,13 16-5-16,-13-16 6 0,9 11-12 0,-9-11 7 16,10 10-3-16,-10-10-2 0,0 0 7 0,0 0 16 15,0 0-7-15,0 0 5 0,0 0-5 0,0 0 1 16,11-3-7-16,-11 3-2 0,-7-19-4 0,-1 3-3 16,2-1 0-16,-5-6 4 0,3-3-8 0,-5 1-4 15,3-4 4-15,0 0-9 0,-5-4 8 0,-5-8-8 16,6 9 0-16,-1-2 4 0,1 3-2 15,-2-1 0-15,2 0 2 0,2 6-4 0,-2 0 8 16,3 2 4-16,4 5 9 0,5 7 4 0,-8-5-3 0,6 7-5 16,3-3 2-16,2 1 1 0,3 0-5 0,0 0-2 15,2 2 0-15,3-2 1 0,0 3 1 0,0 1 1 16,0-1-5-16,5 0-2 0,-4 4 0 0,2-1-6 16,-7 2 7-16,4 2-8 0,-3-1-1 0,1 2 4 15,-7 1-4-15,10 0 6 0,-10 0-2 16,5 6 1-16,-5 1-2 0,0-2-1 0,-5 6-3 15,-1 3 3-15,-5 3-4 0,-8 3-1 0,0 7 3 16,-3-2-1-16,-1 6 1 0,-9 6 0 0,-2-2 2 0,8-10-3 16,6 3 3-16,3-3-3 0,1-1-2 15,7-2 2-15,2-3-1 0,6 0 3 0,1 1 1 16,4-1 10-16,2-4 6 0,17 4 8 0,-1-5 17 16,9-3 2-16,6-2 6 0,2-4 5 0,16-2-8 15,4-2 2-15,-5-1 1 0,-15-1-11 0,-2 0-3 16,2-2-8-16,-7 1-1 0,-3 0-3 0,-1-1-2 15,-7-2-7-15,-21 5 7 0,0 0-12 0,32-4 0 16,-32 4-18-16,0 0-4 0,0 0-20 0,7-12-13 16,-7 12-11-16,0 0-9 0,0 0-19 0,0 0-19 15,0 0-16-15,0 0-28 0,-32-3-24 0,26 5-16 16,6-2-466-16,0 0 215 0,-12 9 146 0</inkml:trace>
  <inkml:trace contextRef="#ctx0" brushRef="#br0" timeOffset="62209.03">33371 17591 15 0,'4'-17'184'0,"1"1"-8"16,-5 16-3-16,5-21 2 0,-5 21-3 0,4-13-9 16,-4 13-11-16,0 0-17 0,0 0-11 0,4-17-7 15,-4 17-17-15,0 0-10 0,0 0-6 0,0 0-4 16,0 0-2-16,0 0 14 0,0 0 3 0,0 0-3 16,-4 55 8-16,0-23-2 0,3 4 4 0,-8-1-1 15,5 12 9-15,-3 4-17 0,4-16-7 0,-5 14 1 16,3-1-9-16,-4-1-11 0,6-12-1 0,-1-2-5 15,6 1-7-15,-2-2-6 0,2-1 1 16,1-4-4-16,6-3-2 0,-4-8-5 0,4 2-6 16,3-2 4-16,-1-1-9 0,1-5 5 0,3 2-12 15,-3-7 28-15,4 2-5 0,4-4-33 0,-1-3-17 0,-5-2-43 16,-2-2-36-16,5-5-37 0,-2-3-33 0,-4-1-33 16,1-3-30-16,-3-1-44 0,-5-9-663 0,0-1 308 15,-4-3 206-15</inkml:trace>
  <inkml:trace contextRef="#ctx0" brushRef="#br0" timeOffset="62376.59">33109 17805 166 0,'0'0'245'0,"-27"-5"-6"0,27 5 16 16,0 0 4-16,0 0-7 0,0 0 10 0,87 9-4 16,-29-6-15-16,3 3-29 0,2-2-7 0,3 1-26 15,-3 3-16-15,-2-3-20 0,-10-1-12 0,-11 0-34 16,-5-1-44-16,-6 0-50 0,-9-1-58 15,-20-2-45-15,35 2-48 0,-35-2-61 0,0 0-74 16,0 0-585-16,30-2 288 0,-30 2 192 0</inkml:trace>
  <inkml:trace contextRef="#ctx0" brushRef="#br0" timeOffset="70551.6">20521 9653 50 0,'2'-4'73'0,"-1"-4"5"15,0 3-1-15,1 0 5 0,0-4-9 0,-1 6-2 16,1-5-1-16,-2 2 3 0,1 3 6 0,0-4-3 16,2 5-5-16,-3-4-2 0,0 2-8 0,0-1-2 15,0 1-4-15,0 4-1 0,-3-8-3 0,3 3-6 16,0 1-3-16,0-1-5 0,0 0-1 0,0 1-3 0,0-1-1 15,-1-1-5-15,1 2-4 0,4 1 2 0,-4 3-2 16,0-7 3-16,0 3-1 0,2 0-2 0,-2 4 2 16,0-6 0-16,0 6 1 0,0-4 5 0,2 0 0 15,-2 4 5-15,0 0 1 0,-2-7-3 0,2 7 1 16,0 0 0-16,0 0-4 0,0-3-2 0,0 3-1 16,0 0-3-16,0 0 0 0,0 0-3 0,0 0-1 15,0 0-5-15,0 0 1 0,0 0-6 0,0 0 3 16,0 0-2-16,0-4 2 0,0 4-1 0,0 0-4 15,0 0 0-15,0 0 0 0,0 0-4 0,0 0 1 16,0 0 5-16,0 0-3 0,0 0 0 0,0 0 1 0,0 0-1 16,0 0-4-16,0 0 4 0,0 0-1 0,0 0 0 15,0 0-7-15,0 0 6 0,0 0-2 0,0 0 0 16,0 0-7-16,0 0 1 0,0 0 6 0,0 0-4 16,0 0-11-16,0 0 11 0,-5 10 3 0,5-10 0 15,3 7 5-15,-6-3 4 0,6 2 11 0,-3 0-3 16,-3 4-4-16,6 2 7 0,-3 5 10 0,0 1 7 15,-4 8-5-15,3-2 3 0,-2 7 1 0,-1-3 11 16,0 2-4-16,-1 2-6 0,1-3 1 0,-1 5-4 0,-2-2 1 16,0 2-1-16,2-2-1 0,-1 0-2 0,1-3 0 15,0-2-4-15,-2 0-2 0,3-1 2 0,-1 1-5 16,3-10-2-16,-2 0 1 0,3-1-1 0,-2 1 1 16,-1-2 1-16,2-5-2 0,2 2-1 0,-2-3-2 15,1-1-3-15,1-2 1 0,-1 1-1 0,0-2-4 16,1 0 2-16,-3 1-5 0,3-4 2 0,0-2-3 15,0 7-2-15,0-7 5 0,0 5-4 0,0-5 0 0,-1 5-2 16,1-5 2-16,0 0-2 0,0 0-3 16,0 0 0-16,0 3 3 0,0-3 0 0,0 0-3 15,0 0 2-15,0 0-1 0,0 0-1 0,0 0 0 0,-2 5 1 16,2-5-3-16,0 0-1 0,0 0-1 0,0 0-1 16,0 0 6-16,0 0 1 0,0 0-1 0,0 0-2 15,0 0 0-15,0 0 2 0,0 0-6 0,0 0 5 16,0 0-1-16,0 0-2 0,3 2 2 0,-3-2-1 15,0 0 0-15,0 0 4 0,0 0-6 0,0 0 1 16,0 0 1-16,0 0-3 0,0 0 2 0,0 0 3 16,0 0 0-16,0 0-4 0,0 0 0 0,0 0 2 15,0 0 0-15,0 0-2 0,0 0 3 0,0 0-6 16,0 0 8-16,0 0-1 0,0 0 0 0,0 0-7 16,0 0 3-16,0 0 3 0,0 0-2 0,0 0 3 0,0 0-1 15,0 0-1-15,0 0 3 0,0 0-4 0,0 0 5 16,0 0-2-16,0 0 1 0,0 0 0 0,0 0-2 15,0 0-2-15,0 0 4 0,0 0-2 0,0 0-3 16,0 0 2-16,0 0 1 0,0 0-1 0,0 0-2 16,0 0 4-16,0 0-2 0,0 0 0 0,0 0 2 15,0 0-1-15,0 0-1 0,0 0-4 0,0 0 1 16,0 0 6-16,0 0-5 0,0 0-2 0,0 0 2 16,0 0 4-16,0 0 0 0,0 0 0 0,0 0-1 0,0 0 0 15,0 0-2-15,0 0-1 0,0 0 4 16,0 0-5-16,0 0 1 0,0 0 2 0,0 0 3 0,0 0-5 15,0 0 1-15,0 0-2 0,0 0 4 0,0 0 0 16,0 0-2-16,0 0 1 0,0 0-1 0,0 0 2 16,0 0-2-16,0 0 3 0,0 0-2 0,0 0-3 15,0 0 3-15,0 0 2 0,0 0-2 0,0 0-1 16,0 0-1-16,0 0 0 0,0 0-1 0,0 0-2 16,0 0 6-16,0 0-4 0,0 0 0 0,0 0 3 15,0 0-1-15,0 0 4 0,0 0-2 0,0 0-3 16,0 0 2-16,0 0-3 0,0 0 3 0,0 0 1 0,0 0-1 15,0 0-1-15,0 0 1 0,0 0-2 0,0 0 3 16,0 0-4-16,0 0 2 0,0 0 0 0,0 0 1 16,0 0 1-16,0 0 0 0,0 0-3 0,0 0 0 15,0 0 1-15,0 0 1 0,0 0-1 0,0 0 0 16,0 0 1-16,0 0-1 0,0 0 0 0,0 0-2 16,0 0-1-16,0 0 2 0,0 0 2 0,0 0 0 15,0 0 1-15,0 0 0 0,0 0-4 0,0 0 2 16,0 0-3-16,0 0 3 0,0 0-2 0,0 0 5 15,0 0-5-15,0 0 3 0,0 0 2 0,0 0-3 16,0 0-1-16,0 0 2 0,0 0 1 0,0 0-2 0,0 0 2 16,0 0-3-16,0 0 3 0,0 0-5 15,0 0 3-15,0 0-7 0,0 0 11 0,0 0-7 0,0 0 3 16,0 0-2-16,0 0 5 0,0 0-5 0,0 0 3 16,0 0 1-16,0 0-1 0,0 0-3 0,0 0 2 15,0 0 2-15,0 0-1 0,0 0-1 0,0 0 0 16,0 0-2-16,0 0-2 0,0 0 7 0,0 0 0 15,0 0-1-15,0 0-7 0,0 0 2 0,0 0 2 16,0 0 2-16,0 0 2 0,0 0-3 0,0 0 0 16,0 0 2-16,0 0 0 0,0 0 1 0,0 0-5 15,0 0 2-15,0 0 2 0,0 0-4 0,0 0 2 0,0 0 0 16,0 0-4-16,0 0 4 0,0 0 0 0,0 0-1 16,0 0 1-16,0 0 0 0,0 0 3 0,0 0-1 15,0 0-3-15,0 0 3 0,0 0 0 0,0 0-2 16,0 0 0-16,0 0 1 0,0 0-1 0,0 0 0 15,0 0-4-15,0 0 4 0,0 0 2 0,0 0-4 16,0 0 5-16,0 0-3 0,0 0-1 0,0 0 0 16,0 0 0-16,0 0 2 0,0 0-5 0,0 0 2 0,0 0 2 15,0 0 1-15,0 0-5 0,0 0 1 16,0 0 3-16,0 0 2 0,0 0 0 0,0 0 0 16,0 0-2-16,0 0 0 0,0 0 3 0,0 0-3 0,0 0 1 15,0 0-4-15,0 0 2 0,0 0-5 0,0 0 9 16,0 0-1-16,0 0-1 0,0 0-1 0,0 0 3 15,0 0-6-15,0 0 6 0,0 0-6 0,0 0 4 16,0 0-3-16,0 0 2 0,0 0 3 0,0 0-2 16,0 0-1-16,0 0 0 0,0 0-3 0,0 0 6 15,0 0-5-15,0 0 1 0,0 0 1 0,0 0 0 16,0 0 1-16,0 0-1 0,0 0 1 0,0 0 0 0,0 0 1 16,0 0 1-16,0 0-4 0,0 0 1 0,0 0 4 15,0 0-4-15,0 0-3 0,0 0 5 16,0 0-4-16,0 0 2 0,0 0-8 0,0 0 11 0,0 0-1 15,0 0-3-15,0 0-1 0,0 0 2 0,0 0 1 16,0 0-1-16,0 0 4 0,0 0-3 0,0 0 0 16,0 0 1-16,0 0-3 0,0 0 0 0,0 0 3 15,0 0-2-15,0 0 0 0,0 0 1 0,0 0-2 16,0 0 1-16,0 0 0 0,0 0-3 0,0 0 0 16,0 0 2-16,0 0 3 0,0 0 0 0,0 0-2 15,0 0-2-15,0 0 1 0,0 0-1 0,0 0 4 0,0 0-3 16,0 0 2-16,0 0-1 0,0 0 0 0,0 0 0 15,0 0 1-15,0 0-1 0,0 0 0 0,0 0 2 16,0 0-2-16,0 0 0 0,0 0 2 0,0 0 0 16,0 0-3-16,0 0 0 0,0 0 2 0,0 0-2 15,0 0 2-15,0 0 0 0,0 0-3 0,0 0 0 16,0 0 5-16,0 0-2 0,0 0-4 0,0 0 3 16,0 0 3-16,0 0-2 0,0 0-1 0,0 0 2 15,0 0 0-15,0 0-5 0,0 0 6 0,0 0-6 16,0 0 4-16,0 0-6 0,0 0 3 0,0 0 2 15,0 0-3-15,0 0 4 0,0 0-2 0,0 0 1 16,0 0 0-16,0 0 0 0,0 0 3 0,0 0 0 0,0 0-6 16,0 0 3-16,0 0 0 0,0 0 4 0,0 0-10 15,0 0 5-15,0 0 0 0,0 0 2 0,0 0-2 16,0 0 3-16,0 0-3 0,0 0-1 0,0 0 3 16,0 0-4-16,0 0 2 0,0 0-1 0,0 0 3 15,0 0 3-15,0 0-4 0,0 0 2 0,0 0-4 16,0 0-1-16,0 0 6 0,0 0-5 0,0 0 4 15,0 0-2-15,0 0 2 0,0 0-3 0,0 0 2 16,0 0 0-16,0 0 4 0,0 0-6 0,0 0 2 16,0 0 1-16,0 0-4 0,0 0 4 0,0 0-1 15,0 0-7-15,0 0 6 0,0 0 2 0,0 0-1 0,0 0-1 16,0 0 0-16,0 0 1 0,0 0-3 16,0 0 0-16,0 0 2 0,0 0-2 0,0 0 3 0,0 0 0 15,0 0-4-15,0 0 3 0,0 0-5 0,0 0 6 16,0 0-2-16,0 0 3 0,0 0-5 0,0 0 6 15,0 0-4-15,0 0 1 0,0 0-3 0,0 0 6 16,0 0 0-16,0 0-2 0,0 0-1 0,0 0 2 16,0 0-1-16,0 0-5 0,0 0 7 0,0 0-2 15,0 0-4-15,0 0 6 0,0 0-1 0,0 0-1 16,0 0 1-16,0 0-1 0,0 0-1 0,0 0 0 16,0 0 2-16,0 0 0 0,0 0-1 0,0 0-2 0,0 0 3 15,0 0-5-15,0 0 3 0,0 0 2 0,0 0-5 16,0 0 3-16,0 0 0 0,0 0 2 0,0 0-3 15,0 0 3-15,0 0-1 0,0 0-2 0,0 0 0 16,0 0 1-16,0 0-1 0,0 0 0 0,0 0 0 16,0 0 0-16,0 0 1 0,0 0 0 0,0 0-2 15,0 0 0-15,0 0 3 0,0 0 2 0,0 0-3 16,0 0-3-16,0 0 4 0,0 0-1 0,0 0-1 0,0 0-2 16,0 0 6-16,0 0-6 0,0 0 3 15,0 0 0-15,0 0-1 0,0 0-7 0,0 0 6 16,0 0 4-16,0 0-4 0,0 0-1 0,0 0 0 0,0 0 0 15,0 0 3-15,0 0 1 0,0 0 1 0,0 0-2 16,0 0 0-16,0 0 1 0,0 0-2 0,0 0 1 16,0 0-3-16,0 0 4 0,0 0-1 0,0 0 0 15,0 0 2-15,0 0-2 0,0 0-1 0,0 0 2 16,0 0-1-16,0 0-6 0,0 0 5 0,0 0-1 16,0 0 1-16,0 0 0 0,0 0 1 0,0 0-4 15,0 0 5-15,0 5 1 0,0-5-4 0,0 0-1 16,0 5 4-16,0-5 1 0,0 4 1 0,0-4-5 0,0 5 1 15,0-5 2-15,0 5-4 0,0-5 3 0,3 4 2 16,-3-4-3-16,0 3 2 0,0-3 0 0,1 3 1 16,-1-3-4-16,1 4 3 0,-1-4 0 0,3 3 0 15,-3-3-5-15,0 0 1 0,0 0 3 0,1 4-2 16,-1-4 2-16,0 0 0 0,1 1 2 0,-1-1-2 16,0 0-1-16,0 0 2 0,0 0-1 0,4 4 3 15,-4-4-3-15,0 0 0 0,0 0 0 0,3 3 2 16,-3-3-3-16,0 0 5 0,0 0 0 0,1 3-3 15,-1-3 1-15,0 0 0 0,0 0-3 0,4 3-1 16,-4-3 5-16,0 0-2 0,0 0-4 0,4 1 3 0,-4-1-1 16,0 0-1-16,0 0 1 0,0 0 1 15,5 3-2-15,-5-3 2 0,0 0 0 0,4 2 2 0,-4-2-2 16,3 1-3-16,-3-1 7 0,0 0-3 0,7 1-2 16,-7-1-2-16,0 0 5 0,5 1-4 0,-5-1 3 15,0 0-3-15,6 0 4 0,-6 0 0 0,5 2-3 16,-5-2-1-16,0 0 5 0,0 0-3 0,6 1-3 15,-6-1 1-15,0 0 4 0,0 0-3 0,8 0 3 16,-8 0-2-16,0 0 2 0,0 0-2 0,7 1-5 16,-7-1 6-16,0 0 2 0,7 0-2 0,-7 0 1 15,0 0-2-15,9-1 1 0,-9 1 0 0,0 0 0 0,11-1 1 16,-11 1-2-16,7 0 1 0,-7 0-4 0,8 0 1 16,-8 0 1-16,5 1 1 0,-5-1-1 0,4-3 1 15,-4 3-4-15,0 0 4 0,0 0 3 0,10-1-2 16,-10 1-5-16,0 0 2 0,0 0-1 0,8 0 0 15,-8 0 5-15,0 0 0 0,0 0-3 0,0 0 4 16,6 0-2-16,-6 0 0 0,0 0-2 0,5 1 3 16,-5-1-2-16,0 0 1 0,9 0-1 0,-9 0-2 0,0 0 2 15,9 0-1-15,-9 0 2 0,0 0-1 16,7 0-3-16,-7 0 4 0,0 0-1 0,6 0-2 16,-6 0 1-16,9 0 2 0,-9 0 1 0,6 0 2 0,-6 0-3 15,0 0-1-15,8 0 0 0,-8 0-2 0,6 2 3 16,-6-2-5-16,7 0 5 0,-7 0-2 0,6 1 4 15,-6-1-1-15,8 0-2 0,-8 0-2 0,9-1 2 16,-9 1-1-16,12 0 4 0,-5 0-3 0,-1-2 0 16,1 2 1-16,-7 0-3 0,16 2 2 0,-11-4 2 15,3 4-1-15,-2-4-1 0,-6 2-4 0,15-1 3 16,-8 1-2-16,-3-1 5 0,5 1 0 0,-9 0 0 0,10 1-2 16,-6-1 2-16,-4 0-3 0,11 0 2 0,-4 1-7 15,-3 1 4-15,-4-2 2 0,6 1 0 16,-6-1-3-16,9 0 3 0,-9 0 3 0,10 0-4 0,-6 1 2 15,-4-1 3-15,12 0-3 0,-7 1 2 0,1-1 0 16,2 2-3-16,-2-2-1 0,1 0-1 0,0 2 4 16,3-2-1-16,-2 0-4 0,-1 0 3 0,1 2-6 15,0-1 4-15,-1 1-3 0,0-1 2 0,2 0 6 16,0-1-1-16,-2 1-3 0,0 2 2 0,3-3 2 16,2 1-2-16,-1 2-1 15,1-3 3-15,-2 1-2 0,4 0-6 0,0-1 5 0,0 3 0 0,2-3 2 16,1 0-2-16,-4 1-3 0,6-1 7 0,1 2-3 0,0 0-2 15,0 0 1-15,1-2 0 0,1 2-3 0,-3-2 7 16,0 3-4-16,3-3 2 0,-3 1-1 0,-1 0-2 16,1 2 4-16,1-3-4 0,0 0 1 0,1 2 0 15,6 3-2-15,-4-3 2 0,4-2 2 0,-7 2-2 16,10 0-4-16,-1 1 7 0,-1-2 0 0,3 1 0 16,-3 3-5-16,0-5 6 0,-5 1-4 0,6-1 2 15,0 1 0-15,-2 1-1 0,-6-1-1 0,6 1 2 16,1 1 0-16,0-2-1 0,-5 2-1 0,-2-2 3 15,7 2 0-15,3-2-3 0,-1 1-2 0,-2-1 4 16,0 0 0-16,2 1 0 0,-2 2 0 0,0-4 0 0,0 2-2 16,0-1 5-16,0 0-4 0,-1-2-4 0,1 1 3 15,-1 0 3-15,0 1 3 0,4-1-2 0,-2 1-4 16,-1-2 4-16,-5 1-3 0,4 0 2 0,1 0-1 16,-7-1-4-16,2 3 4 0,-3-3-2 0,3 1-2 15,-2 0 2-15,1 1 3 0,0-2 2 0,6 2 0 16,-6 1 1-16,0-2-3 0,-2 2-4 0,3-1 3 15,8-1 2-15,1 1 2 0,0-1-4 0,-2 0 0 16,2 0 1-16,3 1 1 0,-2-1-1 0,-1 2-8 16,0-2 6-16,1 1 0 0,-1-1 0 0,-1 0-2 15,2 2 1-15,-1 0 0 0,-1-1-3 0,-2-1 3 0,1 0 1 16,0 1 2-16,1-1 0 0,-2 0-1 0,2-1 0 16,-2 2-2-16,1-2 0 0,0 1-4 0,2-3 8 15,5 3-6-15,-5 0 6 0,19-3-5 0,-12 3 3 16,0 0 1-16,-2-2-5 0,4 2 1 0,-1 3 2 15,-3-1 1-15,1-2 0 0,-1 3-2 0,0-1 2 16,2 2-1-16,-5-4-1 0,1 2-2 0,-1-1 3 16,-2 3-1-16,0-1 2 0,4-2-7 0,-4 3 7 0,2-1 0 15,-1-1-3-15,-1 2 3 0,0-3-3 16,0 1 0-16,2 0 3 0,1 1 1 0,-1-3-1 16,0 2-2-16,-1 0 1 0,-1-1-1 0,0 2-3 0,3-3 4 15,-6 2-2-15,3 0 3 0,-4-2-7 0,4 0 5 16,-4 0-1-16,0 0 3 0,0-2-1 0,-8 2-3 15,3-2 1-15,3 1 2 0,-5 1-2 0,-1 0 1 16,2-2 3-16,-3 1-2 0,0-1-1 0,2 2 0 16,-6-2-3-16,4 2 2 0,0-2 2 0,-2 1 1 15,2 0-3-15,-2 0 2 0,1-1-5 0,0 0 4 16,-2 2-3-16,2-3 3 0,-4 3 2 0,4-2-3 16,-5 1 0-16,-2 0 3 0,2 0-1 0,2-1 1 0,-4 0-4 15,-1 1 4-15,3-2-2 0,-3 1 5 16,-1 0-3-16,2-3-1 0,-2 1 1 0,0 1 2 15,-3-2-3-15,2-2-2 0,1 2 0 0,-4-3 2 0,3 2 2 16,-2-2 1-16,2 2 6 0,-3-5-2 0,3 4 5 16,-3-4 11-16,1 1 5 0,-1-1-2 0,3-1-2 15,0 0-5-15,-2 1-3 0,2-6-8 0,0 1 7 16,-1 0 0-16,2 0-1 0,-4-2 0 0,2 1-5 16,-1-3-3-16,-1 2 4 0,1-2-4 0,2-4 0 15,-4 5-2-15,2-11-2 0,0 11 1 0,0-5 1 16,-1 0 4-16,-1 5-2 0,0-1 0 0,1-5-5 15,1 4 2-15,-3 5-1 0,2-4 1 0,1-5-3 16,-1 7-1-16,1-2 2 0,-1 1-3 0,2 1 5 16,-3-2-3-16,-1 1 3 0,3 0-5 0,-5 2 2 0,3 3-3 15,0-2 3-15,-3 5-5 0,3 0 3 0,-4 2-1 16,3 0 4-16,-1 1-9 0,-2 0 10 0,0 2-4 16,1 2 4-16,2-4-3 0,-3 4-1 0,0-1-4 15,0 0 5-15,0 0-1 0,0 5 0 0,0-6 0 16,0 2 2-16,0 4-2 0,0-5-2 0,0 5 2 15,0-4 0-15,0 4 4 0,-3-5-2 0,3 5-2 16,-1-4 1-16,1 4-1 0,-2-5 2 0,-1 1 0 16,2 2 1-16,1 2-2 0,-4-5 0 0,4 5-6 0,-5-5 6 15,2 1-3-15,-1 1 2 0,1-1 0 16,0 1 0-16,-1-1 3 0,-1 0-1 0,0 1-1 16,-3-2-1-16,3 0 2 0,-3 1-1 0,-2-2 0 0,3 1 0 15,-4 2 0-15,0-4 1 0,-2 0 0 0,-3 4-6 16,-1-4 3-16,-1-1 1 0,-5 3 1 0,-5-1 1 15,2-2 2-15,-4-1-12 0,0 2 9 0,0-1 0 16,-2 3 0-16,1-2-5 0,-6-2 5 0,3 4-5 16,0-4 5-16,-3 1-1 0,0 0-1 0,-2 1-1 15,-1 0-3-15,-10-3 2 0,11-1 1 0,0 5 1 16,-12-5-3-16,1 1 1 0,9 2 2 0,-7 0-1 0,-3-1 3 16,1 1-4-16,-3-1 5 0,2 2-6 15,-2 1 4-15,-2-1 1 0,-1 2 1 0,0-1-3 16,-5 1 0-16,2-1-5 0,-3 1 6 0,0 0 1 0,4-2-1 15,-2-1 2-15,0 5-2 0,1-3-2 0,1 1 7 16,7 2 0-16,-2-3-6 0,16 2 4 0,-2 2 0 16,3-4 0-16,-2 4-1 0,-2-3 0 0,3 3-2 15,-2-1 2-15,-14-2-3 0,15 3 5 0,-14-1-8 16,12 2 5-16,-15-5-4 0,14 5 1 0,-9-3 0 16,11 3 5-16,-14 0-2 0,15-2 2 0,-3 3 1 15,4 0-3-15,-1-1 4 0,4-2-2 0,2 2 2 16,2 1-6-16,-1-1-1 0,3 1 5 0,-1 0 0 0,8-2 0 15,0 1-5-15,1 2 0 0,1-1 3 16,0 0 0-16,2 0 2 0,3 0-3 0,0 0 4 16,-1 0-1-16,-2 2-6 0,1-1 2 0,-4-1 3 0,0 1-5 15,-1 2 7-15,0-2 1 0,-1-1-8 0,-7 1 7 16,1 1-3-16,-2-1 5 0,5 3-9 0,1-2 6 16,2 1 1-16,-5 0-5 0,0 1 0 0,5-3 3 15,-7 1-3-15,2 2 5 0,-2-4 0 0,0 1-4 16,9 1 3-16,-3 0-4 0,-5 0 7 0,1 1-3 15,7-3-1-15,-8 1-2 0,-2-1 1 0,7 1 4 16,3 0 1-16,-2-1 7 0,2 2-9 0,-3-1 10 0,-5-1-4 16,0 2-1-16,-3-2-5 0,0 2 3 0,-1 1-3 15,0-1 6-15,0 0-2 0,0-2 0 16,0 2 1-16,2-1-4 0,-1 1 2 0,-1 0-6 0,3 2 6 16,1 0-2-16,1-2-1 0,5 0-3 15,-6-1 2-15,2 1 1 0,-2 0 1 0,7 1-5 16,0-1 4-16,-7 1 0 0,1 2 0 0,8-3 0 0,-1 0 2 15,-1 2-5-15,3 0 3 0,-1-2-1 0,1 1-2 16,0 1 1-16,5-1-1 0,2-1 3 0,-2-2-3 16,1 4 1-16,1-1 0 0,-2-2-2 0,2 2 3 15,-1-2-2-15,3 2 2 0,-1-1-5 0,3 1 5 16,0-1 0-16,1 1-5 0,-3 0 2 0,4-2 1 16,-3 2 0-16,3-1-4 0,-4 0 1 0,4-1 2 15,1 1-1-15,-1 3 0 0,0-3 2 0,-3 1-1 16,3-1-4-16,0 0 6 0,-4 3 0 0,5-3 1 0,-6 3-5 15,6-2 1-15,-3 1 6 0,0-1-3 0,3 0 0 16,-5 1 1-16,6-2-5 0,-4 1 3 0,3 0 2 16,-2 1-5-16,2 1 4 0,-2-2 0 0,1 2-2 15,-1 0-2-15,1 2 2 0,-1 1 2 0,-2 1 1 16,2-1-2-16,0 1-1 0,-1 3 3 0,1-3-5 16,-1 1 4-16,0 5-2 0,0-1 1 0,1-1 1 15,1 3 0-15,-3-1 0 0,3 0 2 0,1 1-3 16,-2-1-1-16,3-3 4 0,-1 1-2 0,-1 1 2 15,0 2-5-15,4 1 4 0,-3-5 0 0,0 5-2 0,3-7 3 16,-2 2 1-16,2 0-4 0,-2-2 4 0,2-1-3 16,1 1-1-16,0 0 0 0,0-1 0 0,-4-1 6 15,4 1-7-15,-2-1-1 0,2-1-1 0,-3-2 7 16,3 0 0-16,-1 2 1 0,1-2-3 0,-2 0 1 16,2 0-2-16,0-1 0 0,0-4 0 0,0 5-1 15,0 0 1-15,0-5-2 0,-2 5 3 0,2-5 2 16,0 5-3-16,0-5 0 0,0 3-1 0,0-3 2 15,2 4-5-15,-2-4 3 0,0 4-12 0,0-4 13 16,2 5-7-16,-2-1 6 0,0-4 2 0,0 7-14 0,0-3-16 16,0-1-19-16,0-3-15 0,0 7-19 0,1-2-32 15,-1 2-33-15,0-2-38 0,0 2-45 0,0 0-55 16,3-2-721-16,-3 2 335 0,2-3 224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04:25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14296 12637 99 0,'0'0'106'0,"-4"-6"0"15,4 6-7-15,0-4-11 0,0 4-6 0,-4-2-6 16,4 2-5-16,0 0-7 0,0 0-2 0,0 0-5 15,0 0-5-15,0 0-3 0,-4-3-5 0,4 3-4 16,0 0-7-16,0 0-3 0,0 0-3 0,0 0-1 16,0 0 2-16,0 0 10 0,0 12 6 0,3-7-3 15,-2 3-5-15,0 4 2 0,2 4 5 0,1 2 1 0,1 5 3 16,-4 5-1-16,3 0-4 0,-4 4-3 16,4-6 0-16,2 8 5 0,-3-2-5 0,-2 14 0 15,-1-11-1-15,0 0-1 0,4 1 1 0,-3-1 8 16,2-2-3-16,-3 1-3 0,-3-1-7 0,6-3 2 0,-2 0-6 15,-1 0 2-15,3-1-3 0,1-2 11 0,1-3-3 16,1-5-5-16,-1-2-3 0,-1 0-3 0,0 2-3 16,1-4-3-16,1 0 2 0,-1-3-3 0,2 2 3 0,-1-2-3 15,-1-2-7-15,-2-1 7 0,2 0 2 0,0-1-5 16,0-3 7-16,-1 2-1 0,-1-1-2 16,-1-2 0-16,2 1 1 0,0 1 0 0,2-2 5 0,-1 1 3 15,-2 1-3-15,3-3 1 0,-2 1 5 0,5 1 5 16,-1-1-4-16,3 0 1 0,-1 0-2 0,3 1-3 15,-3-2-1-15,4-1-3 0,3-1 0 0,0 3 1 16,2-3-7-16,1-1 3 0,1 1-1 0,-1-1-2 16,1 1-2-16,0-1 0 0,7-2 0 0,-1 2 4 15,3 0-2-15,-10 0-8 0,1-1 3 0,1-1 1 16,-1 0 2-16,1 1 0 0,7-3-3 0,-6 1 6 16,-4 0 1-16,3 2-2 0,0-4 1 0,1 2-2 0,-3-2-3 15,1 1 1-15,-1 1 1 0,-2-1-1 16,1-1-5-16,-3 0 4 0,1 3-5 0,-4 0 4 15,1-1-4-15,-1 0 0 0,-3 2 2 0,2 0-3 0,-6-2 1 16,3 2-2-16,-1 0 0 0,-2-1-1 0,-1 1 0 16,0 0 1-16,1 0-1 0,-6 1 0 0,8-3 1 15,-4 1-4-15,-4 2 0 0,5 0 0 0,-5 0-1 16,0 0 2-16,11-2-2 0,-9 2 4 0,-2 0-5 16,8-3 1-16,-8 3 1 0,9-1 0 0,-5-2 0 15,-2 2 1-15,-2 1-2 0,7-4 0 0,-5 4 3 16,2-4-3-16,0 1 1 0,-1 1 4 0,1-2-2 15,-2 0-1-15,0 1 4 0,2-3-1 0,-3 3 2 0,3-2 2 16,-2 0 2-16,1-2-4 0,-2 1 7 16,2-2 6-16,0-2-5 0,-1-1-4 0,2 0 3 15,-3-4-2-15,3 1 2 0,-4-6-1 0,1 2-1 0,3-5 0 16,-1-4-1-16,-3 3-2 0,0-2 1 0,-3-1 0 16,2-4-10-16,-3 2 8 0,-1-3 4 15,1-1-1-15,-5 1-2 0,2 0-1 0,0 1-4 0,-2 0 2 16,-1-2 1-16,1 0 0 0,1 4-6 0,-2-2 2 15,0 3 7-15,1 0-3 0,1 4-1 0,-2 0-4 16,5 5 4-16,0 1 2 0,1 0-11 0,0 1 1 16,2 2 5-16,-1 0-2 0,-1 2-7 0,1 1 4 15,0 3 3-15,-2-4 2 0,4 4-7 0,-2 2 4 0,2 0 3 16,-2 2-7-16,3-2 3 0,-4 2 0 16,3 0 1-16,1 2-5 0,0 3 8 0,-4-6 0 15,4 4-5-15,0 2 4 0,-2-5-1 0,2 5 1 0,0 0 2 16,-3-1-4-16,3 1 5 0,0 0-1 0,-4-4 0 15,4 4 5-15,-1-5-3 0,1 5-3 16,-4-3 3-16,4 3 0 0,-5 0-1 0,1-3-4 0,4 3 6 16,-4-2 5-16,4 2-12 0,-10-4 7 0,5 1 5 15,-3 1-3-15,-1-3-1 0,-1 0-3 0,1 2 2 16,-4 0 0-16,-4-1 1 0,0-1-6 0,0 1 4 16,-2 1-6-16,0-1-4 0,-3-1 8 0,-6 0-4 15,0 2 1-15,0 3 2 0,-5-2 0 0,1 2 2 16,-3 0 0-16,-2 0-3 0,0 2-4 0,0 1 8 15,-1-3 0-15,-1 4-2 0,-1 2 0 0,1-2-5 16,1-1 6-16,-3 6-6 0,5-5 3 0,3 2 3 0,2 1-19 16,1-2 15-16,0 2-10 0,4-2 12 0,6-3 0 15,2 3 1-15,4-3-4 0,2 1-1 16,0 0 3-16,1-3 6 0,3 2-9 0,1 0-13 0,1-1 8 16,6-1 2-16,-10 0 13 0,6 2-10 0,4-2-5 15,-6 2-7-15,6-2-11 0,0 0-9 0,0 0-7 16,-8 0 0-16,8 0-10 0,0 0-5 0,0 0-1 15,0 0-5-15,0 0-3 0,0 0-3 0,0 0-3 16,0 0-4-16,-4-5-2 0,4 5 2 0,0 0 1 16,0 0 1-16,0 0 3 0,0 0-4 0,0 0 4 15,0 0 8-15,0 0 3 0,0 0 6 0,0 0 4 16,0 0 3-16,0 0-3 0,0 0 15 0,0 0 0 0,0 0 5 16,0 0 3-16,0 0 1 0,0 0-5 0,0 0-7 15,0 0-8-15,0 0-17 0,0 0-11 16,0 0-16-16,0 0-17 0,0 0-20 0,0 0-37 0,0 0-27 15,0 0-488-15,0 0 225 0,0 0 150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04:40.4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1823 5932 8 0,'0'0'53'0,"0"0"-8"0,-5 0-10 0,5 0-11 16,0 0-12-16,0 0-6 0,0 0-6 0,0 0-7 0,0 0-11 15,0 0-36-15,0 0 18 0,0 0 12 16</inkml:trace>
  <inkml:trace contextRef="#ctx0" brushRef="#br0" timeOffset="2112.27">1589 6057 45 0,'0'0'76'0,"8"1"-6"0,-8-1 4 0,6 1-8 0,-6-1 6 16,7 1 6-16,-7-1-10 0,7 2 6 0,-3 0-3 15,-4-2-14-15,8 0 2 0,-8 0-5 0,5 3-8 16,-5-3-1-16,6 0-5 0,-2 3 1 0,-1-2 4 16,3 0 6-16,-1 3 11 0,1-3-3 0,2 1-5 15,4 5 2-15,-1-2-2 0,1 0 0 0,-1-2-5 16,7 4 2-16,-1-2-9 0,-1-2 3 0,1 5-8 16,0-5-3-16,2 0-1 0,0 1-5 0,0 0 4 0,-4 0 2 15,3-1 4-15,0 2-4 0,1-4-3 16,-2 2 2-16,2-1-7 0,-7 1 6 0,2-1-4 15,0 0-8-15,0 1 4 0,4-2-1 0,-4 0 4 0,2 0 2 16,0 1-5-16,-4-2 0 0,8 1 4 16,-1 0-1-16,-1-1-9 0,2 0 9 0,-2 0 0 15,2 3 1-15,2-6-2 0,0 3 2 0,0 0-8 0,-1 0 5 16,0 0-8-16,-1 0-1 0,-1 0 1 0,2 0-2 16,2 0 1-16,-4-1-2 0,-1 2-1 0,1 2 0 15,0-3 1-15,-1-3 3 0,0 3 6 0,1 0-1 16,-1 3-3-16,1-3-7 0,-2-3 3 0,-2 6 0 15,3-6-2-15,0 6 0 0,0-3 1 0,1 0 0 16,1 0 6-16,-2 0-2 0,4-3 0 0,-3 3-1 16,3 0-3-16,-3 0 0 0,3 0-1 0,-4 0-3 15,1 0 0-15,3 0 0 0,-4 0-2 0,2 3 0 16,0-3 1-16,-2 1-4 0,4-1 4 0,-2 2-6 16,6-2 3-16,-3-2 2 0,5 1-5 0,-5 1 5 15,5-3 1-15,4 2-1 0,-4 0 2 0,3-2-3 16,-2 2 0-16,2-2-3 0,-3 1 2 0,1-1 0 15,2-2 1-15,1 1-4 0,-3 1 1 0,5-1 4 16,-5 1-3-16,2 1-4 0,-2-1 4 0,2 1-1 0,-2 1-1 16,2-1 1-16,-3 2 0 0,3-1-2 0,-2-1 1 15,-1 2 3-15,1-2-2 0,2-1 1 16,-5 1-3-16,3 0 0 0,1 0 1 0,-1 1-3 0,2-1 3 16,-3 2-2-16,1-2 0 0,1 2 1 0,-1-3 4 15,-6 2-5-15,0-3 0 0,5 2 1 0,-7 2 0 16,2-3 0-16,-2 3 0 0,0-2 2 0,0 1-2 15,8 0 3-15,-8-4-6 0,-3 2 3 0,5 1 2 16,-2-1-1-16,-2 1 1 0,0 0-1 0,3-2 2 16,-4 0-3-16,2-1-2 0,-1 0 3 0,0-2-5 15,2 2 5-15,-6-2 2 0,3 1 1 0,0-1-3 16,-4 1-1-16,4 1-1 0,-2-2 1 0,-3 3-1 16,-1-1-1-16,-3 0 2 0,3 0 2 0,3-3 1 15,-3 1-2-15,1-5 2 0,1 2 6 0,-4 3 1 16,-1-5 5-16,5 1-5 0,-1-1-6 0,0-1 12 15,0 0-5-15,-3-3 8 0,4 2-2 0,-3-2-2 16,-2 0 0-16,3 1 3 0,-3-2 5 0,-3 0-10 16,4-1 0-16,-3 2 4 0,0-3-3 0,1 2-1 15,-3 0 0-15,0-2-2 0,-1 2 1 0,0-3 0 0,-3 3 1 16,1-3-3-16,0 2 4 0,-2-7-2 16,0 6 5-16,0 0-8 0,-2 0-2 0,-1 1 1 0,3-2 2 15,-4 0-3-15,4 0-3 0,-2-4-1 16,0-2-1-16,-4 2 3 0,6 6 2 0,0 1 2 0,-2 0-3 15,2 0 1-15,0 0-1 0,0 3-2 0,-2-1-2 16,4 1 3-16,-4-1 1 0,1 3-2 0,0-2 0 16,-1-1-5-16,0 1 3 0,0 2-1 0,1 1-6 15,0-3 8-15,-2 5 2 0,-1-3 1 16,4 2-3-16,-2-2 4 0,-1 2-4 0,-2 0 3 0,3 1 1 16,-2 0-4-16,0 0 3 0,-1-1 11 15,0-1-14-15,-3 3-2 0,2-2-2 0,-1 3 4 0,1-2 3 16,-3 1-4-16,-1 2 1 0,-4-4-5 0,0 0 1 15,1 5 14-15,0-2-13 0,-1 0-4 0,0-1 2 16,-4 0-5-16,-1 2 6 0,2 0 0 0,-4 0 0 16,-6-1-1-16,0-1 1 0,-1 6 3 0,-4-5-6 15,-2 1 1-15,-1 2 0 0,-1 0 5 0,-2 0-4 0,-13-2 0 16,-5 6-1-16,5-3 0 0,11 3-4 16,-13 0 4-16,14 0 2 0,-14 3 0 0,16-2 3 15,-15 4-3-15,11-4-1 0,4 2-4 0,-5-3-3 16,-8 1 8-16,11-1-4 0,-12 3 3 0,13-3 0 0,-3 0-2 15,-9 0 0-15,12 0 1 0,0 1-1 0,-2-2 14 16,2 2-13-16,-13-2-1 0,11 1 2 16,3-3-7-16,-1 3 7 0,-1-1 1 0,0 1 0 0,1-1-1 15,2 1-1-15,-1 1 1 0,-3-2 7 0,3 2-7 16,-3 0-4-16,3 0-1 0,-2 1 0 0,-1-2-1 16,-1 1 5-16,0-1 0 0,4 0-2 15,0 0 3-15,0 0 0 0,5-1-3 0,0 1-3 0,0-2 4 16,0-1 16-16,4 0-17 0,-1-2 2 0,7 4-4 15,0-2 0-15,-4 0 3 0,4 1-2 0,0-2 3 16,3 1 1-16,-3 1-2 0,0 0-1 0,1-1 2 16,-2 2-5-16,4 0 3 0,-3-2 0 0,-1 3 1 15,2 0 0-15,1 0 2 0,-2 0-1 0,3 0-6 16,-1 0 4-16,1 0 0 0,0 0 1 0,2 4 1 16,0-4-1-16,3 1 1 0,0 1-1 0,0-2 3 15,1 1-5-15,-1 1 4 0,4-2 0 0,-2 0-3 16,1 2 2-16,3-2-1 0,0 2 0 0,1-2 2 0,1 0 0 15,0 1-3-15,6-1 0 0,-9 2 3 0,9-2-1 16,-10 2-3-16,5-2 5 0,5 0-3 16,-9 2-2-16,4-2 3 0,5 0-4 0,-10 1 3 0,10-1 2 15,-7 2 2-15,4-2 0 0,3 0-2 0,0 0-3 16,-7 3 2-16,7-3-2 0,0 0 4 0,0 0 2 16,-5 0-4-16,5 0 2 0,0 0-1 0,0 0-2 15,0 0 1-15,0 0-3 0,0 0 3 0,0 0 2 16,-4 2 0-16,4-2-3 0,0 0 0 0,-6 5 0 15,2-2 0-15,-1-1 0 0,1 0 0 0,1 1 0 16,-3 3 2-16,0-3 0 0,-2 2 0 0,2-3 0 16,-3 5-3-16,0-4 3 0,4 1-1 0,-3-1-4 15,4 0 4-15,-1 1 3 0,-1-1-5 0,-2 0 0 16,3 2 0-16,-4 2 3 0,0-2-1 0,1 0-2 16,2 2 1-16,-3 1 3 0,1 0-4 0,2 1 1 15,-4 4 1-15,2 0 1 0,-2 1 0 0,1 0 0 0,-3 1-7 16,1 9 3-16,-1-2-1 0,2 2 5 15,-4 0-4-15,1 0 4 0,2 3 0 0,-2 0-2 16,4 0 1-16,-1 2 1 0,-3 2 1 0,3-2-1 0,2 2-2 16,1-1 3-16,1-1-5 0,1 0 4 0,-1-3 2 15,1 1-5-15,1-1 4 0,1-1 0 16,1-5-3-16,1 5 3 0,1 1-2 0,-3 3 2 0,6-4-2 16,-2 2 0-16,3-1 1 0,-2 0 1 0,2 2-5 15,1-4 5-15,2 0-4 0,-2 0 2 0,1 1-1 16,2-6 3-16,-1-2 2 0,1 0-3 0,-1 0-1 15,-1-1-1-15,4-3 2 0,-5 1-1 0,3-2 1 16,-2-2-2-16,2 0-1 0,2-1 2 0,-1 3 0 16,-1-4-4-16,6 4 2 0,-4-2 3 0,0-3 4 0,3 0-6 15,-1 0 3-15,2-2-4 0,-3 2 2 16,6-4 1-16,-2 3-1 0,3 2 0 0,0-7 0 16,1 7 3-16,0-4-3 0,-1-3 3 0,4 0-3 0,-1 1 3 15,-1-1-5-15,1 1 3 0,6-2-5 16,-4-2 3-16,-5 2-12 0,1 0-17 0,-1 0-7 0,3 0-8 15,-5 2-14-15,1 2-18 0,-2-1-21 0,-3-1-21 16,2 1-24-16,-5 2-17 16,2 0-24-1,1 2-28-15,-5 0-11 0,0 1-550 0,-1-1 258 0,-1 0 172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04:47.1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2751 13461 28 0,'3'-2'62'0,"1"0"7"0,-1 0 10 0,-3 2 9 15,5-5-11-15,-5 5-4 0,0-3 7 0,0 3-3 16,0-4-7-16,0 4-13 0,-5-8-3 0,1 6 1 15,0-1-12-15,-6-5 11 0,1 4-4 0,-3-1-1 16,-4-3-7-16,-2 3 2 0,-1-4-7 0,-1 2 2 16,-6-2-5-16,-1 1 1 0,-1-1-8 0,-3 1 1 15,2 2 28-15,-4 1-2 0,1-1-6 0,-1 2-2 16,-2 1-5-16,2-1 2 0,-2 3-2 0,1-3-4 16,2 4 8-16,-1 0 0 0,-2 2-7 0,3-2 6 15,-4 2-1-15,2-1 7 0,1 1-8 0,1-2 3 16,0 0-7-16,0 2 5 0,1-2-6 0,0 0-2 0,3 0-2 15,7-2-7-15,1 1 3 0,0 1 0 0,1-1-10 16,5 0 8-16,0-1 1 0,0 0-5 0,2 2-3 16,2-1 1-16,-2 1-4 0,6 0 0 0,-4-1-3 15,10 1-3-15,-12 0 0 0,6-1-2 0,-1-1 0 16,7 2-1-16,-11 0 0 0,11 0-1 0,-8 0 0 16,8 0-6-16,-7 0 4 0,7 0-1 0,-8 0-2 15,8 0 2-15,0 0 0 0,0 0-1 0,-8 0 1 16,8 0-1-16,0 0-2 0,0 0 1 0,-5 2 0 15,5-2-1-15,0 0 0 0,0 0 2 0,0 0-3 16,0 0 1-16,0 0 2 0,0 0-7 0,0 0 5 0,0 0 0 16,-7 0 3-16,7 0-7 0,0 0 3 0,-12 2 0 15,7-2 0-15,0 3-1 0,-2-3 2 16,2 3 3-16,-3-2-5 0,1 0 6 0,-1 1 3 0,2-2 1 16,-4 0-1-16,5 2 0 0,-3-1 0 0,4 1 2 15,-1-1-1-15,0 0-1 0,5-1 3 0,-8 1-3 16,8-1-1-16,-6 2-2 0,6-2 1 0,-4 2 1 15,4-2 1-15,0 0-2 0,0 0-2 0,0 0-4 16,-4 1 0-16,4-1 1 0,0 0-1 0,0 0-1 16,0 0-1-16,0 0 4 0,0 0-8 0,-4 2 6 15,4-2-1-15,0 0-1 0,0 0 0 0,0 0 0 16,-5 5 0-16,9-1 0 0,-4 3 1 0,-4 1 0 16,4 2 0-16,-1 2 0 0,1 2-1 0,-4 3 3 0,4 2-1 15,-1 6 1-15,-3 4-1 0,2-3-1 16,-1 3 1-16,0 2 2 0,2-1-2 0,-4-1 0 0,2 1 1 15,-2 1 1-15,3 2-1 0,-2 1 0 0,0-4 1 16,-1 1-1-16,1-2 0 0,0-3-1 0,-1 5 2 16,3-4 1-16,-3 0-2 0,3-2-4 0,0 1 4 15,2-2-1-15,-4 3 0 0,3-4 3 0,-2-3-4 16,2-1-3-16,-1 1 5 0,0-1-1 0,1 0 3 16,-1-2-2-16,1 1 1 0,-1-1-1 0,0-5-1 15,2-1 1-15,-1 0-3 0,0 0 1 0,1-3 2 16,0 2-1-16,-1-1 0 0,1 0-1 0,0 1-1 15,0-5 3-15,1 3-2 0,-2-1 3 0,1-3-4 0,0 0 0 16,0 0 3-16,0-4 0 0,0 7-4 16,0-3 1-16,1-1 0 0,0 3 0 0,0-3 0 15,3 0 4-15,-1 0-2 0,0 2-1 0,3-3 1 0,-1 1-1 16,1 0 2-16,4 0 0 0,1-2-1 0,1 4 1 16,6-3 1-16,0 0-2 0,0 0 2 0,4-1-1 15,-4 2 1-15,3-3-2 0,2 2 3 0,-2 0-2 16,8-1 0-16,-2 0 0 0,-7 0 1 0,10 1 1 15,-2-2-1-15,0 2 3 0,1-2-3 0,0 0 0 16,0 0 1-16,0 0 0 0,2 0 2 0,-3 0-4 16,3 0 1-16,-1-4-1 0,1 3 2 0,1 1 2 15,1 0-5-15,-2 0 3 0,1 0-1 0,0 0-1 16,4 0 2-16,-2 0-1 0,3 0-1 0,-5 1-1 16,1 3 2-16,2-2 1 0,-2 2-5 0,0-2 4 15,-1 2-2-15,0-1 1 0,0 0 2 0,3 2 0 16,-5-1 2-16,2 1-3 0,-1-3-1 0,-2 0 2 0,2 2 2 15,-2-3 0-15,-7 2-3 0,8-2 1 0,-8 0-2 16,5 2 4-16,1-2-2 0,-6 2 0 16,0 0-1-16,6-1 0 0,0-1 3 0,-5 1-4 0,5-2 1 15,4 2 1-15,-1-2 2 0,-2 3-2 0,-3-2-1 16,-4 0-1-16,-1-1 2 0,2 2-6 0,-1-2 5 16,-2 0 0-16,1 0-1 0,-4 1-3 0,2-1 4 15,-3 0 2-15,2-1 3 0,-4 2-4 0,0-2-2 16,-1-1 3-16,1 2 0 0,-1-1-2 0,-2 0-1 15,2-2 1-15,-1 1 0 0,-1-1 5 0,-2 1-4 16,3-3 0-16,0 3-4 0,-3-1 0 0,3 1 2 16,-3-3 0-16,1 1 3 0,-1-1-3 0,2-1-2 15,0 2 2-15,0-3 1 0,-1 2 2 0,2 0-2 16,-2-2 4-16,0 0-7 0,-2 3 0 0,2-1-2 16,-2-2 6-16,-2 2 1 0,5-1-2 0,-4-1 0 15,-1 2-1-15,1-5 3 0,-1 4 1 0,0-3-3 16,0 0 0-16,-1 0 1 0,1-2-1 0,1-1 1 15,3-2-3-15,-4-1 3 0,1 4-3 0,0-4 1 0,-1 4 0 16,1-3-2-16,2-2 3 0,-4 0 0 16,2-1 0-16,0 1 2 0,-3 0-2 0,1 0-1 0,2 0-1 15,-5-1 1-15,2-2 1 0,-4 1 0 0,1-1 3 16,2 2-2-16,-3 0 5 0,-3 0-1 16,3-1-2-16,-1 1 2 0,-2-3-2 0,-2-4 1 15,1-1 1-15,-1-1 1 0,0 2-4 0,-2-2 0 0,0 1 0 16,1-4 3-16,-2 0-3 0,1 3-3 0,-1 1 1 15,3 0 2-15,0 6-1 0,-2-6 0 0,1 2 2 16,1 5-3-16,1-1-3 0,0 0 0 0,1 3 5 16,-3 1 2-16,5 3 1 0,-4-1 1 0,1 3-3 15,0-1 1-15,-1-1 7 0,1 2 1 0,3 0 6 16,-4 2-4-16,-3 0 1 0,3-1-3 0,-3 4-1 16,3-3-2-16,-4 3 1 0,3-2-5 0,-6 2 0 15,2 1 5-15,-4-1 0 0,-3 0 5 0,-2 2-11 16,-1-1 4-16,-2 0-7 0,-6 0 3 0,-4 2-2 15,1-1 0-15,-3 1 0 0,1-5 6 0,-4 4-8 16,-2 2 1-16,0-1 0 0,-14 0 5 0,16 1-8 16,-2 0 3-16,0 0 0 0,2-1-5 0,0 0 1 15,-4 1-3-15,3 0 6 0,-1 1 3 0,1-1 3 0,0-1-2 16,1 1 1-16,-2-1 0 0,4 0 1 0,-2-1-2 16,5-1 0-16,-1 2-2 0,2 1-2 0,-1 1 2 15,3-2-3-15,0 1-1 0,9 0 6 0,-7 0-2 16,-1 1-2-16,8 0 1 0,-2 0-6 0,4 0 4 15,-1-2 3-15,6 4-2 0,-1-2-2 0,1 1-2 16,-1-1 1-16,4 1 0 0,3-1-15 0,1 0-14 16,-1 0-21-16,0 1-25 0,1 1-30 0,6-2-31 15,-9 1-40-15,5 1-31 0,1 3-23 0,1-1-587 16,-1 2 272-16,1 1 182 0</inkml:trace>
  <inkml:trace contextRef="#ctx0" brushRef="#br0" timeOffset="2247.42">1483 5143 53 0,'1'-2'46'0,"2"-4"7"0,1 1-5 15,-3 1-7-15,-1 2-4 0,0 2 0 0,4-3-3 16,-4 3-8-16,4-3 1 0,-4 3-8 0,0 0-4 16,0 0 5-16,0 0 0 0,5 10 9 0,-4-2-2 15,0 1 6-15,2 6-10 0,-2 4 4 0,-1 0-1 16,0 7-2-16,0 4 6 0,-1 4-7 0,-2-2 8 15,2 5-2-15,0 9 6 0,-3 1 0 0,-1 2-5 0,-3-1 4 16,2 3 2-16,-2-3-1 0,-1-2 1 16,5-10-13-16,3-4 1 0,-3 4-2 0,3-4 3 15,1-1-3-15,1-2-4 0,-2-4-7 0,4 3 1 16,-1-10-4-16,2 1 4 0,1-2 5 0,0 3-10 0,4-2 0 16,-5-2-1-16,2-1-1 0,2 0 3 0,2 0-3 15,-2-4 2-15,0-2 3 0,-1 2-5 16,3-3 1-16,-1 4 0 0,3-4-13 0,1 0 15 0,1 2-1 15,-2-4 1-15,5 3-12 0,2-3 14 0,-1 2-6 16,1-5 2-16,3 2-4 0,-3 3 4 0,10-4 1 16,-4 0-3-16,3-1 0 0,0 1 3 0,0 1 3 15,3-3-2-15,-2 2 1 0,2-2-1 0,-3 0 3 16,4-4 4-16,-1 2-4 0,-1-1 6 0,2 2 1 16,-1-3-9-16,1 2 7 0,7-4 6 0,1 2-2 15,11-3 4-15,-10 1 5 0,10-2-1 0,2 0-3 16,-2 1-11-16,1-1 11 0,-2 2 4 0,4 0 1 15,-15 0-4-15,12 0-1 0,0 2-11 0,3 2 3 16,-16 0 3-16,16 0 5 0,-3-2 3 0,-10 1-3 16,10 1-2-16,4 0-9 0,-16-1 3 0,13-2 6 15,-1 1-2-15,-10-1-3 0,11 0-3 0,3 2 0 16,-5-2-1-16,4 3 1 0,-2-2 1 0,-13-1-4 16,0 3 3-16,11-1-3 0,-10 0-8 0,12 0 10 0,-15-1-4 15,17-1 0-15,-17 2 3 0,15 1-2 16,-13 1-3-16,1-1 3 0,14-1 5 0,-3 1 5 15,-14 0-5-15,3 0 1 0,-1 0 0 0,1-1-6 0,2-2 1 16,-5 2-1-16,0 0-1 0,-1-1-1 0,-4 0 3 16,0 1-3-16,-1 0-1 0,-2 1 0 0,-1-4-2 15,-6 3 2-15,5-3 10 0,-8 4-5 16,4-2 4-16,0-1 1 0,-3 1 1 0,2-3 2 0,0 1-2 16,-2 2-3-16,-1-1-1 0,2-2 0 0,0 0-2 15,0 0-1-15,-1 3-4 0,10-6 2 0,-10 3 1 16,1 0-2-16,-1 0-1 0,2-1-1 0,-3 3-2 15,3-2-1-15,-2 1 3 0,-3 1-2 0,2-2-2 16,-3 1 2-16,-4-1-1 0,1 2 1 0,-3-2-2 16,3 1 3-16,-4-3 5 0,1 0 10 0,-2 0 2 15,2-1 2-15,-1-2-1 0,1-6-2 0,-1 0-2 16,0-1 0-16,-1-2-6 0,-1-5 0 0,1 0-1 16,1 0-4-16,-1-2-3 0,-1 3 3 0,-2 4 0 15,3-8 2-15,-2 2 0 0,2 0-2 0,-4 0-4 16,-3-2 3-16,3-1 0 0,-3-1-1 0,3 1 1 15,-5 1-4-15,-2-2 0 0,2-1-1 0,-4-1 1 16,1 2-3-16,-2 0-1 0,-1-2 4 0,-3 1 0 16,1 1-3-16,-2 2 3 0,-2-2-1 0,3 0 7 15,-4 1-2-15,1 1 0 0,-1 0-4 0,0 3 0 0,-3 2 0 16,7 5 3-16,-3 0-3 0,0 0 3 16,-2-2-3-16,1 4 0 0,1-1 2 0,-3 1-2 0,0 0-1 15,0 2 1-15,-5-3 0 0,-1 2-1 16,2 3-5-16,-5-2 5 0,-5 0-1 0,2 3 3 15,-3-1-6-15,1 0 2 0,-1 5-3 0,-6-4 0 16,1 3 2-16,-1-1-3 0,-14-1 3 0,13 3-2 0,-16 0 2 16,-5 0-2-16,0 2 0 0,-3 2-1 0,-1-1 3 15,-2 3-1-15,0 0-3 0,-30 0 9 0,28 3-2 16,-23-1-1-16,28-2-1 0,-4 0 0 0,0 2 0 16,-25-4 0-16,27 2 1 0,-2 4-2 0,1-4-1 15,-1 2 2-15,-27-4-1 0,36 4 0 0,-1-4 2 16,-2 2 1-16,1 2 1 0,2-2-1 0,-2 0 2 15,2 4 3-15,-6-2 1 0,3 1 0 0,-3 3-5 16,2-2 1-16,-3 2 3 0,0 2 8 0,1-1-1 16,3 3 0-16,-1-4-2 0,4 4-1 0,3-2 1 15,16-1 2-15,-2-1-5 0,3 2 2 0,-3-2 2 16,6 1-5-16,-3-1 10 0,1 0 0 0,3-1-2 16,2 2 0-16,3 0-1 0,-4-2-3 0,4 2 0 15,-1-3-2-15,-2 1-3 0,3 0 2 0,-3-2-1 0,4 2-3 16,-6 0-1-16,5 2 1 0,-2-3 2 0,-3 2-3 15,5-2 1-15,1 2-4 0,7-5 1 0,1 5 1 16,-2-4-3-16,2 0 7 0,6-1-5 0,1 0 1 16,1 0 2-16,4 1-6 0,-1-2 3 0,2 0-1 15,6 0-4-15,-9 0 4 0,9 0-5 0,-8 2 1 16,8-2-2-16,-6 0-1 0,6 0-4 0,0 0-13 16,0 0-11-16,-8 0-12 0,8 0-9 0,0 0-8 15,0 0 0-15,1 8-13 0,-1-8-3 0,-1 3 0 16,1 1 1-16,0 1 4 0,0-5 4 0,0 7 10 15,0-3-14-15,0 0-3 0,0-4-1 0,0 6-6 16,0-3 1-16,0-3 2 0,1 6 10 0,2-2 3 16,-2-1 7-16,0 0-10 0,-1-3-10 0,7 6 1 0,-4-3-1 15,1 1-5-15,0 0-16 0,1 1-29 16,-1 0-13-16,0 2-296 0,1-1 147 0,-1 3 96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04:56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17057 13818 94 0,'2'-3'94'0,"-2"-1"-2"16,0 4-1-16,2-4-5 0,-2 4-5 0,0-4-3 0,0 0-5 15,0 4 2-15,0 0-9 0,1-5 3 0,-1 5-2 16,0 0-3-16,0 0-3 0,0 0-6 0,0 0 1 16,0-4-4-16,0 4-1 0,0 0 2 0,0 0-9 15,0 0-4-15,0 0-1 0,0 0-9 0,0 0-9 16,0 0 2-16,0 0-1 0,0 0-2 0,0 0-1 16,0 0-1-16,-3 13 0 0,5-8-4 0,-2 3 0 15,0 1 1-15,0 3 5 0,0 5 6 0,-4 0 0 16,4 1 1-16,-2 9 0 0,2-2-4 0,-2-5-1 0,2 3-2 15,-1 4-2-15,1-4 1 0,-3-2-5 0,2 4 8 16,1 0-4-16,-2-5 0 0,2 5 0 16,-3-5-1-16,3-1-16 0,-1 1 0 0,0 5-1 0,-1-6 0 15,0 1-2-15,1-2 7 0,-2 0-1 0,0-1-3 16,3 0 0-16,-1-1 0 0,1 1-2 0,1-2-1 16,2 2 5-16,0-5-3 0,-2 2 1 0,1-2 0 15,1 1 0-15,3 2 1 0,-2 2-2 0,1-6 1 16,2 5-1-16,-3-1 0 0,6 0 0 0,-1 1 1 15,1 0-1-15,1-5 0 0,2 2-1 0,5-1 2 16,0 0 2-16,6-2-4 0,2 2 1 0,3-3 2 16,2 0 2-16,-1-1-3 0,2-1 2 0,2-3-1 0,-1 4 3 15,4 1-6-15,-1-2 7 0,3 1-1 0,-2-2 0 16,17 5 2-16,-3 0 3 0,4-1-4 16,-4-1-1-16,0 3 1 0,2 1 2 0,3-1 0 0,0 1-5 15,-1-4 3-15,3 2 1 0,-4-4-2 0,0 5 3 16,0-4-4-16,-3 2 0 0,0 1-2 0,3-3 3 15,-3 2-3-15,-1-3 2 0,2 2 1 0,3-2 3 16,-1 1-3-16,1-1 11 0,-1-2 5 0,0 3-1 16,1-3 2-16,0-1-4 0,-2-3-2 0,-3 3-5 15,2-1 9-15,-12-2-6 0,-2 0-1 0,1-1-1 16,1 0-2-16,11-1 2 0,4 0-1 0,1-2-3 16,-1 2 6-16,3 1-1 0,-2-4-6 0,1 1 3 15,-2 3-2-15,3-1 3 0,-3-2-1 0,0 2 0 16,-3 1-1-16,2-2 2 0,-16 2 0 0,15-2 6 15,-14 4-4-15,15-4 1 0,-2 2 1 0,-2 0 0 16,2 0 1-16,0 0-2 0,-1 0-1 0,0 2 0 16,-13 0-5-16,17-3 6 0,-4 3-6 0,0 0 0 0,0-1 2 15,-11 0-5-15,1-1 1 0,-3 0 2 0,2 0 1 16,11-1-4-16,-13-2 1 0,1 2 0 16,0 0-2-16,-4-2-1 0,1 3 1 0,2-3 0 0,0 1 0 15,3-1 2-15,-1 3-5 0,-2-2 1 0,0 0-1 16,12 0 2-16,-13 2-4 0,0 0 3 0,3 0-3 15,-4 0 5-15,1 0-1 0,-3 0-3 0,0-3 0 16,-3 3 0-16,0-4-3 0,1 1 6 0,1 1 0 16,-3-2-4-16,0 3 2 0,1-2 0 0,-2 3-1 15,2-3 2-15,4 2-1 0,-3-2-1 0,-2 2-6 16,0 0 9-16,0-2 2 0,1 3-8 0,-4 0 3 16,1 0 2-16,-8-2-1 0,0 0-1 0,1 1-1 15,0 0 3-15,-1-1-2 0,-1 0 1 0,0 0-1 16,2 0 0-16,-1-1-2 0,10-2 0 0,0-2 3 15,-1 5-1-15,-1-4 3 0,-2-2 3 0,-5 3-3 16,-2-2-3-16,0 1 1 0,-2-1-1 0,1-1-1 16,-3-2 4-16,2 2-3 0,-3 0 2 0,4-2-4 0,-4 0 5 15,2 0-2-15,-3 1-1 0,1-2 1 16,0-2 0-16,0 1 1 0,-1 2-2 0,1-2 0 16,-1-1 2-16,5-1-1 0,0-5-1 0,1 2 0 15,4-2 0-15,1 2 3 0,0 0-3 0,3 0 3 0,-4 1-2 16,0 1 0-16,-5-1-1 0,1 5 0 0,-2-1 0 15,-2 2 0-15,-4 3 4 0,2-5 9 0,-5 5 4 16,0-3 6-16,-2 0 5 0,1 0 6 0,-5-4 14 16,1 1 19-16,-2 2 10 0,0-2-7 0,-2-3-5 15,0-1-7-15,-3 0-4 0,3 2-6 0,-4-2-5 16,2 0-7-16,2 1 6 0,-3-1-13 0,3 1 0 16,-1-1-8-16,0 1-7 0,-2-1 7 0,0 0-4 15,1 3-5-15,0-3 3 0,-2 0-4 0,0 2 7 16,-2-2-7-16,4 4-4 0,-3-3-1 0,1 0 0 15,-4 1 0-15,3 0-1 0,-3-1 3 0,-3 2-7 16,3-1 0-16,0-1 2 0,-6 0-3 0,2-1 3 16,1 3 1-16,-5-8-5 0,4 7 6 0,0 1-2 15,2 0 1-15,-5-1-2 0,4 1 1 0,-1-1-1 0,0 3-1 16,3-4-2-16,-3 3 11 0,3 1-17 16,-3-1 8-16,3 1 0 0,-2-1-2 0,1 2 0 15,-2-1 0-15,-1 2 2 0,-1-2-5 0,-1 1 7 16,-2 1-4-16,2-2 4 0,-2 2-12 0,0-1 7 0,-1 2 5 15,1-4-6-15,-4 6 0 0,4-4 0 0,-1 1 14 16,0 3-11-16,-8-5-2 0,11 5 0 0,-5 0 1 16,3 0-7-16,-1-1 10 0,-1 0-7 0,2 1 2 15,-4 0-2-15,-5-2 7 0,8 1 3 0,-8 0-6 16,-2-2 2-16,1 3-2 0,-3-4 1 0,-2 4 0 16,-3-3 1-16,2 3 4 0,-2-3-4 0,0 2 2 15,4 0 6-15,-4 2-9 0,4-1 1 0,-1 0-2 16,1 2 3-16,2 1-2 0,3-1-2 0,6 2 3 15,-7 0-2-15,5 1-2 0,4 0 3 0,-3-3-6 16,-1 4 5-16,-5-3-7 0,5 3 7 0,-4-3 3 16,-1 2-2-16,-1-1 0 0,-1-2 2 0,-2 3-1 15,-1-1-3-15,-2 1-1 0,-1 0 1 0,-3 1 1 0,2-3 3 16,-1 2-2-16,2 1 3 0,2-1-2 16,-2 1 0-16,1 0-6 0,2 0 5 0,2-1-1 15,2 4 0-15,0-2 3 0,1-2-2 0,1 4-3 0,-1 0 3 16,1-3-6-16,0 0 6 0,5 1-2 0,-5 0 2 15,-1 0-1-15,-1-3 2 0,-2 3-3 0,-2-1 4 16,1 1-4-16,-5-3 2 0,1 2 2 16,-3 0 0-16,-11 1-2 0,-5 0 6 0,15 1-6 0,-1-2 0 15,-10 1 3-15,14 0-7 0,0 0 1 0,-4 0 8 16,4 0-6-16,1-3-3 0,2 3 2 0,1 0 1 16,-2-2 0-16,2 0 1 0,1-2 0 0,-2 0 0 15,2 2-2-15,-2 2 1 0,1-3-2 0,1 0 3 16,-4 3 0-16,3-2-3 0,-6-2 6 0,-1 4-2 15,3-3-2-15,-3 3-1 0,2 0 1 0,0 0-5 16,2 0 6-16,1 0-2 0,1 0 1 0,-2 0 2 16,3 0 1-16,0 0-2 0,-1-2-1 0,2 0-1 15,2 1 3-15,-1 0-2 0,4-2 1 0,4 3 0 16,-4-5-2-16,0 5 0 0,6-3 1 0,-6 2 2 16,5-2-8-16,-7 1 5 0,1 2-3 0,1 0 7 15,-4-1-2-15,0 2 0 0,1 0 1 0,0 2 0 16,-3-3 0-16,5 2 2 0,0-2-4 0,5 3-1 0,0-1-1 15,-4-2-3-15,4 3 1 0,4-2 7 0,-1 1-2 16,2-1 0-16,-4-1 1 0,4 0 3 16,0 0 0-16,-1 1-4 0,0-1 1 0,2 0-2 0,-2 0 4 15,1 0-6-15,-2 2 3 0,-3-2 0 0,2 1 2 16,-7-2 1-16,5 1 0 0,-5-2-5 16,0 4 1-16,-1-4 2 0,-1 1-3 0,-2 1 0 15,2 3 2-15,0-3-1 0,2 1 2 0,5-1-4 0,3 0-1 16,-1 1 2-16,-7-1 1 0,7 3 2 0,-5-3-5 15,4 1 2-15,-1-1 3 0,4 3 6 0,0-3-11 16,-3 1 15-16,3-1-14 0,-3 1 11 0,3 0-11 16,-3 1 1-16,2 1-4 0,-2-3 4 0,-7 5 0 15,1-1 1-15,-2-1-2 0,11-1 4 0,-1-2-1 16,-1 4-1-16,1-3 2 0,7 3-9 0,-5-1 7 16,5-1-1-16,0 1 0 0,1-3-4 0,0 1 10 15,0 1-9-15,1 2 5 0,2-3-2 0,-2 1 3 16,-1 0-1-16,6 1 0 0,-2-3-2 0,-2 2-1 15,2-1 6-15,1 0-4 0,-1-1-1 0,0 3 0 16,1-1 4-16,0 0-4 0,-3-1 2 0,1 1-1 16,1 1-1-16,2-1 6 0,-2-1-3 0,-2 3-3 15,0-1 2-15,0-2 0 0,-1 2 0 0,1-2 0 0,-1 1 0 16,3 0-1-16,2-1-1 0,-2 0-1 0,-1 2-4 16,4-2 6-16,-3 2 0 0,3 0 2 15,-4-1-5-15,4 2 4 0,-3-2-10 0,2 1 9 0,0 1 0 16,-2-1 0-16,2 3 3 0,-3 1-2 0,2 1-2 15,-4-2 1-15,1 3 8 0,1-1-10 16,-3 3 2-16,2 3 1 0,0 0 2 0,0 1-7 16,1 0 3-16,2 2-2 0,-3-3 0 0,4 1 1 0,2 2 0 15,0 0 0-15,0-1 5 0,0 1-4 0,0 3 0 16,2-1-2-16,1-1 3 0,-2 0-1 0,6 3 4 16,-2 2-11-16,1 4 7 0,2 0 3 0,-1 1-2 15,1-5-1-15,-3 4 9 0,0-2-11 0,4-5 6 16,-2 3-7-16,-2-3 2 0,2-1-1 0,-2-1 1 15,2 1 2-15,-3-2 2 0,3 0 1 0,0 1-3 0,-2-2 0 16,-1-3 0-16,3-3 9 0,-2 3-9 16,0-5-1-16,1 1 2 0,0 0-2 0,1-1-2 15,-3-1-1-15,1-2 3 0,0 0 1 0,2-2 0 0,-2 2-5 16,-1-1-7-16,1-2-15 0,1 3-8 0,0-3-16 16,-2 3-11-16,3-2-16 0,-3-3-17 0,2 6-16 15,-2-2-17-15,3-2-26 0,-1 3-18 16,-2-5-21-16,7 2-15 0,-3 2-557 0,1-1 256 0,1-3 170 15</inkml:trace>
  <inkml:trace contextRef="#ctx0" brushRef="#br0" timeOffset="5259.93">24538 12973 51 0,'0'0'95'0,"-3"-2"6"0,3 2-5 0,0 0-1 16,0 0-7-16,0-7-2 0,0 7-2 0,0 0-5 16,0 0-6-16,-1-4-2 0,1 4-2 0,0 0 4 15,-1-4 1-15,1 4 4 0,0 0 1 0,0 0 5 16,0 0 0-16,0 0 0 0,0 0-3 0,0 0 0 0,-7-2 1 16,7 2-9-16,0 0 12 0,0 0-7 0,0 0 1 15,0 0-12-15,0 0 4 0,0 0-3 0,0 0 1 16,0 0-1-16,0 0-8 0,0 0-2 0,0 0-5 15,0 0-1-15,0 0-2 0,0 0-9 0,0 0-1 16,0 0-5-16,0 0-1 0,0 0-2 0,0 0 15 16,0 0 12-16,0 0-7 0,23 2 6 0,-10-4 1 15,7-2 3-15,8-2 0 0,2 3 2 0,3-4-5 16,0 0-5-16,3 0-6 0,0-1 5 0,3 1-10 16,15-2-1-16,-3 4 3 0,4-3 1 0,-1 3-5 15,0-2-7-15,-1 2 0 0,0 0-3 0,0 1 2 0,-1-1-6 16,-1 1-3-16,-2 1-1 0,-8 1-4 0,-1 1 1 15,-2-1-2-15,-1 2-3 0,-4-1-2 0,1 0-4 16,-6 2 1-16,-7 0-4 0,-3-2 2 0,2 2-2 16,-9 1-3-16,2-2-4 0,-5 0-13 0,-1 0-2 15,2 0-5-15,-4 0-1 0,-5 0-4 0,9-2-3 16,-9 2-6-16,8 0-11 0,-8 0-7 0,0 0-11 16,1-5-12-16,-1 5-11 0,0 0-10 0,-1-5-24 15,1 5-19-15,-7-5-23 0,6 2-18 0,-1-1-12 16,-1 0-27-16,-1 1-29 0,-1 0-509 0,3-1 252 15,-1-2 168-15</inkml:trace>
  <inkml:trace contextRef="#ctx0" brushRef="#br0" timeOffset="5610.79">25588 12589 153 0,'-5'-3'263'0,"-4"-1"-4"0,5 1 0 15,-1-1-8-15,1 1-12 0,-1 1-7 0,5 2-13 0,-6-4-14 16,6 4-19-16,-8-1-12 0,8 1-20 16,-4-1-17-16,4 1-11 0,0 0-11 0,-4-3-13 0,4 3-17 15,0 0-1-15,0 0-13 0,18 9 2 0,-7-5-8 16,6 4 4-16,-1 1-11 0,0 1 0 0,11 2-2 16,-2 1-12-16,-1 0 1 0,-1 2-6 0,2-4-1 15,-7 0-4-15,5 1-4 0,-4-3-2 0,-1 1-5 16,-4-1-1-16,2 3 0 0,-4-2 0 0,-3 0-2 15,-1 0-4-15,-2 0 2 0,-2 2-1 0,-3 0-1 16,-1 2 2-16,-5 1 2 0,-5 1-4 0,-1 0 1 16,-8 2-1-16,-1 0 0 0,-3-2-14 0,0 1 14 15,4-6-2-15,1-2-6 0,-1 0 2 0,2 1-3 0,5-5-13 16,-1 2-20-16,3-3-27 0,2-1-31 0,4-3-39 16,-1 2-44-16,3 3-35 0,0-3-19 15,2-2-16-15,0 0-47 0,4 8-678 0,1-7 320 0,2 1 214 16</inkml:trace>
  <inkml:trace contextRef="#ctx0" brushRef="#br0" timeOffset="6204.61">26175 12252 56 0,'0'0'188'0,"0"0"-21"0,-9-1 7 0,9 1-13 15,0 0-10-15,-4-4-7 0,4 4-1 0,0 0-1 16,6-6 3-16,1 2 3 0,5 0-2 0,1-6-8 0,14-2-12 15,0 2-4-15,2-2-11 0,4 3-11 16,1 1-10-16,0 0-8 0,-6 2-12 0,4 2-4 16,-4-2-8-16,-5 4-10 0,-1 2-25 0,-4 0-23 0,0 2-26 15,-7 0-35-15,0 2-39 0,-1-3-22 0,-4 4-24 16,-1 2-14-16,-3-2-28 0,-4-1-478 0,2 4 222 16,-5-1 148-16</inkml:trace>
  <inkml:trace contextRef="#ctx0" brushRef="#br0" timeOffset="6458.99">26417 12305 16 0,'0'0'231'0,"-5"3"-13"15,5-3-2-15,-5 0-3 0,5 0-9 16,0 0-17-16,0 0-17 0,0 0-17 0,-6 2-13 0,6-2-13 16,0 8-14-16,2-1 13 0,0 5 8 0,-2 2-11 15,2 6-6-15,-1 6 4 0,3 1-8 0,-2 4-6 16,-2-1-8-16,0 3-4 0,0-1-9 0,0 2-6 15,-2-1-10-15,2-3-4 0,0 3-9 0,-4-4-1 16,-1 1-7-16,5-3-3 0,-5-1-3 0,4-7-9 16,0 0-1-16,-2-2-24 0,3-5-30 0,3 0-32 15,-1-2-36-15,3-2-39 0,-1-1-24 0,1-4-30 16,4-3-44-16,1-3-41 0,-1-4-579 0,8-4 282 0,-3-3 188 16</inkml:trace>
  <inkml:trace contextRef="#ctx0" brushRef="#br0" timeOffset="7043.49">26630 12460 146 0,'2'-14'205'0,"-1"-2"4"0,2 5 13 0,-1 2 1 16,-2 1-4-16,0 3-2 0,0 0-6 0,0-1-15 15,2 2-17-15,-2 4-21 0,-2-9-14 0,4 7-16 16,-2 2-13-16,0 0-11 0,0 0-12 0,0 0-8 16,-2 12-2-16,2 0-10 0,-2 4-6 0,2 3-6 15,-4 6-2-15,4 2 1 0,-2 0-2 0,0 0-9 16,0 2-1-16,0-1-1 0,1 1-3 0,2 3-5 0,1-6-5 15,-2-1-4-15,2-6 1 0,-2-2-4 0,0 0-1 16,2 0-5-16,0-5 1 0,-1-3-5 0,4 1-2 16,-5-5 0-16,5 2-1 0,-1-2-6 0,0-2 3 15,0-3 2-15,-4 0 0 0,14-5-1 0,-5-5 2 16,1 0 2-16,3-2-1 0,0-5-6 0,0 3 4 16,-1 0-6-16,-1 0 6 0,-1 1-4 0,-1 5 1 15,-3-3-6-15,1 2-2 0,-2 2 2 0,1 2 0 16,-2 0 3-16,0 1-3 0,-2 2-3 0,0-1 0 15,0 1 2-15,-2 2-5 0,0 0 5 0,0 0 0 16,0 0-6-16,5 12 7 0,-5-5-4 0,0 3 2 0,0 2-1 16,0 0-2-16,0 2 4 0,0 1 1 0,2-3-3 15,0 1-1-15,2-1 4 0,2 0-3 0,-1-3-2 16,1 1 1-16,1 0 0 0,3-1 1 0,-1-4 4 16,3-2 12-16,-1-1 9 0,2-3 6 0,6-3 10 15,-2-3 11-15,2-3 7 0,4-4 5 0,-8 1-2 16,5-6 5-16,-6 2-5 0,-2 3 10 0,-1-1 3 15,0-2 3-15,-1 2 8 0,-6-2-6 0,1-1 0 16,-1 1-10-16,-4 4 9 0,0 4-4 0,1-6-2 16,-1 6-5-16,-1-1-6 0,1 0-6 0,-2 0-4 15,0 6-6-15,1-4 0 0,1 4-9 0,-3 1-11 0,3 3 5 16,-1-7-10-16,1 4 2 0,0 3 0 0,-4-4-8 16,4 4-2-16,0 0-2 0,-2-3 0 15,2 3-4-15,0 0-7 0,0 0-15 0,0 0-11 0,0 0-19 16,0 0-22-16,0 0-22 0,0 0-28 0,0 0-19 15,0 0-30-15,0 0-28 0,0 0-30 0,0 0-19 16,0 0-30-16,0 0-39 0,0 0-57 0,0 0-786 16,-3-4 385-16,3-4 256 0</inkml:trace>
  <inkml:trace contextRef="#ctx0" brushRef="#br0" timeOffset="7157.32">27107 12289 127 0,'0'0'120'0,"0"0"-8"0,0 0-29 16,-6 16-36-16,3-6-31 0,-1 0-45 0,2 4-131 0,-2 2 54 16,4 2 36-16</inkml:trace>
  <inkml:trace contextRef="#ctx0" brushRef="#br0" timeOffset="7557.18">27075 12762 73 0,'4'8'188'0,"4"-3"28"0,-3 2 4 15,4-5 2-15,-3 1 5 0,6-3-2 0,6-3 0 16,2-2-3-16,-3-2-9 0,3-3-12 0,1-1-8 0,-5 1-6 16,7-7-10-16,-5 5 7 0,0-2-5 0,-4 0-5 15,3 3-5-15,-7-2 1 0,4 2-5 16,-6 1-7-16,-3 0-2 0,0 3 6 0,1-3-11 0,-2 3-5 16,-1 2-12-16,-1-2-3 0,1 2-10 0,-1 0-11 15,0 1-8-15,-1-1-5 0,-1 2-9 16,0 3-9-16,3-6-4 0,-2 5-10 0,-1 1-9 0,0 0-5 15,0-5-7-15,0 5-6 0,0 0-4 0,0 0-1 16,0 0-6-16,0 0 0 0,5 19-2 0,0-6-5 16,0 1-3-16,-1 6-1 0,4 6 2 0,1 1-4 15,-2-2 0-15,0-6 1 0,-2 0-3 0,0-1-6 16,-2 0 0-16,-1 1 3 0,-1-4 0 0,-1 2-1 0,0-3 3 16,-1-3-2-16,0 0 1 0,-3 1-1 0,3-4-1 15,-3-1 3-15,-1 1-1 0,-3-2-5 0,-2 1 4 16,1-1 0-16,-3-2 0 0,-6-4-2 0,4 3-13 15,-5-2-28-15,-1-2-30 0,7-2-35 0,-5 1-34 16,5-1-35-16,1-2-32 0,3 1-42 0,0-1-56 16,7 0-77-16,-2-2-47 0,3-1-968 0,2 1 462 15,3 0 310-15</inkml:trace>
  <inkml:trace contextRef="#ctx0" brushRef="#br0" timeOffset="8307.87">28443 12675 90 0,'0'-4'206'0,"0"4"-14"16,0-10-10-16,1 7 0 0,0-1-1 16,-1 4-6-16,2-7-7 0,-2 7-7 0,0-5-6 0,0 5-12 15,1-3-10-15,-1 3-13 0,0 0-10 0,0 0-11 16,0 0-12-16,0 0-2 0,0 0-17 0,0 0-8 16,0 0-2-16,4 12 14 0,-2-3 13 0,0 3 2 15,-1 5 0-15,0 1-7 0,1 1-9 0,-2 4-7 16,0-4-7-16,0 0-7 0,0-1-2 0,-2-1-7 15,0 1 0-15,-2-2-8 0,1-1-3 0,2-3-3 16,-2-1-33-16,2-4-26 0,0 0-26 0,-2-3-48 16,3-1-44-16,0-3-67 0,0 0-48 0,0-17-633 15,0 6 298-15,8-7 200 0</inkml:trace>
  <inkml:trace contextRef="#ctx0" brushRef="#br0" timeOffset="8419.29">28560 12443 35 0,'0'-7'159'0,"-2"-3"-11"0,0 4-11 15,2 1-12-15,-5 1-21 0,5 1-12 16,0 3-20-16,-7-1-32 0,7 1-21 0,0 0-33 0,-4 13-27 16,4-3-19-16,-1 1-212 0,-1 6 90 0,-2 0 60 15</inkml:trace>
  <inkml:trace contextRef="#ctx0" brushRef="#br0" timeOffset="8789.84">28528 12806 25 0,'5'12'140'16,"3"-2"7"-16,4 2 12 0,-3-4 3 0,2 0 8 15,0-2 9-15,2-3 3 0,-1-1 7 0,4 1-3 16,-3-3-1-16,1-1-6 0,-1-2 4 0,1 1 5 16,-2-5-9-16,2-3-2 0,-2-3-14 0,0 0-3 15,2-4-10-15,-1-5-4 0,-3 3-11 0,0 2-12 16,-1 0-12-16,-2 0-2 0,4-2-16 0,-5 2-7 16,2 0-6-16,-3 0-3 0,4 6-13 0,-4 2-5 0,-1-1-11 15,1 3 2-15,-1 1-12 0,1 0-10 0,-4 2 7 16,2 1-10-16,-2-1-6 0,3 2-3 0,-4 2 4 15,0 0-1-15,0 0-1 0,12 7-5 0,-10-1-3 16,2 6 0-16,2 5-2 0,1 5 8 0,-1 5-3 16,-2 0-7-16,3 3 2 0,0-3 22 0,-2 5 1 15,-1-4 7-15,-1 1-3 0,-5-1 6 0,2 0 18 16,-4-2 1-16,-1-1-2 0,-3-1 7 0,0-6-4 16,0-4-1-16,-1 2-4 0,0-7-8 0,0-2-2 0,0 0-2 15,-1-3-6-15,2 0-6 0,2-4-6 16,-2 0-17-16,0-3-18 0,1 0-39 0,-1-2-30 0,3-2-24 15,-4 0-25-15,6 2-31 0,-1-2-36 0,4-1-38 16,2-1-35-16,2 1-37 0,2-4-50 0,-2 3-830 16,5-2 394-16,4-2 264 0</inkml:trace>
  <inkml:trace contextRef="#ctx0" brushRef="#br0" timeOffset="9290.86">29148 12697 27 0,'-2'-5'284'0,"2"-2"-14"0,-3 2-15 0,2 0-16 15,-1 1-21-15,1-1-13 0,1 5-24 0,-1-5-19 16,1 2-18-16,0 3-17 0,0 0-10 0,0 0-11 15,0 0-11-15,0 0-8 0,0 0-5 0,4 10-2 16,-3-1-2-16,3 0 6 0,0 3 2 0,-2 1-7 16,0 4-2-16,1 1 2 0,1 1-2 0,-3 5-2 15,1-3-3-15,-2-1-14 0,0-2-3 0,-3 0 1 16,2-2-7-16,-1 0-4 0,1-5-2 0,1 0-7 16,-2-4-2-16,2 0-4 0,-1 0 0 0,1-5-3 15,0 2-2-15,0-4 4 0,0 0-5 0,0 0-3 16,7-22-3-16,-2 5 0 0,4-12 1 0,0 0-7 0,3 0 6 15,-1-3-7-15,4 2-1 0,-6 2 1 0,4 1-1 16,-3 3-3-16,-1 7 0 0,-2-2 3 16,-1 5 1-16,-1 4 1 0,0-2-3 0,-1 3-5 0,1 1-1 15,-5 4-4-15,4 1 0 0,-1 1-5 0,-3 2 9 16,0 0-3-16,7 7-1 0,-3 2 2 0,3 2 2 16,-2 5-4-16,0 3 3 0,-1 0 2 0,2 8-4 15,-1-2 6-15,-2 4 1 0,-1-1 4 0,0-2 2 16,-1 2-3-16,-2-4-5 0,-1-5 0 0,1 0-3 15,1-2 7-15,-3 0-6 0,3-5-29 0,0-2-34 16,-1 1-40-16,1-5-48 0,0 1-53 0,1-4-72 16,-1-3-863-16,0 0 380 0,6-13 252 0</inkml:trace>
  <inkml:trace contextRef="#ctx0" brushRef="#br0" timeOffset="9476.14">29516 12341 112 0,'0'-12'326'0,"-1"3"4"16,-2-1-7-16,3 5-20 0,0-1-22 0,0 0-30 16,0 4-22-16,0 2-28 0,-1-5-21 0,1 5-13 15,0-5-18-15,0 5-17 0,0 0-16 0,0 0-7 16,0 18-13-16,0-9-23 0,-1 5-35 0,-2 3-37 16,2-1-48-16,-2 2-58 0,2 2-57 0,1-2-72 15,1 0-723-15,-1-1 319 0,3-5 212 0</inkml:trace>
  <inkml:trace contextRef="#ctx0" brushRef="#br0" timeOffset="9855.21">29648 12798 163 0,'-2'7'205'0,"0"-2"-10"16,2-1-15-16,0 3-16 0,0-3-6 0,2-2-7 15,-2 1-8-15,4 0-7 0,-4-3 7 0,9 0-1 16,-9 0 0-16,19-10-5 0,-1-2 0 0,4-7 6 16,6-5-10-16,5-12-10 0,1 1-6 0,-4-8-5 15,0-2-15-15,-5 2 8 0,-1 0-6 0,-4-5 1 16,-4-1-7-16,-2 6-7 0,-2-3 4 0,-5-3-12 16,-1 2-8-16,-4 12-10 0,1 0 5 0,-3 1-6 0,0 4-7 15,-3 3-8-15,-1 2-4 0,0 9 1 16,1 2-1-16,0 4 2 0,-1 3-5 0,0 2-1 15,-1 0-12-15,-1 4-2 0,6 1-5 0,-17 8 0 0,6 8 2 16,-5 5-3-16,-1 5 0 0,2 6-4 0,0 14 3 16,2 6 2-16,5 0-1 0,0-1-4 0,4 3 0 15,1-1 1-15,3 1 0 0,8-3-3 0,1-2-5 16,1-3-31-16,1-12-34 0,1-3-36 0,-2-2-44 16,3-2-49-16,1-3-40 0,-6-10-29 0,-3-4-41 15,-1 0-740-15,-3-8 345 0,4 0 232 0</inkml:trace>
  <inkml:trace contextRef="#ctx0" brushRef="#br0" timeOffset="9984.89">29889 12633 205 0,'-2'-4'213'0,"-3"1"-4"15,3-1-13-15,2 4-17 0,-1-2-21 0,1 2-9 16,1-7-2-16,8 3-9 0,1 0-13 0,8-2-12 0,4 0-10 16,10-1-14-16,3 2-12 0,1-1-51 0,14-2-50 15,-10 5-68-15,-3-2-65 0,-2-2-461 0,-1 2 206 16,-3 0 136-16</inkml:trace>
  <inkml:trace contextRef="#ctx0" brushRef="#br0" timeOffset="10521.63">30840 12642 149 0,'1'-5'191'0,"1"-1"-18"16,-2 1-17-16,2 1-14 0,1-3-12 0,-1-3-17 16,1-2-9-16,2 1-6 0,0-6-11 0,0 0-10 0,3-6-7 15,-2-4-8-15,3 1-6 0,-3-5-5 0,0-2-7 16,0 2-2-16,3-4 5 0,-2-14-3 0,-1 14 5 15,5-14 0-15,-6 12 7 0,4 3 5 0,-6 1 4 16,1 5 17-16,-2 4 0 0,-2 5-6 0,0 3-1 16,0 1 3-16,0 3-5 0,0 7-8 0,-2-2-4 15,0 4-13-15,2 3-2 0,0 0-7 0,0 0 0 16,-17 24 5-16,9-2 11 0,-1 7-5 0,-3 3-2 16,3 14 1-16,-2 5 0 0,2 1-3 0,5 3-6 15,-1 1-1-15,4 3 0 0,1-1-14 0,0 3 6 0,4-4-8 16,1-4-32-16,1-1-44 0,-1-18-43 15,0 2-51-15,3-6-58 0,-2-3-43 0,-1-7-640 16,-1-6 296-16,-1-3 198 0</inkml:trace>
  <inkml:trace contextRef="#ctx0" brushRef="#br0" timeOffset="11038.9">30837 12548 178 0,'-1'-5'235'0,"1"-3"-9"16,1-1-11-16,6 1-8 0,-1 0-6 0,9-1-2 15,10-3-8-15,-1-1-12 0,7 3-15 0,4-1-16 16,1 5-12-16,3-2-16 0,-5 0-10 0,2 5-11 16,-3-2-13-16,-1 1-7 0,-4 0-11 0,-6 2-3 15,-4 1-11-15,-7 1-11 0,1 0-8 0,-3 1-6 16,-2-1 2-16,0-1-3 0,-2 1-1 0,-5 0-1 16,7 0-6-16,-7 0-6 0,0 0 3 0,0 0 1 15,4-3-3-15,-4 3-4 0,0 0 3 0,0 0-2 16,0 0-2-16,0 0-4 0,0 0 0 0,0 0 0 15,0 0-1-15,0 0-5 0,0 0 3 0,2 6 1 16,-1 2 1-16,-1 0-1 0,2 2-3 0,0 5 2 16,0-1 0-16,0 3 2 0,-1-1 1 0,0 1 1 15,-1-1 0-15,2 3 0 0,-4-2-3 0,2-3 0 16,-1 3 0-16,-2-5 0 0,2 0-2 0,0 1 0 16,-1-1-1-16,1-5 3 0,0 0 3 0,1 0-2 15,-1-2-1-15,2-1 3 0,-1-2 14 0,0-2 6 0,0 0 2 16,0 0-2-16,10-11-3 0,-2-3 7 0,1-5 0 15,2-6-3-15,0 1 3 0,1-3-1 0,-3-1 16 16,0 4-15-16,3-1 4 0,-2 0-2 16,-5 9 0-16,1 0-1 0,-2 1 10 0,0 3-14 0,0 2-3 15,0 0-6-15,-2 2 5 0,2-3-8 16,-1 5-13-16,-1 1 2 0,-2 1-15 0,5 0-17 16,-2 0-11-16,-3 4-17 0,10 0-14 0,-1 5-13 0,2-2-19 15,1 4-28-15,3 1-38 0,-1 2-16 0,3-1-18 16,-2 3-23-16,-1-4-10 15,1 3-20 1,-4-1-517 0,-1-2 257-16,-5-1 170 0</inkml:trace>
  <inkml:trace contextRef="#ctx0" brushRef="#br0" timeOffset="11604.03">31651 12472 83 0,'0'0'90'15,"0"0"10"-15,0-12 19 0,-1 7 21 0,1 3-2 16,1-5-5-16,-1-3 5 0,4 0 15 0,0 3 0 16,-3-2 4-16,3 0 12 0,0 3 3 0,-3-6-1 15,7 4-1-15,-6 1 0 0,2 3-8 0,0-1-7 0,-1 1-10 16,-2 0-11-16,0 0-12 0,2-1-12 0,-3 5-12 15,1-1-9-15,-1 1-12 0,0 0 3 16,0 0-20-16,0 12-1 0,-4-4-5 0,3 2-9 0,-2 4-8 16,1 4-2-16,-2 5 2 0,0-1-6 0,-1 2-4 15,4 2 0-15,-2-2-8 0,3-4 2 0,0 4-2 16,0-6-5-16,0-2 2 0,3-1 1 0,-2-4-3 16,4 2 0-16,-4-5-4 0,3-1 1 0,0-1-1 15,1-5-8-15,4 1 14 0,3-4-10 0,-2 0-1 16,6-6 0-16,-3-4 3 0,4-1-4 0,-3-1 3 15,6-5-3-15,-2 0-3 0,-2-3 1 0,0 2 0 16,-3 4 2-16,-3 1-4 0,4 1 13 0,-6 3-15 0,-2 1 3 16,-2 4 1-16,1 0-2 0,-2 0-5 0,1 1 2 15,-3 1 5-15,-1 4-7 0,0 0 4 16,4-1 1-16,-4 1-3 0,0 0 1 0,-4 17-2 0,-1-10 5 16,1 3-3-16,3 2-5 0,-2 0 6 0,1 5 0 15,-1 0 1-15,4 0-6 0,-1 0 7 0,2 0-1 16,0 0 1-16,5-2-1 0,0-1 1 0,2 1 0 15,4-1 0-15,1-2-2 0,1-2 3 0,6-3 1 16,-2-2-9-16,2-1 7 0,9-3-2 0,2-4 4 16,-1-3 0-16,1 0 3 0,0-6 2 0,-2-1 6 15,-2-3 1-15,1-1 0 0,-3 0-3 0,-4-2 4 16,-2-3-6-16,-7 0 4 0,-1-2-3 0,-5 7 3 0,0-2-5 16,-5 1 2-16,-3 0-8 0,1 2 23 0,-3 3-24 15,1 3 20-15,-2 0-19 0,-3 0-1 0,-1 5-4 16,1 1 4-16,0 3 2 0,-2 4-3 0,-3 0 0 15,3 6 3-15,-5 4-4 0,1 3-2 0,2 6-5 16,2 6 4-16,1-5-1 0,3 5 16 0,3-8-17 16,2 4 1-16,2-6 7 0,3 3-6 0,4 0 4 15,0-3-6-15,9 6 7 0,1-7 9 0,-1-5-19 16,0 0 5-16,1-4-16 0,10 1-36 0,-3-3-32 16,1-1-41-16,-3-4-45 0,3-2-67 0,1-3-73 15,0-1-771-15,-7-1 362 0,1-2 240 0</inkml:trace>
  <inkml:trace contextRef="#ctx0" brushRef="#br0" timeOffset="13102.34">26908 14101 50 0,'4'-5'200'0,"-2"-1"-3"0,0 2-7 0,-1 2-5 16,-1 2-4-16,1-7-9 0,-1 7-10 0,0-5-13 15,0 5-10-15,-2-4-10 0,2 4-11 0,-8-1-11 16,8 1-10-16,0 0-10 0,-13 1-9 0,8 2-6 16,0 0-9-16,-5 4-4 0,2-2-5 0,-1 2-6 15,-1 2-4-15,1-1-6 0,1 1-2 0,1 0-6 16,-1 2-1-16,2 1-5 0,-1-2 0 0,2-1-5 0,1 1-2 15,2-1 0-15,0 2-3 0,2-5-3 0,0 2 3 16,0-3-5-16,0 1 0 0,2 3-3 16,0-4-1-16,1 2 1 0,2 1 0 0,-2-2-2 0,2 1 0 15,0-4 1-15,2 5-2 0,2 1 0 0,-3-2-2 16,-1 1 3-16,1-2-4 0,0 0 4 0,-2 1 1 16,1 1 0-16,-1 0 9 0,1 0-1 0,-1-1 5 15,-2 3 8-15,1-1 5 0,-6 3 9 0,1-4-1 16,1 5 1-16,-3-3 7 0,-4 1-4 0,-1 0-2 15,-1-2-2-15,-3 0-7 0,-1-2 2 0,-1-2-9 16,-3 0 3-16,0-3-5 0,0-1 2 0,4-1-2 16,-5-3-7-16,6 2-4 0,-1 0-8 0,1 0-10 0,3-3-16 15,4 3-20-15,-2-1-29 0,4-1-26 0,-1-1-30 16,5 0-30-16,0 4-18 0,9-13-12 16,0 6-14-16,6-3-4 0,5 3-2 0,0-2-476 0,8-4 227 15,-1 5 152-15</inkml:trace>
  <inkml:trace contextRef="#ctx0" brushRef="#br0" timeOffset="13292.16">26938 14324 406 0,'19'-6'-16'15,"-2"-1"23"-15,-2 0 21 0,-4 3 21 16,-1 0 23-16,-1 2 18 0,-2-2 22 0,-2 1 18 0,0 0 16 16,-1 1 8-16,-2-1 4 0,-2 3-5 0,7-2-9 15,-7 2-8-15,3-2-11 0,-3 2-9 0,6-2-11 16,-6 2-8-16,0 0-12 0,0 0 1 0,7 7-2 16,-7 0-3-16,0 0-2 0,0 3-16 0,1 0-1 15,-1 1-7-15,2 4-4 0,0 0-5 0,-2 2-6 16,0-1 0-16,0 1-8 0,0-2-1 0,0-1-8 0,0 2-13 15,-2-4-24-15,-1-1-26 0,3-1-27 16,0-3-31-16,-5-2-37 0,5-3-44 0,0-2-34 0,0 0-565 16,0 0 258-16,-9-19 174 0</inkml:trace>
  <inkml:trace contextRef="#ctx0" brushRef="#br0" timeOffset="13398.21">27078 14132 87 0,'0'-7'100'0,"0"2"-15"16,0 3-8-16,0 2-8 0,1-6-6 15,-1 6-15-15,0 0-13 0,0 0-28 0,5 16-25 0,-2-5-36 16,1 1-113-16,-3 3 55 0,1 4 38 0</inkml:trace>
  <inkml:trace contextRef="#ctx0" brushRef="#br0" timeOffset="13867.9">27141 14509 90 0,'10'-1'160'0,"0"-2"-1"0,3-2 6 16,2-3 8-16,2-4 10 0,1 1-1 0,-4-1-1 15,6-8-10-15,-6 5-8 0,0-5-5 0,0 0-5 16,-1-3-10-16,-4 6 17 0,-1 0-13 0,-1-1 0 0,0 1-3 16,-2 2-14-16,-1-2-8 0,1 3-9 0,-1-1-11 15,1 3-7-15,-1 0-10 0,-2 2-5 0,3 0-11 16,-1 5-4-16,-3-1-9 0,2 0-6 0,1 2-5 16,-2 1-9-16,3-1-4 0,2 3-2 0,-7 1-2 15,9 0-2-15,-9 0-6 0,11 7 0 0,-3-2-1 16,-2 1-5-16,3 3 4 0,-1-1-8 0,2 1 1 15,-3 0-4-15,0 3 4 0,0 0-5 0,0-4 4 16,-2 4-2-16,-1-3 1 0,0 1-3 16,1-3-2-16,-3 0 1 0,1-4 3 0,2 2 2 0,-5-3 1 15,4 2-4-15,-4-4 5 0,1 2-5 0,-1-2 0 16,0 0 0-16,3-11-1 0,-6 2-2 0,3-1 0 16,-1-2 5-16,1 2-6 0,-4-2 0 0,3 0 5 15,-4 3-4-15,1 1-1 0,-1 0 4 0,1 2 1 16,0 2-1-16,1-2-3 0,-3 4-4 0,-2 3 6 15,0 2-8-15,-2 5 1 0,-6 2 0 0,1 4 2 0,-5 7-3 16,2 2 5-16,1 3 0 0,-1-1 2 0,5 2-4 16,4 0-2-16,-1 1 5 0,4-4 3 0,2-3-3 15,1-1-2-15,7-1 0 0,-1 1 2 0,2-4-1 16,3 1 2-16,2-2-1 0,0-5 1 0,3 2-11 16,-3-4-23-16,0-2-18 0,3-3-29 0,-3 0-32 15,2-1-47-15,-2-2-44 0,0-3-62 0,1-2-47 16,-5 1-701-16,0-3 337 0,-1 2 224 0</inkml:trace>
  <inkml:trace contextRef="#ctx0" brushRef="#br0" timeOffset="14467.95">27357 14386 137 0,'1'-10'226'16,"0"1"-3"-16,-1-2-9 0,0 2-13 0,3 0-9 15,-2 1 5-15,-1 2 0 0,0 0-1 0,0 0-6 16,1 1-4-16,-1 0-3 0,-1 2-13 0,1 3-10 15,0-8-16-15,0 8-19 0,0-4-7 0,0 4-17 16,0 0-7-16,0 0-13 0,0 0-7 0,0 0-4 16,-4 15-7-16,3-4 4 0,0 6-5 0,-2 0-7 15,2 2 1-15,-2 1-1 0,3 2-5 0,-4 0-10 16,2 2 1-16,-2 1 2 0,1-7-9 0,0 1 2 16,-4 5-7-16,3-7-1 0,4-4-3 0,-5-1 1 15,5-3-2-15,-1-3-5 0,1 1-7 0,1-2 4 16,-1-2-2-16,0-3 11 0,4 1-8 0,-4-1 0 0,12-16-7 15,-1-1 8-15,2-9-2 0,2-6-2 0,7-11 1 16,-2-2 17-16,1 0-3 0,-7 11 6 0,1 2 2 16,-1-1 2-16,2 3 4 0,-5 5-7 0,-1-1-5 15,-1 9 0-15,0 3-1 0,-4 2-7 0,-1 3-5 16,5 1 1-16,-5 1-5 0,0 2 0 0,-2 2-5 16,5 2 2-16,-7 1-1 0,14 4-7 0,-8 3 3 15,1 0 5-15,-1 8 1 0,0 3-1 0,3 7 3 16,-5 4 2-16,-1 1 6 0,-1-1 7 0,0 3-6 0,-4 1 0 15,1-2-1-15,-2-1 7 0,1 4-10 0,-1-8-2 16,1 3 0-16,2-3 0 0,-2-6-3 16,2-3-3-16,0-2-2 0,2-4-16 0,0 0-12 0,1-2-17 15,-1-4-26-15,4-1-26 0,0-1-30 0,1-2-37 16,4-2-32-16,0-4-9 0,7-4-19 16,6-6-25-16,3-3-42 0,-1 0-39 0,-2 0-769 0,-3 1 364 15,1 0 242-15</inkml:trace>
  <inkml:trace contextRef="#ctx0" brushRef="#br0" timeOffset="14767.28">27984 14373 143 0,'1'-7'225'16,"2"-4"-7"-16,-2 1-13 0,2-1-5 0,-2 2-2 15,0 0 0-15,2 0 0 0,-3-1-6 0,1 0-9 0,-2 3-6 16,2 0-9-16,-2 2-8 0,-2-2-4 0,2 1-10 15,-3 4-11-15,0-3-17 0,0 5-10 16,-6 0-10-16,1 4-10 0,0-1-10 0,-6 7-10 0,0 0-3 16,-1 4-2-16,2 1-10 0,-5 1-6 0,2 5-5 15,6-4-1-15,-2 4-5 0,5 4-3 0,1-6-5 16,1-1-7-16,6 3 4 0,-2-4-3 0,2 4 0 16,4-5-5-16,1 2 0 0,4-2 1 0,3-2-13 15,0-3-17-15,0 3-24 0,-2-7-15 0,7 1-34 16,-4-5-27-16,8-3-38 0,0-3-47 0,4-7-60 15,5-2-39-15,-2 0-645 0,1-4 315 0,1 1 208 16</inkml:trace>
  <inkml:trace contextRef="#ctx0" brushRef="#br0" timeOffset="15115.83">28255 14454 32 0,'0'0'216'0,"0"0"-11"0,0 0-16 0,0 0-1 16,0 0-5-16,11-15-5 0,-2 8-9 0,5-5-6 15,1-1-6-15,2 2-10 0,-4-3-12 0,2-1-8 16,0-2-6-16,1 2-11 0,3-4-3 0,-10 5-3 16,3-1-7-16,-6 0-3 0,2-2-4 0,-6 8-5 15,2-2-6-15,-4-2-4 0,0 3-2 0,-4 0-6 16,3 5-5-16,-8 0-4 0,0 2 9 0,-4 3-19 15,2 4-11-15,-8 3 2 0,2 2-2 0,-6 7-6 16,3 0-3-16,1 8 2 0,3-2-12 0,1-1-1 16,1 4 5-16,4-2-7 0,3-3 3 0,6 1-2 0,2 5-4 15,3-8-1-15,0 0-3 0,7-1 1 16,2-3 1-16,7 3-1 0,-3-6 0 0,2-3-4 16,0 0-22-16,7-2-29 0,2-5-23 0,-5-1-23 0,5-3-36 15,0-5-40-15,0-1-52 0,-1-3-60 0,-1-2-649 16,-2-2 309-16,-5-1 206 0</inkml:trace>
  <inkml:trace contextRef="#ctx0" brushRef="#br0" timeOffset="15767.78">29620 13960 184 0,'3'-34'220'0,"4"-16"-20"0,-1 4-13 0,-4 12-9 16,0 0-10-16,2 1-16 0,-4-1-7 0,2 1-8 15,-2 5-2-15,-2 8 6 0,-1 1 4 0,1 7 3 16,-1-3-11-16,1 5-7 0,-1 1-9 0,1 2-8 0,0 2-9 15,0 2-11-15,2 3-14 0,0 0 0 16,-14 16-4-16,9 0 4 0,-4 10-3 0,0 1 6 16,-1 5 2-16,1 1-1 0,-1 16 3 0,5-3-4 0,-1 7 3 15,2-2-9-15,2 4-9 0,-1-1-1 0,3 4-4 16,3-3 0-16,-2-2-13 0,2-2-11 0,0-3-11 16,2-11-13-16,-1-1-33 0,0-2-29 0,-1-7-34 15,2 0-33-15,-4-9-26 0,2-7-28 0,-2 0-20 16,-1-3-17-16,3-8-21 0,-3 0-24 0,0 0 0 15,0 0-580-15,1-19 277 0,-5 8 184 0</inkml:trace>
  <inkml:trace contextRef="#ctx0" brushRef="#br0" timeOffset="16464.88">29562 14372 1251 0,'-8'-25'-99'0,"2"6"33"16,1 0 35-16,1 1 26 0,-4 2 40 0,3 6 31 0,-1 0 17 15,2 1 20-15,0 1 21 0,-1 1 13 16,5 1 6-16,-1 2-1 0,-2 0-4 0,3-1-3 16,3-2-5-16,2-1-6 0,3-2-7 0,6-2-12 0,2 0-9 15,10-4-12-15,2 5-9 0,3-5-6 0,-1 4-8 16,2-2-4-16,0 3-16 0,-5-1-15 0,0 0-17 15,-7 4-11-15,-2-3-10 0,-1 0-5 0,-2-2 2 16,-1-3-2-16,0-6 3 0,-5-1 1 0,-2-6 0 16,-1 3 1-16,-3-3 2 0,-1-3 0 0,-2 1 6 15,0-3-4-15,0 3 1 0,-4-1 2 0,-1 4 7 16,3 2 6-16,-5 7 3 0,2 0 7 0,1 4 12 16,1 6 5-16,-1-2 1 0,0 4 3 0,1 1-5 15,-1 1-6-15,2 3-3 0,2 2-2 0,0 0-4 16,-14 16 2-16,10-7 0 0,1 9-2 0,-2 7 8 15,1 3 6-15,2 3-1 16,4 7 11-16,-2 12-1 0,2-2-1 0,-1 5 2 0,2 0 1 0,-2-2-2 16,1 3-2-16,-2-1-7 0,0-3 0 0,4 0-3 15,-4-5-1-15,2-9 1 0,-1-4-10 0,0-3-2 16,0-8 0-16,3-2 1 0,0-3-7 0,-3-3 7 0,4-4-6 16,-1-1 4-16,1-7-1 0,1-1 1 0,6-6 7 15,2-5-11-15,8-8 1 0,-3-6-2 0,3-1 1 16,-3-3-2-16,0 0-5 0,2 1 0 0,-5-1 2 15,-2 3-1-15,-5 9-3 0,5 0 4 0,-9 3-1 16,1 2 1-16,0 2 5 0,-2 1 2 0,-2 4-5 16,0-1-2-16,1 2 0 0,-3 0 0 0,2 0 3 15,-2 4-12-15,0 0 2 0,0 0 13 0,2 20-8 16,-6-5-4-16,3 1 1 0,-3 9-2 0,4 1 1 16,0 1-1-16,0 2 6 0,0-2-5 0,4 0-3 15,-1-1 1-15,3-3 0 0,1-5 2 0,4-1 2 16,-1 0-3-16,3-3 9 0,2-6-10 0,3 1 7 15,3-4 0-15,7-2-2 0,1-4 0 0,1-4 17 16,2-3-7-16,1-2 4 0,-1-6 4 0,-3 0-7 0,-2-2 3 16,-2-3 1-16,-2-1-3 0,-7-2 4 0,2-2-3 15,-3 1-2-15,-4-1 6 0,-3 2 2 0,-3 3 8 16,-2 3-10-16,-3-1-3 0,0 2 5 0,-3 4-2 16,-1 4 9-16,-1-1 2 0,-5 3-8 0,1 4 0 15,0 0-7-15,-5 6 0 0,0 0-2 0,-1 5-3 16,1 3-1-16,-1 6-2 0,4-2-3 0,0 7 2 15,2-2-5-15,4 3 2 0,2 1-2 0,3-2 0 0,1-2-4 16,5-1 3-16,2-2 3 0,3-3-5 16,8 5-2-16,-4-6 1 0,8 1-9 0,3-2-10 15,0-3-26-15,5-6-20 0,-3-2-38 0,2 0-28 0,-5-6-36 16,5-1-43-16,-5-5-52 0,3-2-57 0,-3-1-897 16,-1-2 404-16,-5 0 272 0</inkml:trace>
  <inkml:trace contextRef="#ctx0" brushRef="#br0" timeOffset="17481.06">25364 15470 213 0,'3'-6'266'0,"1"0"-7"0,-2 1-8 16,-2-1-13-16,4 0-15 0,-4 2-20 0,4 1-12 15,-3 1-19-15,-1 2-15 0,4-3-16 0,-4 3-12 16,0-5-17-16,0 5-12 0,0 0-13 0,0 0-8 0,0 0-6 15,3 13-6-15,-6-2-8 0,3 6-6 16,0 1-4-16,-5 8-6 0,4 1 0 0,-3-4 0 16,1 5-11-16,1-1-1 0,2 1-4 0,-3-4-2 0,3-3-7 15,0-1-4-15,0-2-1 0,4-2 8 0,-4-4-10 16,1-3 0-16,-1-1-4 0,3-3 0 0,-2 0 3 16,2-2-1-16,-2-2-2 0,-1-1 1 0,13-4-2 15,-4-1 0-15,-3-5-5 0,4 1 6 0,2-6-3 16,-2 3 0-16,3-2 2 0,-2-1-1 0,-2 6-5 15,-1-1-3-15,3 3-1 0,-2-1 3 0,-1 4-1 16,0 1 3-16,-2-2-9 0,1 3 3 0,0 4 0 16,5-2 8-16,-5 4-5 0,2 0 0 0,-1 3-1 15,3 2 0-15,-3 0 4 0,1 2-4 0,1 0 3 0,-2 1-1 16,1 1 0-16,-2-1-2 0,1 3 4 16,-1-6-2-16,-2 2 0 0,-1-2-2 0,0-4 4 15,2 2 1-15,-4-3 7 0,1 0 8 0,1-3 15 16,-4-1 10-16,6-7 6 0,-1-4-5 0,3-6 0 0,1-8-5 15,-3-4 8-15,1-1-17 0,-1-2-2 0,0-2-5 16,-2-1-1-16,-4 3-1 0,0 3 0 16,0 1-3-16,0 8-2 0,-4 2-4 0,4 7 2 0,-2-1 0 15,0 0-2-15,0 3-1 0,2 1-7 0,-2 4-23 16,2-2-10-16,0 2-13 0,0 4-17 0,0 0-30 16,0 0-32-16,10 9-25 0,-4-1-34 0,3 1-37 15,-2 0-34-15,6 4-710 0,-1-1 320 0,3 2 214 16</inkml:trace>
  <inkml:trace contextRef="#ctx0" brushRef="#br0" timeOffset="18448.49">25965 15598 201 0,'0'0'226'0,"0"-7"0"0,0 3-10 0,0-1-14 16,0 0-15-16,0 0 0 0,0-1-7 0,-4-1-11 15,4 3-9-15,-4-1-16 0,2 0-7 0,-1 0-11 16,-1 1-6-16,2-2-5 0,-3 2-8 0,-2-1-15 15,2 0-9-15,-1 4-6 0,-1-1-3 0,7 2-15 0,-19 3-7 16,9 2-4-16,-3 2-2 0,3 1-8 16,0 1-9-16,1 3 0 0,-1 1-4 0,1 1-4 15,0 0 1-15,1 2-2 0,4 0-3 0,-1-2 0 0,5 0-5 16,-1-3 0-16,1-1-2 0,1-1 1 0,0 1-3 16,6-4-1-16,-3-1 0 0,1-2 1 15,4 0 2-15,0-6-1 0,1 0 3 0,3-4-1 0,1-4-2 16,-2-2 6-16,3-2-5 0,-4 1 2 0,1-3-4 15,-2-1 4-15,0 1 1 0,-2 0 0 0,-1 2 17 16,-1-2-15-16,2 1 8 0,-6 4-5 0,1 3 3 16,0 0 2-16,-2 2 10 0,-1 4-15 0,2-3 2 15,0 2-3-15,-2 4-5 0,0-5 0 0,0 5 0 16,0 0-5-16,0 0 2 0,0 0-3 0,-4 22-3 16,3-10 7-16,-3 4-2 0,2 0-4 0,2 3-2 15,0-2 4-15,0 4 0 0,2-1 10 0,-1-3-17 16,3 0-4-16,1-2 8 0,3-1 0 0,1-2-6 15,0-3 16-15,0-1-11 0,2-4 0 0,2-1 8 0,6-5 3 16,-2 0 9-16,2-5 7 0,-1-3-2 16,8-5-5-16,-3-2 7 0,0 0 11 0,-3-2-21 15,-1-3 7-15,-2 2 1 0,-6-2 1 0,0 6-9 0,-1-1 10 16,-4 0 5-16,2 3 17 0,-4 5-3 16,0-2 4-16,-2 1 5 0,3 2-9 0,-4 2 5 15,1 2-7-15,-1-1-3 0,-1-1-8 0,1 1-3 16,-1 3-6-16,0 2 2 0,0 0-8 0,0 0-4 0,0 0-2 15,0 0 0-15,0 0 0 0,4 19-1 0,-3-8 3 16,1 6-7-16,-2 0 1 0,1 4 10 0,2-1-11 16,0 6-3-16,0-2-1 0,0 3-2 0,-1-8-2 15,3 3 1-15,-2-4 3 0,3-1 3 0,-2-3-5 16,-1-2 0-16,3-3-1 0,-1-1 0 0,-1-4-3 16,1 1 4-16,1-4 0 0,-1-1 4 0,3-3-2 15,2-5 14-15,-1-3-16 0,0-6 1 0,5-8 0 16,-2 3-6-16,-2-6 6 0,-4 3-2 0,3-1 0 15,-5 1-3-15,3 0 4 0,-4 5-3 0,1 3-2 0,-1 1 2 16,-1 3 2-16,-2 5-3 0,2-3 2 16,-1 5-1-16,0-1-5 0,-1 2 6 0,0 0-4 15,0 1-4-15,0 0 1 0,0 4 1 0,3-4-2 0,-3 4-7 16,0 0 6-16,6 9 5 0,-3-4 1 0,1 1-2 16,4 0 3-16,0 2-2 0,2 1-1 0,3-3 2 15,0-2 0-15,5 3 4 0,-3-3 1 0,8-1-3 16,0-3 0-16,5 0 1 0,-6-3 1 0,6-3 1 15,-8 0 0-15,6-3-1 0,-9-2 1 0,1-1-5 16,-1 1-4-16,-4-1 12 0,0 3 0 0,-3 1 4 16,-6-4-4-16,-3 3-1 0,1-2 0 0,-4 0-3 15,2 2 5-15,-5-2-6 0,0 1 2 0,-4 2-1 16,2 2-2-16,-3-1 1 0,-1 4-3 0,0 4 1 16,-2 1-4-16,-1 1 1 0,-3 5 2 0,0 6-2 15,0 5-1-15,0 1 3 0,7-2-2 0,-2 6-1 16,2-2 5-16,5 5-21 0,1-7 14 0,4 0 7 15,1 3 2-15,3-3-9 0,4-3 6 0,1 0 1 0,5-3-4 16,1-1 3-16,3-2 2 0,0-3-17 0,10 1-22 16,2-4-25-16,-2-4-28 0,2-5-38 15,2-3-32-15,-1 1-47 0,-2-4-47 0,1-6-47 0,-2 3-65 16,-5-4-780-16,0 2 383 0,-8 2 254 0</inkml:trace>
  <inkml:trace contextRef="#ctx0" brushRef="#br0" timeOffset="19028.27">27745 15312 142 0,'1'-10'175'16,"3"-1"-9"-16,0 0 3 0,-4 1-2 0,1-1-5 16,-2 0-13-16,-3-1-3 0,0 1-1 0,0-1 10 15,2 6 2-15,-2-6-7 0,0 4-5 0,-1 2-3 16,-2 0-8-16,1 0-10 0,2 1-9 0,1 2-11 15,-3 1-9-15,-2 2-9 0,1 3-10 0,-3 1-5 16,-3 5-5-16,2-1-10 0,0 7-2 0,-2 7-1 16,2 1-2-16,0 6 1 0,2 4 4 0,5 4-1 15,-4 14 16-15,3-3-7 0,0 3 0 0,3-1-4 16,-2 2-10-16,1 1-7 0,2 0-12 0,-2 1 8 16,3-3-9-16,0 1 1 0,-1-5-6 0,1-2-13 15,-1-8-11-15,2 9-20 0,-5-11-18 0,4 0-24 16,-4-6-26-16,0 0-26 0,1-10-22 0,-1-3-24 15,1-5-19-15,1-1-27 0,-1-6-20 0,-1-2-29 0,4-2-568 16,-9-9 274-16,3 0 182 0</inkml:trace>
  <inkml:trace contextRef="#ctx0" brushRef="#br0" timeOffset="21492.94">27447 15871 2 0,'-2'-26'142'0,"-1"5"20"0,3 1 2 16,-1 3 15-16,1 0 1 0,4 1-13 0,1-1-15 15,4 1-16-15,0 0-12 0,2 3-13 0,7-1-14 16,-2-1-8-16,9 0-7 0,2 4-9 0,1 4-9 15,-3 0-15-15,2 0 2 0,-6 4-10 0,1-1-12 16,-1 3-5-16,-3 1-5 0,0 1-10 0,-5-2 1 16,-2 1-2-16,-2 0 3 0,0 1-4 0,-4-2 4 15,3 1-2-15,-4-3 4 0,0-1 0 0,0 0 10 16,-2 0 13-16,2 2 13 0,-4-2 1 0,0 4 6 16,1-7 6-16,-1 4 2 0,3 0 1 0,-3 3 1 15,1-4-7-15,-1 4-4 0,0 0-5 0,0 0-10 16,0 0-5-16,0 0-1 0,0 0-6 0,0 0-5 15,0 0 1-15,-5 16-6 0,4-8 0 0,1 2-1 0,0 0-3 16,1 3-3-16,-1-2 3 0,1 1-1 16,4 0-3-16,-2 2-2 0,-1-4 2 0,2-1 0 15,-1-1-7-15,-1-2 2 0,2 0 1 0,-1-1 2 16,1-3 2-16,2 0 8 0,0-4 2 0,2 0 4 0,0-3 5 16,2-3-2-16,1-7-1 0,0 1-2 0,1-2-5 15,1-1 0-15,-3 1 0 0,3 0-3 0,-4 0 1 16,0 1-2-16,-4 5-4 0,0 0 0 0,2 0-3 15,-5 1 3-15,1 2-1 0,-2 1-4 0,3 3 1 16,-4-1-2-16,2 0-2 0,0 1-3 0,-2 3 0 16,0 0-1-16,0 0 5 0,0 0-7 0,-2 14 4 15,4-4-2-15,-2 2 4 0,-4 1-3 0,3 1 3 16,1 3-5-16,-3 1 2 0,6 0-4 0,0-2 3 16,-1-2 1-16,0-3 0 0,3-1-2 0,-1 2 2 15,1-3 1-15,3-1 2 0,2-1-4 0,0-4 2 16,2 0-3-16,2-3 3 0,0-1 7 0,1-4 0 0,0-2-3 15,2-1 2-15,-4-1-1 0,1-6 9 16,-4 1-4-16,-1-2 4 0,3-1 0 0,-6 2 1 0,1-2 2 16,-2 4 13-16,0 2 3 0,-3-1 2 0,-2 1-1 15,4 2 2-15,-4 0 4 0,0 3-4 0,0 2-6 16,0-2 2-16,0 1-7 0,0 2-4 0,0 3-7 16,0 0 1-16,0-4-2 0,0 4-11 0,0 0 6 15,0 0 1-15,-1 12-1 0,-2-4-5 0,1 1 2 16,-2 2 1-16,4 0-1 0,-1 2 1 0,-2 1 0 15,3-2 8-15,0-1-13 0,0 2 4 0,-1-4 1 16,1-2-12-16,-1-1 11 0,-1-1-4 0,4 0 8 16,-4 0-2-16,2-5 3 0,0 0-3 0,0 0-5 15,0 0 5-15,8-17-5 0,-2 5 5 0,-2 0-2 16,5-3-3-16,-1-2-6 0,2 0 8 0,-2 1-4 16,-1 3-4-16,0 2 0 0,0-2-1 0,1 7 2 15,-1-4 4-15,-1 5-4 0,-1 2 0 0,0-2 4 16,1 0-9-16,-2 3 3 0,3-1-3 0,-1 2 2 15,0 1-2-15,-6 0 11 0,13 6-10 0,-9-2 2 16,3 3 5-16,1 0-2 0,-2 5-5 0,0-1 2 16,0 3 6-16,3 1-5 0,-1-1-2 0,-2-1 3 0,1-1 5 15,-1 2-4-15,3-5 3 0,-4 0-5 0,3-1 0 16,-2-2 3-16,2 0 3 0,-3-4 3 16,3 0 2-16,2-2-1 0,1-2 0 0,1-1-5 0,-2-5 5 15,5-1 4-15,-2-3 11 0,1-1-15 0,-5 1-3 16,3 0-2-16,-1 1 5 0,-6-1 15 0,3 2-16 15,-2 3-2-15,-2-2 3 0,4-2-1 0,-7 6-3 16,4 1-3-16,-2-3 2 0,-2 2-2 0,2 3 0 16,-1 0 2-16,2-3 0 0,-3 2-4 0,-1 3 4 15,3-3-2-15,-3 3-12 0,0 0 9 0,4-3-1 16,-4 3 0-16,0 0 4 0,10 4-3 0,-7-2 2 16,2 2 0-16,1 1-2 0,0-3 3 0,1 3 3 15,-2 0-2-15,3 2 3 0,-1-2-9 0,-2 2 18 16,0-2-13-16,-2-1 1 0,1 0 1 0,-2-2-7 15,1 3 3-15,1-3 0 0,-2 1 3 0,-2-3 2 16,4 2 3-16,-4-2-8 0,3 4 6 0,-3-4 19 16,0 0-20-16,0 0 3 0,0 0-1 0,0 0-1 0,0 0-1 15,0 0-4-15,0 0 6 0,-13-12-9 16,9 8 6-16,0-1 1 0,-2 2-3 0,1-1-1 16,0-3 4-16,-2 1-6 0,2 3 23 0,0 0-23 0,0-2 2 15,-2 3-9-15,0 2 7 0,2-1 3 0,5 1-9 16,-13 3 4-16,4 3 3 0,-1-2-4 0,2 3 2 15,-1 3-1-15,0-1 2 0,3 3-1 0,-2-3-3 16,3 8-1-16,1-2 5 0,-1-1-2 0,3 3 1 16,0-6 0-16,4 4 4 0,0-2-6 0,3-3 0 15,-1 0 6-15,1 1 0 0,4-3-1 0,1 0 4 16,3-1-8-16,5-5-1 0,0 0 2 0,1-6 4 16,2-3 4-16,7-6-13 0,0-2 17 0,1-4-7 15,-1-4 1-15,3-1 2 0,4-11 2 0,-10 8-4 16,-1-2-2-16,4-13 16 0,-13 9-9 0,4 2-1 15,0-12 0-15,-4-1-7 0,-5 10 3 0,-1 0-1 16,3-15 2-16,-6 4-1 0,-3 11-3 0,2 0-9 16,-5 3 10-16,-4 2 8 0,4 3 2 0,-4 8 3 0,-1 1 9 15,1 6-1-15,-1 2 6 0,1 0 1 16,-5 4-4-16,3 5 3 0,-3 2-16 0,-4 4 6 16,-1 4-2-16,-5 7-1 0,2 6-3 0,1 0 7 15,3 5-10-15,1 4 0 0,5 1-5 0,-2 12 5 16,5-10 2-16,0 11-4 0,4 4 0 0,3-2-3 15,-1-3-17-15,2 1-17 0,0-12-26 0,0 0-28 16,0 0-26-16,3-5-27 0,-3-3-20 0,1-8-13 0,2-2-16 16,-7-5 1-16,2-4 9 0,-2-2-3 0,3-4 0 15,-3-1 16-15,0 0 15 0,5-11 17 0,-4 0 11 16,-1-1 9-16,0-3 37 0,3-1 23 0,-3-1 27 16,0 2 30-16,-3 4 23 0,2-1 20 0,-3 2 14 15,4 1 14-15,-1 1 9 0,0-1 4 0,1 3-1 16,2 0-2-16,2 0-3 0,1 0 0 0,1 1 8 15,5-1 11-15,6-4-17 0,10 0-7 0,0 4-11 16,0 0 8-16,5 2-16 0,-4 1-13 0,2 0 0 16,-1-1-4-16,-9 4-3 0,1 0-5 0,-10 0-6 15,3 0 0-15,-5 0-5 0,0 3 4 0,-4-2-9 0,-1 3-7 16,1 0 16-16,-1 1 18 0,-4 4-3 16,-1-1 4-16,-2 4 3 0,-2-4 7 0,1 3-22 15,2 3 0-15,-2-3-2 0,-4 3-5 0,4 2 0 16,-1-3-4-16,0 1-5 0,4-1-5 0,-3-2-18 0,0 0-15 15,4-1-23-15,-2-5-25 0,0 1-27 0,2-1-19 16,-1-3-22-16,1-2-31 0,0 0-29 0,7-14-13 16,-1 2-1-16,0-5 1 0,3-9 0 0,0 0 12 15,0-6 14-15,1 1 20 0,2-3 11 0,-3 4 14 16,0-1 15-16,-3 3 23 0,3 0 24 0,-1 3 28 16,-3 7 16-16,-1 1 14 0,-2 1 7 0,1 5 6 15,-2 1 0-15,0 5-4 0,1-2 6 0,-2 2-9 16,0 1-3-16,0 4-10 0,0 0-1 0,0 0-15 15,-8 13-10-15,5-5-2 0,-2 4-5 0,0 5 6 16,0 0 5-16,-1 8-2 0,-1 0 6 0,1-1 7 16,-2 2 3-16,2 3 7 0,-2-5 15 0,4-1 3 15,-1 2 12-15,0-6 21 0,0-1 11 0,5-2-1 0,-1 1 7 16,1 0 9-16,0-5 1 0,1 0 3 16,-1-3 5-16,4-4 3 0,2 4 6 0,3-1 21 15,3-2 14-15,2-2 2 0,2-1 0 0,5-3-5 16,0-2-5-16,1 0 0 0,3-7-4 0,-4 4-1 0,6-7-2 15,-3-2 1-15,-2-1-5 0,1-1-1 16,-1 0-2-16,-9 1-2 0,-1 0 5 0,0 1 4 16,-3 0-5-16,-2 0 1 0,-1-3-1 0,-5 5-6 0,1 1 2 15,-2-1-7-15,-1 1-2 0,0-1-5 0,-3 5-4 16,1-1-8-16,-4 3-8 0,3 2-2 0,-1 0-8 16,-2 3-4-16,7 0-5 0,-13 5-3 0,6-2 1 15,-1 6-3-15,1 0-4 0,-1 1-2 0,2 0-3 16,-1 2 2-16,2 0-6 0,0 0 0 0,2-2 2 15,0 6-2-15,0-3-4 0,3-2 3 16,0 0-2-16,0 1 0 0,3-5-4 0,0 3 5 0,0-4-6 16,1-1 6-16,0-1-2 0,0-3 1 0,1 2 0 15,0-3 0-15,-5 0 4 0,11-8-3 0,-6 3-1 16,3-1-5-16,-3-4 4 0,3 1-1 0,-2-6-1 16,1-1 3-16,-4 6 2 0,3-5-2 0,-4 5-6 15,4-2 6-15,-6 2-4 0,3 0-4 0,-2 3 4 16,-1 0 3-16,2 2-4 0,-1-2 0 0,-1 2 0 0,1 1-1 15,-1 0-1-15,1 0 0 0,-1 4-7 0,4-5 7 16,-4 5-2-16,4-1 1 0,-4 1-3 16,0 0 0-16,13 1-5 0,-13-1 7 0,7 2 3 0,-3 4 0 15,0-4-2-15,1 3 0 0,-3-1-1 0,2-1 1 16,-2 0 5-16,4-1-1 0,-2 1-7 0,1-1 4 16,-1 0 6-16,-3 1-1 0,-1-3-4 0,7 2 6 15,-4 0 5-15,-3-2-5 0,0 0 0 0,7 1-2 16,-7-1 0-16,0 0 5 0,1 5-2 0,-1-5-7 15,0 0 4-15,3 4-3 0,-3-1 1 0,0 2-3 16,0 0 4-16,-3-1 1 0,3 3-2 0,0-2 0 16,0-1-1-16,0 2-2 0,0 1 2 0,0-3-1 15,0-4 4-15,0 6-3 0,0-4 2 0,0-2-2 16,0 0 5-16,0 0 5 0,0 0-7 0,0 0 1 16,9-9-2-16,-5 1 1 0,4-4-4 0,1-4 3 15,1 0-3-15,-2 2 3 0,4-1 2 0,-1 0 4 16,-1-1-3-16,1 3-2 0,0 4 15 0,-2-2 2 15,-1 3-4-15,-2 0 9 0,-1 2-3 0,1 0-5 16,-1 4-1-16,0-2-2 0,0 1-3 0,-1 3 4 16,-4 0-2-16,0 0 6 0,9 8 4 0,-5 0 4 15,-3 2 6-15,3 10-5 0,-4 4 3 0,0 2-4 0,0 1-8 16,-2 0 3-16,0-1-4 0,-3 2-12 0,1 0-3 16,-3-3-13-16,1 1-27 0,0-8-56 15,1-1-1-15,0-1-23 0,2-4-62 0,-2-1-88 0,3-2-105 16,-6-4-774-16,4-1 383 0,0-4 254 0</inkml:trace>
  <inkml:trace contextRef="#ctx0" brushRef="#br0" timeOffset="22013.14">30687 15219 123 0,'2'-3'299'0,"-2"3"-16"16,3-5-3-16,-3 5-25 0,1-4-14 16,-1 4-22-16,0 0-24 0,0 0-17 0,0 0-16 15,0 0-7-15,0 0-9 0,0 0-4 0,1 16-8 0,1-6-12 16,-4 7-13-16,0-2-9 0,-1 3-11 0,1 0-5 16,-2 1-9-16,0-2-7 0,-1 3-4 15,1-3-11-15,2 1-18 0,-2-1-20 0,1-5-34 0,0-1-41 16,2-5-32-16,-1 0-28 0,0-3-38 0,2-3-62 15,0 0-29-15,5-17-655 0,3 4 302 0,-1-4 200 16</inkml:trace>
  <inkml:trace contextRef="#ctx0" brushRef="#br0" timeOffset="22106.16">30741 15042 25 0,'-1'-12'82'0,"-3"1"-4"0,4 1-5 16,-6 5-12-16,2-1-12 0,0 4-20 0,-1 2-18 15,5 0-22-15,-9 8-122 0,4-1 45 0,1 2 28 16</inkml:trace>
  <inkml:trace contextRef="#ctx0" brushRef="#br0" timeOffset="22542">30733 15429 42 0,'7'12'225'0,"-2"-2"-3"16,4-2-12-16,-1 1 3 0,2-2 1 0,-1-3 0 0,4 0-11 16,-2-3-4-16,2 1-4 0,0-4-9 0,4-1 0 15,2-3-23-15,-4-3-7 0,4 1-17 0,-2-4-3 16,3-5-13-16,3 0 6 0,-4-2-20 0,-1 0-13 15,0 5 4-15,-1-9-6 0,1 4-8 0,-5 3-3 16,3-6-5-16,-7 7-7 0,-1-2-2 0,-1 2 10 16,0 5-7-16,-3-2 3 0,1 2 1 0,-3-1-9 15,1 1-2-15,-2 5-3 0,1-4 1 0,1 4 6 16,-3-1 7-16,0 2-2 0,0-1 0 0,-2 2-6 16,2 3-7-16,0-5-4 0,0 5-10 0,0 0-8 0,0 0 6 15,0 0-14-15,0 0-5 0,0 0 2 16,0 14-3-16,3-5 0 0,1 6-5 0,-1-1 0 15,3 0-4-15,3 2 1 0,-1 0 9 0,2 0-14 16,-1 3 3-16,0-2-3 0,3-4-4 0,-3 4 4 16,4 7 5-16,0-9 5 0,-5-2-6 0,-3 0-1 15,4 2 4-15,-4-1 3 0,-2-2 5 0,-1-3-3 16,1 2 3-16,-2-1 1 0,-3 1 7 0,-1-1 3 0,-2-1-2 16,0 0-1-16,-4-2-3 0,1 1-3 0,3-4-1 15,-3 0-2-15,3 0-2 0,-4-3-9 16,3 1-18-16,-2-2-13 0,0 1-26 0,2-1-40 0,6 0-41 15,-9 0-55-15,2 0-57 0,1 2-57 0,6-2-74 16,-10 1-72-16,5 0-943 0,1 0 459 0,-5 0 308 16</inkml:trace>
  <inkml:trace contextRef="#ctx0" brushRef="#br0" timeOffset="23773.18">25629 16429 139 0,'-6'0'258'0,"6"0"-2"0,-11-1-8 0,11 1-14 16,-6 0-18-16,6 0-18 0,-8-1-22 0,8 1-15 16,0 0-22-16,0 0-10 0,0 0-16 0,0 0-13 15,0 0-11-15,0 0-3 0,0 0-10 0,23-1-8 16,-12-1-3-16,4 2-8 0,-4 0-5 0,5 0-4 16,0 2-2-16,0-1-7 0,-4-1-3 0,2 1 9 15,-1-1-11-15,-4 1-5 0,3 1-2 0,-1-2-1 16,-3 0-3-16,-2 0-4 0,-6 0 2 0,9 2-3 15,-4-2 0-15,-5 0-4 0,0 0 3 0,4 3 4 0,-4-3-7 16,0 5-4-16,0-5 1 0,-8 9-3 16,6-2 0-16,-6 1-1 0,3-3 3 0,0 4 1 15,0 0-2-15,-2-1-1 0,4 0 0 0,1-1-3 16,-2-2-2-16,3-1 1 0,1 1 0 0,0 2 0 0,1-2-2 16,3-4 5-16,1 3 0 0,3-4-5 15,1 1 2-15,5-1-1 0,-2-1 4 0,3-1-5 16,-2 2 1-16,1-3 0 0,-3 1 2 0,1 1-3 15,-1 0 1-15,-3 0-4 0,2-1 3 0,2 1 1 0,-6 1-5 16,-1 0 4-16,-5 0-2 0,12 0 0 0,-7 3 2 16,1-2-3-16,-3 3 3 0,1-3 0 15,0 4 4-15,-1-1 9 0,2 1 0 0,-1-1 2 0,-3 0 2 16,2 2-3-16,0-1 0 0,-1 1 10 0,-2-2-6 16,1 1 0-16,3 3 2 0,-2 0-1 0,0 2-1 15,-1 0-3-15,2 1 0 0,-2 0 2 0,-2 3-2 16,-3 2 5-16,4 0-1 0,-4 1 0 0,-1 0-4 15,0-1 2-15,-6 6 3 0,-1 3-2 0,-1 1-2 16,-2-2-2-16,-2-1 5 0,1 0-2 0,-3-1 1 16,-1 0 2-16,4-1-3 0,-2-1 2 0,0-1-7 15,3-4 3-15,2-1-7 0,-3 0 3 0,3-4-5 16,2 2 0-16,-1 1-1 0,4-5 1 0,0-2 0 16,2 2-1-16,1-4 0 0,1 1 2 0,0 0-3 15,1 0-2-15,1-3-4 0,1 1 6 0,1-3-2 0,0 0 2 16,-3 4 11-16,3-4 8 0,6 2 15 15,-6-2 1-15,12-1 0 0,-6 1-3 0,3 1-4 16,0-1-2-16,3-1-1 0,-1 1-1 0,3 0 0 0,-1 4 2 16,-4-1-8-16,5-1-1 0,-1 3-2 15,-2 2 3-15,-2-2 0 0,7 5-2 0,-2 2 17 16,-3 3-26-16,1 1 4 0,-3 1 9 0,-2 2 8 0,1 8 5 16,0 2-5-16,-5 0 7 0,-1 0-2 0,-2 0 2 15,-3 1 1-15,-1-1-1 0,-5 1-6 16,0-1-2-16,-2-2 0 0,-2-1 2 0,-1-3-7 0,-1-1-3 15,2-10-3-15,-1-6-3 0,1 5 3 0,-5-5-1 16,8-5-4-16,-2-4-4 0,-3-7-1 0,-2-11 0 16,4-5-6-16,2-6-6 0,5-16-3 0,1-3-6 15,5-7-1-15,4-2 1 0,10-26-2 0,1 7-3 16,2 23 2-16,-1 5 4 0,6 1 1 0,2 5-3 16,3 2 4-16,0 4-11 0,-9 11-17 0,4 4-25 15,-2-1-20-15,2 3-29 0,-2 5-27 0,-6 5-29 16,0 1-28-16,0 5-33 0,-5 1-42 0,-4 1-27 15,7 3-23-15,-6 1-22 0,-6 0-731 0,9 5 358 16,-6-2 236-16</inkml:trace>
  <inkml:trace contextRef="#ctx0" brushRef="#br0" timeOffset="24672.96">26189 16783 41 0,'0'0'168'0,"0"0"-6"15,0 0-13-15,0 0-7 0,0 0 6 16,0 0 10-16,0 0-6 0,0 0 2 0,20-6-1 16,-8 2-6-16,4-4-7 0,1-1-7 0,-2-2-7 15,3 2-5-15,-3-5-3 0,2 2-6 0,-3 1-4 0,0-4-6 16,-1 3-7-16,-6 1-8 0,0 1-5 0,-1-1-3 16,-1 2-7-16,-1-3-6 0,-4 0 0 0,0 3-2 15,-4 0-8-15,-1 1-8 0,1 3-1 0,-3-1-7 16,-2 0-8-16,-1 3 2 0,-2 3-4 0,-2 1 0 15,1 3-9-15,-1-1 0 0,-2 5-4 0,-1 4-3 16,3 1-2-16,-3 4-2 0,5 4-3 0,-2 0-2 16,3 3 4-16,4 2 0 0,3-1-4 15,0 1-1-15,6-1 2 0,4 0-2 0,-1-8-4 0,5 0 4 16,5 3-4-16,6-2 2 0,-1-1 1 0,6-6 1 16,-7-4-3-16,7 1 4 0,2-6 4 0,-2-2 2 15,5-2 1-15,-3-3 0 0,0-6 7 0,3-2 2 16,-3-2 0-16,-2-2 1 0,-1 0 3 0,-2-4-7 15,-2-2 1-15,-4-1-1 0,-1-2-3 0,-2-1 4 16,-4 0-2-16,-2 0-4 0,-3 8-3 0,-1-7-3 16,-7 0 3-16,3 6-3 0,-2 3 1 0,-1 0 10 15,-2-2-9-15,1 9-6 0,-4 1 2 0,3-1 0 16,-3 3-2-16,2 1-2 0,1 5 2 0,-3-3 0 16,3 4-4-16,-1-1-5 0,6 1 2 0,-11 0 0 15,3 4-3-15,5-2 7 0,-2 4-8 0,3-4 3 0,0 3-1 16,2-1-2-16,0-4 6 0,4 8-5 15,1-5 4-15,-2 1 3 0,1 0-2 0,2 1-2 16,-1-2 13-16,5 2-12 0,-1-2 0 0,-1 1 2 16,1 1 9-16,1 0-11 0,-1-2-2 0,-1 2 12 0,-3-1-7 15,4 3-7-15,-4-1 1 0,-1-1 4 0,-3 1 2 16,3 3-7-16,-1 3 1 0,-3-1 3 16,0 1 0-16,0 5-2 0,-3 0 2 0,-1 2 6 15,2-4 8-15,-1 2-11 0,-1 2-3 0,0-2-3 16,2-2 6-16,-2-1 1 0,4-3-2 0,0 2 0 0,4-1 2 15,-3 0-12-15,3-2-21 0,1 2-15 0,0-4-31 16,0-2-32-16,4-2-33 0,0 0-41 16,4-1-13-16,6-4-24 0,1-1-25 0,2-2-630 0,-1-2 292 15,0 0 196-15</inkml:trace>
  <inkml:trace contextRef="#ctx0" brushRef="#br0" timeOffset="25006.91">27098 16719 125 0,'4'-10'195'0,"0"0"-1"0,-3 1 11 0,2 3-3 15,-3-1-11-15,-3-3-10 0,2 4-7 0,1-2-11 16,-4 1-7-16,3 1-7 0,-6 2-1 0,0-3-7 16,-1 5-13-16,1-2-5 0,-5 1-5 0,3 2-14 15,0 2-5-15,-3 3-12 0,1 1-6 0,0 3-2 16,-1-1-11-16,-1 5 8 0,0 0-17 0,2 3-5 16,2 1-8-16,3 1-11 0,2 0 10 0,-1 1-12 15,1 0-1-15,4 0-1 0,3-1-7 0,1-1-2 16,2-4 2-16,3 3-1 0,1-3-2 0,4-2 3 15,-1-5 12-15,7-2 15 0,1-7 1 0,8-3 7 16,-6-5 7-16,4-4-12 0,-4 1 1 0,0-5-2 16,-4-1-2-16,-4-4-8 0,-3 1 0 0,-4-4 2 15,-1 3-5-15,-7 0-5 0,-6 1 0 0,2-2-6 16,-1 7 16-16,-1 1-20 0,-3 2-4 0,-2 2-1 16,-1 5-1-16,-2 5-17 0,-4 1 9 0,-3 5-2 0,1 4-15 15,1 2-26-15,-2 8-29 0,-2 2-37 16,4-1-47-16,6 0-57 0,6 6-59 0,1-3-64 15,3-2-818-15,4 0 381 0,1 1 254 0</inkml:trace>
  <inkml:trace contextRef="#ctx0" brushRef="#br0" timeOffset="26469.94">28118 16433 50 0,'4'-18'211'0,"0"0"-8"15,2-7-6-15,-3-1-8 0,3 1-10 0,-2 7-2 16,-1 1-7-16,-1 2-6 0,-2 1-12 16,1 4 2-16,2 0 0 0,-6 0-4 0,3 3-10 15,0 3-10-15,3 0-14 0,-3 0-13 0,2 1-8 0,-2 3-13 16,0 0-10-16,0 0 1 0,-6 20-11 0,2-5 1 15,-1 4-4-15,-3 8-6 0,5 2-4 16,-4-3-6-16,4 5 3 0,1-1 0 0,0 1-5 0,0 3-12 16,4-2 4-16,0 1-2 0,-2-3 0 0,2 2-4 15,-1-4-2-15,0-1-2 0,0-9 1 0,4-1-2 16,-5-5-4-16,4-2-2 0,-4-2 4 0,1-3 3 16,-1 0-4-16,4 0-1 0,0-1 0 0,1-4 0 15,-5 0 4-15,16-7-2 0,-5 0 3 0,3 1-4 16,0-3-5-16,-1-2-3 0,2 2 2 0,-2-1 1 15,1 1-5-15,-4 2-1 0,-1 2-1 0,-1 1-1 16,-3-1 1-16,0 2-2 0,0-1-1 0,-1 4-1 16,0-3-5-16,2 2 2 0,-6 1 0 0,0 0 0 15,12 4 3-15,-8 0-6 0,-2 1 6 0,2 3-2 16,2-1 9-16,-2 4-8 0,-2-1-2 0,0 3-2 16,-2 2 1-16,-2 2-4 0,-2 0 4 0,-2 1 0 15,0 1 6-15,-3-1-3 0,-1-1-7 0,-3-1 11 16,0-3-3-16,-2-1-3 0,4 0 5 0,-8-3-1 0,-1-4 1 15,4 1-4-15,-1-4 3 0,-2 1 1 0,5-3 1 16,1-1 1-16,0-1-3 0,-1 1-3 16,3-3 7-16,1 1-3 0,3-1-10 0,3 1-3 0,1-1-14 15,-1 0-16-15,2-1-15 0,2 5-12 0,3-7-16 16,2 5-26-16,3-3-22 0,3 2-21 16,3 3-22-16,4-1-10 0,0 1-7 0,1 0-12 15,0 1 2-15,-1 2-1 0,3 0 14 0,-3 2 11 0,-3 2 19 16,0-2 18-16,-1 2 4 0,-2-2 24 0,-1 0 12 15,0 0 14-15,0-1 10 0,-1 2 20 0,-5-5 13 16,1 2 11 0,1-2 25-16,-2 0 10 0,2-1 11 0,-7 0 15 0,11-4 11 0,-3 1 3 0,-1 1 5 15,1-3 14-15,1-2 5 0,0 4 7 0,1-7 7 16,6 0 9-16,-2-1-6 0,0-1-3 0,2 2 3 16,1 0-1-16,0-4 0 0,6-1-3 0,-7 6 1 15,-1-3-1-15,2 0 1 0,-3 4-4 0,0-6 1 16,-6 5-1-16,3-4 0 0,-4 4-3 0,-2 0 11 15,0 0-4-15,-2-1-6 0,2 1-2 0,-9-3-9 16,4 5 2-16,-4 2-9 0,-1-2-2 0,-3 3-12 16,3 2 1-16,-4 0-6 0,-4 4-6 0,2 1-2 15,-7 3-4-15,3 4-6 0,-2 1-3 0,6 1-1 16,-3 2-5-16,3 0 0 0,5 4-1 0,-2-1-2 0,3 7 4 16,4-7-5-16,1-3-5 0,4 3 1 0,2-1-3 15,4-2 1-15,2 2 3 0,4-4-1 16,1-2-2-16,2-2 2 0,5 1 3 0,6-7-4 15,-2-2 1-15,1-4 1 0,-2-3 0 0,6 0 2 0,-1-8 3 16,-5-7 0-16,5 2-3 0,-5-5 2 0,11-8-2 16,-16 7 4-16,8-15 4 0,-6 1-6 0,-8 7 1 15,-3-3-5-15,1-13 1 0,-5-1 1 0,-4 3-2 16,0-1 0-16,-1 1-1 0,-1 0-1 0,-6 10 5 16,3 4-2-16,-1 1 1 0,-3 5 7 0,-1 3 18 15,1 7 9-15,0 4 3 0,-1 3 1 0,-4 2-7 16,4 2-2-16,0 5-1 0,-7 3-9 0,0 4 1 15,-1 6-2-15,-5 9 0 0,4 2-1 0,0 6-7 16,4 1 5-16,-4 13 0 0,6-8 7 0,3 1-15 16,2 13 0-16,2-1-4 0,4-2-2 0,0 1 2 15,3-15 1-15,4 0-14 0,-1 2-27 0,-2-4-44 16,5-1-42-16,-1-6-38 0,-3-1-46 0,-1-3-35 16,-1-9-27-16,-2-3-26 0,-2-1-750 0,-2-2 347 15,0-3 230-15</inkml:trace>
  <inkml:trace contextRef="#ctx0" brushRef="#br0" timeOffset="27037.93">28950 16685 79 0,'-4'-8'138'0,"-2"1"18"16,3 2 22-16,1-2 13 0,-2 4 10 0,1-1-1 16,1 1-9-16,0-1-5 0,2 4 4 0,3-8 0 15,3 1 4-15,3 0 2 0,0 1-8 0,8-2-15 0,3 2-12 16,1-2-16-16,4 0-14 0,2 1-14 16,3 2-11-16,-4-1-10 0,-5 4-7 0,-3-2-10 15,1 1-8-15,-6 0-4 0,-2 2-8 0,-2 0-5 16,1 1 19-16,-5-2 5 0,-1-1 18 0,0 0 4 0,1 0 4 15,-1 0 7-15,-4 3 6 0,4-3 1 16,-3 1-3-16,-1 2-7 0,0 0-11 0,5-2-11 16,-5 2-11-16,0 0-6 0,0 0-10 0,0 0-9 0,1 7-1 15,-2-1-14-15,-2 2 4 0,1 0-5 0,2 2-2 16,-1 2 0-16,-2 3-5 0,3 3-8 0,0-6 2 16,3 3-5-16,-2-3 0 0,-1 2-1 0,0-4-12 15,5 2 9-15,-5-3-2 0,1-3-1 0,2 1 3 16,-2-2-7-16,-1-1-1 0,4 0-8 0,-2 0 11 15,-2-4 0-15,10-3-2 0,-4-1 2 0,4-1-2 16,-1-4 0-16,5-2-5 0,-3-1 0 0,-1-1-2 16,1 0-1-16,-2 0-1 0,-1 2-1 0,-2 1 0 15,2 2 2-15,-3-1-2 0,-1 2 0 0,1 2 1 16,-2 1-1-16,1 0-7 0,-1 0-9 0,-1 2-1 16,-2 2 5-16,7 0-6 0,-7 0-3 0,5 6 2 15,-1-1 2-15,-1-1 2 0,-1 3 4 0,3 3-2 16,-1 1 4-16,1-1 3 0,-2 1-3 0,-1-3 2 15,0 3 10-15,2 0-8 0,-1-2 0 0,1 3 0 0,0-5 3 16,1 0 2-16,0-2-3 0,0-4 6 16,0 2 10-16,3-4-9 0,1-1 0 0,1-4-1 15,2-3 1-15,2-3 0 0,-4-1 3 0,0-1-1 16,3-1 1-16,-5-2 9 0,-2-1-6 0,3 1-3 0,-5 0-1 16,1 0-1-16,0 2-1 0,-5 3 2 15,3 1 5-15,-2 3-3 0,-1 1-2 0,3 1-2 16,-5 0-3-16,2 2-3 0,0 0-19 0,0 4-33 0,2-4-25 15,-2 4-42-15,0 0-19 0,0 0-43 0,0 0-35 16,-4 14-41-16,1-7-38 0,2 0-35 0,0 0-866 16,-3 1 401-16,1 0 268 0</inkml:trace>
  <inkml:trace contextRef="#ctx0" brushRef="#br0" timeOffset="27335.84">29625 16662 23 0,'0'0'209'0,"11"0"1"15,-3 0-8-15,3 0 4 0,0-4-17 0,1 2-7 16,1 2-15-16,1-3-10 0,-4-2-8 0,11 1-1 16,-2-3-3-16,0-1-7 0,-5-1-7 0,4 4-11 15,-2-8-1-15,1 4 7 0,-4-1-9 0,1-1 0 16,-5 1-6-16,-4 0-9 0,2-2-8 0,-5 2-3 16,2 0-4-16,-3 1-5 0,1 2-7 0,-2-1-8 15,-2 3-10-15,-3 1-5 0,0 0-3 0,-2 3-7 16,-1 2-1-16,-1 3-9 0,-1 3-3 0,1 0-7 15,1 3 1-15,1 1-4 0,-4 2-2 0,6 1-5 16,1-1 3-16,0 2-2 0,0-3-2 0,4 4 0 16,2-4-2-16,-1 0-9 0,2-4-12 0,2 3-12 0,0-3-27 15,0 2-32-15,4-2-43 0,-4-2-43 16,1-1-39-16,1 0-52 0,-1 1-35 0,2-3-635 16,-2-1 310-16,1-1 206 0</inkml:trace>
  <inkml:trace contextRef="#ctx0" brushRef="#br0" timeOffset="27969.32">30011 16674 97 0,'3'-4'222'0,"4"2"-1"0,-2-1-2 0,1-1-7 15,4-2-10-15,1 1-13 0,-1-1-7 0,5-1-8 0,-6 1-9 16,9-2-18-16,-4 0-21 0,4-2 5 0,-4 3-17 16,-1-1-9-16,-3 1 1 0,-1 0-1 0,3 0 2 15,-3-1-6-15,-2-1-4 0,2-1-5 16,-1 2-5-16,-3-3 1 0,0 1-9 0,-1 2-7 0,-3-3 7 15,1 1-20-15,-2 0-5 0,-2 5-5 0,0-4-4 16,-1 2 7-16,-1 3-19 0,-1 0-1 0,0 0-5 16,-1 3-9-16,-1 1 2 0,7 0-3 0,-15 9-6 15,5-2 1-15,1 3 5 0,-3 5-4 0,2-1-3 16,1 2 0-16,0-2 4 0,1 3-8 16,0-3-4-16,6-1 1 0,-3 2-1 0,5-4-1 0,-2 2 9 15,4-2-9-15,-2 2-2 0,4-4 4 0,-1 0 1 16,3-1-2-16,0 1-1 0,2-3 2 0,-2-1 2 15,5-1-6-15,0-3 3 0,1-1 4 0,0-3-2 16,1-2 4-16,4 0-8 0,-2-4 6 0,2-3 0 16,-1-3 2-16,2-3-1 0,0-3 6 0,1 4 14 15,-8 3 5-15,1-1 10 0,-3 0 7 0,-1 1 16 16,-2 5 20-16,-1-2 4 0,-1 2-1 0,0 4 7 16,-3-2-3-16,3 2-5 0,-1 1-8 0,-1 1-11 15,0 1-6-15,-2 2-5 0,0 0-18 0,6-3 3 0,-6 3-6 16,0 0-6-16,0 0-2 0,1 8 0 15,-2-1-3-15,1 0 0 0,1 0-8 0,-1 1 0 16,0-2-4-16,-1 4-3 0,2-3-6 0,-1 0-1 16,-1-1-10-16,2 1 1 0,-1-2 4 0,0 0 0 0,0-2 1 15,0-3 3-15,3 5-1 0,-3-5 1 0,0 0-2 16,9-11 2-16,-5 2-7 0,2 1 8 16,1-2 4-16,4-1-11 0,-5 0 4 0,1 0-2 15,0 3 2-15,-2 0 0 0,0 1 1 0,-1 1-4 0,1 1 1 16,-1-1 1-16,0 2-1 0,2 0 0 0,0 1-3 15,-3-2 2-15,1 3-3 0,-4 2-1 16,0 0 1-16,11 2 2 0,-8 4 0 0,0-1-1 16,1 4 5-16,-4 3-3 0,0 5-5 0,-2 0 8 0,-3 7 2 15,0 2-3-15,-4-1-45 0,3 4-25 0,-3-3-20 16,1 1-26-16,1 0-53 0,-1-8-56 0,-3 3-54 16,4-6-72-16,-1 1-989 0,2-5 447 0,-1-4 298 15</inkml:trace>
  <inkml:trace contextRef="#ctx0" brushRef="#br0" timeOffset="28703.99">31669 16237 28 0,'-1'-4'203'0,"-2"1"-18"16,3 3-20-16,-5-5-6 0,0 5-10 0,5 0-13 15,-14 0-15-15,3 2-6 0,2 5-8 0,-3-1-7 16,3 2-3-16,0 1-7 0,-2 4-2 0,-1-2-5 16,6-1-3-16,-2 1 1 0,6 2-1 0,-3 1 4 15,3 2 6-15,4 0-3 0,-1-1-5 0,2 1-3 16,5-1 17-16,3 2 2 0,3 7-5 0,0-10 1 16,7 3 1-16,3 0 3 0,2-1-6 0,0-2-7 15,2-2-3-15,-1 2-5 0,0-2-5 0,-1 0-12 0,-8-4-1 16,0-1-14-16,-5 0-2 0,-2-2-1 0,-2 2-6 15,-2 0 0-15,-6 0-5 0,-1 6-1 0,-8 1-5 16,-7 0-2-16,-7 1 1 0,-6 1-24 16,-6-5-17-16,-15 3-24 0,-2-6-20 0,10-1-31 0,5-7-32 15,-2-5-40-15,2-5-31 0,7-5-30 0,8-4-45 16,6-3-642-16,2-7 304 0,9-5 202 16</inkml:trace>
  <inkml:trace contextRef="#ctx0" brushRef="#br0" timeOffset="28808.19">31547 16375 58 0,'35'-39'48'0,"7"3"35"0,-2 2 35 16,-1 5 25-16,-7 8 19 0,-1 0 14 0,0 5-2 15,2-1-13-15,-10 3-16 0,-1 6-13 0,-3 1-15 16,-1 1-12-16,-1 2-13 0,-5 2-9 0,2 0-14 16,-3 2-31-16,-1 2-34 0,0 0-48 0,-2 2-35 15,-3 0-53-15,-1 1-419 0,-2 2 183 0,-2-2 122 16</inkml:trace>
  <inkml:trace contextRef="#ctx0" brushRef="#br0" timeOffset="29601.05">32367 16455 256 0,'0'0'301'0,"-1"-5"-5"0,1 5-23 0,0 0-24 0,0 0-22 15,-4-2-25-15,4 2-17 0,0 0-15 0,0 0-4 16,0 0-10-16,15 10-5 0,-3-2-12 0,2 3-10 16,2-2-9-16,1 4-10 0,5 1 21 0,-1 2-9 15,2-1-13-15,3 0-15 0,-11-3-8 0,7 5 3 16,-7-5-10-16,-1 3-19 0,-1-3-2 0,-4-3-7 16,1-1-5-16,-5-4-3 0,1 1-1 0,-1-2 1 15,-1 2-4-15,-3-5-12 0,-1 0 4 0,0 0-3 16,0 0-10-16,-10-16-3 0,2 5-6 0,-7-8-9 15,0-6-10-15,-1 1 11 0,-3-5-3 0,1-2 0 16,-8-13-17-16,4 2-4 0,3-1 7 0,-7 2-4 16,3-5 6-16,5 3-5 0,-3-3 6 0,7 12 3 15,0 0 2-15,4 0-6 0,3 2 2 0,0 1 4 16,2 2-2-16,2 3 2 0,6-3-1 0,-1 4 3 16,5 7-1-16,4 0-1 0,1 2 1 0,5-5-3 15,-4 5 8-15,4 5 2 0,0-4-11 0,2 5 7 16,-3 2-3-16,0 1 7 0,-5 3-8 0,3 3 9 15,-4 1-8-15,3 2 3 0,-5 2-4 0,-3 1 11 16,0 4-10-16,-5 2-1 0,-4 7 6 0,-2 6-3 16,-11 0 3-16,-5 6 1 0,-11 8-3 0,-2 1 4 15,-2-3 5-15,-1 0-4 0,1 1-1 0,5-1-2 16,6-7 1-16,1-3 4 0,5 1 0 0,3-2 2 16,1-1-5-16,7-5 0 0,4-5 0 0,1-2 0 15,4 0 9-15,2-2-1 0,6-2 9 0,6-1 2 16,8-3 10-16,10-4-6 0,6-4 2 0,18-1 8 15,10-1 3-15,-4-7-3 0,-2 5-5 0,-2-1-3 16,-5 1 1-16,-2 3-5 0,-15-2-10 0,-5 0-10 16,-3 1-12-16,-8 0-28 0,-3 1-25 0,-17 5-24 15,22-5-25-15,-22 5-25 0,0 0-17 0,0 0-11 0,6-4-14 16,-6 4-16-16,0 0-25 0,-24 9-20 16,7-2-21-16,2 3-574 0,-2-3 280 0,-2 5 184 15</inkml:trace>
  <inkml:trace contextRef="#ctx0" brushRef="#br0" timeOffset="30073.76">31309 17619 295 0,'-1'-3'307'0,"1"3"-10"16,0 0-21-16,0 0-16 0,0 0-21 0,0 0-13 16,0 0-5-16,0 0 6 0,0 0 2 0,27 0 2 15,-10 0-17-15,1-3-16 0,10 1-11 0,1 2-21 16,1-3-14-16,1 1-15 0,1 0-16 0,-3 0-11 15,1 2-12-15,-9 0-8 0,-2-3-7 0,-1 3-17 16,-4-2-11-16,-1 1-15 0,-4 0-20 0,4 0-20 16,-7 1-27-16,-1-2-32 0,2 1-41 0,-1 0-29 15,-2-2-39-15,0-1-38 0,0 3-46 0,1-1-49 16,-5 2-800-16,4-5 367 0,-4 5 244 0</inkml:trace>
  <inkml:trace contextRef="#ctx0" brushRef="#br0" timeOffset="30517.52">31908 17537 156 0,'0'-3'322'0,"0"3"-12"0,-2-7-12 0,2 7-10 16,-3-3-12-16,3 3-11 0,-4-5-20 0,4 5-18 16,0 0-21-16,-4-1-23 0,4 1-17 0,0 0-11 15,0 0-12-15,-2 13-5 0,4-3 1 0,-2-3-10 16,4 3-10-16,3 5-4 0,-2-6-6 0,1 3 1 15,6 2-11-15,-2-3 6 0,4 3 1 0,-1 0-9 16,0 0-3-16,-2-1-14 0,2 0-5 0,1 1 6 16,-3-2-13-16,5 2-1 0,-1-1-1 0,0 1-8 15,-2-5-6-15,-4-1-5 0,0 1 1 0,-3-1-5 16,-3-1-4-16,-2 1-5 0,-1-1 0 0,-1 0-6 16,-4 3-8-16,-8 2-18 0,0-2-16 0,-5-1-17 15,-5 3-33-15,3-5-32 0,0-2-39 0,-9-2-29 16,10-2 7-16,-1-7-38 0,1 0-30 0,3-6-26 15,2-2-22-15,1-11-10 0,8-1 12 0,4-4 11 16,1 3 27-16,5-5 20 0,0 3 18 0,4-2 20 16,1 2 20-16,1 1 37 0,-4-1 39 0,6 6 41 15,-3-1 37-15,-2 6 29 0,5-4 14 0,-2 6 11 16,-2 1-2-16,5 0-6 0,2 6-2 0,1-5-9 16,3 4-1-16,0 3-9 0,4-3 6 0,3 4-6 15,-5 1-3-15,0 2-21 0,-1 0-19 0,9 1-20 16,-11 0-11-16,-6 1-21 0,1 0-29 0,-1 0-36 15,-2 1-22-15,-3-2-399 0,-1 1 185 0,-7 1 124 16</inkml:trace>
  <inkml:trace contextRef="#ctx0" brushRef="#br0" timeOffset="30967.97">32339 17740 186 0,'0'0'346'0,"0"0"-20"15,0 0-23-15,0 0-29 0,0 0-19 0,0 0-31 16,0 0-27-16,0 0-5 0,0 0-11 0,1 1-7 15,-1-1-5-15,0 0 3 0,0 0-15 0,13-6-19 16,-9 1 0-16,1 0 0 0,-1 0-18 0,-2-3-15 16,3 4-9-16,3-5-4 0,-6 4-10 0,0 1-11 15,-1-2-11-15,0 1-16 0,2 0-23 0,-2 3-40 16,-1 2-47-16,0 0-57 0,-5-4-50 0,5 4-64 16,0 0-76-16,-16 12-797 0,9-7 370 0,-1 1 246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05:36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22534 4450 53 0,'0'0'120'0,"0"0"3"0,0 0-11 0,0 0-6 15,0 0-7-15,0 0-5 0,0 0-2 0,0 0-1 16,0 0 2-16,0 0-4 0,0 0-2 0,0 0 2 16,0 0-7-16,0 0 0 0,0 0 0 0,0 0-2 15,0 0-2-15,0 0-3 0,0 0 1 0,0 0-4 16,0 0-5-16,0 0-1 0,0 0-8 0,0 0-4 16,0 0-6-16,0 0-1 0,0 0-7 0,0 0-1 15,-9 9-8-15,9-9-2 0,0 0-2 0,0 0-4 16,0 0 1-16,0 0-3 0,0 0-3 0,0 0 0 15,0 0-4-15,-4 2 1 0,4-2 2 0,0 0-7 16,0 0-2-16,-4 2 0 0,4-2 0 0,0 0 3 16,0 0 1-16,0 0 10 0,4 8 4 0,-2-5 4 15,0 1 2-15,-1 1 5 0,3-1 1 0,-1 1-4 0,-1 3-2 16,6-2-4-16,-6 6 0 0,6-2-2 0,-3 0-2 16,3 5-2-16,2 0 1 0,-1 1-1 0,4 3 2 15,4 3 3-15,-1 2-1 0,1-2 2 0,3 2-2 16,-1-1 8-16,4-1-4 0,0 1-2 0,0-2-2 15,-1 2-2-15,5-5 7 0,-1 5 9 0,-2-4-4 16,0 0 3-16,3-2-2 0,-5-1-1 0,1 0 0 16,-3-6-10-16,-3-1 2 0,-1 4-7 0,1-6 2 15,-1 4-4-15,-5-5-3 0,0 1-3 0,-1-2 3 16,-2-1 0-16,-1 2-6 0,0-2-1 0,-3-1 2 16,1-1 7-16,-2 0-7 0,-1 1-2 0,-2-3 1 15,4 4-1-15,1-3-2 0,-5-1 4 0,0 0-4 16,0 0 1-16,4 2-3 0,-4-2 7 0,0 0-21 0,0 0-17 15,0 0-21-15,0 0-24 0,0 0-27 0,0 0-30 16,-14-9-32-16,10 7-45 0,0-1-37 16,0 1-715-16,-3-1 319 0,3-3 212 0</inkml:trace>
  <inkml:trace contextRef="#ctx0" brushRef="#br0" timeOffset="343.19">23089 4727 273 0,'-5'-6'276'0,"2"2"2"0,-1 0-3 0,0-1-6 0,3 2-13 15,-3 1-17-15,4 2-13 0,-5-5-24 0,2 3-13 16,3 2-23-16,-2-3-17 0,2 3-15 0,-4-4-18 16,4 4-10-16,0 0-11 0,0 0-10 0,0 0-12 15,6 13-11-15,-2-9 3 0,1 4-4 0,2 0-6 16,1 2-6-16,4 3-2 0,0-1 4 0,0 1-14 15,1 1-7-15,1 2 5 0,-3-2-4 0,1 0 4 0,1-1-10 16,-3 1-3-16,-2-2-1 0,1-2-8 0,-4 0 0 16,0 1 0-16,-1-3-9 0,0 2 8 15,-3-1 2-15,-2 3-1 0,0 0-3 0,-2 2 1 0,-6 1 4 16,0-2-9-16,0-4 8 0,-4 4-4 0,3-6 2 16,1 2-2-16,-4-2-4 0,-2 2-9 0,4-3-13 15,-1-1-24-15,2-2-32 0,1 2-44 0,1-1-39 16,1-2-60-16,3 2-54 0,-1 0-63 0,1-3-665 15,-1 5 331-15,2-3 222 0</inkml:trace>
  <inkml:trace contextRef="#ctx0" brushRef="#br0" timeOffset="944.38">23736 4711 117 0,'0'-5'207'16,"0"2"-2"-16,2 0-8 0,-1-2-6 0,-1-1-7 0,1 3-6 15,-1 0-5-15,0-2-4 0,3 1-4 0,-3 4-9 16,1-3-7-16,-1-1-8 0,0 4-6 0,0 0-5 16,0 0-12-16,0-6-7 0,0 6-13 0,0 0-10 15,0 0-13-15,0 0-5 0,0 0-5 0,0 0-7 16,0 0-4-16,1 25-2 0,2-6 8 0,1 7 6 15,1 4 2-15,0 1-6 0,0 5 18 0,0 0-15 16,0-1-3-16,4 11 2 0,-8-13-4 0,3-1-9 16,0 2 1-16,0-3-5 0,-4-2-7 0,1-2-6 15,1 0 4-15,-4-1-6 0,2-9-1 0,0 0-7 0,0-6-22 16,2 2-17-16,-2-3-30 0,0 0-31 16,2-1-31-16,-2-6-31 0,2-1-58 0,-2-2-64 15,7-9-50-15,-1-1-717 0,2-7 343 0,1-7 228 0</inkml:trace>
  <inkml:trace contextRef="#ctx0" brushRef="#br0" timeOffset="1193.83">24039 4780 230 0,'4'-9'253'0,"-3"1"-7"0,-1 1-1 16,3-3 2-16,-3 4-6 0,0 1-6 0,1 1-9 16,-1 0-18-16,0 4-10 0,0-5-21 0,0 5-21 15,0 0-11-15,0 0-15 0,0 0-17 0,0 0 5 16,0 13 7-16,0 4 17 0,3 9-1 0,-3 3-8 15,1 2-1-15,-1 1 0 0,0 1-5 0,-1 0-9 16,2 2-9-16,-1-1-13 0,0 0-9 0,0 1-5 16,1-2-7-16,-1-2-10 0,0-2-5 0,3 2-5 0,-3-4-4 15,5 0-26-15,-4-8-38 0,-1-2-26 0,3-7-50 16,-2 1-39-16,0-2-32 0,-1-2-32 0,3-5-54 16,-3-2-63-16,0 0-60 0,1-17-757 0,-1 2 374 15,-5-4 252-15</inkml:trace>
  <inkml:trace contextRef="#ctx0" brushRef="#br0" timeOffset="1351.2">23877 4937 42 0,'-13'-5'245'0,"4"1"2"15,4 1-17-15,-1 2-15 0,0 0-20 0,3-2-16 16,-4-1-12-16,7 4-21 0,-2-3-11 0,2 3-8 16,0 0 8-16,0 0 8 0,14 6-9 0,0-4-12 15,4 1-11-15,4 1-12 0,6-2-7 0,1 4-10 16,2-2-14-16,-2-2-36 0,-1 2-44 0,-6-1-50 15,-3-1-70-15,2-2-73 0,-8 3-640 0,-2-4 281 16,-1-1 188-16</inkml:trace>
  <inkml:trace contextRef="#ctx0" brushRef="#br0" timeOffset="2057.94">24273 5078 71 0,'1'1'248'0,"6"0"-8"16,-2 2-14-16,0-1-10 0,0-1-7 0,5 0-6 16,1-2-16-16,0 1-15 0,1-3-13 0,-1-1-12 15,2 0-12-15,-3-1-11 0,0 1-14 0,0-4-1 16,-2 0-8-16,0-2-11 0,-2-1-8 0,-2-1-8 16,1 0-7-16,-2-1-8 0,-3-3 2 0,-3 4-6 0,1 2-2 15,-3 1 4-15,0 1-15 0,-1 3-2 16,-3-2-2-16,1 6-7 0,-1 1-8 0,-2 1-6 15,-1 4 7-15,0 1-6 0,2 3-1 0,-3 3 1 16,3 2-5-16,2 3-3 0,-1 1 0 0,7 3-5 16,-1-3 13-16,3 1-14 0,4-1 1 0,2-3 0 15,3 2 8-15,0-2-5 0,5-2-7 0,3 2-6 0,1-4 7 16,6 3 2-16,-3-9 1 0,-1 2-1 0,4-5 0 16,4-4-2-16,-2 2 5 0,-4-3 12 0,6-4-3 15,-3-1 5-15,-1-1 10 0,-7-4-12 0,2 0 8 16,-6-2 7-16,1-2 1 0,0-4 3 0,-1 4 0 15,-7 0 2-15,3-1-5 0,-5 2 8 0,0 1 5 16,-3 1 5-16,-1 1 1 0,4 4 6 0,-3 1 14 0,-1 1-4 16,0 4 1-16,0-3-8 0,0 2-7 15,0 4-7-15,-1-5-7 0,-3 2-8 0,4 3-1 16,0 0-1-16,0 0-10 0,0 0-5 0,0 14 1 16,0-4 3-16,0 0-2 0,0 1-5 0,4 2-1 15,-8 3 0-15,8 0 1 0,-4 1 3 0,0 0-3 16,1-1-5-16,-1-1-3 0,0-1 5 0,0-4 10 0,0-1-14 15,3-1-3-15,-2-1 3 0,-1-2-4 0,0 0 0 16,3-1 5-16,-3 0-2 0,0-4 3 0,0 0 1 16,0 0-4-16,0 0-2 0,9-16-1 0,-4-1 4 15,2-1-4-15,1-7 3 0,5 0-8 0,0 1 3 16,-3 0-1-16,0 0-4 0,4 2 0 0,-6 5-4 16,0 5 7-16,0 2-1 0,-2 1 1 0,1 1-1 15,-3 1 4-15,1 2-4 0,0 3-6 0,2-1 3 16,-4 3 1-16,-3 0 7 0,12 4-5 0,-7 4 5 15,1 0 2-15,-2 2-10 0,4 4 10 0,-3 3 3 0,0 3 9 16,-5-2 0-16,4 2 0 0,0-1 2 0,-4 1-2 16,1 5 3-16,-1-6-4 0,0 2-3 15,-1-5-8-15,-3 2 8 0,4-3-18 0,-1-1-22 0,1-2-37 16,-3-6-47-16,3 0-35 0,3 1-40 0,-3-2-43 16,0 0-55-16,0-5-43 0,6 0-953 0,-6 0 426 15,12-9 284-15</inkml:trace>
  <inkml:trace contextRef="#ctx0" brushRef="#br0" timeOffset="2408.16">25093 5118 33 0,'0'0'209'0,"0"0"-13"0,-1 3-16 15,1-3-5-15,0 0-8 0,0 0 3 0,0 0 3 16,0 0-1-16,0 0 4 0,23-3-6 0,-10 1-8 15,-3-1-2-15,4-1-7 0,-1 2-5 0,1-5-8 0,3 2-4 16,-3-4-3-16,1-2-2 0,-2 2-2 0,-3 2-11 16,-1-2-9-16,1-5-7 0,-1 0-11 15,-4-3-2-15,2 3-12 0,-3-3-6 0,-4 2-8 0,2 1-8 16,-4-1-7-16,2 4-3 0,-4 1-8 0,0 1 0 16,-1 1 0-16,-4 2-13 0,1 4 1 0,2 0-5 15,-3 4-3-15,-4 0 3 0,3 4-7 0,-4 3 2 16,1 6 6-16,0-1-13 0,3 1-4 0,0 8-1 15,-2 0 2-15,3-7-2 0,7 6-4 0,-1 1 6 16,3-2 5-16,4-2-20 0,1 5-6 0,5-6-16 16,1-2-18-16,0-2-13 0,3-1-18 0,2-1-36 15,0-3-38-15,2-4-35 0,0-2-49 0,2-5-38 16,3 0-741-16,-5-2 338 0,7-7 228 0</inkml:trace>
  <inkml:trace contextRef="#ctx0" brushRef="#br0" timeOffset="3474.01">25230 5020 79 0,'-1'-3'247'0,"1"3"-13"15,1-8-15-15,1 4-11 0,0-1-13 0,2-3-8 16,1 4-14-16,3-6-10 0,-1 3-13 0,2-5-12 0,5 4-14 16,-1-2-14-16,-1 2-9 0,-1 0-11 15,-2 3-5-15,1-2-9 0,-1 2-6 0,0 0-2 16,-4 2-8-16,4 1-7 0,-4 0-7 0,2 1-5 0,-7 1-10 15,6-1 3-15,-6 1-1 0,0 0-3 0,10 4-5 16,-6-2-2-16,0 1-1 0,-1 2-1 0,-1 0-2 16,1 1-1-16,-2 0-3 0,2-1 2 0,-2 2-4 15,-1-2-2-15,1 2-2 0,0-2 1 0,1 0-1 16,-2-3 2-16,0-2 2 0,1 7-1 0,1-4 6 16,-2-3 12-16,2 3 16 0,-2-3 9 0,0 0 8 15,0 0-12-15,0 0-3 0,0 0 1 0,-4-15-12 16,1 9-2-16,0-2 11 0,-1-1-17 0,-4-2 11 15,0 4-17-15,-2-2-4 0,1 3-1 0,3-1-2 16,-6 1-3-16,3 1 11 0,0 2-16 0,-1-1 1 16,1 3-4-16,2 1 0 0,-2 1 0 0,0 2-5 15,0 2 5-15,0 1-4 0,0 3 0 0,1 1 2 0,-1 4 1 16,1 2 0-16,5 0-1 0,-1 1-2 0,1 0-2 16,2-1 5-16,1 4-1 0,1-2 5 15,2 0 5-15,3-1-14 0,-1 0 1 0,4 0 14 0,2-2-10 16,1-3-5-16,1 1 5 0,2-3 4 0,2-2-5 15,2-3 0-15,0 0 14 0,3-5-2 0,6-1 3 16,-1-4 0-16,1-4-2 0,2-1-2 0,-4-4 12 16,2 1-16-16,-1 1 2 0,-1-3-1 0,-3-1-4 15,-1 0 0-15,-8 4-5 0,2-1 1 0,0 1 4 16,-5 0 4-16,-2 3-1 0,0-1-3 0,-1-1 5 16,-3 4 11-16,1-2 13 0,-4 4 3 0,1-3-11 15,1-1 5-15,-4 4-2 0,5-2 11 0,-5 2 2 16,0-2-8-16,0 2 1 0,0-2 6 0,0 0-15 0,0 0-9 15,-3 2 3-15,3-2-10 0,-2 0 7 0,2 2-4 16,-2-1-4-16,2 3-2 0,-2-1 4 16,2 4-4-16,-3-10 0 0,1 9-13 0,-2 0 22 0,1-2-19 15,3 3 2-15,-8-2-2 0,8 2 4 0,-10 0 0 16,3 3-11-16,2-1 5 0,-1 0 2 0,-2 6-3 16,2-1-1-16,-2 1 4 0,2 2 3 0,0 0-3 15,-1 1-3-15,1 1 4 0,-1 2 2 0,3-2 1 16,0 0-8-16,3 1 5 0,0-1-3 0,2 5 2 15,0-3 5-15,1-2-3 0,2-1-1 0,1 1 2 16,1-1 0-16,4 1-8 0,0 1 9 0,7-2 2 16,0-3-7-16,4-2 10 0,6 2-6 0,-7-5 2 0,10-2 3 15,-3-1-3-15,-4-1 2 0,4-2-4 0,1-2 4 16,-9 0 4-16,3-2-5 0,-2-1 2 16,-2 2 2-16,-3-5-11 0,1 2-15 0,-5 2-20 0,-2-3-7 15,-1 2-25-15,0 0-30 0,-3 0-34 0,-4 2-34 16,0 1-38-16,-3 1-56 0,-1-3-62 0,-3 5-864 15,-2-1 395-15,-1 1 264 0</inkml:trace>
  <inkml:trace contextRef="#ctx0" brushRef="#br0" timeOffset="4534.63">19178 4325 8 0,'-3'0'99'16,"-1"5"-18"-16,4-5-3 0,-7 2-4 0,7-2-14 16,-5 2 3-16,5-2-17 0,-4 1 2 0,4-1-6 15,0 0-2-15,-3 3-8 0,3-3 2 0,0 0-2 16,0 0 2-16,-4 3-3 0,4-3 6 0,0 0-1 15,0 0-8-15,0 0-7 0,0 0 8 0,0 0-5 0,0 0 14 16,5 8 14-16,0-6-4 0,0-2 2 16,0 3 7-16,5 0 1 0,1 2 2 0,-1-1 5 15,0-2-8-15,4 1 1 0,-2 2 14 0,4-1 1 0,2 0 2 16,0-2-3-16,4 0-1 0,-2-1 3 0,4-1 5 16,6 2 3-16,2-1 1 0,4 0-3 0,-2-2-8 15,3-2 10-15,17 2-6 0,-2-2 0 0,3-1 0 16,4 1 1-16,1 0 1 0,4-1-1 0,-3 4-2 15,3-3 1-15,3-1-10 0,23 4 2 0,-25 4-3 16,1-4-2-16,27 3-1 0,-28-3-3 0,27 0 1 16,-1 5 1-16,-26-2 1 0,25-6-3 0,-24 5-4 15,22-2 2-15,-23-2-7 0,-1 2-2 0,1-2 0 16,27-4 2-16,-33 4-1 0,0-1 0 0,-4 1-10 16,-3-2-2-16,-12 2-6 0,-6 1-6 0,-2-1 4 15,-4 1-7-15,-6 1-3 0,-3-1 0 0,-6 1-4 16,1-1 2-16,-5 1-5 0,-4 0 7 0,4 0-2 15,-4 1-1-15,-5-1-4 0,8-1-4 0,-8 1 1 0,0 0-5 16,9 0 3-16,-9 0-30 0,5-2-13 16,-5 2-17-16,0 0-24 0,5-1-27 0,-5 1-24 15,0 0-25-15,8 0-29 0,-8 0-41 0,6-1-25 0,1-3-41 16,-1 0-685-16,-1 0 326 0,0 1 216 0</inkml:trace>
  <inkml:trace contextRef="#ctx0" brushRef="#br0" timeOffset="6171.18">27060 4714 140 0,'0'-6'227'16,"3"3"-9"-16,-1-2-15 0,1-7-14 0,1 4-10 0,2-4-2 15,-1 3-13-15,0-3-5 0,-1 2-3 0,2-2-4 16,1 0 2-16,-2 2-1 0,-1 2 4 0,0-2-3 16,-3 0 0-16,0 2-2 0,3 1 6 0,-3 2-7 15,-1 0 6-15,3 0 6 0,-3 1 0 0,0 1-4 16,0 3-9-16,0-7-1 0,0 7-11 0,0-3-11 15,0 3-14-15,0 0-11 0,0 0-18 0,0 0-11 16,0 0-6-16,0 0-12 0,0 0-9 0,-8 10 0 16,7 5-6-16,-3 3 4 0,0 7-9 0,3 4-3 15,-3 1 1-15,4 3-3 0,1-1-7 0,-1 0-1 16,4 2 0-16,-1-2-2 0,3-2-1 0,7-1 1 16,-3-3-4-16,4-1 1 0,3-4-2 0,-2-6 0 15,7 0 1-15,-2-3-1 0,-2-5 2 0,3-2 3 16,8-6-7-16,-1-3 5 0,2-6-1 0,-2-4-1 15,-1-3 0-15,-2-4 0 0,-3-2-1 0,-2-3-3 0,-4-4 3 16,-5 1-7-16,-1 1-8 0,-1-2-11 0,-8-1-18 16,3 2-24-16,-5 2-24 0,2-2-22 0,-5 12-16 15,3-1-36-15,-8 2-31 0,4 8-26 0,-2 3-42 16,-2 0-34-16,-3 4-36 0,2 2-40 0,-2 4-797 16,-6 4 387-16,3 1 256 0</inkml:trace>
  <inkml:trace contextRef="#ctx0" brushRef="#br0" timeOffset="6419.88">27300 4751 39 0,'0'0'300'0,"0"0"6"0,0 0 0 15,0 0-2-15,-5 1-8 0,5-1-21 0,0 0-17 16,0 0-17-16,0 0-21 0,0 0-20 0,0 0-26 16,0 5-16-16,0-5-11 0,-1 6-12 0,1 2 10 0,1 1-6 15,3 8 2-15,0 4 8 0,1 6 10 16,-3 0 12-16,2 0-11 0,-1 2-10 0,1 0-7 0,-4 0-5 15,2 0-9-15,2 2-5 0,0-3-16 0,1 1-7 16,-1-1-11-16,-3 0-8 0,4-2-7 0,-1-2-8 16,-4-8-5-16,4 1-16 0,-1 3-32 0,-1-4-42 15,2-3-60-15,1-4-59 0,-2 0-52 0,-1-1-40 16,-2-1-38-16,5-4-40 16,-1-3-54-16,-4 0-991 0,10-3 454 0,-2-4 302 0</inkml:trace>
  <inkml:trace contextRef="#ctx0" brushRef="#br0" timeOffset="6635.33">27605 5184 84 0,'1'-2'293'0,"1"-3"1"15,2 4 2-15,-1-3 1 0,-3 4-8 0,2-5-9 0,1 3-7 16,-3 2-14-16,0 0-17 0,0 0-11 0,0 0-15 16,0 0-28-16,0 0-15 0,0 0-17 0,0 0-13 15,2 8 4-15,-2 0-5 0,2 2-6 0,-2 2-7 16,-2 4-13-16,2 0-12 0,-1 1-9 0,1 2-10 15,3-2-3-15,-3 2-20 0,0-1-33 0,0-2-43 16,1-4-50-16,2-1-65 0,-2-1-59 0,1-1-56 16,1-2-69-16,1-5-60 0,1-2-799 0,-5 0 390 15,11-2 260-15</inkml:trace>
  <inkml:trace contextRef="#ctx0" brushRef="#br0" timeOffset="7439.73">28274 4896 83 0,'-5'-5'184'0,"5"5"3"16,-5-4-5-16,5 4-5 0,-3-3-3 0,3 3-10 0,0 0-9 15,0 0-16-15,-1-4-15 0,1 4-13 0,0 0-9 16,0 0-12-16,0 0-7 0,0 0-6 0,15 4-6 16,-8-2-3-16,2 2-6 0,-2 1-6 0,5 1-6 15,-3 1-4-15,0-2-2 0,3 3-4 0,-3-1 2 16,2-2-9-16,0 2-2 0,-4-1-5 0,0-1 0 15,1 1-5-15,-2-4 0 0,-1 1-1 0,-1-1-1 16,-1 2 4-16,-3-4-1 0,0 0-1 0,0 0-5 16,0 0-1-16,-14-9-5 0,4 4-4 0,-6-4-4 15,-4 0-4-15,-8-6-1 0,0 1-3 0,-1-3-2 16,4-2 5-16,-6-2-3 0,3-1 1 0,0 1 1 16,2-3-2-16,-1-3 0 0,6 0 0 0,-1 1 1 15,4 1 12-15,3-3-5 0,2-1 2 0,2 3 4 0,2 3 4 16,5 6 2-16,1 0 0 0,3 0 2 0,-1 1-6 15,2 6 4-15,-1-2 1 0,4 2-5 0,1-2 1 16,2 4 2-16,3 0-2 0,0 0-5 0,-1 1 1 16,5 2-2-16,-4 2-1 0,4-1 3 0,-2 4-2 15,-1 3-2-15,1 0 0 0,-1 2 1 0,-3 2 0 16,2 2-2-16,-1 4 3 0,-4 4-1 0,-3 9 3 16,-2 2 0-16,-3 3-1 0,-10 2 3 0,-1-1 0 15,-4 0-3-15,-6 11 1 0,9-15-2 0,2 0 1 16,-2-4-2-16,4-2 0 0,4-3-1 0,-1-2-2 15,3-5 0-15,4 0-1 0,-2-3 2 0,3-2-2 16,8 1-1-16,-1-2 5 0,5-3-1 0,7-3 4 16,10-4-3-16,3-1 4 0,4-3-1 0,1-3 0 0,-1 0-1 15,2 0-3-15,-2-1 4 0,0 0 0 16,-3 0-1-16,-3 3-12 0,-4 0-18 0,-8 2-29 16,-4 3-30-16,-3-1-36 0,-1 0-32 0,-4 1-32 0,-1 1-37 15,-2 3-543-15,-3 0 253 0,0 0 170 0</inkml:trace>
  <inkml:trace contextRef="#ctx0" brushRef="#br0" timeOffset="7986.62">29091 4489 89 0,'1'-9'319'0,"0"-1"3"0,-1 3 2 0,0 0 2 16,4 0-6-16,-3 3-10 0,-2-1-9 0,2 2-10 16,-1-2-15-16,0 5-15 0,-1-4-22 0,1 4-22 15,0 0-24-15,0-5-16 0,0 5-22 0,0 0-16 16,0 0-18-16,0 0-11 0,0 0-11 0,-5 19-9 16,1-2-9-16,-1 2-6 0,1 9-9 0,3 4-1 15,1-3-11-15,0 5 2 0,2-2-9 0,5 3-1 0,-2-3-6 16,5 2-3-16,-1-5-2 0,4 3-3 15,0-6-5-15,2-1-1 0,3-4 0 0,1-2 0 16,-2-5 0-16,0-6-14 0,4 0 2 0,-1-5 1 0,3-3 1 16,8-6 5-16,-4-1-4 0,-4-8 2 15,1-2 6-15,-3-4-8 0,-5-6 0 0,2-2-2 0,-4 0-5 16,-4-4 3-16,-1 0-6 0,-1-1-1 0,-2-4-2 16,-6 7-11-16,3 0-17 0,-6 4-11 0,-2 3-12 15,4 7-8-15,-3 0-12 0,0 7-24 0,-1 0-38 16,-3 3-21-16,3 0-27 0,-5 4-40 0,5 3-36 15,-6 3-31-15,2-2-26 0,0 6-35 0,-2-3-816 16,1 3 387-16,0 3 258 0</inkml:trace>
  <inkml:trace contextRef="#ctx0" brushRef="#br0" timeOffset="8235.96">29314 4596 224 0,'0'0'252'15,"-4"3"2"-15,4-3-5 0,0 0-5 0,0 0-8 16,0 0-17-16,0 0-5 0,-3 2-7 0,3-2-12 15,0 0-9-15,0 0-17 0,0 3-16 0,0-3 0 16,1 12 22-16,1-3 2 0,-2 3-3 0,4 6 0 0,-1 0-5 16,1 7-9-16,-2 0-1 0,-2 1-20 0,0 0-11 15,3 3-5-15,-1 2-5 0,-2-1-13 16,2 1-8-16,-4 1-7 0,4 1-6 0,-2-1-12 0,0-2-5 16,2 0-2-16,-3-3-13 0,1 0-6 0,0-3-19 15,0-3-46-15,0-3-47 0,1-3-30 0,2 1-72 16,-2-4-52-16,3-2-59 0,1-2-42 0,1-2-54 15,-1-2-897-15,6-5 424 0,0-2 284 0</inkml:trace>
  <inkml:trace contextRef="#ctx0" brushRef="#br0" timeOffset="8485.95">29620 5017 40 0,'1'-7'311'0,"0"1"-4"0,0 0-2 0,1 0-7 0,2 5-15 16,-3-4-6-16,1 2-39 0,2-2-20 15,-1 2-16-15,4-1-23 0,0 4-14 0,3 0-18 16,-1 0-14-16,2 3-9 0,2 1-15 0,0 3-10 0,1 3-13 16,-5 2-5-16,1 4-5 0,-5 2-9 0,-3 7-6 15,-5 1-7-15,-2 2-6 0,-5-5-4 16,2 4-2-16,3-1-7 0,-3-9-5 0,4-2 4 0,0-2-5 16,2-2-6-16,2-4-8 0,-1 0-11 0,-2-2 5 15,3-1-3-15,4-3-1 0,5 1-3 0,4-4-1 16,7-3-11-16,13 0-18 0,1-2-35 0,4 1-40 15,-1-1-57-15,4-1-67 0,9-5-79 0,-16 4-792 16,-2 1 366-16,-2-1 244 0</inkml:trace>
  <inkml:trace contextRef="#ctx0" brushRef="#br0" timeOffset="9886.01">24098 5888 207 0,'0'0'222'0,"0"0"-1"0,0 0-1 0,0 0-3 15,0 0-9-15,0 0-11 0,0 0-9 0,13-9-3 16,-12 5-6-16,3 0-7 0,0-1-5 0,-3 0-2 16,0-2-17-16,1 1-4 0,-1 0 0 0,-1-1-6 15,-1-3-14-15,-2-1-6 0,-2 5-12 0,1-6-13 16,-1 4-9-16,-3-1-6 0,1 1-8 0,-5 1-12 15,6 1-3-15,-6 1-5 0,2 2-8 0,1-1-6 16,0 4-4-16,0-1-8 0,2 2 0 0,-2 1-4 0,0 3-6 16,-3 2-1-16,3 3-2 0,0 2-1 0,-2 2-2 15,3 3-2-15,3-2-1 0,0 2-2 16,1 0-5-16,4 2 1 0,0-1 1 0,3-2-6 0,2 1-5 16,0-6 2-16,1-1-3 0,2-2 1 0,2 0 6 15,0-2-7-15,4-3 6 0,-5 0 5 0,2-2-1 16,1-2 1-16,1-3 1 0,2-5 4 0,-2 0-2 15,0-4-4-15,2-4 3 0,-4 3 3 0,-1-1 4 16,-1-1-4-16,-2 2-2 0,-1-2 4 0,-1 5-1 16,-2 0 3-16,0 3 1 0,-2 2 2 0,1 1-3 15,-1 0 1-15,0-1-5 0,0 3 1 0,-1 3-3 16,0-3 1-16,0 3-8 0,0 0-1 0,0 0 2 16,0 0 0-16,-1 15 3 0,0-6-1 0,0 3 1 0,2 5-1 15,-1 1 3-15,2 1-2 0,1-1 0 16,1 2 1-16,2-3-1 0,7-2 2 0,-3 0-2 0,2 1-3 15,4-3 0-15,-3-3 5 0,6-1-2 0,0-4 9 16,1-3-6-16,0-2 4 0,2-1 3 0,4-3-1 16,-5-1 8-16,-1-4 1 0,0 0 3 0,-4 1 7 15,2-5 16-15,-5-1 0 0,-3-3-5 0,3 0-5 16,-4-2 0-16,-3-3-1 0,-1 3-7 0,-1 0 3 16,-4 0 0-16,0 1-4 0,-1 1-2 0,-4-2-11 15,1 7 7-15,3 1-1 0,-2 2-5 0,-1 0-4 16,2 3-1-16,-2 1-2 0,0 1-5 0,0 3-2 0,-1-2-11 15,5 3-10-15,0 0 1 0,-10 4-9 16,6 0 0-16,0 1 0 0,-1 1 0 0,1 1 3 0,-1 0-3 16,5 1-5-16,-2-2 11 0,0 2-2 0,4 1-3 15,0-2 6-15,0-1-4 0,1-1 4 0,1 2 7 16,1-2 0-16,0-2 0 0,3 1 4 0,-3-1 6 16,5 0-5-16,-2-3 5 0,0 0 1 0,-1 0-2 15,2-3 3-15,4 2 0 0,-3-1-6 0,-3-2-4 16,-1 4-8-16,-6 0-2 0,9-1-2 0,-4 1-2 15,-5 0 0-15,6 0-3 0,-6 0-4 0,4 1 5 16,-2 5 0-16,-1 2 10 0,0 0 0 0,-1 4-1 16,-1 2 7-16,0 5 0 0,-1-3 2 0,1 2-3 15,0 1 8-15,-1 2-4 0,2-1 5 0,0-2 0 0,3 0-3 16,0 0 3-16,2-2 5 0,1-1 0 16,3 1 0-16,3-6 16 0,2 0 0 0,-2-7 13 0,6 1 11 15,11-4 15-15,0-2 6 0,0-3 8 16,1-7 8-16,2 0 3 0,1-2-10 0,-2-3-1 0,-1 0-10 15,-2 0-1-15,-1-4-8 0,-4-1-3 0,-4 0 0 16,-3-3-6-16,-1 0-1 0,-6 0-4 0,-4 0-6 16,-2 4 8-16,-3 2-14 0,-4 1 0 0,-1 4 1 15,-2 2-5-15,-4 4-4 0,0 1-5 0,-2 5-3 16,-7 2 1-16,1 1-2 0,1 7-4 0,-9 7 1 16,6 1-8-16,0 2 16 0,3 2-10 0,3 2-1 0,2-1 2 15,7-4 1-15,1 3-11 0,4-2 4 16,2-1 2-16,5 0 2 0,3 1-1 0,9 4 2 15,-3-9-3-15,12 3-2 0,-1-8-16 0,7 0-19 0,-4-6-33 16,6-2-17-16,-1-2-31 0,0-2-27 0,-3-4-55 16,5-4-70-16,0-2-70 0,-10-2-819 15,2 0 386-15,-1-1 260 0</inkml:trace>
  <inkml:trace contextRef="#ctx0" brushRef="#br0" timeOffset="11034.42">26025 5867 261 0,'0'0'263'0,"-1"-8"-2"0,1 3-11 0,1 1-12 15,2-1-5-15,0 1-8 0,-3 0-5 0,3 0 8 0,-3 4-25 16,1-5-6-16,-1 5-9 0,3-3-16 0,-3 3-14 16,0-4-23-16,0 4-11 0,0 0-12 0,0 0-8 15,0 0-17-15,0 0 7 0,6 15 2 0,-3-4 3 16,1 4 1-16,-2 1-1 0,2 3-3 0,4 8-1 16,-6-2 1-16,2 7 4 0,0-1-3 0,0 5 2 15,-2-3-9-15,0 2-6 0,-2 1-8 0,-2 0-7 16,2-4-3-16,-2 6-6 0,-2-5-2 0,1 0-10 15,1-2-4-15,-3-2-5 0,3-2-3 0,1-7-5 0,-1-3-4 16,-1 0 0-16,3-5-7 0,0-1-6 16,0-3-5-16,3-1-7 0,-3-2-7 0,-3 0-2 15,6-3 2-15,-3-2 3 0,0 0 5 0,0 0-9 0,2-15 2 16,-2-3 1-16,1-10-3 0,-2-4-2 0,2-2 2 16,1-16 3-16,-2-1-7 0,1-2 4 0,0 3 2 15,-1-1 0-15,0 0 4 0,0 17-5 0,3-2-2 16,-2 4 0-16,2-2 6 0,0 1 1 0,-1 3 5 15,3 4 1-15,-1 6 7 0,-2 2-6 0,2 1-2 16,-1 6 0-16,0-3 0 0,0 4 2 0,1 2 0 16,-2 2-11-16,1 0 2 0,0 2 1 0,2-1 2 0,1 3-2 15,0-1-3-15,5 2-2 0,-4 1 2 0,7 0 1 16,-1 4 1-16,1 1-4 0,-1-1 0 16,2 4 7-16,-2-3-4 0,0 4 1 0,-4-1 0 0,-3-1-1 15,2 5 1-15,-2 0 6 0,-1-2-2 0,-1 2 2 16,-4 1 0-16,-2 3 0 0,-2-2 0 0,-6 3-1 15,-1-2 1-15,1-3 1 0,-4 2-2 0,1-2 1 16,3-4-2-16,-3 3-9 0,0-5-9 0,1 3-15 16,1-6-34-16,0 4-44 0,2-4-28 0,1 0-25 15,2-1-47-15,0 0-54 0,1 0-63 0,5-2-54 16,-4 2-881-16,4-2 419 0,0 0 282 0</inkml:trace>
  <inkml:trace contextRef="#ctx0" brushRef="#br0" timeOffset="12114.53">26522 5879 320 0,'4'-4'331'0,"-1"0"4"15,0 2-5-15,0-3 3 0,-2 0-21 16,1 3-12-16,-2-3-13 0,0 1-19 0,0 4-22 0,-2-7-25 16,1 3-17-16,-3 0-21 0,0 2-18 0,-1 1-18 15,5 1-14-15,-15 0-14 0,6 1-14 0,-5 1-13 16,2 3-7-16,-1 0-10 0,2 1-11 0,2 2-6 15,-4 2-4-15,-5 1-8 0,6 2-3 0,0 1-3 16,2 6-6-16,1-3-4 0,0-1-4 0,4 1-1 16,1-2-5-16,4 2 0 0,0 1-7 0,7 0-3 15,-2-2 4-15,3 1-7 0,3-5-1 0,2-1-1 16,3 0 2-16,3-7-2 0,-5 2-2 0,8-3 11 0,-4-1-5 16,1-5-6-16,1-3-1 0,-1 0 2 0,-4-5 6 15,0 3-5-15,-2-6 1 0,-2-3 0 16,-2 2 0-16,-2-2-3 0,-4-1 5 0,1 0-5 0,-4-1-3 15,-4-3 0-15,1 3-3 0,-5-5-3 0,2 7-6 16,-1 1 2-16,-4 3-3 0,2 4-1 0,0 1-7 16,-1 0-4-16,-2 3 3 0,2 1-1 0,-1 1-11 15,2 3 2-15,1-1-3 0,0 1-5 0,8 0-5 16,-10 4 2-16,6 3 3 16,3-1-1-16,1 3 11 0,1 0 0 0,3 3 0 0,2-2 8 0,3 0 2 15,3 2 3-15,2-2 0 0,1 3 3 0,4-5 3 16,-1 2 6-16,0-5 4 0,1 2 4 0,-1-2 7 15,1-5 13-15,-6 0 2 0,5-1 7 0,-5-1 4 16,1-5 4-16,1 2-1 0,0-9-1 0,0 3 2 16,-1-1 1-16,-4-2 1 0,0 1 7 0,-1-2 3 0,-1 0-5 15,-2 0 1-15,-3 3 4 0,2 1-6 0,-3 0 9 16,3 4 2-16,-3-1 2 0,0 1-1 16,-2 2-4-16,3 0-3 0,-1-1-6 0,-2 3-1 0,0 3-7 15,2-4-4-15,-2 4-1 0,0-5-12 0,0 5 0 16,2-3-6-16,-2 3-1 0,0 0-3 0,0 0 1 15,0 0-3-15,9 7 0 0,-5-5-2 0,2 4 0 16,-1 1 0-16,3 0 7 0,-3 3-8 0,5-2-1 16,-3 5 0-16,-1 0 3 0,3 2-4 0,-1 1-2 15,-3 1 6-15,0-2 2 0,-1 2-6 0,-1-6 0 16,-2 1-1-16,-1 0 1 0,0-3-1 0,-4 4 3 16,-1-3-1-16,0 0-1 0,-3-2 2 0,2-1-1 15,-2 0-2-15,-1-2-13 0,-1-1-12 0,-2 1-10 0,2-1 1 16,-1-3-2-16,4 2-9 0,-2-2 1 0,3 2 3 15,-2-2 0-15,3-1-8 0,5 0-3 0,-9 0-3 16,9 0-4-16,0 0-5 0,-4 3 8 0,4-3 2 16,0 0 8-16,0 0 5 0,0 0-1 0,28 0 9 15,-15 1 1-15,6-3 5 0,2 2 10 0,-1-2-1 16,3 1 13-16,-1-3 12 0,0 1 7 0,-2 1 6 16,-2 0 12-16,0-3 12 0,-6 2 9 0,1-2 15 15,0 3 6-15,-1-5 3 0,-2 3 5 0,-1-4 14 16,-4 0-2-16,5-4-7 0,-6-5-6 0,1 0-6 15,2 1-4-15,-5 0-11 0,3 0-3 0,-5 0-3 16,0 3-12-16,0 2 3 0,3-2-7 0,-3 4-1 0,-3 0-5 16,3 1-3-16,0 2-3 0,-1-1-3 0,-3 0 2 15,4 2-8-15,-1 0-3 0,0 0-2 0,1 1 0 16,0 4-5-16,0-5 2 0,0 5-5 0,-3-5 0 16,3 5 2-16,0-5-3 0,0 5-3 0,0-5-1 15,0 5 3-15,0 0-1 0,0 0-1 0,-1-5 0 16,1 5-1-16,0 0 1 0,0 0 0 0,0 0 0 15,0 0 0-15,0 0 3 0,0 0-4 0,1-2 0 16,-1 2 0-16,0 0-3 0,0 0 0 0,0 0-1 16,0 0 1-16,0 0-6 0,0 0 0 0,0 0 0 15,0 0 2-15,0 0-3 0,0 0 3 0,-1 14 1 16,1-7 1-16,1-2 0 0,4 7 0 0,-5-4 3 0,0 4-2 16,0-2 3-16,0 2-1 0,5 4 1 15,-5-3 1-15,0-1-3 0,0 2-16 0,4 1-25 0,-4-5-33 16,0 2-38-16,-1-3-48 0,2-2-45 0,-1-2-50 15,-1 0-43-15,-2-1-76 0,3-4-73 0,0 0-1081 16,0 0 510-16,-10-9 340 0</inkml:trace>
  <inkml:trace contextRef="#ctx0" brushRef="#br0" timeOffset="12241.88">27088 5559 165 0,'0'-10'257'15,"-1"-1"-8"-15,-2 3-15 0,2 1-22 0,1 0-25 16,0 4-20-16,0-3-23 0,0 2-38 0,0 4-34 15,4-2-43-15,-4 2-38 0,0 0-38 0,14 10-53 16,-8-3-48-16,1 5-358 0,-3 0 168 0,3 5 112 16</inkml:trace>
  <inkml:trace contextRef="#ctx0" brushRef="#br0" timeOffset="12962.03">27169 5977 162 0,'2'9'173'0,"1"-3"8"0,2 0 9 16,4 0 7-16,0 1-2 0,4-3-18 0,3 0 6 15,3-2-2-15,-1-3-1 0,5-3 2 0,1-5-10 16,2-1-7-16,0-4 0 0,-1 0-7 0,-3-2 5 16,1-3 2-16,-5-2-7 0,0-1 3 0,-5-2-1 15,-1-2-12-15,-3-2-1 0,-4-6-17 0,-1 2 6 16,-2 0 0-16,-2 0-7 0,-2-3-3 0,1 4-2 16,-7 5-8-16,4 5 5 0,-1 1-1 0,1 3 2 15,-2 5 7-15,2 2-4 0,-1 0-10 0,-1 3-14 16,2 0-12-16,1 4-12 0,-4 0-10 0,7 3-10 0,-16 8-4 15,7 1-7-15,-3 6-4 0,0 0-4 16,-2 11-3-16,5 1-4 0,0 5-5 0,4 1-1 16,1-1-2-16,2 2-2 0,3 0-1 0,3-1-2 0,1-1-2 15,1 2-12-15,2-4-24 0,-3 3-34 0,8-7-30 16,-4 3-48-16,0-7-41 0,1-4-25 0,-1-2-27 16,-3-7-25-16,2 1-14 0,0-6-13 0,-3-3-15 15,1-2-28-15,-1-3-24 0,-1-3 11 0,-4-4-740 16,1 0 359-16,-1 0 238 0,-1-6 1643 0,-5 0-1341 15,1 8 50-15,-1-3 47 0,1 0 44 0,-6-2 38 16,4 5 38-16,0 1 25 0,2 0 28 0,-2 4 21 16,4-1 14-16,-3 1-7 0,4 0-7 0,-1 0-5 0,1 3-16 15,2 1-9-15,-3-4-6 0,3 4-4 0,0 0 14 16,8-5 23-16,0 3 11 0,3 2 6 16,2-2 8-16,7-1-2 0,4 1-5 0,-3 0-5 0,2 0-7 15,-3 1-6-15,-2-1 0 0,-2 0-3 0,-5 1 1 16,2 0 7-16,-4 0 9 0,-4 1 6 0,1-2 10 15,0 1-6-15,-6 1 1 0,8-1-5 0,-8 1-3 16,5-1-4-16,-5 1-6 0,0 0-8 0,8 0-6 16,-8 0-12-16,0 0-10 0,0 0-10 0,5-2-10 15,-5 2-10-15,0 0-8 0,0 0-7 0,2 7 1 16,-2-7-9-16,1 8-2 0,-2-2-2 0,1 5-8 16,-2-1-26-16,2 3-15 0,0-1-22 0,-2-2-28 0,0 4-36 15,0-4-39-15,1 2-43 0,-1-2-49 16,1-2-36-16,0-1-42 0,-1 0-30 0,2-5-19 15,0-2-17-15,0 0 3 0,0 0 19 0,9-19 36 0,-3 7 35 16,-4 1 39-16,4-7 34 0,-3-2 39 0,0 3 46 16,0-7 31-16,-1-2 26 0,0 1 30 0,-2 3 22 15,0 3 35-15,0-1 9 0,2 2 22 0,-2 3 13 16,0 3-6-16,1 2-7 0,-1 1-4 0,0 3-5 16,1-1-19-16,-1 1-31 0,1 3-29 0,1-1-20 15,-2 4-27-15,8 0-30 0,-8 0-23 0,8 6-375 16,-3 2 173-16,-3 2 116 0</inkml:trace>
  <inkml:trace contextRef="#ctx0" brushRef="#br0" timeOffset="13697.83">27758 5925 45 0,'5'9'159'0,"-3"3"11"0,6-5 2 16,-3 1 0-16,6-3 2 0,-1 0 2 0,1 1-7 16,3-5 1-16,3 1-2 0,1-2-2 0,1-2 4 0,1 1 2 15,-2-3-3-15,0-1-2 0,1-2 2 16,-1-1-2-16,-1-1 0 0,-3-3-3 0,-1 4 1 15,-2-6-5-15,-4 4-1 0,3-4-6 0,-3-1-19 0,-4 3-2 16,0 0-11-16,-2 1-6 0,-4 0-13 0,1 0-12 16,-2 1-7-16,0 2-8 0,0 1-10 0,0 0-11 15,-2 4-8-15,1 0-5 0,0 1-5 0,0 0 0 16,5 2-10-16,-13 5-4 0,8-3-7 0,-3 5-2 16,4 3 2-16,-2 0-3 0,-2 0-6 0,3 5 1 15,1 1 5-15,0 1-5 0,3-2-2 0,-1-3-1 16,0 5-10-16,4-5 4 0,0 0-1 0,-1 0 0 15,3-1 4-15,0-3 3 0,1 0-6 0,0-1 2 16,0-3 0-16,3 1 3 0,-4-2 0 0,1-1-4 16,4-2 5-16,-9 0-4 0,10-5 6 0,-1 0 1 15,1-2 0-15,2-7-1 0,-4 4-1 0,3-2-4 0,-2-1 3 16,-3-3-4-16,-2 5-5 0,0 0 7 0,-1-2-9 16,-1 3-8-16,1-1-5 0,-3 2-2 0,0 2 0 15,0 0-1-15,-2 3-3 0,-1-2 3 0,5 1-9 16,-2 5 3-16,1-5-3 0,-1 2 1 0,0 3 3 15,5-5-5-15,1 3 7 0,1-2 4 0,0 3 0 16,4 1 6-16,2 0-2 0,-2-3 3 0,2 1 1 16,0 0 6-16,0 1 5 0,-3-3 14 0,-5 2 15 15,4 1 13-15,-4-1 10 0,2 0 7 0,-5-1 8 16,5 0 3-16,-5-1 4 0,1 1-6 0,0-1 0 16,-3 4 4-16,3-6 1 0,-3 6-6 0,1-4-3 15,-1 4-7-15,0 0-6 0,0 0-10 0,0 0-6 0,0 0-4 16,0 0-3-16,0 0 3 0,-4 15-10 0,4-6-1 15,0-1 0-15,2 4-2 0,-2 0 0 0,0 0-2 16,1 3-3-16,0-1-2 0,2-2-2 0,-1 0 3 16,1 1-2-16,1-1-1 0,0-3 1 0,-2 0-2 15,1-2-5-15,-3-1 3 0,2-2 6 0,2-1 1 16,-3 2-4-16,1-1 3 0,-2-4-2 0,0 0 6 16,7-14-5-16,-3 2-5 0,3-5-1 0,1 0-2 15,0-7 6-15,2 0-6 0,-2 5 1 0,2 4-2 16,-3-4 1-16,2 7-3 0,-2-4 2 0,0 5-2 15,0 4 1-15,-3-3-4 0,4 4 1 0,-4 1 0 16,3 1-1-16,-3 2-2 0,1 0 4 0,3 4-2 0,-3 1-1 16,4 1 5-16,-4 4 2 0,3 1-4 0,0 4 4 15,0 3-3-15,-1 1 3 0,-1 1 0 16,1 8 2-16,-1-1 0 0,0 1 0 0,-3-3-46 0,1-3-29 16,0-3-44-16,-2 0-49 0,0 0-55 0,-1-5-75 15,0-2-80-15,-5-2-1108 0,3-2 496 0,-3-1 328 16</inkml:trace>
  <inkml:trace contextRef="#ctx0" brushRef="#br0" timeOffset="14295.86">29471 5758 60 0,'0'0'176'16,"0"0"-13"-16,-4 5-1 0,4-5-6 0,-1 4-9 16,1 0-4-16,0 1 0 0,4-2-2 0,-3 2-4 15,3 2-7-15,0-2-6 0,1-2-2 0,5 2 8 16,2 1 3-16,1-3 3 0,5-3 6 0,1 0-10 15,0 0-1-15,4-3 0 0,-1-4-4 0,-3 0 2 16,1 0-7-16,-1-3-6 0,-1-2-8 0,-1 2 0 16,-4-5-10-16,1-1-4 0,-3 1-2 0,1-6-11 15,-7 2-7-15,-3 2-4 0,-2-1-12 0,-1 2-6 16,-3 4-1-16,1-1-8 0,-4 2-3 0,-1 2-8 16,-2 3-3-16,-1 2-4 0,-1 2-1 0,-3 5-9 0,2 2 2 15,-5 3 0-15,0 4-8 0,-1 5 2 0,5 0 0 16,-1 4-5-16,3 3-6 0,2 1 11 0,4-1-7 15,2 0-2-15,3-3 4 0,2-3-1 0,4 9 0 16,0-8-1-16,6-2 3 0,4 3-7 0,4-1-3 16,-3-6-13-16,11 2-19 0,-9-7-22 0,6 1-22 15,4-6-29-15,-1 1-25 0,0-4-29 0,-5-2-36 16,0-3-29-16,6 0-38 0,-10-4-42 0,2 2-645 16,-3-4 318-16,-1 0 212 0</inkml:trace>
  <inkml:trace contextRef="#ctx0" brushRef="#br0" timeOffset="14506.82">30053 5716 235 0,'0'-5'299'0,"2"1"1"0,-2 0 6 0,0 0-8 16,0 4-5-16,0-7-3 0,0 7-14 16,0 0-22-16,0-2-13 0,0 2-26 0,0 0-19 0,0 0-25 15,0 0-12-15,0 0-18 0,0 0-9 0,-5 17-21 16,5-5-2-16,-2-2-15 0,0 6-4 0,0 1-12 15,0 0-5-15,0 1-24 0,1-1-39 0,-2-1-46 16,3-1-57-16,-1-3-50 0,1-4-58 0,0 1-54 16,1-4-41-16,2-2-836 0,-3-3 376 0,0 0 252 15</inkml:trace>
  <inkml:trace contextRef="#ctx0" brushRef="#br0" timeOffset="14627.89">30123 5494 121 0,'0'-15'169'0,"-2"6"-19"0,2 2-9 0,-2 1-15 15,2-1-31-15,0 2-42 0,0 1-38 16,0 4-39-16,0 0-49 0,0 0-186 0,0 0 87 0,2 19 58 16</inkml:trace>
  <inkml:trace contextRef="#ctx0" brushRef="#br0" timeOffset="15228.83">30345 5854 63 0,'4'3'235'0,"0"-3"5"0,-4 0 9 0,10 0 2 0,-6-4-8 16,2 0-11-16,5-2-14 0,-5-1-13 0,2-2-10 16,1 0-11-16,-3 1 1 0,1-6-8 0,-2 4-7 15,1 0-4-15,0-2-6 0,-2 1 3 0,-1-1-14 16,-3 0-13-16,0 2-14 0,0-2-11 0,0 2-5 16,-4 0-16-16,1 1-13 0,1 0-7 0,-3 3-5 15,-2-1-10-15,4 2-4 0,-3 0-11 0,0 5-7 16,6 0-6-16,-13 2-2 0,3 3 9 0,1 2-10 15,-4 1-7-15,4 5-4 0,-5 1 4 0,4 0-4 16,1 3-2-16,-1 0-3 0,2-1 5 0,3 2-11 16,-1-2 5-16,4-3 3 0,0-1-15 0,2-2 12 15,1 2 11-15,2-2-15 0,1-1 1 0,1-1-11 16,1 0 7-16,0-2 0 0,0-3 7 0,1 1 0 16,-2-4 7-16,3-2-10 0,6-1 6 0,-4-2-7 0,0 1 6 15,2-4 2-15,-2-1-7 0,0 0 6 0,1-4-2 16,-1-1-2-16,0 1 2 0,-1-2 0 0,-4 3-6 15,0 1 1-15,-1-1 4 0,2 0-3 0,-2 4 1 16,0-1-2-16,-1 1 0 0,-2 4-1 0,2-1 7 16,-2 0-15-16,0 2 3 0,-1 3-4 0,3-5 2 15,-3 5-1-15,0 0-7 0,0 0 5 0,0 0-5 16,0 0 5-16,0 13 3 0,-3-1 0 0,2 6 1 16,-2 7 7-16,2 4-8 0,-2 0 3 0,1 3 0 15,1 3 5-15,1 19 4 0,1-5 6 0,0 6 9 0,2 6-2 16,6 27-3-16,-3-27-2 0,0-5-4 15,-2-2 0-15,-4-2 4 0,-4-3-5 0,-2-16 9 16,0 0-13-16,-2-5 10 0,-1-3 2 0,-2-8 6 0,0-3 6 16,2-6 13-16,-3-1 2 0,-1-7 0 0,-5 0-7 15,0-9 1-15,-5-4-6 0,-2-6 3 16,2-5-13-16,3-3-4 0,0-4-1 0,2 0-1 0,0-13 1 16,5 11-14-16,6-1-13 0,2-1-9 0,3 1-25 15,4-2-25-15,1 2-23 0,3 0-32 0,5 1-20 16,1 1-37-16,0 0-32 0,5 7-30 0,3-2-34 15,2 2-33-15,5 0-24 0,-3 4-777 0,3 2 370 16,1 1 246-16</inkml:trace>
  <inkml:trace contextRef="#ctx0" brushRef="#br0" timeOffset="15927.19">30658 5833 81 0,'3'-3'253'16,"1"1"-7"-16,2-3-10 0,4-4-10 0,1 5-13 0,3-7-12 16,2 5-16-16,-2-5-18 0,4 3-8 0,-4-3-18 15,-3 5-3-15,1-5-5 0,1 3-4 16,-4 0 1-16,0-1 0 0,-1 2-6 0,-6-4-16 0,1-1-9 16,-3-1-8-16,1 4-5 0,-2-1-6 0,-2 0-10 15,-1 3-9-15,-3-1-6 0,-1 1-8 0,0 4-6 16,-3 1-7-16,-1 1-10 0,2 4 1 0,-2 0 1 15,-3 6-6-15,6 1 0 0,-5 3-2 0,5 2-9 16,-1 2 4-16,0 1 0 0,2 6-5 0,4-4 0 16,2-1-2-16,4 1 2 0,5-2 10 0,-2 0-13 15,5-3-1-15,0-1-2 0,1 3 5 0,3-5-9 16,2-2 7-16,-2-1-4 0,3-1 5 0,-7-1 1 16,4-6 13-16,4 3 18 0,-1-4 12 0,2-5 16 15,-1-2 2-15,1-1 1 0,-4 2 4 0,2-5 0 0,3-6 1 16,-6 5-1-16,0-4 2 0,-5 0-2 15,4-9-2-15,-4 7-3 0,0-4-11 0,-4 6 4 16,0 0 1-16,-1 6-3 0,-4-3-4 0,3 4 5 0,-2 1-2 16,-1 1-2-16,0 2 2 0,0 1-7 0,0 0-9 15,4 0-3-15,-4 4-7 0,0-3-6 0,0 3-1 16,0 0-8-16,0 0-4 0,0 0 2 0,0 0-4 16,-5 15-8-16,2-7 8 0,3 4 0 0,-1 4-3 15,0 0 1-15,-1 1 0 0,1 0-2 0,1 0 0 16,-1-1 2-16,-2-2-7 0,3-2 3 0,0-2-2 15,0 0-7-15,0-4 7 0,0-1-2 0,0 0 5 16,0 0-3-16,3-2 2 0,-3-3 2 0,0 0-2 16,0 0-3-16,10-13 0 0,-1 2 5 0,1-4-9 15,4-10 5-15,-1 3-5 0,0-2 3 0,2 3-4 16,-5 5 5-16,2 0-3 0,-1 2 0 0,-6 5-2 16,3-2 2-16,0 2-1 0,-2 0-1 0,-1 3-1 0,-1 2 1 15,-1-2 5-15,1 1-10 0,-2 3-6 16,-2 2 8-16,6 0 7 0,-6 0-10 0,4 8 4 15,0 1-1-15,-3 2 5 0,2 1 1 0,-2 6-1 0,1 2 2 16,0 6 2-16,-2-1-3 0,1 1 1 0,2 4 2 16,-3-11-12-16,0 7-23 0,0-9-36 0,1 0-32 15,-1-5-47-15,4 0-39 0,-4-2-40 0,0-3-51 16,1 1-42-16,0-4-33 0,3-4-966 0,-4 0 440 16,12 0 292-16</inkml:trace>
  <inkml:trace contextRef="#ctx0" brushRef="#br0" timeOffset="16254.09">31493 5670 222 0,'0'-4'316'15,"2"-1"-4"-15,-4 1-9 0,2 4-15 0,-1-8-12 16,-2 5-26-16,-2 0-23 0,-3 1-7 0,2-2-19 16,-7 3-11-16,0 2-8 0,3-1-20 0,-3 4-19 15,0-2-7-15,2 1-17 0,3 0-11 0,-1 2-9 0,-1 1-8 16,4-3-13-16,3 2-19 0,-3 1 1 15,2-2-3-15,0 3 0 0,2 0-10 0,0 3-1 16,0-3-4-16,4 5-2 0,1-3-1 0,3 2-4 0,3-2 3 16,-4 1-11-16,6 1-5 0,0-1 3 0,-1 3-8 15,0-5 0-15,0 1 7 0,-1-1-13 0,-1 1 7 16,1-2-2-16,-1 0 1 0,-3-2-8 0,0 0 4 16,0 0-4-16,-1 0 0 0,0 0 1 0,-3-1 1 15,-1 0 3-15,-1 2 1 0,-2-1-4 0,-2 0 5 16,-1-3-8-16,-2 1 5 0,3 0-10 0,-3-2-20 15,-2-1-31-15,1 3-29 0,0-2-35 0,4-1-41 16,-5 0-42-16,2-1-37 0,3 1-44 0,1-3-38 16,4 3-804-16,-10-3 372 0,10 3 248 0</inkml:trace>
  <inkml:trace contextRef="#ctx0" brushRef="#br0" timeOffset="16610.28">31673 5854 134 0,'0'0'287'0,"-1"-6"-19"0,1 3-21 0,1-2-18 15,4-3-14-15,-1 0-12 0,5-5-13 16,1-2-7-16,7-4-1 0,0 0-24 16,0-5-1-16,4-1-11 0,-5-3-16 0,3-1-10 0,-2-3-11 15,2-2-11-15,0-11-12 0,-6 0-7 0,1-4-11 0,-5 5-3 16,-1-3-8-16,-4-1-4 0,-2 14-12 0,0-2 2 15,-5 2-2-15,-1 4-7 0,2 3 0 0,-2 10 0 16,0 1-2-16,0 5 2 0,-5 0-7 0,4 4-9 16,0 0 4-16,1 4-4 0,-4 3-4 0,8 0 1 15,-19 12-3-15,8 0-3 0,-4 10-3 16,0 3 7-16,3 6-2 0,-4 15 14 0,6 0 15 0,4 3-9 16,3 1-2-16,4 2-5 0,2 2-2 0,2-3-3 15,7-1 13-15,0 0-35 0,5-4-30 0,-5-13-45 16,1-1-49-16,0-1-53 0,0-6-59 0,-1-9-39 0,-1-4-42 15,-1-4-642-15,-1-4 320 0,-1-4 214 16</inkml:trace>
  <inkml:trace contextRef="#ctx0" brushRef="#br0" timeOffset="16753.63">31792 5634 237 0,'-9'-8'273'0,"3"3"-3"0,2 1-9 0,0 0-11 15,-1 0-21-15,2 3-20 0,1-2-16 0,2 3-18 0,0 0-10 16,11-5-14-16,-1 5-17 0,3-3-9 0,8 3-14 15,9-2-10-15,1 3-29 0,-2-2-34 0,2 1-31 16,0 1-51-16,-2 0-43 0,0-1-60 0,2-1-72 16,-12 1-617-16,-1-1 280 0,-4-1 184 0</inkml:trace>
  <inkml:trace contextRef="#ctx0" brushRef="#br0" timeOffset="17575.24">32203 5692 4 0,'0'0'278'0,"8"0"11"0,-8 0-5 16,8 0-7-16,-8 0-4 0,0 0-2 0,11 0-7 15,-11 0-12-15,7-4-13 0,-4 1-21 0,-1-4-7 16,0 2-18-16,2-2-3 0,-1 1-21 0,0-5-17 16,-3 3-14-16,0-4-7 0,0 3-11 0,-3-2-19 15,0 2-8-15,-1 0-10 0,-2 1-10 0,1 0-9 16,-2 3-6-16,2 1-10 0,-2-1-7 0,-1 3-3 15,-1 0-9-15,0 4-5 0,1 1 2 0,-2 1-3 16,-1 4-7-16,-2 2 0 0,4-1 0 0,-4 6-2 16,4 1-6-16,0-1 1 0,-1 0-1 0,2 1-4 15,3 0 1-15,1-2 15 0,3-2-15 0,1 0-2 0,0-3 10 16,1 0-9-16,3-1-3 0,-2 0 4 16,1-3 11-16,1-1-14 0,0 0 2 0,2-1 2 15,3-2-1-15,-1-1 3 0,2-5-5 0,4-1 3 0,2-4 0 16,0-2-4-16,0 0-1 0,-1-1 3 0,0 0 1 15,1-1-3-15,-4 2-5 0,1 0 3 0,-4 3 1 16,-2 1-6-16,1 2-2 0,-4 0 1 0,0 3-2 16,0-2-5-16,-1 3-11 0,0 1-7 0,-3 1 8 15,0 0-12-15,0 0 9 0,7 10-1 0,-7-2 8 16,-3 2-3-16,3 2 5 0,-1 4 6 0,-2-3-6 16,3 3 0-16,0-1 2 0,0 0 6 0,0-3-6 15,4-1 6-15,-1 1 2 0,-1-6-4 0,3 5 4 16,-2-7 4-16,2 3 13 0,0-2 16 0,7-3 8 15,6-3 11-15,1-3-3 0,5-6-2 0,3-2 0 0,2-1-4 16,-4-5-2-16,-3-1-5 0,4-3 1 16,-7-4 1-16,2-4-7 0,-5-1 0 0,4-18-4 15,-8 15-3-15,1-10-1 0,-1-7-4 0,-1 2-3 0,-3 0-2 16,-3 2-6-16,-3-2-2 0,0 15 1 0,-4 0-1 16,1 3-1-16,-3 2-3 0,0 4 1 0,-2 5 0 15,3 6 2-15,-4 1 0 0,2 4 3 0,1 1 2 16,1 4-5-16,-1-1 4 0,-1 3-11 0,5 2 12 15,-17 9-12-15,4 2 6 0,-1 3-2 0,1 7 8 16,-4 8 6-16,8 3 15 0,-5 16-18 0,0-4 1 16,9 3 10-16,-1 4-1 0,4-1-2 0,2-1 0 15,0-2 0-15,0-10-3 0,2-2-5 0,0-1-12 16,2 0-22-16,1-5-22 0,0 0-34 0,-2-12-25 16,3 2-18-16,-2-5-19 0,0-3-7 0,-3-6 6 15,4 1 3-15,-2-3-8 0,-3-3 3 0,0 0 6 16,14-17 15-16,-10 1 11 0,1-2 13 0,-3-1 11 15,-2-5 26-15,0-3 10 0,2 1 24 0,-4 6 12 16,1-6 22-16,0 9 17 0,-2 2 22 0,6 3 13 0,-3 1 2 16,0 2-2-16,1 0-4 0,2 0-8 15,1 2-4-15,1-3-3 0,6 6-6 0,6-4-3 16,3 3 14-16,11 0-20 0,5 2 0 0,3 1-2 16,14 1-11-16,-16 0-33 0,2 3-36 0,-2 0-54 0,-5-2-58 15,3-2-50-15,-35 2-54 0,38 2-622 16,-38-2 299-16,24 0 202 0</inkml:trace>
  <inkml:trace contextRef="#ctx0" brushRef="#br0" timeOffset="18176.05">32759 5664 196 0,'4'6'267'0,"1"-1"8"0,5 1 0 15,-10-6-5-15,0 0-10 0,34 9-12 16,-34-9-9-16,28 0-6 0,-28 0-24 0,34-8-7 16,-34 8-19-16,32-13-12 0,-15 5-23 0,-1-2-9 15,2 0-21-15,-4-4-8 0,0 0 1 0,-2 1-19 0,-3-1-9 16,-9 14-11-16,14-20-17 0,-14 20 12 0,5-17-30 16,-5 17-20-16,0 0-5 0,0-14-5 15,0 14-8-15,0 0-4 0,0 0-7 0,0 0 0 16,0 0-5-16,0 0 1 0,-68 31-2 0,54-18-1 0,1 3 1 15,2 1 2-15,-2 5 1 0,4-5 1 0,2-2-3 16,2-1 11-16,5-14-9 0,-3 24 3 0,3-24 2 16,6 22-2-16,1-10 7 0,-7-12-2 0,12 19 4 15,1-13 11-15,-13-6 12 0,25 12 17 0,-8-10 7 16,-17-2 17-16,36 0 9 0,-36 0 8 0,50-12-2 16,-22 5 3-16,-2-6-9 0,3 1 4 0,-6-2-1 15,0-2 3-15,-1-2 2 0,-4-1-4 0,-4 5 6 16,-1-1-9-16,-4 2-1 0,1-3-2 0,-5 0 7 15,-5 16-3-15,9-22 5 0,-5 11 5 0,-4 11 7 16,6-17-2-16,-6 17 0 0,0 0-5 0,2-17-5 16,-2 17-2-16,0 0-10 0,0 0-5 0,3-14-7 15,-3 14-8-15,0 0-8 0,0 0-5 0,0 0-4 16,0 0-1-16,0 0-2 0,0 0-2 0,0 0-3 16,19 48-1-16,-9-24-1 0,-1 1-2 0,-1-1 1 15,2 1-3-15,-3 0 0 0,-1-5-3 0,-1-2 2 0,0 0-1 16,-5 1-2-16,4-2 3 0,-4-17 1 15,5 22-3-15,-4-9 1 0,-1-13 0 0,0 19 1 16,0-19-2-16,0 0 4 0,0 17-2 0,0-17 6 16,0 0-7-16,0 0-3 0,0 0-10 0,-10 12-13 0,10-12-24 15,0 0-35-15,0 0-41 0,0 0-61 0,0 0-47 16,0 0-45-16,0 0-58 0,0 0-62 16,0 0-70-16,-46-5-1043 0,46 5 500 0,0 0 334 15</inkml:trace>
  <inkml:trace contextRef="#ctx0" brushRef="#br0" timeOffset="28250.84">17264 9656 12 0,'0'0'34'0,"0"0"4"0,0 0-8 0,0 0-1 0,0 0-9 15,0 0 2-15,0 0 1 0,0 0-12 0,0 0 5 16,0 0-4-16,0 0-2 0,0 0-6 0,0 0 3 15,0 0-11-15,0 0 12 0,0 0-4 0,0 0-2 16,0 0 3-16,0 0-7 0,0 0-1 0,0 0 2 16,0 0-9-16,0 0 10 0,0 0 0 0,0 0 3 15,0 0 0-15,0 0-7 0,0 0 2 0,0 0 3 0,0 0 0 16,0 0 0-16,0 0-4 0,0 0 3 16,0 0 0-16,0 0-3 0,0 0 1 0,0 0 1 15,0 0 2-15,0 0 0 0,0 0 1 0,0 0 3 0,0 0-5 16,0 0-1-16,0 0 2 0,0 0-1 0,0 0 3 15,0 0-3-15,0 0 0 0,0 0-1 0,0 0 0 16,0 0 2-16,0 0 1 0,0 0-6 0,0 0 1 16,0 0 3-16,0 0 0 0,0 0 3 0,0 0 1 15,0 0-6-15,0 0 1 0,0 0 0 0,0 0 2 16,0 0-4-16,0 0-1 0,0 0 4 0,0 0 0 16,0 0 3-16,0 0-1 0,0 0-1 0,0 0-5 15,0 0 8-15,0 0-3 0,0 0 0 0,0 0-2 16,0 0-1-16,0 0 1 0,0 0 0 0,0 0-1 15,0 0 4-15,0 0-1 0,0 0 1 0,0 0 0 16,0 0-4-16,0 0 5 0,0 0-2 0,0 0-1 16,0 0 1-16,0 0 1 0,0 0-1 0,0 0 0 15,0 0 1-15,0 0-5 0,0 0 5 0,0 0 1 0,0 0 3 16,0 0-4-16,0 0-6 0,0 0 10 0,0 0-4 16,0 0 1-16,0 0 0 0,0 0-4 0,0 0 5 15,0 0-7-15,0 0 6 0,0 0-2 0,0 0-3 16,0 0 4-16,0 0-1 0,0 0 2 0,0 0-3 15,0 0-3-15,0 0 2 0,0 0 0 0,0 0-2 0,0 0-8 16,0 0-1-16,0 0-7 0,0 0-68 16,0 0 29-16,0 0 20 0</inkml:trace>
  <inkml:trace contextRef="#ctx0" brushRef="#br0" timeOffset="48440.29">18965 7591 104 0,'0'-5'153'15,"0"-2"-1"-15,0 2-12 0,0 1-13 0,-1-1 2 16,1 5 0-16,0-7 3 0,0 7-7 0,0-5-5 15,0 5-4-15,1-4-3 0,-1 4-7 0,0-5-7 16,0 5 5-16,0 0-3 0,0-4-2 0,0 4-3 16,0 0-1-16,0 0-6 0,0 0 1 0,0 0-7 15,0 0-4-15,0 0-2 0,0 0-7 0,-4-4-3 16,4 4-9-16,0 0-3 0,0 0-4 0,0 0-9 16,0 0 0-16,0 0-5 0,0 0-10 0,0 0 2 15,0 0-1-15,-9 9-5 0,8-2-2 0,-1-2 1 16,-1 3-2-16,-1 4-3 0,3 0 4 0,-3 3-9 0,3 2 3 15,-2 2-2-15,0 6-2 0,2-4 2 16,2 3-1-16,1 5-1 0,0-2 2 0,1 2-2 0,3-3 1 16,1 1-2-16,3 2 0 0,0-4 2 0,4-2-2 15,4 1 2-15,1-3-1 0,3-2 5 0,1-2 0 16,1-3 6-16,3-6 14 0,1-4 9 0,-1-1 5 16,6-9 11-16,-1 1 4 0,0-9 3 0,0-2-4 15,3-4 1-15,-5-2-8 0,-2-1-9 0,0-2 7 16,-1 3-4-16,-5-4-12 0,-3 0 9 0,-1-1-8 15,-9 2-15-15,0-1 4 0,-4-1 1 0,-5-2 1 16,-1 5-8-16,0 8 1 0,-6 0-7 0,3 5-3 16,-1 2 2-16,-3 0-16 0,1 2-15 0,-2 2-20 0,-4 2-14 15,0 3-13-15,1 0-25 0,-6 4-28 0,2 4-29 16,-1 1-21-16,1 2-29 0,-2 1-36 16,5 1-29-16,-1 1-42 0,2-4-658 0,0-1 319 0,3-1 214 15</inkml:trace>
  <inkml:trace contextRef="#ctx0" brushRef="#br0" timeOffset="48722.84">19214 7654 30 0,'-4'-5'201'0,"0"-5"-4"0,1 0-3 0,-1 3 9 16,1 0-1-16,1 0-8 0,-1 2 1 0,1 1-3 16,0-1-12-16,1 1-16 0,-1 1-15 0,2 3-16 0,-3-5-13 15,3 5-14-15,0 0-10 0,0 0-10 16,0 0 3-16,0 17 15 0,1-5 13 0,6 13 16 15,-3 6-5-15,1 2-2 0,1 13-2 0,-2 3 14 0,2 1-7 16,-1 1-3-16,-1-1-5 0,0 0-9 0,0-1 1 16,-2-2-12-16,2-11-6 0,-4 10 0 0,3-12-18 15,-1 3-2-15,0-7-3 0,0 2-9 0,-1-4-1 16,2 2-15-16,0-3-2 0,-1-7 4 0,-2-3-11 16,2-2-5-16,-2-3-5 0,2-3-15 0,-2 0-23 15,0-2-22-15,0-3-25 0,5 2-38 0,-4-2-35 16,-1-2-45-16,0-2-64 0,0 0-83 0,0 0-1045 15,4-20 455-15,-3 6 304 0</inkml:trace>
  <inkml:trace contextRef="#ctx0" brushRef="#br0" timeOffset="49029.13">19834 8070 269 0,'-1'-3'308'0,"1"3"-10"0,-3-3-3 16,3 3-15-16,-1-3-17 0,1 3-11 15,1-7-16-15,3 2-15 0,2 1-9 0,3-4-17 0,0-1-12 16,7 1-14-16,0-2-19 0,2 3-14 0,0 0-18 15,1 0-5-15,0-1-13 0,3 1-7 0,-3 5-14 16,2-2-15-16,-9 1-28 0,2 2-26 0,-3 2-22 16,0-1-35-16,-2 3-31 0,0-1-36 0,-2 2-41 15,-2 0-48-15,1 0-50 0,-6 3-821 0,0-2 358 16,-4 1 240-16</inkml:trace>
  <inkml:trace contextRef="#ctx0" brushRef="#br0" timeOffset="49201.13">19892 8182 87 0,'-4'4'301'16,"1"-1"0"-16,-1-1-11 0,4-2 0 0,-5 3-2 0,4-1-9 16,1-2-15-16,0 0-12 0,0 0-16 0,0 0-28 15,0 0-20-15,0 0-17 0,17-2-21 0,-5-1-9 16,1 1-15-16,2 0-13 0,2 1-22 0,2 0-43 16,-1-2-38-16,1 6-41 0,-5-2-39 0,-1 0-49 15,1-1-47-15,-1 0-42 0,0 0-39 0,1 0-752 16,-3-5 333-16,0 1 222 0</inkml:trace>
  <inkml:trace contextRef="#ctx0" brushRef="#br0" timeOffset="51737.8">20999 7640 102 0,'2'-5'213'0,"0"-1"-1"0,-2 2 1 16,0 0-3-16,1-1-3 0,-1 5-8 0,3-5-4 16,-3 2-15-16,0 3-5 0,0-5-13 0,0 5-11 15,0 0-11-15,0 0-11 0,1-4-18 0,-1 4-12 16,0 0-9-16,0 0-13 0,0 0-8 0,0 0-5 15,0 0-5-15,-1 23-5 0,1-7-5 0,0 3-4 16,0 6-3-16,-4 1-6 0,2 1 1 0,-1-1-7 16,-3 2-1-16,3-3-7 0,-2 1 0 0,1 2 1 0,-1-2-2 15,2-6-3-15,0-1-2 0,-1 0-6 0,1-2 1 16,-2 0 1-16,5-4 3 0,-4-4-5 0,2 3 1 16,1-5-3-16,-1-2-2 0,2 0 5 0,0-1-2 15,-2 0-1-15,2 0 1 0,0-4 5 0,0 0 2 16,0 0-9-16,0 0 1 0,0 0 0 0,-4-22-2 15,4 7 5-15,-3-1-4 0,3-11-2 0,0 0-1 16,-1-2-3-16,1-6 1 0,1 1 1 0,2 2-6 16,-1-2 4-16,2 0 2 0,-1-2 1 0,8 9-1 0,-8-1 10 15,-1 9 10-15,2 2 1 0,-3 0 5 0,2 6 9 16,-2 0-5-16,3 3 5 0,-4-1 1 16,0 5-5-16,0 0-11 0,4 0 3 0,-4-1-7 0,0 5 0 15,0-5-2-15,0 5-6 0,0 0 0 0,0 0 1 16,0 0 2-16,11 13-5 0,-5-7 2 0,1 10 0 15,1 0 1-15,2 1-5 0,2 9 2 0,-1-2-1 16,-2 5-1-16,4-3-1 0,0 4 1 0,-3-1 2 16,0 1-6-16,4-1 5 15,-2-1 1-15,-1 0 0 0,1-1-4 0,-1-2-2 0,3 0 3 0,-4 1-2 16,2-9-2-16,-6-3 2 0,5-2 2 0,-4 0 0 16,1-4-2-16,2 1-3 0,-1-4 10 0,0 0-15 0,-3-1 12 15,1-1 1-15,-1-6 2 0,1 2 3 0,-1-7 4 16,4-2-2-16,-2-7-6 0,-2-8 5 15,2 0 1-15,0-8-2 0,-2 2 3 0,0-3-8 0,-6-1 1 16,4 1 1-16,-2 2-3 0,-4-1 1 0,-3 4 4 16,3-1 8-16,-2 3-3 0,-1 8 2 0,-3 0-1 15,4 3 0-15,-2 1 7 0,1 5-3 0,2 0 1 16,-1 1-1-16,2 3-3 0,-1-1-3 0,-2 4-6 16,5-1 1-16,-2 0-7 0,0-1 4 0,1 1-9 15,1 4-20-15,-4-1-28 0,4 1 1 0,0 0-16 16,0 0-15-16,0 0-24 0,0 0-33 0,4 11-28 15,-3-5-22-15,1-1-23 0,-1 2-33 0,0 0-25 0,5 0-34 16,-3 0-680-16,-1-1 328 0,2-1 216 16</inkml:trace>
  <inkml:trace contextRef="#ctx0" brushRef="#br0" timeOffset="52837.45">21714 7499 86 0,'1'-4'156'0,"3"-1"-10"0,0 1-7 0,-2 1-3 16,1-2 0-16,-2 1-3 0,2 1-4 0,-1-2-5 15,2 0-10-15,-3 2 2 0,2-2 3 0,-1 1-6 16,0 1-6-16,-2 3 1 0,2-5 1 0,1 3-8 16,-3 2-5-16,2-4-17 0,-2 4-9 0,0 0-7 0,0 0-4 15,0 0-7-15,0 0-6 0,0 0-6 0,-11 14-2 16,6-5-4-16,-3 7-3 0,-2 9 0 0,-2 0-5 15,-3 21 3-15,1-12 5 0,-2 13 1 0,1 2 3 16,1 0 0-16,1 1 6 0,6-4-5 0,0 1 2 16,0 1-2-16,4-16-5 0,3 2 1 0,0-5-8 15,0 0-1-15,5-3 1 0,2-1-4 0,2 0-2 16,-2-7-5-16,7-1 3 0,-5-2-5 0,5-1 1 16,-1-2-21-16,1 0-23 0,4-3-27 0,-6-1-41 15,0-5-39-15,1 1-53 0,1-4-40 0,-1-2-634 0,-2-1 287 16,1 1 192-16</inkml:trace>
  <inkml:trace contextRef="#ctx0" brushRef="#br0" timeOffset="53235.57">22170 7686 277 0,'-1'-6'267'0,"-3"0"-11"0,1 3-15 15,1-1-10-15,-1 0-22 0,3 4-19 0,-4-6-14 16,4 6-16-16,-1-3-19 0,1 3-13 0,-4-2-14 16,4 2-11-16,0 0-13 0,0 0-8 0,-9 10-5 0,8-4-11 15,0 0-5-15,-2 0-10 0,3 3-2 16,-1-3-2-16,1 5-1 0,1 1 0 0,-1-2-6 15,4-1-5-15,1 3-3 0,0-3 0 0,0 1 4 0,3 1 15 16,5-1 3-16,2 1 9 0,0-1 2 0,3-1-2 16,1-1 10-16,1 0 1 0,-1 0-7 15,1-2 3-15,-2 1-18 0,-3-1 0 0,-2 0-4 0,1-2-3 16,-5 1-2-16,-1 0-3 0,-3-1-5 0,3 1-9 16,-5 0 5-16,0 1-3 0,-3-1-3 0,-1 4 12 15,-4 3-15-15,-8 0-7 0,-4 0-23 0,-6 5-21 16,-4-5-24-16,-1 0-32 0,0-5-39 0,-1 0-52 15,1-6-54-15,8-1-57 0,0-5-837 0,6-5 374 0,4-2 250 16</inkml:trace>
  <inkml:trace contextRef="#ctx0" brushRef="#br0" timeOffset="53373.52">22300 7672 36 0,'9'-15'238'0,"0"-2"15"0,-1 6 9 16,2-2 3-16,-4-1-5 0,2 1-18 0,1 3-16 15,-4 3-23-15,0-2-20 0,0 2-15 0,-2 1-15 16,2 1-19-16,-2 0-13 0,2 1-36 0,0 1-29 15,0-1-37-15,0 2-38 0,0-1-38 0,0 3-42 16,4-2-28-16,-1 4-23 0,0-2-46 0,3 3-556 16,-3-1 250-16,3 0 168 0</inkml:trace>
  <inkml:trace contextRef="#ctx0" brushRef="#br0" timeOffset="53883.84">22882 7550 23 0,'1'-6'279'0,"-1"2"1"0,1 3-2 15,-1 1-8-15,0 0-7 0,-1-10-12 0,1 8-12 0,0 2-9 16,0 0-25-16,-1-6-10 0,1 6-17 16,0 0-17-16,0 0-15 0,-3-2-16 0,3 2-15 15,0 0-8-15,0 0-11 0,-4 9-14 0,1 3-10 0,0 1 4 16,-1 6-12-16,-1 8-9 0,2-1-2 0,-1 3-10 15,2 2 5-15,2-4-11 0,2 3-3 0,2-3-6 16,0 1 9-16,5-1-14 0,1-3 1 0,1 0-7 16,0-7 1-16,4-3-2 0,0-2 2 0,2-2-3 15,1-2 13-15,0-1 12 0,1-7 2 0,4-4-5 16,3-1 4-16,-1-7 2 0,1 0-3 0,-2-6-6 16,-1-3-3-16,-5-2-3 0,1-1-6 0,-6-5 3 15,4-2-2-15,-8 3 0 0,-3-2-5 0,-1 1-8 0,-1 0-13 16,-4 2-11-16,0 8-17 0,-1 2 0 15,-2 5-7-15,1-1-32 0,-5 4-33 0,2 0-32 0,-4 3-35 16,-1 2-22-16,-3 4-29 0,2 4-27 0,-5 3-33 16,-2 2-32-16,0 0-634 0,3 5 315 0,0-3 210 15</inkml:trace>
  <inkml:trace contextRef="#ctx0" brushRef="#br0" timeOffset="54129.99">23031 7720 135 0,'0'0'259'15,"-9"-8"6"-15,9 8 5 0,0 0 4 0,-2-4-2 16,2 4-3-16,0 0-5 0,0 0-14 0,-4-2-17 16,4 2-17-16,0 0-20 0,0 0-19 0,0 0-19 15,0 0-23-15,0 0-9 0,0 0-17 0,0 0-6 16,-1 12-5-16,2-2-2 0,0 3-6 0,3 4-5 0,-1 3-1 16,0 5 0-16,0 3 1 0,1-1-5 0,-2 1-8 15,1 1-10-15,-2-1-4 0,-1 1-1 0,3-1-6 16,-1-1-9-16,0-7 1 0,-1-2-8 0,0 0-1 15,0 0-7-15,-2-2-17 0,0-4-38 0,2-1-55 16,0-2-41-16,-1-2-49 0,0-2-52 0,0 2-53 16,2-7-69-16,-2 0-869 0,0 0 406 0,0 0 270 15</inkml:trace>
  <inkml:trace contextRef="#ctx0" brushRef="#br0" timeOffset="54550.81">23397 7957 180 0,'2'-5'278'0,"-1"2"0"16,2-1-9-16,-2 1 1 0,2-1-8 0,-3 4-4 16,1-5-10-16,-1 5-2 0,1-4-14 0,-1 4-19 15,0 0-18-15,0 0-16 0,0 0-12 0,0-4-20 0,0 4-16 16,0 0-13-16,0 0-15 0,0 0 14 16,3 20 8-16,-3-11 2 0,0 7 15 0,0 3-4 0,0-2 1 15,0 1 1-15,0 2-5 0,-3-1-9 0,3 0-10 16,0 6-7-16,0-1-9 0,3-4-9 0,-3-1-11 15,1 1-8-15,-1 1 2 0,0-4-12 0,0-2-8 16,0-1-5-16,0-3-2 0,3-2-5 0,-3 3-5 16,0-5-9-16,1-2-17 0,-2 2-24 0,2-2-25 15,-1-3-31-15,0 3-31 0,0-5-37 0,0 4-45 16,0-4-52-16,0 0-57 0,0 0-56 0,6-10-50 16,-2 4-980-16,0-3 459 0,1-1 306 0</inkml:trace>
  <inkml:trace contextRef="#ctx0" brushRef="#br0" timeOffset="55309.12">23850 7781 179 0,'0'0'327'0,"0"0"-6"0,0 0-3 16,0 0-18-16,0 0-13 0,0 0-16 0,0 0-13 16,0 0-20-16,0 0-24 0,0 0-13 0,0 0-8 15,0 0-6-15,0 0-9 0,0 0-2 0,17 1-3 16,-6-2-7-16,2-1-13 0,10 1-11 0,-4-2-9 0,3 3-17 15,-2-1-7-15,0 0-12 0,-3-1-7 0,3 0-10 16,-9 2-12-16,2-1-6 0,-2 0-5 0,1 1-4 16,-7-1-3-16,4 1-7 0,-3-1-7 0,-6 1-14 15,8 0-16-15,-8 0-20 0,7 0-19 0,-7 0-21 16,0 0-27-16,8 0-39 0,-8 0-31 0,0 0-40 16,0 0-38-16,0 0-48 0,5 1-53 0,-5-1-946 15,0 0 426-15,2 3 284 0</inkml:trace>
  <inkml:trace contextRef="#ctx0" brushRef="#br0" timeOffset="55984.05">24430 7573 104 0,'-2'-5'193'0,"2"5"-2"16,-2-5-4-16,2 5-4 0,-1-5-11 15,1 5-11-15,-1-2-14 0,1 2-10 0,0 0-13 0,0 0-10 16,-4-4-9-16,4 4-7 0,0 0-5 0,0 0-12 16,0 0-5-16,0 0-8 0,0 0-5 0,0-7-6 15,0 7-6-15,0 0-5 0,0 0-3 0,0 0-3 16,0 0-7-16,0 0-2 0,0 0 1 0,0 0-4 16,0 0-5-16,0 0 0 0,-2-2-2 0,2 2-3 15,0 0-2-15,0 0-2 0,0 0-1 0,0 0-2 16,0 0 2-16,0 0-4 0,0 0-1 0,0 0 1 15,0 0 0-15,0 0-2 0,0 0 0 0,0 0 0 0,0 0-2 16,0 0 2-16,0 0-1 0,0 0 1 0,0 0-5 16,0 0 5-16,0 0 9 0,0 0 13 0,0 0 1 15,0 0 1-15,0 0 0 0,0 0 7 0,0 0 1 16,0 0 3-16,0 0-3 0,0 0-1 0,0 0-2 16,0 0 3-16,0 0-2 0,0 0-3 0,0 0-1 15,0 0-2-15,5-3-5 0,-5 3 1 0,7-1 10 16,-4-2 0-16,3 2-2 0,3-3 6 0,1 0-2 15,2 4-5-15,-2-3-6 0,3 3 0 0,0 0-8 16,-2 0-3-16,-2 3 2 0,3 1 0 0,-2 1-3 16,0 0 0-16,-2 6 7 0,1-5-1 0,-2 10-11 0,0 2 1 15,-6 1-1-15,2 6 0 0,-5 4-2 0,-4 2-1 16,-3 1 5-16,-2 3-1 0,-5 9-4 0,1-11-3 16,1 1 2-16,-4-1-1 0,1-5-1 0,3 2-1 15,0-4 4-15,0-2-19 0,1 0-12 16,3-9-17-16,3 0-29 0,1-3-31 0,2-3-48 0,3-3-42 15,1 0-45-15,0-1-57 0,0-5-691 0,0 0 327 16,0 0 218-16</inkml:trace>
  <inkml:trace contextRef="#ctx0" brushRef="#br0" timeOffset="56159.01">24296 7835 43 0,'-2'-2'248'16,"2"2"-22"-16,-7-2-19 0,7 2 8 15,0 0 6-15,18-7-1 0,-4 0-8 0,7 2-17 0,5-3-14 16,5 0-23-16,2 2-14 0,1 2-15 0,-1 1-13 16,-4-1-22-16,2 3-32 0,-4-2-36 0,-6 2-41 15,-1 1-50-15,-3 0-46 0,0-1-48 0,-6-3-48 16,-3 6-507-16,1-5 238 0,-5 3 158 0</inkml:trace>
  <inkml:trace contextRef="#ctx0" brushRef="#br0" timeOffset="56483.54">24945 7819 73 0,'0'-4'311'0,"0"1"-3"0,0 3-12 15,0-6-8-15,0 6-18 0,0-6-17 16,0 6-14-16,0-5-19 0,0 5-12 0,0-5-20 0,0 5-13 15,0 0-20-15,0 0-20 0,0-6-11 0,0 6-1 16,0 0-25-16,0 0-15 0,0 0-4 0,0 0-13 16,0 0 1-16,0 0 0 0,0 0-11 0,0 0-10 15,0 20-1-15,-1-9-5 0,-3-2-4 0,3 7-1 16,-4 2 3-16,-2-1-4 0,2 3 2 0,0-4 1 16,1 1-3-16,-1 0-2 0,0-1-3 0,1-5-3 15,3 0-7-15,-1 2-2 0,0-2 0 0,2-3-1 0,0 2-18 16,-2-3-30-16,4 0-33 0,0-2-41 0,0 0-42 15,2-3-71-15,2-2-70 0,-6 0-897 0,14-7 394 16,-10-2 264-16</inkml:trace>
  <inkml:trace contextRef="#ctx0" brushRef="#br0" timeOffset="56675.13">24982 7604 6 0,'-2'-4'316'0,"-1"3"-11"0,3-3-11 0,0 4-20 15,-1-4-25-15,1 4-21 0,0-5-25 16,0 5-19-16,0 0-18 0,1-4-18 0,-1 4-8 16,0 0-19-16,0-4-13 0,0 4-7 0,0 0-19 0,0 0-18 15,0 0-21-15,0 0-26 0,0 0-36 0,0-5-45 16,0 5-44-16,0 0-52 0,0 0-47 16,0 0-38-16,0 0-505 0,0 0 250 0,0 0 168 0</inkml:trace>
  <inkml:trace contextRef="#ctx0" brushRef="#br0" timeOffset="57114.94">25376 7563 207 0,'1'-7'231'16,"2"0"1"-16,-1-1 4 0,2 3 5 0,-1-2-3 15,-2 2-2-15,-1 1-5 0,4-2-5 16,-2 3-9-16,-2-1-15 0,0 4-11 0,4-3-26 0,-4 3-9 16,0 0-24-16,0 0-13 0,3-2-15 0,-3 2-7 15,0 0-14-15,-7 19-7 0,1-1-1 0,2-1-10 16,0 1-5-16,3 7 1 0,0 1-15 0,-2 2 4 15,6 0-11-15,-1-1 5 0,2 1-13 0,0-3 0 16,6-2-3-16,-1 0-6 0,1-6-3 0,2-1 0 16,3-3 0-16,8 2-2 0,-2-8 5 0,5 0 4 15,0-4 4-15,5-10-6 0,-2 3 5 0,-1-2-5 16,-1-6 0-16,-3-4 2 0,-1-2-2 0,-3-1-5 0,-3-6 2 16,1-1-12-16,-4-6-3 0,-2 1-4 0,-1-2-10 15,-3 0-17-15,-7 2-8 0,-1 4-9 0,-1 2-18 16,-3 6-16-16,-4 4-14 0,2-1-14 0,-3 9-18 15,0 2-21-15,-3-1-27 0,1 4-29 0,-2 0-34 16,-1 4-35-16,3 1-719 0,-6 5 329 0,2-1 220 16</inkml:trace>
  <inkml:trace contextRef="#ctx0" brushRef="#br0" timeOffset="57367.12">25588 7635 197 0,'0'0'292'0,"0"0"3"15,-9-7-4-15,9 7-18 0,0 0-14 0,0 0-16 16,0 0-20-16,-5-3-17 0,5 3-20 16,0 0-18-16,0 0-13 0,0 0-7 0,0 13 3 0,2-4-6 15,1 4-13-15,-2 1-8 0,2 5 0 0,-2 8-2 16,-1-1-10-16,1 3-12 0,-2-2-11 0,1 3-2 16,0-1-14-16,-4 4-1 0,4-2-14 0,-4 0-8 15,1-1 1-15,-1-1-9 0,0 2-20 0,2-7-29 16,0-4-34-16,2 0-46 0,0-2-53 0,0-2-55 15,0-2-66-15,4-4-71 0,-3-4-811 0,3-2 381 16,2-1 254-16</inkml:trace>
  <inkml:trace contextRef="#ctx0" brushRef="#br0" timeOffset="57630.82">25859 7949 59 0,'1'-7'348'0,"0"-1"-7"0,2-1-23 15,1 1-24-15,-1 2-21 0,-1-1-29 0,4 0-25 16,2 0-20-16,-2 3-17 0,2 0-21 0,4 0-15 16,-1 1-14-16,1 3-15 0,0 3-12 0,1 1-10 15,-3 4-9-15,-1 1-7 0,-1 5-14 0,-5 4-3 16,0 7-6-16,-3-7-2 0,-3 8-11 0,0-6-8 16,-5 5-4-16,3-6-3 0,-2-2 0 0,4-5-3 0,-3-3-7 15,2 1-2-15,1 0 0 0,1-6-3 16,0 2-2-16,2-2 3 0,-2-1-6 0,2-3-4 15,6 1 2-15,1-1 2 0,5 0-4 0,1-1-7 0,8-3-4 16,9-2-21-16,1-1-50 0,1 3-74 0,0-1-64 16,2-1-83-16,-4-4-755 0,-3 3 352 0,-7 1 234 15</inkml:trace>
  <inkml:trace contextRef="#ctx0" brushRef="#br0" timeOffset="57914.11">26354 7468 215 0,'0'-5'328'0,"1"-2"-24"0,-1 3-23 0,1 1-23 15,-1 3-21-15,1-4-13 0,-1 4-15 0,0 0 8 16,18 11-2-16,-8 4-4 0,8 4-16 0,0 7-16 15,1 3-6-15,4 16-10 0,-2 1-13 0,-6 3-7 16,-2 5-14-16,-7 2-16 0,-2 1-8 0,-8-1-16 16,-3 0-3-16,-1 0-53 0,-5-5-36 0,4-18 0 15,-5-1-37-15,-4-3-66 0,0-2-69 0,-6-4-90 16,-3-6-958-16,2-3 409 0,3-8 270 0</inkml:trace>
  <inkml:trace contextRef="#ctx0" brushRef="#br0" timeOffset="58395.65">27224 7745 24 0,'0'0'249'15,"0"0"-16"-15,-6 1-14 0,6-1-10 0,0 0 5 16,0 0-2-16,0 0-5 0,19 0-17 0,-8 0-18 15,2 0-15-15,-2 3-18 0,8-6-11 0,-1 6-14 16,0 0-28-16,0-1-39 0,-1 1-51 0,-2-2-56 16,0 4-57-16,-2-3-76 0,-4 2-549 0,-2 0 246 15,-2 1 166-15</inkml:trace>
  <inkml:trace contextRef="#ctx0" brushRef="#br0" timeOffset="58545.81">27182 7919 121 0,'-6'4'239'0,"1"-3"-11"0,5-1-11 0,-4 4 5 16,4-4-3-16,7 4 7 0,-2-2-25 0,6-1-14 16,2 2-17-16,8-1-15 0,2 1-15 0,7-1-15 15,-3 2-22-15,6-2-28 0,-1-1-36 0,-1-2-49 16,-2 1-53-16,1-2-48 0,-5-2-68 0,-3 1-589 16,-2-5 256-16,-3 2 170 0</inkml:trace>
  <inkml:trace contextRef="#ctx0" brushRef="#br0" timeOffset="59296.79">28070 7885 53 0,'0'0'172'0,"0"0"-9"15,0 0-8-15,0 0-9 0,10 0-9 0,-10 0-3 16,10-6-2-16,-5 5 4 0,5-4-12 0,-1 2-1 16,-3-2-18-16,2 0 10 0,-1 2-5 0,-1-1 2 15,3-4 0-15,-1 2 4 0,-2-1 11 0,-1 2 2 16,-1-5-12-16,0 0-8 0,-3-2-7 0,-1 1-9 0,-1-5-8 15,-3 5-9-15,0-6-4 0,-1 5-13 0,-3 2-4 16,-2-2-8-16,1 0 0 0,-5 3-5 16,3 1-3-16,-2 2-7 0,0 3-7 0,-1 2-5 0,-2 1 1 15,-1 4-2-15,-1-1 0 0,3 9-3 0,-2-3-4 16,-1 4-4-16,0 6 6 0,3 0-5 0,2 3 0 16,-1 3 0-16,3-1-4 0,2 0 0 0,2 3 0 15,2-10-3-15,3 2 0 0,2 0 0 0,1-2 1 16,4-3-2-16,-3-1-4 0,5-2 2 0,-1 0 2 15,1-4 9-15,4-1 7 0,-2-2 6 0,5-4 7 16,0 0 7-16,3-8 0 0,2-1-7 0,-1-1 8 16,4-5 2-16,-1-2-7 0,-4 4-2 0,0-6 0 0,-3 4 0 15,-2 0-6-15,0 0-1 0,-1 1-1 0,-3 2-4 16,-1 3 3-16,-1 1 0 0,-2 2-2 0,2 2 4 16,-6 1-14-16,4 1 1 0,-3-3-1 0,-1 5 1 15,0 0-2-15,0 0-1 0,5 11 1 0,-1-2 0 16,0 7 2-16,-4 1-3 0,5 2-1 0,-4 9-2 15,3-4 0-15,1-1-1 0,-1 3 0 0,1-7 2 16,-1 2 0-16,0-2 1 0,2-1-5 0,2-2 5 0,0-3-13 16,-2-1-27-16,3-2-14 0,-3 0-30 15,2-2-26-15,1-2-32 0,1-2-38 0,-2-1-45 16,2-3-42-16,0-3-821 0,1-2 359 0,-2-2 242 0</inkml:trace>
  <inkml:trace contextRef="#ctx0" brushRef="#br0" timeOffset="59696.7">28642 7631 126 0,'4'-20'285'0,"1"1"-13"0,0 1-7 0,2 0 3 16,-2 2-7-16,0 0-26 0,0 6-6 0,-3-1-8 0,4 3-6 15,-5 1-5-15,3 2-17 0,-3 0-8 16,0 0-13-16,1 3-17 0,-2-2-18 0,0 4-7 16,0-4-16-16,0 4-23 0,0 0-1 0,0 0-9 0,0 0-7 15,-9 10-6-15,1 3-13 0,-2 5-3 0,-2 5-9 16,-1 6 4-16,-1 5-5 0,5-1-6 0,0 0-2 16,3 1-13-16,4 1 9 0,0-2-5 0,4-1-5 15,1-1 1-15,6 0-2 0,0-5-9 0,4-1 7 16,0-3 9-16,0-5-12 0,7-2 4 0,-5-2 11 15,6-6 0-15,7-1-2 0,1-3-6 0,1-3-4 16,-1-6 5-16,-1-4 0 0,4-3-8 0,-4-1 4 0,-2-4-19 16,-4-4-18-16,-3-3-20 0,-2 0-23 0,-4-4-14 15,-4 0-14-15,-7-1-37 0,0 4-11 0,-6-2-20 16,3 10-16-16,-7-1-4 0,-1 7-13 0,1 2-4 16,-3 4-15-16,-2 3-11 0,-2 0-29 0,-3 3-643 15,-1 5 297-15,0 1 200 0</inkml:trace>
  <inkml:trace contextRef="#ctx0" brushRef="#br0" timeOffset="59935.77">28808 7678 89 0,'0'0'204'0,"0"0"9"0,1-4 4 0,-1 4 6 15,0 0 6-15,-1-6 0 0,1 6 2 0,0 0-5 16,0 0-8-16,-2-3-11 0,2 3-11 0,0 0-12 0,0 0-12 16,0 0-22-16,0 0-9 0,0 0-3 0,0 0 16 15,2 12 11-15,-2 0-9 0,0-1 1 0,1 4-10 16,2 2-11-16,-2 3 0 0,-1 7-3 0,0-2-2 15,3 6-9-15,-6-3-12 0,3 4-8 0,0 1-7 16,0-5-10-16,-1 2-9 0,-2-1-4 0,2 0-11 16,1-2-1-16,0-2-6 0,0 1-8 0,0-8-2 15,0 0-5-15,0 2-5 0,0-4-2 0,0-2-28 16,0-2-36-16,0-1-31 0,0-2-43 0,1-3-47 16,2 0-43-16,-2 0-47 0,-1-3-56 0,4-2-81 15,-4-1-1002-15,0 0 460 0,12-9 308 0</inkml:trace>
  <inkml:trace contextRef="#ctx0" brushRef="#br0" timeOffset="60179.35">29135 8078 288 0,'2'-5'389'0,"0"-2"1"15,-1 4 7-15,1-2-3 0,-1 3-14 0,0-2-22 16,-1 4-30-16,2-3-30 0,-2 3-33 0,0 0-27 0,0 0-24 15,0 0-17-15,0 0-23 0,0 15-10 16,0-4-19-16,0 4-13 0,1 3-17 0,-2 3-16 0,1 3-2 16,0 2-10-16,-2 1-6 0,2-1-9 0,-1-1-8 15,1 0-22-15,-1-6-32 0,-2-2-28 0,3 0-50 16,0-5-46-16,1-1-69 0,-1 2-73 0,0-3-74 16,2-3-76-16,0-3-943 0,-2-3 451 0,0-1 298 15</inkml:trace>
  <inkml:trace contextRef="#ctx0" brushRef="#br0" timeOffset="60696.21">29970 7563 87 0,'1'-7'302'0,"2"1"-2"0,0 0-8 16,-3 2-12-16,2 0-7 0,-1 1-21 0,-1 3-11 15,1-6-22-15,-1 6-25 0,0 0-18 0,0 0-17 16,0 0-19-16,0 0-10 0,0 0-10 0,-1 22-2 15,1-6 7-15,1 1-6 0,-1 12-13 0,3 5 14 16,-3-2-10-16,-3 1-6 0,3 3-10 0,-1-1-5 16,-2 1-11-16,1 10-12 0,-2-10 1 0,0 0-11 15,3 1-6-15,-2-3-5 0,2-5-33 0,0-1-31 0,1-3-35 16,0-6-44-16,0-2-46 0,-3-5-57 16,6 0-46-16,-2-7-35 0,-2-1-879 0,1-4 387 15,0 0 258-15</inkml:trace>
  <inkml:trace contextRef="#ctx0" brushRef="#br0" timeOffset="60848.35">29742 7879 47 0,'-11'-5'255'0,"-1"-1"9"0,6-1 3 0,-1 4-14 15,1 1-19-15,2-1-20 0,0-2-16 0,3 2 1 16,1 3 9-16,5-5 7 0,5 1-9 0,7 0-19 16,14-1-8-16,2 2-18 0,4 0-14 0,16-1-15 15,0-1-15-15,-2 4-30 0,-12 0-32 0,-1-2-44 0,0 6-47 16,-2-2-70-16,-3 0-63 0,-2-2-62 0,-3 0-71 15,-9-2-630-15,3 0 312 0,-2-1 206 16</inkml:trace>
  <inkml:trace contextRef="#ctx0" brushRef="#br0" timeOffset="61443.49">30701 7574 182 0,'6'-16'333'0,"-5"3"-1"0,2 4 0 16,-1-3-8-16,0 8-8 0,-1-3-12 0,-1 1-30 15,1 2-22-15,1 3-17 0,-2 1-25 0,-3-6-32 16,3 6-13-16,0 0-16 0,0 0-10 0,0 0-18 16,-3 11-6-16,3 3-10 0,-2 1-10 0,-1 5-10 0,2 6-1 15,0 5-11-15,-2 1-6 0,1 0-4 16,0-1-8-16,1 2-6 0,2 1-4 0,-2-2-3 15,1 1 1-15,1 1-7 0,1-4-9 0,-4-2 4 0,2-4-6 16,2-6-4-16,0-2 2 0,-2-3-4 0,0-4-1 16,0-1-2-16,0-1 1 0,0-2-1 0,3 0-6 15,-3-1 8-15,0 0-6 0,0-4 5 0,0 6-5 16,0-4 2-16,0-2 7 0,0 0 1 0,0 0-2 16,0 0 0-16,0 0-2 0,7-14-5 0,-3 4 1 15,1-1-4-15,-1-5-4 0,6 3 5 0,-3-4 1 16,3 1-5-16,-1 2 0 0,1-3-2 0,3 3-2 15,-3-2 1-15,8-4-5 0,1 2 2 0,-3 4-1 0,-1 3 1 16,-5 3-1-16,0 2 0 0,2 0-1 16,-3 1-3-16,1 2 6 0,0 0-12 0,-2 2 9 15,2 2-2-15,-2 1-1 0,1 2 0 0,1 4 3 0,0 1 0 16,-3 2-1-16,0 3 4 0,2 2 2 0,-5 1 0 16,2 4-3-16,-2 4 5 0,-4-1-1 0,0-4 0 15,-4 8-3-15,-2-8 4 0,-3 6 9 0,-2-3-9 16,-5-2 5-16,5-7 2 0,-3 1 3 0,-2-2 2 15,0-2 4-15,0-3-2 0,-1-1 7 0,5-2-9 16,-6-3 3-16,5-2-6 0,-6-2 2 0,9-3-2 16,-7-2-5-16,5-4-3 0,1-1-2 0,1-3-10 15,-1 2-11-15,4-3-27 0,3 2-30 0,4 2-28 0,0-1-33 16,2 0-32-16,3 1-31 0,2-2-37 16,3-1-34-16,2 5-41 0,5-1-30 0,-1 3-885 15,1-2 408-15,1 3 272 0</inkml:trace>
  <inkml:trace contextRef="#ctx0" brushRef="#br0" timeOffset="61876.87">31448 7432 287 0,'3'-9'315'0,"-2"-1"-8"0,0 4-10 16,-1 1-9-16,0-1-20 0,0 1-18 16,0 3-22-16,0 2-24 0,0-7-18 0,0 7-23 15,0 0-17-15,0 0-11 0,0 0-17 0,0 0-8 0,-2 16-10 16,-1-6-3-16,-1 9-12 0,3 6-5 0,-2 1 3 15,1 3-7-15,-1 3-3 0,3 3-13 0,3 2-3 16,-2-3-2-16,3-1-4 0,1 1 2 0,0-2-13 16,8-1 2-16,-4-4-11 0,4 0 0 0,3-3 0 15,0-5-4-15,5-1 1 0,2-5 6 0,-5-3 1 16,5-6 6-16,4-2-3 0,1-4-6 0,2-4 0 16,-4-6-7-16,1-2-8 0,-1-3 12 0,-6-7-18 15,3 1-18-15,-5-3-14 0,-4-5-16 0,-1-5-22 0,-1 3-8 16,-5 0-25-16,-2 0-27 0,-2 7-8 15,-2 2-15-15,-2 6-15 0,-2 9-12 0,-2-3-23 16,-2 3-32-16,-2 2-18 0,-3 3-28 0,-1 2-655 0,-10 0 309 16,2 5 206-16</inkml:trace>
  <inkml:trace contextRef="#ctx0" brushRef="#br0" timeOffset="62127.37">31600 7579 106 0,'-9'-2'218'0,"9"2"3"16,0 0 3-16,-4-2 0 0,4 2 2 0,0 0 2 15,0 0-4-15,0 0-7 0,0 0-7 0,0 0-8 16,-7-1-8-16,7 1-5 0,0 0-15 0,0 0-13 16,0 0-4-16,0 0-16 0,7 9-2 0,-5 2 2 15,0 1 1-15,3 4 2 0,-1 2 3 0,-1 7-2 16,1 1-6-16,-2 5-1 0,0-4-11 0,0 3-8 0,-2 3-10 16,0-5-7-16,0 4-10 0,1-2-10 15,2 0-9-15,-6-1-5 0,2-1-6 0,1 1-8 0,-4-1-3 16,4 1-5-16,-4-3-19 0,2-7-28 0,-1 1-42 15,-1-2-41-15,4-2-54 0,-2-5-47 0,1 1-46 16,-2-2-48-16,2-1-59 0,-1-2-65 0,2-2-852 16,0-5 419-16,0 0 278 0</inkml:trace>
  <inkml:trace contextRef="#ctx0" brushRef="#br0" timeOffset="62424.8">31996 7980 329 0,'4'-8'365'0,"1"-2"-4"0,2 1 0 16,0 2-11-16,-4 1-13 0,1 0-21 0,-2 3-25 0,2 0-27 15,-1-2-31-15,-1 1-23 0,3 2-22 0,-5 2-17 16,9 0-20-16,-9 0-12 0,11 7-16 0,-5 1-11 16,-2 3-9-16,-1 9-13 0,0 6-6 0,-7 0-14 15,-1 3-11-15,4 0-10 0,-7-5-10 0,3 3-4 16,1-10 0-16,4 3-10 0,-2-3-5 0,0-1-4 15,4-7 1-15,0 1-3 0,0-4 4 0,4-1-10 16,3-1-3-16,2-4 4 0,12 3 0 0,9-6 0 16,5 1-2-16,2 0 2 0,14-7-1 0,1 2-13 0,-3 0-17 15,-15 0-36-15,-2-5-56 0,-2 3-37 0,-14 0-66 16,0 1-69-16,-4-1-82 0,-4 1-906 16,-3 1 426-16,-6 1 282 0</inkml:trace>
  <inkml:trace contextRef="#ctx0" brushRef="#br0" timeOffset="78858.61">20621 9230 1 0,'3'-3'184'0,"-3"3"-7"0,1-6-11 0,-1 6-13 16,0 0-9-16,0-6-9 0,0 6-10 0,4-2-11 16,-4 2-11-16,0 0-9 0,0 0-9 0,0 0-8 15,0 0-9-15,0 0-8 0,0 0-5 0,0 0-8 16,0 0 3-16,-8 18-10 0,6-6-4 0,-1 4-2 15,-1 1-4-15,-1 9-4 0,1-3 1 0,-5 5-5 0,4-1 13 16,0 0 0-16,1 2-2 0,-1 1-4 16,1 0-5-16,0 0-3 0,2-1-3 0,-2-2 0 15,4-6-1-15,-2-3-4 0,4-2-3 0,-2 0 3 0,1-4-10 16,4-4 7-16,-1 0 0 0,4-2-7 0,-3-3 16 16,0 0 6-16,9-4 7 0,-1-3-4 0,5-3 4 15,0-6-4-15,5-1-2 0,0-3-2 0,-2 1-4 16,1-3 2-16,-4-1-2 0,-5 3-3 0,-2 3-3 15,2 1-1-15,-4 0 0 0,0 3-1 0,-4 1 0 16,0 2-2-16,-1 1-1 0,0 2-3 0,0 1 3 16,-3-1 0-16,3 1-1 0,-4 3-1 0,0 0-3 0,0 0-1 15,0 0 0-15,0 0 0 0,5 15-1 0,-5-3-1 16,0 0 4-16,0 7-1 0,-1 0-2 0,2 7 2 16,0-6-2-16,2-3 3 0,-2 1-4 0,2-1 1 15,1 0-1-15,-2-3 2 0,2-2 0 0,0-2-3 16,1-3 4-16,-4 0 9 0,3-2 19 0,0 0 21 15,1-1 17-15,3-4 18 0,0-3 6 0,1-1 3 16,4-9-5-16,1 0 3 0,-2-4-5 0,0-8-5 16,1-1 2-16,-1-1-23 0,-6-2-7 0,-1-2 3 15,-1-3-10-15,0 2 0 0,-4 1-6 0,-3 1-3 16,2 4-7-16,-4 2-3 0,1 7 4 0,-1 2-3 0,1 3-11 16,1 3 5-16,-3 0-6 0,5 4-7 0,-5 0-3 15,2 1-1-15,1 0-5 0,-4 4-24 0,7 0-29 16,-7 5-17-16,3 0-26 0,2 5-26 0,2-1-45 15,1 4-46-15,2 1-33 0,2 1-56 0,-3-3-720 16,7 4 340-16,1-3 226 0</inkml:trace>
  <inkml:trace contextRef="#ctx0" brushRef="#br0" timeOffset="80156.32">21164 9634 73 0,'0'3'188'0,"0"-3"-4"0,0 0-9 0,0 0-4 16,0 0-10-16,0 0-1 0,0 0-1 0,0 0 7 15,0 0 0-15,0 0 0 0,14-6-2 0,-7-4-7 16,4-7-8-16,-1 0-10 0,7-6-7 0,-2-4-13 16,2 0-9-16,-2 3-4 0,-3-7-12 0,-2 4-3 15,3-4-7-15,-6 2-6 0,0 0-2 0,-2-5-11 0,0 2-4 16,-4-1-7-16,1 2-5 0,-4-3-4 15,-4 2-12-15,2 3 4 0,-4-3-6 0,1 6 2 16,-1 6 2-16,1 3-4 0,-4 3 7 0,5 3 5 0,-1 2-6 16,0 2 4-16,-1-2-6 0,-1 6-4 0,-5 3-10 15,6 5 2-15,-1 5-11 0,-1-3 2 0,0 10 3 16,0 4 0-16,0 6-1 0,5 5-3 0,-1 1-1 16,1 14-2-16,4-11 4 0,4 10-1 0,-5-10-6 15,7 13 4-15,-1-13 0 0,3 10-7 0,0-10 4 16,2-2-3-16,0 0 1 0,3-3 2 0,-5-4-3 15,5-1 6-15,-7-9-6 0,4 0 2 0,-4-7-3 16,0 0-2-16,0-5-8 0,2 2 11 0,0-5-1 0,-3 0 7 16,5-3 10-16,0-5-7 0,2-3-1 15,1-4-2-15,6-8 6 0,-3 2-3 0,-1-3-6 0,-2-2 3 16,-3 6-3-16,2 1-6 0,-2-2 8 0,-2 4-1 16,0 3-9-16,-2 1 6 0,-1 1-1 0,0 3-2 15,-3-1 4-15,3 3-6 0,-3 1 0 0,2-1 3 16,-2 2-8-16,-1 3 4 0,3-4-1 0,-3 4-4 15,0 0 3-15,0 0-1 0,6 14 1 0,-5-7-1 16,3 5-7-16,-1 1 13 0,-2 1 0 0,3 3 2 16,0 0-6-16,-2 2 5 0,2-2-5 0,4 2 3 15,-3-2 0-15,1 0 3 0,1-2-1 0,1 0-10 0,0-6 6 16,0 3-1-16,1-4 1 0,0-1-1 16,0 1 0-16,0-1 9 0,3-3-5 0,1-3 0 0,5-2 0 15,-2-3 9-15,5-1 8 0,-3-5 0 0,0 1 6 16,6-7 6-16,-3-2-4 0,-7 4 0 0,5-7-3 15,-5 0 5-15,-4-1-17 0,-2 2 3 0,1-3 6 16,-5 5-6-16,2-10 8 0,-5 13 2 0,1-4-9 16,-4 4-9-16,2-1 0 0,-1 4 7 0,0 1 6 15,-2 2 2-15,3 2-6 0,-6 1 0 0,2 1-9 16,-1 1-12-16,-1 4 9 0,-1 0 3 0,1 3-9 16,-2 2-6-16,-1 4-10 0,-1 3 17 0,1 2-1 0,1 3 2 15,1 2-6-15,0 6-3 0,2-1 2 0,1 0 7 16,4-4-8-16,3 6-3 0,1-7 1 0,2-1-7 15,1 1 5-15,3-2 5 0,0-3-6 0,0 1 5 16,4-1 4-16,0-6 2 0,3 2-3 0,-4-5 1 16,5-1 6-16,1-3-2 0,-3-2-1 0,3-3-3 15,-2-2 8-15,10-8-6 0,-4-1 6 0,-1-2-4 16,-2-2 7-16,3 0-10 0,-5-3 4 0,-5-2-1 16,-2 2 4-16,2-4 3 0,-4 1-4 0,-4-2 6 15,-3 2-3-15,0 0-8 0,0 6 0 0,-2 2 3 16,0 2-2-16,0 3 5 0,0 2 6 0,-4 1-11 0,0 4-3 15,-2 0-5-15,5-1 0 0,-3 2 2 16,-1 2 2-16,5 2-2 0,-10 1-10 0,10-1-14 0,-11 5 7 16,7 0-3-16,1 0 5 0,1 0-11 0,0 0 3 15,4 0-1-15,0 0-1 0,-1 0 2 0,3 2 5 16,0-2 1-16,1-1 1 0,0 1 4 0,4 0 0 16,0 0 3-16,-2-3 4 0,5 2-6 0,-3-3 6 15,3 2-2-15,-1-3 0 0,-2 0 1 0,4 0-1 0,-3 0 3 16,-1 0-13-16,-1-3 2 0,-1 3 2 15,-7 0 5-15,13 0-2 0,-9 0-11 0,-4 0 13 16,8 5-3-16,-3-3 6 0,-3 3-3 0,0 3 6 0,0 1-3 16,-2 3 0-16,2 0 2 0,-2 5 0 0,-2 1 2 15,2 0 0-15,-1 0 2 0,1 1 2 0,-1-1 0 16,2 0 0-16,0-1-2 0,2-2 4 0,1-3-4 16,0 0 0-16,1-2 1 0,0-1 1 0,4-4 5 15,0 4-1-15,2-5 4 0,3-2 7 0,7-2 6 16,-2 0 9-16,6-6 1 0,2-3-4 0,0 1 4 15,-2-4 11-15,0-4 0 0,-3 2-2 0,-6 1-7 0,-2-1-3 16,4-7 0-16,-9 5 10 0,4-6-15 0,-7 3-2 16,-1 3 1-16,-1-1-4 0,-4 1 0 15,0 5 3-15,-4-1-6 0,3 3 4 0,-3 2 1 0,-2-2-16 16,1 5 5-16,-3 1-2 0,0 2-2 0,1 2-5 16,-5 2-1-16,3 5 1 0,0 1-4 0,-3 3 8 15,1 2-4-15,4 3-4 0,-1-2 6 0,3 3 1 16,2 0-10-16,3 1 3 0,2-2-2 0,2 0 1 15,3 0 0-15,6-2 2 0,0-1-7 0,3 1-2 16,7-1-7-16,-5-2-9 0,5-3-20 0,7-1-24 16,-1-7-24-16,2-2-33 0,-3 1-37 0,2-7-29 0,-2 0-59 15,3-1-70-15,-3-3-745 0,-5-4 356 0,-3 8 238 16</inkml:trace>
  <inkml:trace contextRef="#ctx0" brushRef="#br0" timeOffset="80972.05">23808 9582 87 0,'5'-4'197'0,"0"0"-5"0,0-1-5 0,-2 0-4 0,2 2-5 16,-1-2-3-16,-1 0-6 0,-1-2-3 0,4 0-11 15,-2 0-15-15,-3-2-1 0,3 2-4 0,-4-3-15 16,3-1-9-16,-2 2-7 0,-2-3-6 0,-2 5-5 16,2-5-5-16,-3 2-1 0,0-1-5 0,-1 0-3 15,0 1-12-15,0 1-2 0,-3 1-7 0,-2 1-7 0,-1 1-5 16,-1 2-1-16,-2-1-6 0,3 4-8 0,-2 1-2 16,0 1-2-16,-1 5-4 0,-4 1 0 15,2 2-6-15,0 3 7 0,2 0-3 0,1 3-2 0,-2 5-1 16,2-2-2-16,3 0-2 0,-1-1-6 0,4-1 1 15,1 2 2-15,1 1-3 0,1-2 1 0,2 0-4 16,2-5-2-16,2 2 0 0,0-4 1 0,2-2-2 16,1-1-2-16,0 0 6 0,3-4 9 0,2-1 8 15,-1-2 4-15,6-2 3 0,6-3 6 0,-2-5-4 16,4-7 2-16,0 0-3 0,1 0-6 0,-1-1 1 16,-1 0 1-16,-8 4-7 0,-2 1 3 0,-1-1-4 0,-2 6 2 15,-4-2-2-15,4 3-1 0,-4 3 10 0,-1-2-1 16,-1 2 0-16,-1 1-8 0,1 1-3 15,-3 2-4-15,0 0-3 0,0 0 4 0,5 7-5 0,-4 5 2 16,2 1 0-16,-1 2 1 0,1 3 0 0,1 1-5 16,0-1 2-16,-2-1 0 0,3 1-4 0,2-3 0 15,1-1 0-15,3-1 5 0,-3-3-9 0,5 2-11 16,2-5 19-16,4-1 0 0,-1-2 0 0,3-1 1 16,7-6-1-16,-1-1-21 0,3-1-21 0,-10-3-20 15,-1 0-40-15,-1-1-38 0,-2-3-44 0,-3 1-39 16,0-2-46-16,-1 1-52 0,-6 2-713 0,-1 2 342 0,-5-3 228 15</inkml:trace>
  <inkml:trace contextRef="#ctx0" brushRef="#br0" timeOffset="81224.88">24732 9399 283 0,'-4'-5'343'0,"4"5"-19"0,-4-2-24 0,4 2-22 16,0 0-16-16,0 0-18 0,9-10-20 16,-4 10-24-16,4-1-17 0,4-2-26 0,0 1-10 0,1 1-23 15,2-3-1-15,4 3-27 0,-8-1-32 0,4 2-40 16,-5 0-52-16,0 0-49 0,-3 2-55 0,-3 0-40 15,3 1-43-15,-4 0-703 0,-4 1 306 0,0 2 204 16</inkml:trace>
  <inkml:trace contextRef="#ctx0" brushRef="#br0" timeOffset="81371.75">24711 9532 171 0,'-1'3'215'0,"-3"0"-13"0,4-3 3 0,0 5 20 15,0-5 4-15,8 4 10 0,0-4-10 0,3 2-16 16,7-2-19-16,4-2-23 0,-1 2-13 0,9-3-21 15,-2 1-37-15,1-2-57 0,-2 1-63 0,-9 0-77 16,5-1-77-16,-7-2-640 0,-5 2 272 0,-1-1 180 16</inkml:trace>
  <inkml:trace contextRef="#ctx0" brushRef="#br0" timeOffset="82803.75">25664 9094 43 0,'0'0'131'0,"4"-2"-2"0,-4 2-7 0,3-3 3 16,-3 3 2-16,0 0-4 0,3-4-5 0,-3 4-9 16,0 0 0-16,0 0-2 0,0 0-2 0,1-3-1 15,-1 3-3-15,0 0-10 0,1-5-7 0,0 3-6 16,-1 2-6-16,2-7 14 0,0 4-8 0,-2-1-4 15,0 4 0-15,3-5-1 0,-2 2 9 0,0-2-2 0,1 1 3 16,-2 4-7-16,2-5 0 0,-2 5-6 16,2-3-6-16,-2 3-3 0,0-6 0 0,0 6-1 15,0-5-1-15,0 5-3 0,0 0-2 0,0 0 2 0,0 0-4 16,0 0 1-16,0 0-6 0,0 0-2 0,0 0 0 16,0 0-3-16,0 0-8 0,-4-1-6 0,4 1-1 15,0 0-3-15,0 0-4 0,-9 7-2 0,5-2 0 16,0 1-4-16,0 5 2 0,-2-3-4 0,1 8 0 15,-3 0 1-15,2-3 2 0,2 2 1 0,0 4 1 16,-1-1 2-16,4 1-7 0,-2-2 5 0,3-1 2 16,0 1-6-16,5-2 6 0,-2-3-2 0,0 4 9 15,3-4 10-15,-2 0 1 0,3-2-3 0,1 1-5 0,2-2 13 16,2 3 9-16,2-2 7 0,-3-3 5 16,6 0 1-16,-1-2 3 0,2 1-2 0,-1-2-3 0,-1 1 0 15,1-3-4-15,-3 1 5 0,0 1-4 0,-1-1-6 16,-2-1-2-16,-1 1-7 0,0 1-4 0,-4 0-3 15,2 0 0-15,-2 2-3 0,-1 0 5 0,0 1-1 16,-1 3-5-16,-4 2 2 0,0 0 0 0,-4 2-4 16,-5 2 3-16,-1 0-7 0,-1 1-1 0,-10 2-2 15,-2-2-5-15,-5 3-6 0,4-6-24 0,-5 1-31 16,3-6-35-16,4-4-38 0,2-1-48 0,2-3-49 0,1-2-66 16,6-5-77-16,-1-5-1031 0,5-5 462 0,0-9 308 15</inkml:trace>
  <inkml:trace contextRef="#ctx0" brushRef="#br0" timeOffset="82977.14">25732 9107 177 0,'4'-14'219'0,"0"1"4"16,1 1-2-16,-3 3-9 0,3-1 1 0,-3 2-11 15,3 3-12-15,-1-2-10 0,-1 2-11 0,3 2-7 16,-1-1-8-16,4 0-18 0,5 1-12 0,-2 3-10 16,4-3-12-16,5 4-9 0,-2 1-10 0,1 0-10 15,2 0-24-15,-3 1-22 0,2 1-25 0,2-1-31 0,-3 0-25 16,2 0-35-16,-2-2-35 0,1 0-26 0,-1-1-47 15,-1 2-42-15,-2-2-510 0,1-2 251 0,-1 1 166 16</inkml:trace>
  <inkml:trace contextRef="#ctx0" brushRef="#br0" timeOffset="83654.3">26405 9136 250 0,'2'-1'329'0,"-2"1"-2"0,5-3-16 15,-5 3-6-15,2-1-14 0,-2 1-20 0,0 0-13 16,2-3-18-16,-2 3-21 0,0 0-23 0,0 0-12 0,0 0-20 16,0 0-16-16,0 0-14 0,-2 10-11 0,0 0-10 15,0 0-7-15,-1 3-11 0,-1 4-6 0,-1 1-23 16,-4-3 11-16,2 4-6 0,-1 7-2 0,0 2-6 15,-2-3-12-15,2 2-16 0,1-2 9 0,-1 1-5 16,3-7-3-16,1 0-5 0,0-2-5 0,0 0-6 16,1-7-1-16,1 0-3 0,1-3 6 0,1 0-8 15,-1-1 0-15,-1-2 0 0,2-4-7 0,0 0 5 0,0 0-4 16,0 0 4-16,11-22-1 0,-2 0-5 0,-3-7-2 16,7 0 6-16,-3-5-7 0,5-11 4 15,-1-1-4-15,-1 11 2 0,-3-1-6 0,-1 7 7 0,1-3-4 16,-2 6 1-16,-3 0-2 0,-1 9-6 0,1 0 12 15,-1 2-4-15,1 4 8 0,-1 1 4 0,-3 4-3 16,2 2 1-16,-2-2-11 0,-1 2 3 0,3-1-1 16,-3 5-7-16,1-4 1 0,-1 4 10 0,0 0 0 0,10 10-8 15,-2-2 1-15,-3 1 3 0,0 2-1 16,3 6 3-16,0 0-3 0,3 5 1 0,1 0 1 0,0 6-5 16,0-3 3-16,1 0 1 0,2-1-7 0,-2 2 7 15,3-2-1-15,-2 3 3 0,4-4-4 0,-5 0 6 16,5 1 3-16,-4-4-8 0,4 1-6 0,-7-9 6 15,3 2 0-15,1-2-3 0,-2-5 2 0,-1 0 3 16,-1-2-1-16,0-2-4 0,0-3 6 0,-1 0 0 16,-1-3 16-16,2-6 9 0,0 1 0 0,-1-8 3 15,-1-2-3-15,1-9 0 0,-2 0-2 0,0-1-3 16,-3-3-6-16,-1-6 3 0,1 4-3 0,-3 0-3 0,-2 3 1 16,-1-2-5-16,-4 6 1 0,5 7 0 0,-4 2-3 15,3 1 0-15,-3 4 1 0,0 1-3 0,0 1-1 16,3 5-4-16,-3-2-1 0,3 3-2 0,-2 1-10 15,2-1-21-15,-4 1-15 0,5 3-10 0,0 0-24 16,0 0-25-16,0 0-15 0,0 0-17 0,0 0-22 16,0 0-22-16,0 12-28 0,0-8-29 0,0-4-29 15,2 8-37-15,-2-5-57 0,-2 1-738 0,-2 1 366 16,0-2 244-16</inkml:trace>
  <inkml:trace contextRef="#ctx0" brushRef="#br0" timeOffset="84230.9">27566 9472 167 0,'0'0'295'0,"4"-3"-9"0,-4 3-12 0,1-5-12 16,-1 5-20-16,2-3-17 0,-2 3-22 0,0 0-15 15,0 0-20-15,0 0-18 0,0 0-12 0,0 0 11 16,1 15 9-16,-2-2-3 0,-3 2-11 0,0 1-8 16,0 2-8-16,-4 8-7 0,2-7-5 0,-2 5-17 15,-1-7-11-15,-1 7-10 0,1-7 1 0,-2 0-15 16,4-2-19-16,-3-1-30 0,1-4-43 0,1 0-49 15,1-2-55-15,-1-2-68 0,0 1-73 0,2-6-882 0,0 0 385 16,6-1 256-16</inkml:trace>
  <inkml:trace contextRef="#ctx0" brushRef="#br0" timeOffset="84934.37">28156 9133 47 0,'0'-19'257'0,"2"-2"-10"0,0 3-4 0,-2 1-12 0,0 1-6 15,-2 3-1-15,2 3-9 0,2-2-15 0,-2 2-17 16,0 1 5-16,0 3-12 0,-2 2-6 16,0-3-20-16,2 2-16 0,0 3-15 0,0 2-6 0,0 0-16 15,0 0-8-15,-8 14-8 0,5-6-8 0,-1 11 4 16,0 0 5-16,-1 8 5 0,1 2-7 0,-3 2-11 16,4 1 2-16,3 1-4 0,-4 1-12 0,0 0 1 15,3-2 2-15,0 2-13 0,0-2-2 0,-1-1-7 16,2-2-2-16,3-3-12 0,-2-5 4 0,-1-3 2 15,0-2-7-15,0-6 1 0,3 0-6 0,-1-4-2 16,-2 0 2-16,2 0 6 0,0-1 9 0,0-1 10 16,-2-4 12-16,0 0 9 0,12-9-2 0,1-3-3 0,-2-5-9 15,6-4 0-15,-2-2-2 0,2-1-5 0,-2 1-1 16,1 0-8-16,-4 6-1 0,0 3-6 0,-3 1-2 16,-3 3 0-16,3 0-7 0,-2 0 1 0,-2 3 0 15,1-3-3-15,0 5-2 0,0-1-4 0,-4 3 2 16,3-1-1-16,-2 1-3 0,-1 2-4 0,2-3 2 15,-4 4 7-15,12 4-18 0,-6 0 8 0,-1 1 2 16,0 3-2-16,3 2 6 0,-3 2-2 0,0 3 3 16,0 2-1-16,1 0-10 0,-4 2 7 0,3 6 0 15,-5 2 1-15,0 2 2 0,0 1 7 0,-4-2 7 16,1-1 10-16,0-1-3 0,-5 0 11 0,-2 0 1 0,-3-5 2 16,4-2-3-16,-1-5 6 0,-3-1-5 0,-2-2 2 15,1 0-3-15,0-2-6 0,0-5 4 0,-3 0-3 16,-1-3-3-16,3 0-3 0,2-2-7 0,-5-7 1 15,4 0-4-15,-4-5-3 0,4 1-2 0,0-3-3 16,1-6-2-16,6 4-1 0,-1-2-3 0,2-1-11 16,3 3-8-16,3-1-20 0,4 1-10 0,4 1-30 15,-5 0-22-15,5 2-23 0,3-1-39 0,1 3-17 16,1 0-24-16,2 4-28 0,-1-1-29 0,4 4-31 0,-4 0-32 16,4 3-30-16,-5 2-873 0,1 0 407 15,-1 4 272-15</inkml:trace>
  <inkml:trace contextRef="#ctx0" brushRef="#br0" timeOffset="85313.89">28855 9389 238 0,'0'0'305'0,"0"0"-3"16,-1-4-9-16,1 4-7 0,0 0-20 0,0 0-5 15,0 0-10-15,1-5-16 0,-1 5-9 0,7-3-9 16,-1 1-12-16,3-2-10 0,1 1-20 0,2 0-15 16,4-2-20-16,1 3-8 0,-2 0-16 0,2-1-14 15,1 3-6-15,-5 0-15 0,1 0-14 0,-3 0-44 16,2 1-39-16,-3 1-37 0,-2 1-38 0,-2 1-37 16,2 1-39-16,-2-1-45 0,-3 1-48 0,-2 0-68 15,-2 1-711-15,-3 0 345 0,-5-1 232 0</inkml:trace>
  <inkml:trace contextRef="#ctx0" brushRef="#br0" timeOffset="85483.75">28879 9535 233 0,'-7'2'251'0,"3"0"4"0,2 1-3 15,2-3-2-15,-7 1-11 0,7-1-6 0,0 4 9 16,0-4 2-16,0 0 11 0,12 2-6 0,-6-2-16 16,2 2-16-16,5-2-37 0,4 1-8 0,-2-1-19 15,2 2-13-15,1-1-21 0,0 0-41 0,0-1-46 16,-4 1-67-16,0-1-49 0,0 2-55 0,-2-1-49 15,-3-1-54-15,-2 0-53 0,-7 0-721 0,12-1 340 16,-12 1 224-16</inkml:trace>
  <inkml:trace contextRef="#ctx0" brushRef="#br0" timeOffset="86265.59">29630 9283 47 0,'0'0'248'16,"0"0"-5"-16,0 0-11 0,-9 0-3 0,9 0-5 15,0 0-8-15,0 0-5 0,0 0-14 0,-7 0-7 16,7 0-19-16,0 0-6 0,0 0-8 0,0 0-10 16,0 0-14-16,0 0-7 0,-4 3-7 0,4-3-5 0,0 0-9 15,0 0-4-15,0 0-5 0,0 0-6 16,0 0-5-16,0 0-3 0,0 0-12 0,0 0 14 15,0 0-2-15,22 1 5 0,-10 0 5 0,8-1 8 0,3 2-2 16,9 2-5-16,4 0 10 0,4 0-11 0,-5-2-11 16,2 2-2-16,-1 0-3 0,-4-1-8 0,-2-1-3 15,-7 0-7-15,-5-2-10 0,-4 0-3 0,-3 2 0 16,-1-2-8-16,-2 1 2 0,-2-1-4 0,-2 0 2 16,-4 0-1-16,10 0-4 0,-7 2 6 0,-3-2-1 15,0 0-4-15,0 0-4 0,0 0-1 0,0 0-4 16,0 0-3-16,0 0-2 0,0 0-2 0,0 0-7 0,-11-8-11 15,11 8-18-15,-8-4-29 0,4 4-18 0,4 0-30 16,-5-2-38-16,5 2-34 0,0 0-39 16,0 0-45-16,0 0-45 0,-4-3-42 0,4 3-23 0,0 0-865 15,10-4 409-15,-3 4 274 0</inkml:trace>
  <inkml:trace contextRef="#ctx0" brushRef="#br0" timeOffset="86815.39">30508 8995 111 0,'-5'-3'267'0,"5"3"-6"16,0 0-10-16,-6-4-6 0,6 4-12 0,-2-1-13 15,2 1-11-15,0 0-12 0,0 0-12 0,-4-2-13 0,4 2-17 16,0 0-12-16,0 0-8 0,0 0-15 15,0 0-2-15,0 0-4 0,10-4-7 0,-7 1-3 16,3 1-10 0,-1 1-7-16,1-1-4 0,2 2-8 0,1-2-5 0,-3 1-6 15,6 0-7-15,-3 1 0 0,1 0-7 16,4 0-2-16,-2 1-7 0,8 2-5 0,-4 2 0 0,3-2-4 0,-1 1-8 0,1-2 5 0,1 3-7 16,-2 1 0-16,1-1-5 0,-1 2 3 0,-4 2 0 15,-2-4-4-15,-1 3-2 0,0 1 5 0,-5 3-1 16,0-1-5-16,1 5 19 0,-6 8-4 0,-5 4 18 15,-6 0 1-15,-3 3 1 0,-14 10 0 0,1 1-9 16,-6-1 8-16,-3-3-2 0,-2 1-7 0,1 0-2 16,2-3-1-16,8-9-9 0,1 0-3 0,2-1 5 15,2-4-10-15,2 2-2 0,3-2-20 0,0-1-31 0,7-7-21 16,4-4-35-16,0 1-38 0,4-1-40 0,2-3-49 16,0-2-24-16,4-4-52 0,3-1-41 0,2-4-811 15,6-1 382-15,-1-8 254 0</inkml:trace>
  <inkml:trace contextRef="#ctx0" brushRef="#br0" timeOffset="87035.03">30423 9351 7 0,'-5'-3'281'16,"0"1"-5"-16,1 0-13 0,4 2-16 0,-6-3-11 0,6 3-8 16,-5-2-5-16,5 2 2 0,0 0 11 15,0 0 10-15,18-1 7 0,-1-1-10 0,2 2-7 16,1-2-13-16,9 1-17 0,-1-3-23 0,0 4-13 0,4-3-20 15,-5 2-19-15,3 1-10 0,-12-1-6 0,2 1-16 16,-1-2-23-16,-3 2-28 0,-2 0-33 16,-2 0-34-16,-1 0-34 0,0-1-33 0,-5 1-34 0,2 0-35 15,-3 0-35-15,-5 0-36 0,9-2-45 0,-4 0-51 16,-2 0-777-16,-1-3 367 0,-2 5 244 0</inkml:trace>
  <inkml:trace contextRef="#ctx0" brushRef="#br0" timeOffset="87664.24">31081 9368 158 0,'4'-3'246'0,"-1"1"5"0,-1-1 3 15,-2 3-4-15,7-2-1 0,-5-2-3 0,-2 4 6 16,5-3-20-16,-5 3-2 0,3-4-2 0,-3 4-4 16,4-4-12-16,-4 4-6 0,1-4-4 0,-1 4-8 15,1-1-6-15,-1 1-11 0,0 0-13 0,2-4-10 16,-2 4-14-16,0 0-3 0,0 0-22 0,0 0-7 15,0 0-12-15,0 0-12 0,0 0-8 0,0 0-8 16,0 0-8-16,0 0-7 0,0 0-5 0,0 0-4 16,0 0-5-16,0 0-7 0,0 0-1 0,0 0-4 0,0 0-3 15,0 0-2-15,0 0-2 0,0 0-3 0,0 0 0 16,0-5 1-16,0 5-2 0,0 0 0 16,4-5 2-16,-2 3 4 0,1 1 4 0,-1-3 7 0,-2 4 0 15,6-7 3-15,-3 4 3 0,1-1 5 0,0 1 1 16,-2 0 1-16,2-2 3 0,1 1-2 0,-3 1 3 15,0 0 1-15,2 2 3 0,-2-4 1 0,-2 5 1 16,4-3 3-16,-4 3 3 0,4-4-10 0,-4 4-4 16,0-4-1-16,0 4-6 0,0 0-1 0,1-4-6 15,-1 4-2-15,0 0-3 0,0 0-8 0,0 0 1 16,0 0-3-16,0 0-1 0,0 0-4 0,0 0-2 16,0 0-1-16,0 0-1 0,-9 15-1 0,-1-5-3 0,1 4 1 15,-2 2 0-15,-1 0-1 0,3 0 4 16,-5 7-7-16,2 0 1 0,4-6-2 0,-1 0 0 15,0 3 1-15,5-2-2 0,-1 0-1 0,1 1 0 0,4-4-8 16,-1 2-13-16,1-5-21 0,1 0-18 0,3-2-28 16,0-1-30-16,2 0-34 0,3-2-38 0,0-1-42 15,1-3-41-15,3-4-38 0,-1-2-45 0,4-6-52 16,-2 2-1159-16,-1-6 521 0,-1 0 350 0</inkml:trace>
  <inkml:trace contextRef="#ctx0" brushRef="#br0" timeOffset="87905.92">31172 9101 73 0,'0'0'180'0,"-4"-4"-18"0,4 4-17 16,0 0-16-16,0 0-10 0,0 0-9 0,0 0 0 0,4-4 2 16,-4 4 10-16,0 0-5 0,5-1-1 0,-5 1 0 15,0 0 4-15,13 0 8 0,-13 0 12 16,5-5 0-16,-5 5-4 0,3-5-10 0,-3 4-9 0,0-3-8 15,0 4-8-15,-2-8-11 0,-2 4-6 0,0 0-16 16,-2 1-3-16,1-1-7 0,-2 4-9 0,-1-1-15 16,-4 2-20-16,2 1-20 0,1 1-28 0,-1 2-39 15,1 3-40-15,1 0-41 0,2 1-66 0,1 1-644 16,2 0 288-16,2 0 192 0</inkml:trace>
  <inkml:trace contextRef="#ctx0" brushRef="#br0" timeOffset="88728.95">31605 9147 9 0,'4'-10'310'0,"1"4"-2"0,0-1-5 16,-1 1-5-16,0 2-8 0,-1-1-5 0,-1 0-7 15,-2 2-5-15,0 3-27 0,4-4-18 0,-4 4-21 16,1-3-23-16,-1 3-14 0,0 0-25 0,0-4-9 15,0 4-18-15,0 0-8 0,0 0-7 0,-1 14-6 0,-2-2-8 16,-2 7 6-16,0-1-7 0,-4 5 6 0,0 4-14 16,-2 0-9-16,-2 2-1 0,2-1-8 0,-2 4-6 15,-1-1-2-15,1 0-6 0,-2-1-5 0,2-1-2 16,-2-3-7-16,4-3-2 0,6-4-7 0,0-4 1 16,0-3-10-16,1-3 3 0,3-2 1 0,1-2-3 15,-3 0-4-15,3-2 1 0,0-3 0 0,0 0 3 16,0 0-7-16,9-20 1 0,3 3 3 0,-1-7-5 15,6-7 4-15,-2-1-10 0,4-11 2 0,2-1 0 16,-6-4 0-16,0 14 3 0,-2 2-6 0,0 1 1 16,-3 2 0-16,3 2 0 0,-2 3-2 0,-3 3 9 0,1 6 4 15,-1-1 7-15,-2 5-1 0,-1 2-1 16,0 1-2-16,-1 2 9 0,-1 2-13 0,1-2 3 0,-2 3-6 16,1 0 0-16,-3 3-4 0,7-2-2 0,-7 2-1 15,7 6 4-15,-2 0-2 0,1 4 7 0,1 0-6 16,3 6-1-16,-2 1 1 0,4 8 5 0,-3-7-6 15,2 5-2-15,2 8 3 0,-2-3 0 0,0 2-4 16,-1 0 4-16,-2 1-3 0,1 0-8 0,0 1 2 0,-3-3-4 16,2 0 2-16,1-1 3 0,-4 1 1 15,5-6-5-15,-1 2 4 0,-5-9-1 0,4 1-1 16,-3-5 1-16,0-3 0 0,0-1 2 0,-2-1-2 0,1-3 1 16,-2 2 6-16,2-6 0 0,2 1 1 0,-6-1 0 15,12-7-1-15,-4-3 1 0,-1-8 0 0,6-4-1 16,-1-2 3-16,-1-3-5 0,-2-5 1 0,1-3-3 15,4-9 2-15,-5-1 1 0,-2-4-2 0,0 12 3 16,2 2 5-16,-4 0-8 0,-5 1-1 0,4 2 3 16,-6 4-2-16,0 2-1 0,1 8 2 0,-3-1 2 15,-2 4-4-15,2 4-2 0,0 1-1 0,0 2-4 0,0 3-4 16,3 1-8-16,-3 1-20 0,0 0-7 16,4 3-7-16,0 0-18 0,0 0 4 0,-10 8-41 15,10-3-24-15,0 4-25 0,0 1-29 0,2 2-22 0,3-2-22 16,-2 5-38-16,-1-3-37 0,2 0-44 0,-2-3-775 15,-1 1 374-15,3 2 250 0</inkml:trace>
  <inkml:trace contextRef="#ctx0" brushRef="#br0" timeOffset="95275.07">18313 11064 330 0,'4'0'338'0,"-4"0"-34"0,12 3-29 0,-12-3-30 16,11-3-5-16</inkml:trace>
  <inkml:trace contextRef="#ctx0" brushRef="#br0" timeOffset="118046.6">17297 11354 72 0,'-1'-7'187'0,"1"2"-7"16,0-1-2-16,0 0-7 0,0 0-2 0,0 1-6 16,0 0-3-16,0 2-7 0,0 3-4 0,0-6-11 15,0 6-17-15,0 0-11 0,-2-4-17 0,2 4-8 0,0 0-7 16,2 14-2-16,-1 0 7 0,2 4 10 15,2 15 3-15,-1 13 1 0,1 3 8 0,0 5-2 0,-5 1 4 16,-3 1-2-16,0 2 0 0,-1 0-6 0,1 2-8 16,-2-4-10-16,0 4-8 0,1-5-4 0,-2-1-5 15,2-8-7-15,0 3-8 0,3-13 0 0,-1 0-11 16,0-4 3-16,2-3-7 0,0-5-3 0,0-4-3 16,2-2-21-16,-2-7-14 0,2 1-18 0,-2-5-10 15,0-2-7-15,0-2-6 0,0-3-10 0,0 0-18 16,5-11-12-16,-5-1-7 0,4-9-5 0,2-7-2 15,-4-2-7-15,0-2-7 0,-1-2-11 0,2 1-1 0,-2-5-13 16,-1 2-2-16,2-10 8 0,-4 15 3 0,2-3 9 16,0-2 9-16,0 5 20 0,-1 1 5 0,1 2 11 15,0 1 14-15,-3 0 7 0,2-1 10 0,1 3 25 16,-2 0 7-16,4-1 19 0,-2-1 16 0,-2 1 13 16,0 0 13-16,6-1 10 0,-4-2 11 0,1-1 6 15,2 3 12-15,0-1 2 0,0 1 9 0,0 0 12 16,2 3 4-16,1-2-3 0,2 1 1 0,0 0-3 15,-3 7-7-15,5-5-6 0,-2 6 1 0,-2 0-9 16,3 1-6-16,-5 0-5 0,5 7-11 0,-4-1-3 16,1 2-6-16,-2 1-8 0,0 1-4 0,2 2-8 0,-2 1-2 15,3 2-6-15,0 1-1 0,-7 0 0 0,17 3-7 16,-8 3 3-16,1 0-4 0,0 4-7 0,3-5 6 16,-1 8-3-16,-3-2-1 0,2-1-4 0,-6 1-2 15,4 0 8-15,-4 0-6 0,0-2-4 0,-1 3-1 16,0-3-2-16,-4 4 10 0,0-2 8 0,0 2 6 15,-4-2-9-15,4 0 4 0,-5 4-1 0,-4-3-4 16,-1-3 4-16,-2 5-2 0,0-2 6 0,-5 0-17 16,2-3 15-16,-1 2-17 0,-3-2 3 0,4 2-10 15,-2-2-17-15,2 2-21 0,0-2-21 0,3-4-37 0,3 2-44 16,-1-1-44-16,2 2-38 0,3-3-42 0,4 0-735 16,-2 2 333-16,7-2 224 0</inkml:trace>
  <inkml:trace contextRef="#ctx0" brushRef="#br0" timeOffset="118480.64">17949 11090 153 0,'4'-10'242'0,"2"-3"-7"0,-2 3-7 0,0 0-8 15,1-2-3-15,-4 7-6 0,2 0-5 0,-3-1-10 0,1 1-15 16,-1 3-10-16,0 2-15 0,3-4-16 15,-3 4-13-15,0 0-12 0,-8 22-8 0,-3 6-1 16,-1 4 2-16,-8 21 6 0,-1 4-1 0,-7 24 11 0,-2-2 3 16,5 3 4-16,1-4 1 0,-2 3-7 0,7-2-6 15,5-20 0-15,4 23-14 0,2-22-4 0,6-3-11 16,0 1-4-16,6-6-12 0,-2-3-14 0,5-14-4 16,7 12-7-16,4-3-3 0,-1-14-6 0,2-1 2 15,10 10-14-15,-6-14-46 0,4 0-12 0,-1-4-43 16,-1-2-55-16,2-4-62 0,-5 0-52 0,-2-6-54 15,1-1-57-15,-6-2-871 0,5-4 408 0,-1-4 272 0</inkml:trace>
  <inkml:trace contextRef="#ctx0" brushRef="#br0" timeOffset="139073.54">18171 11410 5 0,'-1'-3'125'0,"1"3"-8"0,-5-5 1 0,5 5 5 15,-2-2-6-15,2 2-7 0,0 0 3 0,0 0-3 16,0 0 0-16,-3-4-13 0,3 4 12 0,0 0-8 15,0 0-1-15,0 0-2 0,0 0 0 0,0 0-7 16,0 0-5-16,0 0-3 0,0 0-3 0,0 0 0 16,0 0-7-16,0 0-5 0,0 0-4 0,0 0-8 0,0 0-2 15,0 0-5-15,0 0 2 0,-6 7 6 0,6-7 13 16,7 9 5-16,2-2 13 0,0 3 5 16,4 1 1-16,2 4-8 0,2 4 14 0,2 4-8 0,3-3-8 15,-3-1 2-15,0 3-5 0,0-5-3 0,1 4-7 16,-1-2-5-16,2 1 0 0,0-3-8 0,-1 2-5 15,-1-1-4-15,-6-2-9 0,9 1 3 0,-7-3-6 16,1-2-5-16,-1 3-1 0,-1-4-7 0,-1 1 3 16,1-1-2-16,-5-3-2 0,-2 1-6 0,5-2 0 15,-2-2-3-15,-3 3 4 0,-1-4-5 0,-1-1 0 16,0 2-4-16,0-1-5 0,-4-2-5 0,2 0-13 0,-3-2-32 16,5 1-17-16,-5-1-35 0,0 0-45 0,0 0-48 15,0 0-45-15,-9-9-39 0,0 4-810 0,4 0 361 16,-2-5 242-16</inkml:trace>
  <inkml:trace contextRef="#ctx0" brushRef="#br0" timeOffset="139358.7">18671 11347 213 0,'-5'-8'230'0,"1"-1"-13"0,-1 0 4 0,-4 1 9 15,0 1-13-15,4 2-11 0,-4-2-12 0,0-1-13 16,4 7-12-16,0-2-15 0,-3 1-14 0,2 1-17 16,0 1-8-16,-1 2-14 0,-3 3-11 0,-3 6-8 15,0 4-6-15,-4 8-11 0,0 6-5 0,-2 3-5 16,-3 8-4-16,3 2-12 0,2-11 2 0,3 3-2 16,0-1-3-16,1 0-9 0,1-1-1 0,0-2-3 15,2 0-1-15,0-4-7 0,3-2-18 0,0-6-21 0,1-1-36 16,2-5-40-16,2-2-46 0,-2-4-46 0,6 0-36 15,0-3-675-15,-2-3 301 0,0 0 202 0</inkml:trace>
  <inkml:trace contextRef="#ctx0" brushRef="#br0" timeOffset="139636.57">18913 11460 335 0,'0'0'328'0,"0"0"-6"0,0 0-13 0,5-2-12 16,-5 2-21-16,0 0-12 0,0 0-25 0,5-2-22 16,0 0-20-16,0-1 0 0,3-1-33 0,2-3-7 15,4 3-20-15,3-2-11 0,4-1-14 0,6-1-5 16,1 3-14-16,3 0-9 0,-3-2-8 0,1 5-5 15,1-1-3-15,-10-1-44 0,2 1-37 0,-2 2-40 16,1 1-31-16,-3 0-33 0,-8 1-32 0,3 3-37 16,-4-1-39-16,-4 1-37 0,0 1-48 0,-5 1-625 0,0-1 313 15,-4 1 206-15</inkml:trace>
  <inkml:trace contextRef="#ctx0" brushRef="#br0" timeOffset="139820.79">19159 11553 160 0,'-4'2'315'15,"4"-2"0"-15,-5 3-1 0,1-1 3 0,4-2-7 16,-3 2-4-16,3-2-17 0,0 0-25 0,-5 2-30 0,5-2-27 16,0 0-18-16,0 0-17 0,0 0-17 0,0 0-17 15,0 0-13-15,0 0-13 0,25-1-18 0,-13 1-35 16,0-1-43-16,0-1-40 0,7 2-31 0,0 2-38 16,-6-1-42-16,2-2-42 0,-2 1-38 15,1-2-38-15,3 0-35 0,-7-1-663 0,10-4 317 0,-3-2 212 16</inkml:trace>
  <inkml:trace contextRef="#ctx0" brushRef="#br0" timeOffset="140122.62">19742 11390 70 0,'-4'-6'368'0,"3"1"0"0,-3-2-3 0,0 2-7 0,3 2-15 16,-2 0-22-16,3 3-25 0,-4-6-31 0,4 6-26 16,-1-2-23-16,1 2-25 0,0 0-17 0,0 0-20 15,0 0-17-15,0 0-14 0,0 0-12 0,18 14-11 16,-8-9-8-16,3 6-10 0,6 2-9 0,2 1-3 16,3 3-6-16,0 3-11 0,1 2-1 0,1 0-3 0,-4 4-10 15,5-4-1-15,-1 6-45 0,-1-3-11 0,-2-2-3 16,-1-1-39-16,0-1-50 0,-5 0-33 15,-4-8-38-15,-2 0-44 0,-3-1-33 0,0-4-36 0,-3-3-26 16,-1-1-738-16,-3-3 352 0,-1-1 236 0</inkml:trace>
  <inkml:trace contextRef="#ctx0" brushRef="#br0" timeOffset="140306.6">20072 11464 118 0,'-7'-17'186'0,"1"2"16"15,1 5 15-15,0 0 11 0,1 0 11 0,0 4-1 16,0-1-4-16,2 2-11 0,-1 0-13 0,0 2-19 15,0-2-24-15,1 2-18 0,2 3-12 0,-5-1-20 0,5 1-11 16,-3 9-9-16,-3 8-9 0,-4 8-12 16,0 5-4-16,-7 18-6 0,-7-1-14 0,2 0-15 0,-1 0-16 15,-6 0-22-15,1-2-20 0,3-6-24 0,5-10-29 16,2-1-30-16,2-3-35 0,3-10-41 0,0-3-40 16,4 0-677-16,4-7 299 0,-2-2 200 0</inkml:trace>
  <inkml:trace contextRef="#ctx0" brushRef="#br0" timeOffset="140673.59">20467 11497 1938 0,'0'0'251'0,"-3"-7"-46"0,2 3-40 0,-2 1-25 16,3 3-3-16,-4-7-22 0,3 5-20 0,1 2-17 15,0-5-19-15,0 5-2 0,0 0-12 0,3-4-3 16,2 1-9-16,1 1 1 0,3-1-4 0,3 1 5 0,0 1-10 16,6-2-4-16,1 3-5 0,-1 2 2 15,0 1-8-15,-4 1 2 0,4 1-1 0,-6 3-8 16,-2-1 4-16,0 9 2 0,-4-1-3 0,-2 4 2 0,-2 9-5 16,-6 0 4-16,-4 1-3 0,-2 3 0 0,-7 0 3 15,4-1 7-15,-6 1-1 0,0-1 4 0,-5 8 0 16,5-11-3-16,2-1-3 0,6-5 0 0,0-7 3 15,2-1-4-15,4-4-3 0,3-3 2 0,-2-1-6 16,3 0 1-16,1-2 0 0,3 0 2 0,4-1 3 16,2-2-4-16,4-2 4 0,6 1 1 0,1-3-4 15,10-1 2-15,3-3-7 0,-1 1-27 0,2 1-21 0,-2-5-38 16,1 2-41-16,-1 0-41 0,-4-1-53 16,-1 0-57-16,-9-1-685 0,4 0 320 0,-5 3 214 15</inkml:trace>
  <inkml:trace contextRef="#ctx0" brushRef="#br0" timeOffset="140989.45">20982 11173 216 0,'-2'-8'366'0,"2"1"-18"0,0 2-20 0,0 0-29 0,-2 1-35 16,2 4-22-16,0-4-27 0,0 4-21 0,0 0-17 16,6 11-19-16,-1 2-10 0,1 6-5 0,6 10-9 15,-3 5-15-15,10 14-7 0,-1 4-11 0,-4 4-5 16,10 32-9-16,-4 7-7 0,-4-1-6 0,-7-8-11 16,-6-28-4-16,-3 1-5 0,-3-3-5 0,-3-1-5 15,-2-1-12-15,-5-4-30 0,-2-4 14 0,-3-2-22 16,3-13-24-16,-3-1-38 0,-3-2-33 0,-6-3-46 0,3-4-42 15,-1-6-61-15,4-6-69 0,2-4-719 0,0-5 346 16,1 0 232-16</inkml:trace>
  <inkml:trace contextRef="#ctx0" brushRef="#br0" timeOffset="141230.59">21615 11673 146 0,'2'-4'388'0,"-2"2"-24"0,2-1-33 16,-2-2-33-16,1 1-31 0,3 1-23 0,0-2-36 15,4 2-12-15,3-2-20 0,3 1-11 0,-1 1-36 16,5-1-50-16,0 2-37 0,0 0-46 0,-2 2-54 15,2 2-56-15,-1 1-63 0,-3-2-58 0,-4 5-580 0,-1 0 271 16,-3 2 182-16</inkml:trace>
  <inkml:trace contextRef="#ctx0" brushRef="#br0" timeOffset="141375.72">21665 11855 131 0,'-5'3'327'0,"-3"-1"-19"15,5 2-21-15,3-4-26 0,-3 1-23 0,3-1-11 16,0 0-19-16,0 0-16 0,24-7-25 0,-11 4-14 15,6 3-25-15,3-1-28 0,6 2-54 0,-2-2-65 16,-5 2-84-16,7-1-90 0,-9 0-627 0,-2 3 274 16,-3-3 182-16</inkml:trace>
  <inkml:trace contextRef="#ctx0" brushRef="#br0" timeOffset="143686.57">24248 10832 97 0,'0'-18'153'0,"0"1"-9"0,-2-1-4 16,2-1-9-16,0 1 1 0,0 1 6 0,0 0 2 15,0 3-3-15,2 2 2 0,-2-1-1 0,0 1 1 0,2 2-4 16,-2-1-2-16,1 1-2 0,2 5 4 0,-2-2-4 16,-1 2-3-16,0 0-7 0,0 1-4 0,0 4-6 15,0-6-8-15,0 6-11 0,0-4-8 0,0 4-12 16,0 0-7-16,0 0-9 0,0 0 0 0,0 21 3 16,0-1-1-16,0 10 8 0,0 7 5 0,0 12 9 15,-1 6 7-15,1-4 5 0,-3 7-5 0,2-2-1 16,-3-1-2-16,2-2 5 0,-1-1-11 0,3 0 3 0,-3-5-13 15,1-10-3-15,-2 8-1 0,2-13-5 16,2 3-10-16,0-3-2 0,-2 0-6 0,2-3-3 16,-1-5-3-16,2-4-3 0,-1-3-3 0,0 0-7 0,0-8-13 15,2 1-21-15,-2-3-26 0,0-3-18 0,0 2-32 16,0-3-14-16,0-3-20 0,0 4-29 0,0-4-45 16,0 0-34-16,6-12-55 0,-4 2-32 0,1-2-776 15,2-7 365-15,-1 3 242 0</inkml:trace>
  <inkml:trace contextRef="#ctx0" brushRef="#br0" timeOffset="144268.57">24723 10914 244 0,'0'-18'290'15,"0"1"-11"-15,1 0-14 0,-1 6 0 0,0 0-1 16,-1 0-13-16,1 6-8 0,1-2-13 0,-2 1-19 16,1 2-16-16,-1 0-22 0,1 4-18 0,1-5-22 15,-1 5-15-15,0 0-6 0,-1 16-4 0,-2-1-10 16,3 4-7-16,-4 10-4 0,3 2 6 0,-3 1-3 0,0 14 3 16,3-9-6-16,-4 8-1 0,1 2-6 15,0-1-4-15,3-10-8 0,-1-3-2 0,2 2-8 16,-2 1-6-16,1-2-8 0,1-2-1 0,1-3-14 0,-1-2 6 15,0-7-6-15,4-3-2 0,-4-6-3 0,0-2-9 16,1 0 7-16,3-5-4 0,0 0-7 0,-3-4 19 16,-1 0-9-16,14-7 9 0,0-4-21 0,-1-3 15 15,5-5-3-15,-1-2 3 0,-6 4-7 0,3-6 2 16,4 2-10-16,-3 1 7 0,-1 5-5 0,-3-1 1 16,0 1-4-16,1 3 1 0,-5 2-4 0,2 2 0 15,0 0 1-15,-2-1-3 0,0 1 7 0,1 3-7 0,-4 1 1 16,1-1 3-16,-3 2-9 0,2 0-2 15,-1-1 3-15,-3 4-3 0,1-2 2 0,-1 2 5 0,0 0-3 16,0 0-6-16,9 8 8 0,-6-3 0 0,-1 5-1 16,-2 2 0-16,2 4 0 0,-4 0-2 0,2-2 4 15,-2 6 3-15,-1-1 5 0,-1-1 4 0,2 2 7 16,-5-2 12-16,1-1 3 0,-6-1 2 0,3-2 5 16,-1 0 1-16,-4-3-1 0,5-4-3 0,-5-1-2 15,0-4-7-15,0-2-8 0,-4-5-2 0,3-1 4 16,-2-2-2-16,3-2-6 0,0 1-1 0,0-2-2 15,4 2-17-15,1 0-23 0,0-1-27 0,1 3-24 0,3-5-33 16,1 0-41-16,3 2-34 0,1-1-41 16,4 2-43-16,2-1-35 0,8-1-38 0,2 1-24 0,3 0-872 15,0 2 413-15,8-3 274 0</inkml:trace>
  <inkml:trace contextRef="#ctx0" brushRef="#br0" timeOffset="144621.75">25261 10935 187 0,'0'-26'288'16,"0"-1"-9"-16,1 3-1 0,1 2-11 0,0 4-2 15,-1 0 2-15,2 2-17 0,-1 4-13 0,-2 2-9 16,3 0-18-16,-3 5-15 0,0-3-9 0,1 1-15 15,-2 4-18-15,3 1-22 0,-2 2-9 0,0 0 3 16,4 11 0-16,-4 6 6 0,2 9 3 0,-1 5 11 16,1 17 10-16,-2 2-2 0,-3 1-1 0,-3 3 3 0,1 4-3 15,-2-4-6-15,0 1-6 0,0 1-9 16,-2-1-7-16,2-1-8 0,1 2-10 0,1-4-8 16,2-2-12-16,1 0-8 0,3-19-9 0,-1 2-7 0,-1-1-7 15,1-4-4-15,1-4-4 0,-1-5-24 0,3-2-28 16,-2-5-42-16,-1-2-46 0,1-3-37 0,0-2-37 15,1-2-45-15,-2-3-80 0,0 0-65 0,6-17-77 16,-3 0-1146-16,2-7 528 0,1-4 350 0</inkml:trace>
  <inkml:trace contextRef="#ctx0" brushRef="#br0" timeOffset="144969.42">25792 10597 1665 0,'3'-29'325'0,"-3"4"-98"0,1 0-45 15,-1 7-36-15,3 1-28 0,-2 1-2 0,3-1-9 16,-3 4-6-16,3 1-11 0,1-3-1 0,4 1-2 16,0 1-10-16,3 2-9 0,0-1 2 0,0 5-6 15,4-1-14-15,-3 3-3 0,5 4-6 0,0 0 0 16,1 3-5-16,0 2-5 0,-5 7-5 0,4-1-5 15,-5 6-7-15,2 4-7 0,-6 6 4 0,-5 1-3 16,-4 3-2-16,-2 1 5 0,-9 2-5 0,1-1-1 16,-4-1 1-16,-4 1-5 0,4-3 1 0,0-5 7 0,5-7-7 15,0-1-2-15,2-4 2 0,2-4 2 0,1 2 1 16,1-5-6-16,2 0 0 0,1-1 3 0,1-1-4 16,4-1 2-16,2-1-6 0,7-2 2 0,2-1 8 15,7 0-4-15,8-3-19 0,-3 3-31 0,3-4-44 16,-2 1-51-16,-1 0-41 0,-2 0-56 0,-5 0-58 15,-4 1-660-15,-3 0 320 0,-5 1 212 0</inkml:trace>
  <inkml:trace contextRef="#ctx0" brushRef="#br0" timeOffset="145565.96">23374 11782 1806 0,'-21'1'106'0,"1"-1"-63"0,-1 0-4 0,5 0-6 16,4 2 25-16,2-2-2 0,1 1 1 0,3 0-3 15,-1 1-7-15,2-1-6 0,1 1-5 0,0 0 2 16,-2 1 1-16,6-3 20 0,0 0 10 0,6 7 10 16,-2-4 14-16,6 0 7 0,7 3 13 0,4-2 5 0,11-1 5 15,6 0 0-15,13 1-8 0,3-3 9 0,2 1-1 16,10-1-3-16,31 1-2 0,4-5 3 15,-1 0 1-15,2 2 8 0,7 2-4 0,-2-2 2 0,4 1 3 16,6-3 1-16,10 2-2 0,3 1-9 0,2 0-11 16,0 1-10-16,-4-1-4 0,0 7-8 0,-3-3 2 15,-1-3 2-15,2-1 5 0,-2 1-6 0,-4 0 1 16,-5-1-5-16,-5-1-3 0,-5 1-8 0,1-2-8 16,-5 1-4-16,-4-4-6 0,-4 0-6 0,-25 2-5 15,24-2-4-15,-29-1-5 0,-2 2-2 0,-1-1-2 16,-4 0 6-16,-2 1-11 0,-3 0 1 0,-13 1-7 0,1 1 1 15,-7 0-7-15,-5-1 0 0,-7 3 2 0,-7-4-4 16,0 4-4-16,-3-1 0 0,-3 0 1 0,1 1-4 16,-3-1-8-16,-5 1-17 0,10-1-25 0,-10 1-29 15,6 0-29-15,-6 0-28 0,0 0-28 0,0 0-41 16,2 3-37-16,-2-3-28 0,0 0-40 0,-13 10-47 16,3-8-37-16,-3 1-58 0,-7 0-950 0,1 1 464 15,-2-3 310-15</inkml:trace>
  <inkml:trace contextRef="#ctx0" brushRef="#br0" timeOffset="146266.59">23477 12746 62 0,'-1'-9'202'0,"1"0"-7"0,-1 0-9 0,-1-1-12 15,1 1-11-15,0-1-7 0,-1 0 3 0,2 1-9 16,-1-2-4-16,2 2-5 0,-1-1-4 0,-1 0 5 15,1 4-4-15,1 1-4 0,-1-3-1 0,0 1-9 16,2 5-1-16,-2-3-5 0,0 0-4 0,0 5-4 16,0-5-7-16,0 5-3 0,0-5-11 0,0 5-12 15,0 0 1-15,0 0-2 0,4 13-2 0,-1-1 20 0,1 9 7 16,0 8 8-16,-1 3-7 0,0 2-1 0,3 14 0 16,-6-2 0-16,1 0 1 0,-1-11-7 15,0 13-2-15,-1 2-3 0,1-4-7 0,-2-2-7 0,4-8-7 16,-2 0-7-16,0-2-7 0,0-2-6 0,1 3-4 15,0-2-2-15,0-2-12 0,2-4-40 0,-2-1-22 16,2-8-36-16,-1-1-51 0,-2-7-41 0,4-2-34 16,-1 1-28-16,-1-3-32 0,2-4-48 0,3-4-44 15,-7 2-826-15,15-15 391 0,-4 6 260 0</inkml:trace>
  <inkml:trace contextRef="#ctx0" brushRef="#br0" timeOffset="146765.18">23900 13196 218 0,'8'-5'226'0,"-1"-4"4"0,2 3-3 0,-3-3-5 0,2 4-7 16,-1-3-8-16,-3-1-13 0,2 2-6 0,-2-1-4 15,0 0-9-15,-2 2-1 0,3-2-4 16,-2 1-2-16,-2 0-5 0,0 0-11 0,-1-1-14 0,-1 0-7 16,0-1-16-16,-2 0-15 0,-2-1-9 0,-1 0-3 15,1 3-9-15,-3-3-15 0,-1 3-5 0,-1 2-7 16,1-1-7-16,-1 3-1 0,-4 1-12 0,1 4-4 15,-1 1-10-15,-4 5 2 0,-3 1-3 0,6 4 1 16,-1 0-6-16,0 1-5 0,2 7 1 0,4-4 2 16,-4 8-9-16,5 0 7 0,1 1-2 0,3-6-5 15,3-1 6-15,0 0-12 0,2-3 8 0,3 2-7 16,1-1-4-16,-2-6 2 0,1-2 0 0,4 2-3 0,-1-8 3 16,0 1-1-16,8-4 11 0,-4-2-1 0,4-3-4 15,2-6 0-15,0-2 5 0,2-6-6 0,1 0 7 16,-7 4-2-16,2-7 0 0,-5 5-9 0,1 0 9 15,-1 3-2-15,-1-1 1 0,-3 5-2 0,-1 0 3 16,0 1 1-16,-2 4-2 0,-1 1-3 0,3-1 2 16,-3 2 2-16,-1 3 2 0,0 0-2 0,0 0 8 15,4 13 3-15,-1-1-1 0,-2 6 5 0,0 2 5 16,-1 9 2-16,2-2 2 0,0 2-5 0,1 2 4 0,-2-4-10 16,3 0 7-16,1 0-5 0,1-4-1 15,-1-3-3-15,3-3-1 0,1-4-18 0,1 0-26 16,-3-3-17-16,2-3-33 0,2 1-28 0,-1-4-35 0,2-4-39 15,-1-3-44-15,5-5-48 0,0-1-41 0,-3-3-739 16,6-7 351-16,-5-5 236 16</inkml:trace>
  <inkml:trace contextRef="#ctx0" brushRef="#br0" timeOffset="146998.57">24255 12942 202 0,'-1'-17'293'0,"1"0"3"0,-3 7-9 0,3-1 0 15,-1 2 1-15,1 2-1 0,0 1-10 0,-2 2-16 16,2 0-22-16,-2 0-20 0,2 4-22 0,0 0-16 16,0 0-16-16,0 0-4 0,-4 14 5 0,4 2-6 0,-1 4 0 15,2 9-9-15,-1 4-6 0,-1 16-4 16,1-2-8-16,-3 5-6 0,1 0-6 0,0 1-15 16,-1-3-8-16,3 4-8 0,-3-5-10 0,2-2-14 0,1-9-2 15,0-3-7-15,1 13-13 0,1-19-25 0,0 3-24 16,2-8-58-16,-4-5-28 0,5-2-30 0,-5-5-39 15,1-2-40-15,3-2-40 0,-2-2-42 0,0-6-70 16,-2 0-1000-16,0 0 450 0,9-21 302 0</inkml:trace>
  <inkml:trace contextRef="#ctx0" brushRef="#br0" timeOffset="147315.91">24525 12651 2 0,'0'-29'342'0,"1"0"-10"16,2 3-9-16,1 1-9 0,-2 1-13 0,2 4-14 16,2 1-22-16,-2 2-16 0,1 1-22 0,-1 3-24 15,5 0-28-15,-1 4-14 0,1 1-14 0,-2 2-12 16,4 2-19-16,1-2-16 0,1 5-7 0,6 3-3 16,-3 7-14-16,0-1-7 0,-3 7-16 0,5 6-10 15,-8 2-13-15,-1 7-6 0,-8 4-4 0,-1 2 0 16,-6 10-9-16,-3-10 5 0,-5 8 0 0,0-12-2 15,-3 1-3-15,1-4 1 0,0-2-5 0,2-3 3 16,4-6-4-16,-1-5 0 0,6-3 0 0,-1 0-5 16,4-3-8-16,-1-1 6 0,2-1 4 0,1-1-1 15,3-3-3-15,-3-1 5 0,14 2-5 0,7-5-3 0,7-1 8 16,4-4-12-16,21 0-25 0,-16 2-40 0,14-2-31 16,-13 1-46-16,3 2-61 0,9-7-71 0,-17 9-869 15,-2-5 383-15,-3 2 256 0</inkml:trace>
  <inkml:trace contextRef="#ctx0" brushRef="#br0" timeOffset="147615.24">25347 12876 90 0,'2'-6'356'16,"-2"1"-6"-16,1-1-10 0,2 2-8 0,-3-1-13 0,0 0-9 15,1 2-11-15,-1 3-15 0,0-4-14 0,0 4-25 16,0-5-18-16,0 5-23 0,0 0-17 0,0 0-9 16,0 0-5-16,0 0 6 0,5 17 11 0,-5-1-7 15,5 5-3-15,-5 4-5 0,0 4-14 0,0 1-8 16,-5 1-13-16,4 1-12 0,-3 4-8 0,3-1-16 16,2-1-9-16,-6 1-11 0,1-1-5 0,-1 0-9 15,3-1-10-15,-2-3-29 0,1-4-42 0,-2-2-43 16,3-7-48-16,4 0-77 0,-4-6-38 0,2-5-33 15,-2 1-24-15,2-4-40 0,0-3-45 0,0 0-23 16,4-19-24-16,-4 1-844 0,0-10 416 0,-2-1 278 16</inkml:trace>
  <inkml:trace contextRef="#ctx0" brushRef="#br0" timeOffset="147785.41">25313 13194 1240 0,'-5'-28'-44'15,"-4"4"44"-15,0-2 33 0,2 10 50 16,-2-1 25-16,-3 4 12 0,5 3 28 0,-3 0 19 16,2 3 16-16,1-2 11 0,1 4-9 0,1 2 12 0,1-1 0 15,-1-1-18-15,1 3-9 0,4 2-12 0,-5-3-18 16,5 3-9-16,0 0-12 0,0 0-21 0,11-5-5 15,0 4-15-15,1 1-4 0,9 0-7 0,0 0-31 16,10-1-36-16,-12 1-35 0,3 0-37 0,-3 0-44 16,-1-1-31-16,-4-1-30 0,-1 0-18 0,6-1-8 15,0-1 14-15,12-5-13 0,-3-2-46 0,-4 1-610 16,-5 2 286-16,8-6 192 0</inkml:trace>
  <inkml:trace contextRef="#ctx0" brushRef="#br0" timeOffset="148080.54">26031 12686 14 0,'8'-18'327'15,"-3"1"1"-15,-1-1-6 0,1 2-6 0,-1 2 3 16,1 2-15-16,-2 3-5 0,-2 3-11 0,0-1-12 16,-1 2-20-16,3 1-23 0,-3-1-20 0,0 5-24 15,0 0-15-15,0 0-21 0,0 0-3 0,0 0 11 16,0 24 0-16,-3-5 1 0,3 9-3 0,-2 1-5 15,-3 4-5-15,1-1-8 0,-1 3-11 0,1 15-9 0,-3-16-9 16,5 3-8-16,-2 9-10 0,-1-9-6 16,1-1-12-16,4-3-9 0,-4 14-6 0,4-13-3 0,-1 0-5 15,2 1-13-15,3-2-30 0,2-2 2 0,-2-5-9 16,1 1-34-16,-2-10-36 0,1 0-33 0,-3-5-33 16,3-4-41-16,-3 1-23 0,3-2-28 0,-4-4-37 15,3 0-48-15,-3-3-56 0,0 0-67 0,10-13-894 16,-8 1 443-16,1 0 294 0</inkml:trace>
  <inkml:trace contextRef="#ctx0" brushRef="#br0" timeOffset="148797.25">26448 12775 273 0,'10'-17'280'0,"-5"2"3"0,-1 0-8 0,1 2-7 15,-1 1-9-15,-4 2-2 0,4 0-1 0,-1 3-6 16,-2 2-2-16,-1-3-15 0,0 4-11 0,2-1-11 16,-2 2-15-16,0 3-14 0,0-8-21 0,0 8-14 15,0-4-14-15,0 4-13 0,0-2-12 0,0 2-12 16,3-6-10-16,-3 6-7 0,0 0-8 0,1-2-16 16,-1 2 5-16,0 0-10 0,0 0-1 0,0-4-8 15,0 4-7-15,0 0 1 0,0 0-10 0,0 0 0 16,0 0 3-16,0 0-5 0,0 0-3 0,0 0-1 15,0 0-4-15,5-3-3 0,-5 3 3 0,0 0-5 16,0 0-2-16,0 0 2 0,0 0 0 0,0 0 8 16,2-2-11-16,-2 2-2 0,0 0 0 0,0 0-1 0,0 0-12 15,0 0 12-15,0 0-1 0,0 0-3 0,0 0 6 16,0 0-1-16,0 0-6 0,0 0 1 16,0 0-7-16,0 0 4 0,0 0 1 0,-3 13 1 0,2-2 8 15,-2 6 2-15,2 2 4 0,-2 5 3 0,0 3 9 16,0 0 1-16,-2 2-1 0,1-1 0 0,0 4-4 15,3 2-2-15,-3-2-2 0,0 5 3 0,-1-2-3 16,-1 0-1-16,2-1-1 0,0-4-5 0,2 2 2 16,0-1-1-16,-3-6 0 0,1-4-1 0,1-6-4 15,3-2 2-15,-2-4-1 0,2-2-1 0,0 1-6 16,0-3 6-16,0-1 2 0,0 0 0 0,0-4-1 16,0 0-2-16,13-16 0 0,-4 3 2 0,1-3 1 0,0 1-5 15,3-7-1-15,1 5-2 0,-1-4 0 0,-3 5 3 16,2 2-2-16,-1-3 2 0,-3 5-1 0,1 3-2 15,-3-1-3-15,2 1 7 0,-2 2-2 0,1 2-2 16,-2-1-8-16,0 2 6 0,-1 1 0 0,0 0 4 16,1-1-4-16,0 2 6 0,-5 2-6 0,11 0-1 15,-11 0 0-15,11 7 3 0,-8-2-3 0,6 3 2 16,-4 3 2-16,-1 1 3 0,0 4-3 0,0 0-1 16,-3 1 4-16,-1 1-6 0,-1 0 5 0,-2 1 0 15,2-2 0-15,-3 2 0 0,-4-1-5 0,1 1 6 16,-1-2-8-16,-1 0 3 0,-2-5 4 0,2-1-1 15,0-3 0-15,0-1-1 0,-1-1 2 0,-2-4-1 0,3 0 0 16,-3-4 1-16,1 1-2 0,1-3-2 0,-1-1-2 16,2-2-3-16,1 0-14 0,0-3-14 0,2 0-20 15,-2 0-30-15,7-2-23 0,-3 3-40 0,1-3-27 16,2 2-46-16,1-2-34 0,4 0-39 0,0 0-49 16,-3 4-983-16,4-4 441 0,2-4 296 0</inkml:trace>
  <inkml:trace contextRef="#ctx0" brushRef="#br0" timeOffset="149104.56">26921 12738 1811 0,'2'-21'252'0,"1"2"-18"16,-2 1-11-16,1-1-6 0,-2 4 3 15,-3 6-19-15,3-3 1 0,0 4-43 0,-1 1-1 0,-1 2-12 16,2 1-16-16,0-1-12 0,0 5-16 0,-1-5-9 15,1 5-12-15,0 0-3 0,0 0 5 0,0 19 0 16,-1-3 5-16,1 4 2 0,0 10 3 0,0-1 4 16,2 4 1-16,1 1-3 0,-2 15-5 0,1-5 1 15,-1 2-3-15,-1-10-6 0,1 12-8 0,-2-12-6 16,0 0-8-16,-2 11-7 0,2-13-5 0,-2 4-7 16,2 9-12-16,1-14-4 0,0 3-2 0,0-6-7 15,0 0-38-15,1-5-26 0,-2-3-41 0,2-4-36 0,-2-2-34 16,2-4-32-16,-1 0-42 0,1-3-38 15,-1-2-40-15,2-1-47 0,0-2-1021 0,0-4 461 16,-2 0 306-16</inkml:trace>
  <inkml:trace contextRef="#ctx0" brushRef="#br0" timeOffset="149429.65">27170 12535 351 0,'0'-31'350'16,"4"2"-8"-16,-2 0-18 0,2 5-18 0,1 7-3 16,0 0-10-16,1 4-15 0,1-2-18 0,1 6-27 15,2 0-25-15,-5 2-18 0,3 1-20 0,3 3-15 16,2-1-17-16,-3 7-18 0,3-1-8 0,3 10-11 16,1-3-13-16,0 11-4 0,-2 2-15 0,-2 5-7 0,-1 5-5 15,-5 3-21-15,-5-1-20 0,-1 2-6 16,-5 1-25-16,-1-6 15 0,1 3 5 0,-5-7-1 15,7-8 10-15,-5-2-16 0,3-2 4 0,3-3-3 0,0-4-4 16,-2-3 4-16,3 2 1 0,0-5-5 0,0-2 3 16,5 4 6-16,-5-4-7 0,25-12-3 0,-7 5 8 15,12-7-1-15,5 1-8 0,13-4-44 0,3 2-51 16,-16 4-64-16,1 3-65 0,-3-4-76 0,-1 3-955 16,-5-2 420-16,-7 5 282 0</inkml:trace>
  <inkml:trace contextRef="#ctx0" brushRef="#br0" timeOffset="150265.1">22079 14659 215 0,'0'0'272'0,"0"0"-5"0,-13 0-8 16,13 0-8-16,0 0-17 0,-5-1-12 0,5 1-17 15,0 0-15-15,0 0-12 0,0 0-11 0,0 0-9 16,0 0-9-16,22-4-13 0,-7 2-10 0,3 0-13 15,0 2-15-15,5 0-13 0,6 0-7 0,0 0-18 0,-1 4-29 16,0-1-36-16,-8-1-49 0,2 3-39 16,-3 0-34-16,-2 2-44 0,-3-4-38 0,-4 4-30 15,-1-2-627-15,0 6 288 0,-7-6 194 0</inkml:trace>
  <inkml:trace contextRef="#ctx0" brushRef="#br0" timeOffset="150435.19">22089 14894 92 0,'-12'5'299'15,"5"-3"-4"-15,-1-1-9 0,5 1-12 0,3-2-27 16,-10 0-14-16,10 0 1 0,0 0 13 0,0 0-2 16,22 0-7-16,-2 0-19 0,4-2-25 0,4 1-23 15,5 1-14-15,2-1-15 0,-1 0-13 0,3 0-29 16,-1-1-45-16,0 2-58 0,-2 2-54 0,-3-1-55 16,-4 2-48-16,-7-1-53 0,-1-2-51 0,-4 0-752 15,-3 0 338-15,-4 0 226 0</inkml:trace>
  <inkml:trace contextRef="#ctx0" brushRef="#br0" timeOffset="156471.37">24961 14067 20 0,'-7'-1'86'0,"7"1"0"0,0 0 6 0,0 0-8 16,0 0 4-16,0 0-3 0,0 0 1 0,0 0-4 0,0 0 1 16,-5 1-3-16,5-1 2 0,0 0 4 0,0 0 0 15,0 0-2-15,0 0 1 0,0 0 0 0,0 0-4 16,0 0 3-16,0 0-5 0,0 0 1 0,0 0-2 16,0 0 0-16,0 0-4 0,0 0-1 0,0 0-4 15,0 0-1-15,0 0-2 0,0 0-1 0,0 0-1 16,0 0 2-16,0 0-3 0,0 0-3 0,0 5-2 15,0-5 0-15,0 0-1 0,0 0 0 0,0 0-3 16,0 0-3-16,0 0-2 0,0 0-2 0,0 0-2 16,0 0-4-16,0 0-3 0,0 0-2 0,0 0-2 15,0 0-5-15,0 0-2 0,0 0-3 0,0 0-3 16,0 0-4-16,0 0 0 0,0 0-1 0,0 0-3 16,0 0 1-16,0 0-1 0,18 0 0 0,-8 0-3 0,3 0 7 15,7 0 8-15,1-1 8 0,5-2 4 16,2 2-4-16,1 0 2 0,-2 1-7 0,1-2 0 15,0 2-1-15,-6 0-1 0,7 3 6 0,-8-3-5 0,0 1 1 16,-2 2-4-16,3-1-4 0,-4 2-4 0,-4 0 4 16,-4-1 0-16,6-1-3 0,-6 0 1 0,-4 0-5 15,2-1 2-15,-3 2-5 0,1-1 4 0,-2 2-1 16,0-2-4-16,-4-2 6 0,5 3 7 0,-2-3-6 16,-3 0 11-16,2 3 0 0,-2-3-1 0,4 4 5 15,-4-4 0-15,0 0 0 0,3 3 5 0,-3-3-4 16,0 0 1-16,0 0 4 0,1 4-3 0,-1-4 1 15,0 0 3-15,0 0-6 0,0 0 1 0,0 0-4 16,1 1 4-16,-1-1-3 0,0 0 2 0,0 0-7 16,0 0-2-16,0 0 1 0,0 0-1 0,0 0 0 15,0 0-4-15,0 0 2 0,0 0-4 0,0 0-1 0,0 0-4 16,0 0 1-16,0 0 0 0,0 0-4 0,-3 9 7 16,1-4 6-16,0 1 3 0,-1 3 3 15,-1 3 5-15,-2 5 7 0,-4 7 5 0,1 3 3 0,1 1 3 16,-6 1-4-16,1 1 4 0,0 1 5 0,-2 4 10 15,-3-3-6-15,4 1 1 0,-2 0-1 0,3 1 2 16,2-2 4-16,-1 0-5 0,-1-3-6 0,-1-2-1 16,2-2-9-16,5-8-5 0,0-2 0 0,1-3-7 15,1-3-3-15,1 1-5 0,0-5 2 0,4 2-9 16,-2-1-9-16,0-4-11 0,1 4-19 0,1-6-16 0,0 4-17 16,0-4-24-16,0 0-29 0,0 0-37 15,0 0-40-15,12-11-38 0,-8 7-30 0,2-6-42 0,1 2-44 16,1-6-45-16,0-1-953 0,-3 4 444 15,0-1 298-15</inkml:trace>
  <inkml:trace contextRef="#ctx0" brushRef="#br0" timeOffset="156786.54">25102 14449 176 0,'-7'-2'323'0,"2"0"8"0,-3 2-3 0,8 0 0 15,-9-1-13-15,4-2-10 0,5 3-12 0,0 0-12 0,-10-1-20 16,10 1-15-16,0 0-16 0,-4-1-18 16,4 1-10-16,0 0 3 0,0 0 7 0,22-3 2 15,-3-3-5-15,10 3-9 0,-1-2-14 0,7 1-15 0,-3-1-16 16,4-3-16-16,-1 5-11 0,1-6-16 0,1 5-9 16,-5-1-5-16,-1 0-14 0,-2-1-7 15,-2 1-4-15,-8 3-9 0,-5-2-9 0,-2 1-6 0,-3 3-11 16,-2-3-5-16,2 2-7 0,-4 0-10 0,1 1-6 15,-6 0-12-15,7-3-17 0,-7 3-17 0,3-4-23 16,-3 4-28-16,0 0-29 0,0 0-33 0,0 0-19 16,-8-5-29-16,8 5-28 0,0 0-37 0,-8 0-42 15,8 0-46-15,0 0-49 0,0 0-974 0,-7 3 459 16,7-3 304-16</inkml:trace>
  <inkml:trace contextRef="#ctx0" brushRef="#br0" timeOffset="160052.38">26715 14335 106 0,'4'-5'268'0,"-3"0"-10"16,1-2-8-16,0 3-12 0,-2 2-15 0,1-3-12 16,-1 5-11-16,4-5-18 0,-4 5-15 0,0-3-18 15,0 3-12-15,0 0-17 0,1-4-14 0,-1 4-8 16,0 0-13-16,0 0 6 0,0 0-9 0,-7 21-1 16,3-9-2-16,-2 2 11 0,-1 3-6 0,-3 3-2 15,2 3-9-15,-1 0-3 0,-1 3-5 0,1-1-8 16,0-6-8-16,0 4-3 0,3-5-5 0,0 1-3 15,0-1-4-15,5-2-3 0,-3-6-4 0,4-2-3 16,-2 1 2-16,0-2-5 0,2-4 2 0,0 0-5 16,0-3 4-16,0 0-1 0,4-15-5 0,0 5 3 0,1-7-1 15,5-7-3-15,-1-3-1 0,0-5 7 0,0-2-8 16,1 0 1-16,2-1-7 0,-3 1 2 0,1 1 3 16,-1 3 0-16,0 4 0 0,0 0 6 0,-1 3-2 15,-3 3 10-15,-1 6-2 0,0 3-3 0,-1 1 4 16,0 2 5-16,-1 3-8 0,0 0-2 0,-1 0-6 15,0 1 0-15,2 2-6 0,-3 2-1 0,0 0 0 16,0 0 3-16,6 12 8 0,-3-1 2 0,1 4 12 16,-1 2-2-16,4 2 15 0,-2 9 1 0,0 0-2 15,-1-2 0-15,0 2-1 0,1-1 7 0,2 3-9 16,-2-1-5-16,1 0-2 0,0 3-3 0,1-3 0 16,1 1-2-16,1-2-5 0,0-4-2 0,1 1-2 0,-3-7 1 15,2-3-4-15,0 2-1 0,1-4-1 16,-2-3-1-16,-2-2 4 0,3 0-3 0,-1-6 0 15,-2 0-1-15,0-3 5 0,4-3 11 0,0-6 0 0,1-5 1 16,3-9-3-16,-1-2-2 0,-3-3 1 0,2-2-4 16,-1-5-2-16,-2-10 1 0,1-3-9 0,-2 3 3 15,-5 9-1-15,-1 2-2 0,2 3-2 0,-3-4 0 16,-1 5-2-16,3 1 1 0,-3 5-1 0,0 5-2 16,0 3 1-16,0 0-4 0,0 5 1 0,-3 0-1 0,3-3 0 15,-1 8 0-15,1-1-2 0,0 4 0 16,0-4 0-16,0 3-2 0,0 1-2 0,0 4 0 15,-3-5-2-15,3 5-1 0,-1-4 0 0,1 4 2 0,0 0-5 16,0 0 0-16,0 0-8 0,0 0-5 16,0 0-16-16,-4 14-12 0,4-9-26 0,0 2-14 15,2-3-24-15,0 1-17 0,-2 0-25 0,1 0-28 0,2 0-36 16,-2 1-41-16,2 0-44 0,-2-2-52 0,4 0-866 16,-1 0 408-16,0-1 270 0</inkml:trace>
  <inkml:trace contextRef="#ctx0" brushRef="#br0" timeOffset="160400.78">27449 13866 272 0,'0'-16'290'0,"2"-1"-13"0,1 5 1 0,-1-1-13 16,5 1-3-16,-4 1-16 0,3 0-15 0,1 1-15 15,0-2-19-15,2 4-19 0,0-2-10 0,2 2-25 0,-1 3-11 16,-1-2-10-16,3 4-21 0,-1 0-3 0,-2 3-12 16,4 3-8-16,0 2-9 0,-6 4-9 15,2 0-1-15,-1 7-4 0,-2 10-3 0,-4 1-7 0,-4 2-1 16,-3 1-7-16,-4 1-2 0,3-1-5 0,-2-1-2 16,1-2-6-16,0-2 0 0,2-8-3 0,1-5-2 15,2 0-3-15,-1-3 0 0,3-1-6 0,0-3 4 16,5 1-2-16,3-4 2 0,2 4 1 0,9-6-3 15,11 0-1-15,5-2-1 0,-1-2 1 0,4 2-1 0,-1 1-15 16,-1-2-25-16,1 1-37 0,-7 1-64 16,1-1-64-16,-9-3-81 0,-3 5-75 0,-5-3-745 15,-1 2 366-15,-3 0 244 0</inkml:trace>
  <inkml:trace contextRef="#ctx0" brushRef="#br0" timeOffset="161223.07">25694 13946 115 0,'3'-5'223'0,"-3"-2"-8"16,2 0-4-16,1-1-8 0,-2 3-9 0,2-3-15 16,-1 2-4-16,1-1-6 0,2-1-7 0,1 3-9 15,2-4-10-15,-2 2-14 0,3 2-4 0,0 0-10 16,1 1-13-16,-1 0-8 0,0 2-6 0,4 2-10 16,-4 0-12-16,1 3-2 0,3 1-5 0,-1 3-7 0,0 1-8 15,-2-1 2-15,0 5-7 0,0 3-2 0,-4 2-3 16,-2 1-1-16,-4 0 1 0,-1 1 3 15,-3 0 2-15,0 1 6 0,-4-2 0 0,5-4-10 0,-1-2 3 16,0 0-6-16,0 0 2 0,1-3-4 0,2-1-6 16,-3-2-1-16,4 0-5 0,3-2-1 0,1 2 0 15,1-2 5-15,4-1 12 0,5-1-1 0,4-2 2 16,3-2-2-16,8-3 1 0,-1 2-14 0,2-4 8 16,-2 2-6-16,-1 2-10 0,-6-1-15 0,-1 0-19 15,1 1-26-15,-9 1-25 0,2-1-26 0,-1 2-22 16,-4 0-28-16,1 0-33 0,-3-1-31 0,-1 2-25 15,-6 0-22-15,9 2-634 0,-9-2 298 0,0 3 198 16</inkml:trace>
  <inkml:trace contextRef="#ctx0" brushRef="#br0" timeOffset="161883.42">23984 15182 211 0,'-11'1'218'0,"-1"2"-17"0,3-2-12 0,3-1-14 15,0 3-13-15,-1-3-19 0,4 3-15 0,-3-3-9 16,6 0-1-16,-1 5 6 0,1-5 15 0,12 3 5 16,4-2 13-16,14 1 5 0,4-4 1 0,21-2 3 15,4-1-5-15,31-5 0 0,-23 4 5 0,30-6-8 16,4 2-1-16,0-1 13 0,6 0-13 0,11 2-6 16,3-3-1-16,1 4-1 0,-1-1-3 0,11 2-7 0,1 2-4 15,2 1-8-15,6 3-5 0,-2 3-6 16,0 1-3-16,-1 4-8 0,0-2 0 0,0 3-5 15,-1-2-4-15,2 4-5 0,-7-3-5 0,-2 5-4 0,0 0-2 16,7 0-1-16,-3-2 19 0,-1 0 5 0,-4 0-12 16,-5 2 3-16,-10-4-19 0,1-1-5 15,-8 0-1-15,-6 3-5 0,-4-4-8 0,-33 0-3 0,28 0-4 16,-28-3-8 0,-6-1 1-16,-5 5-8 0,-12-6 0 0,-9 2-3 0,-2 1 2 0,-10-3-11 0,-6 0 0 15,-1-1 2-15,-5 0-13 0,-3 0-12 0,-5 0-22 16,6 0-23-16,-6 0-26 0,0 0-42 0,0 0-37 15,0 0-38-15,-20-5-40 0,12 3-48 0,0 0-44 16,1 1-49-16,-4-2-57 0,1 2-1212 0,0-3 545 16,-2-1 366-16</inkml:trace>
  <inkml:trace contextRef="#ctx0" brushRef="#br0" timeOffset="163081.35">24002 15634 177 0,'0'0'230'0,"0"-3"-13"16,0 3-16-16,0-6-9 0,0 6-4 0,-4-5-9 15,4 5-4-15,0-5-9 0,0 5-8 0,-3-3-7 16,3 3-10-16,0-4-10 0,0 4-13 0,0 0-7 15,0 0-9-15,0 0-10 0,0 0-2 0,0 0-10 16,0 0-4-16,0 0-4 0,0 0-5 0,0 0 0 16,0 0-8-16,0 0 3 0,0 0 3 0,-5 10 0 15,5-3-7-15,0-1 4 0,-2 5 11 0,2-1-4 16,0 4-2-16,2 1-2 0,-4 2 12 0,6 0-22 16,-3-1-2-16,6-2-1 0,-4 2-2 0,3-2-7 15,0 2-2-15,3-1 6 0,5 2 3 0,0-4-3 16,0 1 0-16,10 5 1 0,-2 0 6 0,1 1-1 15,3-3-1-15,-3-1-4 0,0 0-1 0,1 0-4 0,0-2-4 16,-1 2-3-16,-10 0-2 0,2-2-2 0,-3 1-3 16,-3-1 0-16,-3 2-4 0,-1 1-1 15,-3 0-7-15,-5 2 13 0,-2-2-12 0,-8 4-8 0,-5 3-15 16,-5-4-20-16,-5-1-20 0,1-4-18 0,-3-2-33 16,-1-3-35-16,-2-6-42 0,-2-1-41 0,3-4-39 15,2-5-42-15,3-5-32 0,3-5-816 0,2-5 381 16,5-6 254-16</inkml:trace>
  <inkml:trace contextRef="#ctx0" brushRef="#br0" timeOffset="163216.75">23935 15976 84 0,'10'-31'51'0,"-1"4"21"0,0 0 21 0,2 2 18 16,-4 7 21-16,4-4 23 0,-1 5 9 0,4-5 7 15,0 5 6-15,-1 2 2 0,6-3-3 0,-1 0-7 16,5 2-18-16,-5 5-15 0,-1 0-11 0,3 3-8 16,-1-2-13-16,1 6-13 0,1-3-8 0,-1 4-11 15,-1 2-17-15,2 1-32 0,-4 2-34 0,-3 2-45 16,-4 3-50-16,3-3-55 0,-4 4-61 0,-3-2-491 15,-2-2 239-15,0 3 158 0</inkml:trace>
  <inkml:trace contextRef="#ctx0" brushRef="#br0" timeOffset="163881.64">24709 15767 267 0,'0'0'306'0,"2"-6"-8"0,1 3-23 16,-3 3-14-16,1-4-22 0,-1 4-20 0,0 0-21 15,0 0-17-15,0 0-18 0,0 0-16 0,0 0-10 16,0 0-10-16,-5 19-8 0,4-8-10 0,-7 5-10 15,7 3-5-15,-10 10-10 0,2-5-3 0,-1 4-8 16,0 2-5-16,5-4-10 0,-4 1-6 0,0 5-5 16,0-1-3-16,2 1-9 0,-2-1 2 0,2-4 9 15,-3 2-21-15,6-11-1 0,-1 0-6 16,1-6 2-16,2-3-1 0,-1-1 4 0,2-1-10 0,0-3 3 16,-2-3-5-16,3-1 2 0,0 0 0 0,9-22-4 15,-1-2-1-15,1-3 5 0,0-4-3 0,0-3-4 16,6-11 3-16,-4 12 14 0,2-12-13 0,1 11-6 0,-5 3 0 15,2 1-1-15,0 1-2 0,-1 0 0 16,-1 3-1-16,-4 6 6 0,4 2 9 0,-4 0-4 16,-1 3-5-16,1 4 13 0,-1 0 1 0,1 2-2 15,-1 1 1-15,-1 2-5 0,-1 1-3 0,2 3-2 0,0 0 3 16,-4 2 0-16,0 0-6 0,10 6 13 0,-4 5-15 16,-1-1 0-16,3 6 6 0,0 2 1 15,5 6-4-15,-4-2 4 0,1 5-1 0,1 0-1 0,1 2 11 16,-2-2-15-16,1 2-2 0,-1 0 2 0,2 0-7 15,1-3 6-15,-3-2 1 0,3-1-3 0,-3-9 1 16,1 3 2-16,-1-5 2 0,-4-3 0 0,1-2-4 16,-1 1-2-16,-1-1 12 0,0-6 33 0,0-2 4 15,2-4 3-15,-2-3-7 0,1-3 4 0,2-6-11 16,-3-8 7-16,0-3-4 0,-2-3-1 0,-1 0-8 16,-1-4-3-16,1 2-3 0,-4-1 2 0,0 0-6 15,-1 0-2-15,-1 4-5 0,-1 3 1 0,1 9-2 16,-2 0-4-16,1 3 2 0,1 1-24 0,0 5-13 15,2 3-25-15,0 1-36 0,1 1-27 0,0 0-28 16,1 4-29-16,0 0-38 0,0 0-43 0,0 0-32 16,10 11-45-16,-3-3-839 0,0-2 388 0,1 0 260 15</inkml:trace>
  <inkml:trace contextRef="#ctx0" brushRef="#br0" timeOffset="164163.63">25298 15612 149 0,'0'-4'264'0,"0"4"-1"0,0-5-8 16,0 5-10-16,0-6-15 0,0 6-20 0,1-4-19 0,-1 4-22 16,0 0-11-16,0 0-5 0,0 0 0 0,14 16 13 15,-9 0-9-15,4 9-2 0,4 5-13 0,-9 5-8 16,1 13-3-16,-1 4-4 0,-4 2-18 15,-4 2-12-15,-4 24-7 0,1 6-12 0,0 4 0 0,-2-9-15 16,2-23-4-16,-5-3-16 0,-2-4-13 0,-4-6-4 16,-4-3-15-16,3-11-8 0,-2-5-22 0,-5-3-4 15,3-5-25-15,-4-5-43 0,-3-6-55 0,-2-4-66 16,1-5-74-16,3-6-820 0,-4-1 370 0,4-4 244 16</inkml:trace>
  <inkml:trace contextRef="#ctx0" brushRef="#br0" timeOffset="164532.89">23719 15545 107 0,'2'-5'204'0,"2"1"-19"0,-2-2-3 16,0 3-10-16,-2 3-11 0,0-6-8 0,0 6-17 0,0 0-9 15,-13 21-7-15,1 2-6 0,-1 7 5 0,-9 17-2 16,-1 3-4-16,1 3-11 0,4 0-8 0,0 2-3 15,5 0-3-15,5 3-10 0,6 3-7 0,6 19-7 16,6-21-6-16,-1-2-7 0,4-3-1 0,11 0-6 16,7-2-7-16,0-4-3 0,7-9-12 0,-1 2-22 15,5-9-27-15,0-2-39 0,2-4-49 0,-1-1-59 16,-6-11-664-16,-2-2 280 0,3-6 186 0</inkml:trace>
  <inkml:trace contextRef="#ctx0" brushRef="#br0" timeOffset="165078.91">25660 15493 248 0,'2'-11'242'0,"1"1"-13"0,2-1-18 15,-1-2-12-15,1 3-16 0,1 2-17 0,3 0-11 0,3 2-14 16,-1-1-10-16,8 2-15 0,-5 1-7 16,5 4-13-16,1 2-8 0,-1 0-12 0,0 6-5 15,-5 0-5-15,3 2-9 0,-7 6-3 0,-5 2-7 0,-5 9-3 16,-4-2-4-16,-6 4-2 0,-4-2 2 0,-3 1-4 15,1-3 0-15,-4-1-2 0,1-2 0 0,5-7 2 16,4-1-5-16,-1-2-4 0,5-3-3 0,-1-1-1 16,4-3-3-16,3 2-3 0,3-3-2 0,4-2 2 15,4 1-2-15,6-2 2 0,14-1 0 0,1-1-2 16,4-2-3-16,0 1 0 0,3-2 1 0,0 1-11 16,-4-1-28-16,4 2-30 0,-5-1-40 0,-2 1-51 15,-1 0-58-15,-9-1-57 0,-9 2-574 0,0 1 278 16,0-1 186-16</inkml:trace>
  <inkml:trace contextRef="#ctx0" brushRef="#br0" timeOffset="165395.24">26591 15800 69 0,'-2'-5'344'16,"2"5"-5"-16,-4-5 6 0,1 2-21 0,3 3-11 15,-4-5-15-15,2 3-21 0,2 2-22 0,0 0-23 16,0 0-30-16,0 0-19 0,0 0-2 0,0 0-6 16,-4 14 1-16,4-2-1 0,1 5 6 0,1 4-14 15,-2 4-6-15,-3 2-1 0,1 2-8 0,0 1-11 16,1 1-13-16,-2 2-13 0,-1 2-9 0,2-1-11 15,-5-1-12-15,4 1-3 0,-4 2-7 0,5-2-14 16,-2-4-23-16,1 1-24 0,1-1-29 0,1-2-46 16,-1-10-57-16,4-1-65 0,-2-6-58 0,0-1-66 15,2-6-53-15,-1-2-1084 0,-1-2 482 0,0 0 320 0</inkml:trace>
  <inkml:trace contextRef="#ctx0" brushRef="#br0" timeOffset="165563.71">26385 16026 207 0,'-9'-5'290'0,"2"1"-3"0,-2 2-11 0,5-1-23 0,0 2-18 16,4 1-20-16,-4-4-14 0,4 4-5 0,0 0-6 15,18-7-12-15,-2 5-15 0,14-2-6 0,1 0-27 16,2-3-3-16,4 7-26 0,-1-2-36 0,-3 0-39 16,0 1-57-16,-1 1-61 0,-10 0-71 0,-3 0-75 15,-6-1-687-15,0-3 309 0,-3 2 204 0</inkml:trace>
  <inkml:trace contextRef="#ctx0" brushRef="#br0" timeOffset="166063.49">27833 15526 168 0,'-2'-10'223'0,"2"4"-12"0,-2-2-8 0,1 4-16 16,0-1-19-16,2-1-15 0,3 0-18 0,0 2-9 16,3 2-14-16,6-1-14 0,0 0-7 0,7 4-10 15,2 4-9-15,-3 0-6 0,9 7-5 0,-1 0-8 16,0 5-5-16,0 5-3 0,-4 1-6 0,-3 2-7 15,-2 4 4-15,-10 1 2 0,-2 3 0 0,-2 3 3 16,-13 9 0-16,1-10-7 0,-9 14-2 0,-9-4-1 16,-2-1-5-16,2-3-3 0,-3-3 1 0,0 1-2 15,8-10-4-15,-2-1 1 0,6-1-5 0,1-4-2 16,1 1-20-16,3-9-25 0,3-3-41 0,3 0-46 16,3-7-59-16,-2 2-58 0,3-6-487 0,2-1 242 0,0 0 160 15</inkml:trace>
  <inkml:trace contextRef="#ctx0" brushRef="#br0" timeOffset="166236.09">27759 15874 161 0,'-4'-5'299'0,"0"2"-19"0,3 2-18 16,-3-3-3-16,4 4 4 0,8-6-2 0,2 4-16 16,4-1-5-16,7 3-14 0,9 0-22 0,1 0-21 15,5 0-14-15,2 3-21 0,16 3-8 0,-14-3-41 16,-1 4-30-16,-1-2-37 0,-1-2-50 0,-2 2-52 15,-2 0-43-15,-3 1-53 0,-4-4-60 0,-4 2-60 16,-9-5-601-16,5-1 295 0,-3 1 198 0</inkml:trace>
  <inkml:trace contextRef="#ctx0" brushRef="#br0" timeOffset="166833.4">28551 15812 1516 0,'3'-2'174'0,"1"-4"18"0,-2 2 4 15,1 1-15-15,-1-1-6 0,-2 1-8 16,0 3-20-16,4-6-18 0,-4 6-19 0,2-2-10 16,-2 2-10-16,0 0-4 0,0 0-4 0,0 0 3 0,-6 15-6 15,1-6 1-15,-1 4 0 0,-4 6-10 0,-1 4 6 16,1 0-16-16,-2 1-6 0,0 2-4 16,-1 2-6-16,0 4-5 0,0-1-5 0,1-1-3 0,0-1-5 15,-2-1 2-15,3-4-8 0,4-5 1 0,-3-2-3 16,6-5-5-16,-1-3 2 0,4 1 1 0,-2-4-4 15,2 0-1-15,-1-5 0 0,2-1 1 0,0 0-4 16,9-23-1-16,1-1 2 0,4-2 2 0,0-10 12 16,8-9-19-16,-1-2 2 0,1 3-3 0,-1-2-1 15,-2 3-1-15,-3 11 7 0,1 1-4 0,-2 5 1 16,-1 0 6-16,-1 3 10 0,-3 6 4 0,-2-1 0 16,-2 4 13-16,1 2-16 0,-1 7-1 0,-2 1-13 15,-3-4 2-15,3 5-6 0,-4 3 5 0,5 2-1 16,-5-2 2-16,8 15 2 0,-4-4 2 0,2 7-5 0,-1 11 2 15,-1 0-2-15,1-2-6 0,-1 7 6 16,1-1-6-16,1 1 6 0,-1-2-8 0,-1 3-2 16,4 1 5-16,0-2-3 0,2 0 4 0,0-5-1 0,2 0-4 15,6-5 3-15,-7-7-5 0,-3-5 5 0,4-1 0 16,-2-3 2-16,2-1 4 0,-3-6-3 16,0-2 0-16,4-6 2 0,-3-5-3 0,5-3 6 0,-3-10 1 15,-2-6-4-15,2-1 0 0,-3-1 0 0,0-15 4 16,-3 14 0-16,-2-1-5 0,-6-1 0 0,5 3-5 15,-3 2 0-15,-1 0 8 0,-6 6-2 0,4 5 3 16,0 3-6-16,0 6-4 0,0 1 5 0,0 5-19 16,3-3-21-16,-1 2-32 0,1 3-31 0,0 3-28 15,0 0-32-15,0 0-50 0,0 0-40 0,0 0-56 16,6 20-916-16,-1-13 407 16,0 3 270 15</inkml:trace>
  <inkml:trace contextRef="#ctx0" brushRef="#br0" timeOffset="167044.47">29184 15644 213 0,'1'-11'294'0,"2"3"-3"0,-1-1-10 0,-1 4-9 0,1-1-19 16,0 1-24-16,-2 0-23 0,2 3-23 0,-2 2-15 16,0 0-17-16,11 8-4 0,-6 3 0 15,7 13-6-15,-3 3-8 0,-3 5-4 0,-1 4-11 0,0 11-8 16,-4 8-9-16,-5 3-8 0,2 28-19 0,-5 0 4 15,-6-1-6-15,-4-5-13 0,4-20-10 0,-1 0-9 16,-5-4-17-16,-4-4-13 0,-1-5-4 0,0-7-20 16,3-11-11-16,3-6-20 0,-3-1-26 0,6-8-37 15,-2-7-54-15,0-1-73 0,-1-5-80 0,-1-2-717 16,0-6 344-16,-9-6 228 0</inkml:trace>
  <inkml:trace contextRef="#ctx0" brushRef="#br0" timeOffset="167376.5">27695 15469 202 0,'-2'-7'232'16,"2"3"-24"-16,-3 0-20 0,3 4-19 0,-13 5-16 15,-1 9-6-15,-6 8-15 0,-12 19 0 0,0 3-7 16,-1 6-1-16,-11 27-9 0,16-22-2 0,-6 24-8 16,12-24-2-16,-1 26-10 0,11-21-7 0,5 25-9 15,7-3-8-15,2-25-9 0,10 1-5 0,7 0-4 16,8-4-9-16,7-6-1 0,6-4-8 0,3-7-13 15,3-2-26-15,7-1-34 0,-2-7-49 0,-3-6-55 16,10-8-69-16,-10 1-582 0,6-11 265 0,2-5 176 16</inkml:trace>
  <inkml:trace contextRef="#ctx0" brushRef="#br0" timeOffset="167825.73">29884 15412 216 0,'5'-10'264'0,"-1"1"-18"0,-1 2-16 0,-1 0-15 16,3 1-24-16,-1 2-20 0,1-2-15 0,4 4-18 16,4 1-14-16,1 0-10 0,-1 4-14 0,3 5-9 15,1 2-8-15,0 5-9 0,-2 2-9 0,0 5-5 16,-6-3-5-16,0 7-4 0,-5 3-5 0,-6-1-4 15,-4-2-6-15,-4 0-3 0,-4 1-2 0,-3 0 0 0,-2-6-4 16,1 3 2-16,-3-6 5 0,4-4 6 16,7-6 7-16,2 1 6 0,-1-4-5 0,4 0-7 15,1-1-3-15,4-3-2 0,0-1-1 0,12 2-1 16,4-5-5-16,7-2-6 0,9-2-2 0,3 3 1 0,2-1-4 16,1 0-7-16,13 0-14 0,-16 1-25 0,-2-2-40 15,-2 6-56-15,0-1-65 0,-5 1-58 0,-7 1-683 16,-7-1 310-16,-6 3 206 0</inkml:trace>
  <inkml:trace contextRef="#ctx0" brushRef="#br0" timeOffset="168235.68">30693 14836 197 0,'1'-6'278'0,"3"2"-13"0,1-1-20 16,5 0-10-16,-1-2-14 0,2 2-14 16,6 1-19-16,1-3-15 0,-1 4-17 0,2-1-14 15,-1 1-17-15,4 0-12 0,-3 3-15 0,-2 0-24 0,2 0-34 16,-8 3-35-16,1 0-42 0,-3 1-41 0,-2 1-30 15,-3 0-24-15,-2-1-23 0,-4 4-38 0,-2 2-494 16,-7-2 229-16,-4 3 152 0</inkml:trace>
  <inkml:trace contextRef="#ctx0" brushRef="#br0" timeOffset="168364.03">30647 14959 90 0,'-9'3'93'0,"3"1"6"16,3-2 13-16,1 4 6 0,3-4 23 0,5 4 2 15,7-3 3-15,5 3-7 0,10-3-8 0,5 0-6 16,4 0-11-16,0 0-10 0,2 2-12 0,-1-1-14 15,-1-1-35-15,-1 2-47 0,-2-3-69 0,-2-2-84 16,-11 0-355-16,-1 0 170 0,-2-2 114 0</inkml:trace>
  <inkml:trace contextRef="#ctx0" brushRef="#br0" timeOffset="173911.43">21624 15065 3 0,'0'0'62'15,"0"0"4"-15,0 0-2 0,0 0-2 0,4-3-1 16,-4 3 9-16,0 0-5 0,0 0-3 0,0 0-1 16,0 0-1-16,0 0-7 0,0 0 6 0,0 0 1 15,0 0-4-15,0 0-7 0,0 0-4 0,0 0-5 16,0 0 0-16,0 0-4 0,0 0 5 0,0 0-5 16,0 0-2-16,-2-5 0 0,2 5 5 0,0 0-8 0,0 0 9 15,0 0-7-15,0 0 10 0,0 0 4 0,0 0 2 16,0 0 1-16,0 0 1 0,0 0 2 15,0 0 3-15,0 0 1 0,0 0-2 0,0 0 6 0,0 0 0 16,0 0 1-16,0 0-2 0,0 0 0 0,0 0 4 16,0 0 1-16,0 0 2 0,0 0-2 0,0 0 5 15,0 0-3-15,0 0-1 0,0 0-3 0,0 0-6 16,-9-3-4-16,9 3-3 0,0 0-5 0,-7 0-1 16,7 0-2-16,0 0-5 0,-10-2 4 0,6 0-1 15,4 2 2-15,-10-3-7 0,5 2-1 0,-2 1-3 16,0-2-5-16,0 0 0 0,0 2-1 0,-4-2-4 15,0-2-5-15,-1 0 4 0,1 1-3 0,-8 0-5 16,-2 0 1-16,2 0-1 0,-10-3 0 0,-1 1-4 16,-2 1 2-16,-6 2-2 0,-3-3 1 0,-9 2-2 15,-1-1-3-15,-5-1 4 0,1 1-1 0,-1 1-6 16,-5-1 2-16,-2-1 0 0,-1-2 6 0,-27-1-2 16,27 3-2-16,-1 0 3 0,-28-2 1 0,27 2 2 0,-23 0 2 15,24-2 0-15,0 2-1 0,-30-7 0 0,6 0-3 16,25 6 1-16,-25-8-1 0,-1 1 0 0,26 4 3 15,-28-4-2-15,28 5 1 0,-29-4 0 0,27 4 2 16,-28-6-4-16,2-2 1 0,-3-1 3 0,6 5 2 16,22 2 2-16,-29-5 2 0,-4-2 4 0,8 2 1 15,1 2 2-15,1-5 11 0,0 1-3 0,3 0 12 16,-2-4-2-16,-2 4-4 0,-1-3-2 0,0 0-10 16,28 4 1-16,-33-10 3 0,8 3 1 0,1 1-14 15,-2-1 6-15,2 1-3 0,-3-3 1 0,3 3 1 16,0 1-2-16,-3-1 19 0,1-2-33 0,-1 4 3 15,0-3 1-15,-1 3 1 0,0 1 2 0,-4-2-7 16,3 4-5-16,-4-1 7 0,-2-3-4 0,4 3 4 0,0-1-3 16,4 0-2-16,-2-1 6 0,2 5-13 15,-3-1 7-15,0-4 4 0,2 3-7 0,2 0 2 16,-5 1 0-16,6 0 1 0,-1-7 26 0,26 11-22 0,-30-8-1 16,2 3 18-16,0-2-16 0,1-2-1 0,0 2 7 15,2 3-1-15,-1 0-2 0,-3 1-1 0,6 0 1 16,21 6 15-16,-34-8-16 0,2 2-2 15,2 2 0-15,0 2-3 0,3-1-7 0,-2 2 4 0,0-1 6 16,-3-1-3-16,6 2-7 0,26 5 9 0,-33-11-4 16,5 5 0-16,0-2 2 0,5-1-5 0,-3 0 0 15,28 3 5-15,-28-5-13 0,27 5 12 0,-27-6-6 16,30 4 4-16,-5 1-3 0,-28-7 2 0,6 3 3 16,25 5 0-16,-1 1-5 0,-26-8 2 0,27 7-2 15,-27-6 6-15,29 5-1 0,-2 2-4 0,-29-3 0 16,29 3 17-16,-27-3-23 0,31 3 9 0,-1 0-8 15,-7-1 3-15,3 1 2 0,0 2-4 0,-25-8 3 0,28 9 2 16,2-4 2-16,-2 2-8 0,2 0 11 0,0 1-7 16,0-5-2-16,1 5 7 0,1-1-5 0,0 0 6 15,1 2-4-15,0 0 0 0,2 0-2 0,0-2 2 16,-1 1-4-16,0 0 2 0,1 3 3 0,4-4-1 16,-3 7-1-16,3-6 9 0,1 1-8 0,-1 2 1 15,0-2 10-15,11 2-15 0,-12-3 2 0,12 7-1 16,-12-6 0-16,14 5-3 0,-16-3-3 0,18 2 9 15,-16-1 0-15,15-2-3 0,-3 4 21 0,-1-1-33 16,-9-2 14-16,11 1-2 0,1 1 0 0,-1 1 4 16,3 1-4-16,-1-1 2 0,4-2-6 0,-4-2 19 15,4 5-21-15,-3 0 7 0,4-2-3 0,-4 1 3 16,1 0 1-16,-1 0-4 0,1-3 3 0,1 5 1 0,-1-2-4 16,-2-1 0-16,2 3 4 0,0-2-5 15,-1 2 0-15,2-3 0 0,-5 3-3 0,1 2 4 16,6-2 9-16,-4 1-4 0,0-2-5 0,5 1 7 0,-1 1-4 15,-3-4-7-15,0 3 9 0,4 2-2 0,-3-2-2 16,0 0-2-16,-1 2 6 0,1-2-1 0,-4 0 6 16,0 3-10-16,-1-2 2 0,-1 1-6 0,-12 3 7 15,12-3 0-15,-13 6 1 0,13-4-5 0,-14 3 2 16,-2-1 2-16,6 5-6 0,-2-6 6 0,0 5 0 16,13-3 3-16,-12 0-6 0,0 0 5 0,11-2 0 15,-8 4-4-15,7-1-7 0,-9 0 4 0,11-4 8 16,0 1 0-16,-13 2-7 0,12-2 0 0,3-2 5 15,-1 3-6-15,-2-2 6 0,3 0-10 0,1-1 12 16,-1 1-17-16,-1 1 13 0,3 0 11 0,2-2-16 16,0 6 8-16,1-6-5 0,0 2-3 0,1 2 5 15,-1-4-2-15,3 2 8 0,0 0-8 0,-2-1 1 0,3 3-4 16,0 0 12-16,1-4-10 0,-2 2 4 0,8-2 10 16,-7 1-8-16,1-2-3 0,5 2 0 15,1 2-2-15,0-5 7 0,1 3-2 0,-2 1-5 0,5-3 14 16,-3 0-14-16,1 1 2 0,2-1-3 0,2 2 3 15,-3-3-1-15,-1 2 7 0,1-1-4 16,-1 0 3-16,0-2-3 0,-3 3-3 0,-5-3-2 0,-4 1-2 16,4 3 3-16,-1-3 16 0,2 2-18 0,-3-1 5 15,3 1-12-15,-4-2 9 0,11 1 1 0,-8 0-4 16,3 1 6-16,1-2-1 0,4 2-2 0,-2 0 2 16,1-3 1-16,2 3 2 0,-1-1-3 0,0 0 1 15,1 1-5-15,5-3 4 0,-1 1 0 0,0 0 0 16,2 1 2-16,2-2 0 0,-1 0-6 0,0-2 5 0,2 2-3 15,-2 0 0-15,3 0 4 0,-2-1-1 16,1 2-1-16,-1-1 0 0,4 0 0 0,-4 0 8 16,2-1 6-16,0 2-3 0,-2-1-1 0,-3 2-3 0,4-2 0 15,0 0-5-15,-5 3 9 0,5-3-5 0,-3 0 4 16,2 2-3-16,0-2-5 0,2 0 3 16,1 1-1-16,0 0 1 0,0-1-2 0,7 0 0 0,-13 0-1 15,13 0-8-15,-9-1 4 0,9 1 1 0,-8 0 4 16,8 0-1-16,-9 1-3 0,9-1 4 0,-8 1-3 15,8-1 2-15,-9 0 10 0,9 0-12 0,-9 0 0 16,9 0 3-16,-13 2-3 0,9-2-2 0,4 0-7 16,-13 2 6-16,8-2 0 0,-2 1-5 0,0 0 8 15,-2-1 1-15,4 1-5 0,-4 1 1 0,9-2 3 16,-10-2 0-16,10 2-1 0,-12 2-3 0,12-2 15 16,-9-2-9-16,9 2-1 0,0 0 1 0,-10-1-1 15,6 0-4-15,4 1 3 0,0 0-2 0,-9 0 0 0,9 0-2 16,0 0 8-16,0 0-3 0,-8-3-7 15,8 3 6-15,-4-2-5 0,4 2 7 0,-4-2-6 16,4 2 8-16,0 0-9 0,0 0 2 0,0 0-11 0,0 0-7 16,0 0-23-16,0 0-26 0,-2-3-15 0,2 3-19 15,0 0-44-15,0 0-39 0,0 0-44 0,0 0-52 16,0 0-40-16,0 0-854 0,0 0 393 0,0 0 262 16</inkml:trace>
  <inkml:trace contextRef="#ctx0" brushRef="#br0" timeOffset="174695.45">5166 13116 100 0,'1'-5'111'0,"-1"2"-13"0,0 3 3 0,4-7-5 0,0 3-6 16,1 1 3-16,0 1-12 0,-4-3-7 0,3 1-1 15,1-3 1-15,3 1 5 0,-2-1 0 0,-2 2-1 16,0 0-11-16,0-2 7 0,1 4-1 0,-1-2 2 15,-3 1 1-15,3 1 2 0,-1 1 3 0,1-1 0 16,-2 0 1-16,-1-1 1 0,-1 4-6 0,4-5-2 16,-3 3-5-16,-1 2-3 0,4-3-6 0,-4 3-3 15,0 0-3-15,3-3 1 0,-3 3-2 0,0 0-3 16,0 0-3-16,0 0-4 0,0 0-4 0,0 0 0 0,0 0 0 16,0 0-8-16,0 0-7 0,0 0-1 0,0 0 4 15,-22 8-10-15,18-5 1 0,-5 6-1 0,0-2-3 16,-1 6-1-16,-3-1-2 0,0 2 3 0,-6 3 0 15,-4 3 0-15,5-2 13 0,-2 0 6 0,-1-1 7 16,7-3 5-16,-2-3 10 0,2 1 6 0,3-3-2 16,1 0 4-16,0-4-8 0,1 3 1 0,0-4-1 15,4 1-4-15,-3-1 7 0,4 2-2 0,2-4-8 16,-2 2-5-16,0 0-9 0,0-3-3 0,4-1-4 0,-2 3-6 16,2-3-1-16,-4 3-2 0,4-3 0 15,0 0-5-15,-4 2-2 0,4-2-5 0,0 0 2 0,1 7 0 16,3-4-1-16,0 2 3 0,5 2 0 0,-3 0 1 15,5 3 3-15,-1 0-1 0,5 5 13 0,-3-1 0 16,2 1-1-16,2 4 11 0,2 1 0 0,-4-4 3 16,7 3 12-16,-1 2-1 0,-1-1 0 0,3-2 1 15,1 1 11-15,-2 2 12 0,-1-4-6 0,3 4 5 16,-2-1 0-16,-5-8-10 0,1 1-3 0,-2-1 1 16,0 0-2-16,1-2 2 0,0 1-2 0,-3-1-6 15,-3-4-3-15,3 0-7 0,-4-1-1 0,0 1-7 0,1-1 0 16,-2-1-5-16,-3 0-1 0,1-1-4 15,1 0-2-15,-2-1-4 0,-1 0-2 0,2 1 3 0,-3-2-4 16,-3-1-3-16,5 4 3 0,-5-4-4 0,4 4 0 16,-4-4-1-16,3 0 3 0,-3 0-5 0,0 0 7 15,0 0-7-15,0 0-6 0,0 0-10 0,0 0-14 16,0 0-17-16,0 0-13 0,0 0-18 0,0 0-19 16,0 0-37-16,0 0-42 0,0 0-47 0,0 0-53 15,0 0-51-15,0 0-62 0,0-9-1012 0,0 9 465 16,-3-5 308-16</inkml:trace>
  <inkml:trace contextRef="#ctx0" brushRef="#br0" timeOffset="176283.43">1572 12911 33 0,'6'-6'82'0,"-1"1"-7"15,0-1-8-15,-1 1 1 0,2 0 1 0,-2 2-13 16,-2 0 7-16,1-1-7 0,1 0-4 0,-2 1 1 15,1 1 12-15,-3 2 2 0,4-3-15 0,-4 3 27 16,2-3 7-16,-2 3-3 0,0-3 4 0,0 3 1 16,0-6 2-16,0 6-9 0,-3-3-3 0,1-1 5 15,-2 1-5-15,-1 1 10 0,1-2 13 0,-1 2 4 16,-1 0-8-16,-2 0-9 0,2 0-3 0,-4-2-8 0,-3 4-10 16,1-1-3-16,-2 1-3 0,-2 0-6 15,-6 1 0-15,4 2-6 0,-9 2-6 0,0 3-7 16,7-3 0-16,-7 2 2 0,0 0-7 0,-2 0 3 15,1 1-3-15,2 1-3 0,-2 1 2 0,-1-2-4 0,1 1 1 16,-2 0 1-16,3 0 2 0,-2-1-3 0,1 5 3 16,1-2-12-16,-1-3 7 0,0 4-8 15,5 0 8-15,2-2-9 0,2-1 0 0,3-2-3 0,-2 1 1 16,1 1-6-16,6-3 4 0,2 1-4 0,-4-3 3 16,4 0-4-16,4 0 1 0,-2-1-5 0,2-1 3 15,4 0 3-15,-4 0-8 0,0 1-5 0,5-3 5 16,-4 2 0-16,0 1 0 0,4-3 1 0,-5 1-2 15,5-1-6-15,0 0 4 0,-3 3 1 0,3-3 1 16,0 0-1-16,0 0 2 0,-2 4 0 0,2-4-3 16,-1 6 1-16,1-3-1 0,-2 4 2 0,1-1 1 15,1 0-1-15,-2 1 3 0,-1 2-5 0,3-1 0 16,-2 4 0-16,4-2 4 0,-4 4 1 0,2 2-3 16,-2 1 0-16,2 0 2 0,2 1 6 0,0 9-2 15,-2-9 2-15,0 10-3 0,1 1 4 0,4 2-1 16,-1-2-2-16,0 3 2 0,0 0-3 0,1 1-1 15,0 1-1-15,0-3 2 0,2 3 1 0,-1-2-3 0,3-1 2 16,0 0-3-16,1-1-3 0,-1 3 8 0,-1-4-6 16,4 1 1-16,0-2-2 0,1-1 4 15,-2 2-2-15,2-3 1 0,1-1-2 0,-1-3-1 16,2-1 0-16,-3-5 5 0,6 5-3 0,-6-9-4 0,2 0 2 16,3 0 2-16,-3-1 4 0,3 0-2 0,1-1 1 15,-3-1 0-15,5-3 1 0,-2 1-3 16,0-3 2-16,1-1 0 0,1-1-1 0,0 0 2 0,0-2 0 15,1-1-3-15,1-2 4 0,-2-2 0 0,9-4 0 16,-3 3 2-16,5-6-3 0,-6 0 2 0,3-1 4 16,-1-1-7-16,0 0 0 0,0-2 1 0,0 0-1 15,-3-1-1-15,4 1 1 0,-6 1 0 0,3-1-3 16,-2 1-1-16,0-5 1 0,-2 4 2 0,1 1-3 16,-6 3 4-16,2 0 0 0,-3-1-3 0,1 5 2 15,0-3-3-15,-2-1 4 0,2 4-1 0,-3-3 0 16,3 3-1-16,-7-3 1 0,1 1-3 0,3-2 3 15,0-3 1-15,1 1-2 0,-4 1 0 0,-1-1 2 16,0-2-2-16,2-1-2 0,-4 2 3 0,3-2-1 16,-1 0 1-16,-3 2 0 0,2-3 0 0,1-3-1 15,-4 4-1-15,0-1 1 0,-1 0 6 0,0-1-4 16,-3 0 0-16,1 2 0 0,-1-3 10 0,0 2-1 16,0 2 4-16,-1-2 4 0,-1 1 0 0,1-1-4 0,-1-1 10 15,-2 1-9-15,3-4-6 0,-2 2 2 0,0 1-6 16,0-6 1-16,-2 5 0 0,3 1 2 15,-1 0 1-15,-2 0 4 0,3-1 2 0,-4-7-7 16,1 7 3-16,1 2-2 0,-3 1 7 0,3-1 2 0,-4 2 10 16,0 1 6-16,-1-1-6 0,-2-1-6 15,-3 0 1-15,0 1 1 0,-1 2 2 0,0 1 5 16,-9-4-7-16,1 1 1 0,3 5 12 0,-4-5-2 16,-2 3-5-16,1 0-7 0,-1 0 3 0,-2 2-7 0,0-3-1 15,3-1 0-15,-3 5-7 0,3-1 2 0,2 3-8 16,-3-2 1-16,6 5 5 0,0 0-5 0,2 1 0 15,0 1 0-15,3 1 0 0,0 2-4 0,0 0-5 16,1 2 3-16,-1 1-22 0,3 2-30 0,-5 4-24 16,3 2-30-16,1 3-26 0,0 3-30 0,1 0-32 15,-2 7-41-15,5-7-44 0,-2 6-51 0,4-3-749 16,-3-5 357-16,1 0 240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08:41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21200 9308 107 0,'0'0'108'0,"3"-4"-8"0,0 2-15 15,-3 2 7-15,5-5-4 0,-1 0 4 0,-2 3-1 16,0-1 0-16,2 1 4 0,-3-2-3 0,-1 4-2 16,3-7-2-16,-2 4-7 0,-1 3-3 0,0-6 2 0,1 2-5 15,2 3-1-15,-3-6-6 0,0 3-8 0,5-2-2 16,-4 1-8-16,2-1-2 0,-2-1 1 0,3-3-4 15,-3 1 1-15,3 1-2 0,0-2 6 0,1 1 1 16,1-1 0-16,-2 1 0 0,-1-1 2 0,2 2 3 16,-4-1-1-16,2 1-1 0,1-1 3 0,-3 3 3 15,2 0 7-15,-2 1 6 0,-1 0 4 0,0 1 3 16,1 0-1-16,-1 4 2 0,0-5-7 0,0 2 0 16,0 3-8-16,0-6-6 0,0 6-3 0,-1-4-2 15,1 4-6-15,0 0-5 0,0 0-9 0,0 0 1 0,0 0-9 16,-1-4-3-16,1 4-2 0,0 0-2 0,0 0-3 15,-4 11-6-15,1-4 1 0,-1 5-2 0,2 5-1 16,-2 9 3-16,0 4-6 0,0 0 3 0,-1 4-4 16,5 0 10-16,0 13-3 0,-4-1-6 0,7-1 3 15,-2-11 1-15,5 1-6 0,2-1-1 0,1-2 2 16,0-4 0-16,6 0 5 0,1-3 8 0,3-3-2 16,4-5 6-16,4-5 3 0,-1-4 9 0,6-6 14 0,4-6 9 15,4-4 10-15,11-9 9 0,-4-6 0 16,-1-5-14-16,-1-3 0 0,-4 0-10 0,-12 8 0 15,-2-3-4-15,-6 3-5 0,-2-3-4 0,-4 1 0 0,-5 0-2 16,-1 3-4-16,-5 2-2 0,-3-6-3 0,-1 3-10 16,-1 5-13-16,-3 1-5 0,-1 0-18 0,-1 2-16 15,-1 4-15-15,2 0-5 0,-2 4-18 0,0 0-29 16,-6 2-42-16,3 3-45 0,-3 2-35 0,-3 7-30 0,-2 0-43 16,2 3-22-16,0-2-724 0,-1 3 348 15,2 0 232-15</inkml:trace>
  <inkml:trace contextRef="#ctx0" brushRef="#br0" timeOffset="281.98">21574 9290 60 0,'-4'-3'283'0,"-2"1"0"0,2-2 0 16,1-1-1-16,-1 3-1 0,1-1-5 0,-1 1-13 16,4 2-16-16,0 0-14 0,-8-4-19 0,8 4-19 15,-2-1-26-15,2 1-14 0,0 0-14 0,0 0-12 16,0 0 0-16,2 12-11 0,4 2 11 0,0 6 10 15,3 8 1-15,-1 4-5 0,2 13 11 0,-1 5-9 16,-5 0 3-16,0 3 4 0,1 1-4 0,-5 1-9 0,-3-1-2 16,-1-1-9-16,3 0-9 0,-3 0-10 0,0 1-6 15,0-4-10-15,1-4-6 0,-1-9-11 0,-1-2-4 16,0 0-7-16,1-4-9 0,1-2-1 0,2-4-6 16,-2-6-15-16,2-3-30 0,0-4-35 0,1-2-52 15,-1-2-41-15,1-1-41 0,1-4-35 0,-1 1-35 16,2-4-46-16,-2 0-61 0,7-10-64 0,1-4-1004 15,2-3 474-15,-1 0 314 0</inkml:trace>
  <inkml:trace contextRef="#ctx0" brushRef="#br0" timeOffset="504.18">22061 9743 2094 0,'1'-6'319'0,"-1"1"-111"0,3 1-25 15,-6-1-14-15,3 1-7 0,0 4-20 0,-1-8-11 16,-1 6-21-16,2 2-16 0,2-4-12 0,-2 4-3 16,0-4-7-16,0 4-8 0,5-4-5 0,-1 4-4 15,3-3-8-15,5 3-7 0,0-1 2 0,2 1-5 0,0-1-15 16,5 1-24-16,-6 0-36 0,5 0-31 0,-7 0-41 16,3 2-42-16,-2-2-40 0,-4 3-39 15,-1-3-30-15,-1 2-25 0,-2 1-672 0,-4 1 320 0,0-4 212 16</inkml:trace>
  <inkml:trace contextRef="#ctx0" brushRef="#br0" timeOffset="647.12">22042 9832 171 0,'-15'8'205'0,"2"-1"5"0,3-3-8 0,5 1 1 15,-3-2-10-15,6-1-12 0,-2 2-1 0,4-1-2 16,0 1 4-16,4 0-4 0,2-2-5 0,4 1-10 16,7-1-16-16,2 0-8 0,8-2-22 0,2 0-8 15,-1-2-16-15,-1 2-36 0,1-1-40 0,-7 0-49 0,2-2-62 16,-4 1-66-16,1 2-87 0,-6-4-608 0,-4-2 285 15,1 4 190-15</inkml:trace>
  <inkml:trace contextRef="#ctx0" brushRef="#br0" timeOffset="7307.59">23975 9625 38 0,'-1'6'187'0,"1"-6"-11"0,0 0-18 15,-4 3-24-15,4-3 12 0,2 7-8 0,-1-5-15 16,-1-2-4-16,2 10-4 0,1-7-2 0,1 1-9 15,2 3-4-15,-1-3-11 0,7 1-2 0,-2 0 6 0,4-3-3 16,-2 2-5-16,0-3 0 0,6 0-1 0,4-2 5 16,-4-2-9-16,1 0 7 0,0-2-1 0,-1-2-1 15,0-2-3-15,-3 1-6 0,3 1-3 0,-5-3-9 16,-3 2 7-16,0-4 0 0,-2 1 5 0,-3 0 0 16,1-2-8-16,-2-2-5 0,-1-2-3 0,-3 6-2 15,-3-2-3-15,-3-2-6 0,2 4-3 0,-3 1-3 16,0-2-7-16,1 4-5 0,-6 0 4 0,3 0-5 0,-4 4-3 15,-2 0-3-15,-4 2-4 0,2 4-1 16,-3 3-6-16,1 0-3 0,0 6 1 0,-2-1 1 16,2 8-5-16,-3 3-1 0,3 1-1 0,4 0 0 0,1 4 1 15,2-1-2-15,5 1-2 0,0 3-1 0,5-2-5 16,2 0 8-16,1 1 2 0,4-1-8 0,4 0 7 16,1 0 2-16,4-4 2 0,2 2-9 0,1-4 3 15,4 1 0-15,3-5 2 0,2-2-2 0,-1-1-6 16,2-3 3-16,0-4-5 0,2-2-13 0,-9-3-14 15,1-3-18-15,2-1-28 0,-2-3-32 0,-2-2-39 16,-1-1-42-16,-3-5-41 0,0 0-38 0,-6 0-707 16,-1 4 327-16,-1-7 216 0</inkml:trace>
  <inkml:trace contextRef="#ctx0" brushRef="#br0" timeOffset="7891.93">24424 9038 205 0,'0'-7'281'0,"0"2"-8"0,0 3-10 0,1-3-16 16,-1 5-8-16,-1-7-19 0,2 3-12 0,-1 4-15 16,-1-5-11-16,1 5-15 0,0 0-14 0,0-4-13 15,0 4-11-15,0 0-14 0,0 0-10 0,1-4-6 16,-1 4-7-16,0 0-12 0,0 0-3 0,0 0-9 16,0 0-6-16,0 0-4 0,0 0-10 0,0 0 3 15,0 0-9-15,0 0-2 0,0 0-3 0,0 0-3 16,0 0-6-16,0 0 2 0,0 0-8 0,0 0 2 0,0 0 0 15,0 0 2-15,0 0-4 0,0 0-1 16,0 0 10-16,0 0 0 0,0 0 8 0,0 0-3 16,0 0 10-16,1-5 2 0,-1 5 2 0,0 0-4 0,0-5-11 15,0 5 7-15,2-3-6 0,-2 3 11 0,0-4 4 16,0 4-3-16,2-5-4 0,-2 5 4 0,2-3 4 16,-2 3-1-16,0 0-2 0,0-5-1 0,0 5 1 15,0 0-3-15,0 0-1 0,0 0 1 0,0 0 0 16,-2-4-3-16,2 4-10 0,0 0 0 0,0 0-7 15,0 0-1-15,0 0-6 0,0 0-6 0,0 0 0 16,0 20 1-16,0-9 8 0,2 4 1 0,-1 4 1 0,0 1-2 16,-1 5 2-16,1 3 6 0,-1 1-8 0,-1-3-1 15,1 0-4-15,-1 0-2 0,1-5 1 16,0 3 1-16,0-6-3 0,1-1-14 0,-2-4-30 0,2-2-34 16,0 1-41-16,1-3-52 0,-2-4-42 0,2 0-28 15,-2-4-47-15,0-1-46 0,0 0-49 0,9-16-951 16,-4 0 440-16,-1-2 294 0</inkml:trace>
  <inkml:trace contextRef="#ctx0" brushRef="#br0" timeOffset="8026.22">24410 8832 140 0,'-3'-12'221'16,"-1"3"-1"-16,1 2-7 0,0 0-11 0,0 4-10 0,2-4-20 16,-2 2-22-16,1 3-15 0,1-2-16 15,1 4-14-15,0-6-24 0,0 6-31 0,6 0-37 16,-6 0-45-16,0 0-49 0,16 8-59 0,-11-4-448 0,1 3 196 15,0 1 132-15</inkml:trace>
  <inkml:trace contextRef="#ctx0" brushRef="#br0" timeOffset="8671.07">24687 8954 174 0,'0'-5'330'0,"0"-4"-20"16,0 1-7-16,2 1-6 0,0 0-9 0,-2-1-11 16,1 1 2-16,3 1-14 0,-4 1-15 0,1 2-18 0,-1 0-11 15,0 3-21-15,0-7-18 0,0 7-16 0,0-5-21 16,0 5-13-16,0 0-15 0,0 0-17 0,0 0-7 16,4 12-4-16,0-1-13 0,-3 1 3 0,4 4-5 15,-1 2-4-15,0 3 0 0,0 3-7 0,2 4 4 16,-3 0-8-16,-3 1-5 0,-3 0 0 0,3 2-6 15,0-2-3-15,0 0-3 0,-5-2-6 0,4-7-4 16,1-2-9-16,0-5 2 0,0-1-3 0,0-3-5 16,1-2-13-16,-1-1-5 0,4-2-2 0,-3-1-3 15,2-3 3-15,-3 0-7 0,9-8 7 0,0-8-1 16,5-6-1-16,-1-4 2 0,2-2-1 0,0-2-2 0,1-2 1 16,-2-1-3-16,4-11 4 0,-4 12-1 0,0 0 0 15,1 3-2-15,-4 0 0 0,2 3-3 0,-1 2 13 16,-5 7 1-16,4 0-8 0,-5 2 2 0,3 1-5 15,-3 6 5-15,-2-2-1 0,0 6 4 0,0-4 0 16,-1 3 4-16,-2 1 4 0,0 4-4 0,-1 0 0 16,3-7-1-16,-3 7-12 0,1-3 10 0,-1 3 4 15,0 0 0-15,-6 10-4 0,0 1 1 0,-1-3-2 16,-3 9 3-16,-6 4 0 0,2-6 1 0,4-2-4 0,-2 3 2 16,-2 0 1-16,4-3-11 0,-3 0 8 15,6-2-2-15,-2 2 1 0,1-2 4 0,0-1-6 0,3-3 2 16,0 1-3-16,1 0-4 0,2-2-1 0,0-1 8 15,1 0-1-15,0 0 11 0,2 2 4 0,0-2 13 16,2 0 12-16,0-2 7 0,2 4-1 0,0 0-2 16,2-2 1-16,1 2 11 0,0 0-5 0,2 0-5 15,0 1-2-15,-3-2-5 0,0 1-3 0,3 1-5 16,-2 2-6-16,0-3-1 0,-2 2 3 0,3 1 0 16,-4 1-4-16,4-1 1 0,-2 1-8 0,-1-1 2 15,0 0-14-15,-2-2-31 0,1 0-30 0,-2-2-42 16,1 1-46-16,-3 0-53 0,3-2-40 0,2-1-47 15,-3-1-40-15,2-1-51 0,-5-2-1064 0,6-2 479 16,2-3 322-16</inkml:trace>
  <inkml:trace contextRef="#ctx0" brushRef="#br0" timeOffset="8883.19">25248 8975 102 0,'-3'-5'358'0,"3"1"4"0,0 4-2 0,-1-5-13 15,1 5-8-15,0-5-20 0,0 5-20 0,0 0-30 16,0 0-17-16,0 0-19 0,0 0-21 0,0 0-17 0,0 0-14 16,0 0-11-16,12 13-12 0,-4-4-18 15,0-1-7-15,5 5-24 0,-1-2-2 0,0 3-8 16,1 0-14-16,1 1-20 0,-1 0-32 0,1-1-58 0,-4 1-37 16,-2-6-57-16,6 4-46 0,-6-1-55 0,-2-6-42 15,1 1-42-15,-2-2-51 0,-2-4-784 0,-3-1 379 16,8-6 254-16</inkml:trace>
  <inkml:trace contextRef="#ctx0" brushRef="#br0" timeOffset="9042.26">25450 8931 44 0,'-4'-5'280'0,"0"-1"5"0,2 4-5 16,-2-1-18-16,4 3-18 0,-12 0-21 0,12 0-20 0,-11 5-19 16,2 2-15-16,0 2-14 0,-4 4-15 15,2 3-13-15,-2 2-15 0,0 4-8 0,-2 0-12 0,2 4-8 16,2-3-19-16,2-5-31 0,-3 8-41 0,2-2-43 15,0 1-58-15,2-8-61 0,3 0-64 16,-3-2-607-16,2-6 280 0,3-4 186 0</inkml:trace>
  <inkml:trace contextRef="#ctx0" brushRef="#br0" timeOffset="9713.32">25993 9602 142 0,'0'0'333'0,"0"0"-6"16,-4 1-6-16,4-1-6 0,0 0-15 0,0 0-6 15,0 0-11-15,0 0-15 0,0 0-16 0,0 0-20 16,0 0-8-16,0 0-1 0,0 0-2 0,16 4 5 16,-5-4-3-16,8 0-2 0,-1 3-7 0,12-2-8 15,0 2-1-15,2 0-4 0,4-1-17 0,2-2-13 16,2 2-13-16,14-4-13 0,-19 4-16 0,1-2-6 16,-3 0-7-16,-1 1-18 0,-2-1-9 0,-10 0-12 15,0 0-7-15,-7 0-5 0,-2 0-3 0,-3 0-5 0,0 0-5 16,-3 0-3-16,-5 0-4 0,9-1-4 15,-9 1-1-15,5-2-12 0,-5 2-20 0,0 0-29 0,-7-9-25 16,3 6-13-16,0 0-31 0,-1 2-42 0,-2-3-43 16,4 0-36-16,-4 3-37 0,7 1-35 0,-5-4-40 15,5 4-31-15,0 0-36 0,2-4-39 0,-2 4-998 16,7-4 477-16,1 0 316 0</inkml:trace>
  <inkml:trace contextRef="#ctx0" brushRef="#br0" timeOffset="10452.96">27124 9766 94 0,'0'0'187'0,"0"0"-12"0,0 0-13 16,0 0 1-16,0 0-3 0,5 6 4 0,-1-4-2 0,0 2-9 16,1 2-8-16,0-3-14 0,4 1-11 0,0 0 9 15,0 0-2-15,6-3-3 0,3 0 3 0,2-2-1 16,1 0 4-16,3-7 5 0,-2 3-3 0,-2-4-5 16,6-1-9-16,-9 0-6 0,2-3-5 0,-5 1-2 15,1-2-1-15,-2 0-8 0,-3-2 1 0,-2 0-5 16,-3-2-12-16,-3 1-1 0,-2-1-6 0,-1-1-10 15,-3 4 1-15,0-4 2 0,-4 5-7 0,-1 1-2 16,-3 1-14-16,-3 3-3 0,-2 2-5 0,-1 4-5 0,-3 3-3 16,0 3-3-16,-11 6-1 0,1 3-4 0,1 3-3 15,4 3-1-15,2 2-6 0,4 2-15 0,0 7 12 16,5 0 1-16,1 0-3 0,1 1-1 0,8 1 3 16,1 1 1-16,4 1-7 0,4-1 1 0,5-1 10 15,5 0 0-15,-1-4 4 0,9-3-7 0,1-4-8 16,5-5 0-16,1 2 18 0,4-3-23 0,-3-6-3 15,3-4 17-15,-4-3-3 0,3-5-24 0,-1 2-30 16,0-8-22-16,-1-1-36 0,-2 0-44 0,-5-3-44 16,2-2-52-16,-5-2-45 0,-3 4-66 0,-7-1-724 15,-4 0 361-15,-2-1 240 0</inkml:trace>
  <inkml:trace contextRef="#ctx0" brushRef="#br0" timeOffset="10781.77">27546 9123 242 0,'-7'-2'366'0,"7"2"-25"0,-5-2-14 0,5 2-18 0,-4-3-23 16,4 3-23-16,0 0-17 0,0 0-11 0,0 0 17 16,0 0 0-16,0 0 7 0,32 3-16 0,-13-3-15 15,2 0-12-15,8 1-21 0,1-2-19 0,-2 2-14 16,1-1-18-16,-10 1-13 0,2-1-12 0,-2 2-12 16,-6-2-20-16,1 1-31 0,-4-2-38 0,-1 1-34 15,-1 0-35-15,-2 0-34 0,0-2-31 0,-6 2-31 16,11 0-28-16,-11 0-49 0,5-2-67 0,-3-2-78 15,-2 4-893-15,-1-8 420 0,-2 3 280 0</inkml:trace>
  <inkml:trace contextRef="#ctx0" brushRef="#br0" timeOffset="11003.21">28038 8994 237 0,'1'-6'345'0,"1"3"2"0,1-4-4 16,-2 2 1-16,1 0-6 0,-1 1 3 0,-1-2-5 15,0 2-10-15,0 4-22 0,2-5-28 0,-2 5-25 16,0-2-27-16,0 2-24 0,0 0-23 0,0 0-18 16,0 0-20-16,-5 9-12 0,4 0-12 0,2 4-13 0,-2 6-6 15,-2 0-12-15,2 1-13 0,-3 7-3 0,3 0-4 16,-4 1-13-16,4 1-30 0,-3-2-53 16,1-2-56-16,2-4-48 0,0-5-57 0,-2 0-61 0,3-3-70 15,0-5-78-15,-1-5-951 0,1 2 451 0,0-5 300 16</inkml:trace>
  <inkml:trace contextRef="#ctx0" brushRef="#br0" timeOffset="11214">28020 8658 12 0,'-3'-11'303'16,"1"0"-19"-16,0 3-25 0,0 2-29 0,2-1-23 0,-3 3-31 15,2 1-41-15,1 3-35 0,0 0-44 0,0 0-38 16,0 0-52-16,13 12-62 0,-8-2-454 0,0 1 182 15,5 5 124-15</inkml:trace>
  <inkml:trace contextRef="#ctx0" brushRef="#br0" timeOffset="11768.1">28397 8863 101 0,'2'-18'344'0,"-2"1"-9"0,0-2-6 15,1 1-7-15,-1 3-10 0,0-1-11 0,3 4-17 0,-3-1-2 16,0 2-19-16,0 2-14 0,0 2-26 0,-3 1-11 16,3 0-26-16,0 0-17 0,0 6-10 0,-1-5-18 15,1 5-26-15,0 0-12 0,0 0-2 0,4 13-11 16,-3 0-10-16,2 3-3 0,-2 5-3 0,3 6-2 16,-3 0-4-16,2 4 0 0,-2-2-7 0,-1 1-4 15,0 0-7-15,0 0-2 0,-1 1-6 0,-2 0-3 16,2-3-5-16,0-2-5 0,-2 3-4 0,2-6 2 0,-2-5 0 15,3-4-6-15,0-4-11 0,0 2-13 16,0-7-10-16,0 2 1 0,3-4 0 0,-2-1 5 16,-1-2-5-16,9-12 2 0,4-3 5 0,1-9-1 0,2-1-2 15,-1-5 0-15,1-1-1 0,0-1 4 0,3-9-3 16,1-5 3-16,-6 12-6 0,-1 2 3 0,2 1-1 16,-2 2-1-16,1 0 2 0,0 5 0 0,-5 6 4 15,3 2-1-15,-3 1 2 0,-3 4 2 0,2 2-2 16,-3 0 2-16,-1 5-1 0,0-2-1 0,-2 3-3 15,2-1 2-15,-3 2-1 0,-1 2 2 0,0 0 1 16,0 0-1-16,0 0 5 0,4 12-1 0,-5-1 0 0,-3 4 3 16,-1 3-4-16,-3 1 5 0,-6 6-4 0,4-2 5 15,-7 1-1-15,4 1 1 0,2-3-10 16,-2-6 4-16,5-3 3 0,-1 3-3 0,-1-1 0 0,5-3 0 16,-2-2-3-16,1 2 2 0,3-6-1 0,-2 5-1 15,3-5 4-15,0 2-6 0,0-1 15 0,4 0 16 16,0-1 8-16,0 1 7 0,3-2 9 0,-2 2 8 15,5 0-1-15,1-1 0 0,2 0-2 0,1 2-3 16,-3 1-3-16,5-3-7 0,-4 0-2 0,3 1-4 16,-3-1-2-16,1 1-2 0,-1 2-2 0,-1-4-7 15,-2 3 2-15,1 0-3 0,0 0-1 0,-2 0-9 0,-2-1-26 16,0 2-26-16,0-3-36 0,-2 1-40 0,2-1-39 16,0-1-44-16,0-1-35 0,-1 1-27 15,1 1-28-15,1-4-41 0,3-2-57 0,1 0-957 0,1-4 448 16,4-6 298-16</inkml:trace>
  <inkml:trace contextRef="#ctx0" brushRef="#br0" timeOffset="11971.21">29028 8939 172 0,'1'-12'287'16,"-1"0"14"-16,4 1 15 0,-3 1-4 0,3 2 12 16,-3-1 2-16,-1 3-4 0,0-1-8 0,0 3-9 15,3 1-15-15,-2-1-21 0,-1 4-25 0,0-5-24 0,0 5-21 16,0 0-8-16,0 0-16 0,17 6-17 15,-8 0-17-15,0 3-12 0,2 2-10 0,3 5-12 16,2 3-10-16,0 1-10 0,-2 2-6 0,2 2-17 0,-5-2-45 16,-2-3-56-16,5 3-53 0,-5-5-65 0,-2 0-53 15,1-2-53-15,-2-4-52 0,-1-1-36 16,1-6-39-16,-5-1-868 0,3-3 418 0,-4 0 280 0</inkml:trace>
  <inkml:trace contextRef="#ctx0" brushRef="#br0" timeOffset="12130.35">29291 8932 15 0,'-4'-13'224'0,"-1"4"6"0,0 0 11 0,0 0 5 16,1 3-5-16,-3 1-8 0,1 3-5 0,1-1-13 0,-5 3-18 16,-1 4-14-16,0 2-17 0,-5 1-14 15,2 6-15-15,-7 4-14 0,2 2-10 0,-1 4-9 16,-2 0-14-16,0 3-7 0,-1 1-10 0,1 1-26 0,-2 0-38 16,-1 0-39-16,0 0-41 0,2-7-59 0,4-1-47 15,-1-1-77-15,4-9-642 0,4 2 298 0,1-4 200 16</inkml:trace>
  <inkml:trace contextRef="#ctx0" brushRef="#br0" timeOffset="12834.45">23597 10374 40 0,'-9'0'258'0,"2"2"-6"0,1-1-10 15,6-1-15-15,-8 1-22 0,4 0-22 0,4-1-2 16,-4 3-21-16,4-3-14 0,0 0-5 0,0 0-2 16,11 3-4-16,2 1-6 0,-3-2-8 0,8 0-6 15,0 0-7-15,12-1-4 0,-2 3-10 0,10-3 0 16,0 1 2-16,17-2-6 0,-1 1 4 0,5-1 2 16,8-1 1-16,28-1-5 0,-2 0 8 0,3 1-1 15,0-3-3-15,6 1 7 0,16-4 4 0,6 0 4 0,7-5-5 16,4 2 1-16,5 2-2 0,6-8 1 0,4 2 6 15,6 6-3-15,5-2-3 0,-1 3-1 0,-4 0-4 16,5 4-10-16,-3-2-2 0,-2 1-8 0,-2 3-6 16,-9-1 2-16,-8 3-3 0,-3 0 2 0,-1 0-3 15,-6 4-6-15,-10-2-2 0,-2 1-3 0,-8 1 1 16,-4 2-4-16,-9 1-5 0,2-4-4 0,-31-2-6 16,2-2-1-16,-5 3-1 0,2 0-6 0,-8-6-5 15,-6 0-2-15,-14 3-4 0,-5 3 2 0,-8-3-6 16,-5 0-1-16,-7 0-4 0,0 0 5 0,-3-3-5 0,-1 6-1 15,-7-3-13-15,8-3-19 0,-8 3-29 0,0 0-23 16,0 0-31-16,0 0-34 0,0 0-15 16,0 0-43-16,0 0-33 0,-21-4-29 0,15 4-36 0,-1-1-49 15,0 0-51-15,-7 0-1095 0,1-2 495 0,0 2 330 16</inkml:trace>
  <inkml:trace contextRef="#ctx0" brushRef="#br0" timeOffset="13366.2">25472 10776 2536 0,'1'-4'184'0,"2"-1"-103"0,-2-1-43 16,2 1-15-16,3-4-11 0,0 1 7 0,4-2 14 15,0 3 3-15,2-5-22 0,2 2 4 0,0 2-3 16,0-1-1-16,0 3-1 0,-5 3-3 0,4 1-1 0,0-1-1 15,0 6 0-15,-1-1 1 0,0 2 0 16,0 3-3-16,1 2 0 0,0 7 4 0,-1-1-4 16,-1 7-2-16,-4 5 0 0,-3 2 4 0,-3 3-2 0,-4 1 13 15,-4 17-7-15,-9-1-1 0,0-3 6 0,-10 2-2 16,1-4 1-16,-1-5 2 0,-6 0 4 0,10-11 5 16,-3-4-1-16,2 1 8 0,1-4 2 0,3-1 9 15,5-7 1-15,2 2 7 0,5-5 13 0,-2-2 2 16,2-1-4-16,2-1-3 0,3-2-9 0,0 0-5 15,1 0 19-15,1 0 12 0,5-1 6 0,2-2 9 16,7-1-7-16,4 0-5 0,2-1-6 0,2-2-9 0,8 2-8 16,2-3-10-16,-1 0 1 0,1 4-3 15,1-3-22-15,-1 1-41 0,-1-1-40 0,-1 1-47 0,-3 0-50 16,1 4-56-16,-5-4-55 0,-5 1-60 0,0 1-881 16,-1-1 402-16,-5 1 268 0</inkml:trace>
  <inkml:trace contextRef="#ctx0" brushRef="#br0" timeOffset="13583.07">26094 11182 41 0,'4'-3'352'15,"0"-2"-1"-15,-2 2-11 0,1 0-11 0,-1-1-19 0,-2 4-9 16,4-3-23-16,-4 3-12 0,0 0-9 0,0 0-2 16,5 8-3-16,-1 2-2 0,-4 1-12 15,0 5-13-15,-4 3-23 0,2 2-20 0,-2 5-11 0,-1 3-17 16,-3 0-14-16,-1-2-17 0,2 0-12 0,-1 1-12 15,0-4-29-15,3 5-52 0,0-11-50 0,1-4-53 16,-1-2-57-16,5-1-51 0,-4-5-46 0,4-3-63 16,0-3-69-16,0 0-946 0,4-25 439 0,1 6 292 15</inkml:trace>
  <inkml:trace contextRef="#ctx0" brushRef="#br0" timeOffset="13697.48">26173 10917 83 0,'0'-17'345'0,"-2"7"-3"16,0-2-14-16,1-1-9 0,-1 8-21 0,2-2-24 15,-2 3-25-15,0 0-31 0,-1 2-17 0,3 2-27 16,0 0-42-16,-11 6-38 0,4 1-48 0,2 2-42 16,-2 4-65-16,0 1-71 0,-2 3-93 0,0-2-672 15,0 1 299-15,-3-1 200 0</inkml:trace>
  <inkml:trace contextRef="#ctx0" brushRef="#br0" timeOffset="14414.07">22124 13022 140 0,'0'0'349'0,"0"0"-16"16,-4-3-20-16,4 3-21 0,0 0-18 0,0 0-31 16,0 0-20-16,0 0-26 0,0 0-24 0,0 0-16 15,0 0-14-15,0 0-15 0,17-2-11 0,-6 4-13 0,3-4-21 16,4 4-47-16,0 1-35 0,0-2-49 15,1 0-57-15,0 1-57 0,0-2-56 0,-8 0-707 16,0 3 309-16,-1 1 204 0</inkml:trace>
  <inkml:trace contextRef="#ctx0" brushRef="#br0" timeOffset="14582.33">22110 13211 182 0,'-12'5'328'0,"2"-1"-2"0,1-2-5 0,4-2-20 16,1 3-21-16,4-3-32 0,-8 3-24 0,8-3-24 15,0 2-12-15,0-2-7 0,15 4-18 0,1-4-21 16,2 0-8-16,10 3-14 0,6-3-33 0,-3 0-42 0,2 0-52 16,1 2-66-16,-1-2-67 0,0 3-79 0,-3-3-792 15,-7 0 337-15,-5 0 224 0</inkml:trace>
  <inkml:trace contextRef="#ctx0" brushRef="#br0" timeOffset="15297.26">23592 13189 243 0,'5'-3'244'16,"1"-1"-5"-16,2-2 0 0,-3-3-11 0,3 4-11 16,1-3-3-16,-3-2-11 0,3-1-9 0,-2 3-8 15,-1-4-2-15,2 3-8 0,-2-3 2 0,-2 2 3 16,0-2-10-16,-2 0 7 0,1 0-12 0,-2 2 11 16,-1 0-14-16,0-1-7 0,-1 1-19 0,-4 0-16 15,0 0-2-15,-2 1-15 0,1-1-7 0,-3 4-16 0,-1 0-14 16,-2 1-14-16,-2 0 5 0,4 3-8 0,-8 2-16 15,0 1 7-15,0 5 4 0,-1 0-4 0,1 3-6 16,-3 7-10-16,-2 1-8 0,3 3-2 0,0 6 11 16,1-3-16-16,3 4 7 0,1-2-14 0,2 4 2 15,4-3 4-15,2 0-2 0,4 0-11 0,3 0 8 16,2-6-2-16,1-6 7 0,2-1-8 0,0 0-3 16,3-3 2-16,1-2-3 0,1-3 2 0,3-3 2 15,6-4 17-15,-1-3-12 0,8-8 8 0,-2-1 4 0,1-5-1 16,0 0 0-16,-1 0-4 0,-3-1 2 0,-4 0-1 15,0 2-2-15,-6 3 10 0,-3 5 14 0,-3 0 10 16,2 2 7-16,-2-1 7 0,-4 4 1 0,3 0 3 16,0 1-3-16,-2 1-8 0,-2 3-5 0,0 0-7 15,0 0-6-15,0 0-6 0,0 0-2 0,0 20 0 16,0-10-4-16,0 9-4 0,0 1 0 0,0 6-4 16,3 3-2-16,-2-5-1 0,4-5 1 0,2 8-7 15,1-10-1-15,3 0-13 0,-1-2-3 0,4-1-17 16,3-5-27-16,2-1-20 0,2-3-27 0,0-3-38 15,3-4-39-15,3-3-48 0,0-3-56 0,-7-1-59 0,4-4-72 16,-9 1-997-16,-1 0 471 0,-3-2 314 16</inkml:trace>
  <inkml:trace contextRef="#ctx0" brushRef="#br0" timeOffset="16479.93">24455 12642 244 0,'2'-12'249'0,"-1"-1"-6"15,-1 1-2-15,4 0-11 0,-4 1-7 0,2 1-8 0,0 3-5 0,-2 1-2 16,0-3-11-16,0 4-5 0,0-2-10 0,0 4-11 16,0-2-10-16,0 1-9 0,0 4-17 0,0-7-1 0,0 7-16 15,-2-3-9-15,2 3-18 0,-2-3-4 16,2 3-11-16,0 0-11 0,0 0-4 0,-5 9-9 15,1-1-4-15,-1 7-6 0,0 4 5 0,1 8-7 0,2 3-6 16,-3 0 5-16,-1 4 4 0,4 1 8 16,1 0-15-16,-4 14 6 0,3-15-2 0,2-1-4 0,4 1-2 15,1 2 1-15,2-5 0 0,2-1-4 0,3-4-8 16,1-1 2-16,6-3 0 0,-1-5 7 0,8-4 10 16,2-8-1-16,5-2 8 0,3-7-6 0,3-6 9 15,10-9 0-15,-2-3 0 0,1-4-6 0,-4-2-3 16,-1-1 1-16,-5-3-2 0,-14 7-4 0,0 1-5 15,-7-1-2-15,-3-4-4 0,-4 0 0 0,-2 5-5 16,-8-8-14-16,-1 6-9 0,-6 1-26 0,2 6-26 16,0 2-24-16,-4 3-27 0,-2 1-29 0,0 3-36 0,0 5-26 15,-11 4-39-15,0 1-29 0,-3 5-47 0,-4 4-41 16,-2 3-836-16,3-2 395 0,2 2 264 0</inkml:trace>
  <inkml:trace contextRef="#ctx0" brushRef="#br0" timeOffset="16746.84">24705 12763 87 0,'0'0'231'0,"1"-5"16"0,-1 2 13 16,0-1 7-16,0 4 4 0,4-5-4 0,-4 3-14 15,0 2 7-15,4-3-13 0,-4 3-8 0,0 0-7 16,0-4-16-16,0 4-10 0,0 0-7 0,0 0-1 16,0 13 3-16,-3-4 0 0,2 7 3 0,2 3-4 0,-1 9-10 15,-1 2-6-15,-3 2-7 0,0 2-3 0,-1 13 1 16,-1 2-11-16,-2-3-7 0,3 2-16 15,1-16-9-15,3 14-11 0,-2 2-17 0,2-14-5 0,1 4-8 16,-2-4-9-16,-3 1-11 0,2-5-1 0,3-1-9 16,-2-1-8-16,2-2-6 0,0-9-4 0,0 0-24 15,2-6-33-15,-6-2-39 0,4-1-37 0,4-3-42 16,-6 2-51-16,4-5-47 0,-2-2-48 0,0 0-62 16,0 0-65-16,0 0-73 0,8-18-1068 0,-6 6 514 15,3-5 344-15</inkml:trace>
  <inkml:trace contextRef="#ctx0" brushRef="#br0" timeOffset="17431.09">25067 13295 255 0,'1'-6'266'0,"1"-3"-10"0,1 2-9 16,-2-5-7-16,3 2-9 0,-1 1-6 0,-1 1-5 15,0-1-15-15,0 4-8 0,3-3-5 0,-5 1-6 0,3 2-3 16,-3-1-9-16,2 2-2 0,0 0-9 0,0 0-6 16,-2 4 5-16,0-4-8 0,0 4-7 15,0 0-2-15,1-4-9 0,-1 4-6 0,0 0-12 0,0 0-14 16,0 0-7-16,0 0-7 0,0 0-4 0,-1 19 1 15,1-7-2-15,1 5 2 0,-1 3-8 0,0-1-5 16,-1 9-7-16,1-3-3 0,-2 2-7 0,4 0-3 16,-2 1-4-16,0-2-6 0,-2 2-1 0,2-2-6 15,-2-8-3-15,2-1-2 0,0 0-5 0,-2 0 3 16,2-4-8-16,0-3 0 0,2 2-6 0,-2-3-1 16,0-1 0-16,2-4-2 0,-2 2-2 0,0-4-1 0,2 1 1 15,-2-3 2-15,0 0-3 0,13-15 1 0,-3-2-2 16,-1-8-1-16,5-3-3 0,0-3 2 0,8-13-1 15,-8 14-2-15,1 0 0 0,-2 1-3 0,-1 2 0 16,3 0 6-16,-5 1-9 0,-2 11 6 0,1-2-1 16,-2 3-7-16,-1 2 5 0,-1 2 2 0,2-2-3 15,-3 5 2-15,-1 2-8 0,1 0 8 0,-2 0-1 16,-2 3 0-16,3-1-1 0,-3 3-1 0,0 0-1 16,0 0 5-16,0 0 0 0,0 0 0 0,-3 17-5 0,-1-7 7 15,-3 3-2-15,-2 4 0 0,-3 5 1 0,1 3-1 16,-5-7 0-16,3 7 1 0,2-7-1 15,2-1 1-15,-1-3 0 0,0 3 4 0,2-2 4 0,0-1 10 16,2-2 1-16,1 1 3 0,1-5-4 0,3 2-1 16,-2 0 7-16,3-4 5 0,0 3 5 0,4-2 3 15,0 0 5-15,2 0 1 0,3-2-3 0,-1 1 1 16,3 1-2-16,0-2-5 0,-1 2-5 0,6 0-4 16,-4-2 0-16,3 1-2 0,-1 1-3 0,-3-3-2 15,1 1-1-15,-3 3-5 0,-1-7-6 0,0 4-18 16,-1 2-20-16,-2-4-28 0,2 2-37 0,-5-4-43 15,3 5-52-15,-1-4-35 0,0 1-49 0,-4-3-38 16,4 4-45-16,-3-3-31 0,-1-1-57 0,0 0-1026 16,9-8 489-16,-9 1 328 0</inkml:trace>
  <inkml:trace contextRef="#ctx0" brushRef="#br0" timeOffset="18145.66">26029 13009 128 0,'0'0'315'16,"-9"0"1"-16,9 0-3 0,0 0-6 0,0 0 2 0,-8 0-4 16,8 0-4-16,0 0-3 0,0 0-10 0,0 0-19 15,0 0-9-15,0 0-12 0,0 0-20 0,0 0-19 16,0 0-13-16,0 0-21 0,0 0-6 0,0 0-11 16,0 0-16-16,0 0-2 0,0 0-14 0,-5-3-7 15,5 3-11-15,0 0-6 0,0 0-5 0,0 0-5 16,0 0 0-16,0 0 2 0,0 0-7 0,0 0-3 15,0 0 1-15,0 0-1 0,0 0-3 0,-5 3-8 0,5-3-2 16,0 0-4-16,0 0-3 0,0 0-4 16,0 0-7-16,0 0-9 0,0 0 1 0,0 0-5 15,0 0-7-15,0 0-2 0,0 0-3 0,0 0-1 0,0 0-4 16,0 0-6-16,0 0 1 0,0 0-4 0,0 0 2 16,0 0-1-16,0 0 3 0,0 0-5 0,0 0-6 15,0 0 5-15,0 0 8 0,-8 2-10 0,8-2 2 16,0 0 6-16,0 0-1 0,0 0 8 0,0 0-8 15,0 0 3-15,0 0 3 0,0 0-2 0,0 0-3 16,0 0 2-16,0 0-5 0,0 0-1 0,0 0-8 16,0 0 5-16,0 0 2 0,0 0-2 0,0 0-4 0,0 0 0 15,0 0-4-15,0 0 1 0,18 1 6 0,-9-2 0 16,5-1 1-16,7 2 7 0,6-3 1 0,5 1 5 16,1-2 10-16,2 1-3 0,5 1 3 0,-3-3-1 15,14 0-2-15,-12 0-4 0,-2 3-6 0,2 0 9 16,-7-1-10-16,-4 1-3 0,-7-1 1 0,-5 1-5 15,-4 1 5-15,-2 1-1 0,-1-1-2 0,-3 0 0 16,0 1 1-16,-6 0-3 0,7-2 8 0,-7 2-8 0,0 0 0 16,0-2 0-16,0 2-14 0,0 0 12 0,0 0-5 15,-14-4-1-15,14 4 3 0,-5-4-17 16,5 4 1-16,-5-1-13 0,5 1-25 0,0 0-30 0,-5-3-27 16,5 3-27-16,0 0-34 0,0 0-47 0,0 0-48 15,0 0-44-15,-4-3-28 0,4 3-21 0,0 0-29 16,0 0-20-16,0 0-25 0,0 0-1171 0,11-2 533 15,-11 2 354-15</inkml:trace>
  <inkml:trace contextRef="#ctx0" brushRef="#br0" timeOffset="18877.96">26417 12730 13 0,'0'-9'158'0,"-1"0"10"16,1-1 8-16,-4 2 1 0,2-2-5 15,-1 1-9-15,-1-3-4 0,-1 3-2 0,3-2-2 0,-5 2 1 16,2 0-3-16,-1-1-5 0,1 0-3 0,-1 5-3 16,2-2 0-16,0 2-5 0,0 0-5 0,0 1-1 15,1-1 7-15,2 2-9 0,0-1-4 0,1 4-9 16,0 0-13-16,-3-3-15 0,3 3-1 0,0 0-4 16,-4 10 9-16,4 4 9 0,-1 6 14 0,1 9 22 15,1 2 5-15,1 5 2 0,-2 13 9 0,0 2 3 16,-4-3 1-16,2 5-8 0,-4-3 1 0,5 4-3 15,-3-2-5-15,0-3-5 0,0-2-8 0,-1 0-13 0,1-12-5 16,2-1-14-16,-2-1-8 0,3-1-10 0,0-4-7 16,-1-2-5-16,1-6-10 0,2-2-7 0,-2-1-5 15,2-7-11-15,-1 0-26 0,2-1-30 0,-2-4-30 16,0 2-30-16,1-4-26 0,-1 0-30 0,0-3-48 16,0 0-48-16,10-8-44 0,-4-1-42 0,1-1-46 15,1-7-47-15,5-3-1031 0,2-5 482 0,-1 3 320 16</inkml:trace>
  <inkml:trace contextRef="#ctx0" brushRef="#br0" timeOffset="19512.14">27504 12570 95 0,'0'-16'368'0,"-2"4"-7"0,0-4-6 0,0 0-13 15,1 4-11-15,1 1-14 0,0-1-12 0,0 1-20 16,-2 5-11-16,2 1-21 0,0-2-20 0,0 2-16 0,0 5-26 16,0-5-15-16,0 5-23 0,2-3-12 0,-2 3-5 15,1 10 2-15,3 2 6 0,-2 5 3 0,1 12-6 16,-3 0-11-16,3 3-1 0,-3-1-5 0,0 17-2 15,-4-14-12-15,4 2-4 0,-4 11-12 0,4-14-6 16,0 2-7-16,-4 0-13 0,-1-2-1 16,3 15-5-16,0-15-6 0,-4 1-7 0,6-5-2 0,-2-2-10 15,2-8 3-15,0-3-5 0,2-3-7 0,-2-1-1 16,1-5 1-16,1 0-4 0,1-1-6 0,-1-3 3 16,0-3-3-16,-2 0 2 0,13-5-4 0,2-10-3 15,2-4 0-15,2-6 1 0,-1 2-4 0,1 0 0 16,-1 0 10-16,-2 2-12 0,0 0-1 0,-4 6-3 0,-1-1 2 15,-1 3-1-15,-1 4 1 0,-5-2-3 0,3 5-1 16,-1-3 0-16,-2 3 0 0,-1 0 0 0,1 0-1 16,2 0-6-16,-4 2 3 0,3 2 0 0,0 0-4 15,-5 2 2-15,5-3 0 0,-5 3 0 0,8 5 1 16,-4-3 2-16,-2 8 1 0,5-2-2 0,-2 4 1 16,0 7 1-16,0 5 4 0,3 2-3 0,-3 4 5 15,-1 1-1-15,2 3 0 0,-2 12 1 0,-4-15-3 16,-1-4-2-16,-2 2 5 0,-1-4-2 0,-2-1 4 0,-2-5 5 15,-5-2 3-15,2-2 7 0,-2-2-3 16,-1-5-1-16,-4 0-1 0,-1-4 5 0,0-4-3 0,-2-2-10 16,2-6 1-16,-6-2-3 0,2-1-1 0,0-4-9 15,2 6-15-15,3-11-21 0,3 11-14 0,2-3-19 16,-1 2-23-16,5 0-33 0,3 1-41 0,-2 1-44 16,7-4-35-16,2 2-42 0,4 0-25 0,4-1-35 15,4 0-40-15,4 0-46 0,-2 1-990 0,12 0 475 16,-7 3 316-16</inkml:trace>
  <inkml:trace contextRef="#ctx0" brushRef="#br0" timeOffset="20660.25">28447 12455 127 0,'-2'-1'211'0,"2"1"-19"0,0 0-13 16,0 0-15-16,0 0-15 0,0 0-10 0,0 0-22 15,0 0 1-15,0 0-12 0,0 0-12 0,0 0-4 16,3-5-12-16,-3 5-9 0,0 0-6 0,0 0-8 15,0 0 1-15,0 0-9 0,0 0-13 0,0 0 5 0,1-3-7 16,-1 3-1-16,0 0-3 0,4-3-1 16,-4 3 0-16,0 0-3 0,0 0 4 0,0 0 1 0,0 0 2 15,0 0 2-15,0 0 1 0,0 0 1 16,0 0 1-16,0 0-3 0,3-2-1 0,-3 2 4 16,0 0-2-16,0 0-4 0,0 0-2 0,0 0-1 0,0 0-1 15,0 0-4-15,0 0-3 0,0 0 1 0,0 0-3 16,0 0 0-16,0 0-5 0,0 0-1 0,0 0 1 15,0 0-4-15,0 0-1 0,0 0 1 0,0 0-1 16,0 0 0-16,0 0 0 0,0 0-2 0,0 0 1 16,0 0-3-16,0 0 2 0,0 0 2 0,0 0-5 0,0 0 7 15,0 0-3-15,0 0 0 0,0 0 0 0,0 0 1 16,0 0-1-16,0 0-1 0,0 0 1 16,0 0 0-16,0 0 2 0,0 0 0 0,0 0 7 0,0 0 1 15,0 0 0-15,0 0 2 0,0 0 0 0,0 0 2 16,0 0-3-16,0 0 1 0,0 0-4 15,0 0-3-15,0 0 0 0,0 0-1 0,0 0-1 0,0 0 1 16,0 0 1-16,0 0-2 0,2-4 3 0,-2 4-2 16,0 0-1-16,0 0 5 0,0 0-3 0,0 0 7 15,0 0 2-15,2-3-4 0,-2 3 3 0,2-3-1 16,-2 3 2-16,2-7 0 0,0 2 5 0,0 0 4 16,1 1 5-16,1-3-1 0,-2 1 15 0,1-1 2 0,1 2 10 15,-2-2 12-15,2-2 6 0,-2 3-17 0,1 1 14 16,-2-2 6-16,-1 2 4 0,2 0 4 0,-1-1 3 15,-1 2-2-15,0-2-5 0,0 6-9 0,0-4-5 16,0 4-3-16,-1-6-11 0,1 6-1 0,-2-5-10 16,2 5-1-16,0 0-9 0,0 0-5 0,0 0-6 15,0 0-4-15,0 0 0 0,-5 21-18 0,4-4 14 16,-3 8-4-16,2 3 3 0,0 4-6 0,0 5 5 16,2 8 1-16,-1-10 6 0,4 11-4 0,1-12 4 15,2 2 1-15,3-5 7 0,1 2-1 0,2-4 5 16,5 1-1-16,1-1-2 0,2-5 0 0,2-2 6 15,1-5-1-15,1 0 6 0,3-6 1 0,1-3 4 0,0-4 8 16,5-5 2-16,-4-3 4 0,6-4-2 0,-3-7-1 16,0-2-4-16,-2 0-3 0,-2-3 0 0,-5-4-6 15,-5 1 1-15,-2-4-4 0,-7-4-4 0,-2-1-6 16,-1-2-2-16,-3-3-1 0,-5 2-12 0,2 1-16 16,-4 0-19-16,1 4-16 0,-4 4-22 0,1 8-26 15,-2 0-23-15,-5 3-41 0,2 4-45 0,-1 2-34 16,-2 5-34-16,-4 4-46 0,-2 0-46 0,3 4-54 15,-3 0-999-15,2 5 468 0,0-1 312 0</inkml:trace>
  <inkml:trace contextRef="#ctx0" brushRef="#br0" timeOffset="20957.88">28766 12574 121 0,'0'0'343'0,"0"0"9"0,0 0-6 16,-19-5-6-16,18 2 13 0,1 3-11 0,-4-2-18 15,4 2-16-15,0 0-26 0,0 0-24 0,0 0-24 16,0 0-24-16,-7 5-18 0,6 0-3 0,1 2-5 16,0 5 4-16,0 7-4 0,-1 8-5 0,-2-1-2 15,1 3 1-15,-1 1-4 0,1 1-5 0,-1 3-5 16,-1 3-9-16,0-2-3 0,0-2-18 0,2 14 1 16,-1-12 0-16,2-2-9 0,1 1-16 0,-4-2-9 15,4-1-7-15,-2 0-8 0,2-4-9 0,-1-2-8 0,-1-9-9 16,2 4-7-16,-1-3-3 0,1-5-4 0,-1-2-36 15,1-1-31-15,0-2-33 0,0-2-37 16,1 3-40-16,-1-4-44 0,0-4-56 0,0 0-56 0,0 0-72 16,0 0-54-16,6-14-60 0,-2 7-1244 0,-1-5 573 15,2 2 380-15</inkml:trace>
  <inkml:trace contextRef="#ctx0" brushRef="#br0" timeOffset="21415.03">29114 13237 280 0,'0'0'358'0,"-8"-3"-11"0,8 3-12 16,-5 0-10-16,5 0-13 0,0 0-20 0,0 0-13 15,-10 0-13-15,10 0-19 0,0 0-16 0,0 0-11 16,0 0-11-16,0 0-4 0,0 0-17 0,0 0-1 15,24-2-6-15,-14 0-14 0,4 2-9 0,-1 0-8 0,5-1-9 16,1 1-5-16,-2 0-11 0,4 0-8 0,-1 0-7 16,-3 0-11-16,4 0-9 0,-10 0-11 15,3 0-5-15,-1-1-7 0,-1 2-3 0,-2-1-7 0,-2-1-7 16,-3 1-2-16,-5 0 0 0,10-1-5 0,-10 1-2 16,6-2-4-16,-3-1-1 0,-3 3-5 0,0 0-10 15,0-7-25-15,0 7-29 0,-5-5-34 0,1 3-41 16,-1-1-41-16,5 3-50 0,-4-4-45 0,4 4-50 15,0 0-55-15,-4-1-50 0,4 1-58 0,0 0-927 0,0 0 462 16,0 0 308-16</inkml:trace>
  <inkml:trace contextRef="#ctx0" brushRef="#br0" timeOffset="22007.1">29524 13169 90 0,'0'-5'334'0,"1"-2"0"0,0-2 5 0,-1 5-12 15,0-2 3-15,0-2-1 0,0 5-4 0,3-2-14 16,-2-1-6-16,-1 3-18 0,0 3-14 0,0-5-24 16,0 5-19-16,1-4-21 0,-1 4-24 0,0 0-21 15,0 0-14-15,0 0-11 0,0 0-8 0,0 0-8 16,6 12-5-16,-5-3-6 0,0 3-2 0,-1-1-6 16,0 6-1-16,0 2-3 0,0 1-7 0,0 1-8 15,0-1-12-15,0 3 1 0,0-2-12 0,-1-1-7 0,0-1-4 16,1 6-6-16,-3-7-1 0,0 0-4 0,3 2-6 15,0-8 0-15,2-3-8 0,-2 1-1 16,0-3-3-16,0-3-3 0,0 2 1 0,2-2-5 0,-2-4 2 16,0 0-6-16,14-11 0 0,-2-4 0 0,-1 1 0 15,5-10-3-15,-2-1 0 0,1-3-1 16,0 1-2-16,3 2-1 0,-4-4 2 0,4 3-4 0,-9 10 2 16,6-7 8-16,-6 7-5 0,3 0 10 0,-3 2-1 15,-3 4 7-15,-1-2-3 0,1 9 2 0,-4-2-2 16,1-1-1-16,1 1-4 0,-1 0 5 0,-3 0-5 15,3 4-2-15,-3 1-2 0,1-6-1 0,-1 6-1 16,0 0 0-16,0 0-1 0,0 0 0 0,-14 7-4 0,9 3 0 16,-5 2 3-16,-3 0-3 0,0 3 6 0,1 0-9 15,2-1-1-15,0 1 1 0,-2-1-2 0,5-5 3 16,1 2-1-16,0 0-2 0,1-3 5 0,0 3-1 16,4-3 7-16,0 3 7 0,0-3 3 0,2 4 7 15,0-4 4-15,3 1 9 0,2 1 2 0,-1-1 3 16,4 1 6-16,-1 0 2 0,6 2 2 0,-4-5-4 15,0 4-6-15,3 0-3 0,0-1-8 0,4 2 2 16,-3 0-5-16,2 2 2 0,1-4-13 0,-3 3 1 16,0-1-3-16,1 0-9 0,-7-5 17 0,1 4-8 15,1-6-7-15,-5 3-17 0,-1-3-24 0,1 0-22 16,-1-1-28-16,1-1-26 0,-4 1-34 0,3 0-53 0,-4-2-52 16,0-2-55-16,0 0-52 0,0 0-55 15,0 0-55-15,-10-8-81 0,6 3-1097 0,-1 0 548 0,-3-1 364 16</inkml:trace>
  <inkml:trace contextRef="#ctx0" brushRef="#br0" timeOffset="23538.29">26183 14437 100 0,'4'-9'263'0,"-4"1"-10"16,4 2-11-16,-3-3-9 0,3 6-7 0,-2-2-7 15,0-1-13-15,-2 3-11 0,1 0-10 0,3 0-9 16,-4 3-11-16,0-6-9 0,0 6-19 0,0 0-7 15,0-3-12-15,0 3-11 0,0 0-7 0,0 0-15 0,-5 13-11 16,3-3-7-16,0 1-7 0,-3 5-1 16,1 3-5-16,-2 5-4 0,0 5-4 0,2-3 0 0,1 3-6 15,-1-1 0-15,4-2-6 0,0 0-8 0,0-1 2 16,0-6-9-16,4-2 0 0,1 0 2 16,-1 0-6-16,4-5-3 0,-2-4 0 0,3-1-3 0,0-2 1 15,1-3-3-15,3-3-2 0,1 0 7 0,0-8 1 16,5-5-4-16,2-2 0 0,-2-5 1 0,-1 0 1 15,-1 0-7-15,-6 4 4 0,-2-1-1 0,1 2-4 16,-3-1 5-16,0 2-5 0,-2 6 2 0,-3-1 0 16,1 3 6-16,-1 1 4 0,0 2 1 0,-2-2-3 15,2 2-4-15,0 3-3 0,-2 1 3 0,0-6-2 16,0 6-4-16,0 0 3 0,0 0-9 0,0 0 3 16,0 24 3-16,1-12-7 0,2 5 11 0,-2 1-7 0,4-1 4 15,-4 0-1-15,7 1-1 0,-3-1 2 0,3 0-3 16,-3-2 2-16,1-2-6 0,2-4 9 0,1 0-6 15,1-4 5-15,2 0 0 0,-1-4 1 0,1-2 3 16,1-6 5-16,2 0 2 0,-2-7 5 0,5-5-1 16,-7-4-1-16,3-5-5 0,-6 3 7 0,0-1-5 15,-5-2 6-15,-1 6 4 0,-4 1 6 0,-1-4-2 16,-3 1-5-16,1 6 0 0,-2 2 2 0,0 4-1 16,1 0-3-16,-2 3-4 0,1-1-2 0,0 6-4 15,2-2 1-15,0 1-15 0,2 2-26 0,-1 1-39 16,4 2-24-16,0 0-37 0,0 0-36 0,-2 10-40 15,4-3-45-15,4-4-37 0,3 2-892 0,-2 5 393 0,5-6 260 16</inkml:trace>
  <inkml:trace contextRef="#ctx0" brushRef="#br0" timeOffset="24837.88">26767 14607 228 0,'-5'6'228'15,"0"-1"-9"-15,3-2-13 0,-2 2-19 0,1-3-14 16,2 0-21-16,1-2-10 0,-3 4-15 0,3-4-9 16,0 0-2-16,0 0-4 0,0 0-6 0,18-13 0 15,-10 5 0-15,5-6-3 0,0-2-7 0,3-4-4 0,3-5-6 16,-2 1-5-16,-3-2-5 0,0-1-3 16,0-2-10-16,-5-2-15 0,-1-2-3 0,-1-2-2 15,-3 1-4-15,1-3 2 0,-3-9-1 0,-4-2-4 16,2 13-3-16,-2 0-2 0,-2 1 4 0,-1 4 11 0,0 4 11 15,0 7 0-15,-2 1 10 0,3 7 1 0,2 2 7 16,-2-1-10-16,0 5-7 0,-1 2-8 0,1 1-3 16,4 2-4-16,-13 12-8 0,8 3 1 0,-5 7-5 15,5 4 3-15,-1 2-3 0,-1 6-6 0,3 1-3 16,2 1 3-16,-1 9-2 0,3 5 3 0,5-4-4 16,-3 0-5-16,1-10 3 0,5 9-1 0,-4 2 8 15,5-13-13-15,-3-1 5 0,2-1-3 0,-2-2-1 16,2-4-3-16,1-2-1 0,-4-6-2 0,0-3-2 0,-1-5-1 15,0-3 5-15,0-3-6 0,1 0 4 16,0-2 4-16,1-2-4 0,2-6 2 0,1-2-2 16,2-9-6-16,1 0 3 0,1-5 2 0,1-2 1 0,-2 0-1 15,-1 2 0-15,-2 4 0 0,-3-1-4 0,2 3-1 16,-2 0 7-16,-1 5-6 0,-1 1 7 0,0 1-4 16,-3 1-3-16,3 2-4 0,-4 2 0 0,3-2 0 15,-1 3 2-15,-2 3-3 0,0 0 0 0,0 0-5 16,0 0 7-16,0 0 11 0,5 12-13 0,-1-2-3 15,1-1-1-15,-3 2 4 0,4 4 4 0,1 3-9 16,0 1 4-16,-1-1-1 0,5 6 4 0,-4-5-1 16,2 3-5-16,-1-3 2 0,2-2 5 0,2-2-5 0,-1 1-2 15,3-1 6-15,0-6-2 0,1 1 0 16,2 0 4-16,2-5-1 0,-1-2 3 0,4-3 2 16,-2 0-1-16,3-3-1 0,-1-2 0 0,4-6-4 0,-1 0 6 15,-6 1-5-15,3-4 1 0,-3 2 2 0,-3-7-2 16,-2 5 3-16,-3-3 2 0,-1 1 8 0,-1-2-9 15,-5 0-2-15,1 1-5 0,-5 0 3 0,0 0 2 16,-1 0-4-16,-3 5 6 0,0 0-3 0,-5 3 3 16,3 0-1-16,-3 1-4 0,0 3 0 0,-5 2-4 15,3 1 4-15,0 3-2 0,-3 1 0 0,3 2-5 16,-2 2 1-16,0 4 2 0,4-1 4 0,-1 5-6 16,1 0 0-16,4 1-2 0,1 2 2 0,4 2 3 15,0-2 1-15,5 1-3 0,2 3-3 0,2-4 3 16,3-2 1-16,4 0 2 0,7-1-1 0,2-1 6 15,3-2-13-15,0-3 2 0,3-4 8 0,1-2-3 0,-1-4-1 16,-1-2 2-16,-1-1 10 0,-1-5-13 0,-2 0 5 16,-1-5-3-16,-5 1 2 0,-1-6-2 0,-2 1 6 15,-6 0 1-15,-2 2-3 0,0-5 3 0,-3 2-3 16,-1 1 8-16,-4 0-5 0,0-1-1 0,-1 2-1 16,-4 1 3-16,-1 2-7 0,3 5 8 0,-3-2 0 15,-2 2-7-15,1 2 2 0,1 4-1 0,0-2-8 16,-2 2 2-16,2 1 0 0,1 2-1 0,-1-2 0 15,5 3 0-15,-9 4-5 0,4-1 7 0,5 1-1 16,-1 0 1-16,1 2 2 0,1-2-4 0,-1 0 2 16,4 4-5-16,0-4 3 0,5 1-1 0,-2 2 13 15,1-4-12-15,6 1-1 0,-2 0 1 0,-2 0 5 0,3-2-1 16,-2-1-4-16,2-1 5 0,-2 1 2 0,-2 0-5 16,0-1 1-16,-2 2-2 0,0-2-3 15,-3 1 8-15,-4-1-2 0,8 4 2 0,-4-1 1 0,-2 1-2 16,-2 1 3-16,0 5-6 0,-4-1 5 0,2 3-2 15,-1 1-5-15,0-1 2 0,1 2 5 0,-2 3 0 16,0 0-3-16,3-2 4 0,-1 7-1 0,0-5-7 16,2 2 5-16,0-2-1 0,2 0 5 0,1-3-11 15,3-2 6-15,1-2 0 0,3-1 2 0,6 0 1 16,0-2-2-16,7 0 3 0,3-6 3 0,7 0-1 16,3-8-5-16,0 2 4 0,-2-2-3 0,3-5 5 15,-3 2-5-15,-2-5 0 0,-2 1 6 0,-2-3-4 0,-3-3 5 16,-4 2-2-16,0-4-3 0,-7 7 3 0,-3-5 15 15,-2 3-3-15,-1-2 2 0,-3 0-5 16,-2 2 0-16,-5-2 5 0,1 2 0 0,-3 1-4 0,-2 2 6 16,-3 3 0-16,1 1 7 0,-1 2 1 0,-2 3-1 15,-1 1-8-15,-1 1 1 0,-2 3-5 0,2 5-1 16,-5 0-7-16,4 5 0 0,-2-1 0 0,5 4 0 16,0-1 0-16,3 3-8 0,2 1 4 0,1 3-2 15,2 1 0-15,5-2-3 0,-4 7 5 0,7-5 2 16,1-1-4-16,3-2-1 0,3-2 1 0,5 6-1 15,-2-6 2-15,9 2-5 0,0-5-1 0,1 0-15 16,2-6-16-16,2 0-27 0,1-6-38 0,-2 0-23 0,0-1-32 16,-8-4-40-16,7 1-41 0,-2-5-40 15,1-1-58-15,-5 0-899 0,-3 3 411 0,0-5 272 16</inkml:trace>
  <inkml:trace contextRef="#ctx0" brushRef="#br0" timeOffset="26004.04">29700 14484 33 0,'0'0'176'0,"0"0"-8"0,0 0-11 15,0 0-7-15,9 0-10 0,-9 0-7 16,0 0-1-16,4-5-5 0,-4 5 0 0,1-3-2 0,-1 3 4 16,5-2-6-16,-5 2-2 0,3-4-6 0,-3 0-1 15,0 4-4-15,1-5-2 0,-1 5-12 0,0-4-7 16,0-1-8-16,0 5-6 0,0-7-9 0,-1 3-5 15,1 0-5-15,-3-1-7 0,3 1-5 0,0-4-2 16,0 5-7-16,-1-6-13 0,-2 4 1 0,2-1-7 16,1-2-1-16,-1 2-2 0,1-5 0 0,-3 6 0 15,3-3-2-15,-1 1 0 0,-2 2-3 0,-1-1 0 16,2 0-3-16,-2 1 2 0,4 0-4 0,-5 0 3 16,4 1-3-16,-3-1 3 0,0 1 1 0,0-1-3 15,-4 3 1-15,2 1-2 0,-1-1 2 0,7 2-1 16,-19 3-2-16,8-1-1 0,-2 4-1 0,-2 2 2 0,0 1 0 15,-2 0 2-15,2 0-2 0,0 2 0 16,0-1 4-16,0 0-2 0,6 1 0 0,-1-3-2 0,2 3 3 16,-1 0 1-16,2-3-3 0,0 5-2 0,2-7 0 15,0 3 2-15,1-3 3 0,0 0-6 0,2-1 4 16,1-2 3-16,-1 1 2 0,0-1 0 0,-1-1 2 16,3-2 0-16,0 0-1 0,-2 5 5 0,2-5-5 15,-2 3 4-15,2-3 7 0,0 0 1 0,-1 4 8 16,1-4 3-16,0 0-2 0,0 0-3 0,0 0 4 15,0 0-5-15,-2 3-6 0,2-3-4 0,0 0 2 16,0 0-5-16,-2 7 3 0,2-1-5 0,0-2-1 16,0 2 1-16,0 1-2 0,0-2-1 0,2 1-1 15,0-1-4-15,1 4-1 0,-1-2 0 0,3 4 0 0,-2-4 8 16,1 2-5-16,0-1 0 0,1 1 5 0,1-1-8 16,0 1 0-16,2-2 8 0,-3-2-2 0,4 2 7 15,0-2 6-15,-3-2 6 0,2-1 12 0,4-2 2 16,0-2 2-16,0-2 4 0,1-4-4 0,2 0 9 15,-1-3 1-15,-1-1-7 0,0 0-3 16,1-3-1-16,-1-2-3 0,-1 2-8 0,-3-2 1 0,2 0-6 16,-3 1 6-16,1-1-9 0,-4 2 2 0,2 4-1 15,-6-2 11-15,5 4-4 0,-3 1 5 0,-2 2 8 16,-1-1 0-16,3 3 4 0,-2-1 3 0,-1 3-7 16,0 2-6-16,-4-5-5 0,4 5-4 0,0 0-4 15,0 0 3-15,-10 12-13 0,6-4 2 0,0 3 1 0,-1 4-6 16,1 2 0-16,1 2-1 0,1 0 1 0,-4 7-1 15,6 1 4-15,0-2-1 0,2 2 2 16,1-1-4-16,-2-6 1 0,3-1-3 0,1-1 1 0,-1-1-3 16,1-1-1-16,4-2-1 0,-4-2 1 0,4-1 0 15,-1-3 2-15,1-2 1 0,-3 1-5 0,3-2-12 16,0-1-29-16,3-1-25 0,-1-3-33 0,2-3-27 16,-4 2-32-16,2-3-41 0,3-1-45 0,-3 1-51 15,5-3-52-15,-2 2-931 0,-1-4 424 0,1 1 282 16</inkml:trace>
  <inkml:trace contextRef="#ctx0" brushRef="#br0" timeOffset="26211.93">30337 14570 2263 0,'-2'-9'293'0,"2"2"-99"15,-1-1-11-15,-3 2 0 0,2 0-12 0,0-2-7 16,0 4-31-16,0 0-29 0,2 0-19 0,-1-1-11 15,1 5-12-15,0-7-5 0,1 5-8 0,-1 2-3 16,8-3 2-16,-1 1-13 0,5 0-27 0,0 4-35 16,-1-2-39-16,-2 2-42 0,3 1-33 15,-2 2-43-15,0-1-45 16,-3-1-31-16,-4 3-24 0,1 1-667 0,-2 3 317 0,-4-4 210 0</inkml:trace>
  <inkml:trace contextRef="#ctx0" brushRef="#br0" timeOffset="26369.45">30255 14690 87 0,'-16'10'191'0,"6"-6"20"15,-1 0 15-15,4-1 0 0,2-1-10 0,0 2-21 16,1-3-10-16,4-1 12 0,0 0 14 0,13 2 9 0,0-2-15 16,5 0-22-16,5-2-14 0,5-1-22 0,1-1-8 15,-1 1-17-15,-5 3-16 0,-1 0-25 16,0 0-39-16,-3 0-51 0,-5 0-53 0,-2 3-68 0,0-2-86 16,-2 0-766-16,-4-1 328 0,0 2 218 0</inkml:trace>
  <inkml:trace contextRef="#ctx0" brushRef="#br0" timeOffset="26919.05">31435 14001 70 0,'0'-14'218'0,"3"2"0"16,-6 3-1-16,6 0-1 0,-6-2-8 16,2 1-11-16,1 0-3 0,0 2-8 0,0 2-7 0,0-1 0 15,0 2 4-15,0 1-8 0,-4-4-18 16,4 4-7-16,0 4-11 0,0-4-22 0,0 4-11 0,0 0-8 15,0 0 17-15,0 0 9 0,0 25 3 0,0-13 2 16,4 15-1-16,-8 1 3 0,9 1-7 0,-2 3-5 16,-2-1-1-16,-2 3 1 0,2-2-7 0,-2 0-14 15,1 1-6-15,1-2-18 0,-2 3 3 0,-2-3-7 16,-2-1-8-16,5-1-6 0,0-3-5 0,-1 0-1 16,-1-1-8-16,2-6-2 0,-2 5-4 0,2-6-33 15,0-1-32-15,4-4-41 0,-3-2-37 0,-1-1-33 16,4 1-31-16,-3-6-27 0,3 5-27 0,1-5-25 0,-5 0-27 15,4-2-34-15,-1 0-32 0,-3-3-718 0,1 3 353 16,-1-3 236-16</inkml:trace>
  <inkml:trace contextRef="#ctx0" brushRef="#br0" timeOffset="27184.14">31051 14731 178 0,'-13'5'219'16,"4"-2"-5"-16,1-1 4 0,3 4 0 0,1-2 3 0,-1-1 1 15,5 2 11-15,5 0 4 0,-1 1 8 0,5-2 8 16,12 2 17-16,7 0 4 0,5-4 1 0,5-2-7 16,15 0-17-16,3-1-10 0,-2 1-22 0,1-1-19 15,7 1-19-15,-2 0-21 0,-4 0-16 0,1 1-12 16,0 2-11-16,-1-2-16 0,-4 0-8 0,-14-2-10 16,-2 2-12-16,-4 2-8 0,-3-3-8 0,-12 2-14 15,-3-2-15-15,-2 0-12 0,-5 0-26 0,-1 3-34 16,-6-3-26-16,0 0-32 0,0 0-39 0,0 0-33 0,0 0-34 15,-23 9-39-15,5-2-43 0,0-1-54 16,-8 6-55-16,-4 0-861 0,3 1 420 0,1-2 280 16</inkml:trace>
  <inkml:trace contextRef="#ctx0" brushRef="#br0" timeOffset="27551.07">31346 15135 180 0,'-9'0'329'0,"9"0"-7"0,-5-3-21 0,5 3-9 16,-3-6-35-16,3 6-27 0,0 0-18 0,0-2-27 15,0 2-19-15,0 0-13 0,9-2-18 0,-9 2-15 16,13 7-17-16,-3-3-5 0,4 8-5 0,-3-2-9 16,3 3-13-16,-2-1-5 0,0 1-9 0,-2 5-2 15,-1-4-7-15,-5 2-6 0,-3 2-1 0,3 2-11 16,-4 6-2-16,-5 0 2 0,-4 0-2 0,-4 0-1 15,0-2 1-15,-2-2-10 0,-2 0 2 0,1-1 2 16,4-7 2-16,1 2 1 0,-1-3-6 0,5-1 3 16,-1-3-2-16,3 0-3 0,1-2 0 0,0-1-5 15,3 1 1-15,1-3 1 0,1 1 2 0,2 0 10 0,3-1 5 16,7 1 0-16,2-2 0 0,3 2-2 16,1 0 1-16,-1-2-5 0,3-2 17 0,5 2-28 15,-4 0 7-15,-4-2-6 0,2 0-8 0,-7-1-26 16,6 0-21-16,-4 0-36 0,2 0-36 0,0-2-51 0,-4 2-53 15,0-3-65-15,4 0-42 0,-4 3-725 0,1-4 350 16,-2 1 232-16</inkml:trace>
  <inkml:trace contextRef="#ctx0" brushRef="#br0" timeOffset="28033.97">31805 15493 140 0,'5'-11'367'0,"-3"1"-14"0,2 2-8 0,-2 2-25 0,1-1-24 16,-3 1-20-16,2-1-20 0,0 5-26 0,-2-4-19 16,0 1-24-16,2 1-15 0,-2 4-17 15,3-4-17-15,-3 4-12 0,0-5-14 0,0 5-11 0,0 0-11 16,0 0-1-16,0 0-16 0,0 0-8 16,0 0-5-16,0 0-6 0,0 0-7 0,0 0-1 15,0 0-8-15,0 0-3 0,0 0-2 0,0 0-6 0,0 0-2 16,0 0 11-16,0 0-14 0,0 0-2 0,0 0 2 15,0 0-1-15,0 0-3 0,0 0-1 0,0 0 0 16,0 0-1-16,7-3-5 0,-5 1-1 0,-2 2 1 16,0-7 3-16,1 5 22 0,-1 2-7 0,3-7-5 15,-3 2-2-15,1 2 0 0,-1-2-4 0,0 0 0 16,0 1 4-16,2-2-8 0,0 3-9 0,-2 0 6 16,0-4-1-16,0 7 3 0,1-3-3 0,-1 3 0 15,0-5-2-15,0 5-1 0,4-5 8 0,-4 5-14 16,0 0 5-16,0-4-4 0,0 4-3 0,0 0 3 0,0 0-5 15,0 0 2-15,0 0 4 0,0 0-3 0,0 0 2 16,0 0-4-16,-7 11 5 0,5-1 1 16,-3-2 3-16,-1 8 7 0,0-2-2 0,0 1 6 0,-1 2-2 15,0-3-1-15,1 3-2 0,-2 3-1 0,3-3 2 16,-1 2-7-16,1-2 5 0,-1-2-2 0,4 4 0 16,-1-4-2-16,2-1-1 0,1 0-2 0,0-1-5 15,1-2-6-15,3 2-28 0,0-5-36 0,2 2-28 16,0-7-37-16,0 3-40 0,5-2-46 0,-4-4-49 15,4-2-60-15,1-3-955 0,-1-2 429 0,2-5 284 16</inkml:trace>
  <inkml:trace contextRef="#ctx0" brushRef="#br0" timeOffset="28277.25">31944 15062 100 0,'-1'-3'271'0,"-1"1"-29"15,2 2-20-15,0 0-12 0,0 0-14 16,0 0-15-16,0 0-15 0,0 0-17 0,0 0-14 16,4 12-13-16,-1-10-8 0,-3-2-7 0,4 3-4 15,-4-3 3-15,3 2 9 0,-3-2 3 0,0 0-8 0,0 0-11 16,3-7-11-16,-4 0-8 0,-3-1-7 16,-1-2-7-16,0 3-9 0,-3-4-5 0,-1 4-9 15,-1 0-18-15,-7 0-27 0,6 3-21 0,-2 3-28 0,-5-1-36 16,5 5-48-16,0 0-48 0,1 2-55 0,0 0-639 15,2 1 291-15,2 1 196 0</inkml:trace>
  <inkml:trace contextRef="#ctx0" brushRef="#br0" timeOffset="29100.55">29690 16321 50 0,'5'-16'262'0,"0"0"-6"16,1-1-6-16,-2 2-7 0,-1 3-6 0,-2 4-12 16,-1-3-3-16,0 5-2 0,1-2-10 0,-1 4-9 15,0-3-17-15,3 4-10 0,-3 3-18 0,0-4-18 16,0 4-16-16,0 0-7 0,0 0-8 0,-9 18 1 16,-1 0-10-16,-2 8 5 0,2 4 0 0,-3 0-2 15,2 4-4-15,-1 10-2 0,0 1-8 0,5-7-5 16,-4 9-2-16,0-1-7 0,6-10-5 0,0-2-15 15,1 3 2-15,-1-3-9 0,4 0 9 0,1-5-18 16,-1 1 6-16,1-10-17 0,2-4 12 0,2-2-14 16,-1-2-6-16,2-2-1 0,-1 0-2 0,1-6 5 0,1 0-1 15,6-4-2-15,0-4-5 0,6-2 2 16,4-6 1-16,-3 0-4 0,4-3-2 0,-1-1 1 16,-7 4-3-16,2-1-4 0,-6-1 4 0,6 1-8 0,-3 2 10 15,0-2-3-15,-1 3-1 0,-2 1 0 16,1 2-2-16,-3-1 0 0,1 5-1 0,0-4 3 0,-5 3-6 15,3 1 1-15,-3 0 0 0,0 3 0 0,-5 0-3 16,10 0-3-16,-3 5 4 0,-5 0 4 0,2 5 4 16,-1 4 6-16,-2-3-1 0,3 6 4 0,-4 3 0 15,-4 7 1-15,0 0 1 0,-5 0 1 0,0-1 6 16,-6 3 5-16,0-6-6 0,-1 5 7 0,-7-4-11 16,1-3 4-16,-3-1 23 0,-1-3-2 0,-3-5-3 15,2-4-7-15,7-4 1 0,-7-6-4 0,6-1-3 16,0-5-3-16,-5-3-1 0,10-1-2 0,-1-10-3 15,4 5-5-15,4 2 0 0,3-4-2 0,5-2 0 16,1 1-2-16,5-3-4 0,4-1-20 0,0 7-28 16,6-3-47-16,-2 7-42 0,8-8-53 0,-5 4-45 0,2 5-50 15,0 2-38-15,7-5-36 0,-1 6-36 16,-2 2-850-16,0 4 413 0,6-1 276 0</inkml:trace>
  <inkml:trace contextRef="#ctx0" brushRef="#br0" timeOffset="29302.85">30331 16719 89 0,'-1'-3'302'0,"1"3"-17"0,0 0-20 0,14-7-24 0,-4 2-25 16,2 3-21-16,2-1-22 0,4 3-16 0,2-3-17 15,-1 3-13-15,-2 0-34 0,-3 0-59 0,-2 3-67 16,-3 0-67-16,3 0-67 0,-5 5-506 0,-2-2 225 16,-3 1 148-16</inkml:trace>
  <inkml:trace contextRef="#ctx0" brushRef="#br0" timeOffset="29465.35">30290 16958 39 0,'0'0'305'0,"0"0"-2"15,0 0-14-15,0 0-23 0,23-5-26 0,-14 3-21 16,3 2-25-16,2-1-18 0,5-1-12 0,-1 3-22 16,0 3-43-16,-1-1-55 0,-6-3-72 0,0 2-85 15,1 3-79-15,-3-2-525 0,0 1 239 0,-1-2 160 16</inkml:trace>
  <inkml:trace contextRef="#ctx0" brushRef="#br0" timeOffset="29872.16">31190 16822 326 0,'-2'-2'367'16,"0"-2"-17"-16,2 0-14 0,0 4-28 15,-2-4-22-15,2 4-23 0,4-4-23 0,0 0-10 16,6 0-11-16,1-1-11 0,7 1-11 0,1 0-15 15,12-2-12-15,1 2-25 0,0-2-9 0,0 4-17 0,3-1 5 16,-4-1-22-16,-3 2-18 0,1-1-5 16,-2 1-5-16,-7 2-5 0,-6 0-11 0,-3-1-2 15,-2 1-4-15,1-2-6 0,-1-1-18 0,-6 3-28 0,-3 0-47 16,2-2-39-16,-2 2-26 0,0 0-28 0,0 0-38 16,-5-7-43-16,5 7-49 0,-7-3-46 0,1 1-846 15,1-1 388-15,2 1 258 0</inkml:trace>
  <inkml:trace contextRef="#ctx0" brushRef="#br0" timeOffset="30197.88">32092 16312 101 0,'3'-31'334'0,"-3"2"3"0,1 2-13 0,-5 3 11 15,7 10-16-15,-2-3-6 0,-1 8-17 0,0-2-23 16,0 1-22-16,0 6-26 0,0-1-23 0,0 2-27 16,1-1-6-16,-1 4-14 0,0 0 6 0,12 12-12 15,-7 0 3-15,1 5 0 0,3 6-6 0,-4 4 8 16,2 0-3-16,-3 7-11 0,1 0-7 0,-4 0-12 16,0-1-12-16,-1 4-9 0,2-2-10 0,-4-1-12 15,0 0-4-15,-3-2-7 0,1 0-3 0,-3-2-13 16,1-3-1-16,1 1-7 0,4-1-12 0,-2-7-18 0,-1-2-31 15,4-4-37-15,-1 3-26 0,-2-6-52 16,3-1-52-16,0-2-41 0,-1 5-46 0,-3-6-62 0,3-2-87 16,-9 2-1018-16,3-2 481 0,-6 0 318 0</inkml:trace>
  <inkml:trace contextRef="#ctx0" brushRef="#br0" timeOffset="30481.01">31462 17058 162 0,'-9'4'258'0,"3"-5"-15"0,-1 2-18 15,6 2-11-15,1-3-1 0,0 0-1 0,5 5-1 16,4-2 3-16,12-3-21 0,12-3-3 0,19-2-16 16,2 2-1-16,2-4-11 0,4 0 4 0,2 4-34 15,0 3-11-15,-2-2-12 0,-1 2-10 0,-3 0-11 16,-1 2-11-16,1-2-4 0,-4 0-11 0,1 0-5 15,-2 3-4-15,-10-3-1 0,-1 2 30 0,-2-1-5 16,-5 3-16-16,-4-2-5 0,-8-1-15 0,-7 1-21 16,-1 0-13-16,-3 1-32 0,-5-3-33 0,-5 0-49 15,0 0-44-15,0 0-29 0,0 0-40 0,0 0-35 16,-24-5-33-16,15 5-711 0,-5 0 333 0,1 0 222 16</inkml:trace>
  <inkml:trace contextRef="#ctx0" brushRef="#br0" timeOffset="30897.14">31915 17408 7 0,'-8'-2'230'16,"3"-3"-10"-16,1-1-23 0,1 2-11 0,3-3-1 16,4-3-14-16,1 1 14 0,7 0-18 0,1-2-9 15,1 0-9-15,2 3-12 0,4 1-14 0,-1 2-13 16,2 2-4-16,-1 0-18 0,1 4-6 0,-2 1-9 16,-1 3-7-16,0 1-6 0,-6 2-6 0,3 0-6 15,-5 5 2-15,-3 1-11 0,-1 2-7 0,-6 4 2 16,-1 2-6-16,-8 4-1 0,-7 4 1 0,-8-1-5 15,-12 11-2-15,-4-2 3 0,1 0-4 0,2-7 9 16,8-7 13-16,1-2-2 0,2 1 15 0,3-3-2 16,9-10-11-16,4-1-7 0,2 1-2 0,2-2-9 15,6 2 9-15,2-4 9 0,7 0 11 0,5 3-9 16,8-4-5-16,6 2-4 0,5-2-11 0,3-2 7 16,0 2-12-16,2-5-2 0,13 3-18 0,-12-4-36 15,-2 1-38-15,-3 0-46 0,-1-3-59 0,1 1-58 16,-4-1-51-16,0 4-670 0,-15-2 319 0,0 0 214 15</inkml:trace>
  <inkml:trace contextRef="#ctx0" brushRef="#br0" timeOffset="31146.27">32501 17619 15 0,'3'-11'241'0,"0"0"0"16,1 4-6-16,0-5-10 0,1 4-4 0,-5 1-10 15,4 5-12-15,-4-3-16 0,4 1-12 0,-2 0-13 16,-2 4-14-16,-1-4-7 0,1 4-12 0,0 0 7 16,0 0 18-16,0 0 5 0,0 12-3 0,-5-3-15 15,1 1 1-15,-1 5-7 0,1 1-8 0,-1 1-17 16,0-1-6-16,-4 2-14 0,2-1-6 0,-1 0-7 16,1 3-12-16,-1-4-26 0,1 1-19 0,3-2-42 15,2-1-49-15,0-6-40 0,2 6-50 0,2-7-58 16,0-3-57-16,2-1-819 0,1-2 365 0,5-2 246 15</inkml:trace>
  <inkml:trace contextRef="#ctx0" brushRef="#br0" timeOffset="31344.15">32578 17365 202 0,'-4'-12'317'0,"-1"2"-14"0,1 1-1 15,-1 1-16-15,0 1-20 0,1 4-20 0,0-2-28 16,4 1-21-16,-1-1-21 0,-2 2-20 0,3 3-10 15,-4-5-17-15,4 5-10 0,0-4-14 0,0 4-10 16,-1-5-12-16,1 5-8 0,0 0-4 0,0-6-7 16,0 6-22-16,0 0-39 0,-1-4-42 0,1 4-42 15,0 0-40-15,0 0-40 0,0 0-65 0,-17 9-59 16,12-3-611-16,1 1 298 0,-1-2 200 0</inkml:trace>
  <inkml:trace contextRef="#ctx0" brushRef="#br0" timeOffset="36608.23">3700 13145 78 0,'3'-2'166'0,"-2"-3"-8"0,-1 0-14 0,3 2-3 16,-2-1 4-16,1-1-5 0,1 0-5 0,-3 0-2 15,4-2-11-15,-3 2-5 0,-1-2-11 0,4-1-2 0,-4 4 0 16,1-1 0-16,-1 0 2 0,0 1-1 15,0 4-2-15,0-8-4 0,0 5 4 0,0 3-6 16,0-5-2-16,0 5-3 0,0-4-5 0,0 4-9 0,0 0-5 16,0-5-7-16,0 5-7 0,0 0-10 0,0 0-5 15,0 0-4-15,0 0-7 0,3 17 4 0,-2-8 1 16,-2 8 6-16,2 3 5 16,1 6 3-1,-2 3 9-15,2 2 2 0,-1 4 13 0,2 13 5 0,-2 1 7 0,-1 0-5 0,-4-2-3 0,3 2 1 0,-2-4-4 16,2 1-10-16,-3-10 11 0,1 11-17 0,-1-15 0 15,0 1-6-15,1 4-12 0,-2-6 3 0,4-6-3 16,-2-6-3-16,2-7-2 0,-1-1-3 0,2-1-8 0,-2-2 0 16,2-3 7-16,-1-1 3 0,1-1 9 0,0-3 9 15,0 0-6-15,-3-12-6 0,3-5-5 0,0-2-4 16,0-13-3-16,0-3-5 0,3-15-4 0,-2-1-2 16,3-4-2-16,0-6 2 0,3-19-6 0,-1 25-4 15,1-3 7-15,2 5-7 0,0 2-8 0,1 2 7 16,-1 3 5-16,-1 10-5 0,0 8 3 0,0 0 2 15,1 2-2-15,-1 2-1 0,-1 8-1 0,1 0-4 16,-3 4-1-16,2 2 0 0,-2 2-3 0,3-1 0 16,-5 5-1-16,5 0-1 0,0 3 3 0,-2 1-4 15,3 0-6-15,0 1 6 0,0 2 1 0,5 5 7 0,-5-2-4 16,3 2 2-16,-1 6-1 0,2 1-15 0,-2 3 28 16,0-1 9-16,-2 0 7 0,-3 2 17 15,1 0 19-15,-1 0 7 0,-5-2 0 0,-1 4 6 0,1-3-3 16,-2 1 3-16,-2-4 0 0,-1 4-1 0,1-2-8 15,-4-2-5-15,-3 1-3 0,1-2-8 0,-2-2-3 16,0-4-10-16,-5 2-3 0,3-2-15 0,-3 1-18 16,0-4-24-16,-3 2-26 0,2-2-27 0,-1 0-44 15,6-2-38-15,-4-1-36 0,5 2-37 0,0-2-40 16,0-1-55-16,3 1-45 0,2-2-58 0,1 1-1051 16,5-1 491-16,-6 2 328 0</inkml:trace>
  <inkml:trace contextRef="#ctx0" brushRef="#br0" timeOffset="36958.93">4423 13009 228 0,'4'-9'337'0,"0"4"-1"0,-1 0-8 0,0 0 0 16,-1 0-10-16,-1 2-5 0,2-1-9 0,-2 2-21 16,-1 2-15-16,1-5-13 0,-1 5-21 0,0 0-12 0,0 0-14 15,-8 11-23-15,-1 2-12 0,-4 11 3 16,-3 5-2-16,-7 11-3 0,1 4-1 0,2 3-6 16,-2 1-9-16,3 5-8 0,5 1-7 0,1 0-7 0,3-3-7 15,1 1-8-15,1-1-15 0,3 0-9 16,4 1-9-16,2-3-11 0,3-17-5 0,1-1-8 15,5 1-8-15,3-1-5 0,0-4-6 0,1-1-24 0,4-4-35 16,1 2-48-16,-1-7-58 0,8-2-64 0,-2-3-75 16,-7-4-64-16,2-3-73 0,4-5-76 0,-5-1-1122 15,8-6 533-15,-4-1 354 0</inkml:trace>
  <inkml:trace contextRef="#ctx0" brushRef="#br0" timeOffset="41152.58">4840 13482 5 0,'0'0'178'0,"0"0"-15"0,0 0-4 0,0 0-16 0,6-1-9 16,-6 1-11-16,0 0-9 0,0 0-14 0,0 0-6 15,0 0-6-15,0 0-3 0,0 0-12 0,0 0-9 16,0 0-7-16,0 0-1 0,0 0-10 0,0 0 3 15,0 0-7-15,0 0-5 0,0 0-5 0,0 0-3 16,0 0 1-16,0 0-6 0,0 0-1 0,0 0-4 16,0 0-2-16,0 0 0 0,0 0-2 0,0 0-3 0,0 0-2 15,0 0 1-15,0 0-2 0,0 0 2 16,0 0 0-16,0 0-5 0,0 0 2 0,0 0-2 0,0 0-6 16,0 0 16-16,0 0 8 0,0 0 1 0,0 0 2 15,0 0 9-15,0 0 5 0,0 0 1 0,0 0-1 16,0 0 10-16,0 0 6 0,0 0 3 0,0 0 1 15,3-4 1-15,-3 4 3 0,0 0 0 0,0 0-6 16,1-5 0-16,-1 5 1 0,1-5-1 0,-1 5 2 16,3-5-1-16,-3 5-2 0,0-3-3 0,0 3 1 15,0 0-4-15,1-3-3 0,-1 3-6 0,0 0 1 16,0 0-7-16,0 0-6 0,0 0-1 0,0 0-10 16,0 0 6-16,4 20 4 0,-1-3-1 0,-1 8 5 15,3 4 11-15,-1 4 2 0,-4 4 4 0,1 11 5 16,1-1 8-16,-2-9-9 0,-3 10 4 0,-1 1 2 0,2 4-7 15,-1-7 4-15,-1 5-1 0,-2-1-7 0,2-4-3 16,0-11-12-16,-2 11 8 0,2-11-13 0,-2 0 4 16,1-4-5-16,-1-2-6 0,3-4 7 0,-1-7-7 15,0-6 0-15,2-2-3 0,-1 0 0 0,3-3-1 16,0-2-9-16,-1 0 8 0,1-5-4 0,0 0-5 16,0 0-1-16,-4-23-8 0,5 2 1 0,-1-10 1 15,0-4-3-15,3-16-1 0,-2-4-3 0,2 2-8 0,-1-6 6 16,3-1-4-16,-1 2-1 0,0 1 1 0,3 1 3 15,0 2 3-15,-1 1-2 0,2 3 2 16,-2 16-1-16,2 0 1 0,2 2 6 0,-4 2-2 0,2 2 3 16,1 2 16-16,-1 7 3 0,-2 4 9 0,-2 3 8 15,-1-1-2-15,0 6 6 0,0-5-10 0,1 6-2 16,1-2-2-16,0 1-6 0,-2 2 2 0,3 2-6 16,0 1 0-16,2 2-12 0,6-3 7 0,-2 6 3 15,-1-1-3-15,6 4-2 0,-5 0 1 0,4 2 0 16,-1 1 0-16,-2 3-7 0,0-2 3 0,1 1 0 15,-4 2-2-15,3-1 4 0,-7-2 0 0,-1 2 8 0,-1-2-4 16,1 7 4-16,-3-3 16 0,-4 1 9 0,1-3 3 16,-5 2-2-16,-1 3 2 0,-2-2-5 15,-4-1-2-15,1 0-4 0,-2-1-1 0,2-6-1 0,-3 0-6 16,-2 3-1-16,2-3 0 0,2-2-8 0,-3 0-19 16,3-3-14-16,0-2-23 0,0 1-31 0,2-1-31 15,3 0-38-15,-1 0-45 0,9 0-51 0,-9-1-68 16,5-4-49-16,5 1-44 0,3-1-918 0,4-2 437 15,1-1 292-15</inkml:trace>
  <inkml:trace contextRef="#ctx0" brushRef="#br0" timeOffset="41375.15">5529 13544 206 0,'0'0'405'0,"0"0"-16"0,-4 2-10 0,4-2-18 0,0 0-15 16,0 0-23-16,0 0-31 0,0 0-29 0,0 0-23 16,0 0-23-16,0 0-20 0,14-1-23 0,-5 1-17 15,1-1-13-15,0 1-15 0,3 0-20 0,0 0-31 16,-2 1-30-16,2-1-44 0,-1 1-58 0,-1 0-30 16,1 1-38-16,-1 0-40 0,-5 1-42 0,1 2-46 15,-3-2-46-15,-2 3-801 0,0-2 365 0,-2 3 244 0</inkml:trace>
  <inkml:trace contextRef="#ctx0" brushRef="#br0" timeOffset="41535.99">5502 13733 169 0,'-5'5'278'15,"2"-3"-17"-15,-1 4-21 0,2-5-16 0,0 2-6 16,2-3 5-16,0 5 8 0,0-5 6 0,8 6-18 16,-1-3-20-16,0-3-19 0,3 2-19 0,2-1-9 15,6-1-15-15,-5 1-23 0,7 0-36 0,-3-1-52 16,-2 2-57-16,-2-1-67 0,-2-1-71 0,2 0-70 15,-3 4-699-15,0-4 314 0,-3-2 208 0</inkml:trace>
  <inkml:trace contextRef="#ctx0" brushRef="#br0" timeOffset="42351.21">6165 13186 39 0,'3'-10'277'0,"-2"5"11"16,0-4-7-16,2 1-1 0,-2 1 1 15,-1 3-8-15,1-1-7 0,-1-3 1 0,3 6-13 16,-2-1-10-16,0-1-13 0,-1 4-14 0,0-5-20 0,0 5-17 15,0 0-22-15,0 0-19 0,0 0-13 0,0 0-12 16,0 0-11-16,0 0-17 0,0 0-6 0,2 23-6 16,-2-5-6-16,2 8-6 0,1 4 7 0,-3 7 4 15,2 10-7-15,0 0-13 0,0 1 3 0,-1-1-6 16,1-2-3-16,-1-8-4 0,-1 8 0 0,-1-11-4 16,1 2-2-16,-2 0-3 0,1-4-2 0,-3-2-2 15,3 0 0-15,0-4-10 0,-1-8 0 0,1-6-3 0,1-3 2 16,0-1-4-16,0 0 1 0,0-3 4 0,1-1 0 15,-1-4-3-15,0 0 4 0,0 0-6 16,9-20 5-16,-1 3-11 0,6-10 8 0,-1 1-3 0,2-5-1 16,-2 2-2-16,5 0 1 0,-4 3-6 0,3 3 5 15,-5 1-5-15,0 6-1 0,-2 1 0 0,-3 5-4 16,2 1 9-16,-3 1-9 0,-1 1-1 0,0 2-1 16,-1 1-4-16,0 2 3 0,0 1-3 0,-4 1-2 15,0 0 2-15,10 3 1 0,-8 4 3 0,1 0-2 16,1 3 6-16,-2 4 0 0,0 3-3 0,0 4 6 15,-4 4 1-15,0-6 4 0,1 6 0 0,-2 1 1 0,1 2-9 16,-1-6 4-16,-1-1 2 0,3-2-2 16,-3 1-1-16,2-3 1 0,1 0-5 0,-2-7-29 15,2 3-35-15,1-3-47 0,0-5-41 0,0 0-42 0,0-1-51 16,1 1-51-16,-1-5-61 0,0 0-1064 0,0 0 473 16,6-19 314-16</inkml:trace>
  <inkml:trace contextRef="#ctx0" brushRef="#br0" timeOffset="42586.15">6054 13389 316 0,'-4'-5'334'16,"-1"4"-10"-16,1-3-14 0,3 0-6 16,-2 1-19-16,3 3-9 0,-1-2-5 0,1 2 6 15,5-5-4-15,4 2 7 0,5 1-10 0,4-1-12 0,13-1-13 16,-1 0-23-16,5 1-19 0,-1 1-20 0,2 1-19 15,1 1-15-15,2 0-16 0,-5 0-10 0,2 0-15 16,-2 3-24-16,-2-3-34 0,-5 0-50 0,-9 2-57 16,1-1-32-16,0-2-42 0,-7 1-31 0,-2 1-33 15,-1-1-45-15,-3-3-52 0,3 0-57 0,-5-2-960 16,-1-2 435-16,1 2 292 0</inkml:trace>
  <inkml:trace contextRef="#ctx0" brushRef="#br0" timeOffset="43307.02">6855 13328 70 0,'0'-5'327'0,"1"-1"4"0,-2 3 3 16,1 3 0-16,1-7 2 0,-1 2-6 0,2 1-6 0,-2 4-9 16,0 0-14-16,0-4-15 0,0 4-21 0,0 0-26 15,0 0-20-15,0 0-24 0,0 0-20 0,0 0-23 16,0 0-14-16,0 0-12 0,0 17-6 0,2-5-11 15,-2 5-8-15,1 1-11 0,2 7-7 0,0 4-8 16,-1-1-5-16,-1-1-12 0,-2 2-5 0,5 0-3 16,-4 0-7-16,0-3-2 0,0 3-4 0,0-11-3 15,0 1-3-15,-3 0-2 0,3-7-4 0,3-2-1 0,-3 0-3 16,0-3-2-16,0 1-3 0,0-4 2 0,0 1-4 16,0-5-3-16,0 0 5 0,0 0-2 15,14-12-2-15,-5-1 1 0,0-5-2 0,6-5 0 0,2-3-3 16,-2-3-6-16,2-3 3 0,-3 3-4 0,2 2 1 15,-1-2 0-15,-3 5-1 0,2-2-1 0,1 5-3 16,-7 1 0-16,1 6 6 0,-1 3-11 0,-3 2 9 16,1-1-3-16,2 2 0 0,-4 1 0 0,-1 3 0 15,-1-1-1-15,2 2 0 0,-3-1-2 0,-1 1-1 16,0 3-3-16,4-2 3 0,-4 2 0 0,0 0 0 16,-4 14 2-16,3-6 6 0,-5 4-5 0,0 3 2 0,-3 2-1 15,3 0-4-15,-3 1 6 0,0-1 0 0,-2 0 0 16,2 0 0-16,0-2-2 0,2-3 0 0,0-2 4 15,2-1 0-15,0 1-3 0,-1-1 2 0,2 1 5 16,1-3 1-16,0-2-3 0,-1 3-1 0,3-3 5 16,0 2 9-16,1 1 2 0,0-3 7 0,1 6 5 15,4-2 4-15,-1-1 7 0,0 3 3 0,2-3-3 16,1 2-1-16,-1 0-5 0,3 1-6 0,1 2-2 16,1-1 0-16,1 1-2 0,-3 0-4 0,5-1 0 15,-5-3-4-15,0 3 0 0,0 1 0 0,0-4-10 16,0 4 1-16,0-3-17 0,-3-2-20 0,-1 0-21 15,2 0-29-15,-3-3-35 0,-2-2-40 0,2-1-42 16,-4 2-33-16,4-3-44 0,-4-1-64 0,2 3-58 16,-2-3-1182-16,0 0 526 0,0 0 350 0</inkml:trace>
  <inkml:trace contextRef="#ctx0" brushRef="#br0" timeOffset="44465.29">7430 13062 2 0,'0'0'234'0,"0"0"-4"0,0 0-7 0,0 0-11 16,0 0-12-16,0 0-10 0,0 0-16 0,0 0-15 16,0 0-18-16,0 0-14 0,0 0-12 0,0 0-6 15,0 0-1-15,13 17 2 0,-5-7 0 0,4 7 12 16,4 7 4-16,2 5 10 0,-4 3 4 0,2 2 4 16,6 13 8-16,-3-2-9 0,-2 1 0 0,-4 3-8 0,0-2 3 15,-2-1-10-15,-6 0 1 0,0-9-17 0,-5 11 4 16,-1-12-6-16,-4 13-4 0,-4-4-1 0,-3-13-11 15,-2-3-10-15,1 1-3 0,-2-3-10 0,1 0-7 16,-7-5-19-16,1-4-30 0,3-7-34 0,1-2-49 16,6-5-43-16,-1 0-64 0,1-4-82 0,4-2-59 15,2-5-97-15,1-3-829 0,5-6 414 0,1-1 276 16</inkml:trace>
  <inkml:trace contextRef="#ctx0" brushRef="#br0" timeOffset="44741.91">8152 13471 331 0,'0'0'344'0,"0"0"-5"0,5-2-10 15,-5 2-10-15,0 0-9 0,0 0-13 0,0 0-21 0,7-2-26 16,-7 2-10-16,6 0-18 0,3 0-17 16,-3 0-17-16,3 0-20 0,0 0-13 0,5 0-15 0,-1 0-19 15,0 0-33-15,-3 0-46 0,2 2-39 0,-1 1-43 16,1-2-45-16,-1 0-57 0,0 1-47 16,-5 1-43-16,1-1-43 0,-3 3-65 0,-4-1-682 0,-2 2 340 15,0-2 228-15</inkml:trace>
  <inkml:trace contextRef="#ctx0" brushRef="#br0" timeOffset="44897.81">8179 13631 98 0,'-9'8'265'0,"5"-3"-5"16,-1 0-16-16,1-1-17 0,0 1-7 0,1-2 12 0,1 1 17 15,6-1 0-15,-1 1 12 0,2-1 10 16,1 1 4-16,3 0-18 0,2 0-23 0,2-2-20 16,4 0-21-16,-3-1-17 0,9 1-20 0,-5-1-27 0,2-2-55 15,1 1-43-15,-4-2-64 0,0 1-59 0,-4 0-69 16,-3 0-67-16,-3-1-70 0,-1-1-871 15,1 1 391-15,0-2 258 0</inkml:trace>
  <inkml:trace contextRef="#ctx0" brushRef="#br0" timeOffset="48095.58">3599 13020 43 0,'0'0'134'0,"0"0"-4"0,1-5-8 15,-1 5-18-15,0-4-12 0,0 4-11 0,3-5-5 16,-2 1-1-16,0 0-9 0,2 1-11 0,-2 0 7 16,-1 3-1-16,4-7 3 0,0 2 7 0,-3 3-1 15,2-1-18-15,-3 3 6 0,5-4 5 0,-5-2 6 16,0 6 10-16,1-4 8 0,-1 4-1 0,4-2-2 16,-4 2 1-16,0 0-1 0,1-4 0 0,-1 4-6 15,0 0 1-15,3-4-5 0,-3 4-3 0,0 0-6 16,0 0 0-16,0 0-5 0,0 0-3 0,0 0-2 0,0 0-2 15,0 0-1-15,0 0-6 0,0 0 4 16,1-2-2-16,-1 2-2 0,0 0-2 0,0 0 2 16,0 0 1-16,0 0-1 0,0 0-4 0,0 0 1 0,0 0-2 15,0 0-1-15,0 0 1 0,0 0-6 0,0 0 5 16,-4 12-3-16,3-8 0 0,1 2 12 0,-4 0-3 16,3-1 1-16,1 5-3 0,-2-2 13 0,-1 1-13 15,0-2-9-15,2 1 1 0,-1 1 1 0,-2 1-7 16,2-2 0-16,1 3 3 0,-4-1 0 0,5 2 0 15,-1 0 4-15,-2 0-2 0,-1 5 1 0,3-5-1 16,-3-1 5-16,2 7 9 0,-1-1-5 0,2 0 5 16,-2 1 6-16,2 1-7 0,-2 2 4 0,2 1 0 0,-1 5 2 15,-1-1 0-15,0-1 1 0,1 4 3 16,1 0-2-16,-1 2 1 0,1-4-1 0,2 2 2 16,-1-2 2-16,-1 2 0 0,0-3 1 0,2 1-1 0,-2-7 5 15,2 6-6-15,-1-9 5 0,0 0-5 0,1 2-2 16,-1-1-1-16,3-4-5 0,-1-2-4 0,-2 0-4 15,0-2-7-15,0-1 0 0,2 1-2 0,-2-1-2 16,0-3-6-16,2 0-1 0,-2 0-2 0,0 0-2 16,0-2 0-16,3 0-3 0,-3-4-1 0,-1 7-2 15,1-5 2-15,0-2-3 0,0 0-2 0,0 0 1 16,-2 5 1-16,2-5 0 0,0 0-1 0,0 0 3 16,-1 3-3-16,1-3-2 0,0 0 3 0,0 0 1 0,0 0-10 15,0 0-6-15,0 0-12 0,0 0-14 16,0 0-10-16,0 0-11 0,-8-10-16 0,8 10-13 15,-1-7-24-15,1 7-9 0,-1-5-20 0,0 1-2 0,-1 1-12 16,2 3-1-16,-1-7-9 0,0 5 3 0,1 2-10 16,-3-5-5-16,1 2-9 0,0 0-14 0,2 3-18 15,-2-6-16-15,-1 3-32 0,3 3-22 0,0-7-27 16,0 7-709-16,0-6 339 0,1 0 224 0</inkml:trace>
  <inkml:trace contextRef="#ctx0" brushRef="#br0" timeOffset="48734.83">3646 12933 41 0,'0'-6'135'0,"0"6"-10"0,3-5-7 0,-3 4-3 15,0 1-6-15,4-6-2 0,-4 6-6 0,0-6-16 16,1 5 1-16,-1 1 2 0,0 0-4 15,0-5 2-15,0 5-9 0,0 0-1 0,0 0-11 0,0 0-6 16,0 0-5-16,0 0-5 0,0 0-6 0,0 0-5 16,0 0-3-16,0 0-4 0,0 0-5 0,0-5-4 15,0 5-6-15,0 0 3 0,0 0-11 0,0 0-14 16,0 0-19-16,0 0-12 0,0 0-38 0,0 0-31 16,0 0-36-16,0 0-361 0,0 0 167 0,0 0 112 15</inkml:trace>
  <inkml:trace contextRef="#ctx0" brushRef="#br0" timeOffset="52558.95">10530 13123 121 0,'0'0'135'0,"0"0"-8"0,0 0-12 0,0 0-8 16,0 0-7-16,0 0-16 0,0 0-1 0,0 0-7 15,0 0-16-15,0 0 4 0,0 0-6 0,0 0-12 16,0 0 0-16,0 0-8 0,0 0 6 0,0 0-11 16,0 0 2-16,0 0 5 0,0 0-2 0,5-5 9 15,-5 5 3-15,0 0-2 0,0 0 3 0,0 0 0 16,0 0-4-16,0 0 4 0,0 0-5 0,0 0-1 15,0 0-3-15,0 0-2 0,0 0-9 0,0 0 1 16,0 0-4-16,0 0-1 0,0 0-1 0,0 0-4 16,0 0-3-16,0 0 1 0,0 0-6 0,0 0-2 15,0 0-1-15,0 0 0 0,0 0 1 0,0 0-4 0,0 0-3 16,0 0 1-16,0 0 0 0,0 0 2 16,0 0-4-16,0 0 3 0,0 0 0 0,0 0 1 0,0 0-4 15,0 0 0-15,0 0-1 0,0 0-2 0,0 0 1 16,0 0 1-16,0 0-14 0,0 0 16 0,0 0-1 15,0 0 1-15,0 0-3 0,0 0-1 0,0 0-1 16,0 0 0-16,0 0 0 0,0 0 3 0,0 0-2 16,0 0 3-16,0 0-1 0,-4-4 2 0,4 4 3 0,0 0 4 15,0 0 5-15,0 0 1 0,4-4-3 16,-4 4-1-16,0-5 6 0,2 1 3 0,-1 0 2 16,0-1 3-16,2 2 2 0,-1-2 7 0,0 1-1 0,0-1-1 15,2-3 3-15,-2 2 0 0,2-5 7 0,-3 4 7 16,2 1 6-16,-2 0-2 0,1-1-2 0,0 0-4 15,-2 1 2-15,0-3-3 0,0 4 3 0,-4-3-5 16,3-1-4-16,-3 5 0 0,-1-6-5 0,-2 4-5 16,0-3-4-16,-2 1-1 0,-1 4-7 0,-4-1 1 15,-2 0-6-15,-1 1 2 0,-2 1 0 0,0 3 3 16,-1-1-1-16,1 5 1 0,1-2-6 0,-4 5 2 16,4 1-3-16,-6 1-3 0,5 1 0 0,-5 7-5 0,8-3 3 15,-4 3-2-15,3 2 3 0,1 1-8 16,4-3 7-16,2 0-3 0,1 1-1 0,0 7 2 15,0-7-5-15,5 0 0 0,3 0 0 0,1-1-1 0,0 0-1 16,0 0-2-16,4-1 5 0,2-3-2 0,-1-1 3 16,2-3 4-16,2 0 1 0,2-3 10 0,1-3 7 15,-2 4 14-15,10-7 5 0,-3-1 8 0,1-5 7 16,2 1-1-16,-2-5-10 0,1 2-8 0,6-8 9 16,-4 0-12-16,0 1 0 0,-6 0-2 0,-3 1-7 15,-1 1-1-15,2-2-10 0,-4 1 9 0,-3 4-3 16,1 1 3-16,-2-1-5 0,-1 3-2 0,-1-3-7 0,0 3 0 15,-2 2 2-15,2-1 7 0,-2 4-6 16,2-2-16-16,-1 1 7 0,-2 3-5 0,1-5-2 16,-1 5-2-16,0 0 6 0,0 0-6 0,4 15-2 0,-4-3 1 15,2 0 6-15,-1 3-5 0,1 6-3 0,2-2 7 16,0-1-6-16,1-1 8 0,0 3-8 0,4-2 4 16,-4-3-2-16,4 2-1 0,-1-1-1 0,2-3 3 15,-1 2 1-15,0-4 4 0,1-1-4 0,-1-2-2 16,3-1-7-16,-2 0-13 0,-1-4-15 0,0 1-21 15,4-4-27-15,-2 0-28 0,2-1-28 0,-3-3-28 16,2-2-30-16,3-1-26 0,-1-3-34 0,-3 4-43 16,-2-3-687-16,1 2 329 0,-4-1 220 0</inkml:trace>
  <inkml:trace contextRef="#ctx0" brushRef="#br0" timeOffset="53022.93">9937 12879 145 0,'3'-14'206'0,"-2"2"1"0,4-3-5 16,-5 3-4-16,4 1 0 0,-3 4 1 0,-1-4-2 16,0 6-4-16,0 0-4 0,3 0-3 0,-3 0-9 15,0 5-19-15,0-5-16 0,0 5-14 0,0 0-18 16,-3-2-11-16,3 2-9 0,0 0-7 0,0 22-4 15,-4-3-2-15,3 12 5 0,-4 3 8 0,4 12-8 16,-3 3 14-16,1 3-7 0,2 0 4 0,-3 3 1 16,3-1-5-16,-2 1-2 0,3-1-9 0,-1-3-9 15,2-1-2-15,-1-4-6 0,0-10-4 0,0-4-3 0,0-1-9 16,3 1-2-16,-3-6-1 0,0-6-11 0,0-2-3 16,0-3-22-16,0-4-25 0,0 0-24 0,1-5-42 15,3 3-45-15,-4-4-45 0,4-2-40 0,-3-2-56 16,-1-1-61-16,13-9-794 0,-4 1 376 0,5-6 250 15</inkml:trace>
  <inkml:trace contextRef="#ctx0" brushRef="#br0" timeOffset="53389.16">10979 13020 14 0,'5'-15'281'0,"-3"4"1"0,2-1 2 0,-3 1-3 15,2 0-10-15,0 1 2 0,-1 1-10 0,-1-2-8 16,2 6-3-16,-1-2-11 0,0 4-16 0,-2-3-14 16,2 2-15-16,-2 4-12 0,0-5-23 0,0 5-25 15,1-4-14-15,-1 4-21 0,0 0 0 0,0 0 12 16,3 21 13-16,-3-4 6 0,0 9 2 0,0 4-2 15,-3 4-5-15,2 0 4 0,-5 1-4 0,2 15-7 16,-5-3-7-16,4 0-11 0,2-12-9 0,-2 10-9 0,0-9-3 16,1-2-7-16,1 1-8 0,0-2-7 0,0-2-4 15,-2-2-8-15,1 0-1 0,1-2-3 0,0-6-8 16,1-2-6-16,0-7-20 0,2 5-20 0,2-4-38 16,0-1-53-16,-2-5-67 0,1 0-65 0,1-2-47 15,1 0-52-15,1-7-78 0,-4 2-1131 0,16-10 514 16,-5-5 344-16</inkml:trace>
  <inkml:trace contextRef="#ctx0" brushRef="#br0" timeOffset="53705.94">11422 12801 89 0,'0'-12'330'0,"4"-1"-10"16,0 3-20-16,-2-1-22 0,2 0-20 0,1 3-26 15,0 0-13-15,3 0-21 0,1 2-21 0,-3 1-19 16,6 1-14-16,-1 3-15 0,1 2-15 0,1 5-5 16,2 0-15-16,-2 6-13 0,2 0-2 0,-2 5-5 15,1 4-7-15,-4 8-8 0,-3 0-5 0,-5-2-13 16,-2 2-1-16,-1-2-4 0,-2-3-8 0,-1 4 5 16,1-3-8-16,-1-7 3 0,0-4-7 0,1-4 0 15,1 1-5-15,-1-3-3 0,2-3-1 0,0 2-5 16,1-2 4-16,0-4-1 0,0-1 1 0,6 3-2 15,2-4-2-15,2-5 0 0,8 1-3 0,1-4-3 16,9 1-6-16,0-1-18 0,4 1-29 0,-5 1-45 0,1 0-45 16,-6 2-60-16,-3 0-61 0,0 2-791 0,-5 2 352 15,-4-2 234-15</inkml:trace>
  <inkml:trace contextRef="#ctx0" brushRef="#br0" timeOffset="54171.07">9394 13651 39 0,'-13'4'259'0,"6"-4"-19"0,-1 2-18 0,0-1-18 15,2-1-16-15,5 4 0 0,-2-1-4 0,3-3-6 16,8 7 11-16,2-4 6 0,1 2 6 0,12-1 11 0,11 1 9 16,5 0 13-16,20 0-2 0,4-3 3 15,2 3-3-15,32 0-2 0,-1-5-5 0,2 0-9 16,1 0-8-16,4 0-7 0,6 1-13 0,3 0-9 0,-2-1-10 15,1 1-10-15,2 1-15 0,-2 0-6 0,-2 3-12 16,-1 2-10-16,-4 2-7 0,-5-1-6 0,-1-3-9 16,-34 2-12-16,-1-2-5 0,0 2-6 0,-5-2-6 15,-1-2-6-15,-9 4-2 0,-9-2-9 0,-7-2-7 16,-3 1 0-16,-1-3-6 0,-11 2-1 0,-6-3-4 16,-1 1-4-16,-2-1-2 0,-1 2-8 0,-1-2-15 15,-6 0-20-15,10 0-23 0,-10 0-32 0,5-2-31 0,-5 2-53 16,4-2-37-16,-4 2-36 0,0 0-37 0,0 0-39 15,0 0-43-15,-13-8-32 0,8 6-58 16,-5 2-1026-16,-2 0 490 0,2 0 324 0</inkml:trace>
  <inkml:trace contextRef="#ctx0" brushRef="#br0" timeOffset="55037.98">9679 14195 157 0,'0'0'169'0,"-6"0"-8"15,6 0-4-15,0 0-10 0,0 0-7 0,0 0-11 16,0 0-5-16,0 0-11 0,0 0-9 16,0 0-7-16,0 0-7 0,0 0-11 0,0 0-8 0,0 0-5 15,0 0-11-15,0 0-4 0,0 0-5 0,0 0-5 16,0 0-4-16,0 0-2 0,0 0-7 0,0 0-3 15,0 0-2-15,0 0-3 0,0 0 0 0,0 0-2 16,0 0 0-16,0 0-1 0,0 0-2 0,0 0 7 16,0 0 4-16,0 0 7 0,0 0 3 0,-2-6 7 15,2 6 4-15,4-6 1 0,-3 1 7 0,2-2 1 16,0 2 8-16,-1-2 5 0,2 2 9 0,-4-2 8 16,3 1 2-16,-1 1 2 0,-2-3-5 0,2 2 8 15,0 1 3-15,-1-1 1 0,-1 0 4 0,4 4-2 0,-4-1-5 16,0 3 3-16,1-6-9 0,-1 6-9 15,-1-4-9-15,1 4-10 0,0 0-3 0,0 0-7 0,0 0-5 16,0 15 3-16,0-3 8 0,-4 12 10 0,3 5 7 16,1 1 5-16,0 0 0 0,-2 3 5 0,0 1 9 15,2 2-2-15,-2 13-2 0,-1-4-4 0,0-10-8 16,2 0-3-16,-3 2-7 0,0-3-4 0,1-2-8 16,-1 1-2-16,1-4-9 0,1-2-1 0,1-8-7 15,-2 0-17-15,0-4-25 0,2 2-32 0,1-5-42 16,-1 0-47-16,1-5-67 0,1-2-48 0,0 0-47 15,3-4-70-15,-4-1-1081 0,14-6 481 0,-5 1 320 16</inkml:trace>
  <inkml:trace contextRef="#ctx0" brushRef="#br0" timeOffset="55471">10121 14540 129 0,'5'-4'291'0,"-4"2"-7"15,2-3-6-15,-2 2-5 0,3-2-7 0,-4-2-22 16,0 2-18-16,0 0-7 0,0 1 3 0,0-1-9 16,0-2-21-16,-4 2-16 0,3-3-18 0,-3 2-13 0,-2 0-18 15,2 1-15-15,-5-2-14 0,-1 3 2 16,-2-1-21-16,2 3-8 0,0-1-7 0,-3 3-3 16,2 0-15-16,-2 3-4 0,1 3-9 0,2 0-3 15,-4 1-3-15,3 3-1 0,-1 0-7 0,3-1 4 16,0 4-7-16,1 0-1 0,2-1 0 0,1 0 2 15,3 1-8-15,-1-6 2 0,3 5 4 0,0-1-6 0,0-3-8 16,1-2 3-16,3 0-2 0,0-3 0 0,1 0 1 16,4-3 3-16,-4 0-1 0,-5 0 4 15,19-7-7-15,-7 1 4 0,2-6 1 0,1 0 1 0,-1 0-4 16,-1 4-1-16,-1-2 4 0,-5 3 0 0,2-1 10 16,-1 1-5-16,-3 1 6 0,-1 2 9 0,0 0-3 15,-1 0 0-15,1 1-11 0,-4 3 1 0,4-2-5 16,-4 2-3-16,0 0 5 0,0 0 3 0,9 13 0 15,-9-7 3-15,3 5 2 0,-1 2-10 0,2 2 6 16,-3 1-4-16,4 2 3 0,-4-1-4 0,3 3-6 16,0-4-18-16,0 1-26 0,0-2-36 0,1 2-40 15,0-2-44-15,1-6-43 0,1 1-37 0,-2-2-38 16,3-3-35-16,2-4-794 0,-1-1 369 0,1 0 246 0</inkml:trace>
  <inkml:trace contextRef="#ctx0" brushRef="#br0" timeOffset="55702.94">10398 14411 120 0,'4'-10'250'0,"-4"-2"18"0,3 6 10 16,-2-3 5-16,-1 3 7 0,3 0-13 0,-3 2-13 15,1 0-22-15,-1 4-25 0,0-4-19 0,0 4-13 16,0 0 6-16,0 0 3 0,0 22-4 0,0-6-9 16,0 3-4-16,-4 8-8 0,0 5-7 0,0 4-4 15,-2 0-14-15,0 12-12 0,-5 0-11 0,1-2-12 16,1-1-9-16,2-9-12 0,0-2-8 0,2 0-9 0,0-4-11 15,3-2-30-15,-2-3-23 0,1-7-44 16,3-1-58-16,1-5-50 0,-1 0-46 0,2-4-38 16,0-5-48-16,2-3-66 0,-4 0-964 0,14-10 435 0,-9 0 292 15</inkml:trace>
  <inkml:trace contextRef="#ctx0" brushRef="#br0" timeOffset="55969.83">10625 14187 101 0,'1'-17'305'16,"-1"5"-10"-16,4-4-7 0,-3 6-10 0,3-2-2 16,-1 3-30-16,0 0-18 0,1 3-21 0,0-2-17 15,0 4-21-15,1 0-18 0,0 1-18 0,3 1-13 16,2 1-6-16,-1 4-16 0,0 3-8 0,2 0-9 16,0 8-7-16,-2 2-5 0,-1 2-7 0,-3 6-8 15,-1-1-3-15,0 2-3 0,-4-4-10 0,-2-1 2 16,-1-1-8-16,2-1-3 0,-2-3-2 0,1-3-3 15,-1 0 0-15,0-1-2 0,2-3 1 0,0-2-7 0,1 2-4 16,0-3 5-16,-2-1-15 0,2-1 0 16,3-1-7-16,-3-2-3 0,10 1-14 0,-10-1-13 0,22-5-33 15,-4 3-43-15,0-3-61 0,0-1-63 0,13-3-61 16,-5 3-732-16,-4 0 342 0,6-1 228 0</inkml:trace>
  <inkml:trace contextRef="#ctx0" brushRef="#br0" timeOffset="56236.6">11256 14337 323 0,'1'-4'408'0,"-1"0"1"0,0 4 0 16,0-6-6-16,0 1-10 0,0 5-24 0,0-2-26 15,0 2-31-15,0 0-31 0,0-4-30 0,0 4-25 0,0 0-16 16,0 0-7-16,0 12-8 0,0-2-3 0,0 3-9 15,-1 6-10-15,-2 4-15 0,2 5-16 0,-3-3-10 16,-2 6-13-16,2 0-11 0,0 3-9 0,-1 0-9 16,1 1-8-16,-1-2-15 0,0 2-23 0,1-5-28 15,0 2-29-15,1-3-44 0,-1-4-61 0,2-9-64 16,1-5-66-16,1 0-51 0,-2-4-41 0,0-2-52 16,2-5-63-16,0 0-957 0,0 0 470 0,-6-20 314 15</inkml:trace>
  <inkml:trace contextRef="#ctx0" brushRef="#br0" timeOffset="56401.69">11115 14611 98 0,'-10'-12'186'0,"1"3"22"0,-1 2 22 0,4-1 8 0,-1 3 2 0,2 2-9 0,0-1-8 0,4-1-19 0,-2 2-12 0,3 3-15 15,0-4-2-15,4-1 5 0,2 2-15 16,5-1-13-16,1 1-10 0,6 0-19 0,4-1-15 16,5 1-16-16,2 3-29 0,-8-1-47 0,0 2-50 0,1 2-55 15,-4 4-59-15,0-3-26 0,3-1-28 0,9 2-31 16,-11 0-622-16,2-4 285 0,0 2 190 0</inkml:trace>
  <inkml:trace contextRef="#ctx0" brushRef="#br0" timeOffset="56671.78">11805 14397 7 0,'0'-11'387'15,"2"1"-5"-15,-4 1-2 0,1-2 4 0,0 2-2 16,-1 3-4-16,0-2-3 0,1 3-27 0,1 0-23 15,1 0-24-15,-1 5-27 0,-1-6-23 0,1 6-23 16,0-4-23-16,0 4-18 0,2-4-23 0,-2 4-20 0,0 0-13 16,0 0-15-16,0 0-9 0,-1 14-2 15,1-3-4-15,0 5-2 0,-1 3-4 0,-1 2-9 16,0 5-10-16,-2 3-7 0,2 0-7 0,-1 2-6 0,3 2-2 16,0-2-5-16,-1 2-5 0,-1 0-8 0,2-1-1 15,-1-4-8-15,0 0-21 0,0-4-15 16,1-4-25-16,-4-2-38 0,1-1-47 0,4-5-67 0,2-2-59 15,-2-3-46-15,1 1-39 0,1-5-56 0,3-1-62 16,-6-2-998-16,15-7 482 0,-6 0 322 0</inkml:trace>
  <inkml:trace contextRef="#ctx0" brushRef="#br0" timeOffset="57135.94">12017 14466 194 0,'2'-8'332'0,"0"1"4"0,0 1 2 15,-1 0 3-15,0 1-3 0,-1 3-13 0,0 2-24 16,3-7-33-16,-2 5-26 0,-1 2-28 0,0 0-22 0,0 0-14 16,0 0-18-16,1 13-8 0,-1-5-17 15,2 5-9-15,-4 1-9 0,2 3-10 0,-1 3-6 0,0 8-14 16,-3-1-6-16,0-1-8 0,3 1-2 0,-3-1-8 16,1-6-12-16,-1-2-2 0,0 2-6 0,2-5 0 15,1-5-4-15,0 2-9 0,1-2-3 0,-2-6 1 16,4 2-2-16,-2-2-5 0,0-1 4 0,2-1-2 15,-2-2 5-15,0 0-6 0,14-4 0 0,-5-1 0 16,-1-1-1-16,1-3-2 0,1 4-1 0,-1-5-2 16,4 3-2-16,-4-1 2 0,1 1-4 0,0-2 2 15,-4 3 2-15,5 1-4 0,-5 0 1 0,-1 1-8 0,0 2 0 16,2-3-1-16,-2 3 4 0,-1 1-5 0,1-1 0 16,-5 2 2-16,10 0-1 0,-10 0 4 15,8 3-6-15,-3 1-1 0,0 4-1 0,-1-1 2 0,-2 2-2 16,1 0 2-16,-1 2 1 0,-2-1-1 0,-1 2 1 15,0 1 1-15,-3 3 1 0,-1-4 1 0,0 0 8 16,-3-2-7-16,-1 4 11 0,-1-6-3 0,1 2 1 16,-1-3 1-16,-4-1-2 0,2-1 1 0,3-3 1 15,-3 0-1-15,1-2-4 0,2-2 2 0,-3-3-13 16,3-1-6-16,0-1-9 0,0 2-18 0,2-5-27 16,2 3-41-16,1-2-40 0,3-1-49 0,1 0-41 15,1 0-47-15,2 0-64 0,5-3-59 0,-3 0-936 0,4-1 444 16,1-1 298-16</inkml:trace>
  <inkml:trace contextRef="#ctx0" brushRef="#br0" timeOffset="57417.96">12456 14457 45 0,'0'-8'383'0,"0"0"-1"16,0 1-2-16,0 2-3 0,0-2-15 0,0 3-13 15,0-1-20-15,0-1-21 0,0 6-22 0,1-5-32 16,-1 5-24-16,-1-4-27 0,1 4-20 0,0 0-17 16,0 0-8-16,0 0-4 0,-3 16-4 0,2-3 6 15,0 2-7-15,-2 5-11 0,2 8-7 0,-3 0-4 16,-1 5-11-16,-3-2-11 0,5-1-8 0,-3 3-10 16,1-2-11-16,3 1-5 0,-4 1-7 0,3 0-7 0,-1 0-10 15,0-4-15-15,2-1-4 0,-1-2-23 0,2-7-30 16,-2-3-39-16,3-4-50 0,0-2-56 15,3 1-64-15,-3-6-61 0,0 2-61 0,4-5-75 0,-4-2-1069 16,0 0 500-16,0 0 334 0</inkml:trace>
  <inkml:trace contextRef="#ctx0" brushRef="#br0" timeOffset="57716.99">12591 14358 1835 0,'0'-20'269'0,"3"2"4"0,-2 0-28 15,3 2-21-15,-3-1-32 0,2 3-21 0,-2 3-16 16,4 0-8-16,0 0-11 0,-1 3 1 0,4-2-6 16,-2 1-7-16,1 3-20 0,0 2-9 0,3 2-7 15,1 2-10-15,0 1 0 0,1 6-13 0,4 2-2 0,-3 7-9 16,-3 2-9-16,3 5-3 0,-8 6 0 0,-1-3-3 16,-4 5-9-16,-4-1-2 0,-1 2-1 0,-4-3 0 15,1-4-10-15,1 1-1 0,0-6-3 0,2-3 2 16,0-5-7-16,1-3 3 0,2 1 1 0,1-5 6 15,-2 1-14-15,3-5 5 0,0-1-8 0,0 0-2 16,0 0-6-16,15-10-16 0,-6 3-28 0,-2-2-50 16,4 0-45-16,-1 2-49 0,7-2-43 0,2 2-59 15,0 0-71-15,7-3-847 0,-7 3 405 0,1 2 270 16</inkml:trace>
  <inkml:trace contextRef="#ctx0" brushRef="#br0" timeOffset="57988.08">13387 13673 78 0,'-1'-7'361'0,"-2"1"-18"0,2 1-12 15,1-1-12-15,0 1-21 0,-2 2-20 0,2 3-40 0,3-7-1 16,1 4-12-16,4-1-18 0,2 1-14 16,3 2-18-16,15 0-16 0,1 2-11 0,0 2-11 0,-8-2-18 15,5 4-25-15,-7 1-35 0,0 2-35 0,-1-1-58 16,-4 2-58-16,-5 1-54 0,0 2-55 0,-8 0-56 16,3-2-49-16,-9 5-691 0,-3-1 333 0,-2 1 222 15</inkml:trace>
  <inkml:trace contextRef="#ctx0" brushRef="#br0" timeOffset="58121.08">13414 13858 2 0,'-14'1'226'16,"5"2"21"-16,1-1 6 0,1-2-4 0,1 2-10 16,0-2-12-16,6 0-13 0,-5 2-9 0,5-2-13 0,0 0 0 15,0 0-1-15,0 0-13 0,23-4-17 16,-9 2-18-16,8 1-18 0,-2-1-7 0,7 4-29 16,-4-2-44-16,-2 1-64 0,-1 1-85 0,-3 2-93 0,-3-1-795 15,-4-1 330-15,-2 0 220 0</inkml:trace>
  <inkml:trace contextRef="#ctx0" brushRef="#br0" timeOffset="58617.13">15326 13157 119 0,'-3'-17'279'0,"3"0"-5"15,0 2-6-15,0 3 0 0,0 3-4 0,0 1-1 16,0 1-5-16,0 3-18 0,-2-1-7 0,2 2-16 16,0 3-16-16,-3-5-9 0,3 5-25 0,0-4-6 15,0 4-25-15,0 0-5 0,0 0-4 0,0 0 6 16,1 19 20-16,3-2 15 0,-3 10 0 0,2 4 0 0,2 3-13 15,-1 12 0-15,-3 0-11 0,3-1-12 0,-2 1-13 16,1 1-9-16,-2-12-11 0,-1 0-10 16,3-2-9-16,-3 1-6 0,1 0-8 0,-1-2-7 0,0-3-19 15,-1 0-18-15,1-10-36 0,-3-3-42 0,6 0-52 16,-3-4-52-16,0-6-62 0,1 2-57 0,-1-4-56 16,4-4-71-16,-4 0-1046 0,14-5 484 0,3-7 324 15</inkml:trace>
  <inkml:trace contextRef="#ctx0" brushRef="#br0" timeOffset="58852.69">15802 13370 95 0,'9'-15'279'0,"-1"1"10"15,1 1 1-15,0 1-5 0,-4 3-2 0,3-1 6 16,-4 1-9-16,-1 1-1 0,0 5-21 0,1-2-22 16,-2 1-20-16,-2 4-24 0,3-2-14 0,-3 2-16 15,0 0 6-15,-3 17-3 0,-3 4-7 0,-7 8-3 16,-7 15-13-16,-6 5-8 0,-7 1-15 0,-14 21-10 15,9-21-12-15,-14 18-11 0,15-21-5 0,5 0-8 16,-2 1-5-16,4-4-18 0,1 5-11 0,2-3-34 16,0-1-28-16,12-14-39 0,1-1-48 0,1-1-52 0,4-5-46 15,8-6-57-15,-3-1-43 0,5-6-44 16,3-3-906-16,5-1 420 0,4-7 280 0</inkml:trace>
  <inkml:trace contextRef="#ctx0" brushRef="#br0" timeOffset="59134.29">15899 13842 203 0,'6'-9'377'16,"-1"1"-6"-16,-1-2-6 0,2 2 4 0,-2 2-19 15,0-1-9-15,-2 3-19 0,1 0-29 0,-1-1-31 16,1 3-27-16,-3 2-24 0,5-3-23 0,-5 3-15 16,11 1-22-16,-5 5-14 0,5 2-12 0,-2 6-12 15,1 2-8-15,-1 8-11 0,0 3-9 0,-5 3-8 16,-6 4-11-16,0 1-4 0,-3-2-7 0,-3 1-4 15,-2 12-6-15,-4-12-6 0,1-2 0 0,1-2-5 16,-1-1-3-16,0-4-6 0,4-8 0 0,1-3-4 0,4-4-2 16,1-3-2-16,0 0-2 0,2-2-2 0,-2-2 1 15,3-3-2-15,10 4 5 0,2-5 2 0,8-3 1 16,9-1-1-16,-1 1 1 0,6-4-2 0,2 1-10 16,-1 3-29-16,-4-1-48 0,1 2-75 0,-3 1-96 15,-8 2-106-15,-3 3-103 0,0-2-1013 0,-5 4 488 16,-2 0 324-16</inkml:trace>
  <inkml:trace contextRef="#ctx0" brushRef="#br0" timeOffset="60715.11">3143 15622 98 0,'0'-10'275'0,"0"2"-1"0,2-2-6 0,-2 3-8 16,0 2-2-16,2 0-5 0,-2 2-10 0,4-1-10 0,-4 0-14 15,2 3-8-15,-2 1-13 0,0 0-25 16,0 0-13-16,0 0-24 0,0-6-14 0,0 6-2 16,0 15 0-16,-2 2 18 0,2 14-1 0,-2 5-14 0,0 13-1 15,-1-1-12-15,2 6-3 0,-3-2-9 0,3-5-6 16,0 5-7-16,-1-1-2 0,0 1-13 0,2 4-8 15,-3-6-5-15,2 1-15 0,0-6-6 0,-1-10-1 16,2 1-9-16,0-5-4 0,3-1-22 0,-2-3-16 16,1-7-50-16,0-2-35 0,-1-7-44 0,1 0-49 15,-1-4-56-15,0 0-30 0,4-4-37 0,-1-3-916 16,-4 0 411-16,9-15 274 0</inkml:trace>
  <inkml:trace contextRef="#ctx0" brushRef="#br0" timeOffset="61064.4">3373 15733 217 0,'1'-11'244'0,"-1"1"7"15,0 2-2-15,0 4-8 0,0-2-11 0,0 0-7 16,-1 1-8-16,1 5-10 0,0-5-17 15,0 5-16-15,-1-4-17 0,1 4-16 0,0 0-12 0,0 0 1 16,1 14 6-16,0 2 9 0,3 9 3 0,-4 4 3 16,1 3 17-16,2 4-2 0,-2-1-2 0,-1 12 4 15,-2 2 0-15,0 2-2 0,1 0-11 0,-1 0-10 16,-2 1-11-16,1 1-13 0,-2-2-8 0,2 0-11 16,-2-2-9-16,-1-3-9 0,0-1-9 0,3-13-5 15,-1 1-9-15,2-4-1 0,-1-2-10 0,-1-10-8 16,2 3-13-16,-1-8-30 0,2-1-25 0,0 1-47 15,-1-6-50-15,4 3-50 0,-2-6-28 0,2-1-19 16,-2-2-39-16,0 0-52 0,13-14-55 0,-7 4-991 0,3-7 453 16,3-10 302-16</inkml:trace>
  <inkml:trace contextRef="#ctx0" brushRef="#br0" timeOffset="61413.47">3433 15741 78 0,'-1'-29'260'0,"-3"0"6"0,4 2-1 15,0 1-12-15,1 8 1 0,2 1-3 0,-2-2-14 16,3 0-9-16,1 3-16 0,0 1-16 0,-1 1-25 16,1 2-4-16,3 4-24 0,-2-3-14 0,3 3-13 15,0 0-11-15,0 2-14 0,4 2-11 0,-1-2-7 16,1 5-1-16,5 1-11 0,1 5-5 0,-1 0-5 15,1 1-3 1,3 5-5-16,-3 4-2 0,3 3-9 0,-8-6 4 0,7 8-2 0,-5 2-1 16,-3 4-10-16,-4 0 8 0,-3 2-5 0,-3-1 1 0,-5 2-2 15,-4-2-5-15,-2 1-3 0,-2-3 4 0,-5-1-5 16,-1-3 7-16,-4-3 0 0,6-4-6 0,-3-3 0 16,-2 0-1-16,1-2 16 0,1-4-22 0,-1-1-2 15,0 0-8-15,0-3-17 0,4 0-13 0,3-1-17 0,3 0-27 16,0 0-36-16,3 2-54 0,5-2-50 0,0 0-38 15,0 0-30-15,0 0-10 0,0 0-692 16,27-7 328-16,-8 6 218 0</inkml:trace>
  <inkml:trace contextRef="#ctx0" brushRef="#br0" timeOffset="61746.17">4293 15591 307 0,'5'-12'318'0,"0"4"-6"16,-1-1-5-16,0 2-9 0,-4 4-12 0,1-1-8 16,3-1-31-16,-4 3-8 0,0 2-10 0,0 0-26 15,0 0-22-15,-9 17-18 0,-4 11-3 0,-2 17 9 16,-9 7-2-16,-12 23-1 0,16-20-7 0,1 2-10 15,3 0-13-15,-3 27-14 0,0-29-11 0,12 3-6 16,-4 26-12-16,7-31-8 0,5 1-10 0,6-2-7 16,-1-3-7-16,2-15-4 0,7 14-12 0,-1-14-8 15,1 0-27-15,7-6-61 0,2 0-6 0,1-2-9 0,1-6-48 16,0-1-53-16,0-4-47 0,-1-6-57 0,2-2-65 16,-7-4-1021-16,-2-5 453 0,3-1 302 0</inkml:trace>
  <inkml:trace contextRef="#ctx0" brushRef="#br0" timeOffset="63365.79">4832 16029 76 0,'0'0'107'0,"0"0"-2"16,0 0 1-16,0 0-3 0,0 0-18 15,0 0 8-15,0 0-15 0,0 0-1 0,0 0-9 0,0 0-9 16,0 0-16-16,0 0 9 0,0 0-6 0,0 0-7 16,0 0-11-16,0 0 8 0,0 0-4 0,0 0-3 15,0 0-4-15,0 0-3 0,0 0-2 0,0 0-1 16,-1-5 9-16,1 5 5 0,1-5 0 0,-1 5 14 15,0 0 4-15,3-3-3 0,-3 3 2 0,2-4 12 16,-2 4 1-16,2-2 3 0,-2 2 1 0,0 0 0 16,5-3 0-16,-5 3-5 0,0 0-3 0,0 0-9 15,0 0-3-15,1 9 10 0,0 2 10 0,2 6 10 16,1 14 8-16,-2 4 11 0,0 17 8 0,1 3 11 16,0 2 3-16,1 3 13 0,5-1-5 0,-9-2-2 15,2 4-4-15,-3-3 0 0,-2 2-4 0,3-5-2 16,-1-1-12-16,-5-1-7 0,3 2-14 0,1-6-7 0,-1-3-3 15,-1-12-18-15,0-2-8 0,1-5 0 0,-4-8-7 16,5-2-2-16,0-4-2 0,0-5 6 0,2 1-13 16,-1-3-2-16,-1-4 0 0,2-2-9 0,0 0-4 15,-4-13-13-15,4-5-2 0,-1-11 1 0,2-1-2 16,-1-18 3-16,2-3-5 0,0-2 2 0,1-2-9 16,1-5 4-16,-3 1-1 0,8-26 0 0,-1 4-3 15,-5 24 0-15,4-2 0 0,-3 0 3 0,3 3 4 16,-2-1 0-16,3 7 4 0,-1 2 7 0,-4 14 6 0,2 3 0 15,3-3 9-15,-3 5 0 0,0 0 0 16,0 3 2-16,0 7-8 0,-1 3-3 0,1 2 1 16,2 2 2-16,-6 2-6 0,4 0-2 0,3 3 0 0,-6 0-1 15,6 3 1-15,0 0-1 0,2 0-2 16,3 4 15-16,0 0-22 0,4 4 8 0,0 3-6 0,1-1 0 16,1 2 3-16,-2 3 2 0,3 1-10 0,-4-1 9 15,0 2 7-15,-3-1-7 0,1 1 7 0,-5 1 0 16,-4-4 0-16,0 2 2 0,3 3 0 0,-7 2-3 15,-1-6 3-15,-1 6-4 0,-3-2 6 0,-5 0-1 16,4 0 4-16,-4 2-2 0,-5-1-4 0,1-4-5 16,-1 0 9-16,0-3-2 0,1 2-1 0,-5-6 1 15,5 0-29-15,1-3-14 0,0 0-23 0,1 1-28 16,3-2-27-16,0 0-35 0,2 1-42 0,6-2-68 16,0 0-36-16,-8-7-43 0,10 3-811 0,3-2 382 15,0 2 254-15</inkml:trace>
  <inkml:trace contextRef="#ctx0" brushRef="#br0" timeOffset="63578.08">5668 16077 22 0,'0'0'333'0,"0"0"-3"0,8-1-10 0,-8 1-22 15,0 0-29-15,7 0-18 0,-7 0-38 0,0 0-22 16,7-1-19-16,-7 1-16 0,11 0-14 0,-4 0-14 15,0 0-14-15,5 0-10 0,-1 0-11 0,2 0-32 16,2 1-21-16,-2 0-35 0,1 0-29 0,-1 1-35 16,-3 1-43-16,-1 1-42 0,0 0-34 0,-4 0-47 15,-2 3-613-15,-3 4 280 0,-4 0 186 0</inkml:trace>
  <inkml:trace contextRef="#ctx0" brushRef="#br0" timeOffset="63729.79">5670 16300 94 0,'0'0'178'0,"0"0"3"0,6 3 14 0,-1 0 17 16,3-3-3-16,-1 0-17 0,5-1-13 0,0-1-17 16,8 2-14-16,-1-1-16 0,0-1-14 0,4 2-10 15,-3-2-27-15,1 2-41 0,-2 0-54 0,-1-3-83 0,-5 3-76 16,-3 0-476-16,3-2 217 0,-6 2 144 16</inkml:trace>
  <inkml:trace contextRef="#ctx0" brushRef="#br0" timeOffset="64205">6349 16110 28 0,'0'0'370'0,"1"-4"-9"0,-1 4-1 0,0 0 2 16,3-2-19-16,-3 2-18 0,0 0-12 0,0 0-22 16,3-4-18-16,-3 4-21 0,0 0-16 0,0 0-3 15,10 2 0-15,-10-2 2 0,12 2-7 0,1-2-8 16,1 2-10-16,5 2-12 0,2-1-15 0,2-1-15 16,4 3-15-16,1-1-18 0,-7 1-8 0,8-1-15 15,-9 1-12-15,1-3-8 0,-6 3-8 0,0-2-8 16,-4-3-11-16,1 2-6 0,-2-2-19 0,-2 0-17 15,1 0-18-15,-4 2-14 0,-1-1-13 0,-4-1-15 16,8 0-19-16,-8 0-32 0,5-3-47 0,-5 3-58 16,1-2-50-16,-1 2-52 0,-1-10-47 0,-2 5-51 0,3 3-46 15,-1-6-976-15,-3 4 473 0,4-2 314 0</inkml:trace>
  <inkml:trace contextRef="#ctx0" brushRef="#br0" timeOffset="64693.99">7065 15751 57 0,'5'-19'323'0,"1"2"-3"16,-2-3-7-16,-1 1-9 0,0 1-19 0,2 0-6 16,-2 8-7-16,0 0-9 0,-1 3 4 0,-2 2-29 15,1 1-14-15,2-2-18 0,-3 2-23 0,0 4-14 16,0-3-19-16,0 3-14 0,0 0-11 0,0 0-10 0,1 17-1 15,-1-2-21-15,-1 10 3 0,1 5 0 16,0 1-6-16,-4 5-5 0,0 12-7 0,2-10-12 16,-1 13-4-16,-2-1-2 0,0-1-7 0,1 2-7 15,-1-3-4-15,-3 1-3 0,6-13 2 0,-2-2-11 0,0-3-2 16,2 0 4-16,-2-2-8 0,1-4-3 16,2-7-1-16,-2-2-6 0,3-6 3 0,-1-3-7 0,1 0 0 15,0-3-1-15,0 2 4 0,1-2-4 0,-1-4 1 16,0 0 0-16,8-10-3 0,1-2 2 0,2-5 2 15,2-9 1-15,3 4-1 0,-1-4-1 0,0 3-2 16,1 2-2-16,-1-1 4 0,-5 5-1 0,3 5-5 16,-5 0 1-16,-2 5 0 0,0-3-3 0,0 5 1 15,-2-2-4-15,0 2-3 0,0 3 3 0,0 2-3 16,-4 0 0-16,0 0 6 0,12 7 0 0,-10 5 2 16,4-1-1-16,-2 5 0 0,0 10 3 0,-1-1 5 15,-3 6-1-15,-2-1-3 0,0 0 3 0,-2 4-3 0,0-3-1 16,-1-1-1-16,0-1-2 0,0-3 0 15,1-1-18-15,0-7-27 0,2-1-34 0,0-6-40 16,1-4-58-16,0 0-41 0,-3-5-71 0,4-2-96 0,0 0-1093 16,-8-16 493-16,6 4 326 0</inkml:trace>
  <inkml:trace contextRef="#ctx0" brushRef="#br0" timeOffset="64875.67">6952 15962 338 0,'-1'-1'369'0,"-3"-4"-11"16,0 3-36-16,4 2-18 0,-1-5-8 0,1 5 0 16,5-6 13-16,4 1-21 0,8-3-15 0,2 1-25 15,9-3-26-15,1 3-19 0,2-1-14 0,2 1-25 16,-1 2-24-16,5-2-33 0,-6 4-61 0,-1 2-56 16,1 0-49-16,-3 2-49 0,-6 0-61 0,-3 2-73 15,3-3-89-15,-9 4-854 0,0-1 395 0,-2-1 264 16</inkml:trace>
  <inkml:trace contextRef="#ctx0" brushRef="#br0" timeOffset="65558.88">7766 15896 199 0,'0'-5'282'0,"0"-2"0"0,0 2-4 16,0 0 2-16,1 1 8 0,-1 0-16 0,0 4-11 15,0-7-8-15,0 7-14 0,-1-5-21 0,1 5-27 16,0 0-19-16,0 0-19 0,0 0-10 0,0 0-13 16,0 0-5-16,-2 22-9 0,0-5 0 0,1 8-6 15,-7 2-10-15,7 6-7 0,-4 0-6 0,1 1-10 16,-1 12-7-16,-4 1-2 0,4-11-9 0,-1-2-5 16,1 0-6-16,-1-2-9 0,1-4-4 0,3-1 0 15,-1-8-5-15,2-1-4 0,-2-7-2 0,2 0-5 16,1-4-5-16,0 0 0 0,4-4 1 0,-2-1-2 15,-2-2 1-15,16-8-4 0,-5-6 2 0,11-8 0 0,1-5-2 16,0-3 3-16,5-12-2 0,3 3-2 0,-12 8 3 16,0 3-5-16,0 2 0 0,-5 2 4 15,-2 10 1-15,-1-1 3 0,-3 5 4 0,-2 0 2 0,3-1-6 16,-4 1 1-16,-1 1 5 0,0 4-4 0,0-1-3 16,-3 2 2-16,2 1-4 0,-2 0-2 0,-1 3 1 15,1-4-2-15,-1 4-4 0,0 0 2 0,0 0-2 16,-6 12 0-16,0-3-1 0,-1 6-3 0,-3 2-7 15,1 5 10-15,0-4-1 0,-1 5-1 0,2-3-1 16,-1-3 4-16,4-3-2 0,1-4 3 0,-2 0 6 16,3 2 5-16,1-3 4 0,1 1 7 0,-1 0 6 15,2-2 4-15,0 1 0 0,2-1 4 0,-1 1 4 16,4 0 4-16,1 1 0 0,-1-1-4 0,2 1-2 0,2-1-4 16,3 6-1-16,-3-7-6 0,0 2-3 15,5 2-1-15,-2-3-2 0,3 3-2 0,-6-4-2 16,-1 1-3-16,6 2-3 0,-6-2-14 0,2 0-23 0,-2 2-35 15,2-2-45-15,-3-2-61 0,1 2-53 0,0-4-59 16,-5 2-68-16,3-4-73 0,-4 0-1115 0,1-2 511 16,-3-1 338-16</inkml:trace>
  <inkml:trace contextRef="#ctx0" brushRef="#br0" timeOffset="65792.95">8257 15871 1831 0,'-1'-33'291'0,"-2"5"-20"15,3 8-24-15,-1 2-46 0,1 7-13 0,1 0-30 16,-2 2-17-16,-2 1-16 0,3 4-22 0,3 0-10 16,-3 4-5-16,0 0 16 0,0 0 12 0,15 16-1 15,-4 1 11-15,5 8 6 0,-1 7-4 0,1 11-10 16,1 4-11-16,-4 2-10 0,-1 9-10 0,-3 24-3 16,-7 3-6-16,-7-3-6 0,-6 3-10 0,-3 0-29 15,-11-4-40-15,10-27-1 0,-8-3-3 0,-4-6-23 0,4-3-45 16,5-13-34-16,-3-6-56 0,-2-2-75 15,8-11-107-15,-4-3-1043 0,3-5 464 0,2-4 310 0</inkml:trace>
  <inkml:trace contextRef="#ctx0" brushRef="#br0" timeOffset="66178.06">9069 16116 107 0,'0'0'222'0,"0"0"-8"0,-1-4-12 0,1 4-14 16,0 0-15-16,0 0-1 0,8-2 14 0,-3 1-6 15,3 1-9-15,6-2-1 0,-1 1-18 0,7 2-15 16,8-2-15-16,1 4-10 0,1-6-13 0,3 4-10 15,-5 2-32-15,-5-1-37 0,-5 2-44 0,3-1-58 16,-10-1-64-16,3 0-47 0,-8 3-583 0,-3-2 258 16,-2 4 172-16</inkml:trace>
  <inkml:trace contextRef="#ctx0" brushRef="#br0" timeOffset="66335.38">9050 16315 205 0,'-3'1'259'16,"0"0"-22"-16,-1 1-13 0,4-2 9 0,0 0 11 15,9 6 16-15,5-4-13 0,0-2-8 16,5 0-18-16,12 0-25 0,0 0-22 0,2 2-12 0,1-2-16 0,1 2-31 16,-2-4-32-16,2 2-47 0,-5 2-58 0,-3 0-76 15,-5 1-65-15,-2-2-88 0,-8 1-666 16,-1-2 307-16,2 0 202 0</inkml:trace>
  <inkml:trace contextRef="#ctx0" brushRef="#br0" timeOffset="66958.24">10830 15637 220 0,'4'-25'256'0,"-4"8"-4"15,4 1-1-15,-1-1 0 0,-2 7-7 0,0-2-9 16,2 1-3-16,-3 1-11 0,1 3-11 0,2 2-4 0,-3-2-22 16,0 4-13-16,0-1-19 0,0 4-21 0,0-3-9 15,0 3-15-15,0 0-7 0,1 17 0 16,-1 6 16-16,0 12 13 0,0 9 7 0,6 8 2 0,-3-1-5 16,-2 0 1-16,-1-1-10 0,0 2 3 0,-1-3-11 15,-2-1-17-15,2 0-1 0,-4-3-5 0,9-12-9 16,-8 1-15-16,0-1-3 0,0 1-3 0,4-1-10 15,-1-3-4-15,-3-1-12 0,0-7-36 0,3-4-26 16,-3 0-40-16,4-7-54 0,0 0-59 0,1-2-48 16,2-3-45-16,-2 0-47 0,6-6-63 0,-7 0-928 15,16-12 435-15,-7 4 292 0</inkml:trace>
  <inkml:trace contextRef="#ctx0" brushRef="#br0" timeOffset="67457.88">11302 15800 21 0,'5'-19'305'0,"0"3"2"0,-1 0 3 0,-2 5-6 0,0 2 3 15,-2 1-20-15,1 2-12 0,0 0-19 16,1 1-30-16,-2 1-17 0,0 4-23 0,0 0-19 16,0 0-11-16,0 0-13 0,0 12-4 0,0 5 12 0,0 0-24 15,0 9-10-15,0 1-6 0,0 3-17 0,0 0-9 16,-3 2-2-16,0 2-10 0,2 1-2 15,-1 0-16-15,-4-1-4 0,3-1 1 0,2-1-6 0,-2-3-6 16,-1-4-4-16,4-8-13 0,0-5 1 0,3-1 2 16,-3-1-4-16,1-3 0 0,-1-1-3 0,0-1-6 15,5-1 3-15,0-4 4 0,3 0 14 0,1-4-5 16,5-7 0-16,-1-1 1 0,2-2 5 0,-1 0-3 16,1-1-4-16,1 1 3 0,-2-1-3 0,-2 3 1 15,0 0-2-15,-2 2-4 0,-2 0 1 0,-2 1-6 16,2 2-1-16,-2 4-3 0,-2-4-1 0,0 4-6 15,-3 0 3-15,3 1-4 0,-1-3-3 0,-3 5 2 16,5 0-6-16,-5 0 3 0,0 0-3 0,10 5 3 0,-6 0 2 16,0 2-1-16,-2-1 1 0,3 5 6 0,-2 2-4 15,0 2 5-15,-2 4-3 0,-1-2 3 0,0 1 5 16,-3 2-2-16,-1-3 6 0,0 0-2 0,-2 0 2 16,2-5 3-16,-2-4 3 0,-3 2 2 0,1-1 1 15,-1-3 0-15,-1-2 0 0,-3-1-7 0,-1-4-1 16,0-4-5-16,-5 0 1 0,2-2-8 0,1-2 2 15,2 0-5-15,1 2-12 0,1-1-17 0,3 2-31 16,-1 1-36-16,5-2-45 0,1 0-48 0,2 0-40 16,3-3-42-16,2 1-44 0,3-1-55 0,3-1-1040 15,2 1 468-15,1 2 312 0</inkml:trace>
  <inkml:trace contextRef="#ctx0" brushRef="#br0" timeOffset="67724">11762 15865 150 0,'4'-15'345'0,"-3"5"7"0,0-2-4 0,1 0-7 15,-2 2 2-15,0 3-11 0,0 1-15 0,0 0-20 16,-2 1-34-16,2 1-18 0,0 4-24 16,0-3-27-16,0 3-19 0,0 0-13 0,0 0-4 0,-1 19 5 15,1-1-2-15,-3 1-4 0,1 11-5 16,-2-3-6-16,-1 8-11 0,1-2-10 0,-2 11-10 0,-2 6-11 15,1-3-9-15,-1 0-9 0,0-3-10 16,0-7-5-16,2-2-9 0,1 0-4 0,1 1-16 0,0-5-28 16,-1-1-35-16,1-4-40 0,3-8-51 0,-3-1-63 15,8-4-67-15,-4-2-53 0,0-6-68 0,1-3-76 16,-1-2-994-16,0 0 477 0,17-22 320 0</inkml:trace>
  <inkml:trace contextRef="#ctx0" brushRef="#br0" timeOffset="68006.87">12034 15623 1 0,'4'-18'334'0,"0"1"-14"15,-2 6-13-15,2 0-16 0,0-1-10 0,1 3-10 16,2 0-7-16,1 2-22 0,0-2-15 0,2 2-26 16,3 5-17-16,0 1-16 0,1 2-26 0,0 1 1 15,1 5-21-15,-2 2-17 0,0 4-4 0,0 3-13 0,-3 8-3 16,-5 3-7-16,-6 2-7 0,-4 2-10 15,-1 2-9-15,-3-4-2 0,-1-2-10 0,4-9-1 0,2-1-1 16,2 0-6-16,-1-7-9 0,2 1 0 0,-2 1-12 16,6-5-8-16,-1-3 2 0,2 1-1 0,6-2 2 15,3 0-1-15,0-3-5 0,3-3-1 16,4 0-13-16,1-2-16 0,-2 1-24 0,2-1-32 16,-3-2-33-16,-3 0-39 0,-2 4-40 0,-3-1-40 0,-2 0-52 15,1 3-788-15,-5 1 360 0,-4 0 240 0</inkml:trace>
  <inkml:trace contextRef="#ctx0" brushRef="#br0" timeOffset="68456.63">10078 16495 1851 0,'-28'3'157'0,"7"0"-46"15,2 1-15-15,0-1 11 0,1 0 6 0,5-2 0 16,4 0-18-16,-1 1-19 0,5-1-12 16,-3 0-6-16,3 0-6 0,1 1-6 0,4-2-8 15,-5 3 6-15,5 0 15 0,4 3 14 0,1-1 17 0,9 1 35 16,13 5 21-16,5-3 11 0,9 0 15 0,18 1 11 15,30-2 13-15,7 0 8 0,2-5 35 0,7-2-7 16,5-1-4-16,5-3-2 0,4 5 3 0,2-2-15 16,15 1-3-16,2 1-7 0,4 3-11 0,-2 0-15 15,1 0-8-15,-3 0-16 0,2 1-11 0,-7 3-15 16,-9-1-14-16,-4 2-10 0,-10-7-3 0,-4 0-11 16,-8 2-12-16,-31-4-8 0,26 2-1 0,-35 1-13 15,-7-2-4-15,0 2-1 0,-16-2-12 0,-5 0 0 16,-9-2-8-16,-10 1-6 0,3-1-4 0,-7-1-1 15,-1 2-7-15,-1-1-19 0,1 0-24 0,-2-2-38 16,-4 3-42-16,3-2-42 0,-3 2-31 0,-7-7-48 16,1 4-46-16,-3-2-37 0,-2 0-34 0,-3 1-42 15,-3 0-57-15,-5-1-44 0,-1 1-1210 0,-1-3 567 16,2 5 378-16</inkml:trace>
  <inkml:trace contextRef="#ctx0" brushRef="#br0" timeOffset="68988.89">10057 17085 156 0,'-1'-4'267'15,"1"4"-6"-15,0-7-5 0,0 7-4 0,0 0-3 16,-1-5-6-16,1 5-9 0,1-4-13 0,-1 4-7 16,0 0-10-16,0 0-21 0,0 0-10 0,0 0-17 15,0 0-24-15,0 0-2 0,0 0-14 0,-5 14 12 16,6 2 4-16,-2 12 15 0,-2 0 4 0,-1 4-1 15,2 0 22-15,-6 14-7 0,-1 4-9 0,3-14-15 16,-3 8-3-16,3-8-20 0,-3 12-10 0,0-13-12 16,5 11-9-16,0-12-9 0,0-1-7 0,-2-4-11 15,2-1-25-15,0-2-29 0,3-7-40 0,1 0-70 0,0-2-70 16,1 0-79-16,-1-7-49 0,4-3-59 0,0-4-58 16,6-1-894-16,-5-4 437 0,8-1 292 15</inkml:trace>
  <inkml:trace contextRef="#ctx0" brushRef="#br0" timeOffset="69437.86">10428 17556 174 0,'4'-5'208'0,"1"0"-13"0,-1 0-15 0,-2-1-5 16,2 0-11-16,0 1-9 0,-1-2-14 0,-1 0-10 15,2-1 4-15,-3 1-21 0,-1-2-4 0,0 1 1 16,-1 1-7-16,-3 0-2 0,2 0-8 0,-6-1-14 15,0 1-9-15,-6 2-4 0,4 3-7 0,-8 0-7 16,0-1-7-16,-4 8-2 0,-2 1-10 0,2-2-1 16,-5 7 1-16,2 2-9 0,-1-1-2 0,6-1-2 15,6 0-5-15,-4 3-1 0,1 3-1 0,3-3-3 16,8-4-1-16,0 6-1 0,-1 1-3 0,4-4-1 16,3 2 1-16,3 0-1 0,2-2-1 0,0-5 3 15,4 2 2-15,5-2 2 0,-1-4 15 0,6 0 17 16,3-3 21-16,-4-3-6 0,4-4-1 0,3-3 5 15,-2-1 1-15,-4 2 2 0,0-3 7 0,-2-1 10 16,-2 0 5-16,1-3 5 0,-5 1 7 0,-2 4 6 16,-1-2 7-16,-3 7 16 0,3-3-4 0,-7 1 1 15,3 3-2-15,-3-1-3 0,2 3-13 0,-1-1-11 16,0 0-9-16,-2 3-12 0,0 0-7 0,0 0-9 16,0 0-8-16,3 10-2 0,-1 0-7 0,-1 2 2 15,3 5-11-15,-3 0-4 0,3 2-5 0,0 6-17 16,-2 1-29-16,2-9-33 0,0 8-40 0,1-8-52 15,1 1-46-15,1-1-47 0,-2-5-50 0,3 3-31 16,2-8-1-16,2 0-15 0,0-5-819 0,1-2 384 16,6-2 258-16</inkml:trace>
  <inkml:trace contextRef="#ctx0" brushRef="#br0" timeOffset="69656.14">10806 17374 189 0,'1'-14'279'0,"2"2"19"0,-3 4 0 15,0 1 3-15,0 2 2 0,0-2-5 0,0 3-22 16,0 1-28-16,0 3-18 0,0 0-27 0,0 0-14 16,0 0-2-16,-8 26-1 0,0-9-19 0,1 8-4 0,-2 5 0 15,5 4-12-15,-5 0-10 0,-3 10-13 16,2 5-4-16,3-15-20 0,3 1-8 0,-2 12-9 16,3-11-10-16,3 12-5 0,-1-15-10 0,0 1-15 0,-2-4-28 15,6-1-26-15,-3-2-24 0,-2-8-46 0,2-1-53 16,0-7-51-16,-1 0-38 0,0-2-68 0,2-5-78 15,-4-3-898-15,3-1 421 0,0 0 280 16</inkml:trace>
  <inkml:trace contextRef="#ctx0" brushRef="#br0" timeOffset="69955.13">11005 17050 191 0,'4'-19'325'0,"4"-6"-14"0,-3 6-4 0,0 5-12 15,4-1-25-15,-4 5-14 0,3-1-31 0,0 3-28 16,-2 2-18-16,4 2-17 0,-1 0-13 0,1 4-15 16,0 3-13-16,0-1-8 0,0 5-17 0,0 3-6 15,-1 6-6-15,-4 1-9 0,0 9-9 0,-7 2-6 16,-4 3-7-16,-3 1-1 0,-6-1-12 0,0 2 0 16,-3-6-9-16,4 0 0 0,1-5-6 0,4-5 0 15,3-7-8-15,2-3 0 0,-4 5-13 0,6-8-11 16,-2 2 0-16,4-2-2 0,0-1 0 0,5 1-1 15,0-4 3-15,5 0 3 0,6-2-3 0,4 0 4 16,10-6-2-16,-2 1-31 0,0 5-38 0,1-1-46 16,-1 0-59-16,-5-3-68 0,-2 6-82 0,-7-3-667 15,-1 3 332-15,0 3 220 0</inkml:trace>
  <inkml:trace contextRef="#ctx0" brushRef="#br0" timeOffset="70203.83">11509 17340 100 0,'4'-4'454'0,"-4"4"-6"15,4 0-18-15,-4 0-14 0,0 0-19 0,5-5-27 16,-5 5-30-16,0 0-32 0,0 0-28 0,0 0-25 16,0 0-13-16,3 12 2 0,-3-3-1 0,2 4-12 15,-4 3-3-15,2 2-14 0,-1 8-15 0,0 1-15 16,0 2-19-16,-4 2-13 0,2-2-17 0,1 5-16 0,-2 14-8 15,1-13-10-15,-1 1-13 0,-1-2-16 16,0 1-35-16,0-3-34 0,0-3-45 0,-3-4-51 16,3-5-59-16,2-9-84 0,2 1-82 0,0-2-73 15,-2-5-82-15,-3-3-1148 0,6-2 541 0,-9-7 360 0</inkml:trace>
  <inkml:trace contextRef="#ctx0" brushRef="#br0" timeOffset="70359.23">11352 17645 236 0,'-11'-14'275'0,"0"2"19"0,2 1 23 0,3 4 8 0,0 0 3 15,2 0-2-15,0 2-7 0,1 1-8 0,2 1-22 16,-3 1-26-16,4 2-24 0,0-7-21 0,5 4-18 16,3 1-24-16,4-1-17 0,5 3-17 0,2 0-9 15,3 3-24-15,7-3-37 0,-2 4-50 0,-5-3-78 16,-2 1-87-16,1 3-73 0,-3-3-88 0,-3 0-89 16,-2 0-822-16,0-1 405 0,-2-2 270 0</inkml:trace>
  <inkml:trace contextRef="#ctx0" brushRef="#br0" timeOffset="70772.74">12026 17229 185 0,'0'-17'321'0,"2"6"2"0,-2 1-2 15,1 2 5-15,-1 1-5 0,1 0-13 0,-1 2-15 16,0 2-24-16,0-2-19 0,2 1-31 0,-2 4-18 15,0 0-13-15,0 0 15 0,1 17 1 0,0 2-2 16,2 5-9-16,-6 8-1 0,2-2-13 0,-2 5-1 16,1 1-4-16,0 10-7 0,0-10-8 0,-1 11-16 15,1-15-17-15,-2 18-6 0,3-15-11 0,-1 12-10 0,1-13-13 16,2-2-6-16,-2 1-11 0,1-6-7 0,0 2-17 16,-1-4-27-16,1-7-39 0,0-6-53 15,1-2-65-15,0 2-75 0,-1-3-84 0,2-1-86 16,0-5-92-16,-2-3-1101 0,0 0 527 0,0 0 350 0</inkml:trace>
  <inkml:trace contextRef="#ctx0" brushRef="#br0" timeOffset="71346.84">12325 17361 300 0,'4'-13'330'0,"0"1"-14"15,-1 2-12-15,-3 0 4 0,1 2 2 0,0 2-8 16,3 1 0-16,-4 0-12 0,1 3 0 0,-1 2-20 16,0-6-21-16,0 6-23 0,0-6-26 0,0 6-19 15,0 0-17-15,0 0-16 0,0 0-12 0,0 14-10 16,0-4-13-16,0 7-4 0,0 0-7 0,-1 0-3 16,1 7-5-16,0-3-1 0,0 6-13 0,1 6 4 15,-1-5-8-15,0 3-8 0,0-3-3 0,0 2-6 16,0-1-5-16,0 1-6 0,0-3-8 0,0-8-3 15,3 7-2-15,-3-9-3 0,0-7-5 0,1 1-3 16,-1-6-2-16,0 4 1 0,0-4-4 0,0-1 0 16,3 0-2-16,-3 0 0 0,0-4 6 0,0 0-5 15,0 0 0-15,0 0-1 0,5-11-4 0,-1 4-8 16,-2-6 8-16,5-6-3 0,0 2 0 0,1 3-3 16,0-3 0-16,-1 1 0 0,1 2 1 0,0-2-4 15,-2 6 0-15,1 1 2 0,0-2-4 0,-1 1 1 16,1 2-3-16,-1 0 0 0,1 1-1 0,1 0-1 0,0 2 2 15,-3 1-2-15,1 1-2 0,0 2 2 16,0 1 2-16,-6 0-3 0,13 5 3 0,-4-2 0 16,-1 4 3-16,-2 4 2 0,-1 1-3 0,3 4 3 0,-3-1 2 15,-3 15 4-15,1-12-2 0,-7 2 6 0,4-1 1 16,-5 2 4-16,0-2-2 0,0 0 1 0,-3-1 1 16,-2-4 6-16,2 1 0 0,-2-2-1 15,2-5 7-15,-2-2 0 0,1 1-4 0,-5-4 2 0,1-2-5 16,-3 0-14-16,-1-6 9 0,-1-2-6 0,4-3-14 15,-2 1-15-15,4 1-14 0,3-5-17 0,-1-1-43 16,2-3-39 0,7 0-35-1,1 0-51 1,1 0-53-16,7 1-51 0,-2-2-66 0,6 2-72 0,-6 2-1105 0,7-3 521 16,-4 2 346-16</inkml:trace>
  <inkml:trace contextRef="#ctx0" brushRef="#br0" timeOffset="71603.8">12687 17301 309 0,'0'-9'395'0,"0"2"1"0,1 0-7 16,-2 3-19-16,1 0-29 0,0 4-25 0,0-8-27 16,0 8-29-16,0 0-25 0,0 0-15 0,0 0-9 15,0 0 8-15,4 25-4 0,-3-5 3 0,2-1-5 16,-2 10-3-16,0 1-7 0,-1 1-8 0,-1 4-25 15,-1 0 0-15,-4 13-18 0,1-3-12 0,0 6-11 16,0-16-13-16,1 12-11 0,-5 0-8 0,4-11-14 16,3-2-10-16,-5 1-48 0,3 0-11 0,4-3-29 15,-2-3-40-15,-1-5-55 0,2-6-70 0,1-6-78 16,-1-1-71-16,1-4-67 0,1-2-86 0,0-5-1069 16,-1 0 517-16,0 0 344 0</inkml:trace>
  <inkml:trace contextRef="#ctx0" brushRef="#br0" timeOffset="71918.91">12859 17239 1977 0,'2'-27'329'0,"-4"1"-69"16,2 9-8-16,-1-1-47 0,2 5-21 0,1 0-1 0,0-1-17 16,5-2-21-16,-2 6-16 0,4-6-2 0,1 7-10 15,3-3-3-15,1 2-16 0,-4 5-10 16,3 1-8-16,2 1-10 0,-2 3-5 0,1 0-6 0,0 5-8 15,0 2-3-15,-1 6 1 0,0 1-5 0,-7 8-5 16,-2-1-5-16,-3 6-16 0,-3 2 14 16,-3-3-6-16,-4 4-3 0,0-2 0 0,0-3-1 15,1-1-6-15,2-5 7 0,-2-4-11 0,4-5-2 0,3-1 0 16,-3-2-3-16,4-1-15 0,0 0 17 0,5-2 2 16,-1 0-3-16,1-2-3 0,5-2-1 0,1-2 3 15,0 2 1-15,3-4-17 0,-1 0-23 0,2 0-32 16,-2-1-52-16,4-2-42 0,-1 2-61 0,-2 0-87 15,2-4-97-15,-5 4-889 0,-2-2 432 0,1 1 286 16</inkml:trace>
  <inkml:trace contextRef="#ctx0" brushRef="#br0" timeOffset="72283.82">14214 16445 1528 0,'-5'-4'233'0,"0"-1"-12"0,-2 0-39 0,4 2-18 16,-4-1-6-16,5 1-7 0,-2 0-14 0,3 0-15 15,-2 0-10-15,3 3 2 0,-3-5-13 0,3 5 12 0,0 0-21 16,6-7-10-16,-1 4 7 0,4 1-24 0,1 0-6 16,3 1-7-16,7-1-12 0,-3 2-28 15,-1 0-27-15,3 0-37 0,-2 3-45 0,-3 1-50 0,0 0-42 16,-2 0-31-16,-3 1-24 0,-2 1-15 0,-4 0-609 15,-7 1 288-15,0 2 194 0</inkml:trace>
  <inkml:trace contextRef="#ctx0" brushRef="#br0" timeOffset="72418.37">14206 16535 84 0,'-11'5'126'15,"1"1"13"-15,1-3 15 0,1 0 10 0,3-1 5 16,0 1-7-16,0 0-9 0,2-2-12 0,3-1 4 16,0 0 23-16,0 0 18 0,12 7 0 0,-2-6 2 15,7 0-20-15,3 1-15 0,2 0-12 0,8-3-6 16,1 0-40-16,1 1-31 0,-1 0-65 0,-2-2-76 15,-2 1-108-15,-9 1-701 0,0-5 294 0,-7 0 198 16</inkml:trace>
  <inkml:trace contextRef="#ctx0" brushRef="#br0" timeOffset="72829.03">15266 16201 40 0,'-7'-1'388'0,"7"1"-14"0,-7-1-11 0,7 1-8 0,0 0-12 16,0 0-16-16,0 0-17 0,0 0-11 0,0 0-1 16,0 0-4-16,0 0-5 0,25-1-19 0,-12 1-20 15,5-2-23-15,1 4-22 0,1-2-16 0,1 1-25 16,10 0-18-16,-11 0-15 0,3 3-26 0,-4-1-31 15,0-3-30-15,-1 1-33 0,-6 1-35 0,-6-4-30 16,3 2-29-16,-1 2-27 0,-2-2-23 0,-6 0-17 0,9 1-21 16,-8 0-30-16,-1-1-44 0,0 0-46 15,0 0-44-15,0 0-898 0,0 0 411 0,0 0 274 16</inkml:trace>
  <inkml:trace contextRef="#ctx0" brushRef="#br0" timeOffset="73702.12">15441 15594 141 0,'0'0'208'16,"0"0"-6"-16,0 0-3 0,0 0-6 0,0 0 2 16,10-6-3-16,-7 5-3 0,3-3-5 0,3-2-5 15,1-1-13-15,0-1-13 0,4-1-11 0,1-1-8 16,0-1-7-16,0 0-4 0,0 0-2 0,1 0 3 16,-4 2 0-16,-4-1 5 0,1 3 5 0,-1 2 1 15,-2 0 11-15,-2 1 5 0,1 0 2 0,-2 3-1 16,-2-4 3-16,-1 5-8 0,4-4-12 0,-4 4-14 15,0 0-12-15,0 0-13 0,0 0-14 0,0 0-5 16,0 0-10-16,1 10-5 0,-3 0-7 0,-1 2-5 16,-2 6-3-16,1 3-8 0,0 8 7 0,-2 1 10 15,2 0 0-15,-1 1 7 0,1-1 2 0,0 2-2 16,-1-1 4-16,0-2 4 0,0 0-8 0,1-4 3 16,-1 3-9-16,1-3-1 0,0-7-7 0,-1-1-2 15,1-1-5-15,4-1-8 0,-6-3-1 0,6 0-1 16,-4-1-4-16,4 0-4 0,-4-5-2 0,3 4-9 15,0-5-21-15,1 0-21 0,0 0-21 0,-2-1-27 16,2-4-33-16,0 5-36 0,0-5-39 0,0 0-40 0,0 0-37 16,0 0-33-16,0 0-30 0,-1-14-25 0,1 9-34 15,-2-2-931-15,0-1 437 0,-2 3 294 0</inkml:trace>
  <inkml:trace contextRef="#ctx0" brushRef="#br0" timeOffset="74102.25">15432 15940 39 0,'0'0'148'0,"0"0"9"15,0 0 9-15,0 0 1 0,-5-3 6 0,5 3 7 16,0 0 2-16,0 0 5 0,0 0 4 0,0 0-2 15,-8 0 9-15,8 0 7 0,0 0-7 0,0 0-2 16,0 0-2-16,0 0-4 0,0 0-8 0,0 0-6 16,0 0-8-16,0 0-11 0,0 0-4 0,0 0 5 15,0 0-5-15,0 0 3 0,0 0-1 0,0 0 13 0,27 7 4 16,-14-4 3-16,8 0-2 0,1 1-13 0,7-2-16 16,2 2-10-16,1-4-16 0,-4 1-8 0,2 0-14 15,-10-1-10-15,1 0 5 0,-4 0-19 16,-5 0-7-16,0 1-7 0,-4 1-3 0,0-4-4 0,-2 2-5 15,-6 0 0-15,9 0-6 0,-9 0-5 0,9 0-4 16,-9 0-9-16,0 0-20 0,4-1-15 0,-4 1-20 16,0 0-22-16,0 0-29 0,0 0-43 0,0 0-19 15,-16-5-51-15,12 4-27 0,4 1-35 0,0 0-43 16,-11 0-39-16,11 0-42 0,0 0-36 0,0 0-910 16,-7 4 443-16,7-4 296 0</inkml:trace>
  <inkml:trace contextRef="#ctx0" brushRef="#br0" timeOffset="74815.72">14992 16165 146 0,'-9'0'157'0,"9"0"-17"0,0 0-14 15,0 0-13-15,-10-3-12 0,10 3-12 16,0 0-11-16,0 0-9 0,0 0-13 0,0 0 1 0,13-7-1 16,-8 6-18-16,0 0 10 0,-1-2-9 0,-4 3 2 15,8 0-1-15,-8 0 18 0,6-2 12 0,-6 2 7 16,0 0 6-16,5-3 9 0,-5 3 6 0,0 0 2 16,3-1 2-16,-3 1 1 0,0 0-5 0,0 0-6 15,0 0-9-15,0 0-2 0,0 0-11 0,0 0-5 16,0 0-11-16,0 0-4 0,0 0-8 0,0 0 0 15,5-1-6-15,-5 1-7 0,0 0 0 0,0 0-2 16,0 0-4-16,0 0-2 0,0 0 0 0,0 0-1 16,0 0 5-16,0 0-9 0,0 0-1 0,0 0 1 15,0 0-3-15,0 0-3 0,0 0-3 0,0 0 2 16,0 0-2-16,0 0 2 0,0 0-3 0,0 0-4 16,6 5 3-16,-6-5 5 0,3 2 21 0,3 3 10 15,-1 1 5-15,5-1 8 0,2 3 19 0,7-1 10 16,7 3 12-16,0-3 35 0,8 1 15 0,0-1 12 15,2 0 8-15,1-1 6 0,1 0-3 0,2-1 10 16,1-4-12-16,15 4 3 0,-5 0-7 0,0-3-15 16,-15-1-13-16,1-1-7 0,-2 0-10 0,-1 0-13 0,-3 0-9 15,-2-4-10-15,-6 4-8 0,-4 0-8 0,-6-2-4 16,0 2-5-16,-3 0-7 0,-2 0 3 0,-3 0-4 16,-5 0 2-16,9 2-4 0,-9-2-1 15,0 0-3-15,9 0-9 0,-9 0-3 0,0 0-4 0,1 3-7 16,-1-3-23-16,0 0-22 0,0 0-24 0,0 0-38 15,0 0-46-15,0 0-41 0,0 0-55 16,-10 6-30-16,10-6-36 0,0 0-34 0,0 6-24 0,0-2-11 16,0-4-26-16,5 5-1000 0,-5-2 463 0,0-3 308 15</inkml:trace>
  <inkml:trace contextRef="#ctx0" brushRef="#br0" timeOffset="75315.58">15276 16710 28 0,'0'0'364'0,"0"0"-10"0,-6-3-2 0,6 3-3 16,0 0-3-16,0 0-14 0,2-5-19 0,-2 5-24 16,0 0-25-16,5-5-20 0,-2 3-22 0,3 0-8 15,1-1-14-15,4 3-12 0,2 0-15 0,4 0-18 16,2 2-15-16,1 3-14 0,-1 0-11 0,8 2-10 16,-9 3-9-16,0-1-14 0,-3 4-3 0,-3 4-12 0,-2 6 1 15,-3 2-8-15,-4 6-2 0,-9 1-4 0,-8 16-4 16,-12 1-3-16,-4-3-9 0,-9 2-2 15,-2 0-3-15,0-4-3 0,-1-7 0 0,8 1-25 0,-6-3-1 16,21-7 1-16,-3-6-2 0,3-3 3 0,6-3-5 16,4-8-2-16,-1 2-2 0,2-3-2 0,6-2 2 15,1 0 6-15,3 0 17 0,7-1 17 0,5 1 21 16,14-6 16-16,9 0 10 0,16-3 5 0,0-1-5 16,2-1-4-16,0 6-3 0,3-2-12 0,-3 2-8 15,-2 0-10-15,-20 0-24 0,5 2-22 0,-8-2-40 16,-2 3-49-16,-8 2-49 0,-3-2-43 0,-5 1-39 15,-2 3-15-15,-3 0-17 0,-5 0-30 0,-4 3-44 16,-2 2-56-16,-3 0-52 0,-11 0-883 0,-1-2 440 16,-5 2 292-16</inkml:trace>
  <inkml:trace contextRef="#ctx0" brushRef="#br0" timeOffset="78061.61">2872 10550 34 0,'3'-5'183'0,"-2"0"-4"0,0-2-6 0,0 2-8 15,2-1-6-15,-2 2-2 0,2-2 1 0,-2 1 0 16,0 3 0-16,1-1 0 0,-2 3 1 0,1-5 3 16,-1 5-5-16,0-4-3 0,0 4-4 0,0 0-9 15,0 0-4-15,0 0-13 0,0 0-1 0,-1-4-15 16,1 4-5-16,0 0-11 0,0 0-11 0,0 0-11 16,0 0-4-16,-5 9-10 0,3-4-1 0,-2 4-12 15,2 3 1-15,-2 6-6 0,0 0 9 0,2 2-16 0,-2 9 1 16,4 2 9-16,-3 1 4 0,2 4 0 0,-2 10 9 15,1 1 4-15,-2-2-3 0,0 2-12 16,3-11 16-16,-3 12 16 0,3 2-13 0,-3-4 4 0,3-14 0 16,0 2-6-16,-2-2 0 0,2-2 4 0,1 2-2 15,-3-5-7-15,3 2-3 0,-1-10-2 0,1 2-5 16,-1-4-3-16,2-6-4 0,-1 1-4 0,1-1 0 16,-1 1-7-16,0-4-5 0,3-1-1 0,-2-1 0 15,-1-1 1-15,3-1-2 0,-2 0-4 0,0 0-5 16,-1 0 2-16,4-2 1 0,-4-2 0 0,1 4-3 15,-1-4 1-15,0 4-4 0,0-4 1 0,0 0-1 16,0 0-1-16,0 0 0 0,0 4-1 0,0-4-6 16,0 0 5-16,3 3-2 0,-3-3-2 0,2 3 2 15,-2-3 1-15,0 0-1 0,13-3 0 0,-5 3 0 16,3 0-1-16,1-3-3 0,3 3 4 0,3 0-4 16,4-2 2-16,1 2 1 0,6-2 1 0,2 4 0 0,-2-2 1 15,8 1-1-15,-1-1-1 0,1 0 0 0,2 0 1 16,1 0 3-16,1-1 0 0,-1 1-3 0,-1 0 1 15,-2-3 7-15,3 4-11 0,-3-2 3 0,-3 0 0 16,-2 1-3-16,0-2 6 0,-4 1-4 0,2 1-1 16,-11-3 4-16,4 3 1 0,-5 0-3 0,0-1 2 15,1 1-1-15,-6-1 1 0,1 2-4 0,-1-2 2 16,-1 1 1-16,-3 0-2 0,-2 0 1 0,1 0-2 16,-8 0 2-16,12-2 2 0,-8 4-1 0,-4-2-2 0,9 0 2 15,-9 0-2-15,0 0 0 0,8 0 0 16,-8 0 0-16,0 0 0 0,6 0 0 0,-6 0 5 15,0 0-7-15,0 0-2 0,0 0 3 0,6 0-3 0,-6 0 9 16,0 0-6-16,0 0-1 0,0 0 0 0,0 0-1 16,0 0-1-16,7-3 1 0,-7 3-4 0,0 0 6 15,0 0-2-15,1 4-1 0,-1-4-1 0,0 0 4 16,0 0-4-16,0 0 2 0,0 0 1 16,0 0-1-16,8 0-5 0,-8 0 7 0,0 0 1 0,0 0 6 15,0 0-6-15,6 1-3 0,-6-1 4 0,0 0 7 16,0 0-9-16,0 0 3 0,0 0 2 0,4-4 10 15,-4 4 3-15,1-10 2 0,3 1-5 0,-1-3-1 16,-2-4 0-16,-1-1 4 0,1-1-3 0,3-7 0 16,-1-2-4-16,-2 1 0 0,-1-3-1 0,5-2-5 15,-4-2-4-15,2-2 3 0,-2 1 1 0,-1-12-3 0,3 10-2 16,0-11 3-16,-3 0 0 0,2 10-10 0,-1 3 11 16,2 0-3-16,-3 2 0 0,1 4 1 15,-1 2 2-15,-1 7 1 0,-2 1-9 0,3-2 6 0,0 3-2 16,-3 0 2-16,1 3 1 0,1-3-1 0,-2 1 0 15,-1 5-8-15,4-3 8 0,-1-2-2 0,-1 3 0 16,2 2-1-16,0-2 0 0,-3 2-2 0,3 2 1 16,-1 2 1-16,2 0 0 0,-2-1 1 0,1 3-2 15,0 1 4-15,0 0 3 0,0 4 3 0,0-5-4 16,0 0 0-16,0 5 1 0,0 0 1 0,0 0-2 16,1-5 0-16,-1 5-3 0,0 0 0 0,0 0 1 15,-4-3 0-15,4 3-1 0,0 0-3 0,0 0 4 16,0 0 1-16,0 0-1 0,0 0-2 0,0-7 1 0,0 7 1 15,0 0 4-15,0 0 7 0,0 0 11 0,0 0 0 16,0 0 3-16,0 0-5 0,-9 0-1 16,9 0-7-16,-10 0 2 0,1 0-5 0,0 0-1 0,-4 0-1 15,-1 0-1-15,-3 3 3 0,-2-3-6 0,-1-1-2 16,1 1 2-16,-9-2-2 0,-3 2 2 0,4 0-1 16,-5 0 0-16,1-3 2 0,2 3-6 0,-4 0-1 15,3-2 3-15,-1 0-3 0,-3 0 2 0,5-1-1 16,-3 1 0-16,3-1 0 0,0 2 2 0,-1 0-1 15,-1-2 0-15,3 1 7 0,0 0-3 0,5 1 2 16,0-1 1-16,2 2-2 0,1 0 1 0,0-3-1 16,0 2 3-16,0 0 4 0,4 1 0 0,3 0 4 0,1 0-5 15,1 0 2-15,0-1-4 0,5 1 1 16,-3-1-1-16,4 1 0 0,-3-1-4 0,8 1 0 16,-10 0 0-16,5 1-1 0,5-1 0 0,-9-1-1 0,9 1-1 15,-8 0 1-15,8 0-5 0,0 0 3 0,0 0-1 16,-7-2 1-16,7 2 0 0,0 0 1 0,0 0 4 15,-9 2-7-15,9-2 0 0,-5 0-1 0,5 0 0 16,-8 0-1-16,8 0 0 0,-8 1 1 0,8-1 1 16,-10 0 1-16,10 0-2 0,-6 0 4 0,6 0-6 15,0 0 3-15,-9 0 1 0,9 0 0 0,0 0-2 16,-7 0 0-16,7 0 1 0,0 0-1 0,-7 0 0 16,7 0-2-16,0 0 1 0,0 0 0 0,0 0 2 15,0 0-4-15,-7 1 1 0,7-1-15 0,0 0-14 0,0 0-17 16,0 0-25-16,0 0-16 0,0 0-49 15,0 0-29-15,0 0-38 0,0 0-34 0,0 0-39 16,0 0-25-16,0 0-17 0,0 0-27 0,17 3-45 0,-12 0-876 16,1-3 422-16,2-3 282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7:10:16.4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3132 11719 72 0,'0'-5'63'16,"0"5"1"-16,0 0-6 0,0 0-2 0,0-4-3 15,0 4-8-15,0 0 0 0,0 0-7 0,1-5 0 16,-1 5-7-16,0 0 0 0,0 0-6 0,0 0-12 16,0 0 4-16,0 0-5 0,0 0 1 0,4-4 3 15,-2 3 7-15,-2 1-5 0,9-2 3 0,-3 1 0 16,-6 1-6-16,8-1-1 0,-3 1 9 0,-5 0-6 16,9-4 6-16,-9 4-4 0,9-2 18 0,-9 2 2 15,4-2 3-15,-4 2 6 0,0 0 8 0,5-1 0 0,-5 1 14 16,0 0 12-16,0 0 6 0,0 0-1 0,0 0 1 15,0 0-9-15,0 0-10 0,0 0-1 16,-27 2-10-16,16-3-3 0,-2 1-2 0,-1 1-13 0,1 0-3 16,-6 1-7-16,-1-1-1 0,-1 3-2 0,1 0-1 15,-2 0-3-15,-5 3 2 0,-1 0 2 0,1 0-3 16,-1 2-2-16,-1-1-2 0,2 0 12 0,0-1 0 16,0 0 5-16,8-1-2 0,1-1 12 0,4-1 1 15,1 1-1-15,2-4-9 0,-1 4-3 0,2-3-4 16,4-1-4-16,-2 2-1 0,3-2-3 0,1 1-4 15,0 0-5-15,4-2 2 0,-6 2-2 0,2-1-2 16,4-1-5-16,0 0-1 0,-5 3-1 0,5-3 1 16,0 0-5-16,-5 2 1 0,5-2 3 0,-1 6-3 0,1-6 2 15,1 7-8-15,1 0 5 0,0-1 0 16,1 4 4-16,1-1 2 0,-1 5 0 0,2 2 2 16,1 0 1-16,-1 1 3 0,2 1-1 0,-1 6 3 0,1 2 0 15,-2-2 2-15,0 3 3 0,-1 0 7 0,1 0 1 16,-3 2-1-16,-1 2 0 0,-1 0-3 15,2 5-1-15,-2-2 0 0,-2 0 0 0,1 0-2 16,-1-1-1-16,-2-3-5 0,3 1 2 0,-1-4 0 0,1 3 0 16,-1-12 0-16,0 2-3 0,2-2-3 0,-1-2 0 15,2-5-1-15,-1 1 0 0,0-2-1 0,2 0-3 16,-1 0 1-16,-1-3-1 0,0-1 0 0,4 5-2 16,-3-6-2-16,3 3 1 0,-2-2 2 0,-1 1 0 15,2-2-1-15,0 0 2 0,-1-1-4 0,2 1 1 16,0 1-2-16,1-2-4 0,-4-1 4 0,4 2 2 15,-1-2-5-15,1 1 5 0,-1 0-2 0,0-1 1 16,0 0 0-16,1-1-2 0,0 1 1 0,0 1-1 16,0 1 2-16,2-4-1 0,-1 1-1 0,2 1 2 15,-2-1-3-15,3 2 4 0,-1-1 0 0,2 0-1 16,-1-1-4-16,0 2 3 0,5-1-2 0,-1-1 2 16,1-1 2-16,2 3 2 0,3-1-2 0,0-1 1 0,2 0-1 15,-3-2-2-15,0 0-1 0,5 3 1 16,5-3 1-16,5 0 2 0,-5-3-2 0,0 2-1 15,3 0 1-15,0-2 3 0,-2 1-1 0,2 0-1 0,0 0-1 16,-3 1 0-16,2-1-3 0,0 0 2 0,-1 1 0 16,3 0 1-16,-1-2 1 0,-1 1-2 0,1 0 3 15,1 0 1-15,0 0 4 0,0 2-3 0,1-4 5 16,-1 2-4-16,1 1 6 0,1-2-9 0,-2 2 9 16,3 0-2-16,-3-1 0 0,3-1 1 0,-1 3 2 15,-2-2 3-15,1 0 2 0,-1 2-3 0,0-1 2 16,0 1-1-16,-1 0 0 0,1 1 3 0,-3-1-6 15,-1 2-4-15,0 0-1 0,1-2 0 0,0 3 18 16,2-1-15-16,-2-1 0 0,0 1-2 0,1 0 2 16,-1 0 2-16,3-2-1 0,-4 0 5 0,4 1-1 15,-1-1-3-15,1 2 2 0,-3 0-4 0,1 0 0 16,0-4 4-16,2 5-4 0,-4-3 2 0,3 0-6 16,-3 4 1-16,1-4 2 0,-1 1 0 0,-1 2 0 15,1-3-9-15,-2 1 5 0,-3 0-4 0,4 1 5 0,-5 0-2 16,6 1-1-16,-8 0 3 0,8 1-1 15,-1-2-5-15,1-2 18 0,-5 3-14 0,7-1-1 0,-2 1 0 16,0-1-1-16,0-1-1 0,1-2 1 0,-2 1-1 16,1-3 1-16,2 3-10 0,-1-2 7 0,-2 2 5 15,2 0-10-15,-7-1 10 0,1 0-2 0,5 1-1 16,-6-3 4-16,-2 3-3 0,7-2-1 0,2 0 1 16,0 1-5-16,-8 1 2 0,8 0 2 0,-8-1-3 15,2 2 0-15,4-1 5 0,1 0-2 0,0 1 3 16,-2-1-6-16,-2 3 4 0,-2-2 12 0,7-1-13 15,-10 0-1-15,1 0-3 0,0 0-1 0,-2 0 5 16,0 0 0-16,0 3-2 0,-7-3-2 0,1-3 5 16,-1 3-4-16,-2 0 1 0,-1 0-5 0,-3 3 5 15,2-3-3-15,-1 0 4 0,-6 0-1 0,7 0 0 16,-7 0 4-16,0 0-5 0,9 0 5 0,-9 0 5 0,5-3-4 16,-5 3-5-16,0 0 2 0,5-1-3 0,-5 1 3 15,6-4-1-15,-4 0 2 0,2-1-2 0,2-3 1 16,2 1 0-16,-2-3 0 0,3-3-1 15,0 0-3-15,4-1 8 0,-4-2-7 0,0 0-1 0,1 1 2 16,-1-1 14-16,0-1-16 0,5-7 2 0,-6 6 1 16,2-6-2-16,1-2 0 0,0-2 1 0,-2 1 4 15,1-3-4-15,-1-1 3 0,-1-1 1 0,-1-2-2 16,1 1 8-16,0 1-5 0,-3-2 5 0,1 0-7 16,2 3 5-16,-2-1 3 0,-3 6 5 0,1-3 3 15,2 2-5-15,-3 1 2 0,-1-1-2 0,3 8 1 16,-5 0-4-16,4 1-1 0,-3-1-3 0,0 1 4 15,-1-3-4-15,3 2-3 0,-3-1-1 0,0-4 3 16,0 6 1-16,0-2-2 0,0 0-6 0,0 3 6 16,0 0 0-16,0 0-13 0,0 4 14 0,1 0-14 15,-1 2 7-15,3 0 2 0,-2 0 3 0,-2 5-1 16,1-1-3-16,0 2 2 0,0 0 3 0,0 1-3 0,-3 0 16 16,3 4-16-16,0-4 3 0,0 4 2 15,0 0 3-15,3-4-1 0,-3 4 13 0,0 0-3 16,0 0 3-16,-4-4-4 0,1 2-6 0,2-2-1 0,1 4 8 15,-8-7-6-15,4 3-4 0,-2 2-2 0,0-2 3 16,2-1 1-16,-2-1-1 0,-2 0-5 0,-1 1-9 16,1-1 9-16,-1 0-1 0,-1-2 1 0,1 3 0 15,-2-2-5-15,-2-2 0 0,-1 1 2 0,-3 1 2 16,-3 1-2-16,1 0 0 0,-8-1 2 0,-2 0-10 16,-3 2 10-16,0 2-5 0,-3-1-1 0,-2 0 3 15,-1 1-7-15,-15 2 6 0,3 1 1 0,12-2-6 16,-13-1 8-16,-3 3 3 0,17 0-4 0,-1 0 0 15,0-3 1-15,-2 3-2 0,3-2 3 0,-3 0-3 0,1 1-7 16,2 0 6-16,0-1 4 0,-16-2-3 16,16 4 1-16,0 0-8 0,-2-4 16 0,0 3 0 15,2 0-8-15,1-2 4 0,0 3 1 0,1-1 3 16,-1 4 0-16,0-3-8 0,2 0 5 0,-2 2 1 0,-1-1 1 16,6-2-1-16,-1 4-6 0,2-2 1 0,-1-1 1 15,-1 1 0-15,4-1 0 0,1 0 0 0,-5 3-2 16,5-3-4-16,6 0 4 0,-2 0 7 0,1-3-4 15,-4 6 4-15,-2-3 0 0,5 0 3 0,-5 0 5 16,0-3 3-16,5 6-8 0,-4-3 1 0,-1-3-2 16,8 3 1-16,-2 3-3 0,-1-2-6 0,-4-1 6 15,0 4-3-15,4-4 1 0,0 4-1 0,2-4-3 16,1 3-3-16,0 1 6 0,-1-3-6 0,1-1 2 16,-3 1 7-16,5 2-5 0,-2-1 1 0,-1 0 0 15,1-1 0-15,2 2-3 0,-1-2 1 0,0 1 1 16,-2-1-2-16,2 1 2 0,1-1-3 0,-4 2 2 0,2-1-2 15,-3 1-2-15,2-1 1 0,-2-1 15 0,-3 0-15 16,-1 3 5-16,5-2 1 0,-5 1 0 16,-1-2 1-16,5-1-2 0,1 4 3 0,-4-2-4 0,5 0 4 15,-1 0 0-15,1-1-5 0,0 0-4 16,1 1 3-16,-2 1 2 0,4-3 0 0,-1 0 0 0,1 0 0 16,0 0-1-16,4 0 3 0,-5 0 7 0,1 3-11 15,5-3 1-15,-2 1 2 0,-3 2-2 0,1-2-4 16,0 3 3-16,0-4 3 0,2 3-1 0,-1-3 1 15,1 4-2-15,-4-3 0 0,1-1-1 0,2 2 0 16,1 1 0-16,2 0 2 0,1 1-11 0,-1-2 8 16,-1 1 0-16,1-1 0 0,0 0 4 0,-1 1-3 15,4-1-1-15,0 0-1 0,-2 0 0 0,2 2-3 16,-3 0 4-16,4-1 0 0,-1-1-3 0,-1 2 2 16,0-3 4-16,2 3-5 0,-2-1-3 0,3-2 0 15,-1 2 9-15,-2 0-6 0,1-1 0 0,-1 1-6 0,0 1 8 16,-2-2 0-16,3 0-1 0,-3 3 1 0,4-4-6 15,-1 2 6-15,2-3 1 0,2 0-1 0,-6 1-5 16,3 1 4-16,3-2 0 0,-2 0-9 16,3 1-21-16,0 0-29 0,5-1-33 0,-10 0-44 0,10 0-47 15,-6 2-55-15,6-2-54 0,0 7-33 0,2-3-41 16,-1 3-914-16,5 1 427 0,-3 1 284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D0296-FBEA-504D-907B-438B40A88C1B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E512-AAB0-3D4F-97AC-01E1DF5B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3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17341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1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920"/>
            <a:ext cx="10515600" cy="743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70451"/>
            <a:ext cx="10515600" cy="490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594AC-5D25-504A-80B3-F0D1C580B3AE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PHYS 213: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 w="12700">
            <a:solidFill>
              <a:schemeClr val="tx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70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3.gif"/><Relationship Id="rId5" Type="http://schemas.openxmlformats.org/officeDocument/2006/relationships/image" Target="../media/image170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0.png"/><Relationship Id="rId7" Type="http://schemas.openxmlformats.org/officeDocument/2006/relationships/customXml" Target="../ink/ink11.xm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customXml" Target="../ink/ink3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5EC8-E58A-274B-BA9B-B9EB1B86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comments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F9D26-2863-2A48-A077-3AED04488970}"/>
              </a:ext>
            </a:extLst>
          </p:cNvPr>
          <p:cNvSpPr txBox="1"/>
          <p:nvPr/>
        </p:nvSpPr>
        <p:spPr>
          <a:xfrm>
            <a:off x="9044848" y="546570"/>
            <a:ext cx="2875403" cy="2585323"/>
          </a:xfrm>
          <a:prstGeom prst="rect">
            <a:avLst/>
          </a:prstGeom>
          <a:noFill/>
          <a:ln w="19050">
            <a:solidFill>
              <a:srgbClr val="467EFE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Exam Info:</a:t>
            </a:r>
          </a:p>
          <a:p>
            <a:endParaRPr lang="en-US" dirty="0"/>
          </a:p>
          <a:p>
            <a:r>
              <a:rPr lang="en-US" dirty="0"/>
              <a:t>Units 1-6</a:t>
            </a:r>
          </a:p>
          <a:p>
            <a:endParaRPr lang="en-US" dirty="0"/>
          </a:p>
          <a:p>
            <a:r>
              <a:rPr lang="en-US" dirty="0"/>
              <a:t>Date: June 30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Conflict Date: June 29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  <a:p>
            <a:r>
              <a:rPr lang="en-US" dirty="0"/>
              <a:t>More details to come from CBTF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CDEBE-C26D-7644-BC65-C75E773FAD37}"/>
              </a:ext>
            </a:extLst>
          </p:cNvPr>
          <p:cNvSpPr txBox="1"/>
          <p:nvPr/>
        </p:nvSpPr>
        <p:spPr>
          <a:xfrm>
            <a:off x="201568" y="757462"/>
            <a:ext cx="8549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different formulas for finding first maxima of interference. How do you choose? </a:t>
            </a:r>
            <a:r>
              <a:rPr lang="en-US" dirty="0">
                <a:solidFill>
                  <a:srgbClr val="FF0000"/>
                </a:solidFill>
              </a:rPr>
              <a:t>The problem setup can help you 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At this point I really don't even know what I don't know and I'm worried about the first exam, could you explain what exactly we need to know for this exam and the best way to study for it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? It’s Units 1-6. Homework, discussions 1-4, worked problems, lectures, 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prelectures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, example exam.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My understanding of these concepts is in a state of superposition.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Exactly!</a:t>
            </a:r>
          </a:p>
        </p:txBody>
      </p:sp>
      <p:pic>
        <p:nvPicPr>
          <p:cNvPr id="1026" name="Picture 2" descr="Nerdy jokes, The Uncertainty Principle + Side-Swiping — Stephanie Marango,  M.D.">
            <a:extLst>
              <a:ext uri="{FF2B5EF4-FFF2-40B4-BE49-F238E27FC236}">
                <a16:creationId xmlns:a16="http://schemas.microsoft.com/office/drawing/2014/main" id="{CD6BFA5D-E1D1-3A31-8D6A-1B50C8CB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42" y="3521776"/>
            <a:ext cx="4541858" cy="321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666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5389B-D916-FE46-A34A-B48983A7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E34E42-B599-7C45-B41C-4991F58747DE}"/>
                  </a:ext>
                </a:extLst>
              </p:cNvPr>
              <p:cNvSpPr txBox="1"/>
              <p:nvPr/>
            </p:nvSpPr>
            <p:spPr>
              <a:xfrm>
                <a:off x="2245806" y="977848"/>
                <a:ext cx="7245626" cy="4676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ea typeface="Cambria Math" panose="02040503050406030204" pitchFamily="18" charset="0"/>
                  </a:rPr>
                  <a:t>Wave function starts as a superposition of these two states:</a:t>
                </a:r>
              </a:p>
              <a:p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If we measure momentum, we will get (for example):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 state after will be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E34E42-B599-7C45-B41C-4991F5874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806" y="977848"/>
                <a:ext cx="7245626" cy="4676217"/>
              </a:xfrm>
              <a:prstGeom prst="rect">
                <a:avLst/>
              </a:prstGeom>
              <a:blipFill>
                <a:blip r:embed="rId2"/>
                <a:stretch>
                  <a:fillRect l="-1262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69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5389B-D916-FE46-A34A-B48983A7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Schrodinger’s Cat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E34E42-B599-7C45-B41C-4991F58747DE}"/>
                  </a:ext>
                </a:extLst>
              </p:cNvPr>
              <p:cNvSpPr txBox="1"/>
              <p:nvPr/>
            </p:nvSpPr>
            <p:spPr>
              <a:xfrm>
                <a:off x="2245806" y="977848"/>
                <a:ext cx="7245626" cy="4676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ea typeface="Cambria Math" panose="02040503050406030204" pitchFamily="18" charset="0"/>
                  </a:rPr>
                  <a:t>Wave function starts as a superposition of these two states:</a:t>
                </a:r>
              </a:p>
              <a:p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If we measure momentum, we will get (for example):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 state after will be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E34E42-B599-7C45-B41C-4991F5874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806" y="977848"/>
                <a:ext cx="7245626" cy="4676217"/>
              </a:xfrm>
              <a:prstGeom prst="rect">
                <a:avLst/>
              </a:prstGeom>
              <a:blipFill>
                <a:blip r:embed="rId2"/>
                <a:stretch>
                  <a:fillRect l="-1262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0C08E50D-60A3-6887-685E-ECE92C5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678" y="4226766"/>
            <a:ext cx="4594321" cy="24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70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1899C-E445-6C4E-A08C-96D44019D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1C6DD7-D86F-CB43-BCFF-F2B42E8D2918}"/>
                  </a:ext>
                </a:extLst>
              </p:cNvPr>
              <p:cNvSpPr txBox="1"/>
              <p:nvPr/>
            </p:nvSpPr>
            <p:spPr>
              <a:xfrm>
                <a:off x="434898" y="1048214"/>
                <a:ext cx="11206975" cy="2370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Which wave function has definite momentum?</a:t>
                </a:r>
              </a:p>
              <a:p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</m:e>
                    </m:func>
                  </m:oMath>
                </a14:m>
                <a:endParaRPr lang="en-US" sz="2400" b="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1C6DD7-D86F-CB43-BCFF-F2B42E8D2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8" y="1048214"/>
                <a:ext cx="11206975" cy="2370905"/>
              </a:xfrm>
              <a:prstGeom prst="rect">
                <a:avLst/>
              </a:prstGeom>
              <a:blipFill>
                <a:blip r:embed="rId2"/>
                <a:stretch>
                  <a:fillRect l="-816" t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7363770-154B-37B4-AC82-6D1FBC2CDA47}"/>
                  </a:ext>
                </a:extLst>
              </p14:cNvPr>
              <p14:cNvContentPartPr/>
              <p14:nvPr/>
            </p14:nvContentPartPr>
            <p14:xfrm>
              <a:off x="500760" y="1726920"/>
              <a:ext cx="1270440" cy="497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7363770-154B-37B4-AC82-6D1FBC2CDA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400" y="1717560"/>
                <a:ext cx="1289160" cy="5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2195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1899C-E445-6C4E-A08C-96D44019D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1C6DD7-D86F-CB43-BCFF-F2B42E8D2918}"/>
                  </a:ext>
                </a:extLst>
              </p:cNvPr>
              <p:cNvSpPr txBox="1"/>
              <p:nvPr/>
            </p:nvSpPr>
            <p:spPr>
              <a:xfrm>
                <a:off x="434898" y="1048214"/>
                <a:ext cx="11206975" cy="421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Which wave function has definite momentum?</a:t>
                </a:r>
              </a:p>
              <a:p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</m:e>
                    </m:func>
                  </m:oMath>
                </a14:m>
                <a:endParaRPr lang="en-US" sz="2400" b="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:endParaRPr lang="en-US" sz="2400" dirty="0"/>
              </a:p>
              <a:p>
                <a:r>
                  <a:rPr lang="en-US" sz="2400" dirty="0"/>
                  <a:t>What is the value of the momentum? 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h𝑘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1C6DD7-D86F-CB43-BCFF-F2B42E8D2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8" y="1048214"/>
                <a:ext cx="11206975" cy="4217565"/>
              </a:xfrm>
              <a:prstGeom prst="rect">
                <a:avLst/>
              </a:prstGeom>
              <a:blipFill>
                <a:blip r:embed="rId2"/>
                <a:stretch>
                  <a:fillRect l="-792" t="-1201"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3310F2-0566-689B-8026-EC517AE46648}"/>
                  </a:ext>
                </a:extLst>
              </p14:cNvPr>
              <p14:cNvContentPartPr/>
              <p14:nvPr/>
            </p14:nvContentPartPr>
            <p14:xfrm>
              <a:off x="482400" y="1719000"/>
              <a:ext cx="1446120" cy="3503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3310F2-0566-689B-8026-EC517AE466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040" y="1709640"/>
                <a:ext cx="1464840" cy="352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9205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Superposition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9594"/>
            <a:ext cx="4433795" cy="4691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1" y="1177364"/>
            <a:ext cx="45047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particle has a wave function as depicted. Assume that the spikes are infinitely narrow. </a:t>
            </a:r>
          </a:p>
          <a:p>
            <a:endParaRPr lang="en-US" sz="2400" dirty="0"/>
          </a:p>
          <a:p>
            <a:r>
              <a:rPr lang="en-US" sz="2400" dirty="0"/>
              <a:t>If we measure its position, what will we observe?</a:t>
            </a:r>
          </a:p>
          <a:p>
            <a:endParaRPr lang="en-US" sz="2400" dirty="0"/>
          </a:p>
          <a:p>
            <a:pPr marL="342900" indent="-342900">
              <a:buAutoNum type="alphaLcParenR"/>
            </a:pPr>
            <a:r>
              <a:rPr lang="en-US" sz="2400" dirty="0"/>
              <a:t>5</a:t>
            </a:r>
          </a:p>
          <a:p>
            <a:pPr marL="342900" indent="-342900">
              <a:buAutoNum type="alphaLcParenR"/>
            </a:pPr>
            <a:r>
              <a:rPr lang="en-US" sz="2400" dirty="0"/>
              <a:t>-5</a:t>
            </a:r>
          </a:p>
          <a:p>
            <a:pPr marL="342900" indent="-342900">
              <a:buAutoNum type="alphaLcParenR"/>
            </a:pPr>
            <a:r>
              <a:rPr lang="en-US" sz="2400" dirty="0"/>
              <a:t>Between 5 and -5</a:t>
            </a:r>
          </a:p>
          <a:p>
            <a:pPr marL="342900" indent="-342900">
              <a:buAutoNum type="alphaLcParenR"/>
            </a:pPr>
            <a:r>
              <a:rPr lang="en-US" sz="2400" dirty="0"/>
              <a:t>Either 5 or -5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06185DC-A75F-4ECB-8916-B67565468E0F}"/>
                  </a:ext>
                </a:extLst>
              </p14:cNvPr>
              <p14:cNvContentPartPr/>
              <p14:nvPr/>
            </p14:nvContentPartPr>
            <p14:xfrm>
              <a:off x="6090480" y="4311360"/>
              <a:ext cx="5734440" cy="2127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06185DC-A75F-4ECB-8916-B67565468E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1120" y="4302000"/>
                <a:ext cx="5753160" cy="214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727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43BE0-A026-C54C-B0AB-CCA9E6E8D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Superposition of eigenstates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87A01E-D08A-E549-95EA-E499029B3194}"/>
                  </a:ext>
                </a:extLst>
              </p:cNvPr>
              <p:cNvSpPr txBox="1"/>
              <p:nvPr/>
            </p:nvSpPr>
            <p:spPr>
              <a:xfrm>
                <a:off x="256478" y="1170878"/>
                <a:ext cx="11097322" cy="4569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has definite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has definite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. Both are normalized.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If the wave function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then what is the right probability of 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?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1/2</a:t>
                </a:r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87A01E-D08A-E549-95EA-E499029B3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8" y="1170878"/>
                <a:ext cx="11097322" cy="4569071"/>
              </a:xfrm>
              <a:prstGeom prst="rect">
                <a:avLst/>
              </a:prstGeom>
              <a:blipFill>
                <a:blip r:embed="rId2"/>
                <a:stretch>
                  <a:fillRect l="-800" t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4C0007-2C89-FAF8-3CAC-14F5B50A8EBD}"/>
                  </a:ext>
                </a:extLst>
              </p14:cNvPr>
              <p14:cNvContentPartPr/>
              <p14:nvPr/>
            </p14:nvContentPartPr>
            <p14:xfrm>
              <a:off x="275760" y="1557000"/>
              <a:ext cx="11741760" cy="4457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4C0007-2C89-FAF8-3CAC-14F5B50A8E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400" y="1547640"/>
                <a:ext cx="11760480" cy="447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4015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C910-4704-0843-8488-C435FCF9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247979-19B8-8A41-AA2F-99F8E3F3AE8A}"/>
                  </a:ext>
                </a:extLst>
              </p:cNvPr>
              <p:cNvSpPr txBox="1"/>
              <p:nvPr/>
            </p:nvSpPr>
            <p:spPr>
              <a:xfrm>
                <a:off x="973777" y="1318161"/>
                <a:ext cx="11218223" cy="5120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at some time, a particle has wave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𝑘𝑥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all values of </a:t>
                </a:r>
                <a:r>
                  <a:rPr lang="en-US" sz="2400" i="1" dirty="0"/>
                  <a:t>x</a:t>
                </a:r>
                <a:r>
                  <a:rPr lang="en-US" sz="2400" dirty="0"/>
                  <a:t>, where </a:t>
                </a:r>
                <a:r>
                  <a:rPr lang="en-US" sz="2400" i="1" dirty="0"/>
                  <a:t>A</a:t>
                </a:r>
                <a:r>
                  <a:rPr lang="en-US" sz="2400" dirty="0"/>
                  <a:t> is a normalization constant. 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𝑖𝑘𝑥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𝑖𝑘𝑥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Suppose that the momentum of the particle is measured. What will be the outcome of the measurement?</a:t>
                </a:r>
              </a:p>
              <a:p>
                <a:endParaRPr lang="en-US" sz="2400" dirty="0">
                  <a:effectLst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>
                  <a:effectLst/>
                </a:endParaRPr>
              </a:p>
              <a:p>
                <a:pPr marL="342900" indent="-342900">
                  <a:buFontTx/>
                  <a:buAutoNum type="alphaLcParenR"/>
                </a:pPr>
                <a:r>
                  <a:rPr lang="en-US" sz="2400" dirty="0"/>
                  <a:t>Either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with equal probability</a:t>
                </a:r>
              </a:p>
              <a:p>
                <a:pPr marL="342900" indent="-342900">
                  <a:buFontTx/>
                  <a:buAutoNum type="alphaLcParenR"/>
                </a:pPr>
                <a:r>
                  <a:rPr lang="en-US" sz="2400" dirty="0"/>
                  <a:t>A value between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  <a:p>
                <a:pPr marL="342900" indent="-342900">
                  <a:buFontTx/>
                  <a:buAutoNum type="alphaLcParenR"/>
                </a:pPr>
                <a:endParaRPr lang="en-US" sz="2400" dirty="0"/>
              </a:p>
              <a:p>
                <a:pPr marL="342900" indent="-342900">
                  <a:buFontTx/>
                  <a:buAutoNum type="alphaLcParenR"/>
                </a:pPr>
                <a:endParaRPr lang="en-US" sz="2400" dirty="0"/>
              </a:p>
              <a:p>
                <a:pPr marL="342900" indent="-342900">
                  <a:buFontTx/>
                  <a:buAutoNum type="alphaLcParenR"/>
                </a:pPr>
                <a:endParaRPr lang="en-US" sz="2400" dirty="0"/>
              </a:p>
              <a:p>
                <a:pPr marL="342900" indent="-342900">
                  <a:buAutoNum type="alphaLcParenR"/>
                </a:pPr>
                <a:endParaRPr lang="en-US" sz="2400" dirty="0">
                  <a:effectLst/>
                </a:endParaRPr>
              </a:p>
              <a:p>
                <a:pPr marL="342900" indent="-342900">
                  <a:buAutoNum type="alphaLcParenR"/>
                </a:pP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247979-19B8-8A41-AA2F-99F8E3F3A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77" y="1318161"/>
                <a:ext cx="11218223" cy="5120184"/>
              </a:xfrm>
              <a:prstGeom prst="rect">
                <a:avLst/>
              </a:prstGeom>
              <a:blipFill>
                <a:blip r:embed="rId2"/>
                <a:stretch>
                  <a:fillRect l="-870" t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93B03B-55D9-AD8F-58D9-8237840A8654}"/>
                  </a:ext>
                </a:extLst>
              </p14:cNvPr>
              <p14:cNvContentPartPr/>
              <p14:nvPr/>
            </p14:nvContentPartPr>
            <p14:xfrm>
              <a:off x="1016640" y="3098880"/>
              <a:ext cx="10711800" cy="3394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93B03B-55D9-AD8F-58D9-8237840A86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7280" y="3089520"/>
                <a:ext cx="10730520" cy="341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0405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lecture9sin">
            <a:hlinkClick r:id="" action="ppaction://media"/>
            <a:extLst>
              <a:ext uri="{FF2B5EF4-FFF2-40B4-BE49-F238E27FC236}">
                <a16:creationId xmlns:a16="http://schemas.microsoft.com/office/drawing/2014/main" id="{2584D5EE-B631-9C4F-B1D6-860E500877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4763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41FE17-1AF8-984C-89E4-02F5EDD7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FA3F44-1679-6141-957F-4D516CCD3D89}"/>
                  </a:ext>
                </a:extLst>
              </p:cNvPr>
              <p:cNvSpPr txBox="1"/>
              <p:nvPr/>
            </p:nvSpPr>
            <p:spPr>
              <a:xfrm>
                <a:off x="7592786" y="1420586"/>
                <a:ext cx="4599214" cy="1598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FA3F44-1679-6141-957F-4D516CCD3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786" y="1420586"/>
                <a:ext cx="4599214" cy="1598258"/>
              </a:xfrm>
              <a:prstGeom prst="rect">
                <a:avLst/>
              </a:prstGeom>
              <a:blipFill>
                <a:blip r:embed="rId5"/>
                <a:stretch>
                  <a:fillRect b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40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lecture9sin">
            <a:hlinkClick r:id="" action="ppaction://media"/>
            <a:extLst>
              <a:ext uri="{FF2B5EF4-FFF2-40B4-BE49-F238E27FC236}">
                <a16:creationId xmlns:a16="http://schemas.microsoft.com/office/drawing/2014/main" id="{2584D5EE-B631-9C4F-B1D6-860E500877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4763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41FE17-1AF8-984C-89E4-02F5EDD7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FA3F44-1679-6141-957F-4D516CCD3D89}"/>
                  </a:ext>
                </a:extLst>
              </p:cNvPr>
              <p:cNvSpPr txBox="1"/>
              <p:nvPr/>
            </p:nvSpPr>
            <p:spPr>
              <a:xfrm>
                <a:off x="7592786" y="1420586"/>
                <a:ext cx="4599214" cy="1598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FA3F44-1679-6141-957F-4D516CCD3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786" y="1420586"/>
                <a:ext cx="4599214" cy="1598258"/>
              </a:xfrm>
              <a:prstGeom prst="rect">
                <a:avLst/>
              </a:prstGeom>
              <a:blipFill>
                <a:blip r:embed="rId5"/>
                <a:stretch>
                  <a:fillRect b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9D48C254-4EF7-4534-1F72-4B2EF6FF1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2" y="5619750"/>
            <a:ext cx="4762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63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C07C-1F18-E54D-9DCC-C69262E2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interesting comments and responses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CDC92-1FA6-C74D-A327-DE963CC2474A}"/>
              </a:ext>
            </a:extLst>
          </p:cNvPr>
          <p:cNvSpPr txBox="1"/>
          <p:nvPr/>
        </p:nvSpPr>
        <p:spPr>
          <a:xfrm>
            <a:off x="244928" y="1338943"/>
            <a:ext cx="63354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Momentum will oscillate as the wave function is sinusoidal.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Because the </a:t>
            </a:r>
            <a:r>
              <a:rPr lang="en-US" sz="2000" dirty="0" err="1"/>
              <a:t>the</a:t>
            </a:r>
            <a:r>
              <a:rPr lang="en-US" sz="2000" dirty="0"/>
              <a:t> wave is being normalized, it will appear to be some value between </a:t>
            </a:r>
            <a:r>
              <a:rPr lang="en-US" sz="2000" dirty="0" err="1"/>
              <a:t>hk</a:t>
            </a:r>
            <a:r>
              <a:rPr lang="en-US" sz="2000" dirty="0"/>
              <a:t> and –</a:t>
            </a:r>
            <a:r>
              <a:rPr lang="en-US" sz="2000" dirty="0" err="1"/>
              <a:t>hk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Due to </a:t>
            </a:r>
            <a:r>
              <a:rPr lang="en-US" sz="2000" dirty="0" err="1"/>
              <a:t>heisenberg</a:t>
            </a:r>
            <a:r>
              <a:rPr lang="en-US" sz="2000" dirty="0"/>
              <a:t> uncertainty principle, since we know the position of the particle, we cannot be completely sure the exact momentum of it, we only know it can be between </a:t>
            </a:r>
            <a:r>
              <a:rPr lang="en-US" sz="2000" dirty="0" err="1"/>
              <a:t>hk</a:t>
            </a:r>
            <a:r>
              <a:rPr lang="en-US" sz="2000" dirty="0"/>
              <a:t> and its opposite.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A67D5-ECAD-D54D-B7F8-62796E6136DD}"/>
              </a:ext>
            </a:extLst>
          </p:cNvPr>
          <p:cNvSpPr txBox="1"/>
          <p:nvPr/>
        </p:nvSpPr>
        <p:spPr>
          <a:xfrm>
            <a:off x="6806683" y="1246177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There is no oscillation (in this wave function); at any time it’s the same superposition. You can only get a value of k that’s in the superposition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65F87-28F2-8D4C-A99A-631B74DAACCD}"/>
              </a:ext>
            </a:extLst>
          </p:cNvPr>
          <p:cNvSpPr txBox="1"/>
          <p:nvPr/>
        </p:nvSpPr>
        <p:spPr>
          <a:xfrm>
            <a:off x="6806683" y="2628583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It’s not the value of the wave function, it’s what momentum eigenstates make up the superposition.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DBEBC-1BBD-DA4B-8B09-CE5C4B7330CF}"/>
              </a:ext>
            </a:extLst>
          </p:cNvPr>
          <p:cNvSpPr txBox="1"/>
          <p:nvPr/>
        </p:nvSpPr>
        <p:spPr>
          <a:xfrm>
            <a:off x="6806683" y="3874997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position is quite indeterminant for this wave function! The wave function is nonzero for many values of x.</a:t>
            </a:r>
          </a:p>
        </p:txBody>
      </p:sp>
    </p:spTree>
    <p:extLst>
      <p:ext uri="{BB962C8B-B14F-4D97-AF65-F5344CB8AC3E}">
        <p14:creationId xmlns:p14="http://schemas.microsoft.com/office/powerpoint/2010/main" val="121245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6E85-F17C-0641-9214-B658A52D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and wavelength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949F1-1F7E-8145-829F-3B1262B55757}"/>
                  </a:ext>
                </a:extLst>
              </p:cNvPr>
              <p:cNvSpPr txBox="1"/>
              <p:nvPr/>
            </p:nvSpPr>
            <p:spPr>
              <a:xfrm>
                <a:off x="838200" y="1237785"/>
                <a:ext cx="10335322" cy="3534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An electron with velocity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is incident on a 2-slit experiment. What equation will give the angle of the first maximum in terms of the distance between the two slits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𝑏𝑚𝑣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𝑏𝑚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  <a:p>
                <a:pPr marL="457200" indent="-457200">
                  <a:buFontTx/>
                  <a:buAutoNum type="alphaL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h𝑣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𝑏𝑚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949F1-1F7E-8145-829F-3B1262B55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37785"/>
                <a:ext cx="10335322" cy="3534814"/>
              </a:xfrm>
              <a:prstGeom prst="rect">
                <a:avLst/>
              </a:prstGeom>
              <a:blipFill>
                <a:blip r:embed="rId2"/>
                <a:stretch>
                  <a:fillRect l="-859" t="-714" r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C2A6A60-A792-471B-8FFF-6AC50FA06582}"/>
                  </a:ext>
                </a:extLst>
              </p14:cNvPr>
              <p14:cNvContentPartPr/>
              <p14:nvPr/>
            </p14:nvContentPartPr>
            <p14:xfrm>
              <a:off x="5325480" y="2130120"/>
              <a:ext cx="5909760" cy="2522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2A6A60-A792-471B-8FFF-6AC50FA065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6120" y="2120760"/>
                <a:ext cx="5928480" cy="254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250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C910-4704-0843-8488-C435FCF9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247979-19B8-8A41-AA2F-99F8E3F3AE8A}"/>
                  </a:ext>
                </a:extLst>
              </p:cNvPr>
              <p:cNvSpPr txBox="1"/>
              <p:nvPr/>
            </p:nvSpPr>
            <p:spPr>
              <a:xfrm>
                <a:off x="973777" y="1318161"/>
                <a:ext cx="11218223" cy="5144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at some time, a particle has wave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𝑘𝑥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all values of </a:t>
                </a:r>
                <a:r>
                  <a:rPr lang="en-US" sz="2400" i="1" dirty="0"/>
                  <a:t>x</a:t>
                </a:r>
                <a:r>
                  <a:rPr lang="en-US" sz="2400" dirty="0"/>
                  <a:t>, where </a:t>
                </a:r>
                <a:r>
                  <a:rPr lang="en-US" sz="2400" i="1" dirty="0"/>
                  <a:t>A</a:t>
                </a:r>
                <a:r>
                  <a:rPr lang="en-US" sz="2400" dirty="0"/>
                  <a:t> is a normalization constant. 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𝑖𝑘𝑥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𝑖𝑘𝑥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Suppose that the momentum of the particle is measured and found to be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 What is the wave function immediately after the measurement?</a:t>
                </a:r>
              </a:p>
              <a:p>
                <a:endParaRPr lang="en-US" sz="2400" dirty="0">
                  <a:effectLst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𝑘𝑥</m:t>
                        </m:r>
                      </m:e>
                    </m:func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342900" indent="-342900">
                  <a:buFontTx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342900" indent="-342900">
                  <a:buFontTx/>
                  <a:buAutoNum type="alphaLcParenR"/>
                </a:pPr>
                <a:r>
                  <a:rPr lang="en-US" sz="2400" dirty="0"/>
                  <a:t>Not enough information</a:t>
                </a:r>
              </a:p>
              <a:p>
                <a:pPr marL="342900" indent="-342900">
                  <a:buFontTx/>
                  <a:buAutoNum type="alphaLcParenR"/>
                </a:pPr>
                <a:endParaRPr lang="en-US" sz="2400" dirty="0"/>
              </a:p>
              <a:p>
                <a:pPr marL="342900" indent="-342900">
                  <a:buFontTx/>
                  <a:buAutoNum type="alphaLcParenR"/>
                </a:pPr>
                <a:endParaRPr lang="en-US" sz="2400" dirty="0"/>
              </a:p>
              <a:p>
                <a:pPr marL="342900" indent="-342900">
                  <a:buAutoNum type="alphaLcParenR"/>
                </a:pPr>
                <a:endParaRPr lang="en-US" sz="2400" dirty="0">
                  <a:effectLst/>
                </a:endParaRPr>
              </a:p>
              <a:p>
                <a:pPr marL="342900" indent="-342900">
                  <a:buAutoNum type="alphaLcParenR"/>
                </a:pP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247979-19B8-8A41-AA2F-99F8E3F3A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77" y="1318161"/>
                <a:ext cx="11218223" cy="5144037"/>
              </a:xfrm>
              <a:prstGeom prst="rect">
                <a:avLst/>
              </a:prstGeom>
              <a:blipFill>
                <a:blip r:embed="rId2"/>
                <a:stretch>
                  <a:fillRect l="-870" t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3485CA-E8DF-EBC8-290D-D7605768A06D}"/>
                  </a:ext>
                </a:extLst>
              </p14:cNvPr>
              <p14:cNvContentPartPr/>
              <p14:nvPr/>
            </p14:nvContentPartPr>
            <p14:xfrm>
              <a:off x="953640" y="4113360"/>
              <a:ext cx="1375560" cy="482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3485CA-E8DF-EBC8-290D-D7605768A0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4280" y="4104000"/>
                <a:ext cx="1394280" cy="50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6412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1D7EF-6126-7F40-AAA8-56779A9E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localized wave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E652A-3042-A142-B3F8-A23FA4F28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3607"/>
            <a:ext cx="7418648" cy="4741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F9911E-E6DA-4A43-81D8-D149E89A9041}"/>
                  </a:ext>
                </a:extLst>
              </p:cNvPr>
              <p:cNvSpPr txBox="1"/>
              <p:nvPr/>
            </p:nvSpPr>
            <p:spPr>
              <a:xfrm>
                <a:off x="5957240" y="1737073"/>
                <a:ext cx="3706586" cy="53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𝑖𝑘𝑥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F9911E-E6DA-4A43-81D8-D149E89A9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240" y="1737073"/>
                <a:ext cx="3706586" cy="537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C90050-4D56-D244-A617-8769D80B4022}"/>
                  </a:ext>
                </a:extLst>
              </p:cNvPr>
              <p:cNvSpPr txBox="1"/>
              <p:nvPr/>
            </p:nvSpPr>
            <p:spPr>
              <a:xfrm>
                <a:off x="6305617" y="2772377"/>
                <a:ext cx="3706586" cy="1301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𝑖𝑛𝑘𝑥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C90050-4D56-D244-A617-8769D80B4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617" y="2772377"/>
                <a:ext cx="3706586" cy="1301831"/>
              </a:xfrm>
              <a:prstGeom prst="rect">
                <a:avLst/>
              </a:prstGeom>
              <a:blipFill>
                <a:blip r:embed="rId4"/>
                <a:stretch>
                  <a:fillRect l="-4110" t="-100962" b="-15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5461F8-EDE3-0545-B499-48911725F884}"/>
                  </a:ext>
                </a:extLst>
              </p:cNvPr>
              <p:cNvSpPr txBox="1"/>
              <p:nvPr/>
            </p:nvSpPr>
            <p:spPr>
              <a:xfrm>
                <a:off x="6305617" y="4270766"/>
                <a:ext cx="3706586" cy="1303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𝑖𝑛𝑘𝑥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5461F8-EDE3-0545-B499-48911725F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617" y="4270766"/>
                <a:ext cx="3706586" cy="1303627"/>
              </a:xfrm>
              <a:prstGeom prst="rect">
                <a:avLst/>
              </a:prstGeom>
              <a:blipFill>
                <a:blip r:embed="rId5"/>
                <a:stretch>
                  <a:fillRect l="-4110" t="-101942" b="-159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226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6D01-E510-E54E-B1AD-D5E6B28A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Heisenberg uncertainty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2C4B4-376F-3544-8669-8F7DAB376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79" y="824403"/>
            <a:ext cx="4344437" cy="5621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BAB7D8-253E-2F44-8D1F-464A7F4280EC}"/>
              </a:ext>
            </a:extLst>
          </p:cNvPr>
          <p:cNvSpPr txBox="1"/>
          <p:nvPr/>
        </p:nvSpPr>
        <p:spPr>
          <a:xfrm>
            <a:off x="4906537" y="1483112"/>
            <a:ext cx="6701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Probability densities on the left. </a:t>
            </a:r>
          </a:p>
          <a:p>
            <a:endParaRPr lang="en-US" sz="2400" dirty="0"/>
          </a:p>
          <a:p>
            <a:r>
              <a:rPr lang="en-US" sz="2400" dirty="0"/>
              <a:t>Suppose we measure momentum of this particle.  Which will have the largest spread of possible momentum values?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9F938-BBD9-764F-9CDA-40BDE1A16899}"/>
              </a:ext>
            </a:extLst>
          </p:cNvPr>
          <p:cNvSpPr txBox="1"/>
          <p:nvPr/>
        </p:nvSpPr>
        <p:spPr>
          <a:xfrm>
            <a:off x="1215483" y="1371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5AFA1-AC1C-E049-82BB-1D659DABED93}"/>
              </a:ext>
            </a:extLst>
          </p:cNvPr>
          <p:cNvSpPr txBox="1"/>
          <p:nvPr/>
        </p:nvSpPr>
        <p:spPr>
          <a:xfrm>
            <a:off x="1215483" y="2807307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0A21F-9DAE-6241-B92E-232BDC2943C9}"/>
              </a:ext>
            </a:extLst>
          </p:cNvPr>
          <p:cNvSpPr txBox="1"/>
          <p:nvPr/>
        </p:nvSpPr>
        <p:spPr>
          <a:xfrm>
            <a:off x="1215483" y="425702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4311CB-C0F9-83C0-5C4D-282ADA4C1504}"/>
                  </a:ext>
                </a:extLst>
              </p14:cNvPr>
              <p14:cNvContentPartPr/>
              <p14:nvPr/>
            </p14:nvContentPartPr>
            <p14:xfrm>
              <a:off x="4597200" y="4583160"/>
              <a:ext cx="7522200" cy="1887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4311CB-C0F9-83C0-5C4D-282ADA4C15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7840" y="4573800"/>
                <a:ext cx="7540920" cy="19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3347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22C3E-1652-994A-86C2-D23EA5B0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wave function has the most momentum uncertainty (or indeterminateness)?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FA757-1EC1-7D47-A7B6-97C105D3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27" y="1142998"/>
            <a:ext cx="7641289" cy="4865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13A8F8-E38B-A342-BD16-4538AC2E7809}"/>
                  </a:ext>
                </a:extLst>
              </p:cNvPr>
              <p:cNvSpPr txBox="1"/>
              <p:nvPr/>
            </p:nvSpPr>
            <p:spPr>
              <a:xfrm>
                <a:off x="9529497" y="790112"/>
                <a:ext cx="2246256" cy="70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13A8F8-E38B-A342-BD16-4538AC2E7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497" y="790112"/>
                <a:ext cx="2246256" cy="705771"/>
              </a:xfrm>
              <a:prstGeom prst="rect">
                <a:avLst/>
              </a:prstGeom>
              <a:blipFill>
                <a:blip r:embed="rId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2AC3CA-F717-F64B-B042-1572E23D1F9F}"/>
                  </a:ext>
                </a:extLst>
              </p:cNvPr>
              <p:cNvSpPr txBox="1"/>
              <p:nvPr/>
            </p:nvSpPr>
            <p:spPr>
              <a:xfrm>
                <a:off x="7860816" y="1698172"/>
                <a:ext cx="31840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US" sz="2400" dirty="0"/>
                  <a:t> nm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2AC3CA-F717-F64B-B042-1572E23D1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816" y="1698172"/>
                <a:ext cx="3184071" cy="461665"/>
              </a:xfrm>
              <a:prstGeom prst="rect">
                <a:avLst/>
              </a:prstGeom>
              <a:blipFill>
                <a:blip r:embed="rId4"/>
                <a:stretch>
                  <a:fillRect t="-5405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022371-675A-4347-BE36-3B9A04297121}"/>
                  </a:ext>
                </a:extLst>
              </p:cNvPr>
              <p:cNvSpPr txBox="1"/>
              <p:nvPr/>
            </p:nvSpPr>
            <p:spPr>
              <a:xfrm>
                <a:off x="7860815" y="3033606"/>
                <a:ext cx="31840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sz="2400" dirty="0"/>
                  <a:t> nm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022371-675A-4347-BE36-3B9A04297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815" y="3033606"/>
                <a:ext cx="3184071" cy="461665"/>
              </a:xfrm>
              <a:prstGeom prst="rect">
                <a:avLst/>
              </a:prstGeom>
              <a:blipFill>
                <a:blip r:embed="rId5"/>
                <a:stretch>
                  <a:fillRect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1BE95-A80F-D647-BF4D-1289F0ED64DC}"/>
                  </a:ext>
                </a:extLst>
              </p:cNvPr>
              <p:cNvSpPr txBox="1"/>
              <p:nvPr/>
            </p:nvSpPr>
            <p:spPr>
              <a:xfrm>
                <a:off x="7860814" y="4369040"/>
                <a:ext cx="31840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sz="2400" dirty="0"/>
                  <a:t> nm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1BE95-A80F-D647-BF4D-1289F0ED6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814" y="4369040"/>
                <a:ext cx="3184071" cy="461665"/>
              </a:xfrm>
              <a:prstGeom prst="rect">
                <a:avLst/>
              </a:prstGeom>
              <a:blipFill>
                <a:blip r:embed="rId6"/>
                <a:stretch>
                  <a:fillRect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E8C4610-746B-0C4A-A177-754E738F9C60}"/>
              </a:ext>
            </a:extLst>
          </p:cNvPr>
          <p:cNvSpPr txBox="1"/>
          <p:nvPr/>
        </p:nvSpPr>
        <p:spPr>
          <a:xfrm>
            <a:off x="662511" y="1356692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399E0F-2D72-624C-A546-69D42BFAB14C}"/>
              </a:ext>
            </a:extLst>
          </p:cNvPr>
          <p:cNvSpPr txBox="1"/>
          <p:nvPr/>
        </p:nvSpPr>
        <p:spPr>
          <a:xfrm>
            <a:off x="662511" y="280277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19BE01-7929-D844-89A8-5DDE737F6258}"/>
              </a:ext>
            </a:extLst>
          </p:cNvPr>
          <p:cNvSpPr txBox="1"/>
          <p:nvPr/>
        </p:nvSpPr>
        <p:spPr>
          <a:xfrm>
            <a:off x="662511" y="4119749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AE6929-D117-C4BE-5771-959F4A7C99D9}"/>
                  </a:ext>
                </a:extLst>
              </p14:cNvPr>
              <p14:cNvContentPartPr/>
              <p14:nvPr/>
            </p14:nvContentPartPr>
            <p14:xfrm>
              <a:off x="873720" y="4273920"/>
              <a:ext cx="533160" cy="354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AE6929-D117-C4BE-5771-959F4A7C99D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4360" y="4264560"/>
                <a:ext cx="551880" cy="37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871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Heisenberg uncertainty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4160" y="1448874"/>
                <a:ext cx="10963588" cy="4484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mbria Math" charset="0"/>
                  </a:rPr>
                  <a:t>General relationship </a:t>
                </a:r>
              </a:p>
              <a:p>
                <a:endParaRPr lang="en-US" sz="2400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charset="0"/>
                        </a:rPr>
                        <m:t>Δ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Δ</m:t>
                      </m:r>
                      <m:r>
                        <a:rPr lang="en-US" sz="2400" i="1">
                          <a:latin typeface="Cambria Math" charset="0"/>
                        </a:rPr>
                        <m:t>𝑝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If you have zero uncertainty about momentum, you will have infinite uncertainty about position, and vice versa.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or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If the outcome of a momentum measurement is definite, then the outcome of a position measurement will be indefinite, and vice versa.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60" y="1448874"/>
                <a:ext cx="10963588" cy="4484497"/>
              </a:xfrm>
              <a:prstGeom prst="rect">
                <a:avLst/>
              </a:prstGeom>
              <a:blipFill>
                <a:blip r:embed="rId2"/>
                <a:stretch>
                  <a:fillRect l="-810" t="-847" r="-1157" b="-1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18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7" descr="lecture9wavepacket">
            <a:hlinkClick r:id="" action="ppaction://media"/>
            <a:extLst>
              <a:ext uri="{FF2B5EF4-FFF2-40B4-BE49-F238E27FC236}">
                <a16:creationId xmlns:a16="http://schemas.microsoft.com/office/drawing/2014/main" id="{47E2FE4E-80E4-2F45-B0D7-ED1AE0AF51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00" y="635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Wave function of a particle with momentum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21312" y="1406978"/>
                <a:ext cx="3832487" cy="3024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 Math" charset="0"/>
                  </a:rPr>
                  <a:t>Empirical fact:</a:t>
                </a:r>
              </a:p>
              <a:p>
                <a:endParaRPr lang="en-US" sz="24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𝐸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charset="0"/>
                        </a:rPr>
                        <m:t>h𝑓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𝑝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𝜆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312" y="1406978"/>
                <a:ext cx="3832487" cy="3024867"/>
              </a:xfrm>
              <a:prstGeom prst="rect">
                <a:avLst/>
              </a:prstGeom>
              <a:blipFill>
                <a:blip r:embed="rId5"/>
                <a:stretch>
                  <a:fillRect l="-2310" t="-1255" b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85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17FC-F042-1D41-B755-5370F745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C5A809-4EFA-9E44-AF56-2B1FF3185C68}"/>
                  </a:ext>
                </a:extLst>
              </p:cNvPr>
              <p:cNvSpPr txBox="1"/>
              <p:nvPr/>
            </p:nvSpPr>
            <p:spPr>
              <a:xfrm>
                <a:off x="838199" y="1308100"/>
                <a:ext cx="10653979" cy="4447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nm</a:t>
                </a:r>
                <a:r>
                  <a:rPr lang="en-US" sz="2400" baseline="30000" dirty="0"/>
                  <a:t>-1/2</a:t>
                </a:r>
                <a:r>
                  <a:rPr lang="en-US" sz="2400" dirty="0"/>
                  <a:t> for 0 &lt; x &lt; .1 nm.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What’s the probability that we will find the particle in the range (.04 nm,.07 nm)?</a:t>
                </a:r>
              </a:p>
              <a:p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.04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07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.04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07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342900" indent="-342900">
                  <a:buFontTx/>
                  <a:buAutoNum type="alphaLcParenR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.04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0.07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342900" indent="-342900">
                  <a:buFontTx/>
                  <a:buAutoNum type="alphaLcParenR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.04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0.07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C5A809-4EFA-9E44-AF56-2B1FF3185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08100"/>
                <a:ext cx="10653979" cy="4447051"/>
              </a:xfrm>
              <a:prstGeom prst="rect">
                <a:avLst/>
              </a:prstGeom>
              <a:blipFill>
                <a:blip r:embed="rId2"/>
                <a:stretch>
                  <a:fillRect l="-2024" t="-570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78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7" descr="lecture9wavepacket">
            <a:hlinkClick r:id="" action="ppaction://media"/>
            <a:extLst>
              <a:ext uri="{FF2B5EF4-FFF2-40B4-BE49-F238E27FC236}">
                <a16:creationId xmlns:a16="http://schemas.microsoft.com/office/drawing/2014/main" id="{8DD90DC1-CA27-C243-84FB-45DD2C538F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00" y="6350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D89FA8-5132-6040-BABA-816CD2C15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probability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327913-2378-2B45-B43B-703DEBF08967}"/>
                  </a:ext>
                </a:extLst>
              </p:cNvPr>
              <p:cNvSpPr txBox="1"/>
              <p:nvPr/>
            </p:nvSpPr>
            <p:spPr>
              <a:xfrm>
                <a:off x="7258878" y="760112"/>
                <a:ext cx="4933122" cy="4908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particle has definite momentum k. 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What is true about its probability density as a function of position? </a:t>
                </a:r>
              </a:p>
              <a:p>
                <a:endParaRPr lang="en-US" sz="2400" dirty="0"/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It is constant.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It oscillates as a function of position.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It oscillates as a function of time.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It oscillates both in time and position.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327913-2378-2B45-B43B-703DEBF08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878" y="760112"/>
                <a:ext cx="4933122" cy="4908973"/>
              </a:xfrm>
              <a:prstGeom prst="rect">
                <a:avLst/>
              </a:prstGeom>
              <a:blipFill>
                <a:blip r:embed="rId5"/>
                <a:stretch>
                  <a:fillRect l="-1799" t="-1036" b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CAD592-3D8D-0A24-5CF3-5CDA6F344563}"/>
                  </a:ext>
                </a:extLst>
              </p14:cNvPr>
              <p14:cNvContentPartPr/>
              <p14:nvPr/>
            </p14:nvContentPartPr>
            <p14:xfrm>
              <a:off x="6776280" y="2612880"/>
              <a:ext cx="5385240" cy="4193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CAD592-3D8D-0A24-5CF3-5CDA6F3445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66920" y="2603520"/>
                <a:ext cx="5403960" cy="421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476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7" descr="lecture9wavepacket">
            <a:hlinkClick r:id="" action="ppaction://media"/>
            <a:extLst>
              <a:ext uri="{FF2B5EF4-FFF2-40B4-BE49-F238E27FC236}">
                <a16:creationId xmlns:a16="http://schemas.microsoft.com/office/drawing/2014/main" id="{47E2FE4E-80E4-2F45-B0D7-ED1AE0AF51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56260" y="1256577"/>
            <a:ext cx="4954218" cy="4954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Wave function of an electron with momentum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94514" y="782063"/>
                <a:ext cx="6353300" cy="6016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This wave function has momentum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 In quantum mechanics, this means that if we measure the momentum, we will always find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If we measure the position, where will we find it? 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It’s a moving particle, so it depends on the time we measure it.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It could be anywhere the wave function isn’t zero.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pPr marL="457200" indent="-457200">
                  <a:buAutoNum type="alphaLcParenR"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514" y="782063"/>
                <a:ext cx="6353300" cy="6016968"/>
              </a:xfrm>
              <a:prstGeom prst="rect">
                <a:avLst/>
              </a:prstGeom>
              <a:blipFill>
                <a:blip r:embed="rId5"/>
                <a:stretch>
                  <a:fillRect l="-1397" r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22025F-7AEB-9913-0B24-990407996389}"/>
                  </a:ext>
                </a:extLst>
              </p14:cNvPr>
              <p14:cNvContentPartPr/>
              <p14:nvPr/>
            </p14:nvContentPartPr>
            <p14:xfrm>
              <a:off x="5088960" y="4489200"/>
              <a:ext cx="445320" cy="414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22025F-7AEB-9913-0B24-9904079963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79600" y="4479840"/>
                <a:ext cx="464040" cy="43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51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Lecture 7: Momentum and 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5780" y="2993649"/>
                <a:ext cx="4777740" cy="2652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𝐸</m:t>
                      </m:r>
                      <m:r>
                        <a:rPr lang="en-US" sz="2400" i="1" smtClean="0">
                          <a:latin typeface="Cambria Math" charset="0"/>
                        </a:rPr>
                        <m:t>=</m:t>
                      </m:r>
                      <m:r>
                        <a:rPr lang="en-US" sz="2400" i="1" smtClean="0">
                          <a:latin typeface="Cambria Math" charset="0"/>
                        </a:rPr>
                        <m:t>h𝑓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𝑝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Key guess (de Broglie): </a:t>
                </a:r>
              </a:p>
              <a:p>
                <a:r>
                  <a:rPr lang="en-US" sz="2400" dirty="0"/>
                  <a:t>Wave function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" y="2993649"/>
                <a:ext cx="4777740" cy="2652136"/>
              </a:xfrm>
              <a:prstGeom prst="rect">
                <a:avLst/>
              </a:prstGeom>
              <a:blipFill>
                <a:blip r:embed="rId5"/>
                <a:stretch>
                  <a:fillRect l="-1587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TwoSlit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32929" y="2856489"/>
            <a:ext cx="4231908" cy="31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335D-4011-A04A-9ADA-5BFF1629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learn today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3DC3DB-4AE4-3940-A689-B555CBD4A33C}"/>
                  </a:ext>
                </a:extLst>
              </p:cNvPr>
              <p:cNvSpPr txBox="1"/>
              <p:nvPr/>
            </p:nvSpPr>
            <p:spPr>
              <a:xfrm>
                <a:off x="243840" y="824403"/>
                <a:ext cx="11704320" cy="158498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Particles with momentum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are also described by a wave function.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If we measure the momentum, we will always find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3DC3DB-4AE4-3940-A689-B555CBD4A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824403"/>
                <a:ext cx="11704320" cy="1584986"/>
              </a:xfrm>
              <a:prstGeom prst="rect">
                <a:avLst/>
              </a:prstGeom>
              <a:blipFill>
                <a:blip r:embed="rId2"/>
                <a:stretch>
                  <a:fillRect l="-758" t="-2362" b="-62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816A5E-3EB8-D34E-AA85-CB41C2945040}"/>
                  </a:ext>
                </a:extLst>
              </p:cNvPr>
              <p:cNvSpPr/>
              <p:nvPr/>
            </p:nvSpPr>
            <p:spPr>
              <a:xfrm>
                <a:off x="243840" y="2629428"/>
                <a:ext cx="11578046" cy="220624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Wave functions that are superpositions of these will return one of the superpositions. For example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will result in momentum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6816A5E-3EB8-D34E-AA85-CB41C2945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629428"/>
                <a:ext cx="11578046" cy="2206245"/>
              </a:xfrm>
              <a:prstGeom prst="rect">
                <a:avLst/>
              </a:prstGeom>
              <a:blipFill>
                <a:blip r:embed="rId3"/>
                <a:stretch>
                  <a:fillRect l="-736" t="-192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BE103D7-7FC1-0141-B957-EB4884F9EB0E}"/>
                  </a:ext>
                </a:extLst>
              </p:cNvPr>
              <p:cNvSpPr/>
              <p:nvPr/>
            </p:nvSpPr>
            <p:spPr>
              <a:xfrm>
                <a:off x="243840" y="5010508"/>
                <a:ext cx="10337074" cy="136813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Localized</a:t>
                </a:r>
                <a:r>
                  <a:rPr lang="en-US" sz="2400" dirty="0"/>
                  <a:t> wave functions are superpositions of momentum eigenstates. The more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localized</a:t>
                </a:r>
                <a:r>
                  <a:rPr lang="en-US" sz="2400" dirty="0"/>
                  <a:t>, the more eigenstates are required.  This is summarized in the relationship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Δ</m:t>
                    </m:r>
                    <m:r>
                      <a:rPr lang="en-US" sz="2400" i="1">
                        <a:latin typeface="Cambria Math" charset="0"/>
                      </a:rPr>
                      <m:t>𝑥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Δ</m:t>
                    </m:r>
                    <m:r>
                      <a:rPr lang="en-US" sz="2400" i="1">
                        <a:latin typeface="Cambria Math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ℏ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BE103D7-7FC1-0141-B957-EB4884F9E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5010508"/>
                <a:ext cx="10337074" cy="1368131"/>
              </a:xfrm>
              <a:prstGeom prst="rect">
                <a:avLst/>
              </a:prstGeom>
              <a:blipFill>
                <a:blip r:embed="rId4"/>
                <a:stretch>
                  <a:fillRect l="-824" t="-3097" r="-648" b="-354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45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CAB0-8288-CE4A-8854-166CD8987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Eigenstates of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236ECCE-9B20-7145-93A2-72AE0827A175}"/>
                  </a:ext>
                </a:extLst>
              </p:cNvPr>
              <p:cNvSpPr/>
              <p:nvPr/>
            </p:nvSpPr>
            <p:spPr>
              <a:xfrm>
                <a:off x="952500" y="1141291"/>
                <a:ext cx="10401300" cy="5545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This wave function has momentum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 In quantum mechanics, this means that if we measure the momentum, we will always find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 "eigenstate" is derived from the German word "eigen", meaning "inherent" or "characteristic".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Wave functions that are superpositions of these will return one of the superpositions. For example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will result in momentum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236ECCE-9B20-7145-93A2-72AE0827A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1141291"/>
                <a:ext cx="10401300" cy="5545557"/>
              </a:xfrm>
              <a:prstGeom prst="rect">
                <a:avLst/>
              </a:prstGeom>
              <a:blipFill>
                <a:blip r:embed="rId2"/>
                <a:stretch>
                  <a:fillRect l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01FC38F-E90B-2D96-DD63-4160EB263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544" y="4491037"/>
            <a:ext cx="34290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74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8DDC2A0B-95D0-D749-8E2F-B7D27378CFBD}" vid="{634A9CF5-022F-8246-AA72-B34AAD2A98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22292</TotalTime>
  <Words>1235</Words>
  <Application>Microsoft Office PowerPoint</Application>
  <PresentationFormat>Widescreen</PresentationFormat>
  <Paragraphs>217</Paragraphs>
  <Slides>24</Slides>
  <Notes>1</Notes>
  <HiddenSlides>1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Office Theme</vt:lpstr>
      <vt:lpstr>Your comments</vt:lpstr>
      <vt:lpstr>Momentum and wavelength</vt:lpstr>
      <vt:lpstr>Wave function of a particle with momentum p</vt:lpstr>
      <vt:lpstr>Probability density</vt:lpstr>
      <vt:lpstr>Position probability density</vt:lpstr>
      <vt:lpstr>Wave function of an electron with momentum p</vt:lpstr>
      <vt:lpstr>Lecture 7: Momentum and Position</vt:lpstr>
      <vt:lpstr>What we will learn today</vt:lpstr>
      <vt:lpstr>Eigenstates of momentum</vt:lpstr>
      <vt:lpstr>Measurement rule</vt:lpstr>
      <vt:lpstr>Schrodinger’s Cat</vt:lpstr>
      <vt:lpstr>Eigenstates</vt:lpstr>
      <vt:lpstr>Eigenstates</vt:lpstr>
      <vt:lpstr>Superposition</vt:lpstr>
      <vt:lpstr>Superposition of eigenstates</vt:lpstr>
      <vt:lpstr>Superposition</vt:lpstr>
      <vt:lpstr>Why?</vt:lpstr>
      <vt:lpstr>Why?</vt:lpstr>
      <vt:lpstr>Some interesting comments and responses</vt:lpstr>
      <vt:lpstr>Measurement</vt:lpstr>
      <vt:lpstr>Making localized wave functions</vt:lpstr>
      <vt:lpstr>Heisenberg uncertainty</vt:lpstr>
      <vt:lpstr>Which wave function has the most momentum uncertainty (or indeterminateness)?</vt:lpstr>
      <vt:lpstr>Heisenberg uncertainty relation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</dc:creator>
  <cp:lastModifiedBy>Mansingh, Siddharth</cp:lastModifiedBy>
  <cp:revision>895</cp:revision>
  <cp:lastPrinted>2019-09-16T13:04:47Z</cp:lastPrinted>
  <dcterms:created xsi:type="dcterms:W3CDTF">2018-01-31T21:37:22Z</dcterms:created>
  <dcterms:modified xsi:type="dcterms:W3CDTF">2022-06-24T17:11:34Z</dcterms:modified>
</cp:coreProperties>
</file>