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68" r:id="rId2"/>
    <p:sldId id="256" r:id="rId3"/>
    <p:sldId id="318" r:id="rId4"/>
    <p:sldId id="288" r:id="rId5"/>
    <p:sldId id="277" r:id="rId6"/>
    <p:sldId id="272" r:id="rId7"/>
    <p:sldId id="321" r:id="rId8"/>
    <p:sldId id="275" r:id="rId9"/>
    <p:sldId id="287" r:id="rId10"/>
    <p:sldId id="257" r:id="rId11"/>
    <p:sldId id="280" r:id="rId12"/>
    <p:sldId id="320" r:id="rId13"/>
    <p:sldId id="282" r:id="rId14"/>
    <p:sldId id="285" r:id="rId15"/>
    <p:sldId id="263" r:id="rId16"/>
    <p:sldId id="32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56" autoAdjust="0"/>
    <p:restoredTop sz="72518" autoAdjust="0"/>
  </p:normalViewPr>
  <p:slideViewPr>
    <p:cSldViewPr snapToGrid="0" snapToObjects="1">
      <p:cViewPr varScale="1">
        <p:scale>
          <a:sx n="69" d="100"/>
          <a:sy n="69" d="100"/>
        </p:scale>
        <p:origin x="2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39:52.9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16834 10524 112 0,'0'0'120'0,"0"0"-17"0,0 0 10 0,0 0-7 16,0 0 0-16,0 0-1 0,1-5-10 0,-1 5 6 0,1-4-4 16,-1 4-1-16,0 0-4 0,3-5-3 0,-3 5 0 15,0 0 1-15,2-5 3 0,-2 3 7 0,0 2 2 16,2-3 1-16,-2 3-3 0,0 0-1 0,2-5-7 16,-2 5-4-16,0 0-9 0,0 0-10 0,0 0-4 15,0 0-8-15,0 0-8 0,0 0-7 0,0 0-8 16,0 0-2-16,0 0-7 0,0 0-1 0,-4 15-2 15,6-7-3-15,-4 3-1 0,0 5 4 0,-1 10-10 16,-2-1 2-16,1 2 0 0,-1 1 1 0,-1 0-4 16,1 3-1-16,1-4 0 0,-4-2-2 0,4-6 1 0,-1 7-4 15,1-9 1-15,0 1-2 0,2-7 6 0,-1 1-7 16,2 1-1-16,-2-6 1 0,1 1 0 0,2-4-1 16,-1 0 1-16,1 3-2 0,-1-4 0 0,1-3 0 15,0 0 1-15,0 0-3 0,0 0 1 0,0-26-1 16,2 3-1-16,0-4 2 0,2-8-5 0,0-11 4 15,0-1-1-15,1-3 3 0,-1 3-2 0,3-2 0 16,-1 0-2-16,1 1 1 0,1 2 2 0,-3 10-1 0,-1 1-1 16,4 2 2-16,-4 2 0 0,1 1-3 15,-1-1 4-15,-1 2-1 0,6 3 1 0,-5 6-2 16,0 3 3-16,-2-3 0 0,1 3 4 0,2 0-5 0,-1 1 1 16,1 0 1-16,0 4-3 0,4-1 0 0,0-1-1 15,-1 3-3-15,-2 2 3 0,3 1 0 0,0 1-1 16,2 2-3-16,-3-4 1 0,3 6 5 0,0 1-7 15,-1 0 3-15,2 3 1 0,0 0-1 0,-1 6-1 16,-1 0 3-16,5 4 0 0,-2 1 3 0,-2 4 2 16,2-1-6-16,1 1-1 0,-5-1 2 0,0 1 4 15,-1 4-3-15,1-5 3 0,-4 4-3 0,0-2 0 0,-2 1 3 16,-3 8 5-16,-3-8 11 0,-1 7 2 0,-1-6 5 16,-5-1 4-16,0 0 0 0,-6 3 4 0,1-5-4 15,2-2 3-15,-3-1-3 0,1-4-2 0,0-1-5 16,2-2 0-16,2 0-3 0,-1-2-3 0,2 1-7 15,-2-2-12-15,1 2-12 0,1-3-8 0,1 1-18 16,3-2-25-16,-2 2-24 0,3 0-33 0,-1-1-45 16,3 2-25-16,3-4-19 0,-4 4-19 0,4-1-500 15,4 1 242-15,2-2 164 0</inkml:trace>
  <inkml:trace contextRef="#ctx0" brushRef="#br0" timeOffset="464.97">17492 10043 157 0,'1'-3'184'0,"-1"3"-7"0,0-4-11 16,0 4-4-16,0 0-12 0,0 0-11 0,1-5-10 15,-1 5-12-15,0 0-10 0,0 0-10 0,0 0-6 16,0 0-14-16,0 0-7 0,0 0-9 0,0 0-7 15,0 0-4-15,0 0-5 0,-5 9-3 0,1-2-7 16,-1 3-3-16,0 5-2 0,-4 4-1 0,-2 10-1 16,0 1-1-16,0 5 11 0,-2 11 0 0,-1 4 0 0,3 2 0 15,-1-1 2-15,2 2-4 0,1 0 2 0,1-1-5 16,2-2-5-16,2 1 2 0,0-2-4 0,4-13 2 16,3 0-8-16,2-2-3 0,1-1-1 0,1-2-2 15,-1 0 0-15,3-3-6 0,1-1-8 0,0-3-12 16,0-7-10-16,1-1-15 0,-2-3-30 0,3-1-29 15,-2-3-46-15,0-1-46 0,1-5-544 0,-1-1 244 16,1-2 164-16</inkml:trace>
  <inkml:trace contextRef="#ctx0" brushRef="#br0" timeOffset="827.12">17720 10467 112 0,'0'0'231'0,"-1"-5"-17"0,1 5-20 0,0 0-16 16,0 0-20-16,0 0-18 0,0 0-17 0,0 0-12 16,0 0-7-16,5 10-5 0,0-4-4 0,3 5-6 15,7 2-7-15,1 3-9 0,3 2-7 0,0 4-7 16,-1-1-5-16,1-3-8 0,-2 3-1 0,-3-5-5 16,4 3-8-16,0 2-2 0,-6-6 0 0,1-3-1 15,0 4-5-15,-2-4-17 0,2 1-13 0,-5-6-14 0,2 1-35 16,-2-1-21-16,-2 0-19 0,1-4-32 15,-5-3-28-15,-2 0-490 0,10-6 215 0,-7 0 144 0</inkml:trace>
  <inkml:trace contextRef="#ctx0" brushRef="#br0" timeOffset="1049.42">18031 10447 16 0,'-1'-3'144'0,"-2"-3"3"0,3 3 7 15,-1-2-5-15,-2 3 2 0,3 2-7 16,-1-6-5-16,1 6-10 0,0 0-10 0,0 0-7 15,-11 10 6-15,4 2-5 0,-2 4 3 0,-5 9-7 0,0 1-5 16,-5 5-5-16,-12 6-6 0,5 2-8 16,-3 3-7-16,10-13-6 0,-13 6-5 0,8-12-8 0,2 3-6 15,4-3-5-15,3-2-6 0,2-7-6 0,3-5-17 16,4 0-9-16,-1-2-21 0,3-2-26 0,-1-1-27 16,3-1-23-16,2-3-21 0,0 0-27 0,0 0-56 15,15-13-507-15,-3 2 232 0,4-4 156 0</inkml:trace>
  <inkml:trace contextRef="#ctx0" brushRef="#br0" timeOffset="1630.63">18399 10292 50 0,'0'0'140'0,"5"-7"1"15,-4 4-2-15,3 0-5 0,0 1-2 0,0-3-7 16,-2 1-1-16,2-2-2 0,1 4-2 0,-1-2-8 16,0 2-4-16,-1-1-11 0,0 1-12 0,-3 2-7 15,7-3-6-15,-7 3-3 0,0 0-7 0,0 0-4 16,1-3-5-16,-1 3-5 0,0 0 0 0,0 0 4 0,0 0-1 16,-8 20 3-16,-2-4-3 0,1 1-2 15,-6 6-2-15,-2 1-2 0,2-1 3 0,-3 1-1 16,2-3-3-16,1 1-5 0,-1 0-3 0,0-1-6 0,4-7-2 15,3 3-3-15,-2-2-7 0,3-5 0 0,3 0 2 16,-2-1-1-16,2 0-2 0,0-2-3 0,0-2-2 16,1 1-1-16,4-4-6 0,-1 3 2 0,-2-2 0 15,3 1 1-15,0-4 4 0,0 5 5 0,4 0 1 16,0-1 7-16,2-1 8 0,2 0-2 0,0 3-3 16,3 0 0-16,-1 0 8 0,2-2-2 0,0 0 0 15,0 1-6-15,0-1-8 0,2 1 2 0,-2 0 2 0,1 2-6 16,-1-2-1-16,0 2 0 0,-1-1-2 0,0 1-4 15,-1 0 1-15,-1-2 3 0,0 4-5 16,-2-4 0-16,0 3 0 0,1-4-8 0,-3-1-13 0,-2 2-23 16,1-1-25-16,-2-1-31 0,3-1-41 0,-2 1-34 15,-3-3-43-15,0 0-708 0,0 0 304 0,0 0 204 16</inkml:trace>
  <inkml:trace contextRef="#ctx0" brushRef="#br0" timeOffset="1896.72">18265 10829 40 0,'-8'2'272'0,"3"-1"-13"0,1 2-16 0,4-3-14 16,-6 1-18-16,2 2-16 0,4-3-11 0,0 0-16 16,-5 1-19-16,5-1-16 0,0 0-14 0,0 0-7 15,6 5-7-15,-2-2-10 0,5 0-13 0,2 1-4 16,0 1-5-16,2-3-9 0,1 3-12 0,-2-1-5 15,6 2 1-15,-6-4-10 0,2 4 3 0,-3-1-8 16,0-1 2-16,1-1-4 0,-4 0-7 0,1 3-3 16,0-3-13-16,-3-1-16 0,-2-1-27 0,1 1-31 0,-1 1-30 15,0-2-32-15,-4-1-41 0,0 0-46 0,6-4-609 16,-6 4 274-16,0-8 184 0</inkml:trace>
  <inkml:trace contextRef="#ctx0" brushRef="#br0" timeOffset="2331">18937 10527 229 0,'2'-12'221'0,"1"2"-16"15,0-2-11-15,-2 2-7 0,0 1-6 16,1 2-7-16,-2 0-7 0,0 1-11 0,0-1-15 0,-3 4-11 15,2-2-12-15,-2 1-16 0,3 4-10 0,-6-5-7 16,2 4-9-16,-2 1-12 0,6 0-2 0,-13 4-11 16,5 1-3-16,-2 3-7 0,1 1-6 0,0 0-1 15,-4 5-4-15,4 2-4 0,0 6-4 0,0 4 0 16,-1-4-2-16,6 6-7 0,0-2-1 0,3 3 0 16,-1 0 1-16,4 1-2 0,-1-1 0 0,3 0-2 15,0-3 0-15,6-1-4 0,-5-5 2 0,4-5-1 16,0 0-4-16,5-1 3 0,-2-2 0 0,3-6 0 0,-3 2 0 15,3-5 6-15,2-3 12 0,0-8 7 0,-1 1 1 16,2-6 1-16,2-6 6 0,-1-6 0 0,-3-1-6 16,-4-6 5-16,0 0-5 0,-6-3-3 0,-2 0-2 15,-4 2-4-15,-4-1 0 0,-2 3-1 0,1-1-6 16,-4 8 1-16,-3 0-1 0,2 7-10 0,-1 3 7 16,-5 2-2-16,4 4-8 0,-5 0 0 0,3 4-3 15,-4 6-9-15,1 1-10 0,1 3-13 0,-1 0-18 0,2 4-29 16,1 1-28-16,1 1-41 0,4 1-36 15,5-1-36-15,0-3-41 0,3 1-556 0,2 0 273 0,4-3 182 16</inkml:trace>
  <inkml:trace contextRef="#ctx0" brushRef="#br0" timeOffset="2613.85">19327 10222 143 0,'1'-6'278'0,"-2"4"-18"0,1 2-26 0,0-4-23 16,0 4-23-16,0 0-21 0,0 0-17 15,0 0-17-15,0 0-14 0,5 12-14 0,1 3-5 0,2 10-9 16,3 9-7-16,3 10-8 0,3 9-10 0,-4 1-3 16,3 4-6-16,4 22-6 0,-6-26-1 0,-7-1-6 15,-3-1-3-15,-4-6-4 0,0-10-3 0,-4-4-3 16,-1-1-5-16,1-6-4 0,-6 1 5 0,3-6 3 0,-3-4-4 15,-1 0-1-15,0-2-3 0,-2-3-18 16,-4 1-43-16,0-6-53 0,1 1-73 0,-2-2-86 16,0-5-565-16,0 0 272 0,4 0 180 0</inkml:trace>
  <inkml:trace contextRef="#ctx0" brushRef="#br0" timeOffset="3013.47">20739 10526 14 0,'-4'-4'229'0,"4"4"-10"0,0 0-17 0,0-3-14 15,0 3-16-15,4-5-15 0,-4 5-7 0,7-4-9 16,2 1-15-16,-4 1-10 0,7-1-10 0,2-1-9 0,0 0-12 16,5 0-8-16,-3 2-8 0,3-1-23 0,-2 1-35 15,-4 0-40-15,-1 4-48 0,1-1-52 16,-3 0-33-16,-4 3-442 0,1-3 202 0,-4 4 134 0</inkml:trace>
  <inkml:trace contextRef="#ctx0" brushRef="#br0" timeOffset="3178.62">20749 10700 30 0,'-10'8'172'0,"3"-2"-14"16,1-2-19-16,2 2-6 0,1-1-10 0,1-4 2 15,6 7-9-15,0-4 1 0,3 0-8 0,2-3-11 16,5 1-6-16,4 1-9 0,4 0-9 0,6-2-7 0,-6 0-13 16,0 2-33-16,4-4-45 0,2-3-46 15,-8 1-61-15,-4-2-365 0,-1 5 166 0,-3-3 110 0</inkml:trace>
  <inkml:trace contextRef="#ctx0" brushRef="#br0" timeOffset="3848.03">22464 10110 165 0,'1'-6'194'0,"-1"-2"-3"0,-1 3 0 16,-2-5-9-16,2 3-5 0,-2-1 0 0,-1-1-8 15,1 0-20-15,-5-1-15 0,3 0 4 0,-1 0 5 16,-1 2-10-16,3 2-7 0,-3-1-11 0,2 0 3 15,-1 2-5-15,3 0 0 0,-3 0-9 0,1 1-8 16,-1 1-6-16,2 0-7 0,-1 1-9 0,5 2-10 0,0 0-9 16,-14 2-3-16,5 1-3 0,0 4-8 0,0 1-7 15,-4 3-4-15,3 5-2 0,-4 0 1 0,-1 10-2 16,0-1-2-16,0 4 0 0,2 3 1 0,0-1 2 16,0 14 1-16,4-8 2 0,-5 9 7 0,6-3-1 15,-2 6 3-15,5-16 11 0,-3 13-2 0,4-12 3 16,0 3-7-16,-2 9 2 0,2-10-7 0,4 0 4 15,3-1-1-15,2 1-5 0,0-2 1 0,0 11 0 0,3-12 5 16,3 4-4-16,3 8-3 0,-3-10 1 0,5 9-23 16,-2 2 17-16,-2-12-23 0,-5 0 29 0,1 2-8 15,-3-2 5-15,0-1 2 0,-5-1-4 0,-3-1-1 16,-1-2 1-16,-3-2-2 0,-2-3-6 16,-3 0 6-16,3-7-3 0,-3-2-1 0,-1-2 0 0,0-3-5 15,1 1-5-15,2-5 3 0,-3-1-23 0,-4 1-4 16,4-1-23-16,-1-4-28 0,1-1-36 0,0-1-25 15,-2 1-43-15,0-2-54 0,2 0-48 0,0-2-61 16,-1 0-926-16,4-1 417 0,-1 0 278 0</inkml:trace>
  <inkml:trace contextRef="#ctx0" brushRef="#br0" timeOffset="4216.72">21326 11689 36 0,'-17'3'256'16,"5"1"-7"-16,-2-3-4 0,5 0-15 0,1 1-22 15,2-2-21-15,1 1-19 0,-3 0-17 0,3 2-8 16,5-3-5-16,0 0-1 0,0 0 1 0,12 5 11 16,-3-5 1-16,10 3-7 0,1-3-10 0,1 2-9 15,12 1-6-15,1-2-6 0,2 2-9 0,1-3-14 0,-1 3-7 16,0-3-4-16,-2 0-2 0,-1 0-12 0,-2-3-10 16,-2 6-3-16,-8-3-8 0,-3-3-7 15,-8 3-9-15,3 0-7 0,-4-3-9 0,-3 3-5 0,-1-1-11 16,-1 0-20-16,-4 1-22 0,4-5-36 0,-4 5-38 15,0 0-25-15,-5-7-40 0,2 4-31 0,3 3-42 16,-1-5-697-16,1 5 318 0,3-7 214 0</inkml:trace>
  <inkml:trace contextRef="#ctx0" brushRef="#br0" timeOffset="4794.66">22341 11636 243 0,'5'-1'283'0,"-2"-2"-12"16,-2 0-12-16,-1 3-14 0,5-4-12 0,-5 4-15 15,4-2-15-15,-4 2-17 0,0 0-17 0,4-4-16 16,-4 4-15-16,0 0-16 0,2-1-13 0,-2 1-14 16,0 0-7-16,0 0-7 0,0 0-10 0,0 0-3 15,-5 14-15-15,4-6 4 0,-5 2-9 0,-1 0-2 16,-2 3-5-16,-2 4-5 0,-2 6-3 0,-5-2-2 0,0-1-2 15,2-1-1-15,-1 0-7 0,2-4-2 0,-1-1 1 16,0-2-2-16,0 1-2 0,0-5-3 0,4-4 2 16,2 3 1-16,0-3 0 0,-2-1-4 0,1-3-7 15,-1-3-1-15,5 3 4 0,-1-4-3 0,-1-3-1 16,3-1 4-16,-1-5-3 0,3 2-6 0,-1-3 2 16,4-1 0-16,1 3-4 0,1-4 0 0,4 1 3 15,0 3-3-15,3 1 0 0,1-2 3 0,0 0-4 16,-3 1 3-16,3 3-1 0,3 0-1 0,-2 1-5 0,-1 3 5 15,5-2-1-15,-5 4-1 0,4 1 4 16,1-1 1-16,0 3-8 0,4 3 11 0,-1 0-2 0,-1 2-5 16,-2 1 4-16,1 0 2 0,2 3 0 0,-3-1-4 15,0 1-3-15,0 0 5 0,-1 3 1 16,4-3-1-16,-5 4 1 0,2-4 0 0,-1 4-1 0,-2-5-3 16,0 1 1-16,-2-2 2 0,1 0-4 0,3-2 5 15,-3-1-1-15,0-1 5 0,-1-2 0 0,2-2 6 16,1-1 7-16,-3-4-1 0,3-3 6 0,0-2 4 15,-1-2 2-15,-5-2 1 0,1-1-6 0,-1-3-8 0,-5-1 1 16,-1 2 5-16,0-2-7 0,-1 4 0 16,-5-1-5-16,-1 4 4 0,2 2-2 0,-3 2-1 15,-1 1-3-15,-2 2-7 0,-1 0-14 0,2 4-18 0,-1 2-20 16,-1 0-26-16,0 2-33 0,-1 4-45 0,0 1-37 16,3 0-59-16,-5 2-64 0,5 0-658 0,3-1 323 15,0 0 218-15</inkml:trace>
  <inkml:trace contextRef="#ctx0" brushRef="#br0" timeOffset="5677.86">22133 9514 35 0,'1'-3'219'0,"-1"3"-10"0,0-7-9 16,4 4-13-16,-4 0-3 0,0 3-8 0,1-6-7 16,-1 6-9-16,0-4-10 0,0 4-8 0,0 0-10 15,0 0-9-15,-2-5-12 0,2 5-12 0,0 0-11 16,-7-1-9-16,7 1-8 0,0 0-7 0,-13 2-8 15,7 2-7-15,-2 0-5 0,-1 3-6 0,-2 0 0 16,-2 5-5-16,2 5-5 0,-7 3-6 0,5 1 2 16,-1 5-4-16,4-4-1 0,-2 5-2 0,3-3-4 15,2 0 2-15,3-2-5 0,1-3-1 0,2 6 0 16,1-7-2-16,1 0 3 0,3-2-2 0,1-1-6 16,0-4 3-16,2 0-2 0,3-4 1 0,1 0 1 0,7-2-1 15,2-2 4-15,6-3-4 0,1-7 3 16,0-2 0-16,-3-4-4 0,0-2 4 0,-2-4-2 0,-1-2 3 15,-2 1 1-15,-4-2-4 0,-4-2 5 0,-1-1-1 16,-5-3-1-16,-3 3-1 0,-4-4 3 0,-1 0-1 16,-3 3-1-16,-2-1 4 0,-3 1-3 0,0 4 2 15,-1 5-5-15,-1 7-2 0,-2 1 1 0,-1 1-3 16,2 3 1-16,-1 5 0 0,-8 5 0 0,-3 5-6 0,2 6-5 16,3 2-16-16,2 3-29 0,5 1-43 15,0 3-40-15,8 1-45 0,5-2-59 0,1-3-605 16,5-3 283-16,4 4 186 0</inkml:trace>
  <inkml:trace contextRef="#ctx0" brushRef="#br0" timeOffset="7643.75">23160 10824 83 0,'5'2'120'0,"3"0"0"0,2-2-6 16,-1 0-5-16,5 0-2 0,0-1-6 0,5-2-8 15,-2 1-5-15,1-5-9 0,-1-1-4 0,2 1-7 16,-3 0-5-16,2-5-3 0,1 2-3 0,-6-4-2 16,2 3-6-16,-2-5-7 0,-1 4 2 0,-1-3 1 15,-2 4 2-15,-5-3 0 0,1-2 4 0,-5 1 3 0,3 1 16 16,-6-2 6-16,3-1 1 0,-5-1-6 16,-3 3-8-16,3-1-3 0,-5 4 0 0,2 0-2 15,-2 0-8-15,1 4-2 0,-5-1-3 0,5 4 10 0,-5 1-6 16,1 1-2-16,2 3-12 0,-3 3-1 0,1 1-3 15,-5 5-1-15,0 1-4 0,4 2-2 0,-5 9 1 16,4 1-1-16,-2 5 1 0,4 1 1 0,-5 15 2 16,12-9 3-16,-2 13 5 0,3 0 4 0,1 2 2 15,4 5-1-15,4 3 0 0,5 23 1 0,-4-23-8 16,3-1-5-16,7 4 4 0,-3-2-5 0,-1-3 0 16,-2 5-5-16,0-8 2 0,-2 0-3 0,-4-6 0 15,-3-12 5-15,-6-4 17 0,-3-2 17 0,0-5 14 0,-6 0 7 16,-4-6 5-16,2-5-8 0,-6-5-10 0,-4-2-3 15,-3-8-12-15,-2-1-10 0,-3-5-9 0,2-2-15 16,0-2-18-16,5 2-20 0,-1 1-14 0,5-1-17 16,5 4-21-16,1 1-26 0,5 2-28 0,-1 0-20 15,5 0-23-15,0 0-46 0,4 1-50 0,3 2-735 16,-1-5 332-16,8 1 222 0</inkml:trace>
  <inkml:trace contextRef="#ctx0" brushRef="#br0" timeOffset="8025.91">23868 10408 152 0,'4'-12'225'0,"1"1"-8"0,-4 2-15 0,3-1-10 15,-4 4-5-15,4 1-3 0,-4-2-13 0,1 4-4 0,-1-2-9 16,0 5-15-16,-2-4-7 0,2 4-16 0,0 0-10 16,-13 3-7-16,5 1-13 0,-5 6-2 0,-2 3-5 15,-8 5-7-15,5 6-6 0,-3 1-1 0,-1 2-4 16,4 2-4-16,0 4-5 0,0 8 0 0,5-7-9 15,2 16 1-15,3 1-5 0,1-2-5 0,4 0-5 16,3-1-6-16,3-13 1 0,4 12-4 0,2-16-4 16,5-2-3-16,0-1-10 0,4-1-12 0,6-6-18 15,-1-2-27-15,4-4-32 0,-3-6-38 0,-3-2-34 16,10-6-44-16,-11-1-70 0,2-6-603 0,-3-3 289 16,5-4 194-16</inkml:trace>
  <inkml:trace contextRef="#ctx0" brushRef="#br0" timeOffset="8262.58">24089 10660 73 0,'-1'-3'317'0,"-3"1"-8"0,4-3-13 15,0 5-16-15,-4-5-24 0,4 5-28 16,-1-2-18-16,1 2-28 0,0 0-10 0,0 0-16 0,10 9-8 15,-5-1-7-15,7 4-7 0,-2-1-18 0,4 2-13 16,5 6-5-16,-2 3-8 0,-1-3-11 16,-1 3-9-16,0 0-12 0,0 0-22 0,-6-5-34 0,1 0-41 15,-1-1-46-15,0-3-54 0,-5-1-56 0,5-3-62 16,-8-3-690-16,3-4 315 0,-3-2 212 0</inkml:trace>
  <inkml:trace contextRef="#ctx0" brushRef="#br0" timeOffset="8423.9">24286 10567 179 0,'-8'7'203'0,"-2"-1"-11"15,-3 4-8-15,0 2-14 0,-1 4-17 0,-4 4-13 16,-1 4-16-16,2 0-13 0,1 2-10 0,1-1-14 16,1-2-30-16,5-5-31 0,0-2-48 0,1 0-50 15,4-2-44-15,-1-2-391 0,4-5 169 0,0-2 114 16</inkml:trace>
  <inkml:trace contextRef="#ctx0" brushRef="#br0" timeOffset="8717.18">24562 10378 98 0,'0'-9'309'0,"-1"2"-12"0,-1 2-8 0,1 0-19 16,0 0-23-16,0 1-21 0,1 4-23 0,0-4-22 15,0 4-15-15,0 0-23 0,0 0-9 0,0 0-10 16,12 22-3-16,-2-4-4 0,1 11-13 0,-1 2-12 0,1 4-5 16,0 13-2-16,-5 5-11 0,-1 1-6 15,-2-2-10-15,-7-3-4 0,0-12-6 0,-2-1-4 16,1-3-12-16,-3-4-4 0,0-1-14 0,3-9-22 0,1-2-23 15,1-3-32-15,-1-5-51 0,1-1-48 0,0-4-71 16,1-1-801-16,2-3 344 0,0 0 230 16</inkml:trace>
  <inkml:trace contextRef="#ctx0" brushRef="#br0" timeOffset="9338.27">25299 10617 79 0,'5'-6'179'16,"-3"1"-10"-16,1-1-8 0,1 0-17 0,-2 1-2 15,1-2-7-15,1 4-8 0,-2-4-6 0,0 2-2 16,-1-2-11-16,2 2 2 0,-2-2 2 0,-1 1-5 15,-1-2-8-15,-2 2-9 0,0 0-9 0,-3-2-4 16,1 1 0-16,-2 1-8 0,-3-1-7 0,-1 2-1 16,0 1-7-16,-2 2-2 0,0 0-2 0,-1 4-3 15,-3-1-7-15,2 3 1 0,0 2-7 0,-3 2-3 0,4 1 1 16,-3 2-6-16,4 1-1 0,-1 3-5 0,4-1 0 16,-4 2-3-16,5 2-1 0,1 6 0 0,3-6-7 15,0 0 2-15,3 1 0 0,2-2 1 0,2 1-2 16,3 0 0-16,-1-1-2 0,3-3 0 0,2 0-1 15,3-3 1-15,-1-2 0 0,1-3-2 0,-1-3 2 16,5-4 0-16,5-5 0 0,0 0 1 0,5-10-3 0,-2-2 3 16,1-6-2-16,-4 2 2 0,3-7-3 15,-2-1 0-15,-4-2-2 0,5-12 2 0,-5 0-2 0,-3-1-3 16,-1-2 3-16,-3-2-8 0,-1-1 6 16,-2 0-3-16,-5-1 2 0,4 0 2 0,-5-2-4 15,2 4 2-15,-5 13 4 0,1 1-2 0,-2 5-3 0,-3 4 7 16,3 15 9-16,-2-1 1 0,0 2 2 0,0 6-3 15,-2 1-4-15,0 6 5 0,-5 2 4 0,0 7 6 16,-7 8 4-16,5 6 1 0,0 3 5 0,-2 0 6 16,6 5-2-16,-4 11 0 0,6 4 2 0,4 2-3 15,3-2 4-15,1-1-4 0,5 2-2 0,1-4-13 16,2 3 7-16,0-15-7 0,5 12 3 0,-5-12-8 16,1-2 2-16,4 1-2 0,-2-7-1 0,1 3-4 0,-3-4-9 15,-2-9-18-15,-1-1-21 0,1-5-20 0,-3-2-22 16,1 0-36-16,-2-4-35 0,1 0-53 15,4-7-76-15,1-2-743 0,-1-2 340 0,-1-2 226 0</inkml:trace>
  <inkml:trace contextRef="#ctx0" brushRef="#br0" timeOffset="9571.11">25720 10393 267 0,'0'-3'344'0,"-2"-2"-5"0,2 5-8 15,0-7-9-15,0 7-16 0,0-4-11 0,0 4-20 0,0-5-22 16,0 5-22-16,0 0-19 0,0 0-22 16,0 0-16-16,10 8-16 0,-4-2-16 0,1 2-11 0,6 6-15 15,1 2-10-15,-1-2-20 0,6 7-10 0,0 1 4 16,-2-3-5-16,3 2-14 0,-3 0-25 0,1 0-53 16,-3-2-34-16,-2-2-19 0,-3-2-32 0,-1 0-44 15,1-1-35-15,-3-2-1 0,-1-4-15 0,-2-3-26 16,4-2-35-16,-2-3-30 0,-6 0-677 0,10-11 323 0,-5 4 214 15</inkml:trace>
  <inkml:trace contextRef="#ctx0" brushRef="#br0" timeOffset="9722.84">26028 10542 320 0,'3'-20'31'16,"-3"0"25"-16,0 1 18 0,-2 3 27 0,-2-4 18 0,3 8 19 15,-3 2 16-15,0-1 17 0,0 5 5 0,-1 1-1 16,1 1-9-16,-5 4-1 0,-1 0-10 16,1 4-11-16,-7 5-12 0,1 2-7 0,-6 8-12 0,0 3-13 15,0 4-8-15,-2 3-10 0,-3 0-8 0,-2 10-18 16,-3-3-26-16,7-8-37 0,0-1-45 0,2 2-59 15,-2-7-67-15,2 1-689 0,1-4 289 0,1-9 192 16</inkml:trace>
  <inkml:trace contextRef="#ctx0" brushRef="#br0" timeOffset="11603.12">20294 12922 2 0,'0'0'203'0,"0"0"-9"15,0 0-12-15,0 0-6 0,0 0-14 0,0 0-12 16,0 0-9-16,0 0-14 0,0 0-12 0,0 0-15 16,0 0-8-16,0 0-13 0,0 0-9 0,0 0-8 0,0 0-5 15,0 0-4-15,0 0-8 0,0 0-3 16,0 0-5-16,0 0-2 0,0 0-5 0,0 0-4 16,0 0-1-16,0 0-3 0,0 0-5 0,19-4 0 0,-7 2-3 15,-1 1 1-15,-1-1-1 0,3 1-7 0,0-2-13 16,-3 3-21-16,-1-1-23 0,0 1-20 0,0 0-15 15,0 0-28-15,-1 0-20 0,-3 0-19 0,0 1 1 16,0 1-357-16,-2 0 168 0,-1 2 114 0</inkml:trace>
  <inkml:trace contextRef="#ctx0" brushRef="#br0" timeOffset="11811.35">20229 13121 171 0,'0'0'184'0,"0"0"4"0,0 0 5 16,0 0 3-16,22-5-3 0,-12 3-14 0,1-1-14 16,1 3-16-16,0-1-13 0,8 0-12 0,-2 1-12 15,1-1-9-15,0 2-15 16,0 1-4-16,-2-2-8 0,-3 3-8 0,-1-1-8 0,1 0-18 0,-4 1-11 16,0-2-19-16,-1 2-18 0,-3-3-21 0,1 1-21 15,-2-1-21-15,-5 0-21 0,11 0-37 0,-11 0-38 16,4 0-509-16,-4 0 224 0,-1-8 150 0</inkml:trace>
  <inkml:trace contextRef="#ctx0" brushRef="#br0" timeOffset="13303.85">22429 12865 22 0,'0'0'117'0,"4"-4"-2"16,-1 2-5-16,-2-2 6 0,-1 4-3 0,3-5 5 15,-3 5-3-15,0-5-3 0,0 5-6 0,-3-6-8 16,2 1-2-16,-1 1-12 0,1 1 4 0,-1-2-5 16,-1 1-7-16,-1-3-6 0,1 1-2 0,-3-1-2 15,4 1 3-15,-3 1-4 0,1-2 1 0,-1 2-1 16,-2-2-8-16,1 2-4 0,-2 0-5 0,2 1-4 0,-1 1 7 16,1 0-7-16,-3 1-4 0,1 2-2 0,2 0-6 15,-4 0 0-15,-2 2 0 0,3 3-4 0,-5 0-3 16,5 0 9-16,-4 0 1 0,2 2 3 0,1 2-1 15,-1-1 1-15,-1 6 2 0,2-2-2 0,-2 2 0 16,1-2 5-16,3 1 0 0,-3 0 1 0,2 3 1 16,1-1 1-16,0 4 4 0,-1 5-3 0,4-4 5 15,-1 6 4-15,2 1-3 0,1 2 8 0,-1 0-2 16,4 4 11-16,4 1-1 0,-4 0 1 0,4 15-2 0,0-1 3 16,0 2 0-16,-3-1 1 0,7 0-1 0,-2-3 8 15,-2-12-7-15,1 14-4 0,0-14-10 0,-1 0 12 16,1-1-1-16,-2 0-6 0,-3 0 8 0,-3 1 1 15,1-8-1-15,-1 0 5 0,-2-7-4 0,0 0-7 16,-3 0-1-16,-2-2-10 0,0-1 0 0,-3-3-4 16,-1-1-7-16,2-3-2 0,2-2-7 0,-3-4-7 15,-2-1-20-15,2 1-15 0,-1-3-23 0,0-3-24 16,1 0-26-16,1-3-28 0,3 3-14 0,-2-4-19 16,1 5-26-16,3-4-30 0,0-1-26 0,2 3-21 15,0-3-45-15,1 1-12 0,4 2-28 0,-1 1-669 0,1-2 333 16,0 5 222-16</inkml:trace>
  <inkml:trace contextRef="#ctx0" brushRef="#br0" timeOffset="17714.73">23280 13079 52 0,'2'-4'76'0,"-2"4"-2"0,0-4-9 0,0 4 2 15,1-5-3-15,-1 5 2 0,0-6-11 0,0 6 6 0,0-5-26 16,0 5 14-16,0 0-1 0,0 0-6 0,0-4-1 16,0 4-3-16,0 0 1 0,0 0-2 0,0-5 5 15,0 5-5-15,-1-7-2 0,1 7 3 0,0-5-7 16,0 5 4-16,0-5-13 0,1 0 6 0,-1 5 0 15,0-8 3-15,1 6 5 0,-1-5-7 0,1 2 6 16,1 0-6-16,-2-2 1 0,1 1-1 0,0 0 0 16,-1 0 9-16,2 0-2 0,-1 1 4 0,0 2-7 0,-1-4 5 15,1 5-3-15,-1-3 7 0,0 5-4 16,2-5 10-16,-2 0-2 0,0 5 1 0,0 0 1 16,0-4 0-16,0 4 0 0,0 0-4 0,0 0-3 0,1-4-8 15,-1 4-6-15,0 0 0 0,0 0-2 0,0 0 1 16,-3 16 0-16,1-8-3 0,1 3 1 0,1 5 0 15,-2 2 5-15,1 1 3 0,-2 0 3 0,2 6-1 16,1 1 3-16,-2-5-3 0,0-1-2 0,2-1 0 16,-1 4 6-16,0-4 1 0,-1-1 0 0,1-2-4 15,-1-4-1-15,0-2-6 0,1 2-2 0,1 0-2 16,-1-2-2-16,-2-3 1 0,2-1-3 0,1 0-7 16,0-1 2-16,-1 1-1 0,1-1-2 0,0-2-2 15,0-3-4-15,0 5-13 0,0-5-12 0,0 5-14 16,0-5-19-16,0 0-17 0,0 0-18 0,5 2-24 0,-5-2-17 15,0 0-31-15,0 0-21 0,14-5-34 0,-9 0-440 16,-1 3 218-16,0 0 144 0</inkml:trace>
  <inkml:trace contextRef="#ctx0" brushRef="#br0" timeOffset="18096.91">23016 13537 130 0,'-5'2'238'16,"-2"0"-6"-16,7-2-11 0,-5 3-9 0,-1-2-11 16,6-1-14-16,-4 4-17 0,4-4-10 15,-4 1-18-15,4-1-10 0,0 0-9 0,0 0-8 0,0 0-4 16,0 0-7-16,0 0 1 0,8 4-3 0,3-4 3 15,1 0 0-15,7 0-10 0,-1-3-8 0,5 3-1 16,5-1-1-16,3 0-5 0,-1-1-5 0,1 2-8 16,1-2-9-16,-4 1-5 0,-1-1-1 0,1-1-10 15,-6 3-4-15,-2 0 3 0,-3-2-8 0,-4 2-5 16,-1-3-1-16,1 3-11 0,-8 0 7 0,5-1-4 16,-3 2-2-16,-7-1 3 0,6-1-7 0,-6 1-2 15,9 1 1-15,-9-1 2 0,0 0-6 0,9 0-22 0,-9 0-14 16,0 0-30-16,0 0-27 0,0 0-27 0,0 0-25 15,0 0-23-15,0 0-20 0,0 0-32 16,0 0-27-16,0 0-17 0,-9 10-582 0,7-7 278 0,-1 0 188 16</inkml:trace>
  <inkml:trace contextRef="#ctx0" brushRef="#br0" timeOffset="18696.47">23040 14066 104 0,'3'-7'183'0,"-2"2"-3"0,3-4-3 16,1-3-6-16,1 4-4 0,-1-1-7 0,2 0-7 15,-1-1-5-15,2 0-15 0,-2 3-12 0,-1 2-14 16,2 0-5-16,-3 1-10 0,1-1-9 0,1 2-7 16,-2 2-5-16,2 1 1 0,-1-2-2 0,-5 2-13 15,14 3 0-15,-5 1-5 0,0 3-1 0,-1-1 0 16,3 3-3-16,1 3-9 0,-3 3 1 0,1 2-7 15,-1 2-2-15,-1 0-2 0,1 5-2 0,-2 3 5 16,1-2-4-16,-5 1-4 0,0 1 0 0,1 0-7 0,0 1 3 16,-1-1-1-16,-3 0-5 0,0-8 3 15,-3-1-4-15,2 0-1 0,-2-6-2 0,2 0 0 16,0-4 1-16,-1 1 5 0,1-4 10 0,1 1 14 0,0-3 3 16,0-3 7-16,0 0-10 0,0 0-3 0,-2-18-5 15,4-2-3-15,-2-9-2 0,4-4-3 0,4-13 1 16,-5-3-4-16,4 1-3 0,4 4 10 0,-3 10-12 15,5-9 11-15,-3 9-1 0,1 5 10 0,-2 0 3 16,1 5-6-16,2-1-2 0,-5 5 2 0,0 3 0 16,3 2-5-16,-2 0-3 0,-3 6-2 0,3-2-5 15,-3 1 1-15,1 3-3 0,-2 0 0 0,1 0-3 16,-1 5-3-16,0-3-1 0,0 0-4 0,-3 2-9 0,3-1-9 16,1 3-16-16,-5 1-16 0,5-3-22 15,-5 3-24-15,8 0-30 0,-8 0-29 0,0 0-39 16,8 3-26-16,-5 0-52 0,1 0-686 0,-3 3 317 0,2 0 212 15</inkml:trace>
  <inkml:trace contextRef="#ctx0" brushRef="#br0" timeOffset="19028.34">23509 14042 217 0,'0'0'261'16,"0"0"-10"-16,0 0-19 0,0 0-20 0,0 0-21 15,0 0-15-15,0 0-21 0,0 0-14 0,0 0-14 16,21-4-12-16,-15 3-12 0,1 2-9 0,4 1-9 16,-2 3-10-16,1 0-6 0,-2 0-8 0,-1 4-2 15,2 0-1-15,-3 7-1 0,-2 0 6 0,0 4 6 16,-4 6 2-16,-4 2-2 0,-2-5 1 0,2-3 5 16,-3 5-6-16,-4-2-6 0,2-6-4 0,2 3-8 15,-2-4-3-15,2-1 3 0,-1 1-14 0,2-4-4 16,1-4-3-16,3 2-4 0,-1-5-4 0,3 2-4 15,0-2-2-15,3-2 4 0,1 1-1 0,1 1-4 0,2-3 1 16,5-2 1-16,1 0-2 0,4-1-4 0,2-2 2 16,3 0-6-16,5-1 7 0,5 0-18 0,-4 0-17 15,-5-1-36-15,-1 4-50 0,-4-1-50 0,-4 2-57 16,-3-2-52-16,2 1-734 0,-4 1 332 0,-4 0 224 16</inkml:trace>
  <inkml:trace contextRef="#ctx0" brushRef="#br0" timeOffset="19944.46">24106 12879 28 0,'0'-5'156'0,"1"0"0"0,-1 0-12 15,3-2-2-15,-1 0-3 0,0 1 1 0,0-3-5 16,2 4 2-16,-2 0 9 0,0-2-11 0,-1 2-3 0,0 2-2 16,0-2-1-16,-1 5-2 0,2-5-11 15,-1 2-3-15,-1 3-6 0,0 0-13 0,0 0-10 0,0 0-11 16,0 0-4-16,0 0 3 0,-3 24 5 15,3-7 4-15,0 9 9 0,-1 3-4 0,1 0-2 16,1 8 0-16,-1 10 7 0,-1 0-4 0,1-11-3 0,1 10-2 16,-1 1-6-16,-1-11-8 0,1 0-1 0,-2-2-10 15,2 0-2-15,0-3-6 0,-2-2-1 0,2-2-8 16,0-3 1-16,0-6-8 0,0 0 5 0,0-3-9 16,0-3-15-16,2-3-1 0,-2-3-16 0,1 0-20 15,0-1-23-15,-1-2-30 0,1-1-30 0,-1-2-52 16,0 0-54-16,12-14-51 0,-5 4-834 0,-1-4 365 15,3-3 244-15</inkml:trace>
  <inkml:trace contextRef="#ctx0" brushRef="#br0" timeOffset="20462.37">24549 12946 191 0,'4'-7'251'0,"-1"-5"-9"0,-1 6-3 16,-2 0-7-16,1 0-5 0,1 2-12 0,-1 0-11 15,-1 1-15-15,0 3-13 0,1-7-9 0,-1 3-18 16,0 4-7-16,0 0-12 0,0 0-12 0,-1-5-10 16,1 5-11-16,0 0-10 0,0 0-6 0,0 0-10 15,0 0-8-15,0 0-9 0,0 0 0 0,0 0-10 16,0 0-3-16,1-4-9 0,-1 4-1 0,0 0 0 0,0 0-4 15,0 0-3-15,-2 13 1 0,0-8-8 0,1 2 4 16,1 2-5-16,-1 1 0 0,0 2-2 0,1 0 6 16,0 1-3-16,1 3 1 0,-1 2-3 0,1-2 3 15,0 1-2-15,2 1 0 0,0 1-1 0,2 0 1 16,-3-1-3-16,3 0 2 0,-1 3-1 0,1-3-1 16,0-1-2-16,3-1 3 0,2-3-3 0,-1-3 3 15,1 2-5-15,1-3 4 0,0-4-2 0,6 1-4 16,-2-1 1-16,5-4 4 0,1-1-3 0,-2-1-5 15,11-4 5-15,-4-3-1 0,2 0-3 0,2-1 3 16,-3-3-3-16,-2 2 0 0,-2-1-1 0,-2 2 5 16,-6-3-2-16,0 2 2 0,0 1-5 0,-3-3-3 0,-2-1 6 15,1-1-1-15,-5 2 1 0,-1 0-4 0,0-4 2 16,-2-1 1-16,-1 2-4 0,-2-4-1 0,-2 0-2 16,-1 1-6-16,-1 1 4 0,1-2-7 0,-3 1-7 15,0 7-12-15,2 0-14 0,-1 0-18 0,0 2-21 16,1 4-25-16,2-2-31 0,-4 5-26 0,0-1-25 15,1 3-25-15,5 0-11 0,-14 5-40 0,5-1-640 16,0 2 303-16,-4 0 200 0</inkml:trace>
  <inkml:trace contextRef="#ctx0" brushRef="#br0" timeOffset="20776.55">24817 12988 121 0,'0'-8'258'0,"-2"4"3"16,0-1-7-16,2-5-9 0,-3 5-5 0,3 0 0 16,-1 0-4-16,-1 1-11 0,2 4-9 0,-2-8-21 15,2 8-24-15,-2-2-5 0,2 2-22 0,0 0-11 16,0 0-6-16,-3 10 0 0,1 2 9 0,0 5-2 16,-2 6 4-16,1 5 8 0,-2 1-3 0,3 3-1 15,-1 1-2-15,-2-1-17 0,4 2-11 0,0-1-4 16,-2 2-10-16,2 0-7 0,1-1-9 0,1-3-6 15,-2-1-10-15,1-1-6 0,1-5-5 0,0-5-6 16,-1 1-5-16,0-4-5 0,0-4-12 0,0-1-23 0,-1-2-37 16,2-2-30-16,-1 0-35 0,0-2-44 0,0 0-30 15,2-3-36-15,-2-2-50 0,0 0-56 16,0 0-61-16,0 0-862 0,0 0 413 0,-3-18 274 0</inkml:trace>
  <inkml:trace contextRef="#ctx0" brushRef="#br0" timeOffset="26088.63">25542 12893 30 0,'5'-7'140'0,"0"0"-11"16,-1-1 0-16,1 1-8 0,-1 0-2 0,0 2 1 16,-3 0 4-16,2 1 3 0,-2-1-1 0,-1 1-2 15,2 0 4-15,1 2-2 0,-3 2 1 0,0 0 0 16,1-5-3-16,-1 5-5 0,0 0-8 0,0 0-11 16,0 0-9-16,0 0-6 0,0 0-7 0,0 0 1 15,0 0-1-15,-4 15-4 0,4-6 11 0,-2 8 8 16,1 1 7-16,-2 8 8 0,3 3 7 0,-4 2 1 15,3 1 3-15,1 4-8 0,-2 11 6 0,0 0 4 0,2 1-9 16,0-4-1-16,0-7-14 0,0-4 1 0,0 1-4 16,0-2-1-16,2 1-9 0,-2-2-2 0,2 4-9 15,-2-2-7-15,1-5 3 0,3-2 2 0,-4-2-6 16,0-5-9-16,3 0-6 0,-3-7-2 0,0 1-4 16,1-1-4-16,-1-2-2 0,-1-3-10 0,1 0 0 15,1-1-15-15,-1-1-12 0,0 0-30 0,0-1-30 0,2-1-27 16,-2-3-24-16,3 5-33 0,-3-5-33 0,0 0-33 15,0 0-54-15,5-11-39 0,-1 4-60 16,-3-3-819-16,3 1 393 0,1-3 262 0</inkml:trace>
  <inkml:trace contextRef="#ctx0" brushRef="#br0" timeOffset="26503.46">25858 12644 184 0,'5'-17'281'16,"0"2"-9"-16,4-1-13 0,0-1-13 0,1-1-8 15,0 1-10-15,3 1-7 0,0 1-15 16,-1 3-18-16,-1 0-18 0,-1 3-15 0,-2 4-8 0,1 1-20 15,0-1-7-15,3 3-19 0,0 4-10 0,-2 2-6 16,3 1-8-16,0 5-7 0,-1 1-8 0,-3 7-9 16,-2 0 0-16,-2 7-5 0,-5 4-8 0,-4-2-1 15,-1 2-8-15,-4 1-3 0,-4-2-2 0,3 3 0 16,-2-7-1-16,-2 3-8 0,4-3 1 0,1-5-6 16,0-4 0-16,4 0 2 0,1-5-10 0,0 1 3 15,3-3 2-15,1-1-1 0,0 0 2 0,5-4 1 16,0 1-5-16,7-4 4 0,6 0-2 0,2-2-2 0,8 0-9 15,-1-3 9-15,3 2-1 0,-2-4-6 0,1 2-21 16,1 0-10-16,-4 0-11 0,-4 1-34 0,-3 1-39 16,-6 1-46-16,-3 4-31 0,2-2-30 0,-2 0-16 15,-4 1-30-15,-3 1-625 0,-2 1 298 0,-1 3 198 16</inkml:trace>
  <inkml:trace contextRef="#ctx0" brushRef="#br0" timeOffset="27136.34">25224 13489 92 0,'0'-8'285'15,"-1"1"5"-15,-1 0 8 0,2 2-1 0,-1-1 3 16,0 1 3-16,1 1 0 0,-2 1-2 0,2 3-26 16,0-7-9-16,0 7-22 0,-1-3-21 0,1 3-26 15,0 0-9-15,0 0-19 0,0 0 7 0,-2 22 10 16,0-4 5-16,0 6-6 0,-2 3-13 0,2 2-3 16,0 0-9-16,0 0-11 0,-2 0-10 0,1 2-13 0,2-4-8 15,-3 0-10-15,0-2-12 0,4-7-9 16,-1-1-7-16,1 2-8 0,-4-3-8 0,3-4-6 0,-3-1-6 15,4-1-15-15,0 0-26 0,-1-1-30 0,-2-2-35 16,3-3-36-16,0 0-35 0,0-4-47 0,0 0-50 16,0 0-36-16,0 0-43 0,0 0-37 0,9-20-53 15,-4 11-55-15,-1-3-905 0,0 2 451 0,0-2 300 16</inkml:trace>
  <inkml:trace contextRef="#ctx0" brushRef="#br0" timeOffset="28168.21">26453 13272 67 0,'4'-6'141'0,"-3"4"-10"0,-1 2-8 0,1-5 3 16,2 0-4-16,-2 1 3 0,2-1 0 0,-2-1-13 0,2 1 5 16,-2 0 5-16,0 1-5 0,-1-4-7 15,0 3-1-15,0-2-5 0,0 2-5 0,-2-1-8 0,-2-2-4 16,-3 3-10-16,1 0-14 0,0 1 1 0,-6-2-7 16,0 4-8-16,-6 2-3 0,-3-2-5 0,3 4-3 15,-1-2-8-15,0 5 2 0,4 2-8 0,-3 4 7 16,4 1-1-16,-3 2-5 0,4 0 0 0,-2 9 0 15,2 2 1-15,-1-2 2 0,5 7 6 0,0-4-1 16,1 2 1-16,6 2-11 0,-2-5 6 0,6 2-4 16,0 0 0-16,4-2-1 0,-2-7-6 0,5 2 1 15,1-3-4-15,3-5 2 0,1 0-3 0,3-5 4 0,-2 0 9 16,4-5 6-16,3-4 10 0,5-10-1 0,1-2 3 16,0-7-2-16,5-4-1 0,3-11-5 0,-3-1-1 15,-2-2-4-15,-3-2-3 0,-1 0-2 0,-7-5-1 16,0 3-7-16,-5-3 1 0,-4 0 1 0,-2-2-1 15,-3 0-5-15,-3 11-1 0,1-12 5 0,-8 3-5 16,3 11-3-16,1 0-2 0,-2 4-3 0,-1-1 7 16,-1 7 5-16,0 7 7 0,0 3 11 0,-1 5-11 15,1 1 10-15,-1 2 1 0,2 4-8 0,-4 3-5 16,7 0-3-16,-13 10 0 0,-1 0 5 0,5 5 1 16,0 3 1-16,-1 8 2 0,4 4 10 0,-2 3 2 15,4-1 2-15,-1 5 5 0,5 11-5 0,3 2 6 0,-1-2-1 16,1-3 1-16,2 3-4 0,0-14-3 15,0 1-6-15,7 10-5 0,-7-11-3 0,0-3-2 16,1-2-3-16,-1 0-1 0,2 0 0 0,-2-9 1 0,1-1-6 16,-4-4-11-16,1-3-25 0,3-1-17 0,-3-2-25 15,2 0-23-15,-1-4-25 0,0-1-27 0,1 1-31 16,0-3-38-16,-1-2-33 0,-4 0-40 0,15-4-44 16,-8 0-715-16,2-1 345 0,0-1 232 0</inkml:trace>
  <inkml:trace contextRef="#ctx0" brushRef="#br0" timeOffset="28503.9">27000 13205 94 0,'-1'-6'314'0,"1"1"-2"0,-1 1-5 0,1-3-11 0,-2 3-12 16,2 4-11-16,-1-5-22 0,0 3-20 0,1 2-17 16,0 0-20-16,0 0-7 0,0 0 0 0,0 0-4 0,15 14-3 15,-6-4-24-15,1 2-13 0,4 2-11 16,0 7-13-16,5-1-10 0,0 1-10 0,-3 1-12 15,4 1-5-15,-4-3-12 0,3 3-7 0,-4-3-18 0,1 2-17 16,-7-6-34-16,3 1-33 0,-3-2-38 0,2-1-31 16,-3-4-31-16,-4 0-44 0,3-3-44 15,-4-2-31-15,3-2-30 0,-3-2-817 0,-3-1 367 0,9-5 246 16</inkml:trace>
  <inkml:trace contextRef="#ctx0" brushRef="#br0" timeOffset="28672.97">27303 13220 160 0,'-6'-7'204'0,"3"2"6"0,-3 2 0 0,0 3-3 16,1 0-8-16,5 0-7 0,-19 7-5 16,3 6-11-16,1-1-11 0,-4 10-12 0,3-1-15 15,-2 8-9-15,1 0-7 0,-3 1-12 0,-6 8-11 0,-1 6-9 16,8-17-10-16,-4 4-9 0,0-2-8 0,2-3-29 16,1-2-33-16,0-2-35 0,1-4-55 15,6-4-57-15,5-7-79 0,-2-2-611 0,5-1 278 0,1-4 186 16</inkml:trace>
  <inkml:trace contextRef="#ctx0" brushRef="#br0" timeOffset="30769.05">27942 12559 105 0,'2'-4'116'0,"-2"4"-13"0,5-3-5 0,-5 3-10 0,6-2-4 15,0 0-9-15,-2 1-10 0,1-1-5 0,-5 2-13 16,11 0 6-16,-4-1-9 0,-2 0-3 0,0 0-2 15,3 1-13-15,-8 0-1 0,11 0 12 0,-11 0-6 16,9 0 0-16,-2-2 3 0,-7 2 0 0,10-2-2 16,-6 1-5-16,-4 1-1 0,5-1-11 0,-5 1 3 15,0 0 3-15,7-1-3 0,-7 1 2 0,8 0-8 16,-8 0-1-16,6 0 1 0,-6 0-5 0,0 0 5 16,0 0-5-16,11-2-3 0,-11 2 0 0,2-3 3 15,-2 3-4-15,0 0-2 0,0 0 6 0,0 0 0 16,5 0-5-16,-5 0-9 0,0 0 14 0,0 0-5 0,0 0 2 15,0 0 1-15,0 0 1 0,0 0 0 16,0 0-12-16,0 0 6 0,7-2 3 0,-7 2 3 0,0 0 2 16,0 0-1-16,0 0 7 0,0 0-4 0,0 0 3 15,0 0 2-15,0 0 2 0,3-1-9 0,-3 1-1 16,0 0 9-16,0 0 0 0,0 0-2 0,0 0-4 16,4-2-3-16,-4 2 0 0,0 0 0 0,0 0-2 15,0 0 0-15,0 0 2 0,0 0-4 0,0 0 1 16,4-3-1-16,-4 3 0 0,0 0 0 0,0 0-2 15,0 0 2-15,5-1 0 0,-5 1-3 0,6-3 1 16,-6 3 6-16,3-2-4 0,-3 2-3 0,9-1 0 16,-9 1 4-16,7-1 0 0,-7 1-3 0,6-1-3 15,-6 1 1-15,3-2-1 0,-3 2 4 0,0 0 5 16,0 0 1-16,0 0-3 0,0 0 11 0,0 0-7 0,0 0 1 16,0 0-3-16,0 0 3 0,-18 3-1 0,10-1 6 15,0 0-2-15,-3-2 0 0,-2 4 6 0,2-3-5 16,-1 3 5-16,-1-1 1 0,3-1 0 0,-4 1 2 15,1-3 1-15,4 2 5 0,-1 1 6 0,1-3-6 16,1 2 6-16,3-2 2 0,5 0-2 0,-14 0 6 16,9-2 7-16,5 2 0 0,-9 2-1 0,9-2 4 15,-6-2-8-15,6 2 1 0,-6-2-3 0,6 2-5 16,0 0 0-16,0 0-2 0,0 0-7 0,0 0-1 0,0 0-2 16,0 0-3-16,-10 0-1 0,10 0-2 0,0 0-1 15,0 0-5-15,0 0-1 0,0 0-5 16,0 0 2-16,0 0 3 0,-1 5-1 0,1-5-3 0,0 0-2 15,0 0 3-15,0 0-4 0,0 0 1 0,0 0-1 16,0 0 1-16,0 0 2 0,0 0-1 0,0 0-5 16,0 0 0-16,0 0 3 0,0 0 1 0,0 0 1 15,0 0 1-15,0 0-3 0,0 5 5 0,0-5 2 16,0 5 0-16,0-5 0 0,1 7 8 0,-1-3 0 16,4 1-1-16,-4 1 3 0,2 1 14 0,0 2 6 15,2 3-3-15,0 0 7 0,0 4-1 0,-1 4-1 16,5 4 13-16,-3 1 2 0,0 1 2 0,-1 3-4 15,4 5 7-15,-2-1 8 0,2 11 4 0,-7-10 6 16,3 16 8-16,2 0-8 0,-2 0-4 0,0 0 1 16,-3-2 6-16,-1 4-5 0,0-1-2 0,3 2 13 0,-6 1-3 15,-2 0-2-15,-1 1-2 0,1 0-3 0,0-5-5 16,-2 4-6-16,1-1-5 0,-2 2-3 16,4 2-4-16,2-3-6 0,-1-2 1 0,3-5-7 0,0-1-6 15,3-11-6-15,-1-4-5 0,6-1-2 0,-4-6-4 16,1-7 0-16,5-3-1 0,3-1-4 0,0-4-3 15,5-4 2-15,0 1-7 0,2-2 3 0,0-3-12 16,7-1-10-16,1-4-25 0,-1 0-22 0,4-1-26 16,-11 1-25-16,2-2-28 0,-1 1-31 0,-2 1-33 0,0-1-31 15,-3 2-38-15,-2 1-35 0,-1-1-35 16,-2 3-842-16,1-1 394 0,-3 0 264 0</inkml:trace>
  <inkml:trace contextRef="#ctx0" brushRef="#br0" timeOffset="36027.57">29375 13148 46 0,'0'0'205'0,"0"0"-15"0,0 0-12 15,4 2-20-15,-4-2 4 0,0 0-1 0,13-2 2 16,-8 1-8-16,5-3-8 0,-1 1-11 0,0 0-5 15,2-4-3-15,0 4-6 0,-2-3-2 0,1-2-2 16,-1 1 3-16,-4-3-6 0,3 1-2 0,-2-2-9 16,-2 2-9-16,1-3-2 0,-2 1-2 0,-3-1 2 0,0 2-9 15,-4 2-3-15,0-4 0 0,0 4-1 0,-3 1-6 16,0 0-4-16,2 4-15 0,0-1 3 0,-3 2-12 16,0-1-5-16,1 1-7 0,7 2-3 0,-15 5-8 15,7 0 3-15,-1 4-5 0,0 3 2 0,0 3-12 16,2-1 3-16,1 3 4 0,1 0-8 0,1 2 1 15,3-2 1-15,2 3-10 0,3-3 8 0,1 2-2 16,3-4-5-16,1 2-1 0,3-2 9 0,0-2-5 16,4 0-2-16,-1-4-6 0,0 0-14 0,2-1-15 0,-2-1-20 15,4-4-31-15,-6-3-34 0,1 0-36 0,0-1-40 16,-1-1-34-16,1-5-22 0,-2 5-46 16,0-5-601-16,-5 2 297 0,-1-2 200 0</inkml:trace>
  <inkml:trace contextRef="#ctx0" brushRef="#br0" timeOffset="37676.94">28656 12811 87 0,'0'-2'124'0,"0"2"-3"16,0-5-3-16,-1-1-5 0,1 6 2 0,0-6 3 15,-3 3 1-15,3 3 3 0,0-7 2 0,0 2 4 16,0 5 3-16,0-5 0 0,0 0-4 0,0 1-4 16,0 4 0-16,0-5 0 0,0 5-2 0,3-4-6 15,-3 4-9-15,0 0-6 0,0 0-10 0,0 0-13 16,0 0-7-16,0 0-8 0,0 0 2 0,-5 11-13 16,3-1 5-16,0 2-6 0,-1 5-5 0,-2 0-3 15,4 0-2-15,-3 2-2 0,4 0-5 0,-1 6-1 16,-2-1-2-16,3 2-4 0,0 3 6 0,0-2-6 0,0-2-6 15,-1 1-1-15,2-8-4 0,-2-1 1 16,2 0-5-16,-1-5 1 0,0 1-1 0,3-3 2 16,-3-3-6-16,1 0 2 0,-1-2-3 0,4 0 1 0,-3-1 3 15,3-1-3-15,-4-3 7 0,8-2-6 0,-2-6-1 16,3-1-5-16,8-3 4 0,-6-3 2 0,2-2-5 16,-2 3 3-16,1-1-3 0,1-1 5 0,-2 2-8 15,-1 1 1-15,-1 3-1 0,-3 2-1 0,1 0 4 16,0 2-2-16,0-1 1 0,0 2-5 0,-4 1 3 15,1 0-4-15,2 2 3 0,1 0 2 0,-7 2-5 16,10 0-1-16,-2 2 2 0,-3 1 2 0,4 4 4 16,-1 0-3-16,-2 1 0 0,1 4-1 0,3 1 2 0,-3 4 0 15,2 0-1-15,1-1-2 0,-1 1 2 16,0-3 1-16,-2 3 1 0,2-2-2 0,-4-4 2 16,1-3-3-16,-2-1 1 0,1-2 4 0,-1-2 6 0,2 2 9 15,-1-5 18-15,-5 0 11 0,13-8 3 0,-3-1 2 16,3-7-1-16,0-10 6 0,1 2-10 0,-4-4-6 15,3 0 5-15,-5 0 0 0,-2-4-18 0,-1 0 2 16,-3-1-5-16,-1-1 2 0,0 2-6 0,-1 1-3 16,-4 1-6-16,-1 4 6 0,0 5-2 0,0 4-5 15,1 5-1-15,-2 2-2 0,-1 1-5 0,2 3-4 16,1 2-14-16,1 0-15 0,-3 3-18 0,6 1-27 16,-8 5-26-16,6 0-35 0,-2 2-28 0,3 4-47 15,2 2-41-15,7 1-37 0,-2 1-718 0,2 2 334 16,1-1 224-16</inkml:trace>
  <inkml:trace contextRef="#ctx0" brushRef="#br0" timeOffset="39488.9">30337 12933 123 0,'11'-7'151'0,"-5"3"-8"0,2-3-6 0,0 0-5 16,-1 0-8-16,-3 2-1 0,1 2-3 0,-1-3-5 15,1 0-8-15,-1 1 3 0,0 0 7 0,-3 1 5 16,-1 1-3-16,-1-2-10 0,-3 2-11 0,0-1-12 16,-1 2-7-16,5 2-9 0,-13-2-7 0,3 2-8 15,0 2-4-15,-3 0-9 0,-5 3-3 0,3 2-4 16,0 0-4-16,0 3-2 0,1 0-4 0,3 2-2 15,-3 0-3-15,4 0-3 0,-2 3-3 0,3 1 2 0,2-1-3 16,3 1-5-16,1 2 4 0,2 1-5 0,2-2-3 16,2 0 2-16,2-1 0 0,0 0-2 15,1-7 4-15,5 1-3 0,0 2-1 0,-1-5 0 0,3-2 2 16,0-2 4-16,2-3 2 0,3-1 5 0,1-4-1 16,-1-2-4-16,-1-2 2 0,-1-1-3 0,-3-3 4 15,0 2 3-15,-4-5-4 0,1-1-2 0,-5-1 0 16,-2 1-1-16,-2 0-2 0,-2-2 1 0,-2 1-1 15,-3 0 0-15,-1 1-2 0,1 1-1 0,-3 6 0 16,0 0-2-16,0 2-4 0,0 1 5 0,0 2-6 16,-1 1 2-16,1 3 0 0,-4-1-3 0,6 4 1 15,0-1-1-15,1 3 0 0,0-1-1 0,2 1 0 16,1 1-1-16,3 0-2 0,0 2 2 0,5-1-2 0,0 0 2 16,6 2-1-16,0-1 3 0,4-1 5 15,2 2 3-15,2-3 9 0,-1-2 6 0,5-2 4 16,-1 0 1-16,-1 1 5 0,-3-5 0 0,3 1 1 15,-1-5 2-15,-2 2 7 0,-3-2-10 0,-2 2 3 0,-4-3 2 16,4 2-2-16,-8-1 16 0,4-1-5 0,-4 2 2 16,0 0 2-16,-1 0 4 0,-1 2-2 0,-1 0 0 15,0 1-8-15,-1-1 2 0,-1 4-10 0,-1-5-2 16,1 5-3-16,0 0-4 0,0 0-3 0,0 0-7 16,0 0 3-16,-11 12-5 0,11-7-4 0,-3 4 1 15,0 1-1-15,-1 0-1 0,3 2-6 0,-2-2 6 16,6 2-7-16,-6 0 1 0,3 1-3 0,3-3 3 15,-3 2-4-15,0-1-2 0,0-4 1 0,1-2 5 16,-1 0-1-16,0-1 1 0,3-1 2 0,-3 0 2 16,0-3 0-16,0 0 0 0,0 0-3 0,12-10-4 15,-5 0 1-15,1-5 4 0,-1 0-3 0,3 1 2 16,-1 2-1-16,2-2-1 0,-4 5-1 0,1-2-3 0,0 2 1 16,-1 1 1-16,1 1 3 0,-3 2-6 15,1 1-4-15,0 1 3 0,2-1-4 0,-4 3-4 16,3 1-7-16,0-2-4 0,-1 4 3 0,2 0-1 0,1 4-5 15,0 1 0-15,4 1 4 0,-3 1 5 0,3 3 0 16,2 0 0-16,-2 1 2 0,0 3 2 0,0-2 0 16,-3 0 4-16,0-1 0 0,-1-3-1 0,-1-1 3 15,2 1 2-15,-2-3-4 0,1 0 6 0,1-3-2 16,-4-2 0-16,4-3 7 0,4-3 0 0,1-4 1 16,6-9-3-16,1 0 0 0,0-4-2 0,-2-4 2 15,-2 0-1-15,-1 0-1 0,-6-5 4 0,1-1-7 16,-3 0 4-16,-2-1-1 0,-3-6 2 0,0 4 3 15,0-12-3-15,-4-3 0 0,-2 18-6 0,0 0 10 16,2 2 2-16,-4 4 8 0,0 7 0 0,-1 1 7 0,1 4-4 16,-3 5 6-16,3 4-3 0,-5 0-4 15,0 3-4-15,-3 3 2 0,-3 5-6 0,0 3 3 0,-4 10 0 16,2 2-5-16,0 4 8 0,2 3 3 0,4 2 3 16,0 1 1-16,6 2-8 0,0 0 4 15,5-2 1-15,6 1 0 0,-2-1-4 0,5 4-5 16,0-6-1-16,5 0-10 0,-1-3-17 0,2 0-22 0,-2-3-23 15,4-3-21-15,-2 0-24 0,-2-5-35 0,-2-2-32 16,0-2-36-16,1-6-23 0,1 5-18 0,-1-8-661 16,-1-1 304-16,-2-2 204 0</inkml:trace>
  <inkml:trace contextRef="#ctx0" brushRef="#br0" timeOffset="40023.62">31281 12998 56 0,'2'-3'231'0,"0"0"0"0,-1-4 3 0,-1 2-2 15,0 1 6-15,1-1-9 0,0-3 0 0,-1 4-19 16,0 0 3-16,2-1-13 0,-1 1-27 0,-1 4-6 16,1-5-28-16,-1 5-3 0,2-4-21 0,-2 4-13 15,0 0-13-15,0 0-5 0,0 0-11 0,0 0-2 16,0 0-11-16,6 10-7 0,-3-6-2 0,-1 4-3 0,3 1-14 16,1 3 4-16,0-3-4 0,-1 0-6 15,1 0 0-15,1-2-2 0,3 1-4 0,-4-2 1 16,3-2-2-16,1-2 0 0,3 0-4 0,-1-4 0 15,0 0 0-15,1-1-2 0,5-4 0 0,-4-4-1 0,3-2-2 16,-4 4-4-16,-1-4 2 0,-1-2 0 0,-1 1 7 16,0 0-17-16,-2-2 9 0,1 2-1 15,-5 4-1-15,-1-2-12 0,1 2 9 0,-1 3 4 0,-2 0 6 16,-1 0 8-16,2 2-5 0,-2-1-3 16,0 4 12-16,0 2-12 0,-2-5-8 0,2 5 2 0,0 0 1 15,0 0-16-15,0 0 11 0,-10 15-4 0,5 0 1 16,-2 2 6-16,-1 9-1 0,2 8-4 0,-8 12 16 15,2 3-2-15,5 4 0 0,1 5 12 0,-5 22-13 0,2 2 5 16,-1 0-3-16,5-21-1 0,0 23-3 16,1-26 0-16,-4 0 2 0,0 1-9 0,-1-1 8 15,-2-2 1-15,-8-7-4 0,6-15 1 0,-3-1 1 16,-2-6-9-16,-4-6 13 0,-1-7-3 0,4-3-1 0,1-7 4 16,-4-6 1-16,-4-8-1 0,3-7-2 15,3-7-2-15,-7-20-4 0,8 1 5 0,4-1 0 16,4-5-8-16,3 3-2 0,5-7 6 0,5 0-3 0,4 2-6 15,4 0-4-15,4-1 3 0,4 2-3 0,1 2-2 16,4 7-1-16,2 0-4 0,-5 12 14 0,-1 3-17 16,4 2-16-16,3 4-19 0,0 1-19 0,1 4-22 15,-4 1-28-15,-2 8-23 0,6 1-29 0,-7 1-37 16,2 2-39-16,-2 1-22 0,4 4-28 0,-3 0-709 16,-7-1 336-16,4 2 222 0</inkml:trace>
  <inkml:trace contextRef="#ctx0" brushRef="#br0" timeOffset="40654.51">29386 14057 113 0,'4'-3'230'0,"0"-1"-13"0,-1 1-8 16,2-4-10-16,0 2-11 0,-1 0-12 0,0 0-8 0,-1 1 0 15,-1-1-12-15,0 1-10 0,-2-1-15 0,-2 2-11 16,-2-2-5-16,-1 0-11 0,-1 1-10 16,-5 3-8-16,-2-1-11 0,-6 5-5 0,-1 2-7 15,-1 1-7-15,-5 7-1 0,-1-1-4 0,3 1-6 0,7-2-3 16,-1 3-1-16,4 1-3 0,0 0-7 0,3 1 1 15,2 2-3-15,3 0-3 0,2 2 2 16,2-3-3-16,4 1 4 0,2 0-10 0,2-1-2 0,3 1 0 16,2-3-4-16,5 0-4 0,0-4-19 0,2 1-22 15,9-1-29-15,-9-4-33 0,2-2-40 0,2-2-41 16,5-3-37-16,-7-3-45 0,-1 1-563 0,-1-6 274 16,0 1 182-16</inkml:trace>
  <inkml:trace contextRef="#ctx0" brushRef="#br0" timeOffset="41403.19">29623 14086 29 0,'0'-6'216'15,"0"0"1"-15,2 1-1 0,-2 2-4 0,-2-4-4 16,1 3-11-16,-1 0-17 0,-1 3-16 0,-3-2-14 16,2 1-14-16,-3 0-12 0,7 2-16 0,-16 4-1 15,3-1-16-15,3-1-8 0,-2 5-10 0,1 0-5 0,-2 2 1 16,3 2-14-16,1-1-5 0,1 4-6 0,-2 1-4 15,6 1-5-15,0 0-4 0,-1 2-1 16,4 0-3-16,-2-2-4 0,6 4 0 0,-2-5-5 0,4 1-1 16,3-1 0-16,2-3-2 0,-1-3-2 0,8 2-1 15,-4-9 1-15,4 2 1 0,-4-3-2 0,0-1-2 16,5-3 0-16,-5-1 1 0,3-4-1 0,-3-2-1 16,2-4-1-16,-6 1 2 0,-1-2-2 0,2-1 0 15,-5-1 0-15,-1 0-1 0,-3 0-3 0,-2 0 3 16,0 1 4-16,-2 3-5 0,-2 2-3 0,1 1 1 15,-2 2 2-15,-2 1 0 0,3 2-6 0,-3 3 2 16,1 1 0-16,-3 2 0 0,3 2-3 0,-4 3 1 0,2-1-3 16,2 2-1-16,2 1 3 0,1 2-3 15,2 0 2-15,2-3-1 0,1 0 2 0,3 3 0 0,1 0-1 16,2-1 0-16,4-1 1 0,-1-2 8 16,2-2 3-16,2-1 9 0,5-1 14 0,-1-3 4 0,-2-2 9 15,4 1 2-15,-4-6 2 0,2 0 1 0,-1-1 5 16,-3 0 2-16,-1-1-4 0,-3-4 6 0,-4 5 1 15,2-1-7-15,-2-1 11 0,-1 2 2 0,-1 2 17 16,0 2-6-16,-1 0-4 0,-1 2 1 0,0 0-6 16,-2 3-4-16,4-5-17 0,-4 5 0 0,4-1-7 15,-4 1-7-15,0 0-3 0,0 0 0 0,4 11-7 16,-4-6 1-16,3 3-7 0,-1 2 3 0,2 1-4 16,-2 0-3-16,3 4 2 0,-3 1-4 0,3 1-3 15,-1-2-4-15,-3 1 6 0,3 1-4 0,0-4 4 16,-3 1-3-16,-1-2-3 0,0-2 3 0,0-1 0 15,2-2 0-15,-2-2 2 0,2 1 2 0,-2-1-4 0,0-5 6 16,0 0-9-16,0 0 2 0,0 0 0 0,0-17-2 16,1 6-4-16,3-5 2 0,-1-1-5 0,1-4 5 15,3-3 1-15,-3 6-6 0,4 1 3 0,-3 0-3 16,4 1-2-16,-3 1 8 0,3 2-3 0,-2 1-4 16,0 2 1-16,1 0-3 0,0 4 4 0,-2 3-2 15,2-2 1-15,-2 2-2 0,0 2-1 0,5 1-4 16,-4 2 4-16,1 0 2 0,2 3 17 0,0 0-19 15,-1 5 3-15,0-1-6 0,0 6 5 0,0 2 3 0,-4 0-4 16,0 8 4-16,-1-7 2 0,0 7-3 16,-4-5-2-16,0 1-14 0,1-5-25 0,-1 2-32 15,3-1-39-15,-3-5-42 0,0-1-40 0,2-1-33 0,-2-2-30 16,4-3-28-16,0-1-31 0,1-4-778 0,0 0 365 16,6-4 244-16</inkml:trace>
  <inkml:trace contextRef="#ctx0" brushRef="#br0" timeOffset="41753.97">30350 14050 190 0,'4'-7'239'0,"-1"-3"-2"0,-2 5-2 15,-1-1-6-15,3 2-2 0,-2 0-6 0,-1 1-9 16,0 3-7-16,-1-7-10 0,1 7-15 0,0 0-23 16,0 0-13-16,-13 8-11 0,4-2-9 0,0 4-13 15,0-1-10-15,-5 4-9 0,5 1-10 0,-2-1-4 16,1 0-5-16,0 2-13 0,5-7-5 0,0 2-8 0,3 0 8 15,-2-1-15-15,1 0-1 0,2-1-6 0,2-1-1 16,2-3-1-16,-1 1-3 0,1 0-2 16,2-2 0-16,3 1-8 0,1 0 2 0,2 0 3 0,-2-4-8 15,1 5 0-15,4-5-2 0,-1 0-3 0,-3 1 3 16,2 0 6-16,-6 1-14 0,3 0-2 0,-4-1 1 16,3 1 1-16,-4 1 4 0,0 2 5 0,-2-1 22 15,0 1-9-15,-5 5-5 0,-1-2 4 0,-1 3 2 16,-3 1-4-16,-2-2 11 0,1 2-12 0,-5-2 0 15,-2-1 5-15,5-3-13 0,-7 1-13 0,2-2-30 16,-2-1-12-16,0 1-31 0,3 0-29 0,1-3-24 16,5-1-33-16,0-1-35 0,2 2-46 0,1-5-46 15,6 3-776-15,-4-7 354 0,4 2 234 0</inkml:trace>
  <inkml:trace contextRef="#ctx0" brushRef="#br0" timeOffset="41960.89">30464 14139 202 0,'7'-10'267'0,"-2"1"-10"0,1-1-4 16,-1 2 4-16,2-1-8 0,-4 2-3 0,4 1-5 0,-5 0-11 16,0 1-3-16,0 3-25 0,0-1-18 0,-2 3-22 15,3-5-12-15,-1 2-17 0,-2 3-18 0,0 0-1 16,0 0-20-16,2 12-7 0,-2-5-10 0,0 4-6 16,0 3-2-16,-2-3-12 0,2 6-19 0,0 1-22 15,0 0-32-15,0-2-33 0,0-3-37 0,-2-1-36 16,1 0-33-16,0-4-32 0,1-2-6 0,1-1-17 15,0-5-25-15,-1 0-21 0,0 0-575 0,9-12 277 16,-6 4 186-16</inkml:trace>
  <inkml:trace contextRef="#ctx0" brushRef="#br0" timeOffset="42053.6">30544 14142 1120 0,'3'-24'-93'0,"0"-5"18"0,-2 4 23 0,-1-6 16 15,0 4 26-15,0-1 17 0,-1 8 18 16,-2 3 1-16,3 2 10 0,-1 3 1 0,-3 0-3 16,4 6-6-16,0-3-3 0,-2 5-5 0,4-3-22 0,-4 2-52 15,4 2-28-15,-2 3-11 0,0 0-194 0,0 0 95 16,0 0 64-16</inkml:trace>
  <inkml:trace contextRef="#ctx0" brushRef="#br0" timeOffset="42603.35">30678 14287 114 0,'15'4'163'0,"5"-3"-7"0,-3 1-7 0,3-6 0 15,2 0-6-15,-3-3-1 0,3 0-4 0,0 0-13 16,3-6-2-16,-3-3 3 0,-1 1-4 0,0-2 1 15,-3 0-4-15,-4 4-1 0,-1-2-5 0,-2 3 8 16,-5 2 0-16,0-2 7 0,-3-1-8 0,-1 3-6 16,2-3 0-16,-7 3 1 0,2-1-8 0,-3 2-11 15,-1 0-7-15,-3 1-13 0,0 1-3 0,-1 2-12 16,0 1-15-16,-1 0 7 0,-1 3-3 0,2-2-11 16,-1 6-3-16,1-2-5 0,-1 3-5 0,0 3 10 0,1 0-17 15,-2 7 1-15,0 0-11 0,1 3 6 0,2 0-7 16,-1 1-3-16,3 1 4 0,1 6-1 15,1-6-2-15,1-1-2 0,2 0 1 0,-2-1-9 0,7-1 6 16,-1-3 0-16,1-3-9 0,-2 1 8 0,5-2 0 16,-1 0 5-16,0-5-2 0,3-1 1 0,-2-3 1 15,7-3-2-15,-3-3 4 0,7-6-12 0,5-8 8 16,0-2 10-16,-4-3-9 0,4-3-2 0,-5-1-3 16,1-4 0-16,-6 0 4 0,6-15 1 0,-6 3 0 15,-3 0-1-15,1 0-3 0,-10 8 3 0,1-11 8 16,-3 2-11-16,0 10 2 0,-2 2-3 0,1 5 0 15,-3 0 21-15,1 12 4 0,-4 0 10 0,3 5 0 16,-1 0-4-16,-1 6-4 0,-3 0-1 0,4 3-8 16,-6 5-5-16,-6 4 5 0,5 3-1 0,-2 3-1 0,2 3-2 15,4 2-1-15,1 0 2 0,-1 11 5 16,3-1 2-16,1 6-2 0,5 5 5 0,1-4-5 16,5 1 6-16,1 9-7 0,-3-10 0 0,6 2-9 0,-1-2 6 15,-1-2-3-15,3 2-12 0,-2-3-25 0,3-1-23 16,-1-4-12-16,-3-7-24 0,1-2-28 15,-4-6-24-15,4 1-25 0,0-1-31 0,-1-4-35 0,3-3-38 16,-1-3-43-16,-1 2-661 0,4-6 324 0,-1 1 214 16</inkml:trace>
  <inkml:trace contextRef="#ctx0" brushRef="#br0" timeOffset="43185.57">31272 14226 132 0,'0'0'212'0,"9"-3"-7"0,-9 3-5 16,0-5-4-16,2 1 0 0,0 2-1 0,-2 2-7 15,3-7-5-15,0 2-17 0,1 0-6 0,1-3-3 16,4 0-11-16,1-3-9 0,0 2-17 0,4 0-8 16,-1-4-6-16,-4 5-11 0,3 1-6 0,-5-3-8 15,2 3 10-15,-2-2-9 0,0 2 3 0,-3 1 0 16,-3 0-2-16,1-2-4 0,-2 3-10 0,-2 0 0 16,1 0-11-16,-5 1-9 0,-1 4-4 0,2-3-2 0,-4 3-9 15,0 3-3-15,-2-3-7 0,2 5-4 0,-3 2-11 16,2 0 4-16,0 7-14 0,1-1-5 15,-1 3-2-15,3 0-5 0,2 0 2 0,0 2-6 16,1 0 1-16,2-1 1 0,2 2 2 0,4-4-8 0,-1 2 10 16,1-5 0-16,7 3-1 0,1-4 2 0,2-2-1 15,4-3 3-15,1 0 3 0,3-4 1 0,6-2 0 16,0-2-1-16,-1-1 5 0,-6-2-2 0,4-5 4 16,-1-4-2-16,-1-1 1 0,0-4 2 0,-5 1 1 15,1-4-5-15,-3 1 2 0,-2-1 0 0,-4 5 16 16,-5-2-21-16,3 0 7 0,-6-7 1 0,-2 13-4 15,0-4 5-15,-2 4-2 0,-3 4-3 0,-2 0-1 16,2 1 5-16,0 0 2 0,-3 3-5 0,-2 0-1 16,5 2 1-16,1 0 1 0,-1 3-1 0,5 0-2 0,0 0-3 15,-12 5 1-15,8-3-6 0,2 2-4 16,-1-2 0-16,3 2 9 0,3 1-4 0,1-2 1 16,6 0-2-16,-1 1-2 0,4-2 3 0,6 1 5 0,4 1-4 15,4-1-2-15,1-1 6 0,-9 1-1 16,2-2 1-16,-3 2-7 0,0-1 7 0,-7 2 1 0,-1 3-2 15,-1-2-2-15,-1 4 16 0,-4-1 8 0,-3 4 0 16,-1 4 9-16,-4-1 1 0,0 3 3 0,-1-1 1 16,0-1-2-16,1 1-6 0,-1 0 2 0,0 0 0 15,-1 1-8-15,1-2 5 0,3 0-7 0,-2 1-2 16,4-6 0-16,2 1-34 0,2-1-14 0,0 0-14 16,3 0-13-16,7-4-32 0,0-2-45 0,8 2-35 0,5-2-40 15,2-5-43-15,3-2-43 0,-1-1-625 16,-1-2 308-16,1 1 206 0</inkml:trace>
  <inkml:trace contextRef="#ctx0" brushRef="#br0" timeOffset="47581.79">32759 13705 95 0,'4'-5'206'16,"1"-1"-7"-16,0 1-1 0,-1-1-1 0,-1 1-3 0,-1 0-6 15,1 2-8-15,-2-2-2 0,2 1-9 16,-2 1-17-16,-1 3-5 0,1-5-10 0,-1 5-17 16,0-4-14-16,0 4-13 0,0 0-6 0,0 0-10 15,-9 9-7-15,3-1-6 0,-7 5-6 0,5 3-6 0,-1 0 0 16,-1 6-5-16,4 1-4 0,2 6 5 16,1-1 3-16,6 1-2 0,-2 1-4 0,3-1-2 15,1-1-3-15,8-2-4 0,-8-6-3 0,7 4 5 16,-1-7 5-16,2 0 9 0,2-5-6 0,1-2 12 0,3-6 0 15,-19-4 10-15,41 5 12 0,-11-14 8 0,-2 4-8 16,4-12 3-16,-2 0-9 0,-1-4-4 0,-3 1-11 16,-1-4-3-16,-5-1-4 0,-3-1-5 15,-4-1 0-15,2-1-11 0,-3 0 11 0,-7-3-16 0,1 4-12 16,-2-2-16-16,-3 3-13 0,-1 6-12 0,0 1-18 16,-1 3-19-16,1 16-14 0,-4-22-14 0,4 22-15 15,-6-15-16-15,6 15-30 0,0 0-22 0,0 0-34 16,0 0-19-16,0 0-36 0,0 0-22 0,-68 29-684 15,52-13 321-15,2-1 216 0</inkml:trace>
  <inkml:trace contextRef="#ctx0" brushRef="#br0" timeOffset="47851.56">32989 13805 142 0,'0'0'265'16,"0"0"7"-16,0 0 0 0,0 0-1 0,0 0-7 15,-18-16-16-15,18 16-16 0,0 0-14 0,0 0-15 16,0 0 8-16,0 0 0 0,0 0 1 0,0 0-14 16,0 0-9-16,-12 36-12 0,10-20-4 0,2 2-4 15,-4 6-3-15,3 5-8 0,-4-5-12 0,1 3-8 16,4 1-13-16,-5-1-9 0,3 5-9 0,-1-8-11 16,0 7-7-16,2-7-10 0,-1 3-6 0,2-8-8 15,0 6-6-15,2-7-2 0,-1 0-8 0,-1-1-14 16,0-1-17-16,0-16-24 0,3 23-30 0,-3-23-34 0,1 21-50 15,-1-21-41-15,4 12-39 0,-4-12-37 16,0 0-49-16,5 16-51 0,-5-16-56 0,0 0-826 16,0 0 405-16,0 0 272 0</inkml:trace>
  <inkml:trace contextRef="#ctx0" brushRef="#br0" timeOffset="48254.51">33177 14241 178 0,'0'0'274'0,"9"-18"-8"0,-9 18-1 0,0 0-23 16,5-14-17-16,-5 14-16 0,0 0-13 0,0 0-9 15,0 0-16-15,0 0-11 0,8-14-13 0,-8 14 2 16,0 0 4-16,0 0 10 0,0 0-8 0,0 0 10 16,0 0 5-16,0 56-10 0,-2-39-14 0,0-1-6 15,-2 1-8-15,3 2-5 0,-3-1-13 0,0 2-10 16,3-2-11-16,-2 2-9 0,2-3-8 0,-3-1-5 15,3 0-14-15,1-16-2 0,-3 23-10 0,3-23-20 16,0 19-30-16,0-19-41 0,4 17-32 0,-4-17-35 16,0 0-30-16,0 19-33 0,0-19-38 0,0 0-41 15,0 0-23-15,5 13-34 0,-5-13-784 0,0 0 366 16,0 0 244-16</inkml:trace>
  <inkml:trace contextRef="#ctx0" brushRef="#br0" timeOffset="49361.75">29268 14912 106 0,'3'-18'198'0,"-3"7"-7"16,0-2-4-16,1 1-5 0,-1 0-2 0,0 2-6 15,0-1-4-15,0 1-4 0,0 4-6 0,0-2-3 16,0 2-5-16,0 2-11 0,0 0-5 0,0 0-12 15,0 4-7-15,0-5-14 0,0 5-11 0,0 0-10 16,0 0-1-16,-4 15-8 0,3-3-2 0,-2 7 5 0,6 7-1 16,-6-1-4-16,3 7-10 0,0-1 4 0,0 2-3 15,0-1-2-15,-1-1-10 0,2 4-2 16,-1-2-7-16,3-2-2 0,-2-1-2 0,-1 0-1 0,0 1-5 16,0-5-3-16,-1 0-6 0,1 0-1 0,0-9-2 15,0-5 0-15,1 0-3 0,-1-1-6 0,0-5 6 16,0-3-4-16,3 3 1 0,-3-6 3 0,2 0-2 15,-2 0-6-15,14-9 16 0,-5-2-17 0,0 4-2 16,4-8 1-16,0 1 0 0,1 2 0 0,-3-1-3 16,1 1 5-16,-2 5-1 0,0-7-10 0,-1 4 7 15,0 2 10-15,-4 1-8 0,4 1-3 0,-5 1 2 16,1-1-7-16,2 5 1 0,-4-3-4 0,1 3 2 16,0 1-5-16,-4 0 6 0,9 2 2 0,-3 2-5 0,-4 3 3 15,1 3 1-15,1 0 2 0,-1 3 0 16,-2 3-1-16,-2 3-1 0,-2 6 3 0,-1 3-6 15,-1-4 16-15,-5 2 3 0,1-2-1 0,-5 2 9 0,3-5-1 16,-1-6 7-16,0 1 8 0,-4-1 8 0,1-7-2 16,-2 3-5-16,1-8-2 0,-1 0-6 0,-2-4-3 15,2-2 18-15,-1-3-17 0,-1-5-11 0,2-2 3 16,-2-9-3-16,3 3-1 0,4 4-10 0,2-2 11 16,0 0-13-16,2 1 2 0,3 2-3 0,1 4 13 15,3 0-33-15,1 1-13 0,2 1-18 0,2-3-10 16,1 5-10-16,4-3-13 0,2 4-12 0,-1 2-12 15,4 0-12-15,4 0-27 0,0 5-25 0,0-4-33 16,3 5-24-16,-2 1-29 0,1 2-40 0,-4 4-619 16,2-2 306-16,-3 6 202 0</inkml:trace>
  <inkml:trace contextRef="#ctx0" brushRef="#br0" timeOffset="49710.99">29585 15430 84 0,'4'-1'189'0,"0"-4"-6"0,1 1-6 0,1-3-10 16,1 2-7-16,3-3-6 0,-1 0-11 0,0-1-3 16,2 1-6-16,-2-2-10 0,-2-1-5 0,1 4-5 15,0-4-4-15,0 2-5 0,-3 0-7 0,-1-1 1 16,-3 3-7-16,-1-1-4 0,-1 1-2 0,-2-3-9 15,-2 5-4-15,-3-4-7 0,2 5-4 0,-3 0-5 16,0 0-6-16,-4 6-6 0,-1-1-4 0,3 1-6 16,-2 2-4-16,2 0-1 0,-1 5-5 0,1 3 0 15,2-2-7-15,3 1-4 0,1-1 2 0,0 5-2 16,4 3 0-16,1-1 0 0,4 1-2 0,0-3-3 16,1 2-3-16,3-2-4 0,1 1 5 0,3 0 0 15,0-1-3-15,2 0-20 0,0-5-7 0,2 0-17 16,-5-2-18-16,0-4-17 0,3 0-34 0,0-3-34 15,-1-2-31-15,5-3-31 0,0-4-38 0,-3 4-502 0,3-9 247 16,0 4 166-16</inkml:trace>
  <inkml:trace contextRef="#ctx0" brushRef="#br0" timeOffset="50244.53">30053 15279 141 0,'0'0'188'16,"0"-5"-8"-16,2 2-19 0,-2 3-6 0,0-8-10 15,0 7-4-15,0 1-11 0,0-5-6 0,0 5-7 16,0-5-11-16,0 5-14 0,0 0-11 0,0 0-9 16,0-5-5-16,0 5-16 0,0 0 2 0,0 0-5 15,0-4-6-15,0 4-1 0,0 0-8 0,0 0-4 16,0 0-2-16,0 0-6 0,0-5-1 0,0 5-4 15,0 0-3-15,0 0 1 0,0 0 0 0,0 0-6 0,0 0 1 16,0 0 0-16,0 0-2 0,0 0-2 0,0 0 2 16,0 0 0-16,0 0 3 0,0 0-1 15,0 0-2-15,0 0 6 0,0 0-1 0,0 0 1 0,0 0 1 16,0 0 1-16,0 0-2 0,0 0-4 0,-3-5-1 16,3 5 1-16,-2-3-1 0,2 3 1 15,0 0-4-15,2-5 3 0,-2 5 0 0,0 0-2 0,0 0 0 16,-2-6-1-16,2 6-2 0,0 0 8 0,2-6 4 15,-2 6 8-15,0 0 7 0,0 0 2 0,-4-2 4 16,4 2-8-16,0 0 2 0,-13 0-6 0,13 0-1 16,-12 8-2-16,3-4-3 0,-5 6 3 0,2 2 0 15,-2 0 4-15,2-2 3 0,-1 3 3 0,2 2-3 16,-1 1 3-16,3-1-1 0,-1 2-5 0,5-1 3 16,-3 0-4-16,7-4-4 0,1 1-1 0,1-1-3 15,1 0 1-15,1 0 1 0,5-2-3 0,0-1-2 16,-1-1-1-16,5-1 1 0,3 2 2 0,-2-5-4 15,0 0-4-15,5 0-9 0,0-4-17 0,-6 0-21 0,1-1-30 16,1-5-27-16,-1 4-30 0,0-4-34 0,2 0-17 16,-1-1-37-16,-5-1-25 0,0 2-486 0,1 1 242 15,-5-1 162-15</inkml:trace>
  <inkml:trace contextRef="#ctx0" brushRef="#br0" timeOffset="51425.77">30390 15336 16 0,'3'-5'179'15,"-3"-1"-5"-15,-3 0-11 0,3 0-12 0,-1-2-1 0,-2 3 2 16,1-4 2-16,-1 2-4 0,-1-1-12 16,0 2-6-16,-2-1-11 0,2 2-6 0,-1 0-4 15,-3 0-7-15,3 2-11 0,-6 0-6 0,3 2-8 16,-1 0-6-16,0 1-7 0,9 0-8 0,-16 3-10 0,7 2 0 15,-1 0-8-15,2 1-4 0,0 2-6 0,-1 4-2 16,4-4-1-16,-2 6 0 0,1 0-4 0,3-2-5 16,1 4 3-16,1 1-6 0,1-6 4 0,0 4-1 15,3-6-4-15,0 4-1 0,1-2-1 0,3-1-1 16,-1-3-1-16,4 0 0 0,-1-2 4 0,2-2-1 16,0-1-5-16,-1-4 4 0,0-2-1 0,4 1-1 15,-1-5 2-15,1-2-3 0,-1-4 2 0,-2 0-2 16,2 2 1-16,-4-4-2 0,0 3-1 0,-2 1 2 15,-2 3-2-15,0-1-1 0,-3 4-4 0,1-1 4 0,1-1 2 16,-3 0-1-16,1 4-2 0,0-1-2 16,-1 1 0-16,-1 4-4 0,0 0 3 0,0 0-2 15,0 0-3-15,0 0 2 0,0 0 0 0,-7 16 2 16,4-7-3-16,0 2 0 0,3 2 2 0,0 4-3 0,-1 2 0 16,1-2 2-16,0 0 0 0,3 0 0 0,-1 0-4 15,1-8 4-15,2 3-1 0,0-2 2 16,1-1 0-16,3 0 6 0,1-2 0 0,1-3-1 0,2-2 9 15,1-2 3-15,2-2 2 0,2-2 1 0,-8 1 3 16,8-6 2-16,-4-2 0 0,3-1 2 0,-4 0-3 16,1-2 3-16,-3-2 1 0,2 0-3 0,0-6-1 15,-2-2 1-15,-1 7 0 0,-2 0-7 0,-1-1-2 16,0 2 1-16,-1 1 6 0,-2 6 4 0,2-3 8 16,-3 3-2-16,-3 4 0 0,4-3-1 0,-2 3 1 15,0 1-4-15,-1-3-2 0,-1 3-3 0,0 0-5 16,0 4 6-16,5-6-4 0,-5 6 7 0,2-3-12 15,-2 3-7-15,0 0 5 0,0 0-18 0,0-3 9 16,0 3 3-16,0 0-5 0,0 0 0 0,0 0-5 16,0 12 3-16,0-5-4 0,0-2 9 0,0 2-3 15,0 3 0-15,2 2 3 0,-2-3-4 0,0 2 4 16,3 0-6-16,-1 4-1 0,-2-4 5 0,0 1-4 0,4 1 3 16,-3 1-3-16,7-1 1 0,-6-1-4 15,1 0 6-15,4-3-2 0,-5 2 1 0,3-4-1 16,3 0-5-16,-4 1 0 0,1-3 6 0,1-1-2 0,2 0-2 15,-3 0 5-15,3-3-10 0,-1 2 8 16,0-3-1-16,1 0 8 0,1-3-5 0,-1-3 0 0,1 0 2 16,-1-1 10-16,1-3-11 0,5 1-2 0,-2-5 0 15,0-2-1-15,-1 3 4 0,-1-4-2 0,1 2 6 16,-2-2-8-16,0 2 3 0,-3 4-3 0,-2-1 1 16,1 0 1-16,1 1-6 0,0 0 3 0,-1 1 1 15,0 0-5-15,0 1 15 0,0 0-14 0,-2 4 0 16,-2-1-2-16,2 0 5 0,-1 4-4 0,1-2 8 15,-3 4-3-15,1-3-2 0,-1 3 7 0,0 0 2 16,0 0 2-16,0 0-3 0,0 0-4 0,-2 15 7 16,2-9-7-16,0 0 6 0,1 3-7 0,0 3-1 15,2-2 2-15,-2 0-2 0,7-2 4 0,-3 2-1 16,1-2 3-16,2 1-14 0,2-2 8 0,-2 2 3 16,-1-2-3-16,2 0 2 0,2 2 0 0,-2 0-3 0,1-3-4 15,-1-1 5-15,0 2 2 0,-2-3 0 16,1 0 1-16,-2 1 0 0,-2-2-3 0,1 0-2 15,-1-1 7-15,-1 1 9 0,-3-3-13 0,6 4-1 0,-4-2 0 16,2 1 1-16,-4-3-1 0,0 5-3 0,4-4 8 16,-4-1-4-16,2 3 2 0,-2-3-1 15,0 0 0-15,0 0 7 0,3 3-9 0,-3-3 2 16,0 0-1-16,0 0-1 0,0 0 1 0,0 0 3 0,0 0-1 16,0 0 0-16,0 0-3 0,0 0 0 0,0 0 2 15,0 0 4-15,0 0-5 0,0 0 0 0,0 0-4 16,0 0 1-16,0 0-4 0,0 0 5 0,0 0 11 15,-7 4-13-15,7-4-2 0,0 0 3 0,0 0-5 16,0 0-5-16,0 0-3 0,0 0 0 0,0 0-2 16,0 0-9-16,0 0-1 0,0 0-8 0,0 0 2 15,0 0-2-15,0 0-6 0,0 0-3 0,0 0-5 16,0 0-8-16,0 0-9 0,0 0-9 0,0 0-15 16,-3 2-19-16,3-2-25 0,-5 3-32 0,5-3-16 15,-4 3-19-15,4-3-38 0,-7 2-621 0,7-2 285 16,-9 0 192-16</inkml:trace>
  <inkml:trace contextRef="#ctx0" brushRef="#br0" timeOffset="52593.72">31002 15221 146 0,'0'0'172'0,"0"0"3"0,0-5 0 16,0 5-3-16,0 0-2 0,0 0-4 0,3-4-6 15,-3 4-7-15,0 0-14 0,0 0-5 0,0 0-12 16,0 0-11-16,0 0-12 0,0 0-3 0,0 0 4 16,0 0-8-16,2 11-2 0,3-5 1 0,-2 1-5 15,1 2-4-15,-2 0-6 0,2 0-9 0,1 2-5 16,2-1-8-16,2 2-2 0,-3-3-6 0,2 0-9 15,-2 2 4-15,4-3-4 0,-1 2-6 0,-1-4-1 16,2-1-2-16,-1 1-4 0,-2-4-1 0,3-1-1 16,-1 1 1-16,-2-2-5 0,4-3 2 0,1 1 1 15,-3-1-4-15,2-6 0 0,1 3-4 0,-1-6 1 16,1 0 4-16,0-1-2 0,-2-1 2 0,1 2-2 0,-4 2 13 16,1-1-4-16,1-2-1 0,-1-3 5 15,-2 0 3-15,-1 7-4 0,-1 0 0 0,1 1 10 16,-3 0-11-16,4-1-1 0,-3 2 2 0,1-1-4 15,-2 3 6-15,0-1 5 0,0 0-2 0,0 1 3 0,-1 1 10 16,0 1 2-16,-1-1 2 0,0 4-3 0,2-6 2 16,-1 2 2-16,-1 4-4 0,1-8-4 0,0 6-8 15,-1 2 3-15,2-7-2 0,-2 7-2 0,1-2-7 16,-1 2-2-16,0 0-4 0,0-5 0 0,0 5-2 16,0 0-2-16,0 0-7 0,0 0 5 0,0 0-7 15,0 0 4-15,0 0-2 0,4 12-3 0,-4-12 2 16,1 7 0-16,1-5 3 0,-2 2-4 0,2 2 0 15,-1 0 0-15,2-2 1 0,0 2-3 0,-1 0 13 16,2 4-10-16,-1-2-3 0,1 1-1 0,3 0-3 16,-4 1-3-16,3-3 8 0,-1 3-11 0,1-1 11 15,4 6 8-15,-1-2-13 0,-1-2-2 0,-2-4-1 16,3 5 5-16,0 3 1 0,-4-5-6 0,9 2 4 16,-5 0 14-16,0 0-19 0,-5-1 5 0,5 0-1 0,-4-3-2 15,0 0 0-15,0 1 1 0,1-2 2 16,-4-1 15-16,1 2-20 0,0-4 0 0,-1 1 2 15,1-2 3-15,-1 1-2 0,-2 0 1 0,0-4-1 0,-3 6-8 16,-1-3-10-16,-3-2 3 0,2 1-3 0,-3-1-3 16,-1 2 6-16,0-3-3 0,-1 1-16 15,2 0-4-15,-1-1-1 0,0 0 3 0,3 0 7 0,-1 3 6 16,7-3-5-16,-10 0 7 0,10 0 1 0,-6 0 1 16,6 0-4-16,0 0 18 0,-8-4-14 0,8 4 4 15,0 0-1-15,0 0 4 0,0 0-1 0,11-8 5 16,-4 5 1-16,-1 2-5 0,2-4 9 0,6 0 4 15,3-1 7-15,-1 2 0 0,1-3 2 0,1 0 4 16,0-1 5-16,0-1-3 0,0-2 1 0,3 2 4 16,-3-2 0-16,-4-1-1 0,3 1-7 0,-2-1 12 15,-1 0-13-15,0 0 0 0,-1-1-2 0,0 1-3 16,-4 3-3-16,2-5 3 0,-3-2-2 0,-2 5 2 0,-2 0-6 16,0 0 1-16,-3-1 2 0,2 1 2 15,-7 0-5-15,2 1 2 0,-1 4 1 0,0-1 0 16,1 3-4-16,-2-1-1 0,-1 3-3 0,-2 0-6 0,0 2 5 15,7 0-4-15,-17 5 4 0,7-1-7 0,4 3-1 16,-2 1 0-16,0 1 0 0,2 2 3 0,-2 3 2 16,4 3 1-16,3-5-2 0,1 4 2 0,0 1 2 15,0-4-2-15,5-4-4 0,3 6 4 0,-2-5 1 16,2 1-2-16,1-2 3 0,5 1 2 0,0 1 6 16,4-4-2-16,0-3-8 0,1 1-8 0,1-4-12 15,-2 1-7-15,5-3-12 0,-1 0-20 0,-3-1-23 16,4-2-12-16,-2 2-22 0,-2 0-34 0,1 0 4 15,2 1-7-15,5-3-31 0,-7-1-45 0,-1 4-43 16,-3 0-702-16,-5-1 326 0,-2 2 218 0</inkml:trace>
  <inkml:trace contextRef="#ctx0" brushRef="#br0" timeOffset="54041.22">29952 15914 42 0,'0'0'107'0,"4"-3"-10"0,-4 3 11 16,2-3-4-16,-2 3-6 0,3-3-1 0,-3 3 4 15,2-4-4-15,-2 4 8 0,0 0 7 0,0 0 2 16,3-2-1-16,-3 2 0 0,0 0 0 0,0 0-2 15,0 0-13-15,0 0-12 0,0 0-6 0,0 0-11 0,-9 9-3 16,4 1-4-16,-4 4-2 0,1 4-1 16,-1 1-3-16,2 6 1 0,0 0 1 0,6 6 4 15,-3-3-1-15,4 4 1 0,0-2-5 0,4-1-4 0,2 0 4 16,2-2-8-16,-2-1-1 0,6 0-4 0,-2-8 1 16,7 3-2-16,1-1 3 0,-4-6-2 0,7 2 2 15,6-7 1-15,-6-2 1 0,9-4 6 16,-2-4 8-16,3-8 3 0,1-1-3 0,1-5-2 0,0-2-10 15,-3-1-2-15,-1-8-7 0,-2 1-2 0,1-12-2 16,-7 11-3-16,-3 0 2 0,-8 1-6 0,-1-3-2 16,-4 3-2-16,-1 1-4 0,-6 4-1 0,1 4-7 15,-4-2-16-15,1 7-12 0,-2 1-22 0,1-2-17 16,-4 7-27-16,-4 3-24 0,0 1-26 0,-1 2-20 16,-4 1-35-16,3 4-20 0,-4 7-45 0,3-2-655 15,-5 7 301-15,4-4 202 0</inkml:trace>
  <inkml:trace contextRef="#ctx0" brushRef="#br0" timeOffset="54323.31">30183 16183 10 0,'-2'-4'238'0,"2"0"-8"0,-3-2-1 16,2 2 2-16,-2-3 0 0,-1 1-1 0,4 2-8 15,0 4-8-15,-2-4-16 0,-1 0-18 0,3 4-9 16,0 0-20-16,0 0-17 0,0 0-1 0,0 0 9 15,0 0-1-15,0 22 4 0,-4-5-5 0,7 9 10 16,-3-1-6-16,-3 4 4 0,3 0-2 0,0-1-8 16,-1 5-8-16,1 0-7 0,-5-3-10 0,5 2-8 0,0 1-4 15,-4-4-21-15,7 2-3 0,-3-2-9 0,0-4-7 16,0-4-7-16,1-1-3 0,2-3-8 0,-1-1-30 16,-1-3-24-16,2-4-53 0,1 1-32 15,-4-3-32-15,2-2-34 0,-2 0-41 0,4-1-45 0,-1-3-56 16,-3-1-55-16,0 0-821 0,0 0 392 0,9-9 264 15</inkml:trace>
  <inkml:trace contextRef="#ctx0" brushRef="#br0" timeOffset="54687.73">30393 16569 45 0,'2'-3'223'0,"2"1"-17"0,1-2-7 15,2 3-10-15,2-2-15 0,1 2-15 0,1 1-9 16,1 0-20-16,0 2-12 0,1 1-12 0,-2 3-4 16,1 0-10-16,-3 3-4 0,-2 0-8 0,1 1 2 15,-2 9 1-15,-4-1 11 0,-4 6 0 0,-2-5-5 16,-4 5-7-16,-1 0-4 0,0-7-6 0,-2 0-7 15,2 2 1-15,0-4-13 0,0 0-3 0,4-6-6 16,0 0-5-16,1-4-8 0,1-1 1 0,1 2-5 16,0-3-4-16,1-1-4 0,1-2-2 0,1 6-2 15,-1-6 1-15,4 1 0 0,-4-1-1 0,8 0-5 16,-3 1 0-16,-5-1 3 0,13-2-4 0,-5 1-1 16,-1 1-10-16,3-2-18 0,-2 2-28 0,2-1-31 15,0-1-33-15,3 2-40 0,0-3-34 0,-3-1-45 16,3 0-598-16,0 1 277 0,-3-3 184 0</inkml:trace>
  <inkml:trace contextRef="#ctx0" brushRef="#br0" timeOffset="55090.62">31092 16293 159 0,'-3'-2'342'16,"3"2"-20"-16,0 0-23 0,-6-2-28 0,6 2-14 16,0 0-30-16,0 0-25 0,6-8-22 0,1 6-14 15,3-1-13-15,3 0-17 0,2 2-16 0,3 0-9 0,2 0-18 16,-2 2-34-16,3 0-25 0,-4 0-60 0,-4 2-56 15,2 2-50-15,-3-3-57 0,-2 4-38 0,-2 3-598 16,-6-5 275-16,0 1 182 0</inkml:trace>
  <inkml:trace contextRef="#ctx0" brushRef="#br0" timeOffset="55272.62">31034 16484 238 0,'-2'3'271'0,"-2"-2"-9"0,4-1-19 15,-4 3-19-15,4-3-26 0,-3 3-21 0,3-3-17 16,4 5-7-16,3-1-22 0,-1-3-12 0,9 3-14 16,-2 0-11-16,5-1-8 0,9 2-27 0,-7-1-37 15,-2 0-44-15,1-2-49 0,1 3-60 0,1-3-57 16,-2 1-522-16,-3-3 236 0,3 0 158 0</inkml:trace>
  <inkml:trace contextRef="#ctx0" brushRef="#br0" timeOffset="55673.71">31688 16232 247 0,'-5'-7'245'0,"1"2"-1"0,-3-2-10 0,0 3-3 15,2 0-23-15,0 2-13 0,0-1-17 0,-2 2-18 16,1-2-15-16,6 3-14 0,-10 0-17 0,2 4-8 15,2 1-8-15,0 3-8 0,-1 4-5 0,1-2-3 16,-1 7 3-16,0 0-4 0,-1 0-2 0,6 12-3 16,2-5-3-16,0 3 0 0,-3-1-5 0,6 3-8 15,0-5-7-15,1 0-3 0,0-5 3 0,5 6-14 16,-3-9-7-16,3 1-1 0,5-3 5 0,-1-2-14 16,0-3 2-16,2-1-2 0,4-4-5 0,-2-4 3 15,0-4-1-15,1-1-4 0,-1-6 0 0,8-3-8 16,-6-5 10-16,-1-1-8 0,-3-5 3 0,0-1-1 15,-6-4-1-15,-1 0 1 0,-3 0-2 0,-1-1 1 16,-8-2 0-16,-2 1-2 0,-4 5-4 0,-1 3 4 16,-1 7 1-16,-6-5-14 0,0 10 3 0,0 6 3 15,-4 5 0-15,-6-1 0 0,6 4-3 0,2 3-2 16,-1 0-17-16,2 4-23 0,5 4-28 0,-4 1-31 16,7 3-41-16,-2 3-34 0,9-3-62 0,-2 0-52 0,-1 3-665 15,7-2 319-15,-2-3 214 0</inkml:trace>
  <inkml:trace contextRef="#ctx0" brushRef="#br0" timeOffset="57121.42">32644 16049 9 0,'8'-8'44'0,"-4"-1"-3"0,0-1-1 0,-1 3 1 15,-1-5 0-15,-2 4 7 0,-2-6-4 0,0 2 5 16,-1 4 20-16,-3-4 0 0,-2 4-1 0,1-2 10 15,-2 1 18-15,0 1 6 0,0 2-1 0,0 1 4 16,-2 1 8-16,3 5-9 0,-4 0 2 0,6 2 1 0,-7 4 0 16,1 0-2-16,3 5 1 0,-2 3 0 15,-1 1-4-15,6 4 7 0,-7 4 1 0,4 4-3 16,4 4 1-16,-4 13 2 0,4-7-1 0,-2 7-10 16,5 2-5-16,-2-4-7 0,2 7-3 0,2 1-2 0,-3-2-6 15,1-1-9-15,2 0 0 0,-2-1-4 0,0 0-8 16,0 2-10-16,2-14-4 0,-2 11 0 15,2-10-4-15,-2 10-8 0,2-15-10 0,0 3-7 16,1-2-35-16,-6-8-14 0,1-5-30 0,1 0-51 16,1-4-34-16,0-5-29 0,0-3-25 0,1-2-36 0,-1-2-634 15,-4-1 292-15,6-2 194 0</inkml:trace>
  <inkml:trace contextRef="#ctx0" brushRef="#br0" timeOffset="57293.19">32248 16559 218 0,'6'-19'244'16,"2"2"-11"-16,4-5-22 0,2 7-17 0,6-6-21 16,2 4-17-16,3 0-15 0,2 1-15 15,1 5-4-15,4-1-20 0,-2 3-12 0,0 1-17 16,2 3-25-16,-1 3-31 0,-10 0-26 0,0 1-50 0,1 2-34 16,-5-1-25-16,-2 1-26 0,-5 0-26 0,0 1-349 15,-3 0 173-15,-2-4 116 0</inkml:trace>
  <inkml:trace contextRef="#ctx0" brushRef="#br0" timeOffset="58091.36">32895 16370 39 0,'0'0'220'15,"0"-26"-14"-15,0 26 5 0,0-17-16 0,0 17-11 16,-5-17-11-16,5 17-11 0,-5-17-6 0,5 17-11 16,-9-12-4-16,3 4-15 0,1 1-2 0,-2 3-10 0,0-1-10 15,0 3 0-15,-4 1-17 0,-1 1-7 16,0 2-8-16,-2 2-2 0,1 2-8 0,3 2-3 16,-3 1-6-16,0 6-1 0,2-1-3 0,-2 3-2 15,4-2-5-15,0 3 1 0,4 0-8 0,1 1-3 16,-1 5-1-16,5-6-4 0,0 3 1 0,0-2-5 15,5-1-1-15,-1-6-4 0,6 3-2 0,-5-4-1 16,3-2 1-16,1-1-2 0,3-1-2 0,-1 0 11 16,-2-6-9-16,-9-1 0 0,0 0-4 0,0 0 0 15,50-8-1-15,-36-2 0 0,-1-1-4 0,-2-4 5 16,1 1-1-16,-5-3-5 0,2 2 1 0,-5-4 3 16,1 2-5-16,0-2 2 0,-5 4 3 0,0 15-4 15,0-26 1-15,0 26 1 0,-3-18-6 0,3 18 3 16,0 0 8-16,-4-14-12 0,4 14-3 0,0 0 3 15,0 0-2-15,0 0 3 0,0 0-8 0,0 0 2 16,0 0 2-16,0 0 2 0,0 0 0 0,0 0 2 16,0 0 1-16,0 0 0 0,0 0-4 0,0 0 12 15,0 0-9-15,47 5 3 0,-47-5-1 0,0 0 2 16,33-2 1-16,-33 2 3 0,23-6 7 0,-23 6-9 16,18-7 6-16,-18 7 1 0,21-10-2 0,-21 10-1 15,15-10 2-15,-15 10 6 0,0 0 9 0,15-10 4 16,-15 10 1-16,0 0 5 0,0 0-3 0,13-11-3 15,-13 11-6-15,0 0-6 0,0 0 0 0,0 0-2 16,0 0-3-16,0 0-2 0,0 0 2 0,0 0-1 16,0 0 0-16,24 22 1 0,-24-22-1 0,7 23-6 15,-4-10 14-15,-3 5-22 0,2-2 8 0,0 2 0 16,-2 0 3-16,2-1-7 0,-1 0 5 0,-1 0 10 16,0-17-18-16,1 24 4 0,-1-24-1 0,3 15 1 15,-3-15 1-15,0 0 1 0,4 14 0 0,-4-14 0 16,0 0 3-16,0 0-4 0,0 0 5 0,0 0-4 15,0 0 0-15,0 0 0 0,21-53 10 0,-16 36-8 16,-1-1-6-16,-2 1-3 0,1 0 2 0,0 0 1 16,0 1-2-16,1 0 2 0,-4 16-6 0,8-24 6 15,-4 14-1-15,-4 10-2 0,10-22 0 0,-6 12 10 16,-4 10-12-16,17-16 5 0,-17 16-4 0,10-14-6 16,-10 14-3-16,13-9-7 0,-13 9 0 0,0 0-8 15,25-6-11-15,-25 6-13 0,0 0-18 0,32-5-13 16,-32 5-2-16,0 0-18 0,31-3-14 0,-31 3-23 15,0 0-32-15,26-1-32 0,-26 1-33 0,0 0-23 16,0 0-615-16,0 0 291 0,0 0 194 0</inkml:trace>
  <inkml:trace contextRef="#ctx0" brushRef="#br0" timeOffset="59527.67">31338 17194 230 0,'3'-8'220'0,"1"3"-12"0,-2 0-18 0,2-3-19 16,2-1-13-16,1 1-18 0,1 2-10 15,4-2-13-15,-1 1-13 0,1 2-10 0,1 0-9 0,1 1-10 16,-4-1-7-16,2 5-8 0,-1-3-2 16,1 6-7-16,-2-2-7 0,3 5 2 0,-5 1 2 0,-1 1-3 15,-2 3 2-15,0 4 0 0,-3 0 4 0,-2 6 0 16,-5-1-4-16,0 6 3 0,1 1 3 0,-8-1-7 16,-3 2-1-16,7-2-6 0,-10 0 0 0,4-1-4 15,5-5-8-15,-5 2 1 0,7-6-3 0,-4-2-4 16,4-4-1-16,0 1-4 0,1-5-2 0,3 3 4 15,-1-4-6-15,2-2 0 0,1 0-1 0,1-3 1 16,0 0 3-16,0 0-5 0,18-21-1 0,-6 5 4 16,5-4-1-16,6-4 0 0,-3-1 3 0,1 3-2 15,-1-3-5-15,-1 5 2 0,-5-4-3 0,-1 8-1 16,0 3 5-16,-3-4-4 0,0 4 0 0,-4 7 4 16,-3-4 6-16,1 5 10 0,-1 1 2 0,-1-1 6 15,2 2 1-15,-2-2-1 0,-2 3 6 0,0 2-7 16,2-5-6-16,-2 5 18 0,0-5-26 0,0 5 2 15,1-5-3-15,-1 5-4 0,0 0-2 0,0 0-6 16,0-5 9-16,0 5-10 0,0 0-4 0,0 0-2 16,0 0 0-16,0 0-2 0,3-4 6 0,-3 4-3 15,0 0 4-15,0 0-5 0,0 0 2 0,0 0 3 16,0 0-3-16,0 0 1 0,0 0-1 16,0 0-1-16,0 0 11 0,0 0-5 0,0 0-4 0,0 0-1 15,0 0 2-15,0 0-3 0,0 0 1 0,0 0 3 16,0 0-3-16,0 0 5 0,0 0-5 0,0 0 4 15,2-1-4-15,-2 1 0 0,0 0 0 0,4-4-2 16,-4 4 0-16,1-4 0 0,-1 4 5 0,0 0 2 16,0-5 5-16,0 5-3 0,0 0 5 0,3-3 3 15,-3 3-2-15,0 0 9 0,0 0-12 0,0 0-1 16,0 0-7-16,1-3 6 0,-1 3 1 0,0 0 1 16,0-5-6-16,0 5-3 0,0 0 5 0,0-4 3 15,0 4-3-15,0 0 10 0,0 0 13 0,0 0-18 16,2-3 7-16,-2 3-6 0,0 0 9 0,0 0-6 15,0 0 2-15,0 0-11 0,0 0 19 0,0 0-5 16,0 0-3-16,-9 8 4 0,5-2-6 0,0 2 14 16,-2 2-16-16,-1-1 8 0,1 6-7 0,-1-1 9 15,-1-1-1-15,2-1 4 0,3 4 9 0,1 1-8 16,0 0 5-16,2 0-3 0,1-2 9 0,2 2 1 16,-2 0-1-16,5 0-9 0,-2-3 7 0,5 3-5 15,-3-5 0-15,1 0-1 0,3-2 0 0,1 0-7 16,2 4 10-16,1-2-26 0,-1-9 16 0,-4 4-5 15,5-2 1-15,-2 0-6 0,4 2 1 0,-7-5-4 16,5 1 2-16,-2-1-3 0,1-4-2 0,-1 4-1 16,0-2-4-16,-2-2-21 0,-1 2-18 0,-3-3-21 15,1 3-64-15,1-1-18 0,-4 0-23 0,-4 1-17 16,9-2-28-16,-5 0-38 0,-4 2-34 0,5-3-33 16,-5 3-812-16,0 0 375 0,3-2 248 0</inkml:trace>
  <inkml:trace contextRef="#ctx0" brushRef="#br0" timeOffset="60276.38">32406 17062 55 0,'8'-6'148'16,"-4"0"-10"-16,1 0 0 0,-1 1-9 0,0-1 6 15,3 3-7-15,-4-1-6 0,1 1 5 0,-2 1-8 0,0-1-5 16,-2 3 2-16,5-2-7 0,-5 2 10 0,0 0-1 16,0 0 2-16,0 0-5 0,0 0 3 0,-3 10-4 15,-1-3-2-15,-5 3-7 0,-5 2-3 16,-4 5-3-16,-3 0-8 0,-1 0-10 0,-1 1-6 16,1-1-5-16,-2 1-6 0,1-1-4 0,1-2-6 15,6-1-6-15,2-1 0 0,0 1-2 0,-2 0-6 0,1-2-6 16,6-2 0-16,-1-3-4 0,2 1 3 0,4-4-2 15,-1 1 2-15,0 0-7 0,1-3 5 16,2 1-5-16,-2 2-1 0,3-1 9 0,1-4 11 16,2 6 8-16,3-2 14 0,3 0 11 0,2 0-3 15,2-2 4-15,4 6 1 0,3-2-4 0,-1 0 1 16,1 1-3-16,8 0 5 0,1-3-6 0,3 1-3 0,0 2-8 16,-3 1 3-16,-4-3-9 0,7 0 0 0,-11 0-8 15,-1-1 0-15,1 0-4 0,-3 3-1 16,0-3-6-16,-3-2-3 0,-2 0-4 0,0 0-2 0,-4 2-1 15,0-3-5-15,-2 0 0 0,2 1-3 16,-4-2-3-16,-1 3 1 0,4-2 1 0,-7-1-4 0,6 1-13 16,-2 1-18-16,-4-2-14 0,0 0-25 0,8 0-25 15,-8 0-34-15,4 1-13 0,-4-1-9 16,5 1-52-16,-5-1-54 0,2 3-54 0,-2-3-58 16,0 0-879-16,4 3 412 0,-4-3 274 0</inkml:trace>
  <inkml:trace contextRef="#ctx0" brushRef="#br0" timeOffset="60800.74">33065 17184 8 0,'5'-18'238'0,"-5"18"-16"15,5-15-8-15,-5 15 1 0,2-16 1 0,-2 16-3 16,0 0-11-16,0 0-4 0,-1-23-3 0,1 23-10 16,0 0-12-16,0 0-7 0,-15-11-16 0,15 11-9 15,0 0-8-15,0 0-5 0,0 0-6 0,0 0-8 16,-59 28-7-16,45-15-1 0,1 3-7 15,-3 6 4-15,4-5-17 0,1 8 4 0,0-2 0 0,1 5 0 16,2-4-5-16,1 2 1 0,4-6-15 0,2-1 1 16,1 0-15-16,6 6 0 0,-4-6-6 15,5 0 0-15,-1-4-2 0,2-2-7 0,3 1-9 0,5-3-3 16,-2-3-2-16,-14-8-6 0,35 8 8 16,-35-8-2-16,43-6-6 0,-25-1 5 0,10-7-7 15,0 2-2-15,-5-5-3 0,5-6 6 0,-6 0-3 16,-3-1 2-16,0-2-1 0,-3-4-18 0,-4 0 14 0,-4-3 0 15,-4 2-9-15,-3 2-5 0,-4 1 11 0,-5-1 2 16,-5 3-3-16,-4 5-1 0,2 7-1 0,-4 3-2 16,-7 1-3-16,-2 3 4 0,-1 7-3 0,29 0 2 15,-49 8-1-15,31-1-4 0,1 5 2 16,2 0-15-16,0 4-20 0,6 2-13 0,3-1-48 16,-2 3-42-16,8-1-38 0,0 7-57 0,4-6-75 0,2-1-79 15,-2-2-856-15,4 0 413 0,-3-6 276 0</inkml:trace>
  <inkml:trace contextRef="#ctx0" brushRef="#br0" timeOffset="62690.99">20000 15448 146 0,'-1'5'269'0,"1"-5"-12"0,-4 2-8 0,4-2-14 16,0 0-15-16,0 3-17 0,0-3-20 0,0 0-14 16,0 0-13-16,0 0-16 0,0 0-11 0,0 0-8 15,8 4-16-15,-2-4 2 0,1 1-15 0,3-1-10 0,0 1-4 16,3-1-8-16,1 2-5 0,-1-2-10 0,0 0-1 16,4 0-5-16,1 2-6 0,-5-2-37 15,-2 2-33-15,-2 0-39 0,3 1-41 0,-6-2-44 0,6 2-42 16,-6 0-49-16,1 1-591 0,-4 1 277 0,2-2 186 15</inkml:trace>
  <inkml:trace contextRef="#ctx0" brushRef="#br0" timeOffset="62914.61">20064 15692 94 0,'-3'2'268'15,"3"-2"-7"-15,-2 1 1 0,2-1-7 0,0 0-8 16,0 0-13-16,0 0-9 0,0 0-19 0,0 0-17 15,0 0-16-15,0 0-17 0,15-7-12 0,-7 2-16 16,1 2-13-16,1 0-13 0,1 0-9 0,1-2-6 16,-3 2-12-16,5 2-5 0,-4-1-10 0,2 1-18 15,-2 1-32-15,0 0-25 0,-2 0-32 0,3 0-40 16,-3 0-34-16,0 0-42 0,1 0-51 0,1 0-56 16,-4 0-591-16,1 0 287 0,1-1 192 0</inkml:trace>
  <inkml:trace contextRef="#ctx0" brushRef="#br0" timeOffset="69206.49">21858 2946 19 0,'0'-4'79'0,"0"4"4"0,0-4-6 15,0 4-3-15,0 0-1 0,0-4-4 0,0 4-1 16,0 0-2-16,0 0-3 0,0-5-3 0,0 5-10 15,0 0 12-15,0 0-13 0,0 0 6 0,0 0-8 16,-4-3-2-16,4 3 8 0,0 0-9 0,0 0 3 16,0 0-4-16,0 0 0 0,0 0 3 0,0 0-4 15,0 0-4-15,0 0 0 0,0 0-6 0,0 0 6 16,0 0-10-16,0 0 0 0,0 0-2 0,0 0-4 16,0 0-6-16,0 0-2 0,0 0-4 0,0 0-5 15,0 11-1-15,0-4 11 0,0 8 15 0,0 3 11 16,4 11 13-16,-4 3 10 0,4 2-2 0,-3 14 10 0,-1-3 2 15,2 3 2-15,0 2 5 0,-2 0 9 0,-2-1 2 16,4-1-2-16,-4 1 0 0,2-15-8 16,-2 2-3-16,2 10-6 0,-1-12-6 0,-2 0-7 15,3 0-5-15,0-5-8 0,0 3 0 0,0-4-5 0,-1-2 3 16,2-8-9-16,2 0 0 0,0 0-9 0,-5-4-1 16,2-3-2-16,0 0-10 0,0-4-13 15,0 1-11-15,0-1-12 0,0-2-11 0,0-2-11 16,0 1-16-16,0 1-22 0,0-5-36 0,0 0-40 0,0 0-61 15,0 0-649-15,0-16 290 0,-1 4 192 0</inkml:trace>
  <inkml:trace contextRef="#ctx0" brushRef="#br0" timeOffset="69922.19">22286 3087 122 0,'0'-11'173'15,"0"4"-2"-15,0 0 0 0,-2 0-4 0,2 1-8 16,0 0-13-16,-2 1-6 0,2 1-8 0,0 0-14 15,0 4-5-15,-2-9-14 0,2 8-2 0,0 1-11 16,0-7-4-16,0 7-9 0,-3-3-8 0,3 3-2 16,0-4-8-16,0 4-5 0,0 0-6 0,0 0-7 15,0 0-3-15,0-5-5 0,0 5-3 0,0 0 1 16,0 0-6-16,-2-5-1 0,2 5-7 0,0 0 2 16,0 0 0-16,0 0-2 0,0 0-2 0,0 0 0 15,0 0 6-15,0 0 3 0,2-4 3 0,-2 4 1 16,1-7 1-16,-1 4 4 0,0 3-1 0,4-7 1 15,-4 4-2-15,0-1 2 0,0 4 5 0,2-5-2 16,-2 1-3-16,0 4-5 0,2-8 0 0,-2 5-1 16,0-2-6-16,0 1 0 0,0 4-3 0,4-5-1 15,-4 1-3-15,0 4 3 0,0-4-5 0,0 4-1 0,0 0-2 16,1-5 1-16,-1 5-3 0,0 0-2 16,0 0 2-16,0 0-1 0,0 0-2 0,0 0 2 15,0-4 0-15,0 4-1 0,0 0-3 0,0 0-1 16,0 0 6-16,0 0-4 0,-1 13 1 0,1-6-4 0,0 4 5 15,-4 6 3-15,4 3 1 0,0 9 2 0,-4-2 5 16,4 4 0-16,-2 2 4 0,2 1 0 0,-2-3 0 16,2 1-2-16,-1 4 3 0,2-7 0 0,3 1-4 15,-2 0-1-15,1-4-1 0,5 0-2 0,-2-7-1 16,7 4 3-16,-4-7-3 0,4-2-2 0,0-2 2 16,1-2-2-16,2-2 0 0,5-2 0 0,-2-2 2 15,0-4 4-15,9-6 7 0,0 1 9 0,-1-8 3 16,1 1-2-16,-1-6 1 0,-1-3-6 0,-4 0 0 15,-2-4 0-15,-2 3 2 0,-7-3-2 0,0 0-4 16,-3-1 1-16,-1-2-6 0,-3-3 0 0,-2 6 0 16,-2 0-6-16,0 6-1 0,-2 0 1 0,-1 2-2 15,1 3-4-15,0 4-2 0,-4 0-9 0,3-1-10 16,1 3-18-16,-1-2-26 0,-1 5-33 0,1 3-38 16,-1-1-46-16,-1 2-47 0,5 1-30 0,-12 4-666 15,3 2 308-15,0 0 204 0</inkml:trace>
  <inkml:trace contextRef="#ctx0" brushRef="#br0" timeOffset="70220.74">22507 3166 103 0,'0'0'198'16,"0"0"-22"-16,0 0-14 0,-5 3-16 0,5-3-17 0,-2 4-13 15,2-1 5-15,2 3-2 0,-2 4-6 0,0 0 11 16,4 5-1-16,-3 2-10 0,4 9 8 16,-4 2 14-16,3-1 5 0,0 2-13 0,0-3-3 15,-4 2-8-15,5 1 0 0,-1 0-7 0,-4-1-1 0,1 2-2 16,7 1-4-16,-7-4-9 0,-1 0-4 0,0 1 0 16,0-7-20-16,0-3-2 0,0 0-5 15,0-3-7-15,0 2-7 0,0-3-4 0,-1-5-7 16,1 2-4-16,-3-5-18 0,3 0-20 0,0-1-22 0,0-1-23 15,0 1-34-15,0-1-35 0,0-4-44 0,0 0-62 16,0 0-53-16,0 0-655 0,0 0 311 0,5-12 208 16</inkml:trace>
  <inkml:trace contextRef="#ctx0" brushRef="#br0" timeOffset="70605.5">22764 3653 19 0,'1'-3'219'0,"-1"-1"1"0,0 4-7 15,3-4-10-15,-3 4-12 0,1-4-11 0,2-1-5 16,-3 5-9-16,1-3-7 0,-1 3-10 0,0 0-8 15,4-3-13-15,-4 3-11 0,0 0-13 0,0 0-8 16,0 0-9-16,0 0-6 0,0 0 8 0,0 11 6 16,-3-1 5-16,3 1 1 0,0 4-7 0,-1 3 11 15,1 2-3-15,-1 6-3 0,1 2-2 0,0-3 4 16,-3 0-24-16,3-7-3 0,4 10-9 0,-3-10-7 16,2 1-4-16,-2-1 2 0,-1-1-3 0,0-6-11 15,3 1-1-15,-3-2-8 0,0 2-5 0,0-4 0 16,2-3 1-16,-2-1-7 0,0 1-13 0,0 1-20 15,0-1-14-15,0-5-12 0,0 1-25 0,0-1-47 16,0 0-71-16,0 0-60 0,-5-13-54 0,4 5-820 16,-3-4 370-16,4-1 248 0</inkml:trace>
  <inkml:trace contextRef="#ctx0" brushRef="#br0" timeOffset="71008.52">23050 3081 50 0,'0'-10'246'0,"2"-2"-5"0,-1 3-4 0,-2-1-12 15,2 3-14-15,-1 2-14 0,0 0-14 0,1 1-17 16,-1 4-16-16,-1-6-15 0,1 6-12 0,0 0-15 16,1-4-10-16,-1 4-2 0,0 0 17 0,4 19 1 15,-3-6 10-15,0 7-6 0,2 8 0 0,-3 1 6 16,3 4 2-16,-3-1-8 0,1 2-1 0,0 12 8 16,0 3 4-16,-1-16-3 0,-1 1-7 0,2 0-6 15,-1-1-17-15,-1-1-6 0,-1 2-4 0,2-3-11 16,-3-1-6-16,3-1-6 0,-1-4-11 0,2-6-1 15,-1 1-7-15,1-2-3 0,1-2-3 0,-2 0-11 16,0-5-15-16,0 0-21 0,0-2-26 0,0-1-26 16,1-3-28-16,-1-2-29 0,0 2-24 0,0 1-38 15,0-2-37-15,0-4-44 0,0 0-48 0,0 0-850 16,0 0 387-16,9-16 258 0</inkml:trace>
  <inkml:trace contextRef="#ctx0" brushRef="#br0" timeOffset="71439.84">23423 2786 47 0,'7'-10'220'16,"-5"3"-26"-16,2-3-19 0,4 4-12 0,-3 1-16 0,1 0-17 16,1 2-10-16,2 1-17 0,1-1-9 0,0 3-6 15,0 0-8-15,3 3-8 0,-1 0-8 16,-2 3-7-16,3 0-3 0,-3 1-5 0,0 3-4 16,0 4-2-16,-3 0-10 0,-1 1 2 0,-2 2 1 0,-3 1-2 15,-5 8-7-15,-1 0 4 0,-4 3-4 0,-3 0-4 16,-1-3-3-16,-1 2 1 0,0-2-1 0,-2-6-4 15,1 3 2-15,5-5-5 0,0-4-1 0,-1-2-1 16,6-2-4-16,1-3 1 0,-2-3-6 0,2 1-1 16,3 0-2-16,1-2 0 0,0 2 3 0,0-5-3 15,5 4 2-15,3-4 0 0,-1 1 2 0,5-2-1 16,6-1-1-16,2 2 0 0,-1-2 3 0,11 0 0 16,-9-1-3-16,2 3-16 0,-1-3-24 0,0 2-18 15,-2 0-49-15,-2-1-31 0,0-1-33 0,0 0-441 16,-5 1 203-16,0 0 136 0</inkml:trace>
  <inkml:trace contextRef="#ctx0" brushRef="#br0" timeOffset="71690.86">23882 3366 148 0,'0'0'217'0,"4"1"-26"0,-4-1-21 16,0 0-14-16,0 0-16 0,9 3-13 0,-4-1-12 16,6 0-11-16,-3-2-4 0,4 1-14 0,0 1-10 15,0-1-17-15,1 0-39 0,-4 1-53 0,2 1-63 16,-6-3-47-16,4 4-336 0,-8-1 159 0,-1-3 106 15</inkml:trace>
  <inkml:trace contextRef="#ctx0" brushRef="#br0" timeOffset="71874.35">23716 3615 205 0,'0'0'202'0,"0"0"-7"0,5 3 0 0,3-3-14 16,1 0-19-16,2-2-11 0,5 2-16 0,5-1-15 15,-1-1-11-15,6 1-13 16,-3-1-34-16,-1 1-40 31,-1-2-45-31,1 2-69 0,-1-2-57 0,-4 2-376 0,3-4 175 0,-7 1 118 0</inkml:trace>
  <inkml:trace contextRef="#ctx0" brushRef="#br0" timeOffset="75279.35">24862 3323 38 0,'0'0'85'0,"0"0"2"15,0 0-2-15,0 0-1 0,0 0 1 0,9 0 19 16,-9 0-2-16,12-2-1 0,-6-2-8 0,3 1 14 16,2-2 0-16,5-7-6 0,0 3 5 0,1-2-3 15,9-3-2-15,-9 1-7 0,5-3-2 0,-1-1-5 16,-5 8 0-16,0-4-6 0,0 1-4 0,-3 4-7 16,-4 1 1-16,-3-2-2 0,3 4 0 0,-4-1 1 15,2 2 1-15,-5-1 0 0,2-2 4 0,1 5-5 16,0-1 1-16,-2-1 0 0,-2 2-1 0,3-1 2 15,-4 3-9-15,3-4-5 0,-3 4-6 0,0 0-7 16,2-1-6-16,-2 1-3 0,0 0-9 0,0 0-4 16,0 0 1-16,0 0-2 0,3 8-5 0,-2 1 4 15,-1 3 4-15,3 2 0 0,-3 7 3 0,1-1 7 16,-1 7 2-16,1 0 2 0,3 2 9 0,-3 1 8 0,-1-1-4 16,0 2 12-16,0-3 1 0,0 1 3 15,0 3-1-15,-5-4-5 0,5 1-3 0,0 0 7 16,-2-2-15-16,-1-2-4 0,-1 1-7 0,4-7 0 15,-2-1-5-15,-1-1 0 0,3 1 7 0,0-7-14 0,0 1-5 16,-1 0-5-16,2-3 4 0,-1 1-6 0,0-3-1 16,0-1-16-16,3-1-10 0,-1-1-17 0,-2 2-21 15,3-1-21-15,-2 1-27 0,-1-3-27 0,3 0-34 16,-3 1-31-16,0-4-40 0,0 0-44 0,0 0-39 16,0 0-695-16,0 0 335 0,0 0 224 0</inkml:trace>
  <inkml:trace contextRef="#ctx0" brushRef="#br0" timeOffset="75580.92">24985 3785 126 0,'-8'3'254'0,"4"-3"3"15,4 0-5-15,-8 0-1 0,8 0-12 0,-7 0-12 16,7 0-14-16,0 0-17 0,0 0-21 0,0 0-14 16,0 0-15-16,-9 0-14 0,9 0-10 0,0 0 3 15,0 0 11-15,0 0 3 0,22 4 7 0,-12-4-1 16,9 1-12-16,-2 0 5 0,3 1-11 0,3 0 1 0,4 5-5 15,1-7-10-15,0 1-8 0,3-1-8 16,-3 1-11-16,0 1-6 0,-1-1-9 0,-5 0-4 16,-3-1-6-16,3 0-11 0,-2 0 0 0,-6-1-4 15,0 1 1-15,-5-1-9 0,0 1 0 0,1-2-3 16,-3 5 0-16,-7-3-6 0,0 0 4 0,13-1-4 16,-13 1 0-16,0 0-2 0,0 0-3 0,0 0-11 15,0 0-4-15,0 0-33 0,0 0-21 0,0 0-33 0,-3-4-47 16,3 4-32-16,0 0-42 0,0 0-49 0,0 0-60 15,0 0-56-15,0 0-889 0,0 0 419 16,0 0 278-16</inkml:trace>
  <inkml:trace contextRef="#ctx0" brushRef="#br0" timeOffset="89238.16">24702 4030 16 0,'0'0'134'0,"0"0"6"0,0 0-3 16,0 0-4-16,0 0-1 0,0 0-1 0,-5 3-3 16,5-3 6-16,0 0-1 0,0 0-4 0,0 0-4 0,0 0-7 15,-5 1-5-15,5-1-5 0,0 0-11 0,0 0-5 16,-10 0-6-16,10 0-7 0,0 0-9 0,-9-1-5 16,3 2-5-16,6-1-4 0,-12 0-4 0,6 1-4 15,6-1 0-15,-8 0 0 0,8 0-5 0,-6 2-3 16,6-2-5-16,0 0-3 0,-8 1-7 0,8-1-2 15,0 0-2-15,0 0 0 0,0 0 0 0,0 0 7 16,0 0 9-16,12 7 2 0,-2-7 17 0,0 2-3 16,5-2 2-16,-2 3 6 0,9-3 3 0,5 0 5 15,1 1-2-15,0 0 2 0,3-1 2 0,2 2-3 16,1 0 6-16,2-2 18 0,1 0-17 0,4 0 9 16,9 0-7-16,-11 0-4 0,1 0 6 0,0-2-11 15,-3 2-4-15,1-2 0 0,0 1-4 0,2 0-8 16,1 0 14-16,-5-2-17 0,-2-1-1 0,1 0-4 15,-1 1 0-15,-4 1 0 0,-1 1-5 0,-10 1 1 16,-2-2-7-16,-3 2 3 0,-4-2-4 0,1 2-2 16,-4 0-7-16,-7 0 16 0,10 0 7 0,-6-3 3 0,-4 3 7 15,7 0 5-15,-7 0 3 0,0 0-5 0,0 0-5 16,0 0-6-16,0 0-3 0,7 3-5 0,-7-3-10 16,0 0 1-16,0 0-4 0,0 0-2 0,0 0 0 15,0 0-3-15,0 0-12 0,0 0-17 0,0 0-11 16,0 0-19-16,0 0-21 0,0 0-18 0,0 0-28 15,0 0-26-15,0 0-28 0,0 0-7 0,0 0-12 16,0 0-22-16,-15 4-25 0,10-3-24 0,5-1-21 16,-5 0-9-16,5 0-31 0,0 0-783 0,0 0 364 15,-10 1 242-15</inkml:trace>
  <inkml:trace contextRef="#ctx0" brushRef="#br0" timeOffset="89866.34">25009 4437 8 0,'0'0'240'0,"-1"4"-8"0,1-4-5 16,0 0-7-16,0 0-7 0,0 0-16 0,0 0-9 15,0 0-12-15,0 0-11 0,0 0-16 0,0 0-14 16,11-9-5-16,-5 7-9 0,0 1-10 0,0-1-10 16,5-2-11-16,-2 2-6 0,2-2-13 0,1 4-8 15,0-4 3-15,-3 4-10 0,4 0-8 0,-2 1-7 16,1-1-3-16,-2 3-2 0,3-2-8 0,-4 2 2 15,0 1 0-15,0 1-5 0,-3 2 2 0,3 2 5 16,-2 1-12-16,-1 0 0 0,-2 7 0 0,-3 1 5 16,-2 5 2-16,-4 3 5 0,-4-1 8 0,-3 1-1 15,-3 1-2-15,-2 0-1 0,-2 3-2 0,-1-2-9 0,-1 1 12 16,-2-2 0-16,-1 0 0 0,3-2 15 0,1 0-21 16,0-3-5-16,2-4-1 0,5-5-1 0,4-5-6 15,1 1 1-15,4-2-1 0,-2-2-4 0,2 0-3 16,4-1 1-16,-1 0-1 0,1 0-6 0,4-2 5 15,1 2 2-15,1-4 0 0,6 2 9 0,2-1 6 16,5-4 17-16,8-1-13 0,0 2 1 0,2-3-7 16,3 1 4-16,-4-2 17 0,3 1-19 0,-2 1-5 15,3 1-4-15,-2-2 4 0,-2 1 0 0,0 2-8 16,-8-1-3-16,-1 1-2 0,3 1-3 0,-5 1 21 16,-6 0-15-16,1-1-9 0,-5 1 0 0,2 1 5 15,-4-2 0-15,1 2-3 0,-6-1-1 0,5 1 1 16,-5-1 2-16,0 0 5 0,10 0-7 0,-10 0-6 0,0 0-21 15,6-2-18-15,-6 2-19 0,0 0-28 0,0 0-28 16,7 0-37-16,-7 0-43 0,0 0-44 16,0 0-28-16,7-2-37 0,-3-1-752 0,0 0 352 15,4-2 234-15</inkml:trace>
  <inkml:trace contextRef="#ctx0" brushRef="#br0" timeOffset="90384.22">26274 3087 58 0,'9'-10'186'16,"0"5"-3"-16,0-1-5 0,-3-1-4 0,0 3-6 15,-3-1-9-15,1 4-5 0,0-1 1 0,-4 2-8 0,5-3-6 16,-5 3-9-16,0 0-8 0,0 0-14 0,0 0-9 16,-7 13-8-16,-4 1-7 0,-7 8 8 15,-1 6-4-15,-8 13 9 0,3 4-1 0,-3 3-5 0,4 3-4 16,-1 0 0-16,5 1-5 0,1-2-4 0,3 3 4 16,2 1-7-16,3 1 4 0,3 2-2 15,0 28-6-15,3-31 0 0,1 4-5 0,7 2-8 0,5-4-5 16,-1-1 0-16,1-2-9 0,3-7-2 0,-1-11-6 15,0-2-2-15,4-3-4 0,-2-3-4 0,2-2-16 16,0-4-11-16,-3-4-26 0,1-3-30 0,2-2-22 16,-2-3-14-16,0-6-29 0,5-3-34 0,1 0-33 15,8-4-42-15,0-7-27 0,1 0-715 0,3-4 323 16,-1-2 216-16</inkml:trace>
  <inkml:trace contextRef="#ctx0" brushRef="#br0" timeOffset="90800.29">26730 3437 83 0,'0'-10'277'0,"2"0"-5"0,-2 3-3 0,0 1-11 0,0 0-11 16,0 3-10-16,0 0-13 0,1-1-21 0,-1 4-20 15,-1-7-10-15,1 7-20 0,0 0-15 0,0 0-10 16,0 0-16-16,0 0 11 0,1 17 12 0,-1-2-1 15,2 6 7-15,2 4 0 0,-4 3 8 0,0 2 1 16,-1 1-4-16,0 1-13 0,-2 1 0 0,1 0-8 16,0 1-14-16,-3-1-6 0,3-3-11 15,-1 2-12-15,1-2 0 0,-1-1-10 0,2-1-7 16,-2-5-13-16,2-2-38 0,1-4-39 0,1-6-49 0,-1 0-50 16,4-1-52-16,-4-4-42 0,7-1-40 0,0-4-47 15,5-5-42-15,-1 0-860 0,6-9 403 0,6-3 268 16</inkml:trace>
  <inkml:trace contextRef="#ctx0" brushRef="#br0" timeOffset="91066.37">27097 3514 137 0,'4'-8'296'16,"-3"1"-7"-16,3 0-1 0,-4-1-9 0,4 4-10 15,-3 0-11-15,2 1-21 0,-2-2-15 0,-1 5-19 16,0-4-15-16,0 4-27 0,0 0-15 0,0 0-17 15,0 0 3-15,5 16 28 0,-6-4-6 0,1 6-4 16,-1 2 9-16,-2-2-6 0,-1 11-1 0,0 0-9 16,2 3-13-16,-5-3-11 0,1 3-8 0,2-1-11 15,-1-2-8-15,1 0-11 0,3-1-11 0,-3-3 1 16,2 0-12-16,0-6-4 0,0 1-17 0,0-4-35 16,1-4-46-16,1-2-44 0,1-1-44 0,1-2-35 15,2-2-33-15,-2-2-30 0,-2-3-45 0,0 0-50 16,9-6-39-16,-5-5-777 0,-4 0 380 0,1-5 254 0</inkml:trace>
  <inkml:trace contextRef="#ctx0" brushRef="#br0" timeOffset="91251.06">26977 3691 11 0,'-11'-7'225'0,"2"3"14"0,2 1 4 16,1-1-1-16,0 1-3 0,-1 0-10 0,6 0-13 16,1 3-24-16,-5-2-16 0,5 2-15 0,1-5-14 15,-1 5 1-15,9-5-1 0,2 2-12 16,1-1-6-16,7 1-15 0,-1-1-10 0,4-2-9 0,8 2-8 15,-9 2-10-15,12 0-10 0,-1-1-5 0,-3 3-11 16,3 0-30-16,-4 0-33 0,-5 2-31 0,-5-2-33 16,0 1-42-16,-8-1-39 0,2 1-40 15,-5-1-43-15,1 1-666 0,-3-1 302 0,-5 0 202 0</inkml:trace>
  <inkml:trace contextRef="#ctx0" brushRef="#br0" timeOffset="91566.69">27649 3618 254 0,'4'-4'339'16,"-3"0"-14"-16,2 0-8 0,-1-2 3 0,0 1-27 16,0-1 3-16,1 4-6 0,-2-1-5 0,-1-1-24 15,1 1-7-15,-1 3-9 0,3-6-17 0,-3 6-16 16,0-4-19-16,0 4-19 0,0 0-17 0,0 0-16 15,0-4-15-15,0 4-16 0,0 0-9 0,0 0-8 16,-12 14-9-16,7-6-4 0,-2 8-11 0,-3 1-6 16,-1 7-5-16,0 0-3 0,1 5-6 0,1-2-4 0,2 2-4 15,5-4-3-15,-2 4-3 0,1-6-7 16,-2 2 0-16,9-7-3 0,-2 0-16 0,1-1-22 16,0-2-30-16,2-2-31 0,1-3-44 0,2 1-28 15,1-4-29-15,1-2-42 0,2-5-55 0,0 0-56 0,4-6-68 16,-1-3-917-16,-2-4 437 0,-1-1 292 15</inkml:trace>
  <inkml:trace contextRef="#ctx0" brushRef="#br0" timeOffset="91799.56">27679 3361 212 0,'0'0'231'0,"-4"-4"-21"16,4 4-23-16,-2-2-19 0,2 2-17 0,0 0-12 0,0 0-6 15,13-5-16-15,-8 5-13 0,3 0-8 0,-2 0-4 16,-6 0-4-16,9 0 14 0,-9 0 23 0,8-1 23 16,-8 1-11-16,4-6-10 0,-4 4-5 0,0 2-10 15,-4-9-14-15,4 5-8 0,0 4-9 0,-8-5-15 16,3 5-5-16,5 0-26 0,-10 0-32 0,10 0-33 16,-8 5-39-16,6 0-38 0,-1 1-35 0,1 4-41 15,0 1-57-15,2-1-582 0,4 2 274 0,3 2 182 16</inkml:trace>
  <inkml:trace contextRef="#ctx0" brushRef="#br0" timeOffset="92098.99">28015 3281 325 0,'0'-4'332'16,"-2"0"-15"-16,2 1-21 0,0 3-25 0,0-7-25 16,0 7-29-16,4 0-17 0,-4 0-16 0,0 0 1 15,22 9 4-15,-8 1-2 0,5 7-3 0,0 4 1 16,0 4-31-16,1 5-4 0,-2 16 3 0,-2-1-22 16,-7 6-15-16,-5 7-8 0,-3 34-15 0,-6-3-10 15,-4-31-4-15,-5-6-13 0,1-1-5 0,-3-8-23 0,0-12-8 16,-5-2-29-16,5-3-32 0,-2-1-34 0,7-8-39 15,-4-3-36-15,6-5-50 0,2-2-56 16,3-2-74-16,-2-3-843 0,6 0 389 0,0-2 258 16</inkml:trace>
  <inkml:trace contextRef="#ctx0" brushRef="#br0" timeOffset="92447.22">28716 3234 269 0,'4'-10'350'15,"0"-1"5"-15,-2 0-26 0,0 6-3 0,-1-1-13 16,0 0-15-16,-1 2-18 0,3 0-28 0,-3 4-30 15,-5-6-22-15,5 6-21 0,0 0-19 0,0 0-16 16,-17 14-8-16,6 1-16 0,-5 10-12 0,0 3-8 16,0 0-8-16,-3 19-11 0,2 0-7 0,2 1 2 15,2 2-16-15,3-3-7 0,5-1-1 0,3 3-2 0,4-3-2 16,-1-11-9-16,6 2 0 0,2-4-9 16,-2 0-3-16,2-1-13 0,4 0-22 0,0-11-31 15,-2 5-32-15,5-3-42 0,-6-7-41 0,0-3-52 0,0-1-47 16,4-6-55-16,-3-2-934 0,1-4 414 0,1-3 276 15</inkml:trace>
  <inkml:trace contextRef="#ctx0" brushRef="#br0" timeOffset="92886.73">29169 3220 186 0,'0'-3'267'0,"0"3"-5"0,0-5-3 0,1 1-12 16,-1 4-8-16,0 0-14 0,0 0-14 0,2-3-13 15,-2 3-18-15,0 0-17 0,0 0-18 0,0 0-12 16,0 0 4-16,0 0 26 0,3 19-8 0,-2-9 3 16,1 10 21-16,-4-1-9 0,2 9-5 0,-1 1-11 15,-2 2 11-15,1 0-11 0,-2-2-12 0,-1 2-6 16,0 0-16-16,1-1-4 0,-1 2-14 0,0-6-10 15,0 0-9-15,-2-2-10 0,5-7-3 0,-5 1-8 0,5-3-4 16,-1-2-10-16,3-1-11 0,-2 1-25 16,0-4-40-16,1 3-41 0,0-5-52 0,2-2-49 15,-2 0-49-15,1 0-44 0,1-1-49 0,-1-4-59 16,9 0-934-16,-9 0 435 0,19-10 290 0</inkml:trace>
  <inkml:trace contextRef="#ctx0" brushRef="#br0" timeOffset="93134.76">29507 3600 147 0,'0'0'306'16,"3"-3"-23"-16,2 2-11 0,2-2-8 0,4 2-8 15,0-3-22-15,3 1-12 0,4 0-12 0,1-2-27 16,0 3-15-16,-1 2-13 0,3-2-14 0,-2 1-16 15,0 2-8-15,-8-1-17 0,1 0-12 0,1 2 0 16,-4-2-25-16,-3 0-16 0,1 0-19 0,-2 0-22 16,-5 0-12-16,9 0-19 0,-9 0-26 0,5 2-37 15,-5-2-55-15,0 0-70 0,0 0-62 0,0 0-627 16,0 0 302-16,0 0 200 0</inkml:trace>
  <inkml:trace contextRef="#ctx0" brushRef="#br0" timeOffset="93447.51">30257 3481 172 0,'3'-3'337'16,"-1"0"-10"-16,0 1-5 0,-1-3-11 0,-1 5-15 15,2-3-18-15,-2 3-21 0,4-2 3 0,-4 2-39 0,0 0-23 16,0 0-18-16,0 0-23 0,0 0-11 0,0 0-2 15,0 0-28-15,0 0-13 0,-11 17-6 0,4-6 15 16,-4 4-12-16,1 0 12 0,-4 9-14 16,3-6-1-16,1-1-6 0,0 0-6 0,1 0-9 0,1 1-6 15,2 0-7-15,-3 2-1 0,4-3-11 0,-3 2-2 16,7 0-2-16,-2-2-9 0,3-5-21 16,0 0-31-16,0-4-43 0,3 1-36 0,-2-4-25 0,3 1-25 15,1-2-42-15,4-3-40 0,1-2-53 0,7-9-52 16,-2-3-887-16,3-7 407 0,0-2 270 0</inkml:trace>
  <inkml:trace contextRef="#ctx0" brushRef="#br0" timeOffset="93661.91">30269 3185 116 0,'-3'-2'215'0,"1"0"-17"0,2 2-17 0,0 0-17 16,0 0-14-16,0 0-14 0,0 0-10 0,0 0-5 15,0 0-15-15,0 0-9 0,0 0-4 0,0 0-3 16,0 0-1-16,10 7-12 0,-10-7 9 0,0 0 5 16,0 0 5-16,0 0-14 0,0 0-7 0,7-5-8 15,-7 5-7-15,0 0-6 0,-3-6-17 0,3 6-29 16,0 0-29-16,0 0-28 0,0 0-35 0,0 0-26 0,-13 7-38 16,9-3-39-16,3 3-485 0,-2 0 224 15,1-1 148-15</inkml:trace>
  <inkml:trace contextRef="#ctx0" brushRef="#br0" timeOffset="93979.41">30649 3006 11 0,'4'-5'385'15,"-1"-2"-21"-15,-1 2-17 0,-2 3-37 16,2-3-29-16,-2 5-33 0,1-5-20 0,-1 5-24 0,0 0-17 16,12 12 34-16,-2 1-17 0,3 8-2 0,0 6 4 15,0 7-12-15,-2 13-9 0,-3 3-14 0,-6 3-9 16,-5 5-12-16,-7-1-7 0,2 2-6 0,-8 21-9 16,4 4-8-16,3-28-15 0,0-2-9 0,4-3-6 15,0-16-11-15,3 2-5 0,-5-8-9 0,3 0-7 16,-2 0-1-16,-3-5-8 0,-1 1-8 0,-5-5-26 15,-5-1-47-15,2-4-59 0,-6-2-83 0,-2-1-88 16,-4-4-117-16,-6-6-1148 0,2-2 509 0,-5-2 340 16</inkml:trace>
  <inkml:trace contextRef="#ctx0" brushRef="#br0" timeOffset="98677.11">24282 5779 22 0,'-8'-2'218'15,"8"2"1"-15,-4-1-8 0,4 1-11 0,0 0-13 16,-6-2-18-16,6 2-15 0,0 0-16 0,0 0-16 16,0-4-11-16,0 4-15 0,0 0-9 0,0 0-11 15,10-5-6-15,-2 4-8 0,-3 1-3 0,9-1-7 16,-1 1-4-16,5 1-4 0,0-1-10 0,0 1-20 16,-2 4-26-16,2-3-37 0,-5 2-32 0,4-1-36 0,-6 2-32 15,3 2-29-15,-5-2-425 0,-5 2 201 16,-1 0 134-16</inkml:trace>
  <inkml:trace contextRef="#ctx0" brushRef="#br0" timeOffset="98893.33">24236 6010 66 0,'-4'1'235'0,"4"-1"-14"0,-4 3-20 0,4-3-15 15,0 0-16-15,0 0-13 0,0 0-13 0,0 0-1 16,0 0-4-16,22 0-7 0,-9-3-12 0,6 1-7 15,3-3-12-15,-3 4-8 0,10-4-10 0,1 2-7 16,-2-1-7-16,-6 1-9 0,4 2-4 0,-8 0-8 16,0 1-12-16,-5 1-22 0,0-1-16 0,-2 0-22 15,-4 0-15-15,2-1-20 0,-9 1-29 0,10 0-24 16,-6 1-26-16,-4-1-34 0,0 0-505 0,0 0 225 0,2 4 152 16</inkml:trace>
  <inkml:trace contextRef="#ctx0" brushRef="#br0" timeOffset="99405.42">25274 5648 90 0,'1'-11'254'0,"-1"1"4"0,1 3-4 0,-1 0-10 16,0 2-2-16,0 0-9 0,1-1-10 0,-1 1-12 16,0 5-16-16,-1-6-6 0,1 1-17 0,0 5-9 15,3-6-16-15,-3 6-16 0,0 0-16 0,-2-4-9 16,2 4-11-16,0 0-14 0,0 0-7 0,0 0-4 16,0 0-11-16,0 0-6 0,4 15 1 0,-4-1 4 15,0 3 8-15,2 5 1 0,-2 5 1 0,0-1 14 16,0 2-2-16,-2-2-5 0,2-1-5 0,-4 0-2 15,3 2-7-15,-1-3 2 0,0-4-8 0,-1-1 0 0,3-2-8 16,-3 1-3-16,3-1-6 0,-1 1-1 16,-2-6-2-16,3 3-3 0,-1-3-14 0,1 0-24 15,0-3-27-15,0 1-27 0,1-2-36 0,-1 1-35 0,0-2-39 16,0-3-41-16,-1 1-36 0,2-1-42 0,1 0-44 16,-2-4-753-16,0 0 362 0,0 0 242 0</inkml:trace>
  <inkml:trace contextRef="#ctx0" brushRef="#br0" timeOffset="99690.34">25001 6229 295 0,'-4'0'285'0,"4"0"-14"0,-7 3-19 16,7-3-21-16,-2 2-20 0,2-2-21 0,-3 3-18 15,3-3-15-15,0 0-16 0,0 0-10 0,0 0-4 0,20 2-3 16,-6 1-6-16,6-2-7 0,8-2-10 16,2 2-8-16,2-1-7 0,0 0-15 0,4 0 0 15,1 0-7-15,1-1-10 0,-2 1-2 0,0 0-6 0,-3-4-5 16,2 3-3-16,-5 0-2 0,-3-1-6 16,-5 0-29-16,-5 1-26 0,-5 2-27 0,-3-1-17 15,-2 0-13-15,-1 0-21 0,-6 0-41 0,6 2-36 0,-6-2-57 16,0 0-667-16,0 0 302 0,-23 2 200 0</inkml:trace>
  <inkml:trace contextRef="#ctx0" brushRef="#br0" timeOffset="100056.96">25238 6477 98 0,'0'0'267'0,"0"0"-10"16,0 0-7-16,0 0-9 0,4 4-10 0,-4-4-11 0,0 0-9 15,0 0-12-15,13-7-20 0,-6 3-18 0,3 0-14 16,-1 2-12-16,4-1-17 0,1 2-12 16,-4 1-10-16,3 0-8 0,1 2-10 0,-2 1-7 0,-1 3-6 15,1 0-6-15,-2 1-8 0,-4 4 1 0,3 3-5 16,-5 3-7-16,-4 2 2 0,0 10-6 0,-9 18-13 16,-1-13-3-16,-8 10 2 0,-5-3-2 0,0 2-3 15,-5-1-3-15,2-2 1 0,5-13 1 0,-2 2-2 16,1-1 1-16,3-5-2 0,1-1-1 0,5-7 1 15,0-3 1-15,7-5 1 0,-2 3-5 0,7-6-1 16,-5 2-4-16,4-2 2 0,2-2 5 0,4 1 5 16,5-3 14-16,1 0 6 0,8-1 5 0,12-4-10 15,-1-4 1-15,4 1 1 0,4-2 0 0,-1 1-10 16,15-6 0-16,-15 6-11 0,0 0-31 0,-3-1-35 16,0 3-41-16,-5 0-37 0,-6 2-43 0,-3 2-42 15,-1-3-41-15,-4 3-47 0,-5 1-665 0,-2-1 323 0,-1 1 216 16</inkml:trace>
  <inkml:trace contextRef="#ctx0" brushRef="#br0" timeOffset="100438.2">26175 6082 1724 0,'0'-15'142'0,"-2"-2"-66"0,2 5-2 0,0 2 15 0,-2 2 7 15,2 2-8-15,-2 1-19 0,1 0-17 16,1 1-11-16,0 1-3 0,0 3-10 0,-2-6-3 16,2 6-2-16,0 0-4 0,2-4-2 0,-2 4 3 0,0 0-7 15,0 0 2-15,5 11-4 0,-1-9 0 0,-2 2 0 16,2 1-3-16,-2-3 5 0,0 1-3 0,2-1-1 15,-4-2 9-15,3 4 12 0,-1-3 11 0,-2-1 11 16,0 0 10-16,4 3 10 0,-4-3 10 0,0 0-2 16,0 0-4-16,0 0-9 0,0 0-6 0,0 0-3 15,0 0-8-15,0 0-6 0,-8-12-6 0,7 10-8 16,1 2-9-16,-10-3-12 0,6 3-23 0,4 0-16 16,-11 0-25-16,11 0-27 0,-11 5-25 0,4 0-34 15,0 2-36-15,2 1-43 0,1 1-40 0,1 0-583 16,0-2 281-16,3 0 188 0</inkml:trace>
  <inkml:trace contextRef="#ctx0" brushRef="#br0" timeOffset="100974.5">26770 5715 264 0,'3'-11'278'0,"-1"2"-1"16,1-1-20-16,2-2-15 0,2 2-14 0,0-4-9 15,-1 6-15-15,5-6-11 0,-1 4-18 0,-1 1-18 16,4-3-13-16,-1 7-11 0,1-3-12 0,-2 1-17 16,2 5-8-16,0-1-8 0,1 3-8 0,-2 0-9 15,2 3-12-15,-3 2-3 0,3 2-3 0,-1 2-6 16,-1 4-5-16,-2 5-2 0,1 2-1 0,-2 5-6 16,-6-1 2-16,-1 5-3 0,-7-3-7 0,0 1 1 15,-4-2 0-15,-3 3-9 0,-4-1 7 0,-2-3-7 16,3-2-1-16,-4 1 3 0,2-3-8 0,-2 0-1 15,3-4 1-15,-3 4-3 0,5-6 2 0,2-1 1 16,1 0-9-16,1-5 5 0,2 1-3 0,3-1-1 0,0-3-3 16,1 0 1-16,2-3 2 0,0 3-4 0,2-1 5 15,0-4 4-15,4 8-4 0,1-7 12 0,6 1 11 16,1 0 3-16,6 0 9 0,4 0 1 0,6-2-8 16,-1-4 4-16,1 0-5 0,1 6-5 15,-3-2 0-15,2-3-7 0,0 3-25 0,-10 0-18 0,0 0-27 16,-5 0-20-16,-3 0-17 0,0 0-21 0,-2 0-17 15,-2 0-14-15,-2 1-17 0,0 1-22 0,-4-2-12 16,9 0-31-16,-9 0-35 0,4 2-655 0,-4-2 304 16,0 0 202-16</inkml:trace>
  <inkml:trace contextRef="#ctx0" brushRef="#br0" timeOffset="101803.66">27855 5804 13 0,'0'0'324'0,"0"0"-10"0,0 0 0 15,0 0-10-15,0 0-8 0,0 0-16 16,0 0-14-16,1-11-15 0,-1 11-10 0,0 0-16 0,-1-5-12 16,1 5-11-16,0 0-13 0,0 0-12 0,0 0-13 15,0 0-8-15,0 0-9 0,-3-6-14 0,3 6-2 16,0 0-16-16,0 0-11 0,0 0-9 0,0 0-10 16,0 0-6-16,0 0-9 0,0 0-8 0,0 0-6 15,0 0-7-15,-3-1-5 0,3 1-5 0,0 0-3 16,0 0-4-16,0 0-3 0,0 0-5 0,0 0-4 15,0 0 1-15,0 0-1 0,0 0-2 0,0 0-7 16,0 0 3-16,0 0-1 0,0 0-1 0,0 0-2 0,0 0-5 16,0 0 5-16,0 0-4 0,0 0-2 0,0 0 1 15,0 0 1-15,0 0-4 0,0 0 1 16,0 0 1-16,0 0 0 0,0 0-1 0,0 0-2 0,0 0 1 16,0 0-2-16,0 0 4 0,0 0-2 0,0 0-5 15,0 0 11-15,0 0-10 0,0 0 2 0,0 0-1 16,0 0 5-16,0 0-4 0,0 0 3 0,0 0-2 15,0 0-2-15,0 0 1 0,0 0 2 0,0 0-4 16,0 0 1-16,0 0-1 0,0 0 4 0,0 0-3 16,0 0-1-16,0 0 3 0,0 0-3 0,0 0-1 15,0 0 0-15,0 0 1 0,0 0 2 0,0 0 0 16,0 0-1-16,0 0 6 0,0 0-7 0,0 0 1 0,0 0 1 16,0 0-1-16,0 0 1 0,0 0-3 15,0 0-1-15,0 0 0 0,0 0 1 0,0 0 1 0,0 0 0 16,0 0 1-16,0 0 2 0,0 0-2 15,0 0 1-15,10 11-1 0,-8-10 1 0,5 0-1 0,0 1 4 16,3-2-2-16,3 1-1 0,0-1 2 0,5 2-2 16,1 0-1-16,-1-2 2 0,1 0 0 0,2 1 1 15,1-2 0-15,-5 1 3 0,-4 1-21 0,1 0-12 16,-4-1-19-16,-2 1-19 0,1-1-23 0,-1 0-22 16,-1 2-26-16,-3 0-24 0,1-1-28 0,0 3-42 15,-5-4-39-15,4 5-54 0,-8 0-52 0,-6 0-759 0,0 2 377 16,0 1 254-16</inkml:trace>
  <inkml:trace contextRef="#ctx0" brushRef="#br0" timeOffset="101998.7">27846 6038 242 0,'-4'3'295'0,"0"-2"-1"0,2 2-5 0,-1 0-16 16,3-3-9-1,0 0-16-15,-5 2-14 0,5-2-14 0,0 0-17 0,0 5-18 0,0-5-16 0,0 0-16 16,0 0-13-16,19-2-17 0,-10-1-1 0,4 3-20 15,1-2-9-15,-1 2-12 0,2 1-21 0,0-2-37 16,-2 1-26-16,1 1-32 0,-1-2-30 0,2 1-33 16,-4-2-37-16,-1 2-31 0,-4 0-37 0,3-1-33 15,2-1-35-15,0 0-596 0,-2-1 289 0,2-1 192 16</inkml:trace>
  <inkml:trace contextRef="#ctx0" brushRef="#br0" timeOffset="102870.26">28711 5764 41 0,'3'-6'307'0,"0"-2"-13"16,1-1-10-16,3 1-17 0,2-1-8 16,-3-1-6-16,0 0-10 0,3 1-18 0,0 1-5 0,0-2-12 15,0 1-4-15,1 0-24 0,-1 1-5 0,-1 1-17 16,-1-1-12-16,0 4-8 0,-1-1-11 0,1 0-5 15,-1 0-6-15,1 2-9 0,-4-1-9 0,1 2-12 16,1 1-3-16,-2-2-12 0,-3 3-4 0,5-4-2 16,-5 4-8-16,4-2-6 0,-4 2-8 0,0 0-2 15,0 0-6-15,0 0-3 0,0 0-1 0,9 7-7 16,-7-4 1-16,0 2 8 0,-1 2-8 0,0 0-2 16,-1 2 1-16,4 3 5 0,-4 1 8 0,3 1-2 15,-5 3 2-15,1 0 1 0,0-1 1 0,-2 5 3 16,3-3 4-16,-2-1 1 0,-1 3-7 0,-2-1 0 15,4-1-1-15,0-2-6 0,-2 1-2 0,2 0-2 0,-2-1 2 16,2 1-3-16,1-4-2 0,-3 2-2 0,2-1 4 16,0-2-8-16,-1 0-2 0,2 4-3 15,0-4 0-15,-1 5-1 0,1-6 0 0,0 3 0 0,-1-1 2 16,1 1-4-16,0-1-3 0,1 0-12 0,0-5-15 16,-1 2-19-16,0-2-24 0,2-1-28 0,-4-1-25 15,2 2-36-15,-1-4-28 0,0 1-26 0,-2 0-28 16,3-2-23-16,-4 0-14 0,1 1-2 0,0-2 2 15,3-2 0-15,-8 3 18 0,3-3 26 0,5 0 19 16,-9 0 26-16,1 0 15 0,8 0 18 0,-13 0 22 16,6-2 39-16,-3 2 15 0,-1-2 33 0,0 2 25 15,-1-1 28-15,1-1 23 0,0 1 19 0,-1 0 20 16,2 1 29-16,-3-2 20 0,6 1 12 0,-1 1 4 0,0 0 15 16,1 0 4-16,0-3 15 0,7 3 1 0,-10 3-3 15,6-3-6-15,4 0-13 0,-5 3-5 0,5-3-18 16,0 0-5-16,0 0-12 0,0 0-5 0,0 0-16 15,0 0-6-15,0 0-4 0,0 0 0 0,17 7 9 16,-3-3 1-16,4-1-8 0,3-1-4 0,9 1-4 16,-2-3-8-16,1 2-6 0,1-1-6 0,-10-1-2 15,3 1-9-15,0-1-3 0,-1 3-4 0,-4-6-7 16,-4 3-2-16,-3 3-3 0,-3-3-3 0,1 0-1 16,-2 0-3-16,1-3-2 0,-8 3 0 0,7 0-3 15,-7 0-2-15,8 3 1 0,-8-3-6 0,0 0-9 16,0 0-9-16,8 0-22 0,-8 0-25 0,0 0-24 15,0 0-30-15,4 0-28 0,-4 0-29 0,0 0-28 0,0 0-21 16,0 0-29-16,9-3-21 0,-4 2-25 16,-5 1-40-16,10-1-33 0,-5-1-746 0,2-1 370 0,-1 1 248 15</inkml:trace>
  <inkml:trace contextRef="#ctx0" brushRef="#br0" timeOffset="115072.57">23011 12925 54 0,'0'0'110'0,"0"0"1"15,0 0-4-15,0 0-6 0,0 0-7 16,2-3-4-16,-2 3-9 0,0 0-2 0,0 0-12 0,0-4-1 16,0 4-4-16,0 0 4 0,4-3-13 0,-4 3 5 15,0-4-3-15,0 4 3 0,0 0 3 0,4-6-6 16,-4 6 0-16,1-4-1 0,-1 4 2 0,5-3 0 15,-5 3-3-15,3-5 4 0,-1 3 0 0,-2 2-1 16,2-3 2-16,-2 3 0 0,2-4 2 0,-2 4 0 16,0 0 0-16,3-2-5 0,-3 2 2 0,0 0-6 15,0 0-1-15,0 0-3 0,0 0-6 0,0 0 0 0,0 0-6 16,0 0 1-16,0 0-2 0,0 0-3 0,0 0-5 16,0 0 3-16,-8 9-5 0,4-4 2 0,-2 4 2 15,0 3 3-15,-2 4 2 0,-1 10 4 0,-1 4 9 16,-2 5 2-16,-7 16 5 0,4 4 11 0,-6 28 1 15,6 1 3-15,-6-4-2 0,11-22 8 0,1 25 0 16,4-25 3-16,0-3-5 0,4 1-3 0,-2 4-3 16,3-2-2-16,1-5-4 0,6-2-13 0,-1-2-1 15,0-13-5-15,2-1-5 0,3 0-5 0,4-3 7 16,0-3-15-16,0-4 2 0,2-1-9 0,5-3 7 16,-3-2-11-16,-5-4-25 0,4-3-17 0,-4 0-25 15,5-3-39-15,-3-1-32 0,-4-1-39 0,1-2-34 0,1-3-52 16,0 1-49-16,-5-1-685 0,1-4 329 15,-3 2 218-15</inkml:trace>
  <inkml:trace contextRef="#ctx0" brushRef="#br0" timeOffset="115692.53">23719 13063 94 0,'-2'-2'185'0,"2"2"-5"0,0-6-15 0,0 6-3 15,-2-5-16-15,2 5-16 0,0 0-7 0,0 0-11 16,0 0-4-16,0 0-2 0,5 20 8 0,4-6 3 0,-4 3 5 15,4 10-3-15,5 1 5 0,1 5 1 0,8 11 3 16,-5 3-10-16,4 5 5 0,-2 0-6 0,-2 6-5 16,0-4-8-16,1 1-3 0,-5 5-12 0,0-4-9 15,-3 3-9-15,-4-1-1 0,0-5-9 16,-6-3-1-16,0-1-10 0,-1-3 0 0,-4-12-7 0,-1 0-7 16,-2-1-7-16,-2-4 3 0,-1-1-6 0,-1-2-9 15,1-1-24-15,1-7-41 0,0-3-36 0,3-3-49 16,-1-4-55-16,5 0-67 0,-6-5-757 0,4-1 338 15,4-2 224-15</inkml:trace>
  <inkml:trace contextRef="#ctx0" brushRef="#br0" timeOffset="116418.74">23738 12579 92 0,'0'-5'191'0,"0"0"-9"0,0 0-7 16,0 0-4-16,1-1-11 0,0 0-3 0,1 2-2 0,0-3-8 15,1 3-11-15,1-1 0 0,-1 0-5 16,1 1-13-16,1 0-6 0,4-2-5 0,0 2-1 0,1-2-10 16,1 1-9-16,0 3-7 0,-2-2-8 15,1 2-6-15,-1-1-7 0,0 5-5 0,0-2-6 16,3 1-3-16,-2 3-6 0,-1-2-3 0,0 1-6 0,0 4-3 15,-2 0 2-15,1 0-3 0,-1 4-4 0,0-2 0 16,-1 6 2-16,-4 1-1 0,-1 2 1 0,-2 3 6 16,-3-4 1-16,-2 8-3 0,2 1 2 0,-5-2-6 15,1-1 7-15,-2 1-6 0,2-6 0 0,-1 0 0 16,3 0 0-16,-4-1-1 0,3-2-2 0,2-5-2 16,1 0 1-16,-1-1-3 0,1 2 2 0,2-5 0 15,-1-1-4-15,2 1-1 0,1-2 0 0,0 1 3 16,4-3 4-16,1 0 4 0,1-1 0 0,6-1 7 0,2-2 1 15,4-1 3-15,1 0 4 0,8-6-12 16,-8 4 2-16,3 2-5 0,-1-4-5 0,-4 2 2 0,2 0-3 16,-9 2 0-16,3-1-5 0,-4 0-5 0,-1 3-7 15,-2-1 4-15,-1 1-16 0,-1-1-16 0,-4 2-15 16,5-2-18-16,-5 2-21 0,7-2-35 0,-7 2-41 16,0 0-32-16,0 0-38 0,0 0-26 0,0 0-732 15,0 0 327-15,0 0 218 0</inkml:trace>
  <inkml:trace contextRef="#ctx0" brushRef="#br0" timeOffset="119018.43">21701 15226 14 0,'-3'-6'141'0,"6"-1"-7"0,-6 2-10 15,6-1 3-15,-3 1 0 0,1 0 5 0,-1 0-7 16,0 1-5-16,0 4-6 0,0-7-4 0,0 6-6 15,0 1-6-15,0-6-6 0,0 6-11 0,0 0-4 16,0 0-6-16,0-5-6 0,0 5-8 0,0 0-7 16,0 0-7-16,0 0-5 0,0 0-2 0,0 0-2 15,0 0 6-15,3 17 8 0,-3-5 2 0,1 2 6 16,2 11 15-16,-2 2 10 0,0 5 7 0,-1 2-4 16,0 1-1-16,0 0-2 0,-1 11 0 0,0-12-2 0,-3 2-6 15,1 11-6-15,-1-17-7 0,2 2 0 16,-1-2-7-16,-2 0 9 0,0-5-3 0,5 1-9 15,-1-7-4-15,2-1-7 0,-1-3 0 0,-1-1-5 0,2-2-3 16,-1-2-5-16,0 0-2 0,0-6-15 0,1 4-9 16,-1-4-9-16,4 1-16 0,-4 0-22 0,5-2-23 15,-5-3-31-15,5 1-36 0,-5-1-45 16,0 0-44-16,11-9-52 0,-9 7-593 0,1-3 289 0,-2-2 194 16</inkml:trace>
  <inkml:trace contextRef="#ctx0" brushRef="#br0" timeOffset="119319.33">21424 15981 94 0,'-7'0'311'0,"2"2"-11"16,-3 1-14-16,3-2-20 0,1 3-20 0,4-4-15 15,-5 2-20-15,0 0-17 0,5-2-18 0,-5 0-12 16,5 0-25-16,0 0-4 0,0 0-8 0,0 0 17 15,12 5-3-15,0-5 0 0,6 0 7 0,4 3-1 16,9-1-8-16,3-2-15 0,1 0-10 0,2 0-5 16,-1-5-15-16,2 5-10 0,-1-2-8 0,-1 2-1 15,-1-3-9-15,-1 3-8 0,-5 0-6 0,-1 0-4 16,-9 0-4-16,-2 0-9 0,-2 0-4 0,-2 0-17 16,-4 0-20-16,1 0-5 0,-3 0-31 0,-1 0-23 15,-1-1-29-15,-5 1-43 0,0 0-48 0,0 0-39 0,0 0-58 16,0 0-35-16,-14 6-818 0,4-4 379 15,1 3 252-15</inkml:trace>
  <inkml:trace contextRef="#ctx0" brushRef="#br0" timeOffset="119755.38">21574 16390 52 0,'-4'0'316'0,"4"0"-9"0,-8 3-11 0,8-3-18 16,0 0-20-16,0 0-23 0,-5 0-20 0,5 0-21 16,0 0-17-16,0 0-16 0,0 0-15 15,0 0-16-15,26 1-7 0,-15 2-15 0,1 1-13 0,6 0-11 16,0 5-10-16,2-1-4 0,0 1-5 0,-1 1-6 16,-6 4-9-16,1 1-4 0,-3 2-2 0,1 9-8 15,-3 3-3-15,-7 1 3 0,-2-2-7 0,-4 4-2 16,-6 1-3-16,0-1-3 0,-5 0 0 0,-1 1 1 15,-4-4 1-15,3 3-10 0,-2-4 5 0,1-2-1 16,-2-1-4-16,3-3-1 0,2 0-1 0,1-5 9 16,1-5-6-16,7-2-1 0,-2-1 2 0,3-4-2 15,1 0-3-15,1 2-2 0,2-5-2 0,0 1 6 16,1-3 0-16,5 3 20 0,2-1 15 0,1-2 18 16,5-2 11-16,6 1 0 0,3-4-8 0,2-1-1 15,4 3-6-15,2-2 1 0,-3-3-16 0,1 2-7 16,-7 3 1-16,-1-1-7 0,-3-1 13 0,1 4-23 15,-6 1-13-15,-1 0-11 0,2 1-12 0,-4 0-10 0,0-1-14 16,-3 1-18-16,-1 2-17 0,2-1-13 0,-6 0-22 16,3 1-29-16,-4-3-36 0,1 7-41 0,-2-3-42 15,1-4-39-15,0 5-836 0,0-5 376 0,-4 4 252 16</inkml:trace>
  <inkml:trace contextRef="#ctx0" brushRef="#br0" timeOffset="125367.17">14902 15417 17 0,'0'0'135'0,"0"0"-12"0,0 0-8 0,0 0 0 15,0 0-3-15,0 0 3 0</inkml:trace>
  <inkml:trace contextRef="#ctx0" brushRef="#br0" timeOffset="142809.53">21351 14359 18 0,'0'0'18'0,"0"0"-4"0,0 0 0 0,0 0-2 16,0 0 1-16,0 0-3 0,0 0-3 0,0 0 2 16,0 0-2-16,0 0-3 0,0 0 5 0,0 0-12 15,0 0-2-15,0 0 2 0,0 0 3 0,0 0-3 0,0 0 0 16,0 0 1-16,-7 0-2 0,7 0 2 15,0 0 1-15,-5 3 0 0,5-3 12 0,0 0-8 0,-6 0 3 16,6 0 6-16,0 0 4 0,-10 2 9 0,6 0 2 16,4-2 12-16,0 0-2 0,-13-2 0 0,13 2 8 15,-9 0-6-15,9 0-2 0,-11 2 11 0,4-2 15 16,2 1 14-16,5-1-2 0,-8 0 5 0,8 0 4 16,-11 1 4-16,7-1 2 0,4 0 3 0,-9 0 0 15,9 0 4-15,-10 1 5 0,10-1-8 0,-8 2-5 16,8-2-6-16,-7 0-2 0,7 0-2 0,0 0-1 15,0 0-1-15,-7-2-3 0,7 2-2 0,0 0-1 16,0 0 1-16,0 0-5 0,0 0-1 0,0 0-4 16,0 0-6-16,0 0-3 0,0 0-3 0,0 0-3 15,0 0-5-15,0 0-1 0,0 0-2 0,0 0 19 16,22 5 2-16,-12-5 13 0,3 2 5 0,2 1-2 0,5 1 2 16,0-2-1-16,-1-1-7 0,2 1 1 15,0-1 0-15,2 1-4 0,-5-2-1 0,1 0-7 16,0-1-1-16,-1 1 0 0,0 0-9 0,-5 0 1 15,0 0-7-15,-3-1-7 0,-2 1-2 0,0 0-3 0,-8 0 2 16,10-1-6-16,-5-1-5 0,-5 2 9 0,0 0-9 16,10 0 1-16,-10 0-4 0,6 0 1 0,-6 0-2 15,0 0 0-15,0 0-5 0,0 0 6 0,0 0-4 16,8 0 1-16,-8 0-8 0,0 0-5 0,0 0-28 16,0 0-21-16,0 0-32 0,0 0-41 0,0 0-29 15,0 0-28-15,0 0-44 0,0 0-37 0,0 0-31 16,-5 5-726-16,5-5 338 0,2 5 226 0</inkml:trace>
  <inkml:trace contextRef="#ctx0" brushRef="#br0" timeOffset="143265.16">21849 14257 66 0,'1'-5'218'0,"3"-1"-13"0,0-4-6 0,1 5-11 16,-1-4-14-16,2 3-14 0,-1-1-17 0,-1 2-16 16,0 1-13-16,4-1-8 0,-3 2-11 0,1 0-12 15,1 2-8-15,-1 0-7 0,-1-1-11 0,-5 2-1 16,14 3-1-16,-7-2-8 0,-2 2-3 0,0 2-7 16,4 2-1-16,-3 1-5 0,-2 2-4 0,1 2-2 15,-4 1-1-15,1-2 0 0,-1 6 0 0,-2 0-5 16,-2 0-1-16,1-1-1 0,-4 1-2 0,1 0 1 15,-1 0-8-15,0-2 6 0,-1 2-5 0,2-5-2 16,-1 2 2-16,-2-4-1 0,2 0-3 0,-1 0 1 16,5-1-2-16,-1-2-1 0,-1-3-3 0,3 2 0 0,-3-1 0 15,3-3 0-15,1-2 3 0,0 7 5 0,1-4 9 16,4-1 14-16,-2 1 15 0,2-3 9 0,-5 0 0 16,13 2-3-16,-3-2 1 0,-2-2-4 0,2 2-4 15,1-3-8-15,0 3 1 0,-2 0-3 0,2-2-6 16,1 0 0-16,-3 1-3 0,-1-2-3 0,0 2-6 15,-1-2 2-15,-2 3-5 0,1 0-8 0,2-2 2 16,-8 2-14-16,9-2-4 0,-7 1-6 0,-2 1-11 16,5-1-10-16,-5 1-17 0,4-3-18 0,-4 3-24 15,4-3-21-15,-4 3-24 0,0 0-26 0,6-2-29 16,-6 2-25-16,0 0-514 0,4 0 245 0,-4 0 164 16</inkml:trace>
  <inkml:trace contextRef="#ctx0" brushRef="#br0" timeOffset="143999.5">21499 12871 123 0,'0'0'206'0,"-8"0"-10"0,3 1-12 0,5-1-10 15,0 0-8-15,-10 0-14 0,10 0-14 16,-4 4-10-16,4-4-10 0,0 0-12 0,0 0-8 0,0 0-9 16,0 0-3-16,0 0-2 0,0 0-5 0,0 0 4 15,0 0 1-15,27-4-1 0,-14 4-2 0,3-1-3 16,5 0 2-16,-3 0 0 0,3-2-8 0,0 2-7 16,-4 0-6-16,3 1-3 0,-4 0-9 0,-4-2-4 15,-2 2-4-15,4 0-2 0,-7 0-3 0,-2-1-6 16,-5 1 0-16,11 0-2 0,-11 0-2 0,7-2-4 15,-7 2-1-15,6 0-1 0,-6 0-7 0,0 0-11 16,0 0-20-16,0 0-22 0,0 0-27 0,0 0-25 16,0 0-36-16,0 0-25 0,0 0-49 0,0 0-46 0,0 0-536 15,0 0 262-15,0 0 174 0</inkml:trace>
  <inkml:trace contextRef="#ctx0" brushRef="#br0" timeOffset="144375.03">21894 12697 115 0,'-3'-4'232'16,"3"-1"-8"-16,0 5-7 0,0-6-10 0,0 6-9 16,0-6-9-16,0 6-12 0,-1-5-10 0,1 5-9 15,0 0-12-15,0 0-12 0,0-6-12 0,0 6-12 16,0 0-9-16,0 0-11 0,0 0-11 0,0 0-3 15,0 0-6-15,0 0 6 0,0 0 3 0,8 11-2 16,-7-4 15-16,5 3-4 0,-2 1 3 0,1 4 1 16,-1 2 20-16,1 1-1 0,-1 0 14 0,-1 7-12 0,0 1 1 15,0-1-8-15,-2-1-6 0,2-3-9 0,-2 3-9 16,3 1-5-16,-3-6-7 0,1 0-6 0,0 1-5 16,-2-5-5-16,0-2-5 0,0-3-6 0,3 0-2 15,-3 0-1-15,4-2-5 0,-4-2-5 0,0 0-3 16,-2-1 1-16,2-1-7 0,3 0 6 0,-3-4-10 15,0 3-7-15,0 2-12 0,0-5-14 0,0 0-30 16,0 0-39-16,0 0-36 0,0 0-36 0,-5-12-43 16,1 9-51-16,1-1-61 0,2-1-48 0,-4 2-809 15,1-3 391-15,-1 2 258 0</inkml:trace>
  <inkml:trace contextRef="#ctx0" brushRef="#br0" timeOffset="149633.57">22409 15861 103 0,'0'0'116'0,"-3"-4"-4"0,3 4-2 0,0 0-14 0,0 0-3 15,0 0-14-15,-1-4-6 0,1 4-8 16,0 0-6-16,0 0-6 0,0 0-4 0,0 0-2 16,0 0-6-16,0 0-6 0,0 0-2 0,0 0 6 0,0 0-7 15,0 0-4-15,0 0-5 0,0 0-2 0,0 0 4 16,0 0 1-16,0 0 11 0,0 0 0 0,-1-3-7 16,1 3 1-16,0 0-3 0,0 0-4 0,1-7-5 15,-1 7 4-15,1-7-7 0,-1 4 2 0,0 3-1 16,2-5-3-16,-2 1 1 0,0 4 4 0,1-5 0 15,-1 5-2-15,0-6 3 0,0 6 0 0,0 0-3 16,-1-4 2-16,1 4-1 0,0 0-3 0,0 0 3 16,0 0-5-16,0 0-4 0,0 0 0 0,0 0-3 15,0 0 2-15,0 0-1 0,0 0-5 0,0 0 4 16,-8 10-1-16,7-6 2 0,-1 0-6 0,2 0 0 16,-1-2-3-16,1 3 1 0,0 1 9 0,1-2-11 15,1-2 4-15,-2 3-6 0,1-1 6 0,1-1-1 16,-2-3-1-16,4 4 3 0,-1-1-6 0,-3-3 5 15,6 1-4-15,-6-1 7 0,8 1 1 0,-8-1 6 16,8-2 2-16,-3-2 6 0,-1 1-1 0,-1 0 6 16,0-2 16-16,2 1 2 0,-4-2 1 0,-1 0-1 15,0-1 1-15,1-4-1 0,-3 6 2 0,-2 1-4 0,3-3-4 16,0 1 3-16,-3 1 2 0,1 0-6 0,-1 1-3 16,2 1-3-16,-2-1-4 0,0 3-4 15,4 1-4-15,-9-1-1 0,9 1-2 0,0 0-2 16,-11 3-1-16,7 1-2 0,1 1-4 0,1 1-2 0,0-2 1 15,1 1 0-15,1 3-1 0,0-5 2 0,1 3-4 16,3 4 1-16,-1-6-4 0,2 3 1 0,-1-3 1 16,1 0 3-16,4-2-5 0,-3 1 1 15,1-2 1-15,0-1-1 0,2-1 2 0,-1-2 2 0,2 1 1 16,-5-1-2-16,2-2 8 0,-2-2 5 0,-1 3 5 16,-1-2 12-16,-1-4 3 0,0 6-1 0,-2-7 0 15,-4 3 0-15,3-1 3 0,-5 0 7 0,2 2-8 16,1 3 3-16,-4-1-4 0,2 0-1 0,-1 1-3 15,1 2-6-15,0 1-4 0,-2 1-2 0,7 0-3 16,-11 2-5-16,8 2-3 0,-3 2-16 0,4 0-28 16,-1 2-32-16,0 2-50 0,3 3-51 0,2-4-64 15,-1 5-652-15,3-3 295 0,0-2 196 0</inkml:trace>
  <inkml:trace contextRef="#ctx0" brushRef="#br0" timeOffset="153143.66">22278 15438 39 0,'-1'-4'104'0,"1"4"-3"15,0 0 4-15,-4-4 4 0,4 4-5 0,0-4 3 16,0 4 1-16,0 0-3 0,-5-2-5 0,5 2-4 16,0 0 3-16,-3-3-17 0,3 3 1 0,0 0-10 15,0 0-1-15,0 0-8 0,0 0-2 0,0 0-12 16,0 0-2-16,0 0-5 0,0 0-8 0,0 0-10 15,0 0 5-15,0 0-9 0,0 0 6 0,0 0 2 16,10 16 4-16,-5-12 4 0,1 4 6 0,8 4 9 16,0-1-3-16,0 0 4 0,3 1-9 0,-2 2 1 15,6 1-1-15,3 1 6 0,-4 1 6 0,1 0-3 16,-5-4-7-16,2 0 3 0,0 5 0 0,4 0 2 16,-8-5-2-16,4 0-6 0,-4 1-3 0,3-2-1 15,-5 3-6-15,2-3-4 0,-2-1 1 0,1 1-6 0,-4-3-2 16,-2 0-1-16,1-1-2 0,1 1 0 0,-3-2 0 15,-1 1-4-15,1-1-1 0,0 0-1 0,0 1-4 16,-2-2-3-16,1 1-5 0,-3-3-10 16,1 0-11-16,1-2-12 0,-4 3-21 0,2-2-17 0,0 0-23 15,-2-3-17-15,5 4-27 0,-5-4-20 0,1 2-31 16,-1-2-21-16,0 0-473 0,0 0 228 0,0 0 152 16</inkml:trace>
  <inkml:trace contextRef="#ctx0" brushRef="#br0" timeOffset="153518.29">22690 15492 95 0,'2'-11'164'0,"2"2"-6"0,-4-1 1 0,2 2-2 15,0 0 2-15,-1 3-6 0,1 0-4 0,0-1-3 16,-2 2-8-16,0 2-3 0,0 2-6 0,2-4-5 15,-2 4-3-15,0 0-8 0,0-5-3 0,0 5-2 16,0 0-10-16,0-3-8 0,0 3-10 0,0 0-8 16,0 0-4-16,0 0-7 0,0 0-7 0,0 0-3 15,-7 13-1-15,3-8-2 0,-2 6 2 0,0 1-3 16,-2 3 0-16,0 3-1 0,-6 5-1 0,0 0-2 16,-1 3-2-16,-2 0-3 0,-1 2 1 0,4 0-7 15,-5-2-1-15,2 2-3 0,2-2-2 0,-3-1-5 16,2-3-1-16,-1-2-3 0,7-5 0 0,-1-1-3 15,0 1-1-15,3-5 0 0,2-1-1 0,-1-2-2 0,3 1-1 16,0-6-1-16,1 3-2 0,1-2 0 0,0 1-9 16,2-4-13-16,-4 3-15 0,4-3-16 15,-2 4-22-15,2-4-33 0,0 0-38 0,0 0-45 16,0 0-36-16,0 0-31 0,0 0-617 0,4-14 291 0,-2 8 192 16</inkml:trace>
  <inkml:trace contextRef="#ctx0" brushRef="#br0" timeOffset="154730.49">22896 15242 5 0,'0'0'65'0,"0"0"-1"0,0 0 1 0,0 0-12 15,0 0-2-15,0 0-5 0,0 0 7 0,0 0-15 16,0 0-1-16,0 0-5 0,0 0-6 0,0 0-2 16,0 0-1-16,0 0-2 0,0 0-8 0,0 0 4 15,0 0-3-15,0 0 3 0,0 0-1 0,0 0-2 16,0 0-3-16,0 0-1 0,0 0 1 0,0 0-3 15,0 0 8-15,0 0-6 0,0 0 1 0,0 0-3 16,0 0-2-16,0 0-3 0,0 0 5 0,0 0 7 16,0 0 4-16,0 0 4 0,0 0 3 0,8 0 9 15,-8 0 5-15,0 0 14 0,13 3 1 0,-7-3-1 16,1 0-6-16,2 0-2 0,-4-2 7 0,4 2-6 16,-1 0 1-16,-1 2 0 0,5-2 1 0,-3 0 9 15,1 0 2-15,2 0-9 0,-6 2-4 0,3-2-2 16,-1 0 3-16,-2 1-1 0,2-2-4 0,1 1-4 15,-3 1 1-15,-6-1-2 0,10 0-3 0,-5 0-4 16,-5 0 0-16,0 0-1 0,11 2-1 0,-11-2-2 16,5 0 5-16,-5 0-4 0,0 0-1 0,0 0 2 15,4 2 1-15,-4-2-3 0,0 0 0 0,0 0 0 16,0 0-1-16,0 0 0 0,0 0-2 0,3 2 2 16,-3-2 0-16,0 0-3 0,0 0-1 0,0 0 0 0,2 4 3 15,-2-4-2-15,0 0-3 0,1 4 0 16,-1-4-1-16,0 0 0 0,-1 4-1 0,1-4 0 15,1 5-1-15,-1-1 8 0,1 0 9 0,1 1-1 0,0 2-2 16,-1-2 2-16,3 4 17 0,-4 0-3 0,3 3-2 16,0 5 6-16,1 0 3 0,0 1-2 0,0 6 2 15,1 0 6-15,-1 4 5 0,2-1 13 16,-2 4 7-16,1-1-1 0,-3 4-1 0,0 1 9 0,2 1 0 16,-1 11 2-16,-1-3-1 0,-2-7 3 0,0 0-6 15,0 9 3-15,-2-13-1 0,0 1-2 0,1-3-4 16,-3-1-5-16,0 0 0 0,0-2-2 0,1-2 3 15,-2-8-4-15,2 1 0 0,-1-2-1 0,2 2-1 16,-2-4 0-16,1-4-3 0,-1 1-7 0,-1-2-2 16,0-1-3-16,1-1 1 0,1-3-2 0,-4 2 4 15,-1-2-11-15,1 2-4 0,-1-4-4 0,-1-1-2 16,-1 1-7-16,-3-3-4 0,2-2-5 0,-8 1 0 16,-2 1-3-16,8-3 0 0,-3-1-3 0,0-1-4 15,2 2 0-15,0-2-1 0,3 1-6 0,-1-1 0 16,2 2-4-16,2 1-15 0,0-2-16 0,1 1-28 15,2 1-42-15,1-1-55 0,1 0-69 0,0-1-59 16,-1 2-64-16,0-1-54 0,4-1-39 0,2-2-982 0,0 2 471 16,2 1 316-16</inkml:trace>
  <inkml:trace contextRef="#ctx0" brushRef="#br0" timeOffset="155274.57">23355 16240 261 0,'0'0'284'15,"0"0"-5"-15,-7-2-3 0,7 2-8 0,0 0-13 16,0 0-12-16,-4-3-16 0,4 3-12 0,0 0-27 16,0 0-7-16,0 0-23 0,0 0-3 0,0 0-5 15,0 0-5-15,14-5-9 0,-4 2 12 0,3 1-16 16,1-1-3-16,4-3-11 0,1 1 5 0,-2 2-23 16,3 0-2-16,-2 1-17 0,2-2-4 0,-3 1-7 0,-1 2-6 15,3 0-5-15,-8 2-11 0,2-2-6 16,-3 1 0-16,3-1-5 0,-4-1-2 0,-4 2-1 15,3 0-3-15,-8 0-7 0,11 0 1 0,-4 0-2 16,-7 0 3-16,0 0-4 0,6 2 1 0,-6-2-13 0,0 0-2 16,0 0-23-16,0 0-15 0,0 0-34 15,0 0-34-15,-1-6-33 0,1 6-36 0,0 0-40 16,0 0-46-16,0 0-54 0,-12-4-50 0,12 4-784 0,-5-1 381 16,5 1 252-16</inkml:trace>
  <inkml:trace contextRef="#ctx0" brushRef="#br0" timeOffset="155771.65">23841 16085 211 0,'5'-4'222'0,"-2"0"-9"0,-2 2-11 0,4-3-14 16,2 2-19-16,-2-2-14 0,0 1-12 0,1 1-14 15,2-1-13-15,0 2-11 0,1 1-9 0,-1-1-10 16,-1 1-7-16,-1 1-8 0,2 0-7 0,0 0-7 16,1 3-4-16,-2-1-2 0,0 1-3 0,0 2 4 15,-2-1 0-15,3 4 0 0,-3 2-5 0,-1 1-1 16,2 5-5-16,-4 10-2 0,0-7-3 0,-9 6 3 15,4-6 3-15,-1 1 4 0,-3 4-6 0,-2 0 2 0,-4-2 7 16,1 3-8-16,-2-3-1 0,1 3 0 16,-1-6-3-16,-1 4 1 0,6-7 0 0,-1 1-1 15,1-2-1-15,1-6-4 0,3 1 3 0,4-4-5 0,-2 2 2 16,-2-2-2-16,5 1 9 0,5-5 10 0,-1 1 2 16,1-1 7-16,3-2 5 0,5 2 7 0,-2-2-9 15,0-3 4-15,8 1-10 0,-1-2 2 16,2-1-5-16,7 3-10 0,-6-2-8 0,0 0 3 0,2-2 2 15,-4 2-8-15,4 2-6 0,-5-3 1 0,2 3 0 16,-8 0-5-16,2 0-13 0,-4 1-7 0,-1-1-15 16,0-1-15-16,-3 3-20 0,0-1-22 0,-6 1-22 15,9 0-30-15,-9 0-25 0,8 0-25 0,-8 0-31 16,4 3-35-16,-4-3-33 0,2 6-742 0,0-2 338 16,-2-4 224-16</inkml:trace>
  <inkml:trace contextRef="#ctx0" brushRef="#br0" timeOffset="156394.29">23543 15220 113 0,'0'0'246'0,"0"0"-6"0,0 0-4 0,0 0-10 0,0 0-8 15,0 0-8-15,-7 3-13 0,7-3-10 0,0 0-17 16,0 0-11-16,0 0-9 0,0 0-5 0,0 0-1 16,11 3 15-16,-11-3-3 0,13 2-8 0,-3-1-6 15,4-1-1-15,-1 3-1 0,6-3-13 0,3 1 0 16,-4 2-16-16,1-3-8 0,4 2-10 0,-5 0-14 15,1 0-8-15,-7 1-2 0,2-3-6 0,-3 2-7 16,3-1 12-16,-5 1-21 0,0 0-8 0,-1 0-7 16,-2-1-24-16,-1 1-25 0,-1 0-32 0,1 1-29 15,-1-3-43-15,-4 0-52 0,5 3-57 0,-5-3-57 16,9 0-69-16,-9 0-747 0,0 0 367 0,9-6 246 16</inkml:trace>
  <inkml:trace contextRef="#ctx0" brushRef="#br0" timeOffset="156659.94">24092 15062 256 0,'1'-5'303'0,"0"0"-1"0,-1-1-6 15,0 0-6-15,0 2-1 0,0-3-5 0,0 1-10 16,0 3-10-16,0 3-11 0,-1-6-21 16,1 6-18-16,0-3-11 0,0 3-26 0,0 0-17 0,0 0-19 15,0 0-11-15,0 0-20 0,0 0 1 0,1 18-8 16,-1-6-5-16,0 6-17 0,-1 2 1 0,1 5-14 15,-1 0-2-15,2 1-5 0,-1-1-7 0,-3-6-4 16,5 7-9-16,-2-6-3 0,0-2-1 0,1-1-6 16,0 3-5-16,-1-4-16 0,3 1-20 0,-2-3-25 15,0-2-40-15,3-2-39 0,-4-1-44 0,4-4-43 16,-4 2-47-16,3-2-54 0,-2-2-52 0,-1-1-860 16,0-2 406-16,0 0 268 0</inkml:trace>
  <inkml:trace contextRef="#ctx0" brushRef="#br0" timeOffset="180487.2">20226 18337 168 0,'0'0'231'0,"0"0"-17"0,0 0-14 0,0 0-3 15,0 0-25-15,0 0-9 0,0 0-13 16,0 0-10-16,0 0-18 0,0 0-12 0,0 0-9 16,0 0-14-16,0 0-3 0,0 0-10 0,0 0-9 15,0 0-2-15,0 0-2 0,0 0-5 0,0 0-3 0,0 0 0 16,0 0 1-16,0 0 4 0,0 0 1 0,44 12 0 16,-44-12-4-16,0 0 3 0,46-5-8 0,-46 5-3 15,39-7-2-15,-17 2-6 0,0 1-3 16,-22 4-6-16,39-8-1 0,-18 6 0 0,-21 2-5 0,36-7-12 15,-36 7-21-15,24-3-20 0,-24 3-19 0,0 0-27 16,29-4-25-16,-29 4-27 0,0 0-23 0,0 0-39 16,0 0-35-16,0 0-543 0,0 0 257 0,0 0 170 15</inkml:trace>
  <inkml:trace contextRef="#ctx0" brushRef="#br0" timeOffset="180740.31">20308 18570 194 0,'0'0'244'0,"0"0"-10"0,0 0-10 16,-18 17-7-16,18-17 2 0,0 0 5 0,0 0 19 0,0 0 4 15,0 0-8-15,0 0 2 0,0 0-11 0,63-22-20 16,-34 17-19-16,-7-2-20 0,0 2-16 0,7-5-16 16,-7 5-16-16,-3 2 2 0,9-3-22 0,-28 6-14 15,33-5-3-15,-10 2-9 0,-23 3-17 0,0 0-17 16,36-2-7-16,-36 2-22 0,0 0-16 0,22-2-17 15,-22 2-16-15,0 0-8 0,0 0-42 0,0 0-35 16,0 0-35-16,0 0-34 0,7-13-44 0,-7 13-31 16,0 0-38-16,0 0-675 0,0 0 325 0,0 0 218 15</inkml:trace>
  <inkml:trace contextRef="#ctx0" brushRef="#br0" timeOffset="182683.96">21458 18095 24 0,'0'0'44'0,"0"0"3"0,0 0-7 15,0 0-5-15,0 0-3 0,0 0-4 0,0 0-2 16,0 0-1-16,0 0-4 0,0 0 0 0,0 0-1 0,0 0-7 15,0 0 8-15,0 0-5 0,0 0 5 16,0 0 4-16,0 0-4 0,0 0 1 0,0 0-7 0,0 0 3 16,0 0-4-16,0 0 0 0,0 0-6 15,0 0-1-15,0 0 3 0,0 0-4 0,0 0 4 0,0 0-1 16,0 0 5-16,0 0-7 0,0 0-3 0,0 0 3 16,0 0-8-16,0 0 3 0,0 0 0 0,0 0 3 15,0 0-6-15,0 0 5 0,0 0-6 0,0 0 6 16,0 0-1-16,0 0-1 0,0 0 2 0,0 0-2 15,0 0-2-15,0 0-2 0,0 0 8 0,0 0-9 16,0 0 5-16,0 0-2 0,0 0 0 0,0 0 6 16,0 0-7-16,0 0 5 0,0 0-7 0,0 0 5 15,0 0 2-15,0 0-1 0,0 0-1 0,0 0-1 16,0 0 2-16,0 0 1 0,0 0-2 0,0 0 0 16,0 0-3-16,0 0 4 0,0 0-4 0,0 0 3 15,0 0-3-15,0 0 0 0,0 0 4 0,0 0-5 16,0 0 3-16,0 0 4 0,0 0-3 0,0 0-7 15,0 0 8-15,0 0 6 0,0 0-1 0,0 0-5 16,0 0-3-16,0 0 5 0,0 0 4 16,0 0 9-16,0 0 6 0,0 0-7 0,0 0 3 0,0 0 11 15,0 0-9-15,0 0 7 0,0 0-1 0,0 0 1 16,0 0-6-16,0 0 2 0,9-14-1 0,-9 11 6 16,1-2 9-16,3-4 3 0,-1 3 7 0,2-5 2 15,-4 1 0-15,0-2 14 0,3 1 3 0,-4 0 10 16,3-1-2-16,-1-2 2 0,0 2 2 0,-1-1 7 15,0 1-3-15,2-4-2 0,-2 5 6 0,-1 2-1 16,0-1 4-16,0 3-3 0,0-3-3 0,0 3-1 16,3 2-11-16,-6 1-2 0,3-3 0 0,-1 4-4 15,2-1 1-15,-1 4 3 0,-1-6-13 0,1 6-1 16,1-5-4-16,-1 5-5 0,0-4-3 0,0 4-4 16,0 0-3-16,0 0-1 0,0 0 1 0,0 0 1 15,0 16 5-15,3-8 6 0,-1 5 2 0,3 5 9 16,0 7 12-16,-3 1-4 0,1 1 2 0,1-1-2 15,-2 2-5-15,0-1 1 0,1 1-14 0,-1-2-3 16,1 0-16-16,-2-5 15 0,4-4-5 0,-5 1 1 16,1-1-7-16,-1-17-3 0,2 29 7 0,-1-17-9 15,-1-12-9-15,3 17 1 0,-3-17-6 0,0 0-6 16,1 17-6-16,-1-17-7 0,0 0-18 0,0 0-14 16,0 0-14-16,0 0-39 0,-1 17-23 0,1-17-31 15,0 0-39-15,0 0-42 0,0 0-40 0,0 0-39 16,0 0-728-16,0 0 343 0,0 0 230 0</inkml:trace>
  <inkml:trace contextRef="#ctx0" brushRef="#br0" timeOffset="183041.06">21941 17854 222 0,'3'-3'214'0,"-2"0"-13"16,-1 3-4-16,3-2-14 0,-3 2-7 0,0 0-14 15,0 0-11-15,0 0-5 0,0 0-4 0,0 0-2 16,2 10-1-16,-2-1 1 0,-2 8-1 0,-1 3-5 16,-1 6-2-16,-1 3-5 0,-6 4-10 0,3-3-5 15,-4 15-9-15,2-12-13 0,1 0 0 0,-2 1-4 16,-1 0-5-16,-1 11-13 0,3-12-10 0,-1 0-4 15,-3 13-5-15,3-12-3 0,1-1-4 16,-1-2-2-16,-2-2-4 0,1-3-6 0,0-2-37 0,5-6 7 16,0-4-5-16,0-2 0 0,7-12 2 0,-7 20-1 15,7-20-7-15,-7 12 0 0,7-12-15 0,0 0-17 16,0 0-23-16,-4 14-22 0,4-14-28 0,0 0-36 16,0 0-36-16,0 0-43 0,0 0-58 0,0 0-579 15,0 0 290-15,0 0 192 0</inkml:trace>
  <inkml:trace contextRef="#ctx0" brushRef="#br0" timeOffset="183346.26">22101 18276 119 0,'0'0'218'0,"0"0"-18"15,24-17-22-15,-24 17-21 0,22-11-13 0,-22 11-13 16,22-8-14-16,-22 8-10 0,24-7-9 0,-24 7-13 16,24-2-6-16,-24 2-13 0,0 0 0 0,0 0-8 15,35 10-9-15,-35-10 2 0,11 12-11 16,-11-12-3-16,10 21 1 0,-6-6-8 0,-1 2 3 0,-1 8 2 16,-4 0 6-16,0 0 11 0,-3 2 10 0,-3-3 10 15,1 2 0-15,1-8-1 0,-2 1 5 0,-3 2-4 16,5-1-4-16,0-4 0 0,1 1 0 0,0-5-9 15,5-12-5-15,-9 18-7 0,9-18 3 0,-3 14-6 16,3-14 3-16,0 0-4 0,0 0 9 0,18 315 4 16</inkml:trace>
  <inkml:trace contextRef="#ctx0" brushRef="#br0" timeOffset="185578.56">22071 18344 74 0,'0'0'111'0,"0"0"7"0,0 0-1 15,0 0-5-15,0 0 5 0,0 0 2 0,0 0-6 0,0 0-4 16,0 0 1-16,0 0-3 0,0 0-7 0,0 0-2 16,0 0-1-16,0 0-2 0,0 0-3 0,0 0 0 15,0 0 2-15,-33-14-1 0,33 14-1 0,0 0-7 16,0 0-7-16,0 0-4 0,19-31-9 16,-19 31 2-16,13-15 5 0,-13 15-13 0,19-15 0 0,-19 15-8 15,13-10-5-15,-13 10-3 0,19-11-5 0,-19 11-3 16,17-13 5-16,-17 13-5 0,19-9 0 0,-19 9-1 15,17-10-5-15,-17 10-2 0,18-7-2 16,-18 7-2-16,0 0-3 0,23-7-1 0,-23 7-5 0,0 0 3 16,0 0-3-16,22-3-3 0,-22 3 3 0,0 0-5 15,0 0 2-15,0 0 2 0,31 14-5 0,-31-14 5 16,9 11-5-16,-9-11 1 0,13 18 5 0,-13-18-9 16,10 21 3-16,-6-8-1 0,-3 3-1 0,-1 0 2 15,0 1 0-15,0-17-2 0,-1 32-1 0,-5-13-1 16,-1 0 2-16,2 1-1 0,-3 4 0 0,3-5-2 15,-3-1 2-15,-3 4-3 0,2-5-20 0,1-3 1 16,2 1 1-16,0-2 5 0,6-13 0 0,-8 16 1 16,8-16 4-16,-6 12 1 0,6-12-4 0,0 0 3 15,0 0 1-15,-10 17 0 0,10-17 5 0,0 0-3 16,0 0 6-16,0 0-1 0,0 0 1 0,0 0 3 16,0 0 2-16,0 0 15 0,0 0 5 0,0 0 12 15,30 6 2-15,-30-6-1 0,0 0-2 0,47-17-5 16,-25 10 0-16,-3 0-2 0,11 0-4 0,-1-3 3 15,1 1-8-15,-4 1-1 0,4-2 0 0,-1 6-5 16,-1-3-2-16,-1 1-2 0,-6 4-1 0,-21 2-3 16,39-10 4-16,-22 5-4 0,-17 5 2 0,0 0-2 15,37-2-4-15,-37 2 3 0,0 0 7 0,20-2-9 16,-20 2-1-16,0 0 1 0,0 0-2 0,0 0 2 16,0 0 1-16,0 0-2 0,0 0 0 0,0 0 1 15,28-3-4-15,-28 3 3 0,0 0-6 0,0 0-2 16,0 0-4-16,0 0-13 0,0 0-10 0,0 0-11 15,0 0-25-15,0 0-17 0,0 0-13 0,0 0-14 16,0 0-5-16,18-7-3 0,-18 7 1 0,0 0 4 16,0 0 1-16,0 0 9 0,0 0 1 0,9-12 14 15,-9 12 10-15,0 0 7 0,0 0 5 0,0 0 3 16,0 0 12-16,0 0 5 0,0 0 5 0,0 0 5 16,0 0 8-16,0 0 10 0,-5-21 0 0,5 21-2 15,0 0 8-15,0 0-4 0,0 0 9 0,0 0-10 16,0 0-8-16,0 0-23 0,0 0-47 0,0 0-41 15,0 0-422-15,0 0 186 0,-18-15 124 0</inkml:trace>
  <inkml:trace contextRef="#ctx0" brushRef="#br0" timeOffset="189126.66">2732 12964 15 0,'5'-1'120'15,"-5"1"1"-15,0 0-1 0,0 0 9 0,0 0 3 0,0 0 4 16,0 0 0-16,0 0 4 0,0 0-1 16,0 0-1-16,0 0-9 0,0 0-13 0,0 0-15 15,0 0-8-15,-21-2-5 0,15 1-13 0,-3-1-7 0,-1 0-6 16,-4 0-8-16,1 2-3 0,-2-3-10 0,-2 2 1 16,-5 0-8-16,2-1-1 0,-1-1-5 0,-1 3-1 15,-6-1-5-15,0 1 0 0,0-1-2 0,-1-2-4 16,1 1-4-16,-3-1 0 0,0 2 0 0,2-2-2 15,1 3-1-15,0-1-2 0,1-1-2 0,-1 1 0 16,0 1 0-16,1 0-2 0,-3-1 3 0,10 1-4 16,-3 0 3-16,-5 0-4 0,7 0-4 0,-7 0 0 15,1 1 4-15,-2-1 0 0,1 3 0 0,0-2 1 16,-1 1-3-16,-1-4-2 0,-3 1 2 0,4-3-1 16,-3 4 0-16,2 0-2 0,2 0 1 0,5 0-1 0,-3 0 0 15,5 0 4-15,-1 1-3 0,-6 0 3 16,0 2-6-16,7 0 4 0,-7-2 0 0,0 4 0 0,1-2-4 15,0 1 2-15,6 1 2 0,1 2 1 0,0-4 0 16,-2 1-2-16,3 2 1 0,0-2-3 0,0 1 4 16,4-3-3-16,-2 4 3 0,4-4-2 0,-1 2 2 15,3 0-1-15,0 0 0 0,1-1-2 0,1-1 4 16,2 0 3-16,0 3-5 0,0-5 0 0,1 2 1 16,-1-1-3-16,2 2 5 0,-1-1 0 0,-1 0-1 15,2 0 1-15,0 1-3 0,-3-3 2 0,0 2-1 16,-2 0-5-16,0-1 4 0,-4 1 2 0,1-2 0 0,0 0-5 15,-2 1 7-15,1-1-3 0,0 1-6 16,-3-1 8-16,2 0-1 0,2 0 0 0,-6 0-1 16,0 0-2-16,-1-1 2 0,-1 0-2 0,3-1-1 0,18 2 1 15,0 0 2-15,-46 0-1 0,46 0 2 16,0 0-3-16,-29 0 3 0,29 0-3 0,0 0 1 16,0 0 4-16,0 0-7 0,0 0 4 0,0 0 0 0,-32 0 1 15,32 0-2-15,0 0-1 0,0 0-1 0,0 0-2 16,0 0 2-16,0 0 1 0,0 0-3 0,0 0 3 15,0 0-2-15,0 0 4 0,0 0-2 0,0 0-1 16,0 0 2-16,0 0-1 0,0 0 4 0,0 0-3 16,0 0 3-16,0 0-1 0,0 0 0 0,0 0-5 15,0 0-7-15,0 0 8 0,0 0 3 0,0 0-2 16,0 0-2-16,0 0 3 0,0 0 1 0,-16 12 2 16,16-12-3-16,0 0 1 0,10 25-4 0,-7-14 4 15,0-1 3-15,-2 2-2 0,1 5 2 0,1 2 0 0,1 5-2 16,-3 3 2-16,2 0 2 0,-2 5-1 15,-1-2-5-15,1 2 6 0,2 2 1 0,-1-2-3 16,0 0 0-16,1-3 1 0,1-1-2 0,1 1 2 0,1-2 1 16,1-3-3-16,-2 0 1 0,2-6-2 15,-1 2 1-15,-1-2-1 0,4 1 3 0,-4-3-2 16,3 1 1-16,1-1-1 0,-2 1 3 0,1 0-5 0,0-6 0 16,-3 1 4-16,0 0-3 0,4 0 5 0,-4-2-2 15,2 2-4-15,-2-2-2 0,0-1 2 0,1-1 3 16,2 0-2-16,-3-2 0 0,1 0 0 0,-1 0 0 15,2-3-3-15,-2 2 2 0,0-1 0 0,1-1 2 16,2-1 1-16,2 3 0 0,-1-2-1 0,4-1-1 16,-2 0 2-16,2-2-2 0,5 0 2 0,-1 3-2 15,2-3 0-15,0-3 1 0,-1 3 1 0,2 0 5 16,2 0-5-16,-1 0-2 0,7 3 7 0,-5-6-8 16,6 3 3-16,-2 0 1 0,0 3-3 0,-4-3 2 0,2 1-1 15,-5-1-1-15,9 0 1 0,-2-1-2 0,3 5 2 16,0-2 2-16,-5-1-1 0,-2 1 1 0,3 2 1 15,-3-4-6-15,0 1 5 0,5 2 1 0,-7-3-1 16,1 0-1-16,8 0 0 0,-10 0 1 0,1 0 1 16,7 0-4-16,-6 0 2 0,-1 0-2 0,-1 0 4 15,0 2-2-15,-1-2 3 0,-1 2-5 0,1-2 2 16,-1 1 2-16,0-1-1 0,-3 0 0 0,-2 0-1 16,1-1 1-16,4 1-1 0,0 0-1 0,-1 0 2 15,2-2-1-15,-3 0 0 0,2 2-1 0,0 0-3 16,0-3 4-16,4-1-1 0,-2 1 0 0,-2 2 0 15,2 0 6-15,3-2-6 0,-2 3 2 0,2 0-2 16,-3-1 0-16,1 1 1 0,-2 0-3 0,0 0 7 16,2 0-4-16,-5 1-1 0,-3-1 0 0,4 2 0 15,-5-1 5-15,0-1-3 0,-1 0-2 0,-2 1 0 16,3-1-3-16,-3 1 6 0,-2-1-5 0,0 0-1 16,-1 2 4-16,1-2 1 0,-1 0-4 0,-6 0 2 0,15 1 0 15,-10-1-2-15,3 0 1 0,-8 0 0 16,10 0 0-16,-1 3 0 0,-4-3 2 0,3 1 0 15,-3-1-1-15,4 0-1 0,-4 3 2 0,-5-3-1 0,12 0-3 16,-7 0 1-16,0 0 4 0,0 1-3 0,-5-1 4 16,8 0-2-16,-3 1-2 0,-5-1 0 0,0 0 5 15,0 0-5-15,10-1 2 0,-10 1-2 16,0 0 1-16,6-1 0 0,-6 1 1 0,5-4 0 0,-2-3 1 16,1 2 0-16,-2 1 0 0,2-8 0 0,-1-1 0 15,1-2 0-15,1-3 0 0,-3 1-1 0,2-2 4 16,0 0-2-16,-1-1-1 0,0-6 4 0,0 0 0 15,1-2 4-15,-3-1 5 0,2 0-2 0,-3-3-1 16,0-3 0-16,1 1 0 0,-1 2 2 0,-1-2 0 16,1-3 0-16,-2 3-1 0,0 2-2 0,-2-2 2 15,0 2-3-15,-1 2 5 0,1 4 2 0,2 2 3 16,-2 4-2-16,-1 4 3 0,2-3 6 0,-1 3-3 16,-2 2 0-16,2 0 5 0,0 3 1 0,-2 0-2 15,1 0-6-15,0 0-1 0,-3 0 0 0,3 3 1 0,0 1 2 16,-2-2-3-16,1 1-3 0,2 1 2 15,-1 2-8-15,4-1 0 0,-6 1-2 0,6 1-1 16,-4 1 2-16,4-1-3 0,-3 2-3 0,1-4 3 16,3 6-1-16,-1-4 1 0,1 4-3 0,-4-3-3 15,4 3 2-15,0 0 4 0,0 0-7 0,-4-4 0 16,4 4-1-16,0 0 2 0,0 0-4 0,-4-3 2 16,4 3 0-16,0 0-2 0,0 0 1 0,0 0-2 15,0 0 3-15,0 0 0 0,0 0-1 0,0 0 0 0,0 0-1 16,0 0 2-16,0 0-1 0,0 0 0 0,-1-4-5 15,1 4-4-15,0 0-11 0,0 0-12 16,0 0-15-16,0 0-19 0,0 0-21 0,0 0-19 0,0 0-26 16,0 14-23-16,0-9-46 0,0 4-38 0,0 1-511 15,-1 2 250-15,-4 0 168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44:52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15971 5039 150 0,'0'0'213'0,"-9"0"-13"0,9 0-11 0,0 0-11 0,-6-2-13 16,6 2-12-16,0 0-12 0,0 0-13 15,0 0-8-15,0 0-2 0,0 0 6 0,18-6 8 16,-2-1-11-16,6 1-12 0,6-5-10 0,8 2-10 0,0-3-7 16,12-3-10-16,3-2-5 0,-1 3-6 15,-13 2-8-15,0 0-12 0,0-1-25 0,0 5-25 16,-1-2-30-16,-4 5-35 0,-5-1-40 0,-6 5-30 15,-4-1-22-15,-4 2-29 0,-2 1-9 0,-3 1-422 0,-3 2 208 16,-2 0 140-16</inkml:trace>
  <inkml:trace contextRef="#ctx0" brushRef="#br0" timeOffset="265.07">16397 5048 73 0,'-7'-3'225'0,"7"3"9"0,-4-4-1 15,4 4-1-15,-4-2-10 0,4 2-9 0,0 0-20 16,0 0-15-16,0 0-23 0,0 0-15 0,-10 1-15 16,10-1-13-16,-3 6-18 0,3 0-6 0,0 5-7 15,0 1-5-15,1 8-3 0,-1 6-3 0,1 3 1 16,-1 3 0-16,3 0 1 0,-5 4 5 0,2 2-8 16,-1 8 0-16,1-2-1 0,0 3 3 0,-2-10-17 15,0 0-5-15,1 6-3 0,0-7-2 0,-1-1-10 16,0-2-9-16,1-4-20 0,1-2-24 0,0-8-27 15,0-2-46-15,0-5-51 0,2 0-46 0,2-2-23 0,0-5-38 16,1 0-647-16,0-5 299 0,-5 0 198 0</inkml:trace>
  <inkml:trace contextRef="#ctx0" brushRef="#br0" timeOffset="882.66">16527 5147 226 0,'-2'-9'230'0,"0"0"-13"15,1 4-14-15,0 1-21 0,-2-2-18 0,2 3-17 16,1 3-14-16,0 0-17 0,0 0-12 0,0 13-13 16,1 4-3-16,2 0-9 0,-1 12-5 0,0 4-5 15,0 13-5-15,2-12-6 0,-2 14-3 0,-3-14-6 16,1 13-5-16,0 1-2 0,0-12-2 0,-1 8-1 16,1-10-7-16,0-3-2 0,-3-1-5 0,6-4-3 0,-2-9 0 15,3 0-4-15,0-4-3 0,-2-2-2 16,2-5-1-16,-1-2 4 0,3-3-4 0,2-3 2 15,3-7 0-15,1-6-2 0,7-6-2 0,1-6-1 16,-2 0-1-16,0-5-3 0,0 2 0 0,-4 0-1 0,0 6 2 16,-1 1-1-16,-5 6-1 0,-3 1-1 15,1 0 6-15,-2 5 9 0,0 5 7 0,-2-2-3 16,0 3-1-16,-1 1 1 0,1-1-3 0,0 2-2 0,-2 3-5 16,1-5-2-16,-1 5-1 0,0 0 0 0,3 10-3 15,-2-3 0-15,0 6 1 0,3 3-3 0,0 2 2 16,-1 6-1-16,1 2 1 0,-1 1-3 0,-1-3 2 15,4 0 2-15,0 2-4 0,-2-6 3 0,2-3-5 16,2 1 1-16,-3-1-4 0,3-1 4 0,2-2 3 16,-2-4 0-16,1-1-1 0,3 2-3 0,1-2 3 15,0-2-2-15,2-5 3 0,-2-1 0 0,1-2-2 16,3-1 2-16,1-5-6 0,-4 0 3 0,3-3-1 16,0 1 4-16,1-8-4 0,2-4 1 0,-2-1 1 15,4 0-2-15,-4-5 4 0,-3 0-2 0,3-2-1 16,-5 0-1-16,1 0 1 0,-3 0 1 0,1-2 0 15,-4 3 3-15,-3 0-2 0,-1 0 2 0,-3 10-1 0,-1-1 5 16,0 8 3-16,-4-1 2 0,0 3 2 16,-1 2-3-16,-2 4-4 0,-1 4-3 0,-4 3-3 15,-4 6 0-15,-6 12 0 0,1 0 0 0,1 5-2 0,1 1 2 16,4 4 4-16,2 3-8 0,1-4 1 0,3-1-3 16,3-1 4-16,5 0-1 0,2-2-2 0,4-3-1 15,3-4-2-15,2-4 5 0,3-1-3 0,2-3 0 16,5-1-12-16,7-3-11 0,3-2-25 0,-2-4-28 15,4-5-45-15,-2-5-40 0,2-3-40 0,-1-3-676 16,-2-4 293-16,2-3 196 0</inkml:trace>
  <inkml:trace contextRef="#ctx0" brushRef="#br0" timeOffset="1598.44">18192 5643 29 0,'5'1'130'16,"1"-1"6"-16,-6 0-6 0,17-3-20 0,-4-2 5 15,-3-2-17-15,3-1 0 0,2-4-1 0,-1 0-9 16,2-1-2-16,-2-1-12 0,0-2-1 0,-3 2-8 16,-2-3-4-16,-1 0-8 0,-2 1 7 0,-2 2 4 15,-3 0-12-15,1 2 3 0,-5 0-1 0,0-1 0 16,-3 2-7-16,-3 4-3 0,3-1-13 0,-3 4-1 15,-3 1 1-15,1 3-6 0,-3 3-5 0,-3 5-3 0,0 2-3 16,1 5-1-16,3-1-1 0,-1 2 0 16,4 3 2-16,2-2-6 0,3 0-2 0,4 2-4 15,2 0 5-15,4 2-2 0,3-3 2 0,1 1-4 16,0-2 4-16,9 3-4 0,-4-5-2 0,1-3-6 0,7 4-16 16,-6-5-9-16,5-2-18 0,-1-2-20 0,0-4-18 15,1-1-11-15,6-6-22 0,0-2-11 0,-8-1-22 16,8-4-311-16,0-2 155 0,-2-2 102 0</inkml:trace>
  <inkml:trace contextRef="#ctx0" brushRef="#br0" timeOffset="2063.15">18859 5424 54 0,'4'-8'168'0,"1"-1"6"0,-4 2 2 16,4 2-2-16,-5-3 0 0,3 1-2 0,-3 0 7 15,-3 0-10-15,3-2-13 0,-5 1-12 0,0-1-11 16,0 1-12-16,-3 1-11 0,2 0-1 0,-2 1-16 15,-6 2-8-15,3 3-11 0,-3 1-8 0,-2 3-10 16,-3 4-5-16,2 0-4 0,0 3-6 0,0 2-4 16,2 0-4-16,1 3-3 0,-3 7-4 0,8-5-2 15,-1 9-6-15,1-4-2 0,5-3 2 0,0 1-4 16,4-1 2-16,0-2-4 0,0 0-2 0,8 0-3 0,-3-5-1 16,3 0-3-16,-1-1-1 0,1-2 1 0,1-1 2 15,5-2-1-15,-2-4 3 0,0 1 0 0,2-3-1 16,-2-1-2-16,6-5 3 0,-3-4 1 0,2-2-2 15,-4-3 2-15,3 1 3 0,-7-3 5 0,2 2-2 16,2-8 4-16,-5 10 5 0,-3-3 5 0,0 5 0 16,0-3 3-16,-2 7 0 0,-2-1 6 0,2 3-4 15,-2 1 1-15,2 1 3 0,-2-2-12 0,-1 5-7 16,0 0 2-16,0 0-3 0,-3 17-3 0,1 1 1 16,-2 10 0-16,-1 4-3 0,-3 14 8 0,2 2-6 15,-2 3-4-15,0 0 1 0,3 2 3 0,0 3-2 16,-2 3-2-16,1 0-2 0,5 1 7 0,1 0-3 15,0 0-4-15,0-5-11 0,0-7 2 0,0-14-1 0,4-7-3 16,-3-1-9-16,1-6-3 0,0-8-7 0,-2-2-12 16,1-1-6-16,2-2-12 0,-2-2-20 15,1-5-31-15,-2 0-35 0,11-14-38 0,3-10-45 16,0-2-35-16,-1-3-576 0,7-13 278 0,0-2 186 0</inkml:trace>
  <inkml:trace contextRef="#ctx0" brushRef="#br0" timeOffset="2513.39">19047 5388 149 0,'-4'-10'235'0,"2"1"-15"0,0 3-12 0,0-1-9 0,0 0-8 0,1 2-13 0,-2 2-19 15,3 3-17-15,-1-5-18 0,1 5-12 0,0 0-12 16,0 0-9-16,-4 12-6 0,4-3-4 0,0 2-7 15,2 4-3-15,0 2-1 0,-1 2-6 0,2 3-2 16,-3 0-5-16,0-1-1 0,1 3-4 0,1 3-3 0,0 0-6 16,-2 2-1-16,2-7 0 0,0-3-11 15,-2-3-2-15,1-3-2 0,-1-3-5 0,0-3 0 16,3 0-3-16,-1-2 3 0,-2 0-6 0,2-3 3 16,-2-2-1-16,0 0-1 0,10-14-1 0,-5-3 0 15,4-7-3-15,5-8-1 0,-4 0-4 0,2-4 4 16,-2 5-9-16,0-3 3 0,2 4 1 0,-3 4-3 0,-3 3-1 15,-1 7 1-15,0 4 2 0,0 3-6 0,-2-1 0 16,-1 5 2-16,1-2-2 0,0 3-5 0,-2-2 0 16,1 4-1-16,-2 2 3 0,0 0 2 0,9 7-1 15,-4 3 11-15,3 5 2 0,-3 1 1 0,0 11 7 16,3-1 6-16,-4 1-2 0,0 3 2 0,-1 1-5 16,-1-2 0-16,-1 0-1 0,2 2-2 0,-1-4 0 15,-2 0-4-15,1-8-2 0,2-2-2 0,-3-5-24 16,3 0-25-16,-1-2-25 0,-2-3-25 0,4-1-17 15,-3 0-26-15,6-4-27 0,-1-2-29 0,3-3-37 16,1-3-613-16,4-5 281 0,4-2 186 0</inkml:trace>
  <inkml:trace contextRef="#ctx0" brushRef="#br0" timeOffset="3612.02">20507 5002 61 0,'3'-11'129'0,"3"3"-3"0,-1-4 7 16,-1 4 6-16,0 2 0 0,-1 0 1 0,-2 1 1 15,3 1 4-15,-2 2 0 0,-2-1-7 0,0 3-6 16,2-5-9-16,-2 5-17 0,0 0-9 0,0 0-11 16,0 0-14-16,0 0-4 0,-8 13-8 0,2 1-5 15,-1 12-7-15,-1-1 0 0,0 5-5 0,1 0-7 16,2 3-4-16,1 2-3 0,3 11-3 16,2-11 1-16,6 12-4 0,-1-13 0 0,4 0-1 0,3-2-4 15,4-3-3-15,-1-3-1 0,7 0 0 0,3-5 1 16,2-2-4-16,1-5 2 0,2-5 0 0,3-5 0 15,2-7 7-15,0-6 4 0,15-12 9 0,-6-2 1 16,-3-9 0-16,0-2 0 0,-2-4-4 0,-2 1 0 16,-5-6-3-16,-6 5-1 0,-13 5-3 0,0 0 1 15,-5-1-4-15,-5 0 0 0,-3-2-4 0,-2 4-5 16,-5 2 1-16,-1 4-3 0,0 7-10 0,-1 1-9 16,-1 2-7-16,1 7-13 0,-3 0-25 0,-1 3-18 15,-3 5-39-15,2 2-3 0,3 4-38 0,-8 2-27 0,3 5-22 16,-2 0-531-16,-2 5 245 0,6 0 162 15</inkml:trace>
  <inkml:trace contextRef="#ctx0" brushRef="#br0" timeOffset="3845.49">20909 5092 50 0,'-3'-1'213'16,"3"1"2"-16,-5-3-12 0,5 3-1 0,-6-2-12 15,6 2-12-15,-5-1-17 0,5 1-22 0,0 0-14 16,0 0-14-16,-7 5-12 0,4 1-8 0,0 7-2 15,-1 3-1-15,-1 9-3 0,1 2 5 0,0 4-3 16,-1 3 5-16,4 16-1 0,-3-3 1 0,3-11-7 16,-2 10-6-16,2 0 2 0,-2 1-13 0,-2-12-6 15,4 2-4-15,0-2-6 0,2-3 1 0,-2 1-10 16,2-5-5-16,0-4-11 0,-1-3-24 0,4-3-30 16,-3-2-41-16,2-6-41 0,1 0-34 0,1-5-47 15,1-4-64-15,7-6-597 0,2-1 285 0,7-10 188 0</inkml:trace>
  <inkml:trace contextRef="#ctx0" brushRef="#br0" timeOffset="4093.58">21463 5032 225 0,'0'-3'279'0,"0"-2"-15"0,0 5-24 0,0-6-25 16,0 6-21-16,0 0-21 0,0 0-19 0,0 0-13 15,-19 24-10-15,5 2-9 0,-4 5-8 0,-4 12-9 16,1 2-6-16,0 3-7 0,1 2-5 0,3-1-8 16,4 2-4-16,1 0-8 0,3-2-8 0,6-1-5 15,-1 0-5-15,7-2-4 0,-3-12-2 0,5 0-7 16,0-5-14-16,4-3-15 0,1 0-23 0,-1-9-13 16,0 0-23-16,3-4-6 0,2-3-25 0,1-1-25 15,2-4-33-15,4-4-26 0,-2-4-47 0,7-2-555 16,1-5 257-16,0-2 170 0</inkml:trace>
  <inkml:trace contextRef="#ctx0" brushRef="#br0" timeOffset="4316.05">21638 5390 66 0,'0'-4'297'16,"-4"1"-16"-16,4 3-19 0,-1-5-26 0,1 5-23 15,0 0-25-15,0 0-17 0,0 0-6 0,0 0-20 16,9 12-10-16,-2-3-13 0,5 6-11 0,-3 2-9 16,5 6-9-16,4 0-8 0,-1 1-7 0,-3 0-7 15,1 1-20-15,-1 1-27 0,0 2-32 0,-1-5-40 16,0 1-44-16,-5-7-45 0,0-4-37 0,-1-2-33 16,1-3-537-16,-5-4 248 0,1-4 166 0</inkml:trace>
  <inkml:trace contextRef="#ctx0" brushRef="#br0" timeOffset="4478.68">21877 5336 132 0,'-5'-7'203'15,"-4"3"-21"-15,4-1-16 0,-1 3-16 0,-6 4-15 0,3 4-11 16,-4 2-13-16,-2 6-11 0,-2 4-7 16,0 6-12-16,1 0-10 0,-3 5-8 0,3 3-19 15,-6 9-19-15,-3 2-25 0,6-11-29 0,-3 8-25 0,5-12-34 16,0-2-41-16,4-2-331 0,2-8 152 0,1-3 104 15</inkml:trace>
  <inkml:trace contextRef="#ctx0" brushRef="#br0" timeOffset="4760.5">22042 5020 99 0,'-2'-13'322'0,"0"4"-12"0,-2 2-34 16,3 4-30-16,0-4-27 0,1 4-26 0,0 3-18 15,0 0-15-15,0 0-13 0,6 22-16 0,-1-4-10 16,7 9-9-16,-1 3-8 0,0 4 1 0,6 14-18 0,0 3-9 16,-3 2-4-16,0 3-7 0,0 2-4 15,-3 0-7-15,-4 3-4 0,-1-3-4 0,-4-6-5 16,0-3-3-16,-3-14-23 0,-3-3-1 0,-1-5-4 0,0-2-4 15,-4-6-26-15,1-1-41 0,-7-3-55 0,-4 2-73 16,1-8-77-16,-4-2-649 0,4-3 303 16,-10-3 204-16</inkml:trace>
  <inkml:trace contextRef="#ctx0" brushRef="#br0" timeOffset="6625.39">22967 5314 97 0,'1'-6'218'0,"-1"2"4"16,3-2-11-16,-6 1-4 0,6 3-10 0,-3 2-16 16,-4-6-14-16,4 6-15 0,0 0-13 0,0 0-17 15,0 0-6-15,0 0-10 0,0 0-8 0,4 15-9 16,-4-5-7-16,1 7-8 0,3 0-4 0,-3 7-5 16,-1 0-1-16,3 3-10 0,-3 1 1 0,0 2-6 15,-3 0-4-15,2 1-5 0,0-2-4 0,-3-3-2 16,0 1-3-16,4-6-6 0,-5-3 2 0,5-7-3 0,0 0 0 15,-4-2-4-15,4-2 0 0,0-1 0 0,0-2-1 16,0-4-4-16,0 0-1 0,0 0-3 0,4-17 0 16,2-9-3-16,1-2-1 0,-1-3-4 0,-2-3 3 15,1 0-3-15,4-1 3 0,-4 1-4 0,-2 4 2 16,-2 4-3-16,4 9 0 0,-3-3 0 0,-2 9-4 16,1 0 4-16,0 1-4 0,2 3 0 0,-3 2 1 15,1-1-4-15,0 1-1 0,-1 2-5 0,0 3 4 16,0 0 3-16,0 0 0 0,14 12-3 0,-10-2 0 15,5 7 5-15,0 1-2 0,0 4 3 0,-1-4-8 16,-1 9 1-16,2-4-1 0,-2 3 6 0,-2 0-2 16,-1 0 0-16,-1 2 4 0,1-7-3 0,-4-4 2 0,4 0 3 15,-4-6-4-15,1-1 3 0,2 0-1 0,-1-3 2 16,-2-4-1-16,2 2 3 0,0-2 1 0,-2-3-2 16,0 0 1-16,11-15 0 0,-3-3-3 0,5-8 1 15,-4-3 3-15,3 0 0 0,-1-3-5 0,1 1 1 16,-1-1 1-16,-2 4 1 0,3 3-2 0,-2 2-2 15,-4 7 4-15,1 2-3 0,-4 4 2 0,1 0-3 16,-1 5 0-16,-1-1 4 0,0 1-5 0,0 2 0 16,-1-1-3-16,1 1-1 0,-2 3 2 0,0 0 0 15,0 0 1-15,6 17 0 0,-3-4 0 0,-1 4 7 16,1 4-2-16,-2 3-1 0,0 2 1 0,1 3 1 16,-1-1 3-16,-2 1-2 0,1-1 0 0,-2 0 0 0,2-3 0 15,2-6-1-15,-1-1-1 0,-1-4-2 0,4-1 0 16,-2-3 3-16,2-1 0 0,0 0 0 0,1-4-1 15,2 0 4-15,1-3 5 0,3-4 4 0,0-3 5 16,8-6 3-16,4-6 5 0,-1-4-2 0,1-2 4 16,1-4 2-16,-3 1-2 0,-5 0-2 0,1 1-3 15,-3 1 1-15,-3 0 9 0,-3 6-10 0,-1 2 2 16,-2 1 1-16,-1 3 4 0,-2 1 5 0,2 2 5 16,-2 3 4-16,-2 0-8 0,2 1 2 0,-2 3-5 15,2-2-10-15,-2 4 0 0,0 0-6 0,0 0-3 16,0 0 3-16,-10 18-6 0,6-8-2 0,-2 7 3 15,3 2-5-15,-3-1-2 0,1 6 1 0,-1-5-7 16,3 8-3-16,0-7-1 0,2 3-2 0,1 4 5 0,-1-9-11 16,2-1-3-16,0-4-1 0,1-1 6 15,0-1-1-15,0-2-2 0,4 2 5 0,-2-6-1 16,-1 0 2-16,3-1 4 0,1-3 0 0,1-1 0 0,0-1 5 16,3-4-1-16,4-4-3 0,1-4 6 0,-1-2 8 15,2-5-11-15,1 1 4 0,-4-3-4 16,0 0 1-16,-3-2 0 0,1 0 3 0,-2 2 2 0,-5 3 3 15,0 4 0-15,2-1 4 0,-4 6 7 0,1-2-2 16,-1-1-1-16,-3 4 5 0,1 2 6 0,0 2 3 16,-1-2 3-16,2 4-6 0,-2-2-5 0,0 1 4 15,0 4-4-15,1-5-6 0,-1 5-6 0,1-3 1 16,-1 3-4-16,0 0 0 0,0 0-4 0,0 0-2 16,0 0 1-16,-4 15-2 0,4-7 0 0,0 4 4 15,0-1 2-15,0 6-8 0,2 2 4 0,-1-1 0 16,0 0 0-16,-1 2-3 0,1 4 11 0,3-7-13 15,-4 0-1-15,3-1 1 0,-2-3-6 0,2-1-5 0,-1-3 0 16,3 2-1-16,-4-4 5 0,-1-2-4 0,2 0 0 16,-1 1-2-16,0-3 4 0,1-1 1 15,0 1 4-15,-2-3 1 0,0 3 0 0,0-3-1 0,0 0 2 16,0 0 6-16,13-6-6 0,-8 1 4 0,1-4 2 16,2 0 10-16,1-6-14 0,1 2 1 0,3-5-2 15,-1 4 3-15,-1-2-2 0,2-1-1 0,-2 1 3 16,1 1 0-16,-2 0 0 0,2 3 2 0,-6 0-5 15,2 3 1-15,-3-2 5 0,-3 7-1 0,1-4 7 16,2 3 17-16,-2 1-4 0,-2-1-2 0,1 1 4 16,0 1 3-16,-2 3 0 0,2-2-2 0,-2 2 2 15,0 0-6-15,3-5-2 0,-3 5-5 0,0 0 1 0,0 0 5 16,0 0-17-16,1-4 2 0,-1 4-4 0,0 0-2 16,0 0 2-16,0 0-3 0,0 0 3 15,7 11-3-15,-2-3 0 0,2 0 6 0,0 3-2 0,-1-1-1 16,3 3 2-16,-1 0-3 0,-1-4 5 0,-2 6-2 15,3-4 0-15,-4 1-1 0,5 2 4 0,-7-2-4 16,5 2 2-16,-6-2-1 0,-1 1 0 0,0-2-3 16,3 1 0-16,-6-2 4 0,6 0 8 0,-7-1-9 15,1-1 1-15,-2-3-4 0,1 5-5 0,-2-6-7 16,-2 2-17-16,-1-1-3 0,0-1-13 0,-1-1-7 16,-3 1-16-16,-1-3-8 0,0 1 3 0,0-2 3 15,4 2 2-15,0-1 6 0,2-1 3 0,2 0 7 16,-1 1-7-16,7-1-6 0,-7 0 4 0,7 0 4 15,0 0 5-15,0 0 5 0,0 0 5 0,0 0 4 16,11 6 5-16,-4-6 7 0,4 1 7 0,1 0 8 16,2 1 10-16,2-5 4 0,5 3 8 0,0 0 1 0,0-4 3 15,-1 1-3-15,8-2 9 0,-7-2 11 0,2-5 4 16,1-3-1-16,0-3-3 0,-1-2 4 0,-1-3 0 16,-3 0 7-16,3-5-6 0,-5 0 2 0,-1-6 4 15,-3 0-10-15,2-9-2 0,-7 7-5 0,-3 2 1 16,0-2-3-16,1-11-5 0,-3 1-5 0,-2 10 0 15,1-11-2-15,0 9-5 0,-3 4-1 0,1 1 2 16,-4 2 4-16,3 4-6 0,-3 7-1 0,2 3-5 16,-1 6 6-16,0 1-6 0,0 2-2 0,1 3 0 15,0 3-6-15,2 2 2 0,0 0-1 0,-13 17 6 16,0 5-4-16,3 6 5 0,-5 5-2 0,-2 10 6 16,4-9-1-16,-3 14 0 0,2-3 0 0,5 4 0 15,0 1 0-15,1-1 5 0,4-2-5 0,4-10-25 0,2-2-39 16,0 1-35-16,6-4-55 0,-1-3-58 0,6-5-27 15,-1-7-37-15,0-5-670 0,1-7 313 16,-4-5 210-16</inkml:trace>
  <inkml:trace contextRef="#ctx0" brushRef="#br0" timeOffset="6764.99">24323 5368 90 0,'-4'-5'231'0,"2"1"-7"0,-2-1-15 0,4 2-21 15,0 3-19-15,-3-5-20 0,3 5-15 0,4-3-10 16,-4 3-7-16,12-2-13 0,2 1-11 0,5 0-9 15,8 2-5-15,3-1-19 0,2-1-38 0,4 2-37 16,-3-1-40-16,4-4-58 0,-1 3-67 0,-7-3-392 16,-2-1 190-16,-8-3 128 0</inkml:trace>
  <inkml:trace contextRef="#ctx0" brushRef="#br0" timeOffset="7339.96">25336 5327 47 0,'0'-7'225'0,"0"0"9"16,0 2 5-16,0-1-6 0,0 0-8 0,-2 2-3 15,2 4-3-15,0-6-14 0,-3 1-4 0,3 5-11 0,-4-5-18 16,3 3-21-16,1 2-17 0,-8-3-12 0,5 3-13 15,3 0-14-15,-14 0-10 0,3 3-6 16,2 1-14-16,-5 3-4 0,0-1-2 0,-1 6-8 0,2-3-11 16,0 3-6-16,5-2 2 0,0-1-6 0,0 1-5 15,3 1-1-15,0 0-14 0,1 1 3 16,4-1-2-16,0 0 0 0,0 1-4 0,5 0 0 31,4-2-1-31,-1 2 0 0,2 1 1 0,1-2-2 0,1 2 3 0,-2-6 0 0,4 4-2 0,-3-3 3 0,0-1-7 16,-2 1 4-16,-1-1-1 0,-2-2-3 0,0 2 1 15,-2-5 6-15,-1 3-7 0,1 1 3 0,-4-1 2 16,-2 0 0-16,0 4 0 0,-3 0 1 0,-7 5 1 0,-3-6-5 16,-2 3 2-16,0-3 1 0,-2-1 1 0,-1-2-5 15,2-2 2-15,-2 0-1 0,-1 1-2 16,7-3-17-16,-2-1-25 0,4 0-32 0,-1 0-23 0,1 0-29 16,5 0-29-16,1-3-39 0,6 3-40 0,-2-8-19 15,7 5-638-15,5-5 297 0,0-1 198 0</inkml:trace>
  <inkml:trace contextRef="#ctx0" brushRef="#br0" timeOffset="8367.89">25668 5387 103 0,'4'-4'281'0,"-1"1"-9"0,-1-2-8 0,0 1-6 15,-2 1-12-15,0-2-21 0,0-1-21 0,-3 0-17 16,1 1-14-16,-2-1-13 0,-1 0-13 0,0-1-18 15,-3 0-11-15,-2 1-14 0,0 2-16 0,-2 2-3 16,-1-1-10-16,2 0-10 0,-1 1-2 0,-2 0-11 0,0 6-8 16,5-3-2-16,0-1-5 0,0 2-2 0,0 3-5 15,-3 3-6-15,3 1-1 0,-3 4-2 16,-1 4-4-16,3 0-4 0,1 1-2 0,0 4-2 16,2 5-2-16,1-10 3 0,5 9-6 0,1-9-7 0,0 1-5 15,3-1-1-15,4-1-2 0,1-3 3 0,-2-3 0 16,1 1 4-16,1-5-4 0,-1 0 5 0,5-1-1 15,-3-3 4-15,4-3 1 0,-1-3 2 0,6-1 1 16,-3-2 1-16,2-5 4 0,-3 1-4 0,0-2 4 16,-1-2-2-16,-3 1 0 0,1-2 1 0,-3-1 0 15,0 1 2-15,-2-1-3 0,0-2-1 0,-2 5-2 16,-2-1 0-16,0 4 1 0,1 1-1 0,-2 0 0 0,0 2 5 16,-1 4-6-16,2-1-5 0,-2 1 0 15,-2-2-2-15,2 6 3 0,0 0-1 0,0 0-3 16,-2 15 2-16,-1-3-1 0,1 5-1 0,-3 0 6 0,2 1-1 15,1 2-2-15,0 6-5 0,2-1 4 0,-1-1 1 16,2 1 1-16,2-4-1 0,1 3 1 0,1-6-2 16,0-2 0-16,3 1 0 0,-2-6-3 0,3 0 3 15,0-2 1-15,1-3-3 0,3-1 5 0,0-2 5 16,4-6-4-16,4-4 2 0,6-8-1 0,0-2 6 16,3-5-4-16,-2-1 1 0,6-14 0 0,-2 1 3 15,-11 4-1-15,4-12-4 0,-6-2 4 0,0 0 8 16,-6-3-6-16,-2 6 10 0,-2-7-8 0,-2 5-6 15,-5-6 0-15,1 4 2 0,-4-2-4 0,-1 3 1 16,-2-2-2-16,0 14 3 0,-1 4 1 0,-1 1 5 16,-3 11 5-16,0 1 2 0,4 2 0 0,-3 6-4 15,4 1 0-15,-3 4-6 0,-1 3-1 0,-1 5 0 0,-7 5-2 16,0 9-2-16,-5 6 3 0,1 6 5 0,4-1-8 16,-1 3 0-16,-1 11-2 0,6 2 1 0,1 1 2 15,6-11-3-15,1 11-1 0,4 0 0 0,7 1 0 16,-4 3-31-16,7-6-19 0,-4-9-31 0,4-1-30 15,0 0-31-15,1-5-34 0,0-2-14 0,1-2-8 16,-2-9-2-16,1-3 7 0,-6-4 5 0,4-4 0 16,0-3 8-16,-4-4 7 0,0-2 3 0,3-4 17 15,-4-1 14-15,-3-2 32 0,3-3 29 0,-4-1 29 16,-4-2 22-16,0 5 31 0,-1-1 19 0,0-1 32 16,-3 2 12-16,3 3 19 0,-1 0 11 0,2 1 8 15,-1 0 6-15,4 1 0 0,-2 3-12 0,3 1-12 16,0-2-9-16,0 1-11 0,0 4-7 0,0-7-6 0,4 4 0 15,3 0 2-15,5-3 2 0,1 2 5 16,6-1 3-16,9-1-2 0,0-1-4 0,-6 3-4 16,5 0-6-16,-4 2-3 0,-3 1-7 0,-2-2-2 0,1 2-3 15,-6 0 5-15,-3 2-7 0,2 0 2 0,-7-1 2 16,0 1-2-16,-1 2 0 0,-4-3-1 0,10 0-2 16,-6 2-3-16,-4 2 4 0,1 2 7 0,-1-1-1 15,-1 4 4-15,0 1-6 0,-2 2 0 0,-1 0-4 16,2-2-2-16,-3 7-4 0,2-3-4 0,-2 1 0 15,4 2-10-15,-2-5-29 0,-2-1-29 0,3 2-38 16,0-3-41-16,1-1-38 0,-2-6-26 0,3 2 2 16,4-3-2-16,-4-2-7 0,0 0 0 0,9-14 5 15,-4 1 10-15,3-3 19 0,2-2 18 0,-1-8 15 16,-1-3 16-16,1-4 12 0,0 2 15 0,-3-2 16 16,-1 2 24-16,3 1 11 0,-4 4 6 0,-3 1 33 15,-1 6 1-15,-1 0 11 0,1 4 0 0,-2 5 11 0,4-1-19 16,-2 4-4-16,1-1-11 0,-1 4-33 0,0 1-20 15,0 3-17-15,0 0-197 0,0 0 91 16,0 0 60-16</inkml:trace>
  <inkml:trace contextRef="#ctx0" brushRef="#br0" timeOffset="9320.54">26245 5554 46 0,'2'5'172'0,"6"-1"8"0,1 0 7 15,4-5 4-15,-2-2 3 0,2-1 0 0,6-3-4 16,5-5-4-16,1-3-14 0,-9 4-6 0,9-7-9 16,-1-1-7-16,-1 0-4 0,-4-5-13 0,0 2-10 15,-1 2-11-15,1 2-8 0,-7 1-5 0,-1 6-1 16,-2 0 4-16,-2 2 5 0,0 1-4 0,-3 0-1 16,1 3-7-16,-2-2-3 0,1 2-3 0,-2 3-9 0,0-1-1 15,0 0-13-15,-1-2-7 0,-1 5-4 0,4-4-10 16,-4 4-4-16,0 0-6 0,3-2-11 15,-3 2 3-15,0 0-1 0,0 0-2 0,7 14-3 0,-5-9-3 16,2 5-3-16,-1 0 6 0,3 3-8 0,2 1-5 16,-3 2 2-16,3-2 1 0,-3 3 0 15,4-1-1-15,-1-2-2 0,-6-3 6 0,2-1-6 0,0-3 5 16,-1-2-5-16,-1 2 0 0,-2-2 2 0,4-2-3 16,-4 2-2-16,0-1 5 0,0-4-3 0,-1 3-1 15,1-3-20-15,-9 4-14 0,1-1-3 0,-1-3 1 16,0 1-9-16,-1 0-4 0,-4 0-1 0,5 1 2 15,-3-1 3-15,1 2 9 0,2-2-7 0,3-1-2 16,-1 2-3-16,2-2-4 0,5 0-8 0,-6 3-5 0,6-3-1 16,-4 2 3-16,4-2 4 0,0 6 6 15,0-6 0-15,4 7 6 0,1-3 9 0,1-1-2 16,1 1 5-16,0 2 4 0,2-2 0 0,5-1 6 0,-5 0 4 16,5-3 3-16,-2 0 9 0,2-3 1 0,1-3 3 15,6-1 0-15,-6 0 2 0,3-4 0 16,-1 0-1-16,0-9 1 0,3 2 1 0,-1-2-3 0,-1-2 0 15,-3 2-9-15,0-2-2 0,-1-1-10 0,0-1 0 16,-1 2 0-16,4-5-8 0,-6 2-3 0,4-3-1 16,0 1-3-16,-2-1-3 0,2-1 5 0,-2-5 8 15,1 2-1-15,-3-1 1 0,3 0 5 0,-2 2 0 16,-1 0 4-16,1 5 12 0,-5 1 4 0,1 1 23 0,-3 8 10 16,4-1 20-16,-5 6 8 0,-3 2 3 0,3-1 6 15,1 2 2-15,-2 2-8 0,-2-1-4 16,3-1-6-16,-3 3-4 0,-1 0-8 0,5 1-5 15,-5-1-4-15,3 1-5 0,-3 4-6 0,2-5-6 0,1 4 2 16,-3 1-4-16,8-1-2 0,-8 1 3 16,9 4-3-16,-3 1 0 0,-1-1-9 0,0 2 1 15,2 3 0-15,-2-3-3 0,0 2 5 0,-1 1 0 0,1 4-5 16,-1-3 1-16,-1 2 3 0,-1-1-3 0,-1-1 2 16,0 4 2-16,1-3-7 0,0-2 6 0,-2 1-2 15,0 0-2-15,1-3-1 0,-1-2 5 0,2 0 0 16,-1-1-2-16,-1 0 2 0,0 0-1 0,0-4 2 15,1 5 5-15,-1-5 5 0,0 0-2 0,0 0-6 16,0 0 7-16,0-17-7 0,0 7-1 0,-1-1 0 16,-2-6-1-16,2 0 1 0,-1-1 0 0,0-1 0 15,-2 0-2-15,1 2-2 0,-1 0 2 0,-1 2 1 16,0 3 3-16,1 2-1 0,0 0-3 0,-3 3 2 16,5 2-2-16,-2 2-1 0,0 0-7 0,4 3 2 15,-14 4 7-15,5 5-7 0,-5 5-1 0,-1 9 7 16,-2 4-11-16,3 3 4 0,-2 5 2 0,0 9 4 0,2 3-3 15,-1 0 1-15,2 4 7 0,0-1 3 0,2 4-3 16,-1 4 6-16,2 0-3 0,0-1 0 16,0 2 1-16,2-1-1 0,0 3 4 0,3-2-7 0,-4 0-2 15,4-6-15-15,1-4-25 0,0-2-34 0,3-12-32 16,-3 0-30-16,0-5-41 0,0 2-83 0,2-6-903 16,1-9 384-16,1-3 258 0</inkml:trace>
  <inkml:trace contextRef="#ctx0" brushRef="#br0" timeOffset="10007.58">26967 5309 36 0,'6'-7'115'0,"2"-2"-18"0,0 4-13 16,3-3-19-16,2 3-15 0,2 1-19 0,0 2-16 15,5-1-19-15,0 0-8 0,-1 1-20 16,12-2-5-16,-3 1-2 0,1-2 2 0,-1 1 6 0,-1 0 4 15,-5 0 10-15,-5-1 3 0,-4 1 15 0,-1 1 22 16,-3 2 24-16,0-3 22 0,-2 0 24 16,-1 1 19-16,-1 1 15 0,-4-2 18 0,3 0 3 0,0 0 12 15,-1 1 5-15,-2-1 8 0,0 2 1 0,2-3-8 16,-2 2-5-16,-1-2-9 0,0 5-7 0,5-4-8 16,-5 4-13-16,1-3-16 0,-1 3-5 0,0 0-16 15,2-3-10-15,-2 3-15 0,0 0-4 0,0 0-4 16,0 0-6-16,-4 14-3 0,5-9-7 0,-2 3-6 15,-2 2-1-15,2 2-4 0,1 0-3 0,1 5-1 16,-1-1-6-16,3-3 4 0,-1 1-7 0,2 0 1 16,0-3-4-16,1 2 0 0,2-5 2 0,-1 2 0 15,3-3-4-15,-1-1 1 0,2 0 1 0,1-3-1 0,3-3-1 16,-2 0 3-16,-1-2-5 0,5-3 1 0,0-3 0 16,-2 1 1-16,3-3-4 0,-3-4 1 15,-1 2 7-15,-2-3-6 0,1 2-3 0,-3 0-1 0,-2-1-2 16,0 3 3-16,-2-2-5 0,-1 4 1 0,-2-2 2 15,1 5-4-15,-2 1 5 0,0-2-3 0,1 1-5 16,0 3 1-16,0 0-5 0,-2 0-6 0,0 3 2 16,0 0-2-16,0 0 3 0,-6 10 2 0,2 3 2 15,-3 9 1-15,-2 7 3 0,0 6 2 0,-3 11 1 16,2 3 1-16,0 4 0 0,-4 3 0 0,4 4 1 16,-6 20 3-16,5-21 3 0,-8 24-2 0,5-26 2 15,0 1 0-15,-6 24 2 0,1 10-11 0,9-7-7 16,-2-34 5-16,0-1 3 0,3-15-3 0,1-4 1 15,-2-2 5-15,0-5-1 0,1-10 2 0,1 1 7 16,-1-6-2-16,-1-2 2 0,-3-6 5 0,-5-9-5 16,-7-7-8-16,3-6 3 0,-1-8 0 0,-5-10 0 0,1-5-3 15,5-3-3-15,8-7 3 0,4 1-2 16,2 2 0-16,7 3 0 0,6-3-3 0,-1 3 0 16,9-1 0-16,1 5-4 0,4-3 1 0,4 5 1 0,6 1 0 15,2 2-2-15,7 1 2 0,0 6-3 0,3 3-1 16,0 0-15-16,-8 9-26 0,12-6-34 0,-10 9-32 15,1 0-28-15,0-2-36 0,12 1-47 0,-14 7-687 16,-3-4 304-16,-4 2 204 0</inkml:trace>
  <inkml:trace contextRef="#ctx0" brushRef="#br0" timeOffset="10451.52">28394 5075 225 0,'0'-4'273'16,"3"2"-8"-16,-1-1-14 0,-2 3-18 0,1-3-15 15,-1 3-22-15,0 0-22 0,0 0-17 0,0 0-16 16,0 0-13-16,0 0-13 0,0 0-12 0,-3 16-9 16,0-4-6-16,-1 4-10 0,-2 1-7 0,0 0-7 15,0 1-6-15,-4 0-6 0,5 3-1 0,-4-3-17 0,3-2-30 16,0-1-28-16,2-3-33 0,0 0-35 0,0-3-44 16,1-1-36-16,3-5-44 0,0-2-576 15,0-1 264-15,0 0 176 0</inkml:trace>
  <inkml:trace contextRef="#ctx0" brushRef="#br0" timeOffset="10986.97">28412 5334 164 0,'5'9'200'0,"4"-3"-4"0,1 1 2 16,1-2-5-16,0-5-1 0,4 0-4 16,2-3-4-16,1-2-10 0,2-2-8 0,5-7-11 15,-2 2-11-15,1-5-6 0,-8 5-9 0,6-8-6 0,-1 2-10 16,-2 0-6-16,-6 2 1 0,-1 1 3 0,0 0-11 15,-1 2-9-15,1-1 3 0,-6 5 7 0,1-2-3 16,-2 3 5-16,2-2-9 0,-3 2 0 0,-1 1 0 16,1 2-12-16,0-2-1 0,-3 2-2 0,1 3-6 15,2-2-6-15,-2 0-13 0,-2 4-2 0,2-4-9 16,-2 1-6-16,0 3-5 0,0 0-13 0,0 0 0 16,0 0-3-16,0 0 1 0,8 8-1 0,-5 1 0 15,1 6-1-15,1-1 3 0,3 3-6 0,2 7-5 16,-1 1 3-16,4 4 4 0,-3 0 0 0,-1 0-9 15,3 1 5-15,-1-5-3 0,-3 0 7 0,-3-5 3 16,0-3 1-16,-1-1-1 0,1-4 4 0,-5-3 6 0,0 4 4 16,1-9 14-16,-1 1 14 0,2 0 11 0,-5-1 8 15,3-4-8-15,-3 6-3 0,-1-4-6 0,-2-2-3 16,6 0-10-16,-19-5-2 0,5 1-11 0,-3-4-25 16,6 4-29-16,-6-1-34 0,2-5-43 0,2 4-33 15,1 1-23-15,1-2-41 0,1 3-43 0,2 2-47 16,3-1-58-16,-1 3-31 0,6 0-823 0,-10 5 397 15,6-3 266-15</inkml:trace>
  <inkml:trace contextRef="#ctx0" brushRef="#br0" timeOffset="11376.25">28311 4795 157 0,'0'0'145'0,"0"0"-17"16,0 0-14-16,0 0-15 0,0 0-5 15,0 0-10-15,0 0-4 0,0 0-2 0,0 0 8 16,0 0 10-16,0 0 9 0,0 0 14 0,10 5 11 0,-10-5 6 16,0 0 2-16,0 0-4 0,0 0-10 0,0 0-10 15,2-5-10-15,-2 5-13 0,0 0-10 0,1-5-13 16,-1 5-23-16,0 0-31 0,0 0-35 0,0 0-45 15,0 0-53-15,0 0-47 0,0 0-35 0,0 0-464 16,-14 11 223-16,9-5 146 0</inkml:trace>
  <inkml:trace contextRef="#ctx0" brushRef="#br0" timeOffset="14017.78">19012 7649 118 0,'0'0'112'16,"0"0"0"-16,4-4 0 0,-4 4-3 0,3-9-14 15,-1 6-5-15,-1 1-5 0,2-1-19 0,-3-2 3 16,3 2-4-16,-3 3 3 0,2-6-3 0,2 3-7 16,-4 3 10-16,0-3-4 0,0 3 7 0,0 0 7 15,3-2-4-15,-3 2-2 0,0 0 3 0,0 0-1 16,0 0 1-16,0 0-4 0,2-4-7 0,-2 4-3 16,0 0-4-16,-5-7-3 0,2 4-4 0,2 0-9 15,-4-1-3-15,1-2-1 0,-1 4-4 0,-2-2 1 0,1 1-2 16,1-2 1-16,-6-2-2 0,2 5 5 0,-1-1-1 15,-2-1-4-15,1 0 0 0,0 0 4 0,-1 3 1 16,-1 0-4-16,-1 1-3 0,2 1-3 0,-2-1-2 16,3 1-1-16,-1 3-1 0,-2 3-2 0,5-3-3 15,0 0-3-15,-3 4-2 0,1 3-1 0,0 4 2 16,-3 8-1-16,1 3 2 0,3 2 0 0,1 7-2 16,1-2 7-16,2 13 6 0,-3 4 6 0,2 2 4 15,4 1 2-15,0 0 8 0,-2 0-2 0,6-2 1 0,-2 3 1 16,0-6 1-16,1 3 3 0,2 5 0 0,-1 1 4 15,3 4 2-15,-1 17 2 0,-1-20 0 16,0-3-3-16,0 27-5 0,1-21-3 0,2-3-3 0,-4-2 16 16,-1-3 4-16,-4-3-13 0,-1-1 2 0,-5-4 9 15,2-10 15-15,-4-1 1 0,-1 0 10 0,-4-3 11 16,0-4-7-16,2-4-5 0,1 0-6 0,0-9-8 16,1 0-7-16,-3-3-8 0,3-2-6 0,4-1-1 15,-4-4-20-15,3 2 0 0,-3-2-11 0,2-2-24 16,-1 1-22-16,0-1-32 0,1-4-18 0,1 2-27 15,-3 0-30-15,3-1-34 0,-3-1-40 0,7 0-41 16,-2-1-36-16,3-2-40 0,-3-2-844 0,2-2 389 0,2-1 260 16</inkml:trace>
  <inkml:trace contextRef="#ctx0" brushRef="#br0" timeOffset="14498.55">17567 9382 238 0,'-5'3'263'16,"-3"-3"-6"-16,8 0-14 0,-10 2-8 0,6-1-16 16,-1 0-10-16,5-1-14 0,-6 1-15 0,6-1-17 15,0 0-14-15,-7 2-14 0,7-2-15 0,0 0-12 16,0 0-9-16,0 0-9 0,0 0-3 0,0 0-15 15,23 0 10-15,-10 0-2 0,5 1-2 0,4 0 0 16,-3 2-2-16,10-3-7 0,0 2-6 0,1-2-10 0,2 3 0 16,0-2-5-16,-1 1-1 0,-4-1-7 0,-4 0-6 15,-2 1 2-15,-3-4 0 0,1 4-10 0,-6-4-4 16,-2 2-9-16,1 0 5 0,-7 0-1 0,4 0 1 16,-4-1-2-16,-5 1 1 0,8 1-11 0,-8-1-7 15,6-1-14-15,-6 1-21 0,0 0-26 0,0 0-25 16,4-3-25-16,-4 3-28 0,0 0-35 0,4-4-59 15,-4 4-49-15,5-2-698 0,-5 2 327 0,10 0 218 16</inkml:trace>
  <inkml:trace contextRef="#ctx0" brushRef="#br0" timeOffset="15082.73">18455 9440 194 0,'0'0'241'0,"0"0"-10"0,4 3-11 16,-4-3-8-16,0 0-18 0,0 0-14 0,0 0-15 16,0 0-15-16,3 2-12 0,-3-2-11 0,0 0-16 15,0 0-6-15,0 0-5 0,0 0-5 0,0 0-6 16,0 0-7-16,-3 7-9 0,3-7-7 0,-5 5-12 0,0 7-1 16,-2-2-7-16,-4 5-2 0,-3 8-3 15,-4-1-4-15,1 3-4 0,-2-2-2 0,-2 4-1 16,1-4-2-16,-1 0-6 0,-6 2 1 0,3-4-2 0,-2-1-2 15,-1-1-1-15,4-2 0 0,5-7-1 16,-1 2-6-16,2-7 8 0,3 1 1 0,0-3 0 0,3-1-6 16,-3-3 1-16,2-2 5 0,1-1-2 0,1-1-2 15,-1-1 1-15,1-4-4 0,1-6 0 0,4 1-5 16,0-1 2-16,2-1-8 0,2 4 2 0,1-3 0 16,1 6 3-16,-1-2-5 0,4 0-1 0,0 4 1 15,0-4-2-15,1 5-1 0,0 0-2 0,4 1-4 0,0 1 7 16,0 0-2-16,4 4 1 0,1 1-2 0,2 0-5 15,2 2 6-15,3 3 1 0,-2 0 1 16,0 4-2-16,9-1 1 0,-9 2 0 0,4-1 3 0,2 6-4 16,-1-1 1-16,-2 1 2 0,-6-3 2 0,2 0-1 15,-1 0-3-15,1-1 2 0,-2 0-2 0,-3-2 1 16,2-1 2-16,-2-1 1 0,-1-2-1 0,-1-1 2 16,2-2 2-16,0 1 7 0,-1-3 9 0,0-4 5 15,1-1 10-15,-3 0 2 0,3-2 6 0,-1-6-4 16,-1-2 15-16,-1-1 0 0,-2-1 0 0,-1-6-1 15,-3 3-1-15,0-7 2 0,-4 2-7 0,-3-1-4 16,-2 3-3-16,0 3-7 0,-3 3-11 0,1 0 6 16,-3 2-3-16,1 0 1 0,0 5-9 0,1 1-1 15,-1 0-6-15,0 3-8 0,4 4-18 0,-5 2-27 16,1 0-32-16,-1 3-37 0,0 4-32 0,-1 1-50 0,5 0-41 16,-1 2-58-16,-3 1-818 0,5-4 369 0,1 4 246 15</inkml:trace>
  <inkml:trace contextRef="#ctx0" brushRef="#br0" timeOffset="16264.81">18423 7439 115 0,'0'-4'176'16,"3"-2"-5"-16,-3 4-6 0,1-2-4 0,-1 4-17 16,0-6-7-16,0 6-6 0,0 0-8 0,-1-5-10 15,1 5-8-15,0 0-12 0,0 0-7 0,0 0-9 16,0 0-11-16,-7 12-4 0,2-3-7 0,-1 7-4 15,-3 2 0-15,-4 5-7 0,-6 3-5 0,6-2 0 16,-6 9-6-16,-3-3-2 0,-3 7-2 0,6-6-4 16,-4-6 2-16,1 1-6 0,4-4 2 0,-4-5-3 0,8-4-1 15,-2-5 2-15,-1-1-3 0,6-1-2 16,0-6-3-16,0-2-2 0,1-1 0 0,-1-3-2 16,3-3 1-16,0 0 0 0,0-5-3 0,3-3-2 0,0 0-4 15,1-3 3-15,3 2-2 0,2 1 1 16,-1 0 0-16,1 4 3 0,3-2 0 0,2 0 0 0,-3 3-2 15,2 0 2-15,-1 3-2 0,1-1 1 0,3 0-3 16,-2 0 1-16,1 3-3 0,-1-2 2 0,3 4-2 16,-4-1-2-16,3 3 5 0,-2-1-5 0,3 2 0 15,1 0-2-15,-1 2 3 0,5 2-1 0,-4 1 2 16,2 0 0-16,-1 1 0 0,2 2-1 0,1-2 1 16,2 5 0-16,-5-2-2 0,4 2 2 0,-2 0 0 0,1 1 3 15,-3-4-1-15,4 3-1 0,-5-1 0 0,-1 0 0 16,2-1 2-16,0-2-3 0,-1 1 3 15,0-2-1-15,-3 0 4 0,3-1-3 0,1-3 7 0,-2 0 8 16,3-3 5-16,-2-2 3 0,0-4 6 0,3-3 3 16,1 2 1-16,-4-2 6 0,-1-5 2 0,1 2 8 15,-3-1 4-15,-2 1-7 0,-2-3-2 0,-3 0-5 16,-3 1-2-16,-1 0-3 0,-1 1 4 0,-1 0-6 16,-3 2-2-16,2 5-3 0,0 2-1 0,0-1-4 15,-3 4-4-15,1 1-7 0,0-2 1 0,1 5-3 16,-2 5-5-16,1-3-12 0,0 3-25 0,0 2-30 15,3 1-32-15,2 1-40 0,-1 1-39 0,1-1-44 16,4 3-50-16,0-2-574 0,0-3 281 0,4-3 186 0</inkml:trace>
  <inkml:trace contextRef="#ctx0" brushRef="#br0" timeOffset="16896.74">19679 7677 16 0,'3'-9'233'0,"0"-2"-3"15,0 3-19-15,-2-1 10 0,2 3-9 0,-3 1-8 0,1 1-15 16,2 0-9-16,-2 0-11 0,-1 1-13 16,0 3-9-16,0-6-13 0,0 6-19 0,0 0-12 15,0 0-8-15,-5 14-10 0,1 2-6 0,-6 8-9 0,2 4-5 16,-1 5-7-16,4 2-9 0,-2 2-1 0,3 9-9 15,4-10 1-15,1 0-5 0,2-2-6 0,4 0 1 16,2 0-4-16,0 0-3 0,2-8-3 0,5 1-7 16,4-4 0-16,1-2 0 0,5-6 10 0,-1-2 2 15,3-6 5-15,0-3 4 0,4-7 6 0,0-2 0 16,0-7 2-16,-2 0 3 0,-5-2 1 0,4-5-8 16,-6-4 5-16,-5-1-10 0,0-4 1 0,-5-3-2 15,-4 0 2-15,-1 0-10 0,-5-2-2 0,-3-1-1 0,-1 2-11 16,-3 0-9-16,-2 7-4 0,-2 2-11 0,1 6-15 15,-2 2-26-15,-3 2-29 0,1 8-32 16,-6 0-45-16,-1 5-54 0,0 2-39 0,2 3-758 16,-6 2 336-16,3 0 226 0</inkml:trace>
  <inkml:trace contextRef="#ctx0" brushRef="#br0" timeOffset="17134.58">19863 7789 205 0,'0'0'239'0,"-3"-4"0"15,3 4-2-15,-4-2-6 0,4 2-7 0,0 0-18 16,-5-1-19-16,5 1-21 0,0 0-17 0,0 0-15 16,0 0-17-16,-6 6-8 0,6 2-8 0,-1 3-4 15,1 9-2-15,-1 6-5 0,0 6-5 0,1-2-2 16,-2 2-3-16,2 4-5 0,-3 10-6 0,1 3 1 0,-1-3-7 16,1-12-6-16,1 3-8 0,1-3 3 0,-3 0-5 15,2 1-8-15,0-1-2 0,-2-2 2 0,3-4-10 16,1-3-4-16,-1-6-4 0,3-2-13 0,-2-2-20 15,2-2-31-15,-2-3-37 0,2-2-45 0,-2-3-50 16,2-1-43-16,3-1-59 0,-6-3-665 0,0 0 314 16,13-10 210-16</inkml:trace>
  <inkml:trace contextRef="#ctx0" brushRef="#br0" timeOffset="17478.82">20598 7735 102 0,'0'-7'296'0,"0"3"-7"15,-4 0-16-15,3-1-21 0,2 1-25 0,-1 4-17 16,0 0-24-16,0 0-14 0,-10 12-20 0,-2 5-6 15,-3 11-10-15,-1 3-16 0,-7 13-10 0,-2 3-12 16,2-2-2-16,8 1-8 0,0 1-7 0,6-1-7 16,4-12-7-16,-2 14-7 0,6-14-8 0,2 1-3 15,6 0-3-15,-1-2-6 0,3 2-6 0,2-5-5 0,4-1 2 16,1-4-9-16,1-4-10 0,1-1-21 0,-3-5-18 16,0-1-25-16,2-2-25 0,-2-7-31 15,-1 2-24-15,0-5-43 0,7-4-49 0,-5-3-47 0,-3 1-554 16,1-6 275-16,0 1 182 0</inkml:trace>
  <inkml:trace contextRef="#ctx0" brushRef="#br0" timeOffset="17929.37">20890 8000 106 0,'-3'-4'231'0,"3"4"-6"0,-1-6-5 16,1 6-15-16,0-4-16 0,0 4-17 0,0 0-14 15,1-5-22-15,-1 5-11 0,0 0-10 0,3-3-12 16,-3 3-8-16,0 0-14 0,0 0-10 0,15 5 2 16,-9 1 3-16,3-1 7 0,0 4-5 0,1-1-2 15,2 8 2-15,2-2-7 0,1 6-5 0,-1-3-8 0,0 2-7 16,0-4 2-16,-5 2-7 0,0 0-6 0,0 1 1 15,-1 0-3-15,-3 1-7 0,-1 0 1 16,-3-1-1-16,-1 1-4 0,-1-1-2 0,-2-1-1 0,-3-1-7 16,2-6-3-16,-2 0-8 0,-1-3-15 0,2-1-26 15,1-1-38-15,-1-2-52 0,1-1-71 0,-2 0-781 16,1-2 325-16,5 0 218 0</inkml:trace>
  <inkml:trace contextRef="#ctx0" brushRef="#br0" timeOffset="18410.11">20855 7956 201 0,'-4'-3'216'0,"0"0"-6"0,2-2-7 0,-1 5-7 15,2-5-10-15,1 5-20 0,-5-4-10 0,5 4-12 16,0 0-18-16,-4-2-10 0,4 2-13 0,0 0-4 0,0 0-7 16,0 0 1-16,15 8-1 0,-8-1-2 15,2 1 0-15,5 4-2 0,-1 0 4 0,2 3-10 16,3 3 2-16,0 3 11 0,0 0 8 0,1-2-7 0,-2 2-5 16,-1 0-9-16,-1-2-8 0,-2-2-4 0,2 3-4 15,-2-3 0-15,-4-3-4 0,11 7-15 16,-9-6 5-16,1-3-7 0,-3 3-2 0,0-1-2 0,1-1-6 15,-2-4-3-15,-1 3-5 0,-3-2-13 0,4-3-17 16,-4 1-22-16,-1-2-28 0,1-3-27 0,-1 4-30 16,0-5-22-16,-2 1-27 0,-1-3-46 0,0 0-53 15,0 0-757-15,0 0 339 0,0 0 226 0</inkml:trace>
  <inkml:trace contextRef="#ctx0" brushRef="#br0" timeOffset="18629.38">21196 8037 147 0,'-4'-10'220'0,"3"3"8"16,1-2 2-16,-3 0-5 0,2 3-3 16,1 0-8-16,0 1-11 0,-4 2-9 0,2 0-21 15,2 3-17-15,0 0-17 0,0 0-9 0,-14 11-7 0,2 5-9 16,-2 3-11-16,-2 5-10 0,-5 2-9 0,3 0-6 16,-1 1-11-16,-1 1-6 0,3-2-2 0,-1 0-8 15,0 0-6-15,2-2-3 0,1 0-12 0,2-3-21 16,2-2-23-16,4-4-32 0,-2-3-32 0,2 4-44 15,2-7-46-15,3-2-48 0,-2-1-57 0,2-1-568 16,1-2 279-16,1-3 188 0</inkml:trace>
  <inkml:trace contextRef="#ctx0" brushRef="#br0" timeOffset="18993.84">21458 7741 274 0,'0'-5'266'0,"0"1"-13"15,0 0-18-15,0 4-24 0,1-3-20 0,-1 3-21 16,0 0-16-16,0 0-16 0,0 0-1 0,13 12 3 16,-4 3-2-16,0 2-9 0,4 10-9 0,0 1-11 15,-3 5-11-15,5 10-7 0,-2 6-6 0,-3-1-6 16,0 1-9-16,-5 2-5 0,1 3-7 0,-4-1-1 16,-3-3-9-16,-4 2 2 0,-6-7-7 0,1-9-6 15,-2-3-13-15,-2-2-18 0,-6-4-24 0,1-3-28 0,-1 0-43 16,2-5-49-16,0-9-67 0,1-3-789 0,-4-5 332 15,4-5 220-15</inkml:trace>
  <inkml:trace contextRef="#ctx0" brushRef="#br0" timeOffset="19560.84">19341 7633 189 0,'1'-8'186'0,"3"-1"-9"16,-1 1-9-16,-2 3-4 0,0-2-12 0,1 3-5 0,-2-1-7 16,2 3-12-16,-2 2-11 0,2-6-8 0,-2 4-11 15,0 2-11-15,0 0-5 0,2-4-12 0,-2 4-6 16,0 0-11-16,0 0-2 0,0 0-11 0,0 0 3 16,-4 22-5-16,2-2 1 0,-1 10 6 0,-1 3-2 15,-3 17 4-15,0 4-2 0,3 3 2 0,-1 3 1 16,0 21-3-16,2-24-1 0,3 3-5 0,0 22-1 15,0-21-5-15,4 22 0 0,0-27-1 0,-3 0-5 16,2-1-2-16,-1 0 0 0,1-1-3 0,-2-4-1 0,2-3-4 16,-3-13-3-16,2-1-7 0,-2-2-17 15,1-6-21-15,1 0-26 0,-1-7-41 0,-1-3-25 16,3-3-33-16,-1-3-45 0,1-3-588 0,2-4 263 0,0 0 176 16</inkml:trace>
  <inkml:trace contextRef="#ctx0" brushRef="#br0" timeOffset="20227.59">21949 7572 122 0,'4'-7'133'0,"-3"3"-1"0,2 0 5 0,-1 0 7 16,2 3-1-16,-3-3-5 0,0-1-3 0,-1 5-1 16,3-4-7-16,-3 4-5 0,1-3-11 0,-1 3-8 15,0 0-11-15,0 0-10 0,1-3-9 0,-1 3-12 16,0 0-6-16,0 10-7 0,2 7 10 0,-2 13 2 15,0 5 5-15,-2 17 5 0,0 3-1 0,-1 3 8 16,-2 24-1-16,3-26 11 0,-2 5-2 0,0-3-3 16,0 23-2-16,-1-27-3 0,0 1-7 0,0-2-4 15,-1 1-8-15,-1-2-4 0,3-5-3 0,-1 2-9 0,1-13-3 16,4-2-5-16,0-2-3 0,0-2-2 0,0-2-2 16,0-1-11-16,0-8-22 0,0-3-30 15,3-4-36-15,-2-2-33 0,2-2-35 0,-1-3-34 0,6-3-42 16,-8-2-700-16,15-10 306 0,-2-2 202 0</inkml:trace>
  <inkml:trace contextRef="#ctx0" brushRef="#br0" timeOffset="20591.59">22346 7240 125 0,'9'-13'166'0,"3"0"-24"0,-2 3-5 0,-1 5-13 15,5-2-13-15,-4 5-15 0,3 1-6 16,-2 2-9-16,2 2-8 0,2 7-6 0,-2 4-4 0,1 2-7 16,-1 9-5-16,-3 4-3 0,-5 2-2 0,-2 17-4 15,-13-2-4-15,-4 3-4 0,-5-4 3 0,-1 1-4 16,3-13-4-16,0-4-4 0,2-3-5 0,2-3-3 15,3-8 1-15,1-2-4 0,5-1-3 0,0-7-3 16,0 5-1-16,3-6-3 0,1-1 6 0,0-3 5 16,6 3 4-16,3-3 7 0,5-3 4 0,4-4 2 15,4 0-1-15,6 2-5 0,1-5-1 0,2 3 0 16,1-1-5-16,-3 1-4 0,2 4-4 0,0-5-22 16,-10 6-21-16,0-2-37 0,8 3-33 0,-7 2-45 15,-2 3-436-15,-3-2 194 0,-2 5 130 0</inkml:trace>
  <inkml:trace contextRef="#ctx0" brushRef="#br0" timeOffset="21192.03">23241 8365 205 0,'0'-4'216'0,"1"-1"-18"0,0-4-18 0,2 3-8 15,-2-3 0-15,2 4-15 0,-2-7-12 0,0 3-11 16,0-4-7-16,-2 2-8 0,0 1-9 0,-2-2-10 0,1-2-8 16,-5 2-12-16,0-2-6 0,-5 0-8 0,-2 2-4 15,1 0-8-15,-1 3-7 0,-4 0-4 0,-1 3-6 16,-3 1-4-16,1 3-2 0,-7 2-5 0,6 2-3 15,0 1-4-15,-3 5-3 0,-1 2-1 0,3 2-1 16,0 5-4-16,7-4 0 0,-4 8-3 0,10-5-1 16,0 3-1-16,-2 6 1 0,5 2-2 0,3-2-1 15,3 2 0-15,1-8 0 0,2 0-3 0,2 0 0 16,4-1 4-16,2-4-3 0,1 2 2 0,5-5 3 16,4-4 4-16,1 0 16 0,8-6 18 0,-2-6-1 15,2-3 6-15,-2-8 0 0,6-6 0 0,8-10-1 16,-2-4 3-16,-2-5-5 0,-3 2-7 0,-7-1 2 0,0 1-4 15,-5-3-1-15,-5-5 2 0,-4 2-7 0,-2-4-4 16,-3-4-4-16,-4 2-3 0,-1-5 1 0,-1-1-8 16,-2 3-1-16,-2-3 2 0,-3 3-4 0,1 19 1 15,-2 1-1-15,-1 4-1 0,-1 5 3 0,3 9 13 16,3 5-5-16,-2 1-1 0,0 3-5 0,0 6-4 16,0 1-2-16,-2 5 0 0,-2 6-5 0,-6 13 0 15,5 2 3-15,3 8-4 0,-4 11 6 0,5 5 2 16,2 1 4-16,3 3 2 0,1-2-3 0,3 3 0 15,-3 1 3-15,3-3-4 0,3 0 2 0,-2-3 3 0,0-3-7 16,1 3-1-16,-2-15 2 0,2 0 3 16,1 12-4-16,-2-14-4 0,0-4-1 0,0 0-18 15,0-4-11-15,2-5-18 0,-4-3-29 0,5-1-31 0,-5-5-40 16,1-1-34-16,3-3-40 0,2-4-42 0,-2 0-719 16,2-5 325-16,5 1 218 0</inkml:trace>
  <inkml:trace contextRef="#ctx0" brushRef="#br0" timeOffset="21442.85">23862 8084 194 0,'-3'-6'327'0,"2"-1"-11"0,-2 2-20 15,2 0-27-15,1 1-30 0,-3 0-22 0,3 4-24 16,-1-4-15-16,1 4-22 0,0 0-8 0,4 12-15 15,0 1-10-15,2 3-12 0,1 2-6 0,-1 0-14 16,3 7-3-16,1 2-6 0,3-3-12 0,0 0-4 16,0 1-1-16,1 0-13 0,0 0-7 0,4 2 6 0,-1-1-18 15,-4-4-11-15,0-5-25 0,-3-2-32 16,3 1-50-16,-4-4-50 0,1-4-46 0,-1-3-35 16,0-3-57-16,1-5-641 0,2-2 304 0,-2-3 204 0</inkml:trace>
  <inkml:trace contextRef="#ctx0" brushRef="#br0" timeOffset="21610.93">24099 8083 14 0,'-11'1'204'0,"-2"3"-20"0,-6 3-10 0,4 5-16 16,-8 6-12-16,-2 5-18 0,4 3-10 0,-2 2-14 16,-8 10-10-16,0 1-5 0,3 0-11 0,-4 4-4 15,7-3-10-15,4-9-21 0,1-2-23 0,-1 0-46 0,6-4-40 16,0-2-41-16,7-6-41 0,0-3-301 15,3-6 149-15,4-3 100 0</inkml:trace>
  <inkml:trace contextRef="#ctx0" brushRef="#br0" timeOffset="21836.82">24797 8037 233 0,'1'-2'309'16,"2"-4"-25"-16,-2 4-29 0,3-3-25 15,1-2-19-15,4 2-24 0,1 1-16 0,1-3-19 16,3 4-16-16,-3-2-18 0,4 4-22 0,-2 0-31 0,1 2-37 16,-4-1-52-16,3 4-41 0,-3 1-35 0,1 2-49 15,-2-2-46-15,-7 4-453 0,-2-2 216 0,0 2 144 16</inkml:trace>
  <inkml:trace contextRef="#ctx0" brushRef="#br0" timeOffset="21991.63">24760 8190 166 0,'-9'1'187'15,"7"2"-4"-15,-2-1-7 0,0-1-6 0,4-1-13 16,-4 4-9-16,4-4-7 0,0 0 4 0,0 0-6 0,20 1-14 16,-7-1-11-16,8-1-14 0,-1 2-9 15,8-1-8-15,0 0-9 0,3 1-31 0,-3 0-37 16,-6-1-41-16,6 2-43 0,1-2-42 0,-2 0-42 0,-6-2-457 15,7 0 207-15,1-3 138 0</inkml:trace>
  <inkml:trace contextRef="#ctx0" brushRef="#br0" timeOffset="22380.09">25901 7735 85 0,'10'-13'234'16,"-1"-1"-14"-16,-1 4-14 0,-2 2-16 0,1 0-17 16,-2 3-21-16,-3-1-11 0,2 0-15 0,0 2-10 0,-1-1-8 15,-1 1-10-15,0 1-13 0,0 0-3 0,-2 3-9 16,3-6-6-16,-3 6-6 0,0 0-5 16,0 0-2-16,0 0 0 0,0 0 0 15,0 0-2-15,7 11 12 0,-6-5 22 0,2 5 6 16,-6-2-1-16,3 4-10 0,-1 0 8 0,1 4 7 0,0-1 16 0,-2 4-2 15,0 5 0-15,2 0 4 0,-6 1-6 0,4 4 13 16,0 0-13-16,-4 2 8 0,1 0-5 0,1 1-4 16,0-2-10-16,-2 1-8 0,1-2-4 0,1 3-6 15,0-1-7-15,1 0-7 0,-1 2-3 0,3 11-9 16,2 0-1-16,1-9-7 0,-2-7 3 0,0-1-12 16,1-2-9-16,-1-6 0 0,1-2-2 0,1 0-5 0,-1-2-5 15,-1-3-14-15,1-4-17 0,0 1-23 0,1-3-27 16,-2 0-19-16,1-2-23 0,0-2-23 0,-1 2-39 15,0-5-42-15,2 2-34 0,-2-2-35 0,0 0-48 16,7-9-811-16,-3 5 380 0,-2-1 254 0</inkml:trace>
  <inkml:trace contextRef="#ctx0" brushRef="#br0" timeOffset="23430.52">15868 9757 282 0,'1'-5'285'0,"-1"5"-3"0,-1-5-7 15,1 5-10-15,0 0-7 0,0 0-16 0,0-4-18 16,0 4-17-16,0 0-16 0,1-6-19 0,-1 6-17 15,5-5-17-15,0 1-6 0,3 0-16 0,4-1-14 16,4-3-10-16,4 3-8 0,7-2-13 0,5 0-1 16,0 0-15-16,0 3-22 0,1-2-33 0,-1 2-29 15,0 1-39-15,-2 2-48 0,-2-1-45 0,1 2-44 16,-10-2-43-16,2 2-720 0,-7-2 322 0,-3 4 216 0</inkml:trace>
  <inkml:trace contextRef="#ctx0" brushRef="#br0" timeOffset="24189.35">16118 9754 34 0,'-9'3'269'0,"0"-3"-4"0,2 3-5 16,0-3-7-16,3 1-11 0,4-1-11 15,-10 1-11-15,10-1-15 0,-5 3-19 0,5-3-20 16,-4 2-17-16,4-2-10 0,-5 2-15 0,5 1-11 16,0 6 16-16,0 1 0 0,0 3-16 0,0 4-4 15,0 0-11-15,3 2-20 0,-1 10 4 0,2 0-7 0,-4 4-3 16,3-3-14-16,-1 3-1 0,-2-4-5 15,5 3-2-15,-5-1-7 0,4-1-5 0,-3 1-12 16,2-2 4-16,-2 0-16 0,2-10-21 0,-2 0-25 0,2-2-30 16,-1-6-33-16,-1 0-31 0,2-1-32 0,-2-5-15 15,5 0-12-15,-2-2 2 0,-4-3-11 0,11-8-8 16,-4-1 7-16,2-8 4 0,1-6 13 0,1-3 16 16,-1-2 14-16,-1-1 19 0,-1-2 6 0,-2-2 29 15,1 2 12-15,-1 0 25 0,0-1 25 0,-1 2 9 16,-1 4 34-16,1 9 24 0,-5-1 17 0,5 2 16 15,-5 3 11-15,0 2 17 0,1 1 10 0,-1 5 4 16,3-1 3-16,-3 0-7 0,0 1-11 0,0 3-12 0,0 2-7 16,0 0-8-16,0 0 0 0,0 0 1 15,0 19 2-15,1-3 5 0,-2 12-5 0,1 1-7 0,-3 1-4 16,2 3-5-16,-4 0-4 0,5 4-5 0,-5 11-4 16,5 1-5-16,-6-4-3 0,4-10-4 0,-2 1-2 15,3-2-1-15,-3-3-4 0,3-2-5 0,0-10-1 16,-1-4-3-16,2-5-2 0,2 1-2 0,-1-6 0 15,-1 0-1-15,3-1 1 0,0-3-1 0,-3-1 6 16,16-11 1-16,-5-1-3 0,2-5 3 0,6-8 0 16,-2 1-4-16,2 0-2 0,0 2-2 0,-3-2-3 15,-1 4 6-15,-5 5-1 0,-1-1-1 0,1 4-2 0,-3 0-2 16,-1 2 1-16,-1 4-3 0,-2 2-1 0,-1 0-2 16,3 0 3-16,-1 0-3 0,-4 2 2 0,0 2-3 15,0 0 3-15,0 0 1 0,7 7 1 0,-5 3-1 16,-1 4 2-16,2 3-3 0,-2 3-1 0,4 6 2 15,-1 1-1-15,3-1 1 0,-1-4-3 0,-1-2 0 16,3-2-5-16,-1-3 5 0,1 0-2 0,0-1 2 16,-2-6 3-16,3 2 1 0,0-3 7 0,0-2 9 15,4-1 14-15,-3-2 4 0,0-4 3 0,2 2 8 16,-1-5 10-16,0-4 0 0,2-3 5 0,-1-5-8 16,-3 0 0-16,2-8-3 0,-3-1-2 0,-1 2-2 0,0 0-5 15,-7-1 3-15,1 1-10 0,-1 5 4 16,0 0-6-16,-1-1-3 0,-4 5 0 0,3-1-2 0,-1 6-1 15,-1-2-5-15,2 3 3 0,-1 2 0 0,0 1-5 16,2 0-8-16,-1 1-1 0,0 0-6 0,0 2-1 16,0 0-20-16,2 3-15 0,-3-5-19 0,3 5-23 15,0 0-19-15,0 0-18 0,0 0-33 0,0 0-33 16,0 0-23-16,7 12-28 0,-3-8-33 0,-1-1-32 0,1 1-709 16,-1-2 333-16,-3-2 222 0</inkml:trace>
  <inkml:trace contextRef="#ctx0" brushRef="#br0" timeOffset="24621.52">16642 10203 27 0,'-3'12'61'0,"2"5"-19"0,2-1 14 15,-1 3-14-15,3-3-1 0,0 1-4 0,0 2 0 16,2 1-6-16,-1-4-4 0,0 1-3 0,4 0-3 16,-3-7 2-16,0 2 6 0,1-3 13 0,2 0 6 15,0 0 6-15,-2-1 27 0,2-5 23 0,-2 0 6 16,-2 0 16-16,4-3 12 0,-1-1 21 0,2-2 4 15,0-1 6-15,0-1 0 0,1-2 1 0,-1 0-2 16,-1-3-2-16,1 2 2 0,-1-4-4 0,1-3-11 16,-2 1-5-16,0 2-7 0,0-2-7 0,-2-1-9 0,3 1-14 15,-3-1-5-15,1 3-8 0,-2 0-9 16,0 0-7-16,0 5-7 0,0-4-6 0,-1 1-19 0,0 2-4 16,1 3 2-16,1-3-7 0,-1 1 0 0,0 3-11 15,-3-1 2-15,3 0-7 0,-3 2-8 0,3 1 0 16,0-1 0-16,-4 3 0 0,6-3-1 0,-6 3 1 15,9 2-10-15,-5 2 4 0,5 1 3 0,0 2 1 16,1 3 2-16,1 2-6 0,-1 5-1 0,5 4 1 0,-1 4 1 16,-2 0-4-16,-2-2 3 0,-4-7 0 15,0 0-5-15,-2-4 0 0,0 0 4 0,-2-3-6 16,0 1 10-16,-2 0 0 0,0-3 3 0,0 0-3 0,-2 0-3 16,-4 0-5-16,1-3 8 0,-1 2-11 0,-2-2-12 15,-1 0-32-15,-1-1-27 0,1-2-40 0,0 0-35 16,1 1-44-16,0 0-35 0,0-1-36 0,4 1-41 15,4-2-823-15,-10 0 374 0,1 0 250 0</inkml:trace>
  <inkml:trace contextRef="#ctx0" brushRef="#br0" timeOffset="25886.53">18596 10154 144 0,'0'0'244'0,"0"0"-3"0,0 0-6 0,0 0-10 15,-2-5-11-15,2 5-14 0,0 0-12 0,-5-2-15 16,5 2-16-16,-7-3-17 0,7 3-14 0,-12 0-14 16,6 0-11-16,-6 6-13 0,1-1-5 0,-2 1-10 0,-2 2-6 15,-1 4-7-15,2 0-8 0,-1 2-5 16,5 1 3-16,-6 6-6 0,5 1-6 0,3-4-1 0,-1 0-3 15,3 2-7-15,2-2-1 0,3 3 0 0,-2-3-9 16,7 3 1-16,0-2-3 0,2-2-17 16,3 0-18-16,3-1-14 0,3-3-13 0,3-1-27 0,2-4-25 15,10-2-27-15,2-6-24 0,1-2-26 0,4-8-5 16,1-1 1-16,10-6-1 0,-14 1-1 0,2 0-1 0,-2-4-374 16,1 3 187-16,-3 0 122 0,-4 0 831 15,-1 0-675-15,-5 3 28 0,-5 3 25 0,-4-1 14 16,1 1 31-16,-5 2 34 0,0 1 20 0,-4-1 23 0,0 1 13 15,-1 3 23-15,0-4 10 0,-4 4 11 0,0 0 11 16,1-1-2-16,-2-1-3 0,-2 1-9 0,0 1-12 16,0-1-11-16,-3 1-9 0,-2-3-7 0,0 3-5 15,-1 0-11-15,-2-1-9 0,1 2-3 0,-1 2-10 16,-1-1-7-16,-1 2-5 0,0 2-3 0,2 0-11 16,-2 3-2-16,0 0-2 0,3 4-5 0,-3-1-2 15,3 6-3-15,-2-1-1 0,2 2-2 0,0 1-3 0,0 1-2 16,4 0-1-16,-1-2-1 0,4-2-1 15,2 0-3-15,-1-2-6 0,2 2 3 0,2 0 2 16,1-2-2-16,-1-1-2 0,2-2 1 0,2-3 2 0,0 2-3 16,1-3 0-16,-2-1-1 0,8-2 3 15,-4 0 1-15,4-2 0 0,-2-2 4 0,0-4-2 0,-1 0 1 16,4-5 0-16,-1 3-1 0,-1-5-3 0,-1 1 5 16,-1 2-4-16,-3 3 0 0,0 2-2 0,-5 2 5 15,4 1-7-15,-4 0 6 0,1 1-3 0,-2 0 2 16,-1 3-5-16,0 0-3 0,4-4 0 0,-4 4-2 15,0 0 1-15,0 0 0 0,6 14 3 0,-1-6-1 0,-1 1-3 16,1 3 2-16,-1 0-2 0,6 2 3 0,-1 1-1 16,0-1-2-16,1 0 2 0,-1-4 1 15,4 1 2-15,1-1-1 0,-2-3 2 0,2-1 2 0,-1-3 2 16,-2 0 4-16,3-3 12 0,-2 0 5 0,-1-1 7 16,1-3 7-16,-2-4 4 0,0-1 7 0,0-4 0 15,-1-2-11-15,1-3 4 0,-5-7-6 0,-1 6 1 16,0-1-4-16,-3 4-2 0,2-2-5 0,-3 2-1 15,0 4-7-15,0-1-3 0,0 3 3 0,0 1-3 16,0 1 0-16,0 2-3 0,0 2-6 0,0-1-2 16,0 2-3-16,0 3-3 0,0-5 0 0,0 5-3 15,0 0 3-15,0 0-8 0,0 0 8 0,0 0 0 0,5 14 2 16,-5-4-4-16,4 1 3 0,-3 2-1 16,4 4-4-16,-3-4 1 0,1 3 4 0,0-1-2 0,1-3 1 15,-3 0-1-15,0-4 5 0,3-1-2 0,-4-1-2 16,0-1-1-16,3 0 6 0,-2-2 1 0,-1-3-5 15,0 0 5-15,0 0-6 0,0 0 0 0,5-19-6 16,-4 4 7-16,3-4-2 0,0 0-1 0,1 1 1 16,-1 0-3-16,1 0 2 0,5 3 2 0,-3 1-1 15,-2 4-1-15,0-1-4 0,-1 5 1 0,1-1 2 16,1 0 3-16,-1 4-3 0,-1-2-3 0,1 4 2 16,1 1 5-16,-6 0-1 0,11 2-11 0,-3 5 8 0,-2 1 3 15,1 3 0-15,0 4 3 0,-1 3 0 0,0 7 0 16,-4 2-11-16,0 3 9 0,-2-1 0 0,0 1-21 15,-2-1-25-15,0 2-32 0,-1-2-46 0,0-4-59 16,1-5-59-16,1-4-55 0,-2-3-721 0,2-1 339 16,-2-5 226-16</inkml:trace>
  <inkml:trace contextRef="#ctx0" brushRef="#br0" timeOffset="26851.68">20272 10306 108 0,'0'0'218'16,"0"0"-13"-16,0 0-16 0,0 0-15 0,0 0-14 0,0 0-15 16,0 0-11-16,0 0-5 0,0 0-7 0,0 0 3 15,-1-9 1-15,1 9-3 0,6-10-1 0,0 0-8 16,3-7-6-16,3-6-6 0,-1-2-12 0,2 2 0 16,4-6-9-16,-5 0-4 0,0-1-9 0,1-2-4 15,-4-5-2-15,5-7-10 0,-6 10-6 0,-2 2-3 16,2-2-4-16,-4 2-5 0,0-1-6 0,-3 1 9 15,-2 1-12-15,1 3-2 0,-3 2-1 0,3 8 2 0,-1 6 9 16,-2 1 3-16,1 2 0 0,0 2-5 0,0 1-5 16,-2 2-6-16,1 4-2 0,3 0-2 0,-11 10 0 15,3 4-7-15,-1 4 2 0,-2 8 1 0,2 2-6 16,-3 6 0-16,6-2-1 0,-2 14 3 0,3 2-2 16,1 2 2-16,6-1 4 0,-4 0-7 0,6-14 1 15,-4 2-5-15,5-5 0 0,3-1 8 0,-2-7-9 16,-2-4 1-16,1-6-1 0,-1-5 2 0,1 0-1 0,-2-2 2 15,-2 0 1-15,2-5 4 0,-1 0 4 16,-2-2 2-16,14-12-2 0,-7-3 1 0,7-6 2 0,-3-5-7 16,1 0 3-16,0-2-3 0,-1 2 1 0,0 2-3 15,-2 6 2-15,-2-1 0 0,-1 5-5 0,0-3 14 16,-1 5-13-16,-1 0-2 0,-1 3 1 0,-1 3-2 16,0 1 3-16,-1-1 1 0,1 2-12 0,0 2 1 15,-2 2 1-15,1-5 2 0,-1 5 0 0,0 0 0 16,0 0 0-16,8 12 5 0,-6-4-6 0,7 7 7 15,-6 2-4-15,3-1 1 0,-1 3 0 0,3 1-1 0,-2-1 2 16,-2 5 0-16,1-4 5 0,-1 6-6 0,-3-2 13 16,-1-4 1-16,-1-1 2 0,0-2 2 15,-3 2 3-15,-4-6 0 0,2 2 6 0,-2-3-5 0,-1-3-1 16,0-1-2-16,-3-1-2 0,-3 0-2 0,2-2-7 16,1-1 9-16,-1-1-7 0,2-2 0 0,-1 2-5 15,1-2 1-15,3 0 4 0,2-1-8 0,-1 2-5 16,7-2-11-16,-7 0-8 0,7 0-5 0,0 0-3 15,-8 0 7-15,8 0 3 0,0 0-7 0,0 0 9 16,14-7 5-16,-5 3-7 0,2 3 8 0,6-3-3 16,1 0 5-16,1-1-1 0,3 2 2 0,5-1 4 0,2 1-1 15,-5-2 4-15,-2 1-4 0,1-1 6 0,-1 0-3 16,-3 0 0-16,0-2 6 0,-1 0 2 0,-3-3 4 16,2 0-1-16,-4-2 2 0,-2 2 2 0,3-4-6 15,-6-1 6-15,-2-2-2 0,-2-1-4 0,1 0 0 16,-1-1 3-16,-7 4-1 0,3 3 1 0,-1-1-4 15,1 4 0-15,-5 0 0 0,1 4-6 0,1 2 1 16,-3 3-1-16,6 0-1 0,-9 3 2 0,-1 3 2 16,5 2-2-16,-1 1-1 0,1 4-5 0,1 1 4 15,1 3-2-15,-1 1 5 0,7 1-7 0,-2-2-2 16,4 0-9-16,-1 0-1 0,5-1-6 0,0-1-14 0,5-3-10 16,0-3-33-16,4 0-27 0,0-5-37 0,0-3-38 15,2-2-38-15,0-4-55 0,0-3-637 0,9-6 303 16,-5-2 204-16</inkml:trace>
  <inkml:trace contextRef="#ctx0" brushRef="#br0" timeOffset="28185.45">22181 10055 16 0,'0'0'37'0,"0"0"-4"16,0 0 2-16,0 0-6 0,0 0 6 0,0 0 2 16,0 0 3-16,0 0-1 0,0 0 0 0,0 0 4 15,0 0 1-15,0 0 0 0,0 0 0 0,0 0-5 16,0 0 1-16,0 0-1 0,0 0-5 0,0 0 0 0,0 0-10 15,13-8 2-15,-13 8-4 0,1-4-7 0,-1 4 3 16,0 0 3-16,0 0-3 0,0 0-1 0,4-3-4 16,-4 3 1-16,0 0 6 0,0 0-2 0,0 0 3 15,0 0 0-15,0 0 5 0,2-4-8 0,-2 4 5 16,0 0 2-16,0 0 3 0,0 0-5 0,0 0-1 16,0 0-6-16,0 0-1 0,0 0 1 0,0 0-1 15,0 0-1-15,0 0-5 0,0 0-1 0,0 0 3 0,0 0-5 16,0 0 0-16,0 0 1 0,1-8-5 15,4 6 2-15,-4-2-2 0,2 1 0 0,-2-1-2 0,0 0-1 16,-1 4 10-16,3-2-4 0,-1-1-4 0,-2 3-1 16,0 0 3-16,2-6 0 0,-2 6 7 0,0 0 1 15,1-3 12-15,-1 3 0 0,0 0 8 0,0 0 2 16,0-7 2-16,0 7 3 0,0 0-1 0,0 0 4 16,-1-5 2-16,1 5 0 0,-2-4 1 0,2 4 0 15,0-6 2-15,0 2 3 0,0 0-3 0,0-1 1 16,2-1 8-16,-2 0 5 0,1-3-3 0,0-3-5 15,-1 2 0-15,2-2 7 0,-2-5-3 0,-2 1-5 0,2-3-3 16,-1-1-6-16,1-5 7 0,0 1-1 0,-1-2-3 16,1 1-3-16,-3-1-2 0,3 6-2 0,0 1 2 15,-1 0 1-15,0 4 1 0,-1 1 10 0,1 6 10 16,0-2 2-16,-1 4-2 0,2-2-2 0,-1 4-7 16,0 1-5-16,-2 1-6 0,3 2-8 0,0 0-1 15,0 0-4-15,-3 12-1 0,0-1-7 0,2 7-5 16,-2 9-2-16,1 1 3 0,-1 2-2 0,0 3-2 15,2-1 1-15,0 16-5 0,1-13 3 0,0 0-2 0,1 14-4 16,0-3 2-16,1-12 3 0,-1-1-7 16,0-1 3-16,1-5-1 0,-1-7-3 0,1-4-5 0,0-2 4 15,-1-6-1-15,2 1 1 0,-1-3-2 0,-1-1 1 16,3-1 2-16,0-4 0 0,-4 0 1 0,13-8 0 16,-5-1 0-16,8-11-3 0,-2-3 2 0,3 0 2 15,-2-5-5-15,3 3 2 0,-3-1 1 0,-1 4-2 16,-2 6-2-16,-1 0 4 0,-2 4-1 0,-1 1 2 15,-2 1-1-15,-1 5-2 0,-1-1-6 0,-1 0 5 16,-1 1-3-16,1 5 0 0,0-3-1 0,-3 3 2 0,3-2-1 16,-3 2-1-16,0 0-1 0,8 9 7 0,-6 2-2 15,1 2-5-15,-2-1 5 0,3 6-4 16,-2 1 6-16,1 5 3 0,0 2-1 0,-3-1-2 0,-1 4-3 16,-1-2 4-16,0-2 4 0,-3-2 9 0,1-3 7 15,-4-2 7-15,2 1-1 0,-2-3 1 0,2-5 2 16,1-1 12-16,-3-1-1 0,2-3-9 0,-5-1-1 15,1-5 6-15,0 0-15 0,-2-4 4 0,1-1-6 16,-1-1-3-16,0-6-5 0,-2 0-13 0,3-1-16 16,1-1-12-16,3 4-17 0,1 0-32 0,4-2-48 15,0-4-33-15,5 2-37 0,5-3-48 0,0 3-48 0,2 1-686 16,1-1 324-16,4-1 218 0</inkml:trace>
  <inkml:trace contextRef="#ctx0" brushRef="#br0" timeOffset="28559.74">22643 9937 128 0,'-2'-5'227'0,"2"-5"-19"16,-1 3-6-16,2-2-7 0,1 1-4 0,-1 0-2 15,0 3-10-15,0-2-18 0,1 2-14 0,-1-2-15 16,0 2-13-16,1 3-14 0,-1-2-12 0,0 0-4 15,-1 4-16-15,2-4-5 0,-2 4-12 0,3-3-2 16,-3 3-8-16,0 0-3 0,10 6-3 0,-4-1-1 0,-1 0-8 16,-1 0 1-16,2 6-2 0,2 3-4 0,-1 3-4 15,0 0 2-15,-1 10-4 0,-1-1 0 16,-4 1-5-16,1 0-4 0,0-1 6 0,-4-2-5 0,2-4 1 16,-2-3 0-16,2 0-3 0,-1-5-2 0,-3-2 1 15,4 0 7-15,-1-4 20 0,1-1 24 0,0-2 25 16,0-3 6-16,0 0-16 0,0 0-5 0,1-15-8 15,3-2-6-15,-1-7-5 0,-1-2-5 0,3-1-7 16,-1-2-8-16,0 4-14 0,1 1-6 0,0 6-14 0,0 1-12 16,-1 6-12-16,0-1-10 0,0 2-29 0,0-1-31 15,-2 3-21-15,2 4-26 0,-1-2-26 0,2 2-20 16,-3 4-14-16,2-3-23 0,-4 3-622 0,0 0 283 16,13 8 188-16</inkml:trace>
  <inkml:trace contextRef="#ctx0" brushRef="#br0" timeOffset="29548.53">23119 9967 162 0,'5'-2'223'0,"-1"-4"-3"0,-1 1-12 15,1 2-1-15,-2-3-9 0,0 0-11 0,0 0 3 16,-2 0 1-16,0 1-4 0,0 0-18 0,-2-1-16 16,0 2-14-16,-3 0-12 0,1-2-15 0,0 2-9 15,-6 1-11-15,-3 2-12 0,3-2-11 0,-3 3-3 0,2 0-8 16,-2 3-4-16,3 1-8 0,-2-2-9 0,-3 7-4 15,2-2 0-15,2 4-6 0,-1 6 0 0,-1-2-2 16,2 1-8-16,3-1 0 0,1 5-2 0,-3 3-2 16,4-3 0-16,3 1-4 0,1-4-2 0,2 1 0 15,4 0-6-15,1-2 2 0,0 0 5 0,4-2-5 16,1-1-3-16,1-4-3 0,0-1 1 0,1-3 4 16,-1-1 2-16,1-1-4 0,-1-2 3 0,2-2 2 15,-3-3 4-15,2-3-2 0,2-4-1 0,-3-1-3 0,2-4 0 16,-4 0 2-16,1-7 2 0,-2 5 0 0,-2-1-7 15,-6-1 2-15,4-5 3 0,-4 0 1 16,-3 0-11-16,0 6 0 0,-1 5-12 0,-1 1-1 0,-2 3-8 16,1-1 0-16,-2 3-2 0,-1 4-4 0,-1 1 1 15,1 0 0-15,1 3 3 0,0 2-2 0,1-1 1 16,-1 6 3-16,3 1 2 0,0 2-1 0,5-1 2 16,-3 3 2-16,5 0 1 0,-1 0 1 0,3-1 2 15,1 1 2-15,3 2 3 0,-2-2-5 0,3-2 5 16,-1-2 1-16,5 3 3 0,-2-5 0 0,-1 2 4 15,1-5 1-15,1 1 7 0,-1-2 9 0,1-2 7 16,-1-1 9-16,-2-2 8 0,3-2-3 0,1-8 0 16,0-3-6-16,2-5 4 0,3-1 0 0,-5-3-1 0,1-2 1 15,-1 1-1-15,-4-4-1 0,-2-2-7 0,2 2 1 16,-2 1 0-16,-3-4-5 0,-2-1-2 0,1-3 0 16,-3 4-2-16,-2 1-1 0,1 2 1 0,-1 0-6 15,-2 4 0-15,0 6-3 0,2 3 4 0,1 7 7 16,-1 0-4-16,0 3 1 0,2 0-7 0,-2 4-2 15,1 0-1-15,1-1 0 0,0 4 1 0,0 0-4 16,-7 15 1-16,6-1 1 0,-2 4-2 0,1 5 2 16,1 6-3-16,-1-3 4 0,0 6-2 0,0-2 1 15,2 1-1-15,-1 3-2 0,0-1 6 0,0 12-2 0,1-11-1 16,0 1 0-16,0 11 1 0,0-12 0 0,-2-3-2 16,1 1 2-16,0-5-1 0,-2-8 2 15,3 0-6-15,3-7 3 0,-3-2-1 0,0 0 0 0,1-5-2 16,-1 0-1-16,1 1 1 0,2-5 2 0,-3-1-1 15,10-7-1-15,-2 0 7 0,3-6-4 0,1-4-1 16,4-2-2-16,1-5 4 0,0 3 0 0,-1-1-3 16,-3 6 2-16,-3 0 2 0,2 1-7 0,-2 1 0 15,-1 2 3-15,-4 3 0 0,4-2-3 0,-1 6 2 16,-3 0-3-16,0-2 2 0,-1 5-3 0,0-2 0 16,-1 1-6-16,2 2-1 0,-5 1-1 0,0 0 2 15,0 0-1-15,8 5 2 0,-8 0-2 0,1 6 3 0,-3-1-5 16,-1 3 6-16,-1 7-1 0,-3-3 1 0,-1 2-3 15,-1-2 5-15,-1 2-1 0,1-2 3 16,1-2 1-16,-1-1-3 0,2-3-5 0,3-1 8 0,0-4 1 16,0 1-3-16,0-2 1 0,3-1 0 0,-1-1 0 15,0 2 0-15,2-2 2 0,0-3-1 0,-1 6 0 16,1-6 3-16,0 2 1 0,0-2 1 0,0 0 3 16,1 6-1-16,-1-6 4 0,5 0 1 0,-5 0 4 15,8 3-1-15,-4-3-4 0,-4 0 1 0,10 1-7 16,-5 0 2-16,0 1 1 0,2 0 1 0,-1 2-1 15,2 0 1-15,-2 1-1 0,3-1-6 0,-1 3 5 0,1 1-7 16,0 0-5-16,6 3-11 0,0-1-24 0,0-3-31 16,0 4-34-16,0-5-26 0,2 4-32 0,3-5-42 15,-3-1-38-15,-1 0-631 0,1-4 291 0,2-2 196 16</inkml:trace>
  <inkml:trace contextRef="#ctx0" brushRef="#br0" timeOffset="30200.68">23835 10096 72 0,'0'0'162'0,"-3"-2"-14"0,3 2-10 0,0 0-7 15,0-5-11-15,0 5-5 0,0 0 5 0,0 0-5 0,3-3-4 16,-2-1 4-16,-1 4 2 0,10-5-5 0,-6 2-2 16,1 1 4-16,2-1-3 0,-1-5 2 15,2 4 2-15,-3-3-1 0,3 0-5 0,-2-3-4 0,-1 3-11 16,3-5-1-16,-5 3-10 0,1-2-4 0,-2 0-7 15,0-1-10-15,-2 0-6 0,-1 3-4 0,-2-2-3 16,1 4-9-16,-2-1-3 0,-1 3-6 0,1 0-5 16,-1 1-5-16,-1 4-3 0,6 0-7 0,-13 5-2 15,4 2-3-15,1 4-4 0,-1-1-4 0,0 6 0 16,4 2-1-16,0-1-1 0,1 3 0 0,3-2-1 16,1 0 0-16,1 1 0 0,4-2-2 0,-1-2 4 15,1 1-2-15,4-6 1 0,3 2-1 0,-1-1-2 0,5-1-2 16,-5-4 8-16,3-3 4 0,0 1 8 15,4-4 4-15,0 0 5 0,1-5 5 0,1-2 8 16,-1-2 4-16,0-1 3 0,5-7 3 0,-10 3 7 0,6-8-4 16,-4 2-4-16,-1-5 5 0,-2 3-1 0,-2-1-3 15,-3 5-5-15,-3 2-5 0,0-1 1 0,0 2-6 16,-1 3 10-16,0 2 11 0,-3 3 3 0,-1 0-13 16,1 3-3-16,1-1-8 0,-2-1 3 0,1 2-13 15,-1 4 8-15,-1-4-5 0,1 4-4 0,0 0-11 16,0 0 10-16,0 0-6 0,0 0-2 0,0 0-2 15,-4 19 4-15,3-9-3 0,-1-1-1 0,0 3-2 0,2 5 5 16,-3 1-4-16,2-1 4 0,1-1-1 0,-1-1-6 16,0-3-2-16,1 0 5 0,1-3-4 15,-1 0-15-15,-1-2 22 0,2-2-5 0,-1-1 1 0,0 0 2 16,0-4-4-16,0 0 2 0,5-12-2 0,-1 3-2 16,1-7-3-16,1 1 2 0,1-3 1 0,1-1-1 15,3-5 2-15,-4 7-2 0,6 0 0 0,-4 2-2 16,0 2-2-16,0 0 3 0,0 4 4 0,-3 1-12 15,1-1 6-15,-2 4 0 0,1-1 2 0,-1 2-3 16,-1 2 0-16,1 2 1 0,-5 0-1 0,8 6 5 16,0 2 2-16,-6 1-8 0,3 8 9 0,0 9 0 15,-3 3 3-15,-1 3-1 0,-2-3-2 0,-2 8 0 0,2-3-12 16,-4 12-22-16,0-10-22 0,-3-2-48 0,2-1-63 16,-2-2-77-16,3-1-91 0,-3-8-798 15,2-8 376-15,-1-3 252 0</inkml:trace>
  <inkml:trace contextRef="#ctx0" brushRef="#br0" timeOffset="30716.51">25308 9817 76 0,'0'-2'263'0,"3"-3"-3"0,-3 5-12 0,0 0-16 15,2-2-18-15,-2 2-24 0,0 0-20 0,0 0-16 16,0 0-20-16,0 0 0 0,4 10-8 0,-3-2 1 16,-1 4-6-16,4 4-3 0,-4 3-9 0,-2 5-9 15,0 1-14-15,1 2-5 0,-3 0-6 0,2-2-8 16,-1 2-7-16,-4 0-4 0,3-1-8 0,1-1-6 0,-1-8-30 16,-1-1-29-16,3-4-37 0,0-2-44 15,2-4-36-15,0-4-41 0,0-2-52 0,0 0-639 16,15-25 288-16,-3 3 192 0</inkml:trace>
  <inkml:trace contextRef="#ctx0" brushRef="#br0" timeOffset="30815.99">25390 9595 73 0,'-9'-12'93'0,"1"2"-10"0,2 1-9 16,-3 6-14-16,1 2-35 0,3 1-13 0,-4 1-33 16,4 4-112-16,-2 5 43 0,3-1 30 0</inkml:trace>
  <inkml:trace contextRef="#ctx0" brushRef="#br0" timeOffset="31480.49">25381 10064 59 0,'8'10'197'0,"2"-2"0"15,-2-3 2-15,1 1 1 0,2-3 2 0,1 1-11 16,0-4-12-16,5-7-4 0,-2 3-5 16,2-6-9-16,-1 0-13 0,1-3-1 0,-7-3-13 0,8-5-8 15,-6 6-7-15,-1-1 1 0,-6-1-3 0,3 2-8 16,-4-2-5-16,-3 4-7 0,3 2-4 0,-4 0-12 15,0 1 1-15,1 4-13 0,-2 0-4 0,2 2-8 16,-2-1-9-16,1 1-1 0,0 4-12 0,0 0-4 16,-4-4-3-16,4 4-3 0,0 0 0 0,0 13-7 15,0-2-8-15,0 2 13 0,0-3-13 0,0 7 5 16,0 2 2-16,0-2-3 0,4-1 0 0,-3 0 1 16,-1-2-10-16,0-3 5 0,3-2-4 0,-3-2 0 0,0-2-3 15,1 0 6-15,0-1-2 0,-1-4 0 0,0 0-2 16,0 0-2-16,12-21-1 0,-7 5-2 0,5-7 2 15,-1-2 3-15,-1-3-5 0,0 3 6 0,0 1-7 16,-1 5-1-16,2 2-9 0,-3 1 10 0,2 1 2 16,-2 5-2-16,1 0 1 0,0-1 0 0,-3 3-3 15,4 0-2-15,-3 4-1 0,1 1-5 0,-1 0-3 16,1-1 5-16,1 4-3 0,-2 4 5 0,3-1-4 16,-5 0-1-16,4 7 1 0,-1-3 5 0,-2 5 3 15,1 5-2-15,-1 0-1 0,-4 3 2 0,4-1 2 16,-1 6-3-16,-2 0 5 0,0 2-5 0,7-2 2 15,-4-7 0-15,1-1 0 0,4 3 1 0,0-6-3 0,1 1-3 16,2-4 3-16,7-8-3 0,1 0 3 16,1-6 4-16,7-6 1 0,2-4 0 0,-3-3-3 0,1-3 3 15,-2-4 0-15,-1 0 3 0,-7-5-2 0,-1-3-2 16,-4 1-7-16,1-2-3 0,-7 0 3 0,0-3-3 16,-1-13-1-16,-2 0-3 0,0 0-7 0,-2-1 1 15,-6 3 5-15,-2-4-1 0,4 5 0 0,-4 10 3 16,3 3 0-16,-3 3 9 0,-1 5-2 0,-1 5 5 0,2 4-1 15,1 6 1-15,-3 1 0 0,-3 4 2 16,2 6-1-16,-2 3 1 0,-4 9 0 0,-2 6 0 16,-2 4 5-16,6 5-2 0,-1 4 6 0,2 11-1 0,0 2-1 15,7 1 3-15,1-11-6 0,4 0 5 0,1 10-1 16,3-12-1-16,4 2-2 0,2-2 0 0,3 12-2 16,-2-14 3-16,1 1-13 0,1 0-24 0,-2-3-37 15,1-5-47-15,-4-7-46 0,0-2-44 0,-1-7-32 16,-2-4-46-16,0-2-593 0,-5-3 292 0,6-10 194 15</inkml:trace>
  <inkml:trace contextRef="#ctx0" brushRef="#br0" timeOffset="31615.47">26007 9774 76 0,'-9'-2'183'16,"4"-3"-16"-16,3 0-14 0,0 3-6 0,2 2-6 16,9-3 7-16,4 1 0 0,1 1-10 0,9-1-12 15,10-2-12-15,2 1-9 0,4 2-11 0,-2 0-10 0,18-2-26 16,-2-1-23-16,-2 3-41 0,-17-2-48 15,2 2-61-15,-4 1-467 0,-5-3 194 0,-8 3 130 0</inkml:trace>
  <inkml:trace contextRef="#ctx0" brushRef="#br0" timeOffset="32062.59">26472 9847 196 0,'7'-3'211'0,"0"-1"-9"15,2-1-6-15,0 0-6 0,-1-2-9 0,-2 2 0 16,1 2 3-16,-3-3-2 0,-1 1-13 0,0 0-6 16,-2-2-13-16,-2 2-10 0,-2 0-14 0,-2 0-8 15,-4 0-13-15,-2 0-7 0,-6 0-11 0,2 4-10 16,-3 0-6-16,-4 1-5 0,1 2-11 0,0 3-7 0,4 0-7 16,1 4-3-16,0-1-5 0,1 2-4 0,2 2-1 15,2 3-3-15,-1-1-2 0,2 3-10 0,4 2 9 16,-2 4-6-16,6-3-1 0,-1 0-3 0,3-1-4 15,5 0-3-15,0-2 3 0,3 3-4 0,0-6 6 16,4-2-1-16,4 3-5 0,1-5 6 0,2-3 5 16,-2-2 3-16,3-3 7 0,-6-2 8 0,4-3-2 15,3-4 6-15,2-7-2 0,-1-5 0 0,-4 1-2 16,-3-3-1-16,-2-3-9 0,-3 0 2 0,-5 2-5 0,0-1-1 16,-6-3-10-16,-3 2-8 0,-1 5-4 0,-6-1-4 15,0-4-6-15,0 7 0 0,1 5-3 16,-6 2-6-16,6 2-4 0,1 4-1 0,-1 1-2 0,1 3-8 15,1 2-11-15,-1-1-9 0,4 4 3 0,-1 4-7 16,2-1-3-16,4 2-7 0,1 1 6 0,5 1-5 16,5 1 1-16,-1 1 4 0,4-1-3 0,0 1-3 15,4-2-9-15,-4 0-23 0,1 0-22 0,1-3-34 16,-1 4-28-16,-1-1-591 0,-5-7 260 0,0 4 172 16</inkml:trace>
  <inkml:trace contextRef="#ctx0" brushRef="#br0" timeOffset="32961.98">27629 9542 132 0,'1'-5'210'0,"2"-1"-7"15,1 0-16-15,2-1-8 0,0-1-13 0,1 2-19 16,2 0-12-16,1-1-14 0,1 2-8 0,2 2-22 16,-2 1-3-16,1 0-9 0,3 2-7 0,-2 2-7 15,-4 1-6-15,5 2-3 0,-5 0-5 0,1 4-7 0,1-1-5 16,-6 3-5-16,-1 2-2 0,-2 1-1 16,-2 3-3-16,-4 2-4 0,-1 0-1 0,-3-1-3 15,-3-1-1-15,1 0 0 0,-2-1-4 0,-2 0 0 0,4-3 1 16,-1-3-5-16,4-2 1 0,-1 1 0 0,3-5-2 15,-1 3-5-15,2-3 0 0,2 0 2 0,0 1-2 16,-2-3-3-16,4-2-5 0,-1 3 8 0,1-3 6 16,0 0 2-16,5 4 0 0,-1-3 4 0,-4-1-2 15,15-1 1-15,-7 1 1 0,2 0-4 0,-1 0-1 16,0 0 1-16,4 0-1 0,-3 1 0 0,2 3-1 16,-2-3-3-16,0 1 0 0,-1 1-2 0,2 2 1 15,-2 1 1-15,0 0 0 0,0 3 0 0,-2-1 8 0,-1 1 3 16,-2 2 16-16,0 1 11 0,-3 4 11 0,-2-1 10 15,-3 2 3-15,-2 1-1 0,-8 4 3 16,2-5 5-16,-6 3-3 0,-2-3-3 0,-3 0 2 0,-3-3-10 16,-1-4-5-16,1-5-4 0,-3 0-10 0,1-5-3 15,1-3-1-15,-1-1-10 0,5-1 1 0,4 0-12 16,0-3-24-16,1 1-22 0,7 1-20 0,0 1-31 16,2-2-45-16,4 2-52 0,3-1-45 0,4-1-37 15,1 2-745-15,5-2 334 0,4-1 222 0</inkml:trace>
  <inkml:trace contextRef="#ctx0" brushRef="#br0" timeOffset="33744.93">29061 9804 202 0,'0'-3'273'15,"3"0"-21"-15,-3 3-27 0,0-6-23 0,0 6-20 16,0 0-21-16,0 0-17 0,-3 16-12 0,3-3-11 16,0 6-5-16,-1 9-8 0,-2 6-1 0,2 0-2 15,1 1-3-15,1 15-8 0,-1-2-2 0,4 1-5 16,-4 1-5-16,4 1-6 0,-4 0-10 0,-1-2-11 16,-2-2 0-16,2-1-6 0,-3-11-5 0,-1-1-3 15,-1-1-3-15,0-2-5 0,0-5-4 0,2-7 0 0,-1 0-3 16,1-7-4-16,0-2-2 0,3-2 0 0,-1-3-7 15,0-2-9-15,2-3-7 0,0 0-5 0,-2-12-1 16,4-5 0-16,2-11 1 0,1-2 2 0,4-19-5 16,4-1 1-16,-7-7-8 0,3 0 2 0,-1-1 3 15,9-28 2-15,-8 30 2 0,-2-2 3 0,1 0 0 16,-4 5 1-16,1 3 6 0,-1 15-1 0,-2-1 6 16,1 2 5-16,1 2 3 0,-1 6 4 0,0-3 2 15,0 8 1-15,-1 5-4 0,2-2 0 0,-1 2-3 0,-1 7-3 16,1-1 0-16,-1 3-4 0,1 2-2 0,2 0 1 15,-1 1-6-15,2 3 4 0,3 2-3 0,4 6 3 16,0-3 0-16,4 6-1 0,-2 2-4 0,-2 1 2 16,3 1 2-16,-6 0 3 0,3-2-6 0,-3 3 5 15,-5-4-2-15,0 2 5 0,-2-3-9 0,-3 2 6 16,-3 2 3-16,-2-4-4 0,-1 0 0 0,-6 2 0 16,1 2 4-16,-1-7-1 0,3 1-1 0,-2-1-8 15,-2-1 1-15,2-2-19 0,-1 0-18 0,2 0-25 16,2-2-40-16,1 0-49 0,3 0-55 0,4-2-44 15,0 0-646-15,0 0 299 0,0 0 200 0</inkml:trace>
  <inkml:trace contextRef="#ctx0" brushRef="#br0" timeOffset="34827.25">29670 9760 159 0,'4'-3'229'0,"0"0"-9"0,0 2-11 16,-4-5-4-16,0 2-12 0,1 1-7 0,-1 3-13 15,0-9-12-15,-1 4-13 0,-1 2-7 0,0-2-14 16,-4 1-9-16,-2 0-11 0,3 0-14 0,-4 0-11 16,-3 3-8-16,-1-1-5 0,-1 2-8 0,-3 3-8 15,-2-1-11-15,2 1 2 0,1 4-5 0,-1-3-6 16,-1 4-5-16,4 1-1 0,-3-1-5 0,7 3-1 0,-4 2-1 16,3 1-2-16,2-3-3 0,1 5-1 15,4-4-3-15,2 0-3 0,2-1 1 0,2 1-4 16,0-2 1-16,3 1-3 0,4 1 0 0,0-5-1 0,2 2 0 15,4-6 2-15,2 0-3 0,2-3 9 0,3-3 2 16,1 0-1-16,3-3 0 0,-1-6-2 0,1 0 2 16,0-1 0-16,-3 1-3 0,-1-4 1 0,-8 5 2 15,-1-1-2-15,0 1 0 0,-4 1-1 0,-3 3 1 16,2-3 1-16,-3 7 8 0,-1-4 1 0,-3 2 1 16,0 2-4-16,-1 1-6 0,0 2 3 0,0-7-2 15,0 7-2-15,0 0-1 0,0 0 0 0,0 0-3 16,-16 8-4-16,12-1 0 0,0 2-5 0,0 3 0 0,0-2-1 15,0 5-2-15,2-3-3 0,2 0-8 16,0 0 8-16,2 0 2 0,2-2-4 0,3-1 2 16,-1-1 1-16,13-3 0 0,-3-1 4 0,10-4 3 0,-3-1-3 15,5-6 10-15,3-1 0 0,1-2 2 0,-4-2 2 16,2-1 1-16,-4-4-4 0,-1 1 1 0,-5-3-5 16,-1 1-1-16,-6 2 1 0,-1-1-1 0,-5-1 4 15,1 1 0-15,-7-1 1 0,-1 0-2 0,-4 2-1 16,1 0 3-16,-6 0-4 0,2 3 1 0,0 2 0 15,-4 0-3-15,2 2-1 0,-1 2 5 0,1 2-8 16,-1 3-1-16,0-2-3 0,3 3 8 0,0 1-14 16,-1 1-3-16,0 1-4 0,2 2 0 0,1 0-3 0,1 0 3 15,0 3 1-15,3-1 3 0,0-1-3 16,2 1 1-16,0 3-1 0,4-4 3 0,3 2 0 16,1-2 2-16,2-2 2 0,2 3 4 0,5-2-1 0,-1-2 1 15,3 0 3-15,-3-2 2 0,-1 1-4 16,1-1 4-16,-7 2-2 0,3-2 0 0,-3 2-1 15,-1-2-2-15,-2 0-2 0,-5 3 1 0,3 2 1 0,0-1 3 16,-3 3 2-16,-4 4 0 0,1 0 0 0,-4 6 2 16,-1-2 0-16,-1 3-2 0,-2 5 0 0,2-6 1 15,-4 11-1-15,6-10 1 0,-4 7-2 0,5-4 5 16,2 3-2-16,-1-6-1 0,6-2 2 0,-1 1-2 16,2-5 1-16,5-1 0 0,-1-5 2 0,3 1 1 15,7-4 5-15,4-4 7 0,7-5 1 0,2-6 11 16,0-3-1-16,-1-3 6 0,2-2 3 0,8-10-1 15,-11 5 0-15,6-8 5 0,-11 4-1 0,7-7-2 0,-11 4-5 16,3-11-4-16,-9 9 2 0,0-15-5 16,-5 1-3-16,-1-3 0 0,-3 0-3 0,0 0 1 15,-3 0-4-15,-5-2-1 0,-1 5-1 0,0 2 5 0,2 14-7 16,-5 1-2-16,2 4-2 0,-1 7 2 0,-2 3-1 16,3 6 0-16,-3 2-5 0,3-1-1 0,-1 7-2 15,-2 3 0-15,8 0 2 0,-15 10-1 0,2 3-4 16,0 10 2-16,-1 6 1 0,4 2 0 0,0 2 3 15,1 13-1-15,4 1-2 0,4-11 13 0,2 13-15 16,3-5 3-16,0 2 5 0,2-10-8 0,0-1 1 16,2-2 4-16,1 2-2 0,-2-3-10 0,0-3-11 15,-1-2-18-15,-2-9-9 0,1-1-15 0,-3-6-12 16,2-1-11-16,-2-1-5 0,0-1-10 0,0-4-16 0,0-4-18 16,-2 0-12-16,0 0 10 0,0 0 11 15,-9-12 16-15,6 3 15 0,-5 2 13 0,3 2 13 16,-4-3 32-16,0 1 17 0,1 1 17 0,0 0 23 0,2 2 12 15,1-2 13-15,-1 2 8 0,2 1 0 0,1 1-3 16,3 2-6-16,-4-3 2 0,4 3-3 0,0 0 3 16,8-9 11-16,2 9 1 0,2-3-4 0,9-1-6 15,7-2-3-15,4 2-6 0,3 1-1 0,1-1-7 16,-2-3-19-16,-2 4-22 0,2 0-32 0,-4 0-47 16,-2-2-44-16,-5 1-44 0,-2 1-577 0,-10 2 251 15,0-2 168-15</inkml:trace>
  <inkml:trace contextRef="#ctx0" brushRef="#br0" timeOffset="35192.62">31150 9586 14 0,'4'-1'287'0,"-4"1"-17"0,4-3-14 15,-4-1-14-15,0 4-16 0,0 0-22 0,-8-6-19 0,3 6-15 16,-8 0-16-16,-2 0-8 0,-3 1-9 0,-1 2-15 15,1 2-10-15,3-1-10 0,-2 1-14 0,2 3-10 16,-3-2-8-16,7 4-8 0,-1-3-4 0,3 0-7 16,1 1-5-16,3 2-4 0,-3 0 0 0,6-1-11 15,-2-2-1-15,4 3-4 0,2 0 0 0,3-1 8 16,2 0 0-16,6 2 5 0,1-1 9 0,4-1 8 16,1 3 4-16,7-3-5 0,-7 2-4 0,1-5 11 15,5 5-18-15,-7-2-2 0,-1-4-6 0,-4 0 1 16,-3 2-3-16,1-4-3 0,-4 2-2 0,1 0-5 15,-6 0 10-15,2-1-12 0,-2 2 0 0,-4 0-5 16,-4 1 7-16,-3 1-6 0,-4-1 0 0,-5-2-2 16,0 1-1-16,-2 1-2 0,-2-3-4 0,3 0-23 0,-1-3-20 15,2 3-23-15,0-2-36 0,0 4-39 0,7-1-44 16,-1 2-42-16,3 3-45 0,0-1-809 0,-1 1 358 16,6 1 238-16</inkml:trace>
  <inkml:trace contextRef="#ctx0" brushRef="#br0" timeOffset="36674.44">25261 10556 177 0,'6'-8'192'0,"3"2"-4"0,-4-1-8 15,-2 4-5-15,1-2-9 0,-2 2-8 0,2 1-11 16,-2-1-11-16,-2 3-10 0,2-3-15 0,-2 3-1 0,0 0 4 16,-1 12 6-16,-2 0-5 0,-5 6-4 0,-3 12 1 15,-6 15-3-15,-2 4-2 0,3-1 1 16,-2 7-2-16,2-1-10 0,1 1-4 0,2 1-10 0,7 1-8 15,-2-3-10-15,7-2-2 0,2-3-9 0,4-2-9 16,3-13-2-16,2 2 0 0,7-3-15 0,-3-3-24 16,5 0-21-16,0-2-20 0,3-5-34 0,1 0-41 15,1-5-42-15,-1-6-56 0,-1-3-48 0,-2-2-636 16,2-3 299-16,5-7 198 0</inkml:trace>
  <inkml:trace contextRef="#ctx0" brushRef="#br0" timeOffset="37443.17">25764 10807 81 0,'-1'-2'116'0,"-2"-3"-10"15,2 1-10-15,1 4-6 0,0-6 7 0,-3 2 3 16,3 4-4-16,-2-6 6 0,2 2 4 0,0 4-8 16,-2-3 7-16,2 3 1 0,-2-5 1 0,2 5 2 0,-1-4 3 15,1 4 3-15,0-4-5 0,0 4-5 0,-2-4-9 16,2 4-4-16,-4-7-8 0,2 4-11 16,1-4-6-16,0 0-9 0,0 2-5 0,2-4-6 0,-1 3-1 15,0 0-9-15,0-4-1 0,0 0-2 0,2 2-12 16,0-1 12-16,-2 2 9 0,0 2 5 0,0-1 4 15,0 2 0-15,0 0 4 0,0 4 5 0,0-7-1 16,0 7-2-16,-2-5-3 0,2 5-3 0,0 0 0 16,-2-3-4-16,2 3-4 0,0 0-7 0,0-5-2 15,0 5-6-15,0 0-1 0,0 0-7 0,0 0 0 16,0 0-3-16,0 0 1 0,0 0-8 0,0 0-3 16,0 0 2-16,0 0-7 0,0 0 4 0,-5 17 1 0,3-4-1 15,0 6-4-15,2 1 1 0,-2 6 1 16,2 3-2-16,0 0 3 0,-2 0 4 0,1 0-7 15,0-1 0-15,-1 3 4 0,2-1-5 0,-4 2 3 0,3-3-5 16,-1-1-2-16,0-1 0 0,0-2 4 0,0-6 3 16,0-2 0-16,1-4-4 0,1-3 2 0,-2 1-1 15,2-3-3-15,0-2 4 0,0-1-2 0,0-1-6 16,2 0 5-16,-2-4 4 0,0 0 0 0,14-10-1 16,-6 1-3-16,5-5 1 0,0-1 3 0,6-5-3 15,-1 7 1-15,-5 0-2 16,-3-4 0-16,2 8-1 0,-1-3-1 0,-2 2 5 0,0 2-2 0,0 0-7 15,-1 2 6-15,-1 1-1 0,-2-1 3 0,-1 4-4 0,1-1 0 16,-1-1 0-16,-1 2 1 0,-3 2-2 16,6 0 3-16,-6 0-3 0,9 6 3 0,-5-1 2 0,0 5-4 15,0 0 2-15,0 2 4 0,-1 3-3 0,1 2 3 16,-1 0 2-16,-3 4-6 0,0-4 0 0,0 4 12 16,-3-2 3-16,-4 5 5 0,-1 1 9 0,0-7 2 15,-2-1-1-15,0 0 3 0,-2-3-4 0,0-5 2 16,-3 2-2-16,-1-2-10 0,3-4 3 0,-5-2-1 0,0-5 0 15,0 0-7-15,1-5-4 0,-1 0 1 16,-2-4 0-16,6-2-11 0,-2 4 2 0,4-3-16 16,3 3-16-16,0 1-24 0,4-3-20 0,0 2-26 0,3 1-35 15,4 1-12-15,3-1-30 0,4 2-32 0,6-2-26 16,5 1-27-16,0 2-642 0,8-1 300 0,4 0 202 16</inkml:trace>
  <inkml:trace contextRef="#ctx0" brushRef="#br0" timeOffset="37773.58">26148 11201 61 0,'0'0'159'16,"-3"3"-17"-16,3-3-5 0,0 0 3 0,0 0-4 0,0 0-6 15,15-7 1-15,-9 4-2 0,1-4 3 0,3 0-5 16,-2-1-6-16,1-2 4 0,0 1-10 15,0 0 2-15,-4-1-2 0,0-2-5 0,0 2 0 0,-1-1-10 16,-4-1-10-16,3-1-5 0,-6 4-10 0,2 0-4 16,-3-2-13-16,0 6 1 0,-1-2-7 0,1 4-7 15,-5 1-2-15,0 2-13 0,4 3 1 0,-4 5-4 16,-3-2-4-16,5 5 1 0,-6 2-4 0,5 1 0 16,1 2-4-16,1 1-3 0,-1 1-2 0,5 1 0 0,-1-1-3 15,1 2-2-15,4 1-3 0,1-4-3 16,3 2-17-16,2-4-12 0,1 1-17 0,3-3-19 15,3-2-13-15,1-4-23 0,2-1-14 0,4-2-15 0,-3-5-35 16,9-2-54-16,-9-3-512 0,3-1 243 0,7-1 162 16</inkml:trace>
  <inkml:trace contextRef="#ctx0" brushRef="#br0" timeOffset="38023.64">26605 11079 203 0,'-2'-3'224'15,"4"-1"-9"-15,-6-1-1 0,4 5-9 0,-1-7 1 16,-1 4-10-16,0-3-13 0,-2 2-14 0,-1 4-16 16,0-3-10-16,-2 1-6 0,0 1-9 0,-1 1-10 15,-1 0-5-15,-3 2-6 0,2 2-15 0,-2-1-14 0,1 4 0 16,0 0-8-16,-3 4-10 0,3 0-3 0,-1 1-12 16,3 2-2-16,0 1-2 0,4 2-5 15,1 1-5-15,-1 0-1 0,5-1-4 0,0 0-4 0,0-2-9 16,4 2-18-16,0-3-5 0,1-2-16 0,3-2-17 15,-2 0-24-15,7-4-19 0,-3 1-24 0,3-4-26 16,1 0-16-16,4-3-14 0,1-1-18 0,1-5-18 16,7-1-549-16,1-4 251 0,-5 1 166 0</inkml:trace>
  <inkml:trace contextRef="#ctx0" brushRef="#br0" timeOffset="39506.37">26881 11123 162 0,'1'-4'170'0,"-1"2"0"0,0-2-8 15,3 1-3-15,-3 3-4 0,-3-8-1 16,3 4 2-16,0 2-5 0,0-5-2 0,-1 2-9 0,-2-1-1 16,1 1-5-16,-2-1-5 0,4 1-15 0,-4 1-7 15,3-3-3-15,-3 3-8 0,0 0-9 0,1 0-8 16,-4 0-7-16,2 1-12 0,-2 1-4 0,-4 2-5 16,0 2-6-16,1 1-4 0,-2 5-6 0,-5 0-7 15,3 3 2-15,-1 2-3 0,2 0-5 0,-1 1-1 16,4 2 2-16,-3 0-8 0,4-2-1 0,3 2-1 15,-1-1-3-15,2 2 1 0,4-7-6 0,-3 1-4 16,8-2 4-16,-3 0-2 0,2-1 1 0,-1-3 0 0,6 0-2 16,1-1 2-16,4-1 1 0,0-3-2 15,1-3-1-15,-2 1 0 0,5-6 3 0,0 0-1 0,-1-2 1 16,-2-2-6-16,0-3 7 0,-1 2 1 0,0-3-1 16,-3 1 2-16,-1 0-1 0,0 0 0 0,0 4-4 15,-5-1 1-15,1 0 3 0,-1 4-1 0,-3 1-1 16,3 1 7-16,-3 1-2 0,-1 0-3 0,3 2 0 15,-3 3-2-15,1-3-2 0,-1 3 0 0,0 0-4 16,0 0 2-16,-5 17 0 0,4-9 0 0,-2 4-4 16,2 0 5-16,-2 5 0 0,2 0 1 0,-2-1-1 15,3 1 0-15,0 0-3 0,3 0 1 0,-2-6-3 0,2 2 2 16,1-1-4-16,1-4 0 0,0 2 4 0,1-3-1 16,-2-2 4-16,1 0 5 0,-1-1-2 0,3-1 23 15,1-3 13-15,0-2 11 0,1-1 3 0,1-4 5 16,-1-1-5-16,5-3-4 0,0-2 7 0,2-9-2 15,0 1-10-15,-3 4-3 0,2-5-2 0,-2 0-4 16,2 0-7-16,-7 4-1 0,1 2-2 0,0 0 4 16,-5 4 14-16,1 4-5 0,-4-3 0 0,3 6 4 15,-1-1 1-15,-1 1 5 0,-2 0-13 0,3 1 3 16,-2 1-2-16,-1 3-5 0,3-4-5 0,-3-1-9 16,0 5 4-16,0 0-21 0,0 0 11 0,0 0-4 15,0 0 4-15,0 0-3 0,-3 16-4 0,-1-6 0 0,4 1 5 16,-1 3-2-16,1 3-5 0,1-1-1 15,-1 2-2-15,0 1 8 0,4-4-7 0,-1 1-2 0,-1 1 9 16,3-2-16-16,3 2 6 0,-3 0 2 0,-1-5-3 16,0-3 0-16,0 3 1 0,2-4 2 0,-1 1-2 15,-1-4-5-15,2 1-9 0,-1-1 8 0,-1 0-4 16,2-4 6-16,0 2-2 0,1-3-6 0,-1 0 9 16,2-4-9-16,1-1 12 0,0-2-3 0,0-2 9 15,0 0-10-15,0-3 7 0,0-2 2 0,1-4-5 16,-1 3-1-16,0-2 5 0,1 0-3 0,-2 1 2 15,-3 1 1-15,3-1-1 0,1 6-3 0,-3 1 5 0,-1-3-9 16,-1 3 5-16,0 1-4 0,1-1 7 0,-2 1 3 16,0 4-2-16,-1 0-4 0,0-1-1 0,-1 1 8 15,1 1 3-15,-2 3-9 0,1-2 5 0,-1 2-1 16,0 0 1-16,0 0-2 0,0 0-5 0,0 0 4 16,0 0-4-16,0 0-12 0,-8 7 8 0,6 0 0 15,1-2 6-15,-2-1 0 0,3 5-9 0,-1-2 3 16,0 2 5-16,1-1-3 0,0 1-3 0,1-1 0 0,1 3 7 15,1-4 1-15,2 5-1 0,-1-3 0 16,0-1-5-16,1 1-1 0,-1-3 3 0,1 0 2 16,1 0-5-16,-1-1 2 0,3 1 1 0,1-2 5 0,2-1-3 15,-2-3 1-15,2 0 2 0,1-1 0 0,1-5 1 16,5 0-2-16,-3-3-2 0,3-2 2 0,0-2-2 16,-1 2 3-16,-3-3-5 0,1 2 5 0,-1-2 3 15,-2-1-5-15,-2 1 4 0,-4-6 6 0,4 5 3 16,-6 0-3-16,-1-1-1 0,-1 1-6 0,2 3 10 15,-4-1-2-15,0 4 2 0,0 0-4 0,0 1-1 16,0 1 4-16,-2 0-4 0,0 3-1 0,1-2-2 0,1 3 4 16,-1-4-1-16,0 3-11 0,1 4 8 0,-3-4-4 15,3 4 1-15,0-3-6 0,0 3-4 16,0-5 3-16,0 5 0 0,0 0 3 0,0 0-1 0,0 0-7 16,0 0 9-16,0 0-1 0,0 0-5 0,6 12 0 15,-2-9 6-15,-2 6 1 0,1-1-3 0,1 1-1 16,0-1 6-16,2 4-4 0,-2-3-12 0,1 8 17 15,1-3-4-15,0 1 2 0,0 1-2 0,-1-1 0 16,-1 0 0-16,0-1-2 0,1 1 4 0,-4-3 1 16,3 3 0-16,0-3-8 0,1 4-1 0,-4-3 11 15,-1-1 4-15,0 0 0 0,0-1-5 0,0 0 4 0,-2-1-2 16,-6 1-3-16,3-3-3 0,0 3-1 16,-3-3-4-16,0-3-3 0,-1 2-17 0,-2-4 4 15,1 1-4-15,4-1-3 0,-1-1 0 0,0 0 6 0,1-1 1 16,-1 1-5-16,4-1 5 0,3-1 4 0,-9 1-9 15,9-1 3-15,0 0 8 0,0 0-5 0,0 0 2 16,0 0-2-16,0 0 2 0,0 0 6 0,9-9-5 16,-1 6 6-16,0 1-1 0,-1-1 0 0,2 1 8 15,5-1 1-15,-1 2 3 0,6-3 3 0,-2 0 5 16,2 0-4-16,0 0 4 0,-1-1-2 0,2-3 13 16,7 0-5-16,-9-1 4 0,7-2 4 0,-4 1-6 15,2-4-1-15,-6 2 0 0,3-2-1 0,1-3-4 0,-10 2-1 16,2 1 7-16,1-1-4 0,-5-1 4 15,-4 1-2-15,-1 1-2 0,0 3-4 0,-3 0 1 0,-2 1 5 16,-3 1-3-16,0 1-3 0,-1 1-7 0,-3 2 2 16,-1 2-3-16,-1 3 3 0,0 0-1 0,-2 5 3 15,1 0-7-15,-1 2 0 0,2 6 1 0,0 2-2 16,-2 0-1-16,7 3 4 0,-3-1-14 0,4 3 15 16,2-1-1-16,1 1 0 0,2 0-7 0,3-2-10 15,1 0-5-15,4 0-10 0,0-1-9 0,1-2-18 16,4-2-25-16,-1-2-20 0,1-1-17 0,4-4-22 15,1-3-46-15,2-2-45 0,-3-2-54 0,-1-3-836 0,0-2 374 16,-2-4 250-16</inkml:trace>
  <inkml:trace contextRef="#ctx0" brushRef="#br0" timeOffset="40154.76">28804 11067 47 0,'8'-7'220'16,"-1"-2"-8"-16,0 4-1 0,-2-6-8 0,-1 6-6 15,0 2 3-15,-3-3 2 0,0-1-4 0,3 3-4 16,-4-1-15-16,0-1-18 0,-1 2-15 0,-2 1-13 16,2 0-9-16,-3 0-11 0,-1 1-12 0,0-1-12 15,5 3-9-15,-18 3-9 0,7-1-4 0,-5 2-11 16,3 3-3-16,-2 2-10 0,2 2 2 0,-2 2-6 0,4 0-3 16,0 3-6-16,0-2-4 0,3 2-4 0,2 0-4 15,-2 2 4-15,7 2-10 0,-3-3-1 16,4 1 1-16,0 0 1 0,3-2-3 0,3-2-3 0,2-2-1 15,2 1 0-15,3-2 4 0,1-1 0 0,2-3-3 16,0-1 3-16,1-2 4 0,-4-4 11 0,3 0 9 16,0-5 4-16,-3 0 10 0,1-5-2 0,1-2 4 15,-4-3-5-15,-2-1-1 0,-3-2 1 0,2-10-6 16,-3 4-1-16,-5 0 0 0,-3-1-16 0,-1-1 9 16,-4 3-2-16,0 4-7 0,-1 2 5 0,-4 0-20 15,4 5 10-15,0 3 0 0,-3 2-1 0,5 2-6 16,-2 2-11-16,1 2-12 0,0 2-10 0,-1 7-18 0,3 1-17 15,0 2-19-15,0 6-21 0,3 2-26 16,3-1-26-16,3 9-18 0,4-8-23 0,5 3-18 16,4-1-19-16,2-3-36 0,4 2-639 0,-3-11 301 0,4 4 200 15</inkml:trace>
  <inkml:trace contextRef="#ctx0" brushRef="#br0" timeOffset="40405.25">29308 10836 138 0,'2'-26'212'16,"-2"0"6"-16,0 6-13 0,-2 3 7 0,-1 5 8 16,2 1-9-16,-3 0-14 0,3 5-14 0,-2-2-19 15,1 4-11-15,-1-2-14 0,-1 3-12 0,-1 3-12 16,-5 6-10-16,2 0 0 0,-5 9-1 0,-2 9 2 16,1 3 0-16,-2 3 0 0,0 2-3 0,0 16-2 0,1 0-2 15,3 2-7-15,3 0-9 0,1 3-6 0,-2-2-8 16,5 2-7-16,2-1-5 0,-2 1-5 0,5-2-6 15,3 0-8-15,-2 2 1 0,2-2-12 0,0 1-25 16,0-8-26-16,-2-8-39 0,1-4-47 0,-2-1-57 16,1-4-68-16,3-12-49 0,-3-3-780 15,1-9 354-15,0-3 238 0</inkml:trace>
  <inkml:trace contextRef="#ctx0" brushRef="#br0" timeOffset="40560.99">29061 11218 196 0,'-9'-16'287'15,"4"0"1"-15,0 5-11 0,2-1-25 0,3 2-11 0,0-1-22 16,4 0-18-16,4 2-19 0,5-3-19 16,5 2-18-16,2 3-17 0,9-1-12 0,3 3-10 15,2 3-21-15,1 3-28 0,1 1-38 0,1 2-51 0,-2 1-65 16,-2 1-77-16,-4 1-87 0,-9 0-539 0,-6-3 266 16,-3 1 178-16</inkml:trace>
  <inkml:trace contextRef="#ctx0" brushRef="#br0" timeOffset="41253.48">30209 10657 11 0,'5'-14'158'0,"-1"-3"-4"0,-1 2-2 0,0 0-2 16,0 1-24-16,-2 6 7 0,1-3-5 0,0 3-1 15,-1-2-9-15,-1 4-2 0,1-1-3 0,-1 2-4 16,0 0-10-16,0 2-10 0,0 3-8 0,-1-5-10 16,1 5-10-16,0 0-3 0,-4 12-4 0,0 4 4 15,-5 6 3-15,2 6 1 0,-5 3 0 0,6 3 2 0,-6 12-3 16,3-10 2-16,3 11-6 0,-3 1-4 16,1-2-5-16,3 3-6 0,0 1 0 0,-3-1-7 15,3-4-2-15,0-13-8 0,0 2-28 0,1-2-21 0,0-3-30 16,-1 0-38-16,0-11-51 0,4-2-48 0,-2-4-39 15,3-2-483-15,-1-6 237 0,-1-4 160 0</inkml:trace>
  <inkml:trace contextRef="#ctx0" brushRef="#br0" timeOffset="41400.68">30039 10943 202 0,'-4'-5'221'15,"1"0"-24"-15,6-2-7 0,2 4-15 0,4-2-9 16,1 1-11-16,9-4-14 0,9 1-13 0,0 4-15 15,6-2-10-15,0-1-10 0,1 4-11 0,-1-1-23 16,0 3-24-16,-4-2-26 0,1 1-41 0,-11 1-47 16,1-2-44-16,-7 2-43 0,-4-1-391 0,0-2 185 0,-3 0 124 15</inkml:trace>
  <inkml:trace contextRef="#ctx0" brushRef="#br0" timeOffset="41984.81">30454 10563 33 0,'-1'-6'203'0,"2"-1"-3"0,-2 2-11 0,0 2-9 16,1-3-16-16,0 6-19 0,-2-4-14 0,2 4-8 16,0 0 1-16,-2 13 3 0,0 0-3 0,1 6 0 15,-3 6-3-15,0 4-7 0,0 2-3 0,-2 2-10 16,1 1-4-16,0 1 1 0,-1 13-6 0,-2 0-6 16,0-2-8-16,3-12-7 0,0 15-6 0,0-15-7 15,-2 2-7-15,4-2-4 0,0-4-5 0,-1-2-8 16,4-7-3-16,0-6 0 0,0-2-4 0,0-1-4 15,4-2-3-15,-1-3 1 0,3-2-5 0,-1-4-1 16,3 2 2-16,2-6-1 0,4-3-1 0,2-6-2 0,4-4 0 16,2-2-3-16,-3-3 1 0,1-2 0 0,1 3-5 15,-5-3 2-15,-3 5 1 0,-3 2-3 0,2 1 7 16,-5 0-6-16,-3 6 0 0,4-2-1 0,-7 4-3 16,-1 3 2-16,4-3 2 0,-4 2-1 0,3 2-1 15,-2 1 2-15,-1 2-6 0,0 0-2 0,0 0-1 16,-4 13 2-16,0 0 0 0,2 6-1 0,-1-1 1 15,-1 7-1-15,4-7-1 0,0 10-2 0,4-10 1 16,1 2 0-16,-1-2 0 0,6 0 0 0,1-4 3 16,1-1 2-16,5 1 2 0,0-4 5 0,3-5 13 15,9-1 13-15,-2-4 3 0,1 0 5 0,3-6-1 16,0-2 3-16,-1-4 0 0,1 0-9 0,0-5-2 16,-5 0-8-16,-1-2 5 0,-2 0-3 0,-3-4-4 0,-2 0-11 15,-6-1 3-15,-1-1 5 0,-3 1-7 0,-4 4 2 16,-3 3-4-16,-1 5 6 0,-3-1-12 15,-1 2 4-15,-3 4-1 0,-1 3-2 0,-2 4-1 0,-3 1-3 16,-5 7 0-16,-1 1-3 0,4 6 16 0,-2 2-19 16,2 6 1-16,0-2-6 0,5 5 4 0,4-1-1 15,5-6-7-15,3 0 1 0,2 2 0 0,7 0-3 16,6-2 0-16,1 0-5 0,5-3 7 0,4 0 0 16,1-4-16-16,3-5-11 0,0 0-23 0,-1-4-25 15,2-2-34-15,-4-3-37 0,0-3-49 0,2-1-62 16,-12 1-743-16,0-3 338 0,-3-1 224 0</inkml:trace>
  <inkml:trace contextRef="#ctx0" brushRef="#br0" timeOffset="42535.29">27164 12226 61 0,'2'-5'223'0,"1"-1"-3"16,-3 1-5-16,5-1-9 0,-5 0-4 0,0 0 9 16,0 3 1-16,1-2-3 0,-2 0-10 0,0-2-13 15,-2 6-17-15,-1-5-19 0,-1 3-9 0,0 1-18 16,-4 0-9-16,-1 4-14 0,-3 2-15 0,-5 4-6 16,3 0-11-16,-2 3-2 0,-6 4-9 0,8-2-8 15,-4 11-1-15,1-2-5 0,4 2-6 0,3-1-5 16,1 2-5-16,6-2 0 0,3-3-2 0,4 3-12 15,1-4 4-15,4 7-24 0,3-10-17 0,4 7-20 0,2-9-20 16,6 1-27-16,3-4-30 0,5-3-33 0,4-7-39 16,0-2-28-16,4-4-32 0,-5-3-561 0,3-5 270 15,-1-2 182-15</inkml:trace>
  <inkml:trace contextRef="#ctx0" brushRef="#br0" timeOffset="43250.72">27549 12279 106 0,'4'-13'133'0,"-4"4"20"16,0 2-2-16,0-3 3 0,-4 3-9 0,2 1-10 15,-2 1-7-15,0 1-1 0,2-1-11 0,-5 1-9 16,2 3-8-16,-4-1-7 0,0 2-5 0,0 2-10 16,-6 1-3-16,0 2-5 0,-2 2 1 0,2 5-3 0,-4-2-6 15,3-1-5-15,1 3-6 0,2 1-5 0,-1-3-2 16,4 6-11-16,1-3-5 0,0 1 0 16,4 1-3-16,0-1 2 0,2-2-6 0,3 1-2 0,0-2-3 15,4 2-1-15,0-2-5 0,1-1 4 0,4 0-1 16,0-2-5-16,1-2 2 0,4-1 2 0,-1-2-1 15,2-2-2-15,-2-2 1 0,6-4 1 0,-3 2 2 16,0-6 7-16,-2-1 3 0,2-2-1 0,-5-1-1 16,-1-4 2-16,0 0-3 0,1-5-3 0,-6 4 2 15,-1-9-2-15,-3 3-2 0,-1 4 2 0,-1 4 3 16,-3-1 1-16,1 5 3 0,-2 2 3 0,1 2-4 16,-1-1 0-16,1 4-2 0,-2 1-9 0,1 0 3 0,-3 4-3 15,8 0-1-15,-9 4-4 0,0 0-1 0,6 3 2 16,1-2-5-16,-2 5 2 0,8 0-1 0,-2 1-6 15,1 0 3-15,8 3 2 0,0-1 2 0,-2-1-3 16,5-1 0-16,-1 1-1 0,1-2 3 0,0 0-2 16,1-1 1-16,-3-4 3 0,-2-2 4 0,1 2-1 15,-3-4 3-15,-1 4 7 0,-2-4 12 0,1 1 14 16,-1 0 8-16,-1 0 11 0,-1-1 7 0,-3-1-3 16,0 0-3-16,10-6-6 0,-8 2-5 0,1 1-6 15,-1-2-6-15,0 3-1 0,-1-2 7 0,-1 4-5 16,-1-5-5-16,1 5-1 0,0 0-8 0,0 0-6 15,2-3 0-15,-2 3-4 0,0 0-3 0,0 0 6 0,0 0-4 16,2 17-5-16,-2-10 6 0,0 1-8 0,0 2 0 16,0 4 2-16,-2 1-9 0,2-1 5 15,-1-2-2-15,1 3 1 0,0-2-3 0,0-4-3 0,3 3-4 16,-2-3-8-16,0-4 5 0,0 0-5 0,1 2 7 16,0-4-4-16,0-1 3 0,-2-2 4 0,0 0-3 15,9-12 4-15,-3 3-1 0,0-8 0 0,1-2 2 16,4-5-1-16,-1 0-2 0,-1 0 3 0,-1 8-5 15,-3-3 1-15,5 3 3 0,-3 2-2 0,-2 5 5 16,1-3-3-16,-1 1-2 0,2 3-1 0,-3 1-1 16,1 0 6-16,-1 1-3 0,-2 2-3 0,2 1-1 15,1 1-2-15,-5 2 7 0,6-3 0 0,-6 3 0 0,9 3 0 16,-5 1-1-16,-1 2-2 0,1 5 1 0,-1 1 4 16,-1 5 2-16,-2 0-4 0,1 2 3 15,0 0-6-15,-2 1-11 0,1 6-26 0,0-1-26 0,-1-1-40 16,1-4-43-16,0 6-38 0,1-9-24 0,4-1-38 15,0-5-43-15,2-1-634 0,2-5 310 0,-1 0 204 16</inkml:trace>
  <inkml:trace contextRef="#ctx0" brushRef="#br0" timeOffset="43850.46">28116 12484 142 0,'5'-9'152'0,"2"2"5"16,-3-3 2-16,1 0 2 0,-3 0 7 0,0 2-3 15,-1-2-14-15,-1 2-8 0,0-2-7 0,-1 1 2 16,-3-1-8-16,0 0-7 0,1 2-10 0,-1-1-9 15,-2 1-11-15,-2 1-8 0,1 1-7 0,-3-2-10 16,1 6-5-16,-1-1-6 0,1 1-8 0,-2 3-7 0,0 0-2 16,1 6-6-16,-3 1-4 0,2 3-5 0,-3 4-3 15,5-1-2-15,0 3-2 0,-3 6-2 0,7-6-6 16,0 4 5-16,1-4-5 0,3 3-2 0,2-2-1 16,-1-6 1-16,4 4-4 0,1-4 0 0,0 0-1 15,4-3-1-15,0 1 1 0,0-4 0 0,4-2 0 16,-3-4 0-16,11-2-1 0,-6-5 2 0,3-3 2 15,2-7-4-15,3-3 6 0,0-7-2 0,0-2-1 16,-1-12 4-16,-4 10 3 0,2-12-2 0,-8 11 3 16,0-3-2-16,0-9-1 0,-5 9 0 0,-2-12-3 0,0-1 1 15,-5 3-2-15,0-1-1 0,-1 0-3 16,-2 8 3-16,-3-7 0 0,-1 10 1 0,1 5 8 0,-2 6 16 16,2 6 9-16,2 7 0 0,-4 0-2 0,3 5-5 15,-1 3-2-15,-1 3-9 0,-2 3-4 0,-1 7 3 16,-3 5-6-16,1 8-1 0,1 2-2 0,2 6 0 15,4-2-2-15,1 2-2 0,4-1-3 0,4 5-3 16,0 11 8-16,1-11 1 0,0 1 0 0,4-2-4 16,0 2 1-16,3 8 3 0,-5-10-3 0,5-3-2 15,-2 2 0-15,3-1 1 0,-3-5-3 0,2-1 6 16,-3-8-5-16,0-4 0 0,-3-2-1 0,0-1 2 0,1-2-1 16,-2-5-3-16,0-1 16 0,0-3 4 15,-5 0 15-15,13-7 1 0,-6 0 6 0,0-6 4 16,1-1 5-16,2-2 5 0,-3-9 1 0,1 0 1 0,-1-3-6 15,-4 1 0-15,6-2-4 0,-5 3-10 0,0 1 0 16,-3 0-3-16,-1 7-4 0,0 2 7 0,0 5 4 16,0-1 4-16,-1 2-4 0,-2 3-5 0,2 2-8 15,-1-2 4-15,0 3-7 0,2 0-1 0,0 4-7 16,0 0 1-16,0 0-18 0,0 0-8 0,-9 15-22 16,8-8-17-16,1 5-29 0,-2 5-34 0,0-2-44 15,2 2-54-15,-4 0-51 0,3 0-63 0,-1 2-838 16,-2-3 386-16,1-3 256 0</inkml:trace>
  <inkml:trace contextRef="#ctx0" brushRef="#br0" timeOffset="44266.83">28394 12235 92 0,'0'-5'169'0,"0"5"-19"0,0 0-11 16,0 0-18-16,0 0-15 0,0 0-13 0,3 14-3 15,-1-7-14-15,-1 2-7 0,3 1-3 0,0 1-12 16,0 4 1-16,0 1-10 0,-3 3-1 0,3-2-4 15,-3 3-9-15,3-2 1 0,-4 10-7 0,0-10 3 16,4 3-9-16,-3-3 0 0,-1-2-8 0,3 1 6 16,-2-6 8-16,0 1 0 0,3-4 0 0,1 1 5 15,-1-3 8-15,3-2 17 0,0-1 7 0,3-1-3 16,3-7 13-16,5-2 2 0,1-3 1 0,4-9 3 16,0-7 1-16,9-11 1 0,-9 8-2 0,5-12-2 0,-1-1-5 15,-6 3 1-15,-1-5 4 0,-10 11-7 0,3-15-3 16,-7 12-2-16,0-14 1 0,-3 1-6 0,-4-4-5 15,2 2-2-15,-3 3-1 0,-1 11-1 0,1 5 9 16,-2 3 18-16,-1 4-7 0,1 7-4 0,-1 3 6 16,-2 4-5-16,4 3 0 0,-3 3-10 0,0 1-6 15,0 4-9-15,6 0 1 0,-16 11-10 0,5 1 0 16,-2 5-9-16,3 8 0 0,-2 3-1 0,5 1-4 16,0 3-4-16,3 2-1 0,3 0-2 0,1 0-1 15,4 0-3-15,1 0 1 0,-1 0-3 0,2-2-15 16,1 2-26-16,-1 1-21 0,1-4-24 0,-1 1-34 15,1-3-37-15,-1-2-43 0,-1-3-42 0,-3-5-31 16,1-6-27-16,-2-2-619 0,1-5 305 0,-2-2 202 0</inkml:trace>
  <inkml:trace contextRef="#ctx0" brushRef="#br0" timeOffset="44498.67">28697 12339 176 0,'-1'-8'61'0,"0"-1"18"0,-1-1 13 16,0 2 27-16,0-3 31 0,0 1 5 0,1 3-3 16,1 1-7-16,1-2-5 0,1-2 4 0,2 5 1 15,3-7 4-15,5 0 3 0,0 0-8 16,4-1-13-16,7 0-11 0,3 0-11 0,2 1-12 0,0 5-8 15,6-3-8-15,-4 5-9 0,2 1-8 0,-1-1-5 16,-11 2-5-16,1 3-6 0,-5 0-5 0,-2 0-4 16,-5 3-4-16,0-3-2 0,-1 3 4 0,-6 1-3 15,2 1 2-15,-1 4-2 0,-3-1 0 0,-3 4 1 16,-1-2-2-16,-2 2-4 0,-2 2-3 0,3 1 2 16,-4 1-5-16,0 0-3 0,4 1 0 0,0-1-6 15,0 2 1-15,1-2-10 0,0 1-20 0,4-6-17 16,-2 0-33-16,4-2-49 0,-4 0-45 0,4-3-40 0,-2-3-28 15,0-3-15-15,5 0-575 0,-5 0 273 0,9-13 182 16</inkml:trace>
  <inkml:trace contextRef="#ctx0" brushRef="#br0" timeOffset="44606.11">29065 12253 797 0,'6'-31'-70'0,"-2"-2"21"0,4-1 20 15,-7 0 27-15,3 4 23 0,-1 0 20 0,-3 3 30 16,0-2 12-16,1 10 11 0,0-1-3 0,-1 5-10 16,0 2-6-16,4 3-10 0,-3 0-8 0,4 2-5 15,-2 2-13-15,-2 0-20 0,4 5-26 0,-2-2-17 16,-3 3-47-16,10 3-25 0,-4 1-318 0,-2 5 138 0,-1 2 92 15</inkml:trace>
  <inkml:trace contextRef="#ctx0" brushRef="#br0" timeOffset="45364.6">29158 12339 54 0,'14'9'142'16,"4"-1"4"-16,0-1-7 0,5-2 1 15,4-5 0-15,2 0-3 0,-2-2-1 0,2-3 4 0,-2-3 3 16,-2-2-8-16,-6 4-6 0,6-9-7 0,-10 3 2 15,-2 1-2-15,0-2 2 0,0-1 0 0,-4 1 10 16,-5 2-4-16,-3-1-1 0,2 3 1 0,-6-2-4 16,-1 0-12-16,-1 2-8 0,-5 0-8 0,2 2-13 15,-2-1-6-15,-4 3-6 0,3-2-14 0,-2 5-6 16,1-1-5-16,-1 3-5 0,3 0-7 0,1 0-5 16,2 3-3-16,-2 1-1 0,1 5-1 0,3-4-3 15,0 8-6-15,2-4 1 0,-1 4 3 0,2 4-6 16,0-2-4-16,2 0-2 0,0 2-4 0,3-5-2 15,0 0-1-15,1 1-2 0,1-3-1 0,1 5 1 16,3-6-3-16,-1 0 4 0,-1-3 2 0,0 1-1 16,0-4-2-16,2 1-1 0,-2-2 1 0,-1-2 1 0,2-1-2 15,-1-4 7-15,1 0-4 0,-1-3 1 0,1-3 0 16,1-5-7-16,0 3 2 0,-5-2-1 0,1-2 3 16,0 4-6-16,-2 2 1 0,-3-3-1 0,0 4-1 15,0 2 2-15,-3-1-1 0,3 3 2 0,0 1-2 16,-1 0 1-16,1 1-4 0,1 0-12 0,-1 4 0 15,3-5-1-15,-3 5 5 0,5-3-1 0,0 3 3 16,4 0 3-16,5 2-3 0,0-1 5 0,5-1 1 16,3 4-2-16,-3-3 0 0,2 0 6 0,7-1 0 15,-4 0 0-15,1 0 14 0,-4-1-5 0,-2 0 1 16,2-1 5-16,-7 0 6 0,-1-1 0 0,-1 0 10 16,-4 3 6-16,0-2 17 0,-2 2 20 0,2-2 7 0,-8 2 13 15,7-1 0-15,-7 1 1 0,7-1-7 0,-7 1-14 16,0 0 3-16,0 0-15 0,0 0-6 0,0 0-8 15,0 0-7-15,0 6 1 0,-3-1-5 0,2 1-6 16,-2 0-5-16,-2 2 4 0,3-1-8 0,-4 3-2 16,-1 5-8-16,1-1-8 0,2-2-5 0,0 0-4 15,0 0-2-15,3-1-7 0,-2-3-3 0,1 2-11 16,2-6-1-16,0 4 3 0,-3-3-3 0,3-3 8 16,0-2 0-16,5 1 8 0,-5-1 0 0,8-10 8 15,0 0-2-15,2-4-1 0,1-5 1 0,3-1 0 16,-6 4-5-16,3-1 4 0,1 2 5 0,-4 0-4 15,-1 5 6-15,2 1 0 0,-4 1-2 0,2 1 2 16,-1 0-1-16,-2 2-3 0,-3 0 10 0,3 5-11 0,0-4 2 16,-4 4 1-16,5-1 7 0,-5 1-3 15,0 0 17-15,5 5-18 0,-1 5 6 0,-3 0 0 0,-1 6 1 16,0 1-3-16,0 2 1 0,-6 5 3 0,2 1 1 16,4 0-7-16,-4-1-26 0,4 2-36 0,0-6-54 15,0 6-43-15,4-8-28 0,1 0-23 0,7-5-49 16,2 1-56-16,4-4-675 0,2-5 331 0,7-5 220 15</inkml:trace>
  <inkml:trace contextRef="#ctx0" brushRef="#br0" timeOffset="46563.18">30630 11955 115 0,'3'-29'179'0,"1"4"-11"0,0 0-7 0,1 4-15 0,0 3-8 16,-1 2 3-16,-3 5 9 0,1 3-3 0,0 0-4 16,-1 3-11-16,-1-1-13 0,0 1-9 0,0 5-9 15,-3-3-7-15,3 3-5 0,0 0-5 0,-6 19 1 16,3-3-3-16,1 0 2 0,-4 5-1 0,1 4-2 16,1 1-5-16,1 1 1 0,-2 0-6 0,1 0-6 15,0-1-2-15,-1 4-9 0,5-4-5 0,-2 1-2 16,-1 0-7-16,3-6-2 0,0 1-4 0,0-1-2 15,0 3-5-15,3-6 1 0,-2-3-6 0,2-4-4 16,-1-3 1-16,-1 2-2 0,2-5-4 0,-3 0 0 16,1-1 1-16,-1-4-3 0,9-3 2 0,-1-3-1 15,1 0-3-15,-2-5 1 0,5-2-2 0,-1 0-2 16,-2 0 1-16,2-3 0 0,-1 4-1 0,-3-2 1 0,0 2-3 16,-1 3-3-16,-2-4 2 0,2 4 1 15,-1-1-2-15,1 0 6 0,0 3-8 0,-3 2-2 16,3-2 0-16,0 2 1 0,-2 3-5 0,1-1 1 0,-1 3-1 15,-4 0 3-15,8 3 0 0,-6 5 3 0,6 4-3 16,-7 0 5-16,2 9-1 0,-6-2-1 0,3 7 1 16,-5 2 2-16,1-1-3 0,-1 4 2 0,1-2 2 15,-1-3-7-15,1 3 5 0,3-11-3 0,-1 1 3 16,2 1-1-16,2-4-2 0,-2-4-3 0,1-2 4 16,5-1-3-16,1 0 7 0,1-1-6 0,3-3 0 15,6 0-1-15,2-3-2 0,9-2 3 0,3-7-1 16,1 2 0-16,2-4 2 0,2 1 0 0,0-6-2 15,-4-1 0-15,-3 0 4 0,0-3-5 0,-5 0 5 16,-3-4-1-16,-6 8-2 0,-1-3 2 0,-3 3 0 16,-6-3 2-16,0 1 0 0,-1 0 1 0,-4 1-3 15,-3 3-4-15,1 1 3 0,-3 1 1 0,-3 2-3 0,3-1-2 16,-3 2-1-16,2 4-2 0,-2-1-2 16,3 0-3-16,-2 4-4 0,-1 4 7 0,0 1-5 15,-3 2-4-15,2 7 4 0,-3-1-1 0,2 3 0 0,2 1 5 16,-2 0 2-16,4 7-1 0,-1-5-1 0,1 6 3 15,2-8-3-15,3-3 4 0,-1 3-1 0,0 1 0 16,4-2 2-16,2-2 2 0,0-1-3 0,-1-4 3 16,2-1 0-16,0 0 1 0,2-7 5 0,3 4-4 15,-1-3-1-15,2-4 3 0,3 0-6 0,4-5 6 16,1-3-2-16,4-7 1 0,5 2-1 0,-1-3 2 16,-1-2-3-16,1-2 4 0,0-2 1 0,-3 0-3 15,-3-3 7-15,1 6-7 0,-3-2-1 0,-5 3 2 16,-5 3 1-16,0-1 3 0,-5 5-5 0,0 2 3 0,-4-2-2 15,-1 4-2-15,-6-1 2 0,2 4-1 16,-4 1 1-16,-1 0-4 0,1 2 1 0,-3 1 0 16,4 1-1-16,1 1-3 0,-2 1 0 0,3 0 3 15,-2 4-1-15,2 0 0 0,3 1 0 0,-1-1-1 0,2 1 2 16,-1 4 0-16,3-5 0 0,0 5 1 0,2-2-2 16,1 2 4-16,1-4-1 0,1 0-2 15,1 0 3-15,0-1 1 0,0 0 1 0,-1-1 1 0,4 0-3 16,0-1 1-16,-4 0 0 0,-1-1 0 0,1 0-1 15,-1 1 2-15,-4-3-6 0,5 2 5 0,0 2 0 16,-5 0 2-16,4-1-4 0,-4 3 4 16,1 2 0-16,-1-3 2 0,-1 4-1 0,1 4-2 0,0 2 2 15,-4-4-3-15,3 5 4 0,-3-5-2 0,1 7 1 16,1-1-4-16,-2 0 1 0,1-6-1 0,1 3 0 16,4-2 3-16,-2-2-1 0,3 2-4 0,1-5 1 15,1-1 1-15,3 0 1 0,2 2-1 0,8-1 3 16,3-3 1-16,8-3 2 0,2-1-1 0,3-3 4 15,2-2-1-15,-2-4-1 0,3 0 3 0,-3-3-3 16,-2-4 2-16,0-1-2 0,-6-2-1 0,1 0-1 16,-3-3-1-16,-3 3 2 0,-6-1 2 0,1-3-2 15,-9 6-3-15,1 0 1 0,-7 0-1 0,-1 4-1 0,-1 3 1 16,-7 0-1-16,-1 1 2 0,-2 1-2 0,-3 4 0 16,1 2 0-16,-2 2 0 0,-1 4 0 15,2 1-4-15,-2 3 1 0,3 1 2 0,-1 5-1 0,4-1-1 16,3 4 4-16,0 7-3 0,1-6-1 0,5-1 0 15,1-4 2-15,0 0 2 0,4-1 0 0,1 4 0 16,3-4-2-16,-1-2 2 0,2-2 0 0,5 2-2 16,2-1 1-16,4-1-4 0,-2-2-5 0,10-3-22 15,-7-3-41-15,0 0-53 0,0-3-64 0,-1-2-49 16,-1-2-640-16,-1 1 293 0,-2-2 194 0</inkml:trace>
  <inkml:trace contextRef="#ctx0" brushRef="#br0" timeOffset="49713.45">32182 12272 14 0,'0'0'226'0,"0"0"-14"0,-5-1-17 15,5 1-12-15,0 0-17 0,0 0-19 0,-3-2-11 16,3 2-17-16,0 0-8 0,0 0-10 0,0 0-14 16,0 0-5-16,0 0-7 0,0 0-8 0,0 0 1 0,0 0 1 15,0 0-7-15,8-5 2 0,-8 5-3 0,9-4-3 16,-4 3 1-16,1-1-6 0,1-1-2 15,3-1-2-15,1-1-2 0,-1 1-4 0,4 0-5 0,-1-1-4 16,-4 0-4-16,5 0-1 0,-1-1-1 0,-3 0-6 16,8-1-1-16,-6 2-5 0,6-4 0 15,-2 1-2-15,-2-1 0 0,4 1-1 0,-3-2 5 0,5-1-3 16,1-3-1-16,2-1 4 0,0-2-9 0,3 2 1 16,-3-3-4-16,-3 1-7 0,3-1-2 0,3-3-1 15,-1 2 3-15,-3 0 1 0,5-3-1 0,-3 0-1 16,-1 1 0-16,3-4-1 0,-4 0-1 0,2 3 2 15,-1-4-3-15,0-1 5 0,-1-2-4 0,-1 0 0 16,2 3 2-16,5-15 1 0,-7 14-2 0,-3-4-6 16,7-11 3-16,-7 13-3 0,1 0-1 0,7-13-4 15,-8 12 0-15,2-14 0 0,-1 0 3 0,-7 12 1 16,8-11 0-16,-3-2-2 0,-2 1-3 0,3-1 10 16,-10 13-1-16,2-17 2 0,4 5-3 0,-6-2 3 0,1 1 1 15,-3 11 5-15,2-2-4 0,-1-10 4 0,-1-1-1 16,1 13 1-16,-2 1 2 0,2-2-2 0,-3 0-1 15,3-12 9-15,-2 1-4 0,-1 13 0 16,1-3-1-16,0-15 1 0,-1 4 0 0,0 1 0 0,-3 11 0 16,-1-1 0-16,2-10 11 0,0 13 5 0,-4-2 3 15,2 0 2-15,-2 1 4 0,2 0 5 0,0 4 4 16,-1-2-1-16,-3-2-3 0,0 5 8 0,4-3-5 16,-4-1 3-16,3 3-5 0,1-3 3 0,0-1 1 15,3 0 1-15,-1-12-4 0,2 12-2 0,-2-2-5 16,1-10-1-1,-3 11-1-15,2-12-7 16,-4 12 4-16,2-1-3 0,-5 0-1 0,1 0-3 0,-4 2 4 0,1-2 6 0,-3 2-2 0,-5-10 9 0,3 13 4 16,-1-6 14-16,-5-4-9 0,7 7 5 0,-8-10 1 15,7 9-9-15,-3-9-4 0,3 8-4 0,-2-9-2 16,1-2-2-16,7 14-6 0,-7-15-5 0,6 0-1 16,2 1 1-16,-2 12-1 0,2-11-3 0,-1-4 14 15,-1 4-17-15,1 14 4 0,3-2 11 0,-9-12 3 0,4 12 4 16,-4-11-7-16,2 10-5 0,-5-11 3 0,-2 0-1 15,4 13-3-15,-6-11 1 0,1-2-6 16,2 14 0-16,-5-15-3 0,3 4-5 0,-1-2 6 16,1 1-3-16,4 9-2 0,-2-11 2 0,3 13-3 0,1-1 1 15,-2-11-3-15,0-1 4 0,2 12-6 0,3 0-4 16,0 0 4-16,-3-2 2 0,-1-10 0 0,4 12-1 16,-1 1 2-16,1-2-4 0,-1 0-3 0,-6-9-3 15,6 12 3-15,0-1-2 0,-2-4 0 0,3 4 0 16,-2 0 0-16,0 0 7 0,3-1-1 0,2 0-2 15,1 2 7-15,0-1-8 0,3-1-3 0,1 2-1 16,2-2 10-16,-1 2-5 0,2-1-11 0,-1-1 4 16,3 0 5-16,-2-2-2 0,1 1 12 0,-3 4-15 15,0-2 7-15,1-2-2 0,-1 2 0 0,-3 1-5 16,0-1 2-16,-1 2 1 0,0-1-1 0,-1-2 1 16,1 2 1-16,1-1-6 0,1-1 3 0,2 2 5 15,0-4 0-15,2 4 0 0,1-1-1 0,0-1 1 16,2 0-3-16,1-2-4 0,3 2 6 0,-1-13-3 0,-2 12 5 15,4-12-8-15,-3 14-1 0,0-14 10 16,-3 14 8-16,-2 1-13 0,-1-1-2 0,0-1 3 16,-1-3 0-16,-1-9-5 0,0 12 7 0,-1 1-2 0,0-2 15 15,0-1-14-15,0 0-1 0,1 2-3 0,-2 0 1 16,3 0-5-16,1-14 7 0,1 14 0 0,1-12 2 16,1 10 1-16,0 0-5 0,1-13 5 0,3 3-5 15,-2 0 3-15,-1 10-3 0,4-10 1 0,-4 12-3 16,-1-15-1-16,1 14 7 0,-3-1-1 0,-4 1-3 15,2-11 2-15,-4 13 0 0,1-1-2 0,-4 0 7 16,2 2-5-16,-1-4 2 0,-1 2-2 0,-5-10 1 16,5 10 1-16,-2-1 1 0,2-2 3 0,-4 3-4 15,4-1-14-15,-4-12 10 0,3 16 4 0,1-5-2 16,1 1-3-16,-2 0 1 0,1 2-3 0,1-2 6 16,0 3 10-16,-2-2-14 0,2 0 6 0,-2 2-7 15,2-1 2-15,-6 0-1 0,2 1-10 0,2 0 12 16,-1-1 3-16,0 2-6 0,-1 0 4 0,-2 0 3 0,0-1-2 15,-1 1-7-15,0 0 9 0,1 1-3 16,-2 1-4-16,-2-2 6 0,1 0-2 0,1 4 5 16,0-4-4-16,1 2-3 0,0-2-2 0,-3-2 3 0,3 2 2 15,0 1 0-15,-3 0 1 0,1-1-4 16,-1 3 12-16,-1-3-14 0,2 4 1 0,-4-2 1 16,0-1-1-16,-2 1 0 0,-2 1 2 0,1 1-6 15,-1-1 3-15,-5 0 17 0,-4-6-16 0,3 9-3 0,1 0 7 16,-3 0-3-16,-7-7-5 0,-2 2 2 15,10 7 3-15,0 0 1 0,0 2-2 0,-10-11-2 16,-1 3 5-16,-1 0-3 0,0 0 2 0,3-2 2 0,9 11 2 16,1-2 13-16,-14-6-22 0,11 8 3 0,2 1-3 15,-13-10 1-15,11 10 7 0,-1 1-7 0,-4-2 3 16,-5-5-6-16,-4 3 8 0,9 5-1 0,-8-3-6 16,-3-1 0-16,-4 1-1 0,1-1 5 0,0 1-3 15,1 1-4-15,12 4 5 0,-14-8 0 0,1 3 3 16,-2 1-3-16,3 1-3 0,-1-5 22 0,3 3-16 15,0 3-5-15,-3-2 4 0,0-1-1 0,3 3 12 16,-2-4-16-16,-1 6 8 0,-1 0-4 0,0 3 2 16,4-2-3-16,-2 4 4 0,-5 1-4 0,16 1 3 15,-15-4 3-15,1 2 0 0,-2 1-2 0,4 2-2 16,-4-3 1-16,0 3 5 0,0 2-8 0,-1-2 4 0,-1 1-1 16,3-5 2-16,-1 5-1 0,1-2 1 15,1 0-4-15,0-3 4 0,1 4 2 0,12 2-2 16,-12-3 2-16,2-5-2 0,14 9 3 0,-15-4-2 0,11 3-5 15,-12-2 6-15,2 5 1 0,-5-2-10 0,3-1 9 16,-4 4-1-16,0-2-1 0,2 0-2 0,-4 3-3 16,-1 2 9-16,2-2-2 0,1 4-5 15,0-3 4-15,-1-4 3 0,4 3-5 0,0-1 2 0,0 1-1 16,13-1 4-16,-11-2-4 0,0 3 1 0,11-3-4 16,-11 2 6-16,11-3-2 0,-11 0 9 0,13 4-7 15,-2-2-7-15,-11-5 16 0,12 3-13 0,0 3 3 16,-16 0-5-16,17-1 6 0,-18 1-4 0,5 2 4 15,-3 1-2-15,17 1-2 0,-17-3 1 0,2 2 6 16,-1 1-8-16,1-1 2 0,1-2 1 0,11 2 1 16,1 1 2-16,2-3-3 0,-3 2 0 0,-10-4-4 15,9 2 6-15,4 4 0 0,0-6-9 0,-1 0 4 16,1 0 5-16,-3-1 0 0,3 1-3 0,1-1 0 16,-2 0 4-16,1 1 3 0,0 2-7 0,-1 0-1 15,-2-2 0-15,2-1 5 0,-16 1-5 0,17 0 4 16,-15 2-6-16,2-2 4 0,11 2 0 0,-12-1 3 15,12-3-3-15,-1 3-5 0,-1 1 2 0,-10 0 3 16,13-3-2-16,-2 1 1 0,-1-3 4 0,2 3-1 0,0 0-3 16,0-1 1-16,-1 0 4 0,3-1-5 15,-1 3-3-15,-3-3-1 0,-10 1 7 0,11 1-3 16,-10 2-4-16,-4-3 10 0,17 1-1 0,-3 0 1 16,-9 2-5-16,8 2-2 0,-13-4 3 0,14 2 3 0,-10-1 0 15,9 2-4-15,1 1-4 0,3-2 7 0,-2 2-7 16,2 1 5-16,-2-3-4 0,3 2 3 0,3-2 1 15,-4 0 1-15,1 0 0 0,2 0-9 0,-2-2 7 16,3 4 2-16,-2-2 1 0,3-2-3 0,0 0-4 16,-1 1 5-16,4-1 8 0,-2 0-15 0,-2 1 2 15,12 0 5-15,-7 1-1 0,-1 0-5 0,1 0 5 16,0 0-2-16,0 0 0 0,6 0 3 0,1 1 0 16,-2 0 0-16,3-1 0 0,-7 4-3 0,5-3-1 15,3 1 3-15,-4-2 1 0,3 2 3 0,-2 0 15 16,2-1-23-16,-2 2 2 0,0-1 5 0,-1-2-4 15,2 3-2-15,1-1-2 0,-8 0 5 0,5-1 1 16,-4 1-1-16,3 1 0 0,-4-2 0 0,-3 4 2 16,2 0-2-16,-3-2-4 0,0 0 5 0,-1-1 0 15,1 5 1-15,-4-2-9 0,2 2 1 0,0-2 7 16,-5 0-2-16,6-1 14 0,-4 4-9 0,2-3 4 16,-5 2-13-16,6-3 1 0,-3 4 0 0,1-2 4 15,0 1-1-15,-1-3 1 0,0 1-3 0,-1 1 3 16,-1 2 2-16,2-1-2 0,-3-3 9 0,1 4-8 0,2 0-4 15,-3-6 0-15,-9 10 2 0,13-7 2 16,0-3-6-16,-1 5 4 0,3-3 4 0,-3 3-3 16,2 0-4-16,2-3 5 0,-2 0-5 0,7 2 3 0,-4 0-3 15,2 0 9-15,0-2-6 0,-1 3 4 0,2-3-4 16,-3 1 2-16,1-1-2 0,3 1 2 0,0 0-8 16,-4 0 9-16,3 0 14 0,-2 0-16 15,2-1-3-15,-2-2 2 0,-1 3 5 0,3-4-4 0,-3 5-1 16,4-2-2-16,-2 0 0 0,0-3 4 0,-1 3-4 15,0-1 1-15,-1-1 1 0,3 3 2 0,-3 0 3 16,1 0-6-16,-2-1 2 0,5-1-2 0,1 2 3 16,-1-1 0-16,5-2 2 0,-6 1-3 0,1 0 3 15,0 0 6-15,0-2-14 0,7 2 6 0,-10-1-5 16,4 1 3-16,-2 0 3 0,2-2-4 0,-1 4 1 16,7-1 0-16,1 0-2 0,1-2 0 0,-1-1 4 15,-1 3-7-15,7-3 1 0,1 0 2 0,-2 2-2 16,2-1 7-16,2 0-6 0,-2 0 3 0,1-1 0 15,-1 1 3-15,2 2-1 0,0-3-2 0,-1 2-6 16,1-2 10-16,2 2-5 0,-1 0 7 0,-1-1-3 16,2 1-3-16,2-3 1 0,-1 2 1 0,-1 1-1 15,1-1 4-15,-2 0-4 0,1 1-3 0,-2-1 5 16,-1 1-3-16,3-1 2 0,0 1-2 0,-2-1 1 16,2 1-2-16,-1-2-1 0,-2 5 7 0,2-5-8 15,-3 4 0-15,0-2 8 0,1 2-6 0,-1 0 15 16,-4-1-15-16,-1 2-2 0,2 1 5 0,-1 1-4 15,1-1 2-15,0 2 0 0,-3-1-1 0,2 1 1 16,0 1-2-16,1 0 13 0,-3-1-10 0,0 1-1 16,-3 2 1-16,4-1-5 0,-1-3 5 0,2 4 14 15,0-5-17-15,1 1-2 0,-2 0 7 0,4 0-4 16,2 0-3-16,-4 1 6 0,4-4-5 0,0 3 6 0,-2 0-7 16,1 1 1-16,0 0 1 0,-1 3 3 0,1-2-4 15,0 2 3-15,0 0-5 0,2 0 21 0,-4 2-20 16,2-3 0-16,-1 1 6 0,-4 5-4 0,6 0 1 15,-3-2-2-15,3-1 7 0,-6 4-3 0,4-3 11 16,1-1-8-16,-2 2-2 0,2-4 0 0,-7 8 4 16,5-8-3-16,0 4 1 0,-4 2 2 0,1 3-7 15,-2-2 7-15,0 2-8 0,-1 2 5 0,-1 0-5 16,0-3 10-16,2 2-6 0,-1 0 7 0,3-3-3 16,3-4-1-16,6-1 4 0,-2-6-2 0,3 0-5 15,2 1 4-15,0-7 1 0,1 3-1 0,0 0 0 16,2-1 0-16,0-1 1 0,3-3-1 0,-5 3 1 15,4-1 1-15,1-2-1 0,-3 6-5 0,3-6 2 16,-4 2 0-16,4-2 2 0,0 0-2 0,-4 4-1 16,4-4-1-16,0 0 1 0,-2 2 2 0,-2 0-4 15,0 5-1-15,-1-3-8 0,2 0 10 0,-2 2-4 16,1-2 5-16,-1 1-4 0,1 0 3 0,0-1-3 16,0-1 2-16,1 0 1 0,2-1-2 0,1-2 8 15,-5 4 0-15,5-4-4 0,-3 3 1 0,3-3-6 16,0 0 4-16,-4 1 2 0,4-1-2 0,0 0 1 15,0 0-16-15,0 0 14 0,0 0 19 0,0 0-23 16,0 0 2-16,0 0 3 0,0 0-7 0,-2 3 9 16,2-3 0-16,0 0-15 0,0 0 4 0,0 0 27 15,0 0-23-15,0 0-6 0,0 0-13 0,0 0-26 16,0 0-22-16,0 0-34 0,0 0-34 0,0 0-37 16,0 0-33-16,0 0-32 0,0 0-13 0,0 0-5 15,0 0 2-15,0 0 0 0,12 3-575 0,-12-3 277 16,7-1 184-16</inkml:trace>
  <inkml:trace contextRef="#ctx0" brushRef="#br0" timeOffset="50309.04">19286 2452 22 0,'-3'-6'123'16,"3"0"2"-16,0 3-5 0,-1-1-7 0,-2-1 3 15,2 1-2-15,1 4-4 0,0-4-3 0,0 4-7 0,-4-6 1 16,4 6-13-16,0 0-10 0,-4-3-7 0,4 3-6 16,0 0-9-16,-10 9 0 0,7-5-10 15,-4 7-10-15,1-4 0 0,-1 6 6 0,-3 1-7 16,2 3-6-16,1-2 0 0,1 3 5 0,-4 5-5 0,3-5 1 16,-1 2 1-16,-1 5 2 0,-2-3-5 0,4-3 1 15,1-2-2-15,1 0 6 0,-2-5-6 0,4-1-2 16,0 0-3-16,-1-4-3 0,4 2-1 0,0-1-3 15,-1-4-2-15,2 4 1 0,2-3-1 0,1 0 27 16,3 2 4-16,1-3-1 0,1 1 2 0,0 1 0 16,3-1 8-16,0-1 7 0,2-2-3 0,1 3 1 15,3-2-2-15,-5-1 0 0,7-1 13 0,0 1-9 16,-4 0-4-16,5-1 11 0,-2 0 5 0,1-3 13 16,-1-1-3-16,1 1 1 0,1-3-1 0,0 0 12 15,4-2-23-15,-3 2-10 0,-4-2 6 0,-1 2-13 16,-7 0-9-16,0-1-1 0,-1 3-4 0,0 1-1 15,-4-1-2-15,-2 1-6 0,2 1 3 0,-5 1-7 16,5-4-3-16,-5 4 7 0,0 0-8 0,0 0-6 16,0 0-6-16,0 0-12 0,0 0-16 0,0 0-43 15,0 0-33-15,4 7-35 0,-6-2-38 0,1-1-36 16,1 4-53-16,0-3-47 0,-1 4-697 0,1-3 333 16,-1-1 222-16</inkml:trace>
  <inkml:trace contextRef="#ctx0" brushRef="#br0" timeOffset="55198.67">15435 3448 59 0,'3'-3'67'0,"1"0"-11"15,2-2 4-15,3-2-5 0,-1 2-3 0,4-2 4 16,-3 2-15-16,3-2 3 0,-3 0-3 0,0 3-7 0,0 0 8 16,-4 0-8-16,2 1 11 0,-5-1-2 15,2 1-2-15,-1 3 4 0,-3 0 0 0,6-3-4 16,-6 3-7-16,6-4 2 0,-6 4 1 0,0 0 5 0,2-3-14 16,-2 3 5-16,0 0 2 0,0 0-1 0,0 0-4 15,3-1 0-15,-3 1 4 0,0 0 2 0,0 0-1 16,0 0 3-16,0 0 0 0,0 0-4 0,0 0-1 15,0 0-1-15,0 0-7 0,0 0-1 0,0 0-3 16,0 0 0-16,0 0 1 0,0 0-4 0,0 0 0 16,0 0-3-16,0 0 1 0,0 0-2 0,0 0-4 15,-19-3 3-15,12 3 4 0,-1 1-8 0,-5-1-1 16,2-1-1-16,-2 0 2 0,-2 1-2 0,-5-1 0 16,5 0 5-16,1 0-6 0,-1-1 2 0,-6 2-5 15,7-2 15-15,0 4 1 0,-4-2-2 0,-1 0-4 16,5 0-1-16,-5 0 2 0,-2 2-4 0,3-1-3 15,1-1 1-15,-1 1-1 0,1 1 1 0,-2 1-3 16,1-2-1-16,4 2-2 0,-1-1 6 0,3 1-3 16,1-1-1-16,0 0 3 0,0-1 2 0,3 0 0 15,2 0-1-15,-2 1-5 0,2-2 4 0,1 3 2 16,0-2 3-16,5-1 4 0,-8 0 7 0,8 0 9 16,0 0-2-16,-11 1 3 0,11-1 0 0,0 0 2 15,-7-2 0-15,7 2 2 0,0 0 9 0,0 0-3 16,-2-3 0-16,2 3 4 0,0 0 2 0,0 0-6 0,0 0-3 15,0 0-2-15,0 0-2 0,0 0 0 16,0 0-4-16,0 0-2 0,0 0 0 0,0 0-4 16,0 0-3-16,0 0-1 0,0 0-3 0,0 0-2 15,0 0-2-15,0 0-1 0,-8 4-4 0,8-4-1 0,0 0-1 16,0 0 0-16,0 0 4 0,0 0-9 0,-2 5 1 16,2-5 0-16,-1 10-2 0,1-4 1 15,0 1 0-15,1 4 0 0,1 1-1 0,-4 5 1 16,5 2 0-16,-2 0 0 0,1 4-1 0,0 5-2 0,1-3 9 15,-2 1-7-15,0-1 0 0,1 0-1 0,-2 0 4 16,2 3 4-16,2 3 5 0,-3-2-1 0,-1 0 4 16,0-4 9-16,4 7-4 0,-4-4 2 0,5 0-2 15,-5 4 0-15,0-2-1 0,1-1-5 0,1-1 4 16,-1 2-3-16,0-4 3 0,1 1-6 0,-1-2 0 16,1 0 1-16,1 0 3 0,-2-6-4 15,2 0-2-15,-1-2-3 0,1-2 0 0,-2-5-1 0,3 2 3 16,-3-2-3-16,2 0-1 0,-2-1 0 0,2 0 1 15,-1-1-2-15,0-3 1 0,-2 2-2 0,0-3 0 16,2-2 1-16,-2 3-4 0,3 1 4 0,-3-6-4 16,1 4 0-16,-1-4-1 0,1 2-1 0,-1-2 4 15,2 5-4-15,-2-5-1 0,0 5 3 0,0-5 3 16,0 0-6-16,2 2 1 0,-2-2 4 0,0 0 1 16,0 0-2-16,4 3-4 0,-4-3 3 0,6 2-2 15,-6-2-1-15,0 0 1 0,4 3 0 0,-4-3 2 16,5 0-2-16,-5 0-1 0,9 0 5 0,-5 0-2 15,-4 0-2-15,10 3 1 0,-6-2 3 0,0 0-6 16,-4-1 0-16,13 2 5 0,-2 0-3 0,-2-1 0 16,5 1 2-16,-1 1-1 0,0 0 0 0,5-3 1 0,-5 4-2 15,3 0-1-15,2-1 0 0,-3 2 0 16,3-4 2-16,0 1 1 0,1 0-3 0,-2 0 2 16,-3-1-2-16,5 3 10 0,4-4-12 0,-1 3 4 0,1-2 1 15,6-1 0-15,-8 1-2 0,-1 0 1 0,3 0 2 16,0 2-1-16,-4-2 1 0,4-4-2 15,-1 6 1-15,-3-2 6 0,2 2-6 0,-1 0-2 16,-2 1 5-16,2 0-4 0,-2-1-1 0,5 1 0 0,-5-1 0 16,0 2 0-16,4 0-1 0,-2-2 0 0,-1-1 6 15,3 1-4-15,7-1 7 0,-2-1 4 0,1-1 0 16,3 0 5-16,0 0-2 0,-3-3 1 16,4 2 0-16,0-1-2 0,-3 0-3 0,4-1 1 0,3 3-2 15,-1-2 1-15,-2-1-4 0,3 1-2 0,-3 0 4 16,0 1 0-16,0 0-5 0,-1 2 1 0,1-2 3 15,1-1-7 1,-5 2 2-16,2 0 3 0,-1-1-5 0,1 2 3 0,0 1 2 0,-2-2-6 0,-2-2 3 16,2 2-2-16,1-4 1 0,2 4 0 0,-3-1 1 15,-1-2 2-15,3 1-4 0,-2-3-1 0,3 2 3 16,1 1-1-16,-2-4 0 0,2 3 0 0,3-1-3 16,-1-2 3-16,3 2 1 0,-4 2-3 0,2-1 1 15,-3 1-2-15,2 2-1 0,-2 0 0 0,-1 0 2 16,2 0-1-16,-2 3 2 0,0-3-1 0,0 2-3 15,0-2 6-15,0 0 4 0,0 1-9 0,0-1 3 16,0 0-1-16,0 0 0 0,0-1 2 0,0 1 1 16,3-3 1-16,-2 1-2 0,0-1 3 0,6-1-4 15,0 2 5-15,-2-1-3 0,4-1-5 0,-4 0 10 16,1 2-6-16,-1-1-3 0,-1-1 2 0,1 4 0 0,0 0-6 16,-1 0 3-16,-3 0-2 0,3 3 7 15,-4-2-5-15,2-1 2 0,1 3 1 0,-1-2-3 16,1-2 3-16,-2 3-1 0,4-1 4 0,-2 1-5 0,-6-2 2 15,3 0 0-15,-1 0 7 0,2-2-6 0,-3 1-4 16,5-1 0-16,-4-1 2 0,5-1 3 16,-3 1-1-16,1-2 1 0,2 1 7 0,2 0-11 0,-2 0 1 15,0 2 2-15,0-2 1 0,0 0-1 0,2 1-4 16,-4 0 3-16,1 2 3 0,-6 0 4 0,7 1-7 16,-5-1 0-16,-1 2 4 0,4-1-6 0,-4 4 2 15,2-4 6-15,-5 0-8 0,4 1 0 0,-2 0 7 16,2 1-6-16,-2 2 1 0,-1-3-4 0,0-1 7 15,-1 3-5-15,1-2-1 0,0 0 6 0,-1 0-1 16,1-2 0-16,1 2 0 0,1-1-6 0,-2 3 8 16,-1-3-5-16,4 0 3 0,-3 1-3 0,0 0-1 15,0 4 3-15,0-3 0 0,-10 0 0 0,4 0-4 16,-2 1 2-16,1 0 3 0,0 3-1 0,6 0-1 16,-6-1 0-16,-1 1 0 0,6-1-2 0,-6-1 0 15,-1 1 3-15,2-3-1 0,-1 3 3 0,2-2 5 16,-2-1-9-16,2 2 1 0,5-3 1 0,-5 0 1 15,6-1 8-15,0 1 0 0,0 1 5 0,0-2 1 16,-1 2-2-16,-5-2 0 0,6 2-1 0,0-2 2 16,-9-2-9-16,2 3-2 0,0-1 1 0,2 0 5 0,3 2-6 15,-3-3 4-15,-2 1-4 0,8 3 1 16,0-1 0-16,2-1 2 0,-2 0-2 0,-1-1-4 16,-7 2 4-16,7-1 0 0,1 2 0 0,2-2-6 15,1 1 5-15,-1-1-5 0,3-2-2 0,-1 3 6 0,-2 0 4 16,-3 1-8-16,5-1 1 0,0 0 3 15,-1 1 0-15,-4-2 1 0,2 2-1 0,-4 0-4 16,3-1 1-16,-2 1-2 0,-4-3 1 0,5 5 2 0,-1-4 2 16,-6 0-7-16,-3 1 4 0,5-1 7 0,7 0-6 15,-10 1-1-15,1-2 1 0,7 0-3 0,0 1 3 16,1-1-3-16,-1-1 6 0,4-1-7 0,-4 2-6 16,2 0 10-16,-1 2-2 0,4-1-1 0,-12-1-1 15,-1 0 2-15,3 0 3 0,5 3-8 0,-7-2 2 16,-1-1 0-16,2 3 5 0,-2-5-4 0,1 1 2 15,-1 2 0-15,8 1 6 0,-1-4-6 0,1 2 1 16,-6-1-3-16,-2 1 2 0,9-4 1 0,-9 4-7 16,2-4 2-16,-2 3 2 0,3-2 0 0,-3 2-2 15,1-2 3-15,2 1-2 0,-4-1 2 0,2 2 0 16,-2 0-3-16,-1-1-3 0,0 2 4 0,-1-3-7 16,-2 2 1-16,-1 0 2 0,4-2 6 0,-5 3-9 15,4-4 0-15,2 3-5 0,-6 1 2 0,1-1-4 16,-1 0 2-16,6 1 1 0,-7-3 2 0,0 0 1 15,0 2 1-15,-2 1 1 0,2 0 0 0,-2-3-4 16,0 3 2-16,2 0 3 0,-5-3 4 0,2 1-7 16,1 1 4-16,3-2 0 0,-4 2-5 0,1 0 4 15,2 0-3-15,-2 1-4 0,0-2 2 0,2 0-1 16,-1 2 1-16,-1-1 1 0,2 0-2 0,1 0 8 0,-2-1-5 16,3 2 2-16,-1-1-2 0,1 0-6 0,-2 0 3 15,-1 0 3-15,3 0-3 0,-5-1 2 16,0 4 0-16,3-4 2 0,-5 2 1 0,1-1 1 15,-3 1 3-15,4 0 0 0,-4 0 1 0,0-4-1 0,-5 4 3 16,13 0-4-16,-7-1 2 0,-2 0 2 16,3 0 3-16,-7 1-4 0,15-3 3 0,-5 2-7 0,0-2-1 15,2 2-4-15,-2-1-5 0,-2 0-1 16,2 1 4-16,1 1 0 0,0 0 3 0,-5 0 0 0,4-2-2 16,-5 2 1-16,1-1 4 0,1 0 3 0,-7 1 2 15,10 0-6-15,-2-1 3 0,-8 1 1 0,10 0-2 16,-2 0 6-16,2 0 4 0,-1-3-6 0,4 3 1 15,-3-1-2-15,4 1 1 0,0-3-3 0,-1 3 3 16,1-2 3-16,0 2 0 0,-2 0-2 0,2-2 0 16,-3 2 7-16,3 0-6 0,-5 0-2 0,-1-1 2 15,-3 0 0-15,-5 1 1 0,14-1 1 0,-6-1-2 16,-8 2-1-16,16-1 1 0,-7 0-2 0,-1-2 0 16,2 3-2-16,-1 0-12 0,3-4 0 0,-2 3-2 15,-3-1-2-15,4 0 2 0,-5-1 5 0,6 0-2 16,-6 1 2-16,4-1 4 0,-1 3-2 0,-2-1 1 15,0-3 1-15,-3 3 3 0,6-3 2 0,-5 1 0 16,4-2-1-16,-1 2 3 0,2-3 0 0,-1 2-2 16,-4 0-1-16,3-1 1 0,2 0-7 0,-1-2-1 0,-4 3 2 15,2-2 1-15,0-1 2 0,0-1 0 16,-1 0-8-16,2 0 6 0,1 0-1 0,0-4-1 16,0 0-1-16,0-1-1 0,2 0 2 0,-2-3-1 15,-1 2 2-15,1 1 1 0,1-2 1 0,-2 2-1 0,0-3 2 16,1 3-1-16,-1-2 2 0,-3 5 7 0,0-6 5 15,4 3 0-15,-2-3 0 0,-1 2 1 16,-1 1-2-16,-1-3 1 0,1 0-3 0,-1 0 1 16,-3-1 1-16,4 0 0 0,-2 2-4 0,-2-2 3 0,4-1 1 15,-1 1 4-15,4 0-3 0,-6-3 0 0,1 2 1 16,1 1 3-16,1 1-4 0,-1-3 4 0,1 2 5 16,0 3 12-16,-3 1 4 0,0 1 6 0,0 0 4 15,-2-1-2-15,1 0 5 0,-1 2-5 0,-1 0-6 16,0-2 5-16,1 1 1 0,0 1-4 0,-1-1-4 15,1 0 0-15,0 0-1 0,0-1-8 0,0 1-1 16,0 2-1-16,0-1-4 0,0 0-2 0,-2 1 0 16,4 0 4-16,-4-1-8 0,2 0 4 0,-1 2 5 15,-4-3 4-15,4 5 5 0,-2-3 8 0,-2 1 10 16,1 0-4-16,2 1 3 0,-2 0 1 0,-3-1 3 16,1 0-3-16,2 5 3 0,-5-3-8 0,4-2 6 15,1 6-17-15,-2-2-2 0,-2 0 11 0,3 0-14 16,-3-1 0-16,3 1-10 0,-3-1 5 0,-2 1-3 15,1 1-9-15,-2-1 3 0,2-2 4 0,-4 2-3 16,-3-2-5-16,-5 2 14 0,2-1-13 0,-8-2-2 16,4 4-4-16,3-1 2 0,-8-3 0 0,7 6 13 15,-9-3-19-15,3 0 7 0,4 2-5 0,-7 1 3 16,1-1-3-16,1 3 3 0,-1-2-5 0,0 2 9 16,1-2-3-16,-4 0 0 0,4 2-1 0,-5-3 2 15,1-1-8-15,0 4 4 0,0-1-3 0,-2-1 0 16,3 0 4-16,2 1 0 0,-3-1-5 0,5-1 3 15,5 1-5-15,-7 1 8 0,0-1 2 0,8 0-1 0,0 0-8 16,1 1 8-16,-11-3 0 0,2 4-2 0,-1-3 0 16,4 0-3-16,5 2 5 0,-12-5-4 0,4 4 1 15,-2 2 1-15,0 0 4 0,-2 0-9 16,1-2 5-16,-2 1-4 0,-5-1-2 0,6 0 2 0,-3-1 8 16,-1-1-4-16,4 0-3 0,2 1 1 0,1-2 1 15,-1 2 0-15,2-2 8 0,-1 3-7 0,2-1-3 16,0-1-8-16,1 1 10 0,-2 1 2 0,-2-1-8 15,0 1 2-15,0-2 4 0,0 1 1 0,-4 3-3 16,3-3-1-16,-3 2 12 0,-4 0-10 0,4-2-1 16,-4-1 2-16,6 2 3 0,-7-1-3 0,1 0 5 15,0 1 0-15,1-1 2 0,-3-1-2 0,2 0 0 16,0 1-8-16,2 1 4 0,0-1 4 0,4 2-6 16,-2-1 4-16,2-4-4 0,1 4 1 0,0 0 3 15,-1 1-3-15,6 1-1 0,-6-3 0 0,-2 5 0 16,2-4 0-16,-3 2-3 0,-4 2 5 0,1-1 5 15,-2 0-5-15,-10 2-1 0,-1 1 0 0,12-1-4 16,-12-5 9-16,12 2-4 0,-11-1-5 0,13 1 11 16,-1 3-10-16,0-5 2 0,-14 1 1 0,13-2 1 15,1 2 1-15,-12 0 0 0,14-3-1 0,0 4 2 16,-3 0-2-16,1-2 11 0,-1 4-10 0,3-2-4 16,-14 6-2-16,-3 0-2 0,3-1 5 0,-3 1-3 15,0 2 3-15,0-2-6 0,-1-1 7 0,2 2 5 16,14 0-5-16,-10-2-2 0,9 0 0 0,1-1 15 15,3 0-10-15,-1-3-6 0,0 1 7 0,-1-1-2 16,3-1 1-16,2 0-2 0,-4-1-2 0,1 2-2 16,-2-2 2-16,1-1 1 0,-3 1-2 0,-11 0 3 15,12 1-1-15,-15-5 2 0,0 3 0 0,3 0 2 0,-1-2-2 16,1 4-2-16,15-3-2 0,-4 5 1 0,-11-2-1 16,15-2 2-16,1 2-2 0,-5 0-2 0,8 0 5 15,-2 0 2-15,2 0-4 0,-2 2 4 0,4-1 0 16,-1 0 2-16,0-1-3 0,2 0 0 0,-2 0 0 15,1 2-2-15,-2 1-5 0,-3-1 8 0,1 0-2 16,-7-4 2-16,-10 4-5 0,10 1 4 0,-9 1-3 16,9-1-2-16,1 2 1 0,-11-3 1 0,13 2 4 15,1-1-4-15,1 1 1 0,7 0 0 0,-2-4 1 16,4 4-2-16,-2-3-2 0,7 0-1 0,3 2 8 16,-1-2 1-16,-2 0-2 0,0-1-2 0,0 3 4 15,2 0-5-15,-9-1 1 0,2 2 1 0,-4-3 0 16,0 1 4-16,-1 0-9 0,3-1 6 0,-3 3-8 15,-2-2 2-15,2 2 14 0,-2-2-16 0,2-2 19 16,-2 3-19-16,2 1 7 0,0-4-8 0,-1 4-2 16,0-3 7-16,2 3 5 0,3-3-1 0,1-1-4 15,-1 4-2-15,6-1 2 0,-6 1-4 0,-1-3 6 16,1 2-3-16,6 2 4 0,1-3-2 0,-5 2-3 16,3-3 0-16,-4 3-1 0,0 2 0 0,-4-2 4 15,11-2 3-15,-10 1 3 0,1 2-5 0,7-1 0 16,-5-3 10-16,-2 1-10 0,10 0-2 0,-2 1 0 15,1-3-2-15,3 2 21 0,3 1-27 0,-5-1 4 16,1 0-3-16,-1 1 2 0,2-1 1 0,-3 1 16 0,1-1-11 16,2 4-6-16,3-2 3 0,-1 0-1 0,-3-1 3 15,5 1-1-15,-5-1 0 0,4 1 3 16,-2-1-8-16,-4 0 8 0,6 1-2 0,-2 0 0 0,-3-2 1 16,0 2 5-16,2-1-10 0,0-1 7 0,2 1-5 15,-5 1 2-15,7-3 3 0,-4 1-3 0,4 0-1 16,-1-2 1-16,1 2 6 0,0-1-3 0,1 2 0 15,-1-1-6-15,0 1 5 0,2-1 4 0,-2-1-7 16,3 2 9-16,-2-2-6 0,5 1 2 0,-1-2 0 16,3 0-3-16,-2 3 0 0,7-3-6 0,-11 1 3 15,11-1-2-15,-9-1 3 0,4 2 1 0,5-1 1 16,-14 0 3-16,6 1-3 0,3-1 0 0,5 0 2 16,-13 2-9-16,5-2 3 0,0 1 2 0,-3 0-1 15,0 1 1-15,1-2 4 0,-2 1 0 0,1-1 0 16,1 2-6-16,-1-1 7 0,3-1 0 0,-3 0-5 15,2 0 2-15,2 0 2 0,0-1 0 0,-2 1 12 16,9 0-17-16,-15-2-2 0,7 2 2 0,3 0 6 16,-3 0-2-16,0 0-6 0,1-1 1 0,-2 2 3 15,0-1-4-15,-1 0 2 0,1 3-2 0,-1 1 3 16,-2-2-1-16,3 2 6 0,-1-3-5 0,-3 2 0 16,3 1-1-16,1 0 0 0,-3 0 0 0,1 1 4 15,1-2 1-15,0-2 0 0,2 2-3 0,0-1 3 16,2-2-1-16,1 3 3 0,1-2 1 0,4-1-1 0,-9 3-2 15,5-2 1-15,4-1-7 0,-8 1 6 16,8-1-5-16,0 0 0 0,-7 0 3 0,7 0 0 16,0 0-6-16,-9 0 1 0,9 0-10 0,0 0-16 15,-4 1-20-15,4-1-20 0,0 0-27 0,0 0-23 0,-5 5-29 16,5-5-22-16,0 2-22 0,0-2-24 0,0 0-29 16,6 9-43-16,0-7-687 0,0 2 325 15,-1-4 218-15</inkml:trace>
  <inkml:trace contextRef="#ctx0" brushRef="#br0" timeOffset="56527.93">19319 2806 45 0,'0'0'54'0,"0"0"-7"15,0 0-11-15,0 0-4 0,0 0-4 0,-4-2-1 16,4 2-4-16,0 0 3 0,0 0-5 0,0 0-3 16,0 0 6-16,0 0 4 0,0 0 2 0,0 0 11 15,0 0-2-15,-5-1 7 0,5 1 1 0,0 0 4 16,0 0 1-16,0 0 5 0,0 0 3 0,0 0 3 15,0 0 5-15,0 0-7 0,0 0 10 0,0 0-1 16,0 0-2-16,0 0-4 0,0 0 6 0,0 0 0 16,0 0-8-16,0 0-4 0,0 0-5 15,0 0-1-15,0 0-5 0,-13 3 0 0,13-3 4 0,-7 2-6 16,0-1-5-16,2 0-4 0,0 2-5 0,-3-1-3 16,0 3 3-16,-2-2-5 0,0 1-8 0,0 0 2 15,1 1 0-15,-1 3-1 0,-2-3-3 0,-3 1-2 16,1 4 1-16,1-4-2 0,4 1 1 0,-3 2-2 15,0-4 0-15,2 1 0 0,1-1 3 0,1 0 1 16,-2-1-1-16,0 3-2 0,2-2-2 0,0-2-1 16,1 2 2-16,0 0-2 0,4-5-2 0,-1 1 1 15,1 2-2-15,3-3-4 0,-8 3 2 0,8-3 1 16,-4 2-3-16,4-2 1 0,-3 2 2 0,3-2-4 16,-5 2 0-16,5-2 5 0,-3 4-6 0,3-4 1 15,-4 4 1-15,0-2-1 0,2 1 1 0,2-3 0 16,-3 2 1-16,3-2-4 0,-6 5 5 0,6-5-3 15,-5 3 2-15,5-3-2 0,-3 2 1 0,3-2 0 16,0 0-2-16,-2 2 4 0,2-2 0 0,0 0-5 16,0 0 4-16,0 0-4 0,0 0 2 0,0 0 6 15,0 0-3-15,0 0 1 0,0 0-2 0,-5 3 5 16,5-3-10-16,0 0 6 0,0 0 1 0,0 0-4 16,0 0 0-16,0 0-2 0,0 0 2 0,0 0 1 15,0 0-9-15,0 0 11 0,-2 4-3 0,2-4-1 16,0 0 3-16,0 0-3 0,-2 3 6 0,2-3-5 0,-2 5-2 15,2-3 3-15,0-2-3 0,-2 4 4 16,2-4-2-16,-1 6-2 0,-1-1 0 0,0-1 5 16,0 2 2-16,-4 2 15 0,4 3 3 0,-1-1 2 15,-2-1-3-15,1 3 3 0,1-2 2 0,0 2 0 0,-1-2-1 16,1-1 0-16,-2 2-1 0,4-5-1 16,0 2 3-16,-2-1 9 0,1-1-1 0,0 0-5 15,2-1-1-15,-2-2-4 0,-1 0-2 0,3-3-2 16,0 6-1-16,0-6-7 0,0 0 4 0,-2 2-5 15,2-2 0-15,0 0-2 0,-2 4-9 0,2-4-19 0,0 0-17 16,0 0-18-16,0 0-33 0,0 0-40 0,0 0-38 16,0 0-46-16,0 0-622 0,0 0 276 15,0 0 184-15</inkml:trace>
  <inkml:trace contextRef="#ctx0" brushRef="#br0" timeOffset="60831.9">13754 13319 92 0,'0'0'164'0,"0"0"1"0,0 0-12 0,0 0-4 16,0 0-8-16,0 0-3 0,0 0-3 15,0 0-7-15,0 0-1 0,0 0-2 0,0 0 0 0,0 0-2 16,0 0-5-16,9-7 0 0,-9 7-8 0,0 0-5 15,0 0-2-15,0 0-5 0,0 0-8 0,1-3-8 16,2-1-8-16,-2-3-2 0,-1 6 3 0,0-4 3 16,1-2 1-16,-2 2-3 0,1 1 3 0,0-4 8 15,-4 1-1-15,2 0 1 0,1-1 2 0,-3 1-10 16,1-2-17-16,-1 4 16 0,0-4 7 0,2 4-4 16,-2-1 1-16,-1 2-2 0,1 1-3 0,-1 1-6 15,0-1-6-15,0 3 0 0,-2-3-11 0,7 3-1 0,-15 3-12 16,6 0 0-16,-2 1-4 0,-1 1-8 15,-1 8 5-15,2 1 0 0,-1 1-5 0,2 4-5 0,-1 4 6 16,2 4 1-16,2 3-2 0,0 2 9 0,2 2 7 16,1 4 0-16,2 8 15 0,1 2 10 0,1 3 3 15,0 0 3-15,5 3 7 0,-2 7 2 0,8 19-7 16,-8-21 3-16,4 23-3 0,1 0-7 0,-3-24-1 16,9 25-1-16,-6-26-3 0,-2-1-8 0,3-1 0 15,-6-1-4-15,-2-1 3 0,-1 3 9 0,-4-5 3 16,-2-4-8-16,1-10 13 0,-3-4-2 0,-5 0 5 15,1-1-5-15,-1-6-6 0,-1-2 4 0,0-2-7 0,0-8-9 16,0 1-2-16,-3-6-3 0,7-1-9 0,-7-3 0 16,-1 1-11-16,-1-5-4 0,1-1-16 15,-4-3-23-15,3-1-15 0,3 2-23 0,-1-2-17 0,-2-2-48 16,4-1-36-16,2 2-56 0,0-1-41 0,4-1-34 16,0-1-41-16,2-2-41 0,1-1-39 0,5 0-29 15,0-1-1020-15,1-4 486 0,1 5 322 0</inkml:trace>
  <inkml:trace contextRef="#ctx0" brushRef="#br0" timeOffset="61548.92">12663 15082 297 0,'0'0'316'0,"-8"0"2"0,3 1-4 0,5-1 0 16,0 0-3-16,-11-1 1 0,11 1-1 15,-8 0-11-15,8 0-7 0,0 0-12 0,0 0-21 0,0 0-24 16,-7-2-19-16,7 2-25 0,0 0-18 0,0 0-20 16,0 0-17-16,0 0-15 0,0 0-12 0,0 0-7 15,0 0-9-15,27 6-3 0,-9-6 1 0,4 0-1 16,9 0-4-16,2 0-8 0,0-4-6 0,-1 1-5 16,3 0-1-16,0 0-11 0,-4-1-7 0,-4 0-16 15,-7 1-2-15,-1-1-3 0,-3 3-3 0,-5 1-2 16,1-3-2-16,-6 3 0 0,3-2-4 0,-4 1 1 15,2 1-4-15,-7 0 2 0,6-1-2 0,-6 1-11 0,0 0-16 16,0 0-20-16,0 0-22 0,0 0-26 16,0 0-37-16,0 0-35 0,0 0-40 0,-19-1-38 15,19 1-39-15,-8 2-50 0,8-2-48 0,0 0-24 0,0 6-928 16,0-6 440-16,8 4 294 0</inkml:trace>
  <inkml:trace contextRef="#ctx0" brushRef="#br0" timeOffset="62180.36">13455 15121 164 0,'0'0'255'15,"0"0"-4"-15,0 0-2 0,0 0-10 0,4-2-6 16,-4 2-16-16,0 0 9 0,0 0-13 0,0 0-7 15,0 0-7-15,0 0-10 0,0 0-9 0,0 0-11 16,0 0-22-16,0 0-13 0,-8 10-22 0,3-4-4 0,-3 4-7 16,-3 3-8-16,2 4-17 0,-3 0-6 15,-5 4-4-15,-2 4-8 0,1 2 0 0,-2 1-8 16,2 2-10-16,-2-4 5 0,-2 3-9 0,3-3-2 0,-4-1-3 16,3-6-8-16,-1 1 7 0,7-7-2 0,0-1-5 15,3-5 1-15,2 1-4 0,0-5 1 0,1-3-5 16,2-3 0-16,-1-3-6 0,2-2-10 0,1-4 8 15,2-2 10-15,2-7-9 0,0 3-12 0,5-8 4 16,1 1 5-16,1 1-6 0,-1 4 0 0,2 2 0 16,-2 0 0-16,3 2 3 0,0-1 1 0,1 0-8 15,-5 6-5-15,7-2 9 0,-7 1-5 0,5 4 9 16,-2-1 12-16,1 4-24 0,0-2 2 0,-3 4 4 16,3 0-2-16,0 3 2 0,1 2 3 0,1 0-8 15,-1 4 5-15,1 0 0 0,-1 3-1 0,4 1 4 16,-2 3-7-16,1 3 8 0,3 5-7 0,2 0 10 15,-5 0 9-15,4 0-13 0,-2-2-1 0,4 0-4 16,-2 1 5-16,-2-5 1 0,1-1-7 0,0-4 8 16,1 0-2-16,1-4 19 0,1 3-17 0,-4-3-3 15,4-5 1-15,-1-2 8 0,1-3 10 0,-2 0 1 16,1-4 4-16,-3-4 3 0,3-1 7 0,-5-1 3 0,0-1 17 16,-3-2-1-16,0 0 2 0,-4-2-1 0,-2-2 0 15,-4 3 2-15,-4-2-4 0,-1 1-5 0,-5-4-6 16,-5-2-9-16,-2 4 1 0,-1 3 1 0,3 5-1 15,-2 2-9-15,-1 0-2 0,3 3 0 0,1 5-7 16,1-3-2-16,1 5-12 0,1 1-35 0,1 1-26 16,1 2-40-16,1 2-34 0,2 3-41 0,-1 1-48 15,3 3-61-15,4-4-76 0,0 4-974 0,3-2 444 16,1-3 296-16</inkml:trace>
  <inkml:trace contextRef="#ctx0" brushRef="#br0" timeOffset="63062.43">13313 12714 112 0,'0'0'165'16,"0"-5"3"-16,0 5 16 0,1-5 4 15,-1 5 11-15,0 0 8 0,0 0 2 0,-1-4 0 16,1 4-8-16,0 0-8 0,0 0-4 0,0 0-9 0,0 0-14 16,0 0-10-16,0 0-13 0,0 0-16 0,-18 9-12 15,12-2-15-15,-4 3-5 0,0 2-12 0,-3 4-6 16,-5 5-6-16,1-2-7 0,3 5-5 0,1 0-9 15,-2-1-2-15,3 1-6 0,2 3-7 0,1-1-2 16,4-3-8-16,1 6 3 0,3-3-7 0,2 0-3 16,2-7 3-16,2 0-4 0,2-2 1 0,5 0-5 15,1-2 4-15,5-1-2 0,6-4 2 0,-2-3-7 0,7-7 0 16,3-5 3-16,0-2 1 0,0-5-4 0,0-5 2 16,-1-5 4-16,-3 0 0 0,-1-2-14 15,-6 0 6-15,-8-1 14 0,1-1-1 0,-9-3 3 0,-3 3 7 16,-4 0-2-16,-5-1 1 0,-5 2-2 0,-3-1-4 15,-4 1-14-15,-3 1 14 0,-5 3 1 0,4 2-7 16,-4 4-5-16,3 5-8 0,-4 3 1 0,7 5-11 16,-2 4-10-16,2 5-12 0,-6 2-21 0,5 6-26 15,-1 0-36-15,5 5-42 0,4 1-56 0,5-3-55 16,8 2-49-16,-3-2-783 0,8 1 365 0,4-2 242 16</inkml:trace>
  <inkml:trace contextRef="#ctx0" brushRef="#br0" timeOffset="63810.42">14240 13525 1 0,'0'-5'266'15,"2"0"-10"-15,-2 0-17 0,0 0-4 0,2 0-6 0,0 1-10 16,-2-1-11-16,0 2-8 0,0-2-5 16,0 5-13-16,0 0-10 0,-2-6-12 0,2 6-6 0,-2-3-4 15,2 3-10-15,0 0-6 0,0-5-15 0,0 5-14 16,0 0-12-16,0 0-9 0,0 0-10 16,0 0-2-16,0 0-15 0,-2 22 1 0,4-3-1 0,-4 5 6 15,0 5 2-15,6 1-1 0,-4 1-6 0,0 2-2 16,4 1-9-16,-3 13-1 0,2 1-2 0,3-12-4 15,-6 8-1-15,0-10-20 0,0 2 6 0,0-2-4 16,0-3 2-16,0 2-1 0,0-3-14 0,0-4-11 16,-2-8-29-16,4-1-26 0,-2-5-34 0,0 0-46 0,0-3-46 15,0-1-37-15,0-4-42 0,4-3-43 16,-4-1-762-16,0 0 356 0,16-15 238 0</inkml:trace>
  <inkml:trace contextRef="#ctx0" brushRef="#br0" timeOffset="64162.39">14517 13646 14 0,'0'-11'270'15,"1"0"-3"-15,-1-1-8 0,0 0-13 0,0 1 0 16,0 2 3-16,-1 1 0 0,-2-1-2 0,2 2-6 16,1 2-17-16,0 1-18 0,-4 1-15 0,4 3-16 15,-1-7-26-15,1 7-8 0,-4-3-13 0,4 3-15 16,0 0-18-16,-10 8-8 0,6 1-10 0,-1 6-8 15,1 2-9-15,-1 9-2 0,1 0-7 0,0-1-9 0,4-1 2 16,2 6-12-16,1 0 5 0,3-2-6 0,0 1-6 16,3-5 5-16,1 0-9 0,0-7-8 0,3 0 6 15,0 0 1-15,1-5-3 0,5-2 2 0,0-1-1 16,1-4-5-16,0-2 5 0,2-3-4 0,6-4-3 16,-8-2-6-16,3-1 11 0,-5-3 1 0,-1-2-2 15,1-3 7-15,-3-4-2 0,0-2-3 0,-6 4 0 16,-1-6-4-16,-2 3 2 0,-2-4 1 0,-3 3-2 15,-2 2 1-15,-2-1-11 0,1 3-24 0,-2 0-3 16,2 5-12-16,-2 3-26 0,0-1-22 0,0 3-28 16,0 2-35-16,-1 0-35 0,-2 4-59 0,0 1-43 0,-2 4-52 15,0 0-741-15,2 1 360 0,-2 2 238 0</inkml:trace>
  <inkml:trace contextRef="#ctx0" brushRef="#br0" timeOffset="64410.46">14725 13701 60 0,'-9'0'249'0,"9"0"10"0,0 0 0 0,0 0 8 16,-10-1 3-16,10 1-5 0,0 0-5 0,0 0-2 16,-9-1-15-16,9 1-14 0,0 0-28 0,0 0-9 15,0 0-33-15,-4 2 1 0,4-2-20 0,-1 4-10 16,1-4-16-16,0 13 8 0,0-1 6 0,-3 5-7 16,2 3-4-16,1 4-7 0,-2 2-3 0,0 3-9 0,2-2-2 15,0 1-14-15,0 5-7 0,0-5-8 0,-2 2-9 16,4 0-3-16,-2 0-2 0,0 1-6 0,0-3-4 15,2-2-24-15,0 0-33 0,-1-9-50 0,2-5-44 16,0-2-41-16,-1 0-57 0,2-4-42 0,1-1-52 16,1-5-51-16,2-1-874 0,0-4 409 0,1-5 272 15</inkml:trace>
  <inkml:trace contextRef="#ctx0" brushRef="#br0" timeOffset="64677.93">15022 13580 215 0,'0'-3'328'0,"0"-2"-9"0,1 1-7 15,-1 4-23-15,0-4-19 0,0 4-21 0,0 0-24 0,1-2-23 16,-1 2-24-16,0 0-19 0,0 0-4 0,-1 18-15 16,1-1 9-16,-1 3-1 0,-3 6-3 0,2 4 1 15,1 2-9-15,-1 1-10 0,2 0-14 0,1 3-11 16,-1-1-9-16,1 3-9 0,0-4-5 0,-1 2-12 15,2-2-2-15,0 0-7 0,1-1-6 0,-2 0-10 16,1-5-5-16,1-1-31 0,-1-8-34 0,0-2-40 0,1-1-40 16,-2-6-40-16,0 1-35 0,1-5-41 15,0-1-40-15,1-2-40 0,-1-3-818 0,-2 0 374 16,0 0 250-16</inkml:trace>
  <inkml:trace contextRef="#ctx0" brushRef="#br0" timeOffset="65759.08">15156 13363 155 0,'1'-6'279'0,"-1"-1"-7"16,0 0-7-16,3 0-13 0,-2-3-6 0,-1 3-13 16,6 0-16-16,-6 2-9 0,4-2-16 15,-4 2-14-15,4-1-11 0,1 0-20 0,0-1-11 0,-1 2-14 16,4 0-8-16,-3 0-20 0,5 4-11 0,-3-1-8 16,0-2-10-16,1 5-3 0,-1 2-7 0,3-1-4 15,0 4-6-15,0 3-3 0,1 0 4 0,0 5-13 16,-4 4-7-16,0 2 0 0,-3 5 2 0,-2 1-3 15,-2 0-2-15,-2 0-6 0,-2-6-1 0,1 4 7 16,-1-4-12-16,2-2-3 0,-2 0 1 0,1-2 5 16,-1 0-9-16,2-4 0 0,-2 0-3 0,0-5 6 15,4 2-4-15,-1-3-4 0,2 0 4 0,1-3-3 0,1 2 6 16,2-2-6-16,2-1 1 0,-1 0-2 0,5-2 8 16,1 0-6-16,-1-4 1 0,6-1 4 0,0 2-2 15,-3 0-5-15,-1-2-6 0,2 1-23 0,-2 1-20 16,-3-1-24-16,-2 1-23 0,-1 0-21 0,1 2-20 15,-3 1-32-15,2-3-30 0,-2 1-36 0,0 1-37 16,-5 1-642-16,6-2 304 0,-6 2 204 0</inkml:trace>
  <inkml:trace contextRef="#ctx0" brushRef="#br0" timeOffset="66374.52">15832 13963 54 0,'2'-3'221'0,"2"0"-11"0,-1-1-11 0,-2-1-11 15,4-2-13-15,-2 2-11 0,-2-2-3 0,2 0-10 16,-3 1-11-16,0-5-10 0,-3 3-14 0,2-5-7 16,-3 4-5-16,-1 0-6 0,-2-2-10 0,0 2-10 15,-1 0-6-15,-4 2-9 0,1 2-5 0,-2 0-10 16,2 2-6-16,-3 2-4 0,1 2-4 0,-1 3-2 16,1 2-6-16,-3 1-5 0,1 3-3 0,1 1 1 15,2 2-5-15,1 3 1 0,3-3-5 0,1 2-2 0,2 0 2 16,1 4-5-16,4-3 1 0,0 4 0 15,4-2-1-15,0 0-2 0,2-1 2 0,3-1 0 0,0 0-3 16,3 1 5-16,1-5-4 0,0-3 2 0,-1-3 6 16,6 0 16-16,-4-4 14 0,4-4 20 0,3-7 19 15,2-5 9-15,-1-7 9 0,1-1 3 0,-1-3-2 16,-2-4-1-16,3-11 0 0,-6 9-8 0,-6-2-5 16,-1 1 1-16,-2-2-8 0,-4 0-9 0,-1-3-2 15,-1-8-14-15,-4 11-1 0,-1-2-3 0,1-11-10 16,-4 0-1-16,0 13-2 0,-2 0-9 0,1 2 3 15,2 3-3-15,-3 12-5 0,3 0 0 0,0 8-2 16,0-1-2-16,1 2-2 0,1 1-7 0,-1 3-10 0,2 4 5 16,2 0 0-16,-10 12-5 0,3 2 1 0,0 11 8 15,-1 5-5-15,3 4 0 0,0 1-3 0,2 13 0 16,3 0-1-16,0-1-1 0,3-2 5 0,-2 1-2 16,3 3 3-16,1-3-3 0,3-13 4 0,-1 13-4 15,1-12-11-15,1 0-28 0,-2-5-20 0,4 3-23 16,-2-6-23-16,1 1-38 0,-4-8-32 0,3-1-40 15,1-4-40-15,1-1-56 0,-2-6-807 0,-3-5 373 16,4 0 248-16</inkml:trace>
  <inkml:trace contextRef="#ctx0" brushRef="#br0" timeOffset="66617.53">16219 13791 320 0,'0'-5'390'0,"0"3"1"16,0 2-7-16,0-8-22 0,0 6-30 0,0 2-31 16,0 0-30-16,0-6-29 0,0 6-25 0,0 0-19 15,0 0-24-15,0 0-13 0,10 16-16 0,-5-9-7 16,0 5-15-16,6 5-14 0,-1-3-12 0,4 7-1 16,-1-4-12-16,1 7-11 0,-1-3-6 0,2 0-14 15,-1 1-36-15,-1-7-35 0,1 6-37 0,2-1-47 16,-3-6-51-16,-1-1-41 0,-3-5-45 0,0 0-45 15,3-3-34-15,-3-2-810 0,-1-4 376 0,1-3 250 16</inkml:trace>
  <inkml:trace contextRef="#ctx0" brushRef="#br0" timeOffset="66791.31">16499 13783 193 0,'-5'-9'260'0,"0"2"1"0,-2 1 4 0,2 0-11 15,0 2-13-15,-1 3-23 0,-2 1-20 0,-1 1-22 0,0 4-20 16,-4 5-10-16,-1 3-16 0,-2 10-13 0,0 2-12 15,0 2-9-15,-1-1-9 0,0 8-11 0,1-2-14 16,-3 11-39-16,2-11-35 0,-1-2-45 0,0 3-52 16,2-6-63-16,-1-1-55 0,1-5-602 0,1-6 275 15,4-4 186-15</inkml:trace>
  <inkml:trace contextRef="#ctx0" brushRef="#br0" timeOffset="67328.81">17424 13395 109 0,'3'-11'285'0,"-1"5"-9"0,-1-1-11 16,1 1-8-16,-1 2-17 0,-1 0-13 0,1 1-17 15,-1 3-18-15,2-4-21 0,-2 4-14 0,0 0-18 16,0 0 5-16,4 17 24 0,-1 0-2 0,0 9 4 15,-1 4-1-15,0 4 0 0,1 12-6 0,-4 0 1 16,0 0-10-16,-2 3-11 0,1-1-8 0,-2 5-13 16,-2-4-8-16,-1 1-12 0,3-4-11 0,0 2-10 15,-1-2-8-15,3-10-5 0,0-4-18 0,0 0-33 0,0-5-40 16,4-4-38-16,-1-3-54 0,-1-3-62 0,0-5-78 16,1-3-60-16,3-4-53 0,-2-7-859 15,-2 2 409-15,5-12 274 0</inkml:trace>
  <inkml:trace contextRef="#ctx0" brushRef="#br0" timeOffset="67512.92">17269 13785 247 0,'-5'-4'307'0,"0"2"-17"16,0 0-19-16,1 1-24 0,4 1-6 0,-2-5-1 0,2 5 14 16,7-5 8-16,2 3-18 0,4-1-9 15,6-4-15-15,9 3-17 0,-1-2-26 0,0 1-16 16,6 4-21-16,-1 0-11 0,-3-1-31 0,2 4-43 0,1-2-47 15,-4 2-40-15,-7 2-46 0,-1 0-46 0,1-1-50 16,-6-1-43-16,4 2-54 0,-3 1-774 0,-4-2 349 16,-2-3 232-16</inkml:trace>
  <inkml:trace contextRef="#ctx0" brushRef="#br0" timeOffset="68172.89">19246 13319 95 0,'4'-10'205'0,"-4"-1"-4"16,3 3-6-16,-1 1-5 0,0 0-2 0,0-3-1 16,-1 2-7-16,-1 0-6 0,0 1 7 0,4 1 1 15,-8-1-9-15,3 2-13 0,-1-2-13 0,0 4-15 0,-2-2 0 16,0 0-11-16,1 4-8 0,-4-2-14 0,-2 2-7 16,4 1-10-16,-6 1-11 0,-2 3-1 15,3 2-3-15,-4 4-1 0,-3 2-8 0,3 2 1 0,-4 7 2 16,3 4-2-16,-2 3 1 0,4 2 10 15,-1 2 5-15,0 15 4 0,0-13-4 0,6 0 12 0,-2 12 5 16,1 2 3-16,4-1 2 0,0-2-5 0,5 5 8 16,-1 5-2-16,2-3-3 0,2 4 1 0,-1 2 0 15,2-1-10-15,1 2-3 0,0-1 4 0,-1-3-5 16,1 1-9-16,-1-7-4 0,-1-1-8 0,-1 1-5 16,-2-1-2-16,-4-13-6 0,3 0-4 0,-3 0-3 15,-5-1-4-15,0-3-4 0,0-2-2 0,-1-3-4 0,1-6-3 16,2-6-2-16,1-3-1 0,0-2-3 0,1 0-3 15,-1-6-18-15,1 3-28 0,-2-5-27 16,-1-1-35-16,-2-7-51 0,0 2-30 0,0-3-25 0,-3-4-19 16,0-2-22-16,-1 2-21 0,1 0-26 0,3 0-28 15,-3-1-27-15,7 6-890 0,-7 1 410 0,3 1 274 16</inkml:trace>
  <inkml:trace contextRef="#ctx0" brushRef="#br0" timeOffset="69654.5">18855 15059 16 0,'0'0'219'0,"0"0"-18"0,0-5 1 15,0 5-1-15,0-4-10 0,0 4-7 16,-1-8-6-16,-2 6-10 0,2-2-8 0,-2-2-4 16,2 2-14-16,-3 1-8 0,0 0-11 0,-2 3-11 0,6 0-13 15,-9-1-9-15,9 1-8 0,-19 3-7 0,8 2-7 16,-4 5-4-16,-1 4-8 0,-3 4-4 0,1 1-1 16,0 2-6-16,1 2-1 0,2 3-4 0,1-1-1 15,1 4-7-15,4 1-1 0,1 0 4 0,2 2 0 16,1 1 0-16,4 0-1 0,2-3 1 0,0 3-5 15,4-5-4-15,7 2-3 0,1-5 3 0,1-1-7 16,1-2-2-16,6-2 0 0,0-5-1 0,-3-4-4 16,9-3 13-16,1-4 21 0,0-4-6 0,-1-6 15 15,4-3 13-15,-4-3 4 0,1-6 4 0,-3-3-4 16,-2-1 6-16,-4-3-5 0,0-5-5 0,-7-2-3 16,-2 2-1-16,-3 1-4 0,-5-5-5 0,-4 0-9 15,-6 0 10-15,-1 3-21 0,-4-2-5 0,-5 3 5 0,1 3-13 16,-1 5-3-16,-3 5-2 0,3 5-10 0,-2 5-17 15,1 2-22-15,-2 5-23 0,-1 2-26 16,3 1-32-16,1 5-42 0,-1 1-47 0,4 3-55 16,6-2-59-16,1-1-878 0,4 0 398 0,3-2 266 0</inkml:trace>
  <inkml:trace contextRef="#ctx0" brushRef="#br0" timeOffset="70337.55">18786 12550 213 0,'1'-8'234'0,"1"1"-8"0,0 2 10 15,-2-2-6-15,0 3-7 0,0 1-3 16,0 3-6-16,0-7-11 0,0 4-11 0,0 3-7 0,0 0-11 15,0-5-19-15,0 5-19 0,0 0-10 0,-2-3-15 16,2 3-11-16,0 0-15 0,0 0-8 0,-3 18-2 16,1-1-8-16,0 9-4 0,-4 4-7 0,2 3-9 15,-1 5-4-15,2 7-6 0,1-9 0 0,-3 0-6 16,2 13-1-16,1-4-1 0,-1 1-4 0,3-9 2 16,-1-1-9-16,2-3 0 0,0-1-2 0,2-3 1 15,-1-2-2-15,1-8 0 0,0-2-3 0,0-5 6 0,1-2 7 16,0-1 3-16,2-5 13 0,3 1 32 0,2-3 12 15,9-5 2-15,-1-4 4 0,8-1-10 0,4-4-8 16,-4-3-4-16,1 1-17 0,-3 2 7 0,-6 3-9 16,-2-3-2-16,-2 2-4 0,-2 2-8 0,-3 1-5 15,-2 3-12-15,-3 1-15 0,0 0-10 0,2-1-17 16,-5 1-24-16,3 2-23 0,-5 1-27 0,4-3-26 16,-4 3-30-16,0 0-20 0,0 0-25 0,5 11-25 0,-5-5-37 15,0 1-32-15,0 0-831 0,3-2 375 0,-2 0 248 16</inkml:trace>
  <inkml:trace contextRef="#ctx0" brushRef="#br0" timeOffset="70857.38">19612 13452 8 0,'1'-9'282'0,"3"-4"-12"0,-3 1-3 0,0 3-5 16,2-1-8-16,-2 0-18 0,2 0-22 15,-1 3-10-15,-1 1-3 0,1 1-14 0,0 1-13 0,-2 0-14 16,0 4-19-16,0-7-22 0,2 5-8 0,-2 2-9 15,0 0-11-15,0 13-3 0,0 0 6 0,-2 11 2 16,2 4 7-16,-2 2-4 0,2 7 6 0,-3-3-1 16,-2 14-8-16,4 0 1 0,-2 0-16 0,1-11-6 15,-1 10 2-15,1 0-13 0,0-13-9 0,0 2-1 16,-2 0-3-16,1 10-3 0,2-13-11 0,-2-3-2 16,0-1-13-16,3-3-30 0,2-6-36 0,-1-3-42 15,-2-4-46-15,2-2-43 0,1 0-46 0,2-4-32 0,1-3-42 16,0-4-54-16,0 0-718 0,4-4 355 0,1-3 238 15</inkml:trace>
  <inkml:trace contextRef="#ctx0" brushRef="#br0" timeOffset="71220.67">19945 13544 81 0,'4'-24'309'0,"1"5"-6"0,-1 2-11 0,0 2-7 15,-2-2-10-15,-2 8-16 0,3-1-13 0,-3-1-4 16,1 5-9-16,-1 2-10 0,-1 1-20 0,-2-2-15 16,3 5-19-16,0-4-17 0,0 4-21 0,0 0-10 15,-6 10-15-15,2-2-11 0,-2 13-10 0,-1-1-6 16,1 7-9-16,-3 2-7 0,4 1-6 0,-2 1-5 0,2 0-5 16,4 0-7-16,4-2-1 0,-1-1-5 0,3-2-3 15,3 0-3-15,3-2-1 0,2-2-3 0,1-4-15 16,-1-4 13-16,1-2-4 0,4-3-2 0,0-1 1 15,3-5 7-15,5-2-11 0,-3-2 0 0,4-6 4 16,1-3-6-16,-2-2 4 0,-3-1 2 0,0-4-3 16,-4-2-6-16,-4-1-2 0,-3 5-13 0,-1-8-21 15,-2 3-33-15,-4 2 1 0,-4-2-26 0,1 3-19 16,-4-3-29-16,1 3-23 0,-4 1-10 0,-1 0-30 0,1 5-18 16,-2 0-16-16,1 3-30 0,-3 0-33 15,1 3-642-15,-1 1 312 0,-1 2 208 0</inkml:trace>
  <inkml:trace contextRef="#ctx0" brushRef="#br0" timeOffset="71436.31">20179 13503 50 0,'-4'-7'158'0,"-1"4"17"0,4 1 17 16,1 2 10-16,-4-3 13 0,4 3 7 0,-4-5 10 15,4 5 4-15,-4-4-5 0,4 4-10 0,0 0-16 16,-5 0-13-16,5 0-17 0,0 0-3 0,-4 10-6 16,0-3-5-16,3 5 3 0,-4 5-2 0,0 0-2 15,1 3-9-15,-1 6-6 0,1 2-17 0,2 0 2 16,0 0-6-16,-2 1-6 0,2 3-13 0,0 2-9 15,0-2-9-15,0-1-10 0,0 1-16 0,2 3 3 16,-1-6-3-16,1 3-10 0,0-1-8 0,0-4-18 16,0 0-35-16,0-8-41 0,1-1-33 0,1-2-33 0,0-4-45 15,-2-2-49-15,0-3-46 0,4-3-33 0,0-1-53 16,-4-3-869-16,0 0 404 0,15-15 270 0</inkml:trace>
  <inkml:trace contextRef="#ctx0" brushRef="#br0" timeOffset="71736.74">20580 13401 54 0,'3'-14'340'0,"-2"2"-5"15,0 0-9-15,-1 3-14 0,0 1-6 0,0 3-17 0,-1 0-13 16,1 1-21-16,0 4-29 0,-4-3-17 15,4 3-20-15,-9 14-17 0,-1 0-21 0,-7 9-7 0,2 9-10 16,-3-1-10-16,0 14-9 0,2-1-8 0,0 1-11 16,6 2-8-16,3 2-10 0,-2 1-5 0,6-4-9 15,0 5-5-15,5-5-4 0,-1-12-18 0,4 1 2 16,2-2-11-16,1-5-22 0,0 0-25 0,2-5-22 16,2-6-18-16,-2-2-22 0,2-4-28 0,-2 0-30 15,0-4-31-15,0-2-42 0,2 0-40 0,3-5-8 16,-1-1-51-16,-1-5-701 0,2 0 338 0,1-3 224 15</inkml:trace>
  <inkml:trace contextRef="#ctx0" brushRef="#br0" timeOffset="72005.02">20762 13677 55 0,'0'-12'367'0,"0"4"9"0,0 0-2 0,0 2-1 16,0 1-11-16,0-1-16 0,0 1-23 0,0 2-27 15,0 3-30-15,2-6-28 0,-2 6-22 0,0 0-24 16,0 0-16-16,0 0-17 0,13 14-14 0,-4-5-14 0,1 5-14 16,2 1-10-16,4 4-9 0,1 4-9 15,-3-1-9-15,4 3-6 0,-4 1-29 0,0-3-22 0,-1 1-37 16,0-2-42-16,-3-5-45 0,1 0-37 0,-6-3-42 15,1-2-40-15,0-4-45 0,0-3-34 0,-5-1-41 16,2-2-799-16,-3-2 379 0,0 0 254 0</inkml:trace>
  <inkml:trace contextRef="#ctx0" brushRef="#br0" timeOffset="72159.63">20982 13684 109 0,'-2'-12'211'0,"-3"1"9"0,1 1 9 15,0 3 12-15,2 2-6 0,-1 0-6 0,-2 0-20 16,3 2-23-16,-2 1-20 0,4 2-16 0,0 0-17 15,-17 11-10-15,4 0-17 0,2 5-10 0,-4 6-10 16,-2 0-24-16,4 5-24 0,-5 2-35 0,-1-2-37 16,5 1-42-16,-2 1-45 0,4-3-53 0,-2-1-60 0,2-8-497 15,5-4 243-15,0-4 162 0</inkml:trace>
  <inkml:trace contextRef="#ctx0" brushRef="#br0" timeOffset="72452.31">21166 13354 95 0,'0'-6'351'0,"-2"1"-20"15,2 1-22-15,-2-1-27 0,2 5-33 0,0 0-17 16,0 0-4-16,0 0-8 0,6 14 0 15,0 1-3-15,3 9-8 0,-1 2-13 0,2 4-19 0,3 1-14 16,-3 0-16-16,3 3-6 0,-4 3-14 0,1 9-12 16,-3-11-8-16,-1 13-14 0,-5-2-8 0,-2 1-21 15,-2-12 4-15,-3-2-10 0,0-2-28 0,-5-7-36 16,-3 1-47-16,0-1-41 0,-3-7-59 0,0-4-83 16,-4-6-74-16,0-1-912 0,1-3 408 0,-1-3 272 0</inkml:trace>
  <inkml:trace contextRef="#ctx0" brushRef="#br0" timeOffset="73035.28">21548 13239 69 0,'-2'-6'209'0,"2"0"-6"0,-1 1-1 15,-2 0-6-15,3-1-5 0,-1 3-3 0,1-2 2 16,0 5-6-16,-1-7-4 0,-1 5-7 0,2 2-13 16,-2-4-12-16,2 4-12 0,0 0-12 0,0 0-10 0,0 0-6 15,-2 15 11-15,2-2 18 0,1 11-10 0,-1 6 15 16,0 3 15-16,1 12 4 0,-1-8-12 16,-1 11 3-16,2 1 2 0,1 1-7 0,-2 1-8 0,0 2-7 15,2-7-15-15,-4 3-6 0,2 1-12 0,-2-3-10 16,4 1-8-16,-4-14-7 0,0 0-7 0,0-2-10 15,1 1-5-15,1-5 2 0,-1 1-14 0,-2-4-26 16,3-7-35-16,0-4-41 0,0-3-31 0,1-2-49 16,1 0-49-16,-1-5-45 0,2 0-60 0,3-4-78 0,-6 0-937 15,11-16 437-15,-3 2 292 0</inkml:trace>
  <inkml:trace contextRef="#ctx0" brushRef="#br0" timeOffset="73800.84">21845 12925 215 0,'0'-9'244'0,"0"2"-5"15,1 2-15-15,2-1-11 0,-3 1-14 16,0 0-16-16,0 1-14 0,0 4-11 0,0-5-12 15,0 2-15-15,0 3-14 0,0 0-7 0,0 0-14 0,0-6-9 16,0 6-10-16,0 0-6 0,0 0-7 0,0 0-9 16,0-5-6-16,0 5-6 0,0 0-3 0,0 0-4 15,0 0-4-15,0 0-1 0,0 0-5 0,0-3-4 16,0 3-1-16,0 0 1 0,0 0-5 0,0 0 2 16,0 0-4-16,0 0 0 0,0 0-4 0,0 0 0 15,0 0 2-15,0 0-2 0,0 0-1 0,0 0-2 16,0 0 2-16,0 0 4 0,0 0 5 0,0 0 1 15,0 0 0-15,0 0-1 0,3-3 1 0,-3 3-4 16,0 0 2-16,0 0-1 0,0 0-2 0,0 0-2 16,0 0 3-16,0 0-3 0,0 0 4 0,0 0-5 15,2-3 2-15,-2 3 0 0,0 0-4 0,0 0 2 0,0-4-3 16,0 4 10-16,0 0 8 0,0 0-1 0,2-4 4 16,-2 4 4-16,0 0 3 0,0 0-3 0,0 0-3 15,0-3-2-15,0 3-3 0,0 0-5 0,0 0 5 16,0 0-7-16,0 0-4 0,0 0 3 0,0 0-4 15,0 0-3-15,0 0-4 0,0 0 2 0,0 0-2 16,0 0 0-16,0 0-2 0,0 0-1 0,0 0 3 16,0 0-1-16,0 0 0 0,0 0 2 0,0 0 1 0,0 0 5 15,2-3-3-15,-2 3 2 0,0 0-5 16,0 0 11-16,0 0-6 0,0 0-4 0,0 0 0 16,0 0-4-16,0 0 2 0,5-4 0 0,-5 4 1 0,9 0-4 15,-4-1 2-15,-5 1-3 0,13 2 2 0,-4 2-1 16,1 0-3-16,3-1 2 0,-2 2 1 15,0 1 0-15,-2-1-2 0,1 5-4 0,-3-4 5 0,-1 5 1 16,-1-3-2-16,-1 4-2 0,-4 1-3 0,-3 5 3 16,-6 9-3-16,-1-1-6 0,-5-3 13 0,-3 3-2 15,2-2-2-15,0-2-2 0,3-5-3 0,3-3 1 16,-2 0-2-16,5-4-7 0,1-1 14 0,1-1-3 16,0-3 0-16,1 0-2 0,3-1 3 0,1-1 3 15,0-3 1-15,3 8-3 0,4-6 0 0,-2 0 1 16,7-2 0-16,-1 0 6 0,2-4 1 0,6 1 2 15,1-2 2-15,-1 0 2 0,2 0-4 0,-3-2-3 0,1 2-1 16,-2 0 2-16,0-1-4 0,-6 5-16 0,3-3-35 16,-5 0-33-16,0 3-45 0,-3 0-55 0,-2-1-58 15,1 0-59-15,-5 2-802 0,9 5 367 0,-5-3 244 16</inkml:trace>
  <inkml:trace contextRef="#ctx0" brushRef="#br0" timeOffset="74349.88">22282 13711 163 0,'0'0'212'0,"0"3"-7"15,0-3-4-15,0 0-3 0,0 0-4 0,5 2-6 0,-5-2-6 16,0 0-4-16,0 0-7 0,8-5-5 0,-8 5-11 15,0-6-12-15,0 2-15 0,0 4-9 0,0-10-14 16,-2 3-11-16,0 2-13 0,-2-1-7 0,1 1-12 16,-3-1-5-16,1 2-3 0,-3-1-8 0,-1 1-4 15,-2 1-5-15,1 5-9 0,-1 0 1 0,0 3-8 16,-4 1-3-16,3 3 1 0,-3 3-4 0,-3 6 4 16,7-2-4-16,-6 5-2 0,8-4-5 0,-4-2 2 0,4 9-2 15,4-5-2-15,-1 6 4 0,2-5-1 0,4-2 3 16,4 3-7-16,-2-3 1 0,2-3 1 0,4 2 1 15,-2-6 1-15,7 2-1 0,-1-6 1 0,-1-1 8 16,7-2 11-16,-1-4 12 0,1-4 8 0,2-4 0 16,5-6 9-16,1-9-8 0,-3 2-1 0,0-8-5 15,1 3 2-15,-4-6-4 0,-4 0 3 0,5-12-5 16,-5 1-6-16,-8 7-4 0,3-12 1 0,-4 1-4 16,-2-8-4-16,-4 6-3 0,2-5 2 0,-2 4-4 0,-1 2-6 15,0 13-5-15,-2 4-2 0,-1 2-3 16,-1 8 4-16,2 6-3 0,-2 1-1 0,1 6-2 15,-1 1-6-15,-1 2-1 0,1 5 4 0,4 0 5 0,-14 15-1 16,7 0 0-16,-6 12-3 0,4 3 0 0,0 4 3 16,-1 12-3-16,2 0 3 0,7 3 1 0,-3-11 3 15,4 8 5-15,1 0-3 0,3 0-3 0,0-11-5 16,1 15 10-16,5-6-6 0,-1-6-5 0,0-6-33 16,3 1-18-16,-3 0-24 0,2-2-29 0,-1-2-23 15,-1-3-26-15,3-2-33 0,-2-9-35 0,0 2-37 16,1-5-769-16,-3-4 344 0,1-3 228 0</inkml:trace>
  <inkml:trace contextRef="#ctx0" brushRef="#br0" timeOffset="74593.06">22682 13675 70 0,'0'-7'393'16,"0"0"-3"-16,0 1 4 0,0 1-32 0,0 1-15 15,0-1-26-15,0 5-35 0,0-3-24 0,0 3-4 16,0 0-17-16,0 0-15 0,12 10-22 0,-7 0-19 16,6 2-5-16,-3 2-25 0,2 3-14 0,3 5-12 15,-3 2-13-15,4 5-11 0,-1-3-8 0,1 1-2 16,-1-2-16-16,-2 1-10 0,1 0-25 0,-2 2-28 16,0-4-48-16,-1-7-55 0,2 2-56 0,-3-5-38 15,1-1-53-15,-2-4-65 0,3-5-77 0,0-4-895 16,-1-1 423-16,0-7 282 0</inkml:trace>
  <inkml:trace contextRef="#ctx0" brushRef="#br0" timeOffset="74766.3">22907 13629 5 0,'-6'-3'276'0,"1"-1"-17"0,1 1-19 16,-3 3-15-16,7 0-20 0,-9 10-18 0,3 0-11 15,-3 4-12-15,-1 8-21 0,-3 4-13 0,2 3-13 16,-1 3-9-16,-3 2-6 0,-2 9-16 0,-6-2-15 15,8-10-34-15,-2-1-31 0,-1 2-49 0,4-4-38 16,-2-1-66-16,2-5-76 0,0-5-458 0,2-4 227 16,-2-3 150-16</inkml:trace>
  <inkml:trace contextRef="#ctx0" brushRef="#br0" timeOffset="75347.87">23712 13476 147 0,'2'-5'294'0,"-2"-2"-7"0,1 2-12 0,-1 1-8 15,1-1-9-15,-1 2-18 0,0 3-7 16,1-8-16-16,-1 4-20 0,0 4-25 0,0 0-16 15,0 0-8-15,0 0-3 0,0 0 12 0,4 24 10 0,-4-6-5 16,3 10-2-16,-3 1 12 0,0 8-3 0,0 9-11 16,-3-1-13-16,-2 2-14 0,3 3-13 0,-1-4-8 15,0 0-10-15,-3 3-13 0,3-3-17 0,-1-12 5 16,0 2-24-16,1-2-37 0,-1 1-37 0,2-7-48 16,-1-1-60-16,3-9-50 0,0-6-50 0,0-2-44 15,3-3-43-15,-1-5-64 0,-2-2-776 0,0 0 386 16,7-21 258-16</inkml:trace>
  <inkml:trace contextRef="#ctx0" brushRef="#br0" timeOffset="75512.41">23535 13811 157 0,'-9'-6'234'0,"1"-1"13"0,0 2 1 0,3 2-9 0,0-1-19 16,3 2-17-16,-1-3-5 0,3 5 7 16,5-3 9-16,3 1 10 0,7-3 2 0,7 2-12 0,12-4-9 15,2 2-18-15,15 1-21 0,2 0-10 0,-2-2-19 16,-13 6-11-16,3-1-23 0,-5 2-40 0,-2 2-41 15,-2 0-42-15,-10-2-48 0,-3 2-47 0,-4-3-51 16,-2 0-55-16,-3 1-43 0,1-1-784 0,-4 0 350 16,-3-1 232-16</inkml:trace>
  <inkml:trace contextRef="#ctx0" brushRef="#br0" timeOffset="76113.59">25169 13311 255 0,'1'-17'290'0,"-1"0"-2"15,0 4-4-15,-1 0-7 0,0 4-13 0,-2-1-16 16,-1 0-28-16,-1 3-12 0,-5 0-16 0,1 0-20 0,-4 4-16 15,-1 1-15-15,-4 0-11 0,-2 4-7 0,-2 2-8 16,2 4 2-16,-6 0-15 0,2 4-4 0,-2 2-6 16,6 4-3-16,-1 5-11 0,2 3 18 0,0 6 19 15,-3 10-4-15,8-9-3 0,3 1-1 0,-4 14 5 16,4-1 1-16,1 2-4 0,2-2-3 0,2 6 1 16,2 3-3-16,3-1 1 0,0-1-1 0,2 5-6 15,0-2 2-15,3 2-9 0,-3 24-3 0,1-30 0 16,0 2-7-16,-1 2-5 0,2-5 0 0,-1 2-7 15,-2-2 0-15,2 0-4 0,-1-3-6 0,-1-1-12 16,0-1 1-16,1 2-3 0,2-15-4 0,-5-1-6 0,0-5 6 16,-2 0-2-16,-1-10-2 0,-1 1-4 0,2-2 1 15,-4-6-7-15,4 0-3 0,-6-4-4 16,1 1-6-16,-4-5-15 0,-1-1-21 0,-1-4-20 0,-3-2-36 16,1-2-26-16,-4-2-39 0,2-3-49 0,2 1-24 15,-1 1-21-15,0 0-40 0,3-2-44 0,-3 3-50 16,1-2-54-16,2 3-1027 0,-2 1 484 0,2 0 324 15</inkml:trace>
  <inkml:trace contextRef="#ctx0" brushRef="#br0" timeOffset="76547.96">24140 15125 239 0,'0'-6'327'16,"0"0"0"-16,3 1-10 0,-2 1-6 0,-1 4-20 0,2-7-23 16,-1 5-11-16,-1 2-27 0,0-4-24 0,0 4-19 15,0 0-12-15,0 0-19 0,3-4-19 0,-3 4-17 16,0 0-4-16,2 10 15 0,-1 1-7 0,-1 6-7 15,0 1-6-15,-3 7-1 0,-1 2-6 0,4 4-3 16,-4 1-15-16,1 1-3 0,0 2-4 0,1 1-7 16,1 0-9-16,-1 9-2 0,4-13-12 0,-2 2-3 15,0-5 0-15,1-1-9 0,1-3-4 0,1 0-1 16,2-8-3-16,3 2-1 0,-1-5-6 0,4 1-2 16,0-1 0-16,-1-6-4 0,6-2 1 0,2 1 3 15,1-4 2-15,1-1-4 0,2-1-3 0,-2 1 2 16,2-2-1-16,6 0-7 0,-6 0-13 0,1 0-16 15,-1 1-31-15,8 0-30 0,-8 0-26 0,0 1-26 16,-6-2-21-16,4 0-23 0,-6 2-21 0,-3-2-27 0,-1 2-20 16,-1-2-19-16,-2 1-1 0,-7-1-20 15,9-1-36-15,-8-1-643 0,-1 2 322 0,3-5 214 0</inkml:trace>
  <inkml:trace contextRef="#ctx0" brushRef="#br0" timeOffset="77395.72">24618 13026 181 0,'1'-4'214'0,"3"-1"-4"0,-2 2 1 0,0 1-3 16,-2 2-4-16,5-5-9 0,-2 3-9 0,-3 2-9 16,0 0-14-16,0 0-12 0,0 0-19 0,0 0-13 15,-14 9-9-15,2 3-9 0,-4 1-14 0,-6 8-8 16,0-2 1-16,-5 3-5 0,3-1-5 0,-3 1-11 16,0-2-4-16,1 0-6 0,0 1-4 0,0-4-4 0,2 0-5 15,0-2-3-15,7-5-5 0,-2-2 3 0,5-3-5 16,1-2 0-16,4-3 0 0,-3 0-3 15,5-3-5-15,-1-1 1 0,3-5-5 0,-2-1-3 0,7-7 1 16,1 0-3-16,5-9-2 0,1 3 0 0,0 4-4 16,6-5 5-16,1 2 0 0,-1 0-5 0,0 6 3 15,-3 3 1-15,0-1 3 0,2 1-1 0,-3 2 0 16,-3 5-3-16,3-1 1 0,-1 0 1 0,-3 3-4 16,1 0-1-16,0 2 1 0,2 4 0 0,1 1 0 0,2 0 0 15,0 2-1-15,-1 4-4 0,7 5 5 16,3 4-4-16,-2 2 3 0,1 1 2 0,-1 1 9 15,1 0 3-15,1-1 1 0,-3-3 0 0,1 1-1 0,3 0 9 16,-1-2-1 0,-3-5-2-16,-2-2 5 0,4-1 3 0,-2-2 11 0,-1-4 11 0,4 0 1 15,-1-6 13-15,-1-3 5 0,0-3-4 0,5-5-1 0,-3-6-5 16,-5-2-4-16,-1-4-8 0,-3 0-4 0,-4-3-4 16,-1-1 0-16,-6-1-9 0,-2 0-16 0,-2 3 8 15,-5 0-17-15,-2 6-12 0,-6 1-10 0,1 8-11 16,-4 4-14-16,-1 4-10 0,-7 1-14 0,-2 4-6 0,-3 6-29 15,4 5-18-15,-1 2-22 0,5 4-35 16,4 4-40-16,2-1-48 0,3 3-63 0,8-5-706 16,0 2 344-16,4-1 228 0</inkml:trace>
  <inkml:trace contextRef="#ctx0" brushRef="#br0" timeOffset="78127.82">25560 13609 231 0,'1'-9'226'15,"1"-4"4"-15,0 2-2 0,-1-1 12 0,2 2-2 16,-2 2-11-16,-1 1-4 0,0 0-6 0,3 2-1 15,-3 0-7-15,1 0-13 0,-1 1-21 0,0 4-18 0,0-3-20 16,0 3-6-16,0 0-4 0,0 15 12 0,0 2 0 16,0 9 6-16,-4 6-1 0,-1-3-1 0,1 8-6 15,-1 11-4-15,-4 2-2 0,0 1-7 0,4-3-11 16,-5 1-10-16,-3 1-10 0,2 0-17 0,0 0 5 16,0-2-12-16,3-2-4 0,4-11-10 0,-2-4-20 15,3 1-36-15,1-2-34 0,-1-6-45 0,3-6-44 16,0-2-42-16,0-3-44 0,4-4-42 0,0-4-47 0,1-1-48 15,3-3-926-15,3-4 423 0,3-2 284 16</inkml:trace>
  <inkml:trace contextRef="#ctx0" brushRef="#br0" timeOffset="78478.32">25895 13735 89 0,'4'-14'319'0,"-1"1"-6"15,0 1-7-15,0 0-11 0,0 3-10 0,0-1-17 16,-2 3-4-16,-1 0-10 0,1 2-10 0,1 0-17 16,-2 0-13-16,0 1-16 0,0 4-17 0,-2-5-17 0,2 5-20 15,0 0-16-15,0 0-9 0,-12 13-9 16,4-4-12-16,-2 7-10 0,-4 6-10 0,2 2-11 16,2 2-7-16,1 3 2 0,3 1-13 0,2 1-13 0,1 0 9 15,3 0-7-15,3 1 0 0,3-1-7 16,2-3-2-16,5 0-1 0,1-3-7 0,2-2 2 0,9-2 0 15,0-4-1-15,2-1-5 0,5-6 1 0,-1-1-2 16,6-5 0-16,-3-5 4 0,1-4-3 0,0-4 0 16,1-4 3-16,-4-6-1 0,0-1 0 0,1-1-1 15,-6-3-3-15,-2-1-1 0,-5 0 1 0,-5-2-8 16,-3-1-11-16,-5-4-23 0,-3 2-15 0,-6 1-13 0,-1 2-25 16,-6 8-13-16,-2-4-26 0,-2 10-22 0,-1 0-29 15,2 8-28-15,-5-2-34 0,-1 2-44 16,0 3-41-16,-3 4-835 0,3-1 384 0,-1 3 256 0</inkml:trace>
  <inkml:trace contextRef="#ctx0" brushRef="#br0" timeOffset="78728.19">26160 13759 48 0,'0'-12'222'0,"0"12"15"0,-2-3 7 16,2 3 7-16,-3-6 4 0,3 6 0 0,-2-3-6 15,2 3 1-15,0 0-9 0,0 0-19 0,-5-2-16 16,5 2-29-16,0 0 6 0,0 0-3 0,-5 11-5 0,3-4 1 15,0 8-7-15,-1 2-7 0,-1 7-3 16,2 2-6-16,-2 3-3 0,0 1-11 0,-2 1-10 16,2 4-8-16,-1-3-12 0,-2 13-13 0,4-8-8 0,-1-4-11 15,1 4-7-15,0-3-6 0,1-1-5 16,0-1-20-16,2-3-11 0,1-2-31 0,0-3-34 0,2-8-47 16,2-1-48-16,-3 0-40 0,2-6-44 0,0 1-52 15,0-5-60-15,2 0-62 0,-1-5-861 0,4-3 417 16,-2 0 278-16</inkml:trace>
  <inkml:trace contextRef="#ctx0" brushRef="#br0" timeOffset="78993.38">26630 13695 194 0,'6'-11'336'0,"-4"2"-8"16,2 4-13-16,-4-2-16 0,1 2-9 0,-1 2-24 15,0 3-32-15,0 0 1 0,0 0-22 0,-19 18-7 16,5 4 1-16,-4 6-15 0,-4 16-2 0,0 0-9 16,-1 3-8-16,2 1-7 0,6 3-13 0,-7-4-15 15,12 4-13-15,2-1-11 0,6 1-11 0,-2-1-10 16,4-1-4-16,1-13-16 0,2-1-4 0,3 11-17 16,0-13-10-16,5-1-19 0,-2-5-26 0,2-3-25 15,1-7-36-15,1-1-32 0,2-2-40 0,0-4-50 16,4 0-60-16,0-4-57 0,1-4-77 0,0-7-839 15,0 0 405-15,1-3 272 0</inkml:trace>
  <inkml:trace contextRef="#ctx0" brushRef="#br0" timeOffset="79480.45">26858 14051 81 0,'0'-1'375'0,"0"-4"1"0,1 0-15 0,-1 5-9 0,0 0-22 15,0-5-29-15,0 5-27 0,0 0-26 16,0 0-24-16,8 0-21 0,-4 7-12 0,1 1-22 15,5 1-9-15,-1 5-16 0,4 2-11 0,0 0-15 0,1 6-14 16,-1-5-4-16,1 5-11 0,4-1-9 0,-7 1-14 16,-2-5-25-16,1 3-20 0,-1-5-30 0,0 1-41 15,-1-1-33-15,-2 0-37 0,-1-4-30 0,-1-3-29 16,-3-1-21-16,3-3-22 0,-2 0-26 0,3-4-18 16,-5 0-6-16,7-8 9 0,-3-4 24 0,0-2 31 15,-1-6 28-15,0-4 46 0,1-3 31 0,0 0 28 16,-4 1 13-16,-1 0 39 0,1 1 26 0,-3 5 18 15,2 1 14-15,-3 1 30 0,0 2 8 0,-1 0 11 16,1 3 17-16,-1 4 9 0,0 1 1 0,1 3-13 16,-1 1-10-16,-1 4-10 0,-5 2-7 0,-4 5-9 15,-2 4-6-15,-4 5-2 0,-3 8-8 0,-2 1-6 0,-6 11-2 16,1 1-2-16,7-8-7 0,-8 6-4 0,7-6-3 16,4-2-14-16,-1-2-17 0,5-2-24 15,1 1-37-15,6-7-34 0,0-2-39 0,6-3-46 0,0-2-566 16,4-4 253-16,3-2 166 0</inkml:trace>
  <inkml:trace contextRef="#ctx0" brushRef="#br0" timeOffset="79760.32">27263 13689 125 0,'0'-10'336'0,"0"3"-18"0,0 1-18 0,0 1-19 16,0 2-29-16,2 0-13 0,-2 3-7 0,0 0-1 15,7 7-1-15,-2 3-1 0,0 5-7 0,3 3-22 16,-1 10-15-16,4 3-4 0,-5 4-13 0,-2 0-15 16,4 14-22-16,-4 4 0 0,-3-2-7 0,-5 2-14 15,3 0-8-15,-2-1-11 0,-2-2-8 0,-4-4-10 16,0 0-12-16,3-13-12 0,-2-3-19 0,-1-1-30 15,-1-6-42-15,4-6-40 0,-3-2-43 0,-3-3-48 16,1-1-65-16,3-7-88 0,-5-3-969 0,3-2 433 0,-1-3 286 16</inkml:trace>
  <inkml:trace contextRef="#ctx0" brushRef="#br0" timeOffset="80327.19">27618 13609 87 0,'3'-9'205'16,"-2"-4"4"-16,1 5-1 0,-2-3 9 0,0 5 3 15,-2-2 1-15,2 3 0 0,-1 0-10 0,1 0-12 16,0 5-23-16,-1-5-18 0,1 5-14 0,0 0-13 16,0 0-1-16,-5 16-1 0,2 0 7 0,-2 2 4 15,1 10 18-15,2 4-8 0,-2 3 12 0,1 16 4 16,-2 2-1-16,4-2 4 0,-3 2-7 0,1-1-5 15,3 0-11-15,-1 4-7 0,1-7-14 0,-1 0-5 16,2-1-15-16,-1-2-10 0,1-10-9 0,-1-3-7 0,0 1-8 16,-1-3-5-16,1 0-8 0,0-1-16 0,-1-2-23 15,2-3-39-15,0-5-40 0,-1-5-38 0,2 2-41 16,-1-4-44-16,0-4-54 0,1 0-44 0,-2-4-57 16,2-2-65-16,-2-3-872 0,0 0 425 0,7-15 284 15</inkml:trace>
  <inkml:trace contextRef="#ctx0" brushRef="#br0" timeOffset="80675.49">27859 13471 1751 0,'7'-28'174'15,"0"1"24"-15,-2 8-33 0,2 0-29 0,1-6-15 16,-1 8-8-16,4-2 1 0,-1 4-3 0,1-2-11 15,1 4-6-15,1 1 2 0,-4 3-6 0,1 0-10 16,2 4-8-16,-3 1-5 0,2 1-9 0,-2 5-9 16,4 0-4-16,4 3-3 0,-5 6-3 0,1 5-1 15,0 10-5-15,-9 4-2 0,-7 5-11 0,-7 9 0 16,-8 5 3-16,-4-5-6 0,-3-4-1 0,3-8-8 16,3-1 1-16,-2-4 2 0,6-1-5 0,0-1 1 0,3-10 0 15,5 0-8-15,2-4 1 0,1 2-2 0,2-7 1 16,2 3 2-16,2-3-3 0,2-5-1 0,3 0 3 15,7 1 0-15,4-4 1 0,1 0 1 0,3-1 0 16,-3-1-3-16,4-2-12 0,-2 2-26 0,-3 1-29 16,-1-4-33-16,-1 5-34 0,-4-3-41 0,-3 3-53 15,-1 1-31-15,2 1-720 0,-3-1 328 0,-1 2 216 16</inkml:trace>
  <inkml:trace contextRef="#ctx0" brushRef="#br0" timeOffset="81241.94">28411 14088 104 0,'0'0'309'0,"-3"3"-2"0,3-3-7 0,0 0-11 16,0 0-19-16,0 0-25 0,0 0-19 0,0 0-15 15,0 0-23-15,0 0-16 0,0 0-16 0,0 0-15 16,12-8-16-16,-10 2-9 0,1 1-14 0,-2 0-10 15,3 0-8-15,-8-2-5 0,4 2-9 0,-4-10-12 16,3 6-1-16,-4-1-7 0,-3 1-2 0,-1 1-2 16,0-2-15-16,-5 1-2 0,0 4-4 0,1 0 0 15,0 1-6-15,-4 3-1 0,-2 2-1 0,3 2-2 0,-2 3-5 16,3 2-2-16,-3 3 1 0,5 3-3 16,-6 4 0-16,1 3 3 0,8-4-7 0,-3 5 5 15,4-3-4-15,4 1-1 0,4 6 1 0,1-2 4 0,1-6-7 16,3 1 5-16,2-2 2 0,-2 1 1 0,5-3-5 15,4-2-2-15,0-1 4 0,0-2-2 0,2 0 1 16,-5-8 10-16,11 1 9 0,-5-6 0 0,5-2 5 16,3-8-2-16,-1-3 2 0,1-4-7 0,1-4 4 15,-4-2-3-15,1-4-1 0,-5 0 0 0,6-12-5 16,-11 6 2-16,4-7-5 0,-3-4-1 0,-6-1-5 16,6-1 3-16,-7 1-5 0,1 0 4 0,0-2-9 15,-2 0-1-15,-3 6-14 0,0 8 14 0,-2 4-2 0,-4 7 1 16,1 6-1-16,1 3 3 0,-3 5 8 0,0 1-5 15,1 7 2-15,-1-1 1 0,0 4-12 16,-1 6 3-16,-2 2 15 0,-2 7-4 0,3 4 6 0,2 7 7 16,-4 3 6-16,4 3-4 0,3 4 5 0,-1 10-11 15,1 4 5-15,3 0 5 0,1-1-4 0,1-2 0 16,1-3-3-16,-2-8 1 0,4 12-11 0,0-11 0 16,-2-1-23-16,6 8-34 0,-4-10-21 0,3-1-22 15,-1-2-37-15,0-3-26 0,-3-4-37 0,2 0-32 16,0-6-36-16,-2-7-38 0,1 2-806 0,1-3 368 15,4-5 244-15</inkml:trace>
  <inkml:trace contextRef="#ctx0" brushRef="#br0" timeOffset="81479.62">28827 13989 337 0,'0'-7'382'0,"-5"0"-2"15,5 3-7-15,0 1-15 0,0-3-13 0,0 6-21 16,-1-4-30-16,1 4-29 0,0 0-27 0,0 0-20 16,0 0-16-16,0 0-11 0,10 17-12 0,-2-2-14 15,-2 1-14-15,3 0-18 0,1 9-9 0,1-4-11 16,0 4-16-16,-1-1-8 0,3-1-6 0,0 0-14 0,1 2-30 16,1-1-30-16,-2-3-51 0,4-1-26 15,-4-6-36-15,0-1-47 0,0-1-38 0,0-2-40 16,-1-4-42-16,-1-2-48 0,3-3-944 0,-4-3 421 0,-1-2 282 15</inkml:trace>
  <inkml:trace contextRef="#ctx0" brushRef="#br0" timeOffset="81657.81">29084 14008 114 0,'-9'-12'223'16,"-1"0"8"-16,2 6 3 0,2 0-6 0,-2 3-11 16,4-1-18-16,-6 2-12 0,10 2-11 0,-14 8-3 15,2 4-8-15,-3 9-18 0,-2 1-11 0,0 4-14 16,-1 7-8-16,1 0-14 0,-4 11-8 0,-6-1-14 15,5 3-10-15,2-5-24 0,4-8-37 0,-2-2-42 16,-1 1-53-16,-2-1-55 0,5-8-66 0,-3-1-651 16,5-8 286-16,0-4 192 0</inkml:trace>
  <inkml:trace contextRef="#ctx0" brushRef="#br0" timeOffset="81992.87">29597 14018 1816 0,'0'0'261'0,"-3"-7"-23"15,3 7-6-15,-1-7-12 0,-1 4-25 0,2 3-1 0,3-9-17 16,0 4-16-16,-1 0-12 0,2 0-6 16,3 0-11-16,0 1-13 0,3-3-11 0,-1 4-11 15,5-2-20-15,-1 3-1 0,-2 2-20 0,6-3-41 0,-2 3-56 16,2 3-48-16,2 1-54 0,-3 1-58 0,-4 1-42 15,1 0-55-15,-5 2-853 0,-1 1 383 0,-5-3 256 16</inkml:trace>
  <inkml:trace contextRef="#ctx0" brushRef="#br0" timeOffset="82165.87">29594 14175 35 0,'-5'4'241'0,"1"0"-4"0,0-2 4 15,2 1 7-15,2-3 10 0,0 4 14 0,0-4 4 0,12 3-9 16,-1-3-5-16,3 2-26 0,-1 1-22 0,6-3-20 15,-1 0-19-15,2 0-18 0,-1 0-16 16,-1 0-56-16,1 0-50 0,1 0-50 0,-3 0-54 0,1 0-62 16,-5 0-61-16,0 0-64 0,1-3-715 0,3-1 323 15,0-1 216-15</inkml:trace>
  <inkml:trace contextRef="#ctx0" brushRef="#br0" timeOffset="82723">30697 13805 146 0,'2'-3'315'0,"-2"-3"-9"0,0 3-12 16,0-4-14-16,-1 4-19 0,1 3-18 0,0-9-16 16,0 3-18-16,0 2-19 0,0-1-21 0,1 0-14 15,3 1-17-15,2-2-14 0,5-5-14 0,-1 4-16 16,5-3 2-16,3-2-7 0,8-2-3 0,-2-1 0 15,-2 0-1-15,2 1-7 0,-3-1 9 0,-1-2-2 0,-2 4-4 16,0-5-2-16,-2 6-3 0,-3 0 0 16,-4 3 1-16,-1 0-2 0,-1 1 1 0,-1 0 5 0,0 1-1 15,-2 4-1-15,-2-1 1 0,3 0-5 0,-2 2-4 16,-2-2-10-16,-1 4-7 0,0 0-4 0,0 0-7 16,0 0-6-16,0 0 4 0,-4 22 4 0,-3-6 7 15,-1 3 15-15,-1 6 12 0,1 1 7 0,0 4 8 16,1-4 13-16,3 5 1 0,-1 3 6 0,1 3-7 15,-1-2-4-15,3 0-3 0,1-1-4 0,-1 0-10 0,2 0-7 16,0-1-10-16,0-1-3 0,0-2-6 16,3 3-7-16,-2-4-4 0,3 0-7 0,-4-3 6 15,0 1-12-15,0-4-5 0,2-3-9 0,-4-1-35 0,-1-1-37 16,2-1-31-16,-1 0-34 0,0-5-52 0,-2-2-45 16,1 1-56-16,-3-2-39 0,0 0-31 0,1-2-48 15,-1-1-45-15,0-3-1129 0,-1 4 520 0,2-5 348 16</inkml:trace>
  <inkml:trace contextRef="#ctx0" brushRef="#br0" timeOffset="82949.99">30616 14420 21 0,'-6'0'311'0,"-2"2"9"0,3-1 6 0,1-1-1 16,0 2 4-16,4-2 14 0,0 0 16 0,0 0 4 15,0 0 1-15,22-5-2 0,1 4-10 0,7-4-19 16,3-1-20-16,-1 3-27 0,2 1-28 0,3 1-22 15,-2-1-23-15,1 3-24 0,-2-2-19 0,3 1-18 16,0 0-24-16,-4 3-40 0,-1-1-42 0,-2-2-36 16,-10 2-61-16,-1-1-41 0,-3-1-44 0,-2 3-24 0,-3-3-29 15,-1 2-14-15,-4-2-19 0,-3 1-16 0,-3-1-38 16,2 5-32-16,-2-5-56 0,-9 4-956 0,-1-4 440 16,-1 0 294-16</inkml:trace>
  <inkml:trace contextRef="#ctx0" brushRef="#br0" timeOffset="148284.54">2803 15956 140 0,'3'-2'146'0,"-3"2"-9"16,0-6-9-16,0 0-8 0,1-2-6 0,3 1-15 15,-3 0-19-15,0-2 3 0,2-1-4 0,-2 0-5 16,2 1-7-16,-2-2-8 0,3 1-7 0,-3-1 4 16,-1 5-11-16,4-2 11 0,-4 3-8 0,3 0-4 15,-3-2 4-15,0 4 0 0,1-1 1 0,-1 4-7 16,0 0-2-16,0-3-11 0,0 3 5 0,0 0-9 15,0 0-5-15,-4 19 0 0,4-7-1 0,-4 6-8 16,3 1 6-16,-3 8-7 0,3 1-1 0,-2 2-2 16,-1 6 1-16,3-3-5 0,-4 13 8 0,4 1-3 15,-2 4-2-15,3-15 1 0,0 10-3 0,3-13-1 0,-2-1-2 16,4-1 5-16,0-2-3 0,2-5-1 16,-1-7-2-16,3-2 0 0,-4-5 1 0,3-2 2 0,-1-2 0 15,0-3-1-15,5-3 6 0,-3-7 6 0,5-3 7 16,1-5 5-16,4-12 4 0,-3 3 1 0,0-5-1 15,-1-4 4-15,-1 3-8 0,0-1 2 0,-1-1-3 16,-3 3-5-16,-1 0 0 0,-1 5-1 0,-2 8-3 16,-3 0 1-16,0 7-3 0,0-2 0 0,1 5-2 15,-3 0-1-15,0 2 0 0,2 0-5 0,0 1 0 16,-3 3-6-16,1-5 2 0,-1 2-4 0,0 3 1 16,0 0 2-16,0 0-2 0,5 10-6 0,-1-2 5 15,1 7 1-15,4 3 1 0,0 8-1 0,0 2 1 16,-3 0 3-16,4-1-6 0,0-1 3 0,1-2 1 15,2 4-8-15,1-7 8 0,-3 2 0 0,-3-9-1 16,2-2-4-16,-1-5 1 0,-1 3 0 0,2-5 2 16,-1-3 5-16,-3-2 5 0,2-2 12 0,2-6 11 15,3-4 9-15,-3-5 3 0,2-11 7 0,-3-1 5 0,-2-19-3 16,-2 18 3-16,-2-2-4 0,-3-4-5 0,-5 3 1 16,1-14-6-16,-5 13-3 0,-1-2-1 15,-2 0-11-15,-1 4 1 0,2-3-5 0,-3 6 1 0,0 2-6 16,0 3-1-16,2 10-3 0,7 4-8 0,-1 2-3 15,-2-1-10-15,4 4-18 0,3 0-22 0,-3 2-36 16,0 1-30-16,4 2-21 0,0 0-26 0,0 12-35 16,5-7-34-16,1 6-551 0,1-2 260 0,6 3 174 15</inkml:trace>
  <inkml:trace contextRef="#ctx0" brushRef="#br0" timeOffset="148851.56">3437 15783 146 0,'-4'-3'244'0,"0"0"-11"0,3 1-11 15,-2-3-17-15,3 5-19 0,0 0-22 0,-5-5-14 16,5 5-17-16,-4-1-14 0,4 1-16 0,0 0-9 0,0 0-13 16,4 12-5-16,-4 0-7 0,4 5-10 0,0 4-3 15,1 3-7-15,-1 5-6 0,2 4-2 16,-1-2-6-16,4 13 2 0,-5-7-8 0,3-2-2 15,-5 12-4-15,2-10-1 0,1-3-3 0,0-3 1 0,-1-2-3 16,1 0-2-16,-1-4-1 0,1-5-3 0,-2-9-3 16,0 1 0-16,1-2 1 0,-1-4-3 0,1-1-3 15,-1-1-1-15,1-2-1 0,-4-2 0 0,9-6 4 16,-1-1 3-16,0-10-3 0,1 1-2 0,1-11 2 16,1 3-1-16,2 0-4 0,-4 0 6 0,-1 7-4 15,-1 0 0-15,1 2 2 0,-2 2-1 0,-1 4-1 16,2 0-2-16,-5 1 0 0,1 2-5 0,1 0-2 15,-3 2-4-15,-1 1-1 0,3 0-3 0,-3 3 5 16,0 0 0-16,0 0 3 0,7 10 0 0,-3 5 1 16,0-1 2-16,-4 6-3 0,1 6 3 0,2 1 0 15,-2 0 1-15,2 2 0 0,-2-1-3 0,-1-1 2 16,4-10 0-16,-3-1 0 0,-1-3-1 0,5-1 2 16,-2-4-4-16,-2-1 3 0,4-4 0 0,-1 1 3 0,2-3 6 15,-6-1 4-15,13-6 3 0,-3-4 5 0,2-2 5 16,2-4 1-16,0-5 1 0,1-3-1 0,-2 1 0 15,2-2 1-15,-4 3 1 0,-1 5-5 0,-3 0 4 16,-1 1 5-16,0-1-1 0,-1 5 7 0,-4 2 1 16,-1-2 1-16,0-2-3 0,0 6 0 0,0 0-5 15,-1 0-4-15,1 0 0 0,-1 1-3 0,-3 2-2 16,1 1-3-16,2 1-2 0,1-1-15 0,0 4-20 16,-8-5-26-16,7 4-19 0,1 1-35 0,0 0-36 15,0 0-31-15,-10 6-29 0,7-2-39 0,2 1-547 16,-1-2 260-16,2 2 174 0</inkml:trace>
  <inkml:trace contextRef="#ctx0" brushRef="#br0" timeOffset="149234.26">3907 16397 1 0,'8'3'80'15,"1"1"-4"-15,-4-4-7 0,8 1 11 0,-6-2 0 16,6-1-16-16,-3-3 20 0,1 1-4 0,0-2 3 16,2-6 8-16,-3-1 7 0,4-8 3 0,-2-3 1 0,2-2-3 15,-5-1-1-15,1-3-1 0,0-4 5 16,-1 0-3-16,4-13 0 0,-7 13-1 0,-1-2 5 16,-1-11 4-16,-4 11-4 0,0-10-6 0,-1 0-5 0,-3 10-6 15,0-9-4-15,-1 10-8 0,0-1-8 16,1 5-4-16,-1 1-6 0,1 12 0 0,0 0 6 0,3 5 5 15,-3 4 0-15,3 1-7 0,1 1 1 0,-4 5-17 16,4-1 0-16,0 3-10 0,0 0-6 0,-11 22-3 16,8-2-2-16,-3 9-2 0,-1 5-5 0,3 14-3 15,2-2 0-15,3 3 3 0,-1-1 1 0,4 1-8 16,2 1-2-16,-1-3 2 0,7 0-1 0,-3 0 1 16,5 0-1-16,-1-2-16 0,-3-11-18 0,0-2-27 15,-2-2-22-15,5-3-22 0,-4-3-36 0,1-9-35 16,1-1-30-16,-3-7-30 0,1 1-586 0,-3-6 272 0,2-2 180 15</inkml:trace>
  <inkml:trace contextRef="#ctx0" brushRef="#br0" timeOffset="149599.26">4279 16198 70 0,'0'0'159'0,"1"5"5"15,3-3 6-15,-4-2 7 0,9 3 0 16,0-3-10-16,-3 0-3 0,6 0 3 0,3-4-10 16,2-4-18-16,1 1-12 0,1-3-2 0,-2-2-9 0,-1-1-7 15,5-5-11-15,-9 5-2 0,1 2-9 0,-2-4-5 16,-2 2-7-16,-5 4 1 0,2-1 0 0,-4-1-8 16,-1 0-6-16,-1 1 4 0,0 1 9 0,-1 0-10 15,-3 1-3-15,-1 1-9 0,0 5-5 0,-3-2-6 16,-2 3-5-16,-1-1-9 0,-2 4 12 0,3 3-16 15,-1-1-6-15,0 6-7 0,2-3 3 0,2 6-6 16,1 1 1-16,1 3 0 0,3 1 1 0,2 7-7 16,1-7 1-16,4 2-1 0,1-2 0 0,1 2-6 15,3-4-6-15,1-2 0 0,1 0-10 0,-1-2-4 16,5 2-10-16,0-2-37 0,-2-3-27 0,4-1-26 16,-5-3-13-16,0-3-8 0,5-1-7 0,-1-4-1 15,3-2-9-15,-1-2-48 0,-2-1-526 0,-2 1 245 16,0-4 164-16</inkml:trace>
  <inkml:trace contextRef="#ctx0" brushRef="#br0" timeOffset="150349.01">5263 15926 33 0,'5'-10'144'0,"-3"-1"-3"15,2-1-3-15,0 1-14 0,-1-1-7 0,-1 0-2 16,0-3-5-16,-2 3-2 0,2-3 0 0,-2 3 0 0,2-4-2 16,-2 0 3-16,0-1-11 0,-2-1 0 15,0 0-1-15,0 2-4 0,0-4-9 0,-1 3-4 16,1 3 1-16,-1 4 0 0,0-1 2 0,2 5-5 0,0-1-10 15,-1 2-4-15,2 1-8 0,-2 0-8 0,2 4-6 16,-4-1-8-16,4 1 1 0,-1 14-5 0,1 1-7 16,-1 11-3-16,0-2 1 0,1 8-3 15,-2 2-2-15,2 1-1 0,3 12-4 0,-3-1 3 0,-3 0-6 16,5 0 4-16,-2 1-3 0,1 3 1 0,0 0-3 16,2 1-8-16,-2-15-25 0,0-1-32 0,1 1-35 15,2 0-39-15,-1-9-39 0,1-8-36 0,-3-3-530 16,2-4 247-16,-2-8 162 0</inkml:trace>
  <inkml:trace contextRef="#ctx0" brushRef="#br0" timeOffset="150519.14">5217 16109 202 0,'-4'-5'253'0,"4"1"-10"16,-1-1-17-16,-2 3-16 0,3 2-13 0,0-8-15 15,3 3-17-15,1-3-19 0,2-2-10 0,2 1-9 16,7-3-13-16,8-4-12 0,-1 1-14 0,3 0-27 15,2 1-29-15,0 2-36 0,0 0-38 0,-3 4-29 0,-3 1-30 16,-1 2-32-16,3 0-22 0,-5 0-10 0,-2 0-440 16,-5 1 201-16,-1-2 136 0</inkml:trace>
  <inkml:trace contextRef="#ctx0" brushRef="#br0" timeOffset="151115.54">5546 15652 129 0,'-1'-4'180'0,"0"1"-8"0,0 1-12 15,1 2-12-15,-2-5-15 0,2 5-19 0,0 0-5 16,0 0-1-16,-5 16-4 0,5-1-1 0,-1 6 8 16,2 9-2-16,1 3-1 0,-2 1-2 0,-2 12-6 15,2 0-5-15,-1-11-10 0,1 12-4 0,1-1-12 16,1 3-2-16,-2 1-3 0,0-3-7 0,0 3-4 16,0-16-7-16,-3 12-2 0,4-13-7 0,1-4-3 15,1-4-5-15,-1-5-4 0,-1-5-4 0,0-2-4 16,0-8-3-16,2 3 3 0,1-6-2 0,1-2-2 15,-5 0-4-15,15-12 2 0,-2-9 0 0,5-7 0 16,-4 1 0-16,0-3-2 0,3-4 2 0,-3 3-2 0,-4-1-1 16,6 2 1-16,-5 3-4 0,-1 2 1 15,0 1 1-15,-1 9-2 0,-2 1 0 0,-3 4 0 0,-1 2 2 16,0 1-2-16,-3 2-3 0,1 0-1 0,2 2-1 16,-2 1-2-16,-1 2-1 0,0 0 2 0,0 0 1 15,4 12-2-15,-4-1 4 0,1 7-2 0,-1 7-3 16,1 2 3-16,-1-1 2 0,0 5-1 0,-1 1-4 15,2-1 2-15,1 2-1 0,0-2 2 0,-1 0-1 16,2-2 1-16,4-4-1 0,-2-1-1 0,-3-5-1 16,7-5 1-16,-3-5-2 0,2 1-2 0,1-4 3 15,5 1 5-15,-2-5 6 0,4-3 2 0,1-5 10 16,5 0-2-16,6-8 1 0,-3-5 1 0,1 0 1 16,3-1-1-16,-1-4-3 0,-2 0-2 0,-3-2 1 15,2-4 1-15,-2 4-2 0,-2-1-3 0,-3 0 0 16,0 3 1-16,-7 0 2 0,-6 10-1 0,-1-3-2 15,0 0 2-15,-4 5-5 0,0 0 4 0,-4 3-3 16,2 1-1-16,-4 3 0 0,-3 3-7 0,2 0 1 16,-6 5 1-16,-1 5-6 0,0 4 0 0,-4 6 0 0,1 5 0 15,2 4 1-15,4 0 1 0,2 2 0 0,2 3-4 16,6-2-2-16,2-1 2 0,3-3-1 16,1-6-10-16,3 3-12 0,5-5-10 0,1-2-9 0,1-5 0 15,11 4-4-15,1-8-14 0,-6-2-31 0,0-3-24 16,0-4-38-16,10-8-32 0,-4 1-40 0,-9 1-524 15,5-7 251-15,-8 2 168 0</inkml:trace>
  <inkml:trace contextRef="#ctx0" brushRef="#br0" timeOffset="151980.43">7080 15955 100 0,'0'0'186'0,"0"0"-3"16,14-11-4-16,-9 4-7 0,4-5-6 0,0-2-7 0,4-2-15 16,-3 0-7-16,4-1-17 0,0-2-6 0,0-5-6 15,-2 9-7-15,-3-2-5 0,2 2-8 0,-3 1 3 16,0 2-3-16,-3 3 2 0,1 1 1 0,-4 1-2 16,2 4 2-16,-1-1-1 0,-2-2-3 0,0 5-7 15,-1 1-1-15,3-5-9 0,-3 5-6 0,0 0-7 16,3-3-13-16,-3 3-1 0,0 0-1 0,0 0-8 15,1 17-1-15,-1-2-3 0,0 4-7 0,1 7 0 16,0 2 0-16,-1 3 5 0,3 2-3 0,2 1 9 16,-2 1-8-16,-2 0 0 0,1 3-2 0,1 9 2 15,0-12-3-15,-1 3 4 0,-1-3-7 0,2 11 3 16,-2-14-8-16,3 1-1 0,-1 1-1 0,-3-6-1 16,0 1-4-16,0-3-23 0,1-6-30 0,0-3-28 15,1 1-38-15,-4-2-41 0,2-7-36 0,2-2-29 16,-4-1-31-16,2-2-656 0,-4-4 302 0,4 0 200 15</inkml:trace>
  <inkml:trace contextRef="#ctx0" brushRef="#br0" timeOffset="152154.82">7130 16346 115 0,'-11'-2'204'16,"1"-1"15"-16,4 1 4 0,0 0-3 0,2 1-9 16,1-2-9-16,3 3-11 0,-7-2-11 0,7 2-18 0,-3-4-6 15,3 4-19-15,0 0-8 0,5-7-1 0,0 4-5 16,5 1-11-16,3-1-6 0,6-2-19 15,8 0 2-15,-4 3-16 0,3-3-6 0,2 0-27 0,0 4-25 16,0 1-37-16,-5 1-51 0,-4-1-52 0,-1 1-41 16,5-1-37-16,-3 2-45 0,0-2-536 0,-2-3 260 15,-6 1 176-15</inkml:trace>
  <inkml:trace contextRef="#ctx0" brushRef="#br0" timeOffset="152546.65">7802 16029 84 0,'5'-10'296'0,"-1"3"-3"0,-4 0-9 16,3 2-8-16,-3-1-6 0,0-1-14 0,0 6-13 15,0 1-20-15,-3-5-22 0,3 5-20 0,-4-3-17 0,4 3-18 16,-9 1-16-16,-1 3-18 0,-2 3-4 0,2 1-14 16,1-4-12-16,-5 9 3 0,1-2-18 15,3-1-8-15,0 3-11 0,3-4 2 0,2 1-11 0,-2-2-1 16,2 1-4-16,0-1-7 0,2-2-7 15,2 0 10-15,-1-2-12 16,2 0-9-16,-1-1 0 0,2 3 15 0,2-1-18 0,0-1 3 0,2 1 0 16,-1-2-1-16,3 1-3 0,3-2 1 0,-1 1 1 0,0-1-5 15,1 1-4-15,2 2 3 0,-2-1 0 0,-1-1 4 16,-4 1-3-16,3-1-1 0,-3 0 1 16,1 1 1-16,-2 0 1 0,0 2-1 0,-1 1 0 0,-2 1 1 15,-2 1-1-15,-3 3-2 0,-3 0 4 0,-3 1-8 16,0-2 10-16,-3 0 0 0,-1-2 1 0,0-2-9 15,-5 0 5-15,6-2-1 0,0-5 0 0,2 0-19 16,-2 2-18-16,3-4-29 0,0 2-30 0,-3-5-31 16,5-1-33-16,0-2-58 0,6-3-34 0,2 0-43 15,2-5-667-15,4 0 321 0,0 0 212 0</inkml:trace>
  <inkml:trace contextRef="#ctx0" brushRef="#br0" timeOffset="152915.87">7992 16153 100 0,'0'5'135'0,"0"-5"-11"0,0 0 7 0,0 0 3 16,9 2 4-16,-9-2-8 0,12-10 9 0,-3 3-2 15,2-7 0-15,-2 0-2 0,4-3 0 0,1-6-1 16,0-1-4-16,-1-1-4 0,-2-3-5 0,1-1-4 15,-2-3 3-15,-1 0-16 0,-4 2-9 0,-2-5-2 16,1-3-8-16,-2-6-4 0,-4 12-7 0,-2-4-7 16,1 2-11-16,-3 3-2 0,-1 0-4 0,2 4 1 15,-1 10-5-15,1 3 7 0,1 1 0 0,0 2-6 16,0 6-4-16,2-2-7 0,-2 7-10 0,4 0-4 16,-14 15 2-16,4 10-3 0,-2 6-3 0,-6 14-3 15,8 4-5-15,1 3 3 0,4 1-6 0,1-4 2 16,0 4-1-16,8-5 0 0,1 1 0 0,7-3 1 15,-1 2-8-15,1-13-8 0,0 12-31 0,1-3-19 16,-5-13-38-16,2-3-33 0,-1-5-33 0,-1-8-48 16,-3-1-27-16,0-3-14 0,-4-7-561 0,-2-3 271 15,1-1 180-15</inkml:trace>
  <inkml:trace contextRef="#ctx0" brushRef="#br0" timeOffset="153036.76">8050 16041 132 0,'-4'-5'200'16,"3"-2"-4"-16,-2 0-8 0,1 0-14 0,-1 4-15 15,3-2-13-15,3 0-9 0,-1 1-9 0,2 0-8 0,10-4-8 16,-2 1-15-16,4-1-10 0,5 0-14 0,4-1-32 16,-2 4-35-16,-4 0-48 0,11-1-38 0,-2 2-49 15,-1 4-454-15,-7 3 195 0,-2-2 130 0</inkml:trace>
  <inkml:trace contextRef="#ctx0" brushRef="#br0" timeOffset="153945.85">9007 16068 215 0,'-1'-6'252'15,"-1"2"-16"-15,1 0-18 0,0 0-17 0,1 4-17 16,-5-5-10-16,4 1-19 0,-2 0-13 15,3 4-13-15,-5-4-14 0,1 2-13 0,4 2-12 0,-9 0-9 16,9 0-10-16,-15 7-7 0,6-1-6 0,0 3-9 16,0-3-2-16,0 5-7 0,-1 0-1 0,-3 3-7 15,5 3-4-15,2 0-2 0,-3 2-4 0,5-5-6 16,0-1-1-16,3 3 0 0,-2-7-2 0,3 2-3 16,3 0-1-16,-3-5-2 0,5 1-1 0,-2-1-1 15,0-2-5-15,1 1 2 0,3-3 0 0,-1 0 1 16,1-2 4-16,-7 0-3 0,16-6 2 0,-8 0-3 15,-2-2 3-15,2-1 0 0,-2-1 1 0,1-4 0 16,-4 2-4-16,1 2 2 0,-1-2-3 0,1 5 5 0,-1-1-1 16,0 1-6-16,-1 5 4 0,-2-5-1 0,2 4-4 15,-2 1 2-15,0 2-2 0,0 0-4 0,0 0-2 16,0 0 1-16,0 0 2 0,0 0-1 0,9 7 4 16,-4 0-4-16,-1 0 4 0,3 3-2 0,0 2 0 15,2-3-1-15,-2 1-1 0,4 0 1 0,0-4-3 16,-1 1 2-16,3-1 1 0,0-2-2 15,-2-3 5-15,5 0 2 0,2-2 3 0,0-1 6 0,-5-1 8 16,2-6 5-16,0 1 3 0,-1-2 5 0,1-1 11 16,-6 1 9-16,0-2-1 0,0 0-1 0,-4-5-2 15,-1 7-3-15,-3-1-5 0,2-1-1 0,0 3 2 16,-3 2 4-16,2 0-2 0,-2 3-1 0,0-1-9 16,0 0-6-16,0 1 4 0,0 4 0 0,0-4-15 15,0 4-3-15,0 0-6 0,0 0 5 0,0 0-6 16,-8 15 1-16,8-9-3 0,-1 3 1 0,1 3-1 15,0 3-4-15,0 2 1 0,0-3-6 0,1-4 6 16,2 6-3-16,-2 2 2 0,1-5 2 0,0-1-6 0,-1-2-1 16,2-5 0-16,-3 2 4 0,1-1-3 0,1-1 1 15,1-3 4-15,-3 1 0 0,0-3-6 16,0 0 7-16,8-16 1 0,-3 5 1 0,-1 0-1 0,1-8-1 16,5-5 1-16,-5 5 2 0,3 0-1 0,-3 3 6 15,3 0-11-15,-3 1-2 0,-1 6 4 0,1-1-2 16,-1 3 1-16,0-1-2 0,-2 3-4 0,-1 1 3 15,2 1-4-15,-3 3 1 0,6 0 6 0,-6 0-9 16,0 0 4-16,9 7-4 0,-6-1 3 0,1 4 2 16,-2 2 1-16,2 3-7 0,1 2-14 0,-2 9-19 15,-2-3-28-15,1 5-23 0,0-2-38 0,-2 1-29 16,2-2-26-16,1-6-36 0,2-3-37 0,-2-4-533 16,2-2 264-16,5 0 176 0</inkml:trace>
  <inkml:trace contextRef="#ctx0" brushRef="#br0" timeOffset="154363.21">9735 16110 39 0,'4'-10'225'0,"-5"1"-11"15,-2 2-11-15,2-1-16 0,-3 2-18 16,-2 1-13-16,-2-2-12 0,-1 3-16 0,-3 0-13 16,1 2-12-16,-3 3-13 0,0 0-7 0,-3 4-8 0,0-1-7 15,0 5-12-15,3 1-2 0,-1 2-10 0,2 0-1 16,1 2-6-16,2 1-6 0,1 4 1 0,0 5-6 15,5-7-3-15,-2 1-6 0,5-1 3 0,-2 0-2 16,6-4-6-16,-2-3-3 0,5 3-1 0,-2-6 2 16,1 2-11-16,3-4 7 0,1 0-1 0,4-3 3 15,-3-4 4-15,8-3 17 0,-2-9 3 0,7-6 9 16,2-3 10-16,-4-5 6 0,6-13 2 0,0-2 7 16,-4 2-7-16,-6 7 1 0,-6 0-2 0,6-10-9 15,-8 10-1-15,-4-2-1 0,1-7-3 0,-2-7-5 16,-3 5-6-16,-2 8 0 0,-1 2-5 0,-2-13-1 15,-4 14-3-15,4 4-3 0,-1 1 0 0,-1 10-2 16,1 4 2-16,-1 3-2 0,3 1-7 0,-4 6 1 16,2 3-2-16,-1 3-5 0,-3 5-1 0,-3 9-2 0,-3 10 1 15,6 5-1-15,-5 15-1 0,6 3-2 16,4 4 9-16,3-3-12 0,5 2 11 0,1 0-9 16,4 0-1-16,1 1-3 0,-1-2-14 0,8 1-17 0,-4-5-26 15,-2 4-29-15,-2-5-30 0,-1-12-33 0,-3-5-57 16,4 3-6-16,-5-3-35 0,-3-10-534 0,-1-1 262 15,1-6 174-15</inkml:trace>
  <inkml:trace contextRef="#ctx0" brushRef="#br0" timeOffset="155044.99">10542 15663 207 0,'6'-2'208'0,"2"-7"-20"0,-2 6-22 16,3-2-16-16,2 3-13 0,1-3-12 0,1 2-8 15,1 2-25-15,-4 0 2 0,4 2-13 0,0 0-10 16,-1 2-9-16,-3 3-7 0,0-1-4 0,2 3-5 16,-3-1-7-16,-5 4-3 0,3 2-12 0,-4 0-5 15,-4 4 1-15,-3 2-1 0,-1 0-8 0,-6 3 1 16,0 3 2-16,2-8-3 0,0 0-1 0,-2 1-1 0,-1-3-3 16,3-2 2-16,-1 0-3 0,5-3 2 15,-3-3-4-15,4 1 2 0,-1-3-1 0,4-2 5 16,-3 3 2-16,0-3-1 0,4-3 7 0,-1 4-6 0,1-4 15 15,1 3-1-15,-1-3 0 0,0 0 4 0,0 0-2 16,17-3-1-16,-12 2-1 0,3-2-3 16,2 3-4-16,-1-3-1 0,1 3 1 0,1 3-1 0,0 0-6 15,0-1-2-15,1 3-1 0,-2 2 2 0,0 1 1 16,-2 2-2-16,2 4-1 0,-3 0 3 0,-2 1 4 16,-3 2 15-16,1-1 10 0,-3 2 15 0,-3 0 13 15,-2-3 11-15,-1 2 3 0,-1-2 6 0,-2 2-2 16,-3-4-8-16,-1-4 5 0,-1 0-5 0,2-2-8 15,-2-2-6-15,-3-3-7 0,-3 1-7 0,3-3-7 16,1 0 6-16,0-2-20 0,5-1-27 0,-1 0-28 16,1-2-26-16,5 1-29 0,1 2-33 0,3-6-35 15,0-1-36-15,6-3-27 0,5-3-33 0,3 3-623 16,6-5 288-16,4 0 194 0</inkml:trace>
  <inkml:trace contextRef="#ctx0" brushRef="#br0" timeOffset="155411.01">11020 15972 254 0,'0'-6'247'0,"2"2"-16"16,-4-2-21-16,4 0-23 0,-1 0-20 0,2-1-17 16,1 1-18-16,-2 0-8 0,3 1-11 15,-2 1-17-15,1 0-11 0,-3 1-7 0,3 2-9 0,-4 1-8 16,9 0-6-16,-9 0-3 0,9 3-7 0,-4 0-4 15,3 3-5-15,-3 2-3 0,2 2 0 0,0 1-8 16,-2 2-2-16,-1 6 0 0,0-2-3 0,-2 0-5 16,-1-1 4-16,1 1-1 0,-2-2-1 0,0-3-5 15,1 0-1-15,-1-1 1 0,0-4 6 0,0 0 14 16,1 0 16-16,-1-3 23 0,0 2 13 0,2-4 11 16,-2-2-2-16,0 0-11 0,3-15-8 0,0 3-6 15,-1-5-11-15,3 0-2 0,-2-2-4 0,2 0-11 16,-1 2-12-16,1 0-22 0,-1 5-22 0,1 3-21 0,-1-3-18 15,0 2-33-15,0 2-26 0,1-1-35 0,1 5-25 16,0-2-24-16,2 3-19 0,1 0-15 0,2 1 2 16,2 0-466-16,-1 2 232 0,3 2 154 15</inkml:trace>
  <inkml:trace contextRef="#ctx0" brushRef="#br0" timeOffset="155843.76">11495 16022 88 0,'0'0'192'0,"5"2"1"0,-5-2-1 15,0 0-7-15,0 0-6 0,9-5-7 0,-9 2-11 16,0 3-7-16,0-5-6 0,0-1 0 0,-1 1-6 16,-2 3-13-16,-1-2-13 0,3-3-10 0,-4 1-10 15,-4 4-15-15,4-4-4 0,-4 2-10 0,0-2-6 16,-3 4-5-16,2 1-9 0,-1-3-5 0,-1 4-5 16,1-1-5-16,-1 0-2 0,2 3-2 0,0 2-6 15,0-1-4-15,-1 5 0 0,4 0-6 0,-3-1-1 16,3 2-2-16,-1 3-2 0,3-2 3 0,0 2-7 15,4 0 0-15,-3 3 1 0,4-4-3 0,-1 0-1 16,4-1-1-16,0 0 1 0,6-3-5 0,-2 0-5 16,0 0 0-16,3-5 1 0,1-1 5 0,0-3 0 15,2-3 2-15,4-5 3 0,6-8 4 0,-4-2 6 16,0-3 3-16,0-2 0 0,-4-1 4 0,-2-5 6 0,0-1 2 16,-3 1 2-16,-1-2-6 0,-5-2-2 0,-1-12 1 15,-5 13 0-15,1-11-7 0,-2 9 0 16,-1 0 1-16,-2-9-4 0,-4-1 2 0,5 15-2 15,0 3 0-15,-3 4-4 0,3 8 3 0,-3 3-4 0,6 7-4 16,-5-1-1-16,3 5 0 0,4 2-1 0,-9 11 0 16,4 4-4-16,-1 9 1 0,1 6 2 15,1 7 0-15,4 14-1 0,0 3 1 0,5 0-1 0,5 0-2 16,-2 0-9-16,-2-3-24 0,2 4-16 0,2-6-25 16,-1 2-39-16,2 0-36 0,-1-7-43 0,-5-11-34 15,0-1-596-15,-5-3 274 0,1-8 184 16</inkml:trace>
  <inkml:trace contextRef="#ctx0" brushRef="#br0" timeOffset="156742.21">12248 16286 41 0,'16'-5'193'0,"-7"-6"2"16,5-2-6-16,0-1-11 0,4-9-2 0,0-1-4 15,1-2-8-15,0 1-5 0,-2-4-7 0,2 1-8 16,-1 2-11-16,-1-4-3 0,-7 3-4 0,1-1-13 16,-2-2-10-16,-5 1-10 0,0-1-5 0,-3 0-2 15,1-1-17-15,-5-2-3 0,-1 1-9 0,0-1-2 16,-4 2-9-16,2 2-2 0,-3 0-4 0,2 4-5 15,1 8-2-15,1 6 1 0,3 0-5 0,-3 4-5 16,1 0-9-16,0 4-2 0,0 2-2 0,4 1 0 16,-9 14-4-16,-1 10 1 0,1 6-1 0,0 5 0 15,3 13-2-15,1 5-4 0,1-3 2 0,0 0 2 16,4-1-2-16,0 1 0 0,5-1-4 0,-1-1 4 16,2 0-2-16,3-2 2 0,-1 2-1 0,-2-13-31 0,1-4-23 15,0 3-30-15,0-5-36 0,-2-4-28 16,-1-7-25-16,-2-6-25 0,2-3-18 0,-3-2-13 15,1-5-454-15,-2-2 227 0,0 0 152 0</inkml:trace>
  <inkml:trace contextRef="#ctx0" brushRef="#br0" timeOffset="156876.09">12382 16145 16 0,'-7'-17'152'0,"5"1"6"16,-2 1 1-16,3 5-6 0,1-2-2 16,1 2-5-16,4-6 2 0,3 1 0 0,2 0 0 0,8-4 1 15,1 0-10-15,4-1-13 0,5 1-13 0,1 2-12 16,2 1-16-16,1 1-24 0,-2 2-40 0,-5 2-40 15,4 3-44-15,-2 0-61 0,-9 4-54 0,-4 4-420 16,-5 0 200-16,-2 3 132 0</inkml:trace>
  <inkml:trace contextRef="#ctx0" brushRef="#br0" timeOffset="158041.76">12558 16325 72 0,'18'0'238'0,"0"-4"-8"0,-1 3-13 16,2-3-14-16,-7 3-15 0,6-3-7 0,0-4-10 15,-6 5-10-15,-1-2-1 0,1-4 5 0,-1 4-17 16,-2-4-7-16,1 1-5 0,-5-2-12 0,2-1-15 16,-2-4-8-16,1 4-12 0,-5-6-5 0,3 6-9 15,-1-1-5-15,-3-3-7 0,0 1-5 0,-4 2-5 16,1 3-9-16,2-3-5 0,-5 6-3 0,3-1-6 0,-2 2-6 15,4 1-7-15,-5 2-11 0,-1 2-8 0,7 0-3 16,-16 8-10-16,9 0-1 0,-1 4-3 16,-3 0-9-16,3 7 4 0,3-2 0 0,0 3-1 0,2-2-1 15,5 7 1-15,-2-5 5 0,2-1 0 0,2 0 3 16,4-2 3-16,0-2-3 0,4 1 1 0,-1-4 1 16,5-2 4-16,-2-1 3 0,5-1 0 0,1-6 2 15,0 0 5-15,8-6 4 0,-6-1 1 0,7-4-2 16,-4-2 1-16,0-2 5 0,-1-4 3 0,-1 3 3 15,-2-4 0-15,-7 2-1 0,-4 0 6 0,3 0-3 16,-4 1 1-16,-4-2-3 0,1 2 3 0,-2-1 2 16,-4 0-5-16,-4 5-3 0,1-1 0 0,-1 3-1 15,-1 0 10-15,-4 1-15 0,-3 3-1 0,3 2-2 16,0 3-3-16,-5 0-2 0,5 0-1 0,-4 3-2 16,2 2-6-16,3-4-7 0,-1 2-1 0,3 2-5 15,2 1-1-15,0-2 4 0,2-2-1 0,2 3 1 16,1 1 1-16,2-2 0 0,0-2 6 0,6 1 1 15,0 2 1-15,0-5 1 16,5 2 1-16,0-2 4 0,7 0-1 0,-3-2 0 0,-3 2 0 0,-2 0 1 16,-1 0 2-16,0-4 0 0,-4 5 1 0,-1 2-3 15,1-1-2-15,-3-1 8 0,0 3 0 0,-1 0-3 16,0 4 5-16,0-2-1 0,-2 2 0 0,-2 2 4 0,0 2-3 16,-2 0-6-16,2 5 5 0,-2-5 0 0,0 4 3 15,1-3-4-15,1-1-1 0,-2 0 0 16,4 0 0-16,-1 0 9 0,1 1-4 0,0-6 2 0,0 0 3 15,2-2 1-15,1 2 5 0,2-4 6 0,0-1 9 16,3-4 7-16,6-1 3 0,-1-2-7 0,3-2 4 16,0-6 1-16,4-3-2 0,-3 2 1 0,-3-1-1 15,-3-2 4-15,4-4 2 0,-8 6 1 0,0-4 8 16,-3 0-3-16,1 3 0 0,-4-2 7 0,-1 3 6 16,0 3 2-16,-2 0-5 0,0-1 3 0,0 5-6 15,-4-1-4-15,3 2 0 0,0 3-10 0,0 1 0 16,-1-1-11-16,2 0-3 0,0 4-5 0,-4-4-7 15,4 4-2-15,0 0-4 0,0 0 2 0,0 0 2 16,-2 12-6-16,0-2 2 0,2 0-2 0,0 0 2 16,0 1 5-16,0 8-8 0,0-1 1 0,2 1 0 15,-6 0-1-15,3-1-1 0,1 0 1 0,-1 0 1 16,-2-1-5-16,3-7 2 0,0 1-4 0,0-6 3 16,0 2-2-16,0-3 0 0,0-1 2 0,0-3 0 15,0 0 0-15,0 0-3 0,0 0 4 0,13-19 0 16,-7 2-4-16,3-7 1 0,-2 6 1 0,6-6 1 15,-4 6-1-15,-2-2 0 0,3 3-4 0,-5 3 3 16,-1-1-2-16,1 5 6 0,0 2-5 0,0 0 0 0,0 0 4 16,-1 2-8-16,3 0-2 0,-5 0-2 0,-2 3 0 15,4 1-1-15,-4 2 4 0,7-1-1 16,-7 1 6-16,6 6-9 0,-2 0 1 0,-2 0 7 16,2 5-1-16,1 1-1 0,-2 3 1 0,-1 4-3 0,1 0 9 15,-3 5-4-15,-1-5-5 0,1-1 1 0,-2-3 0 16,2 4-3-16,-1-7 2 0,2-2 4 0,-1-1-5 15,4-4 2-15,-5 2-5 0,2-2 4 0,2-1 2 16,-3-4 1-16,0 0 3 0,0 0-7 0,14-13 6 16,-7 0 1-16,3-4 0 0,2-4 3 0,0-5 0 15,2 5 2-15,-1-5-3 0,-1 9-2 0,-3 0 2 16,0 3 0-16,-4 2-2 0,2 2 2 0,-1 1-4 16,-2 3 8-16,-2 2-4 0,1-2-9 0,1 2-1 15,-3 2 4-15,-1 2 0 0,0 0-1 0,0 0 2 16,9 7-5-16,-8-1 3 0,2 5-2 0,-1 3 11 15,2 6-7-15,0 6-3 0,-4-1-10 0,4 0-21 16,-4 1-21-16,1 2-22 0,-2-1-33 0,1-1-38 16,0 0-34-16,0-1-32 0,1-8-31 0,2-3-53 15,-3-3-619-15,1 1 306 0,4-3 206 0</inkml:trace>
  <inkml:trace contextRef="#ctx0" brushRef="#br0" timeOffset="159638.66">14689 15962 100 0,'0'0'175'0,"6"-2"-9"0,-4-2-18 0,-2 4-5 16,4-2-8-16,-4 2-6 0,1-5-5 0,-1 5-9 16,0 0-7-16,4-5-11 0,-4 5-7 0,0-3-7 15,0 3-6-15,0-4-5 0,0 4-6 0,0 0-8 16,-5-6-6-16,5 6-7 0,-6-3-1 0,6 3-9 16,-11 2-1-16,6 0-5 0,-5 3-3 0,0 2-5 15,-5 3 0-15,-1-1-1 0,0 5-5 0,1-1-1 16,0 0-4-16,1 1 1 0,0 1-2 0,5-1-3 15,0 1 5-15,1-1-3 0,6-2-2 0,-3 0-6 16,1 1 3-16,4 3 1 0,1-6 0 0,7 2-3 16,-7-1 1-16,7-5-9 0,-3 2 4 0,3-2-1 15,-2-3 1-15,7 0 3 0,-3-3 3 0,3-1 8 16,-2-3 3-16,1-1 0 0,-1-3 8 0,2-1 0 0,-2-1 3 16,1-4-2-16,-3-1 5 0,2-1-4 15,-2 1-2-15,-1 0-3 0,0-2 1 0,-2 5-5 16,-2 2 5-16,-1 0-4 0,-1 3-3 0,2 0-2 15,-3 0 2-15,2 2-5 0,-3 3 1 0,1-2-5 0,-1 4-2 16,0-4 4-16,0 4-4 0,0 0 0 0,0 0 0 16,-4 17-6-16,-1-8-4 0,3 7-8 0,0-3 1 15,1 5-2-15,-2 7 3 0,2 0 2 0,1 2-2 16,0-6-1-16,0-3 3 0,4 3 1 0,1-3 1 16,4-1-4-16,-1-1 1 0,2-3 3 0,3-4 3 15,3-1 4-15,1-3 2 0,2-5 7 0,1 0 5 16,6-7 4-16,4-3 7 0,-1-3-1 0,0-3 6 15,1-2 1-15,-6-1 2 0,2-3-1 0,-2-1 3 16,-6-2 2-16,-2 1 0 0,-2 0 1 0,2 1-1 16,-10-2 2-16,1 7-4 0,0-6 1 0,-4 5-4 15,-1-2-2-15,-6 3 0 0,3 1-3 0,-4 5-1 16,1 0-1-16,-3 3-2 0,0-1-2 0,-1 4-4 16,0 0-3-16,0 2-5 0,0 0-1 0,2 2 1 15,-2 2-1-15,8 0-12 0,-10 4-2 0,6-1-1 16,0 1-4-16,2 1 2 0,-1 3 2 0,1-3-6 15,2 2 1-15,2 0-1 0,1 0 1 0,-1 0 6 16,3 1-4-16,-1-2 3 0,4 2-3 0,-3-5 7 0,3 2 1 16,-1-3-4-16,4 1 3 0,-3-1 0 15,3-2 2-15,-4 1 0 0,2-2 1 0,4 0-3 16,-8 0 7-16,3-1-6 0,-3 1-3 0,1 0-3 16,-6 1-3-16,8 0-7 0,-8 0-1 0,8 1 2 0,-8-1 0 15,0 5 3-15,0 0-1 0,-3 1 3 0,3 0-2 16,-4 6 5-16,3 4 3 0,-3 1 1 0,0-2-3 15,4 0 2-15,-6 3 1 0,6-1 0 0,-1 1-2 16,-2 1 5-16,3 1 1 0,0-1-9 0,0-4 8 16,3-1-1-16,3-2 1 0,-1-1 2 0,8 0-2 15,-3-3 3-15,7-5 6 0,2 1 4 0,2-6 4 16,8-1 5-16,0-4 4 0,3-3 1 0,-1-4-2 16,-2 2 5-16,1-4-3 0,-2-2 3 0,-3 1 0 15,-1-2-1-15,-1 0 2 0,-6 1-2 0,-3 1-2 16,-4 2 1-16,2-2-5 0,-6 1 1 0,-1 0-1 15,-1 0-3-15,-1 3 2 0,-3 2-2 0,-3 1-5 16,-1 4 2-16,0 0-3 0,-2 1-2 0,1 3-2 16,-4 2 1-16,-4 2-3 0,-5 5-4 0,3 1 2 0,0 4-3 15,3-1 2-15,0 5 0 0,4-2 0 0,-1 3-4 16,3-2-1-16,3 2 6 0,3 1-4 16,1 0-3-16,3 0 6 0,2-1-3 0,3-1 1 15,3-2 0-15,1 2 0 0,2-7-1 0,4 3-3 0,0-3 4 16,-1-6-9-16,5 1-17 0,-6-3-20 0,2 0-27 15,1-2-37-15,-3-2-39 0,1-2-43 16,-5 1-626-16,-3-4 274 0,0-1 182 0</inkml:trace>
  <inkml:trace contextRef="#ctx0" brushRef="#br0" timeOffset="160803.53">16522 15918 188 0,'3'-2'169'0,"3"-1"-8"15,0 2-11-15,2-2-13 0,1 2-8 16,2-2-8-16,1 1-7 0,-1-1-9 0,5 4-11 0,-3-2-9 16,6 1-8-16,-2 0-5 0,0 1-5 0,2 1-5 15,-6 0-7-15,2 2-6 0,-3 0-6 0,-1 0-3 16,0 2-4-16,-2-1-3 0,-3 4-4 0,-1-1 2 16,0 3-3-16,-6 2-3 0,-1 4-2 0,-8 8-1 15,0-3-2-15,-3 1-3 0,1-1-3 0,-1 0 0 16,-1 0-3-16,2-5-5 0,1-2 8 0,2 1-3 15,1 0-6-15,0-6-2 0,2 0 1 0,1-1-1 16,5 1-4-16,-4-1 2 0,4-2 3 0,0 0 5 16,1-1 11-16,2 0 8 0,3 0 6 0,3 0 16 0,-1 1 1 15,-2-3-1-15,7 2-3 0,-4 0-9 16,4 1 2-16,0 1 2 0,-2-2-5 0,6 3-6 16,-3-1 2-16,1 0-2 0,-1 5-4 0,-1 0-6 15,-3 0 1-15,6 9 7 0,-4 3-6 0,-1 1-3 0,-2 2-1 16,-2 2-2-16,-6-1 5 0,-1 7 0 0,-5 11 2 15,-4 0-5-15,4-12 4 0,-9 15-4 0,-4-6 1 16,1 2 0-16,0-14-1 0,-1-1 0 0,-1 1 5 16,-3-2 4-16,-1-4-6 0,-1-6-2 0,-1-3-1 15,6-7 2-15,3-5 12 0,2-2-6 0,1-6 1 16,-5-1-7-16,3-9-4 0,-2-6-2 0,7-10 2 16,1-5-1-16,2-13-9 0,7-1 1 0,6 0 2 15,1-3-4-15,7 0-4 0,5-4 5 0,2 5-2 16,2 5-4-16,2-1 1 0,2 4-2 0,0 0 3 15,-6 12-2-15,-1 4-2 0,7-1-7 0,-3 3-12 16,-2 2-15-16,0 3-18 0,-3-1-23 0,-4 9-23 16,0 3-31-16,-6 1-29 0,0 2-26 0,0 0-24 15,-4 2-17-15,3 2-5 0,-3 1-478 0,-5 0 237 16,0 0 156-16</inkml:trace>
  <inkml:trace contextRef="#ctx0" brushRef="#br0" timeOffset="161453.32">17140 16195 72 0,'0'0'193'0,"0"0"-11"0,0 0-8 0,0 0-1 16,0 0-2-16,17-9 8 0,-7 4-7 0,7-6-10 0,-1 3-7 15,1-4-6-15,7-2-14 0,0-2-8 16,3 0-6-16,-5-1-10 0,0 0-11 0,-3 0-1 15,-9 1-10-15,3 3-8 0,-2-4-6 0,-4 1-1 16,-1 1-5-16,-2 1-4 0,-2 2-7 0,0-4-4 0,-6 5-6 16,2 0-3-16,-2 3-5 0,-4 0-6 0,3 0-3 15,-5 6-6-15,-2 0-3 0,-3 4-5 16,-7 3 0-16,0 3-5 0,-4 4-1 0,5 2-2 0,-1 3-1 16,3 1-4-16,6-1-2 0,1 4 0 0,4-3-3 15,3 2-2-15,1 6-1 0,4-7 4 0,5 5-3 16,0 2 0-16,3-7-2 0,2-3 3 0,3 0-2 15,7 1-2-15,-4-4 2 0,4-3-1 0,7-2 1 16,-7-3 2-16,10-3 4 0,-3-4 0 0,4-3 5 16,-2-2 1-16,0-5 0 0,-1-3 3 0,0-2 4 15,-1 0-1-15,-4-2 5 0,-1-2-2 0,-3 1 6 16,-1-2-9-16,-8 7 2 0,-2-2-2 0,-1 1-3 16,-4-1 0-16,-2 0-2 0,1 0 2 0,-4 5-3 15,0-1 3-15,0 4-3 0,0 2 2 0,-3 1-5 16,2-1-2-16,0 3-5 0,0-1-7 0,-1 1-13 15,2 2-15-15,-1-1-11 0,-1 2-5 0,4 1-1 16,0 0-1-16,0 0 3 0,0 0 7 0,0 0 0 16,0 0-3-16,0 0 0 0,0 0 5 0,8 9 7 15,-3-8 4-15,3-1 4 0,0 2 1 0,3 0 2 0,0-2 2 16,1 0 2-16,-1 0 3 0,3 0 7 16,-5 0-5-16,0 1 5 0,-4 1 0 0,4-2-1 15,-4 1 0-15,-1 1 3 0,1 2 1 0,-1 1 1 16,-4 2-1-16,3 3 2 0,-3-1 3 0,-3 5 7 15,3 3 8-15,-4-1 1 0,1 1 1 0,0 1 3 0,-4 7-2 16,5-8-3-16,-2 1 1 0,3 4 0 16,-3 1 3-16,2-4-5 0,0-2-6 0,2 0-10 15,2-2-29-15,0 1-26 0,2-6-27 0,3 0-14 0,9 1-21 16,-1-5-17-16,3-4-20 0,5 1-18 0,0-3-475 16,6-4 218-16,2-2 144 0</inkml:trace>
  <inkml:trace contextRef="#ctx0" brushRef="#br0" timeOffset="161754.09">18147 16148 58 0,'13'-15'88'0,"-6"9"32"0,1-5 19 0,-3 1 13 16,-1 1 0-16,0-1 9 0,0-1 10 0,-4 2 10 16,4 0-3-16,-7 0-10 0,2 1-15 0,-2 1-8 15,2 2-15-15,-4 1-8 0,1-2-18 0,-5 2-11 16,-1 0-7-16,1 0-9 0,0 2-12 0,-2 0-4 16,0 2-3-16,2 4-9 0,-2 1-8 0,2 2-6 15,0 3-1-15,-4 2-6 0,4 1-4 0,2 3 0 16,-1 1-6-16,-1 6-2 0,5 3 1 0,2-9-4 15,-1 4-1-15,2-4-1 0,1 0 0 0,1-5-5 16,2 1-2-16,2-3 1 0,0 1 5 0,1-5 2 16,3 0 10-16,2-2 15 0,1-4 15 0,5-4 6 15,1 0 4-15,-3-4 9 0,4-5 2 0,-5-1-6 16,5-5 5-16,2-3-7 0,-11-3-6 0,-2 7-7 16,-3-3-3-16,-4 4-5 0,2-8-8 0,-6 6-7 15,1-1-11-15,-5 3-17 0,-2 1-18 0,-1 3-14 16,-4-1-20-16,1 9-23 0,-1 0-21 0,-5 3-29 15,1 6-25-15,-1 4-48 0,2 2-53 0,-6 7-721 16,2 0 323-16,0-1 216 0</inkml:trace>
  <inkml:trace contextRef="#ctx0" brushRef="#br0" timeOffset="163854.17">18764 16295 115 0,'4'-2'205'0,"-4"2"-16"0,0 0-12 16,0 0-14-16,0 0-12 0,0 0-12 0,0 0-16 15,0 0-12-15,6 7-9 0,-6-5-6 0,0-2-9 0,-2 9-9 16,1-5-9-16,0 2-5 0,-1 2-10 16,0 0-1-16,-1 4-7 0,2-2-1 0,-3 1-5 15,1 2-5-15,1-3-23 0,-1 4-35 0,-3 2-37 0,4-6-52 16,-1-2-54-16,0 3-433 0,2-1 201 0,-1-5 132 15</inkml:trace>
  <inkml:trace contextRef="#ctx0" brushRef="#br0" timeOffset="164284.13">19410 16107 46 0,'0'0'185'0,"-1"-3"-18"15,1 3-13-15,-3-6-7 0,3 6-11 0,-5-4-13 0,5 4-11 16,-7-1-11-16,7 1-9 0,-9-1-7 0,2 1-8 16,7 0-3-16,-13 5-7 0,4 0-7 0,-1 0-7 15,0 3-6-15,1-1 0 0,-3 0-9 0,3 0-5 16,4 0-2-16,0-2-6 0,1-3 0 0,-1 3-2 15,1 2-5-15,-1-3-2 0,4 0-3 0,-2 1 0 16,3-5-6-16,3 6-3 0,-2-3 2 0,0 1 2 16,6-1-2-16,-1 0 3 0,6-1-4 0,-1 2-2 15,2-1 1-15,0-1-1 0,1 1 0 0,-3 1 0 16,2-1 0-16,0 2-3 0,-3-2 0 0,-1 0 0 16,1 3 1-16,-5-3 7 0,1 2-3 0,-3-2 0 15,1 4 4-15,-4-3 14 0,2 3 2 0,-4 2 12 16,-4 2-3-16,-1-6 2 0,0 7-3 0,-6 0-5 15,0-3 0-15,-2 1 3 0,1-2-5 0,1-1-3 16,1-6-3-16,1 2-3 0,-2-2-16 0,3-1-31 16,1-3-33-16,0 1-43 0,5-3-51 0,-1-1-50 0,4 0-426 15,1-2 211-15,1-4 140 0</inkml:trace>
  <inkml:trace contextRef="#ctx0" brushRef="#br0" timeOffset="164510.39">19587 16076 239 0,'2'-3'262'0,"0"0"-9"0,1 0-14 0,-3 3-16 0,3-4-20 15,-3 4-16-15,0-4-22 0,0 4-19 0,0 0-17 16,0 0-14-16,0 0-11 0,0 16-7 0,-3-6-14 16,0-1-6-16,1 2-9 0,-1 5-6 0,1 1-5 15,0 0-4-15,0 3-8 0,-1-1-4 0,1-1-3 16,2-2-13-16,-2 1-22 0,0-1-29 0,2-3-36 15,0-4-41-15,1 3-35 0,0-7-26 0,2-3-11 16,1-2-24-16,-4 0-484 0,7-7 227 0,-1 0 152 16</inkml:trace>
  <inkml:trace contextRef="#ctx0" brushRef="#br0" timeOffset="164949.7">19682 16279 151 0,'10'2'179'0,"3"-2"-8"0,1-2-9 0,-1-4-8 16,6 2-10-16,-2-3-8 0,-2 0-3 0,0-4-1 15,0 0-2-15,0-2-4 0,-3-1-3 0,-1 1 2 16,-2-1-8-16,1 0-2 0,-5 2-6 0,3-3-11 16,-1 4-7-16,-3 0-3 0,-3 1 0 0,4 2-5 0,-3 2-3 15,0 1-5-15,-2-1-7 0,1 2-7 16,2 2-8-16,-3 2-2 0,0-7-11 0,0 7-6 16,1-2-7-16,-1 2-9 0,0 0-2 0,0 0-1 15,0 0-4-15,8 7-1 0,-4-4 1 0,-3 5-4 0,3 0-1 16,-3 4-3-16,3-3 3 0,-3 5 1 0,2-5-4 15,-3 5 2-15,0-3 0 0,1-3 0 16,3 2-1-16,-4-3 0 0,0-2-4 0,1-1 4 16,-1 0 0-16,0-4 1 0,3 4 2 0,-3-4-2 0,0 0-2 15,9-9-1-15,-5-2-1 0,6-3 2 0,-4-2 0 16,3-1-1-16,0 0 0 0,0-2-1 0,1 3 0 16,2-1-2-16,-5 3 1 0,1-1 5 0</inkml:trace>
  <inkml:trace contextRef="#ctx0" brushRef="#br0" timeOffset="166915.32">19986 16099 69 0,'0'-5'161'16,"0"2"-10"-16,0 3 0 0,0-6-1 0,0 6-5 15,0 0 1-15,-1-5-9 0,1 5-8 0,0 0-8 16,0-5-10-16,0 5-10 0,0 0-7 0,0 0-13 0,0 0-7 15,0 0-9-15,0 0-5 0,0 0-7 16,0 0-5-16,0 0-1 0,-5 15 0 0,2-10 2 16,3 4 5-16,0 2-1 0,0 5 1 0,-2 1 3 15,-1-3-6-15,2 1-2 0,-3-1-8 0,1 0-3 0,3-2-4 16,-1-1-3-16,0 5-2 0,-3-3-4 16,4-1 0-16,0 0 3 0,0-3-7 0,-1 1-2 0,2-4-3 15,-2 0-2-15,1-1 3 0,-3-1-5 16,3 2 4-16,0-6-4 0,3 5 5 0,-3-5 7 0,0 4 4 15,0-4 9-15,0 0 8 0,0 0 0 0,0 0 1 16,0 0-7-16,0 0-4 0,5-16-5 0,-4 11-1 16,0-4-2-16,-1-2-4 0,4 5-1 0,-4-2-2 15,5-7-2-15,-2 6-3 0,1 2 3 0,-2 0 0 16,0 1 1-16,0-3-3 0,3 1-5 0,0-1 1 16,-1 1-1-16,3-4 0 0,-2 3-2 0,2-1-1 15,1 0-1-15,-2 3-1 0,3 2 2 0,0-2-3 16,0-3-2-16,-1 5 0 0,0-1-4 0,2 0 1 15,1 2 1-15,-6 1-2 0,3-1 2 0,0 3 1 16,3 1-3-16,-6 0-1 0,4 1 1 0,-1 0-3 16,-3 3 4-16,0 2-4 0,-1 0 7 0,1 3-5 15,0 3 3-15,-1-3-1 0,-3 4 0 0,3-1 4 16,-4 5-3-16,0-2 1 0,5-2 3 0,-5-1-2 16,0 4 0-16,3-5-4 0,-2-1 0 0,-1 2 3 0,3 0 1 15,-3-1-5-15,0 0 2 0,1-1 4 0,0-5-4 16,1 2 1-16,-1-1-1 0,1-1 1 15,1 1-3-15,1-1 9 0,-2-1-10 0,-1 1 3 16,2-2-6-16,0 0 2 0,-1 0-3 0,2-2 0 16,-1 2-4-16,-3-3 1 0,2 4 4 0,2-3-4 0,-4-1 0 15,0 0 2-15,4 2-2 0,-4-2 3 16,2 3-4-16,-2-3-4 0,0 0-1 0,0 0-2 16,7 1-2-16,-7-1 1 0,0 0 0 0,0 0 2 0,0 0-2 15,6-6 1-15,-5 5 0 0,1-3 4 0,0-2 1 16,2 4-3-16,0-5 4 0,-2 4 4 0,0-1-6 15,0-1-11-15,1 2-8 0,1-2-8 16,-2 2-13-16,1-1-21 0,-1 0-24 0,2 0-21 0,-2 2-25 16,1-2-32-16,2-2-34 0,-1 2-532 0,0-1 247 15,-1-1 166-15</inkml:trace>
  <inkml:trace contextRef="#ctx0" brushRef="#br0" timeOffset="167213.4">20504 16100 210 0,'0'-3'220'0,"0"-1"-4"0,0-1-12 0,0 5-15 16,-4-5-15-16,0 2-17 0,4 3-9 0,-8-4-14 15,3 3-18-15,-6-1-4 0,2 4-10 0,-2 0-8 16,0 1-6-16,-1 1-6 0,2 2-8 0,-4 1-7 15,4-2-5-15,-3 3-6 0,4 4-7 0,-1 2-9 16,2-2-1-16,-1-2-3 0,4 4-5 0,4 2-4 16,-3-3-4-16,2-1-2 0,4 0-1 0,3 4-1 15,-3-3-2-15,5 2-1 0,2-1-7 0,1 3-18 16,3-2-30-16,0-3-23 0,1-2-22 0,4-3-29 16,2-2-31-16,1-3-37 0,1 0-38 0,-1-5-448 0,0-2 221 15,-1 1 150-15</inkml:trace>
  <inkml:trace contextRef="#ctx0" brushRef="#br0" timeOffset="167531.25">20716 16244 118 0,'3'-3'141'0,"4"-1"-12"0,1-5-13 15,3 1-14-15,-1-1-5 0,3-2-11 0,2 0-14 16,-3-1 0-16,1 0-3 0,-2-1-8 0,-2 5-7 15,-1-3 10-15,-2 2-5 0,1 1 0 16,-5 1 10-16,1 0-5 0,-3-1-2 16,0-1-5-16,-3 2-4 0,1 1 0 0,-5 2 4 0,0-2-3 15,-1 2-5-15,-1 4 2 0,-4 0-2 0,-1 3-8 0,0 2-1 16,-3 2-6-16,2 3-2 0,2 0-4 0,3 2-3 16,-1 2-3-16,4-2-3 0,2 2-4 0,1 3-1 15,2 0 3-15,2 0-5 0,1-1-6 0,4-1 3 16,0 1 1-16,4-3 0 0,1 1-2 0,2-3-4 15,-1-3 2-15,5 1 1 0,-5-5 0 0,8 1-1 16,-1-1-2-16,3-3-13 0,-2-2-26 0,0-3-26 16,0-3-39-16,0-2-46 0,-3-1-502 0,-2-1 216 15,-1 0 144-15</inkml:trace>
  <inkml:trace contextRef="#ctx0" brushRef="#br0" timeOffset="168163.12">21549 15826 191 0,'4'-11'200'16,"1"1"-9"-16,-1 2-16 0,1 2-10 0,0-1-8 16,-3 3-12-16,1-1-9 0,-1 2-3 0,0 1-9 15,-1-3-7-15,-1 5-12 0,3-3-7 0,-3 3-13 16,0 0-14-16,0 0-2 0,0 0-1 0,-6 13-6 15,3-1 2-15,-3 6-5 0,-1 8-1 0,1-2-4 16,0 4-2-16,1 2-3 0,1-1-8 0,0 5 1 16,4-5-5-16,4 3-6 0,0 1 1 0,3-5-3 15,4-2-6-15,3 0 3 0,2-6-3 0,3 3-6 0,1-7 7 16,-2-5 1-16,1-4-4 0,4-1-2 16,3-5-1-16,2-5 1 0,3-6-1 0,-2-2-3 15,-1-3-1-15,0-3 1 0,0-3-4 0,-1 0 1 16,-8 0-2-16,-2 0-8 0,-1-2-13 0,-8-2-25 15,-3 1-9-15,-3 0-11 0,-2 2-13 0,-3 3-17 16,-2-1-20-16,0 2-6 0,-3 1-22 0,1 1-32 16,0 7-24-16,-3 2-22 0,-3 2-431 0,-5 4 213 15,0 1 144-15</inkml:trace>
  <inkml:trace contextRef="#ctx0" brushRef="#br0" timeOffset="168414.33">21724 15937 195 0,'0'0'204'0,"1"-7"1"16,-1 7-1-16,0 0-9 0,5-4-10 0,-5 4-12 16,0 0-11-16,0 0-13 0,0 0-15 15,0 0-12-15,0 0-9 0,0 0-12 0,0 0-10 0,0 0-7 16,0 0-4-16,0 0 5 0,0 12 9 0,0-3 0 16,2 1 13-16,-1 6 9 0,0 5-6 0,-1 4-7 15,-1-7-1-15,0 11-3 0,-1-1-17 0,1 5 3 16,0-2-7-16,-2-2-7 0,1-1-12 0,-2 1-5 15,3-2-6-15,-2 0-6 0,2-6-4 0,2-3-8 16,-1 3-29-16,0-3-34 0,0-2-42 0,0-3-44 16,3-2-44-16,0-3-44 0,1-1-53 0,0-5-754 15,1 1 338-15,3-6 226 0</inkml:trace>
  <inkml:trace contextRef="#ctx0" brushRef="#br0" timeOffset="168696.02">22250 15913 95 0,'0'-4'258'0,"2"0"-9"16,-2 4-10-16,-2-6-12 0,1 3-19 16,1 3-14-16,0 0-18 0,0 0-15 0,0 0-17 15,-14 9-9-15,6 3-9 0,-2 2-10 0,-4 9-9 0,4 2-9 16,-3 3-7-16,-1 2-11 0,4 1-3 0,2 0-12 15,-1 1-2-15,0 4-8 0,3-3-4 16,2 0-6-16,1-1-6 0,2-2-1 0,2 0-5 16,6-1-12-16,-2-4-22 0,0-9-27 0,8 1-20 0,-3-2-17 15,-1-1-25-15,8-2-20 0,-3-3-43 16,4-5-38-16,0-3-53 0,1-2-511 0,-2-5 253 0,1-4 166 16</inkml:trace>
  <inkml:trace contextRef="#ctx0" brushRef="#br0" timeOffset="168804.58">22350 16193 171 0,'3'-5'287'0,"-3"-1"-8"0,1 3-11 0,-1 3-18 16</inkml:trace>
  <inkml:trace contextRef="#ctx0" brushRef="#br0" timeOffset="169642.3">22341 16051 88 0,'0'0'114'0,"0"0"9"0,0 0 8 16,0 0 12-16,1 10 1 0,3-4 6 0,0 0-8 0,0-2 4 15,2 6 7-15,1-2 10 0,-1 2 2 16,6 1-6-16,-1 4 1 0,1-2-18 0,0 1-7 16,0-2-6-16,-2 2-4 0,3-2-13 0,-2 3-6 0,3-3-16 15,-3 0-5-15,0 0-6 0,-1-3-11 0,3 5-6 16,0-3-8-16,-3-2-2 0,-1 4-8 0,0-1-8 15,-3-5-28-15,2 3-28 0,-3-1-31 0,2-2-44 16,-4-2-46-16,0 0-44 0,1-1-34 0,-2 0-648 16,-2-4 289-16,0 0 194 0</inkml:trace>
  <inkml:trace contextRef="#ctx0" brushRef="#br0" timeOffset="169852.53">22609 16124 169 0,'0'-8'264'0,"2"4"-8"16,-4-3-8-16,0 2-16 0,2 2-15 0,-3-1-15 16,1 1-10-16,2 3-18 0,0 0-12 0,-10 0-17 15,3 3-16-15,-3 4-10 0,-7 6-11 0,-3 5-9 16,-2 1-9-16,-1 5-9 0,2-3-9 0,-5 1-7 16,7-2-10-16,1-1-2 0,6-2-12 0,-4 3-33 15,4-6-35-15,3-1-45 0,3-1-51 0,1 0-51 16,2-7-38-16,2 2-647 0,-3-1 287 0,5-2 190 15</inkml:trace>
  <inkml:trace contextRef="#ctx0" brushRef="#br0" timeOffset="170126.39">22773 15827 29 0,'0'-8'291'0,"-1"2"-15"0,-2 4-25 0,3-3-23 16,0 5-22-16,0-6-23 0,0 6-20 0,0 0-16 15,0 0-14-15,8 12-13 0,-2-1-7 0,-1 7-8 16,-1 2-8-16,3-2-8 0</inkml:trace>
  <inkml:trace contextRef="#ctx0" brushRef="#br0" timeOffset="171558.84">22710 15865 115 0,'0'-8'169'0,"0"8"2"0,0-4-1 0,0 4 1 15,0 0-10-15,0-5-3 0,0 5-8 0,0 0-7 16,0 0-6-16,-1-3-4 0,1 3-10 0,0 0-11 15,0 0-10-15,0 0-11 0,0 0-6 0,0 0-7 16,0 0-18-16,0 0-4 0,0 0-8 0,0 0 5 16,1 13 5-16,3-5-1 0,1 3 0 0,4 3 4 15,-1 1 6-15,-2 4-1 0,3-3 10 0,8 8-6 16,-8-6-2-16,5 4-1 0,-4 2-2 0,4-3 2 16,-5-3 4-16,-1 1 8 0,0 4-12 0,0-4-10 15,-3 2 3-15,2 6-6 0,-6-8-8 0,2 1 3 16,-2 5 0-16,-2-1-10 0,-2-6 2 0,-2 2-3 15,-1 6-6-15,-3-2-4 0,0-7-9 0,1 0 2 16,-1 0 3-16,0-3-3 0,0-1-6 0,3-3-13 16,1-1-3-16,-3 1-34 0,3-3-36 0,0-1-39 15,2 0-50-15,-2-1-46 0,5-2-47 0,-1-1-45 16,-2 4-683-16,3-6 327 0,0 0 218 0</inkml:trace>
  <inkml:trace contextRef="#ctx0" brushRef="#br0" timeOffset="172069.4">23427 16110 183 0,'0'-5'239'0,"0"5"-6"0,-1-5-16 0,1 5-14 0,0 0-16 16,-3-5-18-16,3 5-18 0,0 0-14 0,0 0-14 15,0 0-8-15,0 0-6 0,0 0-10 0,-1 17-3 16,0-7-1-16,-3 1-4 0,3 6-11 0,-2 0-7 16,2 0-10-16,-2 0-6 0,2-1-4 0,-3 2-6 15,3 1 2-15,-2-3-2 0,2 0-15 0,-1 0-30 16,0-2-35-16,2-3-47 0,0-2-42 0,0-1-42 16,2-6-41-16,0-2-577 0,-2 0 260 0,0 0 174 15</inkml:trace>
  <inkml:trace contextRef="#ctx0" brushRef="#br0" timeOffset="172193.77">23508 15920 81 0,'-1'-7'153'15,"1"2"-19"-15,-2-2-13 0,2 2-14 0,-1 0-16 16,1 2-28-16,0 3-25 0,0 0-23 0,0 0-36 16,3 11-29-16,-2-4-194 0,0 3 80 0,-1 1 56 15</inkml:trace>
  <inkml:trace contextRef="#ctx0" brushRef="#br0" timeOffset="172574.32">23547 16329 86 0,'11'0'181'16,"0"-2"-5"-16,1-5-4 0,-1 2-6 0,3-3-3 16,-1-1-5-16,-3-3 1 0,4-1-7 0,-1-1-4 0,-3 0-3 15,3-1-6-15,-1-2 0 0,1 2-10 0,-5-4-4 16,0 2-9-16,1 0-4 0,-3 0-4 0,1 1 4 15,-6 6 5-15,1-2-13 0,1 2-10 0,-2 0-9 16,2 1-2-16,-1 3-9 0,1 1-8 0,-3 0-2 16,1 1-5-1,0 1-11-15,1-1-6 0,-2 4-2 0,1-3-9 0,-1 3-3 0,0 0 0 0,0 0-4 16,4 7-3-16,-2-1-5 0,2 1 2 0,0 1-6 16,1 1 2-16,4 6 0 0,0 0 0 0,-4-1-2 15,3 5 1-15,-1 5 0 0,1 2-3 0,-3-2-3 16,-1-4-3-16,-2 3 3 0,0-5 7 15,-2-3-5-15,0 2-2 0,-4 0 0 0,4-7 1 16,-4-1 3-16,0-2 2 0,-1 1-2 0,0-3 2 0,-1-3-7 16,-2 0 2-16,3-1 3 0,-7-1-6 0,4-1-10 15,-1-1-14-15,1 0-18 0,2-1-16 0,-2 0-26 16,2 0-32-16,0 2-29 0,3-2-43 0,-3 1-36 16,4-1-46-16,1-1-689 0,1 4 318 0,0-7 212 15</inkml:trace>
  <inkml:trace contextRef="#ctx0" brushRef="#br0" timeOffset="173073.5">24557 16059 25 0,'-1'-4'279'0,"-1"-1"-13"15,2 0-21-15,0 1-20 0,3-3-15 16,-1 2-22-16,4 0-13 0,1-2-20 0,3 2-17 0,5-4-11 16,2 4-11-16,0 1-10 0,1 0-11 0,2 1-12 15,-2 3-8-15,1 0-5 0,-2 4-4 0,-3 0-11 16,-1 1-7-16,0 3-4 0,-4 0-5 0,-2 2 0 16,-2 1-5-16,0 1-3 0,-1 7-3 0,-6 0-1 15,-5 6-4-15,-3-1 0 0,-1 2-1 0,-7-1-4 16,1-1-2-16,-2-1-3 0,-1-1 0 0,1-4 0 15,8-2-1-15,-2-1 0 0,3-1-7 0,-3-1 1 16,6-6-1-16,1 2 0 0,3-2-4 0,0-3 2 16,-1 3-1-16,3-3 4 0,0 1-3 0,2-1-3 0,-1-4-3 15,3 8 3-15,2-5 4 0,-2-1 4 0,4 1 2 16,2 1 1-16,-3-1-2 0,6 0 10 16,-1-2-5-16,-1 3 3 0,-1 0-8 0,0-2 2 15,-1 2-2-15</inkml:trace>
  <inkml:trace contextRef="#ctx0" brushRef="#br0" timeOffset="177353.04">24494 16012 2 0,'-8'0'150'15,"8"0"-9"-15,0 0-14 0,0 0-2 0,0 0-18 16,0 0-6-16,-2 3-12 0,2-3-5 0,0 0-9 16,0 0 2-16,0 0 4 0,2 6-3 0,2-3 15 15,0-2-1-15,0 1 0 0,5 0-4 0,-3 0-4 16,6 0-2-16,-3-1-2 0,5 3 3 0,-1-1-1 0,6-1-6 15,-2 1-8-15,3 0-2 0,0-1-9 16,2 1 3-16,-1-2-7 0,0 0-4 0,0 1-3 16,-1-1 0-16,-1 2-7 0,-6-2-5 0,1 2-1 15,-2-1-3-15,-3 0-3 0,-1 1-2 0,-2-3-3 0,0 2-1 16,-6-2-1-16,8 0 0 0,-6 2 4 16,-2-2 2-16,0 6 3 0,0-2 2 0,-4 0 4 15,2 3-1-15,-3 0 4 0,-3 1-3 0,1 1-1 0,0 0-1 16,1-1-4-16,-2 1 2 0,-1-2-7 0,0 4 0 15,3 0-2-15,-1-2-5 0,2-2-3 0,-1-1 0 16,1 3 1-16,1-1-7 0,0 1 2 0,0-1-2 16,0-1-1-16,3 1 0 0,-4-2-2 0,5 1 2 15,-1 1-4-15,-2 0 5 0,2-2-4 0,2 1-1 16,-5 1 0-16,4-1 4 0,-1 0-2 0,-3 1-3 16,4 3 1-16,-1-3 2 0,-6 3-4 0,6-3-1 15,2 2 1-15,-2-3-2 0,1 2 4 0,1 0-1 16,-1-1-2-16,0-3-3 0,3 0 6 0,-2 2-1 15,3-3-1-15,-3 1 3 0,3-1-3 0,0 1 1 0,0-1-1 16,1 0-2-16,0 0 3 0,0-3-1 16,-1 3 9-16,-1 1-8 0,1-1-4 0,1-1-1 15,-2-1 3-15,3 1 1 0,-4 1-1 0,1 1-1 16,-1-3 1-16,2 0 9 0,-1 2 1 0,-1-3-2 0,-2-1 1 16,4 6-3-16,-3-5 2 0,2 3-3 0,-2 0 4 15,3 1-2-15,-2-1-1 0,1 1 1 0,0 1 2 16,-2 0-3-16,3 0-1 0,-2-1 1 15,1 4 1-15,1-2-3 0,1 3 3 0,-3-2-2 0,2 2 1 16,-1-1 0-16,-1-3 6 0,0 6-6 0,0-1-4 16,1 0 3-16,-3 0-1 0,-2 1-1 0,1 5 1 15,-4-3 2-15,1 3-5 0,-2-2 4 0,-2 0 0 16,0 2 1-16,-3 5-3 0,-2 4-2 0,-1-3 3 16,-2 1 1-16,-4 1 0 0,-3 4-4 0,0-2 4 15,-1 2-2-15,-12 5 5 0,7-8-4 0,-11 3 0 16,15-9 0-16,-5 1-10 0,2-7 11 0,0-3 4 15,10-2 8-15,-2-5 8 0,2-3-11 0,1-1 0 16,2-5-6-16,0-4 3 0,2-3-1 0,1-2 1 16,3-6-1-16,-1-5-5 0,4-2 3 0,2 1-3 15,1-3-5-15,7 3 3 0,3-4 3 0,0-1-2 16,7 0 0-16,2 2-7 0,2-1 4 0,1 0 1 16,1 1-2-16,5 2 1 0,-3 0 3 0,5 0-4 15,-3 5 1-15,1-2 1 0,-1 1-5 0,6 3 3 16,-5 1 13-16,2-1-10 0,-2 3-4 0,-2 0 6 15,1-2-3-15,-8 7-3 0,-2 0 0 0,0 2 2 16,-5 3 1-16,0-2-3 0,-1 0 3 0,-3 3 16 16,0 1-15-16,-1 0 1 0,-3 2-10 0,3-2-9 15,-1 3-1-15,-1-1-9 0,2 1-15 0,-4 2-17 0,4-5-17 16,-4 5-12-16,3-3-14 0,-3 3-13 16,6-4-9-16,-3 4-17 0,-3 0-7 0,7-3-21 15,-3 2 4-15,1-2 1 0,-5 3-7 0,9-3-5 16,-3 0 6-16,-6 3-5 0,9-1-423 0,-3 1 198 0,-6 0 132 15</inkml:trace>
  <inkml:trace contextRef="#ctx0" brushRef="#br0" timeOffset="178102.92">24838 16416 81 0,'0'0'147'0,"18"-7"-4"0,-8 2-17 0,0-2-4 16,6-3-10-16,0 0-9 0,1-1-7 0,3-4-5 0,-2 5-10 15,-1-2 0-15,4-5-3 0,-6 5-5 0,1 0-4 16,-2-4 6-16,0 3-10 0,-2 2-7 15,-3-3-2-15,2-2-2 0,-4 4 6 0,-1 1 5 16,-3 0-7-16,-1 1-3 0,-2-2-5 0,1 2-2 0,-1 3 1 16,-1-2-3-16,-3 2-4 0,-1 1-3 0,-1-1-7 15,-2 3-3-15,2 4-2 0,-5-5-6 0,2 5-1 16,-2 2-3-16,0 1 0 0,-1 0-2 0,2 2-1 16,0 4-4-16,-2-2 0 0,1 7-1 0,-1 3 3 15,1 0-8-15,2 0 0 0,1 2 4 0,3-2-5 16,0 7-1-16,2-4-2 0,3-1 2 0,3 0-4 15,2 1 4-15,0-1-1 0,4-2 0 0,1-2 0 16,4-5-2-16,3 1 1 0,1-2 3 0,2-6-1 16,9-2 1-16,2-2-1 0,-3-6 7 0,7-4-1 15,-3-2 0-15,-2-2 0 0,-2-4 2 0,2 2 2 16,-1-5-2-16,-7 1-1 0,-1-1 3 0,-1 1-4 16,-7-1 3-16,-3 0 0 0,0-1 0 0,-3 7-2 15,-5-3-3-15,-2-1 4 0,-1 3-4 0,-2 3 2 16,-2 2-1-16,4-1 7 0,-3 3-1 0,-2-1-5 15,-1 5 1-15,5 0 4 0,-2 3-6 0,-1-2 1 16,1 3-5-16,0 0-2 0,-2 1 2 0,6 1-1 16,0 0-8-16,-10 3 6 0,10-3-3 0,-2 4 3 15,2-4 0-15,0 7 1 0,2-2-2 0,0 0 1 16,2-2-4-16,-3 2 4 0,3 0 0 0,2 0-3 16,-2-2 5-16,1 2-2 0,2 1-3 0,-2-2 2 15,-1 0 0-15,1 1 0 0,0 0 1 0,-1-1 0 16,0-1-2-16,-2 1 4 0,3 1-2 0,-2 5 1 15,-1-5-6-15,1 4 8 0,-1 1-1 0,0 4 0 16,-2 1-2-16,0 1 1 0,1 1 5 0,-2-1-5 16,-1-4 7-16,0 8 1 0,-1 4-3 0,1-3 2 0,1-2-3 15,1 0-2-15,0-1 2 0,1-1 1 16,0 0 0-16,5-2-5 0,-2-4 0 0,1-1-1 16,3 2-10-16,2-7-13 0,4 2-13 0,-1-5-32 15,9-2-22-15,-2-2-38 0,8-5-28 0,-2-1-34 0,1-1-509 16,-7 1 233-16,6-2 156 0</inkml:trace>
  <inkml:trace contextRef="#ctx0" brushRef="#br0" timeOffset="178434.55">25841 16220 61 0,'3'-11'169'0,"-3"1"5"16,1-1-2-16,-1 2-2 0,-1-1-2 0,1 1-12 16,-4-1-4-16,1 4 0 0,1-2-2 15,-1 3-7-15,-1-2-7 0,-1 4-10 0,-4-2-12 16,4 2-8-16,-4 2-9 0,0 2-9 0,-5 1-11 0,3 3-9 15,-1 2-8-15,-3-1-8 0,2 6 0 0,3 3-9 16,0-1 1-16,2 1-9 0,-1 4-4 0,1-1-6 16,4 1 1-16,2 1-1 0,1-2-5 0,2 2-1 15,4-1-4-15,1 0-2 0,2-2-1 0,5-5 1 16,0 1-3-16,3-4 0 0,0-4 5 0,5-3 4 16,1-4 5-16,6-11 3 0,0 1-7 0,-2-5-1 15,-1-4 4-15,-2 2-2 0,0-7-4 0,-8 2-1 16,-2-1 0-16,-5-2-2 0,-4 2 8 0,-7 6-12 15,0-6 0-15,-8 0-2 0,-1 8 3 0,-6-1-1 16,-5 4-1-16,2 5-3 0,-5 3-2 0,5 4 9 16,-2 3-13-16,1 3-10 0,-1 0-14 0,7 4-28 15,-1 3-33-15,6 3-54 0,1 0-70 0,4 5-68 16,2-3-565-16,6 0 282 0,2-1 186 0</inkml:trace>
  <inkml:trace contextRef="#ctx0" brushRef="#br0" timeOffset="178901.16">26674 15971 207 0,'5'-5'254'0,"-1"2"-14"0,0 1-15 16,-3-4-16-16,3 5-15 0,-4 1-19 0,4-6-21 15,-4 6-2-15,0 0 2 0,4 12 3 0,-4-6-10 16,0 6-1-16,-3 5-14 0,-2 0 2 0,1 7-9 15,2-6-6-15,-1 9-22 0,-2 1-4 0,1-1-6 16,-1-1-8-16,0-1-13 0,5-7-4 0,-4 2-10 16,4-4-20-16,-1-3-24 0,1-2-22 0,0-2-36 0,0-2-36 15,0 0-29-15,1-6-40 0,-1-1-27 16,0 0-37-16,10-20-14 0,-2 2 8 0,2-7 14 16,2-1 20-16,-3-2 20 0,-3 1 18 0,3-5 18 15,0 0 15-15,-3 0 6 0,-2-2 18 0,1 0 13 16,-3 1 9-16,-1 5 13 0,0 1 20 0,-2 8 8 0,0 0 10 15,-2 8 3-15,2-2 7 0,-1 5 1 0,0 1-2 16,-1 3-11-16,1 3-10 0,2 1-21 0,0 0-124 16,-12 5 60-16,9-1 40 0</inkml:trace>
  <inkml:trace contextRef="#ctx0" brushRef="#br0" timeOffset="179350.02">26715 16170 31 0,'5'12'168'0,"0"-1"2"0,5-3 10 0,1 0 11 15,-1 0-6-15,7-3 0 0,2-5 1 0,1-2-8 16,8-5-14-16,3-1-10 0,-3-2-14 0,2-3-8 16,-2 0-6-16,-4-2-5 0,0 1-10 0,-3-4-15 15,-2 1-2-15,-8 4-9 0,-1-1 2 0,-2 6-9 16,-3-4 2-16,-1 0-10 0,0 2-3 0,-4 1 1 16,1 1-3-16,-1 1 3 0,-1 2-9 0,-2-2-5 15,2 5-4-15,-1-1-5 0,2 3-11 0,0 0 4 16,-11 5-12-16,6 2 1 0,0 1-8 0,1 1 2 15,-1 3 12-15,1 1-18 0,0 4-3 0,1 0 0 16,1 2-5-16,2-2 8 0,0 0-4 0,-4 0-1 16,4 0 0-16,0-4-2 0,2-2-3 0,0-1-1 0,-2-3 9 15,0-1-3-15,0-3-8 0,0-3 7 0,4 2-1 16,-4-2 0-16,9-13 0 0,-2-2-1 0,5-9-1 16,1-1-4-16,1 0 4 0,-1-3-3 0,2-1 8 15,1 2-8-15,0 3 0 0,1 3-5 0,-3 6 0 16,-3 0 2-16,0 2 0 0,-3 5 2 0,3-1-2 15,-2 3-4-15,-5 1 6 0,2 1-10 0,0 1 6 16,-2 2 12-16,-4 1-10 0,10 8-2 0,-6-3-1 16,1 4 3-16,-1 4 3 0,-3 3 1 0,-2 8 0 15,-1-1-5-15,0 0 2 0,-3 9-1 0,0-4 2 16,-1 6 2-16,3-6-4 0,-1 5 6 0,2-5-14 16,0-2-18-16,2-8-31 0,0-2-44 0,4-1-45 15,0-4-51-15,1-1-25 0,4-5-42 0,1-3-699 16,3-2 321-16,1-2 214 0</inkml:trace>
  <inkml:trace contextRef="#ctx0" brushRef="#br0" timeOffset="179785.07">27722 16131 4 0,'0'0'192'0,"-4"2"-2"0,4-2-1 0,-4 3-6 16,4-3-4-16,0 0-7 0,0 0-6 0,0 0-3 16,13-14-5-16,-4 4-14 0,4-5-11 0,6-4-10 15,-1-1-6-15,1-7-9 0,3-1-5 0,-4 1-7 16,0-4-8-16,-2-1-6 0,7-11-9 0,-6-1-4 15,-2-2-5-15,-1 2-8 0,-5-5-5 0,4 0-4 16,-3-1-5-16,-5 0-7 0,-1 2 1 0,0-4-6 16,-3 18 3-16,-1 0-7 0,0 7 5 0,0 0 20 15,0 13 14-15,-1 3 0 0,1 3-11 0,-1 4-9 16,-3 1-4-16,4 3-5 0,-17 12-3 0,3 12 3 0,1 7 1 16,-5 13-2-16,3 7 1 0,-1 3 19 0,0 2-5 15,7 4-1-15,3 23-1 0,3-27-3 16,2-1-7-16,2 1-1 0,4-1-16 0,2-2 11 15,1 3-6-15,0-5-6 0,1-3-22 0,-1-2-18 0,2-14-30 16,-3-5-42-16,0-2-44 0,-3-10-45 16,-2-4-30-16,1-7-24 0,2-2-42 0,-5-2-701 0,4-11 326 15,-3-1 216-15</inkml:trace>
  <inkml:trace contextRef="#ctx0" brushRef="#br0" timeOffset="179925.54">27879 15845 16 0,'-2'-12'178'0,"0"6"1"0,2-2-12 0,3-1 8 15,3-1 7-15,3 1-2 0,5-2 3 0,9-2-6 16,4-1-15-16,4 2-16 0,3 2-11 0,2-1-15 16,4 3-17-16,-3 1-10 0,1 0-19 0,-1 3-24 15,-2-3-36-15,-1 3-60 0,-7 2-59 0,-7 1-51 16,-2 1-521-16,-5-1 227 0,-6 1 150 0</inkml:trace>
  <inkml:trace contextRef="#ctx0" brushRef="#br0" timeOffset="180598.97">28181 15736 34 0,'0'2'154'0,"0"-2"4"15,0 0-3-15,0 0-3 0,0 0-1 0,0 0-5 16,23-9-3-16,-17 0-10 0,7-3-5 16,-5-2-4-16,1-3-3 0,-2 0-11 0,2-9-6 0,-1 3-9 15,-6-1-10-15,1-1-6 0,-3 5-3 0,0-6-5 16,-1 8-10-16,-3-8 0 0,1 12-4 0,-1-3 2 15,1 6 1-15,-1 3-1 0,-1-1-9 0,1 3-4 16,0 2-9-16,0 1-2 0,4 3-8 0,-10 7 0 16,1 2-5-16,5 5-3 0,-1 3-1 0,0 9 1 15,2 5-4-15,2 1-2 0,2-1 1 0,-1 6-6 16,4 9 2-16,1 4 0 0,-1-4-1 0,0 1-2 16,-4-9 1-16,6 8-3 0,-3-11 2 0,-2-2-2 15,2 1-1-15,-3-3 0 0,2-7 0 0,1-4 4 16,-2-4-2-16,-1-5 3 0,0 0 8 0,3-4 11 15,-1-2 20-15,0-3-2 0,-2-2-5 0,0 0 0 16,15-9-4-16,-7-1-1 0,3-2-3 0,0-2-6 16,-1-3-2-16,3 2-4 0,-2-2-2 0,0 0 0 0,1 3-4 15,-3-1-2-15,-3 4 1 0,-1 3-3 16,-1-1 1-16,1 3-3 0,-2 1 1 0,-1 1-3 16,0-1-3-16,0 1-2 0,-2 4 0 0,1-2-7 0,-1 2 3 15,0 0 4-15,0 13 0 0,-3-1-6 0,1 5 3 16,0 0 4-16,-1 5-4 0,-4 4 0 0,5 1-1 15,-2 2-3-15,6-2 3 0,-2-1-4 0,6-4 5 16,-1-2 2-16,2-2-3 0,0-3-3 0,7-5 7 16,0 0-4-16,-1-6 8 0,6-4 3 0,3-2 4 15,7-5 2-15,1-5-7 0,0-3 9 16,-2-1 0-16,4-7 8 0,-1 2-8 0,-5-4 1 0,-1 0-5 16,0 0 4-16,-4-2-3 0,-2-2-1 0,-4 1-2 15,-4 1-7-15,-1 2 5 0,-3 8 11 0,-1-2-9 16,-5 6-3-16,-1 1 0 0,0 3 1 0,-5 3-1 15,1 2 0-15,-8 2-7 0,1 5 1 0,-5 4-3 16,-2 4 1-16,-6 5 0 0,6 4 4 0,-1 5-6 16,1 0-1-16,2 6 4 0,2-5 0 0,5 1-4 15,4-1 2-15,1 2 0 0,3-4-1 0,2 2-3 16,3-9 4-16,1 0 1 0,4-2 0 0,4-2-8 16,-4-3-3-16,5-2-10 0,1-1-18 0,-1-4-25 15,2-4-29-15,-1-1-35 0,2-5-44 0,-1 0-53 0,-2-4-44 16,0 0-661-16,-3-1 310 0,0-2 206 0</inkml:trace>
  <inkml:trace contextRef="#ctx0" brushRef="#br0" timeOffset="181131.09">28876 16021 30 0,'0'-5'159'16,"1"1"-12"-16,2-1-12 0,2-2-9 0,-1 2-8 15,-2-3-3-15,2 2-5 0,1 2 9 0,-1-4-2 16,-3 2 0-16,1 0-3 0,-1 3 0 0,0-2 0 16,2 0 0-16,-4 2-6 0,1-4-6 0,-2 4-1 15,2 3-10-15,-5-6-7 0,0 6-8 0,1-3-6 16,-2 1-7-16,-4 2-9 0,-1 2-6 0,1 1-4 0,-3 0-5 15,3 3-2-15,-8 1-2 0,5 2-2 0,-2 3-5 16,2-1-6-16,0 2 4 0,-1 3 1 16,0 6 6-16,0-2-2 0,3 3-2 0,3-6-3 15,-2 5 2-15,4-4 4 0,3 1-2 0,2-1-2 0,1-2-1 16,1-5-1-16,2 0 4 0,0-1 3 0,3 1 15 16,2-4 4-16,0 3 14 0,4-6-1 0,-1-2 3 15,2-2-2-15,0-2-3 0,6-2 1 0,-1-7-4 16,-2 0-1-16,0-1-10 0,3-7 3 0,-3 4-4 15,0-4-7-15,-1-2 15 0,-6 4-20 0,2-7-3 16,-5 6-5-16,-3-8-2 0,-3 1-7 0,-2 0 8 16,-1 3-20-16,-1 5 11 0,-2 0 0 0,0 2-2 15,-3 1-9-15,-4 8 2 0,0 1-1 0,0 2-5 16,-6 4 3-16,2 3-4 0,-2 4 4 0,4 0 0 16,0 3-3-16,1 4-6 0,1-1 10 0,3 3-27 15,1 4-7-15,2 4-12 0,6-6-15 0,1-1-20 16,5 1-15-16,0-1-15 0,4-2-28 0,2-1-29 15,-1-3-47-15,4 2-49 0,-1-3-799 0,-1-6 352 0,-1-2 236 16</inkml:trace>
  <inkml:trace contextRef="#ctx0" brushRef="#br0" timeOffset="181501.75">29170 15918 216 0,'5'-7'292'0,"-1"0"-16"0,-2 1-11 16,1 1-15-16,1 0-9 0,-3 0-11 0,-1 1-15 16,0 0-18-16,0 4-18 0,-8-4-18 0,3 3-14 15,5 1-17-15,-17 6-6 0,4-1-17 0,-3 2-15 16,-2 0-7-16,8 2-15 0,-4 0-4 0,4 0-5 16,-3 3 3-16,4-3-18 0,1 2-4 0,3-2-4 15,1 4-4-15,3-6-2 0,-3 5-2 0,8-5-7 16,-8 6-3-16,9-4 1 0,1-1 0 0,0 1-9 15,3 0 7-15,1-1-10 0,-1-1 4 0,5 3-6 16,-1-4 5-16,-3 1 4 0,-1 2-5 0,3-2-1 16,-3-1 2-16,0 0-3 0,-2 2 0 0,0-1-4 15,-2 0 4-15,-3 0 4 0,1-2-5 0,-3 5 1 16,0-4 3-16,-4 0-4 0,-1 4 0 0,-2-1-4 16,-4-2 1-16,1-1-2 0,-2-2 5 0,-1-1 0 15,-1-1-5-15,2 1-8 0,-1-2-6 0,-1-5-12 16,1 3-16-16,5 0-19 0,-4-2-31 0,5 1-32 15,2 0-38-15,-1 1-48 0,2-3-50 0,4 4-35 16,-3-3-628-16,3 3 308 0,0 0 204 0</inkml:trace>
  <inkml:trace contextRef="#ctx0" brushRef="#br0" timeOffset="181799">29225 16144 76 0,'11'-6'254'16,"8"-1"-10"-16,3-8-19 0,5 3-14 0,0-2-20 15,1-1-18-15,0-2-19 0,3 3-13 0,1-1-13 16,-2 1-14-16,-3-3-10 0,0 0-10 0,-5 2-8 16,-7 3-9-16,-1 1-6 0,-5 2-3 0,-3 0 4 15,-2-2 1-15,-1 3-1 0,-3-2 0 0,-3 5-2 16,-2-2-3-16,-4 4-7 0,-5-1 2 0,-3 3-6 16,-3 4 4-16,0 2-7 0,-5 5-4 0,1 2-3 15,4 0-7-15,4 0 0 0,-5 6-6 0,9-3-6 16,-1 3-3-16,4-4-2 0,4 3 0 0,4 0-4 15,2 2-5-15,3-4 2 0,0-3-1 0,2 0-3 16,7 3 3-16,-1-5-3 0,2 0-8 0,2 1-15 16,-2-4-29-16,0-2-43 0,-1 0-44 0,1-5-58 15,0 0-71-15,-1-5-683 0,-3 3 312 0,2-8 210 16</inkml:trace>
  <inkml:trace contextRef="#ctx0" brushRef="#br0" timeOffset="182763.29">30151 16222 178 0,'4'3'185'0,"5"-1"-2"16,-3-1-2-16,6 1 4 0,1-5 0 0,3-2-6 15,6-1-10-15,5-6-7 0,0-5-8 16,3-1-12-16,-3-1-15 0,-1 2-8 0,-2-4-12 0,2 1-8 15,-4 0-14-15,0-2-8 0,-4 1-6 0,-1-3-6 16,-4 0-7-16,-6 6-4 0,3-5-9 0,-6 3-1 16,-2 4-9-16,-2-1-5 0,-4 1 4 0,0 4-8 15,-4 3-1-15,-1 3-5 0,-2-2-2 0,-1 5-3 16,-3 3-5-16,-3-2 0 0,5 7 2 0,1-1-5 16,0 1 0-16,0 0-3 0,2 2-5 0,1-2 3 15,3 4-3-15,2-1-1 0,0 1 2 0,2-1-5 16,4 0 3-16,-1-4 1 0,7 2 1 0,1 0-1 15,4-1-1-15,4-3 2 0,3 1-1 0,1-1 4 16,7-2-4-16,-7 0 0 0,0 0 1 0,5-2 6 16,-5 2-6-16,-2-2 0 0,-7 1 0 15,0 1-1 1,-5-1 1-16,1 1 1 0,-8 0-2 0,10-1-2 0,-7 2 2 0,-3-1 0 0,6 4 0 0,-5 0-1 16,-2 4 2-16,-2-1 2 0,-1 4-1 0,-2 0 2 15,2 4-2-15,-2 4 7 0,-2 0 4 0,0 6-3 16,2-1-2-16,-2 0 1 0,3 1-1 0,1 1-2 15,4-9 3-15,0 1-1 0,0 0 1 0,8-1 6 0,2-1 1 16,3-3 2-16,9 1-1 0,2-3-2 0,4-2 2 16,4-7 4-16,1-2-1 0,4 0 0 0,-1-4-3 15,0-4 0-15,0-3-3 0,-2 3 5 0,-2-3-4 16,-4-3-5-16,3-1 4 0,-3-1-4 0,-4 3-3 16,-1-5 1-16,-2-2 1 0,-2-1 1 0,1 2-2 15,-6-5 2-15,4 4 5 0,-9 3 11 0,0 2 11 16,1-2-3-16,-2 0 4 0,-7 3 2 0,3 4 2 15,-1 1 1-15,-2 1 4 0,-2-1-13 0,-3 1 6 16,-1 2-13-16,-2 0-4 0,-4 4-5 0,-2 2 2 16,-5 2 6-16,0 1-16 0,-2 6-1 0,-4 2 0 15,7 2 1-15,0-1 0 0,1 9-8 0,3-5 6 16,3-2-6-16,1 3 1 0,1 0 1 0,6 1-3 16,0 1 2-16,1-4 1 0,4 3 0 0,-1-2-4 15,7 0 0-15,-4-6 0 0,7 4 2 0,4 0-1 0,0-4 3 16,3-1-15-16,1-3-8 0,-1-2-20 15,3-1-33-15,-2-5-34 0,1 1-46 0,-2-1-50 16,-1-5-44-16,-4 4-45 0,0-1-674 0,-2-1 322 16,-2 2 216-16</inkml:trace>
  <inkml:trace contextRef="#ctx0" brushRef="#br0" timeOffset="183363.64">31531 16133 153 0,'17'-10'206'0,"1"2"-2"0,-4-3-4 15,2 0-10-15,-7 5-12 0,5-3-12 0,-6 4-12 16,-2-3-14-16,1-1-11 0,-4 1-10 16,-1 1-13-16,0-2-7 0,-6-1-11 0,1 3-2 0,-4-3-15 15,2 3-11-15,-6-1 1 0,-6-1-9 0,6 4-4 16,-6-2-7-16,3 4-2 0,0 3-5 0,1 0-3 16,-5 3-9-16,0 4-1 0,2 0 0 0,-1 3 0 15,2 0-1-15,2 3 2 0,-1 2 0 0,2-2-2 16,4-2-2-16,1 2 7 0,-2 2 12 0,5 2 8 15,1-1-6-15,1-3 2 0,2 1-1 0,0-5-3 16,2 4 2-16,-2-3 2 0,3-1-3 0,1 0 0 16,-1-3 3-16,5 0 0 0,-3-3 5 0,7 0 2 15,0-3-6-15,-1-2 1 0,2 1-1 0,-1-3-1 16,4-4-7-16,-4 1 0 0,3-3-2 0,1-3-2 16,-1-1-6-16,-2 1 0 0,-1 2-3 0,-1-5-4 15,-2 2-1-15,-1 3-1 0,1-1-3 0,-3 2 1 16,-3 1-3-16,3 1 0 0,-4 3 0 0,4-1 3 15,-4 2-3-15,-2 2-8 0,0 2 4 0,2-4-5 0,-2 4-2 16,0 0 0-16,0 0 2 0,-18 14 2 16,9-1 2-16,-3 3-5 0,-2 8 3 0,2 3-2 15,-2 2 9-15,1 3 2 0,-3 13 4 0,3 7 4 0,-4 1 2 16,-1 2 7-16,-1 29-9 0,6-1-10 0,-1-22-8 16,4 20-3-16,-4 6 1 0,4-1 7 0,0 3-3 15,-1-29 1-15,-3 21-5 0,2-25-10 0,-1-1 4 16,0-4 32-16,0-3-7 0,4-17 1 0,-3-3-1 15,1-2-4-15,-3-4-7 0,-1-8 6 0,-2-2 2 16,-1-5-7-16,-5-5 4 0,3-7 2 16,-10-7-8-16,2-6-3 0,2-4-3 0,-4-22 0 15,1-7 0-15,5-7-10 0,-2-29 6 0,9-5-13 0,9 5-4 16,9 2-3-16,8 0-7 0,2 2-6 0,8 5 3 16,-1 20 4-16,9 2-1 0,0 5 11 0,0 3-20 15,1 7-25-15,-5 13-27 0,1 3-21 0,2 3-26 16,-1-3-34-16,3 7-35 0,3 2-25 0,-2 5-47 15,-8 6-620-15,7-5 299 0,1 5 200 0</inkml:trace>
  <inkml:trace contextRef="#ctx0" brushRef="#br0" timeOffset="183580.2">31738 16104 59 0,'12'-23'288'0,"-2"9"3"0,0-3-11 0,0 1-23 16,-3-1-19-16,2 0-23 0,2 7-26 0,-2-4-17 15,-2 3-20-15,0 2-12 0,-2 3-14 0,-3 1-16 16,0 2-4-16,2 1-18 0,-4 2-8 0,0 0-7 16,0 0-8-16,-8 16-1 0,0 0-12 0,-3 7-4 15,0-6-6-15,-5 9-4 0,2 4 2 0,-1 0-8 16,-2 3-13-16,0-4-27 0,2-2-38 0,4-5-47 16,3-6-49-16,3-4-54 0,1-5-44 0,4-1-607 15,0-6 283-15,0 0 188 0</inkml:trace>
  <inkml:trace contextRef="#ctx0" brushRef="#br0" timeOffset="183703.46">31916 15678 37 0,'0'-13'143'0,"0"2"-14"0,0 4-14 0,-1 3-14 16,-2 1-4-16,3 3-21 0,0 0-18 0,0 0-39 16,-10 12-27-16,10 1-27 0,0 1-32 15,-3 5-156-15,2 7 75 0,-2-1 50 0</inkml:trace>
  <inkml:trace contextRef="#ctx0" brushRef="#br0" timeOffset="184446.92">31894 16109 109 0,'5'18'138'0,"4"-5"9"0,-1 0-4 15,6 0 7-15,-4-2 10 0,8-1-3 0,-8-6 12 16,9 0 1-16,1-3 1 0,3 1-9 0,3-5-18 16,-3-1-10-16,7-3-8 0,-2-3-12 0,-1 1-5 15,-3-6-11-15,0 1-9 0,-5 5-5 0,1-8-8 16,-4 4-11-16,-2 1-1 0,4-6-7 0,-9 2-5 15,1 1-4-15,-2-2-3 0,-8 6-7 16,1 1 0-16,-1-2-5 0,-1 3-4 0,-3 3-3 0,0 0-4 16,-2 3 0-16,-5 2-7 0,0 2-1 0,-3 2 8 15,1 4-9-15,-6 4-2 0,4 4-2 0,0-1 1 16,-3 5-4-16,1 4 2 0,3-1-2 0,3 0 3 16,3-7-4-16,3 3-1 0,1 1 3 0,4-4-4 15,0-1 1-15,1-4-1 0,3 4 1 0,1-4 1 16,2-1 0-16,-1-1 2 0,3-3-2 0,2-2-2 15,0 0 6-15,1-2 2 0,1-3-3 0,0-3 0 16,4-5-2-16,9-3-1 0,0-1 1 0,-2-3 0 16,4-2-2-16,-1 1 6 0,4-2-4 0,-5 1-1 15,-2-1-2-15,-3 1-1 0,-2 2 0 0,-3 5-1 16,-7 2 1-16,-2 2 2 0,1 4-3 0,-3-1 4 16,-1 0-11-16,0 2 0 0,-3 1 6 0,3 0-7 15,-4 2 1-15,0 0 3 0,0 0-3 0,14 2 3 16,-7 0 1-16,-4 3-1 0,5 0 1 0,2-1 0 15,1 1 3-15,0-1-4 0,-1 2 4 0,0-4-3 16,4 2 4-16,-5-3 1 0,2 2-1 0,1 0-1 16,-1-1 1-16,-4 0-1 0,2 0-2 0,-5 1-2 15,1-2 3-15,-1 3 3 0,-3 1 3 0,3 2 8 16,-4-1-1-16,-4 5 3 0,3 0-1 0,-3 1 3 16,-1-1-6-16,1 1-5 0,-3 0-1 0,2 4 3 15,-1 0-1-15,1-6 9 0,1 2-14 0,-1 0 0 16,0-1 1-16,0-3-1 0,1-1 1 0,2-1-2 15,0-1-3-15,2 1 5 0,-2-5 0 0,2-1-2 16,0 0 4-16,0 0-4 0,20-13 1 0,-6-2-2 16,4-6-2-16,0-3 4 0,1 0 0 0,-1-3 0 15,4 2-2-15,-2 0 0 0,-3 0 0 0,2 2-2 16,0 2-3-16,-5 4 3 0,-5 3 0 0,0 4-1 16,-9 10 0-16,16-17-3 0,-16 17 3 0,12-13-6 15,-12 13 4-15,0 0 2 0,0 0-2 0,0 0 2 16,20-3 1-16,-20 3-3 0,0 0 13 0,0 0 2 15,8 40 18-15,-8-24-6 0,0 2 1 0,-1 2-3 16,-4-3-6-16,5 9 4 0,-4-7-3 0,0 8-1 16,1-8 1-16,1 6-6 0,-2-8-2 0,1 0-21 15,-1-5-17-15,4-12-28 0,-3 24-40 0,3-24-43 16,-5 16-57-16,5-16-60 0,0 0-743 0,2 15 333 16,-2-15 224-16</inkml:trace>
  <inkml:trace contextRef="#ctx0" brushRef="#br0" timeOffset="184794.84">33201 16017 78 0,'0'0'310'0,"0"0"0"16,13-22 4-16,-13 22-9 0,0 0-26 0,0 0-21 16,5-12-25-16,-5 12-22 0,0 0-14 0,0 0-24 15,0 0-22-15,0 0-15 0,0 0-9 0,0 0-19 16,0 0-7-16,0 0-13 0,0 0-8 0,-51 28-7 15,51-28-12-15,-10 14-5 0,10-14 5 0,-8 13-19 16,8-13 16-16,-4 18-19 0,4-18 3 0,2 19-10 16,-2-19 5-16,6 19-10 0,-6-19 6 0,5 19-7 15,-5-19-2-15,10 18-3 0,-2-6 0 0,-8-12 0 16,10 19 2-16,-10-19-5 0,13 17-2 0,-13-17 9 16,5 12-16-16,-5-12 0 0,0 17-6 0,0-17 1 15,-1 17 3-15,1-17 6 0,-9 19-2 0,9-19 0 16,-18 16-1-16,6-10-5 0,12-6-2 0,-28 15-2 15,9-10 14-15,-4 0-15 0,4 2-14 16,19-7 0-16,-41 5-14 0,22-1-16 0,19-4-16 16,-31 5-26-16,31-5-29 0,-20 5-51 0,20-5-54 0,-18 8-42 15,18-8-41-15,-11 12-699 0,11-12 334 0,-6 14 222 16</inkml:trace>
  <inkml:trace contextRef="#ctx0" brushRef="#br0" timeOffset="-114294.79">4619 17861 16 0,'0'0'20'0,"0"0"1"0,0 0-2 0,0 0 0 0,0 0 2 16,0 0-5-16,0 0 6 0,0 0-3 16,0 0-1-16,0 0 3 0,0 0-8 0,0 0 10 15,0 0-3-15,0 0-3 0,0 0 2 0,0 0-3 0,0 0-1 16,0 0 7-16,0 0 0 0,0 0-5 0,0 0 6 16,0 0-3-16,0 0-2 0,0 0 3 0,0 0 0 15,0 0-2-15,0 0 0 0,0 0-10 0,0 0 1 16,0 0 12-16,0 0 2 0,0 0-8 0,0 0-1 15,0 0 5-15,0 0-8 0,0 0 4 0,0 0-5 16,0 0-1-16,0 0 1 0,0 0-4 0,0 0 2 16,0 0-2-16,0 0-3 0,0 0 0 0,0 0 5 15,0 0 1-15,0 0-12 0,0 0-1 0,0 0 8 16,0 0-1-16,0 0 4 0,0 0-4 0,0 0 2 16,0 0-2-16,0 0 0 0,0 0 0 0,0 0 2 15,0 0 2-15,0 0 3 0,0 0-2 0,0 0 8 16,0 0-7-16,0 0 6 0,0 0-6 15,0 0 3-15,0 0-1 0,0 0-6 0,0 0 5 0,0 0-1 16,0 0 6-16,0 0-10 0,0 0 10 0,0 0 2 16,0 0-2-16,0 0 1 0,0 0 0 0,0 0 13 15,0 0-4-15,0 0-1 0,0 0-1 0,0 0 8 16,0 0 2-16,0 0-9 0,0 0 8 0,0 0-6 16,0 0 0-16,0 0 7 0,0 0-8 0,0 0-1 15,0 0 7-15,0 0-6 0,0 0-2 0,0 0-4 16,0 0 3-16,0 0-6 0,0 0 3 0,0 0 0 15,0 0-1-15,0 0-6 0,0 0 1 0,0 0 0 0,0 0 0 16,0 0-2-16,0 0-4 0,0 0 9 16,0 0-7-16,0 0 5 0,0 0 1 0,0 0-8 15,0 0 5-15,0 0 5 0,0 0-8 0,0 0-1 16,0 0 5-16,0 0-4 0,0 0-3 0,0 0 0 16,0 0 2-16,0 0-3 0,0 0-3 0,0 0-2 15,0 0-3-15,0 0 2 0,0 0-4 0,4-3 5 16,-4 3 6-16,7 0-10 0,-7 0 3 0,9-2-3 15,-2 2 5-15,-1 0-2 0,4-3 1 0,-1 2-1 0,4 0 2 16,-3-2 2-16,3 2-2 0,-4-2-1 16,5 0-2-16,-1-1 1 0,1 3 4 0,3-3-5 15,-4 2 4-15,-1 2 0 0,1-1-1 0,-2 2-10 16,1-1-6-16,-6 0-9 0,7 1-16 0,-1-1-28 0,-1 0-18 16,-1 1-23-16,-2 1-29 0,1-1-329 0,-3 0 156 15,-1 2 102-15</inkml:trace>
  <inkml:trace contextRef="#ctx0" brushRef="#br0" timeOffset="-113996.24">4775 18063 3 0,'-4'0'181'0,"4"0"-8"16,-8 2-15-16,8-2-13 0,0 0-11 0,-5 4-9 15,5-4-17-15,0 0-3 0,-4 1-15 0,4-1-6 16,0 0-8-16,0 0-7 0,0 0-11 0,0 0-8 16,0 0 1-16,0 0-7 0,13 3-3 0,-13-3-2 15,19-3 1-15,-9 3-8 0,3-4-3 0,1 2 1 16,3 1-6-16,1 0-4 0,1 0 6 0,0-1-6 16,-5 0-3-16,3-3 2 0,3 5-3 0,-2-3-6 15,-5 3 3-15,1-3-20 0,-1 3-20 0,-3-1-29 16,1 0-21-16,0 1-20 0,-5-2-34 0,2 1-17 15,-2 1-349-15,-6 0 167 0,9-1 110 0</inkml:trace>
  <inkml:trace contextRef="#ctx0" brushRef="#br0" timeOffset="-113579.2">4937 17716 37 0,'-8'-8'235'0,"2"6"2"0,2 0-13 0,2-1-11 15,2 3-12-15,-7-5-17 0,7 5-19 0,-6-2-17 16,6 2-16-16,-4-3-12 0,2 1-14 0,2 2-12 16,0 0-10-16,0 0-1 0,0 0-16 0,0 0-7 15,0 0-10-15,0 0 1 0,17 10-6 0,-5-5-5 16,-1-1-1-16,3 0-6 0,4 3-5 0,-1-1 0 15,2 2-3-15,-2 0-5 0,1-2 1 0,-1 4-4 16,0-3 0-16,2 3-5 0,-2-1 4 0,2 1-3 16,0-2-1-16,-2 2 0 0,-2 2-4 0,-1-3 3 15,4 3-3-15,-3 0-3 0,-2 0 1 0,-1 5 4 16,3 5 1-16,-9-5 3 0,3 7 6 0,-3 4 5 16,-4-2 2-16,-3 4 8 0,0 1 3 0,-7 1 5 15,-4-3-2-15,0 3 3 0,-4-3-4 0,0 2 2 16,0-6 2-16,0-4-5 0,3-6-4 0,0 0 1 15,0-1-13-15,3-6 2 0,10-8-2 0,-18 13-20 0,18-13-25 16,-19 10-27-16,19-10-44 0,-17 8-47 0,17-8-55 16,-16 7-32-16,16-7-43 0,-18 9-573 15,18-9 281-15,0 0 186 0</inkml:trace>
  <inkml:trace contextRef="#ctx0" brushRef="#br0" timeOffset="-112554.72">6508 17425 14 0,'0'0'23'0,"0"0"-3"0,0 0 1 0,0 0-8 16,0 0 0-16,0 0-2 0,0 0 0 0,0 0-5 15,0 0-2-15,0 0-1 0,0 0-3 0,0 0 0 16,0 0-2-16,0 0-2 0,0 0-6 0,0 0 5 16,0 0-35-16,0 0 14 0,0 0 8 0</inkml:trace>
  <inkml:trace contextRef="#ctx0" brushRef="#br0" timeOffset="-112014.31">6508 17425 10 0,'0'0'11'0,"0"0"1"0,0 0 4 0,0 0 3 16,0 0 6-16,0 0-6 0,0 0-5 0,0 0 5 16,0 0-1-16,0 0 2 0,0 0 2 0,0 0-2 15,0 0 2-15,0 0-1 0,0 0-3 0,0-5 1 16,0 5 2-16,2-4 1 0,-2 0 3 0,4 0-3 15,-4 4 2-15,1-4 4 0,2-1 2 0,-3 1 0 0,0 4 3 16,1-8 9-16,-1 2-5 0,3 2 5 16,-2 0 0-16,-1-2-2 0,0 1 0 0,0 0 6 15,-1 0 4-15,1 1 5 0,0 4 0 0,0-9 2 16,-3 4 5-16,2 1 0 0,-2 0 5 0,-2 1-1 0,4-1-5 16,-3 2 1-16,0 1-1 0,0-2 1 15,4 3-6-15,-10-1-6 0,5 0 1 0,-4-1-2 0,9 2 0 16,-13 3-2-16,3-1 8 0,1 1-2 0,1-1-4 15,-2 4-2-15,0-1-2 0,1 1-1 0,1 1-3 16,-3 0 0-16,1 0-1 0,1 1-5 0,-3 6-1 16,5-4 1-16,-1-3-17 0,0 5 0 0,1-1 0 15,-1-3-3-15,0 5 0 0,6-2-6 0,-6 4 1 16,7-3 4-16,-2 5-3 0,2-2-3 0,0 2 0 16,2-3 0-16,0 3 1 0,3 8 0 0,1 3-4 15,3-3 9-15,-3 0 0 0,0 3 3 0,1 1 6 16,2-1 6-16,-4 1 6 0,0-2 6 0,-3 1 3 15,3 0 1-15,2 1 8 0,-7 0-2 0,1 2 2 16,-3-4-3-16,0 5 2 0,-1-7-2 0,-2 1-3 16,-4-2 2-16,4-7-3 0,0 0-4 0,-1-1-1 15,2-5-4-15,5-11-4 0,-14 16-4 0,14-16-1 16,-13 15-9-16,13-15-5 0,-14 7-13 0,14-7-15 16,0 0-15-16,0 0-13 0,0 0-31 0,0 0-31 15,0 0-30-15,0 0-34 0,-42-17-15 0,42 10-23 16,-1 0-23-16,-1 0-545 0,4 1 258 0,-1-1 172 0</inkml:trace>
  <inkml:trace contextRef="#ctx0" brushRef="#br0" timeOffset="-109704.33">5870 18035 42 0,'0'0'65'0,"0"0"-13"0,0 0-9 0,-4-2-4 15,4 2-2-15,0 0-8 0,0 0-1 16,0 0-3-16,0 0 2 0,0 0-10 0,0 0-3 15,0 0 2-15,0 0-2 0,0 0-1 0,0 0-4 0,0 0 6 16,0 0-8-16,0 0 3 0,0 0 0 0,0 0-6 16,0 0 0-16,0 0-6 0,0 0-14 0,0 0-16 15,0 0-14-15,0 0-96 0,0 0 48 0,0 0 30 16</inkml:trace>
  <inkml:trace contextRef="#ctx0" brushRef="#br0" timeOffset="-108285.86">5962 17958 12 0,'0'0'47'0,"0"0"26"0,0 0-20 16,0 0-2-16,0 0 5 0,0 0-3 0,0 0-4 15,0 0 1-15,0 0 6 0,0 0-13 0,0 0 6 16,0 0-10-16,0 0 8 0,0 0-19 0,0 0 12 0,0 0-12 16,0 0 7-16,0 0 7 0,0 0-18 0,0 0 6 15,0 0 0-15,0 0-4 0,0 0-11 0,0 0 14 16,0 0-8-16,0 0 6 0,0 0 7 16,0 0-4-16,0 0-2 0,0 0 3 0,0 0-2 0,0 0-1 15,0 0 17-15,0 0-6 0,0 0-2 0,0 0 2 16,0 0 7-16,0 0-3 0,0 0-2 0,0 0-4 15,0 0-4-15,0 0-3 0,0 0-6 0,-13 7 1 16,9-5-3-16,4-2-12 0,-6 3 8 0,4 0 5 16,2-3-8-16,-4 4 11 0,4-4-10 0,-4 4-5 15,1-1 2-15,3-3-4 0,-4 6 0 0,2-2 2 16,0 3-15-16,1-2 11 0,-1 2-1 0,0 0-1 16,1 2-3-16,2-1 5 0,-1 2 0 0,-1 2-6 15,1-2 0-15,1 0 6 0,-1-10-5 0,4 22-1 16,-4-22 8-16,4 23-7 0,-4-23-2 0,6 17 1 15,-6-17 4-15,12 17-6 0,-7-7-3 0,-5-10 3 16,10 13-2-16,-10-13-1 0,13 9 1 0,-13-9 0 16,0 0 1-16,19 9-2 0,-19-9-2 0,0 0 2 15,23 3 4-15,-23-3-1 0,0 0 1 0,0 0-1 16,37-21 5-16,-23 9 4 0,-7 1-10 0,3-5 4 16,0 1 0-16,-2 1 1 0,-2-1 2 0,-2-2 0 15,1 7 1-15,-1-7 6 0,-3 5 14 0,2 1 0 16,-3 0 11-16,-3-1 1 0,-1 2-4 0,1 1 0 15,-1 0 0-15,-1 1-7 0,-2-1 1 0,2 4-3 16,-1-1-3-16,1 2 0 0,-4-1-1 0,2 4-4 0,-3 0-5 16,5 1-3-16,-4 1 1 0,1 0-3 0,-1 1 2 15,0 3-4-15,-1 2-14 0,1-2-10 16,3 0-10-16,-2 2-17 0,2-2-37 0,2 0-33 16,-2 1-23-16,3 0-25 0,1 0-424 0,-2 0 196 15,1 0 132-15</inkml:trace>
  <inkml:trace contextRef="#ctx0" brushRef="#br0" timeOffset="-107518.58">5961 17077 38 0,'0'-8'117'15,"0"8"-15"-15,0-7 1 0,0 7 3 0,0-5-9 16,0 5-7-16,0 0-4 0,0-6-3 0,0 6-3 0,0 0 0 15,0 0-9-15,0 0-6 0,0 0-1 0,0-6 7 16,0 6-19-16,0 0-3 0,0 0-8 16,0 0 0-16,0 0-7 0,0 0-1 0,0 0-6 15,0 0 2-15,0 0-4 0,0 0-7 0,0 0 3 0,0 0-3 16,0 0-5-16,0 0-1 0,0 0-2 0,0 0 2 16,0 0-3-16,0 0 0 0,0 0-2 0,0 0-4 15,0 0 5-15,0 0 0 0,-9 22 7 16,5-12-5-16,1 7 7 0,-3 4 1 0,0-1 2 15,-1 6 9-15,-1 1 1 0,-1 0-4 0,2-1 8 0,-2 0-6 16,1-2-3-16,3-6-2 0,1-1 0 0,-2-5-2 16,5 0 0-16,-2-2-1 0,2-2-3 15,0-2-2-15,1-1-1 0,0 0-6 0,0 0 0 16,2-3 1-16,-2 2-2 0,4-1-1 0,2 0 6 0,1-3 4 16,3 2 4-16,3-1 3 0,-1 1 3 0,3-5 0 15,2 1 0-15,2 0 2 0,2 1-5 0,-1-2 0 16,3 2-1-16,-2-2-2 0,-2 1-1 0,0 2-2 15,-2-2 3-15,-3 2-7 0,-3-2 1 0,1 1-5 16,-2 1 0-16,-2 0 2 0,2-2-4 0,-2 2 3 16,-8 0-2-16,9-1 0 0,-4 1-3 0,-5 0 5 15,0 0 0-15,10 0-1 0,-10 0 0 0,5 1 2 16,-5-1-4-16,0 0 1 0,0 0 2 0,0 0-2 16,0 0-9-16,0 0-13 0,0 0-12 0,0 0-22 15,0 0-25-15,0 0-33 0,0 0-36 0,-13 5-46 16,9-2-505-16,-1-2 231 0,1 2 154 0</inkml:trace>
  <inkml:trace contextRef="#ctx0" brushRef="#br0" timeOffset="-105620.33">6892 17454 8 0,'0'0'14'0,"0"0"-1"15,4-8-2-15,-4 8 1 0,0 0-3 0,0 0 0 16,0-4-1-16,0 4 0 0,0 0 1 0,1-5 2 16,-1 5 1-16,0-4 6 0,0 4-1 0,0 0-5 15,3-8 5-15,-3 6-4 0,0-5 9 0,0 3-1 16,1 0 5-16,-1 2 1 0,0-5 2 0,0 2-4 15,0 0 4-15,0-2 6 0,1 2 1 0,2-2 8 16,-3 0-4-16,0 0 6 0,0-1 4 0,0 0-6 16,0 2 11-16,2 1 3 0,-2-2 3 0,3 2 0 15,-3 0 6-15,0-3-7 0,1 3 1 0,-1 0 1 16,0 1 2-16,0-1 0 0,0 5 2 0,0-7-3 16,0 7-3-16,0-5 0 0,0 5-6 0,0 0-4 15,0-3-2-15,0 3-5 0,0 0-6 0,0 0-4 16,0 0-9-16,0 0 1 0,0 0 3 0,0 0-7 15,0 0-4-15,0 15-1 0,3-1 0 0,-2 4 0 16,3 1-2-16,1 8 3 0,-1 0 5 0,1-2 2 16,0 2 0-16,0 0 4 0,-2-1-7 0,-2-1-3 15,3-5 5-15,-3 3-6 0,-1-3 2 0,3 1-7 16,-2-2 0-16,-1-4 3 0,4 0-2 0,-4-3-5 0,0-3 1 16,3-2 3-16,-3 1-5 0,1-3-1 15,-1-1 3-15,0 1-3 0,0-2-7 0,0 2 0 16,0-5-12-16,1 2-12 0,-1-2-23 0,0 6-9 15,0-6-32-15,0 4-21 0,0-4-37 0,0 0-23 0,0 0-378 16,0 0 184-16,0 0 120 0</inkml:trace>
  <inkml:trace contextRef="#ctx0" brushRef="#br0" timeOffset="-105056.6">7135 17412 2 0,'4'-1'144'0,"-3"-4"-15"0,-1 3 4 16,0 2-9-16,4-5-1 0,-4 5-13 16,0-4 1-16,0 4-8 0,0 0-7 0,0 0-11 0,0-4-2 15,0 4-12-15,0 0-7 0,0 0-9 0,0 0 4 16,0 0-9-16,-4 20-9 0,0-8 3 0,0 5 1 15,2 0-8-15,-5 2-6 0,1 0 3 0,-2 5-4 16,-1 2 3-16,3-1-9 0,-3-1 1 0,1-5-2 16,-1 4-5-16,4-8-3 0,-1-3 2 0,5-1-3 15,-2 0-2-15,1-2-4 0,-1-4 0 0,2 2 1 16,-1-2 1-16,1-5 0 0,1 0 0 0,0 0-6 16,0 0 5-16,0 0-1 0,7-24 4 0,-2-1-3 15,2-3 1-15,0 0 3 0,0-5-7 0,6-1 0 16,-4 2 0-16,0 0 2 0,5-1-2 0,-4 2-1 15,2 4-2-15,-1 1 6 0,0 1-7 0,-5 9 1 16,3 1-4-16,-4 3-1 0,0 1 8 0,-1 5-3 16,0-4-3-16,0 5 1 0,-2 3 1 0,0-2-2 15,-1-2-1-15,-1 6 1 0,3-5-2 0,-1 4 0 16,-2 1 4-16,0 0-4 0,6 8 0 0,-5 0 6 16,2-1 10-16,1 5 5 0,-1 5 0 0,-1-1 4 15,1 4 6-15,1-3 5 0,2 8 5 0,-2-4 9 16,2 7-7-16,-2-3 3 0,1 0-3 0,-1 1-3 15,1-8-3-15,1 0-5 0,-4 0 3 0,0-2-9 16,-1-4-1-16,1 1-1 0,0-1-3 0,2-1-2 16,-4 1-1-16,3-1-2 0,-1-2 1 0,3-2-3 15,-4 4-1-15,2-2-14 0,-2 0-17 0,-1-3-20 16,2 1-33-16,0-2-33 0,-2-1-40 0,0-1-40 16,0-3-565-16,0 0 251 0,0 0 166 0</inkml:trace>
  <inkml:trace contextRef="#ctx0" brushRef="#br0" timeOffset="-104834.74">7100 17524 30 0,'-5'-1'223'16,"0"-2"-5"-16,0 2 0 0,1-3-14 0,4 4-16 16,-5-3-18-16,5 3-14 0,-2-4-18 0,2 4-14 15,-2-6-11-15,2 6-12 0,8-5-10 0,2 1-10 0,-1-3-6 16,8 4-7-16,-1-2-11 0,5-1 0 0,-3 3-8 15,1 1-6-15,2 1-3 0,0 1-5 0,-3 0-20 16,-3 0-15-16,-1 0-9 0,-1 3-25 0,1-1-20 16,-5-1-30-16,-2 1-35 0,0-1-30 0,-1 0-25 15,-2 1-451-15,0 0 209 0,-4-2 138 0</inkml:trace>
  <inkml:trace contextRef="#ctx0" brushRef="#br0" timeOffset="-104538.92">7439 17316 8 0,'1'-4'224'0,"1"-1"-14"16,-2 0-14-16,1 0-17 0,-2 0-16 0,1 5-8 16,-2-7-15-16,2 7-11 0,-1-6-14 0,1 6-10 15,0 0-17-15,3-4-5 0,-3 4-10 0,0 0-4 16,0 0-5-16,1 16-8 0,1-5 4 0,1 6 5 15,0 9 4-15,0-1-3 0,1 6 10 0,0-2-5 16,-1 5-7-16,-2-3 0 0,-1 1-7 0,1 2-6 16,-1 12-6-16,1-17-1 0,-3 0-6 0,4 2-4 15,-4-3-3-15,1-3-1 0,-1 4-5 0,0-10-5 16,-1-3-16-16,4 0-15 0,-1-1-18 0,0-3-22 16,0-3-37-16,0-4-32 0,0 0-50 0,3-1-33 15,-2-3-564-15,-1-1 255 0,2-10 172 0</inkml:trace>
  <inkml:trace contextRef="#ctx0" brushRef="#br0" timeOffset="-104107.27">7701 17048 226 0,'-1'-7'222'0,"-1"-3"-16"0,2 3-33 16,-1 2-7-16,2-1-17 0,1-1-18 0,-2 3-16 0,0-1-7 16,1 0-8-16,1 1-13 0,1 3-12 0,-2-3-6 15,3 1-6-15,-4 3-11 0,9-1-1 16,-9 1-4-16,12 4-9 0,-6 0-3 0,-1-1-2 16,0 3-2-16,4 2-6 0,-5 2-4 0,1 0-3 0,-4 2-1 15,2 5-2-15,-2-1 1 0,2 2 1 0,-7 1-4 16,4 0-1-16,-4 0-5 0,-1-2 3 15,2 1-3-15,-2-3-2 0,3-2 4 0,-2-2-5 16,0 0 1-16,0-1-5 0,4-5 2 0,-1 3-1 0,1-4-4 16,0-2 1-16,0-2 5 0,5 5-1 0,-5-5-1 15,0 0 2-15,18-5 4 0,-8 1 4 0,3-4-4 16,-3 3-1-16,3 0 4 0,1-2-4 0,-5 1-2 16,9-2 3-16,-8 4-1 0,4 0 0 0,-4-1-4 15,1 3-5-15,-5 0-9 0,1-1-9 0,0 2-10 16,-7 1-9-16,8 0-14 0,-2-1-4 0,-6 1-22 15,0 0-20-15,4 2-11 0,-4-2-28 0,0 0-25 16,0 5-384-16,0-5 182 0,-6 6 122 0</inkml:trace>
  <inkml:trace contextRef="#ctx0" brushRef="#br0" timeOffset="-100959.97">8337 17224 43 0,'2'-4'98'16,"-2"4"4"-16,-2-5-9 0,2 5-8 0,-1-3 4 15,1 3 3-15,0 0-6 0,0 0-5 0,0-5-4 0,0 5-6 16,0 0 0-16,0 0-16 0,0 0-7 0,0 0-3 15,0 0-6-15,-6-2-6 0,6 2-3 0,0 0-4 16,0 0-7-16,0 0-3 0,0 0-6 0,0 0-2 16,0 0-2-16,0 0-8 0,0 0-4 0,0 0-3 15,0 0 4-15,0 0 2 0,0 0-1 0,0 0 0 16,0 0-2-16,0 0 8 0,0 0-7 0,-8 6 1 16,8-6 4-16,0 0 1 0,0 0-1 0,0 0 4 15,0 0 9-15,0 0-5 0,0 0 12 0,0 0-1 16,0 0-3-16,0 0 0 0,0 0 3 0,0 0-2 15,0 0 4-15,0 0-4 0,0 0-3 0,0 0 2 16,0 0-1-16,0 0 0 0,0 0-2 0,0 0-3 16,8-9 2-16,-8 9 4 0,0 0 1 0,0-5-4 15,0 5 6-15,1-6 9 0,-1 3 8 0,0 3 3 16,4-7-3-16,-4 4-3 0,1-4 5 0,-2 2 10 16,2 1 13-16,-2 0-6 0,1 4 1 0,0-6 1 15,0 6 11-15,0-3-4 0,0 3 2 0,0 0-1 16,0 0-2-16,-3-5 2 0,3 5-8 0,0 0-7 0,0 0-7 15,0 0-7-15,0 0-1 0,0 0-4 0,5 11 2 16,-3 2-2-16,0 2 0 0,2 10 2 16,1 4 9-16,-2 1 0 0,3 2 4 0,-1 2 3 0,3 1 6 15,-4 3-1-15,2-3-3 0,-2-1-7 0,1-2-1 16,-4 0 0-16,6 2-6 0,-5-3 5 0,-1-2-11 16,2-1 7-16,-2-9-7 0,3-1-1 0,-4-1-7 15,1-2-3-15,-1-3 8 0,3-5-9 0,-3 3-6 16,0-5 2-16,1 1-3 0,2-2-8 0,-3 1-9 15,0-3-5-15,0 3-10 0,0-5-6 0,0 0-21 16,0 0-35-16,0 0-40 0,0 0-36 0,-4-11-28 16,4 2-29-16,-3 2-25 0,2-5-617 0,0 6 287 15,-2-7 190-15</inkml:trace>
  <inkml:trace contextRef="#ctx0" brushRef="#br0" timeOffset="-100410.7">8672 17389 59 0,'0'-5'162'16,"0"0"-4"-16,3 3-5 0,-3 2-12 0,-3-7 1 16,3 7 2-16,0-5-2 0,0 5-3 0,0 0-2 0,0-4 0 15,0 4 1-15,0 0-16 0,-4-3-10 0,4 3-13 16,0 0-10-16,-14 5-11 0,9-1-4 16,-4 3-9-16,0 1-7 0,3 1-3 0,-7 6-3 15,2-5-5-15,3 1-8 0,0-1-1 0,2 2-2 0,-3-3-3 16,4-1-7-16,1-2-1 0,0 1-1 0,0 0-4 15,0-3-7-15,2 1 2 0,-1-2-3 16,2 0-3-16,0 1 0 0,1-4-2 0,0 5 0 0,0-5 1 16,2 5 0-16,5-5-4 0,-3 2 2 0,2-1 0 15,0-1 1-15,2 0-6 0,2 1 3 0,-1-2 2 16,0 2-3-16,0 0-3 0,-3 1 3 0,2-1 4 16,0 0-6-16,-1 2 2 0,1 0 1 0,0 2 0 15,-3 0-1-15,1-1-3 0,2 5 8 0,-3-1-2 16,-1-3 3-16,1 3 7 0,-1 1-1 0,-4 0 25 15,4 3-7-15,-8-3-2 0,4-3 8 0,-4 5 3 16,3-5 9-16,-4 3-14 0,-2-3-3 0,1 1-2 16,-4 0-7-16,2-2-1 0,-4-2 1 0,1 1-16 15,-2-2 0-15,-1-2-7 0,1 2-18 0,2-3-14 16,-1-2-28-16,1 0-18 0,2 2-31 0,0-2-34 16,3 0-35-16,3-3-26 0,0 0-21 0,2-1-561 15,2 2 260-15,-1-7 176 0</inkml:trace>
  <inkml:trace contextRef="#ctx0" brushRef="#br0" timeOffset="-100204.5">8793 17454 107 0,'0'0'197'0,"4"-2"-9"16,-4 2-8-16,0 0-13 0,0 0-18 0,0 0-15 15,0 0-14-15,0 0-11 0,7 10-8 0,-6-6-6 0,-1 4-7 16,3-1-9-16,-1 4-10 0,0-1-5 0,0 1-2 15,-1 0-9-15,4-1-5 0,-1 7-3 16,-4-7-2-16,0 2-7 0,0-3-5 0,1 3-20 16,2-2-23-16,-3-5-26 0,0-1-19 0,-3 2-32 0,3-2-13 15,0 1-48-15,0-5-426 0,0 0 192 0,0 0 128 16</inkml:trace>
  <inkml:trace contextRef="#ctx0" brushRef="#br0" timeOffset="-100076.46">8810 17294 38 0,'0'-2'94'16,"0"2"-15"-16,-2-5-31 0,2 5-22 15,0 0-16-15,0 0-17 0,0 0-5 0,7 10-80 0,-5-2 30 16,1 3 20-16</inkml:trace>
  <inkml:trace contextRef="#ctx0" brushRef="#br0" timeOffset="-99612.33">8847 17575 54 0,'5'7'77'0,"-1"-2"-3"0,-3 0 9 16,3-1-4-16,0 1-13 0,0-2 13 0,0 0 6 16,0 1 4-16,-4-4 6 0,10-3 5 0,-10 3 15 15,10-2-4-15,-6-2-5 0,1-2 2 0,0 1-5 16,0 1 3-16,-1-4 0 0,1 3 0 0,-4 1 0 16,2-4-1-16,1 2-1 0,-3 1-12 0,2-1-9 15,-2 2-1-15,0-1-7 0,2 3-7 0,-3 2-5 16,1-5-6-16,-1 5-10 0,1-5-7 0,-1 5-1 15,0 0-7-15,4-2-4 0,-4 2-2 0,0 0-4 16,0 0-4-16,0 0-2 0,0 0-1 0,3 9-4 16,-2-4 5-16,4 4-3 0,-4 2-7 0,2-5 2 15,1 6 0-15,-3 0-3 0,2-6 1 0,-1-1 0 16,1 4 0-16,-2-3-3 0,0-2 2 0,0-1 2 16,2 3 0-16,-3-3-1 0,0-3 0 0,0 0-3 15,0 0-1-15,4-19-1 0,-3 6 1 0,3 4-1 16,-1-12-2-16,-1 3 3 0,3 0 0 0,2 1-3 15,-1 1 1-15,-1-1 0 0,-2 4-3 0,4-2 2 16,-2 5 0-16,1-2 0 0,0 5 1 0,-1-3-5 16,-1 5 2-16,-1 3 1 0,0-3-4 0,2 2 4 15,0 3 0-15,-5 0 2 0,13 5 0 0,-6-2 3 16,-1 7-2-16,3 3 2 0,-4 4 1 0,4 3 2 0,-1 4 2 16,1-1 4-16,-5 3-5 0,-2-2-3 15,-1-4 2-15,1 8 0 0,-4-5-2 0,2-4-5 16,2 0-14-16,-2-2-24 0,0-5-25 0,-2-2-33 15,2-3-25-15,0-2-26 0,3-3 3 0,1 0-37 0,-4-2-33 16,9-9-453-16,-3 2 224 0,4-7 148 0</inkml:trace>
  <inkml:trace contextRef="#ctx0" brushRef="#br0" timeOffset="-99144.52">9505 17181 177 0,'0'-7'212'0,"4"2"-19"0,-4-1-23 0,3 2-16 0,-2-1-12 15,4 2-18-15,-1-1-13 0,-2 1-11 0,6 3-5 16,0 0-14-16,-3 2-11 0,5 1 1 0,-1 2-10 16,-2 5-6-16,4 6-3 0,-6 2-5 0,3 11-6 15,-7 2-1-15,-2 1-6 0,-3 1-6 0,-3 0 3 16,-4 0-5-16,0-2 2 0,0-2 0 0,-3-2-3 15,1-5 3-15,3-3 4 0,1-4-4 0,4-3 9 16,0-3 4-16,-3 0 4 0,3-1-1 0,4-3-2 16,-3-2-1-16,3 1-7 0,0 4-6 0,1-8 1 15,0 0-3-15,0 0-2 0,7 0-2 0,-7 0 0 16,17-4-5-16,-7-2 0 0,3 1-2 0,0 3 1 16,3-8-4-16,0 5-15 0,3-2-24 0,-4 0-24 15,-1 4-35-15,-2-1-42 0,5-1-22 0,-5 2-31 16,1 1-30-16,-3-1-442 0,-5 3 217 0,4 0 146 15</inkml:trace>
  <inkml:trace contextRef="#ctx0" brushRef="#br0" timeOffset="-98910.89">9851 17415 177 0,'-2'-4'273'0,"2"4"-16"0,-1-5-7 0,1 5-8 15,-3-5-15-15,3 5-9 0,-1-5-30 16,1 5-16-16,0 0-14 0,0 0-25 0,0 0-10 0,0 0-14 16,0 0-11-16,-5 17 3 0,2-5-23 15,2 4-5-15,0-5-5 0,-3 6-9 0,3 0-13 0,-1-1-24 16,0 1-23-16,0-2-21 0,4 0-29 16,-4-2-36-16,1-2-36 0,0-1-27 0,2-3-22 15,2-1-30-15,-3-1-554 0,4-2 252 0,-4-3 168 16</inkml:trace>
  <inkml:trace contextRef="#ctx0" brushRef="#br0" timeOffset="-98695.54">9950 17391 176 0,'1'-2'190'0,"-1"2"-7"0,0-7-7 0,0 7 0 0,0 0-5 16,0 0 2-16,0 0 1 0,0 0-8 0,4 12-3 15,-4-3-2-15,0 0-12 0,-1 4-7 0,-2 6-11 16,2-2-16-16,1 2-7 0,-3-1-8 15,3 8-14-15,-1-6-5 0,-2-3-9 0,1 1-12 0,4 0-12 16,-2 1-28-16,-2-6-25 0,2-1-33 0,2-2-36 16,-2 1-44-16,0-4-39 0,3-2-34 0,-3-2-43 15,-3 0-502-15,3-3 246 0,0 0 164 0</inkml:trace>
  <inkml:trace contextRef="#ctx0" brushRef="#br0" timeOffset="-98539.17">9794 17396 221 0,'-5'-5'220'16,"3"3"-13"-16,-1 0-13 0,3 2-17 0,-4-6-16 16,4 2-15-16,0 4-11 0,4-9-12 0,1 4-8 15,4-1-12-15,0 1-14 0,5 0-4 0,-3 3-9 16,10-4-11-16,-6 3-3 0,-3 0-33 0,3 4-36 16,-5 3-48-16,3-2-40 0,-4 5-23 0,1-2-31 15,-4 0-447-15,1 1 200 0,-6-1 132 0</inkml:trace>
  <inkml:trace contextRef="#ctx0" brushRef="#br0" timeOffset="-98048.33">10137 17338 78 0,'0'0'150'0,"0"0"-7"16,0 0-2-16,0 0-3 0,9-4 3 0,-9 4-3 15,12 2 14-15,-4 0-3 0,2 1-7 0,8 4-17 16,-4 0 1-16,5 1-1 0,0 1-14 0,3 6-10 16,-4-6-11-16,6 6-3 0,-2 1-10 0,-7-3-9 15,2-1-8-15,2 5-8 0,-6-2-22 0,0-1-23 16,-3 0-28-16,0 1-36 0,-4-5-26 0,0 2-25 16,0-3-37-16,1 1-28 0,-5-4-443 0,-1-1 206 15,2-1 136-15</inkml:trace>
  <inkml:trace contextRef="#ctx0" brushRef="#br0" timeOffset="-97852.79">10445 17365 95 0,'-3'-5'214'0,"-1"-2"4"0,3 2 5 0,-2 0-3 16,2 1-8-16,-3 1-12 0,-1-2-8 16,5 5-25-16,-1-5-19 0,1 5-14 0,0 0-15 15,-8 8-11-15,3 3-12 0,0-1-10 0,-5 7-4 16,1 1-12-16,-3 3-9 0,0 5-4 0,1-4-21 0,2 0-21 15,2-5-32-15,0 0-29 0,2-3-27 0,-4 1-32 16,7-3-45-16,-2-5-25 0,0 0-35 16,1-2-449-16,0-1 219 0,0 0 146 0</inkml:trace>
  <inkml:trace contextRef="#ctx0" brushRef="#br0" timeOffset="-97469.49">9688 17754 176 0,'-8'0'237'16,"3"-2"-11"-16,5 2-13 0,-9-3-13 0,6 3-15 15,3 0-20-15,0 0-12 0,0 0-16 0,-7-2-16 16,7 2-3-16,0 0-5 0,0 0-5 16,14-7-5-16,-8 4-5 0,6-1 7 0,2 0-1 0,5 0 2 15,3-2-5-15,5-1-1 0,1 3-3 0,1 2-7 16,2-3-11-16,-3 2 7 0,1 3-19 0,3-2-6 16,-1-3-5-16,1 5-2 0,-3 0 3 0,2 0-20 15,-2 3-4-15,-8 0 2 0,2-2-4 0,-4 0 1 16,-2 2 6-16,-3 1-21 0,-1-6 3 0,-2 2-4 15,-1 2-13-15,-2 0-14 0,-2-2-22 0,2 0-21 16,-3 3-25-16,-5-3-28 0,9 0-38 0,-5 2-36 16,-4-2-37-16,5 2-46 0,-5 2-632 0,0-4 298 15,-6 6 200-15</inkml:trace>
  <inkml:trace contextRef="#ctx0" brushRef="#br0" timeOffset="-97104.1">10010 17907 78 0,'0'0'257'0,"0"0"-10"0,-5-3-16 0,5 3-19 16,0 0-22-16,0 0-15 0,0 0-19 0,0 0-16 16,0 0-20-16,0 0-12 0,0 0-9 0,0 0-9 15,0 0-10-15,0 0-5 0,0 0-11 0,8 10-1 16,-7-3-5-16,1 3 0 0,0 7 0 0,-1 4-1 15,-1-1-1-15,-4 7 3 0,2 1-6 0,-5 1-2 16,2-4 1-16,0 1-3 0,0 1-6 0,0-8-5 16,1 1-2-16,0-3-6 0,4-17-4 0,-4 24-2 15,3-13-4-15,1-11-3 0,0 0 2 0,1 18-5 16,-1-18-5-16,0 0 4 0,0 0 5 0,18 11-6 16,-18-11 1-16,0 0 4 0,35-3 0 0,-35 3 0 15,33-9-3-15,-33 9 0 0,41-11-7 0,-22 6 8 16,1 0-6-16,-20 5 1 0,36-9-2 0,-18 6-9 15,-18 3-13-15,25-6-33 0,-25 6-22 0,0 0-26 16,25-1-34-16,-25 1-32 0,0 0-28 0,0 0-33 0,0 0-601 16,0 0 273-16,0 0 184 0</inkml:trace>
  <inkml:trace contextRef="#ctx0" brushRef="#br0" timeOffset="-96499.14">10613 17174 8 0,'0'-3'210'0,"0"3"-1"0,0 0-6 0,1-3 2 0,-1 3-14 16,0 0-9-16,0 0-12 0,0 0-13 0,0 0-11 15,0 0-12-15,0 0-11 0,0 0-14 0,0 0-8 16,0 0 0-16,3 13-1 0,-2 4 3 16,-1 3 7-16,3 10-2 0,-3 6-5 0,0 11 2 0,-3 1-4 15,3 0-6-15,-1 0 3 0,-2 0-13 0,2 2-10 16,0-16-1-16,1-2-10 0,-4-1 8 0,4-2-19 16,0 0-5-16,4 2-6 0,-4-12-19 0,1-2-20 15,-2-6-27-15,2 1-24 0,3-3-30 0,-3-2-34 16,3 0-35-16,0-4-58 0,1-6-52 0,-5 3-691 15,8-7 316-15,-2-4 212 0</inkml:trace>
  <inkml:trace contextRef="#ctx0" brushRef="#br0" timeOffset="-96143.2">10873 16990 183 0,'2'-12'228'0,"2"1"-16"0,1 2-16 15,0 0-18-15,-1 1-20 0,1 1-19 0,-1 2-12 16,1 0-11-16,4 3-15 0,-3 2-4 0,5 1-11 16,0 3-8-16,-1 5-7 0,1 5-6 0,1 8-6 15,-3 5-5-15,-5 1-9 0,-3 3-5 0,-2 1-3 16,-3 1 0-16,0-5-5 0,-1 0-2 0,-2-4-4 15,0 0-6-15,1-7-3 0,2-5 0 0,1-1 3 16,1-3-4-16,1 0-4 0,1-4 0 0,0 0-1 16,0-1-7-16,0-3 6 0,3 3-4 0,-3-3 2 0,0 0 0 15,18-10 3-15,-7 5 4 0,0-2-4 0,-2 2-3 16,2-4 1-16,1 4 2 0,-2-2-5 16,3 2-9-16,-1 1-32 0,-2 0-34 0,-4 0-47 15,2 1-27-15,-3 3-28 0,1 0-27 0,-6 0-434 0,10 7 212 16,-7-4 140-16</inkml:trace>
  <inkml:trace contextRef="#ctx0" brushRef="#br0" timeOffset="-95532.28">11517 17522 106 0,'-3'-7'141'0,"3"4"-1"0,0-3 1 0,0 0-6 16,3 1 3-16,-3-2-4 0,1 0-1 0,-2 2-4 15,1-5-2-15,-3 3-6 0,2 0 2 0,-3 1-10 16,0-3-8-16,-2 0 1 0,-2 4 1 0,-1-3 3 15,0 4-11-15,0-1-10 0,-4 2-7 0,1-2-7 16,-2 2-11-16,1 2-7 0,-4 2-5 0,-1 3-7 16,2 1-3-16,3-3-5 0,-4 3-4 0,7 3-6 15,0-2-1-15,-3 6-2 0,4-4-2 0,-1 9-5 16,0-3 0-16,2 3-3 0,-1 0-3 0,5-3-3 16,4 3 4-16,0 0-4 0,0 0-5 0,1-2 2 0,3-4 1 15,4 4-1-15,0-5-3 0,2-3 2 0,0 1 8 16,2-4-7-16,5-7-1 0,4-3 8 15,-3-1-2-15,7-9 1 0,0-3 2 0,-2-5 3 0,-2-2 0 16,0-3-2-16,2-12 3 0,-13 7-3 0,7-12 12 16,-7 0-5-16,0 0 3 0,-3 11 1 0,-2-12-5 15,-2 1-4-15,-3-3 3 0,0 15-3 0,-2-1 0 16,-1 0 0-16,2 2-1 0,-3 15 8 0,2-8 10 16,-1 9 20-16,1 5 2 0,0 0 2 0,0 7 0 15,0-2-3-15,0 4-16 0,-2 1-3 0,4 2-4 16,-10 14 0-16,5 4-1 0,-3 5-9 0,4 9 2 15,-1 1-5-15,1 17-3 0,-2 0 4 0,12 2-5 16,-7 0 1-16,1 4-7 0,1-3 4 0,3-3 1 16,0 4-5-16,-3-10-6 0,3-8-5 0,-1 0-8 15,2-1-12-15,-1-1-14 0,3-3-38 0,-3-5 2 16,-1-7-8-16,0-2-40 0,3 0-37 0,-2-6-21 16,-2 0-25-16,7-7-30 0,-4-2-40 0,0-2-575 15,-5 0 283-15,10-6 188 0</inkml:trace>
  <inkml:trace contextRef="#ctx0" brushRef="#br0" timeOffset="-95292.56">11775 17365 96 0,'-2'-4'330'0,"1"-1"-16"0,1 5-12 0,0-4-18 16,0 4-27-16,0-4-22 0,0 4-22 0,0 0-22 0,0 0-20 15,0 0-18-15,0 0-5 0,13 7-10 0,-3 0-5 16,3 3-9-16,1 0-8 0,1 3-12 16,3-2-12-16,0 8-10 0,2 5-12 0,1-4-8 15,-2 3-34-15,-1-3-17 0,-1 0-44 0,-2 4-32 0,-5-7-27 16,1-3-28-16,-5-4-40 0,-1 1-45 0,1-3-8 16,-2-3-17-16,-1 0-20 0,-2-3-512 0,-1-2 254 15,0 0 168-15</inkml:trace>
  <inkml:trace contextRef="#ctx0" brushRef="#br0" timeOffset="-95119.48">11969 17348 61 0,'-4'-8'169'16,"2"1"6"-16,-1 2 10 0,-1-1 5 0,4 1-3 15,-2 2-11-15,-1-2-10 0,2 3-17 0,1 2-15 16,0 0-15-16,0 0-8 0,-6 15-4 0,3 1-11 16,-2 8-2-16,-4 4-14 0,-4 1-4 0,0 4-7 15,-6 10-4-15,2-11-2 0,-3 14-21 0,5-18-16 16,-6 1-17-16,7-2-23 0,0-4-17 0,3-6-36 15,-1-1-44-15,4-5-33 0,2-3-48 0,-3 1-472 16,3-6 222-16,1-3 146 0</inkml:trace>
  <inkml:trace contextRef="#ctx0" brushRef="#br0" timeOffset="-94813.22">12509 17341 247 0,'0'0'308'0,"0"-5"-14"0,3 0-19 15,-3 2-23-15,3-3-21 0,1 0-23 0,3 1-22 16,2-2-19-16,0 0-18 0,5 1-13 0,4-1-10 16,1 1-16-16,0 2-21 0,-1 3-36 0,1-2-42 15,-6 1-41-15,2 4-43 0,-2 1-51 0,0-1-33 16,-3 2-32-16,-1 4-24 0,-2-1-473 0,-5 3 228 16,1-3 154-16</inkml:trace>
  <inkml:trace contextRef="#ctx0" brushRef="#br0" timeOffset="-94633.23">12544 17501 199 0,'-5'4'268'0,"-2"-2"-6"0,2-1-12 16,1 3-12-16,0-4-17 0,4 0-18 0,-4 3-18 0,4-3-20 15,0 0-14-15,0 0-14 0,0 0-11 16,0 0-9-16,16-9-15 0,-6 5-10 0,7 2-12 16,0-3-3-16,-1 2-10 0,5-1-6 0,0 2-27 0,-1 0-34 15,-4 1-34-15,-2 1-36 0,-1-2-40 0,1 2-44 16,-2 0-35-16,-1 0-47 0,-2 0-512 0,-3 0 250 15,2-2 166-15</inkml:trace>
  <inkml:trace contextRef="#ctx0" brushRef="#br0" timeOffset="-94185.12">13357 17424 122 0,'-2'-4'262'0,"4"-5"-7"15,4 1-3-15,-2-4-12 0,5-5-14 16,2-6-16-16,2 0-10 0,2-1-20 0,3 3-11 15,0-1-14-15,3 1-16 0,-2-1-10 0,0 2-8 0,-4 6-11 16,-3 1-10-16,1 1-11 0,-1 2-7 0,-4 2-1 16,-3 2-8-16,0 1 2 0,2 2 0 15,-5-1 3-15,2 1 11 0,1 1-3 0,-5 2 3 0,1-2-1 16,2-2 0-16,-3 4-11 0,0 0 1 0,0 0 6 16,-3 17 12-16,2-4 0 0,-4 6 3 0,1 6 3 15,-3 4 0-15,2 2-3 0,-5 2 1 0,4 0-6 16,0 0-9-16,-2-1-6 0,4-1-6 0,-2 3-6 15,3-1-3-15,1-1-12 0,0 0-4 0,1-1-3 16,1-4-2-16,-1 2-2 0,1-2-9 0,-2-8-16 16,4-2-24-16,-2-5-23 0,1-2-25 0,2 4-17 15,1-4-35-15,-1-4-35 0,3 2-38 0,-3 0-46 16,-1-2-39-16,3-2-42 0,-4 0-42 0,-1-4-912 16,0 0 420-16,0 0 282 0</inkml:trace>
  <inkml:trace contextRef="#ctx0" brushRef="#br0" timeOffset="-93950.87">13326 17778 238 0,'-8'2'279'0,"2"-1"5"0,-3 2 1 15,4-3-3-15,0 2-8 0,5-2-13 0,-8 0-19 16,8 0-14-16,-7 2-6 0,7-2-13 0,0 0-6 0,0 0 18 16,0 0 10-16,0 0-1 0,30-2-14 0,-8-1-14 15,0 1-24-15,6-3-11 0,6 0-16 16,-2 0-16-16,5 2-14 0,-2 3-8 0,2 0-15 15,-3-2-9-15,2 0-9 0,-3 4-30 0,-3-2-31 0,-4 3-23 16,-5 3-29-16,-2-1-35 0,-1-2-47 0,-7-2-34 16,1 0-32-16,-2 0-29 0,-5 1-38 0,0 1-47 15,-1-1-67-15,-4-2-853 0,0 0 405 0,0 0 270 16</inkml:trace>
  <inkml:trace contextRef="#ctx0" brushRef="#br0" timeOffset="-91621.35">3852 10861 21 0,'0'0'125'0,"0"0"-9"16,0 0-10-16,-8-1-18 0,8 1-2 0,0 0-16 15,0 0-4-15,0 0-7 0,0 0-5 0,0 0-8 16,0 0 2-16,0 0-5 0,0 0-7 0,17 4-5 16,-17-4 5-16,13 1-12 0,-8 2 2 0,0-3-4 15,0 3 4-15,-1-2-6 0,0 2-8 0,-4-3 6 16,9 0 11-16,-9 0 8 0,0 0 8 0,5 2 16 15,-5-2 12-15,0 0 9 0,4 2 2 0,-4-2-2 16,0 0-3-16,0 0-7 0,0 0-7 0,0 0-6 16,-22 0-5-16,16 0-7 0,-6 1-3 0,-2-1-3 15,-3 2-3-15,0 1 3 0,1 2-4 0,-4-3-3 0,-2 3-4 16,-5 2-4-16,1 1 0 0,-4 2-5 0,3-2-3 16,-6 2-2-16,-1 0 0 0,0 0 0 15,0 2-4-15,-3 0-1 0,2-1 5 0,-3 1-3 0,2 0 0 16,-1-2 0-16,5-4 5 0,-1 6 7 0,2-3 7 15,2-3-5-15,-1-1-1 0,10 3 10 0,2-4 4 16,0 0-1-16,5-1 9 0,1-1 1 0,-1 0 1 16,4-2 0-16,0 3-2 0,0-3-6 0,4 0-4 15,-3 0-3-15,8 0-4 0,-11 0-4 0,11 0 3 16,-8 0-13-16,8 0 0 0,0 0-3 0,-9-3 0 16,9 3-3-16,0 0-5 0,-9 0 1 0,9 0 0 15,0 0 2-15,0 0-3 0,0 0-2 0,0 0 1 0,0 0-6 16,0 0 3-16,0 0-1 0,0 0 1 0,0 0 1 15,-5 3-2-15,5-3 0 0,0 0 0 16,0 0-5-16,0 0 0 0,-5 3-2 0,5-3 0 16,0 4 2-16,1 1 3 0,2 0 0 0,-3 2 1 0,1-2-3 15,-1 4 0-15,3 2 7 0,-3 0-3 16,1 5-1-16,0 1 2 0,2 3 0 0,-2 5-4 16,-1-5 7-16,5 10 8 0,-6-1-5 0,2 1-1 0,-2 5 3 15,1-2-1-15,0 2 3 0,-4 1 1 0,4 11-1 16,-1-10-2-16,-3-3 6 0,4 2 0 0,-1-2 2 15,-2-1-5-15,2-2-2 0,-2-1 3 0,2-1-2 16,1-3-1-16,-3-1-4 0,6-3 6 0,-6-4-2 16,2-1-4-16,1 0 2 0,1-4 1 0,-1-1-2 15,3 0-4-15,-3-2 0 0,1 1-5 0,2 2 5 16,-2-3 2-16,-1-2-1 0,0-4 1 0,3 3-4 16,-2 0-4-16,-1-4 11 0,1 2-7 0,-1-3-2 15,3 2 0-15,-2 1 2 0,-1-3-1 0,4 1 2 0,-4-3-2 16,5 2-4-16,-1 1 4 0,0 0 9 15,1-2-10-15,0 2 0 0,1-1 1 0,2-2 0 16,-3 1 0-16,5 1 0 0,2-2 1 0,-1 0-3 16,3 0 1-16,-1 0 0 0,3 0 1 0,3-2-1 0,-5 2 7 15,2 0-7-15,6 0 1 0,-4 0 1 0,1 2-2 16,0-1 1-16,-2-1 1 0,3 1-4 0,1 0 2 16,-3 1 2-16,2-2 1 0,3 1-5 0,-2-1 3 15,0 0-3-15,2 0 4 0,4 0-6 0,-6-1 9 16,-1 1 6-16,2-3-11 0,-4 1 2 0,3 0-4 15,0 1 3-15,-1 0-1 0,2-3 1 0,-3 2 3 16,-1 0-4-16,4-2 1 0,-3 1 1 0,-1 3 0 16,2-2 2-16,-4 1-3 0,-1-1 0 0,2 2 0 15,-4 0 0-15,4 0-2 0,-3 2 0 0,-4-1 7 16,3-1-8-16,-1 1 2 0,-6-1-1 0,7 1 0 16,-3 1 3-16,-2-2-1 0,1 0-3 0,-3 1 5 15,2-1 0-15,-2 0-3 0,-6 0 0 0,13 0-2 0,-8-1 3 16,-5 1-1-16,10 0 1 0,-3-2-4 15,-2 1 3-15,2-1 3 0,0 2-3 0,-2-2 1 16,1-1-1-16,1 1 0 0,-4-2 1 0,5-1-1 0,-3 2 0 16,0-1 0-16,4-2 6 0,-1-1-9 0,-2-1 4 15,2 0-5-15,-3 0 5 0,4-1 4 0,-4-1 0 16,3-1-1-16,-3 0-9 0,5-5 7 0,-2 2-2 16,1-3 0-16,1 1 7 0,-2-3-4 0,-2 2-6 15,2 1 4-15,1-4-4 0,-3 5 1 0,1-1 1 16,-1-1 2-16,-1-1 0 0,1-8 0 0,-3 1-5 15,1 1 5-15,-4-4 0 0,1 0-1 0,-2 0 5 16,-2-1-5-16,1-2 3 0,-1 1-1 0,-3-3-3 16,2 1 1-16,-1 0 1 0,-2-2-2 0,0-1 3 15,-2 4-5-15,0 2 4 0,1-1-2 0,-3 5 0 16,-1-1-2-16,6 3 3 0,-4 5-2 0,2 1 4 16,-1 2-6-16,0 1 4 0,0 1 1 0,0-3-2 15,0 6 3-15,-1 0-2 0,2-2 2 0,3 5-4 0,-4-4 3 16,0 1 0-16,2 2-2 0,0-2 3 15,2 3 3-15,-1 0-4 0,-2-1-1 16,3 1 0-16,-1 0 0 0,-2 0 3 0,2-1-3 0,-1 0-1 0,2 1 1 16,-1 1-5-16,0-1 3 0,-1 1 1 0,3-1 0 15,-1 3 0-15,1 0 1 0,-1-2 2 0,1 3-1 16,0 1-3-16,3-4 1 0,-4 2 1 0,1 1 2 16,0 1-3-16,4 2-3 0,-6-3 1 0,-1 1-9 15,2-1-8-15,5 3-8 0,-11-2-3 0,7 2-12 16,4 0-9-16,-9 0-21 0,9 0-31 15,-9 3-33-15,8 1-36 0,1-4-45 0,-4 5-34 0,4 1-610 16,0 1 288-16,0-2 192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50:39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22153 6269 93 0,'0'0'200'0,"0"0"-15"16,-5 2-17-16,5-2-19 0,0 0-6 0,-5 2-17 15,5-2-13-15,0 0-8 0,0 0-12 0,0 0-9 16,0 0-6-16,10 5-7 0,-7-2-4 0,2-1-2 16,0 2-2-16,0 0-5 0,1-2-8 0,0 2-2 15,0-1 0-15,0 0-4 0,0-2-2 0,0 2-5 16,-2 0 3-16,0-2-2 0,-1 0 4 0,-3-1 0 15,7 2 3-15,-3-1 1 0,-4-1-4 0,0 0 4 16,5 2-3-16,-5-2 2 0,5 2-3 0,-5-2 1 0,0 0 2 16,0 0 0-16,2 2 0 0,-2-2 1 15,0 0 6-15,0 0-1 0,0 0 4 0,0 0 3 16,0 0 6-16,0 0 4 0,0 0 2 0,0 0-4 0,0 0-1 16,0 0-8-16,0 0-5 0,0 0-2 0,0 0-11 15,0 0 3-15,-19-4-7 0,13 3-2 0,6 1-4 16,-12-2-4-16,10 0 3 0,2 2-1 0,-8-1-5 15,8 1-1-15,-5-2-5 0,5 2-3 0,0 0-2 16,-4-2 2-16,4 2-4 0,0 0 3 0,0 0-4 16,0 0 1-16,-4-3-1 0,4 3-8 0,0 0 6 15,0 0-1-15,0 0-3 0,0 0-2 0,0 0 0 16,0 0-3-16,0 0 3 0,0 0-1 0,0 0-3 0,0 0 5 16,0 0-4-16,0 0 3 0,14 6 4 15,-2-2-5-15,-2 2-4 0,0 1 6 0,7 2-2 16,0 0 1-16,2 0 2 0,1 3-3 0,6-1 4 15,-2 1-10-15,3 0 9 0,-2 1-1 0,2-2-2 16,1 0 0-16,-11 0 6 0,2-1-7 0,0-3 3 16,-6-1-6-16,0 0 6 0,-2-1 0 0,-3 0-2 0,-3-3 2 15,4 1 6-15,-5 1-6 0,-3-1 2 0,-1-3 5 16,7 5-3-16,-9-3-3 0,1 5 7 0,-4 1 9 16,-4-1-6-16,0 5 5 0,-5 2 1 0,-4-2 0 15,-5 6 4-15,-2 1 4 0,0-2-3 0,0 2 2 16,0 0-3-16,1 0 4 0,-1-3-1 0,3 1-2 15,0 2-11-15,6-7 3 0,-4 5-4 0,5-4 4 0,2 0-6 16,1 0 2-16,1-4-4 0,2-1-3 16,-1 0 3-16,5 0-1 0,-3-1-13 0,6-4-13 0,-2 0-15 15,1 1-17-15,2-1-29 0,0 0-26 0,1-3-26 16,1 6-39-16,4-5-28 0,0 0-41 0,7-3-41 16,2-3-722-16,3-2 334 0,2-3 224 0</inkml:trace>
  <inkml:trace contextRef="#ctx0" brushRef="#br0" timeOffset="632.77">22293 5624 195 0,'0'-7'239'0,"0"-1"-14"0,2-1-9 0,1 0-16 0,-1-2-9 16,-1 1-5-16,2 1-13 0,0 0-5 16,-1 2-14-16,-1 0-14 0,3 1-9 0,0-2-15 15,4 0-11-15,-2 2-13 0,-1-2-10 0,0 4-9 0,2 0-9 16,-2 0-9-16,1 1-3 0,3 2-5 0,-1 2-4 16,3 4-7-16,0-1-1 0,0 2-4 0,3 5-3 15,0 0-4-15,0 3-1 0,-2 1 0 0,-1 3-5 16,1-3 0-16,-1 8-1 0,-2-5-2 0,0 6 0 15,-5-5-1-15,1-2-3 0,-5 3 1 0,0-1 1 16,0 2-4-16,0-3 3 0,-4-1-5 0,0 2 1 16,0-7 2-16,1-1 3 0,0-3-2 0,-1 0 3 15,3-3 5-15,1-1 12 0,0 0 12 0,0-4-3 0,0 0 0 16,0 0-4-16,5-25-6 0,5-4-8 0,3-5 2 16,6-15-5-16,4-1-5 0,-5 1-1 15,4 1 0-15,1-3-2 0,-4 8-1 0,-4 10-5 0,0 0 1 16,2 4 5-16,-4 2-7 0,-1 3-1 0,-2 8 4 15,-5 0-5-15,2 7 1 0,1-3 0 0,-4 3-2 16,0-1-1-16,-3 5 0 0,3-1-1 0,0 2-1 16,-3 0-2-16,3 1-10 0,-4 3-6 0,9 0-11 15,-9 0-8-15,9 2-18 0,-4 3-28 0,-1 0-21 16,1 2-12-16,1 1-37 0,-2 4-20 0,0-1-33 16,0-1-20-16,0 2-21 0,-3-1-513 0,0 2 254 15,-1-1 170-15</inkml:trace>
  <inkml:trace contextRef="#ctx0" brushRef="#br0" timeOffset="966.59">22774 5748 188 0,'0'0'256'0,"4"-7"8"0,-4 2-10 0,0 2 1 15,0 3-5-15,3-5-11 0,-3 5-11 0,0-4-12 16,0 4-10-16,2-3-17 0,-2 3-14 0,0 0-23 16,3-4-20-16,-3 4-7 0,0 0-15 0,0 0-11 15,0 0-11-15,0 0-15 0,0 0-3 0,0 0 1 16,-3 19-1-16,3-7-4 0,0 0-2 0,-2 7 9 16,2-1-4-16,-4 3-1 0,0 3 7 0,0-5-15 15,3-1-1-15,-3 0-9 0,0-1-5 0,0 0-3 16,4-5-6-16,-5 1-3 0,4-1 2 0,-1 0 1 15,0-2-10-15,2-1-4 0,0-4-23 0,-1 3-14 0,1-4-32 16,-3 0-22-16,3-4-29 0,0 5-39 16,0-5-59-16,0 0-68 0,0 0-50 0,0 0-830 0,-1-16 382 15,-1 9 254-15</inkml:trace>
  <inkml:trace contextRef="#ctx0" brushRef="#br0" timeOffset="1882.34">23179 8927 14 0,'0'0'152'16,"0"0"-3"-16,0 0-7 0,0 0-4 0,0 0-10 16,-14 4-13-16,10-3-12 0,4-1-6 0,0 0-7 15,-9 0-16-15,9 0-3 0,0 0-10 0,-5 3-11 16,5-3-12-16,0 0-16 0,-8 0-29 0,8 0-28 16,0 0-52-16,0 0-37 0,0 0-273 0,0 0 131 15,0 0 90-15</inkml:trace>
  <inkml:trace contextRef="#ctx0" brushRef="#br0" timeOffset="2548.98">23197 8964 109 0,'0'0'155'0,"-5"-6"-14"16,1 4 3-16,4 2-20 0,0 0-7 0,0 0-9 15,-5-3-7-15,5 3-4 0,0 0-5 16,0 0-10-16,0 0-4 0,0 0-7 0,0 0-7 0,0 0 1 15,-2-2-5-15,2 2-2 0,0 0 2 0,0 0-4 16,0 0-2-16,0 0-2 0,0 0-8 0,0 0 0 16,0 0-5-16,0 0-5 0,0 0-2 0,0 0-4 15,0 0 0-15,0 0-1 0,0 0-2 0,10 14 4 0,-4-13 15 16,2 3-6-16,2 2-3 0,3-1 11 0,1-1-2 16,4 3-1-16,2-1 4 0,6 3 8 0,-7-4 2 15,9 4-8-15,-1 0 9 0,-3 0-5 0,4-2-1 16,-5-2-2-16,4 0-3 0,-8 0-10 0,2 2 0 15,0-4-6-15,1 2-3 0,-4-3-3 0,0 2-2 16,-4-1 0-16,-5-2 2 0,2 2 7 0,-3-2 14 16,-3 2 17-16,-1-3 12 0,3 1 10 0,-7-1 1 15,6 3 2-15,-6-3-9 0,0 0 11 0,0 0 0 16,0 0-5-16,0 0-1 0,0 0-1 0,0 0-17 16,-17 2-2-16,12 0-10 0,0-1-7 0,5-1-3 0,-9 0-11 15,9 0 0-15,0 0-8 0,-6 1-5 16,6-1 7-16,0 0-10 0,-7 6 1 0,6-1-15 0,-2 0 8 15,2 7 13-15,-3 5-13 0,-2 2 6 16,1 8-4-16,-3 1-8 0,1 1 3 0,-1 3 2 0,0-1-4 16,-1-2 2-16,0 1-1 0,-3 2-5 0,1-2 0 15,1 1 0-15,-3-3 3 0,4 0 0 0,-1-3-9 16,-3 0 5-16,6-7 1 0,-1-3-17 0,-1 1 0 0,3-1-10 16,2-5-21-16,-4-2-16 0,4 1-7 0,3-4-19 15,-4 0-21-15,4 0-26 0,-2 0-32 16,2-1-35-16,1-4-35 0,1 3-36 0,-1-3-54 0,0 0-662 15,0 0 329-15,13-14 220 0</inkml:trace>
  <inkml:trace contextRef="#ctx0" brushRef="#br0" timeOffset="3132.52">23592 8425 131 0,'1'-10'218'0,"3"2"-6"0,-2-4-10 0,5 4-9 0,-1-1-13 16,2-1-15-16,-3 3-13 0,4-1-17 0,-1 2-18 16,-2 1-9-16,2 2-9 0,2-1-10 0,-3 1-10 15,3 3-4-15,-2 0-9 0,2 3-7 0,-1 3-2 16,1 2-3-16,3 4-1 0,1 1 0 0,-3 3-2 15,-1-2-4-15,-1 2-4 0,0 3-7 0,0-2 1 16,-5 1-3-16,1 0-3 0,-1 1 1 0,0 1-8 16,-3-4 4-16,-2 2-5 0,1 1-1 0,-4-2 4 15,0 0-7-15,2-4-4 0,-1-3 2 0,-1 0-1 16,0 0-3-16,0-5 1 0,3 2 2 0,-4-4-2 16,3-1 2-16,2-2-1 0,0 0 1 0,0 0 0 0,-4-20 1 15,6-1-4-15,7-7-5 0,5-17-2 0,-1 10 0 16,6-12-1-16,0 1 0 0,3 5-1 0,1-3 4 15,-8 17 11-15,0-3-6 0,1 4 0 0,-3 3-2 16,-3 6 5-16,2 0-6 0,-3 3 0 0,0 2 2 0,-1 2-2 16,0 0-3-16,-4 2 3 0,1-1-6 15,0 4-5-15,2 2-15 0,-1-1-18 0,-3 1-27 16,3 2-29-16,-6 1-23 0,0 0-18 0,9 7-23 0,-3-2-24 16,-3 2-37-16,-1 3-563 0,2 3 260 0,-1-1 172 15</inkml:trace>
  <inkml:trace contextRef="#ctx0" brushRef="#br0" timeOffset="3445.94">24084 8459 187 0,'-4'-3'266'16,"4"0"-12"-16,0 3-11 0,-2-5-17 0,2 5-17 15,-3-4-16-15,3 4-19 0,3-5-18 0,-3 5-14 16,5-4-16-16,2 2-11 0,0 2-14 0,-1 0-13 0,6 3-6 15,-2 2-9-15,1-2-7 0,2 4-5 0,-1 5-7 16,-2 2-6-16,-4-1-5 0,1 5-5 0,-4 2-6 16,-1-2 1-16,-5 1-8 0,-1 1 0 0,-2-2 1 15,-2 7-6-15,-1-9 0 0,0-1-1 0,1-5-2 16,1 2-2-16,2-3 3 0,1-3-2 0,-1 1-3 16,0-3-1-16,3 0-3 0,0-1-1 0,1 0-1 15,1-3-2-15,0 0 1 0,11 2 0 0,0-6-1 16,2 2-2-16,7-3 1 0,8 1-15 0,1 0-23 0,2 0-36 15,-3 0-35-15,3 2-39 0,-1-3-58 16,-3 3-68-16,-9-2-549 0,1 1 273 0,-6 0 182 0</inkml:trace>
  <inkml:trace contextRef="#ctx0" brushRef="#br0" timeOffset="6747.37">7148 12934 156 0,'0'5'147'0,"0"-5"-6"15,0 0-8-15,0 0-12 0,7 2-13 0,-3-1-8 16,-4-1-10-16,9 1-9 0,0 2-5 0,0 0-4 15,3-2-11-15,-1-1-4 0,3 1-4 0,-1-1-8 16,1 0-3-16,0 0-5 0,0 0-2 0,0 0-8 16,0 0 4-1,-4-1-22-15,2-2-6 0,2 3-26 16,-8 0-25-16,6 0-27 0,-3-1-36 0,-3-1-345 16,-2 1 152-16,-4 1 100 0</inkml:trace>
  <inkml:trace contextRef="#ctx0" brushRef="#br0" timeOffset="6970.14">7131 13104 143 0,'-9'5'286'0,"3"-3"-14"15,-1 3-15-15,4-3-22 0,0 2-18 0,-1-1-17 16,0-2-17-16,4-1-13 0,-5 2-11 0,5-2-15 16,0 0-14-16,0 0 2 0,0 0-8 0,0 0-18 15,27-1-5-15,-13 1-11 0,5-2-8 0,2 2-9 0,0-2-6 16,7 2-9-16,-6 0-7 0,-1-2-5 15,0 2-11-15,-2-3-20 0,-2 6-11 0,-3-6-8 16,-5 3-14-16,0 0-19 0,-1-2-11 0,-2 2-13 0,-1 2-22 16,3-2-20-16,-8 0-30 0,8-5-43 0,-7 2-42 15,-1-1-615-15,0-1 277 0,0 5 186 16</inkml:trace>
  <inkml:trace contextRef="#ctx0" brushRef="#br0" timeOffset="9688.76">8305 12709 17 0,'0'0'42'0,"-1"2"-8"0,1-2-4 0,0 0-3 16,0 0 7-16,0 0-2 0,0 0 3 0,0 0 9 15,0 0 6-15,0 0-1 0,0 0 4 0,0 0-2 16,0 0 0-16,0 0 1 0,0 0-17 0,0 0 11 16,0 0-6-16,0 0-1 0,-4 3 1 0,4-3-11 15,0 0 1-15,0 0-7 0,0 0 0 16,0 0-3-16,0 0-3 0,0 0 0 0,0 0 5 0,0 0-13 15,0 0 4-15,0 0 2 0,0 0-7 0,0 0 4 16,0 0-4-16,0 0-9 0,0 0 13 0,0 0 1 16,0 0-5-16,0 0 1 0,0 0 3 0,0 0 0 15,0 0-15-15,0 0 11 0,0 0 4 0,0 0 2 16,0 0-7-16,0 0 4 0,0 0-5 0,0 0-2 16,0 0 4-16,0 0 1 0,0 0-11 0,0 0 11 15,0 0-6-15,0 0-3 0,0 0 9 0,0 0-3 0,0 0 2 16,0 0 7-16,0 0-7 0,0 0 4 0,0 0-3 15,0 0 1-15,0 0-2 0,0 0 1 0,0 0-2 16,0 0 6-16,0 0-8 0,0 0 7 0,0 0-4 16,0 0-6-16,0 0 17 0,0 0-10 0,0 0 10 15,0 0 2-15,0 0-4 0,0 0 3 0,0 0 3 16,0 0 4-16,0 0-1 0,0 0-1 0,0 0-2 16,0 0 1-16,0 0 2 0,0 0-6 0,0 0-5 15,0 0 1-15,0 0-1 0,0 0-3 0,0 0 0 0,0 0-5 16,0 0 1-16,0 0 0 0,0 0 1 15,0 0-5-15,0 0 4 0,0 0-3 0,0 0-3 0,0 0 1 16,0 0 0-16,0 0 1 0,0 0-1 0,0 0 1 16,0 0-2-16,0 0-2 0,0 0-2 0,0 0 5 15,0 0 2-15,0 0-5 0,0 0 1 0,0 0-1 16,0 0 0-16,0 0-1 0,0 0 4 0,0 0-3 16,0 0 0-16,0 0 0 0,0 0 3 0,0 0-4 15,0 0-1-15,0 0 0 0,0 0 3 0,0 0 2 16,0 0 2-16,0 0-4 0,0 0-1 0,0 0 1 15,0 0 0-15,0 0 2 0,0 0-2 0,0 0 0 0,0 0-5 16,0 0 4-16,0 0 0 0,0 0 0 0,0 0 0 16,0 0-2-16,0 0 3 0,0 0 2 0,0 0-1 15,0 0 0-15,0 0 2 0,0 0-3 0,0 0 0 16,0 0-1-16,0 0 0 0,0 0-5 0,0 0 3 16,0 0 3-16,0 0-1 0,0 0 3 0,0 0-8 15,0 0 5-15,0 0 3 0,0 0-5 0,0 0 1 16,0 0 5-16,0 0-4 0,0 0 7 0,0 0 1 15,0 0 5-15,0 0 8 0,0 0-1 0,0 0 8 16,0 0 0-16,0 0-2 0,0 0 1 0,3-14-7 16,-2 11 6-16,2-1 3 0,-2 0 4 0,0-1 0 0,0-2-2 15,3 1 4-15,1-4 2 0,1 3 6 0,-1-5-3 16,1 3-1-16,-2 1-1 0,0-2-2 16,0 0 0-16,-2 5 1 0,1 1 3 0,-1-1 10 0,0 0 6 15,0 1 0-15,-2 1 0 0,1-1 1 0,-1 4-2 16,2-4-8-16,-2 4-3 0,0 0-7 0,0 0-3 15,0 0-5-15,0 0-4 0,-3 12-1 0,1-2-1 16,-2 5 4-16,-1 3 2 0,-7 7 1 0,1 1-4 16,0-1-2-16,2 2 1 0,-3 2-3 0,4 0 4 15,-1 5-3-15,0-5 3 0,-1 4-1 0,-2 1-3 16,2-2-1-16,1 1-1 0,0 1-7 0,-1-1 3 0,1-3-2 16,1-3-3-16,4-3-2 0,1-6-1 0,-1-1 1 15,0-4-4-15,2-4 6 0,0-2 1 0,0-2-7 16,2-1 2-16,-2 1 1 0,2-5-2 0,0 0-1 15,0 0 2-15,0 0-5 0,12-27-5 0,-6 10 3 16,2-14 4-16,-2 3 4 0,7-5-3 0,0-1-2 16,0-11 0-16,2-1-1 0,3 2-2 0,1 0 2 15,0-1-1-15,-6 14 3 0,1-1-2 0,-2 1 3 16,-1 1 0-16,0 1-2 0,1 2 3 0,-3 2-3 0,-1 9 3 16,-2-1 0-16,-1 5-1 0,-1 1 0 15,0 2 0-15,-3 2 2 0,3 2-3 0,-2 0 0 16,1 1 1-16,-3 0-2 0,0 4-2 0,1-3-2 0,-1 3 0 15,0 0 1-15,0 0 1 0,8 16 2 16,-3-1 3-16,-2 4 9 0,-1 8 1 0,2 5 11 0,1 3-1 16,-1 0 8-16,-3 11 9 0,3 2 5 0,-4-12-4 15,3 10-2-15,-6-12-5 0,2 2 2 0,2-2-2 16,-1 2-3-16,0-1-1 0,-1-3-10 0,-2 0 5 16,3-2-5-16,0-6-2 0,-1-6-6 0,2-1 1 15,-2-1-23-15,2-6-15 0,-2-1-26 0,5-1-27 16,-3-3-32-16,-1 2-25 0,0-6-25 0,3 3-21 15,-3-4-47-15,6-12-50 0,-2-1-762 0,0-1 345 16,1-5 230-16</inkml:trace>
  <inkml:trace contextRef="#ctx0" brushRef="#br0" timeOffset="9880.5">8314 12921 190 0,'-7'-1'263'15,"-1"-2"-4"-15,2 2-11 0,1 0-12 0,5 1-17 16,-10-2-15-16,7 1-15 0,3 1-16 0,0 0-15 15,-7-3-17-15,7 3-14 0,0 0-13 0,0 0-8 16,0 0-12-16,0 0-8 0,32 2-5 0,-18-1-5 16,3-1-7-16,2 3-9 0,0-1-5 0,1-2-5 15,1 1-11-15,-8 1-17 0,1-1-20 0,-4 0-23 0,3-1-21 16,-4 3-25-16,-1-3-23 0,0 1-26 0,-1-1-40 16,-1-1-49-16,0-2-651 0,-3 1 286 0,0-2 190 15</inkml:trace>
  <inkml:trace contextRef="#ctx0" brushRef="#br0" timeOffset="11070.92">8958 13020 1 0,'0'0'180'0,"0"0"-10"15,0 0-17-15,0 0-9 0,0 0-15 0,0 0-14 16,0 0-6-16,0 0-10 0,0 0-8 0,0 0-6 16,0 0-13-16,0 0-1 0,0 0-7 0,0 0-9 15,0 0-4-15,0 0-8 0,0 0-3 0,0 0-7 16,0 0 0-16,0 0-1 0,0 0-9 0,0 0-3 15,0 0 1-15,4 3-3 0,-4-3 2 0,5 1-5 0,-5-1-4 16,7 2-2-16,-7-2 7 0,0 0-2 0,11 0-5 16,-11 0 2-16,12-4 3 0,-5 2 0 0,0-1 0 15,-1 0 8-15,3-2 6 0,-3 0 5 0,2-1-1 16,-1 2 2-16,-1-3 0 0,4-2 0 0,-5 2 3 16,-1-3 6-16,1 0 6 0,-1 2-2 0,0-1-4 15,-4 0-6-15,1 0 2 0,2-2 1 0,-6 6-4 16,3-2 6-16,-1 1 2 0,-3 2 0 0,0-1-4 0,-1-1-6 15,1 3 1-15,-5 0-4 0,3 1-3 16,-2 2-7-16,-2 0 1 0,-4 3-9 0,2 4 3 16,-3 2-2-16,2 6-1 0,-4 4-2 0,4 3 0 0,1-6 0 15,5 2-2-15,0 7 2 0,1 3-8 0,1-1 2 16,2 0 2-16,3 1-1 0,3-4-4 0,2 3 4 16,1-5-2-16,-2-3 0 0,5 1-1 0,2-6-1 15,0 2-1-15,4-3 2 0,0-3-3 0,1-3 0 16,2 1-9-16,2-4-14 0,-5-4-4 0,6-3-20 15,-1-2-24-15,-2-1-40 0,4-4-38 0,1-7-49 16,-8 5-618-16,-1-2 272 0,-1-3 180 0</inkml:trace>
  <inkml:trace contextRef="#ctx0" brushRef="#br0" timeOffset="11986.81">9310 12593 33 0,'1'-2'193'0,"0"-3"-3"0,2 0-1 0,-2 2-9 15,3-4-11-15,-3 1-9 0,2 2 4 0,-2-2-2 0,2 1 0 16,-2 2-5-16,2-1 2 0,-3 4-6 16,1-6-1-16,-1 2-6 0,0 4-15 0,2-3-6 15,-2 3-1-15,0 0-7 0,0-7-4 0,0 7-10 0,0 0-7 16,0 0-3-16,0 0-16 0,0-4 0 0,0 4-12 16,0 0-2-16,0 0-15 0,0 0-2 0,0 0-8 15,0 0 2-15,0 0-4 0,0 0-5 0,0 0-4 16,0 0 0-16,0 0-2 0,0 0-3 0,0 0-4 15,0 0 0-15,0 0-3 0,0 0 2 0,0 0-4 16,0 0-4-16,-10-1 3 0,10 1-3 0,0 0-1 16,0 0-2-16,0 0 3 0,0 0-3 0,0 0 3 15,0 0 0-15,4-5-4 0,-1 1-1 0,-3 4 1 0,0-4 1 32,0 4-4-32,1-6 2 0,1 3-4 0,-2 3 2 0,0-7 0 0,0 5 2 0,0 2-4 0,0 0 2 15,3-7 2-15,-3 7 1 0,0 0 0 0,0-4-1 16,0 4 4-16,0 0 4 0,0 0 2 0,0 0-3 15,0 0 8-15,0 0-3 0,0 0-1 0,0 0 3 16,-3-4 5-16,3 4-3 0,0 0-2 0,0 0 4 16,0 0-4-16,0 0 3 0,0 0-3 0,0 0 3 15,0 0-5-15,0 0 0 0,0 0-4 0,0 0-3 16,0 0 1-16,0 0-4 0,-6 10-1 0,5-5-2 16,-2 0-4-16,-2 1 5 0,4 4 2 0,-6 0-3 15,2 2-4-15,-1 3 0 0,1 4 1 0,-2-2 2 16,2 2 0-16,0 6 2 0,-4-1 1 0,8-5-5 0,-3-1 0 15,2 0-3-15,0 0-2 0,2-2 13 16,0 1-6-16,2-5-9 0,0-2-9 0,-1 2-16 0,3-3-19 16,1-1-19-16,-1-3-21 0,1 2-21 0,3-4-28 15,-3-2-26-15,4-2-29 0,1-2-46 0,-1-4-42 16,1 1-744-16,3-7 343 0,-3-3 228 0</inkml:trace>
  <inkml:trace contextRef="#ctx0" brushRef="#br0" timeOffset="12239.32">9361 12289 130 0,'-3'-3'187'0,"2"0"-15"0,1 3-8 0,-5-3-14 16,4-1-16-16,1 4-13 0,0 0-12 0,-4-1-11 0,4 1-9 16,0 0-9-16,0 0-8 0,0 0-7 0,0 0-7 15,0 0-7-15,1-6 0 0,-1 6-6 0,0 0 0 16,0 0 7-16,0 0 18 0,4-3 1 0,-4 3 18 15,0 0 9-15,-1-6-2 0,1 6-6 0,-4-6-9 16,0 4-9-16,0 0-5 0,0-1-8 0,4 3-8 16,-7-3-9-16,0 3-14 0,7 0-22 0,0 0-27 15,-11 7-29-15,3 0-31 0,4 2-28 0,3 4-33 16,0-2-48-16,1 6-544 0,0-3 244 0,1 3 164 16</inkml:trace>
  <inkml:trace contextRef="#ctx0" brushRef="#br0" timeOffset="13171.74">9665 12369 120 0,'1'-6'186'0,"-1"-6"-8"0,4 2-3 16,-4 1-4-16,0-1-10 0,1 1-11 0,-1 1-17 0,2-1 0 15,0 2 5-15,-2 4-3 0,0-3-5 16,0-1 7-16,0 4-8 0,0 3-3 0,0-5-11 16,0 5-5-16,0-5-3 0,0 5-13 0,0 0-8 0,0 0-10 15,0 0-10-15,0 0-6 0,0 0-5 0,0 16 0 16,0-1 5-16,-2 2-4 0,0 9-3 16,0 0 3-16,-2 1-4 0,0 2-1 0,-1 3 2 0,1-1-7 15,-4 1-5-15,3 0-2 0,-1 0-4 0,4-2-2 16,-2-1-5-16,0-2-1 0,1-6-3 0,2-3-12 15,0-2-21-15,-1-3-24 0,2-4-18 0,0-1-18 16,3-3-6-16,-2-1-3 0,3 0-7 0,3-5-4 16,-7 1-13-16,17-9-3 0,-4-3 5 0,2-1 5 15,2-11-9-15,1 0 16 0,-3-1 10 0,2-1 10 16,-3 1 4-16,0-1 4 0,3-1 13 0,-5 3 7 16,0 2 13-16,-2 5 17 0,-1-1 14 0,-1 1 17 15,0 1 8-15,0 3 11 0,-1-2 16 0,-1 5 9 0,1 0 5 16,0 1 7-16,-3-1 1 0,1 4 1 0,-2 1 2 15,-1 1-3-15,0-1-1 0,0 1-4 0,-1 1 1 16,2 1-5-16,-3 2-6 0,0-6-4 0,0 6-7 16,0 0-2-16,0 0-7 0,0 0-1 15,-9 16-7-15,0-3-4 0,-4 2 0 0,-1 0-6 0,-1-1-1 16,-3 4-8-16,1 3 3 0,5-6-3 0,-2-1 0 16,2 3-4-16,2-2-2 0,-3-1 0 0,5-5-3 15,2 0 1-15,-3 2-3 0,4-4-1 0,1 0 3 16,0-3-5-16,0 1 3 0,3 0-3 0,-1 0 4 15,0-1-3-15,4 1 2 0,0 2-7 0,2-2 3 0,0 2 6 16,-2-2-1-16,6 3-3 0,2-3 5 16,-2 2-5-16,-3 1 6 0,4-2-5 0,0 1-2 0,-4-2 1 15,4 1 2-15,-2 0-2 0,0 0 2 0,1 1-2 16,-1-1-3-16,1 1 3 0,0-1-2 0,-2 2 1 16,1-2 3-16,-2 3-2 0,0-5-11 15,1 4-15-15,0 0-23 0,-2-3-28 0,3 2-28 0,-1-2-30 16,-1 2-35-16,2-1-27 0,0 1-34 0,1-1-34 15,-3-3-616-15,1-1 292 0,0 2 196 0</inkml:trace>
  <inkml:trace contextRef="#ctx0" brushRef="#br0" timeOffset="13684.8">10073 12564 58 0,'-2'-7'217'0,"2"0"-2"16,-2-3-7-16,2 3-2 0,0 0-4 0,1-3-9 15,0 3-8-15,1 2-11 0,-1-5-12 0,1 5-14 16,1-4-16-16,1 4-12 0,-2 1-14 0,0-3-9 16,-1 3-11-16,5 2-8 0,-4-1-9 0,-2 3-7 0,7 0-5 15,-7 0-8-15,9 3-4 0,-1-1-4 0,-2 8-1 16,3-4-6-16,-4 5-3 0,3 0-1 16,2 4-1-16,-2-1-7 0,-3 4-1 0,3 1-1 0,-4-2-3 15,2 0-2-15,-5 2-3 0,3 1 4 0,-4-2-7 16,0 0 4-16,0-2-4 0,0-5 5 0,0-2-4 15,0 1-1-15,0-3 1 0,0-2 2 0,0-2 13 16,-1 1 14-16,1-4 0 0,0 0-2 0,0 0-8 16,0 0-2-16,1-29-1 0,-1 4-3 0,1-5-5 0,3-2-10 15,0 1 5-15,4 1 1 0,0 1-2 16,2-4-1-16,-4 9-2 0,2 4 0 0,-1 2 1 16,0 1-3-16,-2 5 2 0,3-2-5 0,-1 5-1 0,-2 0 1 15,2 1-12-15,0 3-14 0,0-2-21 0,0 4-22 16,0 1-21-16,-1 2-24 0,-6 0-21 0,15 4-28 15,-7 1-18-15,1 3-26 0,0 0-42 0,1 2-559 16,-2 4 268-16,1 1 178 0</inkml:trace>
  <inkml:trace contextRef="#ctx0" brushRef="#br0" timeOffset="13999.93">10524 12680 290 0,'0'0'290'16,"-7"2"-5"-16,7-2-8 0,0 0-9 0,0 0-12 0,0 0-11 16,0 0 0-16,0 0-23 0,0 0-10 15,0 0-7-15,0 0-13 0,0 0-17 0,0 0-6 0,0 0-17 16,0 0-8-16,0 0-13 0,0 0-8 0,0 0-15 16,-9-2-14-16,9 2-11 0,0 0-7 0,-1 8-6 15,0-2 8-15,0 5 4 0,-1 1 2 0,0 3-1 16,-1 1-8-16,2 2-8 0,-2 0-1 0,1-1-8 15,0 0-8-15,-3 0-8 0,4-2-2 0,0 1 0 16,0-3-5-16,-1-1 5 0,1-2-14 0,1 0-26 16,-1-3-23-16,1-3-27 0,0 3-35 0,1-3-36 15,-1 2-33-15,1-3-34 0,-1-3-33 0,2 2-24 0,-2-2-45 16,0 0-45-16,0 0-821 0,12-7 386 0,-8 2 256 16</inkml:trace>
  <inkml:trace contextRef="#ctx0" brushRef="#br0" timeOffset="21992.26">11145 13130 90 0,'0'0'129'0,"0"0"-11"15,0 0-13-15,0 0-11 0,0 0-5 16,-2 2-21-16,2-2 5 0,4 6-8 0,0-4-4 15,-1 1-10-15,-3-3-5 0,10 4-6 0,-4-3 3 0,-1 6-2 16,3-3-7-16,0-2-2 0,-1 1-3 0,1-2 1 16,1 1-7-16,1-2-4 0,3 2 11 0,-3-4-8 15,-1 1 8-15,3-1-7 0,-1-1 2 0,-2-2-3 16,4-3 0-16,-3 4 5 0,2-3 0 0,-3 0-8 16,3-7 4-16,-3 7-4 15,-1-2 1-15,1-2 3 0,-4-2-3 0,1 5 10 0,0-2 13 0,-4 1-1 16,1-2-2-16,-1-1-10 0,-2 1 13 0,-1 3 3 0,0-4-9 15,-1 2 3-15,-1 0-5 0,-3-1-9 0,1 3 1 16,-1-1 1-16,0 1-3 0,-1 2-1 0,-3 2 1 16,1 0-1-16,-1 1-4 0,-2 3 2 0,0 0-2 15,0 5-3-15,-1 0 1 0,-2 2 3 0,-1 1 3 16,1 4-2-16,1 1 1 0,-2 3-5 0,5 5 0 16,-1 1 3-16,0 5-4 0,4-5 0 0,2-2-1 15,2 7-1-15,3 0-3 0,4-3 2 0,-1 1-2 16,6 0 0-16,1 1-2 0,3-3 0 0,5-2-4 0,-1 0 2 15,5-1-2-15,1-4-1 0,-7-4 1 16,12 1 1-16,-1-2-3 0,-5-5 2 0,1 1-2 16,-3-2-3-16,4-2-3 0,-4-2-8 0,-1-2-19 0,0 2-21 15,-4-2-25-15,-1-5-27 0,-3 4-23 0,2-5-40 16,-4-1-526-16,-1-1 231 0,-3 0 152 0</inkml:trace>
  <inkml:trace contextRef="#ctx0" brushRef="#br0" timeOffset="22625.06">11604 12572 106 0,'0'0'153'0,"0"0"-12"16,0-6-2-16,0 6 1 0,0-4-6 0,0 4-4 0,0 0-4 15,0 0-2-15,2-5-8 0,-2 5-1 0,0 0-8 16,0 0 2-16,-2-4-10 0,2 4 9 0,0 0-4 16,0 0 1-16,0 0-2 0,0 0 1 0,0 0-8 15,0 0-3-15,0 0-6 0,0 0-10 0,0 0-3 16,0 0-9-16,-7 11-8 0,5-6-6 0,-1 5-5 15,0 2-3-15,-1 2-5 0,2 3-3 0,-2 3-2 16,2-1-3-16,-1 0-5 0,2 1-4 0,-2 0 0 16,1-2 0-16,2-1-2 0,0 0-3 0,1 0-18 0,-2-5-17 15,2-2-27-15,-1 0-29 0,1-3-32 16,1-1-40-16,0-2-14 0,-1-2-35 0,-1-2-624 0,0 0 274 16,12-12 182-16</inkml:trace>
  <inkml:trace contextRef="#ctx0" brushRef="#br0" timeOffset="22747.25">11612 12353 66 0,'-3'-2'142'0,"3"2"-14"0,-3-4-32 16,3 4-23-16,0 0-38 0,0 0-29 0,0 0-39 0,-1 14-138 16,2-7 57-16,0 5 38 0</inkml:trace>
  <inkml:trace contextRef="#ctx0" brushRef="#br0" timeOffset="23306.65">11734 12649 147 0,'1'-5'238'0,"-1"3"-12"0,0 2-6 0,0-11-8 0,3 7-14 15,-2-1-14-15,0 3-10 0,0-6-11 0,1 4-8 16,-2 1-10-16,0 3-11 0,1-5-15 0,-1 5-8 0,0-4-6 15,0 4-13-15,3-3-7 0,-3 3-6 16,0 0-10-16,0 0-6 0,0 0-6 0,0 0-9 16,-4 16-3-16,2-4-3 0,0-3-8 0,1 7-3 0,-2 3-3 15,2-2-1-15,-3-1-1 0,4 2-4 16,0 0-4-16,-1-1-1 0,1-5-2 0,0 0 0 16,0 0-2-16,1-3-4 0,-1-1 1 0,4-2-8 0,-3-2 5 15,2 3 0-15,-1-6 2 0,1 0-3 0,-3-1 1 16,10-8-9-16,-1 2 8 0,2-7 0 0,1 0-3 15,1-3 1-15,0 2-3 0,-3-1 2 0,1 1 0 16,-2 4 0-16,0-4 2 0,1 4-3 0,-6 2-1 0,3-2 1 16,-5 6-4-16,3-3 4 0,-1 5-5 0,-3-2-3 15,3 3-3-15,0-2 5 0,-4 3 2 0,0 0 0 16,9 8-1-16,-8-2 2 0,3 2-1 0,0 3 1 16,0 2 1-16,2 2 0 0,-5-1-2 0,6 1 2 15,-2 2 2-15,-1-3-3 0,-3 1-4 0,6-6 0 16,-4 4 0-16,1-4 0 0,1-4 2 0,-1 0 5 15,2 0 0-15,2-4 1 0,1-2 3 0,1-2 7 16,4-9 1-16,-2 0 3 0,-1-5 1 0,5-9 0 16,-5 0-2-16,-1-4 3 0,-1-1-2 0,-4-1 4 15,-1 4 7-15,0 1-3 0,-3 2-1 0,-2 6-1 16,1 2-3-16,-4 2 8 0,2 3 0 0,-1 0-3 0,-1 2-6 16,0 3-4-16,0 3 0 0,3-2-13 15,-4 2-16-15,3 0-33 0,2 4-34 0,0 0-26 0,0 0-37 16,0 0-46-16,-8 12-39 0,7-3-49 0,1 3-630 15,2-3 302-15,2 3 202 0</inkml:trace>
  <inkml:trace contextRef="#ctx0" brushRef="#br0" timeOffset="23673.82">12211 12776 101 0,'0'0'208'0,"-3"4"-10"0,3-4-12 16,0 0-15-16,-3 4-13 0,3-4-18 0,0 0-12 0,0 0-11 16,0 0-8-16,0 0-5 0,0 0-10 0,16-8-4 15,-9 4 2-15,5-10-3 0,3 0-2 16,3-9-2-16,1-1-3 0,-1-2-2 0,1-3-3 0,-1 0-4 16,-5 0 9-16,2 0-9 0,-4 1-2 0,-2-5 0 15,-2 1 3-15,-1 0-7 0,-2-1-1 0,0-1 2 16,-4 2 0-16,0 0-4 0,-5 2-8 0,2 1 0 15,-3 4-3-15,1 7 0 0,0 0 5 0,0 7-5 16,1-2 6-16,-1 4-3 0,0 2-5 0,0 4-6 16,1-4-2-16,0 7-10 0,4 0-2 0,-13 8-5 15,3 6 5-15,1 7-2 0,-4 8 4 0,-1 17-8 0,3 0 1 16,-1 3 4-16,7 3-4 0,0-3-1 0,2 7-8 16,3-2 6-16,3-2-7 0,3 2 4 0,1-6-21 15,0-2-25-15,1-12-34 0,-3-3-42 0,4-2-60 16,-3-5-48-16,2-7-16 0,-4-9-29 0,0-1-20 15,-3-5-669-15,-1-2 314 0,0 0 210 0</inkml:trace>
  <inkml:trace contextRef="#ctx0" brushRef="#br0" timeOffset="23834.11">12301 12536 25 0,'-5'-9'205'0,"1"3"1"16,2 1 4-16,-1 0-8 0,-1 0-14 0,2 0-20 15,-1 2-18-15,3 3-16 0,0-6-12 0,0 6-9 0,10 0-13 16,-2 0-4-16,6-1-8 0,4-1-10 0,1 2-9 15,12 0-2-15,-1-2-10 0,1 2-1 0,1 2-18 16,-1-2-25-16,-1 0-30 0,1-2-30 0,-4 2-39 16,-8 0-32-16,-1 0-45 0,-5 0-489 0,0-3 218 15,-3-1 144-15</inkml:trace>
  <inkml:trace contextRef="#ctx0" brushRef="#br0" timeOffset="24223.75">13090 12420 58 0,'1'-6'257'0,"2"0"-4"0,-3 0-5 16,1 1-12-16,-1 2-10 0,0 3-13 0,0-6-10 15,0 6-13-15,0-3-13 0,0 3-14 0,0 0-15 16,-11 10-9-16,2 3-4 0,-2 5-2 0,-3 11-11 16,-9 17-5-16,5 0 4 0,-5 3-13 0,4 6 6 15,0 1-6-15,2 0-7 0,4 4 2 0,-1 0-12 16,4 21-9-16,10-22-5 0,1-4-20 0,4 0 4 15,5 1-24-15,6-6 4 0,2-6-5 0,-1-15-11 16,3 2-14-16,-1-6-31 0,3-1-12 0,2-2-16 16,0-3-27-16,1-2-64 0,-1-8-26 0,-5-3-34 15,0-4-43-15,1-2-79 0,0-3-663 0,-6-2 328 0,4-4 218 16</inkml:trace>
  <inkml:trace contextRef="#ctx0" brushRef="#br0" timeOffset="25205.26">13767 12596 17 0,'0'0'146'0,"-3"-7"-5"16,3 7-3-16,3-6-4 0,-3 3-9 0,0 3-7 16,0-9-2-16,0 5 2 0,1 1-7 0,-1 3-5 15,0-7-5-15,0 3-5 0,0 1-3 0,0 3-2 16,0-7 1-16,0 2 0 0,0 2 0 0,0 3-3 16,0-5-1-16,-1 1 6 0,1 4-3 0,-4-5 1 15,4 5-4-15,0-6-8 0,0 6 1 0,-1-5-7 0,1 5-4 16,0-5-2-16,0 5-3 0,-1-4-8 15,1 4-3-15,0 0-6 0,0-5-4 0,0 5-2 16,0 0-10-16,0 0 1 0,0 0-3 0,0 0-4 0,0 0-2 16,-2-4-4-16,2 4 2 0,0 0-5 0,0 0 0 15,0 0-3-15,0 0-3 0,0 0 2 0,0 0 0 16,0 0-2-16,0 0 0 0,0 0 2 0,-1-3 1 16,1 3 6-16,0 0 3 0,0 0 1 0,0 0 2 15,0 0 0-15,0 0 4 0,0 0-3 0,0 0 1 16,0 0-3-16,0 0-3 0,0 0-2 0,0 0-1 15,0 0-1-15,0 0 0 0,0 0-6 0,0 0 0 16,-1 15 8-16,2-3 11 0,-1 5 2 0,0 11 15 0,1 0 3 16,1 5-3-16,-1 1 9 0,-1-2-1 15,1 0-4-15,0 1 8 0,2 1-6 0,-2 0-1 0,0-5-2 16,-1 3-13-16,0-2 1 0,-1 0 7 0,1-1-5 16,-1-3-1-16,1-1-5 0,0-6-5 0,-3-2-4 15,2-3-3-15,1-2-4 0,1 0 3 0,2 1-4 16,-3-4-18-16,0-1-9 0,0-4-28 0,1 3-24 15,-1-2-30-15,0-3-32 0,0-2-37 0,0 4-43 16,0-4-53-16,0 0-53 0,9-9-880 0,-4 0 397 16,4-5 264-16</inkml:trace>
  <inkml:trace contextRef="#ctx0" brushRef="#br0" timeOffset="25537.8">14440 12637 227 0,'0'-7'257'16,"1"2"-7"-16,1 1-7 0,-1-4-8 0,-1 3-8 15,0 2-11-15,1-2-7 0,-1 5-12 0,4-4-14 0,-4 4-14 16,0 0-15-16,0-5-10 0,0 5-12 15,0 0 1-15,0 0-2 0,-4 17 9 0,4-3 0 16,-1 3 1-16,0 4 5 0,-1 5 1 0,1 3-7 0,-4 2 6 16,-1 0-5-16,-1 2-6 0,2 0-23 0,-1 0 1 15,-2-1-10-15,1 1-8 0,1 1-10 16,3-3-7-16,-3-3-11 0,3 3-6 0,-1-4-9 0,-1-1-6 16,2-9-27-16,2-2-31 0,1-1-43 0,0-5-37 15,4 0-40-15,-4-2-38 0,2-3-33 0,2-4-44 16,-4 0-53-16,9-9-72 0,-6-6-839 0,3-10 403 15,0-1 270-15</inkml:trace>
  <inkml:trace contextRef="#ctx0" brushRef="#br0" timeOffset="25740.78">14178 12815 10 0,'-7'0'250'16,"0"0"-11"-16,1-1-12 0,6 1-14 0,-8-1-12 15,8 1-8-15,-6-2 5 0,6 2 3 0,0 0 12 16,0 0 1-16,0 0-11 0,19-3-12 0,-8-1-11 15,2 0-19-15,8 1-15 0,0-1-17 0,7 3-12 16,3-2-10-16,-4 3-10 0,-6 0-14 0,1-2-25 16,-1 2-26-16,-3 0-27 0,-2 0-26 0,-3 0-22 15,1-3-28-15,-4 3-32 0,2-2-31 0,-2 0-38 0,3-2-40 16,1 0-55-16,-4 0-616 0,7 1 295 0,-2-2 196 16</inkml:trace>
  <inkml:trace contextRef="#ctx0" brushRef="#br0" timeOffset="26172.99">15203 12954 78 0,'0'0'189'16,"0"0"-4"-16,0 0-9 0,0 0-6 0,0 0-3 0,0 0-10 16,19-7-10-16,-9 4-6 0,-1 1-4 0,3-1-8 15,-1-3-3-15,0-1-8 0,5 1-8 0,-2-3-1 16,-2 2-10-16,-2-1 0 0,4-4-4 0,-2 2-2 16,-5 1-5-16,1-1-1 0,1-3 9 0,-7 1-7 15,2 0-7-15,0 0-5 0,-5-1-8 0,-2 3-4 16,-1-1-3-16,3 1-10 0,-5 1 1 0,-2 2-4 15,-1 2-9-15,1 0 3 0,-3 3-8 0,1 1-5 16,-3 4-5-16,-2 2-3 0,-2 7-7 0,3 2 0 0,-6 6 1 16,3 1-1-16,3 4 1 0,1 3-5 15,-1-1 4-15,9 3-6 0,1 1-3 0,0 0 7 16,8 3-5-16,-1-5-3 0,3-2 5 0,8 0-3 0,3-3-1 16,-1-3-4-16,3-2-1 0,-3-6 1 0,7 2 3 15,-6-8-13-15,0 0-15 0,5-6-21 0,0 0-19 16,-2-5-45-16,2-3-41 0,3-8-81 0,-1 0-76 15,-5-6-639-15,-3 1 315 0,0-2 210 0</inkml:trace>
  <inkml:trace contextRef="#ctx0" brushRef="#br0" timeOffset="26871.37">15579 12257 28 0,'1'-4'205'16,"-1"4"-2"-16,4-6-8 0,1 2-4 0,-4 1-13 0,3-1-10 15,-4 4-9-15,4-3-8 0,-3 0-5 0,-1 3-7 16,0 0-5-16,0-3-3 0,0 3-3 0,0 0-1 16,0 0-9-16,0 0-11 0,0 0-7 15,0 0-5-15,0 0-5 0,0 0 5 0,-5 14 4 0,1-3 8 16,-2 4 3-16,1 4-3 0,-3-1 2 0,-1 4-14 15,2 5-4-15,0-3-12 0,1-1-5 0,-1 1-5 16,3-5-5-16,2-2-1 0,1 3-11 0,1-2 0 16,-3-2-10-16,3-4-4 0,3-2-14 0,-2 1-25 15,0-1-21-15,3-5-33 0,-1-2-30 0,2 1-44 16,1-3-54-16,-6-1-58 0,15-10-74 0,-6-6-729 0,9-5 348 16,-6-1 232-16</inkml:trace>
  <inkml:trace contextRef="#ctx0" brushRef="#br0" timeOffset="27089.01">15594 12039 59 0,'-4'-2'191'0,"-1"0"-12"0,5 2-13 0,-4-4-13 16,4 4-17-16,0 0-6 0,0 0-10 0,0 0-10 0,0 0-10 16,0 0-6-16,0 0-11 0,0 0 0 15,22 3 0-15,-22-3 3 0,8 0 5 0,-8 0 13 16,5-3 3-16,-5 3 0 0,6-4-9 0,-6 4-4 0,0-5-11 15,0 5-5-15,0-3-9 0,0 3-13 0,0 0-5 16,0 0-15-16,-7-2-24 0,7 2-21 0,-8 5-27 16,3 0-43-16,1 2-33 0,0-2-62 0,0 3-609 15,-2 1 261-15,3 1 174 0</inkml:trace>
  <inkml:trace contextRef="#ctx0" brushRef="#br0" timeOffset="28702.18">15814 12123 25 0,'0'-3'205'0,"1"-1"-10"0,-1 4-13 0,0-8-8 15,0 3-12-15,3 2 4 0,-3-3-3 0,0 6-3 16,0-6-3-16,1 4-1 0,-1 2-8 0,0-3-7 16,0 3-5-16,0 0-14 0,0 0-3 0,0 0-11 15,1-5-6-15,-1 5-12 0,0 0-11 0,0 0-9 16,0 0-8-16,0 0-7 0,0 0-4 0,0 0-5 16,-1 14-3-16,2-4-4 0,-1 2 2 0,3 3-9 15,-3 2 2-15,0 2 3 0,0 2-5 0,0 6 0 16,0 0-6-16,0-1 1 0,0 1-1 0,-3 0-2 15,3-10-2-15,0 2-3 0,0-4-1 0,0 2 0 0,-1-2-3 16,1-3-2-16,0-1-2 0,0-1-4 0,0-5-1 16,0 2-4-16,1-2-3 0,-2-3 0 0,1-2 2 15,0 0-4-15,0 0 4 0,14-14-4 0,-6-1 1 16,2-7-4-16,5 1 2 0,-2-6 5 0,4-3-3 16,-1 0-1-16,2 0 2 0,0 4 2 0,1-1-1 15,-1 1-1-15,-2 3 7 0,4 0 3 0,-10 8 2 16,4 3 6-16,-1-4 8 0,-1 5-2 0,-5 4 5 0,2-4-1 15,-1 3-1-15,0 1-7 0,-2 1 0 0,-4 4 1 16,2-2 0-16,0 1-2 0,-1 0-3 0,-1 1-3 16,-2 2 0-16,4-3-6 0,-4 3 2 0,0 0 1 15,0 0-1-15,-9 12 1 0,3-4-4 0,-3 0-1 16,-5 4 4-16,1 0-1 0,-5 2 1 0,5-1-4 16,-1 0-4-16,1 1 1 0,3 0 1 0,1-5 3 15,0 3-2-15,-1-2 0 0,4 0-2 0,-1-1 1 16,1-1-1-16,3-2 4 0,-1 1-3 0,1 1 4 15,0-1 0-15,2 3 0 0,1-4 8 0,0 1 11 16,3-2 3-16,0 2 4 0,0 1 12 0,2-1 4 0,1-1 6 16,-2 2 2-16,3-1 5 0,1 5-3 15,0-7-2-15,1 5-2 0,0-3-4 0,2-1-8 0,2 5-3 16,0-2-3-16,-4-2-4 0,0 1 2 0,0-1-9 16,-1 0 3-16,-2 0-1 0,0 1-8 0,1-1 4 15,0-1-2-15,-2-1-17 0,1 1 6 0,-4-3 16 16,2 1-12-16,-1-1-1 0,-1 0-13 0,3 2-21 15,-2-4-19-15,-3-1-28 0,2 3-25 0,-2-3-33 16,4 2-31-16,-4-2-39 0,3 2-42 0,-3-2-38 0,2 2-43 16,-2-2-829-16,0 0 384 0,9-1 254 0</inkml:trace>
  <inkml:trace contextRef="#ctx0" brushRef="#br0" timeOffset="29001.31">16429 12086 224 0,'2'-15'230'0,"-1"4"-9"0,2-1-3 0,-3 3-8 15,5 0-3-15,-5 1-5 0,1 3-5 16,-1 0-10-16,2-2-11 0,-2 6-11 0,0 1-9 16,0-7-15-16,0 7-12 0,0 0-12 0,0 0-11 0,0 0-8 15,-17 13-10-15,5-1 2 0,-3 13-7 0,1-1-1 16,-2 3-6-16,0 4-7 0,1 0-2 0,2 5-8 15,-3 6-4-15,6-7-2 0,3-3-10 0,-2 2 0 16,5-2-6-16,3-1-3 0,2-1-1 16,2-2-4-16,2 1-1 0,0-5-4 0,0-7-2 0,4 0-7 15,0-2-11-15,4-2-22 0,-3-6-26 0,5 2-32 16,1-2-34-16,3-4-38 0,2-3-42 0,-3-3-52 16,4-4-65-16,2-4-654 0,-2-3 319 0,1-2 214 15</inkml:trace>
  <inkml:trace contextRef="#ctx0" brushRef="#br0" timeOffset="29471.74">16617 12191 170 0,'-2'-6'244'0,"2"1"-8"0,0 0-4 16,0-2-16-16,0 1-11 0,2-1-6 0,-1 6-2 16,-1-7-11-16,1 5-16 0,1-1-11 0,0 1-14 15,-2 3-15-15,2-7-14 0,2 4-10 0,-1 2-11 0,3-1-13 16,-6 2-10-16,9-1-6 0,0 1-5 16,-4 3-6-16,4 1-9 0,-1 3-1 0,-1 0-6 0,1 5 0 15,0 3-5-15,-2 1-2 0,2-1-5 0,-3 5 1 16,-1-3-3-16,-3 3-3 0,2-2 2 0,-2 11-11 15,-1-7 3-15,-4-1 1 0,3-1-2 0,-3-2-3 16,0-1-1-16,-2-1 0 0,2-4-3 0,0-4 5 16,4-1 0-16,-4 0 1 0,4-5 10 0,-1 3 12 15,-2-2 7-15,3-3-5 0,0 0-5 0,-5-8-3 16,8-9-5-16,-2-7-2 0,3-7-2 0,1-4-4 16,0 2-2-16,3-3-2 0,-2 1 2 0,4 4-15 0,3 0 12 15,-3 4 0-15,-1 2-5 0,-2 10 1 0,-1 4 2 16,-2 1-4-16,0 1 3 0,-2 1-7 0,2 2 1 15,0 0-9-15,0 1-13 0,2 1-19 0,-2 1-23 16,1 1-25-16,0 2-17 0,-5 0-19 0,7 4-30 16,-1 1-32-16,-2 3-34 0,-2 0-38 0,2 3-679 15,-2 2 311-15,0 2 208 0</inkml:trace>
  <inkml:trace contextRef="#ctx0" brushRef="#br0" timeOffset="29798.75">16953 12443 185 0,'0'0'259'0,"0"0"-23"0,-4-7-21 16,4 7-19-16,0 0-20 0,0 0-19 0,11-4-14 16,-6 3-15-16,-5 1-12 0,12 2-12 0,-6 1-12 15,2-1-8-15,-1 1-9 0,0 2-8 0,1-1-5 16,-2 1 0-16,0 4-2 0,-2 2 8 0,-3 1 5 15,1 2 6-15,-7 1-2 0,-1-1 1 0,-2 3-1 16,0-2-4-16,-1-2-4 0,0 1-7 0,-1 2-4 16,1-5-5-16,1-2-4 0,1 0-10 0,0-1-2 15,1-3-6-15,2-1-1 0,1 1-9 0,2-1 1 16,1-4-3-16,3 6-3 0,2-4 2 0,1 1-1 16,3-3-8-16,1 0-4 0,3 0-9 0,5-3-19 15,4 1-27-15,-3-3-31 0,1 2-37 0,-3-1-45 0,3-1-34 16,-2-2-53-16,-5 2-621 0,0-3 291 0,-4 1 192 15</inkml:trace>
  <inkml:trace contextRef="#ctx0" brushRef="#br0" timeOffset="30072.39">17319 12303 244 0,'-3'-6'364'0,"1"2"-8"0,2 2-10 15,0 2-13-15,0-5-25 0,0 5-18 0,0-5-20 16,2 0-22-16,-2 5-28 0,8-4-10 0,4 1-24 16,-2-1-25-16,9-1-13 0,0 3-8 0,1-1-6 15,-1 0-16-15,1 2-19 0,-1 0-11 0,-1 1-21 16,-4 0-33-16,-2-2-17 0,-2 2-22 0,-1-1-24 15,-2 1-20-15,1 1-31 0,-8-1-35 0,9 0-34 16,-5 0-35-16,-4 0-41 0,9-1-59 0,-9 1-803 16,0 0 361-16,0 0 242 0</inkml:trace>
  <inkml:trace contextRef="#ctx0" brushRef="#br0" timeOffset="30467.83">17649 12203 173 0,'0'-5'316'0,"0"-1"-7"0,1 3-11 0,4-2-23 15,-1-3-13-15,-1 4-21 0,2 0-24 0,-1-2-22 16,0 2-23-16,1 1-15 0,0 3-18 0,0-4-10 16,0 4-19-16,3-1-9 0,-8 1-13 0,12 4-3 15,-5-3-8-15,0 4-12 0,2 5-6 0,0-4-5 0,0 4-4 16,0 5-2-16,-5-3-4 0,5 2-4 0,-5 3-4 15,1-1-3-15,-1 0-2 0,-3 4-5 0,-1-3-3 16,0 4-7-16,0-7 5 0,-4 3 0 16,4-5-7-16,0-3 2 0,-1 2-4 0,-3-3 3 0,0-1-5 15,3-3 2-15,-3 1 5 0,-1-2-4 0,5-3 1 16,0 0-11-16,0 0 6 0,-8-19-2 0,7 4 0 16,5-10-2-16,1-3 7 0,8-1-8 0,-4 3-3 15,1-2 4-15,4 4-4 0,-1-1-1 0,-1 4 3 0,-2 4 0 16,0 3 0-16,0-2-4 0,-1 2 3 15,-3 6-9-15,1-2-12 0,0 3-23 0,-2 0-24 16,1 3-23-16,-1 2-25 0,1 0-20 0,4 2-4 0,-1 0-19 16,0 3-33-16,5 2-30 0,-5 1-48 0,3 4-618 15,2 2 296-15,-4 3 196 0</inkml:trace>
  <inkml:trace contextRef="#ctx0" brushRef="#br0" timeOffset="30715.53">18082 12393 84 0,'0'0'328'0,"-10"-3"-3"0,10 3 1 0,-5-4-2 16,5 4-14-16,-3-1-3 0,3 1-23 15,0 0-17-15,-4-5-24 0,4 5-19 0,0 0-22 16,0 0-22-16,0 0-20 0,0 0-16 0,0 0-17 0,0 0-7 16,0 0-10-16,-4 13-13 0,4-6-10 0,0 1-1 15,0 3-2-15,-1 2-12 0,-1 3-10 0,-1 0-6 16,2 4 0-16,-4-3-10 0,2 3-2 0,2-3-2 15,-3 0-5-15,3-1-19 0,-2-3-5 0,2-1-35 16,0-3-37-16,1 1-37 0,-3-3-39 0,3-3-51 16,0 1-46-16,0 1-47 0,0-6-46 0,0 2-852 15,0-2 391-15,7-9 262 0</inkml:trace>
  <inkml:trace contextRef="#ctx0" brushRef="#br0" timeOffset="31166.69">18285 11948 72 0,'2'-10'309'0,"-4"4"-13"0,2-1-10 15,2 3-16-15,-1-1-17 0,1 2-24 0,-2-1-27 16,0 4-15-16,0 0-5 0,0 0 3 0,12 14 13 16,-3 1-18-16,5 9 11 0,-1 7-15 0,3 1-11 0,-3 15-13 15,-1 4-14-15,0 7-6 0,-4 25-8 16,-7-22-9-16,-5 25-15 0,-5 2-8 0,-1-3-11 16,-4-1-13-16,0-35-6 0,-1 0-10 0,0-17-19 0,-5 14-8 15,2-14-28-15,-1-7-29 0,-1-1-45 0,-2-7-42 16,-5-4-69-16,9-8-94 0,-10-5-1004 0,8-5 430 15,2-4 284-15</inkml:trace>
  <inkml:trace contextRef="#ctx0" brushRef="#br0" timeOffset="31814.58">18626 11968 113 0,'-6'-4'217'16,"6"4"0"-16,0-6-4 0,0 6-5 0,-4-3-5 15,4 3-9-15,0 0-9 0,0 0-6 0,0-4-13 16,0 4-6-16,0 0-12 0,0-4-10 0,0 4-11 16,0 0-13-16,0 0-10 0,0 0-16 0,0 0 3 15,-1-5-16-15,1 5-1 0,0 0-4 0,0 0-16 16,0 0-2-16,0 0-7 0,0 0 0 0,0 0-9 15,0 0-4-15,0 0 1 0,0 0-5 0,0 0-5 0,-3 12-2 16,3-4 3-16,3 2 18 0,-2 7-1 0,3 2 11 16,5 9 7-16,-4 1 0 0,3 16 10 0,2 0 3 15,0 8 2-15,-2 1 2 0,1 5 5 0,2 23 5 16,-9 0-12-16,-6 0-4 0,-5 2-9 0,-1-3-3 16,-7 5-7-16,-1 5-9 0,-9 0-7 15,-1-4-12-15,-5-10-20 0,4-21-30 16,-17 18-23-16,10-25-14 0,-6-5-24 0,-2-4-33 0,-1 0-26 0,-2-6-42 0,0-2-67 15,-2-7-65-15,14-10-793 0,-13 4 370 0,11-14 248 16</inkml:trace>
  <inkml:trace contextRef="#ctx0" brushRef="#br0" timeOffset="41854.39">3355 14086 81 0,'1'-3'135'0,"2"-3"-11"16,-2 1-5-16,0 0-5 0,-1 2-3 0,2-2-3 15,-1 2-9-15,-1 3-7 0,1-5-3 0,1 4-3 16,-2 1 0-16,2-7-4 0,-2 7 1 0,0 0-4 15,1-5 1-15,-1 5-5 0,0 0-2 0,0 0 0 0,0 0-1 16,0 0-3-16,0 0-4 0,0 0-2 0,0 0-7 16,0 0 0-16,0 0-5 0,0 0-2 0,0 0-5 15,0 0-2-15,0 0-2 0,0 0 2 0,-3-5 0 16,3 5-8-16,0 0 0 0,0 0-3 0,0 0-3 16,0 0-2-16,0 0 1 0,0 0-2 0,0 0-2 15,-6 17 6-15,4-13 0 0,-2 9-2 0,-1 3 10 16,1 2-1-16,-1 8-1 0,-1 1 6 0,0 2 8 15,3 5-14-15,-4-1 4 0,5 1-4 0,2-2-1 16,0 16 0-16,4-14 0 0,3 12-2 0,1-15-5 16,3 3-3-16,5-2-3 0,2-3 1 0,6 0-3 15,3-5 1-15,2-5-1 0,6-2-1 0,1-4 0 0,0-6 0 16,4-6 0-16,-2-5 4 0,2-6-5 0,9-11 0 16,-4-3 15-16,0-3-11 0,-5-3 4 15,-3-5-7-15,-11 10 1 0,6-11 0 0,-9 8 2 16,-6 1-5-16,-4-3-3 15,-3-1 1-15,-5 2-8 0,-1-3-5 0,-4 3-8 0,-1 2-7 0,-3 1-8 0,-3 6-17 16,-2 2-14-16,2 1-16 0,-1 4-33 0,0 2-28 16,-1 6-31-16,-2-1-43 0,-1 4-34 0,-1 3-656 15,-6 1 298-15,-2 5 198 0</inkml:trace>
  <inkml:trace contextRef="#ctx0" brushRef="#br0" timeOffset="42136.41">3712 14286 177 0,'-3'-2'236'0,"-2"-2"-9"0,1 1-11 15,4 3-2-15,-5-7-12 0,1 6-6 0,4 1-9 0,-1-4-14 16,1 4-13-16,-5-3-14 0,5 3-16 16,-4-2-12-16,4 2-14 0,0 0-14 0,0 0-7 15,0 0-5-15,3 10 2 0,-1 2 11 0,3 3-6 0,-1 11 5 16,1 1 13-16,-1 5-4 0,2 3 1 0,2 12 3 15,-4 1 0-15,0 4-1 0,-2-4-8 0,-3 2-1 16,1 0-11-16,-4-3-2 0,3 3-6 0,-3-14-7 16,2-1-13-16,-1 1 0 0,0-5-9 0,1 1-6 15,2-3 0-15,1-6-9 0,-1-5-17 0,0-6-27 16,0-2-36-16,0 1-35 0,0-5-42 0,1 1-42 16,1-2-49-16,-1-2-37 0,-1-3-46 0,0 0-779 15,0 0 360-15,14-16 240 0</inkml:trace>
  <inkml:trace contextRef="#ctx0" brushRef="#br0" timeOffset="42769.68">4370 14195 36 0,'0'-6'203'0,"1"0"-5"0,-1-1-13 0,0-3-15 15,0 3-7-15,0 2-10 0,0 0-11 0,3 0-14 16,-2 0-11-16,-1 2-4 0,1-1-10 0,-1 4-8 0,0-7-2 16,0 7-2-16,0-3-1 0,0 3-4 15,0 0-3-15,0 0-4 0,-2-3-3 0,2 3-3 16,0 0-1-16,0 0-3 0,0 0-7 0,0 0-3 0,0 0-2 15,0 0-9-15,0 0-4 0,0 0-8 0,0 0-2 16,0 0-4-16,-4 14 0 0,1-3-3 16,1 7-1-16,-2 5-4 0,1 6 1 0,3-2-1 0,-4 7-4 15,4 0 2-15,0 0-2 0,0 2-1 0,7 8-1 16,-3-9-4-16,1-1 2 0,2 0-5 0,3-3 0 16,1-4-1-16,0 0 0 0,3-4 1 0,-1 0-5 15,5-5 2-15,-1-6 0 0,-1-3 1 0,2-3 2 16,5-3 1-16,4-4 9 0,2-6-3 0,1-4 6 15,-1-7 1-15,2-3-1 0,8-12-4 0,1-1 1 0,-3-3-3 16,-1-1 1-16,-12 11-3 0,-3-2 0 16,-1 0 0-16,-3 0-2 0,-5 5-1 0,-4-1-2 15,-2 7-3-15,-2 1 2 0,0 0-5 0,-8 5-9 0,3-1-16 16,-7 3-18-16,2 2-18 0,-3 0-20 0,0 5-29 16,-2 0-23-16,0 3-29 0,-1 2-24 15,1 1-43-15,-1 0-638 0,-4 7 288 0,5-6 192 0</inkml:trace>
  <inkml:trace contextRef="#ctx0" brushRef="#br0" timeOffset="43039.14">4722 14253 164 0,'-5'-3'244'16,"4"-1"2"-16,-2-1-1 0,3 5-7 0,-5-5-10 15,4 4-14-15,1 1-15 0,-4-4-14 0,4 4-25 16,0 0-11-16,0 0-21 0,0 0-6 0,-8 5-13 15,7 5-1-15,-4 6-3 0,4 4 5 0,-3 7 4 16,2 6-1-16,-1 16 3 0,0-12-5 0,-2 11-6 16,1 5 8-16,4 0-21 0,-1-5-9 0,1-2-15 15,0-10-2-15,1-1-9 0,-1-6-5 0,2 3 1 0,0-1-9 16,2-1-12-16,-1-5 4 0,1 0-2 0,-2-6-15 16,-1-3-9-16,1-4-46 0,-1-2-30 15,0-2-41-15,-1-1-34 0,0-2-45 0,0-3-63 16,0-2-60-16,0 0-751 0,0 0 354 0,-5-16 234 0</inkml:trace>
  <inkml:trace contextRef="#ctx0" brushRef="#br0" timeOffset="43518.62">4112 13680 23 0,'0'0'179'0,"-4"-2"-5"15,4 2-16-15,0 0-8 0,0 0-12 0,0 0-16 16,0 0-10-16,0 0-6 0,0 0-11 0,0 0 3 15,0 0 2-15,0 0-3 0,14 11 12 0,-5-3 8 16,-2-1-2-16,9 5 11 0,-3 2-7 0,3-1-12 16,3 3-10-16,2 4 0 0,-3-3-10 0,-2 3-9 15,-2-6-7-15,3 7-6 0,-3-6-5 0,3 3-5 0,-6-2-6 16,1 0-6-16,-2-1-9 0,3-2-31 16,-4 1-28-16,-3-2-40 0,-1-2-48 0,3 0-65 15,-5-4-30-15,0-2-591 0,-3-3 267 0,0-1 176 0</inkml:trace>
  <inkml:trace contextRef="#ctx0" brushRef="#br0" timeOffset="43716.29">4377 13730 137 0,'-2'-4'219'0,"-2"3"-5"0,4 1-7 16,0 0-16-16,-6-3-17 0,6 3-16 0,0 0-9 15,-13 8-10-15,5 1-2 0,3 2-9 0,-5 5-4 16,-3 1-5-16,3 5-8 0,-7 6-11 0,3-3-11 0,-2 4-6 15,1 0-9-15,-1-4-4 0,3 3-13 0,-1-3-10 16,3-3-22-16,1-3-31 0,3-2-32 0,-2-2-28 16,4-3-37-16,1-5-49 0,1-2-42 0,2 2-537 15,-1-2 243-15,2-3 162 0</inkml:trace>
  <inkml:trace contextRef="#ctx0" brushRef="#br0" timeOffset="44162.22">4146 13890 67 0,'0'0'162'0,"0"0"-14"15,0 0-13-15,0 0-13 0,-1 6-14 0,1-6-8 16,0 0 7-16,0 0 16 0,13 0-2 0,-3 1 16 15,1-2 0-15,2-2-5 0,2 2-1 0,3-2-5 16,3-1 0-16,0 4-11 0,0-2-8 0,2 2-8 16,-3-3-9-16,1 3-11 0,-2-2-6 0,1 0-6 15,-2 1-8-15,-4-1-7 0,-1 0-3 0,-3 2-4 16,-1 0-3-16,-2-3-3 0,-1 3-1 0,-1-2-4 16,-5 2-5-16,10 0-10 0,-10 0-14 0,0 0-18 15,8 0-28-15,-8 0-39 0,0 0-47 0,0 0-35 16,-5-7-31-16,5 7-42 0,-8-5-489 0,8 5 240 15,-9 0 162-15</inkml:trace>
  <inkml:trace contextRef="#ctx0" brushRef="#br0" timeOffset="44450.42">4324 13704 152 0,'-4'-3'240'0,"3"1"-9"0,1 2-10 0,-7-3-16 0,7 3-14 16,-1-4-20-16,1 4-11 0,0 0-16 0,0 0-15 15,0 0-15-15,0 0-9 0,-5 8-7 0,2-2 0 16,3 4 5-16,3 7-3 0,-3 2-5 0,1 10 8 16,-1 2-2-16,0 1-4 0,1 2-2 0,-2-3-14 15,1 1-4-15,0-2-6 0,-1 0-13 0,1-1-3 16,-3 0-5-16,2-2-8 0,-3-8 2 0,4 1-10 0,-4-4-24 15,3 0-28-15,1-5-35 0,0 1-43 16,-1-3-39-16,-2-1-44 0,3-4-53 0,-1-1-690 16,1-3 308-16,0 0 204 0</inkml:trace>
  <inkml:trace contextRef="#ctx0" brushRef="#br0" timeOffset="45652.16">5536 14604 147 0,'0'0'272'15,"0"0"-3"-15,0 0-10 0,-2-3-5 0,2 3-14 16,0 0-10-16,0 0-17 0,0 0-19 0,0 0-16 16,0 0-16-16,0 0-10 0,0 0-13 0,0 0-8 15,24-2-13-15,-17 2-16 0,1-2-8 0,4 1-9 16,-3 0-8-16,5 0-11 0,-8 1-10 0,7-2-16 16,1 2-25-16,-2 2-23 0,-1 0-42 0,1-1-58 15,-2 1-58-15,1-1-40 0,0 0-52 0,-6 2-641 0,-4-3 299 16,0 4 200-16</inkml:trace>
  <inkml:trace contextRef="#ctx0" brushRef="#br0" timeOffset="45849.05">5531 14763 71 0,'-10'5'278'0,"4"-3"3"0,-2 2-5 0,3-2-5 0,2 0-9 16,-1 0-14-16,4-2-12 0,-5 3-16 0,5-3-16 15,0 0-15-15,0 0-14 0,0 0-14 0,0 0-15 16,0 0-13-16,12 3-8 0,-1-6-12 0,2 3-16 15,7-3-6-15,-1 3-8 0,2 3-9 0,2-3-11 16,5 0-16-16,-7 0-27 0,-2 3-22 0,3-3-34 16,-4 1-35-16,-4 0-35 0,-2 1-29 0,2 0-37 15,-3-2-52-15,-2 0-45 0,-2 1-682 0,-7-1 317 16,9-1 212-16</inkml:trace>
  <inkml:trace contextRef="#ctx0" brushRef="#br0" timeOffset="47181.31">7076 14415 67 0,'1'-4'86'0,"2"-2"2"0,2 2 10 0,1-6 3 15,0 4 11-15,0-5 2 0,-1 1-1 0,0 0 2 16,4 1-3-16,-4-2 2 0,0 1-1 0,2 2 2 0,-3-1 6 16,-2 1 0-16,3 0 0 0,-5 3 2 0,4-1 4 15,-3 1-2-15,-1 0-4 0,3 3-2 0,-2-3-8 16,-1 5-6-16,0 0-9 0,0-6-8 0,0 6-8 16,0 0-7-16,0 0-9 0,0 0-8 0,-9 12-4 15,4-3-9-15,0 3-4 0,0 5 6 0,-4 6-12 16,0 2 1-1,0-1-8-15,1 2-1 0,3 3-5 0,0-4 0 16,-2 1 1-16,1 1-3 0,3-9-3 0,-1 7 1 0,1-5-1 0,-1-4-5 0,0 0 1 0,1-5 0 16,0-1-5-16,2-2 0 0,0-1 1 15,-1 0 1-15,1-3 3 0,1-1 2 0,-1-1-1 16,1-2-6-16,0 0 4 0,0 0-3 0,0 0-4 0,2-12 1 16,0 3-1-16,-1-3 1 0,3-1 2 0,-1-3-3 15,0 0 2-15,0 0-2 0,-1-3 2 0,1-1-2 16,-1 2-4-16,2-3 1 0,-3 2 0 0,2-7 1 15,0 3 2-15,-3 4-3 0,2-7 0 0,-1 2 0 16,-1-2 2-16,4 2-4 0,-4 4 4 0,0 1-4 16,0-1 2-16,0 5 0 0,1 3-2 0,-2-1 5 15,1 3 1-15,1-1-5 0,-1 2 2 0,2 2 0 16,-2 1-1-16,1-1 5 0,-1 3 1 0,0-1-3 16,-1 0 0-16,1 2-3 0,0 3-2 0,0 0-1 15,1-4 5-15,-1 4-3 0,0 0 10 0,0 20 1 16,-1-4-2-16,1 3 10 0,-2 10 12 0,1-2-4 15,-3 7 13-15,3 12 5 0,-4 1 11 0,1 4 4 0,-1 0 2 16,1-2-4-16,-4 5 4 0,0-1-9 0,0-3-3 16,0-3-9-16,2 3 3 0,-3-15-7 15,3 12-6-15,-1-12 5 0,1-6-2 0,1-1-5 0,0-1-3 16,2-7-7-16,0-2 4 0,1-7-8 0,1 2-4 16,-2-7-3-16,2 2-10 0,-1-1-6 0,2-2-20 15,2-1-16-15,-2-4-17 0,0 4-37 0,0-4-27 16,0 0-39-16,0 0-31 0,6-16-48 0,1-1-39 15,1 3-803-15,-1-4 362 0,-1 1 240 0</inkml:trace>
  <inkml:trace contextRef="#ctx0" brushRef="#br0" timeOffset="47695.83">7356 14497 117 0,'4'-12'220'0,"1"3"2"16,-4 3-1-16,2 0-5 0,-2 1-4 0,-1 3-12 16,1-4-15-16,2 4-10 0,-3 2-16 0,1-4-16 15,-1 4-9-15,0 0-9 0,0 0-12 0,-5 12-2 16,1-5-11-16,-2 9 0 0,1 1-5 0,-3 9-9 16,-1 3-4-16,-1-3-7 0,1 3-5 0,1 1-6 15,-4 1-6-15,3 3-9 0,-2-2 3 0,1-4-11 16,1-2-2-16,3-6-6 0,-1-2 1 0,3-3-6 15,-2-2-6-15,4-3 0 0,-1-1-1 0,2-2-5 16,-2-4 3-16,2 1-2 0,1-1 1 0,0-3-2 16,0 0 2-16,4-20-4 0,2-7-3 0,4-2-6 15,-1-5-1-15,3-14 3 0,4-2 0 0,-3 1-1 0,2-1 2 16,1 2-4-16,2 4-5 0,-8 14 6 0,3-1-1 16,-4 4 2-16,-3 9 9 0,5-8 0 0,-4 12 3 15,1-3-6-15,-2 2 0 0,-1 6 0 16,1 0-7-16,-2 3 0 0,0 1 2 0,-1 1-4 0,1 1 0 15,-1 3-3-15,-3 0 4 0,13 2-1 0,-9 3 0 16,2 2 3-16,1 4 10 0,4 5 11 0,0 7-1 16,-5 2 14-16,0 0 11 0,1 7 9 0,-7-1 3 15,2 2 5-15,-2 3 10 0,-2 11-9 0,-2-13-5 16,0 3-4-16,4-2-2 0,-5 0-7 0,1-1-3 16,0-1-7-16,2-2-5 0,-2-1-4 0,1-1 0 15,-2-10-7-15,1 1-16 0,3-4-9 0,1-3-28 0,0-4-31 16,-1-1-33-16,2-2-31 0,-1-2-30 0,1-1-23 15,-1-3-44-15,0 0-57 0,9-12-38 16,-9 1-833-16,1-6 382 0,1 0 256 0</inkml:trace>
  <inkml:trace contextRef="#ctx0" brushRef="#br0" timeOffset="47876.27">7338 14628 140 0,'-9'-5'210'15,"5"0"1"-15,3 1-3 0,-4 2-5 0,5 2-8 16,-4-5-8-16,4 2-1 0,0 3-19 0,-4-3-8 15,4 3-11-15,0-5 4 0,4 1-9 0,0 3-13 16,1-1-10-16,4 0-10 0,1 1-10 0,2 1-7 16,3-2-11-16,3 2-5 0,1-1-9 0,0 2-8 0,0 2-3 15,1-1-16-15,-8 0-20 0,2 3-30 16,-3-1-36-16,1 0-37 0,-1-1-46 0,-1 1-52 16,0-3-54-16,-4 1-630 0,1 0 288 0,-2-4 192 0</inkml:trace>
  <inkml:trace contextRef="#ctx0" brushRef="#br0" timeOffset="48163.65">7830 14405 81 0,'0'-7'310'0,"0"-2"-10"16,0-1-10-16,-3 2-5 0,3 1-8 0,-1 2-4 15,0-2-14-15,0 2-11 0,-2 3-19 0,3 2-19 16,0-7-25-16,0 7-21 0,0 0-17 0,0 0-11 15,0 0-6-15,-5 12-13 0,5 0 9 0,-1 5 0 16,0 8-1-16,-2 5-3 0,2 0-6 0,-3 18-8 16,0-3-1-16,0 2-8 0,0-10-7 0,0 12-10 0,2-2-6 15,-6-1-6-15,4 1-6 0,3-10-9 16,-3-3-3-16,3 1-7 0,1-3-5 0,-3-2-11 16,3-3-16-16,-1-6-27 0,1-2-30 0,1-2-37 0,-1-6-53 15,0-1-51-15,0-4-45 0,3 0-29 0,-3-5-52 16,0-1-69-16,9-9-804 0,-4-1 394 0,5-7 264 15</inkml:trace>
  <inkml:trace contextRef="#ctx0" brushRef="#br0" timeOffset="48529.85">7963 14013 6 0,'3'-17'270'0,"0"5"0"16,1 1-16-16,-4 1-12 0,4 2-18 0,-1-3-21 0,0 3-20 16,1 1-17-16,1 1-18 0,4 1-16 0,-4 4-11 15,7-2-13-15,-3 3-10 0,5 2-10 16,-3-1-8-16,6 5-10 0,-3 4-5 0,0 0-5 0,-2 5-7 16,-2 0-3-16,0 2-7 0,-4 9 0 0,-2-2-4 15,-2 4-3-15,-2 0-3 0,-3-4-5 0,0-4-1 16,-2 6-3-16,1-8-2 0,-1-1-1 0,-1 0-4 15,2-4 1-15,0-4-5 0,0 2 3 0,3-7-5 16,-1 2 1-16,2 0-6 0,-2-3 2 0,2 0-4 16,0-3 8-16,-1 4-5 0,1-4 4 0,0 0 6 15,0 0 4-15,19-4-9 0,-11 1 1 0,2 0-1 16,0-1-2-16,3 2-2 0,-4 1 1 0,1-1-17 16,3 1-19-16,-6 1-29 0,-1 1-35 0,0-1-36 0,3 3-34 15,-1-1-46-15,0 0-40 0,-2 1-593 16,-1-1 280-16,3 0 186 0</inkml:trace>
  <inkml:trace contextRef="#ctx0" brushRef="#br0" timeOffset="51710.76">8904 14287 48 0,'0'0'84'0,"1"-3"-5"0,-1 3-9 0,6-4-7 16,-2 2-9-16,-4 2-7 0,5-3-3 0,0 3-7 0,-1-2 8 16,1-1-13-16,0 3-2 0,2-1-5 15,0-1-1-15,0 0-3 0,0-1-3 0,2 2 4 16,-1 0 0-16,0-2-12 0,-3 3 6 0,2-2-2 0,-2 2-5 16,3-1 2-16,-8 1 3 0,5-1 3 0,-5 1 13 15,0 0 12-15,8 1 3 0,-8-1 5 0,0 0 3 16,0 0 10-16,0 0-4 0,0 0-2 15,8-1 2-15,-8 1 1 0,0 0-6 0,0 0-2 0,0 0-6 16,0 0-5-16,0 0-4 0,0 0-1 0,0 0-8 16,0 0-1-16,3-2-2 0,-3 2-6 0,0 0 1 15,0 0-1-15,3-3-4 0,-3 3-1 0,0 0-2 16,0 0 0-16,0 0-2 0,0 0-2 0,0 0-1 16,0 0-2-16,0 0 0 0,0 0 4 0,0 0-5 15,5-2-2-15,-4-3 1 0,-1 5 3 0,4-1-5 16,-4 1 0-16,4-2-2 0,-4 2 5 0,5-3 1 15,-5 3 1-15,5-4 0 0,-4 2 1 0,-1 2-6 0,4-5-3 16,-4 5 5-16,4-2-2 0,-4 2 0 0,0 0 4 16,4-3 0-16,-4 3 0 0,0 0 8 15,0 0 1-15,0 0 3 0,0 0 5 0,0 0-1 0,0 0 2 16,1-2 0-16,-1 2-3 0,0 0 3 0,0 0 2 16,0 0-4-16,0 0 1 0,0 0-3 0,0 0 1 15,0 0 0-15,0 0 1 0,0 0 1 0,0 0-2 16,3-3 1-16,-3 3-1 0,0 0 3 0,0 0-3 15,0 0 1-15,0 0-1 0,0 0 0 0,0 0 0 16,0 0-3-16,0 0-1 0,4-5-2 0,-4 5-4 16,0 0 4-16,0 0-3 0,1-3-2 0,-1 3 0 15,0 0 1-15,5-4-2 0,-5 4 1 0,1-2-3 16,2-3-1-16,-2 1 0 0,-1 0-3 0,4 0 2 16,0 0-2-16,0-2 0 0,0 1 1 0,1-2-2 15,0 2 2-15,-4-1 0 0,3 2 1 0,-3-1 0 16,3 1 4-16,-4 3 11 0,3-2 13 0,-3 3 3 0,1-4 5 15,-1 4 5-15,0 0 0 0,0 0-1 0,0 0-5 16,0-4 1-16,0 4-3 0,0 0-5 0,0 0-4 16,0 0-4-16,-14 14-6 0,6-4-1 0,-3 4-1 15,-6 8 0-15,3 2-4 0,-4 7 5 0,-6 13-1 16,2 1 4-16,-1 2 0 0,1 2 3 0,1 2 3 16,3 3 6-16,1 3 4 0,2-3-4 0,3-2-1 15,2 2 0-15,5-4-4 0,2 0-6 0,6-13 0 16,2-2-6-16,4 0 0 0,0-1-2 0,4-2 2 15,2-2-2-15,7-1-1 0,0-3 0 0,2 1-8 16,5-4-20-16,-2-3-26 0,1-2-33 0,4-2-39 16,-1-2-60-16,-1-4-71 0,-2-1-746 0,-6-4 329 15,-3-2 222-15</inkml:trace>
  <inkml:trace contextRef="#ctx0" brushRef="#br0" timeOffset="52890.7">9622 14405 11 0,'1'-4'62'0,"0"1"4"0,0-2 10 0,1 2-2 0,-2-1 5 15,1 1 1-15,2-4 6 0,-3 4 7 0,1-2-2 16,0 1-2-16,0-4 3 0,-1 2 1 0,2 1 7 15,-1-2 2-15,1-1 4 0,-2 3-4 0,0-2-3 16,2 2-7-16,-2-1-3 0,0-1-3 0,-2 1 4 16,4-1 3-16,-1 2 1 0,-1 0 1 0,0 0 0 15,1 1-5-15,-1 4-5 0,0-8-5 0,0 5-7 0,0 3-2 16,0 0-7-16,0-5-10 0,0 5-5 16,0 0-8-16,0 0-4 0,0 0-5 0,0 0 0 15,-2 16-2-15,2-5 4 0,1 6 11 0,0 10-3 0,-2 0 9 16,1 2 2-16,-1 5 9 0,1-1 8 0,-4 1-3 15,1 16 0-15,1-15-5 0,-2 1-4 0,-1 10-9 16,2-14 0-16,-1-3-10 0,-1 3-1 0,0-3 0 16,3-3-9-16,-1-7-1 0,2-1-1 0,0-2-11 15,-1-5-5-15,2 0-18 0,0-1-21 0,-1-3-26 16,2-2-29-16,-1 3-33 0,2-4-44 0,0-1-50 16,3-3-56-16,-5 0-730 0,10-6 332 0,-4 1 222 15</inkml:trace>
  <inkml:trace contextRef="#ctx0" brushRef="#br0" timeOffset="53242.46">10162 14439 31 0,'0'-5'276'16,"4"-6"5"-16,0 3-11 0,-3 0 0 0,0 2-14 16,3-4-12-16,-4 5-16 0,4 1-13 0,-4-4-13 15,5 2-15-15,-5 4-4 0,1-2-19 0,2 0-14 16,-3 4-13-16,1-6-11 0,-1 6-13 0,0 0-14 16,0 0-12-16,0 0-3 0,0 0-2 0,0 0 13 15,0 21 13-15,-1-5 7 0,-2 2-2 0,0 9-1 16,-1-2-6-16,0 3-1 0,-1 6-9 0,-2-2-8 15,3 2-9-15,-3-2-8 0,-2 0-7 0,5 2-6 16,-2-6-4-16,0 0-7 0,2-1-5 0,1-7-4 16,3 4-7-16,0-4-9 0,-3-4-32 0,2 0-34 0,2-5-41 15,2 1-50-15,-2-5-58 0,1 1-64 0,-2-2-63 16,3-5-73-16,-3-1-839 0,0 0 412 0,0 0 272 16</inkml:trace>
  <inkml:trace contextRef="#ctx0" brushRef="#br0" timeOffset="53430.17">9974 14645 1 0,'-5'-3'300'0,"4"1"-21"0,-3-1-17 15,4 3-13-15,-4-4-9 0,4 4-6 0,0-5-1 0,4 1 1 16,5 0-9-16,1 0-13 0,3-1-23 16,6 1-15-16,3-3-19 0,-2 3-17 0,8 0-11 15,1 2-12-15,-8 1-19 0,7-1-17 0,-6 2-37 16,-4 2-28-16,1 0-31 0,-6 1-37 0,0-2-41 15,-3 1-49-15,-1 2-47 0,0-3-52 0,-3 1-709 16,-1 1 318-16,-1-2 210 0</inkml:trace>
  <inkml:trace contextRef="#ctx0" brushRef="#br0" timeOffset="53940.43">10819 14697 115 0,'0'0'183'0,"10"3"-8"0,-10-3-2 0,17-3-3 15,-6 3-6-15,2-2-10 0,-1 0-11 0,-1 0-14 16,1-2-9-16,1 0-3 0,-1-3-3 0,0 0-2 16,-2 0-1-16,-1-3 1 0,0 3-8 0,-2-2-4 15,-2-3-3-15,1 1-4 0,-3 2-9 0,0-5-2 16,-3 4-6-16,-3-2-4 0,2 1-6 0,-3 2-6 15,-1-1-5-15,1 5-1 0,-5-3-9 0,0 1-5 16,0 3-4-16,-3 2-8 0,2-1 0 0,-2 6-6 0,-5 4-2 16,5 3-6-16,-5 1 0 0,4 6-4 15,-1 8 1-15,1 0 1 0,2 1-1 0,3 5 1 16,1-2 0-16,4 1-1 0,3 1-3 0,0-2-1 0,3 0-1 16,3-2 0-16,0-2 1 0,3-6-1 0,8 2 0 15,-3-5-4-15,6 1 4 0,-3-7-2 0,1 0 0 16,1-4-5-16,0-3-14 0,2-3-19 0,0-3-35 15,-2-2-44-15,2-3-65 0,2-6-65 0,-4 2-681 16,-3-1 308-16,-1 0 206 0</inkml:trace>
  <inkml:trace contextRef="#ctx0" brushRef="#br0" timeOffset="54792.78">11256 14151 58 0,'0'0'130'15,"1"-4"-4"-15,-1 4-1 0,3-6-3 0,-2 2-2 16,-1 1 0-16,0 3-6 0,1-6 1 0,2 3 3 16,-3 3 4-16,1-5 3 0,-1 5 6 0,0-5 1 15,0 5 3-15,0 0 1 0,3-5 2 0,-3 5-1 16,1-2-2-16,-1 2-1 0,0 0 1 0,0 0-10 0,1-3-9 15,-1 3-6-15,0 0-8 0,0 0-5 16,0 0-9-16,0 0-6 0,0 0-8 0,0 0-10 16,0 0-3-16,0 0-13 0,0 0-4 0,-6 8-3 0,2 1-6 15,0 2-3-15,-4 5-3 0,2-1-4 0,1 4 0 16,-3 3-2-16,4-4-5 0,-1 0 1 0,1 1 0 16,2 0-6-16,2-1 5 0,-2 1-8 0,2-5-3 15,2 3-6-15,-2-5-23 0,5-3-29 16,-4 2-37-16,3-1-48 0,-3-3-55 0,3-5-63 0,2 1-810 15,-3-3 354-15,-3 0 236 0</inkml:trace>
  <inkml:trace contextRef="#ctx0" brushRef="#br0" timeOffset="54994.76">11242 13943 205 0,'-3'-2'187'0,"2"-1"-19"0,1 3-20 15,0 0-14-15,-4-2-14 0,4 2-14 16,0 0-9-16,0 0-14 0,0 0-19 0,0 0-14 16,0 0-5-16,0 0-14 0,0 0-5 0,0 0-11 0,0 0-9 15,0 0-8-15,0 0-10 0,8 10-7 0,-8-10-7 16,0 4-20-16,0-4-21 0,-4 7-35 0,4-2-303 16,-4 2 135-16,4-1 90 0</inkml:trace>
  <inkml:trace contextRef="#ctx0" brushRef="#br0" timeOffset="55888.21">11522 13902 114 0,'0'-5'205'0,"1"0"1"16,-1 0 0-16,1-2 1 0,-1 3-2 0,0 0-3 15,0 4-6-15,1-6-4 0,1 3-12 0,-2 3-8 16,1-4-6-16,-1 4-13 0,-1-5-7 0,1 5-10 16,0 0-12-16,1-3-3 0,-1 3-16 0,0 0-10 15,0 0-3-15,0 0-4 0,0 0-18 0,0-5-8 16,0 5-5-16,0 0-7 0,0 0-2 0,0 0-6 16,0 0-9-16,0 0-1 0,0 0 0 0,0 0-4 15,0 0-4-15,0 0 0 0,0 0-9 0,0 0 0 16,0 0 4-16,0 0-9 0,0 0 0 0,0 0-1 0,0 0-4 15,0 0 1-15,0 0 8 0,0 0-8 16,0 16 0-16,0-10 0 0,0 6-2 0,0 5 2 16,0 0-5-16,0 3 4 0,0-1-2 0,3 6 2 0,-3 1-5 15,1-2 3-15,-1-1-2 0,0 1 3 0,0-3-2 16,1-2 9-16,-1-1-6 0,1 0-2 0,-1-1-4 16,0-5 0-16,0 0 5 0,2-2-4 0,-2 0-3 15,0-4 4-15,0 0 1 0,0-1 4 0,1 0-3 16,0-3-1-16,-1-2-4 0,2 4 2 0,-2-4 1 15,0 0 2-15,9-9 1 0,-2-1 0 0,1-6-5 16,1-1 1-16,6-7 3 0,-3-1-3 0,3-1-4 16,-2 2 4-16,1-1 0 0,1 1 1 0,-6 8 0 0,1-1-3 15,3 1 3-15,-4 0-2 0,4 2 0 16,-7 5 4-16,2-2-3 0,-3 5 2 0,4 0-1 16,-4 0 1-16,-1 1-2 0,0 3 3 0,-3-3-4 0,3 0 2 15,-2 4 1-15,-2 1-3 0,3-4 2 0,-3 4-3 16,0 0 3-16,0 0 2 0,0 0-1 0,-9 10 2 15,5-3-5-15,-1 4 2 0,-4-2 3 0,0 6-4 16,0 0 1-16,0-3 2 0,-1 3-2 0,2 1-1 16,-1-1 1-16,3-2-1 0,-3-2-1 0,1 5 5 15,2-7-5-15,2 2 9 0,0-1-10 0,-1-1-1 16,4-4 7-16,-1 2-8 0,0-2-1 0,2 1 12 16,0 0 5-16,4 0 11 0,-3 0 7 0,4-1 1 15,-1 3 3-15,1-1 0 0,0 0 8 0,2-1-14 16,-2-1 9-16,3 0-6 0,-2 1 2 0,0 0-1 15,2 2-8-15,2 0-3 0,-6-4 1 0,1 0-2 16,3 4 0-16,-3-5-4 0,3 5 11 0,-3-2-15 0,1-2 2 16,-2 0-2-16,1 1-3 0,1 0-1 15,-2-3-9-15,0 1-23 0,0-1-11 0,0 2-38 16,-2-1-27-16,2 1-35 0,-4-4-42 0,5 3-45 0,-1-2-58 16,-4-1-56-16,0 0-742 0,0 0 358 0,10-6 240 15</inkml:trace>
  <inkml:trace contextRef="#ctx0" brushRef="#br0" timeOffset="56171.38">12192 13926 194 0,'2'-12'285'15,"0"-1"-5"-15,-2 2-14 0,0 1-9 0,-1 3-8 16,1 0-12-16,-1-1-18 0,-2 1-19 0,1 3-12 15,-3 1-27-15,0-1-14 0,-2 3-19 0,7 1-16 16,-16 5-6-16,4 1-13 0,-1 3-11 0,-2 7-3 0,-2 6-9 16,2 2-7-16,3 7-5 0,0 0-6 15,3-1-8-15,-2 4-5 0,5-4-2 0,1 4-7 16,2-1 2-16,2-3-6 0,1 1-3 0,3-2-4 0,1-2 0 16,2-2 4-16,-1-7-7 0,1-2-13 0,2-1-18 15,3 1-16-15,1 0-24 0,1-7-35 0,2 1-42 16,-2 0-29-16,1-5-37 0,-1-3-57 0,2-1-713 15,-2-2 324-15,0-1 214 0</inkml:trace>
  <inkml:trace contextRef="#ctx0" brushRef="#br0" timeOffset="56686.7">12333 14013 28 0,'4'-9'278'0,"-4"0"-2"0,6 1-5 15,-3 0-11-15,-2 2-13 0,3-2-17 0,1 1-18 16,-2 2-22-16,-1-2-20 0,2 4-14 0,0-2-18 16,1 2-17-16,0 2-11 0,0 0-10 0,-5 1-9 15,11 1-9-15,-4 0-7 0,-2 2-8 0,2 3-2 16,-1 3-9-16,1-1-7 0,-1 2-3 0,-1 2-2 16,1 4-5-16,-2-2-3 0,-1 3-4 0,-1 0-4 15,0 2-1-15,-2-2-4 0,-2 1 3 0,1-1-5 16,0-6 0-16,-1 0-2 0,1 0-2 0,0-4-2 15,1-1 1-15,0 0 0 0,-1 0 0 0,-1-2 17 0,1-1 12 16,1-3-8-16,0 0 2 0,0 0-11 0,0 0 2 16,-1-24-2-16,1 4-7 0,4-7-3 15,-3 1 9-15,1-1-13 0,6 1-4 0,-3 2 0 0,-1 6 3 16,4 2-6-16,-6 3-2 0,1 2-2 0,1 1-4 16,-2 0 6-16,2 2-3 0,0 2-10 0,-2 1 3 15,2 0-24-15,0 4-17 0,1-1-18 0,-1 0-15 16,-4 2-21-16,11 5-27 0,-3-1-28 0,-4 2-26 15,1 3-36-15,4 0-38 0,0 0-687 0,-5 4 314 16,1 1 210-16</inkml:trace>
  <inkml:trace contextRef="#ctx0" brushRef="#br0" timeOffset="57254.51">12626 14221 191 0,'0'0'236'0,"0"0"-3"16,4-3-6-16,-4 3-8 0,0 0-11 0,0 0-15 15,2-2-13-15,1-2-14 0,-3 4-16 0,6-5-7 16,2 3-13-16,-3-2-10 0,1 3-14 0,5-4-9 15,-1 3-10-15,-3 1-14 0,1 0-5 0,-1-1-9 0,0 2-3 16,-7 0-1-16,12 2-10 0,-6 0-1 16,-1 0-5-16,0 3-2 0,0 0-6 0,-1 2-3 15,0 0 0-15,-4 5-1 0,0-2 2 0,-4 6-6 0,-4 2-5 16,0-1 2-16,-4 5-3 0,-1 1-2 0,2-5 4 16,-1-2-8-16,0-1-1 0,-3-1 5 0,8-6-8 15,-2 3-2-15,2-5 1 0,4 1-3 0,-1-2 0 16,0-1-2-16,0 0 1 0,3 0-2 0,1-4 4 15,-2 3 5-15,2-3 12 0,0 0 6 0,0 0 7 16,9 2-1-16,-6 1-4 0,-3-3-1 0,12-3-4 16,-5 3-2-16,0 0 0 0,-7 0-10 0,12 0-4 15,-5 0-14-15,-1-2-18 0,4 1-10 0,-3 1-26 0,-1 0-32 16,3 0-30-16,-9 0-44 0,14 0-39 0,-5-1-34 16,0 0-696-16,-4-1 311 0,0 1 208 15</inkml:trace>
  <inkml:trace contextRef="#ctx0" brushRef="#br0" timeOffset="57588.75">13049 14192 163 0,'0'-5'334'15,"0"5"-2"-15,0 0-7 0,0-4 4 0,0 4-22 16,0 0-14-16,2-5-21 0,-2 5-26 0,0 0-29 16,4-4-20-16,-4 4-14 0,9-3-17 0,1 0-12 15,0 1-16-15,3 0-12 0,1 0-12 0,9-1-13 16,-7 0-11-16,4 1-8 0,-7-1-7 0,3 2-11 0,-3-2-5 15,1 2-16-15,-5-1-15 0,3-2-23 0,2 3-21 16,-6-1-28-16,-3 2-37 0,0 0-34 0,-5 0-48 16,9 0-46-16,-9 0-73 0,6-3-897 0,-6 3 393 15,0 0 262-15</inkml:trace>
  <inkml:trace contextRef="#ctx0" brushRef="#br0" timeOffset="58018.28">13469 14137 159 0,'0'-3'272'0,"4"-2"-10"0,-3 1-14 0,2 2-18 16,-2-2-15-16,2 2-19 0,-1-4-21 15,2 3-16-15,0 0-12 0,1 3-15 0,-5 0-13 0,9-3-12 16,-5 2-10-16,-4 1-8 0,9 0-8 0,-5 2-7 15,2 0-7-15,-1 1-8 0,0 4-2 0,2-2-7 16,-1 3-2-16,-1 1-8 0,1 1 0 0,1 0-4 16,-1 1-4-16,-3 0 1 0,-1 2-5 0,3-3-1 15,0 6-4-15,-3-1 0 0,-1-4-6 0,-1 2 6 16,-1-1-7-16,2-2-1 0,-2 0-1 0,1-3 0 16,-2 1-1-16,1-4 13 0,1 0 25 0,0 0 17 15,0-4 11-15,-4 2-1 0,4-2-5 0,0 0-13 0,-3-14-10 16,6-3 0-16,-1 0-12 0,1-12 0 0,3 2-6 15,0-4-3-15,0 4 1 0,3-1-3 0,3 3-6 16,-7 7 2-16,4 0-4 0,0 1-7 0,-3 2-1 16,2 1-9-16,-3 5 3 0,3 1-15 0,-2-1-16 15,0 3-19-15,1 1-25 0,2 3-17 0,-4 0-21 16,0 1-18-16,3 4-18 0,-2-1-22 0,3 5-34 16,1-1-31-16,-2 4-41 0,2 5-654 0,-2-2 310 15,-1 3 204-15</inkml:trace>
  <inkml:trace contextRef="#ctx0" brushRef="#br0" timeOffset="58289.7">13906 14258 42 0,'-5'4'338'16,"5"-4"-3"-16,0 0 3 0,0 0-15 0,0 0-7 0,0 0-23 15,0 0-17-15,0 0-20 0,0 0-22 0,0 0-21 16,0 0-15-16,0 0-22 0,0 0-17 0,0 0-16 15,0 0-12-15,0 0-18 0,0 0-13 0,0 0-4 16,0 0-15-16,0 0-1 0,-4 8-13 0,4 0-3 16,0 3-5-16,-1 0-5 0,1 0-9 0,-1 2-3 15,-2 3-8-15,2-5 1 0,-3 5-3 0,4-4-2 16,-1-1-1-16,1 0-9 0,-3 1-10 0,3-2-32 16,0-4-18-16,-1 2-37 0,2-3-30 0,-2 2-39 15,2-2-40-15,-1-2-44 0,0 1-38 0,0-4-40 16,4 2-818-16,-4-2 374 0,0 0 252 0</inkml:trace>
  <inkml:trace contextRef="#ctx0" brushRef="#br0" timeOffset="59000.74">14133 13825 271 0,'0'-4'324'0,"-1"-1"-21"15,1 5-19-15,1-6-13 0,-1 3-29 0,0 3-21 16,-1-5-23-16,1 5-21 0,0-6-16 0,0 6-21 15,1-3-15-15,-1 3-14 0,0 0-13 0,0 0-9 16,0 0-7-16,0 0-12 0,0 0-8 0,0 0-4 16,0 0-9-16,7 10 2 0,-6-8-10 0,-1-2 1 15,0 0-6-15,3 5-6 0,-3-5 0 0,1 2-5 16,-1-2 1-16,0 0-3 0,0 0-4 0,3 4 3 16,-3-4-6-16,0 0 2 0,0 0-4 0,0 0 10 15,0 0-10-15,0 0 1 0,0 0-1 0,0 0-5 16,0 0-4-16,0 0 6 0,0 0-4 0,0 0-3 0,0 0 2 15,0 0-4-15,0 0 1 0,0 0 1 0,0 0 1 16,0 0-1-16,0 0 0 0,0 0-2 16,0 0-1-16,0 0 2 0,0 0-6 0,0 0 5 0,0 0-2 15,0 0-1-15,0 0 1 0,0 0-1 0,0 0 2 16,0 0 1-16,0 0-1 0,0 0 3 0,6 0-3 16,-6 0-2-16,3 5 4 0,-1-1 3 0,2 1 5 15,2 4 13-15,-2 2 0 0,4 2 15 0,-2 4-5 16,3 0 2-16,-2 3-2 0,2 4 3 0,-3 4 6 0,3 0 5 15,-5 1-7-15,-2 1 1 0,2 2-2 16,-4 0-9-16,-2-2-3 0,-2 0-1 0,-3-3-4 16,1 2-5-16,-2-5-10 0,1-6-20 0,-2 0-20 0,-2-1-32 15,4 0-42-15,-2-2-40 0,-3-1-51 0,2-2-67 16,1-4-75-16,2-1-765 0,0-2 368 0,1 1 246 16</inkml:trace>
  <inkml:trace contextRef="#ctx0" brushRef="#br0" timeOffset="59883.9">14473 13723 58 0,'-1'-5'206'0,"1"5"-6"0,0 0-10 16,-2-2-4-16,2 2-12 0,0 0-8 0,0 0-9 16,0 0-11-16,0 0-12 0,0 0-14 0,0 0-8 15,0 0-16-15,-4-3-3 0,4 3-6 0,0 0-7 16,0 0-7-16,0 0-4 0,0 0-7 0,0 0-6 16,0 0-3-16,0 0-4 0,0 0-4 0,0 0-5 15,0 0-3-15,0 0-7 0,0 0 2 0,0 0-7 0,0 0 7 16,0 0-3-16,0 0-2 0,0 0-1 0,0 0-3 15,0 0-8-15,0 0-2 0,0 0 2 0,0 0 0 16,0 0-3-16,0 0-2 0,0 0-2 0,0 0 2 16,0 0 0-16,0 0-7 0,0 0 2 0,0 0 1 15,0 0-3-15,0 0 5 0,6 13 14 0,-2-9 8 16,-3 3 0-16,3 0-2 0,4-1-2 0,-3 8-1 16,4 1 14-16,0 2 5 0,1 10 7 0,0 1 9 15,2 4 9-15,-3 1-3 0,3 12 16 0,-4 1-3 16,-4 2-9-16,0 2-2 0,-3 2 5 0,-2 0-8 15,-3 2-1-15,-2 4-3 0,-7 25-1 0,-1-26-1 0,-8 22-4 16,4-20-2-16,-4-3-5 0,2-4-7 0,-7 0-10 16,0-4 3-16,-1-5 0 0,8-11-6 0,-6 7-6 15,7-10-18-15,0-3-33 0,1-1-24 0,0 0-34 16,2-4-43-16,3-6-56 0,1-1-69 0,5-4-71 16,-5-1-841-16,4-4 389 0,-2 0 258 0</inkml:trace>
  <inkml:trace contextRef="#ctx0" brushRef="#br0" timeOffset="60400.95">15116 14034 234 0,'9'-16'261'0,"0"4"-8"0,0-3-13 0,-4 6-3 16,0-1-10-16,-1 4-6 0,0 0-9 0,-3 1-9 15,4 0-5-15,-5-1-12 0,3 3-3 0,-2 0-7 16,-1 0-13-16,0 3-9 0,0 0-14 0,0-6-14 16,0 6-10-16,-4-3-14 0,4 3-10 0,0 0-7 15,-14 9-8-15,5-1-6 0,-1 6-6 0,-6 6-10 16,-1 4-12-16,0 8-4 0,-3 12 0 0,-1 7-5 15,-2 1-5-15,2 4 1 0,-2 2-2 0,-7 19-6 0,16-21-4 16,-1 0-1-16,6 2 5 0,1 0-8 0,4-5 3 16,6-1-5-16,4-2-2 0,3-4-2 0,1-12 1 15,-1 1-6-15,5-3 5 0,4 0 0 0,-2-3-2 16,0-3-8-16,6 1-17 0,-3-2-17 16,4-3-31-16,1-4-40 0,-5-1-48 0,-2-5-49 0,0-2-64 15,12-3-55-15,-11-1-781 0,4-6 368 0,-6 0 244 16</inkml:trace>
  <inkml:trace contextRef="#ctx0" brushRef="#br0" timeOffset="61115.73">15514 14102 89 0,'0'-12'191'0,"2"2"2"0,-2-1-5 0,2 1 0 16,0 1 0-16,-1 2-1 0,3-3-5 0,-4 6 0 15,0 0-8-15,3 0 0 0,-3 4-10 0,0-5-10 16,0 5-16-16,1-4-10 0,-1 4-16 0,0 0-10 16,0 0-13-16,0 0 3 0,0 0 17 0,-4 21 25 0,4-4 2 15,0 12 0-15,-4 0 2 0,1 2 9 16,1 3 10-16,0-2-3 0,0 2-13 0,0-1-4 0,0-1-4 16,0-1-4-16,2 2-7 0,-3 0-12 0,1-4-7 15,-3-1-9-15,4-2-5 0,-3 2-9 0,1-10-4 16,1 3-10-16,0-3-7 0,1-3-2 0,0 2-6 15,-2-2-6-15,2-3-5 0,0-3-6 0,-1 1-3 16,2-3-3-16,-1-2-10 0,0 3-22 0,1-4-22 16,0 1-22-16,0-2-25 0,1 1-29 0,-1-4-35 15,3 3-25-15,-3-3-39 0,7 0-36 0,-7 0-44 16,12-3-44-16,-2-4-48 0,2 3-861 0,-1-2 412 16,-1 2 274-16</inkml:trace>
  <inkml:trace contextRef="#ctx0" brushRef="#br0" timeOffset="61854.72">15759 14495 31 0,'0'0'84'0,"0"0"-20"0,0 0-6 0,0 0-3 16,0 0-7-16,0 0 13 0,1-5-10 0,-1 5 13 15,0 0 13-15,0 0 0 0,0 0 12 0,0 0 5 16,0 0 7-16,0 0 8 0,2-5 0 0,-2 5 0 16,0 0-1-16,0 0-2 0,0 0-2 0,-2-5-2 0,2 5-6 15,0 0-5-15,0 0-6 0,0 0-9 0,0 0-6 16,0 0-9-16,0 0-3 0,0 0-7 15,0 0-6-15,0 0-3 0,0 0-6 0,0 0-2 0,0 0-5 16,0 0-4-16,0 0-1 0,0 0-4 0,0 0 1 16,0 0-6-16,0 0 3 0,0 0 1 0,0 0 3 15,0 0 0-15,0 0 4 0,0 0 1 0,0 0-1 16,0 0 1-16,0 0 1 0,0 0 1 0,0 0 3 16,0 0-4-16,0 0 0 0,0 0-4 0,0 0 7 15,0 0-9-15,0 0 1 0,0 0-2 0,0 0-2 16,0 0-7-16,0 0 1 0,0 0 0 0,0 0-1 15,0 0-4-15,0 0 1 0,0 0-2 0,0 0 1 16,0 0 2-16,0 0-3 0,0 0 1 0,0 0-3 16,0 0-1-16,0 0 1 0,0 0 3 0,0 0 1 15,0 0 1-15,0 0 5 0,0 0-2 0,0 0 4 16,0 0 1-16,0 0 1 0,0 0 1 0,0 0 0 0,0 0 0 16,0 0 2-16,0 0-5 0,0 0 0 0,0 0 0 15,0 0-9-15,0 0 3 0,0 0-1 0,8 0 3 16,-8 0 5-16,0 0 10 0,20 3 17 0,-7-3-1 15,1 0 9-15,5 0 9 0,1 0 4 0,8-3-3 16,-1 1-5-16,-5 0-7 0,7 2 2 0,-1 0-7 16,1 0 0-16,-1 0-8 0,-7 2-3 0,-1-4 8 15,-3 4-10-15,2-2-3 0,-5 0-5 0,-3 0-6 16,0-2 1-16,-5 2 6 0,2 2-13 0,-8-2 6 0,11 1-5 16,-7-1 4-16,-4 0-6 0,0 0 2 15,7 0-5-15,-7 0 3 0,0 0-2 0,6 1 3 16,-6-1-7-16,0 0-12 0,0 0-19 0,0 0-20 0,0 0-15 15,0 0-33-15,0 0-28 0,0 0-25 32,0 0-25-17,0 0-37-15,0 0-31 16,0 0-32-16,0 0-767 0,-24-2 346 0,24 2 230 0</inkml:trace>
  <inkml:trace contextRef="#ctx0" brushRef="#br0" timeOffset="62166.11">16034 14221 76 0,'0'-7'259'0,"0"-1"2"0,-3 2-7 16,2 1-3-16,1 1-9 0,0-2-13 0,0 6-18 0,-3-5-12 16,3 5-19-16,0-5-16 0,0 5-12 0,0 0-23 15,0 0-12-15,0 0-2 0,0 0 0 0,-5 18 7 16,4-5 14-16,-3 4 3 0,-1 12 9 0,1-3-4 15,-1 4 0-15,1 2-1 0,-4 0 1 0,2 1-12 16,1 1-8-16,-1 1-11 0,-1 0-12 0,2-1-10 16,1-2-5-16,-3 0-9 0,2-3-9 0,-2-3-9 15,5 1-5-15,-1-9-4 0,2-2 0 0,-2 2-14 16,1-5-11-16,0-3-30 0,1 0-26 0,2-4-30 16,-1 1-35-16,3-1-39 0,-3-2-33 0,0 2-38 15,1-2-40-15,0-2-40 0,-1-2-50 0,0 0-854 16,15-8 396-16,-10 2 264 0</inkml:trace>
  <inkml:trace contextRef="#ctx0" brushRef="#br0" timeOffset="62646.61">16619 14607 266 0,'0'0'266'0,"0"0"-19"0,0 0-19 16,0 0-20-16,0 0-16 0,0 0-12 0,0 0-10 15,0 0-7-15,13-7-17 0,-7 4-8 0,8 1-11 16,-5-2-10-16,5 0-6 0,-1 0-4 0,5-4-3 15,-3 3 0-15,2-2 11 0,-6-1-3 0,1 3 7 16,-3-4-7-16,2 1 4 0,-2-3 3 0,-1 1-3 16,-1-2-4-16,-1 2-17 0,-3-1-7 0,-1-2-6 0,-1 4-9 15,-1-4-9-15,-3 3-8 0,2-1 0 0,-3 2-8 16,0 0-4-16,-3 2-5 0,1 2-11 0,-4 2 0 16,-2 4-2-16,-2 1-9 0,-5 7-1 0,-3 3 5 15,-4 3-8-15,6 1-3 0,-4 5-7 0,8 1 4 16,-2 2-1-16,3 3-1 0,2 3 6 0,3-3-7 15,3 1-1-15,2-1 1 0,2 1-1 0,3-4 6 16,3 0-6-16,2-4-2 0,5-1 1 0,-3-2 5 16,6 0-3-16,0-1 1 0,3-2 4 0,-3-1-6 0,5-2 11 15,-4-2-8-15,4-2-4 0,-4-2-10 16,0-3-17-16,-1 1-21 0,-2-3-28 0,1-3-39 16,-2-1-54-16,1 1-57 0,0-4-57 0,-2-2-59 15,-1-2-804-15,0 2 380 0,0 0 256 0</inkml:trace>
  <inkml:trace contextRef="#ctx0" brushRef="#br0" timeOffset="63183.99">16850 14113 172 0,'0'0'272'0,"-2"-2"-2"16,2 2-4-16,0 0-7 0,0 0-12 0,-3-3-6 16,3 3-11-16,0 0-11 0,0 0-13 0,0 0-8 15,0 0-16-15,0 0-9 0,0 0-8 0,0 0 2 16,0 0-9-16,0 0-2 0,19 3 0 0,-14-1 5 15,7 2-9-15,7-1-4 0,-1 2-2 0,5-1-7 16,3 1-5-16,2 0-10 0,-2 0-10 0,-4-3-11 16,-1 2-9-16,0 0-10 0,-3-4-6 0,0 2-7 15,-1 0-5-15,-6-1-10 0,0 1-4 0,-1-1-4 16,-4 0-6-16,2-1 1 0,-3 1-3 0,-5-1-4 16,9 0-9-16,-9 0 4 0,6 2-3 0,-6-2-5 15,0 0-10-15,5 0-20 0,-5 0-14 0,0 0-26 0,3 2-31 16,-3-2-43-16,0 0-46 0,0 0-27 15,0 0-52-15,-3 7-41 0,3-7-47 0,-1 5-43 0,1-2-928 16,0-3 435-16,1 4 290 0</inkml:trace>
  <inkml:trace contextRef="#ctx0" brushRef="#br0" timeOffset="63930.17">17405 14062 241 0,'0'-6'243'0,"0"1"-2"0,1 1-5 0,1-3-15 0,-2 2-11 15,2 3-8-15,-2-3-6 0,0 1-10 0,0 4-11 16,0-10-11-16,1 7-11 0,-1-1-5 0,0 4-11 15,1-6-15-15,1 4-5 0,-2 2-15 0,0-5-4 16,0 5-10-16,0 0-8 0,1-4-5 0,-1 4-10 16,0 0-6-16,0 0-4 0,0 0-8 0,0 0-9 15,0 0 0-15,0 0-5 0,0 0-2 0,0-6-3 16,0 6-4-16,0 0-2 0,0 0-2 0,0 0-1 16,1-2-3-16,-1 2 0 0,0 0-6 0,3-4-1 15,-3 4 4-15,2-3-7 0,-2 3 1 0,3-5-6 16,0 3 5-16,-1-3 1 0,1 3-3 0,-1-1 2 15,-2 3-6-15,6-5 8 0,-4 2-2 0,0-1 4 16,-2 4 3-16,3-3 6 0,-3 3 4 0,3-4 5 16,-3 4 7-16,0 0 3 0,0 0 0 0,0 0 0 15,1-3 1-15,-1 3-6 0,0 0 6 0,0 0-5 0,0 0 7 16,0 0-16-16,0 0 6 0,0 0-5 0,0 0-1 16,0 0-9-16,0 0 5 0,0 0-1 0,0 0-2 15,0 0-4-15,0 0-5 0,0 0 3 0,0 0-3 16,0 0 2-16,0 0-3 0,0 0 3 0,0 0-5 15,0 0 4-15,0 0-3 0,0 0 0 0,0 0 3 16,0 0-5-16,0 0 7 0,0 0 0 0,4-2 10 16,-4 2-11-16,0 0 3 0,2-5-5 0,-2 5 8 15,0 0 4-15,4-2 2 0,-4 2 4 0,0 0 6 0,0 0 0 16,1-4 3-16,-1 4-2 0,0 0-6 0,0 0-3 16,2-4 1-16,-2 4-5 0,0 0 2 15,0 0-3-15,0 0-2 0,0 0-5 0,0 0-2 0,0 0 2 16,0 0-2-16,0 0-3 0,0 0 3 0,0 0-5 15,0 0 0-15,0 0-2 0,0 0 0 0,0 0 3 16,-5 17 3-16,-1-7-4 0,3 2 8 0,-4 3-11 16,-2 2 3-16,3 1 0 0,-1 0 1 0,0-1 2 15,1 4-5-15,2-5 2 0,-2 0 1 0,4 1-3 16,-2-1-1-16,3 0-1 0,1-4 0 0,-2 1-2 16,4-3 1-16,-2 1 1 0,1-2 0 0,2-2-28 15,-1 2-24-15,1-4-29 0,-1-1-38 0,2 1-34 0,2-1-32 16,1-3-40-16,-1-2-51 0,3-7-67 0,3 1-42 15,-5 0-813-15,4-5 400 0,-3-3 264 16</inkml:trace>
  <inkml:trace contextRef="#ctx0" brushRef="#br0" timeOffset="64163.86">17506 13706 33 0,'-3'-2'181'0,"3"2"-1"0,0 0-11 0,0 0-8 15,0 0-5-15,0 0 0 0,0 0-4 16,9 8-9-16,-8-4-13 0,-1-4-9 0,4 5 0 16,0-3 6-16,-3 1 5 0,3 1 0 0,0-4 1 15,-4 0 2-15,5 3 8 0,-5-3 4 0,0 0-3 16,0 0-15-16,0 0-11 0,5-7-9 0,-5 7-14 16,0-5-4-16,0 5-11 0,-4-7-13 0,3 5-21 0,1 2-32 15,-9-4-27-15,9 4-38 0,-7 1-34 0,7-1-37 16,-11 7-51-16,6-2-68 0,-5 4-713 15,4-1 318-15,-1 5 212 0</inkml:trace>
  <inkml:trace contextRef="#ctx0" brushRef="#br0" timeOffset="65555.96">17513 13897 137 0,'0'0'133'0,"3"-4"-12"0,-3 4-8 0,0 0-7 15,0 0-8-15,0 0-4 0,0 0-4 0,0 0-4 0,0 0-6 16,0 0-7-16,0 0 2 0,0 0-8 15,0 0-6-15,0 0-7 0,0 0-6 0,0 0-1 0,0 0 0 16,0 0-7-16,0 0-8 0,0 0 1 0,0 0-7 16,0 0 0-16,0 0-5 0,0 0-2 15,0 0-3-15,0 0 5 0,0 0-3 0,0 0-7 0,0 0 3 16,0 0-3-16,0 0 1 0,0 0-1 0,0 0 0 16,0 0-3-16,0 0 1 0,0 0-1 0,0 0-2 15,0 0 0-15,0 0 3 0,0 0-3 0,0 0 4 16,0 0 4-16,0 0 0 0,0 0 6 0,0 0 6 15,0 0 1-15,0 0 3 0,0 0 5 0,0 0 2 16,0 0-5-16,0 0 4 0,-4-6-1 0,4 6 0 16,0 0 2-16,0-7-6 0,0 3-5 0,1 0-3 0,-1 4 9 15,3-9 3-15,-2 4 2 0,-1 1 2 0,2 0 5 16,-2-1 7-16,2-1 0 0,-2 0 2 16,1 1 8-16,2 0 5 0,-3 0 5 0,0 0 4 0,0 5-2 15,1-5 6-15,2 2-8 0,-3 3-4 0,0-4 2 16,0 4-8-16,0 0-3 0,1-5-10 0,-1 5-5 15,0 0-7-15,0 0-2 0,0 0-6 0,0 0-1 16,0 0-3-16,0 20-2 0,0-8-4 0,2 4 1 16,1 3 3-16,-3 7 5 0,0 1-3 0,0-2-4 0,0 5 10 15,0-1-1-15,0-3-4 0,-5 2-1 16,5-1 0-16,-5-3-1 0,2-4-4 0,2 1-1 16,-4-3-4-16,2 1 6 0,3-2-11 0,-1-8-2 0,-1 3 2 15,0-2-5-15,2-5-2 0,-2 3 5 0,2-2-3 16,0-2-4-16,0-1 7 0,0-3-4 0,-2 6 3 15,2-6 1-15,0 0 1 0,0 0-3 0,0 0 0 16,8-10-6-16,-7 3 6 0,2-3-2 0,0-2 6 16,0 4-4-16,0-4-5 0,1 3 1 15,-3-2 8-15,1 6-9 0,1-1-2 0,-2-1 2 0,2 3 4 16,-3 0-5-16,1 0 1 0,-1 4-1 0,0-4-1 16,0 4-1-16,0 0-4 0,0-5-8 0,0 5-5 0,0 0-10 15,0 0-10-15,0 0-14 0,0 0-12 16,-4-4-24-16,4 4-25 0,0 0-29 0,0 0-32 15,0 0-35-15,0 0-46 0,0 0-36 0,0 0-599 0,0 0 298 16,0 0 198-16</inkml:trace>
  <inkml:trace contextRef="#ctx0" brushRef="#br0" timeOffset="66367.66">17406 13743 17 0,'0'0'120'0,"0"0"-7"15,0 0-14-15,0 0-12 0,0 0 0 0,0 0-14 16,-6 7-10-16,6-7-2 0,-2 5-9 0,2-5-2 16,0 7-11-16,0-7 0 0,0 5-1 0,0-5 9 15,0 4-6-15,0-4 13 0,0 0-1 0,3 5 7 16,-3-5 13-16,0 0 4 0,0 0 13 0,0 0 8 16,0 0 6-16,0 0 5 0,0 0-1 0,13-9-1 15,-12 4-3-15,0-1-5 0,1 1-4 0,-1 1-4 16,0 0-1-16,-1-2 3 0,1 2-11 0,-1 4-7 15,0-7-6-15,0 7-6 0,0-4-9 0,0 4-4 0,0 0-8 16,-2-4-4-16,2 4-5 0,0 0-1 16,0 0-12-16,-9 8-11 0,4-4-11 0,2 3-22 15,-1 0-25-15,3-1-25 0,-1-1-32 0,-1 4-39 0,3-5-33 16,0 4-39-16,3-3-552 0,-1 3 257 0,1-3 170 16</inkml:trace>
  <inkml:trace contextRef="#ctx0" brushRef="#br0" timeOffset="67391.66">17649 13706 104 0,'1'-2'183'0,"-1"2"-2"0,0-4-4 16,4 0-6-16,-3 2-7 0,-1 2-8 0,4-7-8 16,-3 4-7-16,-1-1-11 0,0 4-7 0,3-3-4 15,-3 3-6-15,1-4-4 0,-1 4-6 0,3-3-6 16,-3 3-8-16,0 0-10 0,0 0-6 0,0 0-10 0,0 0-7 16,0 0-6-16,0 0-1 0,0 0-5 15,-2 14-2-15,2-2 7 0,-1 0 7 0,0 5-5 16,-2 4-4-16,1-3 3 0,-2 7-2 0,-1 2 7 0,0 3-5 15,-2-3 0-15,2 4-5 0,-1 0-6 0,0-4 2 16,0 2-1-16,0-2-4 0,3 0-3 16,-2-8 0-16,3 0-9 0,-2-1 1 0,0-1-5 15,2-2-1-15,-1-3-3 16,3-1 1-16,0-1-3 0,-1-3 1 0,1 0-2 0,-3-3-4 0,3 1 0 0,0 1 0 16,0-1-1-16,0-5 1 0,0 2-2 0,0-2 0 15,0 5 1-15,0-5 1 0,0 0 1 0,0 0-4 16,0 0-3-16,0 0 1 0,0 0 4 0,0 0-6 0,7-12 3 15,-7 6-7-15,1 1 8 0,0 1-2 16,2 0 0-16,-1-1 5 0,-2 0-5 0,4 0-5 16,-3 1 2-16,1-2 4 0,-1 2-9 0,0 1 5 0,0-4 1 15,2 2-5-15,0-4 5 0,0 1-4 0,3-2 2 16,-1-1-3-16,1 1 4 0,2-7-4 0,2 0 2 16,6-3-4-16,2-3 5 0,-1-2 0 0,5 1-1 15,3-1 2-15,-3-2 3 0,1 1-2 0,1 4 5 16,-2 1 3-16,-5 1 7 0,-3 8 11 0,-2-2-1 15,0 2 5-15,-2 4 2 0,-2 1-2 0,0 2 2 16,-5-2 0-16,2 5-5 0,-1-1-3 0,0-1 0 16,-3 0-2-16,-1 4-4 0,4-4 0 0,-4 4 7 0,2-2-14 15,-2 2-5-15,0 0-3 0,0 0 4 16,0 0-1-16,0 0 2 0,-7 14-9 0,-1-5 4 16,2 2-1-16,-4 5 4 0,1-3 0 0,-2 3-7 0,-4 6 2 15,1-6 0-15,-2 2 2 0,-2 3-5 0,6-5 10 16,-3-2-5-16,5 2-4 0,-2-3 2 0,1 1-2 15,1-1 0-15,-1-1 1 0,2 0 0 0,3-5-2 16,-2 1 1-16,3 0-4 0,1-2 2 0,1-1-3 16,1 0 5-16,1 2 0 0,-2-2-3 0,2 0 7 15,1 4 0-15,0-5 0 0,1 2 1 0,2 4 23 16,3-1 16-16,3 1 2 0,-1 0 2 0,1 2 0 16,5 0-3-16,0 2 22 0,0 1-1 0,0-2 3 15,3 0-2-15,-2 0-4 0,2 0-2 0,-3 0-7 16,0 0-4-16,0 0-4 0,0-1-4 0,-3-1 1 15,0-2-10-15,-3-1 1 0,0-1-5 0,1 1-3 0,-5-2 2 16,2-1-5-16,-1-2-6 0,-1 1 4 0,0-1-2 16,-3 1-4-16,2-1 0 0,-3-3 0 15,5 3-1-15,-5-1-5 0,0-2-18 0,0 0-13 0,4 2-23 16,-4-2-27-16,0 0-35 0,2 3-33 0,-2-3-41 16,0 0-48-16,0 0-61 0,4 2-67 0,-4-2-1017 15,0 0 459-15,0 6 304 0</inkml:trace>
  <inkml:trace contextRef="#ctx0" brushRef="#br0" timeOffset="68208.19">18386 13776 101 0,'7'-9'182'0,"0"4"5"0,1-2-3 16,-2 2 10-16,-2 1 2 0,1-3-1 15,-1 2-3-15,1 4-2 0,-1-2-9 0,-1 2-8 0,-3 1-9 16,3-6-8-16,-3 6-11 0,3-2-9 0,-3 2-17 16,0 0-9-16,0 0-17 0,0 0-5 0,-13 12-11 15,4 2-7-15,-9 7-5 0,3 2 0 0,-3 7-6 16,0 0 7-16,-1 2-9 0,3 2-2 0,-2 9-4 16,1 1-4-16,7-11-7 0,3 3-1 0,3-1-3 15,3-1-6-15,1 0-3 0,3-3-5 0,1-2-4 16,1-2 2-16,2 0-4 0,2-3 1 0,-1-5-9 15,1-1-22-15,1-1-17 0,0-3-17 0,-2-5-28 16,0 2-33-16,3-5-39 0,-4 5-41 0,0-7-43 16,1-2-61-16,-2 1-618 0,-1-3 303 0,1 0 204 15</inkml:trace>
  <inkml:trace contextRef="#ctx0" brushRef="#br0" timeOffset="68623.99">18588 14025 330 0,'4'-14'332'0,"0"0"-18"0,0 0-12 16,-2 2-14-16,3 1-19 0,-1 2-22 0,-3-1-26 16,3 0-10-16,-1 5-29 0,-2-2-27 0,4 5-13 15,-1-1-14-15,1 0-7 0,3 1-18 0,-2 2-5 16,7 3-13-16,-3 1-8 0,1-1-10 0,2 7-4 15,-2-1-8-15,3 6-2 0,-4 0-9 0,0 0-6 16,-1 3 0-16,0-1-5 0,-1 8-7 0,-3-4-1 16,-2 1 2-16,0-3-2 0,-3 1-2 0,0 0-2 15,-1-2-6-15,-1-1 1 0,-2 0 9 0,1-5-12 0,-1 0-2 16,2-2 0-16,-1-3 1 0,0-1 6 0,0-2 6 16,0 1 13-16,0-3 16 0,0 0-2 15,3-2-7-15,0 0-7 0,-5-13-3 0,3-2-2 0,4-5-9 16,0-9 2-16,6 0-6 0,1 0-2 0,0-2-6 15,1 4 0-15,1 1 1 0,1 4-2 0,-2 3-4 16,-1 4-2-16,0 1-9 0,-4 3-13 0,9-3-13 16,-6 6-7-16,-3 0-20 0,0 3-19 0,0 1-21 15,3 3-26-15,-3-2-32 0,0 3-32 0,-5 0-28 16,13 5-40-16,-7 3-37 0,-2 3-759 0,3 1 350 16,-5-1 234-16</inkml:trace>
  <inkml:trace contextRef="#ctx0" brushRef="#br0" timeOffset="68973.37">18950 14239 289 0,'0'0'338'0,"0"0"-3"16,0 0-5-16,0 0-20 0,0 0-15 16,0 0-21-16,0 0-24 0,0 0-19 0,0 0-23 0,0 0-23 15,0 0-22-15,0 0-4 0,0 0-29 0,0 0-7 16,0 0-16-16,0 0-10 0,18-4-13 0,-18 4-5 15,12 1-6-15,-6 2-13 0,4-1 1 0,-3 7-10 16,1-6-6-16,0 4-6 0,-1 2 5 0,-2-1-9 16,1 2-7-16,-2 0 0 0,-2 2 1 0,-2 0-2 15,0 7-5-15,-4-4-2 0,-4 2-5 0,2-1 3 0,-3 0-5 16,-2 0 1-16,2 0 0 0,0-2 1 16,2-5-5-16,1 0 0 0,1-1 4 0,1-1-7 15,1-3-1-15,1 1-6 0,-2 0-3 0,4-2-2 0,-1-1 8 16,1-2-8-16,5 5 3 0,0-4-13 0,0-1-4 15,3 0-17-15,3 0-7 0,7 0-14 16,1-1-29-16,-2 2-42 0,2 0-48 0,0-1-40 0,-2-1-28 16,1 2-40-16,-1-1-47 0,-5 0-683 0,6 0 338 15,-4 0 226-15</inkml:trace>
  <inkml:trace contextRef="#ctx0" brushRef="#br0" timeOffset="69247.42">19447 14178 121 0,'-2'-4'342'0,"2"4"-9"15,-1-6-5-15,1 4-11 0,0 2-21 0,0 0-14 0,3-7-15 16,-1 4-15-16,3 1-4 0,3-2-6 15,2 1-10-15,8 0-20 0,4 0-17 0,-3 1-21 16,-1 0-18-16,2 2-13 0,0 0-17 0,-3-1-12 0,0 2-12 16,-3-1-14-16,-1 2-27 0,-2-1-27 0,0 1-26 15,-1 0-40-15,0-1-56 0,-3 0-40 0,0 2-45 16,-3-2-45-16,1 0-59 0,0 2-65 0,-5-3-797 16,5 0 379-16,-5 0 254 0</inkml:trace>
  <inkml:trace contextRef="#ctx0" brushRef="#br0" timeOffset="69656.74">19950 14066 96 0,'0'-10'367'0,"0"4"-15"0,0-4-3 15,-1 4-8-15,1 1-22 0,1 0-21 0,-2-1-30 0,2 2-27 16,-1 1-26-16,4-2-25 0,-1 0-21 15,2 3-16-15,-3-1-20 0,6 1-8 0,0-1-13 16,-2 1-13-16,5 3-16 0,0 1-1 0,-1 1-10 0,1 1-9 16,-2 1-5-16,2 3-2 0,-1 1-9 0,-2 0 0 15,-1 3-4-15,2 2-1 0,-3 2-2 0,0 0-11 16,-2 1 2-16,-2 1-4 0,1 0-5 0,-3 0 4 16,-2 1-8-16,1 0-2 0,-1-2 3 0,0 2-10 15,-2-4 7-15,2 0-2 0,-1-3-6 0,-1-3 3 16,3-3 2-16,-3 0-5 0,3 0 3 0,0-1 1 15,0-3 11-15,1-2 16 0,0 0-5 0,0 0-2 16,0-13-9-16,3 1 1 0,2-7 1 0,4-8-5 16,-1-4-3-16,7-1-2 0,-2 2 1 0,1 2-4 15,0-1-5-15,3 5-1 0,-7 0-1 0,-1 9-8 0,1 1-13 16,0 0-10-16,-2 4-30 0,-3 3-24 16,3-1-29-16,-4 4-34 0,0-1-34 0,-2 3-29 0,1 1-21 15,-3 1-23-15,0 0-20 0,5 10-40 0,-6-2-749 16,-3 1 353-16,-1 3 236 0</inkml:trace>
  <inkml:trace contextRef="#ctx0" brushRef="#br0" timeOffset="69905.61">20274 14248 33 0,'2'3'301'16,"-2"-3"14"-16,5 1 10 0,-5-1 15 0,0 0-2 15,0 0 0-15,0 0-8 0,7 0-12 0,-7 0-22 16,0 0-19-16,0 0-22 0,0 0-24 0,0 0-23 15,0 0-23-15,0 0-20 0,2 2-20 0,-2-2-14 16,0 4-11-16,0-4-13 0,-2 12-5 0,0-3-18 16,1 1-6-16,0 1-7 0,0 1-9 0,-1 0-7 0,2-1-2 15,-1 1-5-15,-2 3-7 0,2-4-4 16,1 2-1-16,-1-2-8 0,1-1-9 0,-1 0-25 16,-1-2-25-16,1 1-30 0,1-4-42 0,1 0-41 0,-1 1-37 15,2-2-41-15,-2-1-42 0,0-3-49 0,3 4-66 16,-3-4-877-16,0 0 418 0,0 0 280 0</inkml:trace>
  <inkml:trace contextRef="#ctx0" brushRef="#br0" timeOffset="70306.41">20580 13849 219 0,'0'-9'331'0,"0"3"-3"0,0 0-7 15,0 1-24-15,0 2-24 0,0-2-21 0,0 5-25 16,0-7-23-16,0 4-28 0,0 3-15 0,0 0-16 16,0 0-14-16,5 16-2 0,3-3-12 0,-7 7-12 15,8 9-4-15,-1 2-1 0,0 1-6 0,-2 2-4 16,2 11-7-16,-3 1-10 0,-1-12-7 0,-3 2-5 16,-2 1-4-16,-2-3-9 0,-2 0-3 0,-4-2-5 15,-1-1 0-15,-2-2-21 0,-2-1-25 0,0-6-26 16,-2-2-26-16,3-5-43 0,-4-1-67 0,2-4-81 15,-3-3-103-15,-1-3-771 0,-3-4 375 0,2-1 248 16</inkml:trace>
  <inkml:trace contextRef="#ctx0" brushRef="#br0" timeOffset="70822.77">20944 13718 47 0,'2'-13'335'0,"0"5"-16"15,-2 1-15-15,0 0-19 0,2 2-17 0,-2 0-27 16,1 2-22-16,-1-1-22 0,0 4-28 16,1-5-14-16,-1 5-21 0,0 0-14 0,0 0-7 0,0 0-9 15,15 11-8-15,-7-3-1 0,1 3 2 0,1 3-8 16,-1 2-6-16,0 1 7 0,9 6-5 0,-10-7-3 15,1 0-8-15,-2-1-9 0,2 2 0 0,0-1-4 16,-1 2 11-16,-1 1 9 0,1 0-9 0,-1-2 2 16,2 5-7-16,2 3 12 0,1-2-14 0,-9 4 6 15,5-4-7-15,0 7-17 0,-7-1 13 0,-1 0 8 16,1 6-6-16,-3-1 0 0,-4 11-9 0,-1-11-3 0,-1 14-6 16,1-12-6-16,-6 12 0 0,-3-4-2 15,0 1-9-15,-1 0-2 0,-2 1-1 0,0 1-24 16,-5-1-26-16,1-1 9 0,-2-4-24 0,9-11-11 0,-2 0-13 15,0-1-18-15,0-2-22 0,2 0-53 0,-2-1-65 16,-3-2-35-16,3-2-41 0,-4-4-84 0,3-7-804 16,5-3 395-16,-5-2 264 0</inkml:trace>
  <inkml:trace contextRef="#ctx0" brushRef="#br0" timeOffset="72062.96">5268 16211 230 0,'0'0'282'16,"0"0"-7"-16,0 0-20 0,0 0-8 0,0 0-13 15,0 0-15-15,-9 0-5 0,9 0-23 0,0 0-16 16,0 0-14-16,0 0-15 0,0 0-10 0,0 0-4 16,0 0-11-16,24-5-14 0,-15 4-8 0,4-1-5 15,1-2-17-15,0 4-3 0,0 0-5 0,4-1-15 16,-1 1-6-16,-3 1-21 0,-4 3-41 0,4-1-31 15,-2 0-52-15,0 8-50 0,-2-4-42 0,-3 3-50 0,1 5-741 16,-7-2 328-16,-1 3 216 0</inkml:trace>
  <inkml:trace contextRef="#ctx0" brushRef="#br0" timeOffset="72252.57">5313 16500 1856 0,'-9'6'385'0,"1"-4"-123"0,2 1-37 15,1-1-29-15,1 0-18 0,0-1 6 0,4-1-10 16,0 0-1-16,-8 1-5 0,8-1-7 0,0 0-7 15,0 0-13-15,0 0-16 0,0 0-10 0,0 0-12 16,14-13-7-16,-3 8-11 0,0 0-6 0,4-2-9 16,3 1-10-16,0 2-5 0,4-3-21 0,-4 3-36 15,0-2-36-15,-3 2-42 0,3-2-27 0,0 4-23 16,-7-1-40-16,2 2-38 0,-3-2-35 0,-2 1-34 16,2-1-48-16,-3 3-842 0,-2 0 389 0,-5 0 260 15</inkml:trace>
  <inkml:trace contextRef="#ctx0" brushRef="#br0" timeOffset="73468.92">6671 16104 183 0,'0'-12'279'0,"1"1"-3"0,-1 2-2 16,-1 2-11-16,1 0-9 0,0-2-19 0,0 3-12 16,0 1-20-16,0 0-15 0,0 1-18 15,0 4-11-15,-4-7-17 0,4 7-21 0,1-3-9 0,-1 3-21 16,0 0-4-16,0 0-14 0,0 15 3 0,3 1 0 16,2 9 12-16,-5 5-1 0,4 3-7 0,-3 16 9 15,-1-2 4-15,3 0-1 0,-2 1-10 0,-1-2-6 16,1-11-3-16,2 12-19 0,-3-10-5 0,0-1-4 15,1 0-7-15,3-2 1 0,-8 3-7 0,4-4-3 16,0-4-2-16,4-4-28 0,-4 1-23 0,0-9-35 16,0 0-40-16,1-5-44 0,-1 4-51 0,0-5-63 15,3-4-59-15,-3 0-839 0,1-4 385 0,0-1 256 16</inkml:trace>
  <inkml:trace contextRef="#ctx0" brushRef="#br0" timeOffset="73989.42">7261 16216 36 0,'7'-15'223'0,"-2"3"-2"0,1 4 1 0,-2 2-3 16,-3 0-4-16,2-1-6 0,-2 5-9 0,-1-4-16 16,2 2-13-16,-2 4-14 0,2-2-13 0,-2 2-4 15,0 0-4-15,0 0 0 0,-5 14 4 0,1 3-5 16,-4 8-7-16,-3 3-13 0,-1 2-11 0,1 3-3 15,-3-1-12-15,0 2-8 0,1-1-15 0,-1 0-1 16,3 0-4-16,-2-4-10 0,1 2-5 0,5-2-6 16,-4-5-2-16,5 1-7 0,-1-8-2 0,4-8-1 15,0 3-3-15,-1-4-4 0,3-1 4 0,-1-2 0 16,2 0-7-16,-2-3-3 0,2-2-1 0,0 0-2 0,0 0 2 16,4-17 1-16,4 0-5 0,-2-13 1 15,4-3 10-15,2-11-12 0,-1-7 10 0,2 3-19 16,1 1 2-16,-1 2-1 0,-1 12 1 0,0-1 1 0,-1 2 9 15,0 3-13-15,-1 0 2 0,-1 9-7 0,4-1 9 16,-5 4 1-16,-3 3-1 0,-1 4-3 0,-1 1 4 16,1 2-3-16,1 3-1 0,-4-1 0 0,2 1 4 15,-2 2-2-15,-1 2 1 0,0 0 1 0,12 6 3 16,-9 2 16-16,4 5 10 0,2 6 23 0,-4 5 10 16,3 6 0-16,-4-3 4 0,1 5 19 0,1 4-3 15,-6 11 11-15,3 0-9 0,-2-2-6 0,-1-9-5 16,0 10-6-16,1-12-9 0,-1-1-5 0,0 1-6 15,4-4 1-15,-4-1-12 0,0-3-5 0,0 1-4 16,0-11-4-16,0 0-18 0,3-2-32 0,-2-5-28 16,-1 1-53-16,0-3-37 0,0-2-28 0,0-2-27 15,0-3-49-15,0 0-62 0,0 0-54 0,-4-18-952 16,0 7 439-16,-1-6 290 0</inkml:trace>
  <inkml:trace contextRef="#ctx0" brushRef="#br0" timeOffset="74163.88">7181 16465 133 0,'-4'-5'245'0,"-1"1"-16"16,4 1-1-16,-2-1-9 0,3 4-10 16,-2-4-8-16,2 0 7 0,0 4 8 0,5-5-1 0,-1 0-1 15,6 0-17-15,-1-1-8 0,2 0-22 16,3 1-17-16,3 1-11 0,1-1-12 0,0-1-9 0,0 2-20 16,-1 1-11-16,-4 3-7 0,1-2-31 0,-1 1-31 15,-3 1-43-15,3 0-48 0,-4 3-40 0,-4-2-56 16,4 1-54-16,-4 0-48 0,-1 0-683 0,2 1 318 15,0-1 212-15</inkml:trace>
  <inkml:trace contextRef="#ctx0" brushRef="#br0" timeOffset="74417.75">7627 16183 225 0,'5'-16'329'15,"-4"7"3"-15,-1-1 10 0,4 0-5 0,-4 3-5 16,3 0-16-16,-3 4-7 0,0-2-17 0,0 5-24 15,1-6-23-15,-1 6-25 0,0-3-25 0,0 3-16 16,0 0-15-16,0 0 2 0,-4 24 3 0,3-1 6 0,-3 7-8 16,2 4-10-16,-4 14-8 0,0 3-14 15,-1 4-6-15,1 0-13 0,-1 1-12 0,0 1-14 16,2-3-5-16,4 2-9 0,-2-4-10 0,3-4-5 16,0-12-23-16,-1 11-23 0,2-18-19 0,-1-2-38 15,0-8-46-15,3-3-57 0,-3-3-48 0,1 0-37 16,3-5-41-16,-3-1-27 0,3-7-70 0,-4 0-1080 0,10-9 482 15,-5-3 322-15</inkml:trace>
  <inkml:trace contextRef="#ctx0" brushRef="#br0" timeOffset="74801.13">7871 15918 1599 0,'3'-24'256'0,"-3"6"-37"16,1 1-61-16,-1 1-34 0,1-1-28 0,3 1-11 16,-3 3-12-16,2 0-10 0,1 4-11 0,-3 4-5 15,3-2-3-15,-2 2 0 0,1 0-6 0,3 1 0 16,3 2-4-16,1 1 1 0,-1 4-2 0,4-1-5 16,-3 5-1-16,1-1-3 0,5 6-1 0,-6 5-2 0,4 2-6 15,-6 5 2-15,-4-3 2 0,-3 5-3 0,-2 3-1 16,-3-1-5-16,-4-2-4 0,2 3 3 15,-3-3-2-15,-4-3 0 0,5-5 3 0,-2 0-4 0,5-4 1 16,0-3-3-16,0-1 1 0,1-1 7 0,-1-2 4 16,3-5 10-16,0 4-3 0,1-1 7 0,1-5 1 15,-1 4-9-15,1-4 1 0,0 0-2 0,0 0 0 16,0 0-1-16,16-12-9 0,-5 7 7 0,1-2-2 16,-1 3-2-16,4-4-5 0,0 5-2 0,2-2-15 15,1 0-26-15,-5 4-39 0,1 0-37 0,-2 1-30 16,2 2-51-16,-1 1-46 0,0 1-710 0,-3 2 315 15,0-2 210-15</inkml:trace>
  <inkml:trace contextRef="#ctx0" brushRef="#br0" timeOffset="75399.64">8621 15850 1 0,'9'-7'190'16,"-4"-3"-11"-16,1 6-2 0,1 1-7 0,-2-4-8 15,0 3-8-15,-2 1-3 0,-1-3-4 0,3 4-1 16,-2-3-6-16,1 3 0 0,-4 2-4 0,2-4-3 16,1 2-8-16,-3 2-4 0,1-4-8 0,-1 4-7 15,0 0-2-15,0 0-10 0,0 0-7 0,0 0-8 16,-13 19 0-16,-1 4 1 0,0 7 8 0,-9 15 6 15,-1 3 1-15,-3 5-2 0,-6 23 6 0,10-19 2 16,1 27 4-16,-2 0-6 0,6 2 4 0,5-4-10 16,8-23-3-16,0 24-14 0,5-24-4 0,5 0-22 0,4 1 6 15,10 23 1-15,-1-28-9 0,2-3-18 16,3 0-2-16,1-9-31 0,6 3-43 0,7-3-36 0,-1-5-100 16,1-3 16-16,-9-9-26 0,2-6-69 0,0-5-63 15,-4-1-755-15,3-4 359 0,-10-5 240 0</inkml:trace>
  <inkml:trace contextRef="#ctx0" brushRef="#br0" timeOffset="95888.54">9040 16300 3 0,'-2'-5'249'0,"-1"-4"-24"0,4 0-15 16,-1-2-11-16,0 1-16 0,0 1-14 0,4-3-11 15,-4-3-12-15,5 3-12 0,3-5-14 0,-2 3-10 0,3-3-13 16,3 2-4-16,-3-1-8 0,2 0-7 16,2 5-8-16,1-1-5 0,-1 3-11 0,2 0-4 15,-5 2-2-15,1 0-9 0,1 0-2 0,-1 2-4 0,-1 2-2 16,1 1-6-16,-2-1-4 0,2 3 0 0,-4 3-2 16,2 0-1-16,0 3-1 0,1 2-3 0,-5 1 0 15,-1 7 0-15,0 3-1 0,-4 8 2 0,-4 5-1 16,-1 0-2-16,-9 12-3 0,-7 0 3 0,-4-3-2 15,-1 7-1-15,1-6 0 0,-2 1 3 0,-2-2 3 16,7-9 1-16,-1-4 4 0,0-1-5 0,3 1 7 16,2-3 0-16,1-6 1 0,5-4-1 0,6-6-4 15,-3-1-1-15,4 1-1 0,3-4-3 0,-2 0-2 16,4 0 3-16,1 0 1 0,2 0 9 0,2-4 17 16,2-1 10-16,6-1 14 0,0-1 9 0,7-1 9 15,1-3-4-15,8 0 0 0,-3 1-4 0,3-2-5 0,3 2-12 16,-2 0-11-16,-2 0 5 0,0 1-7 0,1 1-3 15,-1 3-7-15,-9 0-4 0,-2 0 1 0,-3 0-6 16,0 0-1-16,-1 2 1 0,-6-1-8 16,1 0 0-16,-1 0 0 0,-1-1 2 0,-6 0-7 0,8 0-7 15,-8 0-18-15,5 4-16 0,-3-3-23 0,-2-1-25 16,2 4-21-16,-2-4-27 0,2 3-29 0,-2-3-36 16,0 5-20-16,0-5-21 0,3 4-16 0,-3-4-18 15,7 3-635-15,-3-3 299 0,1 2 200 0</inkml:trace>
  <inkml:trace contextRef="#ctx0" brushRef="#br0" timeOffset="96278.01">9854 16286 228 0,'1'-16'277'0,"3"0"9"16,-4 5-10-16,1 0-7 0,1-1-20 0,-2 1-12 16,0 3-5-16,1-2-10 0,-2 5-7 0,1 0-11 15,-2 1-1-15,4-3-10 0,-4 4-17 0,2 3-15 0,0 0-11 16,0 0-19-16,0 0 13 0,0 0 6 0,-1 15 5 15,-1 2 4-15,0 1-4 0,0 10-6 0,-4 6-12 16,0-1-9-16,1 4-12 0,-4 8-10 0,3 2-11 16,-3 0-8-16,3-13-11 0,3-2-4 0,-2 0-10 15,4-2-4-15,-3 2-8 0,4-2-10 0,-4-2-37 16,4-1-20-16,4-8-32 0,-3-2-49 0,-1-4-51 16,3-4-47-16,-2 0-45 0,0-3-50 0,0-1-59 15,1-4-61-15,-2-1-872 0,0 0 427 0,1-23 286 16</inkml:trace>
  <inkml:trace contextRef="#ctx0" brushRef="#br0" timeOffset="96470.13">9644 16448 60 0,'-5'-3'299'0,"-1"1"-11"0,2 0-14 0,4 2-7 16,-5-3-18-16,5 3-13 0,-5-2-12 0,5 2 2 15,0 0-4-15,9-7-2 0,-1 7-15 0,4-3-21 0,6 0-14 16,4 2-11-16,6-3-18 0,0 1-18 15,3-1-13-15,1 2-3 0,-1-1-11 0,-2 2-14 16,-7 0-37-16,-2 1-32 0,-2-2-32 0,-2 1-40 16,-4 0-42-16,0 0-39 0,-5-1-50 0,0 0-38 0,-2 0-63 15,-1-3-701-15,-2 1 332 0,-2-1 220 0</inkml:trace>
  <inkml:trace contextRef="#ctx0" brushRef="#br0" timeOffset="97425.4">10837 16448 25 0,'1'4'143'0,"3"1"-5"0,0 0-2 16,1-1-3-16,1-1 1 0,2-1-5 0,-3 4-13 15,4-4-5-15,4 2 0 0,-2-1-1 0,3-2-3 16,-1-1-2-16,-1-1 3 0,2-3 5 0,-3 1-1 16,6-6-7-16,-2 4-3 0,-1-7-5 0,3 0-5 15,-6 0-7-15,1 1-5 0,-2-3-3 0,-1-3-6 16,-4 3-6-16,3-3-3 0,-7 5-7 0,4-5-7 16,-4 1-1-16,-2 0-6 0,0 0-5 0,-4-1-2 15,-3 3-3-15,3 3 0 0,-4 0-6 0,0 5-2 16,0 2-3-16,-4 0 2 0,3 4 6 0,-3 3-5 15,-5 2 1-15,4 3-1 0,-5 2 0 0,5 6-4 16,-4 6-6-16,3 2 0 0,5 3-2 0,-2 0 2 16,5 3-2-16,1 0 1 0,4 0-2 0,1-1 3 0,2 1-4 15,3-1-1-15,3-5-1 0,5 1-2 16,-1-8 3-16,7 4-2 0,-4-7-3 0,7 3 4 16,-1-6 1-16,-2-2-2 0,1-4-1 0,3-1-12 15,-3-4-15-15,2-1-25 0,-1-4-27 0,-3-2-38 0,2-3-47 16,4-6-39-16,-8 3-55 0,-1-3-587 0,-5-2 280 15,1 3 188-15</inkml:trace>
  <inkml:trace contextRef="#ctx0" brushRef="#br0" timeOffset="98142.78">11252 15831 40 0,'1'-3'209'16,"2"-1"-2"-16,-3 4-7 0,1-5-12 0,-1 5-7 15,3-4-5-15,-2 1-9 0,-1 3-7 0,0 0-2 16,0 0-2-16,1-2-8 0,-1 2 1 0,0 0-2 16,0 0-12-16,0 0 2 0,0 0-9 0,4-4-1 0,-4 4-7 15,0 0-6-15,0 0-5 0,0 0-10 16,0 0-5-16,0 0-8 0,0 0-7 0,0 0-7 16,0 0-6-16,0 0-5 0,0 0-4 0,0 0-7 15,0 0-6-15,0 0-9 0,0 0-1 0,0 0 0 0,0 0-1 16,0 0-9-16,0 0 1 0,0 0 3 15,0 0-7-15,0-4 2 0,0 4 0 0,0 0 0 16,0 0-3-16,0 0-5 0,3-3-1 0,-3 3 10 0,0 0-17 16,0-6 5-16,0 6-3 0,0-3 1 0,0 3-2 15,1-3-6-15,-1 3 4 0,0 0 5 0,0 0 5 16,0-7 9-16,0 7 5 0,0 0 9 0,0 0 6 16,0 0 8-16,0 0-4 0,0 0 8 0,0 0-2 15,0 0-2-15,0 0-15 0,0 0-1 0,0 0 1 16,0 0-7-16,0 0-5 0,-13 13-4 0,12-7 2 15,-3 5-1-15,0-2-3 0,-2 8 0 0,2-3-1 16,0 5-7-16,-1-1 0 0,2-1-2 0,2 1 4 16,-1-3-7-16,0 0 1 0,2-4-2 0,0 4-2 15,4-3 1-15,-3-2-1 0,2 2-23 0,1-3-35 16,1-1-31-16,-1-3-44 0,2 4-51 0,-2-6-57 16,1 1-62-16,3-5-58 0,-8 1-892 0,15-8 415 15,-6-1 278-15</inkml:trace>
  <inkml:trace contextRef="#ctx0" brushRef="#br0" timeOffset="98379.38">11266 15609 5 0,'0'0'124'0,"0"0"-8"16,0 0-1-16,0 0-7 0,0 0-3 15,0 0 9-15,0 0 0 0,0 0 14 0,19 0 3 0,-19 0 2 16,4-4-3-16,-1 0-11 0,-2-1 0 0,-1 2-7 16,0 3-4-16,-1-7-11 0,1 1-7 0,-3 5-13 15,3 1-11-15,-6-4-5 0,6 4-14 0,-8-3-21 16,8 3-29-16,-9 4-26 0,4 0-37 0,1 0-40 16,3 3-42-16,-3 2-483 0,0 0 209 0,4 2 142 15</inkml:trace>
  <inkml:trace contextRef="#ctx0" brushRef="#br0" timeOffset="99214.59">11517 15665 188 0,'1'-5'248'0,"-1"-3"-9"16,0 3-2-16,4 0-3 0,-2 0-4 0,-1 1-18 0,-1 1-10 16,0 3-16-16,0-5-9 0,0 5-13 15,2-5-18-15,-2 5-13 0,0 0-15 0,1-5-13 16,-1 5-10-16,0 0-14 0,0 0-5 0,0 0-7 15,5 12 1-15,-1-2-7 0,-3 1-5 0,2 4 8 0,-2 2-5 16,2 5 2-16,-2-4 1 0,2 7-3 0,0 0 0 16,-6 0-6-16,1 3-5 0,1-3-6 15,1-1-1-15,-1-5-3 0,-2-1-11 0,2 0 4 0,0-2 1 16,-1 1-9-16,1-6-6 0,0-1-3 0,1-5 0 16,0 2-5-16,-2-2-1 0,2-3-6 0,2 1 3 15,-2-3-2-15,0 0-1 0,0 0-5 0,15-12 3 16,-7 2 1-16,1-8-4 0,6-3 0 0,-2-3 0 15,1-3-4-15,1-2 4 0,3 0-5 0,-3 5 4 16,3-4-1-16,-5 3 7 0,5 3-2 0,-13 5 0 16,4 3 4-16,0-1 2 0,0 6-4 0,-4-1 0 15,1 3-1-15,-3 3 7 0,-3-2-8 0,4 2 1 16,-2 1 4-16,-2 3-9 0,3-2 5 0,-3 2-2 16,0 0-2-16,0 0 7 0,0 0-5 0,-9 18 3 15,4-3 4-15,-2 0-7 0,0-1 2 0,-6 2 2 16,7 1-1-16,-5 0-3 0,0-2-3 0,3-1 3 15,1 0 1-15,-1-2 1 0,4-3-2 0,-1 3 12 16,-1-3 1-16,3-1 12 0,-1-2 1 0,0 1 4 0,3-2-2 16,-3 1-7-16,3-1 3 0,1 1 23 0,0-1-4 15,0 0 9-15,4 1 6 0,0 0 6 16,2 0 4-16,-1 3-5 0,4-4-5 0,1 2-2 16,-2 2-2-16,1-2-5 0,2 0-4 0,0 0-6 0,-1 2-5 15,0-2 1-15,2 1-8 0,3 1 0 0,-6-2-2 16,-1 2-3-16,1-3-3 0,-3 3 1 0,1-3-6 15,-3-1-5-15,2-1-18 0,-3 0-21 0,0 0-33 16,1-2-35-16,1 2-38 0,-3-3-28 0,1 1-33 16,-3-2-43-16,0 0-57 0,0 0-66 0,0 0-899 15,5-7 421-15,-5 7 280 0</inkml:trace>
  <inkml:trace contextRef="#ctx0" brushRef="#br0" timeOffset="99972.93">12044 15636 81 0,'4'-5'206'0,"0"0"-9"15,1 1-9-15,-2-2-14 0,1 2-9 0,-1 1-14 16,1-1-12-16,-3 0-10 0,3 0-8 0,-4 4-8 16,5-3-8-16,-2 2-8 0,-3 1-12 0,0 0-4 15,3-5-8-15,-3 5-3 0,0 0 3 0,0 0 5 16,0 10 4-16,-3-3 1 0,-1 3 5 0,0 6-1 0,-1 0-3 16,1 2-4-16,-6 8-7 0,0 0-2 15,3 1 1-15,0 2 0 0,-1 0-13 0,4 2 2 16,-1-2-5-16,1-3-6 0,3 0-7 0,0 0-3 0,1-3-4 15,0-3 3-15,2-1-10 0,1-2-6 16,1 0 1-16,1-3-5 0,1-2-15 0,2-1-32 16,0-4-31-16,-3 1-39 0,4-1-51 0,2-4-43 0,-1-2-54 15,2-2-697-15,-1-3 313 0,2 0 210 0</inkml:trace>
  <inkml:trace contextRef="#ctx0" brushRef="#br0" timeOffset="100422.51">12230 15799 180 0,'0'-6'282'0,"1"0"-10"0,0-4-9 0,0 1-18 15,2 2-18-15,0-3-16 0,-1 2-14 0,2 2-21 16,-1 0-14-16,3 0-24 0,-4 1-8 0,1 0-16 15,1 2-7-15,2 0-10 0,-1 3-9 0,4-1-9 16,-2 1-7-16,-1 0-7 0,3 1-3 0,-1 6-7 16,-1-1-9-16,1 1-5 0,-3 5-1 0,0-2-3 15,3 2-2-15,-3 3-5 0,-1 2-5 0,-3 3 1 16,3-4-3-16,-4 3 2 0,0 1-5 0,-1-2-7 16,-2 2 3-16,-1-2 0 0,3-2-1 0,-3-3-4 0,0 1 1 15,3-2-1-15,-4-2 10 0,5-3 6 16,-4-5 16-16,4 3 0 0,-1 0 15 0,1-5 6 0,0 0 5 15,0 0-2-15,0 0-10 0,-3-23-19 0,7 5 8 16,0-7-5-16,2-2-3 0,-2-2-12 0,4 3 6 16,-3 0 4-16,0 6-8 0,3 2-9 0,-2 1-2 15,1 0 0-15,-5 6-4 0,2 1 3 0,1 1-4 16,0 1 8-16,1 2-24 0,-2 1-19 0,1-1-8 16,1 5-20-16,-1 0-8 0,2-2-14 0,-7 3-25 15,11 3-16-15,-6-1-23 0,1 4-35 0,2 1-33 16,-2 2-38-16,-1-2-46 0,0 2-716 0,-1 2 335 15,1-2 224-15</inkml:trace>
  <inkml:trace contextRef="#ctx0" brushRef="#br0" timeOffset="100771.58">12535 15995 52 0,'-4'5'226'0,"4"-5"-1"16,0 0-13-16,0 0-10 0,0 0-16 0,0 0-12 0,0 0-16 16,4 3-15-16,-4-3-1 0,0 0-8 15,6 2-9-15,-6-2-16 0,8 0-12 0,-8 0-8 0,10 2-8 16,-10-2-6-16,5 1-3 0,-1 1-6 0,0 0-5 16,0 1-4-16,-4-3-5 0,4 2-5 0,-3 3-3 15,3-1-4-15,-3 1-4 0,-1 1 1 0,0-2 1 16,-1 3-7-16,-4 1 0 0,1-1-2 0,0 3-1 15,0 0 0-15,-1-1-6 0,1 1-4 0,-1-2 0 16,0-2-3-16,4-1 0 0,-2 2-4 0,2-4 0 16,1 2-2-16,0-1 2 0,0 1-1 0,4-2 2 15,2-1 0-15,-2 2-2 0,1-3-3 0,0 2 2 16,3-3-4-16,1 0 0 0,-3 2-16 0,2-2-14 16,4-2-11-16,-2-1-33 0,0 2-43 0,0 0-37 15,2-2-50-15,-3 1-36 0,-2-2-596 0,1-4 277 16,1 3 184-16</inkml:trace>
  <inkml:trace contextRef="#ctx0" brushRef="#br0" timeOffset="101051.03">12824 15950 115 0,'0'0'321'0,"0"-7"-22"16,0 4-16-16,0 3-24 0,4-6-22 0,-3 4-23 0,-1 2-25 16,5-4-17-16,-1 3-13 0,1 0-20 0,3 0-9 15,3 1-8-15,-2 0-12 0,3 0-19 0,-1-2-1 16,1 2-11-16,0-1-4 0,1 1-12 16,0 0 0-16,-3 1-11 0,0-2 0 0,-2-1-5 0,1 2-8 15,-4 0 7-15,3 0-29 0,-8 0-18 0,9-2-17 16,-3 0-31-16,-1 0-41 0,-1-1-47 0,-1 0-50 15,-1 0-45-15,1-2-685 0,-2 0 305 0,-1 1 204 16</inkml:trace>
  <inkml:trace contextRef="#ctx0" brushRef="#br0" timeOffset="101472.89">13137 15867 49 0,'0'0'314'16,"0"0"-13"-16,4-2-17 0,-4 2-20 0,0 0-17 15,0 0-27-15,2-3-19 0,-2 3-20 0,5-4-16 0,-1 1-18 16,-4 3-14-16,10-5-17 0,-6 5-7 0,1 0-16 16,1-2-6-16,0 2-14 0,-6 0-2 0,10 2-8 15,-4-2-4-15,1 3-4 0,-2-1-7 0,0 2-9 16,3 2 2-16,-3-1-6 0,-1 2-4 0,1 0-2 15,0 8-1-15,-1-3 5 0,2 3-12 0,-3-4 2 16,-2 0-11-16,-1 1 7 0,0-3-5 0,-1 1-2 16,-2-3-3-16,3 0 4 0,-1-2-3 0,-3-1 3 15,4 2-3-15,-2-2 0 0,2-4-8 0,-4 0 7 16,4 0-2-16,0 0-1 0,0 0-4 0,-8-12 1 16,9 2-3-16,2-7 3 0,-2-8 5 0,6 5-8 15,-1-4 10-15,1-1-12 0,0-1-2 0,1 2 0 16,0 6 2-16,-1 1-2 0,1 0 6 0,-3 5-1 15,0 2-3-15,1-1 0 0,-2 1-3 0,1 2-6 16,-1 3-8-16,0-1-21 0,0 3-19 0,0 0-17 16,-2 2-23-16,-2 1-24 0,0 0-33 0,12 4-37 15,-9-1-27-15,1 3-48 0,-4 0-548 0,0 1 272 0,4 2 182 16</inkml:trace>
  <inkml:trace contextRef="#ctx0" brushRef="#br0" timeOffset="101738.83">13442 15950 1 0,'3'4'273'0,"-3"-4"-2"0,0 0-10 15,0 0-9-15,1 2-12 0,-1-2-7 0,0 0-22 16,0 0-14-16,0 0-13 0,0 0-10 0,0 0-16 16,0 0-9-16,0 6-10 0,0-6 2 0,0 3-1 15,0 1-5-15,0-4-7 0,0 8 2 0,-1-4-7 16,-2 2-1-16,2 5-16 0,-2-1-6 0,2-1-12 15,0 3-3-15,-2 0-7 0,1-2-10 0,-1 1-18 16,2 2 8-16,0-1-12 0,-2-1-37 0,3-2-28 16,-1-1-27-16,-2-2-32 0,3 2-24 0,0-6-36 15,0 3-32-15,0-1-36 0,0-4-32 0,0 5-34 16,0-5-755-16,0 0 341 0,0 0 230 0</inkml:trace>
  <inkml:trace contextRef="#ctx0" brushRef="#br0" timeOffset="102535.64">13607 15647 28 0,'0'0'243'0,"0"0"-16"0,0 0-22 15,0 0-20-15,0 0-18 0,0 0 2 0,10 5 9 0,-6 2-1 16,5 0-5-16,-1 4-5 0,6 2-9 16,-4 4-5-16,8 5-14 0,-4 2-5 0,3-2-8 15,-5 7-9-15,0 0-13 0,-2 3-8 0,-2-2-9 0,-4 0-10 16,-3 1-8-16,-5-1-1 0,-6-1-7 16,3-1-10-16,-3-1-4 0,-1-4-24 0,-3 0-32 15,-3-3-37-15,6-6-46 0,-2 2-54 0,4-8-67 16,-3 0-761-16,2-2 324 0,-1-1 216 0</inkml:trace>
  <inkml:trace contextRef="#ctx0" brushRef="#br0" timeOffset="103975.83">14066 16404 233 0,'-4'1'241'0,"4"-1"-15"16,0 0-15-16,-4 4-17 0,4-4-17 0,0 0-16 15,0 0-14-15,0 0-12 0,0 0-7 0,0 0 4 16,8 7 3-16,-2-4 4 0,-1 0 2 0,4 1 9 16,4-2-6-16,0 1 3 0,5-1 3 0,0 1-10 15,1-3-9-15,-3 3-13 0,5-3-13 0,-1 1-9 16,0 0-9-16,1 1-9 0,-3-2-6 0,-1 2-10 15,-7 1-10-15,5-3 3 0,-3 0-8 0,-3 1-10 16,-3-1-9-16,0 0-21 0,0 0-19 0,-6 0-19 16,7 0-26-16,-7 0-28 0,8 1-44 0,-8-1-54 15,0 0-61-15,0 0-50 0,0 0-731 0,0 0 343 16,0 0 226-16</inkml:trace>
  <inkml:trace contextRef="#ctx0" brushRef="#br0" timeOffset="104234.69">14257 16274 18 0,'-1'-5'272'0,"-4"0"-4"0,3 1-2 0,0-1-8 15,1 1-10-15,-1 1-15 0,2 3-17 16,-2-6-24-16,2 6-16 0,-4-2-23 0,4 2-10 16,0 0-13-16,0 0-14 0,0 0 14 0,4 16-13 0,0-3 3 15,-4 4 0-15,1 3-2 0,-1 5 0 0,0 2 0 16,-3 2-5-16,3 0-20 0,-2 0 10 15,2 0-9-15,-4 2-9 0,3-2-9 0,-3-2-7 16,2 1-7-16,-1-1-9 0,0-6-1 0,2-3-13 0,-2 0-37 16,0-6-24-16,2 0-48 0,-1 0-34 0,2-3-42 15,-1-3-48-15,1 1-58 0,1-2-47 0,1-1-797 16,-2-4 366-16,0 0 244 0</inkml:trace>
  <inkml:trace contextRef="#ctx0" brushRef="#br0" timeOffset="104666.92">14752 16522 104 0,'0'0'264'0,"0"0"-22"0,0 0-20 0,0 0-21 15,0 0-18-15,5 3-20 0,-5-3-11 0,3 3-5 0,1-1-9 16,2 0-7-16,-6-2-6 0,14 0-3 0,-8-2-5 16,8 1-4-16,-3-2-5 0,0-3-5 15,2 3-5-15,-1-3-1 0,-1-4-5 0,-2 3-3 16,1-3-5-16,1-3-6 0,-3 0-5 0,0 3-4 16,-3-7-7-16,-1 2-12 0,-4-1-1 0,0 3-2 15,-3 1-11-15,0 0-3 0,-3 2 0 0,1 1-6 16,-4 1-3-16,-1-1-6 0,-1 3-4 0,-2 5 1 0,-1 1-4 15,-3 7-3-15,1 0 0 0,-1 4-1 0,3 2-3 16,-4 6-2-16,1 3 2 0,10-3-3 0,-5 3-2 16,7 4 1-16,5-6 3 0,-2 0 0 0,4-1-3 15,7 5 8-15,-1-7-8 0,3 0 0 0,2-1 5 16,0-4-2-16,2 0-3 0,0-1 0 0,1-1 3 16,2-4-7-16,0 0-14 0,-1-1-17 0,2-5-32 15,-2 0-37-15,1-5-49 0,-1-2-43 0,-2-2-52 16,-1-2-741-16,-5 1 329 0,1-2 220 0</inkml:trace>
  <inkml:trace contextRef="#ctx0" brushRef="#br0" timeOffset="105097.16">14932 15972 211 0,'0'0'301'0,"0"0"-15"0,0 0-12 0,0 0-23 15,0 0-8-15,0 0-10 0,0 0 6 0,13 1-5 16,-3 2-11-16,-1-3 10 0,3 1-16 0,2 0-11 0,2-1-6 16,6 1-18-16,-4-1-6 0,1 2-27 15,0-2-9-15,-3 0-13 0,2 0-9 0,-7 0-14 16,0 2-11-16,1-2-7 0,-7 0-6 0,4 0-11 0,-9 0-3 15,9 0-3-15,-9 0-8 0,5 0-6 0,-5 0-9 16,0 0-16-16,0 0-33 0,0 0-33 16,0 0-38-16,0 0-42 0,0 0-39 0,0 0-50 15,0 0-60-15,-13-5-63 0,13 5-914 0,-10-2 416 0,10 2 278 16</inkml:trace>
  <inkml:trace contextRef="#ctx0" brushRef="#br0" timeOffset="105346.26">15293 15893 285 0,'1'-5'324'0,"0"3"-10"16,2-2-10-16,-3 4-12 0,2-5-17 0,-2 5-14 16,0-3-22-16,0 3-27 0,0 0-8 0,3-4-20 15,-3 4-21-15,0 0-16 0,0 0-12 0,0 0-7 16,0 0-8-16,4 16 10 0,-6-7-5 0,4 1-7 15,-4 2-13-15,2 1-6 0,0-1-18 0,0 0 0 16,-2 6-6-16,1 1-9 0,-1-2-6 0,0 2-38 16,-2-2-53-16,4 0-61 0,0-6-64 0,-3-3-72 15,2-1-86-15,-3-2-930 0,-1-4 416 0,5-1 276 16</inkml:trace>
  <inkml:trace contextRef="#ctx0" brushRef="#br0" timeOffset="105493.8">15280 15616 83 0,'0'-3'223'0,"0"3"-23"0,0 0-19 15,0 0-15-15,0 0-20 0,0 0-35 0,0 0-48 16,11 13-63-16,-7-7-57 0,1 5-315 0,-2-4 124 16,1 4 82-16</inkml:trace>
  <inkml:trace contextRef="#ctx0" brushRef="#br0" timeOffset="106141.84">15464 15934 222 0,'1'-7'235'15,"2"3"6"-15,0-3-7 0,-1 0-5 0,0 1-5 16,1-2-7-16,-2 1 4 0,0 1-12 0,1 0 1 16,-1 0-14-16,2 1-7 0,-2-1 0 0,0 1 7 15,-1 1-27-15,0 4-14 0,1-5-17 0,-1 5-11 16,2-2-16-16,-2 2-11 0,0 0-12 0,0 0-7 16,0 0-6-16,1 12-6 0,2-5-1 0,-3 5-6 15,0 0-1-15,0 3-2 0,1 1-6 0,-2 1 2 16,1 1-3-16,-2 1-7 0,0-3-4 0,2 7-6 15,0-6-5-15,-3 7 0 0,3-5-1 0,0-2-4 16,0 0 0-16,-1-8-8 0,1 5 5 0,0-5 4 0,1-1-19 16,-1-4-4-16,0 0-8 0,1-1 1 0,-1-3 2 15,0 0-9-15,13-7 0 0,-4-3 5 16,1-7-2-16,8-7 0 0,-2 0 4 0,1-1-4 0,1-4 0 16,-1 3 6-16,1-1-13 0,-3 3 9 0,2 2 3 15,-8 6-2-15,1-1 0 0,0 4 1 0,-3 1 5 16,-1 0 5-16,-1 6-4 0,1-5 2 0,-2 7 2 15,-1 1 2-15,-1-4-6 0,2 4 5 0,-3 0 0 16,-1 3-9-16,3-2 8 0,-3 2-5 0,0 0-7 16,0 0 2-16,0 0 6 0,0 0-6 0,-8 12 5 15,2-4 8-15,-2 4-8 0,1 0-6 0,-1-1 5 16,-1 4-3-16,0-2 7 0,1-2-4 0,2 1-1 16,-2 1 0-16,1-2-3 0,-1-3 3 0,4 3 0 15,-1-5 1-15,1 5 5 0,-1-2 2 0,4 0 4 16,0-2 3-16,1 2 0 0,1-1 10 0,0 2-1 15,3-1 1-15,0-3 6 0,1 3 8 0,0 0-15 16,3-1 0-16,-1-1 3 0,1 3 6 0,0-4-12 0,1 1 7 16,-1 2-14-16,0-2 9 0,-1 0-11 15,0 1-3-15,3-3-4 0,-4 3-10 0,0-4-39 16,-1-2-21-16,0 0-30 0,0 1-26 0,-2 2-24 16,-1-3-29-16,-2-2-35 0,4 3-45 0,-4-3-52 0,0 0-67 15,0 0-755-15,0 0 375 0,0-12 252 0</inkml:trace>
  <inkml:trace contextRef="#ctx0" brushRef="#br0" timeOffset="106602.46">16084 15698 19 0,'2'-10'243'0,"1"1"-7"0,1-1 3 0,-3 3-2 16,0 4-12-16,-1-4-7 0,1 4-11 0,-1-1-10 15,0 4-14-15,2-3-4 0,-2 3-14 0,0-6-9 16,0 6-13-16,0 0-17 0,0 0-6 0,0 0-8 16,-13 16 1-16,9 1-2 0,-7 8-9 0,-2-2-3 15,4 5-8-15,-4 3-6 0,5-1-12 0,2 7 1 16,-3-5-9-16,4 1-6 0,1 0-5 0,0-2-6 15,4 4-3-15,4-4-9 0,1-1 0 0,-1 0-2 16,5-5-3-16,1 0-5 0,-2-8-19 0,1-3-29 0,1 2-27 16,2-3-39-16,2-4-37 0,-3-1-49 0,0-5-53 15,2-1-44-15,0-4-809 0,-1-1 360 16,-1-4 240-16</inkml:trace>
  <inkml:trace contextRef="#ctx0" brushRef="#br0" timeOffset="107032.15">16283 15884 84 0,'0'-5'330'0,"4"-3"-10"0,-4 2-12 0,1-1-7 15,0-1-27-15,-1 3-20 0,4 1-18 0,-4-1-27 16,3 2-18-16,-1 1-21 0,2-1-13 0,1 2-20 15,2 0-14-15,1 1-10 0,0 0-7 0,2 2-15 16,2 1-11-16,-2 2-5 0,-1 3-9 0,1-2-7 16,-1 6-3-16,-2-2-4 0,-2 1-1 0,2 6-13 15,-3-1-1-15,0-1-3 0,-1 2-2 0,-3 0-1 16,0-1 0-16,-2 1-3 0,0 0-9 0,-1-5 0 16,1-1 3-16,0 0-3 0,-3-2-2 0,3-1-3 15,1-4 6-15,1 1-1 0,-2-2-2 0,2 0 2 0,0-3-2 16,0 0-5-16,0 0 0 0,-4-13 1 0,6 0-5 15,2-5-5 1,4-11 2-16,-1-2-1 0,3-3 6 0,4 2-6 0,-4 0 0 0,3 3-2 16,0-1-1-16,0 7 3 0,-2 6-10 0,-2 0 2 0,3 3 0 15,-2 1-8-15,-3 4-1 0,1 2-14 0,0 2-14 16,-2-1-4-16,0 6-8 0,1-2-19 0,-2 2-25 16,-5 0-30-16,9 2-25 0,-3 5-21 0,-4 1-28 15,0 0-25-15,-1 4-41 0,-3 3-679 0,-1 1 314 16,2 2 212-16</inkml:trace>
  <inkml:trace contextRef="#ctx0" brushRef="#br0" timeOffset="107339.82">16629 16077 281 0,'0'0'271'16,"0"0"-10"-16,0 0-12 0,4 3-19 0,-4-3-22 15,0 0-17-15,0 0-16 0,0 0-15 0,15-5-21 16,-7 5-12-16,-3 1-14 0,0 0-10 0,-1 0-13 16,4 2-6-16,-6-1-10 0,6 2-3 0,-4-1-7 15,-3 0-8-15,3 2-7 0,-3 1-4 0,2 3-3 0,-2 5-2 16,-2-3-10-16,-2 1 4 0,-2-1-3 16,1-2-6-16,-1 2-3 0,-1-1 0 0,2-1 0 15,0-1-5-15,3-4-4 0,-2 1-2 0,2 0-1 16,-2-2 0-16,2 0-1 0,1 2-1 0,0-5-4 0,5 4 0 15,-2-3 2-15,-1 2 0 0,-2-3 1 0,14 0 0 16,-5 0-6-16,3-1-8 0,1-1-25 0,-3 2-40 16,0 0-46-16,3-1-57 0,-2 1-47 0,2-4-710 15,-7 1 310-15,5-1 208 0</inkml:trace>
  <inkml:trace contextRef="#ctx0" brushRef="#br0" timeOffset="107638.57">17033 15987 275 0,'-3'-1'364'0,"3"1"-14"16,0 0-16-16,-2-5-13 0,2 5-25 0,0 0-29 15,0 0-19-15,6-5-28 0,2 2-15 0,3-1-16 16,2 1-20-16,5 0-17 0,0 1-13 0,1-2-14 0,0 3-17 16,-1 0 11-16,-4 1-33 0,-1-1-4 0,-3 1-24 15,-1-2-8-15,1 2-18 0,-3 0-22 16,0-2-12-16,-7 2-22 0,11-1-27 0,-11 1-31 0,9 0-42 16,-9 0-55-16,0 0-78 0,0 0-68 0,4-2-728 15,-4 2 351-15,0 0 234 0</inkml:trace>
  <inkml:trace contextRef="#ctx0" brushRef="#br0" timeOffset="108080.83">17313 15927 120 0,'0'-7'291'0,"0"4"-18"15,1-1-19-15,1-1-21 0,1 1-22 0,1 0-12 16,0 0-16-16,-2-1-10 0,2 2-16 0,0-1-1 16,4 1-10-16,-2-1-11 0,-1 3-14 0,3 0-15 15,-3 0-7-15,2 1-5 0,0-2-9 0,-1 4-10 16,1-1-2-16,-2 0-11 0,2 2-8 0,0 1-1 16,-1 1-4-16,0 0-9 0,0 2 8 0,-1 1-10 15,3 2-10-15,-2-1 6 0,-2 1-6 0,0 2-5 0,-2-1-3 16,2 0 1-16,-4 1 1 0,2 0-11 0,-1-4 5 15,-2 4-1-15,-1-2 3 0,2-1-4 16,-2-2-1-16,-1 0 1 0,1-2-2 0,-1 0 1 0,2-2-2 16,-1 1-3-16,2-4 1 0,0 0 1 0,0 0-4 15,-10-7 5-15,9 2-5 0,1-5-1 0,1-4 1 16,2-4-4-16,2-7-1 0,3-1-1 0,1-2 4 16,1 2 0-16,1 1-2 0,3 1 9 0,-1 0 2 15,-4 7 6-15,1 1-1 0,-1 3-5 0,-1-2-2 16,-6 5 0-16,6 2 4 0,-3-1-9 0,-1 5-4 15,-3-1-14-15,3 1-23 0,-1 1-22 0,-1 1-22 16,-2 2-28-16,0 0-28 0,8 7-38 0,-8 0-51 16,1 2-40-16,-2 0-720 0,-3 5 328 0,3 1 220 15</inkml:trace>
  <inkml:trace contextRef="#ctx0" brushRef="#br0" timeOffset="108347.25">17621 16063 76 0,'0'0'292'0,"-1"4"-11"16,1-4 0-16,1 3-21 0,-1-3-16 0,0 0-17 15,0 0-16-15,-1 6-18 0,1-6-12 0,0 0-14 0,0 0-15 16,0 0-9-16,0 0-22 0,1 4-4 0,-1-4-6 16,0 0-1-16,0 4-1 0,0-1-3 15,0 3 13-15,0 0-1 0,0 0-10 0,0 4-11 16,0-1-7-16,0 0-21 0,0 2 2 0,2 0-1 0,-4 3-7 15,2-2-13-15,-1 0 2 0,1 0-10 0,-3-2-19 16,3 1-20-16,0 0-23 0,0-1-35 0,0-2-32 16,0-1-34-16,-1 1-42 0,1-4-37 0,-2 3-47 15,4-7-39-15,-2 0-774 0,-3 5 354 0,3-5 234 16</inkml:trace>
  <inkml:trace contextRef="#ctx0" brushRef="#br0" timeOffset="108683.47">17806 15816 28 0,'1'-4'332'0,"-1"4"-15"16,0 0-18-16,0 0-28 0,0 0-28 15,0 0-24-15,0 0-17 0,0 0 0 0,7 8 0 16,-2 0-9-16,0 0-17 0,1 4-14 0,4 5-14 0,-2-1-12 16,-1 3-11-16,0 4-16 0,1 2-8 0,-4 4-7 15,-3-1-11-15,-1 1-19 0,-3-4-17 0,-2 3-32 16,-2-3-22-16,-1-1-32 0,0 2-31 0,-6-4-48 15,3 0-46-15,-8-3-47 0,7-6-48 0,-1 1-709 16,-2-5 324-16,6-1 214 0</inkml:trace>
  <inkml:trace contextRef="#ctx0" brushRef="#br0" timeOffset="109644.36">18137 15690 211 0,'0'0'255'0,"0"0"-8"0,4-3-17 0,-4 3-16 16,0 0-14-16,0 0-21 0,0 0-6 0,10 5 3 16,-5 1 22-16,2 0-11 0,5 6-5 0,1 4 1 15,2 10-3-15,2 0 14 0,-3 6-4 0,0 2-5 16,5 10-5-16,-5 2-8 0,0-3-10 0,-3 11-14 15,-4 0-5-15,2 3-10 0,-6 0-10 0,-1 2-6 16,-6 2-18-16,0 23-8 0,-4-26 15 0,-1-2-10 16,0-1-10-16,-4-4-5 0,2 3-7 0,-6-4-12 0,2-2-17 15,-6 0-13-15,2-5-33 0,5-12-35 16,-4-5-37-16,0 3-36 0,-1-2-45 0,-4-3-38 16,3 0-47-16,-5-5-68 0,10-6-69 0,-9-1-907 0,7-4 427 15,3-6 286-15</inkml:trace>
  <inkml:trace contextRef="#ctx0" brushRef="#br0" timeOffset="111248.09">5194 17694 274 0,'0'0'286'0,"0"0"-11"16,0 0-16-16,-9 0-21 0,9 0-13 0,0 0-19 16,0 0-21-16,0 0-16 0,0 0-13 0,0 0-19 15,0 0-11-15,0 0-16 0,0 0 0 0,0 0 6 16,0 0 6-16,0 0 14 0,18-5 1 0,-8 5 4 15,2 0-24-15,1 0-19 0,3-3 1 0,2 3-14 16,0-1-6-16,0 1-9 0,-2-1-6 0,0 1-11 16,-4 1 0-16,5 1-8 0,-4-3-1 0,1 1-19 15,-4 1-36-15,-1 1-39 0,0-2-31 0,-1 1-39 16,-3-1-45-16,0 1-56 0,-5-1-44 0,5 3-65 16,-5-3-669-16,-6 9 333 0,2-4 222 0</inkml:trace>
  <inkml:trace contextRef="#ctx0" brushRef="#br0" timeOffset="111450.94">5234 17877 71 0,'-6'1'313'0,"3"0"-6"0,3-1-4 0,-7 1-17 16,7-1-12-16,0 0-17 0,-5 2-19 0,5-2-26 0,0 0-22 16,0 0-21-16,0 0-16 0,0 0-4 15,0 0-29-15,22-5-9 0,-9 2-7 0,5-1-13 0,2 0 3 16,2 2-17-16,-1-4-12 0,1 4-25 0,-2 0-33 15,2 1-31-15,-4 1-36 0,0 0-24 16,-5 0-25-16,2 0-27 0,-3 1-45 0,0-1-43 16,-3 2-715-16,-4-2 313 0,2 0 210 0</inkml:trace>
  <inkml:trace contextRef="#ctx0" brushRef="#br0" timeOffset="111959.69">6206 17483 245 0,'0'-4'246'0,"0"0"-8"0,0 4-13 16,1-6-2-16,-1 6-19 0,3-3-18 0,-3 3-16 15,-3-4-14-15,3 4-15 0,0 0-16 0,0 0-13 16,0 0 4-16,0 0 0 0,0 0 13 0,4 19 4 16,1-5 5-16,-5 6 5 0,3 6-1 0,-3 6-5 15,-3 2-9-15,-1 0-11 0,2 2-10 0,-2 10-9 16,1-10-9-16,2 0-7 0,-1-2-12 0,-1-2-11 15,0-2-18-15,2-2-35 0,-1-2-35 0,0-8-34 16,2 1-61-16,0-3-57 0,0-6-58 0,4 0-38 0,0-5-38 16,1-3-651-16,-1-2 322 0,6-2 216 15</inkml:trace>
  <inkml:trace contextRef="#ctx0" brushRef="#br0" timeOffset="112424.43">6564 17594 50 0,'0'-4'281'16,"1"1"-11"-16,2-1-17 0,-3 4-12 0,0 0-19 0,1-5-21 15,-1 5-16-15,0 0-19 0,0 0-14 16,0 0-14-16,0 0-5 0,-4 21-4 0,-2-4-11 16,0-2-7-16,3 14-7 0,-3-5-8 0,-1-5-9 15,1 6-6-15,-1 1-11 0,2-1-4 0,0-6-4 0,-1 5-11 16,-1-6-5-16,3 0 0 0,2-3-10 15,-1-3-2-15,2-3-6 0,-3-4-2 0,4 3-2 16,-3-3 5-16,3-4-8 0,-1 2-3 0,1-3-6 16,0 0 16-16,5-19-22 0,2-5 6 0,2 0-1 0,1-6-3 15,0-3-2-15,2-12 2 0,-1 10-3 0,1 1 0 16,-1-2 0-16,2 6-1 0,-4-3 4 0,0 5-4 16,2 3-1-16,-6 8-4 0,3 0 6 0,-3 7-4 15,0 0 2-15,-2 5-8 0,-1-2 16 16,2 2-13-16,-3 0-5 0,2 1 4 0,0 1-2 0,-1 1-6 15,-2 2 14-15,0 0-7 0,0 0 2 0,15 9 4 16,-7-1 15-16,-4 4 2 0,2 4 13 0,2 2 7 16,-3 7 7-16,-1 1 4 0,0 4 9 0,1 4 10 15,-4 1-4-15,2-1-5 0,-3 0 9 0,-3-1-17 16,2 2 10-16,1-4-24 0,0-2-2 0,0-3 0 16,0-1-5-16,0-7-14 0,0-3-46 0,1-5-40 15,-1-3-37-15,3 0-35 0,-3-1-34 0,-3-4-50 16,3-2-60-16,0 0-45 0,0 0-712 0,-2-19 348 15,-1 8 232-15</inkml:trace>
  <inkml:trace contextRef="#ctx0" brushRef="#br0" timeOffset="112608.07">6537 17728 169 0,'0'0'155'0,"-1"-5"8"0,2 1 22 0,3 0 13 15,2 1 3-15,2 2 9 0,-3-2-13 0,8-2-6 16,-2 1-14-16,1 2-18 0,2-1-8 0,-3 0-21 15,4 1-13-15,-3-2-10 0,1 3-10 0,1 1-11 16,-5-2-9-16,-3 2-4 0,3 2-13 0,-4-2-33 16,3 1-37-16,-8-1-40 0,9-1-47 0,-9 1-55 15,6-2-70-15,-6 2-579 0,0 0 267 0,0 0 178 16</inkml:trace>
  <inkml:trace contextRef="#ctx0" brushRef="#br0" timeOffset="113108.83">6983 17488 26 0,'1'-4'239'16,"-1"4"-9"-16,1-6-1 0,1 2-2 0,-1-1-5 16,-1 5-7-16,0-5-1 0,1 2-11 0,-1-1-5 15,0 4-8-15,0 0-4 0,0 0-17 0,2-5-13 16,-2 5-19-16,0 0-9 0,0 0-20 0,0 0-7 0,0 0-11 16,-4 14 11-16,5-1 7 0,-2 3 14 15,2 9-14-15,-4 1-3 0,0 5 5 0,0 0-6 16,0 0-9-16,0 4-6 0,0-5-3 0,-2 6-14 15,5-2-5-15,-1 0-14 0,-3-3 0 0,3 0-8 0,1 1-3 16,-3-5-3-16,3-3-4 0,0-4-2 0,-1-4-32 16,-2-4-35-16,6-2-41 0,-3-1-38 0,0-1-43 15,-3-1-58-15,6-1-74 0,-3-3-50 16,0-1-836-16,0-2 392 0,0 0 260 0</inkml:trace>
  <inkml:trace contextRef="#ctx0" brushRef="#br0" timeOffset="113545.36">7204 17234 135 0,'-1'-10'295'16,"2"3"-22"-16,-1 1-23 0,1 0-20 0,2-1-23 15,0 2-23-15,0-2-18 0,1 4-15 16,2 0-18-16,1-1-13 0,-1 2-11 0,6 1-11 0,-2 2-12 16,0 3-3-16,4-2-12 0,-5 2-10 0,2 3-2 15,1 5-3-15,-5 0-6 0,0 4-5 0,-1 1-6 16,-3 10 0-16,-3 0 3 0,-4 1-15 15,-2-2-7-15,-3 0 2 0,1 0-6 0,-4 0-1 0,3-8-4 16,2-4 1-16,2-1-3 0,1-6 0 16,2 2 1-16,-3-2-2 0,2-2-3 0,0 0-1 0,2 0 0 15,1-3-2-15,0-2-1 0,1 5-2 0,-1-5-2 16,0 0 3-16,14-2 2 0,-6 0 0 0,-1 1-3 16,5 0 1-16,-3 1 3 0,-1-1-4 0,6 1 5 15,-4 0-5-15,3 1-18 0,-3 0-26 0,3 0-35 16,-4 1-54-16,5-1-45 0,-5 3-39 0,1 0-612 15,-4 0 278-15,0 1 184 0</inkml:trace>
  <inkml:trace contextRef="#ctx0" brushRef="#br0" timeOffset="115956.59">7757 17348 196 0,'5'-5'211'0,"-1"0"-5"0,0 0-7 16,-3 1-7-16,3 1-8 0,0-1-19 0,-3 1-6 16,-1 3-16-16,0 0-11 0,4-3-14 0,-4 3-11 0,0 0-9 15,0 0-5-15,-1 10 4 0,-6 5-3 0,2 11 8 16,-5 1-5-16,0 4-1 0,-3 13-12 16,0-8 1-16,2 10-7 0,3 5-1 0,0 2-6 15,1-4-4-15,4 1-3 0,2-1-2 0,2 1-13 0,2-4-1 16,2-11 2-16,1 0-18 0,3-2 3 0,0-2-3 15,6 0-8-15,2-3 0 0,1-3-5 16,2-2-34-16,1-5-8 0,3 1-48 0,2-4-37 16,-1-5-70-16,2-3-67 0,1-3-739 0,-28-4 328 0,39-4 218 15</inkml:trace>
  <inkml:trace contextRef="#ctx0" brushRef="#br0" timeOffset="116620.38">8410 17530 195 0,'1'-6'242'0,"2"0"-7"16,-2-2-15-16,2 0-5 0,2 3-11 0,-3-2-12 15,2-2-15-15,4 2-12 0,-3-1-14 0,0 1-13 16,3 0-29-16,-3 0-5 0,3 2-13 0,-2 0-9 0,2-1-2 16,2 1-7-16,-1 1-8 0,0 3 2 15,0-3-16-15,1 2-1 0,2 4-7 0,-1-1-5 0,-1 2-4 16,-3-2-1-16,3 3-4 0,-3 1-4 16,1 3 2-16,-3 4-3 0,-1-2-4 0,-2 0-1 0,1 9 1 15,-8 0-3-15,-2 6-2 0,-4 4 1 0,-4-3 0 16,1 3-4-16,-5 2-3 0,1-4 2 15,0 3-4-15,-2-5-1 0,3 2 1 0,-1-4 0 16,1-1-4-16,2-1 0 0,3-7 3 0,2 1-1 0,4-5-7 16,2-2 6-16,-4-2 1 0,4-1-1 0,1 0-3 15,1 0 3-15,-1-3-5 0,1 1-1 0,2-3 4 16,0 0 17-16,7 4 15 0,-1-4 23 16,3 0 9-16,0-2 8 0,2 0 5 0,1-1 6 0,2 1-5 15,4-3 6-15,1 0-17 0,-1 0-9 0,0 3-15 16,1-3 3-16,-1 2 1 0,1-1-5 0,-7 1-8 15,2 1 2-15,-1 0-7 0,3 2 10 0,-7-1-23 16,-3 2 4-16,7-1 0 0,-8 2-4 0,3-2 0 16,-3 0-12-16,-1 2-18 0,-4-2-33 0,9 0-27 15,-4 3-32-15,-4 0-40 0,-1-3-34 0,7 2-52 16,-3 1-48-16,-2-2-54 0,-2-1-709 0,4 5 347 16,0-3 230-16</inkml:trace>
  <inkml:trace contextRef="#ctx0" brushRef="#br0" timeOffset="117185.68">9392 17524 149 0,'1'-2'256'0,"-1"-3"-14"0,0 0-13 16,0-1-10-16,1 2-11 0,-1 0-14 15,0-1-8-15,0 1-11 0,0-1-11 0,0 1-7 16,0 4 1-16,0-4-7 0,0 4-1 0,3-7 7 0,-3 7-14 15,0-3-3-15,0 3-8 0,0 0-11 0,1-3-3 16,-1 3-6-16,0 0-12 0,0 0-13 0,0 0-10 16,0 0 1-16,-4 13 6 0,4-3 9 15,-1 2 0-15,1 7 9 0,-1 5-4 0,-2 5-7 0,1-2-3 16,-1 7-5-16,-1-3-11 0,1 1-5 0,0-1-3 16,0-10-12-16,0 9-7 0,3-3 1 0,-2-1-2 15,-3-1-8-15,4-1 2 0,1-7-9 16,1 1-26-16,-1-5-30 0,0-2-49 0,0-3-39 0,3 0-46 15,-3-1-36-15,2 0-49 0,0-4-43 0,-2-3-46 16,4 0-894-16,-4 0 409 0,3-10 274 0</inkml:trace>
  <inkml:trace contextRef="#ctx0" brushRef="#br0" timeOffset="117413.82">9224 17697 239 0,'-5'-1'260'0,"5"1"-12"0,-9-2-18 15,7-1-13-15,2 3-15 0,0 0-13 0,-4-1 5 16,4 1 11-16,0 0-13 0,0 0 11 0,16 0-6 16,-7-3-22-16,4 3-12 0,4 2-10 0,4-2-16 15,0-2-4-15,7 4-17 0,1 0-15 0,2-2 12 16,-11 0-27-16,2 0-7 0,-1 0-15 0,-1 3 4 16,-3-6-12-16,-5 3-25 0,0 0-34 0,-1 0-33 15,1 3-29-15,-7-3-37 0,5-3-38 0,-6 6-46 16,1-3-48-16,-5 0-49 0,8 0-719 0,-8 0 334 15,0 0 224-15</inkml:trace>
  <inkml:trace contextRef="#ctx0" brushRef="#br0" timeOffset="118003.72">10248 17381 38 0,'3'-7'299'0,"1"1"-12"0,0 0-23 0,1-1-22 16,3 0-18-16,2 0-25 0,0 2-20 0,1-1-15 16,3 1-16-16,-1 2-19 0,0 2-10 0,-1 1-11 15,2 0-12-15,-1 2 0 0,0 1-20 0,-2 2-8 16,-2 3-7-16,0 1-5 0,1 4-3 0,-3 0-4 0,-5 7-9 15,-2 6 0-15,-5 3-1 0,-1 3-8 0,-11-1-3 16,4 1 1-16,-10 15-4 0,6-15-4 0,-8 7 0 16,3-10-1-16,3 3 2 0,1-9 1 0,-2 1 3 15,3-2 10-15,7-8 18 0,-2-3-7 0,4-1 7 16,3-2-4-16,1-2-3 0,-3-3-6 0,6 2-5 16,0-1-5-16,-2-1-4 0,3-3 17 0,4 6 23 15,1-3 12-15,4-2-2 0,2-1 12 0,1-1-4 16,1-2-6-16,5-1-6 0,1 2-12 0,0-1 3 15,2-3-10-15,-2 3-1 0,0-4-9 0,0 5 8 16,-1-1-20-16,-4 2-2 0,-1 0-4 0,-1 1-7 16,-1-1-30-16,-3-1-11 0,2 2-23 0,-4 0-10 15,0 2-18-15,1-1-20 0,-3 0-29 0,3 2-30 16,-2-1-29-16,1 2-28 0,0 0-33 0,-1-2-44 16,1 0-35-16,-2 3-666 0,-1-2 329 0,1-1 220 15</inkml:trace>
  <inkml:trace contextRef="#ctx0" brushRef="#br0" timeOffset="118750.7">11123 17493 187 0,'4'-4'198'0,"-4"4"2"0,2-3-3 16,-2 3-9-16,0 0-10 0,2-5-12 0,-2 5-11 0,-2-3-12 16,2 3-11-16,-5-6-10 0,3 3-11 15,2 3-12-15,-10-2-8 0,4 1-10 0,-1 1-11 16,-3 0-5-16,-2 3-3 0,-2 2-7 0,-3 2-5 16,1 1 4-16,-1 3-6 0,-6 4-1 0,0 2 2 0,6-4 1 15,-2 10 1-15,3-4 0 0,4-2 3 0,-1 4-7 16,7-3-2-16,-2 1 6 0,5-2-6 0,0 3 1 15,3-3-4-15,0 0-5 0,5-1-7 0,2 1 1 16,4-4 0-16,3 3-4 0,1-5-5 0,3-2 5 16,9 0-8-16,-6-3 1 0,-2-4-12 0,1 2-22 15,2-3-36-15,-3-2-36 0,-2-1-55 0,-3-2-51 16,2-3-45-16,1-1-685 0,-8 3 308 0,0-4 204 16</inkml:trace>
  <inkml:trace contextRef="#ctx0" brushRef="#br0" timeOffset="119486.97">11390 17658 233 0,'4'-5'264'0,"-4"5"-6"16,1-5-20-16,1 2-5 0,-2 0-7 0,0-3-10 16,0 6-19-16,-4-7-18 0,1 1-10 0,-1 0-17 15,-1 2-15-15,0-1-12 0,-4 3-8 0,3-2-15 16,-5 1-8-16,1 5-10 0,-2-1-12 0,-1 1-5 15,-4 6-6-15,4-3-13 0,3 3-3 0,-4 0-3 16,1 6-4-16,1-3-6 0,2-1-5 0,1 2 0 16,1 2 5-16,1 3-11 0,2-3-4 0,-1 3-4 15,3-1-1-15,3-3-3 0,0-1 2 0,3 0-3 16,1-1 1-16,-2 1-3 0,5-3-1 0,0 1 3 16,3-3 26-16,-1 0 2 0,3-2-4 0,2-3-1 15,4-4-4-15,0 2-1 0,1-4 2 0,-5-7 6 16,2 1-8-16,0-2-1 0,-2-2 5 0,-3 0-9 15,0-2 1-15,0-10 1 0,-6 10-3 0,2-1-1 16,-3-1 1-16,-2-1-16 0,-1 2 12 0,-1 0-1 16,-3 1-2-16,1 4-2 0,-3 2-4 0,1-1 4 15,-1 5-1-15,1-2-3 0,-3 3-5 0,0 2-9 16,1 2 7-16,-1 1-1 0,7 0 0 0,-11 2-3 16,5 2-8-16,0 4 10 0,1-3-4 0,0 4-1 15,0-3 4-15,5 4-1 0,-2-1-2 0,2 1 1 16,1-1-2-16,2 1 5 0,1-3-3 0,0 0 2 15,3 3-3-15,-1-5 10 0,2 1-7 0,-2-2-10 16,2 1 16-16,2-2 8 0,-3-1 0 0,1-2 8 16,-1 0 4-16,1 0 3 0,-2-1 21 0,4-1-11 15,-4-5-1-15,2-1 2 0,2-1-5 0,-1 1-1 16,0-6 0-16,4 2-3 0,-3 0-5 0,1-2 9 0,-5 5-13 16,1-3-4-16,0 3-1 0,-1-3 0 0,0 7-3 15,-3-4 3-15,2 4-5 0,-1-5 2 16,-1 5 1-16,1 0 2 0,-2 1 2 0,1 1 9 15,-1-2-27-15,-2 5 18 0,3-2-2 0,-2-1 0 0,-1 3-5 16,0 0-1-16,0 0-7 0,0 0-7 0,4-4 10 16,-4 4-3-16,0 0-2 0,7 9 0 15,0-6 3-15,-3 4-1 0,2 0 5 0,2 8-10 16,1-1 13-16,0 3 15 0,1 9-1 0,0 0 11 0,3 3-10 16,-7 2 2-16,7-1-8 0,-4 2 10 0,0-1-16 15,-3-4 4-15,1 0-1 0,-6-8-1 0,3 1-1 16,-3-1 19-16,-3-4-3 0,2-3 20 0,-3-1 5 15,-2-3 0-15,-1 0-5 0,-2-3-3 0,0-3-6 16,1 1-1-16,-4-1-5 0,1-4-22 0,-1-1-35 16,-1 3-20-16,3-6-32 0,-4-1-54 0,3 0-38 15,0 2-43-15,1-1-49 0,-1 1-66 0,3-5-70 16,-3 2-879-16,1-1 424 0,4 1 284 0</inkml:trace>
  <inkml:trace contextRef="#ctx0" brushRef="#br0" timeOffset="120466.37">11821 17398 25 0,'1'-7'201'0,"4"-5"9"0,-2 2 5 16,-1 1-1-16,2-1-4 0,-1 0 0 0,-1 3-9 15,-2 2-3-15,3-2-7 0,-1 2-6 0,0 0-16 16,0 1-10-16,-1-1-16 0,-1 5-16 0,4-5-17 16,-4 2-6-16,0 3-11 0,0 0-12 0,0 0-5 15,5 8 10-15,-5 2 0 0,2 1 1 0,0 5-7 16,-1 5-3-16,2 4-2 0,-2 3 3 0,-1 4-4 15,-1-1-16-15,1 0 10 0,-3 1-6 0,2-1-9 16,-3 0-7-16,2-1-2 0,-1 1-7 0,3-3-7 16,-5-2 4-16,5-7-2 0,-2-2-4 0,2-6-6 0,2 0-1 15,-2-4-5-15,0 2 2 0,5-4-5 16,-2-2 7-16,1-3-1 0,-4 0-9 0,18-7 3 16,-2-6-5-16,7-8 2 0,-2-7 3 0,3 1-5 15,5-14 2-15,4 3-4 0,-10 9 2 0,8-9-9 0,-11 12 6 16,0 1 0-16,-4 3 5 0,1 2-6 0,-3 3-4 15,-5 6 4-15,4-1-4 0,-6 2 7 0,-2 3-3 16,1-1-6-16,-2 4 5 0,-2 0 7 16,2 1-5-16,0 1-7 0,-4 2 8 0,2-4 0 0,-2 4-5 15,0 0 5-15,0 0-3 0,0 0 10 0,-10 13-14 16,-2-1 2-16,-4 9-9 0,-2-2 4 0,-1 1 4 16,1 0 1-16,0 0-3 0,2-4 1 0,3-1-2 15,1 4 4-15,-1-5-1 0,3-2-4 0,1 1 6 16,3-1-5-16,1-3-5 0,1-2 5 0,1-1 6 15,1 1-2-15,0-1 12 0,4 0 7 0,-1 1 11 16,2-1 9-16,0 0 10 0,3-1 15 0,4 3 12 16,-1-1 6-16,7 3-3 0,-5-4 0 0,4 2-8 15,4 4-2-15,-5-5-4 0,4 3-3 0,-3-1-9 16,2 1-3-16,-2 0-7 0,-1 2-3 0,2-1-3 16,-6-3-3-16,1 3-4 0,2 1-7 0,-5-3 6 15,-2 0-6-15,1-2 0 0,0 3 2 0,-2 0-7 16,1-3 0-16,-3-2 0 0,1 2-17 0,0 0-23 15,-3-5-23-15,3 1-35 0,-1 2-31 0,0-2-50 16,0-2-28-16,1 2-30 0,-4-3-17 0,0 0-66 16,13-4-61-16,-7-1-1006 0,-2-1 456 0,2 4 304 15</inkml:trace>
  <inkml:trace contextRef="#ctx0" brushRef="#br0" timeOffset="120984.38">12647 17253 168 0,'7'-12'196'0,"-1"7"-3"0,1-4-6 0,-5 4-2 16,2 0-3-16,0-1 4 0,-2 2-5 15,1 2-7-15,-2-1 7 0,-1 3-20 0,3-4-8 16,-3 4-13-16,0 0-12 0,0 0-5 0,0 0-16 16,0 0-12-16,-11 19-6 0,1 0-2 0,-4 7-2 15,-2 6 4-15,2-3-1 0,-7 16-1 0,1 0 5 0,8-9-13 16,-2 10-4-16,4 0-8 0,2 3-2 0,4-14-11 15,7 12-6-15,-2-13-3 0,3 0 0 0,0-1-10 16,6-4-2-16,3 0 3 0,1-2-8 16,7 0-24-16,-1-8-35 0,0 1-28 0,-3-8-30 0,1-3-38 15,-1 1-49-15,0-5-50 0,1-3-47 0,0-1-725 16,-5-4 334-16,1 0 220 0</inkml:trace>
  <inkml:trace contextRef="#ctx0" brushRef="#br0" timeOffset="121448.39">12889 17523 46 0,'1'-11'327'0,"-1"1"-13"0,1 1-3 15,1 2-19-15,-2 0-21 0,1 0-21 0,0 2-28 16,2 1-20-16,-1 0-34 0,1-1-7 0,1 3-17 16,1-1-9-16,3 3-11 0,-1-3-22 0,1 3-9 15,1 0-7-15,1 3-13 0,-1-3-6 0,0 3-5 16,2 3-9-16,1 0-1 0,-3 1-9 16,1 2 0-16,-2 0-4 0,-3 0-14 0,3 3 6 0,-1-2-1 15,-3 5-1-15,1 6-1 0,-2-4-6 0,-2 1-5 16,0 2 3-16,-2 5-1 0,-1-9 1 0,0 1 5 15,0 0-13-15,-1-5-2 0,1-2 2 0,-1 0-3 16,2-5 1-16,-3 0 5 0,4 0-6 0,-1-1 3 16,1-4-7-16,0 0 1 0,0 0 2 0,0-14 1 15,1-5-5-15,3 1 9 0,0-8 3 0,1-4-23 16,0 1 16-16,0 1-3 0,1 1-2 0,2 4-2 16,-3 5-1-16,0 2-4 0,0 1 6 0,1 0 2 15,-3 5-10-15,2 1 4 0,0-2 1 0,3 5-5 16,-4-2-15-16,1 4-24 0,3-1-34 0,-2 5-30 15,1-2-34-15,-1 2-43 0,4 2-43 0,-5 0-42 16,4 3-740-16,-7 5 336 0,1-4 224 0</inkml:trace>
  <inkml:trace contextRef="#ctx0" brushRef="#br0" timeOffset="121782.47">13338 17744 87 0,'0'0'290'0,"0"0"-12"15,0 0-19-15,0 0-19 0,0 0-23 0,0 0-26 16,-4-7-18-16,4 7-17 0,6-5-17 0,2 1-13 16,-2-1-12-16,1 1-11 0,5 1-12 0,-5 0-7 15,0 2-8-15,2 0-7 0,0 1-7 0,-1 0-6 16,-2 2-7-16,2 1-3 0,-2 1-2 0,2 3-6 15,-3 3-2-15,-5 0-2 0,3 4-3 0,-3 4-1 16,-3 0 1-16,-1 0-6 0,-2 1-2 0,-2-1 0 16,3 0-4-16,0-2-2 0,0-3-2 0,1 0 0 15,0-4-8-15,4-1 3 0,-2-3-2 0,4 2-1 16,-4-3 2-16,4-1-4 0,3-1 4 0,0 0-6 16,2-1 2-16,4-1-1 0,1-1-5 0,5-1-32 15,-5 0-38-15,1-1-45 0,1 0-58 0,1-3-76 16,2 0-653-16,-5 1 301 0,4-1 200 0</inkml:trace>
  <inkml:trace contextRef="#ctx0" brushRef="#br0" timeOffset="122046.01">13808 17662 92 0,'-2'-4'350'0,"2"4"-32"0,3-7-28 0,-3 4-30 15,3 0-26-15,3 1-16 0,0-3-20 0,7 1-21 16,6 3-14-16,2-2-17 0,-1-1-12 0,2 4-14 16,-2-2-15-16,2 3-2 0,-2-1-15 0,-2 3-13 15,0-2-10-15,-5-1-26 0,1 0-35 0,-5 1-30 16,-2 0-31-16,0-1-41 0,-2 0-23 0,-5 0-93 15,0 0-675-15,0 0 297 0,0 0 198 0</inkml:trace>
  <inkml:trace contextRef="#ctx0" brushRef="#br0" timeOffset="122614.76">14462 17462 162 0,'0'-5'323'0,"1"0"-20"15,-1-1-27-15,3 2-23 0,-1-1-24 0,2 1-23 16,-4-2-19-16,7 3-18 0,-4-1-22 0,4-1-12 16,-2 3-13-16,5 0-7 0,-1 2-17 0,0-3-10 15,4 6-7-15,-3-1-8 0,4 5-11 0,-5-2-1 16,0 4-8-16,6 1-6 0,-7-2-2 0,2 7-8 15,-2 1-3-15,-3 1-5 0,-1 2 0 0,-2 1-1 16,0 4-2-16,-2-4-3 0,-6 8-4 0,1-1-1 16,-2 0-2-16,2-8 1 0,1 0-4 0,-3-3 2 15,2-5-1-15,1 0 0 0,0-5 0 0,2 1-5 16,-3-4 2-16,2 1-1 0,1-3 15 0,2-1-13 16,0 0 6-16,-9-16-4 0,5-2-1 0,4-6 2 15,3-6 7-15,3 1-11 0,0-3-2 0,5-1 0 16,1 4-3-16,0 2-1 0,3 1 1 0,1 4 2 15,-5 5-4-15,1 2-8 0,1-1 7 0,-1 3-1 16,1 6 0-16,-3-2-1 0,-1 1-7 0,0 4-18 16,1-2-17-16,-1 2-29 0,0 4-31 0,-1-3-31 0,-2 6-40 15,2 1-45-15,-4 2-53 0,-3 3-651 16,4 3 307-16,-5 0 206 0</inkml:trace>
  <inkml:trace contextRef="#ctx0" brushRef="#br0" timeOffset="122867.59">14872 17746 109 0,'0'0'333'0,"0"0"-6"0,0 0 1 0,0 0-23 16,0 0-12-16,-4 3-9 0,4-3-14 0,0 0-22 0,0 0-5 16,0 0-33-16,0 0-22 0,0 0-24 15,0 0-11-15,0 0-19 0,-2 3-12 0,2-3-3 16,0 9-2-16,0-4 4 0,0 3 12 0,0 8-8 15,-2-5-9-15,1 3-11 0,2 3-12 0,-1 0-9 0,-1 0-5 16,1-3-5-16,0 3 21 0,0-3-10 16,1-1-9-16,-1-3-9 0,0 1-9 0,0-1-26 15,2 0-40-15,-2-5-37 0,0 1-48 0,0-2-54 16,0 0-42-16,1-1-57 0,-1-3-92 0,0 0-1070 0,0 0 468 16,3-10 314-16</inkml:trace>
  <inkml:trace contextRef="#ctx0" brushRef="#br0" timeOffset="123280.86">15031 17343 145 0,'-3'-4'362'0,"2"1"-20"0,1 3-15 16,-3-5-16-16,2 3-18 0,1 2-33 0,0 0-22 15,0 0-16-15,0 0-28 0,0 0 6 0,9 7 16 16,-4 2 3-16,5 7-22 0,-1 2-9 0,1 9-18 16,1 0-6-16,-4 4-17 0,0 2-15 0,-1 1-9 15,-5 14-18-15,1 3-3 0,-1-1-9 0,-1-3-16 16,-3-11-9-16,0-4-15 0,-1-3-29 0,-1-2-34 16,-1-9-43-16,1-4-61 0,3-2-61 0,-7 0-78 15,4-7-121-15,-6-3-957 0,-1-3 443 0,2-1 296 16</inkml:trace>
  <inkml:trace contextRef="#ctx0" brushRef="#br0" timeOffset="123813.56">15658 17314 157 0,'0'-3'333'0,"0"-1"-11"15,0 4-14-15,-1-5-21 0,1 5-24 0,-3-5-17 16,3 5-25-16,0 0-21 0,0 0-23 0,1-3-18 0,-1 3-18 16,0 0 18-16,12 13 26 0,3-1-1 15,1 9-4-15,3 4-5 0,0 1-16 0,4 18-8 16,1-1-6-16,-5 2-12 0,-6 5-9 0,-1 7-12 0,-5 2-12 16,-7 22-8-16,-1-22-7 0,-12 21-7 15,-1-27 21-15,-4-4-17 0,-5-1-33 0,0-5-36 16,-2-3-77-16,6-9-14 0,-3-5-57 0,0-2-69 15,-2-3-105-15,2-5-96 0,-2-2-903 0,6-9 436 16,-5-3 290-16</inkml:trace>
  <inkml:trace contextRef="#ctx0" brushRef="#br0" timeOffset="132662.85">16409 17556 122 0,'-3'0'182'0,"3"0"-15"16,0 0-7-16,-4 2-6 0,4-2-12 0,0 0-11 15,0 0-6-15,-8 0-8 0,8 0-11 0,0 0-9 16,0 0-4-16,0 0-6 0,0 0-5 0,0 0 0 15,0 0 0-15,0 0-4 0,0 0-2 0,0 0 0 16,0 0 6-16,0 0-9 0,26-2-5 0,-19-2-3 16,2-2-4-16,5 4-6 0,3-3 0 0,-3 1-2 15,4-2 1-15,-2 1-6 0,5-1-3 0,7 0 1 16,0 0 0-16,1-2 0 0,2 0 2 0,2-1-6 16,-1 0 0-16,7 3-1 0,-2-4-4 0,13-4 1 15,2 1 1-15,-16 8-2 0,15-8-1 0,0 5-2 16,3-1-5-16,-2 0-3 0,1-2 8 0,-1 7-10 15,0 1-5-15,-2-4-4 0,4 2-1 0,-3 0 1 16,1 0 5-16,-1 0-4 0,3 1-1 0,3 4 3 16,2-2 6-16,1 1 16 0,2-2-11 0,4 1 5 15,26-7-2-15,-27 4 9 0,26-4 1 0,-27 1 0 16,29-6 7-16,-2-1 5 0,-26 8-8 0,30-10 0 16,-6 5 8-16,-2 0-6 0,6 3-1 0,-29 1-7 15,1 0-4-15,31-1-2 0,-32 2-2 0,0-1-2 16,25 1-5-16,-27 1 0 0,4-1 6 0,-2 0-6 0,0 1-10 15,-2 2 8-15,0-5-4 0,-1 2 1 16,-1 0-15-16,0 0-1 0,0-1 9 0,-6-1 4 16,4 3 4-16,-3-3-8 0,-1-2 4 0,0-2-3 15,-5-1 4-15,2 4-2 0,-17 2 3 0,3-2-2 0,-1 3-7 16,-1-1 7-16,-5 4 3 0,-10-3-5 0,-3 2 2 16,-4 3-10-16,-1-1 3 0,-2 1-4 0,-2 1-3 15,-2 0 13-15,-6 1-1 0,10-4-4 16,-10 4 6-16,9-1-6 0,-9 1 1 0,0 0 1 0,9 0-6 15,-9 0 5-15,0 0-1 0,9-3-5 0,-9 3-5 16,0 0 9-16,0 0-7 0,0 0 6 0,0 0-5 16,5-2-3-16,-5 2-4 0,0 0-13 15,0 0-2-15,0 0-11 0,0 0-6 0,0 0-10 0,0 0-12 16,5-2-23-16,-5 2-13 0,0 0-6 0,0 0-9 16,0 0-13-16,3-3-10 0,-3 3-9 0,0 0-6 15,0 0-18-15,2-5-15 0,-2 5-17 0,3-6-34 16,-2 2-17-16,3-3-4 0,-4 2-625 0,0 0 292 15,0-2 194-15</inkml:trace>
  <inkml:trace contextRef="#ctx0" brushRef="#br0" timeOffset="133051.44">20436 16791 141 0,'-4'-2'168'15,"1"-3"6"-15,1 3 11 0,-1-1 5 0,3 3-2 16,-5-5-1-16,5 5-6 0,-4-2-4 0,4 2-3 16,0 0-12-16,0 0-9 0,-7-3-8 0,7 3-14 15,0 0-11-15,0 0-7 0,0 0-5 0,0 0-10 16,0 0-7-16,0 0-7 0,0 0 12 0,0 0-1 16,0 0-7-16,11 17 10 0,-2-12-8 0,3 3-2 15,4-1-19-15,2 5 7 0,8 0-3 0,-2 0-4 16,0 0 1-16,3 0-1 0,1-4-3 0,0 7-10 15,-5-4 4-15,3 0-11 0,-7-3-2 0,-3 2-10 16,1 0 8-16,-4 0-16 0,-3-3 9 0,-1 2-5 16,2 1-10-16,-8 3 3 0,5-2 3 0,-7 2-4 15,-1 4 2-15,-4-1 0 0,-4 1 2 0,-3 7-6 16,-7-2 5-16,0 0 0 0,-2-3-7 0,1 1-6 0,-6-3 6 16,8-5-4-16,0-2-4 0,2 1 8 0,3-6-27 15,2 2-27-15,1-1-27 0,4-3-43 16,-2-2-42-16,5 2-48 0,-3-1-50 0,2 1-42 0,3-3-37 15,0 0-810-15,10 4 378 0,-2-4 250 16</inkml:trace>
  <inkml:trace contextRef="#ctx0" brushRef="#br0" timeOffset="147201.49">25168 10498 110 0,'0'0'199'0,"0"0"-19"0,0 0 7 0,0 0 7 16,0 0 0-16,0 0-9 0,0 0-7 0</inkml:trace>
  <inkml:trace contextRef="#ctx0" brushRef="#br0" timeOffset="161975.1">21424 15605 2 0,'0'-5'110'0,"0"5"-9"0,2-4 6 16,-2 4-9-16,0-3-10 0,0 3 2 15,0 0-5-15,-4-7-13 0,4 4-3 0,-2-1-5 16,2 4 0-16,0-5 0 0,0 0-5 0,0-2-6 15,2 2-6-15,-2-2-4 0,2-3 1 0,-2 0 0 0,2 4-8 16,-2-5 5-16,0 2-6 0,4-2 0 0,-3 2 3 16,1 0-3-16,0 3-2 0,-1 1-3 0,2 0-3 15,-2 1 12-15,-1 2-2 0,0 2-1 0,0-6-8 16,0 6 0-16,0 0 0 0,0 0 5 0,0 0 13 16,3 15 7-16,-3-2 2 0,0 4 4 0,-3 2 3 15,2 6 2-15,-2 1 0 0,2 5-3 0,1-1-1 16,-4 3-3-16,4-1 4 0,-5 2-5 0,1-1-7 15,4 0-5-15,-5-2-1 0,2 0-3 0,-1-4-1 16,2-1-5-16,0-9-4 0,-1 0-4 0,3-7-3 16,0 0-1-16,0-2-3 0,0-4 1 0,0 0-2 15,-2-1-1-15,2-3-1 0,2-14 0 0,-2-4-6 16,1-9 0-16,3-6 0 0,0-18-3 0,-2 0 2 16,2-4-4-16,4-1 1 0,-3-1-1 0,3 5-1 0,-3-6-5 15,1 9 5-15,3 3-1 0,-2 12 2 16,-1 2-1-16,4 2-1 0,-3 4 2 0,-2 1 5 15,-1 5-9-15,1 4 6 0,-2 3-5 0,0 4-1 0,4-1 1 16,-5 3-2-16,3 0-1 0,0 2-5 0,-1 2 1 16,5 1 2-16,-1 2 0 0,1 5 0 0,3-5 1 15,0 5 2-15,0 2 2 0,2 1-2 16,-3 5-5-16,0 0 5 0,1 2 3 0,-5-1-1 0,0 1-3 16,-2 2 2-16,-4-1 1 0,-1 0 5 0,-1 0 3 15,-4 3 6-15,-2-3-1 0,-2-1-5 0,-3 0 7 16,-1-2 5-16,-2 0-3 0,-4-2-4 0,-7 0 2 15,6-6-4-15,-7 2-3 0,5-1-5 0,3-3-10 16,1-2-13-16,-1 2-20 0,3-2-18 0,5 0-34 16,2 1-43-16,-1-2-36 0,6 0-57 0,4 0-619 15,-7 1 283-15,7-1 186 0</inkml:trace>
  <inkml:trace contextRef="#ctx0" brushRef="#br0" timeOffset="162405.23">21647 15604 148 0,'2'-8'180'0,"0"3"-2"0,-1-2-10 0,7-2-13 15,-6 0-6-15,5 0-8 0,-1 2-16 16,2-3-12-16,1 2-12 0,-3 2-10 0,2 1-7 16,-3 0-12-16,3 2-6 0,-2 2-6 0,1 0-8 0,-7 1 0 15,11 1-7-15,-3 2 2 0,-2 2 4 0,0 4 11 16,4-1-1-16,-5 5-1 0,0 2 1 0,-2 0 4 16,1 5-2-16,-1 5 1 0,-3 0 0 15,-1 4-1-15,-2-1 1 0,2 1 0 0,-4-1-8 0,0-1-4 16,-3-3-1-16,1-8 0 0,2 1 0 0,0-4 9 15,0-4 7-15,4-2 10 0,-2-2 8 0,2-1-4 16,1-4-9-16,0 0-8 0,-1-14-7 0,5-1-4 16,2-11-9-16,0-7-3 0,3 0-7 0,2 1 1 15,0-1-7-15,2 4-5 0,0 1 4 0,-1 0-9 16,1 7-6-16,-4 6-14 0,-2-2-19 0,0 3-10 16,2 6-28-16,-4-2-27 0,-1 6-44 0,0-2-37 15,-2 1-38-15,5 2-40 0,-2 3-28 0,-5 0-624 16,10-1 299-16,-10 1 200 0</inkml:trace>
  <inkml:trace contextRef="#ctx0" brushRef="#br0" timeOffset="163268.47">22062 15629 5 0,'3'-4'213'0,"-3"4"3"0,5-5-3 0,-5 3-7 15,1-3-13-15,2 1-9 0,-2 0-7 16,1 2-5-16,0-4-14 0,-2 3-5 0,-4-3-11 15,3 4-4-15,1 2-9 0,-4-6-7 0,0 5-7 0,-1-1-8 16,-1 0-5-16,6 2-18 0,-13 1 2 0,9 2-18 16,-5 0-11-16,2 2 0 0,-1 3-10 0,0 1-3 15,1-1-9-15,-1 5 1 0,0 2-7 0,2 3 2 16,-1-2-6-16,4 2-3 0,-1-1-7 16,1 3-4-16,6-3-1 0,-3-1 6 0,2-1-3 0,5 1-6 15,-3-5 3-15,3-2-6 0,-1 1 3 0,4-5-3 16,0-2 1-16,0-1 2 0,3 1 1 0,0-8-2 15,3 1 5-15,0-7 3 0,-2 0-8 0,-2-4-4 16,1 0 5-16,-4-9-1 0,-1 6 1 0,-3-6-1 16,-4-2-2-16,-1 3 1 0,-2 1-5 0,-2 4 6 15,-1 1 2-15,-2 0-4 0,-3 1-1 0,1 5 6 16,0 2-5-16,-3 2-1 0,1 1-1 0,2 2 1 16,-1 3-4-16,-3 1-3 0,4 1 0 0,-2 6 1 15,2 1-2-15,1 1 3 0,2 0-4 0,0 2-3 16,3 0 3-16,0 4-3 0,6 0 2 0,0-3-1 15,3 1 2-15,3 0-3 0,2-3 3 0,3 2 4 16,2-7-2-16,4 4-1 0,0-6 1 0,2-3 2 0,8-4 3 16,-1-4 0-16,-1-2 2 0,0-4-4 0,-4-2 2 15,-2-2 3-15,-4-3 1 0,1-3 0 0,-5-1-2 16,3-3 3-16,-8-1 1 0,-4-1 0 16,4 0 13-16,-5-1-8 0,-3-2 1 0,-1 1 4 0,-4-1 1 15,3 3 1-15,-5 1-6 0,2 3 1 0,1 9 1 16,-2-3 6-16,4 3 1 0,-2 5-1 0,-2 1 6 15,4 2-10-15,-2 3 5 0,3 0 0 0,-5 1-8 16,5 1-1-16,0 4-5 0,0 0-1 0,0 0 1 16,-6 9-1-16,3 3-2 0,3 8-4 0,-4 4 4 15,4 6 3-15,4 1-3 0,-4 14-2 0,4 1 1 16,-4 3 2-16,0-3-2 0,0-12 5 0,0 1-4 16,4-1-4-16,0-4 4 0,-2-4-7 0,-2-6 3 15,3-3 0-15,-2-5 2 0,-1-4-3 0,1-1 5 16,2 2-5-16,-2-4 2 0,2-2 2 0,-2-3 1 15,-1 0 1-15,12-4-3 0,-5-1-3 0,5-5 2 16,-2-2 2-16,3-1-8 0,-4-3 6 0,1 3 1 16,1-1 0-16,1 2 3 0,-4 4 10 0,-1-2-12 15,0 1-6-15,-1 2 1 0,2-1-4 0,-4 4 5 16,1-1-9-16,-2 1 7 0,1 1-2 0,0 2-10 16,-4 1 12-16,7 0-4 0,-7 0 3 0,6 8 4 15,-2 1-1-15,-1 1-1 0,1 5-2 0,0 3 3 0,0 2 10 16,-3 4-6-16,2 4-8 0,-2 2 11 0,-6 0 3 15,0-4 18-15,-3 1 8 0,-2-5 5 0,-5 0 2 16,1-6-7-16,-4 1 4 0,0-2-5 0,1-6-2 16,-1-4-6-16,-2-1-3 0,5-3-3 0,-3-2-1 15,0-3-8-15,1-3-14 0,8 2-16 0,-3-2-26 16,5-5-25-16,-2-3-26 0,5 5-38 0,-1-5-52 16,6 1-51-16,3-2-47 0,5 1-824 0,-1-2 369 15,3 0 246-15</inkml:trace>
  <inkml:trace contextRef="#ctx0" brushRef="#br0" timeOffset="164137.21">22751 15695 76 0,'0'0'206'0,"9"-1"-8"0,-9 1-10 0,5-6-13 15,-1 1-22-15,0 0-9 0,0-2-8 0,0-2-13 16,-2-1-1-16,3 1-10 0,-1-1 3 0,0 2 3 15,-1-3-8-15,-2 2-7 0,-1-1 0 0,0-1 5 16,-1 3-2-16,-2-2-2 0,-1 3-6 0,0-2-10 16,-1 4-10-16,-1 1-13 0,-2 0 0 0,0 0-5 15,-2 1-7-15,0 3-3 0,2 2-5 0,-1 2-8 16,-1 0-9-16,-1 4-1 0,2 1-6 0,-3 3 1 0,3-2-3 16,0 5-1-16,2 3-1 0,2-1-4 15,-1 1 2-15,4 1-3 0,2-2-2 0,0 2-4 16,2-2-5-16,1-2 5 0,2-4 0 0,0 0-2 0,4 0 0 15,-1-3 0-15,1-5 1 0,2 0 2 0,0-3-3 16,0-1 0-16,0-3 6 0,6-4-5 0,-2-2-4 16,1-2 6-16,-2 0-2 0,-4-1 7 0,4 0-11 15,-5-1 8-15,1 0-5 0,-3 5-3 0,0-1 4 16,-2-1-5-16,1 3 5 0,-1-1-2 0,-1 3 2 16,-2 4-3-16,2-3-3 0,-2 3 2 0,-2 2-2 15,4-3 1-15,-4 3-3 0,0 0 4 0,5 14-1 16,-1-3 3-16,-1 1-3 0,-1 5 0 0,2-3 2 15,-1 6 2-15,-2-3-2 0,11-1 1 0,-5-2-1 16,0-3-2-16,1 0 3 0,1-5 0 0,3 3 0 16,3-6 6-16,-2 0-6 0,5-5 0 0,0-5 4 15,1-2-6-15,5-8 9 0,-3-4-3 0,-1-4 8 16,1-4 1-16,-5 0 11 0,0-3-10 0,-1-13-5 16,-5-2 1-16,0-2-8 0,-2 4 10 0,1-1-4 0,-8-2-1 15,3 1 0-15,-4 0 0 0,-1 1-6 16,-2 13 5-16,2 2-5 0,-3 2 5 0,-1 6 2 15,1 6 6-15,-1 5 3 0,1 1-5 0,-1 5-2 0,1-2-2 16,-2 6-7-16,0 1 0 0,-1 6 0 16,-2 2 1-16,-1 6-2 0,-2 11 0 0,3 0-1 15,-1 3 1-15,4 2-3 0,0 3 4 0,4 2-2 16,1 1 5-16,2 11-5 0,3-9-4 0,1-3 5 0,0 2 0 16,3-4-7-16,-2-1 4 0,3-4 13 0,-1-2-14 15,0-9 0-15,-3-4 1 0,1-1-3 0,-1-2 3 16,0-4 0-16,4-1 7 0,-1-1-5 0,1-4 4 15,1-3-3-15,2-3 2 0,-1-3-3 0,3-3 0 16,-1-1 1-16,-3 3-2 0,2-4 6 0,-5 1-7 16,4 0 1-16,-3 5-3 0,0-2 3 0,-1 2 0 15,-2-1 2-15,2 2-4 0,-3 0 0 0,1 4 0 16,-1-1-4-16,-3 1 2 0,2 0-6 0,-2 1 6 16,-1 3-2-16,0 0 3 0,8 8 0 0,-4 1 13 15,-2 3-12-15,0 5-3 0,-2 0 3 0,0 8 3 16,0 4 2-16,0-1 0 0,-2 2-9 0,-5-1 6 15,4 1 11-15,-5-4-1 0,-1 0 15 0,2-9 11 16,-5 0 2-16,3-3-2 0,0-6 7 0,-1 0-1 16,0-2 3-16,1-1-7 0,-2-5-5 0,-1 0 0 0,1-3-12 15,-1-5-16-15,3 0-7 0,-1 1-22 16,2-4-11-16,2 0-20 0,2-2-40 0,0-1-35 16,0 0-52-16,6-1-50 0,0-2-39 0,2 5-49 0,1-3-672 15,4 1 331-15,4-1 220 0</inkml:trace>
  <inkml:trace contextRef="#ctx0" brushRef="#br0" timeOffset="164332.39">23486 15493 266 0,'3'-2'291'0,"-1"-2"-3"0,-2 4-9 16,1-5-8-16,-1 5-5 0,3-2-16 0,-3 2-22 16,0 0-19-16,0 0-21 0,0 0-22 0,0 0-17 15,0 0-10-15,-1 14-18 0,-1-6-11 0,1 2-9 16,1 6-11-16,0-4-11 0,0 3-9 0,-1-1-18 15,2 3-21-15,2 0-26 0,-3 0-27 0,-2-1-46 16,1-4-41-16,-1 0-42 0,2-6-37 0,-2 1-40 16,1-6-46-16,1-1-597 0,0 0 291 0,-3-14 194 15</inkml:trace>
  <inkml:trace contextRef="#ctx0" brushRef="#br0" timeOffset="164436.18">23520 15232 61 0,'0'-11'121'0,"0"3"-13"0,2 4-18 15,-1 2-16-15,0-3-14 0,-1 5-35 0,0 0-39 0,6 10-161 16,-6-2 57-16,1 2 40 0</inkml:trace>
  <inkml:trace contextRef="#ctx0" brushRef="#br0" timeOffset="164754.59">23583 15702 8 0,'5'6'191'0,"4"1"2"0,1-3-14 15,-1-3 1-15,4-1-5 0,1-3-14 0,3-5-9 0,1-1-10 16,5-8-10-16,-3-1-8 0,2-4-6 0,-3-1-7 16,2-6-4-16,-4 0-3 0,1-4-8 15,-5-2 0-15,-3-12-4 0,3 0-1 0,-8 10 0 0,0-12 0 16,-2 0-8-16,-2 0-3 0,-1 3-3 0,0 11-3 16,-1 2-1-16,-3 0-3 0,-1 4 5 0,2 1 5 15,-2 11 5-15,1 5-4 0,-2 1 0 0,2 2-13 16,0 5-9-16,-2 7-4 0,-4 1-7 0,2 6 0 15,-5 7-4-15,-1 10 0 0,3 3-1 0,-1 2 0 16,5-1-7-16,0 15-5 0,5-11 3 0,-1 16-6 16,4-5 4-16,3-10-5 0,1 10-2 0,4 0 1 15,-1-14-9-15,-2 1-22 0,3-2-16 0,-1-1-26 16,2-1-40-16,-3-3-43 0,0-3-46 0,-1-6-48 16,1-7-54-16,-2 0-801 0,-1-5 361 0,-3-1 238 0</inkml:trace>
  <inkml:trace contextRef="#ctx0" brushRef="#br0" timeOffset="165002.47">23933 15548 35 0,'2'-6'210'0,"0"0"9"0,-2 2-2 15,1 0 1-15,1-3-5 0,-1 2-1 16,0 1-10-16,0 1-16 0,1-4-10 0,0 3-18 16,0 0-13-16,0 3-7 0,-1-2-9 0,-1 3-7 0,4-6-9 15,-4 6-9-15,0 0-12 0,0 0 2 0,0 0-12 16,0 0-2-16,0 0-3 0,5 10-5 0,-5-2-5 15,0 2-9-15,2-1-3 0,-2 3-8 0,-2 3-2 16,1-1-7-16,0 1-4 0,1 1-6 0,0-1-8 16,0-1-24-16,1-3-17 0,-2-1-25 0,2-1-33 15,0 0-25-15,1-5-23 0,-1 0-25 0,-1-4-40 16,0 0-33-16,14-17-17 0,-6 3-590 0,-1-4 278 16,5-8 184-16</inkml:trace>
  <inkml:trace contextRef="#ctx0" brushRef="#br0" timeOffset="165100.03">24058 15383 342 0,'4'-23'23'0,"0"4"19"0,-3 3 18 0,-1 3 7 15,0 1 7-15,-1 0 1 0,1 4 3 0,0 2-8 16,0 2-5-16,-4 0-7 0,4 4-13 0,0 0-17 16,0 0-14-16,-10 10-34 0,6 0-20 0,0-1-26 15,3 4-239-15,-3 4 101 0,-3 1 68 0</inkml:trace>
  <inkml:trace contextRef="#ctx0" brushRef="#br0" timeOffset="165401.04">24000 15644 108 0,'3'6'150'0,"3"4"12"15,3-5-8-15,2 1-7 0,-1-4-5 0,7 1-3 16,5-5-9-16,3-3-10 0,5-2-8 0,-4-5-8 16,4-2-10-16,-1-2-2 0,-1-4-4 0,-1-4 0 15,1 0-1-15,2-15 6 0,-9 9-6 0,13-9 6 16,-18 8 4-16,0-2-3 0,-4 1-3 0,1-12-6 16,-8 9 0-16,2-11 4 0,-7 13-5 15,-2-4 2-15,2 3-1 0,-5 1-5 0,0 1 8 0,1 4 9 16,-3 10 4-16,1 1 13 0,-2 2-20 0,1 5-8 15,-2 3-10-15,0 5-8 0,-1 0-7 0,0 9-6 16,-1 1 10-16,-2 5-17 0,-3 9-7 0,2 4-4 16,4 4-3-16,2 4 0 0,2-3-4 0,2 18-5 15,0-15 1-15,4 2-7 0,3 12 3 0,1 0-14 16,1-13-15-16,2 10-24 0,1-11-54 0,0 13-39 16,-2-12-38-16,-1-3-31 0,3-4-39 0,-2-3-30 15,-2-10-11-15,-1-4-14 0,-2-1-594 0,-2-6 295 16,1-3 194-16</inkml:trace>
  <inkml:trace contextRef="#ctx0" brushRef="#br0" timeOffset="166002.5">24319 15550 37 0,'-9'-18'126'16,"5"7"14"-16,3 1 20 0,-3-2 4 0,-1 4 6 15,4-3-3-15,0 6-5 0,-2-1-11 0,3 1-15 16,0-1-5-16,10-1 5 0,-1 0-4 0,7-3-12 0,5 5-10 16,6-3 0-16,2 3-9 0,2 1-10 15,1 1-8-15,-4-2-8 0,0 4-6 0,-5 0-9 16,-5-1-2-16,0 2-5 0,-5 0 3 0,-2 0 18 15,1 0 31-15,-6 0 9 0,-6 0 31 0,0 0-13 0,9 0-9 16,-9 0 3-16,0 0-3 0,-4-5 3 0,4 5 0 16,0 0-2-16,-15-2-8 0,10 1-11 15,5 1-5-15,-13 0-14 0,13 0-6 0,-7 1-11 0,7-1 3 16,-7 2-16-16,3 3-6 0,3 2-5 0,0 2-5 16,-3 1-4-16,4 1-7 0,0-1 2 0,4 2 6 15,-1 1-15-15,0-2-8 0,2 4-3 0,2-1-10 16,-2-2-7-16,-1-3-7 0,3 1-5 0,-2 0-3 15,0-4 3-15,2 2-2 0,-2-3-3 0,3 0 11 16,-3-3 12-16,0-1-11 0,3-2 6 0,0-2-3 16,0-6 6-16,-1 1-7 0,2-3 9 0,2-5-4 0,-2 0 2 15,-3 2-1-15,2 2 3 0,-2-6-3 16,1 7 3-16,-5-2-3 0,2 3 3 0,0 1 1 16,0 0 1-16,-3 2-1 0,2 1-4 0,-1 1 8 0,1 1-8 15,-1-2 15-15,0 2-17 0,-2 2 4 0,0 2-8 16,0 0 8-16,0 0-3 0,0 0 4 15,0 0-8-15,2 16 7 0,-3-6 0 0,1 7-9 0,-3 9 19 16,2 2-9-16,-3 5 13 0,-1 3-14 0,0 15-3 16,1 2 4-16,3 3 4 0,-3 2-3 0,-4 1-1 15,2 0 14-15,2 1-17 0,0-1-4 0,-1 1 4 16,-5-4-6-16,-1 0 3 0,0-8-4 0,-2-3-5 16,-3-12-2-16,4-1-9 0,-2-4 9 0,0-6 6 15,0-7-2-15,0-5 4 0,-1-1-1 0,-2-6 6 16,1-5 1-16,-4-5-7 0,-3-11 6 0,0-4-1 15,4-7 1-15,1-17-6 0,2-2 1 0,4-4 4 16,3-3 0-16,2 2 1 0,3-1 1 0,4 3-5 16,4 1 0-16,2 1-3 0,4 4-10 0,-1 13 8 15,0 1 0-15,4 2 6 0,7 4-19 0,2 1-11 16,1 5-49-16,5 2-46 0,-5 3-51 0,-2 6-61 16,6-3-45-16,-7 4-927 0,-1 1 406 0,-4-2 270 0</inkml:trace>
  <inkml:trace contextRef="#ctx0" brushRef="#br0" timeOffset="166487.54">25430 15190 78 0,'1'-7'272'0,"1"4"2"0,0-2-11 16,0 2-7-16,0 0-9 0,0-1-11 0,-2 4-16 15,3-3-18-15,-3 3-18 0,0 0-16 0,4-1-2 0,-4 1 7 16,0 0 5-16,2 14-9 0,2-8 0 0,-4 6-10 15,1 4-10-15,-1-4-10 0,0 5-16 16,-1 2-9-16,-3 0-10 0,3 9-17 0,-3-2-3 0,0 1-8 16,2-10-23-16,-4 0-19 0,3-1-30 0,0-7-42 15,-2 4-47-15,1-5-48 0,0-1-61 0,-1-4-77 16,1-4-76-16,4 1-758 0,-5-14 369 0,5 3 244 16</inkml:trace>
  <inkml:trace contextRef="#ctx0" brushRef="#br0" timeOffset="166611.72">25482 14901 43 0,'0'-5'124'0,"-1"3"-13"0,1 2-9 0,0 0-12 0,0 0-28 15,7 18-27-15,-3-7-29 0,3 3-33 16,-2 4-11-16,1 2-132 0,-1 5 56 0,-2 2 38 16</inkml:trace>
  <inkml:trace contextRef="#ctx0" brushRef="#br0" timeOffset="166947.75">25529 15252 8 0,'0'19'79'0,"0"1"17"0,4-2 16 0,-1 0 4 0,1-1 11 15,-1-4 5-15,2-4 2 0,3 0 7 16,-3-1 3-16,4-3-2 0,0-2 4 0,1-1-4 0,-1-3-3 16,8-1 2-16,0-5 0 0,7-7-3 0,0-1-7 15,-1-2-8-15,0-1-6 0,0 0-2 0,-3-1-8 16,0 0-5-16,-4-1-1 0,1 1-5 0,-7 4 1 16,-1 1-3-16,1 1 1 0,-5 6-1 0,0-6-6 15,1 4-5-15,-2 3 5 0,-2 2 2 0,1-1-7 16,-2 1-4-16,1 2-1 0,-2 2 6 0,3-6-22 0,-3 6 2 15,1-2-7-15,-1 2-12 0,0 0-4 16,3 9 3-16,-1-1 12 0,2 2 0 0,0 5 14 0,0 2-11 16,2 8-2-16,2-1 0 0,0-1 0 0,-1 4-3 15,-3-1-2-15,1-8-4 0,0 1-5 16,2 1 1-16,-5-5 1 0,0-2 5 0,-1-1 3 0,0-4 3 16,-1 1-5-16,0-2-3 0,-1-4-1 0,-2 1-6 15,-1-2-4-15,-3-2-7 0,-5 0-12 0,3 0-22 16,-1 0-25-16,-3-1-28 0,2-4-52 0,2 2-40 15,3 3-52-15,-2 0-61 0,0-3-67 0,2 3-73 16,-2-1-907-16,2 0 437 0,-2-3 290 0</inkml:trace>
  <inkml:trace contextRef="#ctx0" brushRef="#br0" timeOffset="167798.54">26452 15026 132 0,'1'-6'293'0,"-2"1"-5"15,2 1-10-15,-1-2-14 0,0 4-15 0,0-3-15 0,0 5-19 16,0-4-19-16,0 4-16 0,0 0-20 0,0 0-18 16,4-3-13-16,-4 3-10 0,0 0-14 0,0 0-2 15,5 10 2-15,-4-3-3 0,3 5-5 0,0-2-1 16,-3 7-9-16,3 2 1 0,-4 1-6 0,3 3-2 16,-3-3-9-16,1-2-8 0,-2 3-1 0,1-2-11 15,-3 6-3-15,-1-7-1 0,2 2-10 0,-1-1-3 16,2-8 2-16,-2 0-4 0,-2-2-6 0,4-4 4 15,-3 3-7-15,3-3 1 0,1 0-7 0,0-5-3 16,0 0-12-16,0 0-4 0,5-25-11 0,0 6 5 16,0-5-1-16,4-3 0 0,4-2-1 0,-3 5-2 15,0-3 4-15,3 4-2 0,-4-2 3 0,-1 8 5 0,2 3-3 16,-4-1 0-16,-1 3-2 0,2 4 1 0,-3-1 4 16,-2 3-3-16,1-1 1 0,1 3-3 15,-2 0 1-15,1 1-2 0,-3 3-3 0,0 0 3 0,11 4-6 16,-9 3 6-16,3 3 4 0,-3 0 8 0,3 5-2 15,-2 3-7-15,-1-3 4 0,0 2 7 0,0 3-5 16,-2 0-3-16,-2 1 1 0,0 3 1 0,2-2-7 16,-2-5 7-16,2 0-2 0,-3-1 1 0,3-4-1 15,-2-3 2-15,2-2 3 0,-3-1 4 0,6-3-10 0,-1 0 4 16,-1-1-1-16,-1-2 0 0,8-8 7 16,-1-1-3-16,3-3-3 0,1-5 8 0,4-7-8 15,1-3 3-15,-3 3-2 0,2-3-5 0,-1 5 1 0,0 0 3 16,-4 6 0-16,1-1 4 0,-1 3 0 0,0-1 0 15,-3 5 3-15,1 0 3 0,-1 1-2 0,-1 1-6 16,-1 3-2-16,2 0 3 0,0 3-1 0,-3 0-2 16,1-1 4-16,-5 3-5 0,9 6 5 0,-3-2 12 15,-3 6 0-15,2 2 9 0,-3 5-3 0,-2 0 0 16,-2 8-2-16,1-4 2 0,-4 5-2 0,3-1-3 16,-4 1-1-16,3-1-1 0,-1 1-3 0,2-9-6 15,0 0-40-15,0 0-24 0,1-8-41 0,1 3-52 16,0-3-52-16,1-3-42 0,3-3-39 0,4-2-40 15,-1-2-742-15,5-3 355 0,2-2 236 0</inkml:trace>
  <inkml:trace contextRef="#ctx0" brushRef="#br0" timeOffset="168430.56">27074 15182 142 0,'5'-7'167'0,"3"-4"15"0,-3 2 5 0,1 0 7 16,-2 0 6-16,0 1-1 0,1 1-9 0,-2 0-9 0,1-3 4 15,-3 5 1-15,0-3-12 0,-2 2-10 0,2-1-9 16,-2-1-15-16,-3-1-10 0,4 4-9 0,-4-2-13 15,-1 1-12-15,1 3-4 0,-1-1-10 0,-4 4-2 16,-1 0-13-16,-2-1-12 0,2 2-3 0,-3 2-6 16,4-1-3-16,-2 7-4 0,1-2-8 0,1 4-3 15,-1 0-3-15,2 0 0 0,2 0-2 0,0 4-4 16,2 0 0-16,1-3-3 0,3 5-4 0,0-2 1 16,1-4-3-16,3 0 3 0,0-1-6 0,1 1 0 15,1-5 1-15,1 1-1 0,4-3 0 0,-3-2 8 16,1-2-9-16,2-1 2 0,-1-3-3 0,3-1 5 15,3-4-1-15,-5-3-2 0,4-2 0 0,-3-2 8 16,-2 1-12-16,9-6-1 0,-8 5 1 0,-4-1 3 0,2 1 1 16,-5 0-8-16,1 1 4 0,-1 4 1 0,-3 2 0 15,1 2-6-15,-2 0 2 0,1 3 0 16,-1 1 0-16,0-2-5 0,0 5 4 0,0 0-5 0,0 0 1 16,0 0 2-16,-5 12 1 0,6-2 5 0,-4 0-5 15,1 2-3-15,2 4 5 0,-1 0 3 0,-1 0-6 16,4 1-1-16,0 0-1 0,5-3 4 0,1 3-2 15,3-2 11-15,0-3-6 0,4-2-2 0,-4-3 0 16,5 1 4-16,2-3 4 0,0-1 14 0,-4-1 2 0,4-6 6 16,0 0 9-16,-8-2 6 0,8-1 1 15,-5-4 11-15,0-1-11 0,-1-1 13 0,0-4 7 16,-1-1-2-16,0 1-3 0,-2-1-5 0,-2-3-4 0,2 3 2 16,-2-1-2-16,0 0 5 0,-2 3 13 0,0 5 8 15,-1 0 6-15,-2 3-1 0,1 0-4 16,-3 2-8-16,2 0-7 0,0 2-6 0,-2 3-9 0,0-6-6 15,4 6-7-15,-4 0-3 0,0 0-3 0,0 0-3 16,0 0-2-16,14 7-2 0,-8 1-1 0,2 1-2 16,0 1-2-16,2 4-2 0,0 1-2 0,1 1-2 15,0 0-1-15,-2 2-1 0,4 3-1 0,-1 3-1 16,-4-9 1-16,0 1-2 0,2-1-4 0,-2 0-13 16,-2-1-23-16,2 2-24 0,-3-6-26 0,0-1-34 15,0 1-37-15,0-5-33 0,-5 0-32 0,3-1-26 16,-2-1-32-16,2-1-38 0,-3-2-28 0,0 0-26 15,10-11-783-15,-8 5 384 0,2-5 256 0</inkml:trace>
  <inkml:trace contextRef="#ctx0" brushRef="#br0" timeOffset="168581.31">27733 15165 1015 0,'7'-19'-75'0,"-5"-1"24"0,5 2 37 0,-5-2 24 15,2 2 22-15,-1 2 26 0,-2 2 23 0,3 0 25 0,-3 2 26 16,0 6 12-16,-1-1 4 0,0 1 10 0,0 2-24 16,0 4-12-16,-1-3-9 0,1 3-2 15,-13 8-1-15,4 1-4 0,-4 5-10 0,-3 7-3 0,-7 1-12 16,-1 2-7-16,-1 2-7 0,1 0-7 0,-1 1-7 15,-7 9-7-15,9-8-24 0,1-5-33 0,0 0-51 16,2-1-71-16,3-1-78 0,6-7-662 0,3-4 291 16,0-5 194-16</inkml:trace>
  <inkml:trace contextRef="#ctx0" brushRef="#br0" timeOffset="168847.99">27881 15040 1650 0,'8'-17'216'0,"-2"7"-38"0,1 0-18 15,-3-2-2-15,1 1-10 0,0 2-6 0,0 0 7 16,-3 4 5-16,1 0-5 0,1 0-1 0,-4 1-9 0,4 1-11 16,-4 0-11-16,0 3-16 0,2-4-12 15,-2 4 1-15,0 0 8 0,-2 14-2 0,0-6-10 16,0 3-6-16,-2 5 1 0,3-1-10 0,-3 3-8 0,2 1-5 15,-1 1-6-15,-2-1-4 0,1 5-4 0,2-5-10 16,-1-1-33-16,-3 0-29 0,5-6-46 0,-1 0-54 16,0-1-56-16,0-4-73 0,2-2-78 0,-2-2-907 15,2-3 414-15,0 0 276 0</inkml:trace>
  <inkml:trace contextRef="#ctx0" brushRef="#br0" timeOffset="168980.86">27970 14742 64 0,'1'-2'154'0,"-1"-1"-15"0,0 3-27 0,0 0-16 16,0 0-45-16,0 0-40 0,8 12-54 0,-8-3-153 15,-3 1 66-15,3 5 44 0</inkml:trace>
  <inkml:trace contextRef="#ctx0" brushRef="#br0" timeOffset="169616.46">27917 15186 35 0,'8'4'201'0,"-3"-1"-5"16,7 2-8-16,1-2-7 0,-1 0-8 0,2-3-6 16,2 0-10-16,2-2-6 0,3-2-2 0,-3-1-1 15,1-2-2-15,-2-3-3 0,-2 3-5 0,0-3 3 16,-5 2 8-16,-3 0-5 0,2-1-2 0,-1 0 4 16,-2-1 8-16,-2 3-5 0,0-1-5 0,-3 0-7 15,-1 2-4-15,0 0 6 0,0 1-11 0,0 0-12 16,0 1-7-16,0 4-12 0,0-4-10 0,0 4-12 15,0 0-9-15,0 0-7 0,0 0-3 0,0 0-8 0,0 0-9 16,-9 16 6-16,7-6-7 0,0 2-8 16,-4 0-2-16,6 0-3 0,-2-1 0 0,0 5-4 15,1-2-2-15,1 0-2 0,0-3-8 0,-3-3-5 0,3 1-3 16,-1-4-1-16,1 2 3 0,0-3 0 0,0-4 6 16,0 0-12-16,4 1 6 0,-4-1-4 0,5-12 1 15,1 1-2-15,2-4-9 0,1-8 2 0,5 1-9 16,-1-3 5-16,-4 2-1 0,1 6 0 0,-2 0-1 15,2 0 5-15,0 2 1 0,-2 1 3 0,1 2 0 16,-3 2-2-16,3-1-4 0,-3 3 4 0,0 3 2 16,-1 0-2-16,-1 1 2 0,0 0-4 0,2 3 0 15,-6 1 0-15,0 0 2 0,11 6 2 0,-9 1-1 16,0 3 4-16,-1 2-4 0,-1 4 0 0,2 2 0 16,-4 0 6-16,4-1 2 0,-2 1-6 0,-3 0 0 15,1 1 3-15,0-2 2 0,0-1 1 0,-1-3-4 0,2-3 2 16,1 1 0-16,0-3-3 0,-1-2 5 0,2 0 8 15,-1-1-4-15,0-2 1 0,1-1 3 0,-1-2 0 16,0 0-2-16,9-5-1 0,0-5 8 0,-1-1-7 16,3-3 4-16,3-8-10 0,4-1 1 0,-3-1 1 15,2-2-3-15,2 2 0 0,-3 0-3 0,0 3 1 16,-4 4 5-16,0 0-3 0,-1 3 0 0,-1 0 2 16,-1 4 4-16,-4 2-5 0,0 1-2 0,0 2-6 15,-2 1-1-15,-1 2 3 0,2-1 0 0,-4 3 5 16,0 0-3-16,8 11 1 0,-8-3 5 0,0 2-2 15,-1 7-5-15,-1-2 17 0,-3 3-14 0,3-1 3 16,-2 3 2-16,-3 0-1 0,1 5-5 0,1-7 2 16,-3-1-20-16,3 0-27 0,0 0-38 0,2-1-28 0,1-3-36 15,2-1-45-15,1 0-49 0,3-5-46 16,3 1-34-16,-1-2-764 0,1-3 363 0,2-2 240 16</inkml:trace>
  <inkml:trace contextRef="#ctx0" brushRef="#br0" timeOffset="170546.23">28746 15025 76 0,'7'-16'199'0,"0"2"12"16,0 3 15-16,-2 1 6 0,1-1 4 0,-3 3-4 15,1 3-11-15,0 0-14 0,-1 0-20 0,0 1-18 16,-1 1-20-16,-2 3-17 0,0 0-8 0,0 0-9 16,0 0-3-16,0 10-6 0,-5 1-8 0,2 1-11 15,-3 1-7-15,1 3-5 0,-1 1-2 0,-1-2-11 16,0 4-5-16,4-3-6 0,-1 2-4 0,1-6-5 15,2 0-3-15,1-1-4 0,1-1-4 0,-1-2-3 16,1 0-7-16,3-3 5 0,-1-1-3 0,4-2 3 0,2-1-10 16,0-3 4-16,2-2-9 0,0 0 5 0,2-2-7 15,0-5 0-15,2-2-3 0,-1 0-7 16,-1 0-9-16,-3 0 4 0,3 0-8 0,-6-2-3 0,3 6 6 16,1-5-6-16,-5 5 6 0,-1 3 2 0,-1-1 1 15,0 3-1-15,0 0-1 0,-2 2 3 0,-2 2-2 16,2-3 1-16,-2 3 0 0,0 0 0 0,-9 10 8 15,5-3-7-15,-1 1 4 0,-2 1-1 0,2 1 1 16,-2 2 0-16,2 1 0 0,-1 1-3 0,3-2 6 16,1 0-2-16,0 1 2 0,-1-1-4 0,7-2 5 15,0 1 4-15,2-4 5 0,4 0-1 0,2 0 3 16,3-1 2-16,5-2 9 0,2-4 3 0,7-2-4 16,1-2-1-16,-3-1-2 0,-8-1-1 0,2-2 0 15,-2 2-3-15,-4-6 9 0,0-1-14 0,-2-1 1 0,-1-2 0 16,-1-1 0-16,-2-1 1 0,-2 3-3 15,-3-2 0-15,-1 3 5 0,-1 3 1 0,1 0 0 0,-3 0 7 16,0 1 5-16,0 1-5 0,-1 1 1 0,1 3-5 16,0-2-9-16,-2 4 2 0,2 3 1 0,-5-4-5 15,5 4 1-15,0 0-2 0,0 0-1 0,-11 10 1 16,7-3-3-16,2 2 0 0,-1 1 7 0,1 2-8 16,-1-1 0-16,1 4-2 0,-3-3 4 0,3 1-4 15,1-1 0-15,0 1 2 0,1-2 0 0,-1-3-2 16,1-2 8-16,0 2-15 0,0-3 9 0,1-1 3 15,-1 1 1-15,0-5-1 0,1 3 0 0,-1-3-4 16,0 0 7-16,10-8-4 0,-7 2-1 0,3-4-2 16,3-4 4-16,1-1-6 0,1-2 2 0,-2 1-2 15,3-1 0-15,-3 0 2 0,0 2-1 0,-1 0 0 16,2 1 3-16,-1-1-4 0,-1 6-1 0,-1-1 1 0,1 0 3 16,-3 5-6-16,0 0 2 0,-2-2-4 0,1 5-3 15,-2-1 3-15,2 3 2 0,-4 0-5 16,6 3 7-16,-4 4 2 0,0 3 1 0,0-1 0 0,-1 3 1 15,-1 0-3-15,1 3 3 0,0 1-6 0,1 0-3 16,-1-3 5-16,-1-1 1 0,0 1-1 0,1-1 7 16,-1-2-3-16,0 0-2 0,2-3 3 0,-2 0-6 15,1-2 6-15,0 1 0 0,-1-2-1 0,3-4 12 16,-3 0-13-16,0 0 3 0,16-8-2 0,-7 1 0 16,4-6 0-16,0 1-4 0,3-4 0 0,2-3 1 15,1 1-7-15,-6 4 6 0,0-1-1 0,-3 4-3 16,3-4 6-16,-7 6-5 0,3 1 9 0,-2 0-9 15,-3 2 14-15,2 3-18 0,-4-1 3 0,1 1-2 0,-3 3 2 16,0 0 1-16,0 0 5 0,0 11-3 16,-5-1 6-16,-1 5-1 0,-1-1-2 0,-1 6 1 15,1-3 7-15,-2 7-8 0,1-4-4 0,3-2 2 0,-3 7 9 16,2-9-8-16,2 0 0 0,4-5 3 0,3 1 5 16,-1-2-22-16,6 0-15 0,1-4-22 15,1 0-33-15,8-1-40 0,0-3-40 0,-1 0-42 0,2-4-35 16,1 0-63-16,-1-3-714 0,0-1 341 0,-2-3 226 15</inkml:trace>
  <inkml:trace contextRef="#ctx0" brushRef="#br0" timeOffset="171478.15">30066 14762 84 0,'3'-4'243'0,"0"0"-8"16,-1 1-8-16,2 0-11 0,-4 3-10 0,4-7-15 0,-3 5-17 16,-1 2-16-16,4-2-12 0,-4 2-20 0,0 0-10 15,0 0-11-15,0 0-8 0,4 8-1 16,-4-2 1-16,0 5-8 0,0 1-7 0,-2 4 2 0,0 3-5 16,-3-2-8-16,1 10-2 0,-2-3-4 0,3 3-9 15,-5-1-2-15,4 3-2 0,0-5-6 0,1-4-5 16,1-1-1-16,0-1-10 0,2-1-1 0,0-5-5 15,2-5 4-15,-2 0-5 0,2 0-3 0,3-4 3 16,-1 1 0-16,6-4-4 0,-1-2-5 0,8-6-1 16,0-1 1-16,4-7-4 0,1 0 1 0,1-5-5 15,0 0 2-15,0-3 1 0,-2 3-4 0,-1 0-1 16,-2 2-1-16,-5 4 4 0,-2 2-7 0,-3 5 3 16,-1-2-1-16,-1 5-3 0,1-1 1 0,-5 2 0 0,1 1-2 15,2 2 2-15,-5 1 0 0,0 0-3 0,0 0-1 16,9 9 4-16,-10-2 5 0,1 3-7 15,-3 6-1-15,3-1 3 0,0 2 2 0,-1 0-3 0,1 1 1 16,-1 1-2-16,1 7 3 0,1-8-1 0,4-2-2 16,-1 1 4-16,1-2-1 0,4-3 7 0,-1-3 8 15,-2-1-5-15,5-3 20 0,0-1 5 16,1-4 3-16,1-3-4 0,4-3 11 0,-2-4-8 0,2 0 13 16,-2-4-1-16,3-6-4 0,0-6 2 0,-5 1-5 15,1-2-4-15,-5 1-3 0,-3 0-2 0,3-1-2 16,-5 8-1-16,-3 1-12 0,-1-1 11 0,3 4-10 15,-6 3 1-15,3 0-9 0,0 5-5 0,-2-3 6 16,-1 3-2-16,-2 2-6 0,5 0-20 0,-1 1-12 16,1 4-32-16,-4-2-26 0,4 2-33 0,0 0-35 15,0 0-56-15,-5 9-58 0,2-5-52 0,2 0-755 16,1 1 358-16,0-5 238 0</inkml:trace>
  <inkml:trace contextRef="#ctx0" brushRef="#br0" timeOffset="172092.74">30606 14979 86 0,'0'0'176'16,"4"6"6"-16,1-3-3 0,1 0 2 0,2-3-8 15,2 2-7-15,4-4-5 0,-1-3-7 0,8 1-8 16,-2-4-4-16,5-4-10 0,-5 0-5 0,4-5-9 15,0-1-11-15,0-1-6 0,-2-2-7 0,0 0-2 16,-1-4-11-16,-4-3-3 0,2 2-12 0,-3-2-2 16,1-4-5-16,-2-1-10 0,3-9-2 0,-4 9-7 15,-5-2-4-15,2-1-4 0,2 1 1 0,-6 0-6 16,2-11-5-16,-4 12 2 0,-3 4-3 0,-1 2-2 16,-4 8-2-16,3 2 2 0,-3 1-3 0,0 6 2 0,0 2-6 15,-1 4 1-15,0 1-3 0,-4 4 5 16,0 4-5-16,-2 3 3 0,-1 8 21 0,-2 5 3 15,0 4 4-15,-1 9-2 0,7-1 0 0,1 14 11 0,0-10 1 16,5 17-1-16,-1 6 7 0,0-4-6 0,1 0-2 16,1 2-6-16,-5-2 0 0,3-4 4 0,-2 1-13 15,2-17-4-15,0-1-7 0,3-5 1 16,-2-2-3-16,1-8-3 0,1-4 1 0,0-6 4 0,0-1-3 16,0-2 2-16,1-3-2 0,-1-3-9 0,0 0 6 15,11-10-6-15,-3-1-1 0,1-5-6 0,1-10-4 16,4 0-5-16,0-2-7 0,0-1-2 0,-1 1-3 15,4 2 1-15,-2 0 1 0,-1 5 13 0,-5 2-13 16,0 5 1-16,0 1 15 0,-1 2-13 0,-2 2 4 16,-1 1-1-16,0 3 1 0,-1 0-2 0,2 4 4 15,0-1-1-15,-6 2 0 0,10 3 12 0,-4 2 0 16,2 1-2-16,-2 2-1 0,3 7 9 0,-1 0 0 16,-1 1 1-16,0 3 6 0,1 3-13 0,-5-1 12 15,1-1-3-15,-2 5 0 0,0-6-7 0,-2 5 4 16,0-5-1-16,0 0-11 0,-2-1 9 0,-2 1-3 15,0 0 2-15,3-2-10 0,-1-4-32 0,2-1-16 0,-2-2-29 16,2-1-41-16,-2 2-39 16,6-3-49-1,-2-4-43-15,1-1-49 0,1 0-723 0,3-2 340 0,0-2 228 0</inkml:trace>
  <inkml:trace contextRef="#ctx0" brushRef="#br0" timeOffset="172792.72">31250 15148 73 0,'5'-5'206'0,"-5"5"-4"0,0 0-4 0,9-2-7 16,-5-1-6-16,1 2-4 0,5-1-7 0,1-1-10 16,1 0-10-16,1 0-6 0,6-1-4 0,-1-1-8 15,6-4-6-15,3-2-11 0,0 2-9 0,0-3-8 16,0-2-8-16,-3-1-7 0,3-1-2 0,-4-1-7 16,-3 0-4-16,-6 3-7 0,1-7 6 0,-5 4-21 0,-3 1 4 15,-2-1-3-15,-1-3-3 0,-4 3-10 16,-1 4-3-16,-3-2-3 0,0 4-1 0,-1 1-6 15,-4 2 0-15,0 4-7 0,-3 2-5 0,-1 2 1 0,-5 5 0 16,-4 2 1-16,3 3-5 0,-4 6-3 0,1 4 1 16,3 1-3-16,2-1 6 0,2 2-5 0,6-5-2 15,1 7-9-15,2 2 6 0,1-10 3 0,5 2-4 16,0-2 0-16,5 0-1 0,0 1 5 0,4-3-6 16,-1 1 1-16,-2-6-1 0,11 2 1 0,-2-2-1 15,6-4 3-15,0 1 1 0,6-3 7 0,1 0 4 16,-7-6 4-16,8-1 6 0,-5-4 4 0,7-1-7 15,-5-1 6-15,-1-2-1 0,3-3-1 0,0 1-1 16,-2-3-3-16,-2 1 2 0,3-4-3 0,-6 1-1 16,-2 1-2-16,-1-1 12 0,-7 4 1 0,-2 6 18 0,-4-1 5 15,0 0 9-15,0 1 18 0,-2 4-17 16,-2-2 10-16,1 2-4 0,-1 2-7 0,-1 0-10 0,0-3-8 16,0 6 1-16,0 0-9 0,0 0-5 0,0 0-4 15,-14 10 3-15,11-4-7 0,-2 4-4 16,0 1 0-16,-1 0 0 0,-1 3 5 0,3 2-7 0,-2 2 0 15,1-1-4-15,0 0-4 0,-2 1 3 0,6-1-9 16,-3-3 9-16,4-2-7 0,-1-3 1 0,-2-1 4 16,3 0-4-16,0-4 4 0,0 1-5 0,0-5 12 15,0 5-9-15,0-5 6 0,0 0-9 0,13-10-1 16,-4 1-2-16,3-3 3 0,-2-4-3 0,5-5-2 16,2 1 0-16,-3-2-2 0,-1 1 5 0,-2 4-7 15,-2 1 7-15,1-2-5 0,-1 3 1 0,-1 1 0 16,0 3 0-16,-1 1-3 0,0 0 1 0,0 2-4 0,-2 3 2 15,3-3-2-15,-3 6 2 0,1 0-1 0,-2 2 2 16,-4 0-1-16,12 4-2 0,-7 5 10 16,1-2 6-16,-2 5 0 0,1 0-3 0,-1 4 0 0,-1 2 1 15,-6-1-4-15,2 9 2 0,-4-1 1 0,-2 0-4 16,0 0 0-16,0-7 2 0,2 0-3 0,0-1-17 16,1 0-18-16,-1-4-33 0,4-2-40 0,-2-1-36 15,2 3-39-15,1-4-37 0,0 1-42 0,1-2-38 16,3-2-52-16,-1 1-859 0,-1-3 403 0,3 0 270 15</inkml:trace>
  <inkml:trace contextRef="#ctx0" brushRef="#br0" timeOffset="183763.84">22192 16450 116 0,'0'0'176'15,"0"0"-10"-15,0 0-11 0,0 0-1 0,0 0-8 16,0 0-9-16,0 0-5 0,-9-2-5 0,9 2-10 16,0 0-6-16,0 0-4 0,0 0-9 0,0 0-6 0,0 0 2 15,0 0 4-15,0 0-1 0,0 0 1 0,0 0 1 16,0 0 2-16,0 0-8 0,0 0 0 15,0 0-3-15,0 0-6 0,3-9-4 0,-3 9-6 16,0-6-7-16,0 6-9 0,-2-7-4 0,1 2-5 0,-2-1-5 16,-3 0-1-16,2 1-2 0,-1 0-7 0,-3-4 0 15,2 4 0-15,-6-1-6 0,1 0-8 16,-1 0-4-16,-6 0 1 0,5 3 0 0,-4 1-6 0,-2 1 0 16,1 0-2-16,-2 2-1 0,8 2 1 0,-6 1-3 15,1 2-3-15,7 1 0 0,-3-2 1 0,3 3 0 16,-3 5-4-16,4-2-3 0,0 5 2 0,4 0 0 15,0 5-5-15,2-3 1 0,3 3 3 0,3-2 2 16,2 7 1-16,0-7-7 0,4-1 3 0,3 6-1 16,-2-5 0-16,4-4 1 0,0-3 4 0,3 2-1 15,-2-1-4-15,3-4 1 0,0 1 1 0,0-3-21 16,-2 0-19-16,2-4-24 0,0-1-31 0,-8-2-40 16,4-2-46-16,-1 1-44 0,2-3-37 0,-7-1-561 15,4-2 275-15,-2-2 182 0</inkml:trace>
  <inkml:trace contextRef="#ctx0" brushRef="#br0" timeOffset="184485.63">22466 16423 225 0,'0'-4'240'0,"-1"-1"-13"0,-2-2-16 15,1 4-5-15,-1-2-13 0,-1 0-19 0,-2 1-15 16,0 1-10-16,-1 0-16 0,0 1-12 0,-1-1-9 15,-1 3-14-15,0 1-12 0,-1 2-6 0,-2 1-7 16,2 1-11-16,-4 2-7 0,5 0-6 0,-5 8-3 16,0-3-6-16,5 4-3 0,-2 1-6 0,-1 0-5 15,3 1 1-15,1 1-3 0,2-1-5 0,-1 6-2 16,5-8-1-16,0 1-6 0,2 0 3 0,2 0-3 0,-2-8-3 16,4 3-1-16,6-1 1 0,-3-4 1 0,4 0-1 15,1-3 1-15,-1-1-2 0,8-2 8 16,-1-5-8-16,1-2 4 0,-2-2 2 0,2-3 0 0,-1-3-1 15,1-6 3-15,-2-1 2 0,-6 5 0 0,-3-3 0 16,1-5 3-16,-5 4-1 0,-2 3 1 0,0-3-4 16,-4 2 1-16,2 1 4 0,-4 2-1 0,-1 4 1 15,-3-5-3-15,1 9-5 0,1-2 4 0,-3 3-2 16,0 2-1-16,1 1 3 0,-1 2-8 0,-2 5 0 16,-1-1-2-16,1 2-3 0,0 4 2 0,0 3-1 15,2 3-4-15,0 2 2 0,1-3-2 0,7 5 1 16,0-2-3-16,2 3-1 0,3-3 1 0,1-2 4 15,5-1-4-15,-1 0-1 0,4-2 1 0,4-2 0 16,1-4 2-16,1 1-13 0,2-5 5 0,2-2 8 16,4-1 6-16,-8-4 5 0,0-2 12 0,-2 1 8 15,4-4 11-15,-7-1 5 0,1-3 8 0,-3-2 8 16,0 0 1-16,-2-7 8 0,0 6-1 0,-4-3 0 16,-2 1-8-16,-1 0-3 0,1 0-7 0,-4 2 8 15,2 1-13-15,-1-2 13 0,-2 5-18 0,-1 1-2 16,2 0-10-16,-2 2 5 0,0 1-8 0,2 0-5 15,-1 1-3-15,0 4 2 0,0-1-2 0,1-1-11 16,0 6 4-16,-2-7-1 0,2 7-4 0,-1-3-2 16,1 3-9-16,0 0 4 0,0 0-2 0,12 20-2 0,-5-7 1 15,0 4 5-15,7 8-3 0,-3 2-11 0,3 2 13 16,-5-2 2-16,4 7-3 0,-2-3-1 16,-3 1 2-16,1-3 7 0,-6 0-2 0,-1 0 4 15,2-4-3-15,-3-4 12 0,-2-4 9 0,-3-6 10 0,4 1 3 16,-5-3 4-16,-4-1-2 0,5-4 0 0,-1 1-7 15,0-2 0-15,-4-2-5 0,2-2 5 16,-4-2-16-16,2 2-1 0,-1-3-10 0,2-2-26 16,3 2-36-16,-4-3-34 0,2 2-21 0,2 1-31 0,1 0-36 15,1 2-38-15,-1-3-52 0,4 0-40 0,-1 3-29 16,1 2-800-16,0 0 379 0,3-7 250 0</inkml:trace>
  <inkml:trace contextRef="#ctx0" brushRef="#br0" timeOffset="185733.98">23096 16307 40 0,'2'-5'173'0,"-1"1"-6"0,-1-3-8 15,1 2-6-15,0 2-4 0,1 1-2 0,-1-5-6 16,-1 7 4-16,1-5-5 0,-1 1-5 0,0 4-15 16,0 0 1-16,2-5-9 0,-2 5-5 0,0 0-12 15,0 0-9-15,0-4-13 0,0 4-7 0,0 0-6 16,0 0-7-16,0 0-3 0,0 14 8 0,1-7-4 15,0 2-2-15,0 5-5 0,3 2 6 0,-4 2-3 16,0 2-2-16,4 6-2 0,-4 1-5 0,-1-1 0 16,2 1-3-16,0 0-6 0,0 2 0 0,-1-5-3 15,0 2-3-15,-1-6-1 0,0-1-5 0,1-2 2 16,1-2-3-16,0-2-5 0,1-1-1 0,0-4-3 16,-2-1 2-16,4-1-2 0,-3-4-2 0,2 0 10 15,-3-2-8-15,9-2 0 0,1-6 5 0,3-7-7 16,-3-2 2-16,8-8-3 0,0-2 0 0,-4-5 6 15,8 3 7-15,-9-3 6 0,4 1 2 0,1-2 10 0,-1 6 4 16,-3 2-2-16,1-1 0 0,-7 9 8 16,0 3-11-16,1-2 2 0,-2 5-3 0,-3-1-2 15,0 5-3-15,-1 2-10 0,-1-1 4 0,3 1-7 0,-4 1 4 16,2 2-13-16,-3 2 3 0,1-4 5 16,-1 4-10-16,0 0 8 0,0 0-4 0,0 16-1 0,0-6-5 15,-4-1 5-15,-1 3-5 0,0 6 2 16,0 3-4-16,-4-4 3 0,-2 5 5 0,3-3-9 0,-4 2 1 15,2-5-1-15,1 0 0 0,3-3 0 0,-1 1 1 16,0-5 10-16,3 2 14 0,-1 1 0 0,1-8 1 16,2 1-4-16,0 0-1 0,1 0 1 0,0-1 1 15,2-1 15-15,0 0 4 0,-1-3 7 0,7 9 9 16,-3-7 5-16,2 1 5 0,1 0-9 0,3 2-1 16,0-1-12-16,0 0 0 0,-2 0 8 0,3 0-16 15,-3 1 0-15,1 2-4 0,1-3-4 0,-4 1-3 16,3 3-5-16,-1 0 3 0,-2-1-16 0,2 2 7 15,-2-3 12-15,1 2-11 0,-2 0-1 0,-1 0-4 16,1 1 0-16,-4-2-9 0,3-1-14 0,1 1-37 16,-1-2-38-16,-3-1-44 0,4 1-52 0,-3-3-55 15,0 3-57-15,1-2-67 0,-3-3-940 0,0 0 433 16,0 0 288-16</inkml:trace>
  <inkml:trace contextRef="#ctx0" brushRef="#br0" timeOffset="185993.95">23719 16237 118 0,'6'-17'271'15,"-2"2"-10"-15,-4 5-1 0,1 3-6 0,-1 0-16 0,1 1-10 16,-2 1-6-16,1 2-21 0,0 3-24 16,-4-2-14-16,4 2-14 0,-10 12-6 0,2 2-10 15,1 3-11-15,-7 10-5 0,2 2-9 0,-2 5-3 0,0 9-2 16,5-9-19-16,-4 11-4 0,11-10 3 0,-5-1-21 15,6 1-7-15,1 0-4 0,0-5-6 0,5 0-4 16,4-1-3-16,-3-4-9 0,2-8-5 16,8-3 0-16,-1 1-30 0,-1-3-35 0,4-3-35 0,1 1-52 15,0-7-61-15,2 1-55 0,1-4-74 0,-1-2-679 16,-3-3 333-16,0 0 222 0</inkml:trace>
  <inkml:trace contextRef="#ctx0" brushRef="#br0" timeOffset="186394.04">23952 16409 170 0,'3'-16'306'0,"-3"-1"-12"15,3 6-12-15,-1-1-20 0,1 0-10 0,2 3-17 16,-1 2-16-16,-1 1-27 0,1-1-16 0,-1 5-14 15,3-3-16-15,-3 2-19 0,1 1-7 0,3 2-17 16,-7 0-7-16,13 6-7 0,-4 0-4 0,-3 1 0 16,2 5-13-16,1 1-3 0,-3 1-2 0,3 4-5 15,-1 0-3-15,-3 0-5 0,0 6-3 0,-2-4-1 16,-2 5-13-16,-1-6 15 0,4-1-18 0,-4 1-2 16,-4-4-4-16,3-3-3 0,-2 0 4 0,3-2 0 15,0-3-4-15,-1-1 23 0,0-2 2 0,-2-2 5 0,3-2-9 16,0 0-9-16,-4-17-1 0,4 1 1 15,-4-9-9-15,8-2 0 0,0-5-8 0,1-1 5 16,4 1-5-16,-1 2-3 0,-2 4 2 0,3 0-3 16,-1 7 0-16,-1 2-6 0,1 1-3 0,1 1-3 0,1 2 0 15,-2 6-6-15,0-3-29 0,2 3-28 0,-3 2-39 16,1 1-37-16,-1 4-25 0,-1 2-50 16,0 2-44-16,3 3-53 0,-2 2-28 0,-1 6-701 0,2-4 344 15,-2 3 232-15</inkml:trace>
  <inkml:trace contextRef="#ctx0" brushRef="#br0" timeOffset="186726.98">24377 16636 127 0,'-4'1'256'15,"4"-1"-15"-15,0 0-17 0,0 0-17 0,0 0-17 16,0 0-11-16,0 0-16 0,6-13-12 0,-6 13-19 15,7-4-11-15,-3 3-14 0,-4 1-12 0,6-3-9 16,-2 2-6-16,-4 1-9 0,0 0-8 0,10 2-7 16,-6 0-1-16,-2 1-4 0,2-1-7 0,-1 5-1 15,-1-1 5-15,3 3-2 0,-3 1-5 0,-2 0 1 16,0-1-11-16,-2 3 0 0,2-2-5 0,-4 2 0 16,3-2-2-16,-1 2-4 0,-1 0 0 0,-1-2-4 15,3-1-3-15,0 2 1 0,1-1-2 0,0-2-2 16,1-1-5-16,0-2 8 0,3 3-6 0,0-6-1 15,0 3 1-15,1-1-1 0,3 2-3 0,-1-2 3 16,5-3-6-16,-2-1-10 0,0 1-32 0,8-2-44 16,-8 0-43-16,3-3-43 0,0 1-38 0,0-2-646 15,-1 0 286-15,4-4 190 0</inkml:trace>
  <inkml:trace contextRef="#ctx0" brushRef="#br0" timeOffset="187035.58">24738 16595 1819 0,'0'-11'319'0,"0"3"-104"16,0-2-24-16,-1 1-17 0,2 4-18 0,-1-5 5 15,3 3-2-15,-2 1-5 0,4 0 7 16,-1 1-15-16,2 0-19 0,-2 0 7 0,3 3-9 16,2 0-10-16,3-1-11 0,1 3-6 0,0 2-8 0,1-1-8 15,6 1-9-15,-2 3-7 0,0-3-8 0,0 2-3 16,1-1-5-16,-2 1-3 0,-4-3-7 0,-2 0-15 16,2 1-31-16,-3-2-33 0,-2 0-36 0,-1-2-36 15,0 0-47-15,-2 0-50 0,0 0-49 0,-1-5-54 16,0 0-47-16,-3 1-783 0,2 0 381 0,-2-1 252 15</inkml:trace>
  <inkml:trace contextRef="#ctx0" brushRef="#br0" timeOffset="187443.11">25229 16337 63 0,'4'-4'367'0,"-2"-2"-17"16,1-2-16-16,2 4-33 0,-1-1-26 0,-2 0-23 16,4 0-30-16,-1 0-20 0,1 3-24 0,0-1-15 15,1 3-10-15,-1 0-21 0,3 5-16 0,-4-5-6 16,5 5-11-16,1 2-13 0,-1 2-7 0,-2 2-10 16,1-2-7-16,2 4-9 0,-2 1 0 0,-4-2-4 15,0 3-10-15,-1 4 1 0,1 0-6 0,-1-2 0 0,-4 3-8 16,4-2-2-16,-4-1-2 0,-4 1 0 15,3-1-4-15,-2-1 4 0,-1-6-10 0,3 2 4 16,-3-4-1-16,0 0 0 0,4-3-1 0,-1-4-5 0,1-1-5 16,0 0 6-16,0 0-7 0,-1-22 0 0,3 4 3 15,-2-5-3-15,9-8-1 0,-1-1 4 16,6-4-4-16,-2 4 2 0,2 1-4 0,-5-2 4 16,3 3-2-16,5 4 0 0,-8 9-1 0,4 3-2 0,-3-3 1 15,2 2 3-15,-2 2-8 0,-5 6-16 0,1-2-27 16,-1 6-28-16,0-1-33 0,2 3-27 0,-1 1-24 15,-6 0-33-15,9 7-48 0,-4-2-52 0,-5 2-675 16,3 5 322-16,-2-1 216 0</inkml:trace>
  <inkml:trace contextRef="#ctx0" brushRef="#br0" timeOffset="187663.98">25665 16471 236 0,'0'0'338'0,"0"0"-9"0,-1 6-13 15,1-6-9-15,0 0-26 0,0 0-21 0,0 0-29 16,4 2-26-16,-4 2-14 0,0-4-19 0,0 6-17 16,0 1-14-16,-1 1-6 0,1 1-9 0,0 2-14 15,0 2-10-15,-2 4-3 0,1-1-15 0,-2 0-5 16,2 1-11-16,-2 0-3 0,2 0-6 0,-3 2-11 16,0-3-4-16,2-1-9 0,-1-3-5 0,2-1-32 15,-1 1-30-15,0 0-47 0,0-1-58 0,2-1-67 16,0-4-68-16,0 0-69 0,0-4-720 0,0-2 353 15,0 0 236-15</inkml:trace>
  <inkml:trace contextRef="#ctx0" brushRef="#br0" timeOffset="187976.34">25872 16077 77 0,'2'-7'376'0,"0"-1"-3"0,1 1-10 16,0 2-21-16,-1-1-21 0,1 3-11 16,1 3-9-16,-4 0-13 0,10 5-2 0,-1 3-13 0,3 3-27 15,-2 4-18-15,4 7-20 0,1 5-10 0,-3 4-12 16,-3 3-19-16,3 16-12 0,-1 1-19 0,-1-2-9 15,-4-1-10-15,-2 0-12 0,0 3-12 0,-5-2-11 16,-6 0-12-16,2-16-36 0,-4-1-40 0,0-2-38 16,0-7-64-16,0-4-55 0,0-4-67 0,-6-1-100 15,3-7-108-15,-5 0-943 0,-4-7 459 0,2-2 308 16</inkml:trace>
  <inkml:trace contextRef="#ctx0" brushRef="#br0" timeOffset="188429.89">26397 16346 70 0,'0'-5'299'0,"2"1"-11"16,2 1-9-16,1-2-19 0,4 1-15 0,4-2-17 16,4 2-21-16,-1 1-17 0,5 1-21 0,1-2-15 15,6 4-16-15,0 0-14 0,-5 0-16 0,-3 4-34 0,1-2-48 16,-1 1-53-16,-7-1-56 0,-2 2-48 15,1 2-51-15,-3-1-49 0,-5 0-504 0,-3 2 245 0,-2-2 162 16</inkml:trace>
  <inkml:trace contextRef="#ctx0" brushRef="#br0" timeOffset="188596.99">26423 16520 235 0,'-3'2'238'15,"-3"-1"-9"-15,6-1 0 0,0 0 5 0,0 0 3 0,0 0-3 16,0 0-11-16,29-1-4 0,-13-1-17 0,1 0-11 15,5 1-30-15,1 0-3 0,-3-2-28 0,9 3-10 16,-3-1-15-16,-3 1-27 0,-2-1-46 0,-1 1-49 16,-1 0-45-16,2 1-59 0,-3-1-67 0,-4-1-53 15,-2-2-635-15,6-2 292 0,-1-2 194 0</inkml:trace>
  <inkml:trace contextRef="#ctx0" brushRef="#br0" timeOffset="188994.38">27284 16269 204 0,'4'-10'324'0,"-1"-1"-21"16,3 0-4-16,0-1-11 0,1-4-18 0,4 3-24 15,-1-1-17-15,0-3-19 0,6 2-19 16,-2 1-10-16,2-6-22 0,-2 8-17 0,-2 0-11 15,1 0-8-15,-2 2-12 0,-1-1-1 0,-3 5 1 0,2-1 3 16,-2 2-3-16,-2-2 1 0,-1 4 10 0,0-1-2 16,-1 2 9-16,0-1-7 0,-3 3-5 0,4-3-12 15,-4 3-8-15,0 0-13 0,0 0-8 0,0 0 8 16,0 0 4-16,-4 14 10 0,1-2 12 0,0 2 6 16,-1 5-8-16,-2 7 1 0,1 1-13 0,0 0-2 15,-2 2-9-15,4 2-5 0,-1 2-5 0,0-3-8 16,2 5-6-16,1-2-6 0,0 2-10 0,0-4 0 15,2-1-2-15,0-1-10 0,4 0-1 0,-1-3-1 16,-1-1-7-16,-1-8-17 0,3-2-27 0,-2-2-28 16,-1-2-36-16,2-1-41 0,-1 1-49 0,-1-5-49 15,2-2-33-15,-4 1-33 0,0-1-47 0,0-4-63 16,-4 3-40-16,4-3-939 0,-12-3 458 0,-1 1 308 16</inkml:trace>
  <inkml:trace contextRef="#ctx0" brushRef="#br0" timeOffset="189157.66">27317 16644 65 0,'-8'0'154'0,"-1"0"18"15,4 1 8-15,-2 0 11 0,1 1 4 0,6-2 3 16,-10 0 8-16,10 0-1 0,-5 1 1 0,5-1 8 0,0 0 3 16,0 0 6-16,0 0 4 0,0 0-1 0,28 1-8 15,-9-3-13-15,3-2-26 0,0 1-14 16,0-1-17-16,4 0-17 0,1 0 1 0,-6-1-24 0,0 5-40 16,-3-2-46-16,0-1-54 0,-4 3-47 0,-5 0-53 15,0 0-57-15,-3 1-58 0,2-1-55 0,-5 3-790 16,-1-2 364-16,-2-1 242 0</inkml:trace>
  <inkml:trace contextRef="#ctx0" brushRef="#br0" timeOffset="189827.73">21311 17481 278 0,'0'0'275'0,"0"0"-20"16,0 0-19-16,0 0-14 0,0 0-9 0,0 0-12 15,0 0-18-15,28-2-15 0,-10-2-14 0,0 3-14 16,2-1-6-16,2 1-25 0,-3-1-11 0,3 2-8 15,-4 2-20-15,1-2-42 0,-5-2-38 0,-2 4-33 16,-3 1-44-16,-3-2-32 0,-1 3-49 0,-1-2-31 16,-4 5-545-16,-7 0 248 0,-3 1 166 0</inkml:trace>
  <inkml:trace contextRef="#ctx0" brushRef="#br0" timeOffset="189989.78">21300 17636 197 0,'-9'0'252'0,"9"0"1"0,-5 2-13 15,5-2-14-15,-4 3-21 0,4-3-13 0,0 0-9 0,0 0-8 16,0 0-15-16,25-10-23 0,-9 7-15 16,2-6-10-16,2 6-11 0,7 0-14 0,2-3-8 15,-3 3-27-15,-6 1-41 0,-1-4-39 0,1 4-58 16,-1-1-56-16,-2 2-75 0,-6-2-554 0,-1-1 257 0,1 1 172 16</inkml:trace>
  <inkml:trace contextRef="#ctx0" brushRef="#br0" timeOffset="190276.94">21576 17268 80 0,'-3'-12'352'16,"2"1"-3"-16,1 5-8 0,-2-2-1 16,2 1-19-16,-1 3-26 0,1-1-31 0,-2 1-29 15,2 4-22-15,0 0-24 0,0 0-20 0,0 0-14 0,21 12-6 16,-8 2-4-16,5 5-11 0,3 7-10 0,0-1-9 15,1 4-2-15,-3 0-14 0,3 2-10 16,-8 2-11-16,8 10 0 0,-11-14-11 0,1 0-7 16,-7-10-5-16,-1 2-7 0,-1-1-4 0,1-2-3 0,-4 0-2 15,-2-2-4-15,-1-2-8 0,-2-2 4 16,-1-3-20-16,-4 0-31 0,0-1-42 0,0 0-36 0,-1-4-39 16,-6 3-42-16,2 3-41 0,-2-4-77 0,3 5-44 15,-3-5-836-15,2 6 391 0,1-3 262 16</inkml:trace>
  <inkml:trace contextRef="#ctx0" brushRef="#br0" timeOffset="191204.33">22275 17434 207 0,'2'-9'215'0,"-1"4"-6"0,3-3-1 16,-4 4-15-16,4-1-6 0,-3-2-13 0,2 5-10 0,-2-1-15 16,-1 3-13-16,4-4-11 0,-4 1-15 15,0 3-8-15,0 0-14 0,0 0-4 0,0 0 3 16,0 0 8-16,10 10 8 0,-6 2 15 0,1 5-3 15,-2 1-8-15,-2 8-3 0,3 2-10 0,0-4-6 0,-2 5-3 16,-2-2-6-16,0 2-11 0,0 3-9 0,0-5 0 16,0 1-12-16,0-1-1 0,0-1-1 0,0-7-9 15,0-1-6-15,-2-4 0 0,2-1 0 0,2-6-12 16,-2 0 4-16,3-2-2 0,-2-1-4 0,-1-1 1 16,0-3 1-16,13-7-9 0,1-7-2 15,4-6 14-15,1-4-15 0,5-17 7 0,-6 11-2 0,8-10-5 16,-8 12 2-16,0 0-2 0,-1 0 14 0,0 2-12 15,-2 5-5-15,-2-1-2 0,-3 5-2 16,1 3 4-16,-4 3 5 0,0 0-8 0,0 3 5 0,-2-1-3 16,-1-1-2-16,0 8 2 0,0-2-3 0,-1-2-3 15,-1 4 6-15,-1-1-2 0,-1 3 3 0,0 0 0 16,0 0-11-16,0 0 13 0,0 0-4 0,-11 12 3 16,3-4-7-16,-2 1 9 0,0 5-8 0,-2-2-1 15,-2 1 5-15,1 1 2 0,-1-2 1 0,4 1-2 16,1-4 1-16,0 2 11 0,4-2-11 0,-1 3 3 15,3-7 13-15,-1 4 1 0,2 0-2 0,-1-1 9 16,6 0 11-16,-1 1 20 0,2-1 9 0,1-1 11 16,3 3 1-16,-1 0 8 0,6 2-1 0,1-1 7 15,2 4 1-15,-1-3-7 0,-1-2-2 0,9 7-3 16,-7-5 2-16,1 1-10 0,5 4-5 0,-5-6-7 16,-1 1-3-16,-3-1-11 0,2-2-2 0,-7 0-6 15,1-1-2-15,-2 1-5 0,4 0-3 0,-5-1 1 16,1-1-5-16,-2-2-5 0,1 0-33 0,-3 0-30 15,-1-1-34-15,2-1-34 0,0-1-27 0,-1-2-48 16,-3 0-49-16,0 0-61 0,0 0-73 0,5-5-46 16,-8-3-927-16,1 2 446 0,2 1 298 0</inkml:trace>
  <inkml:trace contextRef="#ctx0" brushRef="#br0" timeOffset="191671.89">23004 17283 163 0,'4'-6'229'0,"0"2"-13"0,0-1-4 16,-3 0-16-16,3 3-15 0,-1-1-10 15,-3 3-16-15,0 0-7 0,0 0-16 0,0 0-1 16,0 0-1-16,-3 12 0 0,-2 5 1 0,-3 7 13 0,-6 1-23 16,5 7-6-16,-1 1 3 0,-3 0-17 0,-1 14-10 15,5-13-6-15,0 13-2 0,0 2-9 0,7-15-11 16,2-2-5-16,4 2-7 0,3 2-3 16,3-2-5-16,1 0-4 0,0-5-9 0,4 0-5 0,2-6-26 15,0 0-32-15,2-2-15 0,-5-6-44 0,5-3-56 16,-2-3-62-16,3-5-59 0,-2 0-670 0,1-6 313 15,0-1 210-15</inkml:trace>
  <inkml:trace contextRef="#ctx0" brushRef="#br0" timeOffset="192141.01">23265 17535 257 0,'0'-11'329'0,"0"2"-8"0,1 2-18 0,-1 1-10 16,0-1-18-16,3 1-15 0,-2 1-35 0,2 1-16 16,-2-1-25-16,1 1-14 0,2 0-23 0,0 3-12 15,0-3-19-15,1 3-10 0,3 1-12 0,-8 0-7 16,15 2-12-16,-6 1-13 0,1 3 1 0,0 2-6 15,0 0-2-15,2 5-9 0,-3 1 1 16,-2 1-7-16,1 3-2 0,-2 8 0 0,-3-6-7 0,1 5-3 16,-4 4 0-16,0-5 1 0,0 3-5 0,0-1-24 15,-1-7 16-15,-3 0 2 0,4-2 2 0,-4-6-5 16,4-2 0-16,-1-1 5 0,-2-4-7 0,3 1-3 16,0-3 6-16,0-2-6 0,0 0-6 0,-5-18 6 15,10-2 1-15,-2-9-8 0,0 0 9 0,3-7-2 16,-1 2 6-16,4 0 9 0,1 1 5 0,-1-4-8 15,0 7 26-15,4 4-2 0,-4-1 1 0,0 10-13 16,-2-2-1-16,1 4-2 0,-3 6-4 0,2-3-8 16,-3 3 6-16,2 3-8 0,-2 1-1 0,-1 1-13 15,1 2-19-15,-4 2-26 16,7 1-26-16,-7-1-17 31,6 8-33-31,-3-3-37 0,2 4-41 0,-3 4-41 0,2-5-56 0,-1 8-37 0,-1 0-762 0,0-2 364 0,-1 2 242 0</inkml:trace>
  <inkml:trace contextRef="#ctx0" brushRef="#br0" timeOffset="192454.36">23620 17744 25 0,'0'0'298'16,"0"0"-10"-16,0 0-12 0,0 0-16 0,0 0-20 15,0 0-20-15,0 0-21 0,0 0-15 0,14-4-23 16,-14 4-16-16,8-3-16 0,-8 3-10 0,6 0-8 15,1 3-12-15,-1 1-16 0,3-2 0 0,-4 1-8 16,3 6-13-16,-4-4-1 0,1 6-5 0,0-1-6 16,-4 3-5-16,-2 2-1 0,-2 0-8 0,-4 2-5 15,2 0-2-15,-2-3 0 0,1 5-3 0,-2-5-4 16,2-2-3-16,-1 2-1 0,2-3-3 0,4-3-3 16,-2-1-3-16,2 0 2 0,-2-2-3 0,7-1 2 15,-4-1-6-15,4-2 2 0,4-1 1 0,6-1-3 16,4-4 3-16,3 1-3 0,1-1-23 0,3-2-26 15,-4 1-26-15,-2 2-29 0,-1 1-35 0,-4 1-48 16,-1-1-49-16,1 0-50 0,-5 3-569 0,-1-1 283 16,-4-1 190-16</inkml:trace>
  <inkml:trace contextRef="#ctx0" brushRef="#br0" timeOffset="192911.61">23963 17609 252 0,'0'0'280'0,"0"0"-17"0,-2-3-12 0,2 3-5 16,0 0-16-16,16-2-10 0,-9 2 1 0,4 0-22 16,1 0-12-16,6 0-16 0,5 0-8 0,4 0-15 15,-5 0-12-15,-3-2-12 0,11 4-11 0,-9-2-9 16,-1-3-14-16,-1 1-4 0,-2 0-18 0,-6 2 1 16,1-1-6-16,-7 2-3 0,3-1-22 0,-3 0-32 15,-5 0-43-15,10-2-44 0,-10 2-53 0,4-1-63 16,-4 1-39-16,-4-7-60 0,4 7-641 0,-7-1 313 15,7 1 208-15</inkml:trace>
  <inkml:trace contextRef="#ctx0" brushRef="#br0" timeOffset="193303.92">24439 17604 232 0,'-4'-7'314'15,"4"7"-16"-15,2-5-17 0,0 3-23 0,-2 2-7 16,4-8-38-16,-1 5-19 0,4 1-21 0,-2 0-11 0,3 0-15 16,1-1-15-16,5 3-6 0,-5-2-27 0,1 4-7 15,4 1-7-15,-3-3-12 0,-5 1-3 16,4 4-9-16,-1 3-9 0,-1-1-3 0,-3 3-7 16,2-1-2-16,-1 8-4 0,0 1-3 0,-2-6-1 0,1 7-2 15,-2-2-9-15,-3 2 2 0,3-2-1 0,-3 3 2 16,2-3-4-16,-4-2-5 0,1-1-2 15,-4-3 2-15,4-3-8 0,0-1 5 0,1 0 4 16,0-4-1-16,0-3-1 0,0 0-2 0,0 0-7 0,0 0 4 16,2-32-1-16,4 9-7 0,-1-7 8 0,2 0-5 15,3-2 0-15,0 1 1 0,1 0-3 16,0 0 1-16,0 3 3 0,1 3-11 0,-5 7 9 0,5-5-3 16,-3 9 2-16,-1 3 8 0,2-2-9 0,-5 3 1 15,4 3-9-15,-2 2-18 0,0 0-21 0,-2 3-28 16,-1-1-33-16,-4 3-32 0,0 0-50 0,9 10-51 15,-9-5-65-15,-1 6-616 0,1-1 308 0,-3 2 204 16</inkml:trace>
  <inkml:trace contextRef="#ctx0" brushRef="#br0" timeOffset="193575.17">24977 17727 232 0,'0'0'285'0,"-4"-3"-8"0,2 2-10 0,2 1-22 16,0 0-17-16,0 0-22 0,-6-5-18 0,6 5-16 15,0 0-19-15,0 0-8 0,0 0-7 0,0 0 4 16,0 0 6-16,0 0 10 0,2 15-17 0,3-6-4 16,-1-2-6-16,0 5-4 0,-2 1-11 0,2-3-2 0,-1 8-11 15,-2-1-8-15,4 3-10 0,-1-1-10 16,-2-2-7-16,2 3-12 0,-2-2-2 0,-1 0-9 15,0-6-19-15,-1 2-38 0,3-3-22 0,-2-3-57 16,0-2-49-16,-1 1-43 0,2-2-50 0,0-5-65 16,-2 0-824-16,0 0 374 0,12-7 248 0</inkml:trace>
  <inkml:trace contextRef="#ctx0" brushRef="#br0" timeOffset="193903.33">25205 17313 301 0,'0'-11'414'0,"1"5"-6"0,-1 0-19 0,0 1-23 15,0-1-30-15,0 6-36 0,0-5-24 16,0 5-22-16,0 0-12 0,0 0-8 0,14 11-7 15,-9-2-13-15,7 2-10 0,-6 3 3 0,4 3-12 16,3 5-4-16,2-1-7 0,-4 6-16 0,1 0-14 16,1 1-12-16,-4 3-16 0,1 1-14 0,-1 17-9 0,-5-18-10 15,-3 3-9-15,-1-2-8 0,-1 1-6 0,-3-1-8 16,-1-4-10-16,-1-1-25 0,-2-4-30 16,2-5-28-16,-1-1-30 0,2-1-51 0,1-6-35 15,-2-1-58-15,2 2-63 0,0-6-70 0,2 2-100 0,-5-4-1098 16,2 1 512-16,1-4 340 0</inkml:trace>
  <inkml:trace contextRef="#ctx0" brushRef="#br0" timeOffset="194384">25713 17535 202 0,'0'0'254'0,"4"-3"-11"0,-4 3-18 0,7-1-2 0,1 0-7 16,0 1-15-16,4 0-22 0,2 2-13 15,5-2-24-15,0 0-11 0,0 3-9 0,-1-1-19 16,2 1-27-16,-2 1-32 0,-5-2-36 0,-1 3-50 16,-1 0-67-16,-2-3-44 0,-4 2-32 0,-1 4-497 0,-4-3 226 15,0 6 152-15</inkml:trace>
  <inkml:trace contextRef="#ctx0" brushRef="#br0" timeOffset="194534.96">25709 17746 85 0,'-5'3'226'0,"5"-3"-5"15,-2 0-10-15,2 0 1 0,0 0 4 0,0 0 3 16,0 0-11-16,22-4-9 0,-5 3-22 0,5-3-17 16,6 1-19-16,-2-1-9 0,2 1-19 0,0 0-23 15,-5 3-44-15,-3-2-52 0,0 5-60 0,-2-3-57 16,-1-1-80-16,-4 1-551 0,-4 0 252 0,0 0 168 15</inkml:trace>
  <inkml:trace contextRef="#ctx0" brushRef="#br0" timeOffset="196310.52">26448 17311 109 0,'0'0'117'0,"0"0"-11"0,0 0-8 16,0 0-10-16,-8 0-10 0,8 0-5 0,0 0-6 15,0 0 3-15,0 0-22 0,0 0-14 0,0 0 10 0,0 0-5 16,0 0-4-16,0 5-5 0,0-5 12 0,0 0 14 16,0 0-9-16,0 0 3 0,0 0 3 15,0 0 3-15,0 0-2 0,0 0-1 0,0 0 11 16,0 0 4-16,0 0 6 0,0 0 5 0,0 0 1 0,0 0 3 16,0 0 2-16,0 0 0 0,0 0-5 15,0 0-10-15,0-12-4 0,3 9 1 0,-2-4 6 0,7 3-5 16,-3-2-4-16,4-3 4 0,-3 4-5 15,6-4-8-15,-2 4-1 0,2-2 2 0,-1 2-11 0,2 2-8 16,-3 1-6-16,1 0 2 0,1 2-6 0,0 0-5 16,0 2 0-16,0 3-2 0,0 3-1 15,0-4-2-15,-3 6 2 0,-1-2-3 0,3 5-6 0,-3 1 0 16,-5-2-1-16,-1 4 1 0,-2 0-2 0,-2 0 0 16,-4 0 1-16,-3 10 0 0,-6-4 6 0,-2 4-11 15,-4-5-1-15,-2 2-1 0,0 0 1 0,-2-2 0 16,1 1 4-16,1-4-8 0,0-1 3 0,5-2 1 15,4-1-3-15,3-3-5 0,0-2 5 0,5-1 0 16,0 1-3-16,1-1 6 0,3-1 3 0,4 2 7 16,0-1 14-16,3-4 16 0,7 2 5 0,1-2 11 15,4-1 12-15,5-3 0 0,11 5 5 0,-4-6-5 16,4-2-5-16,-1-1-4 0,-1 4-5 0,-2-2-7 16,-4-1-2-16,-2-1-11 0,-2 2-3 0,-8 1 2 15,0-1-5-15,-2 2 2 0,-3 2-18 0,0-4-31 16,-3 2-21-16,-5 0-34 0,0 0-35 0,7 0-35 15,-7 0-34-15,0 0-39 0,0 0-46 0,0 0-51 16,-17 4-652-16,14-1 321 0,3-3 214 0</inkml:trace>
  <inkml:trace contextRef="#ctx0" brushRef="#br0" timeOffset="196816.17">26886 17563 238 0,'4'-10'284'0,"1"1"-5"0,-1-1-17 16,1-1-16-16,-1 3-7 0,0 1-7 0,-3 0 1 16,2 1-5-16,-2 1-11 0,0 1-18 0,2-1-1 15,-2 3-6-15,0-1-13 0,-1 3-22 0,3-4-26 16,-3 4-8-16,0 0-7 0,0 0-15 0,0 0-10 15,4 11 14-15,-3-4 3 0,2 3-11 0,-2 5-8 0,2 1-10 16,-2 1-9-16,0 1-7 0,-1 2-4 0,4-2-6 16,-4 7-2-16,0-9-3 0,0 2-1 15,1-1-11-15,-1 2-4 0,0-7-4 0,1 0-2 16,1-6-2-16,-2 2-8 0,1-3 7 0,-1-3-5 0,0-2 1 16,0 0-1-16,0 0-1 0,11-17-2 0,-4 2 0 15,0-3-3-15,2-7 0 0,0 1-2 0,3-5-1 16,-4 0 2-16,3 3-5 0,-1 2 3 0,0 0 0 15,-1 8-3-15,4-1 1 0,-6 1 0 0,2 1-3 16,-2 3 2-16,2 2-6 0,-1 3 0 0,-3-1 8 16,-1 4-11-16,0 2 0 0,-2 0 1 0,3 1-1 15,-5 1-3-15,9 3 7 0,-2-1-9 0,-1 5 5 16,-1 3 2-16,0 0 3 0,-1 6-6 0,0 2 0 16,1 6 4-16,-2-5 0 0,-1-1 3 0,2 0-3 15,-4 9 1-15,1 2 0 0,2-9-2 0,-1-2-18 16,-2-2-36-16,0 3-43 0,3-6-48 0,-2-1-42 15,2-3-41-15,-3 3-51 0,2-7-50 0,2 4-952 16,0-6 428-16,1 1 284 0</inkml:trace>
  <inkml:trace contextRef="#ctx0" brushRef="#br0" timeOffset="197245.78">27447 17396 202 0,'0'0'271'0,"2"-5"-14"0,0 4-12 0,-2 1-29 16,0 0-14-16,0 0-7 0,12 4-12 0,-7 1-7 15,1 2 4-15,-1-2-22 0,0 7-11 0,4-1-9 16,-4 4-11-16,-1-3-7 0,0 3-6 0,-3 2-13 16,-1-2-10-16,3 4-19 0,-2-2 7 0,-1 1-14 15,0 0-3-15,0 3-12 0,-4-3-54 0,4 2-48 16,0-2-47-16,0-2-72 0,0-5-66 0,-1-1-727 16,1-3 322-16,1-2 214 0</inkml:trace>
  <inkml:trace contextRef="#ctx0" brushRef="#br0" timeOffset="197485.51">27652 17452 155 0,'4'-7'277'16,"-2"3"-11"-16,3 0-16 0,-2 0-17 0,2-1-7 16,-3 4-22-16,2-1-12 0,-4 2 6 0,0 0 6 15,9 8-4-15,-7-4-4 0,-1 5-9 0,0 2 13 16,2 1-6-16,-3-1-12 0,0 4-10 0,2 0-16 15,-2 4-12-15,0-2-13 0,0 2-13 0,0 2-9 0,0-1-13 16,4 4-9-16,-2 1-9 0,2-6-9 0,-4 1-5 16,2-3-37-16,1 0-36 0,1 0-45 15,-2-4-58-15,0-1-65 0,-2-1-77 0,4-2-78 16,-4-2-895-16,0-4 409 0,0-1 274 0</inkml:trace>
  <inkml:trace contextRef="#ctx0" brushRef="#br0" timeOffset="197707.59">27534 17420 37 0,'-8'-8'338'0,"3"2"-3"0,-1 3-1 0,2-1 1 15,-1 0-8-15,1 0-11 0,4 2-15 16,0-2-24-16,0 4-11 0,9-8-15 0,4 3-4 16,5-2-16-16,9-5-22 0,5 4-14 0,-2-3-22 0,2 2-18 15,2 0-12-15,-2-2-16 0,2 3-13 0,-8 1-11 16,-7 1-23-16,-2 0-41 0,-4 3-25 0,1 1-35 15,-6-1-26-15,-2 0-32 0,0 2-42 0,-6 1-25 16,1-4-38-16,-1 4-31 0,0 0-35 0,0 0-25 16,-17 11-45-16,4-7-777 0,3 3 365 0,-1-1 244 15</inkml:trace>
  <inkml:trace contextRef="#ctx0" brushRef="#br0" timeOffset="202927.36">28372 17382 68 0,'0'0'89'0,"0"0"-4"0,0 0-1 0,0 0-8 0,0 0 0 15,0 0 3-15,0 0 2 0,0 0 3 0,0 0 2 16,0 0 5-16,0 0 1 0,0 0 6 0,0 0-3 15,0 0 4-15,0 0 0 0,0 0 0 0,0 0 2 16,0 0-7-16,0 0-5 0,0 0 1 0,0 0-6 16,0 0-6-16,0 0-7 0,0 0-5 0,0 0-7 15,0 0-10-15,0 0-1 0,0 0-2 0,0 0-4 16,0 0 6-16,0 0-5 0,0 0 5 0,0 9 2 16,4-6 0-16,-4-3 5 0,8 5 6 0,-3 0 16 15,3-3-3-15,6 0 1 0,1 3-2 0,6 1-3 16,-1-2-2-16,9-2 11 0,-8 0-9 0,8 0-7 15,-1 2-2-15,1-2-14 0,-8 0 3 0,-2 1-6 16,2-3 0-16,-2 2-4 0,-7 0-4 0,1-1 1 16,-2-1 0-16,-1 4-6 0,-1-4 0 0,-1 0-1 15,-1 0-4-15,-7 0-4 0,10 0-1 0,-6 0 0 16,-4 0-5-16,0 0 3 0,9-3 3 0,-6 2-10 16,-3 1 4-16,2-3-7 0,-2 3 2 0,0 0-8 15,-2-5-19-15,2 5-11 0,0 0-24 0,0-8-20 16,0 8-29-16,0 0-30 0,2-4-40 0,-2 4-39 15,0 0-41-15,-3-2-38 0,3 2-638 0,0 0 308 16,0 0 206-16</inkml:trace>
  <inkml:trace contextRef="#ctx0" brushRef="#br0" timeOffset="203258.87">28720 17297 67 0,'-1'-5'295'0,"-3"0"-5"0,3 0-10 0,-1 0-5 16,0 2-22-16,-1-1-18 0,1 1-18 0,-1-1-23 16,3 4-23-16,0 0-16 0,-5-2-15 0,5 2-3 0,0 0-28 15,0 0-4-15,6 12-13 0,-1-8-3 16,2 4-14-16,1 1-8 0,3 2 1 0,-2-2 6 16,5 2-13-16,3 2-8 0,-2-3 9 0,0 0-5 0,0 1 3 15,5 1-10-15,-4-2 6 0,-3 2-6 0,0-3-2 16,-4 2 23-16,5 0 3 0,1-1-10 0,-7-3 4 15,0 0-1-15,-3 1 6 0,1 0 23 0,-5-1 22 16,-1 0-5-16,-5 2-12 0,0 0-11 0,-1 0-5 16,-4-1-9-16,-4 3-5 0,2-4-8 0,-2 0-12 15,1 1-28-15,4-3-37 0,-1-1-45 16,6 1-57-16,-1-2-54 0,4-1-57 0,-3 1-66 0,0 1-62 16,0 1-964-16,3-2 439 0,1-3 294 0</inkml:trace>
  <inkml:trace contextRef="#ctx0" brushRef="#br0" timeOffset="203992.09">29534 16662 146 0,'3'-4'188'0,"-1"1"-13"0,2-3-16 0,0 1 3 15,2-2 1-15,-3 3-5 0,0 0-1 16,0-1-8-16,-2 4 1 0,-1 1-6 0,6-4 1 0,-6 4-3 16,1-3-3-16,-1 3-6 0,0 0-9 0,-1-5-2 15,1 5-12-15,0 0-11 0,-8-4-9 0,8 4-7 16,-14 1-11-16,5 1-8 0,-3 3-6 0,-3-1-3 16,2 1-4-16,3 3-6 0,-7-2-4 0,8 2 0 15,-3 1-8-15,3-2-5 0,0 1-5 0,1 0-1 16,2 1 1-16,2-1-7 0,1-2 2 0,3 0 0 15,0 3-3-15,3-2-3 0,1-1 0 0,2 3-2 16,4-2-1-16,3 5 1 0,-3-7-3 0,8 5 1 16,-5-1-2-16,6-1-1 0,-1 2 3 0,0-3-3 15,1 3-3-15,-2-1 0 0,-1 1 1 0,-3 2-3 16,1-2 0-16,-2 2 2 0,-6 0 1 0,4 2 14 16,-5 3 14-16,-5 0 11 0,0 0 0 0,-2 0 11 15,-1-1 24-15,-1-4-3 0,-4 6 2 0,-3-3 15 16,-2 1-13-16,-4-3-3 0,-1-1-5 0,4-3-4 0,-8-4-4 15,1 3-3-15,1-6-12 0,-2-4 1 0,3 2-3 16,1-1-6-16,-3 0-7 0,8-3-5 16,1 0-13-16,-1 1-30 0,7-1-47 0,-4-1-49 15,6 0-45-15,2-2-61 0,3-1-52 0,8 1-36 0,-2-2-50 16,2 2-756-16,7-2 372 0,0 0 246 0</inkml:trace>
  <inkml:trace contextRef="#ctx0" brushRef="#br0" timeOffset="204208.3">29768 16842 223 0,'1'-5'290'0,"2"1"-13"0,-2-1-6 15,0-1-7-15,0 4-10 0,2-2-15 0,-3 4-23 16,3-5-22-16,-3 0-14 0,0 5-23 0,0 0-18 16,0 0-17-16,0 0-12 0,0 0-6 0,0 0-14 15,9 16-10-15,-9-13-3 0,2 7-9 0,2 0-7 16,-3-1-9-16,0 1-6 0,2-1-1 0,-2 1-6 15,1 7-5-15,-1-5-22 0,0-1-29 0,-2 0-23 16,0-1-30-16,-1 0-30 0,1-6-38 0,1 3-41 16,0-4-52-16,0-3-35 0,0 0-603 0,0 0 291 15,-1-12 192-15</inkml:trace>
  <inkml:trace contextRef="#ctx0" brushRef="#br0" timeOffset="205080.68">29823 16704 88 0,'0'-5'103'0,"1"-1"-19"0,-2 1-5 0,1 5-11 15,0 0-9-15,0 0-6 0,0 0-18 0,0 0-13 16,0 0-14-16,5 17-8 0,-3-6-9 0,-2-3-2 0,0 8 0 16,0 2 6-16,-2-2-9 0,4 1 2 0,-2 0 4 15,3 2 1-15,-3-1 18 0,1-3 6 16,2 1 21-16,-1 2 7 0,4-2 13 0,-1-2-1 16,-1-1 9-16,2-1 13 0,-2-5 19 0,1 3 14 0,3-1 1 15,-1-2-1-15,-1-2 8 0,0-4 11 0,1 2 6 16,1-2 4-16,0-1 0 0,-1 0-1 0,1-2 0 15,1-4-6-15,-3-3-9 0,3 1-1 0,-2-3-9 16,2-4-11-16,-2 1-7 0,1-1 3 0,-2 1-10 16,1-3-8-16,-3 5 2 0,3-1 6 0,-3 3 0 15,-1 1-14-15,0-1-6 0,0 0-4 0,0 4-9 16,-1-1-7-16,-1 2-2 0,1-3 3 0,0 7-17 16,1-2-7-16,-3 3 1 0,3-3-5 0,-3 3-3 15,0 0-1-15,0 0-1 0,11 12-2 0,-9-4-1 16,4 1-1-16,-5 2-1 0,0 2 1 0,2 4-6 15,0-2-1-15,-3-1 1 0,0 1-2 0,2-5 2 16,-2 1-2-16,1-1-4 0,0-2 5 0,-1-1 1 16,0-1-4-16,1-2 8 0,-1-2-3 0,0-2-3 0,0 0-1 15,0 0-1-15,0 0 3 0,8-8 0 16,-5-1-3-16,1-3-2 0,-1-4 0 0,8 0 3 16,-4 7-3-16,2-5 1 0,-1-1-5 0,-1 2 2 15,0 3 3-15,-1 1 1 0,1 0-3 0,0 4-2 0,-3-2 2 16,0 2 2-16,0 0-3 0,1 0-3 0,0 2-3 15,0 1 3-15,2 1 2 0,-7 1 0 16,9 1-2-16,-4 2 1 0,0 1-3 0,1 5 3 16,2 2-3-16,-6-2 5 0,1 1 2 0,0 2-9 0,-2 3 9 15,0 2-7-15,-1 0 5 0,1-5 0 0,1 7 1 16,-2-4-3-16,0-2 1 0,1-2-1 0,-1-6 1 16,1 1 2-16,-1-4-1 0,2 3 4 0,-2-5-3 15,1 3 1-15,-1-3 0 0,0 0 1 0,12-14 4 16,-5 4-4-16,1 0 1 0,0-11 5 0,0 6 2 15,1 1 9-15,-2 0 5 0,1 1 10 0,-2 4-15 16,1-1 3-16,-2 0-4 0,3 1 1 0,-2 1-5 16,-3 3-6-16,-1 1 0 0,2-1-1 0,-1 0 1 15,-2 4-5-15,2-1 1 0,-3 2 2 0,0 0-8 16,0 0-1-16,0 0 3 0,9 8 1 0,-7-2-2 16,-1 1 0-16,2 3 3 0,-2 1 4 0,2 6-9 15,-2-1 3-15,3 1-4 0,-3 0 3 0,6 3 3 16,-1-3-1-16,4-1-4 0,1-3 0 0,2-1 1 15,-2-5 4-15,0 0 3 0,6-4-7 0,1 2 1 0,2-6-1 16,-1 2-3-16,2-6 12 0,-5 2-2 0,11-6 2 16,-9 1 12-16,-2-1 6 0,-5-3 4 15,4-1 16-15,-4-3-2 0,-2-1 4 0,2 3 8 0,-6-2-2 16,0 0-1-16,-2-1-3 0,-1 4-2 0,-2-1-4 16,-1-1 0-16,0 3-7 0,0 0-1 0,-1 2-5 15,0 1-9-15,-1-1 3 0,-1 4-8 0,3 1 1 16,-2-1-7-16,2 2-12 0,-1 1-32 0,2 3-27 15,-2-5-26-15,2 5-28 0,-2-2-26 0,2 2-21 16,0 0-32-16,0 0-39 0,0 0-47 0,-1 10-41 16,1-6-35-16,0 1-766 0,1 0 373 0,3-2 250 15</inkml:trace>
  <inkml:trace contextRef="#ctx0" brushRef="#br0" timeOffset="205457.3">30694 16908 25 0,'-2'16'144'15,"0"0"-14"-15,2-5-5 0,2 3-9 0,-1-4-12 16,0 3-16-16,-1 0-10 0,4-2-9 0,1-4-1 16,1 5-10-16,-2-5 1 0,3-2 4 0,3 0 17 15,3-3-1-15,2-1 4 0,-1-1 1 0,4-6 2 16,1 2-3-16,-1-4-2 0,4-6 7 0,0-1 1 16,-7 1 3-16,8-6-1 0,-1 0 10 0,-1-6-8 15,-1 0 6-15,0 0-9 0,0-4-1 0,0-12 5 0,-6 11-6 16,-3-2 10-16,0-1-6 0,-1-14-7 15,-1 1-5-15,-3 1 1 0,-3 11-4 0,-2 3-7 16,0 0 3-16,-3 1 10 0,0 6-6 0,0 7-1 16,-2 3 4-16,1 4-2 0,2 2-11 0,-3 2-6 0,0 2-10 15,3 3 0-15,1 2-8 0,0 0 0 0,-15 12-8 16,10 0 2-16,1 7-1 0,-3 8-1 16,-3 3-5-16,6 4-9 0,-2 1 6 0,-2 11 1 15,-1 0-7-15,4-10-2 0,0 10 0 0,-3-2-4 0,3-9-13 16,1-1-23-16,0 1-29 0,2-1-28 0,2-3-23 15,-2-4-31-15,4-8-32 0,-2-2-27 0,0 0-32 16,6-5-34-16,-2-3-33 0,1-3-677 16,-1-4 321-16,5 0 216 0</inkml:trace>
  <inkml:trace contextRef="#ctx0" brushRef="#br0" timeOffset="206177.55">31211 16911 183 0,'7'-1'208'16,"-2"-2"6"-16,0-1-1 0,2 1-1 0,2-3-8 15,-3-2 0-15,7 5 0 0,2-7-14 0,1 3-14 16,-6-2-14-16,2 3-18 0,-1-1-11 0,-3 0-5 16,0-1-9-16,1 1-1 0,0-2-5 0,-4 1-9 15,4-1-8-15,-7 3 8 0,1 2-5 0,-1-5-11 16,0 2-2-16,-4-1-7 0,0 4-6 0,2 1-5 16,-3-2-9-16,-4 0-3 0,3 4-9 0,-1 0-5 15,-4 1 0-15,2 2-12 0,-6 1-6 0,4 2 5 16,0 4-3-16,-2-2-4 0,-1 5-11 0,-1-2 6 15,6 3-3-15,-1 3 3 0,1-2-2 0,1-3-9 16,0 3 5-16,3-2-4 0,2 0 0 0,1-4 1 16,1 3-1-16,-1-3 3 0,4-1-7 0,0-2-6 15,1-3 7-15,1 1 0 0,1-3 11 0,3 2-7 16,1-4-1-16,0-5-6 0,-2-1 10 0,1 1-11 16,3-5 2-16,-1 2 5 0,-3-4 1 0,3 0-9 15,-4 1-3-15,0 3 5 0,-1 1 3 0,-1-2-4 16,-1 0 3-16,-1 0 3 0,1 5-6 0,0-1 8 15,-3 2-1-15,0 0-5 0,-2 0-1 0,2 3-2 16,-2 2-5-16,3-4 11 0,-3 4-10 0,0 0 3 16,0 0 1-16,0 13-4 0,0-8 3 0,3 3-2 0,-3-1 3 15,1 3-4-15,1-1 0 0,1 3-5 0,1-4 17 16,0 1-14-16,1 0 1 0,0-1-4 16,4 0 5-16,1-2-2 0,-1 0 2 0,-2-1-3 15,2 0 1-15,2-3 3 0,-2-2 5 0,3 0 10 16,-1-3-14-16,-1-6 2 0,4 1 0 0,0-1 11 0,0-3-12 15,-5-1-2-15,2-1 4 0,-5 2 2 0,4 2 4 16,-5-2-6-16,-1-3 6 0,0 3-3 0,-3 0 0 16,2 3 0-16,-2-1-1 0,-1 3-2 0,2 1-2 15,-4-1 4-15,2 3 0 0,0-2-3 0,0 2-2 16,-1 0 4-16,1 4-2 0,-3-3 0 0,3 3-3 16,0 0 3-16,0 0-6 0,0 0 2 0,0 0 5 15,0 0-14-15,0 0 12 0,0 0-6 0,0 0 7 16,18 5-3-16,-18-5 3 0,10-2 3 0,-2 1-1 15,-2 1-1-15,1 0-4 0,-7 0-4 0,0 0 3 16,11 0 1-16,-11 0 3 0,6 0 1 0,-4 3-2 16,2-1 3-16,-3 2-1 0,-1-4-1 0,0 10 2 15,-5 0-1-15,4-2 7 0,-3 2 11 0,1 1-12 0,-2 5-6 16,3 0-1-16,-1-4 5 0,-1 5-4 16,0-5 0-16,3 7-3 0,-4-2 3 0,5-2-1 15,0-1-7-15,0-6-30 0,0 1-26 0,5 1-25 16,-4-3-28-16,2-2-33 0,-2 0-28 0,4 0-30 0,-1-1-40 15,3-3-27-15,-3 1-675 0,-4-2 316 16,7 0 212-16</inkml:trace>
  <inkml:trace contextRef="#ctx0" brushRef="#br0" timeOffset="207167.06">32155 16824 102 0,'2'1'157'0,"-2"-1"-2"0,8 3 3 0,-8-3 1 16,8 1-2-16,-4 0 0 0,-4-1-3 0,11 0-2 15,-5-1-4-15,2-1-6 0,1-3-14 0,1-1-1 0,4-5-10 16,2-3-10-16,4-3-9 0,-1-5-8 16,-1-1-5-16,4-2-5 0,-3-1-8 0,-1-6-6 15,-2 1 4-15,0-3-8 0,-5 0-5 0,3-13-5 16,-2-3-1-16,-4 18-4 0,-3-2 9 0,-3-1-2 0,0 5 3 16,-4 6-5-16,0-5 1 0,0 13 5 0,-1-4-3 15,-3 6 3-15,-1 6 1 0,2 0-4 16,-2 4-4-16,-2 2-5 0,-1 3-4 0,-1 3 10 15,-6 9 20-15,-1 7-1 0,-2 2 4 0,3 5 7 0,-1 4-6 16,5 3 12-16,-2 10-7 0,4 5 2 16,5-14-17-16,0 14-4 0,6-1-3 0,1-12-9 0,6 13-9 15,2-3-6-15,-2-12 3 0,2-1-8 16,1 1-38-16,3-3-47 0,1-3-42 0,3-4-42 0,-2-2-46 16,-7-6-39-1,-4-3-38 1,2-6-22-1,-2-2-29-15,1-4-735 0,-5-1 350 0,0 0 232 0</inkml:trace>
  <inkml:trace contextRef="#ctx0" brushRef="#br0" timeOffset="207786.63">32269 16743 4 0,'-9'-17'128'0,"-2"2"28"16,6 5 13-16,-2-3 19 0,1 5 20 0,1-2 3 15,3 2-2-15,-1 2-6 0,0 0-14 0,1 0-14 16,4 0-12-16,1 2-5 0,4-1 0 0,4-2-7 16,8 0 0-16,1-1-13 0,13 0-1 0,4-1-10 15,1 0-10-15,16 1-8 0,-17 4-13 0,1-1-5 16,2 2-14-16,-5 3-11 0,-3-1-5 0,0-2-2 15,-12 2-39-15,-1 1-23 0,-6 0-42 0,1 0-13 16,-4 0-10-16,-4 0-11 0,-1 0-15 0,-5 0-19 16,0 0-18-16,0 0-10 0,0 0-16 0,0 0-2 15,0 0-1-15,0 0 10 0,-21 1-1 0,21-1 16 16,-9 2 22-16,4-1 7 0,5-1 7 0,0 0 12 16,0 0 10-16,-11-3 31 0,11 3 9 0,0 0 23 15,0 0 17-15,0 0 15 0,11-8 4 0,-6 3 10 16,1 1 16-16,-3 2 14 0,3 1 14 0,-1-2 12 15,-1 1 9-15,1-2 5 0,-2 2 10 0,-3 2 3 16,6-3 2-16,-6 3 6 0,4-1 0 0,-4 1 2 16,0 0 4-16,0 0-6 0,2-2-14 0,-2 2 0 15,0 0 4-15,0 0-9 0,0 0-14 0,0 0-1 16,0 0-14-16,0 0-1 0,0 0-13 0,0 0-11 16,0 0 3-16,0 0-13 0,-12 8 3 0,4-1-9 15,0 1-2-15,-2 5 0 0,-1 2-7 0,2 0-1 16,-2-1-1-16,4 5-4 0,-3-1-3 0,4 7-6 15,3-7 5-15,-1-1-2 0,2 2 10 0,2-2-13 16,3 0 1-16,0-1 3 0,2-5-9 0,1 1 5 16,3-2-3-16,1-1 2 0,1-4-8 0,1 0 6 15,2-1 13-15,5-4 2 0,-19 0-6 0,39-9 1 0,-19 2 2 16,-3-1-2-16,3-9-1 0,-4 3-3 16,-1-8-3-16,-2 0 3 0,-1 0-10 0,-4-4 4 15,-5-1 0-15,3-1 6 0,-6 2 0 0,-4 1-12 16,-5 7 9-16,-3-5 4 0,-1 8-5 0,0 5-3 0,-7 1-7 15,-7 2 2-15,4 7-2 0,-4 0-1 0,1 7 3 16,-2 0 3-16,8 3-1 0,3-1-2 16,1 1-3-16,2 0 3 0,5 5-5 0,2 0-1 0,6-4 2 15,3 1 4-15,6 3 9 0,7-3-14 0,7 4 3 16,5-3-1-16,1-6-11 0,4 4-21 0,0-8-25 16,-3 1-44-16,-2-1-35 0,-27-3-31 0,42-3-45 15,-42 3-54-15,27-8-46 0,-27 8-784 0,16-11 366 16,-16 11 244-16</inkml:trace>
  <inkml:trace contextRef="#ctx0" brushRef="#br0" timeOffset="209736.46">29439 17515 121 0,'0'0'132'0,"0"4"1"16,0-4-2-16,0 0-13 0,0 0-2 0,0 0-7 0,0 4-17 15,0-4-3-15,0 0-4 0,0 0-9 0,4 1-11 16,-4-1-2-16,0 0-8 0,0 0-4 0,4 5-5 15,-4-5-1-15,3 1-7 0,-3-1 0 16,0 0-10-16,6 1-4 0,-6-1-1 0,6 1 5 0,-6-1-10 16,0 0 1-16,0 0 1 0,4 3-7 0,-4-3 2 15,0 0 1-15,0 0-3 0,0 0 0 0,5 1-1 16,-5-1 9-16,0 0 7 0,0 0-6 0,0 0 4 16,0 0 2-16,0 0-5 0,0 0 2 15,0 0-1-15,0 0 0 0,0 0-2 0,0 0-5 0,0 0-4 16,0 0 1-16,3-6 2 0,-3 6-4 0,0 0-4 15,0 0 7-15,0 0 1 0,-3-6 0 0,3 6-5 16,0-5 0-16,0 1 5 0,3 1 0 0,-2-2 12 16,-1 5 5-16,0-6 10 0,0 3 0 0,0 3 4 15,1-6 6-15,-1 2-4 0,0 4 3 0,4-4 4 16,-4 4-1-16,0-4 6 0,0 4 3 0,0 0-14 16,0-4-3-16,0 4-4 0,0 0-4 0,0 0-2 15,0 0-4-15,0 0-3 0,0 0 8 0,-1 13-4 16,1-5 3-16,0 1 2 0,-3 3-5 0,3 0-1 15,0 4-1-15,-1-4-2 0,1 5-7 0,0 0 5 16,0 0-8-16,0 0 0 0,4 2-2 0,-7-8 0 16,2 2-2-16,1 0-3 0,0-1-13 0,1-3-13 15,2-1-25-15,-3-3-36 0,0 2-35 0,0-5-43 16,1 0-66-16,-1-2-769 0,0 0 329 0,-5-12 218 16</inkml:trace>
  <inkml:trace contextRef="#ctx0" brushRef="#br0" timeOffset="209888.45">29462 17141 106 0,'-1'-3'181'0,"-3"0"-20"16,3 0-14-16,1 3-20 0,0 0-19 0,0 0-15 16,0 0-26-16,0 0-53 0,14 15-30 0,-10-7-55 15,1 3-236-15,-4-1 103 0,3 2 68 0</inkml:trace>
  <inkml:trace contextRef="#ctx0" brushRef="#br0" timeOffset="210234.42">29534 17617 141 0,'0'0'174'15,"0"0"-11"-15,19-5-16 0,-10 0-3 0,0-3-10 16,4 1-5-16,0-5-9 0,-4 5 6 0,3-5-2 15,-1 3-7-15,-4-2 5 0,1 4 4 0,-2-3-10 16,1 1 8-16,-1 2-8 0,-1-1 5 0,-1 3 3 16,-2 2-1-16,2-3-1 0,-4 4-9 0,0 2-5 15,4-4-9-15,-3 2-10 0,-1 2-10 0,0 0-10 16,0 0-2-16,0 0-5 0,0 0-12 0,-1 15-1 0,1-6-4 16,-4 2-6-16,8-1-2 0,-6 3-9 15,0-1 2-15,2 3-1 0,0 1-6 0,-1-3-4 16,1-1-1-16,1 0 0 0,-1 0-8 0,0-2 5 15,4 0-7-15,-3-5 8 0,2 0-5 0,-2-1-2 0,2-1-3 16,-3-3 13-16,0 0-16 0,15-13 4 16,-10 4-2-16,8-4-3 0,-4-4 2 0,1 0 1 15,3 0-3-15,1-4 1 0,-6 7 0 0,1-1-3 16,9 252 3-16</inkml:trace>
  <inkml:trace contextRef="#ctx0" brushRef="#br0" timeOffset="211584.47">30059 17808 55 0,'0'0'163'15,"0"0"-7"-15,0 0-7 0,0 0-11 0,0 0-11 16,0 0-8-16,5 4-10 0,-5-4-12 0,0 0-8 16,0 0-5-16,0 0-10 0,0 0-3 0,0 0-7 15,7-4-2-15,-7 4 5 0,5-3-5 0,-1-1 4 16,1 0-5-16,1-3-9 0,4-2-1 0,1-8-1 16,0 2-4-16,4 1-6 0,1-8 1 0,0 3-5 15,-3-5-5-15,0 1 3 0,-2-1 2 0,-2-4 0 16,0 3 5-16,-4-4 3 0,-2 0-8 0,3-3 4 15,-7-2-2-15,1 0-1 0,0-1-2 0,-2 3 0 16,-2 0-6-16,1 2 4 0,-1 3-1 0,2 10 24 16,-1 1 13-16,-1 5 2 0,1 0 0 0,-1 1-10 15,1 5-6-15,-1 0-6 0,-1 3-4 0,5 2-5 16,0 0-5-16,-10 5 2 0,4 5-2 0,-1 6-2 16,2 3-5-16,-3 6-1 0,2 4 4 0,2 4 0 15,0-1 0-15,2-1 0 0,2 1 1 0,-3 1-4 16,6 2-3-16,-2-1 0 0,3-3-6 0,0 2 4 15,2 1-6-15,-1-7-10 0,3 2-23 0,0-2-26 16,-3-10-37-16,2-1-44 0,0 1-49 0,-1-7-51 16,-2-1-50-16,0-3-645 0,-3-2 306 0,0-3 204 15</inkml:trace>
  <inkml:trace contextRef="#ctx0" brushRef="#br0" timeOffset="211752.1">30161 17556 160 0,'-3'-7'221'0,"0"2"-5"15,3 1-8-15,-4-2-28 0,4-1-12 0,4 3-13 16,1-4-10-16,5 1-9 0,7-3-8 0,5-5-12 16,3 3-7-16,3-2-13 0,0 2-11 0,3 1-10 15,-7 0-15-15,1-1-12 0,-6 7-29 0,-3-2-43 16,-3 2-38-16,-1 2-41 0,-1-1-38 0,-2 1-36 16,-2 0-429-16,-5 1 202 0,-2 2 134 0</inkml:trace>
  <inkml:trace contextRef="#ctx0" brushRef="#br0" timeOffset="211919.59">30339 17665 4 0,'1'5'192'0,"4"-1"-9"0,-1 1-13 0,0-3 1 16,0 2-13-16,2-3-3 0,1 0-13 0,0 1-15 15,1-5-5-15,2 2-7 0,2-5-7 0</inkml:trace>
  <inkml:trace contextRef="#ctx0" brushRef="#br0" timeOffset="214280.71">30362 17724 47 0,'0'0'96'0,"0"0"-3"16,0 0 9-16,0 0-3 0,0 0 1 0,0 0-2 0,0 0 0 15,0 0 3-15,0 0-4 0,0 0-2 0,0 0-1 16,0 0-11-16,0 0-5 0,0 0-6 16,0 0-6-16,0 0 1 0,0 0-2 0,0 0-14 15,0 0-9-15,1-4-2 0,-1 4-7 0,0 0 1 16,4-2-1-16,-4 2-10 0,6-5 5 0,1 3-2 0,-2-1 6 16,0-3-2-16,4-2 1 0,1 1 4 0,-1 0 2 15,-2 1 4-15,1-1-2 0,0-2 0 0,0 1 1 16,-2 1-1-16,0-3 5 0,0 3 1 15,-2-2-4-15,2 3 5 0,-2-3 3 0,-3-1-6 0,-1 4 3 16,1-2 0-16,3 0 9 0,-4 0 0 0,0 2-4 16,-4-1-1-16,2 3-8 0,-1-1-3 0,1 0 0 15,-1 1-6-15,-2 2 1 0,1 0-9 0,-3-1 0 16,2 2-2-16,5 1-2 0,-12 0-3 16,5 1-3-16,-3 4-5 0,1 2 2 0,0 1-1 0,-1-1-5 15,4 0 2-15,-2 3-3 0,3 0-2 0,-4 6 2 16,5 2-5-16,-1-2 3 0,1 1-2 0,4 0 0 15,0 0 5-15,3 0-6 0,-2-2 0 16,4 2 1-16,-1-1-3 0,2-4 7 0,2-2-3 16,0 0-5-16,1-3 7 0,2 1-5 0,0-4 8 0,2 1-7 15,-1-2-2-15,-2-3 5 0,2 2-7 0,-2-7-9 16,-2 2-8-16,2-2-24 0,-4-1-11 0,-1 1-30 16,2-2-37-16,-1-3-32 0,-1 0-30 15,-2 1-15-15,-1 1-9 0,2-1-490 0,-4 4 233 16,0-3 154-16</inkml:trace>
  <inkml:trace contextRef="#ctx0" brushRef="#br0" timeOffset="-214100.96">30579 17715 61 0,'0'0'107'0,"0"0"-9"0,0 0-9 16,0 0-11-16,0 0-17 0,0 0-2 0,0 0-7 16,0 0 3-16,0 0-3 0,0 0-13 0,0 0 1 15,0 0 1-15,0 0-6 0,0 0-4 0,0 0 1 16,0 0 9-16,0 0-9 0,10 10 5 0,-6-10 8 16,-4 0 7-16,8-5 4 0,-3 1-2 0,5-1 11 15,-2 0 5-15,0-3-7 0,2 0-9 0,1-5-4 16,0 4-3-16,1-2-9 0,-4 1-3 0,2-4 4 15,-1 0-9-15,3-1-1 0,-3 1 0 0,-4 1-4 16,2-1 2-16,-3 3-6 0,1-1 13 0,-1-1-4 16,-3 1 2-16,2 2 10 0,-3 0-2 0,0 1-12 15,0 1 3-15,-4-1-8 0,4 6 6 0,-4-2-5 16,-1 0 0-16,1 1-4 0,-2 1-5 0,2 0 2 16,-3 3-1-16,7 0-7 0,-12 3 4 0,4-1-5 15,-1 1 1-15,3 1-2 0,1 2 0 0,-3 1-2 16,5 0-5-16,0-2 4 0,2 1-4 0,-1 2 1 15,2-3 0-15,2 0-2 0,0 1 5 0,5-1-3 16,1 0-2-16,3-1 2 0,0-1-4 0,2-2 7 16,7-1-2-16,-7 0-2 0,6 0 1 0,-1-4 2 15,0 1 0-15,-5 2 1 0,0-2-4 0,-3 3 3 16,-2-2-3-16,-2 2 5 0,2 0 2 16,-3-1 2-16,-5 1 6 0,7 0 1 0,-7 0 3 0,0 0 3 15,7 1-3-15,-7-1 4 0,1 6 0 0,-1-3 5 16,-2 7 6-16,-1-3 2 0,0 5 5 0,0-5-8 15,-1 5 3-15,1 4-5 0,1 0-6 0,-1 0 1 16,2-6-5-16,-2 2-3 0,2 3 2 0,1-5-5 16,1 2 1-16,3 0-2 0,0-2-3 0,0 1-1 15,0-3-6-15,3-2 7 0,1 2-5 0,0-3-23 16,1 0-10-16,0-3-20 0,2 1-14 0,1-1-33 16,-2-2-40-16,1-2-35 0,2-1-36 0,-2-1-528 15,-3 3 243-15,1-2 164 0</inkml:trace>
  <inkml:trace contextRef="#ctx0" brushRef="#br0" timeOffset="-213750.6">31343 17249 28 0,'-2'-10'154'0,"1"-2"-8"0,-1 0-9 0,0 2 3 0,-3-1-9 16,1 3 5-16,-1 0-8 0,1 1 5 0,-1 2-14 15,-3 1-7-15,-1 0-4 0,1 2-6 16,-3 2-4-16,2 3-2 0,-1 1-4 0,-2 1 1 16,-2 7-8-16,0-1-6 0,5 6 5 0,-10 7 2 15,10 2 4-15,-2 7 3 0,2-1-7 0,-4 13 9 0,1 0 3 16,2 5 3-16,1-1-7 0,3 0 3 15,-1 3-10-15,6 0-7 0,-4-2-9 0,4-1-5 0,0 2-9 16,2-4-5-16,1 4-7 0,1-16 0 16,-1 2-7-16,1-2-14 0,0-1-4 0,-1-5-11 15,-3 3 19-15,0-7-32 0,-2-7-25 0,0 2-38 0,3-3-53 16,0-17-62-16,-8 21-67 0,8-21-755 0,-12 8 334 16,12-8 224-16</inkml:trace>
  <inkml:trace contextRef="#ctx0" brushRef="#br0" timeOffset="-213583.21">31025 17713 196 0,'-1'-9'229'15,"-2"3"-8"-15,2-3-17 0,2 2-14 0,-1 2-20 16,7-3-10-16,-1 0-18 0,7 0-14 0,4 0-14 16,2-3-7-16,8 3-17 0,-1-1-3 0,2 1-11 15,-2 3-11-15,6 0-37 0,-14 1-33 0,2 3-49 16,1-3-64-16,-7 1-52 0,-3 2-450 0,-1-5 206 15,-3 4 138-15</inkml:trace>
  <inkml:trace contextRef="#ctx0" brushRef="#br0" timeOffset="-212605.07">31384 17639 122 0,'0'0'151'0,"0"0"2"0,13-1-4 16,-13 1-9-16,10-4-11 0,-1 1-6 0,0-4-12 0,1-1-7 15,-1 0-11-15,7-4 3 0,-2-1-14 0,-1 3 1 16,-1-5-12-16,-1 1-2 0,-1-1-8 0,-1 1-2 15,-6 2-3-15,1 2-5 0,1-2-1 0,-3 0-6 16,-2 2-2-16,-3 0-6 0,1 2 0 0,-2 2 6 16,0 0 2-16,-4 2-10 0,1 3-2 15,-2 1-8-15,9 0 1 0,-30 4-3 0,14 5 0 16,0-1-8-16,-1 5 3 0,2 0 0 0,1 0-5 0,4 3-4 16,0 1 1-16,2-3 2 0,1 1-4 0,1 4-4 15,4-2 2-15,2-2-4 0,4 1 3 16,0-3-4-16,5 3 5 0,3-2-5 0,1-2 2 15,-2-6-1-15,6 2 0 0,2-3 1 0,-1-2-4 16,4-2 5-16,6-5 1 0,-8-1-1 0,-1 2 5 16,1-6-5-16,-2-1 4 0,-2-2-3 0,0 0 5 0,-4-1-3 15,2-3 6-15,-6-1-7 0,1 0 7 0,-1-3-5 16,-2 1-1-16,-2 0 1 0,-3-1-2 16,-1 1 1-16,-1 1 0 0,-2 2 9 0,1 3 4 15,-2 4-5-15,-1 0-3 0,0 4 4 0,-2-5-6 16,2 5-1-16,1 4-3 0,-2 0 0 0,2-1-3 15,4 2 3-15,0 0-5 0,0 0 2 0,0 0-2 16,-7 4 0-16,7-4 2 0,7 7 1 0,-1-2-3 16,2-4 1-16,4 1 0 0,-2-2-3 0,7 2 4 15,-4-2-4-15,7 0 4 0,-1 3-1 0,-1-3-1 16,-4 1-1-16,-1 0 5 0,-4 1-7 0,0-1 3 16,-2 2-3-16,-1-2 3 0,-3-1-1 0,1 4 4 15,-2 0-8-15,1 3 10 0,-3-1-6 0,-5 5 3 16,3 0 0-16,-3 0-3 0,1 1 7 0,-3 3-1 15,3 1-3-15,0-3 0 0,1 2 4 0,2-2-8 16,-1 4 4-16,2-6-4 0,3-2 1 0,-2 3-2 16,5-2 5-16,-2-1-3 0,3-1 3 0,0-1 0 15,5 0 0-15,-1-4-4 0,2 1 6 0,2-2-2 16,3-1 3-16,-5-2-4 0,6 0 3 0,-1-3 0 16,0 0-2-16,0-1 1 0,0-4-3 0,0 4 3 15,-2-5-1-15,0 0 1 0,-1 2-3 0,0-3 2 16,-1-1 0-16,0 0 13 0,-1 2 5 0,-1-2-2 15,2-3-6-15,-3 1 7 0,3 0-4 0,-3-1 3 16,-5 1-3-16,2-4 4 0,-1 1-5 0,-2 0 3 16,-1 1-1-16,-2 2 4 0,-2 1 6 0,0 3 9 15,-3-2-2-15,-1 4-1 0,-1 0-6 0,-4 0 1 16,1 3-6-16,-1 2 0 0,-3 5-4 0,-1 2 2 16,-2 3-5-16,-1 2-2 0,1 4-6 0,-2 2 2 15,2 3-3-15,2-1 3 0,5 0-7 0,3 2 7 16,0-4-7-16,2 2 4 0,1 2-8 0,2-2 9 15,0-2-5-15,3-1 2 0,4 1 1 0,-2 2 1 16,1-10-7-16,1 5 8 0,-2-2-5 0,4-1 1 16,-4-4-2-16,4 2 2 0,-2-1-1 0,-2-2 4 15,1-3-3-15,2 4 2 0,-3-3-8 0,-5-2-7 16,8 4-15-16,-4-4-10 0,-4 0-26 0,6 3-20 16,-6-3-31-16,0 0-38 0,0 0-40 0,4 4-49 15,-4-4-570-15,0 0 270 0,0 0 180 0</inkml:trace>
  <inkml:trace contextRef="#ctx0" brushRef="#br0" timeOffset="-210955.45">32251 17356 60 0,'0'0'128'0,"0"0"-6"0,3-6-10 16,-3 6-4-16,0 0-13 0,0-3-5 0,0 3-4 15,0 0-5-15,0 0-9 0,0 0-2 0,0 0-10 16,0 0-2-16,0 0-12 0,0 0 5 0,0 0-8 15,0 0-6-15,0 0 3 0,0 0-4 0,0 11-18 16,0-11 11-16,0 5-6 0,0-5 3 0,-3 7-11 16,3-3 4-16,0-1-7 0,0 2 2 0,-2 0 2 15,2-5 0-15,-1 7-6 0,1-2 5 0,0 2-5 16,0-5-2-16,-2 6-7 0,0 1 5 0,2 1-4 16,-2 0 10-16,-1 2-12 0,2-3 4 15,0 1 9-15,-1-3-7 0,2 2-2 0,0-3-4 0,-2-1 2 16,0 0 0-16,2 0 2 0,-1 0 4 0,2-1-2 15,-2-2-3-15,1-2 13 0,0 0 8 0,0 6 5 16,0-6-2-16,0 0 2 0,0 0 1 0,0 0-15 16,5-12 8-16,-3 6 1 0,-1-3-1 0,5 1 6 15,-4-4 0-15,6-5-5 0,0 0 0 0,-3 1 0 16,6-4-8-16,-1 5-3 0,0-2 0 16,-1 3 1-16,5 2-5 0,-8 2-1 0,1 3 1 0,-5-1 0 15,2 3 6-15,4-1-8 0,-6 1 3 0,2 2 5 16,-1-1-1-16,-2-1 4 0,0 2-5 0,-1 3 4 15,3-2-6-15,-3 2-3 0,4-3 4 0,-4 3-2 16,0 0 0-16,0-4-4 0,0 4 4 0,0 0-7 16,0 0 7-16,0 0-5 0,0 0-1 0,0 0 3 15,0 0-3-15,0 0-8 0,0 0 2 0,2-3 6 16,-2 3 1-16,0 0-4 0,0 0 2 0,0 0 0 16,3-3 2-16,-3 3-5 0,0 0 2 0,0 0 1 15,0 0-5-15,0 0 1 0,0 0-15 0,0 0-1 16,0 0-15-16,0 0 5 0,0 0-9 0,0 0-14 15,0 0-10-15,-9 10-8 0,5-8-10 0,1 1 1 16,3-3-9-16,-5 2 4 0,5-2 18 0,0 0-7 16,-2 3 2-16,2-3 22 0,0 0 1 0,0 0 7 15,0 0 0-15,0 0 5 0,0 0 15 0,0 0 9 16,0 0 6-16,0 0 9 0,-8 0 9 0,8 0-5 16,0 0 10-16,0 0 7 0,0 0 5 0,0 0-3 15,0 0 11-15,-4-5-7 0,4 5 10 0,0 0-4 16,0 0 0-16,0 0-2 0,0 0-5 0,0 0 3 15,0 0-6-15,0 0 9 0,0-5-13 0,0 5 3 16,4-4-6-16,-4-1 6 0,0 5-15 0,8-3 6 16,-6-2-1-16,1 3-5 0,-3 2 4 0,5-5-5 15,-2 3 1-15,-3 2-2 0,2-5-2 0,-2 5 5 16,3-2-8-16,-3 2 3 0,0 0-2 0,2-3 1 16,-2 3-2-16,0 0-3 0,0 0 2 0,0 0-5 15,5-2 6-15,-5 2-4 0,0 0 2 0,0 0-5 16,5 0 5-16,-5 0 4 0,0 0-4 0,0 0 0 15,0 0 1-15,0 0 0 0,0 0-1 0,0 0-5 16,0 0 10-16,7 6 10 0,-7 2 9 0,0 0 6 16,0 4 6-16,1 0 10 0,2 5 0 0,-3-2 11 15,-2 2-8-15,2 0-2 0,0 0-1 0,0 1-5 16,2-1 1-16,-4-4-7 0,0 3 0 0,0-3-6 16,1 3 4-16,-3-4-8 0,2-1 4 0,-1 0-6 15,1 0-3-15,-1-2-2 0,2-2-7 16,1-2 4-16,-4 3-1 0,4-4-5 0,3-2 3 0,-3-2-5 15,0 5 4-15,0-5-4 0,0 0 4 0,0 0 0 16,0 0-6-16,0 0 0 0,14-7 0 0,-5-4 2 16,-3 2-2-16,7-4 2 0,-4-2-8 0,2 2 7 15,5-2-4-15,-6-1-4 0,1 4 4 0,0-3-3 16,-2 5 1-16,-2-1-4 0,3 3 4 16,-1-2 0-16,-1 3 4 0,-3 3-5 0,1-4 3 0,-2 3-5 15,0 1 2-15,0 1 1 0,0 1-5 0,-4 2 4 16,1-3-3-16,-1 3 5 0,0 0 2 0,0 0 8 15,8 12 14-15,-8-5 6 0,0 3 8 0,-3 3-7 16,6-2 4-16,-6 1 0 0,2 5-7 16,1 0-1-16,-1-4-7 0,2 2 0 0,-1-2-6 0,0 3 0 15,1 1 0-15,-1-6-1 0,8 5-2 16,-4-4-1-16,1 4-3 0,0-4-2 0,1 2-4 0,0-6-13 16,2-1-12-16,1 1-21 0,2 1-24 0,0-5 8 15,1 2-36-15,2-2-40 0,-2-3-47 0,6-1-49 16,-4-1-701-16,0-1 310 0,-3-2 208 15</inkml:trace>
  <inkml:trace contextRef="#ctx0" brushRef="#br0" timeOffset="-210588.17">32934 17379 145 0,'0'0'190'0,"0"0"-1"0,8-22 3 16,-8 22-6-16,0 0-7 0,0 0-18 0,0 0-14 15,0 0-7-15,-9-21-14 0,9 21-9 0,0 0-14 16,-22-6-6-16,11 6-7 0,-3 1-4 0,1 1-4 15,-5 4-7-15,0 3 2 0,-1-1-11 0,2 4 0 16,-2-1-7-16,5 4-1 0,1-3-9 0,1 5 0 16,4 0-6-16,0-1-6 0,3-1-1 0,3 0 2 15,2-1-7-15,6 1-1 0,-1 0-4 0,5 0-2 16,3-2-5-16,1-1-3 0,0 0-9 0,5-2-20 16,-3-1-21-16,-16-9-26 0,30 7-40 0,-30-7-35 15,34-2-56-15,-34 2-43 0,0 0-523 0,39-14 253 16,-29 5 168-16</inkml:trace>
  <inkml:trace contextRef="#ctx0" brushRef="#br0" timeOffset="-210220.62">33028 17500 129 0,'0'0'154'0,"0"0"-4"16,0 0 0-16,0 0-1 0,0 0-12 15,43-10-1-15,-24 6-7 0,0-4-12 0,-1 1-8 16,1-1-8-16,3-1-8 0,-8-3-6 0,5 4-5 16,-3-6-2-16,-2 0-9 0,-1-1-5 0,-4-2-5 15,-2 1-6-15,-4-1-5 0,1-1-4 0,-2 3-3 16,-2 15 15-16,0-25 8 0,0 25-10 0,-10-22-6 16,10 22-3-16,-19-9-4 0,19 9-6 0,-32 0 0 15,32 0-6-15,-47 14 1 0,23-2-10 0,0 4 8 16,1 4-6-16,4-1-2 0,2 0 0 0,3-3-1 15,7 1 4-15,-1 1-2 0,4-1 5 0,3 0-9 16,2 0 7-16,2 1-4 0,4-2-2 0,0-1-1 16,6-1-4-16,-1 0 4 0,5-1-6 0,8-1 1 15,-7-6-2-15,5 2-1 0,-4-5-9 0,-19-3-18 16,40 0-18-16,-40 0-26 0,36-8-22 0,-20 1-29 16,-16 7-41-16,29-17-41 0,-19 10-31 15,-10 7-507-15,15-15 245 0,-15 15 162 0</inkml:trace>
  <inkml:trace contextRef="#ctx0" brushRef="#br0" timeOffset="-209321.38">29134 18241 92 0,'0'0'155'0,"0"0"5"0,0 0 7 0,12-18-9 0,-12 18-8 15,0 0 0-15,0 0-11 0,6-16-4 16,-6 16-19-16,0 0-6 0,0 0-10 0,0-20-5 15,0 20-4-15,0 0-6 0,0 0-7 0,0 0-8 16,0 0-6-16,0 0-11 0,0 0-6 0,-13-14-4 16,13 14-5-16,0 0 0 0,0 0-7 0,-46 22-1 15,46-22-5-15,-28 18-1 0,18-11-6 0,-2 4-1 16,12-11-2-16,-19 17 0 0,19-17-4 0,-13 17 0 16,8-5 0-16,5-12-6 0,-9 22 1 0,9-22-1 15,2 20 7-15,-2-20-3 0,7 18-6 0,-7-18 2 0,9 15-4 16,-9-15 7-16,18 10-4 0,-18-10 3 0,0 0-4 15,0 0 2-15,47-10 1 0,-47 10-1 16,26-15 4-16,-13 3 8 0,-2-2-7 0,-3 0-3 16,-3-1 2-16,-1 1 7 0,-4 14 6 0,0-27 1 15,0 27-1-15,-7-25-3 0,1 16-2 0,6 9 1 0,-17-17 2 16,7 10-6-16,10 7 4 0,-23-8-8 16,23 8 1-16,0 0-1 0,0 0 2 0,-51 10-7 15,51-10 2-15,-22 14-9 0,10-2-20 0,5-3-15 16,7-9-35-16,-11 22-25 0,11-22-48 0,1 20-40 15,-1-20-29-15,12 17-502 0,-12-17 238 0,13 12 160 16</inkml:trace>
  <inkml:trace contextRef="#ctx0" brushRef="#br0" timeOffset="-209052.57">29377 17984 84 0,'-2'-5'195'16,"2"5"-10"-16,-2-5-15 0,2 5 1 0,0 0-8 16,0 0-2-16,-19 12-4 0,11-2 2 0,-1 5-4 15,-1 3 0-15,-3 5-3 0,3 4-4 0,2 1 0 16,-1-1-1-16,3 5-6 0,-2-2-14 0,6 5-5 16,-2-1-14-16,4 2-9 0,-3-2-11 0,2 0-7 15,2-2-10-15,2 3-3 0,2-1-9 0,0-2 23 16,5-3-24-16,-1-1-33 0,2-2-28 0,-4-8-29 15,-2-1-45-15,-1-2-52 0,3-3-60 0,-7-12-45 16,5 17-45-16,-5-17-567 0,0 0 282 0,0 0 188 16</inkml:trace>
  <inkml:trace contextRef="#ctx0" brushRef="#br0" timeOffset="-208886.45">29153 18333 7 0,'0'0'218'16,"-14"-15"-15"-16,14 15-19 0,0 0-20 15,-2-14-13-15,2 14-7 0,0 0-17 0,28-14-8 0,-9 6-11 16,12 3-15-16,4-1-9 0,1 0-2 0,-3 3-12 16,4 1-8-16,-5 1-26 0,4 0-18 0,-8 1-41 15,-28 0-31-15,46 1-52 0,-46-1-39 16,28 1-369-16,-28-1 170 0,0 0 116 0</inkml:trace>
  <inkml:trace contextRef="#ctx0" brushRef="#br0" timeOffset="-208174.43">29949 18302 230 0,'0'0'212'16,"0"0"-19"-16,0 0-21 0,0 0-21 0,0 0-9 15,0 0-2-15,0 0 7 0,0 0-3 0,0 0 2 16,0 0-6-16,9 61-8 0,-5-33 8 0,-4 1-5 16,0-1-4-16,-4 6-11 0,3-1 34 0,-3 3-16 15,-1 0-33-15,-4 9 11 0,0-11-11 0,5 2-24 16,-3 0 8-16,0-4-9 0,2-3-8 0,-3-2-10 15,5-1-6-15,0-8-5 0,-1-7-6 0,4-11-4 16,0 18-1-16,0-18-5 0,0 0-4 0,0 0-6 16,0 0 4-16,0 0-9 0,0 0 2 0,0 0-2 15,26-50-10-15,-19 17 1 0,1-1 6 0,4-16-8 16,0 1-5-16,-4-1 3 0,2 1 4 0,-3-2 4 16,0 5-6-16,-2 13-7 0,2 3 9 0,-5 1-8 15,2 3 3-15,1 6-4 0,-1 2 7 0,-3 1-8 16,-1 17 3-16,6-24-5 0,-6 24 2 0,2-19-2 15,-2 19-1-15,4-12 2 0,-4 12-2 0,0 0-1 16,9-11-2-16,-9 11 2 0,0 0-4 0,0 0 6 16,0 0-8-16,0 0 14 0,47 17-6 0,-47-17-4 15,24 19 3-15,-11-6 0 0,1-1 4 0,-14-12-3 16,14 19 5-16,-10-10-4 0,-4-9-3 0,10 19 5 16,-10-19-1-16,3 17-1 0,-3-17 2 15,-6 21-13-15,6-21 19 0,-13 18-11 0,1-9 1 0,-2 0-10 16,14-9-10-16,-27 14-9 0,13-6-22 0,14-8-18 15,-23 8-25-15,23-8-26 0,-25 9-34 0,25-9-31 16,0 0-54-16,-21 4-58 0,21-4-599 0,0 0 298 16,0 0 200-16</inkml:trace>
  <inkml:trace contextRef="#ctx0" brushRef="#br0" timeOffset="-206911.23">30216 18448 137 0,'0'0'189'0,"0"0"-2"16,0 0-13-16,0 0-4 0,27-14-13 16,-27 14-2-16,15-17-11 0,-2 7-6 0,1-5-20 15,4-4-3-15,1 0-12 0,-2-2-4 0,1-2-9 16,-2-2-9-16,0 2-7 0,-7-4-2 0,2 3-8 16,-4-6-5-16,0 3-1 0,-3 0-6 0,-1 1-2 15,-2 0-5-15,-1 8 6 0,-1-2-2 0,-2 6 6 16,2 1-5-16,-4 2 2 0,1 3-2 0,0 3-1 15,-1 3-14-15,-4 3 7 0,0 3-6 0,-1 8-3 16,-4 2-3-16,-3 8-2 0,-1 2-4 0,6 1 1 16,0 2-3-16,1 2-4 0,2-1-1 0,5 4 1 15,-2-3-7-15,4 5 3 0,2-2-13 0,3-4 14 16,2 3-5-16,1 0 1 0,3-3-3 0,0-2-2 16,1-3-1-16,-5-7 1 0,7-2-2 0,-6-4 1 0,-6-10 4 15,18 15 8-15,-18-15 7 0,26 1-10 16,-26-1 16-16,0 0 2 0,46-16-1 0,-30 2 2 15,2-6-5-15,-5 6 2 0,0-3-1 0,0 0-16 16,-3 2 26-16,4-1 2 0,-6-2 13 0,1 4-4 16,-2 4 16-16,-7 10-2 0,10-16 9 0,-10 16-9 15,0 0-3-15,8-15-3 0,-8 15-11 0,0 0 1 16,0 0-7-16,0 0-12 0,0 0 1 0,0 0-1 16,0 0-6-16,0 0-4 0,0 0 3 0,10 38-5 15,-10-38-2-15,5 35-24 0,-2-11 24 0,-2-8-8 16,0 2-6-16,3-1-24 0,-1-1-17 0,3 1-21 15,-6-17-26-15,14 20-33 0,-7-9-24 0,-7-11-25 16,11 12-30-16,-11-12-30 0,0 0-28 0,30 3-11 16,-30-3 20-16,0 0 4 0,43-14 22 0,-28 6 17 15,3-1 17-15,-4-1 20 0,0-2 18 0,-1 1 23 16,-13 11 20-16,23-21 20 0,-15 12 23 0,-8 9 16 16,16-17 30-16,-9 9 17 0,-7 8 23 0,11-19 25 15,-11 19 15-15,12-15 8 0,-12 15 6 0,10-16 3 16,-10 16 8-16,9-17-1 0,-9 17 7 0,5-14 5 15,-5 14 9-15,0 0 7 0,9-15 10 0,-9 15-6 16,0 0-1-16,1-17-11 0,-1 17-5 0,0 0-2 16,-10-16-14-16,10 16-6 0,0 0-9 0,-23-13-6 15,23 13-6-15,-23-3-8 0,23 3-4 0,0 0-6 16,0 0 2-16,-50 9-12 0,50-9-2 0,-18 13-5 16,6-5-2-16,3 5-3 0,-2 0-1 0,11-13 0 15,-7 22-6-15,4-9 2 0,3-13-4 0,-4 21-2 16,4-21 1-16,6 17 0 0,-6-17-2 0,10 17 2 15,-10-17-3-15,12 13 2 0,-12-13-4 0,22 8 5 16,-22-8-2-16,0 0 2 0,33-1-2 16,-33 1 4-16,0 0-6 0,32-17 8 0,-20 10-7 15,-1-6 2-15,-11 13-2 0,14-17 3 0,-14 17 2 16,14-17 7-16,-14 17-2 0,9-14-4 0,-9 14 19 0,0 0-4 16,9-13 3-16,-9 13-4 0,0 0-5 0,0 0-8 15,9-12 1-15,-9 12 0 0,0 0 2 0,0 0-4 16,0 0-5-1,0 0 2-15,0 0 1 0,0 0-5 0,0 0 3 0,8 46-1 0,-7-32-1 0,-1-14-5 16,5 26 8-16,-2-13-9 0,-3-13 5 16,6 23 1-16,-2-12-6 0,-4-11 4 0,10 17-1 0,-10-17-2 15,14 12 0-15,-14-12-12 0,18 10 16 0,-18-10-1 16,22 3 1-16,-22-3-2 0,0 0 0 0,41-10 2 16,-24 0-3-16,-2 0-1 0,0-2 1 0,2-2-2 15,-3 2 4-15,1-5 3 0,-1 2-1 16,0 1-4-16,-3-1 3 0,-2 1-1 0,3-1 3 15,-3 1-5-15,-9 14 4 0,9-20-5 0,-3 10-8 16,-6 10 16-16,8-20 2 0,-8 20-1 0,5-18 20 16,-5 18 16-16,3-13 3 0,-3 13-5 0,0 0 2 0,0-17-6 15,0 17 9-15,0 0-9 0,0 0-4 16,0 0-8-16,0 0 4 0,0 0-14 0,-3-19 2 16,3 19 1-16,0 0-11 0,0 0 2 0,0 0 1 15,0 0 3-15,0 0-26 0,0 0 17 0,0 0 3 16,0 0 5-16,0 0-1 0,0 0-14 0,0 0 9 15,0 0 3-15,35 42-20 0,-35-42 9 0,9 19 9 0,-9-19-8 16,9 18 7-16,-5-9 2 0,-4-9-2 16,5 21 3-16,-1-9-7 0,-4-12-10 0,3 21 7 15,-3-21-7-15,3 18 6 0,-3-18 3 0,4 20 14 16,-4-20-14-16,1 19-5 0,-1-19 3 0,0 17 5 16,0-17 0-16,0 17-8 0,0-17 9 0,0 0-3 15,-5 14 0-15,5-14 1 0,0 0-4 0,0 0 1 16,-10 15-6-16,10-15-10 0,0 0-10 0,0 0-12 15,-26 2-21-15,26-2-1 0,0 0-26 0,0 0-12 16,0 0-22-16,0 0-25 0,-45-6-31 0,45 6-41 16,0 0-49-16,0 0-42 0,0 0-674 0,0 0 328 15,0 0 216-15</inkml:trace>
  <inkml:trace contextRef="#ctx0" brushRef="#br0" timeOffset="-205976.18">31605 18265 113 0,'0'0'146'0,"0"0"-11"0,0 0-6 0,4-23-10 15,-4 23 2-15,0 0 5 0,0 0-3 0,0 0-4 16,2-17-3-16,-2 17-9 0,0 0 1 0,0 0-11 15,0 0-4-15,0 0-17 0,0 0-5 0,-24-9-15 0,24 9 3 16,0 0-7-16,0 0-5 0,-39 22-5 0,39-22-3 16,-19 17-8-16,7-5 0 0,1-2-6 15,2 4 0-15,0-3-8 0,9-11 2 0,-17 25-5 16,13-8 2-16,-1-5-6 0,5-12 3 0,0 24-2 16,0-24-4-16,8 21 4 0,-3-12-5 0,-5-9 4 15,13 20-1-15,-2-11-4 0,-11-9 1 0,18 10 0 16,-18-10 1-16,0 0-2 0,28 4 2 0,-28-4 0 15,0 0-2-15,0 0-1 0,32-24 2 0,-25 15-2 16,-7 9 4-16,12-28-3 0,-12 15 0 0,0-5-3 16,0 18 11-16,-6-33-9 0,0 21 2 0,-1-3-9 15,7 15 10-15,-20-22-7 0,12 15 4 0,8 7-1 16,-17-13-2-16,17 13 1 0,0 0-3 0,-13-11-3 16,13 11 1-16,0 0-2 0,0 0 3 0,0 0-2 15,0 0 5-15,0 0 0 0,0 0 7 0,0 0-7 16,0 0 8-16,0 0 2 0,90 11 8 0,-67-10-1 15,-23-1 3-15,41-2 2 0,-41 2 6 0,38-4-6 16,-21 0 12-16,-17 4 3 0,27-6 9 0,-27 6 8 16,22-9 6-16,-22 9-2 0,15-9 7 0,-15 9 7 15,13-10 2-15,-13 10 1 0,7-12-6 0,-7 12 4 16,0 0 5-16,7-14 3 0,-7 14 2 0,0 0-7 16,0 0-9-16,0 0-12 0,6-16-7 0,-6 16-4 15,0 0-9-15,0 0-10 0,0 0 4 0,0 0 3 16,0 0-5-16,0 0-6 0,0 0-1 0,0 0 0 15,5 45-5-15,-5-45 5 0,-3 25-5 0,1-9 0 16,4 1-9-16,-2-17 5 0,-2 26-1 0,2-26-4 16,0 20-1-16,0-20-1 0,0 21-1 0,0-21-7 15,0 15 1-15,0-15-7 0,0 0 8 0,0 0 2 16,0 17-2-16,0-17-1 0,0 0 4 16,0 0-9-16,0 0 10 0,0 0-4 0,0 0-3 0,0 0 1 15,24-51 2-15,-20 36-1 0,5 2 1 0,-5-5 0 16,-1 2 2-16,0 0 0 0,1 0-4 0,-4 16 4 15,5-23 3-15,-5 23-2 0,4-21-4 0,-1 16 2 16,2-3-10-16,-3 4 6 0,2-2 0 16,0 2 0-16,0 0-2 0,0 1 3 0,1 2-6 15,-5 1 7-15,13-4-2 0,-13 4 5 0,0 0-4 16,0 0-2-16,0 0-21 0,0 0-18 0,0 0-21 0,0 0-61 16,0 0-22-16,52 5-37 0,-52-5-12 0,0 0-37 15,0 0-28-15,19 7-690 0,-19-7 318 0,0 0 212 16</inkml:trace>
  <inkml:trace contextRef="#ctx0" brushRef="#br0" timeOffset="-205541.23">32228 18086 98 0,'1'-5'144'0,"0"3"1"0,0-2-15 16,3 2 3-16,-4 2 2 0,0-7 0 0,0 7-9 15,0 0-11-15,0 0-2 0,0-3-11 0,0 3 0 16,0 0-9-16,0 0-4 0,0 0-4 0,0 0-5 16,0 0-1-16,-10 8-13 0,6-3 6 0,-3 0-14 15,0 1-4-15,7-6 2 0,-14 18-9 0,14-18-2 16,-13 17-9-16,13-17-1 0,-9 15-5 0,9-15-1 16,-5 14-6-16,5-14 0 0,0 0-5 0,0 19 0 15,0-19-1-15,0 0-2 0,8 24-1 0,-8-24-2 16,6 10 2-16,-6-10-1 0,8 12-4 0,-8-12 0 15,11 15-1-15,-11-15-1 0,8 11 3 0,-8-11-6 16,0 0 10-16,12 13-8 0,-12-13-3 0,0 0 3 16,12 12-4-16,-12-12 7 0,0 0 5 0,0 0 11 15,0 0 1-15,11 10 4 0,-11-10 4 16,0 0 9-16,0 0-1 0,0 0 0 0,0 0 6 16,0 0-3-16,0 0 0 0,0 0 4 0,0 0-9 15,-14 21-6-15,14-21 0 0,0 0-6 0,-18 8-2 0,18-8-3 16,0 0-3-16,-22 7 1 0,22-7-7 0,0 0-9 15,-20 5-14-15,20-5-14 0,0 0-31 16,0 0-20-16,-29 1-39 0,29-1-47 0,0 0-60 16,0 0-687-16,0 0 301 0,0 0 202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54:55.1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11987 9543 101 0,'0'0'118'0,"0"0"-4"0,0 0 6 15,0 0-7-15,0 0-7 0,0 0-3 0,0 0-4 16,0 0-2-16,0 0-5 0,0 0-7 0,0 0-8 15,0 0-7-15,1-4-5 0,-1 4-9 0,0 0-2 16,0 0-7-16,0 0-7 0,0 0 0 0,0 0-9 0,0 0 0 16,0 0-4-16,0 0-4 0,0 0-4 0,0-4-1 15,0 4-1-15,0 0-7 0,0 0 5 16,0 0 1-16,0 0-1 0,0 0-1 0,0 0-1 0,0 0-4 16,0 0-3-16,0 0 2 0,0 0-3 0,0 0 0 15,0 0-1-15,0 0 3 0,0 0-3 0,0 0 0 16,0 0 1-16,-6-4-2 0,6 4 0 0,0 0-2 15,0 0-1-15,0 0 1 0,-3-4-1 0,3 4-2 16,0 0 4-16,0 0 4 0,0 0-6 0,0 0 1 16,0 0 0-16,0 0 3 0,-1-5-2 0,1 5 1 15,0 0 0-15,0 0-2 0,0 0-3 0,0 0 0 0,-4-4 2 16,4 4 2-16,0 0 1 0,0 0 6 0,0 0 2 16,-2-1-1-16,2 1-2 0,0 0 2 15,0 0 0-15,0 0-2 0,-3-4 0 0,3 4 1 0,0 0-1 16,0 0 2-16,0 0 0 0,0 0-3 0,0 0 2 15,0 0-2-15,-1-4 1 0,1 4-1 0,0 0-3 16,0 0 2-16,0 0-2 0,0 0-3 0,0 0 4 16,0 0 1-16,0 0-3 0,0 0-2 0,-4-3 2 15,4 3 2-15,0 0-2 0,0 0-2 0,0 0 2 16,0 0-2-16,0 0 0 0,0 0 3 0,-1-3 0 16,1 3-4-16,0 0 1 0,0 0-1 0,0 0 3 0,0 0-2 15,0 0 1-15,-4-3 2 0,4 3-1 0,-3-4-3 16,3 4 0-16,0-7 3 0,3 4-3 0,-3 3-2 15,0-10 6-15,0 6-4 0,0 1 8 0,1-2 0 16,-1-2-4-16,0 3 13 0,3-1 5 0,-3 0 6 16,0 5-1-16,1-7 1 0,-1 7 5 0,1-5-2 15,-1 2-1-15,1-1-2 0,-1 4-2 0,2-5-1 16,-2 5-3-16,0 0-3 0,0 0 1 0,0-4-3 16,0 4-5-16,0 0-1 0,0 0 0 0,0 0-2 15,0 0-3-15,0 0 1 0,0 0-3 0,0 0-2 16,0 0 2-16,0 0 5 0,5 17 4 0,-2-9 5 0,0 5 4 15,1 5 4-15,1 5 16 0,-1 3 0 0,-1 1 6 16,-2 4 0-16,-2-2-3 0,-3 0 2 0,4-5 4 16,-3 4 4-16,1-2-11 0,-2-1 5 0,0 1-2 15,0-7-4-15,-1-2-5 0,2 0-1 0,1-3-9 16,1-3 1-16,-2 0-2 0,2 0-4 0,-2 0-2 16,3-5 1-16,-1 2-3 0,0-5-2 0,-2 2-14 15,3 0-11-15,0-1-17 0,0-4-28 0,0 0-26 16,0 0-18-16,0 0-21 0,3-17-16 0,-6 8-6 0,6-3-11 15,-3 0-12-15,1-3-13 0,0-4 7 0,2 2 9 16,-3-2 5-16,0 1 15 0,0-1 13 0,0 0 11 16,-3-1 14-16,3 6 14 0,-1-3 17 0,0 0 15 15,-2 2 18-15,3-1 10 0,0-1 23 0,0 1-4 16,3-2 6-16,-1-2 14 0,1 2 9 0,3-2 6 16,-2 1 11-16,7-4 1 0,-3 4 12 0,1 0 12 15,5-4 12-15,-4 6 0 0,7-5 2 0,-2 1 0 16,0 7-8-16,-2-1-7 0,9-1-7 0,-8 3-4 15,4-1-4-15,-4 2-7 0,3 4-9 0,-3 0 2 16,-4 1-10-16,0 3 6 0,1 2-15 0,-1-1-14 0,-3 3-16 16,0 3-33-16,-1-1-27 0,-1 0-18 0,2 3-41 15,-4 0-440-15,0 3 192 0,-2-1 128 0</inkml:trace>
  <inkml:trace contextRef="#ctx0" brushRef="#br0" timeOffset="216.71">12074 9530 177 0,'0'0'243'0,"0"0"1"0,0 0-2 0,-7-10-8 15,8 5-20-15,3 1-15 0,0-1-18 0,3 2-16 16,0-4-17-16,3 0-14 0,-1 4-14 0,2-2-11 0,0 0-12 16,2 1-10-16,-1 3-11 0,2-1-11 15,-2 0-31-15,1 1-30 0,1 1-5 0,0 0-28 16,-2 1-23-16,-1 1-31 0,1 0-25 0,-1-1-36 0,1 3-27 15,-6 2-25-15,-1-2-467 0,-1 2 221 0,-4 1 146 16</inkml:trace>
  <inkml:trace contextRef="#ctx0" brushRef="#br0" timeOffset="416.88">12099 9714 15 0,'-9'5'194'15,"3"0"2"-15,2-1-2 0,-2 0-8 0,0 0-11 16,5 0-8-16,-5-1-11 0,3-2-9 0,3-1-10 0,-5 4 1 15,5-4-2-15,0 0-6 0,7 6-10 0,0-6-15 16,-3 0-5-16,5 1-7 0,0-2 0 0,5 1-4 16,0 0-9-16,4 0-7 0,3-2-6 0,-2 0-5 15,2-1-8-15,-1 1-7 0,0 0-3 0,-1-1-14 16,-1 2-20-16,1-3-27 0,-6 0-25 0,1 1-32 16,-4 1-31-16,3-3-34 0,-4 0-43 0,-4 0-60 15,-1 1-505-15,1 1 249 0,-5-2 166 0</inkml:trace>
  <inkml:trace contextRef="#ctx0" brushRef="#br0" timeOffset="1234.73">12499 9786 134 0,'0'0'144'0,"0"0"-1"0,0 0-7 16,0 0 2-16,0 0-8 0,0 0 2 16,0 0-5-16,0 0 0 0,0 0-6 0,0 0-3 0,0 0-8 15,3-12-6-15,-1 5-6 0,3-3-6 16,-1-2-5-16,4-2-6 0,2-3-4 0,-2 0-11 16,2-10-4-16,0 0-4 0,-1-1 2 0,-1-1-8 0,-3-1 1 15,5-1 2-15,-3 0-7 0,-3 3 1 0,-2-3 0 16,-2-2-6-16,0 3-6 0,0 1-3 0,-1 0-1 15,-2 3 4-15,-2 8 5 0,1-1-2 0,2 3-3 16,-2 3 13-16,-1 4 1 0,1-1-1 0,0 4 1 0,0 0-4 16,3 1-5-16,-3 3-7 0,4 2-2 15,0 0-4-15,-14 10-1 16,6 2-5-16,2 7-1 0,0 5-8 0,-2 3 3 0,4 2-1 0,-1 4 1 0,5-1-3 16,0 3-2-16,0-2 1 0,1 3-2 0,3 0 1 15,0-2-3-15,4-2 1 0,-2-1 2 0,0 1-4 16,2-3 4-16,2 0-4 0,-2-5-4 0,0-5 1 15,-3-2-10-15,1-2-15 0,2-1-15 0,-2-4-26 16,-2-2-23-16,3 1-26 0,0-2-26 0,-3-4-14 16,1 0-34-16,0-4-39 0,-5 1-644 0,13-7 289 15,-9 2 192-15</inkml:trace>
  <inkml:trace contextRef="#ctx0" brushRef="#br0" timeOffset="2281.64">12694 9710 140 0,'0'0'168'0,"-2"-4"-4"0,2 4-6 0,0 0-9 16,0 0 1-16,0 0 8 0,5-2 4 0,-1 0-14 16,4-1-8-16,1 1-8 0,2-2-5 0,7-2-12 15,-1-3-10-15,-1 3-10 0,2-1-10 0,3-2-12 16,-3 1-5-16,0-1-4 0,-2 2-7 0,-2-3-6 16,-1 5-1-16,-4-2-4 0,2 1-4 0,-4-3 2 15,-3 4 0-15,-1-3-4 0,0-2-7 0,-2 2-3 16,-1-1 2-16,-2 1 0 0,-1 3-3 0,-1 0-4 0,-2 0-4 15,-3 3-4-15,0-1 1 0,-1 3-1 16,-2 1-4-16,1 3-3 0,-4 3 1 0,3 1-3 0,-1 2-2 16,-1 1 2-16,5 2-4 0,3-4-2 0,-3 5-1 15,5 1 4-15,3 2 0 0,-2 0-2 0,3-2 1 16,4 2-1-16,0 0 1 0,2 2-4 0,1-5 1 16,-1-1-2-16,7 0 0 0,1-2 2 0,0 3-2 15,5-5 4-15,1-3 0 0,7 1-2 0,-5-4 2 16,5-1-3-16,-4-2 3 0,-3-3 3 0,2-1-2 15,4-3 4-15,-6-3 0 0,3-3 7 0,-5 3 3 0,1-9 4 16,-1 0 0-16,-1-4-4 0,-2-1 2 16,-4-1-2-16,1 1 3 0,-2-1 2 0,-2 11 10 15,-3-1 0-15,-1-2-4 0,-3 5-2 0,3 2 0 0,0 2-3 16,-3 0-3-16,3 3-1 0,-3 0-5 0,-1 0-2 16,3 1-1-16,-2 3-5 0,-1 1 2 0,0-5-3 15,0 5 0-15,0 0-2 0,5-2 3 0,-5 2-5 16,0 0-1-16,9 7 3 0,-5-4-3 0,1 2 4 15,1 1-2-15,-1-2 2 0,1 1-4 0,-1 1 2 16,-1-1 0-16,0 0 2 0,0 0-1 0,0-1 1 16,0 0-4-16,-1 0 2 0,-1-2-2 0,0 1 8 15,-2-3-3-15,2 4 3 0,-2-4-5 0,0 0-3 0,0 0 4 16,0 0-1-16,0 0-10 0,-10-8 5 16,3 4-4-16,-1-1-4 0,0 1 3 0,-2-3-8 0,-3 2-8 15,3 1-5-15,-2 0 5 0,2 0-2 0,-3 3-1 16,2 2 3-16,-1 1 0 0,3 0 3 0,-5 3 0 15,5 2 3-15,0 1-1 0,-1 2 4 0,1 5 2 16,1-2-3-16,3 4 5 0,-1 0-1 0,3 0-2 16,3 0 4-16,3-2 2 0,1 2-3 0,1 0 4 15,3 0-3-15,-1-1 4 0,7-3 1 0,-5 0 0 16,5 0 1-16,3-3-3 0,1-3 1 0,1-3 2 16,0-3 0-16,3-2 4 0,6-7-1 0,0-3 1 0,-1-4 1 15,2-6-2-15,-2-1 3 0,8-13-1 0,-6-2 1 16,-10 7 4-16,-2-3 0 0,-4-3 0 0,2-7 2 15,-8 8 2-15,-1-10 0 0,-3 9-3 0,0 1-1 16,-3-14 3-16,0 4-2 0,-3 11 3 0,0 3-1 16,-1 3 5-16,1-1-2 0,-3 10 10 0,1 2 2 15,0 5-2-15,1 1-1 0,0 2 1 0,1 4-6 16,1-1-5-16,-3 4 1 0,1 2-6 0,4 0 1 16,-8 8 0-16,6 4-4 0,-6 4 4 0,4 8-8 15,3 8 7-15,0 0-1 0,2 2-5 0,0 1 3 16,3 13 0-16,4-2 3 0,-1 1-3 0,0-11 1 0,4 10 1 15,0-12-8-15,-5-2-4 0,1-1-15 0,1-2-11 16,-4-10-11-16,1 0-9 0,-2-4-12 0,1 1-14 16,-1-8-14-16,-1-1-2 0,0-2-12 0,-2-2-32 15,0-3-31-15,0 0-4 0,0 0-7 0,-14-14 5 16,8 3 14-16,-2-1 21 0,4-5 16 0,-1 2 13 16,0-2 20-16,1 1 22 0,0 6 27 0,2-3 35 15,-1 5 24-15,-1-2 21 0,2 5 19 0,-1-2 11 16,1 2 0-16,1 0 0 0,-1 0-5 0,2 2-5 15,0 3-1-15,5-8-3 0,0 3-2 0,2 2 2 16,4-4-4-16,7 1-8 0,1 0-4 0,-2 0-1 0,12 1-2 16,1 1-4-16,-1-2-8 0,-2 2 1 0,4 1-9 15,-5 2-18-15,-5 1-22 0,-1-1-27 0,-2 2-27 16,-5-1-29-16,1 0-25 0,-5 0-32 0,-1 2-503 16,-4 0 223-16,-3 2 148 0</inkml:trace>
  <inkml:trace contextRef="#ctx0" brushRef="#br0" timeOffset="2664.32">13841 9610 81 0,'0'0'282'16,"-3"-11"-10"-16,2 5-11 0,1 0-16 0,0 1-12 0,0-3-17 16,0-1-18-16,1 0-15 0,-1 0-20 0,3 1-16 15,-2-1-12-15,-1-1-17 0,4 3-11 0,0 0-12 16,-4 2-12-16,4 0-11 0,-3 0-4 0,-1 2-6 15,1-1-9-15,-1 4-7 0,4-5-6 0,-4 5-7 16,0 0-2-16,0 0 0 0,0 0-2 0,10 7-6 16,-3-1-2-16,-2 5 1 0,0-3-5 0,0 3-2 15,0 4 0-15,-1 0-2 0,1 1-2 0,-2 1-3 16,1 0-1-16,-1-2 3 0,0 1-5 0,-2-5 1 16,2 1 1-16,-2 0 0 0,0-3-3 0,-1-1 5 15,0-4 0-15,2 1-2 0,-1-2 2 0,-1-1 1 0,0-2-4 16,0 0 2-16,5-11-2 0,0-1 1 15,3-8-2-15,2-7-7 0,0 1 5 0,-1-4-1 16,3 1 3-16,-3 6 0 0,-3 6-2 0,3 1 1 0,-3 0-4 16,-2 6 3-16,-1 1-4 0,-1 3-3 0,2-1-11 15,-3 2-20-15,2-2-12 0,2 5-18 0,0 0-24 16,0-1-22-16,0 2-19 0,3 0-17 0,-8 1-25 16,14 4-21-16,-5-1-16 0,0 3-577 0,1-1 262 15,-1 1 174-15</inkml:trace>
  <inkml:trace contextRef="#ctx0" brushRef="#br0" timeOffset="3398.18">14265 9500 61 0,'0'-4'205'0,"4"1"13"15,-4 3-1-15,0-7-9 0,1 0-9 0,-2 0-15 16,1 4-1-16,0-2-1 0,0-1-9 0,-3 3-8 16,3 3-18-16,-3-7-14 0,0 2-12 0,-1 2-12 15,-3 1-13-15,0 1-7 0,0 1-9 0,-3 3-15 16,0 0-6-16,-1 3-3 0,1-1-9 0,-2 3-3 15,-2 2-5-15,1 4-5 0,2 1-2 0,-1 2-6 0,1 0 0 16,2 0-4-16,1 1-2 0,2 0-3 16,-2 1-3-16,7-4-1 0,-3 4-1 0,4-2-4 15,0-5 0-15,0 0-4 0,5 0 2 0,2-4 0 0,0 1-6 16,1-1 3-16,1-1-1 0,2-5 1 0,-1 1 1 16,2-6-2-16,2 1 0 0,3-5 1 0,-2-2 0 15,0-4 1-15,3 1-1 0,-5-3-1 0,4-5-1 16,-7 3 0-16,0-1 3 0,-4-2-2 0,1 3 4 15,-6 0-7-15,-1 0 2 0,0 0-3 0,0 5 3 16,-5 1-3-16,1-1 5 0,0 4-2 0,-2-2-2 16,-2 7 0-16,3-2 2 0,0 1-2 0,-1 0 0 0,-1 3-2 15,7 1-1-15,-10 0 1 0,10 0-2 0,-8 1 0 16,4 3 1-16,4-4-3 0,-1 5 0 16,1-5 2-16,0 0 0 0,11 5-2 0,-4-5 2 0,5 4 5 15,0-6-5-15,10 0 3 0,6 1 2 0,-2-3-2 16,-6-1 2-16,7-2-4 0,-9 2 5 0,0-2 5 15,0 1 2-15,-5 4 5 0,-1-5 2 0,-4 5 1 16,-2-3 8-16,1 3 8 0,-2-1 9 0,1 2 7 16,-6 1 5-16,8 0 6 0,-8 0-12 0,0 0 8 15,5-1-8-15,-5 1-4 0,0 0-3 0,0 0-9 16,0 0 0-16,4 4-6 0,-4-4-5 0,0 8 0 0,0-3-1 16,0 0-3-16,0 6 0 0,1-3-6 0,2 4 5 15,-2 0-14-15,-1 2 13 0,4 3-3 0,-3-5-1 16,-1 5-4-16,4-4 2 0,-4-1-5 0,1 0 3 15,3-1-12-15,-4-4 3 0,0 2 3 0,4-5 0 16,-3 3-3-16,-1-4 3 0,0-1 1 0,0-2 4 16,4 3-3-16,-4-3 0 0,7-12-11 0,-5 2 8 15,7-5 0-15,-4-2 2 0,1-2 1 0,-3 2-5 16,4 2 3-16,1-2-4 0,-3 1 4 0,-1 4-2 16,0 2 3-16,-1 1-6 0,-1 3 6 0,2-1-8 15,0 0 5-15,0 0-2 0,-2 2-4 0,2 2 7 16,-1 0-4-16,1-1 2 0,-2 3-2 0,-2 1-8 0,7-3 6 15,-7 3 2-15,0 0 0 0,8 8 1 0,-4-2-1 16,-3 4 3-16,2-1 2 0,0 8-4 0,-3-2-5 16,2 5-14-16,-4-2-9 0,2 0-22 0,0 1-19 15,0-2-32-15,0 0-24 0,0-5-38 0,0-1-27 16,2 1-37-16,2-6-29 0,3 4-651 0,1-6 305 16,5-1 202-16</inkml:trace>
  <inkml:trace contextRef="#ctx0" brushRef="#br0" timeOffset="3715.87">15031 9426 105 0,'2'-11'215'0,"0"-1"3"0,-2 3 9 16,0 2 1-16,0 0-7 0,-3-1-13 0,-1 1-17 15,0 2-14-15,-1 1-16 0,0 1-4 16,-4 0-10-16,3 1-17 0,-2 0-5 0,0 2-11 0,-3 1-16 16,-1 2-8-16,6-2-11 0,-4 2-8 0,2-1-6 15,4 3-6-15,-1-1-9 0,1 2-2 0,-1 0-9 16,4 2-4-16,-2 0-1 0,3 2-2 0,3 2-5 15,-2-1-6-15,4-2-2 0,0 3-1 0,0-2 1 16,3 2-3-16,2 0-6 0,-1-4 4 0,-1 3-4 16,1-3 3-16,1 2 1 0,3 0-4 0,-4 0-1 15,2-1 0-15,-2 0 3 0,-1-1-7 0,1 0 3 0,-3-2 1 16,-2 1-1-16,0-4-2 0,-3 3 1 0,1 0 2 16,-1-1 0-16,-2 4 6 0,-5-2-4 0,0 0 5 15,-3 1 0-15,-2-3-1 0,-1 2 2 0,-7-2-4 16,2-2-2-16,1 1-6 0,0 1-25 0,-3-5-21 15,5 2-32-15,1-2-34 0,4-2-46 0,-2 4-45 16,5-2-66-16,-1 0-693 0,7 0 319 0,-9 0 212 16</inkml:trace>
  <inkml:trace contextRef="#ctx0" brushRef="#br0" timeOffset="5104.78">15937 9588 177 0,'1'-5'171'0,"3"0"-13"0,0-1-8 0,0-5-10 15,2 4-8-15,-4-3-7 0,3 1 6 0,-1 1-2 16,0-1-3-16,-4-3-12 0,0 2-10 0,0-2-11 0,-2 0-4 15,0 1-7-15,-2 0-2 0,-1-1-6 0,-3 2-5 16,0 1-9-16,-1 1-6 0,0 3-4 16,-1 0-5-16,-1 1-5 0,2 4-3 0,-2 0-3 0,1 2-6 15,-3 1 0-15,4 2-7 0,-1 3-3 0,1-2-1 16,-3 5-3-16,3 0 0 0,0 1-4 0,1 4-4 16,1 1 3-16,3-1 1 0,0 1-6 0,3-1 4 15,1 1-4-15,0-2 2 0,4 1-4 0,-1-3 4 16,0-4-3-16,3 3-1 0,1-3 0 0,2-3 1 15,-1-1-1-15,-2-3 2 0,7-2-3 0,-3-5 3 16,8-3 0-16,-4-5 2 0,6-9 2 0,0-5-2 16,1-2 5-16,0-2-6 0,3-10 4 0,-10 8 2 0,4-12 1 15,-5 0 2-15,-3 11 9 0,4-13-4 0,-6 13-4 16,-4-1 1-16,0-10-1 0,-2 13 1 0,2-1-4 16,-3 4-4-16,-1 1 4 0,0 2 2 0,0 8 12 15,-5 2 11-15,5 4 4 0,-1 6 2 0,-3-4-2 16,3 5-5-16,-2-1-2 0,2 2-2 0,0 0-8 15,1 4-1-15,0 0-3 0,-8 10-4 0,4 1 0 16,0 6 5-16,-5 8-8 0,7 2 1 0,-5 4-1 16,3 1 3-16,3 13 1 0,1 3 3 0,0-3-1 15,4 3 5-15,0 2-1 0,-3-15-3 0,7 13-5 16,-2-2 7-16,-1-11-7 0,-1-2 4 0,5-2-4 0,-5-5-1 16,1-2 2-16,4-5-6 0,-4-1 3 0,0-6 1 15,-2-3-2-15,1 1-1 0,-2-5-1 0,1 2-1 16,-1-4-1-16,1 1 2 0,2-3-4 0,-5-1 10 15,0 0 3-15,11-5 1 0,-4-4 3 0,0-1-3 16,1-8 0-16,0-2-1 0,2-3-1 0,0-1 6 16,-6 7 0-16,5-10 0 0,-6 8 1 0,4 1 1 15,-6 0-4-15,3 2 12 0,-2-1 5 0,0 4-7 16,-2 0 1-16,0 4 0 0,1-3-1 0,-1 4-12 16,3 2 14-16,-3 3-1 0,-3-2-4 0,3 1-4 15,0-1 0-15,0 5-1 0,0-4-13 0,0 4-3 16,0 0-4-16,3-6-8 0,-3 6-8 0,0 0-18 0,0 0 1 15,0 0-8-15,0 0-19 0,0 0-31 16,0 0-24-16,-6 14-34 0,3-9-30 0,2-3-36 0,1-2-43 16,-2 3-63-16,2-3-677 0,0 0 330 0,0 0 222 15</inkml:trace>
  <inkml:trace contextRef="#ctx0" brushRef="#br0" timeOffset="5725.77">16202 9186 33 0,'0'0'102'0,"0"0"0"0,0 0 0 0,0 0-17 16,9 8-4-16,-9-8-4 0,4 5-1 0,-4-1 14 15,0-4-5-15,0 0 13 0,5 0 8 0,-5 0 8 0,0 0 12 16,0 0 10-16,0 0 0 0,0 0-10 0,0 0-9 16,4-11-13-16,-4 5-7 0,0 0-11 0,0 0-6 15,-1 1-6-15,-2 1-8 0,2-1-13 0,-1 0-7 16,0 3 2-16,2 2-8 0,-4-5-8 0,4 5-14 15,0 0-18-15,0 0-19 0,0 0-22 0,0 0-25 16,-7 10-40-16,7-3-34 0,2 0-49 0,-2 2-470 16,1 1 219-16,2 2 148 0</inkml:trace>
  <inkml:trace contextRef="#ctx0" brushRef="#br0" timeOffset="6166.15">16712 9005 41 0,'-5'-18'127'0,"0"1"-3"0,1 3-5 0,-1 5 6 16,0-3-3-16,-4 2-11 0,1 3-8 0,-1-1 3 16,3 4-9-16,-5-1-3 0,0 2-9 0,2 3-6 0,-3 1-8 15,0 3 0-15,-2 2-1 0,-1 3 0 16,-1 4 4-16,0 5-3 0,-3 2 1 0,3 5-7 0,2 0-2 16,0 2-2-16,4 3 7 0,1 4 0 0,1 11-2 15,3-8-5-15,-4 11-6 0,9 0 3 16,-1 3-2-16,1 2-1 0,1-2-1 0,4 2-2 0,-1 0-3 15,1 0-2-15,-1-5-8 0,-3 3-1 0,3 0-2 16,4 3-9-16,-3 1-14 0,1-2-1 0,-3-8-1 16,-2-10-2-16,-1-1-10 0,0-2-6 0,0-3-21 15,-1-1-21-15,-2-10-21 32,2-1-27-17,-3-5-26-15,-2-5-37 0,2-2-59 0,-5-3-496 0,4-4 239 0,-3-5 158 0</inkml:trace>
  <inkml:trace contextRef="#ctx0" brushRef="#br0" timeOffset="6292.35">16394 9636 111 0,'3'-17'230'0,"-1"5"-3"16,0-1-9-16,6-3-13 0,-1 2-18 0,3-1-19 15,0 1-21-15,4 4-15 0,2-2-9 0,0 2-10 16,2-1-12-16,3 5-20 0,-2-1-37 0,1 0-32 0,-2 4-45 16,1-1-34-16,1 1-45 0,-1 2-49 15,-7 1-415-15,2 0 192 0,2-3 128 0</inkml:trace>
  <inkml:trace contextRef="#ctx0" brushRef="#br0" timeOffset="6611.79">17112 9153 126 0,'0'-18'197'16,"-1"1"-1"-16,-2-2-9 0,-2 2-17 0,0 0-10 0,-4 5-1 15,1-3-7-15,-3 1-14 0,2 0-13 16,0 7-7-16,-1 1-8 0,1-3-8 0,-4 6-15 16,1 0-8-16,0 2-9 0,-2 1-8 0,1 1-5 0,0 2-4 15,-2 6-5-15,2 0-6 0,-2 7 6 0,2 7 7 16,0 3 1-16,3 5-4 0,2 5 4 16,0 9 4-16,5 3 3 0,-1 0 3 0,2-2-5 0,0 3-7 15,2 3-5-15,4-3-1 0,-4 4-1 16,1-2-7-16,2 1 0 0,-2-4-5 0,4 0-2 0,-5-1-1 15,0 0-9-15,-3-1 3 0,7 0-17 0,-5-11-16 16,-2-2-23-16,-3-1-24 0,5-4-28 0,-3-4-33 16,4-5-37-16,-4-9-37 0,1 0-74 0,-1-7-570 15,0-3 277-15,4 0 186 0</inkml:trace>
  <inkml:trace contextRef="#ctx0" brushRef="#br0" timeOffset="6767.43">16781 9537 182 0,'0'-11'243'0,"0"-1"-22"16,0 2-14-16,3 0-19 0,1 2-18 0,2-4-18 16,8 3-16-16,-2-2-14 0,5 2-12 0,10-1-11 15,-1-1-18-15,-7 3-33 0,9 3-37 0,2 1-36 16,-9 0-48-16,7 3-53 0,-7 0-456 0,-1 1 194 16,-3 0 128-16</inkml:trace>
  <inkml:trace contextRef="#ctx0" brushRef="#br0" timeOffset="7141.9">17130 9402 176 0,'0'-8'214'16,"8"1"4"-16,-6-3-9 0,5 1-8 0,-1-1-15 15,1 2-12-15,-2-3-10 0,1 4-14 0,-2 0-12 16,0 4-17-16,-2 0-10 0,1-1-12 0,-1 1-11 15,0-1-16-15,-2 4-9 0,2-3-2 0,-2 3-6 0,0 0-2 16,0 0-8-16,9 12-3 0,-8-3-3 16,2 3-7-16,1 0 1 0,-2 3-5 0,1 2-3 15,-1 2-1-15,-2 1-2 0,3 2-2 0,-2-4-4 16,-2 7 4-16,2-7-3 0,-2 0-5 0,1-5 3 16,-1-4-2-16,1 2-2 0,0-5 3 0,-2 1-1 0,2-5 0 15,2 2 9-15,-2-4 7 0,0 0-3 0,0 0-2 16,9-17 0-16,0-2-3 0,0-6 1 0,2-5-6 15,3 0-1-15,-2 0-2 0,2 4-2 0,-3-1-1 16,-2 3-4-16,0 7-3 0,-3 2-8 0,2 1-10 16,-4 2-19-16,1 5-16 0,0-4-28 0,0 6-21 15,-1 0-22-15,1 1-18 0,-1 0-11 0,3 3-26 16,0 1-15-16,-7 0-540 0,9 3 243 0,-1 2 164 16</inkml:trace>
  <inkml:trace contextRef="#ctx0" brushRef="#br0" timeOffset="8077.75">17654 9338 173 0,'4'-2'181'16,"1"-2"-1"-16,-1-3-4 0,0 3-16 0,-2 0-2 15,-2-1-7-15,3 0-11 0,-3-2-13 0,0 1-11 16,1 0-11-16,-1 1-15 0,-1-2-4 0,-3 0-11 16,0 2-8-16,-1 0-5 0,-2-1-5 0,-1 0-8 15,0 1-8-15,-1 1 0 0,-1 1-4 0,0-1-6 16,1 1-4-16,-3 3-9 0,3 0 2 0,0 2-1 15,0 0-4-15,-1 2 0 0,0 3 0 0,-1-1-4 0,1 4-1 16,1-1-8-16,2 1 7 0,-3 4-3 16,3-3 1-16,1 5-1 0,3-4-9 0,-1-1 9 15,2 3 1-15,0-2-1 0,4 0 1 0,0-2-4 0,2-1-1 16,-3-1 2-16,3-1 0 0,1-3 4 0,-1 2 15 16,3-2 2-16,0-1 2 0,-2-2 3 0,3-1-2 15,1-4 0-15,1-1-7 0,2-2 1 0,-1 0 3 16,2-5-5-16,-1 2 0 0,-2 1-2 0,-1-1-2 15,-2 1-2-15,2 1-1 0,-4 0-1 0,-1 4 1 16,0-1 2-16,-1 2-7 0,-1-1 0 0,-2 4-3 16,3-5 0-16,-3 5-3 0,0 0 1 0,0 0-5 15,0 0 1-15,-3 14 1 0,2-8 0 0,0 5-1 0,-1-3-1 16,4 3-1-16,2-1 5 0,-3 2-1 16,3 1 0-16,3-4 0 0,0 1 0 0,2-1-3 0,-2-4 3 15,3 2 0-15,1-4 2 0,0-1 1 0,7-4 3 16,-4 0 13-16,4-6 10 0,0 3 8 15,-1-6 1-15,3-6-2 0,-2-1 2 0,2-6-2 0,-2 2-7 16,-4-2 2-16,0-1-5 0,-1-1-4 0,-1 5 1 16,-4 4-5-16,0 0 0 0,-3 5 0 0,1 0-2 15,-3 2-3-15,2 2 4 0,-3 1-1 0,0 0 8 16,-1 3-4-16,2-2 2 0,-2 2-5 0,-1-2 2 16,0 6-6-16,4-2-3 0,-3-1-5 0,-1 3-7 0,3-4 6 15,-3 4-5-15,0 0 1 0,0 0 3 16,14 4-2-16,-9-1 0 0,0-1 1 0,2 3-3 15,-1-2-3-15,-1 1 6 0,3 0-3 0,-3-2 2 0,0 0 1 16,-2 1-2-16,2-1 3 0,-5-2 2 0,6 3-3 16,-6-3 4-16,5 1-3 0,-5-1 0 0,0 0 2 15,0 0-1-15,0 0-3 0,-10-12-4 0,5 10-1 16,0-2-4-16,-3 0-2 0,3 0-3 0,-4 0 2 16,3 3-4-16,-1-1 2 0,2 1-10 0,5 1 5 15,-14 3 0-15,9 0 3 0,-4 4 1 0,0 1 0 16,0 4 1-16,2 2 0 0,0 0 1 0,1 3 3 15,-1 3-1-15,6-1 1 0,-1 0 1 0,4 7-1 16,-2-6 2-16,6-1 1 0,2 1-1 0,-1-5 4 16,4 4-3-16,0-4 3 0,6-2-4 0,2-2 0 15,4 0 2-15,-1-5 2 0,6-6 2 0,-5-3 0 0,5-2 1 16,-1-7-1-16,-1-1 2 0,-1-7-3 0,-4 0 2 16,-1-6 0-16,3-2 1 0,-8-3 0 0,2 0-1 15,-5-1 1-15,-3-1-4 0,-1-1 4 0,0-2-3 16,-1-10 3-16,-5 14-7 0,3-2 0 0,-2-3 1 15,0 3 1-15,-3 2 1 0,2 3-1 0,-2 3-2 16,-2 8 1-16,2 2 4 0,-1 4 5 0,1 6-4 16,0-2-2-16,0 4 1 0,-2 0-3 0,2 4 1 0,0 0 2 15,-10 10 1-15,3 2 5 0,1 6-2 0,-2 1 3 16,-1 6-5-16,1 2 3 0,3 0 1 16,1 1-1-16,3 3-1 0,1-1 1 0,3 3 2 0,-1 1 0 15,3 12 0-15,1-12-18 0,-1 0-30 0,3-2-34 16,-1-4-30-16,-3-1-17 0,2-9-28 0,-4-2-20 15,0-7-30-15,3 1-28 0,-5-3-540 0,3-5 256 16,-3-2 172-16</inkml:trace>
  <inkml:trace contextRef="#ctx0" brushRef="#br0" timeOffset="8308.36">18315 9213 132 0,'-4'-5'189'0,"1"0"-1"16,1-1-8-16,-1 2-14 0,2 2-12 0,1 2-17 15,-1-5-10-15,1 5-14 0,0-5-3 0,3 3 15 16,4 0-7-16,-1 0-13 0,6 1-5 0,-1-1-12 15,1 1-9-15,-1-1-4 0,2 2-9 0,-3 0-8 16,0 0-5-16,2 2-3 0,-3 1-9 0,-3 0-6 0,-1 1 1 16,2 1-4-16,-3-2-4 0,2 2-3 0,-2 2-11 15,0-2 5-15,-3 2-1 0,0-2-2 0,2 3-1 16,-3 1-2-16,1-2 2 0,-1-2-4 0,0 2 0 16,0 0-1-16,0 0-4 0,0-1-16 0,-1 1-17 15,-2-2-24-15,3-1-31 0,0 1-28 0,0-5-33 16,0 0-44-16,0 0-529 0,0 0 238 0,0 0 160 15</inkml:trace>
  <inkml:trace contextRef="#ctx0" brushRef="#br0" timeOffset="8435.14">18536 9027 98 0,'0'-3'158'0,"0"0"-18"0,0 3-21 0,0-4-13 16,0 4-12-16,0 0-13 0,0 0-17 0,0 0-33 15,0 0-17-15,-2 19-32 0,2-11-11 16,2 4-23-16,-4 0-14 0,-1 5-182 0,3-1 84 0,0 2 54 15</inkml:trace>
  <inkml:trace contextRef="#ctx0" brushRef="#br0" timeOffset="8839.94">18526 9225 237 0,'-2'15'10'0,"1"1"10"0,1-4 11 16,0 1 8-16,0-4 12 0,1 1 3 0,-1-2 7 15,2 0 17-15,-2-2-1 0,2-1 30 0,1 0 11 16,3-3 4-16,-1-2 1 0,-5 0 7 0,12-1 2 16,0-3 6-16,-3-1-2 0,2-2-5 0,1 0-9 15,-3-3-4-15,0 0 1 0,0 1-11 0,0-6-1 16,-1 5-4-16,-3-2-4 0,0 3-1 0,0-3-5 0,-4 3-3 15,3 1 0-15,-4 0-8 0,3 2-6 16,-6 0-3-16,7 1-14 0,-4 1-3 0,0 4-9 16,3-5-6-16,-3 2-3 0,0 3-9 0,0 0-1 0,0 0-5 15,0 0-4-15,0 0 0 0,0 0 2 0,-4 17-7 16,1-9 2-16,-1 4-4 0,3-3-2 0,0 3 2 16,-3-3-5-16,4 2 3 0,0-2 2 0,0-4-4 15,0 2 0-15,0-1-4 0,0 1 1 0,0-3 4 16,-1-3 2-16,1-1-3 0,0 0 4 0,0 0-1 15,0 0-5-15,0 0 2 0,15-17-4 0,-6 4 1 16,5 1-3-16,-2-1-1 0,-2 0-3 0,0 4 4 16,-4-1 0-16,2 3 0 0,-1-1-3 0,0 1 0 0,-2 4 1 15,-2-2-3-15,1 2 0 0,-2 1 1 16,1-2-2-16,-3 4-4 0,4-2 8 0,-4 2-4 16,0 0 3-16,6 7-5 0,-6-3 1 0,1 3 4 0,-1 3-2 15,1 0-3-15,-1 2-8 0,0 3-16 0,2-2-19 16,-2 2-35-16,2 2-32 0,-2 0-29 15,4 0-27-15,5-2-29 0,0-3-25 0,5 0-663 0,0-3 295 16,8-3 198-16</inkml:trace>
  <inkml:trace contextRef="#ctx0" brushRef="#br0" timeOffset="9390.54">19259 9201 64 0,'5'-12'220'0,"-4"0"-7"15,1 1-1-15,-2-2 5 0,-2 3-9 16,1 0-12-16,-4 0-18 0,1 2-8 0,0-1-13 15,-1 0-15-15,0 4-19 0,1-1-10 0,-5 2-12 0,2-1-12 16,0 3-11-16,1 0-10 0,-6 1-4 0,3 2-11 16,-2 3-2-16,1 1-10 0,1 0-3 0,-2 5 1 15,3-3-7-15,-4 7-2 0,3 3-5 0,3 0-3 16,-2 0-2-16,4 0-3 0,-1-2 3 0,5 2-6 16,0 0-3-16,0-1-2 0,3-6 2 0,-1 3-1 15,2-1 1-15,4 0-1 0,-3-5-2 0,3 3 1 16,1-4-1-16,1-2-1 0,-1-2-1 0,1 0 4 15,1 0-1-15,0-6-2 0,-1 2 1 0,2-2-3 0,-1-1 0 16,5-6 1-16,-8 6 0 0,1-5-1 0,0 1 1 16,1-6-7-16,-2 5 5 0,1-3 3 15,-3 2-2-15,-2 0-1 0,0 1 1 0,1 2-2 0,-1-1 2 16,-3 4-1-16,2-1-4 0,-2 0 0 16,0 3 0-16,-1 0-3 0,3-1-2 0,-3 4 1 15,1-3-5-15,-1 3-1 0,0 0 6 0,0 0-1 0,-9 17 3 16,5 3-4-16,-6 5 1 0,0 8 1 0,1 12 2 15,-3 4 2-15,0 1 6 0,3 4 7 0,2 3-1 16,3-2 5-16,-1 32-6 0,5 0 1 0,3-27 1 16,-3-2 4-16,4 3-3 0,-6-2 3 0,-3 0-3 15,0-5 0-15,-4-9 1 0,3-12-6 0,-3-8 7 16,1-6 3-16,1-2 12 0,-4-5 0 0,2-3 0 16,-1-3 0-16,0-6-4 0,-4-4-3 0,-9-11 0 15,4-4-9-15,-3-9-7 0,-3-11 6 0,3-1-3 0,3-6 0 16,5 1-7-16,2-2 4 0,3 2-2 0,3-1-3 15,1 11 0-15,3-10-1 0,1 11-4 0,0 1 5 16,3-1-5-16,6 2 2 0,2-2-6 0,3 2-8 16,6 1-10-16,5 2-21 0,12-5-28 0,-8 10-36 15,13-7-49-15,-8 13-53 0,15-7-56 0,-3 3-651 16,2 0 306-16,-18 7 204 0</inkml:trace>
  <inkml:trace contextRef="#ctx0" brushRef="#br0" timeOffset="9824.77">20230 9107 95 0,'4'-4'280'0,"-3"0"-15"0,-1-2-29 15,0-1-16-15,0 2-11 0,-2-1-13 0,-3-1-10 16,1-1-21-16,-4 1-1 0,4-2-19 0,-1 4-17 16,-2 0-12-16,-1-2-13 0,0 4-14 0,4 0-10 0,-7 1-7 15,3 2-8-15,-2 0-6 0,-3 2-10 0,4 2-3 16,-8 3-6-16,4 2-1 0,-2 3-8 0,0 3 2 16,-2 3-6-16,1 5-2 0,3 1-3 0,-1-2 1 15,2 4-8-15,5-1-1 0,1-6 1 0,3 0-3 16,2 1 2-16,2-3-2 0,2-1-2 0,3-3-1 15,-2-1-3-15,2-1-1 0,2-5 1 0,0-1 5 16,3-1-1-16,-1-4 6 0,4-2 2 0,2-5-1 16,0-1 4-16,0-6-3 0,-1 0 0 0,1-6-2 0,1-2-1 15,-7-1 0-15,-2 5-3 0,-3-6-4 0,0 4 3 16,-2 2-3-16,-3 0-5 0,-3 2-4 16,2 6-7-16,-4-2-6 0,1 3-10 0,0 1-7 0,-1 3-11 15,-3 2-15-15,3 2-12 0,-5 2-23 0,2 0-25 16,1 3-32-16,-1 0-27 0,2 2-39 0,1-1-617 15,1 2 279-15,4 4 184 0</inkml:trace>
  <inkml:trace contextRef="#ctx0" brushRef="#br0" timeOffset="10106.21">20625 8751 197 0,'-4'-11'205'0,"-1"0"-10"16,1 3-21-16,0 1-12 0,2 4-22 0,-5 0-9 16,-3 5-15-16,0 2-2 0,-8 6-8 0,5 4-3 15,-8 4 4-15,4 6-5 0,2-1 3 0,-2 6 3 16,3 2-1-16,-4 12 3 0,7-9-5 0,-1 11-4 16,2 1-4-16,1 1-6 0,1 7-6 0,3-3-6 15,0 1-8-15,-4-1-9 0,5 2-4 0,3-3-5 16,-2 1-7-16,3 1-6 0,-1-5 1 0,2-10-6 15,2 9-21-15,1-10-17 0,-3-5-22 0,4-2-29 0,-1-3-26 16,-3-5-41-16,3-5-33 0,-4-8-36 16,1-1-19-16,2-4-599 0,-3-3 268 0,0 0 180 15</inkml:trace>
  <inkml:trace contextRef="#ctx0" brushRef="#br0" timeOffset="10250.35">20302 9285 119 0,'-6'-17'263'0,"5"6"-9"0,-2 3-20 0,1-2-23 15,4 2-17-15,0-1-23 0,3 0-13 0,4-1-17 16,8 1-14-16,7-1-12 0,7 0-10 0,4 3-14 16,1 2-12-16,0 3-43 0,-2 0-45 0,1 6-42 15,-2 0-43-15,-1-1-55 0,-4 3-516 0,-7 2 221 0,-1-2 148 16</inkml:trace>
  <inkml:trace contextRef="#ctx0" brushRef="#br0" timeOffset="10572.56">21086 8820 126 0,'3'-19'231'16,"1"0"-8"-16,-3 1-15 0,-1 0-14 0,1 2-6 15,-1 0-5-15,0 7-12 0,0-1-9 0,-1 2-13 16,0 2-11-16,-1 0-11 0,-2 0-12 0,1 3-16 15,-5 2-10-15,8 1-6 0,-18 4-4 0,3 6-6 0,-2 1-3 16,-2 9-8-16,-3-3-2 0,3 5-4 0,1 2-6 16,-1 0-2-16,4 3-9 0,-2 1-1 0,6 2 0 15,-1 2-2-15,5 3-7 0,-2 13 1 16,2-3-3-16,3 2-4 0,2 2 2 0,-1 1-4 0,3-3-1 16,3 3-1-16,-1 1-1 0,-2-2-1 0,2-2-11 15,-2 0-19-15,1-13-18 0,-2 0-27 0,-1 0-28 16,2-4-27-16,-1 0-33 0,-4-1-31 0,0-12-40 15,1 0-626-15,0-7 281 0,-2-1 186 0</inkml:trace>
  <inkml:trace contextRef="#ctx0" brushRef="#br0" timeOffset="10715.31">20782 9270 198 0,'0'-14'258'0,"1"2"-14"15,-1 0-15-15,3 5-18 0,-1-4-18 0,6 3-14 16,1-1-19-16,1 1-17 0,7 2-13 0,1-2-13 15,5 5-16-15,-3 0-34 0,10 3-45 0,-1 5-64 16,-1-3-84-16,-7 5-570 0,0-4 232 0,0 0 156 16</inkml:trace>
  <inkml:trace contextRef="#ctx0" brushRef="#br0" timeOffset="11603.86">13285 11226 181 0,'12'-4'218'0,"-10"0"-9"0,1 3-7 0,-3 1-5 16,5-6-15-16,-2 3-9 0,1-5-4 0,0 2-17 16,0-2 2-16,-1 2-4 0,-1-3-7 0,1 0-15 15,-2-2-8-15,2 0-14 0,-2 1-9 0,-2-1-3 16,-1-1-7-16,-1 2-11 0,-1 1-3 0,-1 0-11 15,-2 1-11-15,-3 4-1 0,0-2-6 0,-3 4-6 16,0 2-4-16,-6 3-6 0,1 2-3 0,-1 3-3 16,1 1 1-16,0 3-3 0,-5 2-4 0,3 6-2 15,4-6-9-15,4 3 5 0,0 0 0 0,-2 2-1 16,5 1-4-16,2-3 2 0,3 2-4 0,1-3 1 16,2 0 0-16,2-4-2 0,3-2 1 0,0 1-4 15,2-3-1-15,-1-4 0 0,2 3 1 0,0-4 1 0,1-2-1 16,3-2 0-16,1-2 1 0,3-4 0 15,-1-2 4-15,4-5 1 0,0-4-4 0,0-2 4 0,-8 6-1 16,4-2-3-16,-5 0 6 0,2 3-3 16,-4 0 2-16,-2 3-6 0,-1 2 7 0,-1 1 0 0,-1 3 7 15,0-3-2-15,0 3-1 0,-1 2 0 0,-1 2-10 16,2-4 0-16,-2 4 1 0,0 0 1 0,0 0-3 16,0 17-1-16,0-6 1 0,0 0-1 0,0 5 3 0,0 1 2 15,1 0-1-15,2 0-5 0,1-2 3 16,4-1-4-16,0 1 4 0,0-4-3 0,0-1-3 15,5 0-9-15,-1-3-13 0,4 1-28 0,2-5-16 16,-5-2-24-16,10-2-30 0,-4-2-33 0,11-4-30 16,-3-1-46-16,-8 0-610 0,6-3 282 0,-7 3 188 0</inkml:trace>
  <inkml:trace contextRef="#ctx0" brushRef="#br0" timeOffset="12612.55">12181 11088 112 0,'1'-3'135'16,"1"-1"-11"-16,-1 1 0 0,3 0-6 0,-4 3-2 0,1-7-7 15,-1 7-7-15,2-1-3 0,-2 1-8 16,0-5-2-16,0 5-5 0,0 0-5 0,0 0-6 15,2-3-5-15,-2 3-12 0,0 0 8 0,0 0-7 0,0 0-6 16,0 0-3-16,0 0-2 0,0 0-5 16,0 0-2-16,0 0-5 0,0 0-3 0,0 0-5 0,0 0-1 15,0 0-2-15,0 0-1 0,-2-7-2 0,2 7-5 16,0 0 2-16,0 0-4 0,0 0-3 0,0 0-1 16,0 0-2-16,0 0 0 0,0 0-3 0,0 0 4 15,0 0-4-15,0 0 0 0,0 0 2 0,0 0-1 16,0 0-1-16,0 0 1 0,0 0-3 0,0 0-1 15,0 0 5-15,0 0-4 0,0 0 4 0,0 0-1 16,0 0-4-16,0 0 1 0,0 0-1 0,0 0 3 16,0 0 1-16,0 0-5 0,0 0 0 0,0 0 2 0,0 0 2 15,0 0 0-15,0 0-4 0,0 0 3 16,0 0 1-16,0 0-1 0,0 0-1 0,0 0-3 16,0 0 1-16,0 0 5 0,0 0-4 0,0 0 2 0,0 0-7 15,0 0 8-15,0 0-7 0,0 0-2 0,0 0 7 16,0 0 1-16,0 0-1 0,0 0-2 0,0 0 1 15,0 0 4-15,0 0-7 0,0 0 4 0,0 0-1 16,0 0-10-16,0 0 0 0,0 0-17 0,-8-1-24 16,8 1-28-16,0 0-40 0,0 0-41 0,7-4-457 15,-7 4 206-15,0 0 136 0</inkml:trace>
  <inkml:trace contextRef="#ctx0" brushRef="#br0" timeOffset="13851.18">14521 10950 151 0,'5'-3'164'0,"-5"3"-4"0,0 0 2 0,1-4-1 0,-1 4-3 15,0-5-11-15,1 1-14 0,-1 4-4 0,-1-8-2 16,1 4-6-16,-5-1-9 0,4 0-10 0,-3-1-7 16,-1 1-12-16,-4 1-7 0,-3 0-5 0,2 0-5 15,-3-2-7-15,-2 3-11 0,2 2 0 0,-6 1-11 0,-1 1-3 16,2 4 2-16,0 0-9 0,0 1-4 15,0-2-1-15,4 5-4 0,0-1-1 0,5-2-6 16,1 1 4-16,-2 2-6 0,5 2 2 0,-3 3-6 0,4-4-1 16,1 2 2-16,0 3-2 0,3-1-1 15,0 0-1-15,5 1 0 0,-1-2 0 0,1-3-3 0,4 3 1 16,1-4-2-16,3 2 2 0,6-4-1 0,-6-1 2 16,6-1 1-16,-2-1 2 0,-3-4 0 0,-3 0 5 15,1-3-3-15,-2 2-2 0,0-3 5 0,-1 0-3 16,3-1 5-16,-5 0 0 0,1-2 1 0,0-1 4 15,-2-1 8-15,-1 1 5 0,0 1 6 0,-1-3-3 0,0 2-4 16,0-2 3-16,-2 6 3 0,1-2 2 0,-2 0-4 16,-1 2-2-16,3 1-2 0,-3-2-1 0,0 5-7 15,1-4-1-15,-1 4-3 0,0-6 1 0,0 6-8 16,1-2-3-16,-1 2-2 0,0 0-2 0,3 10 2 16,-2 5-4-16,-1 13 11 0,3 2 1 0,-6 16-1 15,2 6-3-15,1 3 1 0,0 5-1 0,-4 23-2 16,3 5 4-16,1-6-9 0,1 0 2 0,3-1 5 15,0 0-5-15,-3-21-1 0,3-3 2 0,-4-2-2 16,-3-3 3-16,-2-4 2 0,0-19-1 0,-5 1 0 16,2-4 9-16,-2-9 14 0,-4-2 24 0,1-3 6 0,-5-3-4 15,-1-7-8-15,-3-3 4 0,-6-5-4 16,2-10-1-16,-1-4-8 0,2-6-6 0,-5-15-4 0,4-4-1 16,6-5-10-16,1-3 1 0,6-1-4 0,5-3 0 15,2 2-3-15,2 3 4 0,5-1-4 0,5 5-1 16,3-1-6-16,4 0-3 0,3 4-8 0,-2 11-18 15,4 3-14-15,8-10-27 0,-3 13-23 0,2 2-32 16,-1 0-37-16,3 2-39 0,2 2-45 0,-1 5-771 16,-2 2 339-16,-1 1 224 0</inkml:trace>
  <inkml:trace contextRef="#ctx0" brushRef="#br0" timeOffset="14267.84">14706 10948 247 0,'2'-10'240'0,"-2"-2"-18"0,3 0-14 0,-2-1-5 16,3 5-17-16,-2-3-15 0,0 7-15 0,-2-3-10 15,1 1-11-15,2 2-15 0,-2 3-12 0,-1-4-10 16,0 5-10-16,0-5-14 0,0 5-5 0,0 0-9 0,8-1-1 15,-8 1-8-15,10 6-8 0,-2 1-5 0,-2-1-4 16,2 5 0-16,2 2-4 0,-2 3-4 0,1 0 1 16,-4 0-5-16,2 11 2 0,-1-1-6 0,-5 0 3 15,0 2-9-15,-1-3 3 0,-1-7-2 0,-3 2 1 16,1-2 0-16,1-2 2 0,-1-5 4 0,1-1 18 16,1-3 10-16,-2 0 17 0,3-4 20 0,-1 1 12 15,-1-1 4-15,2-3-13 0,0 0-16 0,2-18-4 16,-1-2-4-16,5-8-7 0,-1 1-9 0,2-5-6 15,-2 1 1-15,1 4-1 0,2 0-8 0,-3 9 1 16,-1 3-8-16,1-2-7 0,-2 5-12 0,1 1-26 0,-1 2-19 16,0 3-20-16,-2-3-29 0,3 6-36 0,-2-1-37 15,1 0-23-15,-2 1-21 0,-1 3-18 0,9 0-21 16,-1 4-697-16,-1 1 313 0,3-2 208 0</inkml:trace>
  <inkml:trace contextRef="#ctx0" brushRef="#br0" timeOffset="15134.2">15192 10978 79 0,'5'1'225'0,"-5"-1"9"0,0 0 6 16,10-2-5-16,-7 0-7 0,-3 2-17 15,0-6-14-15,1 4-13 0,-1 2-10 0,-1-10 0 16,1 5-8-16,-3 0-13 0,-1-2-14 0,-1 2-13 0,-4-1-8 16,3 0-12-16,-3 0-10 0,-3-1-8 0,2 3-12 15,1-3-9-15,-5 5-8 0,1-1-5 0,2 2-8 16,-3 1-2-16,3 3-7 0,-1-2-3 0,-1 2-8 15,3 5-2-15,0-2-4 0,-1 3 0 0,2-1-7 16,2 1-3-16,-1 8 0 0,3-2-3 0,0 2 0 16,2-3-1-16,3 2-3 0,0-5-2 0,3 3-7 15,-1-2 2-15,2-4 2 0,4 1-4 0,1-2-2 16,1 1 5-16,-1-3-2 0,4-2 4 0,-3-2-4 16,1-1 5-16,1-1 0 0,-2-5 0 0,2 1 0 15,-1-2-1-15,-1 0 2 0,3-2-1 0,-7-3 4 0,3 4-1 16,2-5 0-16,-4 1-2 0,1 3 2 0,-4 0-4 15,-3 3 4-15,3-1-3 0,-4 3 6 0,0-1-4 16,1 3 3-16,-1 2-3 0,3-6-5 0,-3 6-5 16,0 0-4-16,0 0 0 0,0 0 0 0,0 0-1 15,-3 20-3-15,3-10 2 0,3 1-4 0,-2 1 2 16,4 1-3-16,0 2 7 0,4 2 0 0,2-5 2 16,2-1 2-16,0 0-2 0,4-5 2 0,0 1 1 0,0-4 0 15,4-3 2-15,-2-4 8 0,1-2 4 16,2-1 0-16,0-7 5 0,-4 4 1 0,5-7 3 15,-7-1 0-15,-2 4 5 0,-2-5 1 0,-2 3 6 0,-1-1-2 16,-1 2 8-16,-4 2 8 0,0 2-1 0,-1 1 8 16,-1 1 6-16,0 3 1 0,-2 0 4 0,0 0 6 15,3 3-9-15,-6-1-7 0,3 4-8 0,0-7-14 16,0 7-2-16,0 0 2 0,0 0-9 0,0 0 1 16,-4 24 0-16,3-5-9 0,0 8 2 0,1 7-2 15,-1 0-5-15,2 19 2 0,1-2 4 0,0 2-5 16,0 2-5-16,3 4 6 0,-1 0-4 0,4 23 4 0,-6-25 1 15,2 2 1-15,-8-1-5 0,2 0 2 0,-3-6-7 16,-1-3 12-16,4-19-7 0,-4-3-3 0,3-6 0 16,1-7 2-16,0-5-2 0,-2 2 2 0,2-6 10 15,-1-3-8-15,3-2-11 0,-6-12-7 0,1-5-3 16,1-15-2-16,0-1 3 0,3-16-5 16,1-7 2-16,2-3-3 0,2-1 3 0,2-1 2 0,1 1-1 15,5-21 3-15,-7 26 6 0,3 0-7 0,0-1 6 16,-1 8-3-16,-1 0 4 0,0 14 1 0,-1-4 1 15,1 6 3-15,0-2 2 0,-1 6 0 0,-1 3 3 16,1 5-5-16,-3 4-9 0,5-1 3 0,-3 6 1 16,-2 0-1-16,2 6 9 0,-1-2-6 0,-2 2 7 0,4 2-7 15,3 2 5-15,-2 1-6 0,5 4 2 0,0 0-2 16,-1 2 0-16,4 4 5 0,2-1-3 0,-5 3-10 16,3 3 8-16,-5-2-6 0,0 2 6 0,0 1-1 15,-4-4-3-15,0 0 6 0,-4-1-2 0,1 1 0 16,-2-2-1-16,-3 1 7 0,-1 0-7 0,-1-2-3 15,-4-2-10-15,2-1-18 0,-5 0-12 0,-2-5-18 16,1-1-6-16,-5 0-7 0,6-1-14 0,0 0-14 0,-2-2-22 16,5 0-16-16,0 0-21 0,4-1-15 15,1 0-30-15,3-1-20 0,2 0-611 0,3-2 282 16,5 2 186-16</inkml:trace>
  <inkml:trace contextRef="#ctx0" brushRef="#br0" timeOffset="15732.93">15950 11044 11 0,'-2'3'205'0,"1"-3"-7"0,1 0-14 0,-4 4-10 16,4-4-14-16,0 0-7 0,0 0-14 0,0 0-13 16,0 0-12-16,0 0-10 0,17-19-8 0,-8 5-12 15,7-9-6-15,-2 0-1 0,-1-3-3 0,2 1-7 16,2-3-1-16,-3 0-4 0,-2-1-3 0,-1 0-4 0,-6-5-4 15,2 0 0-15,-2-2-7 0,-1 2-2 0,-1-1-8 16,-3-2-3-16,-2 4-2 0,1 0-2 0,-1 3-4 16,1 5 7-16,-2 6 1 0,1 4 9 0,-2 3 3 15,0 3-4-15,4 2-6 0,-4 3-5 0,-2 4-5 16,6 0-2-16,-13 3-4 0,4 5-1 0,0 6-3 16,-1 10-2-16,1 0 0 0,1 5-3 0,2 2-1 15,2 1 2-15,3 2-3 0,1 12-1 0,1 2 1 0,1-12 1 16,5 10-2-16,-7-12-1 0,6 0-1 15,2-4 1-15,1 1-3 0,1-5 2 0,1 1 1 16,-5-10-2-16,4-4-1 0,-2-2 2 0,0-2 0 0,1-1-2 16,-1-3 1-16,0-3 2 0,0-1 0 0,2-4-2 15,-1 1 4-15,1-7-3 0,3-2 1 0,-2-2-2 16,4-1 1-16,-3-3-1 0,-1 0 2 0,1 0-3 16,-3 1 0-16,0 1 0 0,1-1-8 0,-6 8 3 15,1-3 0-15,2 3-4 0,-5 2-2 0,2 1-8 16,-1 2-11-16,-2 0-10 0,3 0-5 0,-4 3-6 15,0 0 11-15,0 0 3 0,0 0 2 0,5 10 3 0,-5-3 4 16,0 4 6-16,1 3 1 0,-1 4-2 0,0-2 2 16,0 1 5-16,3 0-1 0,-1-2 5 0,-1 1 4 15,2-4 9-15,1 0 0 0,1-1 6 0,1-2 12 16,1-1 8-16,2-2 11 0,0-2 1 0,2-1 5 16,1-3 0-16,-2-3 3 0,3-1-1 0,1-2-1 15,0-5 0-15,-1-2 0 0,-1 0-5 0,-3-3 2 16,-1-3-5-16,0 2-7 0,-1-6-1 0,-2 3-4 15,-2 2-9-15,-3 0-9 0,1 0-13 0,-5 2-17 16,3 4-24-16,1 0-31 0,-4 2-32 0,3 0-35 16,-2 0-33-16,1 4-55 0,-2 1-591 0,0 4 275 15,0 0 182-15</inkml:trace>
  <inkml:trace contextRef="#ctx0" brushRef="#br0" timeOffset="16098">16477 11013 78 0,'5'9'123'0,"-1"-1"-16"0,4-1 1 0,1 0-8 16,-3-1 4-16,3-4 2 0,1 3-3 0,3-4 2 0,0-3 5 15,5-4-7-15,-2-1 4 0,3-6-1 16,3-6-3-16,-3-2-4 0,3 0 4 0,-3-5 3 16,-3 0-3-16,0-8-4 0,-3 2-8 0,4-14 6 15,-6 0-6-15,0-3-4 0,-4 3-3 0,-3-1-3 16,0-5-5-16,-3 3-6 0,-2 0-4 0,1-3-10 15,-4 16-5-15,2 1 6 0,-1 5-4 0,0-1 1 0,-3 8 9 16,3 6 4-16,1 5 1 0,2 3-12 0,-3 2-8 16,2 2-7-16,-2 5-2 0,3 0-7 0,-11 12 0 15,1 3-5-15,-2 10-5 0,-1 5-2 0,-1 4 0 16,-4 12-2-16,8 0-3 0,1 0 0 0,4 1-1 16,1 2 1-16,0 1-10 0,8 0 3 0,1-3 6 15,4-3-3-15,-5-9 1 0,5 11-6 0,1-15-15 16,-2 0-17-16,-3-3-33 0,5-4-23 0,-2-7-21 0,-3-4-27 15,3-4-15-15,-3-4-16 0,1-3-37 16,-1-4-34-16,-5 2-606 0,8-14 280 0,-4 2 186 0</inkml:trace>
  <inkml:trace contextRef="#ctx0" brushRef="#br0" timeOffset="16212.05">16719 10788 63 0,'-4'-9'178'0,"1"3"-15"16,-2 1-14-16,5 1-16 0,-1 0-9 0,1-2-10 15,1-1 6-15,4 4 1 0,4-4 2 0,0-1-1 16,9-3-13-16,-1 3-15 0,11-3-7 0,-1 1-9 15,3 0-14-15,1 3-34 0,-3-5-38 0,5 3-54 16,-6 1-67-16,-5 4-430 0,-2-1 187 0,-2-1 124 16</inkml:trace>
  <inkml:trace contextRef="#ctx0" brushRef="#br0" timeOffset="16531.09">16858 10921 21 0,'11'5'214'0,"6"-3"7"16,1 0 6-16,2-3 2 0,2-4 1 0,5-2-14 16,0-1-15-16,-2-4-12 0,1 0-22 0,-1-1-13 15,-3-1-13-15,-3-5-13 0,-3 6-11 0,0-8-10 16,-4 4-9-16,-6-3-8 0,2-4-15 0,-7 7 1 0,2 0-11 16,-6 1-9-16,-2 1-7 0,-4 5-4 0,0 1-3 15,3 2-7-15,-7 2-5 0,3 4-8 0,-2-1-4 16,-2 7-1-16,3 2-3 0,-2 3-2 0,0 4-4 15,1 1 0-15,2 3-1 0,4 7-3 0,2 0 0 16,4-6-2-16,3 5 1 0,1-7-3 0,2 3 1 16,4-3-1-16,0 0-1 0,2-2 1 0,3 0-3 15,3-4-13-15,-1 0-7 0,-1-1-27 0,4-2-38 16,-1-3-42-16,0-3-48 0,3-2-44 0,-2-2-656 16,0-1 292-16,0-4 196 0</inkml:trace>
  <inkml:trace contextRef="#ctx0" brushRef="#br0" timeOffset="17117.5">18263 10610 171 0,'0'0'204'0,"3"-3"-8"0,-3 3-6 0,1-5-6 16,-1 5-12-16,0 0-12 0,0 0-19 0,-2-5-7 15,2 5-13-15,-4-1 4 0,4 1-17 0,-9-2-7 16,9 2-13-16,-13 2-8 0,4-1-7 0,-2 4-9 16,-1-2-3-16,-3 4-11 0,0 2-2 0,-2 0-6 15,4 1-7-15,-1 2 0 0,3 0-8 0,0 2-1 16,3 2-4-16,1 0 0 0,2 3-2 0,2-1-2 15,2 2-2-15,4-2 0 0,1 2-12 0,5-1 9 16,1-4 0-16,3 1-6 0,8 4-15 0,2-4-26 16,0-6-34-16,-1-1-36 0,0-5-43 0,6 1-36 0,-8-3-566 15,2-4 251-15,-2-3 166 0</inkml:trace>
  <inkml:trace contextRef="#ctx0" brushRef="#br0" timeOffset="17716.78">18454 10689 131 0,'0'-7'230'0,"0"2"-13"15,-1 0-11-15,1 5-7 0,0-7-3 0,0 7-10 16,0-5-13-16,0 5-9 0,-3-5-10 16,3 5-11-16,0 0-8 0,0-3-14 0,0 3-14 0,0 0-10 15,-1-4-8-15,1 4-8 0,0 0-6 0,0 0-12 16,0 0-5-16,0 0-6 0,0 0-7 0,0 0-4 15,0 0-5-15,0 0-5 0,0 0 1 0,0 0-4 16,0 0-3-16,0 0-3 0,0 0-2 0,0-5-1 16,0 5-2-16,0 0 0 0,0 0 1 0,0 0-3 15,0 0-1-15,1-4-2 0,-1 4 4 0,0 0-1 16,0-4-1-16,0 4-3 0,3-4 1 0,-3 4 1 16,0 0 1-16,-3-5-2 0,3 5 2 0,3-4-3 0,-3 4 5 15,0 0-3-15,1-5 1 0,-1 5 1 16,0-5-1-16,0 5-4 0,1-3 6 0,-1 3 1 0,0 0 3 15,0 0-2-15,0 0 3 0,3-4-2 0,-3 4-7 16,0 0 5-16,0 0-4 0,0 0-2 0,0 0-4 16,0 0 0-16,0 0-3 0,0 0-3 0,0 0-1 15,0 0 5-15,0 0-10 0,0 0 4 0,0 0 2 16,9 12-1-16,-3-7 2 0,-1 2-1 0,2 2 1 16,0-2 1-16,0 3-3 0,0 2-2 0,0-3 1 15,-2 4 1-15,1-1 3 0,-1 1-3 0,-1 1 6 16,0-5-3-16,-2 1 0 0,-2 0 2 0,0 0-2 0,-1-1 0 15,0 1-1-15,0-3 6 0,-2-2-3 0,-1 2 0 16,2-1-1-16,-1 0 0 0,2-4-2 0,-2 3 12 16,3-5 5-16,0 0-4 0,0 0-1 0,0 0 1 15,0 0 2-15,-3-17-4 0,5 0 3 0,3-2-6 16,0-6-1-16,4-3 2 0,0 2-8 0,0-1 3 16,4 2 1-16,-7 7-2 0,2 0 1 0,-2 1-3 15,3 2-3-15,-5 5-2 0,0-1-7 0,-1 4-16 16,-1 2-18-16,2 0-23 0,-3 0-31 0,2 2-21 15,-1 1-9-15,-2 2-6 0,0 0-31 0,13 8-26 16,-8-4-22-16,3 3-33 0,-3 1-582 0,1 2 275 0,2 0 184 16</inkml:trace>
  <inkml:trace contextRef="#ctx0" brushRef="#br0" timeOffset="18247.93">18810 10672 199 0,'0'0'239'0,"-1"-4"-2"0,1 4 5 15,-3-6-2-15,3 6-10 0,-2-5-10 0,2 5-6 16,-4-2-14-16,4 2-28 0,-2-4-8 0,2 4-13 0,0 0-21 16,-3-3-11-16,3 3-13 0,0 0-13 15,0 0-7-15,0 0-12 0,-4 9-6 0,0-4-8 0,2 2-5 16,-1 3-9-16,3 3-2 0,0 3-3 0,0 1-5 16,2 0-8-16,0 1-2 0,1-2-1 0,1 1-4 15,2-3 0-15,4 3-4 0,-3-5 2 0,0-2-5 16,2-1-3-16,1-2-1 0,2-2-6 0,-2 0 6 15,4-2-1-15,-2-3 0 0,-1-3 1 0,2-1-1 16,1-1 1-16,-3-2 0 0,4-3-3 0,-5 3 1 16,1-6-3-16,-2-1 0 0,1 0 0 0,-2-1 0 15,-1-1-2-15,0 1 2 0,-2 0 3 0,-1 3-2 0,-4 0 0 16,0 0-3-16,1 3-3 0,-1-1 5 16,0 2-1-16,0 3-1 0,-1 0 5 0,1 1-7 15,0 1-2-15,0 3-3 0,0-6-1 0,0 6-2 0,0 0 3 16,0 0-4-16,0 0-1 0,-9 21 3 0,5 2 4 15,3 6-2-15,-3 2 2 0,-1 15-1 0,1 3 1 16,2 5-2-16,-1 2 1 0,2 2 4 0,1 2-1 16,-5 1 4-16,7-3 1 0,-5 2-6 0,0-4 6 15,-1 3 0-15,-1-1 3 0,-3-3-5 0,1-9 4 16,-3-12 2-16,-1-2 6 0,-1-6 14 0,-4-3 12 16,7-7 8-16,-7-6 16 0,0-1 0 0,-2-5-3 0,-1-4-18 15,-1-4 2-15,-7-8-3 0,1-7-6 0,2-5-1 16,-1-4-1-16,0-12-2 0,5-4-8 15,2-1-2-15,9 12-4 0,1 2-9 0,4-5-14 0,7 2-16 16,-2-3-17-16,8-9-16 0,0 11-28 0,5 1-37 16,7-9-37-16,-1 13-35 0,10-8-48 0,-5 12-41 15,12-10-821-15,2 3 366 0,4 6 244 0</inkml:trace>
  <inkml:trace contextRef="#ctx0" brushRef="#br0" timeOffset="18628.88">19441 10515 87 0,'0'-5'233'0,"0"-2"-4"0,-2 1-4 0,2 2-12 16,-4-1-20-16,2 1-17 0,-1 1-20 0,-2 0-13 16,5 3-15-16,-13 0-11 0,7 0-16 0,0 3-9 15,-5 2-15-15,0-1-4 0,2 4-8 0,0-1-7 16,-1-1-6-16,2 2-1 0,2 1-7 0,-1 2-4 15,1-1-5-15,-2-1-8 0,3-2-1 0,1 5-4 16,2-2-2-16,-1 0-4 0,3 0 1 0,3-3-3 16,-1 3 0-16,1-1-5 0,2-2-3 0,0 1 3 0,5-1 2 15,2-2-1-15,-2 0-1 0,8-1-5 16,-7 1 3-16,2-1-1 0,0-1 0 0,0-1-3 16,-2 1 0-16,-6 0 2 0,2 0-3 0,0-1 2 0,-2 2-1 15,-1-1 0-15,-4 6 5 0,0-1 1 0,-5 4 2 16,-6 5-3-16,2-5 7 0,-4 1 1 0,-4 0 5 15,-1-2-3-15,1-4-1 0,-2 0 0 0,2 0 0 16,3-5-4-16,1 1-1 0,1-1-17 0,1 0-19 16,3-1-34-16,1-1-49 0,7 0-53 0,-8-3-56 15,8 3-604-15,6-10 274 0,3 3 182 0</inkml:trace>
  <inkml:trace contextRef="#ctx0" brushRef="#br0" timeOffset="19096.32">19645 10749 151 0,'0'0'194'0,"0"0"-8"0,0 0-16 0,-3 3-13 16,3-3-7-16,0 0-13 0,8-8-15 0,0 2 3 16,1-2-8-16,2-5-3 0,7-3-3 0,0-3-7 15,1-3-5-15,0 1 8 0,-1-4 4 0,-1 0-6 16,-4-2 0-16,0 0 0 0,-1-3-8 0,0-2-4 15,-4-2-8-15,3 0-8 0,-4-14-4 0,2 2-4 16,-6 12-3-16,1-2-8 0,-2 0-8 0,0 3 0 16,0 5 18-16,-2 2 9 0,-4 9-7 0,4 5-2 0,-4-1-7 15,2 6-6-15,-1-1-7 0,-3 7-12 0,0 2-2 16,-2 7-3-16,-10 12 0 0,1 6-6 0,-2 3 1 16,0 15-9-16,-3 3 3 0,6 1-4 0,4 3-2 15,3-2-4-15,4 0 3 0,4 0-9 0,6 1 8 16,1 1 0-16,2 0-3 0,5-5-4 0,1 2-27 15,-3-18-27-15,2-2-29 0,0-2-27 0,1-5-27 16,-4-7-18-16,-3-4-1 0,2-5-10 0,-2-5-23 16,1-1-23-16,1-6-5 0,-3-3-17 0,1-7 10 0,-6 1 19 15,-2-11 40-15,-3 3 38 0,-5-3 22 0,0 5 22 16,-4-2 32-16,-1 3 23 0,4 4 11 0,-3 2 33 16,4 0 13-16,0 6 11 0,3 0 14 0,-2 1 4 15,3 1-5-15,1 2-9 0,3 2-6 0,1-2-5 16,4 0-1-16,2 1-6 0,8 1-1 0,4-1-7 15,9-3-2-15,5 4 2 0,2 0-11 0,6 2-43 16,10-1-45-16,-11-2-64 0,-2 3-410 0,3 1 182 16,-7-2 124-16</inkml:trace>
  <inkml:trace contextRef="#ctx0" brushRef="#br0" timeOffset="19761.34">20188 10651 95 0,'0'0'215'0,"0"0"-1"0,0 0-9 16,0 0-8-16,0 0-9 0,4-13-13 0,-3 8-12 16,4 0-13-16,-2-1-10 0,2-2-7 0,-3 3-4 15,1-2 1-15,-1 1 6 0,0-1-3 0,-1-2-13 16,-2 4-12-16,-2-6-12 0,-2 4-6 0,1 0-10 16,-6 0-10-16,4 0-5 0,-3 2-7 0,-3 1-6 15,3 1-7-15,-4 3-4 0,2 0-7 0,-2 3-4 16,-1 2-6-16,5 2 1 0,-6 0-8 0,1 5-5 0,5-3 7 15,-1 4-4-15,2 4-1 0,2-2-3 0,-1 1-3 16,5-4-2-16,-1 5 1 0,4-2 1 16,-1-1-5-16,3-4-1 0,2 2 1 0,0-3 0 0,-1-2 3 15,3-2-2-15,0-4 0 0,1 2-1 0,3 1-1 16,-1-4 6-16,3-4-2 0,4 0 0 0,-6-2-2 16,7-5-4-16,-4-1 7 0,-1 1-3 0,1-4 3 15,0 1-4-15,-2 1 3 0,-2 1-3 0,-4 3-1 16,2-3 0-16,-3 4 2 0,-1 2-4 0,0 2 0 0,-2 0-2 15,1-1 4-15,-2 0-5 0,-1 5-2 0,3-2 0 16,-3 2-4-16,0 0 0 0,0 0 4 16,0 17 2-16,0-8-4 0,1 2 3 0,0 1 0 0,2 3 2 15,0-2-1-15,0-1 0 0,2 4-3 0,0-1 2 16,2-4 1-16,1-4-3 0,4 4 5 0,1-5 3 16,7 0-1-16,2-5 2 0,-4-10 0 0,13 3 4 15,-3-10 3-15,1-2-2 0,1-3 3 0,-5-1-2 16,-2-2 5-16,-1-5 6 0,-3-1-1 0,-1-2-1 15,-5-1 3-15,3-13-6 0,-4 1 2 0,-3-1-6 16,-3-2 2-16,2-1-4 0,-3 0-3 0,-1 4 1 0,-2 10 0 16,0 2 2-16,-2-1 0 0,-2 6 0 15,0 5-2-15,-2 7 2 0,1 4-4 0,-1 1-1 16,1 5-5-16,-4 6 0 0,-3 4-7 0,-1 1 8 0,-3 9 3 16,-3 6-1-16,-1 6 1 0,6 7 2 0,1 14 3 15,0 2 9-15,4 3 2 0,7 1 2 0,0 1 4 16,5 2 2-16,3-1 1 0,1-4-3 0,5 3-4 15,0-2-5-15,4-2 8 0,-4-1-6 0,4-5-3 16,-7-14-4-16,2-1-6 0,-1-3-16 0,-1-2-22 16,-3-6-22-16,-2-4-29 0,-1-2-43 0,-1-1-47 15,2-5-40-15,0-1-51 0,-3-3-760 0,3-4 343 0,-6 2 226 16</inkml:trace>
  <inkml:trace contextRef="#ctx0" brushRef="#br0" timeOffset="21030.26">17068 12937 87 0,'0'0'149'0,"0"0"-6"0,16-3-7 0,-16 3-7 15,0 0-5-15,0 0-5 0,0 0-3 0,5 3-4 0,-5-3-9 16,0 0-7-16,0 0-1 0,0 0-8 15,0 0 2-15,0 0-7 0,0 0 4 0,0 0-5 16,0 0-1-16,4-5-5 0,-4 5-8 0,1-6-8 0,2 5-3 16,-2-3-6-16,1 0-2 0,0-1-6 0,-1 1-6 15,4 1-1-15,-5 3-7 0,0-5-3 0,3 1 0 16,-3 4 0-16,0 0 0 0,0 0-4 0,1-3-3 16,-1 3-1-16,0 0-2 0,0 0-5 0,0 0 0 15,-9 11-1-15,9-11-1 0,-5 8 1 0,5-3-7 16,-4-1 3-16,3 1-1 0,1-1-2 0,0 0-1 15,0 1 0-15,1-2 1 0,3-1-7 0,-4 3 5 16,4-3 6-16,-4-2-2 0,9 3 0 0,-9-3 1 16,10-3-3-16,-10 3 3 0,9-1-4 0,-5 0 10 15,1-2 1-15,-1-1 5 0,-3-1-1 0,3 0 0 16,-4-2 2-16,1 3 2 0,-2-2 2 0,0 0 1 0,-2 1-1 16,-1-1-3-16,2 2-1 0,-2-1-2 15,-1 3-2-15,1-2 0 0,0 2-3 0,0 0-1 0,4 2-3 16,0 0-2-16,-10 0 0 0,10 0-3 0,-7 3-2 15,5 1-4-15,-2-1-5 0,3 2-2 0,-2-1-15 16,3 1-9-16,3 0-4 0,-2-1-8 0,3 1-10 16,0 0-7-16,2-2-2 0,-2-2-6 0,4 2 1 15,-3-3-8-15,4 1 5 0,0-2-23 0,-3-1 4 0,-6 2-11 16,13-1 8-16,-8 0 0 0,0-2-14 16,-5 3 1-16,8-1-15 0,-8 1-371 0,0 0 165 15,1-3 110-15</inkml:trace>
  <inkml:trace contextRef="#ctx0" brushRef="#br0" timeOffset="21405.4">17665 12994 19 0,'0'0'268'0,"0"0"-18"16,0 0-13-16,0 0-19 0,0 0-18 0,0 0-20 0,0 0-18 16,0 0-17-16,0 0-13 0,0 0-15 0,0 0-10 15,0 0-10-15,0 0-11 0,0 0-11 16,0 0-9-16,0 0-4 0,0 0-9 0,4 3 0 0,-4-3-7 16,0 0 2-16,0 0 4 0,0 0 6 0,0 0 4 15,0 0-2-15,3-8-5 0,-2 4-5 0,-1-1-9 16,3 0 0-16,-2-4-5 0,0 4 0 0,-1-2-7 15,2 0-5-15,1 2 4 0,-3 2 0 0,-3-3-6 16,3 0 1-16,0 6-4 0,-4-5-5 0,1 3-1 16,3 2-6-16,-5-2-1 0,5 2 1 0,0 0-6 15,-12 4-2-15,9-1-14 0,-4 1-21 0,5 1-17 16,-2 3-17-16,1-1-27 0,2-1-27 0,0 0-31 0,2 4-34 16,0-5-44-16,2 1-555 0,1 0 264 0,2-2 174 15</inkml:trace>
  <inkml:trace contextRef="#ctx0" brushRef="#br0" timeOffset="21784.15">18342 12900 64 0,'0'0'265'0,"0"0"-11"16,0 0-21-16,3-2-18 0,-3 2-21 0,0 0-16 16,0 0-17-16,0 0-16 0,0 0-16 0,0 0-18 15,0 0-12-15,0 0-10 0,0 0-16 0,0 0-1 16,0 0-8-16,0 0-7 0,0 0-3 0,0 0-9 16,0 0-4-16,0 0 1 0,0 0-9 0,0 0 0 15,0 0-3-15,0 0-2 0,0 0 1 0,9 3 6 16,-9-3 13-16,0 0 11 0,0 0 9 0,5-3 10 0,-5 3 1 15,2-5-2-15,0-1-2 0,-2 1-7 16,-2-1-6-16,2 0-8 0,-2 1-1 0,0-1-6 16,-1 2-9-16,1-3-2 0,-3 4-3 0,1 0-9 0,1 0-2 15,3 3-7-15,-6-2-16 0,6 2-17 0,0 0-19 16,0 0-26-16,-9 7-29 0,6-1-22 16,3 1-32-16,0 1-37 0,1 3-45 0,1 0-715 0,2 0 315 15,0-1 208-15</inkml:trace>
  <inkml:trace contextRef="#ctx0" brushRef="#br0" timeOffset="22133.3">19223 12899 5 0,'4'-3'224'15,"-4"3"-24"-15,6-3-21 0,-6 3-17 0,4-2-16 0,-4 2-16 16,0 0-19-16,5-2-9 0,-5 2-7 0,0 0-11 16,0 0-8-16,0 0-13 0,5 7-2 0,-2-5-10 15,-2 1 2-15,3 0-6 0,-2 1-4 0,1-1-6 16,4-1 8-16,-1 2 12 0,-1-3 6 0,0 2 7 16,2-3 15-16,-1 1 6 0,-6-1 5 0,14-2 5 15,-9-1 4-15,5-1-3 0,-3-1 7 0,-1 2 3 16,1-4-5-16,-1-2-14 0,-1 2-3 0,-2-1-9 15,-2 1 2-15,-1 1-16 0,-1 0-3 0,-1-1-10 0,0 3-6 16,0-2-6-16,-2 2-13 0,1 0-20 16,-1 2-24-16,4 2-26 0,0 0-22 0,0 0-19 15,0 0-26-15,-9 5-41 0,8 0-33 0,1 0-46 0,1-1-708 16,-1 4 312-16,4-2 208 0</inkml:trace>
  <inkml:trace contextRef="#ctx0" brushRef="#br0" timeOffset="22828.37">16908 13747 25 0,'0'0'188'0,"0"0"-8"0,0 0 2 16,-8 0-4-16,8 0-1 0,-4 3-1 0,4-3-4 0,0 0-6 15,0 0 3-15,0 0-5 0,0 0-1 16,0 0-3-16,0 0-6 0,0 0-9 0,0 0-19 0,0 0-6 16,0 0-13-16,0 0-16 0,0 0-9 0,0 0-6 15,0 0-5-15,0 0-9 0,0 2-7 0,0-2-7 16,0 0 0-16,0 0-2 0,0 0-7 0,9 3-1 15,-9-3-3-15,0 0-1 0,0 0 0 0,0 0 5 16,0 0 6-16,12-4 3 0,-11 3 1 0,2-3-8 16,-2-4-4-16,-1 3-7 0,2-2 4 0,1 2-3 15,-2-2-3-15,-1 4-2 0,0-3-6 0,0 2-6 16,0 4 6-16,3-6-6 0,-3 3-6 0,0 3 6 16,0 0-3-16,2-3-2 0,-2 3-8 0,0 0-19 0,0 0-13 15,0 0-16-15,0 0-12 0,0 0-10 16,0 0-10-16,0 0-9 0,0 0-18 0,7 8-27 0,-5-4-29 15,1 1-35-15,1 1-49 0,2 0-687 0,-1-3 311 16,3 2 208-16</inkml:trace>
  <inkml:trace contextRef="#ctx0" brushRef="#br0" timeOffset="23160.81">17529 13866 71 0,'0'0'244'15,"0"0"-12"-15,0 0-10 0,0 0-13 0,0 0-15 16,0 0-18-16,0 0-12 0,3 2-12 0,-3-2-14 16,0 0-12-16,0 0-9 0,0 0-11 0,0 0-8 15,0 0-7-15,0 0 1 0,0 0 1 0,0 0 6 16,0 0 7-16,0 0-1 0,0 0 0 0,0 0 4 15,3-14-10-15,-2 7-8 0,2-3-6 0,-2 1-12 16,-1-3-2-16,3 1-9 0,-2-3-5 0,-1 2-4 16,0 0-4-16,0 0-11 0,0 4-4 0,0 0 3 15,-1 2-7-15,-2 2-12 0,3-2-11 0,0 4-20 0,0 2-13 16,-4-5-21-16,4 5-23 0,0 0-26 0,0 0-31 16,-6 14-26-16,6-6-51 0,2 4-41 0,1-3-713 15,1 0 320-15,1 2 212 0</inkml:trace>
  <inkml:trace contextRef="#ctx0" brushRef="#br0" timeOffset="23541.52">18522 13730 254 0,'2'-4'272'0,"-2"4"-16"0,0 0-16 0,3-4-21 15,-3 4-17-15,0 0-21 0,0 0-21 0,1-4-15 16,-1 4-15-16,0 0-17 0,0 0-9 0,0 0-12 16,0 0-12-16,6 0-8 0,-6 0-6 0,0 0-8 15,0 0-2-15,8 3-3 0,-8-3-8 0,8 0 7 16,-8 0 2-16,0 0 9 0,9-5 4 0,-7 3 1 15,3 0 4-15,-2-2 2 0,-1 0 5 0,2-1 5 16,-4 0-7-16,0 0-1 0,2-1-6 0,-2 1-10 0,2-1-6 16,-4 1-4-16,0 1-5 0,0-1-3 0,-2 4-8 15,1-3-6-15,-2 1-9 0,2 1-10 16,3 2-23-16,-6-2-20 0,6 2-18 0,0 0-17 0,0 0-20 16,-5 5-24-16,4 1-27 0,1-1-24 0,1 5-41 15,2-3-46-15,-2 4-697 0,4-1 316 0,-3-2 210 16</inkml:trace>
  <inkml:trace contextRef="#ctx0" brushRef="#br0" timeOffset="23884.99">19549 13655 56 0,'4'-4'235'0,"-2"2"-19"0,-2 2-22 16,0 0-19-16,0 0-18 0,0 0-16 0,3-3-16 15,-3 3-12-15,0 0-16 0,0 0-7 0,0 0-11 16,0 0-9-16,0 0-8 0,9 7-3 0,-9-7-8 16,2 2-1-16,-2-2-9 0,3 3-8 0,-3-3 8 15,6 3 10-15,-6-3 14 0,6 0 20 0,-6 0 15 16,7-3 13-16,-1 0-7 0,1-1 0 0,-1-1-4 0,-2 2 2 15,0 0 9-15,0-1 4 0,0 0-16 0,-3 1-7 16,-1 0-8-16,0-4-12 0,0 7-6 0,-6-7-24 16,3 6-21-16,-3-1-31 0,-1-1-34 0,1 3-25 15,-4 0-38-15,1 1-33 0,0 1-34 0,-1 1-34 16,1 2-63-16,-3 0-609 0,2-1 294 0,-2-1 194 16</inkml:trace>
  <inkml:trace contextRef="#ctx0" brushRef="#br0" timeOffset="24547.52">17021 14705 160 0,'0'0'262'0,"0"0"-10"0,0 0-14 0,0 0-21 15,0 0-16-15,0 0-10 0,-1 3-13 0,1-3-5 0,0 0-13 16,4 5 1-16,-4-5-4 0,0 0-4 15,0 0-3-15,3 4 5 0,-3-4 8 0,0 0-1 16,0 0 7-16,0 0-2 0,0 0-2 0,0 0-7 0,0 0-18 16,0 0-7-16,0-15-13 0,1 8-12 0,-2-1-11 15,2 0-9-15,-1-3-8 0,0 2-9 16,0 1-19-16,0 2-26 0,-1 1-42 0,1-1-35 0,0 2-39 16,0 4-51-16,0 0-39 0,0 0-32 0,0 0-44 15,0 0-48-15,0 0-849 0,11 12 385 0,-6-7 256 16</inkml:trace>
  <inkml:trace contextRef="#ctx0" brushRef="#br0" timeOffset="24833.76">17774 14700 41 0,'-6'1'284'0,"6"-1"-19"0,0 0-27 0,0 0-20 0,0 0-19 16,0 0-20-16,-8 2-16 0,8-2-18 0,0 0-13 16,0 0-11-16,0 0-13 0,0 0-7 0,0 0-8 15,0 0-4-15,0 0 1 0,0 0-1 0,0 0 7 16,0 0 1-16,1-10 6 0,-1 10 4 0,4-7-5 16,-4 4-9-16,4-1-8 0,-4 0 2 0,1 0-9 15,-1 0-7-15,0 4-9 0,-1-9-8 0,2 3-6 16,-1 6-11-16,-1-5-28 0,1 5-36 0,-4-2-46 15,4 2-54-15,0 0-50 0,0 0-34 0,0 0-57 0,0 0-667 16,-5 12 313-16,5-10 206 0</inkml:trace>
  <inkml:trace contextRef="#ctx0" brushRef="#br0" timeOffset="25172.03">18570 14704 14 0,'0'0'269'0,"5"-3"-16"0,-5 3-11 15,2-4-10-15,-2 4-4 0,0 0-12 0,0 0-16 16,0 0-5-16,5-4-9 0,-5 4-6 0,0 0-12 0,4 0 3 15,-4 0 2-15,0 0-10 0,0 0-4 0,0 0 3 16,0 0-25-16,0 0-3 0,0 0-10 0,0 0-13 16,0 0-8-16,0 0-14 0,0 0-8 0,0 0-16 15,0 0-14-15,0 0-15 0,0 0-27 0,0 0-28 16,2-4-26-16,-2 4-32 0,0 0-32 0,0 0-36 16,0 0-43-16,0 0-52 0,0 0-49 0,4-3-724 15,-4 3 337-15,6-1 226 0</inkml:trace>
  <inkml:trace contextRef="#ctx0" brushRef="#br0" timeOffset="25463.22">19688 14526 154 0,'0'0'337'15,"-3"-5"-26"-15,3 5-25 0,0-5-20 0,0 5-24 16,0 0-21-16,3-7-22 0,-3 7-22 0,0 0-16 16,0-2-15-16,0 2-16 0,1-6-13 0,2 5-12 0,-3-4-8 15,4 2-14-15,-4 3-4 0,1-5-12 16,1 1-7-16,-2 4-18 0,2-3-25 0,-2 3-30 15,0 0-41-15,0 0-49 0,0-6-61 0,0 6-76 0,0 0-669 16,-9-1 303-16,0-1 202 0</inkml:trace>
  <inkml:trace contextRef="#ctx0" brushRef="#br0" timeOffset="26660.81">16247 11838 53 0,'-5'-2'84'0,"1"-3"-4"0,3 0 0 0,-3 2 0 16,0 1-13-16,-1 0 8 0,0-1 4 0,-3-1 4 15,4 1-4-15,1 1 7 0,-1-1 7 0,-2 1-6 16,0-2 1-16,3 2-8 0,-3-3-2 0,3 3 16 15,-1-1 7-15,4 3-8 0,-6-3-4 0,2 2-6 16,0-1-4-16,4 2-4 0,0 0-3 0,-5-4-6 16,5 4-5-16,0 0-7 0,0 0-8 0,0 0-4 15,0 0-6-15,0 0-5 0,-8 0-4 0,8 0-3 16,0 0-1-16,0 10-7 0,2-4 6 0,2 2-6 16,1 0-3-16,1 2-1 0,0 1 4 0,0-1 1 31,5 6-3-31,1-2 4 0,-2 4 3 0,2-2 0 0,7 3 14 0,-2 0-5 0,-3-3 3 0,4 3-1 0,0 5 4 15,1-2 11-15,-3-3 0 0,-2-4-2 0,-1 0-3 16,4 5 5-16,-4-4-1 0,4 3-6 0,-5-4-1 16,-2 2-5-16,4 0-2 0,-1-1 2 0,1 7-3 15,0-2-4-15,-1 1 0 0,-2 3-3 0,1-2 3 16,3 1 2-16,-3 1-6 0,2-3 5 0,-4 0-5 16,0-5 1-16,0 1-6 0,3 4 0 0,-1-5-2 15,-3 3 0-15,2-3-2 0,-1 0 3 0,-2-1-2 16,2 1-2-16,-2-5 0 0,2 3 0 0,-1-1 2 0,0 2 3 15,1-2 3-15,-2 0 1 0,0 1-11 0,2-2 5 16,-2 1 2-16,-1 2-2 0,0-3-3 16,1 3-1-16,0-3-1 0,0 2 3 0,-3-2-1 0,5-1-3 15,-3-2 0-15,-1 2 4 0,-1-3 0 0,2 2-2 16,-1-3 2-16,0 1-10 0,-2-4 6 0,1 2-2 16,-1-1-2-16,0-2-1 0,-1 2-5 0,4 1 8 15,-3-2-2-15,-3-1 0 0,3 0 0 0,0 1-3 16,-3-2 2-16,1 1 1 0,0-2-2 0,2 1-5 15,-3 1 9-15,-1-4-6 0,4 4 2 0,-3 0-2 16,0-2 1-16,2 1 1 0,-3-3 2 0,4 7-4 16,0-5-2-16,-3 3-1 0,4-1 2 0,-1 0 0 0,2 0 1 15,-3 0 3-15,1 0-5 0,0-2 3 16,-2 1-5-16,-2-3 6 0,4 7 0 0,-1-7 3 0,-3 0-4 16,0 0 8-16,2 2 6 0,-2-2 7 0,3 3 9 15,-3-3 3-15,0 0 5 0,0 0-8 16,0 0 0-16,0 0-1 0,0 0-2 0,0 0-3 0,0 0 2 15,0 0-8-15,-3-13-3 0,3 13 0 0,-1-5 1 16,1 1 1-16,-3-1-5 0,2-1-1 0,0 2-9 16,-2-1 3-16,2 0-4 0,0 1-6 0,-1 0-5 15,1-1-7-15,0 1-8 0,1 4-5 0,-3-7-12 16,3 7-13-16,0-4-17 0,0 4-17 0,0 0-28 0,-1-3-31 16,1 3-38-16,0 0-50 0,0 0-44 0,0 0-796 15,0 0 359-15,0 0 238 0</inkml:trace>
  <inkml:trace contextRef="#ctx0" brushRef="#br0" timeOffset="27352.72">16872 12834 143 0,'-3'-4'159'0,"2"1"-12"15,1 3-10-15,0 0-5 0,0 0-16 0,0-6-9 16,0 6-5-16,0 0-12 0,0 0-10 0,0 0-5 16,0 0 1-16,0 0 9 0,0 0 1 0,14 9 1 15,-10-5 1-15,1 0-9 0,4 2-4 0,-4 0-2 16,4 1 0-16,-2 1 6 0,0 1-3 0,2-1-1 15,-1 3-4-15,4 1-3 0,-1 1-3 0,-2-2 2 16,3 2-8-16,-1 1 3 0,-2-5-5 0,3 4-1 16,-3-3 1-16,0 2-4 0,1-3-5 0,0-1-5 0,-1 1 0 15,-1-4-2-15,0 2-6 0,1-1-7 0,-4-2-2 16,0 1 2-16,3-3-2 0,-3 3-2 16,-1-2-3-16,-3-1-5 0,3 1-4 0,-3 0 6 0,3-2-4 15,-4-1 1-15,4 4 0 0,-4-1-4 0,0-3-5 16,6 4 4-16,-3-3-5 0,-3-1 2 0,1 3 4 15,2 1-7-15,-3-4 4 0,0 0-2 0,2 2-4 16,-2-2 6-16,0 0-1 0,0 0 1 0,3 3-3 16,-3-3-1-16,0 0-1 0,0 0 2 0,0 0 4 15,0 0-3-15,0 0 5 0,0 0-8 0,0 0 5 16,0 0 2-16,0 0-3 0,0 0-3 0,0 0 3 16,0 0-1-16,0 0-1 0,0 0-2 0,0 0 0 0,0 0-4 15,0 0 4-15,0 0 0 0,0 0-1 0,0 0-4 16,0 0 2-16,0 0 0 0,0 0 2 0,0 0 0 15,0 0-1-15,0 0 1 0,0 0-1 0,0-12-3 16,1 7 5-16,-1 1-2 0,3 0-1 0,-2-1-4 16,0-1 3-16,2 0-6 0,1-4-5 0,2-1-1 15,-1 1-5-15,3-1-4 0,0-4 5 0,2-4-7 16,4-4 1-16,5-2-3 0,-1 0-5 0,2-1-5 16,3 0-5-16,0-2-1 0,10-10-2 0,2-3-3 15,-2 2-6-15,3-2 9 0,2-3-3 0,0 1 6 16,24-20 2-16,-19 19 3 0,25-24 5 0,9 10 6 0,-4 1-2 15,3 5-2-15,0 6-11 0,-21 13-34 16,1 4-29-16,-3 0-27 0,-4 1-20 0,-2 3-19 0,-16 5-11 16,-4 3-451-16,-5 3 211 0,-8 2 140 0</inkml:trace>
  <inkml:trace contextRef="#ctx0" brushRef="#br0" timeOffset="29877.07">16077 12436 116 0,'0'0'115'0,"0"0"-8"0,0 0-2 15,0 0-6-15,0 0-5 0,0 0-4 0,0 0-4 16,0 0-8-16,-7 0-15 0,7 0 6 0,0 0-5 16,0 0 0-16,0 0-18 0,0 0 0 0,0 0-2 15,0 0-5-15,0 0-5 0,0 0-5 0,0 0-4 16,0 0-7-16,0 0 3 0,0 0 4 0,0 0-7 16,0 0-1-16,0 0 1 0,0 0 3 0,0 0-5 0,0 0 10 15,0 0 2-15,0 0 3 0,-7-2-3 16,7 2-5-16,0 0 3 0,0 0-4 0,0 0-3 15,0 0-2-15,0 0 1 0,0 0-2 0,0 0-6 0,0 0 2 16,-1 7-1-16,1-7-4 0,0 0 0 0,0 0 1 16,8 5-1-16,-6-1-4 0,3 1 3 0,-1 2 5 15,0 3 2-15,1 0 2 0,1 4-1 0,4 1 8 16,-2 2 0-16,-1 2 12 0,7 4-2 0,-4 0-1 16,-2-4-1-16,-1-1-4 0,3 6 0 0,-1-6-1 15,2-1 0-15,-3 1 8 0,0-1-1 0,1 0-1 16,0 0 2-16,1 0 1 0,-2 0-7 0,1 0 3 15,1-1 4-15,-1-1-6 0,0 1 1 0,1-2-5 0,-1 0-3 16,-2 2 2-16,2-1-5 0,1 0 7 0,-1-2-4 16,-2 4-4-16,2 0 4 0,0-1 4 15,-1 0 1-15,0 1 0 0,3 0 0 0,-3-2-2 0,0 2-1 16,0-3 0-16,1 1 2 0,-1-5-2 0,-3 2-4 16,0 0 4-16,4-2 0 0,-4 1 2 0,0 1-7 15,3-4 2-15,1 3-1 0,-4-2 0 0,3 2-3 16,-2 0-2-16,3 0-3 0,-4-1 3 0,4-1 1 15,-2 4-2-15,-1-2-1 0,3 3 3 0,-3-5-7 16,1 2 5-16,-1 1 2 0,0-2-4 0,1 0 1 16,-1-1-2-16,-1 1 0 0,2-2 3 0,-1 2 1 15,0-1 2-15,0-2 0 0,0 3-3 0,1-2-1 0,-3-4 2 16,4 2 2-16,-1 2-4 0,-1-1-4 16,0 0 4-16,3-1-3 0,-1 3-1 0,-3-6 0 15,0 6-1-15,4-3-1 0,-4 1-1 0,3 0 1 0,-3-2-3 16,3 2 1-16,-3-2-4 0,0 0 4 0,0 2-2 15,-1-2 3-15,1-1-2 0,0 1 0 16,0 0 1-16,-2-2 2 0,2 2-8 0,-1-1 7 0,0 1-4 16,-1 2 0-16,3-4 0 0,0 3 1 0,-2-1 0 15,1-2-2-15,0 4 2 0,0-1 0 0,2 1-1 16,-1-5 1-16,-1 5 1 0,0-2-3 0,-1-1 0 16,2 1 1-16,-2-1-3 0,1 0-1 0,0 0 5 15,-1-1 1-15,-1 0 0 0,1 0-3 0,-4-3 2 16,3 4-2-16,0-3 3 0,0 3-4 0,-3-4 4 15,3 2-4-15,-3-2 2 0,0 0-1 0,4 3-5 16,-4-3 8-16,4 4-2 0,-4-4 3 0,1 4-3 0,-1-4 0 16,5 2-1-16,-2 2-1 0,-3-4-1 0,1 3 4 15,-1-3 1-15,4 5-5 0,-3-3 3 16,3 0 0-16,-4-2 0 0,0 3 1 0,0-3 0 0,0 0-1 16,5 3 1-16,-5-3-4 0,0 0 6 0,0 0-1 15,0 0-2-15,0 0 2 0,4 2-1 0,-4-2 1 16,0 0-4-16,0 0 2 0,4 2 4 0,-4-2-7 15,0 0 5-15,0 0-1 0,0 0 2 0,0 0-2 16,0 0-1-16,0 0-1 0,0 0 2 0,0 0-5 16,0 0 8-16,0 0-4 0,0 0-1 0,0 0 3 15,0 0 0-15,0 0-1 0,0 0 1 0,0 0-1 16,0 0-1-16,0 0-1 0,0 0 0 0,0 0 2 16,0 0 3-16,0 0-1 0,0 0-1 0,0 0 5 0,0 0-3 15,0 0 0-15,0 0 2 0,0 0 2 16,0 0-7-16,0 0 4 0,0 0 3 0,0 0-2 0,0 0 0 15,0 0-2-15,0 0-2 0,0 0 1 0,0 0-3 16,0 0 0-16,0 0 3 0,0 0 0 0,0 0 0 16,5-10-3-16,-5 10 3 0,1-4-2 0,3 1-1 15,0-1 0-15,2 1 0 0,-2-4-2 0,5 2 2 16,-4 0-1-16,2-2 2 0,3 1 2 0,-1-2-6 16,-1 2 0-16,-1-3 3 0,1 3 4 0,-2 1-4 0,-2-1 0 15,3-2 1-15,0-1-2 0,-3 6 2 16,0-4-1-16,0 5 2 0,-1-3-1 0,0 2-4 15,1-1 1-15,-3 0 4 0,2 0-3 0,-1 2-2 0,3-2 1 16,-4 0 4-16,1 0-3 0,0 0-1 16,2-1 1-16,-2 2 1 0,0-2-2 0,1 1-1 15,-1 0 5-15,2 0-6 0,-3-1 3 0,2 1-1 0,1 1-1 16,-2-2-1-16,2 3-6 0,-1-3 1 0,-1 3-2 16,-2 2-2-16,4-3-2 0,-4 3 3 0,4-3-6 15,-4 3-5-15,0 0 5 0,1-4 3 0,3 1-8 16,-4 3 1-16,0-5 2 0,0 5-4 0,6-5 3 15,-3-2-3-15,-2 5 3 0,3-4 1 0,1 1 1 16,-1-1 2-16,0 1 3 0,1-1-1 0,0 0 0 16,0 2 4-16,-1-3 0 0,1 3 2 0,2-2-1 15,-5 0 1-15,3 1 0 0,0 1 0 0,-1 1-3 0,0-2 1 16,0 3-1-16,-2-1-1 0,1-1 6 0,0 2-5 16,-1-1 6-16,2 0-1 0,-4 3-2 15,5-5 5-15,-3 3 0 0,0-2 3 0,-2 4-2 0,5-4 1 16,-3-2-2-16,2 1-2 0,0 0-1 0,2 0-2 15,-2 0-9-15,3 0 0 0,-3 1-8 0,1-3 9 16,-1 4-5-16,-1-2 4 0,2-1 6 0,-1 2 0 16,-1 1 4-16,1-2-2 0,-2 1 0 0,2 0 3 15,-1 1 0-15,-1 2 0 0,-2 1 3 0,4-5-1 16,-4 5 0-16,6-4 1 0,-6 2-1 0,0 2-3 16,4-7-4-16,-3 4-8 0,2 1-4 0,0-2-5 15,-1 0-9-15,2 0-4 0,0 1-6 0,-1-2 8 0,4 1-3 16,-3 1 2-16,-2-2 7 0,2 3 1 15,0-1 4-15,-1 1 3 0,-3 2 3 0,2-4 2 16,2 3 4-16,-4 1 0 0,4-4 5 0,-4 4 0 0,2-3-1 16,-2 3 2-16,0 0 1 0,4-5-4 0,-4 5 4 15,3-5 3-15,-2 2 2 0,2 1-1 0,-3 2 1 16,2-7-3-16,2 2 4 0,0 1 1 0,0-3-4 16,2 2 4-16,0-3-1 0,1 1 1 0,-1 0 0 15,2 0-2-15,0 1-3 0,-3-1 6 0,1 0 0 16,1 0 3-16,0 0-2 0,-2 2 1 0,0-2-2 15,3 0 4-15,-1 1-5 0,0-1 1 0,-1-2 1 16,2 1 2-16,-1 0 4 0,0-1-3 0,0 1 3 16,0-1-3-16,6-6-2 0,0 4 4 0,-3-4 1 15,4 1-2-15,-1-1 1 0,-3 1 5 0,4 1 0 16,-2 0-2-16,0-2 0 0,1 4-6 0,0-3 3 16,0 1 5-16,0 1-5 0,2 0-1 0,-1-1 3 0,5 3-1 15,-1-2 2-15,-3 0-3 0,3 2 1 0,-5-2-2 16,6 1-1-16,-3 0 0 0,0 1 1 15,-3-2-3-15,2 0 2 0,-1 2 2 0,2-4-2 0,-5 2 1 16,6-4-3-16,-4 4 3 0,-1-4 2 0,5 2 2 16,-4 3 0-16,-2-3 0 0,2 1-1 0,-3 4-1 15,-1 0 4-15,0 2-5 0,0-2 1 0,0 3-2 16,-4 1 2-16,0 1-2 0,-1-2 2 0,1 0-2 16,1 3 0-16,-2-1 0 0,0-2 1 0,0 2-2 15,1 1-1-15,-1-1 2 0,0-1-3 0,-2 2 3 16,2-2-1-16,-1 4 2 0,1-3-3 0,-2 2-1 15,-2 2 1-15,3-5-1 0,-3 5-1 0,4-2 2 0,-4 2-3 16,0 0-5-16,2-4-8 0,-2 4-9 0,0 0-25 16,0 0-14-16,0 0-32 0,0 0-21 15,0 0-19-15,0 0-23 0,0 0-36 0,-13 9-399 0,9-6 196 16,-1-2 132-16</inkml:trace>
  <inkml:trace contextRef="#ctx0" brushRef="#br0" timeOffset="33129.74">16094 12978 109 0,'-3'-3'143'0,"3"3"-2"15,-1-4 2-15,1 4-7 0,-1-7-7 0,1 7 2 16,-3-4-7-16,3 4-5 0,0-5-4 0,0 5-6 15,0 0-8-15,0 0-7 0,0-4-10 0,0 4-13 16,0 0-5-16,0 0-6 0,0 0-5 0,0 0-6 0,0 0-2 16,5 12 12-16,-1-4 1 0,0-3-2 15,3 3-6-15,-1 1-7 0,1-2-4 0,5 8-3 16,-1-1-2-16,3-4-5 0,0 2 6 0,3-1 0 0,0-1 2 16,-1 0-5-16,6-1-5 0,-4-1-1 15,1-1-4-15,0 1-1 0,-2-1 0 0,2-1-4 0,-1-3 1 16,-5 2-3-16,1-2-2 0,-3 1-2 0,0-2 1 15,1 1 0-15,-3-2-3 0,1 1-2 0,-1 2 0 16,-1-3 0-16,-3 0-4 0,3 2 2 0,-1-3-2 16,0 2 0-16,-1-1 3 0,1 1 0 0,-2-2-8 15,1 1 3-15,-6-1 1 0,12 0 0 0,-6 1-1 0,-1-1-3 16,-1 3 2-16,-4-3-3 0,8 0 0 16,-8 0 1-16,7 3-1 0,-7-3 3 0,7-1 0 15,-7 1-5-15,0 0 5 0,7 1 0 0,-7-1 1 0,0 0-1 16,8 0 3-16,-8 0-5 0,0 0 1 0,5 1 6 15,-5-1-7-15,0 0 1 0,0 0 4 16,7 0-1-16,-7 0-2 0,0 0 2 0,6-2 12 0,-6 2 5 16,5-4 3-16,-1 2-5 0,-4 2 0 0,0 0 1 15,5-1-8-15,-5 1 3 0,0 0 8 0,2-3 4 16,-2 3-2-16,0 0 5 0,0 0-3 0,4-2-2 16,-4 2 4-16,0 0-5 0,0 0-1 0,0 0-2 15,0 0-1-15,0 0 0 0,0 0-5 0,2-4-1 16,-2 4-3-16,0 0 2 0,1-7 0 0,-1 7-2 15,0-3 0-15,0 3-1 0,1-7-3 0,-1-1 1 16,1 4-1-16,-1-4 3 0,-1 1 7 0,1 1 6 0,-1 0-2 16,1-1 3-16,0-1 1 0,-1 4 1 0,-1-1-4 15,1 1 3-15,0 0-4 0,1-1 1 0,0 5-8 16,0-7 2-16,0 7-3 0,-2-4-6 0,2 4 3 16,-1-5-5-16,0 2 2 0,1 3-9 0,-1-9-8 15,1 4-6-15,-2 2 1 0,2-6-5 0,-1 4-6 16,1-5-2-16,0 1-1 0,-4-4-7 0,4 4 2 15,0-4-2-15,0-1-2 0,-2 4 2 0,2-2 5 16,-1 5 1-16,1 0 2 0,-2 2 0 0,2 0-4 16,-1 0-12-16,0 1-21 0,1 4-28 0,-4-5-29 15,4 5-37-15,0 0-31 0,0 0-50 0,-12 7-574 16,12-7 272-16,-1 3 180 0</inkml:trace>
  <inkml:trace contextRef="#ctx0" brushRef="#br0" timeOffset="34009.15">16367 12303 94 0,'0'0'145'0,"0"0"-2"0,0 0-7 0,-4-4-9 15,4 4-7-15,0 0-2 0,0 0-10 0,0 0-4 0,0 0-7 16,0 0-8-16,0 0-2 0,0 0-11 15,0 0-5-15,-2-3-7 0,2 3-4 0,0 0-9 0,0 0-7 16,0 0-4-16,0 0-3 0,0 0 4 0,8 9 11 16,-6-4-6-16,3 2 11 0,4-2-3 0,-1 5-4 15,1-1 3-15,2 1-6 0,-1 0-9 0,2-2 2 16,2 3-2-16,-1 1-3 0,-2-4-1 0,2 2-1 16,4-4-3-16,-2 3 1 0,-2-3 4 0,-2-1-2 15,1 0-4-15,0 0 0 0,-1-3-2 0,-2 0-7 16,0 2 11-16,-3-3 3 0,0-1 4 0,2 0 1 15,-5 3 1-15,4-3 2 0,-7 0 4 0,7 0 6 0,-7 0 4 16,6-3 2-16,-6 3-1 0,4-6-1 16,-1 3-8-16,-1-4 1 0,-1-2-5 0,3-4-3 15,-3 1-4-15,3-3-5 0,-4-4 0 0,2 3-3 0,0-2-4 16,-2 1-1-16,1-2-2 0,2 4-5 0,-2-2 4 16,-1 3-5-16,0 3 1 0,0 0-2 0,0-1 1 15,0 4-2-15,0-2-3 0,0 4-1 0,0 0 2 16,0 0-4-16,0 1 0 0,-1 0-2 0,1 2 1 15,-3-1-1-15,3 4-4 0,0-6 2 0,0 6-2 16,-1-4-4-16,1 4-5 0,0 0-17 0,0 0-9 16,0 0-19-16,0-3-18 0,0 3-18 0,0 0-25 15,0 0-33-15,0 0-23 0,0 0-20 0,0 0-28 16,0 0-42-16,10 7-547 0,-6-4 268 0,0-1 180 16</inkml:trace>
  <inkml:trace contextRef="#ctx0" brushRef="#br0" timeOffset="34785.9">17724 12143 73 0,'0'0'207'0,"-7"0"-1"16,7 0-5-16,-5-2-2 0,5 2-7 15,0 0-6-15,0 0-9 0,-7 0-17 0,7 0-2 0,0 0-12 16,0 0-16-16,0 0-6 0,0 0-10 0,0 0 3 15,0 0 1-15,0 0-5 0,23-3 8 16,-10 2-2-16,4 0-3 0,4-3-8 0,9 1-9 0,-10 0-12 16,7 3-8-16,-5-1-6 0,-2-1-8 0,-2 2-1 15,2 0-17-15,-2 2 4 0,0-2-7 0,-5 1-5 16,1-1-5-16,-6 0-5 0,-2 0-3 0,3 3 0 16,-4-3-3-16,0 0-3 0,-5 0-1 0,7 3 0 15,-3-1-5-15,-4-2 4 0,2 2-7 0,-1 1 4 0,-1 1-4 16,-1 3 2-16,0-2-3 0,-3 0 3 0,0 5-1 15,-1-4-4-15,1 4 1 0,-1 0-3 0,0 0 1 16,-4 2-4-16,5-3 5 0,0 1-4 0,-1 1-1 16,0 0-9-16,-1-1-13 0,2 0-13 0,-3-2-16 15,5 1-14-15,-1 0-22 0,2-2-11 0,-2 1-18 16,2-3-19-16,1-3-18 0,-2 5-10 0,0-4-25 16,1 1-10-16,1-4-34 0,0 5-12 0,0-5-540 15,0 0 259-15,0 0 174 0</inkml:trace>
  <inkml:trace contextRef="#ctx0" brushRef="#br0" timeOffset="35503.8">17660 12772 94 0,'0'0'130'0,"0"0"-4"16,0 0-5-16,2-2-3 0,-2 2-6 0,0 0 3 15,0 0-9-15,0 0-4 0,0 0 2 0,0 0-6 16,0 0-1-16,6-2 6 0,-6 2-2 0,0 0-2 15,10 0 1-15,-10 0-2 0,10 0 9 0,-2-1-3 16,2 0-8-16,3 0 2 0,1-2 0 0,5 0-12 16,3 2-7-16,-4-2-5 0,1-1-7 0,0 3-6 15,-1 0-9-15,0-2-2 0,-5 3-3 0,-1 0-10 16,-1-2 0-16,-5 2-5 0,2-1-3 0,-3 2-8 16,-5-1 2-16,10 0-2 0,-6 2-3 0,-4-2-1 0,1 5-4 15,1-2-2-15,-2 2 6 0,-2 2-5 0,-2 2-1 16,-1 0 2-16,-1 0-1 0,0 3-3 15,-1-3-2-15,2 0 3 0,0 2-5 0,-1-2 1 0,2 0-4 16,-1-2 2-16,1 0-10 0,0 3-13 0,1-4-22 16,2 0-13-16,-1-1-23 0,0 0-29 0,1-2-28 15,1 1-21-15,1-1-25 0,-1-3-31 0,3 5-532 16,-3-5 247-16,0 0 166 0</inkml:trace>
  <inkml:trace contextRef="#ctx0" brushRef="#br0" timeOffset="36815.94">16657 11904 106 0,'2'3'129'0,"1"1"-1"16,1 0-10-16,0-1-5 0,0-2-8 0,0 2 3 15,-4-3 7-15,6 2 4 0,-2-1-3 0,-4-1-3 16,5 1-3-16,-5-1 1 0,9-3-3 0,-4-2 1 16,0 1-7-16,2-3-9 0,-1 1-6 0,-1-3-6 15,-1-1-10-15,2 0-6 0,1 1-3 0,-3-2-8 0,-2 0 0 16,-1 1-6-16,-1-1-4 0,0-1-5 0,-1 0-4 16,-1 2-3-16,0 0-3 0,0 2 1 0,-1 1-6 15,2 1-2-15,-4 2-4 0,1 1-3 0,0 1-1 16,4 2-2-16,-13 1-3 0,3 3-1 0,1 2 1 15,0 5-3-15,-1 3-1 0,1 1-2 0,0 4 1 0,0 3-1 16,2-5-4-16,5 4 2 0,-2-3 0 16,3 2-1-16,1-2 0 0,4-2-3 0,-4 0 3 15,5-1-3-15,0-3 2 0,0 2 0 0,4-4 1 0,3 0 0 16,-1 0 2-16,-2-4-2 0,5 1-2 16,2-1 3-16,-4-2 0 0,2-3 2 0,5-1-9 15,-2-3-15-15,1 1-23 0,-6-4-34 0,5 1-31 0,-2-2-24 16,1-2-32-16,-6 3-27 0,2-2-488 0,-5-1 228 15,4 1 150-15</inkml:trace>
  <inkml:trace contextRef="#ctx0" brushRef="#br0" timeOffset="37147.41">16918 11560 127 0,'-4'-2'276'15,"3"-3"3"-15,-3 3-8 0,4 2-5 16,-1-4-13-16,1 4-11 0,0-4-8 0,0 4 0 0,5-8-11 16,-1 6-10-16,1-2-5 0,1 1-14 0,3-2-7 15,0 1-13-15,5-1-15 0,-1 0-18 0,5-1-10 16,-1 2-12-16,-1-1-10 0,1 2-14 0,-3 0-8 15,-1 2-7-15,0-4-12 0,-1 5-6 0,-3 0-12 16,0 0-15-16,-3 0-7 0,1-1-29 0,-7 1-7 16,10 0-19-16,-10 0-21 0,6 1-5 0,-6-1-20 15,7 0-22-15,-7 0-11 0,0 0-24 0,1 5-23 16,-1-5-21-16,0 0-23 0,-5 6-30 0,5-6-39 0,-5 5-731 16,0-4 333-16,1 2 222 0</inkml:trace>
  <inkml:trace contextRef="#ctx0" brushRef="#br0" timeOffset="49929.81">13726 15376 118 0,'1'-3'120'0,"-1"-1"-2"16,2 0-10-16,-2 4-1 0,1-8 0 16,0 3-6-16,-1 0-1 0,0 5-2 0,0-5 1 0,0 0-4 15,0 5-6-15,0-6 4 0,0 6-4 0,0-5-2 16,0 5-6-16,0-1-3 0,0 1-6 16,0 0-3-16,-1-7-7 0,1 7-9 0,0 0-3 0,0 0-6 15,0 0-6-15,0 0-6 0,0 0 0 0,0 0-4 16,0 0 8-16,11 18-1 0,-7-7-1 0,1 8 4 15,0 1-2-15,1 6-1 0,1 0 1 0,1 5 6 16,-3 0 1-16,0 1-1 0,0 3-2 0,-2 2 2 16,-1-1-9-16,1 7 7 0,-3-6-9 0,0-3-2 15,0-1 1-15,-3-4-6 0,2 0 0 0,0 0-4 16,-2-4 2-16,3-6-7 0,0-3-20 0,2 0-22 16,-2-4-30-16,1-5-29 0,-1 2-10 0,1-6-13 15,3-1-10-15,-4-2-28 0,0 0-22 0,10-17-11 16,-7 6-454-16,-1-6 212 0,-4-9 140 0</inkml:trace>
  <inkml:trace contextRef="#ctx0" brushRef="#br0" timeOffset="50128.3">13742 15392 43 0,'3'-26'142'16,"0"5"5"-16,2 3 9 0,3-4 6 16,2-1 3-16,2-1 5 0,4 2 3 0,0-2-2 15,2-1-5-15,3 4-14 0,2 2-17 0,-3 1-16 0,3 2-9 16,-6 6-11-16,1-1-8 0,-3 2-12 0,2 4-7 15,-6 1-11-15,2 0-16 0,-2 3-20 0,-3 1-25 16,1 1-15-16,1 3-20 0,-1 2-24 0,-4 1-26 16,4 3-24-16,-5 2-24 0,-4 1-34 0,1 6-461 15,-5 1 210-15,-3 5 140 0</inkml:trace>
  <inkml:trace contextRef="#ctx0" brushRef="#br0" timeOffset="50318.98">13837 15552 11 0,'0'0'254'16,"-3"2"6"-16,3-2 7 0,0 0 2 0,0 0 7 16,12-9 0-16,-8 4 0 0,0 1-3 0,6-3-19 15,-1-1-19-15,0 2-24 0,1 1-14 0,2-3-30 16,-1 3-7-16,8-1-22 0,-7-1-13 0,0 3-13 16,0-1-17-16,2 0-35 0,-2 1-37 0,-1 1-23 0,3 2-34 15,-5 1-27-15,2 0-30 0,1 1-33 16,-5 0-32-16,4 0-41 0,-1 2-44 0,-5-2-35 0,2 3-645 15,-2-2 307-15,1 2 206 0</inkml:trace>
  <inkml:trace contextRef="#ctx0" brushRef="#br0" timeOffset="51093.51">14199 15632 82 0,'2'4'190'15,"-2"-4"2"-15,0 0-6 0,0 0-3 0,4 1-8 16,-4-1 3-16,0 0-7 0,0 0-7 0,8-10-1 15,-6 8-9-15,1-3-13 0,0 1 0 0,0 1-5 16,-3-1 3-16,1 0 11 0,1-1-18 0,-2 0 1 16,-2 1-1-16,1 0-3 0,-2-1-7 0,-1 2-12 15,0-2-9-15,-1 2-9 0,0 1-9 0,-2-1-9 16,-2 3-7-16,0 0-7 0,-1 5-9 0,-3 1-7 16,3 1-5-16,-3 4 0 0,-2 2-8 0,2 2-3 15,-1 0-3-15,0 7-1 0,4-4-6 0,2-1 3 16,-1 9-11-16,4-9 4 0,0 3-2 0,5-3-1 15,-2 2-5-15,2-1-1 0,4-1-1 0,0-3-3 0,1-2 6 16,3 0-1-16,0-2-4 0,2-1 1 0,-1-4 0 16,4-1 0-16,1-3 2 0,-4 1 1 15,7-5 2-15,-1-5-5 0,0 0 1 0,-2-4 0 0,1 0 6 16,-6-2-1-16,0-1 0 0,-2-2-7 0,-3-2 7 16,0 1-5-16,-4 0 1 0,2-2 2 0,-4 2 0 15,-3 2 2-15,1-3 0 0,-3 4-10 0,2 8 5 16,-3-4 12-16,1 1-16 0,-3 4 0 0,4 1-1 15,-1 3 10-15,2-3-19 0,0 3 1 0,-1 0-5 16,6 2-2-16,-8-1-9 0,8 1-8 0,0 0 5 16,-6 5 1-16,6-5 1 0,2 7 4 0,1-3 1 15,2 2-1-15,4-1 5 0,0-4 3 0,2 4 0 16,2-1 0-16,4-4 0 0,3 0 8 0,1-2 6 16,-1 0 12-16,-1-3 6 0,-1 0-8 0,0 0 4 15,-6 1 4-15,-1-3 12 0,-1 0 13 0,-2 1 0 0,0 2 17 16,-3-1 6-16,-1-1-8 0,-1 0 1 15,-1-2-6-15,-2 3-7 0,0-3-6 0,0 3 10 0,1 1-7 16,-2-2 8-16,1 6-8 0,-2-4-14 0,1 1-1 16,1 3-7-16,0 0-8 0,0 0-2 15,0 0 0-15,0 0 0 0,-2 10-1 0,2 0-2 16,1 2 1-16,0 4 0 0,-1 3-4 0,4 5 2 0,-1 2-5 16,0-2 5-16,1 2 0 0,3-2-6 0,-4-6 2 15,1 3-2-15,0-5-2 0,1-1 1 0,-2-2 5 16,3-3-7-16,-3-1 8 0,-1-2 2 0,-2-2 4 15,1-2-5-15,-1-1 4 0,0-2 7 0,0 0 6 16,0 0-3-16,8-19-2 0,-7-1-1 0,3-8 3 16,0-1-3-16,0 1 0 0,0-1-7 0,0 3 7 15,-4-1-4-15,2 9 1 0,2 1-9 0,-3 1 0 16,1 5 1-16,1 0-1 0,0 1-5 0,1 2-3 16,-3 2-7-16,3-1-6 0,1 3-19 0,-1 0-9 15,1 3-18-15,0-2-18 0,0 3-17 0,4 0-15 16,0 5-34-16,3 0-21 0,-2 2-30 0,0 0-30 15,2 1-10-15,3 2-29 0,0-1-31 0,-1 1-787 0,-5-1 361 16,3-4 240-16</inkml:trace>
  <inkml:trace contextRef="#ctx0" brushRef="#br0" timeOffset="51977.35">15647 15961 11 0,'0'-5'45'0,"0"5"19"0,-3-6 5 0,3 3 20 0,-1-1-4 16,1 4 20-16,-1-6 6 0,1-1 9 0,0 2 5 16,0-2-2-16,0 0-1 0,1-3 9 0,0 0 1 15,-2 2 10-15,2-1 3 0,-1 0 1 0,0-1-7 16,3 3-6-16,-6-5-11 0,1 4-6 0,-2-1 1 15,-3 0-6-15,2-1-8 0,0 3-9 0,-8-2-10 16,4 2-9-16,-1 2-3 0,-4 0-9 0,1 1-6 16,-3 2-2-16,-2 0-11 0,4 2-1 0,-4 3-10 15,5-1-1-15,1 4-7 0,0-1 0 0,-2 3-3 16,2 2-2-16,1-1-5 0,2 5-3 0,-4 3 1 16,5-2-3-16,3 2-2 0,1-1-3 0,3 2 3 15,1-1-4-15,1-2 3 0,3 1-1 0,1-6 1 16,3 2-1-16,6 0 3 0,-4-6-3 0,4 1 1 15,3-3 1-15,3-4 6 0,1-4 7 0,4-9 12 16,3-2 2-16,-1-6 5 0,1-4 7 0,6-11-2 0,-5-3 5 16,-3-2-10-16,-9 10 11 0,-3-1-1 15,4-14-2-15,-9 12-10 0,4-14 0 0,-9 14 5 16,2-12-8-16,-4 11 0 0,-2 1-7 0,0-14 4 0,-2 15-3 16,-3 0 1-16,1 2 1 0,-1 3 1 0,0 9 2 15,1 4 1-15,2 3 11 0,-2 3 20 16,1 1-23-16,1 3-1 0,-3 1-11 0,2 1-3 0,3 3-3 15,-10 9-5-15,2 8 1 0,-6 8-2 0,4 5 0 16,1 6 4-16,-1 11-3 0,0 2 10 0,4 1-2 16,4-2 7-16,1-3 5 0,1-9 1 0,3 8-4 15,1-6-5-15,1-4 3 0,3-3-3 0,1-2-2 16,0 3-5-16,1-4 4 0,0-6-5 0,-2-4-4 16,0-2 0-16,2-3 0 0,-4-3-6 0,1-2 9 15,-1-2-7-15,1-1 7 0,-1-3 5 0,0 1 9 16,-2-5 4-16,-4 2 8 0,14-5-1 0,-4-4-2 15,-1-2 2-15,0-5-1 0,-1-1-5 0,2-3-5 16,-2 3-1-16,0-9-4 0,-2 1-4 0,0 1 2 0,-2 0-5 16,1 5-2-16,-1-1 1 0,-1 3 0 15,2-1-2-15,-5 2 1 0,1 3 3 0,-1 2 4 16,0 0-1-16,0 1-1 0,0 2 0 0,-1 1-3 16,1 2 0-16,-1 0-7 0,1 1 5 0,-3 0-9 0,3 0-4 15,0 4-1-15,-1-4-11 0,1 4-24 0,0 0-33 16,0 0-34-16,0 0-32 0,0 0-51 15,-7 13-35-15,5-5-50 0,-1 1-45 0,2 1-51 0,2 0-41 16,-1-1-1033-16,-1 0 477 0,1-5 318 0</inkml:trace>
  <inkml:trace contextRef="#ctx0" brushRef="#br0" timeOffset="52083.25">15919 15600 59 0,'0'0'125'0,"0"0"-22"0,0 0-38 15,0 0-15-15,0 0-33 0,2 12-28 0,-2-6-125 16,0 2 44-16,0 4 32 0</inkml:trace>
  <inkml:trace contextRef="#ctx0" brushRef="#br0" timeOffset="52644.1">15929 15981 94 0,'4'5'165'0,"0"-4"1"16,-1 3 8-16,5-4 16 0,2-4 3 0,1 0 5 0,0 2-4 15,0-6 0-15,2-3-3 0,5-3 0 16,-4 0-3-16,7-8-11 0,-6 1-7 0,3-5-10 16,-2-1-6-16,0-2-8 0,-1-4-10 0,4-10-14 15,-5 10-3-15,1-11-5 0,-2-1-7 0,-1 13-10 16,-7-4-4-16,4 5-12 0,4-4-2 0,-7 4-5 16,1 6 3-16,-5 6-2 0,6 0 0 0,-4 5 2 15,-4 2 5-15,2-1-18 0,1 2-2 0,-2 4-12 16,2 1-6-16,-3 1-13 0,0 1 4 0,1 1-11 0,0-1-2 15,-1 0-10-15,0 4-5 0,3-5 5 0,-3 5-3 16,0 0-5-16,9 7 5 0,-4-1-3 0,0-2-7 16,0 4 5-16,2-1 2 0,-2 2-5 0,3 0 2 15,-1 0 4-15,1 0-3 0,-2 2 11 0,3-2-9 16,-3-1-2-16,-1-1-2 0,1-1 15 0,-1-1-20 16,0-1 5-16,0 0 1 0,-1 0-3 0,-2-1 4 15,2-2 2-15,-4-1-1 0,0 0 6 0,8-6-8 16,-6-1 21-16,3-1-17 0,-5-4 0 0,4-4-2 15,-4 0 2-15,0-2-4 0,0 1 1 0,-4-3-5 16,-1 2 1-16,2 0-2 0,-1 2 4 0,-1 5 15 16,1 1-15-16,-3-2 0 0,1 4 2 0,2 3 5 15,-1-1 1-15,0 2-14 0,-3 1 14 0,3 2-4 0,5 1-1 16,-17 11-1-16,5 4 0 0,-5 7 2 16,3 6 3-16,1 0 9 0,2 6-4 0,-2 14 8 15,4 2 13-15,1 4 6 0,3 4 4 0,-1 2 3 0,3 1-3 16,3 20 0-16,-1-24-5 0,1 2 0 0,4 2-7 15,-3 0 5-15,8 21-9 0,-4-24-6 0,-1-2-8 16,1-1-19-16,-5-4-32 0,0-1-50 0,-4-3-17 16,3-15-14-16,-7-1-14 0,3-8-27 0,-4-6-21 15,4-6-20-15,0-2-23 0,-3-6-28 0,4-3-29 16,4 0-28-16,-8-17-22 0,3-3-709 0,-2-9 346 16,3-4 230-16</inkml:trace>
  <inkml:trace contextRef="#ctx0" brushRef="#br0" timeOffset="52782.95">16160 16277 1541 0,'-4'-52'-109'0,"2"2"40"0,-7 3 32 0,5 11 34 16,0 2 35-16,2 3 41 0,-5-1 43 0,2 3 25 15,3 3 12-15,-5 0 17 0,7 7 11 0,0-1-5 16,1-5-4-16,3 6-19 0,0-1-15 0,1 2-11 16,4 1-16-16,1 2-12 0,2-1-11 0,3 2-10 15,-1 2-16-15,4 0-28 0,0 3-29 0,0 2-28 16,1-1-33-16,2 6-37 0,-2 1-42 0,0 4-42 16,-1 0-38-16,-4 1-36 0,-1 1-577 0,-2 0 276 15,3-1 184-15</inkml:trace>
  <inkml:trace contextRef="#ctx0" brushRef="#br0" timeOffset="53108.16">16775 15486 182 0,'11'-24'190'0,"-2"7"1"0,3-2-3 0,-3-4-16 16,-2 3-12-16,1 2-6 0,-2-5-7 0,2 6-3 15,-7 0 0-15,1 0-10 0,-2 5 14 0,-3-5 4 16,1 5 3-16,-4 0 0 0,0 2 0 0,0-2-6 15,-2 3-19-15,2-1 4 0,-4 3-6 0,2-2-8 16,1 4 1-16,0 1-11 0,-2 1-3 0,2 0-17 16,2 1-2-16,0 2-13 0,5 0-7 0,-14 11-5 15,8-5-8-15,1 6-7 0,-3 4 2 0,3 11-4 16,0 3-4-16,1 5-4 0,0 13 14 0,3 5-9 16,1-1-1-16,1 4-3 0,-1 1 0 0,3 1-5 15,-1 0-2-15,3 2 3 0,-5-5-9 0,0 2-4 16,0 1-3-16,0-2-28 0,-5 1-44 0,4-6-22 15,-3 1-23-15,3-19-37 0,-2-4-49 0,-1-2-39 16,3-11-38-16,1-6-29 0,0-4-23 0,0-2-680 0,0-4 331 16,0 0 222-16</inkml:trace>
  <inkml:trace contextRef="#ctx0" brushRef="#br0" timeOffset="53230.16">16661 15998 96 0,'-4'-29'162'16,"-5"2"40"-16,3 5 10 0,0 2 19 0,0 3 19 0,1 1 18 15,1 4 8-15,0 2-8 0,2-4-23 0,2 6-26 16,-4-2-27-16,4 1-14 0,4 0-19 0,2 1-18 15,2-2-31-15,1 3-32 0,6-2-45 0,2 2-52 16,2 0-55-16,-1 1-67 0,3 1-62 0,0-2-68 16,-4 4-601-16,5 1 292 0,-1 0 192 15</inkml:trace>
  <inkml:trace contextRef="#ctx0" brushRef="#br0" timeOffset="53590.8">16988 15626 75 0,'0'0'297'0,"-2"-6"-20"0,-1 1-25 16,2 1-17-16,2-2-21 0,2 1-18 0,-1-1-21 15,1-1-10-15,2 0-16 0,0 3-14 0,2-3-13 16,-4 3-10-16,4-2-10 0,-2 2-8 0,-1 1-7 16,-1 1-7-16,4 2-2 0,-3-2-6 0,-4 2-3 15,10 2-8-15,-6 1-4 0,2-1-7 0,-3 5 0 16,3-3-2-16,0 6-6 0,-1 2 0 0,3 3-5 15,0-3-5-15,-3 4 1 0,1 0-6 0,-3 2-2 16,2 0-1-16,-4-1-9 0,2 0 4 0,-2 2-4 16,-1-5 1-16,0-2-1 0,3-2 2 0,-3-1-5 15,0-3 2-15,0 0 1 0,1-2 29 0,-1-2 16 16,0-2 6-16,0 0-8 0,0 0 8 0,5-12-20 16,-1-5-6-16,1-4 1 0,-1-6-4 0,-3-3-4 15,7 3-4-15,-4 7-3 0,1 1-9 0,-4 2 3 0,4 2-30 16,-1 3-24-16,0 2-27 0,-3 3-32 0,4 0-44 15,-2 1-45-15,2 2-14 0,1 1-31 0,2 1-24 16,3 2-27-16,0 2-644 0,1 3 306 0,6 0 206 16</inkml:trace>
  <inkml:trace contextRef="#ctx0" brushRef="#br0" timeOffset="54856.29">17576 15666 169 0,'0'0'306'0,"8"0"7"16,-8 0-18-16,0 0-19 0,6-1-22 0,-6 1-26 15,0-5-22-15,0 1-17 0,0-2-26 0,0 6-7 16,-5-8-18-16,5-1-12 0,-1 2-13 0,-2 1-13 16,1 0-9-16,-5 0-8 0,3 1-9 0,-1-2-10 15,0 2-5-15,-4 0-11 0,0-1-4 0,-1 5-3 16,1-2-7-16,0 2 5 0,-2 0-13 0,-1 1-3 16,-1 1-4-16,3 3-8 0,-1 1 3 0,0 2-1 15,1-2-5-15,3 4 2 0,-1 1-5 0,0 1 2 16,1 0-1-16,0 4-1 0,5-5 1 0,-2 1-9 15,2-1 9-15,2 2-8 0,0-3 3 0,2-1 4 0,-1-3 2 16,3 0-1-16,2 0 4 0,-2-1-4 0,4-2 11 16,-2-1 10-16,2-2 2 0,4-3 4 15,-1-1-3-15,4-4 5 0,-3 2-12 0,-1-1 5 16,-2-1-3-16,1-1-3 0,-2 3 5 0,1-2-14 0,-4 3-1 16,0-1-1-16,0 3 3 0,-1 0-8 0,0 3 4 15,-3-4-1-15,3 3-2 0,-4 2-8 16,0 0 1-16,0 0-2 0,0 0 8 0,9 6-6 0,-8-3 1 15,3 4-6-15,0 1 8 0,0 1-6 0,-3 1-3 16,4 1-1-16,2-1-2 0,0-1 3 0,-2 1 9 16,0-3-15-16,-2 0 3 0,5-2 2 0,-4 0 2 15,2-3 1-15,-1-2 13 0,3-1 12 0,1-5 16 16,1 1 15-16,4-6 7 0,2-2-1 0,4-6 2 16,1-2-2-16,-2-4-7 0,2 3 2 0,-2-3-10 15,0 5-3-15,-3 0-8 0,0-1-4 0,-4 6-3 16,-4 3 2-16,0 0-5 0,-1 5 1 0,-2-3 0 15,-1 5-1-15,1-2-8 0,-2 3 3 0,-1-1-5 16,-1 1-3-16,2 3-1 0,-3 1-5 0,4-6-9 0,-4 6 9 16,0 0 2-16,0 0-5 0,12 10 6 15,-9-6-4-15,2 0 1 0,-2 3-4 0,4 0 2 16,-3 0 0-16,1-1-1 0,-1 3 3 0,3-1 2 16,-5-3-6-16,3 0 5 0,-2-1-4 0,-1 0 5 0,-1-2-1 15,2 1 1-15,-3-3 6 0,4 4-2 16,-4-4 4-16,0 0 1 0,0 0-2 0,0 0-4 15,0 0 1-15,-7-10-6 0,4 3 0 0,-5-1-9 0,3 0-3 16,-5 2-7-16,3 0 7 0,-3-2-15 0,1 3-1 16,-1 1-2-16,1 1-4 0,-3-1 3 0,5 5 8 15,-2-1-15-15,-4 4-4 0,4 0 10 0,-2 2-2 16,-1 3 9-16,7-1-2 0,0 4 19 0,-4 5-17 16,4-1-8-16,1 1 14 0,3 0-1 0,-2 1 1 15,3-1 5-15,3 0-1 0,-2 0 0 0,4 0 4 16,4-2-2-16,-1 0 14 0,2-1-7 0,6-2-2 15,-1-4 6-15,5-1-2 0,-1-5 1 0,8-2 8 16,1-5 10-16,4-4 4 0,-1-6 0 0,0-3 3 16,11-11-1-16,-16 4 5 0,0-1 10 0,-3-1-2 15,4-12 9-15,-11 7-11 0,4-11-2 0,-5-1 2 16,-7 11-7-16,2-15-2 0,-3 12-4 0,-1 2-1 16,-1-12-1-16,-4 10-9 0,0 1-2 0,-2 3 2 0,-2 3-3 15,2 3 15-15,-3 9-19 0,2 4 6 16,-2 2-4-16,-1 4 9 0,0 3-14 0,1 0-5 15,-4 4 0-15,-1 5 9 0,-2 4-3 0,-6 4 3 0,7 3 0 16,-3 9-3-16,-1 4 0 0,7 3-3 0,0 1 2 16,3 18 0-16,2-3 5 0,4 1-1 0,-2 1-3 15,1-1 0-15,3-4-22 0,2-10-24 0,1-3-22 16,-1-2-22-16,2-1-15 0,-4-10-16 0,1-2-19 16,-1-4-16-16,-4-1-13 0,4-6-6 0,-3-2-17 15,4-1-5-15,-5-3 1 0,0 0 12 0,8-17 17 16,-7 5 15-16,-1-3 27 0,3-5 35 0,-6 3 35 15,3 0 32-15,-1 5 34 0,-2-4 19 0,3 5 21 16,0 0 29-16,-1 2 22 0,-2 4 19 0,2-2 5 16,1 2 9-16,-1 2-9 0,1-2-4 0,0 5-23 15,1-7-3-15,-1 3-13 0,5 1-11 0,-1 0-3 16,5 3-6-16,4-4 1 0,-3 3-15 0,4 0 2 16,0 1-8-16,-2 1-9 0,2-1 0 0,-4 1-6 15,0 2 0-15,2 1-4 0,-6-2-5 0,1 0 0 0,0 1-8 16,-1 0 1-16,-2 1 2 0,1 1 0 0,-1-2 2 15,2 4 4-15,-4 0-13 0,-1 0 10 16,4 5 1-16,-5-2-6 0,2 2 0 0,-2 3-1 16,0 0-7-16,0 2-3 0,0-6-32 0,0 1-36 0,2 0-35 15,-2-1-33-15,0-5-32 0,0 3-19 0,0-6-16 16,-2-2-19-16,2-1-10 0,0 0-13 16,7-19 3-16,-5 5 22 0,1-6 19 0,4-3 17 0,-5-8 24 15,6-1 15-15,-3 0 17 0,0-4 10 0,-1 6 19 16,0 0 33-16,-3 4 17 0,-1 5 22 0,0 3-4 15,3 3 15-15,-3 4 4 0,0 0 4 0,1 5 0 16,-2-1-10-16,1 2-26 0,0 2-22 0,0 3-20 16,0 0-27-16,0 0-283 0,-16 12 131 0,14-2 88 15</inkml:trace>
  <inkml:trace contextRef="#ctx0" brushRef="#br0" timeOffset="55605.19">18382 15612 142 0,'4'4'226'15,"1"0"-2"-15,3-1-3 0,1-1 6 0,5-1-1 16,-4-1-2-16,4-1-6 0,2 1-15 0,-1-5-15 16,4 1-9-16,-1-1-13 0,9-5-23 0,-14 3 6 15,4-3-5-15,0 2 0 0,-3-2-4 0,0-1 4 16,-5 4 0-16,0-3-3 0,-4 1 13 0,-1 0-20 16,0 0-12-16,-3 0-9 0,-1 0-13 0,-4 2-11 15,3 0-10-15,-3 0-9 0,-1 0-8 0,0 3-7 16,-4 1-8-16,4 0-11 0,5 3-3 0,-13 0-3 15,3 4-6-15,0 1-5 0,1 1-14 0,2 1 11 16,-3 3-3-16,2-2-4 0,3 5 5 0,0-5 3 16,0 3-12-16,0-2 4 0,3 3 0 0,2-2-4 15,0-1-1-15,0 1-2 0,1-3 1 0,1 0 2 16,2-1 0-16,4 1 2 0,-3-3-1 0,0 0 5 0,4-1 6 16,0-2 8-16,1-3 8 0,-1 0-3 0,-1-2 14 15,3-3-2-15,-2 0-5 0,1-4-4 0,3-1 2 16,-4 3-4-16,-1-3 1 0,-2 3-5 0,-2-2 0 15,0 1-3-15,-3 1 2 0,3-4-8 0,-4 6 2 16,3-2-4-16,-2 4-1 0,-1 1-1 0,1-3-3 16,-1 7-4-16,-2-7-2 0,2 7 3 0,1-5-8 15,-1 5 2-15,1-7-1 0,-1 7 2 0,3-3-11 16,-3 3 4-16,0 0-1 0,2-6 1 0,-2 6 0 16,9 3 6-16,-2-6 1 0,-7 3-1 0,19 0 7 15,-8-4-8-15,0 2 9 0,1-1-1 0,0 0 8 16,-2 2 2-16,0-2 9 0,-1 1 5 0,0 1 6 15,-3-3 5-15,2 1 1 0,-3 0 2 0,0 2-5 16,-1 0-7-16,-4 1-2 0,9-3-1 0,-9 3-8 0,5 0-2 16,-5 0-6-16,0 0 0 0,0 0-5 15,9 5 1-15,-6-2-1 0,-1 1 3 0,2 2-5 16,1 1 2-16,-1 2-2 0,0-2 1 0,-3 3-2 16,4 1-1-16,-2-1 1 0,-2-3-4 0,3 3-2 0,-4-4-2 15,3-1 1-15,-2 1 2 0,0-3 0 0,3 0 3 16,-4-3 2-16,1 3-1 0,-1-3-1 15,0 0-1-15,7-19-2 0,-5 11-2 0,2-11 1 0,-1 4 1 16,-1-2 1-16,2 5-2 0,1-4 10 0,-3 6 6 16,1-2 1-16,1-4 0 0,0 7 0 0,-2 3 0 15,1-2-1-15,0 3-3 0,-1 1 0 0,1 1-4 16,-1-1-5-16,-2 4 2 0,8-2 0 0,-8 2-5 16,11 6 3-16,-3-1-1 0,0 7 2 0,-1 0-3 15,0 5 0-15,2 6 3 0,-2 2-2 0,-2 4 1 16,-3 1-22-16,-2 1-17 0,-3-1-31 0,-1 2-39 15,-1-2-31-15,0 1-51 0,3-1-53 0,0-4-60 16,0 0-68-16,4-10-52 0,2 1-1096 0,-1-4 504 16,4-6 338-16</inkml:trace>
  <inkml:trace contextRef="#ctx0" brushRef="#br0" timeOffset="57121.15">20975 15566 151 0,'0'0'176'16,"0"0"-8"-16,0 0-7 0,0 0-4 0,1-1-17 0,-1 1-5 15,0 0-19-15,4-3-6 0,-4 3-6 0,4-5-6 16,-3 1-1-16,6-1-7 0,-4-1-13 0,3 0-5 16,-3 0-4-16,1-1-1 0,1-1 0 0,-2 2-9 15,3-1 3-15,-3-2-7 0,-2-2 1 0,-1 1-1 16,0-1-2-16,-1 1-9 0,-4 0 6 0,-2 1-6 15,2 2-2-15,-4 1-1 0,-2 0-9 0,-2 1-2 16,0 2-3-16,-6 3-5 0,-1 2 0 0,2 4-3 16,-3 0-5-16,4 1-1 0,0 1-5 0,-1 2 4 15,5 1-7-15,-1 0 5 0,4 4-5 0,1 1 1 16,0 0 1-16,1 1-1 0,5 3-3 0,1-3-3 16,0 3 1-16,4-4 1 0,0 1-2 0,0-6 2 15,3 1-1-15,-1-1 1 0,2-2 0 0,3 1 6 16,0-4 10-16,5-4 12 0,-5 3 10 0,4-5 1 15,1-3 5-15,4 0-1 0,-5-1 2 0,1-7 3 16,0 2 0-16,-4-4-6 0,5 1-1 0,-8 3-2 16,2-8-10-16,-3 3 3 0,0 2 0 0,-2 3-7 15,0 1 0-15,0-2 5 0,-1 3-2 0,-1 2 10 16,0-2-12-16,0 4-5 0,-2 0-6 0,0 3-2 16,0 0 9-16,0 0-12 0,0 0-1 0,0 0 2 15,0 18-6-15,0-9 1 0,0 3 1 0,-2 5-3 0,2 0 0 16,2-1 1-16,-1 1-1 0,2 0-7 15,1-1 2-15,-1 1 5 0,1-5-2 0,0 1 0 0,1-2-6 16,3-3-11-16,-2 1-27 0,-1-4-31 0,2 0-29 16,-2-1-32-16,0 0-41 0,8-4-40 0,-3-1-55 15,2-3-643-15,-2-4 304 0,0 1 204 0</inkml:trace>
  <inkml:trace contextRef="#ctx0" brushRef="#br0" timeOffset="57536.76">21466 15402 220 0,'0'-7'261'0,"0"4"-5"16,-3-1-12-16,3-1-14 0,0 5-16 0,-1-7-22 15,-3 5-19-15,0-1-15 0,4 3-17 0,-10-2-12 0,6-1-12 16,4 3-11-16,-7 0-8 0,7 0-13 15,-11 3-9-15,7-1-5 0,-2 1-7 0,2 1-13 16,-1-2-1-16,1 5-8 0,2-1-4 0,-1 1-2 0,1 0-6 16,0-2-7-16,-3 0 4 0,5 0-6 15,0 2 2-15,0 1-2 0,5-2 3 0,-3 0 1 16,3 3-2-16,-1-1-4 0,2 1 4 0,4-1-3 0,-1 2-4 16,-2-3 0-16,3 4-3 0,-4-2-1 0,3 0 2 15,0 0-4-15,0 1-1 0,0-1-1 16,-4-1 3-16,-1 2-1 0,0 2 9 0,0-2 4 15,-4 2 10-15,-3-1 3 0,-1 0 9 0,-1 5-3 0,-3-1 10 16,-6-1-3-16,4-3-2 0,-5-3-6 0,-1 2-4 16,1-3 0-16,-3 0 9 0,2-5-19 0,-2 1 4 15,5-2-12-15,-4 0 0 0,3-1-7 0,3 0-29 16,-2-1-28-16,4 0-36 0,4 1-54 0,0-2-72 16,5 2-62-16,-3-6-59 0,3 6-667 0,9-12 331 15,2 3 222-15</inkml:trace>
  <inkml:trace contextRef="#ctx0" brushRef="#br0" timeOffset="57770.51">21706 15493 149 0,'4'-3'323'16,"-3"-4"-15"-16,3 4-11 0,-4-2-7 0,3 2-9 16,0-1 3-16,-5-1-24 0,2 5-4 0,0 0-15 15,0-5-17-15,0 5-11 0,0 0-8 0,-4-3-35 16,4 3-22-16,0 0-10 0,0 0-17 0,0 0-11 15,-5 14-9-15,4-7-13 0,-2 4-5 0,-1 1-12 16,4 4-3-16,-1 1-4 0,-3 1-10 0,0 2-3 16,3-2-9-16,-3 2 1 0,3-3-10 0,-2 1-36 0,3-5-43 15,0-6-50-15,-1 4-44 0,1-5-40 16,0 0-31-16,0-4-54 0,0-2-43 0,0 0-849 16,1-12 387-16,-1-2 256 0</inkml:trace>
  <inkml:trace contextRef="#ctx0" brushRef="#br0" timeOffset="57877.14">21715 15274 109 0,'0'-5'133'16,"0"1"-12"-16,-1 1-31 0,1 3-37 0,0 0-22 15,0 0-34-15,0 0-39 0,0 20-122 0,0-11 54 16,0 8 36-16</inkml:trace>
  <inkml:trace contextRef="#ctx0" brushRef="#br0" timeOffset="58353.45">21742 15671 197 0,'5'8'227'16,"1"-6"-4"-16,3 4 1 0,2-3 4 0,0-3 2 16,0-3-4-16,2-3-5 0,4-1-7 0,1-5-11 15,-3 0-13-15,0-1-3 0,-2-1 2 0,0-4-3 16,0 1-3-16,-4 0-23 0,-3-2-3 0,2 3 0 16,-6 0 2-16,5 5 0 0,-5-4 1 0,0 5-12 15,-1 2 9-15,0 1-15 0,-2 1-9 0,2 1-11 16,-1 1-14-16,0-1-13 0,0 5-12 0,0-4-11 0,0 4-11 15,0 0-3-15,0 0-6 0,0 0-1 0,3 14-10 16,-3-5-2-16,2 4-5 0,0 4-2 16,-1-2-4-16,0 4-3 0,-1-1 0 0,0 2-5 15,0-2 1-15,0-1-4 0,1 0 1 0,-1-7-5 0,0 1 1 16,3-5-3-16,-6 3-2 0,7-6 3 0,-3 1 0 16,2-3 1-16,-3-1-3 0,0 0 3 0,5-12-3 15,-1 2-3-15,0-7-2 0,2 1-2 0,2-2 2 16,-1-8-2-16,1 9 0 0,-4-3-2 0,2 2 1 15,2 3-3-15,0-1 0 0,1 0 3 0,1 4-2 16,-4 0 2-16,1 5-5 0,2-1 1 0,-1 3-3 16,1 0 2-16,-1 1 0 0,-3 1-4 0,4 3 0 15,-4 0 2-15,3 3-2 0,-3 0 7 0,0 4-4 16,4 1-1-16,-4 5 2 0,-5 2 2 0,3 3 1 0,-3 1 1 16,1 6-5-16,2-4 5 0,-6 7 6 0,-1-1-5 15,4-1 2-15,-2-3-4 0,0-3-3 16,1-4-46-16,-4-2-37 0,9 0-63 0,-2-3-27 15,1-2-28-15,2-2-30 0,0-2-36 0,4-3-23 0,4-1-17 16,4-4-14-16,2-1-7 0,-2-4-782 0,2 0 371 16,-2-1 248-16</inkml:trace>
  <inkml:trace contextRef="#ctx0" brushRef="#br0" timeOffset="58803.8">22466 15516 151 0,'7'-8'199'15,"0"-5"21"-15,-2 4 4 0,3-5 3 0,-3 3 7 16,-1-2-8-16,1 1-15 0,0 0 0 0,-1 1 0 15,0 1-11-15,-3-1-20 0,1 2 13 0,0 1-13 16,-2 2-4-16,0-1-10 0,0 2 2 0,-2 0-9 16,0 0-4-16,-2 1-10 0,3 2-13 0,-5-2-6 15,3 1-11-15,3 3-14 0,-11 2-8 0,0 2-8 16,1-2-12-16,0 1-6 0,-2 6-13 0,0 6 2 16,-1-1-5-16,-2 7-10 0,4 1 0 0,-1 6-3 15,0-3-6-15,3 0-1 0,3 3-3 0,-2-1 0 16,7 0-7-16,0-2 9 0,1-6-11 0,2 0 4 15,6-2-9-15,1 0-2 0,5 8 0 0,6-7 9 16,-3-3-10-16,1-7-1 0,9-1 3 0,-6-5-1 0,11-5-8 16,-1-6 11-16,1-4 2 0,-3-4-3 15,1-5 3-15,-2-3-2 0,-3-1-2 0,-2-2-1 16,8-10 2-16,-17 11-3 0,0-8 3 0,-6 2-2 0,-3 0-3 16,-4 3 0-16,-5-3-2 0,2-1 3 0,-7 1-6 15,0 2 0-15,-4 2 2 0,-5 7-4 0,0 4 2 16,4 6-3-16,-5 0-5 0,0 9-4 0,-3 1 2 15,2 2 8-15,-1 3-10 0,2 2-3 0,5 5 3 16,0 2 9-16,2 1-14 0,5 2 3 16,2 3 1-16,2 0 3 0,7 2-2 0,0-1 5 0,3-1-6 15,5-2 2-15,3-3 1 0,2 8-2 0,0-8 2 16,-1-1 9-16,1-2-31 0,7 2-37 0,-7-4-39 16,1 0-33-16,0-4-18 0,-2-1-16 0,-2-2-26 15,-1-4-41-15,-4 2-30 0,4-3-29 0,-2-2-26 16,-3 1-788-16,-2-1 369 0,-1-1 248 0</inkml:trace>
  <inkml:trace contextRef="#ctx0" brushRef="#br0" timeOffset="59330.65">23167 15437 129 0,'0'0'301'0,"-6"1"-16"0,6-1-11 15,0 0 2-15,0 0 2 0,0 0-5 0,12 3 0 16,-4-3-6-16,3 3-21 0,7-2-15 16,0 0-27-16,2-2-20 0,2 2-20 0,-1-1-19 0,5 0-13 15,-3 2-22-15,-6-2-50 0,2 3-43 0,-5-1-41 16,-4-1-45-16,2 0-46 0,-3 2-36 0,-3 0-49 15,-1 0-28-15,-5 1-41 0,0 1-662 0,-5 1 309 16,-5-2 208-16</inkml:trace>
  <inkml:trace contextRef="#ctx0" brushRef="#br0" timeOffset="59479.04">23149 15609 175 0,'-5'3'200'0,"5"-3"37"0,0 0 23 15,7 4 19-15,-7-4 4 0,14 2 11 0,-1-2-15 16,-3 0-17-16,12 2-27 0,-3-2-8 0,9-2-40 15,0 4-17-15,1-2-14 0,-1 2-24 0,0-4-49 16,-7 2-45-16,1 2-67 0,-4-1-65 0,-5 1-71 0,2-2-71 16,-6 2-755-16,1-2 329 0,-1 0 222 0</inkml:trace>
  <inkml:trace contextRef="#ctx0" brushRef="#br0" timeOffset="63532.15">24852 15245 45 0,'-1'-5'309'0,"1"-2"-2"16,0 0-10-16,1 1-5 0,0-2-9 0,2 0 0 15,3-3-8-15,-4-1-16 0,3 3-2 0,1-1-12 16,0-2-5-16,2-1-18 0,-1 2-11 0,0 1-10 16,3 1-15-16,2-1-17 0,-2 3-15 0,0 0-10 15,6-2-11-15,-2 4-13 0,-1 2-11 0,3-4-11 16,1 7-2-16,1 3-9 0,0-3-9 0,5 7-6 16,-6-1-7-16,0 5-3 0,7 0 5 0,-6 1 0 15,-5 3-3-15,1-1-6 0,-4 3 1 0,2-2-2 16,2 8 3-16,-5-5 7 0,-3 7-2 0,5-2-3 15,-3 4-6-15,-3-1-3 0,-1 2-2 0,0 1-7 16,-1 0-2-16,-3-1-5 0,1 4-3 0,1-6-4 0,-2 6-2 16,0 0-2-16,0-5-12 0,0 2-39 0,-3-2-36 15,3-2-52-15,1-7-59 0,1-1-45 0,-2-1-39 16,-2-4-43-16,1 0-40 0,2-2-5 0,3-5-19 16,-2 0-10-16,-1-1-887 0,-1-4 420 0,0 0 280 15</inkml:trace>
  <inkml:trace contextRef="#ctx0" brushRef="#br0" timeOffset="63712.74">25269 15604 58 0,'-3'-17'126'0,"-1"-1"10"16,0-1 23-16,1 5 12 0,-3-3 14 0,2 7 17 16,1-5 13-16,-2 4 2 0,1 1-3 0,0 0-3 15,0 5-18-15,-1 1-14 0,0-2-10 0,-4 3-4 0,3 3-17 16,-5 1-3-16,-1 4-3 0,-4 7-23 16,-7 5-13-16,2 3-6 0,-3 4-8 0,3 2-12 15,-1 4-7-15,4-1-8 0,-2 2-6 0,1-2-7 16,3 2-15-16,1-5-43 0,1-2-41 0,1-1-55 15,4-5-72-15,0-3-68 0,1-1-841 0,2-3 361 16,1-6 240-16</inkml:trace>
  <inkml:trace contextRef="#ctx0" brushRef="#br0" timeOffset="156013.42">27279 15272 83 0,'2'-3'109'0,"-2"-1"-9"0,3 1-12 0,-1-2-7 16,2 0-8-16,-3 0-4 0,3 1-2 0,0 1-11 16,-3-1 2-16,3 0-3 0,1 0-6 0,-5 0 8 15,4 1-3-15,-4 3 2 0,1-2-8 0,-1 2 16 16,4-6 1-16,-4 6-7 0,0-2 2 0,0 2-5 15,0 0-7-15,0 0-1 0,0-4-4 0,0 4-4 16,0 0-9-16,0 0-4 0,0 0 3 0,0 0-9 0,0 0 2 16,0 0-1-16,0 0-4 0,0 0 0 15,-4 13 1-15,4-1-10 0,-1-2 3 0,-3 6 1 0,3 0-4 16,-4 1-4-16,5 1 6 0,-4 2-8 0,4 8 0 16,-4-5-1-16,0 4 6 0,4-2-6 0,-1-6 3 15,1 2-21-15,0-2 8 0,0-2-1 0,0-5 1 16,1-2 0-16,3 2-1 0,0-2-1 0,-3-4 4 15,7-2 0-15,-3 0 0 0,0-4 2 0,7-1 2 16,-1-6 0-16,1-3 0 0,2-6 2 0,0 0 3 16,5-1-2-16,-2-5 0 0,-1 0 0 0,-2 0 2 15,2-2-2-15,-7 7 2 0,0 1 0 0,-1 2-6 16,1-1 5-16,-5 4-4 0,4 2 5 0,-5 1 4 0,0 2-2 16,2 1 3-16,-2 2-2 0,-2-1-3 0,0 0 3 15,3 2-2-15,-4 2-2 0,0 0 0 16,0 0 4-16,0 0-4 0,0 0 9 0,3 13-7 0,-3-1 1 15,0 8-2-15,-3-3 1 0,3 2-3 0,0-2 0 16,0 3 5-16,0 0-7 0,0-4 1 0,3 1-2 16,-2-1-1-16,3-4 7 0,-3-2-5 0,6-1 1 15,-6-2 0-15,4-1 3 0,0-3 15 0,3-2 8 16,1-4 5-16,2-4-1 0,3-2 3 0,2-5-1 16,2-6-1-16,-4-2 8 0,-2 0 4 0,-4 4 3 15,1-6-4-15,-4 4 3 0,-2 3 0 0,1-3 8 16,-4 2-4-16,0 3 7 0,-2-2-3 0,2 4 3 15,-5 1 1-15,1 3-10 0,0 0-6 0,-3 1-3 16,0 0-3-16,4 3-1 0,-1 1-4 0,0-1 0 16,0 1-7-16,1 1-4 0,-1 1-15 0,4 2-22 15,-7-1-18-15,7 1-29 0,0 0-29 0,-5 8-31 0,6-4-27 16,-1-4-32-16,5 10-542 0,-1-4 243 0,2 1 160 16</inkml:trace>
  <inkml:trace contextRef="#ctx0" brushRef="#br0" timeOffset="157265.21">27695 15470 70 0,'0'0'128'0,"0"0"1"0,0 0-12 15,0 5-7-15,0-5 3 0,0 0 1 0,12-10-3 16,-6 4-4-16,3-2-8 0,2-5-2 0,1-3-12 15,2-6-10-15,0-3-3 0,-1 2-8 0,0-2-7 16,-2 0-2-16,1-2 4 0,-5 0 3 0,0-2-2 16,-1 0 0-16,1-3-1 0,-2-1-1 0,-3 0 1 15,1-1-5-15,-5-1 2 0,2 3-1 0,-1 0 2 0,0 6-4 16,-4 0-6-16,1 6 4 0,-1 3 9 0,1 1 0 16,1 5 2-16,0 2-4 0,-1 4-1 15,-1 0-8-15,0 0-4 0,1 5-8 0,4 0-5 0,-16 11 1 16,6 2-7-16,-4 11-1 0,0 1-3 0,5 3-2 15,0 5-4-15,0 0 1 0,3 3-5 0,-2 12 1 16,4-2-2-16,3 1-1 0,1-12-1 0,1 12-2 16,3-1 3-16,0-12-4 0,1-2 1 0,0-2-4 15,0-2 2-15,0-10-1 0,3-2 0 0,-3-4-1 16,3-1-3-16,-2-4 3 0,2-3 0 0,-3-1 6 16,5-6-6-16,-1-3 2 0,4-3 1 0,4-4-1 15,-1-6 0-15,3-4-2 0,-1 0 1 0,-2 2-1 16,-9 1 5-16,3 3-5 0,2 1 0 0,-5 0-1 0,3 3 1 15,-4 2-2-15,-1 1-4 0,0 2 5 16,-2 2-2-16,-2 1 0 0,3 1 0 0,-3-1-3 16,-1 3 0-16,0 2 1 15,0 0 2-15,0 0-2 0,0 0 1 0,4 14 0 0,-4-2-1 0,-4 0-1 0,3 5 3 16,-3 10 0-16,0-2 3 0,4-5-3 0,-1 0-1 16,2 0 0-16,-2 6 0 0,5-10-1 0,-3 2 1 15,4-4-4-15,3 2 1 0,-6-7 2 0,6-1 2 16,0-2 2-16,3 1-2 0,2-4 0 15,1-3 2-15,-1-2 3 0,7-3 3 0,0-2-8 0,6-7 2 16,-1-1 1-16,-2 1-2 0,-3-2 1 0,-1-1 0 16,-2 2 2-16,-4-1-1 0,-2 2 0 0,1 1 0 15,-6 4 0-15,-1-3 9 0,-1 0-5 0,-3 1 2 16,2 2 9-16,-1-1 2 0,-3 3 1 0,0 1 0 16,-2 1 0-16,1-1-3 0,-1 2 0 0,-1-1-4 15,0 2-1-15,1 0-5 0,3 3 0 0,-12 0-4 0,12 0 2 16,-11 4-4-16,0 2-1 0,5-1 2 0,2 1-4 15,-1 2 3-15,1 2-2 0,0 2-1 16,3 2 0-16,0-3 1 0,3 0-2 0,1 6 4 0,2-2-3 16,3-1-2-16,-1-2 1 0,2-3 0 0,3 2 0 15,-1-4-1-15,1 0-2 0,-1-3 8 0,5-1-5 16,1 0-1-16,-4-3 6 0,0-2-3 0,6-3 0 16,-5-2 2-16,4-1-2 0,-4-3 3 0,0-1-1 15,-1 0 1-15,1-3 1 0,-5 0-1 0,0-1 1 16,-1-1-1-16,-3 3 6 0,-1 3-7 0,-2-1 0 15,0 0 0-15,0 2-2 0,-2-1 2 0,0 2 4 16,-1 5-3-16,1-4 0 0,-1 4 0 0,-1-1-1 16,2 0-5-16,-2 1 0 0,0 1 0 0,2 3-4 15,-1-7 0-15,1 7-4 0,0 0-6 0,0-3 5 16,0 3-6-16,0 0-2 0,0 0 0 0,0 0 1 16,0 0 2-16,13 7-1 0,-8-5 4 0,1-1 2 0,2 2 5 15,1-1-5-15,0 0 4 0,2 0-2 0,0 1 2 16,1-3-5-16,-4 5 3 0,1-3 0 0,1 0-1 15,-3 1-2-15,0-1 1 0,-3 1-1 0,1 0 0 16,0 2 3-16,-1 0-2 0,-3 4 4 0,-1 1-1 16,3 1-2-16,-7 3 6 0,0 3 1 0,-1 1 1 15,0 1 1-15,1 0-3 0,-1-2 1 0,1 3 0 16,-1-3-2-16,0-1 2 0,3-3 0 0,2-1 0 16,2-2 1-16,-2 2 0 0,5-5-3 0,-1 1 3 15,1-3 1-15,4-4 2 0,4 1-2 0,5-4 1 16,1 2 2-16,3-4-4 0,3-6 3 0,0 2-3 15,0-6 5-15,1 0 0 0,0 0 1 0,0-1-2 16,-4 1 0-16,2-6 3 0,-2 1-1 0,-5 0 3 16,-5 3-3-16,1 1-1 0,-3-1 0 0,-2 0 1 0,-4 5 4 15,0-1-2-15,-4 1 2 0,0-1-2 16,-3 1 6-16,-2 2 3 0,0 0 3 0,-3 1 0 16,3 4-2-16,-3 1-2 0,-2 2-2 0,-3 4-2 0,2 1-3 15,-6 5 2-15,-1 0-5 0,4 4 1 0,0 3-4 16,4 1-1-16,-3 7 3 0,5 0 0 0,3-6-1 15,5 0-1-15,2 9-3 0,1-8 3 0,5-2-2 16,3 1 4-16,2-3 1 0,7 3-6 0,0-1-3 16,7-7-12-16,-2-1-10 0,-3-3-26 0,5-6-26 15,3 0-38-15,0-6-37 0,-2-4-30 0,-1-2-41 16,1-5-546-16,0-2 258 0,-3-5 170 0</inkml:trace>
  <inkml:trace contextRef="#ctx0" brushRef="#br0" timeOffset="158392.47">30119 15001 65 0,'5'-7'146'15,"3"-1"-8"-15,-6 4-3 0,5-2-6 0,-2 2-9 16,-1-1-15-16,-3 1 5 0,3 0 0 0,-4 2 1 16,3-1-4-16,-1-1-3 0,-2 4-5 0,0 0-10 0,0-5-5 15,0 5-8-15,0 0-7 0,0 0-5 16,0 0-11-16,-26 10-5 0,11 0-5 0,1 1 1 15,-8 6-7-15,2 1-4 0,2 3 0 0,-1 4-4 0,-1 1-1 16,0 0-7-16,4 0-1 0,2 4-4 0,0 2 0 16,2 1 1-16,4 0-4 0,-2 2-3 0,5-2 1 15,1-2-3-15,3-2 1 0,2-4-3 16,3-5-3-16,4-2 3 0,2-3-3 0,0-2 4 0,4-2-3 16,4-5 4-16,3-5-2 0,0-4-4 0,9-2 2 15,0-6 1-15,2-5-2 0,-4-2 1 0,4-3-1 16,-5-1-1-16,-2-3 3 0,-2-5-1 0,-2 0 2 15,-4-1 0-15,-6 1 2 0,2-2-3 0,-8-1 1 16,0-1-4-16,-5 0 0 0,-1 0 1 0,-3 2-1 16,-1 2 1-16,-5 2 3 0,-1 3-1 0,-1 8-8 15,-2 3 7-15,-4 5-5 0,-2 1 3 0,-7 3 2 16,-4 7 0-16,-1 3 3 0,1 8 1 0,0 3-1 16,0 4 2-16,0 2-1 0,3 2 2 0,6 3-1 15,3 0-4-15,1-1-3 0,5 1-1 0,8 0 2 16,5 1 1-16,5-4 0 0,8 1-2 0,1-4 0 15,8-2-2-15,4-1 0 0,4-3 3 0,5-1 2 0,4-8-1 16,-2-1-4-16,2-3 2 0,-1-2-8 16,-3-5-10-16,-2 0-4 0,-4-3-11 0,-1-2-15 15,-10 2-26-15,0-4-34 0,-4 0-28 0,0-1-33 0,-6 4-23 16,-3 0-410-16,-2 0 200 0,-3-2 134 0</inkml:trace>
  <inkml:trace contextRef="#ctx0" brushRef="#br0" timeOffset="159225.57">27611 15979 126 0,'0'0'151'0,"0"0"-10"0,0 0-8 16,0 0-1-16,-4-7-10 0,4 7-4 0,0 0-8 15,0 0-6-15,-4-6-8 0,4 6-9 0,0 0-4 16,-5-1-5-16,5 1-5 0,-6-2-2 0,6 2-13 16,0 0 3-16,-17 6-5 0,11-3-4 0,-3 2-5 15,1-1-4-15,-5 1-2 0,4 3-15 0,3-2 8 16,-5-1-9-16,4 2 2 0,1-2-5 0,1 0-9 16,1 2 4-16,-1-2-4 0,3-1-3 0,1 3 1 0,1-1-5 15,0-1 5-15,1 1 4 0,4-1-4 16,1 0 1-16,-1-1-4 0,1 1-3 0,3 1 4 15,1-3-6-15,2 1 3 0,-3 0 2 0,2 2-6 16,1-3 2-16,-1 2-2 0,-2 2 2 0,-1-2 2 0,0 2-4 16,0 0-2-16,-3 0 2 0,-1-2-5 0,0 7 7 15,-2-5 6-15,-1 5 10 0,-2-2 5 0,-2 2 1 16,-4 0 2-16,0 0 7 0,-6 1 0 0,-1-2-2 16,-1-2-2-16,-1 0-3 0,-3-2 1 0,0-2 0 15,2-3-3-15,0-2-4 0,-1 0-1 0,4 3-3 16,2-8-4-16,1 5-5 0,3 0-1 0,0-4-17 15,0 3-14-15,3-1-21 0,-1 0-23 0,6 2-27 16,-2-6-24-16,5 0-34 0,4 1-25 0,0 0-510 16,2-1 229-16,8-1 152 0</inkml:trace>
  <inkml:trace contextRef="#ctx0" brushRef="#br0" timeOffset="159808.42">27684 16212 5 0,'0'0'113'0,"2"6"-11"0,-2-6-9 0,3 4-4 0,-1-3 5 16,4 1 1-16,-6-2-8 0,10-5 3 0,-4 2 1 15,1-1-4-15,0-1-1 0,3-4-2 0,3-3-5 16,0-5 0-16,-3 0-4 0,4-5-4 0,-2 3 1 15,-1-3-2-15,2-2-2 0,-3-4-1 0,-3 2-5 16,0-5 6-16,1 5-1 0,-4-1-5 0,-2 0-7 16,1 2 4-16,-2-1 8 0,-1 7-6 0,-1 0-3 15,-2 4 0-15,3 2 8 0,-2 4 5 0,-1-2-5 16,1 3-6-16,-2 2 1 0,1 1-3 0,2 1-9 16,-3 1-4-16,4 3-8 0,-9 3-2 0,1 2-3 15,0 5-4-15,-1 4-5 0,-2-1-2 0,1 4-5 16,0 11 0-16,2-1 0 0,-2 5-3 0,6-1-1 15,-1 1-3-15,4 1 3 0,-2 5-1 0,3-3 0 16,4-1-3-16,-3-1-1 0,3-2-3 0,0-1 0 0,1-10 1 16,-1-1-6-16,1-4 3 0,0-2 1 15,-1-5 0-15,0-1 0 0,2-2 5 0,1-4-3 16,0-3-2-16,4-4 0 0,3-7 5 0,0-1-4 16,4-6 1-16,-7 4-1 0,4-4 0 0,-4 4 2 15,0 1 0-15,-1 1-2 0,-2 5 2 0,-3-2-5 16,0 2 4-16,0 4-2 0,-3 0 0 0,0 2-5 0,3 1 3 15,-5 2 0-15,4-5-4 0,-4 5 3 0,0 0 1 16,0 0 12-16,1 13-2 0,-1-1 0 0,0-1 1 16,0 9 1-16,-1-2-3 0,-1 0-1 0,-1 8-4 15,0-1 3-15,2-5-3 0,1 4 1 0,-2-3-4 16,2-4-16-16,2 0-15 0,-2-5-22 0,4 0-17 16,-1-3-22-16,4-1-12 0,2-3-27 0,1-4-15 15,3-2-27-15,6-4-18 0,1-3 0 0,5-5-8 16,1-3-447-16,-1-2 216 0,-1 1 142 0</inkml:trace>
  <inkml:trace contextRef="#ctx0" brushRef="#br0" timeOffset="160131.14">28231 16220 771 0,'11'-12'-42'0,"1"0"18"0,-3-2 19 0,-3 6 20 16,0-1 13-16,1-3 17 0,-2 4 8 0,-3-1 15 0,0 2 18 15,-1 1 11-15,0-1 10 0,1 3 7 16,-2-1 7-16,-3 0-1 0,2 0-5 0,-3 2-2 16,0 0-9-16,-1 0 0 0,-4 2-3 0,1 2-6 0,-2 1-3 15,-3 0-4-15,2 4-6 0,-6 1-7 0,2 4-7 16,-2 4-7-16,-5 2-7 0,3 0-6 0,5-1-1 15,3-2-7-15,-1 2-3 0,3 0-5 0,3 2-6 16,1-1-1-16,4 2-4 0,-1-9-4 0,0 2-1 16,6 1 0-16,-1 0-4 0,3-5 0 0,2 1 5 15,1 0-6-15,0-6-1 0,5 1-2 0,-1-4-1 16,0-3 4-16,2-2-3 0,3-5 2 0,-4-2-3 16,-1-1-1-16,1 0 1 0,-5-5-1 0,1 1 1 15,-2 0 0-15,-3 1 0 0,-4-2-1 0,2 1 3 16,-3 0-4-16,-1 0 3 0,-3 6-2 0,0-2 0 15,-4 4-2-15,2 4-2 0,-4-2 1 0,2 3-4 16,-5 0-10-16,3 7-9 0,-2-2-17 0,1 3-19 16,-1 3-26-16,5-2-19 0,-1 4-25 0,4 4-20 0,0-2-25 15,4-1-22-15,4 2-20 0,0-3-479 16,0 0 230-16,2 0 154 0</inkml:trace>
  <inkml:trace contextRef="#ctx0" brushRef="#br0" timeOffset="160640.5">28344 16237 67 0,'4'-5'141'15,"1"-2"12"-15,-1 2 13 0,-4 0-6 0,1-2-2 16,3 2-11-16,-6-3-8 0,2-1-9 0,0 2-2 0,-2-2-4 16,2 4-7-16,-1-5-9 0,2 5-7 0,-2 0-6 15,1 3-8-15,-2-3-7 0,2 5-12 0,-2-7-7 16,2 7-5-16,0-2-9 0,0 2-1 0,0 0-6 16,0 0-4-16,2 14-5 0,-2-7 0 0,-2 8-7 15,2-3 1-15,0 5-2 0,-2 1-4 0,0 2 0 16,1-1-8-16,1 0 2 0,0 0 0 0,0 2 1 15,0-4-5-15,1 0-1 0,-1-8-1 0,4 0-3 16,-4-3 3-16,4 1-3 0,-3-2 1 0,3-2 1 16,0-2 0-16,-4-1 2 0,14-8 0 0,-5 2-2 15,1-2 0-15,3-6 0 0,-3 0-2 0,4-1-1 16,-2 1 2-16,0-2-4 0,-1 0 4 0,-3 7-2 16,-2-1 1-16,0 3-2 0,1 0 1 0,-4 2 0 15,1-2 1-15,-1 4-2 0,-2 0-4 0,2-1 4 0,-1 3-5 16,-2 1 3-16,0 0 0 0,0 0 0 0,0 0-2 15,3 9 1-15,-3-3-1 0,1 4 2 16,-2 2 0-16,1-1-6 0,0 1 5 0,0 0 4 16,4-1-2-16,-2 4-3 0,3-3 4 0,-1-3-6 0,1-1 5 15,0-1 1-15,1-2-7 0,2-2 6 0,-2-1 6 16,5-2 7-16,-1-3 5 0,3-5 8 0,2-5 3 16,-2-3-1-16,1-5-2 0,3-3 8 0,-7 0 4 15,1 0 3-15,-3-1-7 0,-3-1 1 0,1-1-1 16,-4 8 4-16,-3 0-3 0,0 1 0 0,-2 2-5 15,-1 5 0-15,2 0 0 0,-2 1-6 0,0 2-2 16,0 3 0-16,-1 1-4 0,0 0-8 0,1 1-11 16,0 2-19-16,4 1-13 0,-10 8-20 0,6-3-43 15,-5 2-52-15,5 3-67 0,3 2-55 0,-3 0-612 16,3-2 293-16,-2 2 196 0</inkml:trace>
  <inkml:trace contextRef="#ctx0" brushRef="#br0" timeOffset="161157.74">29038 16041 55 0,'0'0'236'0,"1"-5"-9"0,-1 5-10 0,0 0-19 15,-10-2-20-15,10 2-16 0,-20 4-11 0,3 1-8 16,-2 1 0-16,2 1-9 0,-2 2-5 0,3 1-8 15,-1-1-11-15,3 1-12 0,1 1-10 0,3-3-9 16,1 0-9-16,-1 0-7 0,3-4-7 0,2 6-5 16,4-3-10-16,-3-3-2 0,4 4-2 0,-2-1-5 15,4-1-3-15,-1 0-1 0,6-1 1 0,-1-2-5 16,4 2 1-16,2 0 3 0,0-1-3 0,0-4 1 16,8 2-3-16,-1 1-1 0,0-3 1 0,-6 1-4 15,2 2-5-15,-4-2 5 0,-2 2-2 0,1-1-2 16,-2-2 1-16,-1 4 4 0,-1-1 5 0,-1 2 14 0,-4 2 5 15,3-1 15-15,-4 3 2 0,-5 1-2 0,1 1 4 16,-6 5-2-16,-3-5 8 0,-1 4-10 16,-4-3-7-16,0-2-1 0,-1-3-3 0,3-1-6 0,-4-3-7 15,5 0-2-15,-3 2-33 0,5-4-9 0,3 2-22 16,-3-6-22-16,7 4-23 0,-3-2-37 0,1 1-43 16,8 0-62-16,-9-3-61 0,6 2-764 0,3-3 349 15,0-1 230-15</inkml:trace>
  <inkml:trace contextRef="#ctx0" brushRef="#br0" timeOffset="162804.59">29934 16085 14 0,'0'0'138'15,"1"-5"-8"-15,-1 5-1 0,0 0-13 0,0-4-4 16,0 4-14-16,0 0-1 0,0 0-5 0,0 0-8 16,0 0 1-16,0 0-2 0,0 0-6 0,0 0-2 15,0 0-9-15,0 0-7 0,0 0-8 0,0 0 8 16,0 0-7-16,0 0 2 0,0 0-13 0,0 0 8 0,0 0-13 15,0 0-5-15,0 0-3 0,0 0-1 16,-16 7-2-16,9-5 2 0,2 1-4 0,0 2-2 16,-3 0-1-16,3-3-7 0,-2 2 0 0,0 1-6 0,1-2 3 15,1 4 0-15,1-4-1 0,0 2-1 0,0-3 3 16,-1 0-4-16,1 3-2 0,2-3-2 0,2-2 2 16,-4 2 0-16,4-2-3 0,0 0 6 0,-4 4-12 15,4-4 8-15,0 0 2 0,0 0-2 0,-3 4-4 16,3-4 5-16,0 0-3 0,-4 2-2 0,4-2 5 15,0 0 0-15,0 0-5 0,0 0-1 0,0 0-3 16,0 0 6-16,0 0-2 0,0 0-2 0,0 0 2 16,0 0 0-16,6 3-2 0,-6-3 4 0,2 2-5 0,-2-2 0 15,5 5 0-15,-1-4 1 0,-4-1 1 16,7 4-1-16,-1-3 5 0,-2 2 0 0,2 2-4 16,3 0 1-16,-4 0 1 0,4 2-1 0,-4-4-1 15,4 4 2-15,-1 0 0 0,0 0 2 0,-1-2-4 0,-2 3 3 16,-1-2-5-16,3 0 1 0,0 1 3 0,0 0 0 15,-5-2-1-15,-2 1-1 0,3 0 20 0,-6 0 9 16,-1-2 10-16,-1 4 1 0,-5 1 1 0,-3-7-2 16,-1 3 12-16,-2 1 0 0,-5-5-5 0,3-1-1 15,0 0-1-15,-2-1-5 0,3 1-3 0,-1-1-3 16,6-3-5-16,-5 1-3 0,7 2-1 0,2-1-18 16,-1 2-13-16,4 0-25 0,-3-2-23 0,8 2-34 15,-2-5-33-15,3-2-29 0,7 4-17 0,2-3-37 16,8-1-431-16,7-6 211 0,1 6 142 0</inkml:trace>
  <inkml:trace contextRef="#ctx0" brushRef="#br0" timeOffset="163588.79">30114 16281 82 0,'0'0'160'0,"0"0"-5"0,0 0-12 15,9 0-4-15,-9 0-13 0,15-5-12 16,-2-1-9-16,1 0-6 0,2-2-9 0,0-1-11 16,0-1-7-16,-1 1 0 0,0-3-12 0,-1 1-4 0,0 0-3 15,-7 1-3-15,0 1-5 0,0-1 11 0,-3-2 17 16,-2 4-2-16,-1-1 2 0,-2 2-4 0,-1-1 8 16,0 2 0-16,-3 1-8 0,-1 1-3 0,-3 2-7 15,-1 2-5-15,-2 0-7 0,-2 2-2 0,3 2-6 16,-6 2-4-16,3 9-5 0,0-3-3 0,2-2 1 15,3 4-5-15,2 2-6 0,0-1-2 0,6-4-3 16,1 5 1-16,1-3-4 0,3 3 3 0,6-1-1 16,-1-3 2-16,4 0 2 0,5-2-5 0,-1-1-3 15,10-2 3-15,-7 1-1 0,0-8 0 0,8 0-2 16,-7-6 0-16,6 1 0 0,-2-4-1 0,-7 2-2 16,4-10 7-16,-6 8-5 0,-1-1 0 0,1-3-1 15,-4-1 4-15,0-3 4 0,-3 5 23 0,-1 2 6 16,-1-1 20-16,-3 1 15 0,0-1 10 0,0 0 9 15,-4 6 8-15,2-1-3 0,-4-2 1 0,6 5 5 16,-6-1-6-16,2 4-3 0,0-6-12 0,0 6-7 16,0 0-18-16,0 0 0 0,-11 8-5 0,6 1-6 15,0 3 0-15,1 8-3 0,-5 8-13 0,3 0 12 16,-4 20-14-16,6 3-3 0,1 4-4 0,1 1 0 0,4 0-3 16,-3-3-2-16,1 3-6 0,3 2-5 15,-3-5 6-15,-3 3-6 0,2 1 0 0,1-6 5 0,-3-2-12 16,1-15 2-16,-2-4-2 0,-2-3 2 0,3-9 3 15,-2-3 0-15,4-4-1 0,-3 1 1 0,2-7 0 16,0-1 5-16,-1-2-6 0,3-2-2 0,-6-20-9 16,0-4 6-16,3-8 1 0,4-19 0 0,-1-1-2 15,2-5-1-15,5-1-2 0,2 0-10 0,-1-2 4 16,2-22-2-16,-1 29 5 0,-1-3-5 0,-1 0 0 16,1 5 3-16,0 1 4 0,-1-2-3 0,2 6 14 15,1 12-5-15,-4-1-7 0,1 4 1 0,2 1 2 16,1 3 14-16,-1 2-12 0,-4 7-6 0,8 2 1 15,-4 0 5-15,4 0-2 0,-2 3-8 0,0 4 6 16,-1 4-2-16,3 1 0 0,0 1-1 0,-1 3-1 16,0 4 1-16,3 3 6 0,-2 3-4 0,-2 7 13 15,-1 0-17-15,-2 2-1 0,-3 11 3 0,-5-2-8 16,0-1 5-16,-7 0-2 0,1 0 7 0,-4-4-5 16,1-6 3-16,-10 2 2 0,9-4 2 0,-3-5-4 0,4-1 0 15,0-5-19-15,-1 1-17 0,-1-4-29 16,4-2-24-16,-3 0-26 0,2-1-25 0,2-1-17 15,1 0-28-15,0-1-23 0,1-1-24 0,1 0-11 16,3-4-16-16,3 3-655 0,2-1 307 0,0-2 204 0</inkml:trace>
  <inkml:trace contextRef="#ctx0" brushRef="#br0" timeOffset="164303.32">31042 16091 33 0,'6'-1'141'0,"1"1"-6"15,-7 0 15-15,7-2 14 0,-7 2-12 0,4-1 4 16,-4 1-2-16,-1-7-8 0,1 7-9 0,-8-7-12 0,6 4-7 16,-5-2-5-16,2-2-4 0,-4 3-10 0,0-1-9 15,0-1-8-15,-1 1-9 0,2 3-4 0,3-2-8 16,-4 1-10-16,1 3-8 0,2 0-2 0,-3 0-8 16,2 2 2-16,-1 0-6 0,2 3-4 0,-1 1-5 15,-3 0 0-15,5 5-3 0,-3 0-6 0,3 0 0 16,1 1 2-16,2 5 0 0,0 2-2 15,2-2-5-15,-1 0 1 0,2-3 0 0,2 2 0 0,0-3-2 16,-1-4-3-16,1-1 3 0,2 1 11 0,1-6-16 16,-1 2 7-16,2-3-1 0,0-1 2 0,2-2-5 15,1-2 0-15,3-3 0 0,1-4 2 0,0 0-3 16,0-1 2-16,-5-2-1 0,0 4 3 0,-1 1-4 16,2-6 1-16,-6 4 0 0,0-1 3 0,0 5-4 15,-2 1 2-15,0-2 2 0,-1 2 6 0,0 1 0 16,-1 1-2-16,0 3-1 0,0 0 0 0,0 0-1 15,0 0 1-15,0 0-2 0,0 0-4 0,-6 11-2 16,3 0-1-16,2 1 0 0,-2-2 0 0,3 3 3 16,0-2-6-16,2 1 3 0,0-1 0 0,6 0-3 15,-1 0 0-15,1-5 4 0,2 3-1 0,2-4-1 16,5 0 1-16,-4-4-1 0,5-1 3 0,0-4-1 0,0 0 0 16,1-4 3-16,-1 1-1 0,0-5-1 0,-1-1 0 15,-2 0 0-15,-1 0 0 0,-1 0-2 16,-3-4 2-16,0 2 1 0,-3 2 0 0,-2 1 0 15,-1 2-1-15,-3 1 2 0,-1-1 2 0,0 5 4 0,0-3 2 16,-4 2-2-16,2 0-1 0,-1 2 0 0,0 1-4 16,-2 1 1-16,5 2-1 0,-11-3-2 0,11 3 0 15,-8 3 3-15,8-3-9 0,-4 3 1 0,4-3-1 16,-2 2 4-16,2-2-5 0,0 0 1 0,6 8 0 16,-3-4 0-16,1-1 3 0,3-1-3 0,1 1 4 15,2 1-2-15,3-4 0 0,-3 3 4 0,0-1-3 16,4-1 0-16,-6-1-2 0,-1 1 0 0,0 0-3 15,-1 2 2-15,2 0-2 0,-4 1 5 0,1 1-2 16,-1 0 0-16,-4 2-2 0,1 3 5 16,-1 3-2-16,-3-2-1 0,1 0 2 0,-2 6 1 15,-1 0 0-15,0-1-3 0,1 1 0 0,-1-1 1 0,0 1 4 16,1-1-4-16,2-3-6 0,0-3-8 0,1 1-15 16,0 1-18-16,1-5-25 0,1-1-33 0,0 0-25 15,7-1-29-15,-3-2-30 0,4-1-543 0,1-2 245 16,-2-2 162-16</inkml:trace>
  <inkml:trace contextRef="#ctx0" brushRef="#br0" timeOffset="165184.59">31902 16187 59 0,'6'-8'187'16,"2"1"-2"-16,-2 0 1 0,-2-5-7 0,0 4-8 15,-3 1-2-15,-1-2-22 0,0-1-11 0,-2 0-11 16,-5 1-17-16,1 0-8 0,-2 1-14 0,3-2-4 15,-3 3-9-15,1-1-6 0,-1 1-7 0,-1 1-7 16,-5-1-6-16,5 5-9 0,0-2 3 0,1 4-6 16,-2 0-7-16,-1 0-1 0,4 1-2 0,-4 3-4 15,1 0-4-15,-1 4-3 0,1-1 3 0,4 3-4 0,-1-1-5 16,1 3 4-16,2-2-3 0,-1 5-1 16,3-4-2-16,2 2 0 0,0-1 2 0,1-5-3 15,3 5-1-15,2-2 0 0,0-3 0 0,2 2 1 16,2-3 0-16,2-2-1 0,2-3-1 0,0 0 0 0,3-5 4 15,-1 2-2-15,2-4 1 0,-3-1 0 0,6-2-3 16,-7-1 2-16,0 1-2 0,-4 1 2 0,-1 2-3 16,3-5 1-16,-3 6-4 0,-2-3 6 15,-2 3-2-15,1 0 1 0,-2 1 8 0,-1 2-4 0,1 2 0 16,-4 0 0-16,0 0 1 0,0 0-2 0,0 0-2 16,0 0-2-16,0 0-2 0,-4 16 4 0,1-5 3 15,1-2-8-15,2 3 4 0,-2 5-2 0,4-2-2 16,-1-3-1-16,2-2 1 0,1 2 0 0,1-3-5 15,0 1 6-15,3-4-2 0,4 2 1 0,-3-5 0 16,5-2-2-16,4-2-1 0,1-8 7 0,8 4-6 16,0-9-7-16,0-4 7 0,-3 3 3 0,3-8-3 15,-7 1 2-15,7-4 0 0,-5-3 1 0,11-10-4 16,-7-3 3-16,2-1 1 0,-6 0-2 0,-3-6-1 16,-5 3-2-16,-2 2 9 0,-2-2-6 0,-7 12 0 15,-1 4-1-15,-2-2 5 0,-2 7 5 0,-1 8 27 16,-3-2-1-16,0 5 2 0,-2 3 2 0,2 4 1 15,-4 0 9-15,-4 5-11 0,-3 4-3 0,-1 3-1 16,-1 3 2-16,0 5-7 0,2 2-2 0,-1 7-2 16,-1 3-4-16,3 3-3 0,4 2-1 0,2 3 0 15,5 1-3-15,0 1 1 0,4 15-8 0,1-17-21 16,6 0-14-16,-4 14-10 0,3-12-17 0,2-5-39 16,1-1-36-16,0-3-2 0,1 2-14 0,-1-16-12 15,-1 3 2-15,0-13-6 0,-2 4 1 0,0-2 6 16,1-4 1-16,1-3 14 0,-3-1 3 0,2-4 20 15,2-4 19-15,-4 1 19 0,2 0 22 0,-3-2 29 16,-2 2 21-16,-1-1 28 0,3 0 39 0,-1 3 17 16,-2-1 13-16,0 2 8 0,-2 1 5 0,-1 0 5 15,6 2 4-15,-3 0-8 0,0 0-8 0,2 1-6 16,-2 4-9-16,1-7-7 0,6 4-5 0,-1-1-6 0,6 1-4 16,2-3-6-16,7 5-1 0,-1-1-11 15,1-1-1-15,0 2-5 0,-1 2-1 0,-2 2-6 16,-4-1-4-16,4-1-5 0,-5 2-5 0,0 0 3 15,-4 0 1-15,-3 1-2 0,1-2-3 0,-1 1 0 0,-2 2-1 16,-2-1 0-16,-1 1 3 0,1 0-4 0,-6 3 1 16,1 3-1-16,-2-1-2 0,2-1 1 0,-3 4-1 15,0 1 0-15,-2-4-5 0,4 0 3 16,-6 4 6-16,5-3-13 0,0-2-14 0,1 3-15 16,0-4-16-16,0 1-32 0,2-5-24 0,2 2-26 0,0-6-19 15,0 0-19-15,0 0-16 0,11-18-455 0,-3 6 213 16,6-12 142-16</inkml:trace>
  <inkml:trace contextRef="#ctx0" brushRef="#br0" timeOffset="166022.23">32690 15976 8 0,'9'7'30'0,"-4"5"4"0,2-5 6 16,0 2 11-16,1-1 2 0,-3-1-2 15,4 1 5-15,-3-4 10 0,3 3 11 0,-5-2 12 0,5-2 0 16,-4-2 6-16,4 0 5 0,-2-1 2 0,-2 0 1 16,-5 0-1-16,0 0 5 0,0 0-9 0,0 0 3 15,0 0-5-15,30-17 17 0,-30 17-3 0,0 0-7 16,8-14-5-16,-7 7-1 0,1 1-7 0,-4-2-10 15,0 5-5-15,-2-3-1 0,3-1-2 0,-2 3-4 16,-1 0-11-16,0-2-5 0,2 2-4 0,-2 4-9 16,0-3-4-16,4 3-4 0,0 0-4 0,0 0-2 15,-18 5-2-15,13 0-5 0,0 0-3 0,0 1 2 16,-1 2-4-16,-1-1-2 0,7 2-1 0,-4-1 0 16,4-1-1-16,0 0 0 0,0-2-3 0,0 2 6 15,3-2-6-15,1-1-1 0,1 0 1 0,1-4 0 16,1 1 0-16,-1-1 2 0,-6 0-2 0,0 0-3 15,0 0 1-15,40-16 6 0,-31 6-4 0,-9 10-1 16,15-16 0-16,-7 6 1 0,-8 10 5 0,8-21-1 16,-8 21 5-16,6-21 3 0,-6 21-1 0,0-15 13 15,0 15 11-15,0 0 13 0,0 0-11 0,-2-20-3 16,2 20-1-16,0 0-5 0,0 0-8 0,0 0-5 16,-5-16 0-16,5 16-4 0,0 0-3 0,0 0 0 15,0 0 1-15,0 0-8 0,0 0 1 0,0 0-2 16,0 0 6-16,0 0-1 0,42 3-2 0,-42-3 2 15,0 0-3-15,0 0-6 0,36 0 7 0,-36 0-4 16,0 0 0-16,22-5-3 0,-22 5 7 0,0 0-3 16,0 0 9-16,23-7-4 0,-23 7 2 0,0 0 2 15,0 0 3-15,0 0 0 0,0 0-2 0,0 0 0 16,0 0-4-16,19-5 0 0,-19 5-3 0,0 0 1 16,0 0-1-16,0 0-2 0,0 0-9 0,0 0 5 15,3 28 2-15,-3-28 2 0,0 0 0 0,-5 27-7 0,5-27 7 16,-3 21 0-16,3-21-10 0,-4 19 9 15,4-19-4-15,-2 17-4 0,2-17 2 0,0 0-3 16,0 0 3-16,-4 15-5 0,4-15 5 0,0 0-4 16,0 0-1-16,0 0 0 0,0 0 1 0,0 0 7 15,37-37-5-15,-26 23-1 0,0-2 0 0,-1 1 4 16,-4 4-5-16,-6 11-1 0,13-18 6 0,-5 8-2 16,-8 10 4-16,9-12-4 0,-9 12 7 0,0 0-6 15,10-12-3-15,-10 12 3 0,0 0-5 0,0 0 2 16,0 0 1-16,0 0 1 0,0 0 4 0,0 0 0 15,0 0 0-15,11 38 2 0,-11-38-3 0,-9 32 2 16,5-15-8-16,-2 9 6 0,-3 0 2 0,4 2-4 16,0 1 2-16,4 2-12 0,1-1-27 0,-3-3-30 15,2-2-19-15,1-8-22 0,-4 0-39 0,4-17-50 16,1 19-53-16,-1-19-45 0,0 0-594 0,4 18 295 0,-4-18 198 16</inkml:trace>
  <inkml:trace contextRef="#ctx0" brushRef="#br0" timeOffset="166460.35">32614 15805 101 0,'0'0'123'16,"0"0"-16"-16,0 0-5 0,0 0-15 0,0 0-9 16,0 0-3-16,0 0-1 0,0 0-16 0,0 0-3 15,0 0-9-15,0 0 8 0,2 11 10 0,-2-11 7 16,0 0 11-16,0 0 8 0,3 3 4 0,-3-3 2 16,0 0-11-16,0 0-6 0,0 0-8 0,0 0-6 15,0 0-6-15,0 0-3 0,0 0-8 0,0 0-9 16,0 0-2-16,-4-13-8 0,3 9-21 0,1 4-20 15,0 0-36-15,-4-4-47 0,4 4-46 0,0 0-438 16,-7-1 193-16,7 1 128 0</inkml:trace>
  <inkml:trace contextRef="#ctx0" brushRef="#br0" timeOffset="168549.52">26660 16958 79 0,'0'0'69'0,"0"0"-10"0,0 0-5 16,0 0-9-16,0 0 6 0,0 0-13 0,0 0 0 0,0 0-11 15,0 0 0-15,0 0 1 0,0 0-5 16,0 0 1-16,0 0-4 0,0 0-1 0,0 0-4 16,0 0 2-16,0 0 0 0,0 0-4 0,0 0-5 15,0 0 5-15,0 0-7 0,0 0-2 0,-4-2 3 0,4 2 1 16,0 0 1-16,0 0-12 0,0 0 8 15,0 0 1-15,0 0 1 0,0 0-4 0,0 0 2 16,0 0 1-16,0 0 5 0,0 0-4 0,0 0 2 16,0 0 0-16,0 0 2 0,0 0 5 0,0 0-6 0,0 0 9 15,0 0-2-15,0 0 8 0,-1-3-3 16,1 3 5-16,0 0 7 0,0 0 0 0,0 0-2 16,0 0 5-16,-4-3-11 0,4 3-1 0,0 0 0 0,0 0 0 15,0 0 7-15,-4-2-9 0,4 2 9 0,0 0 0 16,0 0-4-16,0 0 0 0,0 0-4 0,0 0 6 15,0-7 5-15,0 7 1 0,0 0-3 0,-1-2 0 16,1 2 5-16,0-5-5 0,0 0 6 0,0 5 3 16,1-7 3-16,-1 3 6 0,0-2 1 0,3 2 0 15,-3-1 2-15,-3 2 5 0,6-2-2 0,-3 5-8 16,0-7 0-16,0 3-7 0,0 1 5 0,0 3-2 16,0-7 2-16,0 7-3 0,-3-3-2 0,3 3 0 15,0 0-2-15,0 0-7 0,0-5-2 0,0 5-4 16,0 0 3-16,4-2-8 0,-4 2-3 0,0 0-2 15,0 0 1-15,-4 13-1 0,4-4 4 0,0 0-1 16,-1 8-2-16,1 0 2 0,-3 3-5 0,0-1-2 16,1 0-1-16,0 6 1 0,-1-6-3 0,0 8 3 15,-1 4-2-15,1-2-11 0,-3 0-1 0,2-4 2 0,1 1-1 16,-2-5 3-16,3-3-2 0,-1 1-2 16,2-2 1-16,0-7 0 0,-1-1 0 0,2-2 6 15,0-2-7-15,-2-1 1 0,4 0 5 0,-2-4 0 0,0 4 0 16,0-4 1-16,0 0 6 0,14-19-5 0,-5 12-1 15,0-9-1-15,3 3 1 0,-1-3 3 0,-2 5-2 16,4-1 4-16,-3-3-1 0,-1 3-2 0,1 1 2 16,-2 0-1-16,0 4-2 0,-1 0-4 0,2 0 2 15,-2 0 8-15,-2 3-11 0,0 1 1 0,0 0-1 16,0 2 0-16,0 0 0 0,0 0-3 0,-5 1 0 16,9 5 0-16,-4-1 5 0,0 2-3 0,2 2 0 15,-3 3 3-15,0 2 1 0,-2 3 8 0,1 1 6 16,-3 3 0-16,0 0 15 0,-4 3 13 0,-1 1 1 15,-3 2 6-15,-3-4 4 0,-4-1 8 0,0-5 1 16,-5 1 1-16,1-7-5 0,1 2-3 0,-3-8-6 16,3-1 5-16,0-4-14 0,-1-1-3 0,1-1-8 15,4-5 1-15,-1 3-2 0,5 0-5 0,1-6-15 16,-1 3-12-16,5-2-20 0,2 0-22 0,0 1-31 16,3-1-24-16,3-2-33 0,5 1-29 0,3-2-42 15,3 0-38-15,10-2-39 0,-6 4-654 0,8-1 309 16,-2 0 208-16</inkml:trace>
  <inkml:trace contextRef="#ctx0" brushRef="#br0" timeOffset="169083.72">26895 17304 157 0,'4'4'146'0,"-4"-4"1"0,9 0-3 0,-9 0 0 0,14-4 10 15,-2 1-11-15,0-1-9 0,5-3-7 0,1 0-7 16,-3-1-8-16,2 1-5 0,-2-3-5 0,-1 1-9 16,-4 1-5-16,3 3-5 0,-4-7 7 0,0 5-5 15,-1-4-5-15,-2 2-7 0,-2-2-7 0,-3-1-2 16,-1 4-3-16,0 1 3 0,0 0-5 0,-4 1-1 16,-2 1-9-16,1 1-4 0,-3 1 0 0,-1 4-8 15,-5 4-3-15,1 0-6 0,-2 2 0 0,1 5-5 16,2 2-1-16,-1-2-4 0,2 0 0 0,3 6-2 15,0 1 0-15,1 0-9 0,3-2 6 0,2 2-1 16,3 0-5-16,0-1 0 0,5-2 4 0,-1-1 0 16,6-3 13-16,1 1-9 0,1-4 0 0,3-2 1 0,3-4 4 15,3-1 2-15,-2-2 0 0,10-2 1 16,-3-8 2-16,5-1 5 0,0-4 0 0,-3-4-2 16,-2-4-4-16,7-11 4 0,-11 7 8 0,-1-3-15 0,-3-2-3 15,4-10 0-15,-11 8-2 0,3-16 0 0,-7 14-4 16,1-10 2-16,-5-1-1 0,-3 15-2 0,-2-2 12 15,-1 4 10-15,0 5 2 0,-5 1 2 16,2 6 29-16,-1 4 0 0,-1 3 6 0,2 2 0 0,0 1-2 16,-1 4-14-16,-2 3-5 0,-3 2-6 0,0 3-1 15,-4 7 4-15,-2 7-16 0,-2 3 1 0,5 4-4 16,0 4-1-16,5 1-6 0,3 3-1 0,3 3-7 16,6 12 5-16,-1-13 2 0,5 13-4 0,4-3-4 15,-4-10-29-15,8 9-54 0,-5-10-24 0,3-1-2 16,-3-6-29-16,0-1-26 0,-1-1-21 15,-5-10-24-15,1-4-19 0,-1-3-39 0,-1-1-20 0,-3-5-709 16,0-2 327-16,0 0 218 0</inkml:trace>
  <inkml:trace contextRef="#ctx0" brushRef="#br0" timeOffset="169216.17">27252 17253 98 0,'-2'-5'138'0,"0"1"-13"0,6 0-1 15,2-4 4-15,1 0 7 0,5 2-5 0,5-4-13 16,2 2-7-16,5-3-8 0,2 2-9 0,-4 2-12 0,6 3-12 15,-7 3-19-15,0-1-44 0,-1 2-42 16,3 0-63-16,-6 0-358 0,-3 0 151 0,-5 3 102 16</inkml:trace>
  <inkml:trace contextRef="#ctx0" brushRef="#br0" timeOffset="169729.53">27580 17194 225 0,'3'-4'273'0,"1"2"-16"0,-2 0-15 16,1-1-15-16,-3 3-21 0,5-4-20 0,-5 4-17 16,4-5-17-16,-4 5-10 0,0 0-14 15,0 0-13-15,0 0-5 0,5 10-8 0,-3-4-12 0,-2 2-9 16,0 2-9-16,-2 0-5 0,-1 1-8 0,2 5-7 16,-2 2-5-16,0-2-4 0,-1 2-3 0,1-2-2 15,2-3-7-15,-2-3-1 0,3 4-5 0,-2-3 6 16,2-3-12-16,0 2-1 0,1-2-4 0,0-1 0 15,2-2 3-15,1 0-1 0,0-3-1 0,3-2-4 16,-7 0-1-16,18-10-1 0,-8 5 3 0,2-4-3 16,2 0-6-16,0-1 15 0,-3-2-11 0,2 2 2 15,-1-1-3-15,-5 2-4 0,2 0 3 0,0-1 0 16,-1 2-1-16,-2 1-1 0,-2 3-2 0,1-2 0 16,-1 2 2-16,0-1-2 0,-2 4-5 0,-2 1 2 15,4-5 2-15,-4 5 0 0,0 0-2 0,4 8-1 16,0-4 3-16,-3-1-1 0,2 4-1 0,1 1 4 15,1-1-6-15,2 1 1 0,-1 1 3 0,-1-2 2 16,0 1-3-16,0-1-1 0,1 0-1 0,1-4-1 0,-1 0 6 16,6-1 0-16,0 0 3 0,0-4 5 15,0-1 2-15,1-2 0 0,0-1-1 0,1-2 0 16,-1-6 9-16,1-1-11 0,-4 0 5 0,-2 1-3 0,-2-3 0 16,-2-2 0-16,1 4 0 0,-2-4 0 0,-6 6-1 15,3 3-2-15,-4-1 3 0,4 0-2 0,-5 2 0 16,4 4-5-16,-3-2 1 0,0-1-5 0,3 4-11 15,0 2-22-15,1 2-26 0,0 0-25 0,0 0-31 16,0 0-38-16,0 0-41 0,-3 12-49 0,3-5-681 16,0 3 308-16,4-1 204 0</inkml:trace>
  <inkml:trace contextRef="#ctx0" brushRef="#br0" timeOffset="170045.83">28062 17294 35 0,'0'0'238'0,"0"0"-18"0,0 0-12 16,0 0-13-16,0 0-16 0,13-3-15 0,-6-1-11 16,1 2-11-16,5-4-15 0,-2 2-13 0,5-3-10 15,0-3-7-15,0 0-9 0,0 3-4 0,-2 0-10 0,-5 0-2 16,-1-2-3-16,2-1 6 0,-5 0-3 16,2 2 6-16,-5-3 7 0,3 0 1 0,-5 4-7 15,-1-2 0-15,-3 1-1 0,-1 1-16 0,-3 2 2 0,-2-2-5 16,-3 6-9-16,-1 0-4 0,2 3-4 0,-5 2 1 15,0 4-9-15,-2 4-8 0,6 0-1 16,-3 1-1-16,6 2-3 0,-6 7 0 0,9-4 3 16,0 2-13-16,5 1-3 0,0-4 4 0,6-2-6 0,1 2 0 15,4 0-2-15,4-5-14 0,0 2-21 0,3-2-17 16,2-1-6-16,5-5-18 0,-5-3-27 0,0-1-26 16,5-2-20-16,-4-2-34 0,2-1-34 0,-3-4-656 15,-2-3 289-15,0 1 194 0</inkml:trace>
  <inkml:trace contextRef="#ctx0" brushRef="#br0" timeOffset="170698.72">28393 17287 21 0,'0'0'257'0,"0"0"-14"0,0 0-6 0,11-14-19 16,-3 8-12-16,0-3-10 0,2 5-8 0,0-5-11 15,4 1-20-15,-2 0-16 0,-3 1-14 0,1 0-4 16,0-2-21-16,-1 1-7 0,-1-2-11 0,1 3-4 16,-4-1-2-16,0 1 2 0,-4-1-4 0,0 1-9 15,-2 1 0-15,0-1 3 0,-3 2-4 0,-2 1-11 16,-2 0-3-16,-1 2-2 0,-1-1 3 0,-3 6-13 16,2-1-8-16,-2 5 2 0,-4-1-9 0,8 2 2 0,-5 2-7 15,5 5-1-15,0-2-2 0,0 1-1 16,4 3 0-16,4-1-4 0,-2-1-1 0,6-3 1 15,0 5-5-15,-1-5 2 0,3-2-4 0,1-2 3 0,2 3-4 16,4-6 4-16,-2 0 3 0,0-1 0 0,3-3 6 16,1 1-4-16,3-4 8 0,-3-1 10 15,4-4 3-15,-1-1 19 0,1-3 10 0,-2-1 9 0,0-3-1 16,4-2-7-16,-3-2 9 0,-1-3 0 0,-5 7 15 16,-2 1-6-16,0 4 20 0,-1-2 11 0,-3-2 9 15,-1 6 3-15,0-2 2 0,-1 3 2 16,0 3 2-16,-3-2 0 0,1 0-8 0,1 3-9 0,-1 1-13 15,-1 2-10-15,1-5-11 0,-1 5-9 0,0 0-5 16,0 0-9-16,0 0-3 0,0 0-8 0,-8 15-10 16,7-8-2-16,-1 4-7 0,0 4-5 0,1 2-21 15,0 0-12-15,1 1-13 0,-2-2-8 0,1 1 2 16,1-5-10-16,0 0-1 0,-1-2-1 0,2-1 4 16,-2-2 4-16,1-1 5 0,1-2 3 0,-1-2 3 15,0-2 6-15,0 0-2 0,0 0-2 0,13-11 5 16,-7 0 3-16,7-7 2 0,4-2-2 0,1-4 3 15,-4 2 1-15,0 6 5 0,-3 3 1 0,-1-2-3 16,1 2-2-16,-1-2 4 0,-4 5-1 0,1 2 1 0,-1 2 2 16,-2 3-1-16,-2-1 0 0,2 2 8 0,0-2-8 15,-4 4 1-15,5-2 3 0,-5 2 2 16,5 8-6-16,-2-1 6 0,-2 5 3 0,2 5-1 16,-5 2 0-16,0 11 6 0,2 1-10 0,-3 2 2 0,-1-3-17 15,-2 1-24-15,2 0-43 0,-5-4-57 0,0 0-51 16,1-1-54-16,-2-1-49 0,5-9-76 0,0-3-50 15,1 1-943-15,-1-4 453 0,7-3 304 16</inkml:trace>
  <inkml:trace contextRef="#ctx0" brushRef="#br0" timeOffset="171279.82">29457 17005 148 0,'9'-10'181'0,"-4"-1"-1"15,-1-1-4-15,0 2-5 0,0-2-16 0,1-5-9 16,0 2-3-16,-4 2-7 0,2-1 3 0,-2 4-4 16,-1-2 2-16,1 2 1 0,2 5-3 0,-3-2-3 15,1 4-6-15,-1-3-18 0,0 2-3 0,0 4-9 16,0 0-11-16,0 0-10 0,0 0 1 0,-5 11 3 15,1 4-1-15,-2 4 3 0,1 7-1 0,-3 5-2 16,0 0-7-16,3 6-1 0,-5 7-5 0,1 2-9 16,5-11-2-16,-3 14-12 0,4-15-3 0,-2 0-7 15,5 3-24-15,1-4-36 0,-1-2-39 0,0-1-38 16,2-4-44-16,0-6-52 0,3-9-24 0,-2-1-17 0,1-5-15 16,-2-2-571-16,2-3 276 0,-4 0 184 15</inkml:trace>
  <inkml:trace contextRef="#ctx0" brushRef="#br0" timeOffset="171962.5">29407 17195 177 0,'-2'-5'220'0,"2"1"-9"0,0 1-6 15,2 0-5-15,2-3 9 0,5 0 2 0,5 1-7 0,4-4-19 16,9 1-20-16,1-1-18 0,-1-1-10 0,2 6-16 16,1-3-18-16,-9 2-9 0,5-2-17 0,-5 4-18 15,-2-3-22-15,-3 2-15 0,-2 0-14 0,3-4-9 16,-6 3-4-16,-3 0-6 0,-1-4-2 0,2-6-4 15,-6 4 3-15,1-7-1 0,-3-1 1 0,-2 1 7 16,0 0 1-16,-4 1 3 0,1 6 6 0,0-2 2 16,2 1 11-16,-2 2 10 0,-3-2 1 15,3 3 11-15,-2 1-1 0,1 2-2 16,0 2 0-16,1 2-5 0,-1 1-4 0,5 1 4 0,-13 7-1 0,8-1-3 16,-3 6 6-16,4 2 6 0,-1 8-5 0,-1 2 2 15,2 5 4-15,0 3-5 0,1 0-2 0,1 1-5 16,-2 1 1-16,0 2-4 0,3 0-1 0,-3 1 1 15,4-3-4-15,-2 0 0 0,-3 0-4 0,4-5-2 16,-1-9 0-16,0-2 3 0,0-2-2 0,2-3-3 16,0-2 0-16,2-5 4 0,0-2-3 0,2 1 1 15,2-6-2-15,3-7 1 0,0 2 1 0,7-7-4 16,3-9 1-16,-4 0-1 0,7-4-3 0,-3 4 3 16,0-2-5-16,-2 2 1 0,1 0-1 0,-8 7 0 15,3 1-2-15,-6 3-2 0,-1 2 6 0,-1 0 2 0,-3 4-2 16,3 2-1-16,-2-3-1 0,-1 4-2 0,2-1-1 15,-4 3 0-15,0 0-2 0,0 0 0 16,1 11 2-16,-1-2 0 0,2 3 1 0,-2 5 3 16,2 2-2-16,-2 5-2 0,0-3 0 0,2 4-3 0,0-6 5 15,0 2-2-15,1 2 1 0,-1-4 1 0,5-2 2 16,0-3 0-16,2 0 1 0,1-4 6 0,4-2 2 16,1-2 14-16,7-2-13 0,0 0 12 0,7-6 3 15,-2-1 2-15,3-4 0 0,-1-1-4 0,0-3-5 16,-6-4 5-16,3-2-7 0,-5-1 0 0,-7 3-2 15,4-4-6-15,-5-2 8 0,-4 5-12 0,-4 1 0 16,-1 3-4-16,-3 0 7 0,-1 3 0 0,-1 1-4 16,-4 2 12-16,-3-1-13 0,-3 6-3 0,-2 1-5 15,-5 0 3-15,1 8 0 0,-2-2-2 0,0 6 2 16,-2 5-6-16,8-2 6 0,0 5-2 0,4-3 3 16,1-1-7-16,6-1 5 0,2 2-3 0,3-1-2 15,6 0-10-15,0-8 6 0,10 5 4 0,6-1-9 16,4-1-21-16,2-5-32 0,1-3-38 0,3-3-39 15,-3 0-49-15,4-5-57 0,-1-1-56 0,-2-4-754 16,-1-1 354-16,-4-5 234 0</inkml:trace>
  <inkml:trace contextRef="#ctx0" brushRef="#br0" timeOffset="172498.22">31198 16997 103 0,'2'-5'208'15,"-2"0"-14"-15,0-2 4 0,2 2-9 0,-2 0-14 16,2 1-7-16,-6 0-10 0,4-2-10 0,-2 3-19 16,0-1-5-16,-2-1-6 0,0 2-5 0,-3 3-13 15,-1 0-2-15,1 0-1 0,-5 3-4 0,-2 1-3 16,2 2 8-16,-5 2-19 0,2 2 1 0,-2 1 1 16,2 2-8-16,3 3-4 0,-3 5 3 0,3-4-2 0,6 2-3 15,-1-1-4-15,1 1 3 0,2-1-14 0,4 0 15 16,0 2-18-16,9 4-9 0,-4-5-5 0,3-2 4 15,2 0-7-15,4 0 32 0,2-7-16 0,0-1-17 16,3 0-22-16,7-1-32 0,-6-3-44 0,3-3-39 16,-3-4-53-16,0 1-70 0,-4-5-63 0,1 1-679 15,1-5 323-15,-4 2 216 0</inkml:trace>
  <inkml:trace contextRef="#ctx0" brushRef="#br0" timeOffset="173608.32">31244 17273 169 0,'0'0'230'0,"0"0"-12"15,16-3-4-15,-7-1-18 0,3-1-9 0,1 2-3 16,1 1-12-16,-2-5-13 0,5-1-6 0,2 4-3 16,0-6-16-16,-3 0-11 0,1-2-7 0,9-3-7 15,-13 3-8-15,2-2-8 0,2 1-8 0,-3-8-4 16,0 6-6-16,1-6-6 0,-3 8-9 0,-5-3 3 15,-1-1-11-15,-2 2-1 0,-2 3-1 0,-2 0 0 16,1 2-2-16,-2 2-6 0,-4 0-9 0,-2 0 13 16,0 3-16-16,-3 0-3 0,-1 3-4 0,0 4-5 15,-2 1 3-15,0 1-4 0,-3 2-1 0,0 4-5 16,1 3-1-16,0 2-1 0,3 0 3 0,-1 2-5 16,2 5 1-16,1-3 2 0,6-2-6 0,1 2 2 15,1 0-1-15,4-2-2 0,2 0 2 0,6-2-3 16,-5-1 4-16,6-2-6 0,0 1 2 0,-1-5 2 15,8-4-3-15,-5 4 1 0,1-6 3 0,5 0 2 16,2-2-2-16,-3-2 0 0,1-6-1 0,-1 3 0 16,2-5 4-16,4-2-4 0,-7-1 3 0,-2 1-3 15,2-1 2-15,2-5-7 0,-4 2 4 0,-3 1-6 16,-2-1 2-16,2-1 9 0,-3 1 0 0,-4 5-5 16,0-5 7-16,-2 5 9 0,0 2 1 0,-2 4 7 15,-1-2 4-15,0 2 3 0,0 0-5 0,-3 2-7 0,2-2-2 16,1 5 0-16,-6-2-9 0,6 2-1 0,0 0-2 15,0 0-1-15,-10 8 1 0,7-4 0 0,2 3-3 16,-1 3 4-16,-1 0-19 0,-2 2 18 16,5-2-1-16,0 8-2 0,-2-5 0 0,0 3 0 0,1 2 5 15,-2-3-5-15,2-4-4 0,0 2 6 16,-2-2-3-16,3-3-1 0,-1-1 6 0,1-1-2 16,-1-1-3-16,1 0 3 0,0-5-4 0,0 4 1 15,0-4 9-15,0 0-10 0,9-9 5 0,-3 1-7 0,8-4 2 16,0-3-5-16,0 0 3 0,5-4-16 0,-1-2 13 15,-1 8 3-15,-2-3-3 0,0 3-12 0,-2 0 15 16,-1 2-3-16,-1 5-5 0,-2-2 4 0,0 2 6 16,1 2-4-16,-3 0 2 0,-2 1-3 0,3 3-1 15,-8 0-3-15,11 3 1 0,-7 1 3 0,0 1-2 16,0 0 6-16,-2 4-1 0,2 3 2 0,-4 0-2 16,-1 5 0-16,-2 0 4 0,3 0-14 15,-2 1 14-15,-1 0 0 0,2 0 12 0,-2 2-9 0,2 5-5 16,-3-7 5-16,4 1-11 0,0-2 5 0,0-6 3 15,1 4-1-15,-1-2-3 0,0-2 0 0,3 0-5 16,-2 0-18-16,2-4-1 0,1 2-37 0,-1-5 2 16,1 1-13-16,3-1 4 0,-1-1 3 0,0-3-2 15,2 0-4-15,2-4 7 0,1-2 5 0,4-4 4 16,-1 0 8-16,-1-6 4 0,5-2 5 0,-6-5 3 16,6-1 5-16,-4-5 3 0,0-2 2 0,-1-1 8 15,8-9-1-15,-9-6-2 0,5-1 9 0,-2 0 4 16,-2-1-1-16,1 2 9 0,0-1 3 0,0 3 2 15,-4 11 11-15,-1 1 10 0,-3 3-6 0,-3 4 5 16,1 6 5-16,-4 2 7 0,0 7 11 0,4-6-7 16,-4 7 11-16,-2 3-11 0,4 3-7 0,-6 2-1 15,4 2-4-15,0 0-4 0,-13 9 6 0,6 1 10 16,0 5-1-16,0 10-5 0,-2 0 3 0,1 4-3 16,-1 3-7-16,3 3 5 0,-6 12-6 0,1 3 4 15,1 2-9-15,-2-3-9 0,-1-2 7 0,2-1-6 16,-1-12-15-16,3-3-21 0,0 5-21 0,0-6-16 0,3-2-23 15,1-2-20-15,-1-8-22 0,3-6-31 0,0 3-29 16,-1-8-12-16,3-2-23 0,1-2-15 16,0-3-9-16,0 0 0 0,0 0 10 0,0-21-466 15,1 0 233-15,3 2 1047 0,-1-7-711 0,0-1 23 16,3 2 26-16,-5-1 25 0,3 6 46 0,-3 0 38 0,2 1 39 16,-1 3 20-16,2-1 4 0,1 2 13 15,-1 3 5-15,1 2-2 0,2-2 3 0,7 1-2 16,-1 2-3-16,4 3-6 0,8-6-14 0,-9 7-5 15,12 0-6-15,-5 3-12 0,-1 1-9 0,-4 1-19 16,10-2-31-16,-1-3-24 0,4 5-22 0,-1 3-32 16,2 1-66-16,-4-1-86 0,-15 2-469 0,-1-5 232 15,-1 2 154-15</inkml:trace>
  <inkml:trace contextRef="#ctx0" brushRef="#br0" timeOffset="173993.64">32432 17053 64 0,'9'-8'287'0,"1"3"8"0,1-6-6 15,4 0-11-15,2-1-21 0,0 5-19 0,6-7-8 0,-5 7-15 16,0-1-16-16,-6 3-16 0,2-2-13 16,-3 3-9-16,-4 1-15 0,4 1-16 0,-3 1-15 0,-1 2-2 15,-1 0-13-15,2 2-7 0,1 0-10 16,-2 6-3-16,-1-4-12 0,-1 3-10 0,0-1-4 15,-1 4-4-15,1-2-5 0,-3 4-9 0,-2-1 1 0,2 2-1 16,-4-1-4-16,-2-1 2 0,2 6-12 0,-3-9-3 16,0 1 0-16,3 0 0 0,-3-3-3 0,2-1 4 15,1-1-5-15,0-2 3 0,0 1 0 16,2-4-1-16,0 0-15 0,0 0 9 0,0-16 14 16,4 2-7-16,3-6-11 0,5-6-6 0,3-6-4 0,13-13 4 15,4 1 0-15,-5 18-5 0,7-9-1 0,-12 16 0 16,-7 4-1-16,0 3 3 0,-1-2-11 0,-2 2 3 15,-12 12-13-15,18-13-19 0,-9 5-26 16,-9 8-15-16,0 0-19 0,23-6-28 0,-23 6-23 0,0 0-36 16,0 0-25-16,0 0-44 0,33 21-13 0,-33-21-672 15,9 18 314-15,-9-18 210 0</inkml:trace>
  <inkml:trace contextRef="#ctx0" brushRef="#br0" timeOffset="174708.39">33086 16934 189 0,'0'0'205'0,"0"0"0"0,0 0-7 0,0 0-13 16,0 0-16-16,0 0-13 0,0 0-16 0,0 0-5 16,32-11-11-16,-32 11 2 0,0 0-6 15,0 0 3-15,0 0-5 0,13-11-8 0,-13 11 0 16,0 0-3-16,0 0-9 0,0 0-2 0,0 0-9 0,0 0-7 16,0-19-5-16,0 19-12 0,0 0-5 0,0 0-4 15,-11-27-10-15,11 27-3 0,-9-15-1 0,9 15-8 16,-12-11-2-16,12 11-6 0,0 0 2 15,-17-12-7-15,17 12 1 0,0 0-6 0,0 0 0 16,-30 0-2-16,30 0-1 0,0 0-2 0,-30 19 1 0,18-9-4 16,0 2 3-16,-1 2 3 0,2 1-7 15,-1 2 2-15,-3 5 0 0,6-8-6 0,1 1 3 16,-2 2 3-16,5-5 1 0,-1 2 3 0,6-14-6 0,-7 21-5 16,7-21 8-16,0 15-4 0,0-15 7 0,0 0 13 15,0 0-3-15,13 15 6 0,-13-15-1 0,0 0-4 16,0 0 3-16,0 0-6 0,54-27 13 0,-39 17-14 15,-2-1 1-15,0-2-8 0,1-3 1 0,-1 3 9 16,-1-1-16-16,1 2 5 0,-13 12-4 0,17-17 9 16,-17 17-14-16,13-10 1 0,-13 10 1 0,0 0 2 15,6-12-1-15,-6 12-1 0,0 0 0 0,0 0-4 16,0 0-1-16,0 0-2 0,0 0 6 0,0 0 0 16,0 0-3-16,0 0 4 0,0 0 0 0,-19 56 1 15,17-44-3-15,2-12 2 0,-2 22-5 0,2-22 0 16,0 24 0-16,0-24 0 0,1 17 1 0,-1-17 3 15,4 14-8-15,-4-14 4 0,0 0 13 0,8 15-11 16,-8-15-2-16,0 0 8 0,19 7-6 0,-19-7-1 16,0 0 1-16,0 0 0 0,38-31 1 0,-28 20 4 15,4-6-3-15,-1-5 0 0,5-2-1 0,-4-4 1 16,4-1-6-16,-4-3 5 0,7-13-1 0,0-1-2 16,0-2-1-16,-2-1 2 0,1-1-5 0,-4-1-2 15,0 2 4-15,-2 4-1 0,-5 12 3 0,1 2-3 16,-6 4 7-16,0 8-2 0,-5 0 2 0,2 7 0 15,-1 12-2-15,-4-18-2 0,4 18 2 0,0 0-1 16,0 0 4-16,0 0 3 0,0 0-1 0,-55 34 10 16,42-10 5-16,2 6 4 0,-2 4 1 0,-6 16 9 15,5-2-7-15,1 3 8 0,2 3-11 0,-1-6 0 16,-2 1 4-16,7 4-2 0,-5-8 2 0,7-11-6 16,0 0-12-16,0-2 12 0,2-1-6 0,2-4-4 15,-2-1-5-15,3-6-22 0,3-3-37 0,2 0-18 16,-1-3-20-16,-4-14-39 0,5 17-37 0,-5-17-37 15,5 15-60-15,-5-15-45 0,0 0-699 0,17 11 335 16,-17-11 224-16</inkml:trace>
  <inkml:trace contextRef="#ctx0" brushRef="#br0" timeOffset="176639.84">26421 18006 119 0,'0'0'126'16,"2"-3"-5"-16,-2 3-6 0,0 0 0 0,0 0-3 15,0-6-5-15,0 6-1 0,-2-3-3 0,2 3 9 16,0 0-1-16,0-5-1 0,0 5-1 0,0-7-1 16,2 4-4-16,-2 0-3 0,3-1 2 0,-3 4-9 15,-3-7 0-15,3 7-2 0,-2-5-6 0,2 5-2 16,-1-5-3-16,1 5-5 0,0-4-11 0,0 4-6 16,0 0-7-16,-3-4-3 0,3 4-7 0,0 0-5 15,0 0-3-15,0 0-4 0,0 0-4 0,0 0 0 16,0 0-7-16,0 0-1 0,4 15 3 0,-4-9-5 15,0 2-2-15,2 1 1 0,1 2-5 0,-2-1 4 16,-1 3-4-16,0-1-1 0,0 2 2 0,0 0-3 16,0-14 1-16,0 22-1 0,0-22-3 0,-1 26-3 15,1-26 5-15,0 13-2 0,0-13 2 0,0 0-2 16,0 19 4-16,0-19-1 0,0 0 3 0,0 0 10 0,0 0 1 16,5 2-6-16,-5-2 3 0,0 0-6 15,0-31 4-15,4 13-5 0,5-5-4 0,-4 3 1 16,-1 4-1-16,6-2 2 0,-3 1-3 0,-2 0-3 15,0 6 4-15,-1 1-3 0,2-2 2 0,-2 5-1 16,-1-1-2-16,-1 1 3 0,2 2-6 0,-1-1 1 16,0 4 1-16,1 0-1 0,0-1 1 0,-4 3-5 0,8 0 1 15,-8 0 3-15,9 5-4 0,-5 1 4 16,1 3 1-16,1 1-4 0,0 4 4 0,-1 1-2 16,1 3 3-16,-1 0 1 0,-1 2-7 0,1 3 4 15,-3-4 4-15,1-3-2 0,-1 1-1 0,-2 0-25 0,0-17 6 16,0 19 1-16,0-19-1 0,0 0 11 0,2 17 9 15,-2-17 8-15,0 0 13 0,0 0 4 16,0 0 0-16,2 3-3 0,-2-3-2 0,0 0-7 16,5-24 5-16,0 14-2 0,4-5-4 0,-2 0 0 15,4-10-3-15,-3 9 0 16,-1 0 0-16,0 1-4 0,2 0 0 0,-4 6 0 0,1-3-2 0,-2 7 0 0,1-3-3 16,-1 1-5-16,0 3 7 0,0-1-7 15,0 4 5-15,1 0-7 0,-3-2 3 0,-2 3 3 16,0 0-3-16,13 7 1 0,-9-2 4 0,0 4 1 15,-2 3 3-15,-2 5-2 0,0 0-2 0,2 1 4 0,-4 1-4 16,0 0 1-16,-1 1-1 0,1-3-2 0,-1-1-4 16,1 0-17-16,-1 0-43 0,3-16-53 0,0 19-47 15,0-19-46-15,3 19-38 0,-3-19-31 16,0 0-601-16,0 0 293 0,25 4 194 0</inkml:trace>
  <inkml:trace contextRef="#ctx0" brushRef="#br0" timeOffset="177256.24">26985 18052 13 0,'2'-7'205'16,"0"3"-7"-16,0-2-2 0,-2 2-10 16,0 0 3-16,-1 0-6 0,1 4-8 0,-5-8-7 15,3 4-17-15,-1 1-12 0,-3-2-17 0,0 3-1 16,0 2-11-16,-3-4-11 0,2 4-6 0,-4-3-7 0,1 3-6 16,1 0-8-16,-3 2-8 0,-1 0-3 15,4 2-12-15,-1 0-4 0,0 3-2 0,1 0-4 16,-2 4-7-16,0 2-1 0,4-3-5 0,-2-1-2 15,9-9-1-15,-16 30-5 0,11-19 1 0,1 4-3 16,4-15-4-16,-3 21 2 0,3-21-5 0,6 18 2 0,-6-18-1 16,4 15 0-16,-4-15 8 0,11 9-2 15,-11-9 3-15,0 0-1 0,27 3 7 0,-27-3-3 16,24-12-4-16,-7 2 3 0,-3-1-5 0,0-2 3 16,3-2-6-16,-3-5 1 0,-1 3 0 0,-3 1-5 15,0 1 2-15,-1 1-1 0,-4 3 5 0,2 0 3 0,-4 4 5 16,1 0 9-16,-1 2 2 0,-2 1 6 0,3 1-3 15,-3-1-4-15,-1 4-2 0,0 0-8 16,0 0-1-16,0 0 2 0,-3 12-3 0,1-4-4 16,0 2 0-16,-2 3-5 0,1 3 4 0,3-16-4 15,-2 32-4-15,2-15 3 0,1-2 0 0,-1-15-2 16,5 23-3-16,0-12 2 0,-5-11 1 0,17 13-1 0,-17-13 1 16,21 10 14-16,-21-10 1 0,22 4 2 15,-22-4 9-15,0 0 0 0,0 0 5 0,51-16-1 16,-33 7 3-16,-5 0 8 0,1-5-4 0,-4-2 6 15,2 1-1-15,4-7-3 0,-7 5 12 0,0-2-1 16,-3 5 12-16,0-1-1 0,-3 4 5 0,1-1 0 0,-1 1-2 16,-2 0 4-16,1 5-7 0,0-4 4 15,-2 3-5-15,1-2 1 0,-1 3-2 0,0 1-1 16,0 5-7-16,2-6-9 0,1 5-2 0,-3 1-11 16,0 0-1-16,0 0-4 0,0 0-2 0,0 0-3 15,9 7-3-15,-5 1 1 0,1 2-1 0,-1 7-1 0,3 1 0 16,0 0-4-16,9 4-3 0,-4 2-2 0,-4-5 0 15,-2-1 2-15,2 1-5 0,-2 0-1 16,3-4-23-16,-5 5-33 0,5-7-30 0,-1-3-51 16,-8-10-44-16,9 17-42 0,-9-17-33 0,0 0-41 15,6 15-53-15,-6-15-58 0,0 0-954 0,0 0 451 0,3-19 300 16</inkml:trace>
  <inkml:trace contextRef="#ctx0" brushRef="#br0" timeOffset="177410.16">27391 17991 86 0,'0'-9'136'0,"-1"0"13"0,2 1 14 15,-1 2 10-15,0-1 10 0,-1 3 4 0,1 1 0 16,-1-1-12-16,1 4-27 0,-3-4-6 0,3 4-23 16,0 0-11-16,-8 13-5 0,3-1-12 0,-1 3-3 15,-3 4-14-15,1-1-10 0,-2 9-5 0,-3-3-4 16,0 5-8-16,-6-3-12 0,1 1-34 0,-1-1-40 16,1-1-48-16,4-4-52 0,0-9-49 0,3 1-520 15,2-7 236-15,9-6 158 0</inkml:trace>
  <inkml:trace contextRef="#ctx0" brushRef="#br0" timeOffset="177665.69">27575 17962 64 0,'0'-4'341'0,"4"-3"-14"0,-4 3-12 16,1 0-19-16,0 1-23 0,-1 3-21 0,0-6-18 15,0 6-25-15,0 0-25 0,0 0-12 0,0 0-17 16,0 0-19-16,0 0-5 0,0 0-2 0,-1 16-16 16,1-7-16-16,1 0-15 0,-1 2-5 0,0 0-19 15,2 5 7-15,-4-2-11 0,2-1-6 0,0 0-1 16,0 0-15-16,0-13-32 0,-6 24-35 0,6-24-35 16,0 25-48-16,0-25-42 0,-2 12-48 0,2-12-55 15,-2 4-750-15,1-4 337 0,1 0 226 0</inkml:trace>
  <inkml:trace contextRef="#ctx0" brushRef="#br0" timeOffset="177787.29">27580 17766 2 0,'0'0'51'0,"0"0"-25"0,0 0-20 16,0 18-35-16,1-7 9 0,-1 3 8 0</inkml:trace>
  <inkml:trace contextRef="#ctx0" brushRef="#br0" timeOffset="178392.04">27588 17948 28 0,'1'15'64'15,"-1"2"25"-15,0-1 20 0,0-4 10 0,0 0 15 16,3 0-2-16,-2 0 4 0,0-4 6 0,1 2-5 16,0-6 6-16,1 4-4 0,-1-2 5 0,2-5-2 15,2 5 4-15,-1-1-5 0,1-4-6 0,0 0 0 16,1-1-6-16,1-1-4 0,0-1-1 0,0-6 1 16,4 6 1-16,-5-4-5 0,-1-3 19 0,-1 6-20 15,1-8 2-15,0 3-6 0,-2-1 6 0,-1 2-1 16,1-1-3-16,-2 1 0 0,0 2 0 0,0 0-11 15,0 3-13-15,-2-2-5 0,0 4-2 0,1-6-16 16,-1 6-12-16,0-2-6 0,0 2-9 0,0 0-4 16,0 0-5-16,0 0 1 0,6 10-6 0,-3-3-9 15,-3 2 6-15,0 3-5 0,0 1 2 0,0-4-8 16,0 4 1-16,0-13-2 0,0 24 0 0,0-24-1 16,1 22-7-16,-1-22 9 0,0 16-6 0,0-16 1 15,0 0-5-15,4 13 5 0,-4-13-3 0,0 0 0 16,0 0 0-16,4 4 1 0,-4-8-2 0,0 4 0 15,10-17-8-15,-6 6 0 0,5-4 6 0,-1 2 1 16,-2-4-5-16,-3 7 2 0,2 0-1 0,1-2 1 16,2 0-3-16,-4 3 1 0,1 2-4 0,-1 1 1 15,0-1 3-15,1 3-4 0,-3-1 5 0,1 0-7 16,1 4 0-16,-4 1 2 0,5-2 2 0,-5 2-3 16,0 0 3-16,10 6 4 0,-7-2-10 0,2 2-3 15,-3 3 8-15,1 2-4 0,-3-1 7 0,2 7 0 16,-2-2-3-16,0-15 4 0,-2 29-5 0,2-12-1 15,-3 0 5-15,3-17 10 0,-2 22-10 0,2-22-1 16,-4 17 3-16,4-17-2 0,0 0 4 0,0 16-1 16,0-16-2-16,0 0 3 0,0 0 0 0,0 0 0 15,0-5-1-15,0 5 0 0,7-18 0 0,-1 7 0 16,-1-3 0-16,1 0 0 0,4-1-4 0,-3 2 2 16,0 2-8-16,-1-1 8 0,1 0 3 0,3 4 1 0,-2-1-1 15,-1 1-5-15,1 2 1 0,-3-2-2 0,3 5 1 16,-3-2-8-16,-1 4 11 0,1-2-7 15,-5 3-2-15,10 4 4 0,-3 0 3 0,-2 0 0 16,0 4 8-16,-1 1-9 0,2 1 4 0,-3 1-6 16,1 1-1-16,-4-12-6 0,2 31-29 0,-2-20-30 15,4 6-46-15,-4-17-42 0,4 25-44 0,-3-13-46 16,-1-12-55-16,2 21-34 0,-2-21-886 0,2 14 407 16,-2-14 272-16</inkml:trace>
  <inkml:trace contextRef="#ctx0" brushRef="#br0" timeOffset="178787.23">28141 18149 56 0,'7'-5'161'0,"3"-4"15"0,-4 0 11 16,3-2 5-16,-1 3-4 0,3-4-3 16,-2 3-9-16,0-2-16 0,0 0-8 0,-1 3-15 15,-2-2-13-15,-1 1-10 0,2-1-2 0,-2 1-10 16,-1-1 1-16,-3 4 10 0,1-2-14 0,-2 1-5 16,0-3-9-16,0 1-5 0,-2 3-7 0,-1 1-3 0,-2 0-5 15,-1 1-8-15,-2 3 4 0,3-1-21 0,-3 2 2 16,8 0-9-16,-14 3-1 0,5 2-4 15,0 2-4-15,-1 2-6 0,1-1 1 0,0 6 0 16,-1-1-2-16,2 2-2 0,3 1 2 0,0-2-5 16,1 1-1-16,4-15-3 0,-7 24 1 0,7-24-3 15,-1 21-1-15,1-21 3 0,0 0-1 0,8 18 0 16,-8-18 5-16,0 0-2 0,22 9 9 0,-10-10 2 16,0 0-4-16,6-6 0 0,0-1 1 0,-1 1-1 15,-2-1 0-15,2-2 10 0,-3-3 2 0,-3 8 12 16,0-1 8-16,-2 0 7 0,-1 4 6 0,-4-1-1 15,1 1 7-15,-1-1 0 0,-1 1-3 0,-3 2-14 16,6-5 5-16,-6 5 5 0,0 0-24 0,6 7-1 16,-2-4 1-16,-4 2-9 0,4-2 3 0,-3 5 6 15,1-1-16-15,0-1-3 0,0 0-18 0,0 0-30 16,-2-6-25-16,0 0-40 0,0 0-37 0,9 24-48 16,-9-24-38-16,0 0-39 0,8 17-48 0,-8-17-801 0,0 0 370 15,0 0 244-15</inkml:trace>
  <inkml:trace contextRef="#ctx0" brushRef="#br0" timeOffset="179818.1">29222 18023 19 0,'5'-3'180'0,"-5"3"1"0,7-2-15 0,-5-1-6 15,3 1-2-15,-1-3-9 0,-2 3-2 0,1-1-11 16,-2-1 2-16,-1 4-16 0,4-8-9 0,-5 6-9 16,1-3 1-16,0 5-10 0,-4-10-10 0,-1 6-7 15,1 1-8-15,-1-2-10 0,0 3-4 0,-3 1-9 16,-2-1-1-16,1 2-5 0,-2-2-9 0,-1 4 0 15,2 1-4-15,-2-1-6 0,1 3 3 0,0 1-5 16,3-2 0-16,-5 8-2 0,3-3-5 0,2 1 4 16,-2 2-6-16,1 3 2 0,5-4-4 0,0 2-3 15,4-13 2-15,-6 22 0 0,6-22-1 0,0 21 2 16,0-21 1-16,10 15 10 0,-10-15 3 0,9 10 7 16,-9-10-1-16,0 0-5 0,31 5 3 0,-21-7-4 15,3-4-1-15,-3 0 3 0,4-3-4 0,0-2-3 16,0-4-3-16,-2 3 3 0,-1-1-3 0,-1-1-1 15,-2 2-3-15,-5 0 2 0,1 2 1 0,-2-1-3 16,2 3 9-16,-3 4 9 0,1-2-1 0,1 2 4 16,-3 1-7-16,0 3-5 0,1-6-1 0,-1 6-5 15,0 0-2-15,0 0 1 0,0 0-1 0,-6 13-4 16,5-4 1-16,-2 0 1 0,2 2-6 0,1 2 5 16,1-1-3-16,2 0-2 0,-2 2 3 0,4-4-7 15,-5-10 4-15,11 23 1 0,-4-13 0 0,-7-10 8 16,22 16 1-16,-12-9 8 0,-10-7-1 0,27 8 7 15,-27-8 6-15,26 2 6 0,-17-2 5 0,2-3 3 16,-1 0 6-16,-1-2 8 0,-2-3 0 0,1 0-7 16,0-7-4-16,1 1 5 0,-4 2 1 0,0 1-4 15,-3-2-2-15,-1 1-9 0,1-1-3 0,0 4-5 16,0 0 1-16,-2 1-4 0,0 1 0 0,0 1-5 16,0 2-1-16,0 0-5 0,0 0-5 0,0 4-4 15,0-4 4-15,0 4-13 0,0 0 8 0,-4-3-6 16,4 3 6-16,0 0-8 0,0 15 14 0,0-7-10 15,-2 1 1-15,1 3-5 0,1 1-10 0,-2 3 6 16,2-5-1-16,0 1-1 0,-2-1 8 0,-1-1-3 16,3-10 0-16,-2 14 5 0,2-9-3 0,0-5 4 15,-2 10 5-15,1-8-5 0,1-2 4 0,0 0-3 16,0 0-1-16,8-13-1 0,-3-1-4 0,3 1 6 16,1-1 0-16,3-5-6 0,2-2 1 0,-1 6-4 15,-3 0 4-15,-2 5 0 0,1-1 2 0,5-1-2 16,-6 4-2-16,2 1 0 0,-3 0-3 0,-1 2-4 15,-1 2 3-15,0 0 6 0,1 2 3 0,1 1-10 16,-7 0 0-16,9 2-3 0,-4 2 3 0,-3 2 3 16,4 4 0-16,-2 1 4 0,-2 5-8 0,-2 1 9 15,1 2-7-15,-2 5 0 0,1 2-8 0,-5-6-17 16,5 4-28-16,-3-5-29 0,3 0-19 0,-1-2-40 16,1-17-28-16,0 29-15 0,1-17-21 0,-1-12-37 15,9 17-18-15,-9-17-9 0,14 8 17 0,-14-8 6 16,26 1-542-16,-26-1 265 0,0 0 174 0</inkml:trace>
  <inkml:trace contextRef="#ctx0" brushRef="#br0" timeOffset="180267.14">29770 18181 975 0,'16'-8'-60'0,"-2"-4"20"0,-4 5 41 0,3-3 0 16,0-2 35-16,-6 4 12 0,4-1 26 0,-3 1-3 15,-1-1 22-15,-3 2-3 0,2-3 0 0,-3 2 0 16,-1-2 1-16,-2 4 1 0,0-2 4 0,3 3-7 16,-8-6-8-16,3 5-2 0,-3-1-6 0,1 3 0 15,-1-2-6-15,-3 0-8 0,0 1 0 0,-1 4-5 16,-2-1-3-16,-1 4-7 0,1-2-4 0,1 3-4 15,-1 0-2-15,2 3-3 0,0-1-4 0,0 3-2 16,1 2-1-16,2 1 10 0,-1-1 0 0,-3 2-2 16,10-12 8-16,-6 25-1 0,2-14 2 0,4-11 1 15,-4 22-5-15,4-22 3 0,0 23-2 16,0-23 2-16,5 19 6 0,2-10 1 0,-7-9 4 0,0 0-1 16,15 17 1-16,-15-17-3 0,0 0 5 0,31 2-5 15,-31-2 0-15,41-20 0 0,-17 4-7 0,1-2-3 16,0-2-6-16,-1-3 12 0,-4 0-15 0,1-5-4 15,1 1 6-15,-8-1-4 0,-3-3 0 16,1 1-5-16,0-18 0 0,-1 2-2 0,-5 12 1 0,-1-1-2 16,0 5 0-16,-2-4-3 0,-1 5 18 0,-2 11 14 15,0 0 4-15,-3 3 11 0,-1 3 6 0,-2 2-8 16,-4 3-12-16,5 3-5 0,-2 4-1 0,-4-3 3 16,-5 10-5-16,4 1-10 0,-3 3 9 0,-2 9-6 15,2 3 6-15,2 2-9 0,-3 2 2 0,5 6 4 16,-1 0-2-16,5 1-4 0,1 2 3 0,1 10-4 15,5 0-6-15,0-13 3 0,2 2-7 0,-1-2-3 16,5-1-6-16,0-1-17 0,-1-4-29 0,1-3-15 16,0-5-21-16,0-2-28 0,-1 0-31 0,0-8-43 15,-5-9-41-15,10 18-40 0,-10-18-60 0,0 0-46 16,12 11-759-16,-12-11 373 0,0 0 250 0</inkml:trace>
  <inkml:trace contextRef="#ctx0" brushRef="#br0" timeOffset="180857.81">30703 17805 129 0,'0'0'286'0,"13"-10"-9"0,-7 5-20 16,0-1-21-16,4-2-10 0,1 1-21 0,2-4-17 15,2 0-15-15,-3 6-14 0,2-5-10 0,1 3-13 16,-3 0-10-16,-1 1-6 0,1 0-6 15,-1 2-7-15,-2-2-1 0,-2 4-5 0,-1-1-5 16,2-1 3-16,-5 2 0 0,1 1-3 0,-4 1 2 0,7-5-4 16,-6 3-7-16,-1 2-7 0,0 0-2 0,5-3-23 15,-5 3 0-15,0 0-7 0,4 12 11 0,-3-4-2 16,-1 4 4-16,-1 6 8 0,-3 5-6 0,2 4-4 16,-4-1-2-16,6 1 4 0,-2 0 0 0,2 5-3 15,0-3-10-15,-3 3-40 0,2-2-1 0,0 1-1 16,2-2-2-16,-2-2-1 0,1 0-1 0,1-8-26 15,-1 6-12-15,0-7-30 0,-1-2-33 0,2 0-38 16,-1-16-30-16,0 19-33 0,0-19-30 0,0 0-45 16,-4 21-32-16,4-21-767 0,0 0 358 15,0 0 238-15</inkml:trace>
  <inkml:trace contextRef="#ctx0" brushRef="#br0" timeOffset="181026.93">30698 18216 114 0,'0'0'209'0,"0"0"6"0,0 0 19 15,0 0 15-15,0 0 22 0,0 0 18 0,0 0 16 16,0 0-15-16,0 0-10 0,0 0-26 0,0 0-22 16,0 0-24-16,0 0-20 0,83-2-20 0,-83 2-16 15,37 0-19-15,-37 0-26 0,40 2-45 0,-40-2-58 0,32 0-56 16,-32 0-46-16,24 3-56 0,-24-3-64 0,30 0-49 16,-30 0-792-16,0 0 353 0,36-6 236 15</inkml:trace>
  <inkml:trace contextRef="#ctx0" brushRef="#br0" timeOffset="181370.33">31209 17960 209 0,'0'-5'303'0,"0"0"-12"0,0 0-5 16,0 1 0-16,0 4-15 0,-4-8-13 16,3 5-31-16,-3 1-19 0,4 2-21 0,-8-4-19 15,8 4-13-15,-13 4-25 0,6-1-3 0,-3 2-14 16,0 2-11-16,1-2-17 0,1 4 1 0,-1-1-11 15,3 1-6-15,1-1-12 0,1 1-6 0,1 1-6 16,2 0 1-16,1-1 6 0,3 0 0 0,-1 3-7 16,3-4 2-16,-1 2-1 0,1 0-13 0,3-1 13 15,-2-4-10-15,2 3 4 0,-8-8 4 0,16 14-6 16,-16-14-20-16,13 10 0 0,-13-10 4 0,0 0-6 16,13 15 2-16,-13-15 0 0,0 0-6 0,8 11 6 15,-8-11-1-15,0 0-8 0,0 0 1 0,0 0 8 16,-21 17-10-16,21-17 0 0,-21 10-2 0,21-10-3 15,-30 5-3-15,30-5-28 0,-28 1-18 0,28-1-27 16,0 0-22-16,0 0-31 0,-42-4-30 0,42 4-36 16,0 0-48-16,0 0-57 0,0 0-797 0,-18-10 364 15,23 6 244-15</inkml:trace>
  <inkml:trace contextRef="#ctx0" brushRef="#br0" timeOffset="181718.86">31308 18161 213 0,'0'0'229'0,"0"0"-1"0,0 0-10 15,0 0-3-15,0 0-14 0,0 0-9 16,28-5-16-16,-19 1-7 0,2-4-11 0,3-2-12 0,0-4-7 16,-1 1 1-16,2-8 1 0,3-1-7 15,0-1-12-15,0-3-6 0,-4-3-1 0,1 1-2 0,-3-5-7 16,0-1-15-16,-4-1-1 0,4-13 0 0,-3 13-5 15,-8-14-8-15,9 2-3 0,-10 17 5 0,3-1 5 16,-3 5 3-16,-1-2-2 0,-3 11 15 0,-1 2-7 16,0 7-7-16,-2-2-7 0,-1 5-9 0,-3 1-13 15,-2 6 1-15,-6 3-5 0,2 3-6 16,-2 3-3-16,6 4-8 0,-6 7-4 0,5 4 2 0,0-2 2 16,7 8-9-16,1 0 2 0,4 3-7 0,1 2 1 15,4 9-3-15,1 0-3 0,0-11-4 0,6 11-16 16,-1-11-26-16,0-4-48 0,-4-3-48 0,1-2-31 15,-3-7-53-15,5-2-42 0,-7-5-52 16,-1-12-29-16,8 15-17 0,-8-15-736 0,4 4 361 16,-4-4 242-16</inkml:trace>
  <inkml:trace contextRef="#ctx0" brushRef="#br0" timeOffset="181858.31">31448 18016 73 0,'-1'-12'145'0,"-7"-3"17"0,4 5 26 0,-1-2 18 16,4 5 14-16,-3 2 6 0,4-2 3 15,-4 2 6-15,7-1-11 0,-3 6-7 0,1-8 1 16,4 3 1-16,4-3-31 0,0 4 10 0,5-1-20 15,4 2-16-15,0-2-15 0,0 3-22 0,0 1-42 16,0 1-35-16,0 1-48 0,-4-1-57 0,0 0-57 16,-1 2-70-16,0-2-71 0,0 3-772 0,-7-1 341 15,2-2 230-15</inkml:trace>
  <inkml:trace contextRef="#ctx0" brushRef="#br0" timeOffset="182733.18">31899 17818 64 0,'0'0'274'0,"-1"-5"0"0,1 5 1 0,0-3-9 15,0 3-12-15,0 0-23 0,0 0-19 0,0 0-16 16,-4-5-22-16,4 5-14 0,0 0-22 0,0 0-10 0,0 0-15 16,0 0-10-16,0 0-6 0,1 17-10 15,-1-12-8-15,0 4-13 0,0 1-21 0,0 0 12 16,-1 0-2-16,0 2-11 0,-2 1-1 0,3-5-2 15,-2 6-3-15,-1-3-8 0,3-1-2 0,-1 1-2 16,-2-5 0-16,2 2-3 0,1-2-2 0,-1-2 2 16,-2 1-1-16,3-2-2 0,-1 0 0 0,1-3 0 0,0 0 6 15,0 0-4-15,0 0-6 0,0-12 7 16,1 1-7-16,7-4 2 0,2-13-10 0,0 4 1 16,1-4-6-16,5 3 2 0,-6 3-3 0,1 4 6 15,-2 0-3-15,1 1 8 0,0 1-7 0,-1 2-3 16,-1 6 1-16,-1-3-4 0,-4 6-3 0,4-1-3 15,-1 1 11-15,-3-1-14 0,1 5 3 0,-4 1 4 16,9-1 0-16,-9 1-5 0,0 0 6 0,10 12-3 16,-6-5 2-16,0 5 1 0,-3 1 1 0,2-1 0 15,-3 7 3-15,0 0-2 0,-3 0 4 0,2 1-9 16,-5 4 6-16,1-8-6 0,0 2 6 0,0-2-4 16,1-1 4-16,0-3-2 0,0-4-1 0,1 1 2 15,1-4-3-15,-2 1 7 0,4 0-6 0,0-4 5 16,0-2 5-16,0 0-3 0,0 0 0 0,6-11-1 15,1 1 3-15,4-5-10 0,-1-2 8 0,7-7 1 16,-2 0-4-16,2 0 3 0,-2 9 2 0,-2-2-4 16,0 3 0-16,-3 1 0 0,0 4 2 0,-1 0 13 15,-1 1-14-15,0 1 8 0,-4 5 0 0,1-3-3 16,0 2-6-16,-5 3 7 0,7-4-8 0,-7 4 11 16,0 0-11-16,11 9 3 0,-10-2 1 0,0 5 5 15,-1-1-5-15,0 8-16 0,-1-3 14 0,0 4 0 16,-3-1-16-16,1 6 17 0,-3 1 2 0,1-2-17 15,0-6-32-15,2 1-29 0,-3-3-35 0,6 1-32 16,-2-6-39-16,2-2-29 0,2-2-47 0,2-1-25 16,-1-2-681-16,4-2 320 0,0-2 212 0</inkml:trace>
  <inkml:trace contextRef="#ctx0" brushRef="#br0" timeOffset="183369.25">32440 17875 1 0,'7'-11'155'0,"-1"1"9"0,1 2 1 15,-3 1-2-15,-3-2-9 0,4 2 12 0,-5-3-3 16,0 5 0-16,0-2-9 0,0 3-7 0,-2-5-11 0,-1 2-3 16,2 4-13-16,-3-2-8 0,-1-2-10 15,-1 3-10-15,-2 1-8 0,-2 2-9 0,1 0-7 16,-1 0-6-16,10 1 0 0,-19 1-17 0,7 3 0 16,-1-2-7-16,4 4 0 0,-2 1-6 0,-1 1-5 15,3 6 1-15,-5 0-9 0,4 1 3 0,-2-1-4 16,6 1 0-16,-3-1-7 0,4 2 5 0,1-5-7 15,0 0 4-15,4-3-4 0,0 5 7 0,4-8 0 16,-2 4 6-16,1-4-2 0,3-1 3 0,1-1-1 16,2-1 0-16,-2-4 3 0,4-2-2 0,4-4-3 15,-2-2-1-15,2-2-3 0,-2-2-1 0,1 1 0 16,-2-6-4-16,4-2 1 0,-7 6-3 0,-1 0 6 16,-1 1-3-16,0 4-1 0,-1 2 0 0,-4 0 10 15,2 3 9-15,-3-1 2 0,1 3 8 0,0-4-4 16,-2 7-1-16,0 0-4 0,0 0-7 0,0 0-8 15,0 0 5-15,0 0-7 0,0 0 3 0,-11 18-5 16,9-8-6-16,1-1 5 0,-1 3-2 0,2 0-1 16,2 4-2-16,1 0 5 0,-1 2-8 0,3-2 3 15,-3-2-4-15,2 1 1 0,0-4 1 0,6 4-2 16,-5-7 2-16,3 1 2 0,-1-1-1 0,3-1 2 16,-3-2 0-16,1-2 1 0,1-1 0 0,-3-2 5 15,2-1 10-15,0-5-3 0,2 0 6 0,-4-3-4 16,7-5-1-16,-2-1-4 0,0-1 1 0,-2-2 2 15,2-6 0-15,-3 7 4 0,1 0 3 0,-3 0 2 16,2-1-6-16,-2 4 23 0,1 0 5 0,-3 4 0 16,-2 0 13-16,3 1 1 0,-5-1 4 0,0 5-8 15,4-2 1-15,-3 2-11 0,-1 5-3 0,5-2-5 16,-5 2-3-16,0 0-2 0,0 0-8 0,0 0 1 16,7 9 9-16,-1 0-17 0,-4 2 4 15,8 1-3-15,-3 7 0 0,2-4-8 0,0 2 2 16,4-1 1-16,-3 1-3 0,4 5-6 0,-5-7 1 0,0-1-3 15,3 1-18-15,-6-3-25 0,-6-12-22 0,14 19-29 16,-14-19-26-16,12 15-25 0,-12-15-22 0,6 9-23 16,-6-9-23-16,0 0-42 0,0 0-48 0,0 0-33 15,0 0-761-15,0 0 363 0,0 0 242 16</inkml:trace>
  <inkml:trace contextRef="#ctx0" brushRef="#br0" timeOffset="183565.14">32886 17844 6 0,'0'0'58'16,"10"-20"18"-16,-10 20 14 0,6-12 17 0,-6 12 9 15,5-15 11-15,-5 15 2 0,0 0 6 0,10-16 3 16,-10 16-11-16,0 0 0 0,0 0-15 0,12-11-7 16,-12 11-11-16,0 0-3 0,0 0-24 0,0 0 1 15,0 0-9-15,0 0 1 0,0 0-7 0,0 0-6 16,-34 35-7-16,12-17-1 0,-2-1-6 0,-3 1 0 16,-1 1-8-16,1-2-2 0,1 2-29 0,-2-3-17 15,3 0-46-15,-2-2-22 0,10-4-49 0,-1 0-36 16,2-3-384-16,0-2 186 0,4 1 124 0</inkml:trace>
  <inkml:trace contextRef="#ctx0" brushRef="#br0" timeOffset="183891.61">33088 17746 56 0,'0'0'288'0,"0"0"-6"16,0 0-13-16,0 0-2 0,0 0-15 0,0 0-15 0,4-21-23 15,-4 21-23-15,0 0-17 0,0 0-17 16,0 0-15-16,0 0-13 0,0 0-4 0,0 0-11 15,0 0-2-15,0 0-2 0,0 0-11 0,0 0-4 16,-8 54-13-16,1-38 3 0,1 0-15 0,-2 8-4 16,1-6 0-16,-1-1-9 0,-5 7-5 0,4-7-3 15,0 1-36-15,3-6-37 0,1-1-43 0,5-11-57 16,-8 16-59-16,8-16-75 0,0 0-809 0,0 0 357 16,0 0 236-16</inkml:trace>
  <inkml:trace contextRef="#ctx0" brushRef="#br0" timeOffset="184020.58">33143 17481 109 0,'0'0'166'0,"0"0"-26"16,0 0-41-16,0 0-54 0,0 0-54 0,0 0-175 16,0 0 62-16,0 0 40 0</inkml:trace>
  <inkml:trace contextRef="#ctx0" brushRef="#br0" timeOffset="184751.66">33075 17942 113 0,'0'0'183'0,"0"0"-7"0,0 0-9 0,0 0-1 15,34 6-17-15,-34-6 1 0,0 0-11 0,0 0 0 16,39-18-4-16,-39 18 8 0,20-14 9 0,-20 14-5 15,14-14 9-15,-9 6 1 0,-5 8-7 0,14-19-7 16,-14 19 3-16,9-19-8 0,-9 19-2 0,8-12-7 16,-8 12 3-16,0 0-7 0,5-15-12 0,-5 15 2 15,0 0-2-15,0 0-28 0,0 0-2 0,0-16-17 16,0 16-3-16,0 0-7 0,0 0-11 0,0 0-2 16,0 0-1-16,0 0-8 0,0 0 0 0,0 0-1 15,0 0-3-15,-22 48-9 0,22-48-1 0,-2 24 4 16,-2-15-7-16,4-9-2 0,-4 20-3 15,4-20-1-15,-4 17 1 0,4-17-8 0,0 0 2 0,0 0 5 16,0 19 1-16,0-19-9 0,0 0 6 0,0 0 4 16,0 0-8-16,0 0-4 0,0 0-3 15,0 0 6-15,0 0-2 0,17-63 5 0,-12 45-4 16,3 1-9-16,2-6 4 0,-2 5 0 0,-2 2 0 0,2-1 8 16,-1 5-8-16,2 0 2 0,-1-2-9 0,-8 14 9 15,15-21-6-15,-7 13 9 0,-8 8-9 0,15-9 1 16,-15 9-2-16,0 0 17 0,0 0-6 0,0 0-9 15,0 0-6-15,0 0 8 0,37 21 1 16,-37-21 3-16,5 18 0 0,-5-18 1 0,4 21-7 16,-4-21 3-16,-2 22 0 0,2-22-5 0,-2 21 8 15,2-21-1-15,-5 22-2 0,0-10-1 0,5-12 6 16,-5 17-1-16,5-17 3 0,-6 12 0 0,6-12-4 16,0 0 0-16,0 0 1 0,0 0-2 0,-7 17 7 15,7-17-4-15,0 0 2 0,0 0 4 0,0 0-12 16,0 0 6-16,0 0 3 0,0 0-1 0,0 0-1 15,14-48-7-15,-5 31 0 0,0 2 14 0,0-2-10 16,5 4-4-16,-5 0 7 0,0 3-10 0,-9 10 6 16,19-15-6-16,-10 5 5 0,-9 10-10 0,18-16 9 15,-18 16 4-15,14-8-6 0,-14 8 7 0,0 0-1 16,17-7 2-16,-17 7-1 0,0 0 6 0,0 0 0 16,0 0-1-16,0 0-4 0,0 0 4 0,19 24 6 15,-19-24 2-15,-1 21-2 0,1-21-5 0,-3 22-5 16,3-22 16-16,-4 20-13 0,4-20-1 0,-4 25 2 15,1-15 1-15,3-10-3 0,-8 21-6 0,8-21-17 16,-6 19-29-16,6-19-34 0,-4 11-25 0,4-11-25 16,0 0-39-16,-3 16-31 0,3-16-34 0,0 0-30 15,0 0-26-15,0 0-19 0,0 0-636 0,0 0 315 16,0 0 210-16</inkml:trace>
  <inkml:trace contextRef="#ctx0" brushRef="#br0" timeOffset="185294.39">33582 17832 92 0,'0'0'130'0,"0"0"8"0,27-15-7 16,-27 15 0-16,18-7 3 0,-18 7-7 0,15-12 6 15,-15 12 4-15,18-7-3 0,-18 7 6 0,14-12-2 16,-14 12-3-16,14-9-5 0,-14 9 2 0,0 0 0 16,13-14 6-16,-13 14 3 0,10-15-8 15,-10 15-9-15,5-13-13 0,-5 13-11 0,5-17-7 16,-5 17-3-16,4-21-9 0,-4 21-7 0,0-16 0 15,0 16-2-15,0 0-10 0,-1-17-3 0,1 17-8 0,0 0-8 16,0 0-1-16,0 0-6 0,-15-10-3 0,15 10-6 16,0 0 2-16,0 0-4 0,-35 27-6 15,24-14-1-15,0-1-2 0,-4 1 5 0,5 2-5 16,-2 2 0-16,2-3-2 0,2 1-3 0,-2 2-3 16,5-4 10-16,-2 2-12 0,7-15 3 0,-6 22-2 15,6-22-3-15,-2 14 1 0,2-14-1 0,0 0 2 16,6 16-1-16,-6-16 6 0,0 0-7 0,0 0 6 15,28 3-2-15,-28-3-2 0,0 0 3 0,32-17-6 16,-32 17 6-16,22-17-3 0,-10 5-1 0,-1-2-1 16,-11 14 9-16,18-23 5 0,-12 13 13 0,-6 10 14 15,9-23 6-15,-5 12 25 0,-4 11-7 0,0 0 16 16,6-19-9-16,-6 19-4 0,0 0-3 0,4-12-11 16,-4 12-4-16,0 0-10 0,0 0-1 0,0 0-5 15,0 0-6-15,0 0 3 0,0 0-2 0,0 0-7 16,0 0 1-16,-7 48-8 0,7-48-3 0,0 23 4 15,0-23-5-15,1 22 3 0,-1-22-4 0,4 21-5 16,-4-21-2-16,4 22-11 0,-4-22-14 0,5 14-18 16,-5-14-7-16,0 0-24 0,4 17-16 0,-4-17-9 15,0 0-13-15,6 12-9 0,-6-12-10 0,0 0-14 16,0 0-29-16,0 0-14 0,0 0-16 0,0 0-10 16,0 0-8-16,0 0-8 0,0 0-6 0,0 0-11 15,0 0-13-15,0 0-544 0,0 0 267 16,0 0 176-16</inkml:trace>
  <inkml:trace contextRef="#ctx0" brushRef="#br0" timeOffset="185775.51">33028 17396 129 0,'0'0'234'0,"0"0"-16"16,-13 17-11-16,13-17-10 0,0 0-11 0,-8 16-9 16,8-16-6-16,0 0-5 0,0 0-12 0,-2 22-8 15,2-22-7-15,0 0-4 0,0 0-7 0,0 0-2 16,2 15 7-16,-2-15-6 0,0 0 0 0,0 0-3 15,0 0-17-15,0 0-3 0,0 0-3 0,0 0-3 16,0 0-10-16,0 0-18 0,0 0 1 0,0 0-9 16,0 0-9-16,0 0-6 0,0 0-11 0,0 0-9 15,0 0-27-15,0 0-30 0,0 0-24 0,0 0-32 16,0 0-31-16,0 0-50 0,0 0-41 0,0 0-56 16,0 0-724-16,0 0 330 0,-5 20 218 15</inkml:trace>
  <inkml:trace contextRef="#ctx0" brushRef="#br0" timeOffset="192605.33">2737 13696 94 0,'1'-4'227'0,"0"1"-10"0,3 1-5 16,-4-3-16-16,1 0-8 0,3 1-11 15,-4 4-9-15,1-6-12 0,-1 1-8 0,0 5-6 0,0-7-6 16,0 3-6-16,0 4 3 0,-1-5-5 0,-4 3-17 16,5 2-10-16,-9-4-9 0,5 3-8 15,-4 0 0-15,8 1-15 0,-13 0-7 0,5 0-4 16,1 2-6-16,-4 1-7 0,2 0 0 0,0 2-8 0,-2 2 0 15,0-3-4-15,1 2 0 0,0 1-7 0,4-2 1 16,-2 4-3-16,0-3-11 0,3 0 6 0,-4 1-7 16,5 1 4-16,2-3-1 0,-2 3 0 0,0-2-1 15,4 3-2-15,-4-3-1 0,4 3-1 0,0-4 2 16,0 0-3-16,0 3-1 0,1 0 0 0,2-2 6 16,1 1-15-16,0 0 7 0,-3-1-4 0,7 1 6 15,-2 0-4-15,2 0-1 0,1 0-1 0,-2 1 0 16,5 0 0-16,-3 0 4 0,1 0 0 0,1-3-4 15,-2 3 3-15,4 5-4 0,0-3 1 0,-4 0 3 0,-1-1-3 16,2 1 4-16,0 2 7 0,-1 1-1 16,-1-3 15-16,-2-1 7 0,-2 0 6 0,1-1 13 15,-1 1 17-15,-4-1 26 0,1-1 17 0,-1 2 5 0,-1-4 12 16,-3 3 3-16,0-1 0 0,-4-2-13 0,2-1-5 16,-5 1-14-16,-1-5-9 0,-2 0-9 15,-3 0-10-15,-2 0-3 0,1-2-12 0,4-1-7 0,1 1-13 16,1-1-19-16,-1 0-10 0,2 2-34 0,3-2-29 15,0 1-55-15,4 0-40 0,-1 1-54 0,5 1-54 16,-6-4-51-16,6 4-44 0,6-8-1005 0,-2 3 453 16,6-2 302-16</inkml:trace>
  <inkml:trace contextRef="#ctx0" brushRef="#br0" timeOffset="192839.49">2946 13839 61 0,'4'-5'324'0,"-4"0"-8"0,0 3-6 16,1-3-4-16,-1 1-16 0,0 4-18 0,0-5-16 16,2 0-9-16,-2 5-22 0,0 0-17 0,0-3-25 15,0 3-11-15,0 0-25 0,0 0-22 0,0 0-4 0,0 0-10 16,0 0 5-16,0 0-29 0,0 18-9 0,1-7-7 16,0 1-2-16,-1 4-12 0,0 2 0 0,0-1-1 15,2 0-11-15,-2-2-4 0,2 2-6 0,-4-2 3 16,2 2-22-16,-2-1-22 0,0-4-42 0,2-2-32 15,0-2-42-15,0-2-44 0,0-1-57 16,-2-3-70-16,2-2-875 0,0 0 390 0,-4-15 258 0</inkml:trace>
  <inkml:trace contextRef="#ctx0" brushRef="#br0" timeOffset="192959.75">2950 13614 30 0,'-4'-13'175'0,"3"4"-15"0,1 0-20 0,-1 3-10 16,1-3-11-16,0 5-15 0,0 2-24 0,-2-4-25 15,2 6-18-15,4-2-43 0,-4 2-39 0,0 0-36 16,13 8-219-16,-8-2 100 0,1 6 66 0</inkml:trace>
  <inkml:trace contextRef="#ctx0" brushRef="#br0" timeOffset="193421.14">3042 13933 118 0,'0'3'147'0,"4"2"9"16,-1-3 12-16,-2 1 10 0,-1-3 11 0,9 0 9 0,-9 0 1 15,9-5 7-15,-4 0 9 0,0-2-13 0,5-3-8 16,-2 0-13-16,-3 1-10 0,0-6-10 0,2 1-4 16,-3 1-14-16,0 1-3 0,-1 0-8 0,1 3-8 15,-2 0-7-15,1 3 0 0,-2-1-5 0,0 2-8 16,-1 0-12-16,0 5-6 0,2-7-11 0,-2 7-10 16,0-2-10-16,0 2-14 0,0 0 2 0,0 0-4 15,0 0 3-15,6 12-6 0,-1-1 1 0,-4 0-6 16,3 1-4-16,-4 5-5 0,1 0 3 0,2-1-6 15,1 1 3-15,-2-8-8 0,1 3 2 0,-2 1 0 0,2-3-5 16,-2-5-3-16,2 4-9 0,-1-6 14 16,-2 1 3-16,1 0-7 0,1-1 5 0,-2-3-3 15,0 0-2-15,0 0 0 0,2-16-3 0,0 4 4 0,0-6-2 16,-1-5-2-16,5-6-1 0,0 3 4 0,0 2-11 16,2-1 1-16,-3 8 4 0,0 2 0 0,3 1-6 15,-2 1 0-15,-1 2-2 0,-1 3 4 0,0 2-6 16,1-1 8-16,2 3-13 0,0 0 11 0,-3 2 3 15,4 1-8-15,-3 1 4 0,-5 0 2 0,12 6 0 16,-6-1 0-16,0 4 5 0,-1 2-2 0,0 7-3 16,-1 3 10-16,2 4-3 0,-2 3 1 0,-1 2 3 15,-2-2-4-15,-1 1-2 0,-2 0-4 0,0-4-5 16,2-5-10-16,-2-1-22 0,0-2-32 0,1-1-33 16,0-1-34-16,-3-5-48 0,3 2-61 0,1-4-48 15,-1 0-61-15,-2-5-771 0,2 0 376 0,1-3 248 16</inkml:trace>
  <inkml:trace contextRef="#ctx0" brushRef="#br0" timeOffset="194139.17">1961 13691 85 0,'5'-2'225'15,"-2"0"-12"-15,-3 2-7 0,6-7-12 0,-3 4-9 16,0-1-12-16,0 1-9 0,0-2-7 0,-1 0-8 0,2 2-2 16,-2-1-7-16,0 0 3 0,0 1-5 0,0-2 10 15,-2 5-17-15,0-6-11 0,-3 0-11 16,0 3-5-16,1 0-5 0,-2-2-9 0,-1 1 11 15,0 1-26-15,-2 1-5 0,1 0-7 0,-4 2-4 0,0 2-11 16,-2 1-1-16,-3 2-10 0,-4 4-2 16,2-3-6-16,4 5-5 0,-5-1-8 0,5 3 7 15,-2 0-3-15,2 2-5 0,2-1-4 0,1 1 3 0,-1 12-1 16,3-10-7-16,4 1 1 0,-1 2-4 0,2-2 5 16,3 0-1-16,0 0-4 0,3-1 0 0,1-5-2 15,-1 0 1-15,3-3 1 0,2-1 0 0,-1-7-1 16,4 2-1-16,1-5 1 0,-1 0-2 0,6-6 6 15,0-4-1-15,4-5-2 0,-7 3 4 0,3-2 1 16,-2-5 5-16,-1 0-8 0,-2 4 2 0,-2 2-4 16,-1-2 2-16,-1 4-7 0,-3 0 10 0,1 2-4 15,-3 5 0-15,0-2-4 0,0 4 3 0,-2 0 1 16,-1 0-5-16,3 0-3 0,-3 4 2 0,0 0 1 0,0 0-1 16,4 12 1-16,-4-5 3 0,1 4-2 0,2 10 0 15,-1 3 2-15,1 3 4 0,2-8-6 16,-2 10 5-16,3-3 10 0,-2-1-12 0,-2-6 2 0,3-2-3 15,-1-8 5-15,2 4-3 0,1-3-2 16,0-1 2-16,1 0-3 0,1-4 5 0,0 0-1 0,0-3-8 16,5-2-14-16,-4-4-28 0,2-1-36 0,3-5-31 15,3-2-41-15,-1 0-48 0,3-7-49 0,-1 1-64 16,-4 4-632-16,4-7 316 0,1 4 210 0</inkml:trace>
  <inkml:trace contextRef="#ctx0" brushRef="#br0" timeOffset="195035.96">3998 13694 16 0,'2'-5'234'0,"1"-1"-5"0,-1-2-7 16,1 3-9-16,1-2-7 0,-3 2-2 0,3-2-1 16,-1 2-2-16,-2 0 2 0,3 3-3 0,-2-3-6 15,-2 2-3-15,0 3-18 0,0-5-5 0,0 5-9 0,-6-7-8 16,6 7-14-16,-4-2-12 0,4 2-9 15,-9 0-12-15,9 0-17 0,-10 2-8 0,2 5-3 16,-1-1-11-16,0 3-8 0,-1 5-2 0,-3 3-7 0,-1 3-1 16,-1 6-9-16,5 3-5 0,-3 3-2 15,4-1-5-15,0 3-1 0,1-2-1 0,2 1-8 0,2 2 18 16,3-2-18-16,2-2-11 0,3-4 10 0,0-3-16 16,3-3 7-16,1-5 6 0,5-1-7 0,0-4 4 15,0-1 5-15,3-3-9 0,5-4 3 0,-1-4 7 16,8-6-6-16,-2-4 7 0,-1-4 8 0,2-7-9 15,-1 0 0-15,-6-7-1 0,3 1-3 0,-5-4-5 16,-3 0-1-16,-3 0 3 0,-2-1-1 0,-4 2 6 16,-4 0-1-16,-2 1-2 0,-3-4-1 0,-3 0-7 15,-3 3 3-15,-1 1-8 0,-2 2 8 0,-2 8-2 0,2 3 1 16,-4 5-6-16,-2 0 6 0,-4 8-2 0,3 3-6 16,-3 4-3-16,-3 4 4 0,-1 5-2 0,2 4 0 15,2 1-2-15,8 0 2 0,-1-2 4 0,6 2-12 16,0 0 8-16,5 3-6 0,0 6 3 0,7-6 3 15,-2-3-1-15,11 7 4 0,-2-7-15 0,6 4 14 16,6-3 1-16,4-3 4 0,-1-5 4 0,6 1-6 16,-3-4 6-16,3 0-4 0,-8-4 3 0,-2-2-7 15,-3-1-11-15,2-1-15 0,-3 1-14 0,-4-4-28 0,-1 0-26 16,2-1-24-16,-8 1-32 0,3-1-25 0,-4-1-26 16,-2 2-30-16,0-2-29 0,0 1-807 15,-3-1 355-15,4 4 238 0</inkml:trace>
  <inkml:trace contextRef="#ctx0" brushRef="#br0" timeOffset="195266.93">4684 13764 157 0,'0'0'359'0,"3"-3"-11"0,-3 3-15 0,0 0-17 15,0 0-13-15,7-5-27 0,-6 3-17 0,-1 2-23 16,6-2-24-16,-3 0-18 0,4 2-23 0,4-3-25 16,-2 0-6-16,4-1-17 0,1 3-19 0,-1 0-33 0,0 0-49 15,-3 1-44-15,2 0-56 0,-2 0-53 0,-4 1-57 16,0 0-57-16,0 3-62 0,-5 0-626 0,-1-4 311 16,-1 5 206-16</inkml:trace>
  <inkml:trace contextRef="#ctx0" brushRef="#br0" timeOffset="195418.13">4650 13926 156 0,'-4'3'252'0,"1"3"-20"0,-1-3-6 16,2 0 0-16,2 2 2 0,0-5-2 0,2 5 1 0,2-3-4 15,1 0-5-15,2 1-22 0,4-1-15 16,1-1-19-16,5 0-19 0,0-2-12 0,2 1-35 16,-2-3-40-16,1 3-62 0,-5 0-65 0,-2-1-69 0,1-1-77 15,-5 0-698-15,0 1 305 0,-1 0 202 0</inkml:trace>
  <inkml:trace contextRef="#ctx0" brushRef="#br0" timeOffset="196252.63">5632 13435 220 0,'0'0'295'0,"0"-5"0"0,0 5-5 0,0-3 0 0,0 3-9 15,0-9-10-15,4 3-14 0,1-5-18 16,-1 1-8-16,5-3-20 0,0 2-14 0,1-1-17 16,0 0-20-16,-2 2-17 0,2 3-12 0,0-3-19 0,2 3-5 15,-2 3-14-15,2-3-5 0,-1 6-15 16,1-1-8-16,-1 2-20 0,3 2 7 0,-1 3-4 0,5 2-11 16,-4 3 6-16,1 2-1 0,-2 3 4 0,5 5-3 15,-5 1 3-15,1 4-1 0,-4-3-8 16,-1 3 5-16,0 0 0 0,-3 3-4 0,-1-1 0 0,-1 2-4 15,-1 3 3-15,-1-1-6 0,-2-2-2 0,0 2-15 16,0-1 12-16,-1-1-11 0,0-3-3 0,1 3-26 16,0-6-32-16,0-2-39 0,-1-4-47 0,1 0-47 15,-2-3-57-15,1-7-53 0,0 0-57 0,-3-4-902 16,1-1 416-16,3-2 276 0</inkml:trace>
  <inkml:trace contextRef="#ctx0" brushRef="#br0" timeOffset="196450.96">5948 13665 121 0,'-5'-10'280'0,"-1"1"-3"16,0 1 5-16,1-1-11 0,-1 3-7 0,-1-1 1 16,3 2-6-16,-3 0-23 0,4 0-10 0,-2 4-14 15,0-2-23-15,0 1-11 0,0 1-23 0,5 1-14 16,-18 6-14-16,5 0-15 0,-1 5-11 0,-8 7-12 16,3 2-3-16,0-2-12 0,1 5-5 0,0 2-21 15,3 1-24-15,1-6-16 0,1 4-22 0,0 0-34 16,6-6-41-16,0-2-48 0,2-2-49 0,0-2-58 15,3-3-61-15,-1-1-720 0,3-3 343 0,0-2 226 0</inkml:trace>
  <inkml:trace contextRef="#ctx0" brushRef="#br0" timeOffset="196688.43">6455 13571 69 0,'0'0'373'0,"9"0"-13"16,-9 0-16-16,0 0-7 0,5 1-11 0,-5-1-15 0,4 4-22 15,-4-4-23-15,0 0-25 0,4 1-26 16,-4-1-28-16,0 0-20 0,0 0-9 0,10 0-17 16,-6 2-34-16,-4-2-4 0,14 1-9 0,-1-1-43 0,3 3-46 15,-3-3-43-15,0 2-48 0,2 0-55 0,-3 0-64 16,-2-2-53-16,1 3-76 0,-4-2-694 0,-2 1 342 15,-2 0 230-15</inkml:trace>
  <inkml:trace contextRef="#ctx0" brushRef="#br0" timeOffset="196852.14">6412 13774 171 0,'-5'3'265'16,"2"3"-19"-16,-1 0-20 0,2-4-11 0,-1 1 0 15,3-3 12-15,1 5 7 0,3-2-3 0,-4-3-12 16,10 3-23-16,-1-3-22 0,4 3-14 0,0-3-15 0,6 2-14 15,0-1-21-15,2-1-35 0,-3 1-48 0,0-1-45 16,-1 3-55-16,2-2-65 0,-6-1-63 0,-2 2-60 16,1-3-599-16,-4-1 288 0,-2 0 190 0</inkml:trace>
  <inkml:trace contextRef="#ctx0" brushRef="#br0" timeOffset="204642.08">7148 14244 216 0,'0'4'255'0,"0"-4"-1"0,0 0-4 16,0 0 0-16,0 0-7 0,0 0-7 0,-3 6-12 15,3-6-13-15,0 0-13 0,0 0-12 0,-1 3-15 0,1-3-11 16,0 0-14-16,0 0-7 0,0 0-15 0,0 0-10 15,6 3 8-15,-2-2 2 0,1 1-5 0,4 2 7 16,5-2 9-16,7 1 5 0,7 3-1 0,4-2-5 16,2-2-8-16,3 1-4 0,-1-1-4 0,18 3-9 15,-17-3-3-15,13-1-12 0,-11 2-8 0,1-2-7 16,-3 0-8-16,2 1-6 0,-4-2-9 0,-2 3-3 16,-5-3-7-16,-6 0-1 0,-4 2-7 0,-4 0-3 15,-3-2-3-15,1 2-4 0,-8-1-1 0,5 1-4 16,-4-2 1-16,0 0-3 0,-5 0-2 0,8 2-2 15,-8-2-1-15,5 0-3 0,-4 3-6 0,-1-3-10 16,0 5-9-16,0-5-15 0,0 0-16 0,-4 4-26 16,4-4-32-16,-2 4-43 0,0 0-50 0,-1 1-39 0,-1 2-46 15,-1-3-46-15,2 1-41 0,0 2-39 16,-1 0-826-16,-3 4 411 0,3-5 272 0</inkml:trace>
  <inkml:trace contextRef="#ctx0" brushRef="#br0" timeOffset="205307.81">7600 14762 45 0,'0'0'237'0,"0"0"-4"0,0 0 4 0,0 0 5 15,0 0 0-15,0 0 3 0,0 0 3 0,0 0-3 16,0 0 2-16,-6-5-4 0,6 5-16 0,0 0-10 15,0 0-9-15,0 0-11 0,0 0-8 0,0 0-19 16,0 0-9-16,0 0-10 0,0 0-13 0,0 0-10 0,0 0-13 16,0 7 14-16,0 5 16 0,-3 9 0 15,3 7-7-15,-1 2-9 0,-2 5-15 0,2-1-4 16,1 14-12-16,5 0-10 0,-2-2-2 0,1-12-14 0,3 16-8 16,-2-13-6-16,-1 12-2 0,1-2-5 0,-1 0-3 15,-1-11-6-15,-2 13-5 0,-1-3-4 0,0-12 1 16,0 1-4-16,-3-3 1 0,-2-1-8 0,0-6-4 15,0-5-3-15,1-4-3 0,2-4-1 0,-1-1-3 16,2-5-2-16,0 1-1 0,-2-3-7 0,-1-3-5 16,4-1-2-16,0 0-5 0,-13-16-3 0,7-3 0 15,-2-15 0-15,-5-13-3 0,7-6-1 0,-3-30 2 16,5 26 1-16,0-27 0 0,7 32 0 0,-2-5 3 0,5 2 2 16,-3-1 2-16,2-3-3 0,3 6 4 0,-2-1 3 15,2 6 0-15,1 1 4 0,-4 12 0 16,-1-1 1-16,5 4-1 0,-1 0 4 0,-1 3 0 0,1 1 0 15,-2 10 0-15,-3 2 3 0,1 5 1 0,2 0-3 16,-2 3 0-16,1-2-3 0,-1 5 2 0,-2-2-4 16,4 3 1-16,-1 1-1 0,1 2 1 0,0 0 0 15,2 1 0-15,2 2 1 0,3 3 1 0,-1 2-1 16,4 2 4-16,-3 3-2 0,2 0 0 0,3 4-2 0,0 3 2 16,-5-2 1-16,1-3-1 0,-1 3 2 15,-2 1 1-15,-1 1-5 0,1-5 3 0,-1 4 0 16,-1-1 0-16,-3-3 4 0,-1 2 0 0,-1-4 6 0,-1 0 5 15,-3-2 11-15,2 0 17 0,-5-1 0 0,-3 1-1 16,-3-3 0-16,0 0-4 0,-7 3-1 16,-1-5-8-16,-2 0-6 0,-1-3 1 0,-1-4-6 0,-1-2-5 15,-4 1-5-15,4-3-11 0,1 0-10 0,-5-2-5 16,6 1-15-16,1 3-18 0,6-1-28 0,3 1-46 16,0 0-44-16,5 3-48 0,0-5-49 0,1 4-44 15,3 0-41-15,1 2-52 0,5-8-1091 0,-1 5 497 16,7-1 332-16</inkml:trace>
  <inkml:trace contextRef="#ctx0" brushRef="#br0" timeOffset="206175.69">7540 13322 73 0,'0'-6'232'0,"0"2"-13"16,0-1-16-16,0 0-17 0,-2 0-4 16,2 1 4-16,-2-1 0 0,1 0-3 0,1 5-8 0,-3-6-7 15,2 2-10-15,1-1-14 0,0 1-9 0,0 4-3 16,0-5-8-16,0 5 2 0,-3-8-7 0,3 8-9 15,-1-2-7-15,1 2-7 0,0 0-11 0,0 0-6 16,0 0-12-16,0 0-9 0,0 0-3 0,0 0-7 16,-2 19-6-16,4-2-3 0,-1 10 1 0,3 2 0 0,-1 1-3 15,0 4 2-15,-1 0 1 0,3 1-4 16,-5-1 3-16,0-1-1 0,-4 2-3 0,3 0-1 16,1-2 3-16,-5 1-4 0,5-3-3 0,0 3-8 0,0-6 5 15,0 0 1-15,0-2-5 0,-3-9-1 0,6-1-2 16,-6-3 2-16,3-4-4 0,0 1 1 15,0 0-5-15,0-6 8 0,0 1 1 0,0 0 7 0,0-5 22 16,0 4-10-16,0-4 23 0,0 0 7 0,0 0 2 16,0 0-12-16,9-14-7 0,-1 2-6 0,-2-5-4 15,3-1-2-15,5-5-5 0,-5 7-6 0,3 1-5 16,-1 2-3-16,-3 2 1 0,0-1-2 0,-3 4-5 16,4-1 2-16,-3-1-5 0,2 3 1 0,-3 4-4 0,0-2-9 15,1 1-2-15,-1 1 2 0,2 3-2 16,-1 0 2-16,3 5 2 0,-1 2-3 0,0-2 8 0,-1 7-1 15,-2 0 8-15,4 3 2 0,-4 2 9 0,3 3-3 16,-4 3 7-16,2 5 2 0,-6-3 0 0,0-6-5 16,0 1-4-16,1-2 1 0,2-1-2 0,-3 0-3 15,1 0 0-15,-1-5-4 0,2-1-8 0,0 1-27 16,-2-3-10-16,0-1-51 0,1-1-33 0,2-2-51 16,1 2-32-16,-3-5-37 0,3 1-39 0,1-3-51 15,-5 0-52-15,10-4-924 0,-6-1 432 0,-1-3 288 16</inkml:trace>
  <inkml:trace contextRef="#ctx0" brushRef="#br0" timeOffset="207727.24">8689 13755 69 0,'-4'-3'218'0,"0"2"3"0,0 0 6 15,4 1 2-15,-5-6 2 0,5 6-5 0,-4-4 1 16,4 4-3-16,-6-2-9 0,6 2-9 0,0-5-5 16,0 5-1-16,6-3-19 0,-2-1-17 0,1 0-15 15,3 3-12-15,5-2-19 0,-3 1-4 0,4 0-19 16,4 1-5-16,1 1-14 0,-1 1-3 0,2 1-9 15,-2-2-16-15,4 2-25 0,-3 1-40 0,-1-1-49 16,-4 0-41-16,-1 3-54 0,2-2-51 0,-5 2-53 16,1 1-801-16,-5 0 354 0,-3-5 238 0</inkml:trace>
  <inkml:trace contextRef="#ctx0" brushRef="#br0" timeOffset="207925.07">8681 13901 183 0,'-9'3'293'0,"3"-2"-5"15,1 0 2-15,1 0-5 0,4-1-11 0,-7 4-10 16,7-4-7-16,0 0 1 0,0 0-14 0,0 0-12 16,0 0-34-16,0 0-7 0,18-6-14 0,-9 6-22 0,7-1-15 15,-2-1-12-15,0 2-15 0,2 0-12 16,-2 0-11-16,0 2-14 0,1-1-34 0,0 0-26 16,-2 2-37-16,1-1-41 0,-3-1-36 0,2 1-40 0,-3 1-40 15,-1-1-47-15,4 1-54 0,-3-2-819 0,-2-2 366 16,-3 0 244-16</inkml:trace>
  <inkml:trace contextRef="#ctx0" brushRef="#br0" timeOffset="208486.74">9441 13515 217 0,'3'-25'299'16,"2"-3"-13"-16,-4 0-8 0,2 0 0 0,3 4-18 0,-5 4 0 16,1 2-4-16,-1 3-19 0,-1 2-7 15,1 3-3-15,1 1-6 0,-2 0-20 0,0 1-7 0,2 1-17 16,-2 0-8-16,0 2-14 0,0 3-8 0,-2-3-10 16,2 5-17-16,-3-3-12 0,3 3-12 0,0 0-14 15,-4 13 5-15,-2 3 0 0,3 2 2 0,0 13-14 16,-3-2 3-16,1 2-5 0,1 5-8 0,0 0-6 15,3-1-2-15,-4 13-8 0,1-12-2 0,1 1-5 16,-3 8-4-16,3 1-3 0,0-10-2 0,-1-1-3 16,3 1-3-16,0-4-3 0,-3-3-2 0,8-3-4 15,-3-7-2-15,0-4-4 0,0-5-6 0,2 1-4 16,0-5 4-16,-1 1-3 0,3-5 9 0,3-3-10 0,2-7 5 16,4-4-2-16,7-16 0 0,2 5 2 0,1-6-5 15,-2-2 4-15,-2 1-2 0,1 3 3 0,-2-1-2 16,-4 6 1-16,-3 5-1 0,-2 2-1 0,-3 4 6 15,0 3-1-15,-1 1 2 0,-3 0 1 0,1 2 0 16,-2 2-1-16,0 0-1 0,-1 1-12 0,-1 2 6 16,2-5-1-16,-2 5 0 0,0 0 4 0,9 8-2 15,-5 0 2-15,-1 3-8 0,0 6 7 0,1 1-3 16,0 0 4-16,-4 11-2 0,4 1 5 0,-4-2 0 16,0 1-3-16,0-3-1 0,1 2 1 0,3-2 2 15,-4-6-4-15,1-4-4 0,1 0 2 0,0-4-6 16,-1-2-25-16,2-1-26 0,-3 0-27 0,4-3-29 0,-2-2-25 15,1-2-19-15,-3-2-32 0,10-1-25 16,-10 1-38-16,9-8-33 0,-8 3-44 0,3-4-43 16,0-1-893-16,-4 2 420 0,-4 1 282 0</inkml:trace>
  <inkml:trace contextRef="#ctx0" brushRef="#br0" timeOffset="208819.27">9144 14158 2043 0,'-12'4'318'0,"3"0"-93"15,-2-2-49-15,3-2 11 0,3 2-13 0,-4-1-24 16,5 1-5-16,-1-1-21 0,5-1-3 0,-8 2 5 16,4 0 8-16,4-2-4 0,-2 2 3 0,2-2 14 15,0 0 2-15,0 0 10 0,6 4 12 0,7-4 15 0,9 1 2 16,10-2 13-16,2 2-12 0,17-2-11 0,3 0-11 15,0-2-23-15,2 2-7 0,2 0-10 0,3-3-12 16,-2-4-7-16,-1 6-19 0,-4 0-2 0,2-3-7 16,-16 2-7-16,-2 0-10 0,-2 1-6 0,0 0-14 15,-6 1 3-15,-9-1-7 0,-1 2-9 0,-8-2-27 16,2 1-16-16,-6 0-18 0,-2 1-20 0,4 0-21 16,-3-1-33-16,-4-1-64 0,-3 2-54 0,0 0-53 15,0 0-44-15,0 0-41 0,-21 2-40 0,12 1-24 16,-3 5-46-16,-3 1-945 0,2 2 472 0,-5-1 316 15</inkml:trace>
  <inkml:trace contextRef="#ctx0" brushRef="#br0" timeOffset="209553.5">9385 14630 226 0,'-1'-5'337'0,"0"-2"-5"0,-1 0 2 16,1 0 4-16,1 3-1 0,-1-1-11 0,1 1-10 0,0 4-27 15,-3-5-25-15,3 5-21 0,0-4-38 16,0 4-13-16,0 0-20 0,0 0-17 0,0 0-15 15,0 0-11-15,0 0-12 0,5 12 1 0,-3-2-11 0,0 2-4 16,2 5 1-16,-3 0-5 0,3 2-2 0,0 7-3 16,-2 2-4-16,-3 0-8 0,2 4-7 15,-1 0-8-15,0-4-3 0,-1 4 1 0,0 0-5 0,-3-6-8 16,2-2-3-16,0-5-6 0,1-4-3 0,1-2-6 16,1-5 3-16,-2-1-9 0,1-3-2 0,0 2-2 15,1-5-4-15,-1-1-3 0,0 0-2 0,3-18-4 16,3-8-1-16,1-3 0 0,-4-5-2 0,5 1-2 15,-1-14-1-15,1 16 1 0,0-1-3 0,-3 6 0 16,0-3 1-16,2 12-1 0,-2-2 0 0,1 1-2 16,-2 2 2-16,-1 4-3 0,3 2 0 0,-2 1-3 15,-2-1 2-15,0 7-3 0,1-4 3 0,0 3-4 0,2 0 3 16,-1 2-1-16,1 0-2 0,-5 2 0 16,14 4 0-16,-6 0 2 0,-3 0-1 0,4 6 2 0,1-1 1 15,2 6 0-15,-5 4-2 0,0 0 0 0,3 5 1 16,-5 1 1-16,0 1 1 0,-2 1 3 0,-3-8-3 15,1 5 1-15,0-6-4 0,-1-2 5 0,0-2 0 16,3-3 1-16,-6-4-2 0,3-2 2 0,3 3 3 16,-3-4 2-16,0-1 0 0,0-3-2 0,0 0-4 15,1-13 1-15,2 2 0 0,-1-9-2 0,5-6-2 16,-2-2 0-16,1-5-1 0,3 6 1 0,-1-2-3 16,-1 4 4-16,1 1-1 0,2 4 0 0,-5 2 0 15,0 1 0-15,3 2 0 0,-3 3-3 0,4-2 1 0,-5 7 1 16,1-3-1-16,-1 5 1 0,0 0 0 0,2 0-1 15,-5 3-1-15,6 0 1 0,-7 2 0 0,10 2 11 16,-5 0-9-16,3 6-1 0,-2-1 4 0,2 10 2 16,1 8 1-16,-4 0-1 0,0 0 2 0,-1 4 1 15,-2 0-1-15,0 2-1 0,-4 1-1 0,1 0 1 16,-1-3 4-16,-1 1-20 0,-2-5-32 0,4-5-55 16,0-3-47-16,1-1-58 0,0-4-61 0,0-2-61 15,0-4-52-15,1 0-40 0,0-4-1006 0,-1-2 473 16,0 0 318-16</inkml:trace>
  <inkml:trace contextRef="#ctx0" brushRef="#br0" timeOffset="209918.65">9983 14687 259 0,'0'-15'335'0,"3"0"10"16,-2 3-3-16,2 3-7 0,-3-1-14 0,0 3-23 0,1 0-11 15,0 2-28-15,-2 0-19 0,2 0-18 0,-1 5-26 16,0-5-23-16,0 5-16 0,0-3-19 15,0 3-14-15,0 0-11 0,0 0-9 0,0 0-10 0,7 12-8 16,-2-1-9-16,-3 0-6 0,7 6-2 0,0 5-3 16,1 2-8-16,-1 5 1 0,4 1-8 0,0 4-5 15,0-5-6-15,-1-1 0 0,-4 0-6 0,4-2 1 16,0-1-8-16,-1-4-2 0,-2-4-1 0,2-4-6 16,-5-3-1-16,2-2 0 0,1-1 1 0,1-4 0 15,-1-2 21-15,3-3 17 0,4-8 17 0,3-10 0 16,-3-5 3-16,2-4 1 0,-2-5-2 0,6-8-6 15,-7-5-6-15,1-2-1 0,-5 1-9 0,-1 11-7 0,-2 3-2 16,0 0-1-16,-6 3-6 0,2 3-6 0,-1 10 0 16,-3-1-5-16,1 2-2 0,-1 5-6 15,-1 3 3-15,1-1-13 0,-3 4-20 0,3 1-34 0,0 1-38 16,0 4-33-16,0 0-32 0,0 0-48 0,0 0-46 16,0 15-45-16,0-4-63 0,0 1-70 0,-4 0-1038 15,3 6 487-15,-4-2 324 0</inkml:trace>
  <inkml:trace contextRef="#ctx0" brushRef="#br0" timeOffset="213948.16">1386 16093 114 0,'0'0'128'0,"5"-3"6"0,-2 0-6 16,0 1-5-16,-3 2-2 0,4-4 1 0,-4 4-6 0,3-4 7 15,-3 4-6-15,5-1-3 0,-5 1-8 0,4-1-4 16,-3-4 0-16,0 2 1 0,3 1-11 15,-1-2-5-15,-1 1-6 0,2 0-8 0,-4 3-5 16,5-5-14-16,-3 1-1 0,-2 4-7 0,3-3-2 0,0 1 1 16,-3 2-7-16,0 0 2 0,0 0-2 0,4-4-2 15,-4 4-7-15,0 0 1 0,0 0-4 0,-8 14-3 16,3-6-1-16,-1 10-3 0,-6 4 0 0,1 6-4 16,-1-3 4-16,-1 6 2 0,-3 1-3 0,0 1-2 15,-8 9-9-15,4 4-3 0,-1-2 1 0,-2 0-1 16,0-1 2-16,7-9-1 0,-2-1 5 0,0-3-1 15,0-5-1-15,4-2 3 0,3-6 3 0,4-8 10 16,2 1 4-16,1-4-1 0,1-4-4 0,1 3-1 16,2-5 2-16,0 0-2 0,5-17 0 0,1 2-2 15,0-4-1-15,2 0 1 0,1 1-6 0,3-4 2 16,-1 5-1-16,-3 1-1 0,0 1-1 0,-2-1-3 16,2 8 0-16,-2-2-3 0,-1 3 7 0,-2 2-13 15,2 1 1-15,1 1 1 0,-1 2 1 0,1 1-3 16,0 3 5-16,0 5-2 0,2-1 3 0,2 7 0 15,2-1-4-15,-2 4 4 0,3 4 4 0,2 2-5 16,-2 0 3-16,1 2 1 0,-1-1 8 0,0-2-8 16,-2-5 3-16,2-1-2 0,6 3 4 0,-8-7-6 15,3-2 4-15,3 0 0 0,-3 0-1 0,-1-5 1 16,0-3 1-16,1-1 3 0,4-2 12 0,0-4 0 16,-2-6 19-16,7-7-2 0,-1-5-1 0,-2-4 2 0,-2-5-4 15,4-12-3-15,-6 1-1 0,0-4-2 16,-7 12-4-16,0-19-2 0,-4 4-1 0,-4 0-6 15,-2-5-2-15,-4 3-1 0,-4-4 1 0,-4 0 0 16,-6 2-5-16,-2-3-3 0,-2 8-3 0,-2 4-8 16,-5 6 25-16,5 10-19 0,-11-3 0 0,7 12 2 15,-1 4 7-15,2 6-6 0,0 3-6 0,-1 9-3 16,-3 3-3-16,2 7 0 0,1 3-2 0,-2 5 1 16,5 4-10-16,2 4 8 0,1-2 3 0,6 6-8 15,4-4-20-15,4 0-24 0,6-1-25 0,6 4-34 0,3-2-30 16,3 0-36-16,6-2-32 0,4-3-48 0,3-1-25 15,0-5-679-15,0 1 321 0,0-5 212 16</inkml:trace>
  <inkml:trace contextRef="#ctx0" brushRef="#br0" timeOffset="214500.87">1939 16477 78 0,'0'0'171'0,"0"0"-13"16,0 0-3-16,0 0 2 0,12-4 4 16,-7 0-9-16,1 0 11 0,4-1-15 0,-3-2-8 15,3 2-5-15,2-3-2 0,-2-4-1 0,0 4 1 16,-1-2 1-16,-3 0-11 0,3-3 6 0,-2 1-10 0,0-2-4 15,-3 4-4-15,0 0-10 0,-1-6 6 0,1 1-21 16,-4 3-5-16,-2-3-5 0,0 5 4 0,-1 2-3 16,-2-2-9-16,0 3-8 0,-4 0-12 15,3 7-4-15,-5-1-6 0,-3 3-5 0,0 6-10 0,-4 4 2 16,-2 7-4-16,-2 5-2 0,3 3-6 16,2 2 1-16,3 2-6 0,4-1 1 0,1 3 13 0,3-1-13 15,2-2-6-15,8 2 3 0,-1-4 1 16,3-3 0-16,4 0 10 0,6-4-12 0,-4-6 1 15,3 0 1-15,7-1-1 0,-2-5 2 0,1-3-2 0,-2 0-8 16,3-3-3-16,6-1-25 0,-8-4-26 0,7-5-38 16,0 0-39-16,-9-3-44 0,5-5-54 0,-9 1-45 15,0 1-685-15,-4-1 319 0,1 0 214 16</inkml:trace>
  <inkml:trace contextRef="#ctx0" brushRef="#br0" timeOffset="-214266.47">2493 16332 163 0,'2'-5'205'0,"1"-1"-2"0,-2 4 0 15,0-2 0-15,-1 4 8 0,3-5 1 0,-3 1-2 16,0 4-2-16,0-6-13 0,0 6-9 0,-5-2-25 15,2-1-14-15,-3 3-15 0,6 0-15 0,-14 3-9 16,2-1-13-16,2 0-13 0,-5 8 6 0,-2-2-23 16,3 5-10-16,0-1 1 0,-1 1-5 0,-5 6-9 15,6-2 0-15,0 4-4 0,4-3-9 0,2 1-4 16,5-1 2-16,-1 1-6 0,4 7-2 0,0-6-4 16,2-1 3-16,6-2-7 0,-2 0 7 0,4 0-5 15,1-3 1-15,3 1 0 0,-4-3 0 0,8 0-5 16,-4-2 5-16,6-3-1 0,-2 2-12 0,1-5-7 0,-2-2-11 15,1 1-24-15,0-4-30 0,-1-3-33 16,-1-1-45-16,1-3-52 0,-2-4-47 0,-1 2-724 16,0-5 324-16,-5 1 216 0</inkml:trace>
  <inkml:trace contextRef="#ctx0" brushRef="#br0" timeOffset="-213700.35">2739 16561 94 0,'0'0'151'16,"-1"-4"-16"-16,1 4-11 0,3-5-17 16,-1 0 14-16,-1 0-1 0,3 0 1 0,1 0 3 0,-1-5 5 15,0 0-2-15,1-1-1 0,0-2 5 0,0 4-9 16,4-5-2-16,-4-3 3 0,4 0-1 15,-1 1-5-15,1 0-6 0,-1-1 5 0,-3 1-11 16,0-1-7-16,0-3 4 0,-4 10 4 0,2-2 0 0,-2 0-13 16,-2 0-11-16,1 3 0 0,-3 0 2 0,-2 1-11 15,4 3 1-15,-4 0-18 0,1 1-6 0,-4 3-12 16,-2 1-1-16,1 0-2 0,0 2-12 0,0 5-1 16,-5-4-1-16,5 4 1 0,0 1-8 0,-4-1 3 15,4 0-3-15,3 3-7 0,-2-3 4 0,5 0-4 16,-1 3-3-16,0 0-4 0,3-4 16 0,-1 2-19 15,2-3-2-15,2 2 3 0,1-2-2 0,1-1 1 16,3 0 3-16,3-2 2 0,0 2-3 0,0-3 1 16,3-2 1-16,0-1 2 0,1 2-4 0,-1-3 3 15,-3-1 1-15,4 3-1 0,-5-2 2 0,4 0 0 16,-4 1-4-16,-3-1 2 0,2 1 0 0,-2 1-1 16,-1 1-4-16,-5 0 8 0,8-2-11 0,-8 2 3 15,5 3 0-15,-2 2 12 0,-2-1-12 0,1 3 4 16,2 7 3-16,-3 4-14 0,1 0 7 0,-2 0 6 15,1 9-4-15,-1-1 2 0,1-1 4 0,-1 1 2 16,0-8-6-16,3-1 1 0,-2 0 5 0,2-1-7 16,-1-4-1-16,2 0 3 0,0-4 0 0,0 1 1 15,3 0-3-15,-2-2 10 0,3-1-7 0,1-2 0 16,3-2-6-16,-1-2-2 0,3 0-23 0,-1-4-34 16,1-3-38-16,3 0-35 0,-1-1-44 0,-4-3-40 15,2-2-29-15,-1-1-37 0,-2 3-589 0,0-2 292 16,-2 3 194-16</inkml:trace>
  <inkml:trace contextRef="#ctx0" brushRef="#br0" timeOffset="-213349.62">3240 16525 146 0,'9'-7'279'0,"4"-3"-13"0,1-3-17 15,-1 2-13-15,1-4-18 0,-1 3-12 0,0-2 1 16,0 0-16-16,0 0-9 0,-3 0 7 0,-2 3-24 16,0 3 1-16,-1-7-13 0,-2 4 1 0,-2-1 3 15,0 1-3-15,-5-1-8 0,1 2-13 0,-2 1-3 16,-3 0-3-16,-2 2-23 0,2 2 12 0,-2 3-21 0,-2 0-12 16,-1 6-11-16,-1-2-9 0,-1 1-8 15,3 6-4-15,-4-1-9 0,3 8-4 0,-1-1-4 16,6 5-1-16,-2-4-8 0,2 8-1 0,2-6-3 15,1 1-12-15,3-1 8 0,0 2-4 0,3-3-3 0,2 0-23 16,0 0-6-16,5 0-15 0,-2-8-19 0,2 0-31 16,-1 2-23-16,3-5-21 0,-2 0-16 0,4-3-23 15,-3 0-39-15,3-4-19 0,-1-1-30 16,0-3-41-16,0-2-714 0,-3 0 336 0,5-1 226 0</inkml:trace>
  <inkml:trace contextRef="#ctx0" brushRef="#br0" timeOffset="-212466.2">3751 16460 259 0,'5'-4'284'15,"0"1"-14"-15,1-1-6 0,-3 3-7 0,1-2-10 16,-1-1-8-16,2 1 5 0,-3-2 10 0,1 3-21 16,0-3-5-16,-1 0-11 0,-1 0 1 0,-2-1-18 15,1 1-18-15,-1-1-14 0,0-1-13 0,-2 0-19 16,-1-1-10-16,-1 3-14 0,1 0-13 0,-2-1-12 15,1 1-7-15,-2 2-11 0,1-2-10 0,-3 2-5 16,1 2-13-16,1 1-8 0,-6 2-1 0,4 3-10 16,-1 2-6-16,-3 1 2 0,3 2-4 0,-2 2-8 15,2 2 1-15,1-1 1 0,0-1-3 16,-1 2-7-16,4 1 5 0,2-2-3 0,1-3 5 0,3-1-7 16,-3 2-4-16,3-2 6 0,0-4-4 0,3 2 3 15,-2-1 4-15,2 0-8 0,0-3 6 0,0 0 4 16,3-1-2-16,1-2 2 0,-7 0 2 0,14-3 0 15,-5-2-2-15,0-3 4 0,1 1-3 0,-2-2 0 16,2 0-4-16,-1-1 3 0,0 4-1 0,-2 0 3 16,-1-1-10-16,-2 3 8 0,-2 0-7 0,1 2-9 15,1-2 0-15,-3 1-5 0,-1 3-10 0,5-1 6 16,-5 1 12-16,0 0-18 0,9 8 4 0,-5-2 1 16,-2 1 2-16,1 2-4 0,2 3-7 0,0 5 1 0,-1-6 9 15,1 4 1-15,4-1-1 0,-3-4 0 16,1 0 3-16,4 0-3 0,-2-2 4 0,-1-3 3 15,2-4 3 1,2 3 7-16,0-4 12 0,5-5 18 0,0-1 13 0,-2-3 8 0,-1-2 3 16,0-3 10-16,-2-3-2 0,4-7 4 0,-4 0 12 0,-3 6-7 15,-2 2 9-15,-2-3 4 0,-1 3 3 0,1 0 2 16,-1 0-5-16,-1 5-1 0,-2 2 0 0,0-1-5 0,-1 5-6 16,3-3-7-16,-3 4-6 0,2-1-6 0,-2 5-7 15,2-7-6-15,-2 7-4 0,0-7-2 0,0 7-5 16,0 0-2-16,0-5-6 0,0 5-4 0,0 0 0 15,0 0-2-15,11 8 2 0,-4-4 1 0,-1 3-6 16,4 2-1-16,0 4 4 0,2 1-3 0,7 8 0 16,0 5 2-16,-2-4-6 0,-3 2 4 0,-4-7 0 15,-1 0-7-15,-1-1 5 0,-5-1-2 0,1 1 0 16,0-2 0-16,-2-2 4 0,-2-2-3 0,-2-2 1 16,1 3-3-16,0-4 4 0,-3 1-3 0,0-4-2 15,-5 2 3-15,4-2-1 0,-1-1-5 0,0-2-12 16,0-1-11-16,-2-1-18 0,8 0-17 0,-15-3-30 15,6 0-21-15,3 1-33 0,-2-2-29 0,3-3-44 16,-3-1-13-16,2-2-12 0,3 2-2 0,3-1-8 16,3 2 16-16,-2 0 19 0,4 0 19 0,-1-2 20 15,5 3 19-15,-1 0 8 0,1 0 19 0,1 1 16 16,-5 0 16-16,1 1 21 0,5 1 25 0,-6 0 30 16,0-1 33-16,0 2 38 0,-1-1 35 0,0-2 47 15,2 0 30-15,0-4 16 0,0 4 15 0,-3 0 10 16,0 3 0-16,0-5-5 0,-1 2-9 0,3 2-10 15,-2-2-11-15,-1 1-13 0,-2 4-12 0,3-3-15 16,-3 3-12-16,0 0-15 0,0 0-11 0,0 0-8 16,0 0-9-16,0 0-7 0,9 10-6 0,-7-3-8 15,1 3-10-15,1 1-33 0,-2 4-42 0,2 3-66 0,-1-5-76 16,-1 2-74-16,-2-2-74 0,0-2-97 0,-2 1-1149 16,0-6 524-16,2-3 348 0</inkml:trace>
  <inkml:trace contextRef="#ctx0" brushRef="#br0" timeOffset="-212350.62">4294 16165 197 0,'-1'-13'296'0,"1"5"-27"0,0 0-22 0,-1 0-31 15,1 3-34-15,-3 1-49 0,3 4-40 16,0 0-39-16,0 0-47 0,0 0-80 0,0 0-63 0,4 29-359 16,-8-12 165-16,4 2 110 0</inkml:trace>
  <inkml:trace contextRef="#ctx0" brushRef="#br0" timeOffset="-211935.72">4292 16612 87 0,'2'3'277'15,"-2"-3"-1"-15,13-8-10 0,-4 3-8 0,0-2-20 16,1-2-10-16,2-5-12 0,3 1-1 0,-3-4-13 16,1 3 3-16,-2-3-5 0,-1 2 9 0,0 1-3 15,-5 3-2-15,2 2 9 0,-2-1 3 0,-3 6 4 16,1-3-3-16,0 2-17 0,-2 2-16 0,-1 3-14 15,1-5-20-15,-1 5-17 0,1-4-12 0,-1 4-18 16,0 0-13-16,0 0-6 0,0 0-9 0,-1 12-10 16,0 0-8-16,0-3-1 0,-1 4-7 0,1 4-5 15,1-1-9-15,-1 1-9 0,-1 0-5 16,1 0-4-16,1-5-4 0,1-2-2 0,-1 0-3 0,0-5-1 16,0-1 8-16,0 3-10 0,0-4 4 0,0 0-1 15,0-3-2-15,0 0 6 0,0 0-4 0,8-9 1 16,-2-1-4-16,2-5 3 0,-3 0 1 0,4-2 1 15,1 1-3-15,-2 1 4 0,1 0 0 0,-5 6 6 16,2 1 0-16,-1-2 2 0,-1 3-4 0,1 0 0 16,-1 1-5-16,0 1 0 0,0 1 0 0,-3 2-2 15,3 0-4-15,-4 2-2 0,0 0 2 0,0 0 3 16,10 5-4-16,-3 4 0 0,-2 1-9 0,-1 0-25 16,0 3-21-16,2 5-31 0,-1-1-47 0,-3-1-55 15,1 1-55-15,3 1-63 0,-3-3-58 0,2-4-35 16,0-1-32-16,0 0-884 0,2-6 438 0,3-1 290 15</inkml:trace>
  <inkml:trace contextRef="#ctx0" brushRef="#br0" timeOffset="-211354.32">4748 16595 298 0,'15'-6'35'0,"-2"0"24"16,1 1 20-16,-5-1 51 0,-1 0 37 0,2 0 39 15,-5 2 25-15,0 0 22 0,-2-1 22 16,2 0 6-16,0 0 7 0,-1 1 5 0,-2-1-2 16,1 0-11-16,-1 0-20 0,-2 5-26 0,-1-12-20 0,1 7-12 15,-1-1-7-15,0 0-17 0,-2 3-16 0,-2-2-15 16,1-3-21-16,-1 4-12 0,1-3-13 0,-1 2-10 15,0 3-10-15,0-3-12 0,-4 4-6 16,4 1-10-16,5 0-7 0,-14 3 0 0,6 1-11 0,2 2-5 16,-2 1-1-16,3 3-3 0,-4-1-6 0,4 3 2 15,-3 0-5-15,4-1-5 0,0 0 3 0,2 1-8 16,-1-1 5-16,2 1-1 0,1 0-5 0,0-3-8 16,1-1-5-16,3-1 0 0,-3 0-6 0,3 0-2 15,4-2 5-15,-3-2-3 0,9 1 2 0,-6-4 2 16,2 0 5-16,3-4-4 0,-3-3 1 0,4 2 2 15,0-7 2-15,-1 2 0 0,2-4 2 0,-2 1 2 16,1 1-1-16,-5 4 0 0,0-1 3 0,1 1 1 16,-6 2 3-16,-1 1 6 0,-1 0 3 0,2 0 4 15,-1 3 0-15,-1 0-1 0,-2 2 1 0,4-4-1 16,-4 4-11-16,0 0 4 0,0 0-3 0,0 0-4 16,0 0 0-16,0 0-2 0,-6 20 2 0,-1-3 1 15,7 2 0-15,-9 11-2 0,-1 3-1 0,1 14-3 16,0 6 3-16,-2 2-2 0,0 26 2 0,2 4 5 15,7-2-2-15,-10 0-3 0,2 2 4 0,2-1-5 16,-3-1 4-16,2 1 0 0,3-3 0 0,-3-26 1 16,-1 1-1-16,-2-3-1 0,3-3-4 0,0-3 4 15,-4-14 1-15,3-2-3 0,-4-4 2 0,1-3-2 0,1-9 2 16,-1 0 0-16,-3-7 1 0,1-3 1 0,1-6-2 16,-5-9-2-16,-8-12-2 0,-5-21-5 0,-4-32-2 15,17 16 2-15,-9-35 0 0,14-5 0 16,6-7 0-16,3-4 0 0,8 9-1 0,7 6 8 0,-2 9 2 15,-1 32 1-15,1 0-3 0,6 5 3 0,0 17-5 16,0 0-17-16,5 1-18 0,6 3-14 0,-1 3-36 16,3 5-48-16,1 1-43 0,1 4-33 0,-1 5-42 15,4 4-46-15,-5 5-47 0,-5 1-37 0,5 3-963 16,-6 1 447-16,1 1 300 0</inkml:trace>
  <inkml:trace contextRef="#ctx0" brushRef="#br0" timeOffset="-208655.9">13370 15537 28 0,'0'0'167'15,"0"0"2"-15,16-4 5 0,-16 4 4 0,0 0 4 16,0 0 6-16,5-3 7 0,-5 3 5 0,0 0 1 0,0 0 1 16,0 0-6-16,0 0-15 0,4-3-18 15,-4 3-16-15,0 0-10 0,-9-11-13 0,5 7-17 16,-1 1-4-16,1-4-11 0,-6 2-6 0,2 0-1 0,-1-3-4 16,1 3-9-16,-3-4-7 0,2 2-3 15,-6-2-7-15,2-4-5 0,-2 1-5 0,1 0-4 16,-4 2-5-16,0-2 2 0,-5-4 0 0,-2 2-1 0,-1-2 2 15,-6 1-5-15,3 4 8 0,-3-4 2 0,-3 3-4 16,-1-1 8-16,-11-4-5 0,10 4 5 0,-9-4-1 16,9 1 0-16,1 3-1 0,-10-7 9 0,7 8-1 15,4-5 1-15,1 2-3 0,-1-2-3 0,3 0-4 16,0 0-2-16,3-2-4 0,-1 0 1 16,2-3-7-16,3 2-1 0,-2-1-5 0,-1 1 10 0,1-1 2 15,1 0-2-15,-1 0-5 0,1 0-5 0,-4 1 1 16,2-6 0-16,0 6 0 0,0-1-5 0,1 1 1 15,0 2-6-15,1-2 10 0,-1 3-13 0,2 0 4 16,0 6 7-16,-2-4 1 0,4 2-4 0,5 6-2 16,3-4-1-16,-2 1 6 0,7 3-3 0,1 3 5 0,1-1-13 15,-1 1 1-15,3 1-2 0,0-1 6 0,0 2-11 16,1-2-2-16,3 3 2 0,-3-2 0 16,1 0-6-16,0 1 0 0,4 2 3 0,-5-3-1 0,5 3 1 15,-5-1-1-15,5 1 1 0,-5-4-1 0,2 2-2 16,3 2 1-16,-6-3-1 0,6 3 1 0,-7-4 6 15,5 2-11-15,2 2 3 0,-7-5-1 0,5 3-1 16,2 2 4-16,-7-1-3 0,7 1 1 0,-5-2-2 16,5 2-2-16,-6-3 5 0,5 0-7 0,1 3 8 0,0 0-1 15,-5-3 0-15,2 0-3 0,3 3 2 0,-4-3-2 16,4 3 2-16,-5-1-4 0,5 1 2 16,0 0 3-16,-5-2-6 0,5 2 3 0,0 0 0 0,0 0 1 15,-4-2 0-15,4 2-2 0,0 0 1 0,0 0-3 16,0 0 3-16,-2-4 0 0,2 4-3 0,0 0 5 15,0 0-2-15,0 0-1 0,0 0 0 0,0 0 2 16,0 0 2-16,-4-3-2 0,4 3-3 0,0 0 1 16,0 0 6-16,0 0-7 0,0 0 0 0,0 0 4 15,0 0-1-15,0 0-6 0,0 0 2 0,0 0 0 16,0 0-2-16,0 0-4 0,0 0-21 0,0 0-28 16,0 0-24-16,0 0-30 0,0 0-27 0,0 0-19 15,0 0-17-15,0 0-7 0,0 0-18 0,0 14-18 16,0-8-19-16,1-1-11 0,-1 0-6 0,4 0-13 15,-3 1-2-15,2-1 8 0,-2 0 11 0,3 0 13 0,-4 0 15 16,1-2-465-16,-1 2 229 0,0 1 152 0</inkml:trace>
  <inkml:trace contextRef="#ctx0" brushRef="#br0" timeOffset="-207874.41">11701 14668 2 0,'2'-10'56'0,"-2"10"11"15,0 0-6-15,-5-6 3 0,5 6-2 0,-5-1 3 16,5 1 0-16,-4-1 7 0,4 1-2 0,-8 0-5 16,8 0 2-16,-5-3-4 0,5 3 7 0,0 0-10 15,-10 0 0-15,10 0 6 0,0 0 1 0,0 0 6 16,0 0 1-16,-5 0 4 0,5 0 5 0,0 0 8 16,0 0 4-16,0 0 3 0,0 0 4 0,0 0-3 15,0 0-1-15,0 0-6 0,0 0-9 0,-9 0-7 16,9 0-11-16,0 0-4 0,0 0-8 0,0 0-7 15,0 0-4-15,0 5-4 0,0 1-6 0,3-2-3 0,-1 3-3 16,-1 3-3-16,2-3-2 0,2 0-1 0,-1 5-3 16,1 0-1-16,0-4-1 0,-1 4 2 15,1 0-5-15,-1-2 13 0,1 1-2 0,0-1-2 0,0 2 3 16,-1-1-2-16,0-2-2 0,0 0-1 0,0 0-2 16,-2 0 3-16,1 0 8 0,-2 0 2 0,3 2 3 15,-4-4 1-15,0 4-2 0,0-5 0 0,0 3 1 16,-4 1-4-16,4-3 0 0,0-1-3 0,0-2-1 15,4 1-2-15,-4-1-6 0,1 0 0 0,-1-4-3 16,0 4 1-16,0-2 0 0,0-2-3 0,0 0-1 16,0 6 5-16,0-6 12 0,0 0 8 0,0 0 17 15,0 0-1-15,3 2 16 0,-3-2 2 0,0 0 0 0,0 0-13 16,0 0 7-16,-8-10-11 0,6 3-13 0,-5-1-2 16,3-2-1-16,-1-1-6 0,-3-6-3 0,2 0 0 15,1 1-6-15,-3-2 1 0,3-8-9 0,0-1 3 16,-3 2 1-16,6-1-1 0,-2 8-5 0,0-1 5 15,2-2-5-15,-1 4-1 0,3 0 0 0,-3 0 5 16,2 5 0-16,1 0 3 0,0 0 7 0,-4 1 4 16,4 2 7-16,-1 2 4 0,0-3 7 0,-2 3-2 15,3-1-4-15,-1 3 3 0,1-1-8 0,0-2 6 16,-2 1 3-16,0 2-1 0,2 1-3 0,0 4 0 16,0-8-2-16,0 6-4 0,0 2-8 0,0-8-2 15,0 8 0-15,0 0-2 0,0-4-8 0,0 4-5 16,0 0 3-16,2-4-5 0,-2 4-1 0,7-3-2 0,-2 2-6 15,4 1 5-15,-1 0-3 0,3 0 2 0,2 0-1 16,10 0 4-16,5 1-8 0,2-1 6 16,0-1-2-16,1 2 0 0,-2-1 1 0,-1-2-4 0,-7 3 4 15,2-2-1-15,-4 2 8 0,-1-2 13 0,-3 0-2 16,-3 1-2-16,-1-2-1 0,-3 2 1 16,0 0-3-16,-3-1 2 0,1 1 0 0,-6 0 3 0,9 0 5 15,-9 0 9-15,0 0 1 0,0 0 5 0,8 0 1 16,-8 0-5-16,0 0-3 0,4 1-1 0,-4-1-1 15,0 0-5-15,0 0-2 0,0 0-3 0,0 0-3 16,0 0-22-16,0 0-33 0,0 0-35 0,0 0-37 16,0 0-59-16,0 0-44 0,0 0-46 0,0 0-50 0,0 0-60 15,0 0-46-15,9-1-908 0,-9 1 440 16,8-4 294-16</inkml:trace>
  <inkml:trace contextRef="#ctx0" brushRef="#br0" timeOffset="-206042.32">20452 12730 137 0,'0'0'158'0,"0"-6"-10"0,0 6-5 0,0-4 0 16,0 4-6-16,0-5-5 0,0 5-1 0,2-4-7 16,-2 4-6-16,0 0-3 0,0-4 3 0,0 4-8 15,0 0-1-15,0 0-8 0,0 0-7 0,-2-5-3 16,2 5-9-16,0 0-7 0,0 0 1 0,0 0-5 15,0 0-5-15,0 0 0 0,0 0-6 0,0 0 3 16,0 0-4-16,0 0-6 0,0 0 2 0,0 0-5 0,0 0-1 16,0 0-2-16,0 0 2 0,0 0-2 15,0 0-5-15,0 0 5 0,0 0-10 0,0 0 8 0,0 0-2 16,0 0 1-16,0 0-6 0,0 0-4 0,0 0 1 16,0 0 0-16,0 0 0 0,0 0-2 0,0 0-7 15,0 0 0-15,0 0-5 0,0 0-3 0,0 0-6 16,0 0 0-16,0 0-1 0,0 0-5 0,0 0 2 15,0 0 1-15,0 14-5 0,3-4 3 0,0 1 3 16,2 5 5-16,-1 1 10 0,2 2 4 0,4 5 8 16,-1 3 6-16,-2 2-2 0,1-2-1 0,1 2 14 15,-2 6 0-15,3 14 9 0,1-3 3 0,-3 3-5 16,-1-1 11-16,-5 5 8 0,2 3 4 0,-4 0 9 16,-4 4 1-16,0-3 0 0,-1 3-2 0,-4 0 2 15,0 2-1-15,0-3-5 0,4 0-1 0,-1-2-2 0,1-3-3 16,0 1-7-16,2-2-9 0,-2-5 7 0,2-12-3 15,1-2-3-15,2 0-6 0,-3-2-6 0,1-1-5 16,2-2-2-16,-3-9-2 0,3-1-4 0,-1-1-5 16,1-2-4-16,0-2-1 0,-2-4-7 0,2 0 0 15,2-1-1-15,-2-4-6 0,0 3 0 0,1-1 2 16,-1-3-7-16,0 1 2 0,0-2-2 0,1 2 2 16,1-4-3-16,-2-1 0 0,-3 8 2 0,3-8 0 0,0 0-5 15,-1 3 4-15,1-3-2 0,0 0-3 16,1 5-2-16,-1-5 3 0,0 0-5 0,-3 2 1 15,3-2-1-15,0 0 0 0,0 0-2 0,0 0-6 0,0 5 6 16,0-5-1-16,0 0-1 0,0 0 1 0,0 0 0 16,2 8 2-16,-2-8-3 0,0 0 3 0,0 3 0 15,0-3-2-15,0 0-2 0,0 0 9 0,0 0-3 16,0 0 2-16,0 0-2 0,-2 4 2 0,2-4 1 16,0 0 0-16,0 0 3 0,0 0-2 0,0 0-6 15,0 0-4-15,0 0-24 0,-2-13-26 0,1 8-39 16,-3 1-51-16,3-4-53 0,-2 3-51 0,3-2-53 15,-4-2-57-15,4 1-62 0,-1-2-1154 0,-2 1 523 0,3-1 350 16</inkml:trace>
  <inkml:trace contextRef="#ctx0" brushRef="#br0" timeOffset="-205600.95">20284 14130 275 0,'-5'-2'290'0,"1"-1"-7"0,0 0-11 0,1 0-11 16,3 3-21-16,-4-4-17 0,1 1-23 0,3 3-20 15,-4-2-21-15,4 2-14 0,0 0-13 0,-4-2-13 16,4 2-13-16,0 0-12 0,0 0 4 0,0 0 5 16,5 15 11-16,-2-4-1 0,3 6 10 0,-1 0-8 15,0 2 7-15,1 6-7 0,1 2 15 0,-1 4-3 0,2-5-5 16,-1 2-3-16,4 0-14 0,-3 2-5 15,2-4-10-15,-4 3-14 0,7-5-1 0,-3 2-8 16,2-1-8-16,-1-1-8 0,1-3-1 0,-1-5-7 0,-2-2-2 16,-1-2-5-16,2-4 2 0,0-1 10 0,-1 0 9 15,0-5 9-15,4 0 24 0,-1-6 6 0,5-1 4 16,3-4-2-16,7-11-2 0,-1 1-8 0,4-8-7 16,4-7 3-16,0-3-4 0,-4 1-10 0,0-7-1 15,0 3-12-15,-12 12-5 0,1-4-7 0,-5 4 4 0,3 1-9 16,-7 5-1-16,-3 5-2 0,0 3 2 15,-3 4-8-15,0 1-3 0,-3-1-3 0,-1 5-5 16,3-2 2-16,-3 2-7 0,1 2 1 0,-1-1-10 0,0 4-17 16,0-5-28-16,0 5-36 0,0 0-42 0,0 0-42 15,0 0-47-15,0 0-32 0,0 0-31 16,0 0-27-16,0 0-31 0,0 0-41 0,0 0-32 0,-4 14-1050 16,4-11 482-16,0-3 324 0</inkml:trace>
  <inkml:trace contextRef="#ctx0" brushRef="#br0" timeOffset="-203828.45">5908 16538 30 0,'3'-8'196'0,"-3"8"-2"0,1-4-5 0,-1 4-5 16,0-6-9-16,3 2-2 0,-3-1-6 0,1 0-7 15,0-1-5-15,2 0-9 0,-2-5-4 0,2-1-6 16,-1 3-7-16,-1-4-9 0,2 0-3 0,-3-2 4 16,1-2-14-16,1-2-6 0,1 2-8 0,-3 0-7 15,0-2-5-15,0-1-6 0,-2 1-5 0,1 0-5 16,-3-5-6-16,2 7-6 0,0-1 4 0,-1 1-4 16,2 5 1-16,1 1 0 0,-1 1 25 0,1 3-16 0,-2-1-2 15,2 3-8-15,-1 3-8 0,0-3-11 16,0 0-1-16,1 5-1 0,0 0-5 0,-3 12-1 15,0 5 1-15,1 9 19 0,-3 2-11 0,4 1 6 16,-5 7 2-16,3 12 3 0,-3-2 1 0,3 3-19 0,0 4 13 16,-1-5-11-16,-2 0 0 0,6 2 5 0,-4-3-15 15,4-1-7-15,0-12 8 0,0 2-13 16,3-2-21-16,1 0-28 0,-2-5-27 0,3-5-41 0,-1-7-53 16,0 0-49-16,1-7-33 0,0-5-23 0,-1-3-26 15,3-4-741-15,-7 2 346 0,8-12 228 0</inkml:trace>
  <inkml:trace contextRef="#ctx0" brushRef="#br0" timeOffset="-203061.75">5834 16733 36 0,'-9'-7'186'0,"1"0"15"0,-2 2 3 15,1 0 7-15,4 1 4 0,0 1-3 0,-2 0-3 16,4 1-14-16,-1 0-12 0,4 2-18 0,-2-5-12 16,2 2-10-16,5-1-13 0,2-1-14 0,2-3-12 15,8-1-11-15,2-3-7 0,9 0-10 0,4-1-7 16,1 4-4-16,-2-1-17 0,2 0-26 0,-3 3-29 15,-1 0-42-15,-7 2-39 0,-7 0-30 0,4 0-10 16,-6 0-20-16,5 0-12 0,-7 0-8 0,1 0-13 16,-3-4-11-16,-3 1-437 0,-2-3 211 0,0 1 138 15,-3-2 962-15,2-3-784 0,-5-1 34 0,2-1 19 0,-1 0 18 16,-3-3 25-16,2 1 10 0,-1 2 26 16,1 0 18-16,-2 0 21 0,0 5 16 0,1-1 19 15,1 2 11-15,0 1 14 0,1 1 10 0,0 4 5 0,1-2 0 16,-3 3-8-16,1-1-7 0,2 1-17 0,0 4-7 15,0 0-7-15,0 0-9 0,0 0-6 16,0 0 9-16,-1 20 2 0,2-3 5 0,-2 4 2 0,1 5-1 16,-2 6 0-16,0 1-6 0,-2 2-8 0,1 11 3 15,0-12-5-15,-3 2-7 0,0 10-6 16,2-12-1-16,0 0-16 0,2-2-4 0,-2-1 1 0,3-2-6 16,-1-9-8-16,1-3 2 0,1-4-11 0,0-2 1 15,1-4-3-15,-1 0-5 0,0 0-2 0,3-2 1 16,0-4-1-16,2 0-6 0,3-2 3 0,2-5 0 15,2-5-3-15,4-2 3 0,-3-1 4 0,6-7-8 16,-7 5 1-16,2 2 2 0,-2-2-5 0,-1 1 1 16,-2 5 2-16,0-2-8 0,-2 4 4 0,-1 1-4 15,-5 2-5-15,3 1 6 0,0-1-11 0,1 1 7 16,-5 2-5-16,4 0 2 0,-4 2-8 0,0 0-4 16,0 0 14-16,5 8-5 0,-5-1 0 0,0 5 1 15,0 0 5-15,0 5-6 0,0 1 7 0,0 7-3 16,0 0-4-16,-1 1 5 0,2-1-5 0,-1-6 2 0,3 0 0 15,-2-4 0-15,8 4 2 0,-1-7-4 16,2 3 3-16,-1-5 1 0,1-3-9 0,8-2 11 16,-2-4-4-16,6-2 6 0,6-4-1 0,-1-6 2 0,1-2 4 15,-1-2 0-15,6-2 0 0,-8-2 1 0,3 2-5 16,0-3 8-16,-7-2 0 0,1 3-3 0,-8-2 6 16,-1 6-3-16,-4-2-9 0,-4 2 10 0,-2 2 4 15,-2 2-7-15,-2-1-1 0,-2 0 0 0,-2 2 1 16,-3 2-5-16,-2 2 3 0,0 1 3 0,-4 3-5 15,1 2-10-15,-5 2 3 0,0 5 6 0,0 1 0 16,7 4-7-16,-4 2 0 0,2 0-4 0,2 2-3 16,1 0 19-16,4 3-21 0,2-2 1 0,4-2 3 15,0 2 6-15,3 0-6 0,3 2 5 0,5-4-6 16,0 0 4-16,2-1-7 0,4 0 10 0,9-3-9 16,1-5-22-16,2 2-23 0,-1-6-25 0,3-2-34 15,-4-3-37-15,2-6-46 0,-2 0-64 0,0-3-71 0,-3-3-812 16,-6 3 381-16,4-4 254 0</inkml:trace>
  <inkml:trace contextRef="#ctx0" brushRef="#br0" timeOffset="-201493.44">7352 16692 61 0,'0'-4'218'0,"0"1"-7"0,3 0-9 0,-2-1-10 16,-1 4-12-16,0-4-15 0,1 0-17 0,-1 4-16 15,0 0-14-15,0 0-14 0,3-2-8 0,-3 2-9 16,0 0-5-16,9 9-4 0,-8-3-7 0,4 1-1 15,2 4 0-15,-5 1-4 0,7 3-4 0,-4 2-4 16,3 3-4-16,-3-1 3 0,4 8-7 0,-3-5-1 16,2 4 0-16,-6-6-6 0,4-4-4 0,0 1-4 15,-1 0-4-15,-4 0 1 0,3-7-3 0,-1 1-6 16,-1-4-6-16,1-1 5 0,1 1-6 0,-2-4 4 0,1 1 0 16,1-2 10-16,-4-2 1 0,0 0 12 0,16-9 5 15,-9-3-5-15,2-2 7 0,-1-3-10 0,0-3 2 16,3-2 5-16,-3-1-12 0,1-1-5 0,-1 7-4 15,-3 2 2-15,4-2-5 0,-8 5-4 0,3 1-2 16,0 5-4-16,-3-1 2 0,3 2-4 0,-4 0-2 16,3 0-2-16,-2 1-3 0,-1 4-1 0,0-6-3 15,0 6-1-15,4-1 4 0,-4 1-5 0,0 0 1 16,14 4-4-16,-8-2 8 0,2 0-2 0,2 2-11 16,-1 1-16-16,3-1-12 0,-1 0-12 0,1 0-19 15,-1 0-15-15,2 1-9 0,0-1-8 0,1-3 1 16,-2 2-2-16,2-2 1 0,-2-1 10 0,2 3 2 15,-4-6 18-15,2 3 8 0,-4-1 9 0,3 0 6 0,-6-1 11 16,4 2 19-16,-2-3 23 0,0 1 10 16,-1-3 13-16,0 2 20 0,-1 2 11 0,0-3 7 15,-2 2 18-15,1 0 10 0,0-2 2 0,0 1 3 16,-1 0-1-16,1-2-9 0,-2 0-3 0,1-1-4 0,-1 1-3 16,1 0 2-16,0-1-1 0,0 1 5 0,0-2-7 15,-5 0-8-15,1 2-8 0,1-2 5 16,-1 2 4-16,-2-3 0 0,-2 3-16 0,1 1 4 0,-1 0-9 15,-1 0-7-15,-2 3-3 0,-1 1-5 0,2 0-8 16,-2 0-2-16,-4 4-5 0,3 1-3 0,1 3-1 16,-5 1-5-16,2 5-1 0,3 1-5 0,-1 0 5 15,2-1-4-15,3 3 1 0,0 2-5 0,2-2 3 16,2 1-5-16,2-1-3 0,7 2 4 0,-4-2-1 16,5 0 1-16,5-1 1 0,-5-3 2 0,5-1-7 15,4-2 4-15,1-1-3 0,0-2 3 0,2-4 1 16,7-1 1-16,-8-4 2 0,8-4 0 0,-2-3 1 15,1 1 3-15,0-6 0 0,-2 0 3 0,-1 0 7 16,-3-3 3-16,-1-1 3 0,-1 0 1 0,-2-3-1 16,-3 5 6-16,-1-2-3 0,-3 1 0 0,-1 1 2 15,-1-1-1-15,-2 0 7 0,3 3-4 0,-5 2 2 16,0 2 2-16,0 2-3 0,-2-1-2 0,2 2-6 0,-4 2-1 16,4 0-2-16,-2 3-5 0,-2-2-3 0,2 1-2 15,-2 3-2-15,0 0-4 0,1-5 1 16,-1 5-6-16,4-3 0 0,-4 3 3 0,0 0-3 15,0 0 1-15,0 0-4 0,7 7 10 0,-5-3-10 0,-1 0 2 16,4 1 0-16,-1 1 3 0,-1 0 0 0,0-1-2 16,1-1-1-16,1 0-3 0,-1 0 0 0,0 1 4 15,0-1-2-15,-2-3 2 0,2 3 0 0,-4-4 0 16,4 4 4-16,0-1-4 0,-4-3 4 0,4 2 3 16,-4-2 0-16,0 0 1 0,0 0 0 0,0 0 4 15,0 0-10-15,0 0 3 0,0 0-3 0,-7-17 8 16,4 10-10-16,-3 0 2 0,2-1-2 0,-1 1-3 15,-1-3-1-15,1 2-4 0,-4 0 3 0,0 1 1 16,2 0-3-16,0 2 3 0,3 1-1 0,-2 0-2 16,1 1 1-16,-2-1-1 0,1 4-1 0,-2 0-3 15,8 0 2-15,-10 0 3 0,10 0-3 0,-9 4-2 16,5-4 6-16,-1 3-8 0,1 0 7 0,4-3 0 16,-4 3 10-16,3 0-13 0,1-3 0 0,0 0 2 0,-4 1 3 15,4-1-2-15,0 0-3 0,0 0 2 16,-4 4 0-16,4-4-9 0,0 0 7 0,0 0 2 15,0 0 2-15,0 0-2 0,0 0 4 0,0 0-6 0,0 0 10 16,0 0-2-16,0 0-4 0,0 0 4 0,0 0 2 16,0 0-6-16,0 0 6 0,0 0-4 0,0 0 3 15,0 0-8-15,0 0 9 0,0 0-7 16,0 0 2-16,0 0 2 0,0 0 0 0,0 0-9 0,0 0-6 16,0 0-4-16,0 0 3 0,0 0-4 0,0 0 0 15,0 0-1-15,0 0 2 0,8-11 1 0,-8 11 1 16,4-2 1-16,-4 2 3 0,0 0 2 0,0 0 3 15,1-4 5-15,-1 4-2 0,0 0-2 0,0 0-2 16,0 0 0-16,0 0-2 0,0 0-3 0,0 0-19 16,0 0-24-16,0 0-37 0,0 0-34 0,0 0-49 15,0 0-57-15,0 0-46 0,0 0-33 0,0 0-840 16,4 9 386-16,-4-9 256 0</inkml:trace>
  <inkml:trace contextRef="#ctx0" brushRef="#br0" timeOffset="-201081.22">8137 16840 43 0,'-3'4'172'0,"3"-4"-5"0,0 0-13 16,0 0 10-16,0 0 0 0,10-9-9 0,-1 2 0 15,2-6-8-15,0-2 1 0,3-1-7 0,4-7-5 0,1-4 0 16,0 0-1-16,1 0-1 0,-1-2-8 0,-4-3 1 15,0 1-5-15,-2-2-5 0,-1 2-11 16,-6-4-3-16,2 2 0 0,-2 0-7 0,-1 0-4 16,0 1-1-16,-5-4-3 0,0 3-10 0,-2 3-4 0,-1 3 2 15,-1 1 6-15,1 9 17 0,1 5-1 0,-2 1-6 16,1-1-9-16,-1 3-11 0,0 3-7 0,-1 3-10 16,0 0-5-16,5 3-10 0,-13 12 1 0,5-4-12 15,-7 16 1-15,5-1-7 0,-3 7-3 0,4 2-2 16,0 16 2-16,1-3 4 0,2 2 1 0,2 1 1 15,2 2-10-15,-1-3 7 0,3-1-1 0,3 1-1 16,-3-12-5-16,2 1-1 0,-2-2 1 0,8 0-5 16,-6-2-2-16,5-3 13 0,-1 0-11 0,-2 0-2 15,2-10-13-15,2-2-19 0,-6-5-18 0,5-2-33 16,-1-1-25-16,0-4-20 0,1-3-29 0,1-1-42 16,1-6-49-16,2-1-46 0,5-5-30 0,-4-3-751 15,5 0 356-15,-5-3 236 0</inkml:trace>
  <inkml:trace contextRef="#ctx0" brushRef="#br0" timeOffset="-200666.12">8565 16753 44 0,'2'-2'251'16,"-2"2"3"-16,6-3-4 0,0-1-15 0,-4 0-13 16,2 0-6-16,-1 1-4 0,-1-1-3 15,0 1 2-15,-1-1 0 0,-1 4-7 0,1-6-10 16,1 1 1-16,-2 1-4 0,0 4-12 0,-4-6-7 0,1 4-16 15,3 2-16-15,-8-6-17 0,2 5-11 0,1-1-14 16,-1 0-8-16,-5 4-8 0,1 1-14 0,-1 3-9 16,0-1-6-16,0 2-8 0,2 1-5 0,-1 6-6 15,-3-3 6-15,4 3-12 0,0 1-6 0,4 1-7 16,-4-1 3-16,5 1-2 0,3-1-5 0,-2 1 3 16,6-4 0-16,-2 3-1 0,3-2 17 0,-3-1-27 15,7 0 2-15,-3-3-1 0,3 0-3 0,-2-1 4 16,1-3-1-16,0-1-5 0,-1 0 5 0,1-2-4 15,-2-2 7-15,3-3 1 0,-1 0 2 0,0-6-2 16,0 0-2-16,-1-1 0 0,2-5 0 0,-2-1 5 16,-3-1-4-16,0-3-1 0,0 1-3 0,-5 2 4 15,0-2 3-15,0 1-4 0,0 2 2 0,-1 6-3 16,2-1-1-16,-3 3 6 0,3 1-5 0,-3 1-4 0,2 2-3 16,0 1 7-16,-2 1-10 0,4 2 4 0,0 0-31 15,-10 7-28-15,8-2-45 0,-2 2-33 16,1 1-42-16,-3 2-52 0,5 1-47 0,-1 1-45 0,2 1-869 15,-1-2 397-15,1-1 266 0</inkml:trace>
  <inkml:trace contextRef="#ctx0" brushRef="#br0" timeOffset="-199982.52">8896 16784 186 0,'1'-7'334'16,"2"2"-24"-16,-2-2-22 0,-1-1-16 0,0 3-13 15,3-2-8-15,-2 3-14 0,-2-1-15 0,-2 0-15 16,3 1-13-16,-1-1-16 0,-3 1-15 0,0 2-15 16,-1-1-18-16,-2 1-15 0,0 1-1 0,7 1-19 15,-16 4-12-15,10 0-9 0,-4 0-13 0,2 3-1 0,-1 2-8 16,-3 4-11-16,5-3 1 0,3 2-4 0,-2 4-3 16,3 1-11-16,2-5 0 0,1 4 8 15,2-1-16-15,4 2 2 0,1 0-2 0,4-2-2 0,0-1 1 16,2-2-1-16,-1 1 1 0,4-4-5 0,2-1 1 15,-1-6-3-15,-1 4 2 0,3-6-3 16,0 0 2-16,-5-4-1 0,2 0 5 0,0-2-1 0,-7-2-1 16,2 2-5-16,-1-4 0 0,0 3-3 0,-4-4-1 15,2 0 5-15,-3 2-5 0,0-4 2 0,-5 3 0 16,4 1-2-16,-3 0 5 0,2 1-3 0,-3 1 0 16,1-3 3-16,-1 5 6 0,-1-2 4 0,1 3 8 15,-3-1 12-15,2 2 13 0,-2-2 7 0,3 5 9 16,-1-5 1-16,1 1 1 0,0 4 0 0,-1-5 5 15,1 5-16-15,0 0-3 0,-3-3-6 0,3 3-5 16,0 0-4-16,0 0-6 0,0 0-2 0,0-5-3 16,0 5 4-16,0 0-9 0,0 0-7 0,0 0 4 15,0 0-11-15,0 0-13 0,0 0-17 0,-5-2-28 16,5 2-30-16,0 0-36 0,0 0-33 0,0 0-29 0,0 0-22 16,0 0-10-16,0 0-16 0,9-5-17 15,-5-1-23-15,-4 0 1 0,5-4 5 0,-1 1 9 16,1-3 24-16,-1 2 25 0,1-2 23 0,4-3 26 0,-9 3 32 15,0 0 31-15,3 2 26 0,-2-1 32 0,0 5 21 16,-1-1 18-16,0 2 6 0,0-3 1 16,0 3-2-16,0 2-2 0,0 3-4 0,0-8-13 15,0 8-23-15,0 0-26 0,0 0-20 0,0 0-28 0,0 0-33 16,0 22-396-16,0-10 176 0,-1-1 120 0</inkml:trace>
  <inkml:trace contextRef="#ctx0" brushRef="#br0" timeOffset="-199649.42">9080 16929 39 0,'1'11'138'0,"0"-1"4"16,2-4 8-16,-2 3 10 0,8-2 7 0,-5-1-3 16,1-2 1-16,0-1 0 0,3-1-8 0,1 1-3 15,1-2 6-15,3-2-6 0,5-6-6 0,-1-1-12 16,7-6-7-16,1-3-10 0,-2 0-8 0,0-3-10 16,-1-1-4-16,2-1-6 0,-6-2 2 0,0 0-1 15,-2-2 3-15,-4-3-10 0,-1 1 7 0,-2-1-6 16,-1-2-2-16,-4-5-5 0,1-1-6 0,-4 3-3 15,-1 0 1-15,-3-2 8 0,0 6 11 0,0 2-8 16,-3 1 27-16,-2 9-2 0,4 4-5 0,-2 2-1 16,0 3 5-16,2 1-9 0,-3 3 1 0,1 4-26 15,-4 1-8-15,1 2-4 0,0 6-9 0,-9 4-5 16,4 4-11-16,1-1 4 0,-1 10-6 0,2 2-5 16,3 1 0-16,2 3-3 0,3-1-4 0,0 2-1 15,3 0-2-15,2 3 0 0,3-2-4 0,0 1-6 16,3-2-22-16,0 1-31 0,2-3-30 0,0-2-47 15,1 1-64-15,2-1-129 0,-2-5 17 0,-2-6 7 0,3-4-22 16,-3-4-31-16,-3-4-761 0,0-2 367 0,-1-3 246 16</inkml:trace>
  <inkml:trace contextRef="#ctx0" brushRef="#br0" timeOffset="-199032.95">9417 16835 41 0,'0'-6'195'0,"0"0"14"0,0 0 13 15,1 1-4-15,1-2 2 0,-2 1-2 0,1-4 1 16,0 3-8-16,3-2-5 0,0 1-22 0,0-2-17 15,2-1-19-15,1 1-11 0,-1 2-19 0,3-2-7 16,-2 3-10-16,3 2-2 0,-4-4-14 0,0 4-10 16,-1 2-6-16,-1 0-7 0,0 1 1 0,-3-1-4 15,3 1-1-15,-4 2-4 0,4-3 2 0,-4 3-12 16,0 0-2-16,0 0-11 0,0 0-3 0,0 0 3 16,6 6-3-16,-6 1-5 0,3-2-1 0,-2 2 0 15,-1 0-4-15,4 3-6 0,0 1 6 0,-3-2-4 16,3 3-2-16,0-2 5 0,0 1-7 0,3 1 0 15,0-3 2-15,-1 0-5 0,2-2 2 0,3 0-7 16,-1 0 2-16,1-3 4 0,1 0-1 0,1-2 0 16,0-3 2-16,0-1 11 0,-2-2 4 0,3-1 11 15,-1-1 6-15,2-5 7 0,1 0 11 0,-6 0 1 16,-1 1 4-16,1-7 4 0,2 3 8 0,-6-2-1 0,-1 1-3 16,2-2-3-16,-2 4-3 0,-4 2-4 15,3 1 9-15,0 2 4 0,-3-3-5 0,-1 6-2 0,0-3-3 16,1 4-9-16,-1 0-5 0,1 0-10 15,-1 4-4-15,2-5-5 0,-2 5-7 0,1-2-3 16,-1 2-2-16,0 0 0 0,-6 15-5 0,-2 2-1 16,3 1-2-16,0 9-1 0,-3 5 1 0,2-1-3 0,-6 20 7 15,2 5-8-15,6 3-3 0,-1-2-3 0,-4 4 2 16,1 21 0-16,2 0-2 0,3-23-4 0,-3-2 4 16,-3 1 1-16,1-1 3 0,-1-2-2 0,-4-5 0 15,2-2-3-15,0-1 8 0,-1-16 0 0,-1-5-32 16,1-1 6-16,0-8 2 0,-2-3 6 0,-4-4 2 15,2 1-1-15,-1-3 4 0,-1-5 1 0,0-3 3 16,-1-6-5-16,-8-8 3 0,4-5 1 0,1-5-3 16,3-8-1-16,-1-11 3 0,6-1-8 0,6-8 8 15,2 0-9-15,6-1 6 0,6-3-1 0,3 1 1 16,1-2-11-16,4 7 11 0,-1 1-1 0,5 6-1 16,-3 10 5-16,2 2-3 0,2 1-6 0,3 3-13 15,2 3-20-15,-1 2-20 0,3 2-24 0,-3-1-29 0,2 7-29 16,0-1-28-16,-1 0-30 0,-6 4-25 15,2 3-32-15,-2 3-34 0,-4-2-18 0,5 3-38 0,-7 0-713 16,-2 2 356-16,4-1 236 0</inkml:trace>
  <inkml:trace contextRef="#ctx0" brushRef="#br0" timeOffset="-197668.56">10255 16987 162 0,'0'0'171'0,"4"-4"-3"16,-1 3-6-16,-3 1-9 0,5-3-13 0,-5 3-13 15,3-4-8-15,-3 4-1 0,2-2 2 16,-2 2-7-16,0 0-5 0,0 0-6 0,0 0-1 16,0 0-12-16,0 0-8 0,0 0-5 0,0 0 5 0,4 10 4 15,-4-6-2-15,-3 6-1 0,2 0 0 0,0 1-3 16,1 2-8-16,-3 1-3 0,-1 3-7 16,0-2-5-16,2 2-5 0,-3-3-7 0,0 3-4 0,-4 2-7 15,5-4-13-15,-1 0-14 0,-3 0-20 0,3-1-23 16,-4-2-25-16,4-3-34 0,1-2-35 0,4-1-38 15,-4-2-52-15,4 0-553 0,-1-1 258 0,1-3 172 16</inkml:trace>
  <inkml:trace contextRef="#ctx0" brushRef="#br0" timeOffset="-196751.26">10746 17065 200 0,'3'-8'242'0,"-1"1"-8"16,0 1 0-16,0 0-8 0,-2 1-8 0,1 1-3 16,1-4-10-16,-1 6-7 0,-1 2-14 15,0-3-6-15,0 3-15 0,0 0-9 0,-1-5-12 0,1 5-16 16,0 0-8-16,0 0-13 0,0 0-9 0,-2 13 8 16,2-3 18-16,2 1-2 0,-1 6-10 0,-1 4 0 15,-1 4-9-15,-1 4-11 0,2-3-5 0,-1-6-10 16,1 7-9-16,-4 0-2 0,0-2-8 0,2-3-4 15,-1-4-9-15,-1-1-13 0,2 0-30 0,-1-5-28 16,3-2-37-16,-1 0-41 0,1-4-39 0,0-1-28 16,0-2-48-16,0-3-53 0,0 0-45 0,4-14-726 15,-2 2 347-15,2-6 234 0</inkml:trace>
  <inkml:trace contextRef="#ctx0" brushRef="#br0" timeOffset="-196652.21">10742 16825 92 0,'-2'-8'83'0,"0"2"-5"0,1 0-19 16,0 2-31-16,-1 2-32 0,2 2-108 0,0 0 36 16,0 0 26-16</inkml:trace>
  <inkml:trace contextRef="#ctx0" brushRef="#br0" timeOffset="-196136.09">10793 17240 84 0,'4'13'169'16,"-3"-3"-9"-16,3 2-12 0,0 0-11 0,1-3-13 16,3 0-1-16,1 0-1 0,-3-2-6 0,3-2-10 15,4-1 3-15,-3-3 3 0,3 1 11 0,1-4 3 16,-2 0-1-16,0-4 7 0,-1 0 8 0,-2 0-2 16,3-8 3-16,-3 1 0 0,0-1 5 0,-4 0-3 0,0 2-6 15,0-5-5-15,-1 8 0 0,0-2 5 16,-3 2-9-16,2-1-16 0,-3 5-3 0,0-6-12 15,1 5-16-15,-1 2 1 0,2-2-14 0,-2 6-8 16,0-5-13-16,0 5-5 0,0 0-9 0,0 0 5 0,0 0-2 16,-2 21-8-16,1-7 10 0,-2 3-14 15,2 2-6-15,1 0 6 0,-2 8-6 0,0-1-3 16,0-1-1-16,0-6 11 0,1-1-17 0,1 0 2 16,-4-5-13-16,4-4 9 0,0 1 0 0,0-5 4 0,0 0-6 15,0 2 4-15,0-5 7 0,0-2-4 0,0 0 0 16,0 0-3-16,8-17-2 0,-3-1 2 0,2-10-2 15,5-3-1-15,-3-1-6 0,3-1 1 0,-1 3-5 16,2 1 6-16,1 3 3 0,-1 4-1 0,-8 3-4 16,5 2 3-16,-1 2 1 0,-4 3-5 0,2 3 3 15,-2-1-3-15,2 2 2 0,0 0 0 0,-3 4-6 16,-1 0-2-16,1 3 2 0,2 0 1 0,-6 1 2 16,11 6 3-16,-5-1 7 0,1 3 2 0,-1 3-3 15,2 4 14-15,-2 5 4 0,-3 4 10 0,-2 2-5 16,0 1-6-16,-2 0 1 0,-3 1-3 0,2-1 0 15,-2 2-2-15,-4-3-11 0,4-8-25 0,-1-1-20 16,3 0-33-16,0-1-33 0,1-3-47 0,0 0-59 16,2-3-71-16,0-3-54 0,2-3-893 0,-1 0 409 15,2-4 272-15</inkml:trace>
  <inkml:trace contextRef="#ctx0" brushRef="#br0" timeOffset="-195088.18">11528 17164 205 0,'0'-5'263'0,"-1"0"-19"0,-1 0-13 0,1 2-9 15,0-2-12-15,-4-1-16 0,5 3-15 0,-4-2-20 16,2 1-14-16,-2 1-10 0,0 0-16 0,0-2-6 16,-1 1-12-16,-3 2-8 0,3 2-5 0,-3 0-6 15,8 0-16-15,-10-2-1 0,1 2-8 0,4 2-8 16,0 0-5-16,-4 2 0 0,-1 2-10 0,2 1-1 15,-1 1-5-15,1 0-3 0,1 2-1 0,-1 3-3 16,2 4-6-16,1-3 0 0,0 2 2 0,0 0-9 16,2-2 9-16,2 1-3 0,-1-4 0 0,2 0-3 15,0 2 24-15,0-2-14 0,0 0 0 0,0-5 0 16,0 0 2-16,2 0 2 0,-2-1 5 0,0-1 11 16,1 1 7-16,-1-2 4 0,0-3 10 0,0 4 18 15,0-4-9-15,1 4 14 0,-1-4 4 0,0 0 4 0,0 4 0 16,0-4 5-16,0 0-2 0,0 0-8 0,0 0-3 15,0 0-3-15,0 0-7 0,0 0-5 0,0 0-5 16,-2 3 7-16,2-3-12 0,0 0-2 16,0 0-6-16,0 0-4 0,0 0-4 0,0 0-4 0,0 0-3 15,-5 2-5-15,5-2-3 0,0 0-1 0,0 0-8 16,0 0-1-16,0 0-4 0,0 0-2 0,0 0-3 16,0 0-4-16,0 0 2 0,0 0-8 0,0 0-2 15,0 0 5-15,0 0-7 0,3 5 4 0,-3-5-3 16,6 3 6-16,-1-2-6 0,-3 2 3 0,3-3 0 15,2 2-2-15,0 0-2 0,5 1 2 0,-1-5-1 16,2 1 3-16,5-3 0 0,5-1 3 16,-5-4 0-16,10-3 0 0,0-3-3 0,-2 1 2 0,-1-4-2 15,2 4 4-15,-5-6-1 0,-2 3-3 0,2-2 6 16,-8 4-3-16,0 2 2 0,-6-4 3 0,1 1 0 16,0 1-6-16,-3-3 3 0,-2 1-2 0,-2 0 5 15,0 2-3-15,-6 3 1 0,3 2-4 0,-2-2 2 16,-1 3-1-16,-1 1-2 0,-1 4-6 0,1-1 7 15,-3 0-1-15,0 1-2 0,3 4-5 0,5 0 8 16,-18 0-15-16,13 1 0 0,1 3-12 0,-2 0 2 16,2 1 3-16,-1 2-4 0,1 0-8 0,2 0 9 15,-1-2-2-15,3 6 5 0,-3-5 1 0,6 2-7 16,-3-4 5-16,0 5 3 0,1-3 4 0,3-1 8 16,0 1-8-16,1 0 0 0,-1-4 5 0,6 3-2 15,-5-1 0-15,3-1 3 0,2 1 2 0,-2-4-3 16,-2 1 3-16,6-3-1 0,-1 3-4 0,-2 0-2 15,-1-1 2-15,-1 0-3 0,0 2 2 0,-7-2 2 16,11 2-4-16,-7 1 3 0,0 0 2 0,1 1 1 16,-2 3-1-16,-1 2 5 0,-2 2 2 0,0 0-6 0,0 6 5 15,0-1 0-15,0 1-3 0,-4 0 1 16,4 0 0-16,-1 1 0 0,1-2-1 0,0 1 2 16,3-1-4-16,-1-6 11 0,2 0-6 0,1-1-3 15,2-1 5-15,3 1-4 0,0-4 2 0,4 2-7 0,4-4 14 16,1-3-2-16,3 0 1 0,5-5-4 0,0-2 1 15,2-2 4-15,-10-2 3 0,9-2-4 0,-5-3 11 16,0-1-11-16,0-2 3 0,-1 0-3 0,-3-1 1 16,-5 4 1-16,-5-1-6 0,0-1 6 0,-1 0 4 15,-5 0-3-15,0 1 7 0,-3 5 4 0,0 0 3 16,-3 3 0-16,0-1 4 0,-4 4-8 0,1 0-5 16,-3 3-1-16,-5 1-5 0,4 4-1 0,-2 5 2 15,-2-2-5-15,0 9-5 0,0 1 4 0,1 0 3 16,-2 5 0-16,6-2-6 0,1 2 1 0,2 2-1 15,0-3 1-15,3 1-7 0,3-4-2 0,1-1 6 16,2-3-6-16,3 3-4 0,-1-5-9 0,8 2-21 16,-6-3-34-16,7-2-15 0,1 3-17 0,4-5-19 15,-1-4-20-15,1 0-28 0,0-3-37 0,-2-2-36 16,5-1-19-16,-3-3-38 0,-1-1-12 0,0-1-665 16,-6 0 329-16,6-2 218 0</inkml:trace>
  <inkml:trace contextRef="#ctx0" brushRef="#br0" timeOffset="-193755.68">12472 17294 150 0,'7'-2'196'0,"-1"0"16"15,2-3 4-15,1-2-2 0,-3 3-4 0,1-2-7 16,-1-1-7-16,-1 2-5 0,1-3 9 0,1 0-4 16,-6-3-10-16,3 2-7 0,-4-1-14 0,1-2-11 15,-2 0-12-15,-2 0 32 0,2 1-10 0,0 0-15 16,-7-3-19-16,3 5-7 0,-4 3-7 0,0-2-11 15,1 1-8-15,-2 3-16 0,1 0-5 0,-1 4-23 16,-1 1 8-16,0 4-11 0,0 0-5 0,-2 2-4 16,3 0-3-16,-3 5 4 0,3 2-16 0,0-1-6 15,1 3 2-15,0-2-7 0,1 0-10 0,3 2 7 16,1-3 1-16,3-4-8 0,-2 3-4 0,3 0 4 16,3-4-9-16,-2 4 14 0,3-8-14 0,-3 3 2 15,7-3 3-15,-3 0 1 0,5-1 2 0,-2-2 1 16,4-3 0-16,0-4-8 0,0 0 3 0,4-3 7 15,-2-4-3-15,0 2-2 0,-1-2 2 0,-1 0-3 0,-1 0 6 16,-2 5-1-16,-4 0 3 0,1 0-1 16,-2 3 0-16,-1 0 3 0,2 1 4 0,-5 1-2 15,4 0-3-15,-4 3-5 0,1-4 8 0,-1 4-14 16,0 0-2-16,0 0-16 0,0 0 1 0,0 0-5 0,0 0-12 16,4 12 4-16,-5-5-4 0,2 3-1 0,-2 1-3 15,-2-1 1-15,3 2 2 0,3 0-6 16,-3-4 11-16,1 1 0 0,-1-2-5 0,1 0 10 15,-1-1-2-15,3-2 10 0,-3 1 1 0,1-3-3 16,3-1 10-16,-4-1 1 0,10 0 12 0,-5-3-3 0,6-2 5 16,0-4 6-16,2-2-7 0,0-2 7 0,2 1 1 15,-3 0 4-15,2-3-4 0,-3 1 7 16,2 1 6-16,-4 1 2 0,-1 2 8 0,-1 1 11 16,1-1 9-16,-2 2-8 0,-1-1 0 0,0 2 1 0,1 1 5 15,-1 2-5-15,-2-1 8 0,1 1-5 0,0-1-2 16,-3 0-12-16,3 0 8 0,-1 3-5 15,-2-1-6-15,3 1-8 0,-4 2 3 0,4-3-5 0,-4 3-1 16,2-5-5-16,-2 5-5 0,0 0-5 0,5 0 2 16,-5 0 3-16,8 8 1 0,-4-3 0 0,0 4-5 15,0-1 3-15,-2 4-2 0,7 2 5 0,-5 1-3 16,1 2-4-16,-1 0 2 0,5 7 1 0,-3-7 1 16,-2 1-10-16,1 0 9 0,-1 1-1 0,2-4-4 15,-3-1 0-15,0-3 1 0,-1 3 1 0,-1 0-1 16,0-2 0-16,-1-2 5 0,0-3-6 0,-1 4-7 15,0-5-5-15,-3 1-9 0,0-2 0 0,1-1-18 16,-4-1 0-16,1 1-4 0,-1-3-4 0,1-1-3 16,-3 0 0-16,9 0 3 0,-14-5-1 0,5 5 6 15,1-3 5-15,3 2 5 0,0-2 4 0,1 3 0 16,-2-2 1-16,6 2-2 0,-8-2 6 0,8 2-6 16,-4-3 6-16,4 3 4 0,-5-2-7 0,5 2 12 15,0 0-3-15,0 0 10 0,0 0-5 0,13-8 2 16,-8 6 3-16,8-2-5 0,-3 1 6 0,3 0 0 15,1-3 7-15,5 1-1 0,-1-1 4 0,0-3 1 16,1 3 5-16,-1-5 1 0,2 4-4 0,-2-6-2 16,8-1 6-16,-11 2-2 0,7-5 3 0,-5 2 5 15,-3 1 1-15,-3-1-1 0,2 1 0 0,0-1-1 16,-4-1-7-16,-3 4 4 0,-2-2 1 0,1 2 0 16,-4 0-3-16,2 1-1 0,-3-1 3 0,-3 7 2 15,1-5-9-15,-1 5 5 0,-1 3-10 0,-1 0-3 0,-3 2-2 16,0 4 4-16,-3 0-6 0,-1 7 3 15,0 6 0-15,-2-3-1 0,5 3 1 0,-9 5-6 16,9-4 6-16,-1 6-4 0,5-5-3 0,-1 0 3 16,3-2-5-16,0 0 1 0,2-6 2 0,1 2 2 0,0 3-3 15,4-6-2-15,-3 1-1 0,3 0 15 16,1-1-16-16,3-3 3 0,-1 1-1 0,5-4 0 16,2 1 1-16,-2-2-3 0,2-3 6 0,5 0 1 15,-1-1-1-15,-2-3 0 0,-2 1-2 0,-1-1 2 0,6-4 2 16,-6 3 0-16,2-2-3 0,-4 0 6 0,2-3-3 15,-1 1 5-15,0-2 1 0,-1 0 8 16,-2 1 8-16,3-3 4 0,-2 0-2 0,0 0 5 16,-2-1 3-16,0-2 1 0,0 0-2 0,-1 7 4 0,-1-4 9 15,-1 2 1-15,1 3 8 0,0-3 4 0,-4 3 0 16,1 0 1-16,-1 3 0 0,1-1-5 0,-2-1-2 16,1 3-7-16,-2-1-3 0,1 1 2 0,0 2-4 15,-1 2-2-15,0-7-3 0,1 3-1 0,-1 4-2 16,0 0-5-16,0 0-4 0,4-4-3 0,-4 4-5 15,0 0 2-15,0 0-2 0,0 0-4 0,3 15 0 16,-2-13 1-16,3 8-2 0,-2 1 3 0,0-1-3 16,2 7-1-16,-2-6-4 0,3 5 5 0,-3 1-1 15,3-2-2-15,-1 1 0 0,0-1-2 0,0 0 0 16,1 1 1-16,-2 1-4 0,0-2 5 0,-1-3-2 16,2 3 2-16,-4-3-1 0,1 4-2 0,-1-6 0 15,0 5 2-15,-1-9 1 0,1 5 5 16,-4-6-7-16,4 2 0 0,-4-1 0 0,-1-3-18 0,0-1-10 15,-4 1-13-15,0-1-22 0,-2-1-20 0,-2-1-22 16,4 0-32-16,-3 0-30 0,0-1-33 0,-1-1-32 16,-1 4-40-16,1-2-60 0,-1-2-77 0,-1 5-1079 15,1-4 494-15,-2 1 330 0</inkml:trace>
  <inkml:trace contextRef="#ctx0" brushRef="#br0" timeOffset="-192973.19">14233 16944 149 0,'5'-8'228'0,"-1"1"3"0,0 2-2 16,0 0-7-16,0-2-9 0,-2 3-13 0,-1-1-6 16,2 0 1-16,-3 1-7 0,0-1-2 0,0 5-6 0,0-6-2 15,0 6-6-15,-3-6-6 0,2 2-13 0,1 4-15 16,0 0-13-16,-7-4-10 0,7 4-15 0,-12 7-11 15,3-2-10-15,-5 7-7 0,0 2-6 0,-6 8 2 16,-5 7-8-16,-4 10 1 0,6 4-2 0,-7 0 5 16,6-1-1-16,3 4-2 0,0-2-38 0,7 3 5 15,2-2-3-15,2-12-2 0,8 1 0 0,1 0-6 16,4-2-1-16,6 0-2 0,3-4-5 0,3-1 8 16,6-6-3-16,4-1 2 0,2-8-4 0,2-5 2 15,3 0 9-15,0-9 8 0,0-3 3 0,19-9 0 16,-15-3-4-16,10-7-2 0,-3-3 2 0,-13 5-1 15,-1 0-4-15,-7-6-2 0,-2-4 0 0,2-13-6 16,-8 1 6-16,-4-2-5 0,-6-3-3 0,-1 1-6 16,-7-1 2-16,0 1 0 0,-9 0-2 0,8 12 2 0,-8 4-4 15,-2 0 3-15,0 8-1 0,-6 2-7 16,-2 6 3-16,-3 6-2 0,-4 4-2 0,1 4 10 16,-6 7-11-16,2 2-2 0,-3 6-5 0,3 7 0 0,2-1 5 15,4 6 3-15,5 4-4 0,6 1-3 16,2 2 2-16,9 5-2 0,1-3-3 0,8 3 0 0,9 9 2 15,2-13 8-15,2-3-6 0,12 12-1 0,-5-18 1 16,6-2-1-16,3-3 8 0,-3-2-2 0,4-1 1 16,-2-6-2-16,0-3-6 0,-3-2-11 0,-1-5-12 15,1-5-3-15,-8 1-22 0,-2-3-36 0,-2-1-43 16,-2-4-36-16,-2-2-43 0,1 1-53 0,-5-1-47 16,-1-1-896-16,-7 1 403 0,-1 4 268 0</inkml:trace>
  <inkml:trace contextRef="#ctx0" brushRef="#br0" timeOffset="-192368.43">15019 17469 89 0,'4'0'284'0,"-4"0"-21"0,0 0-24 0,0 0-18 16,0 0-22-16,0 0-26 0,0 0-13 0,0 0-15 15,0 0-14-15,0 0-14 0,0 0-11 0,0 0-9 16,6 3-14-16,-6-3-6 0,0 0-1 0,0 0-7 16,4 4 0-16,-4-4 4 0,0 0 10 0,0 0 12 15,0 0 6-15,0 0 14 0,0 0 7 0,0 0-2 16,0 0 5-16,0 0-20 0,0 0-6 0,0-12-7 15,0 10-7-15,-2-3-11 0,2 5-6 0,-4-6-10 16,1 1-14-16,3 5-24 0,-4-2-23 0,4 2-30 16,-2-3-39-16,2 3-44 0,0 0-49 0,0 0-49 15,0 0-55-15,-3 10-800 0,3-10 357 0,1 8 236 16</inkml:trace>
  <inkml:trace contextRef="#ctx0" brushRef="#br0" timeOffset="-191476.33">14960 17486 118 0,'4'-3'208'0,"-4"-1"11"0,4 1 6 16,0-1-2-16,-4 4-3 0,1-5-9 0,-1 5-10 15,4-3-17-15,-4 3-16 0,3-2-15 0,-3 2-12 16,0 0-19-16,0 0-16 0,0 0-10 15,0 0-7-15,0 9 1 0,2 1 9 0,-4 4 1 16,-2 4 1-16,-4 9-7 0,4-1-12 0,-2 0-7 0,-7 1-4 16,4 2-4-16,0-3-8 0,-1 3-6 0,2-9-7 15,1-2-23-15,1 0-28 0,1-3-13 0,-1-5-47 16,2 1-62-16,0-4-81 0,4-3-68 0,-1-2-707 16,1-2 329-16,0 0 218 0</inkml:trace>
  <inkml:trace contextRef="#ctx0" brushRef="#br0" timeOffset="-190285.01">15496 17619 22 0,'0'0'242'0,"0"0"-18"0,0 0-24 16,3-11-18-16,1 4-16 0,1-4-18 0,5-5-16 15,0-2-10-15,4-6-9 0,2-1-12 0,1-1-6 16,-1-1-9-16,-3-3-7 0,5-3-6 0,-5 0-6 16,2 0-5-16,1-14 0 0,-7 13-6 0,3-13-8 15,-4 12 1-15,0-12 0 0,-4 11 0 0,1-10 1 16,-2 14 5-16,-3 1 11 0,-2 2-2 0,1 6 7 15,-1 5 15-15,0 4 8 0,-3 4-3 0,1 0-5 16,0 7-6-16,-4-1-12 0,1 4-9 0,-6 7-7 16,0 3-3-16,-7 12-3 0,2 2-7 0,1 4-2 15,2 1-2-15,2 3-9 0,0 2-3 0,1 12 0 16,5-12-1-16,2 17 2 0,4-15-5 0,-2-2-3 16,8 14 0-16,-1-13-3 0,0-2 0 0,5 0 1 15,1 0-2-15,0-3-7 0,2-5 6 0,3-2-1 16,-3-6-5-16,-1-1 0 0,2-6 2 0,-1-3 0 15,4 0-1-15,-3 0 4 0,1-7-1 0,3-2 3 16,0-5-4-16,3-2-2 0,1-8 6 0,1-1-2 16,-2-4 1-16,-3-1-4 0,1 0 1 0,-4-1-1 15,0 3 1-15,-6 2-6 0,0 6 8 0,-1 1-1 16,-3 0 14-16,-2 7 8 0,2-2-3 0,2 1-8 16,-4 1 8-16,-1 1-7 0,1 2 8 0,-1-1-14 15,-1 3-5-15,0 0-3 0,0 0 4 0,3 10 7 16,-3-2-10-16,0 3 1 0,1 5-5 0,-2 0 0 15,2 3-5-15,-1 1 6 0,2 1 2 0,2-1 4 16,0-2-20-16,0 0 12 0,1-1 1 0,1-3-2 0,1-1-3 16,5-1 1-16,0 0 5 0,4-3-8 15,-3-4 23-15,6-2 11 0,6-3 12 0,3-3 5 16,1-2-9-16,-2-4 0 0,-6 0-1 0,7-6-15 16,-3 1 10-16,3-3-5 0,-5-1 6 0,-5-1-5 0,0-1-1 15,-6-2 3-15,-2 1-7 0,-3 2-18 0,-1 1 23 16,-3 1-8-16,0 1-1 0,-4-1 4 0,-1 7-5 15,0 0-2-15,-3 1 5 0,0 2-11 16,-5 1 1-16,0 4-1 0,-1 2-18 0,-7 4 15 0,5 2-4 16,-5 3-15-16,2 2 12 0,3 1 1 0,0 2-2 15,-1 2-3-15,7 0 2 0,0 2-2 0,1 0-2 16,3-1-5-16,3 2 3 0,4-3-4 0,2-1-1 16,2-1 2-16,1-1 13 0,5 0-5 0,4-2-9 15,2-4 9-15,7 0-3 0,3-1 6 0,0-4 4 16,0-1-2-16,4-4 8 0,-6-2 0 0,3-4-2 15,-2-2 1-15,-2-1 2 0,0-4 2 0,-3 1 2 16,-1-2 5-16,-2-1 0 0,-3-3 1 0,-2 2 2 16,-3 4 2-16,-3 1-2 0,-1-3-5 0,0 0-1 15,-4 2 5-15,0 1 11 0,-1 6 0 0,-1 1 5 16,-2-5 5-16,-1 7-3 0,1-2 1 0,-1 2-3 16,-1 3-5-16,1-2-1 0,1-2-12 0,-1 6 4 15,0-5-1-15,0 5-11 0,0 0-1 0,0 0-3 16,0 0-12-16,0 0 13 0,0 0-2 0,0 0-4 15,-1 20 1-15,1-8 6 0,0-2-8 0,0 1 3 16,-1 0 4-16,-2 3-8 0,2 1-1 0,-2-2 11 16,2-3-9-16,-4 2 0 0,5 0-4 0,0-2 4 15,-1-3 1-15,-2 1 0 0,3-3-1 0,0-1 5 0,0 1 3 16,0-2-4-16,0-3 4 0,0 0 4 0,0 4 6 16,0-4-2-16,0 0-6 0,3-12 2 0,-2 3-6 15,4-7-3-15,0-1 4 0,0 0 0 16,2 0-4-16,-3 3-1 0,3 0-4 0,-4 2 5 0,2 3-1 15,-4-2 0-15,3 6-8 0,-1 1 5 0,0-4 1 16,-1 7-6-16,-1-4-3 0,3 5-1 0,-4 0 2 16,0 0-1-16,6-2 0 0,-6 2 2 15,8 4-2-15,-4-1 0 0,2 6 6 0,-2-2-3 0,1 3 3 16,0 5 3-16,-1-1-3 0,-2 1 5 0,0 2-2 16,-1 0 2-16,0 0-2 0,-1 0 0 0,0-1-1 15,-2-1-7-15,2-1-15 0,-2-2-25 0,2 1-24 16,-1-3-36-16,1-1-55 0,1-2-48 0,-2-2-45 15,1 0-50-15,1 0-46 0,1-2-19 0,2-1-3 16,1 0-820-16,-5-2 397 0,11 0 264 0</inkml:trace>
  <inkml:trace contextRef="#ctx0" brushRef="#br0" timeOffset="-189993.56">17158 17338 148 0,'0'-7'280'0,"0"-3"-7"0,0 1-11 0,-1 1 0 15,-3 3-6-15,0-3-15 0,2 2-7 0,-5-1-25 16,1 2 0-16,1-1-9 0,-3 2-33 0,3 2-7 16,-3 2-18-16,-3 0-16 0,-2 1-15 0,-3 5-8 15,5 0-12-15,2 3-10 0,-2 0-20 0,1 3 7 16,-1 3-12-16,1 2-2 0,2 3-12 0,2-2 1 0,1 2-6 15,4-3-6-15,2 1-4 0,-1 2 0 0,4-3 0 16,2 0-22-16,-1-5-13 0,6 3-18 16,0-1-17-16,3-4-9 0,5 0-26 0,0-5-37 15,7 2-49-15,2-10-52 0,2-2-69 0,-2-2-731 16,-2-2 338-16,-1-3 226 0</inkml:trace>
  <inkml:trace contextRef="#ctx0" brushRef="#br0" timeOffset="-189660.41">17405 17406 84 0,'0'0'189'0,"-4"5"-11"0,4-5-15 15,0 0-16-15,5 4-10 0,-1 0-3 16,1-3 10-16,1-1 11 0,2 3 6 0,3-3 0 0,0 0-4 16,0-3 2-16,2-1 0 0,-1-1 2 0,-1 0 5 15,-1-5 0-15,1 3-1 0,-1-3-1 0,1-4-20 16,-3 1 0-16,-3-1-9 0,0-2-2 15,-1 1-20-15,-3 2-35 0,2 2 13 0,-2 1-5 0,-1-2-5 16,-1 4-7-16,1 0-10 0,-4 4-10 0,-1 0-4 16,0 3-7-16,-3 1-12 0,-1 1 2 0,0 3-9 15,2 3 1-15,-4 6-4 0,-3 1-4 0,5 2-5 16,0-3 1-16,1 4 2 0,1 0 2 0,3 0-13 16,2 0 3-16,0-2-2 0,2-1-7 0,4-4-12 15,-1 2 11-15,3-5 4 0,0 4-16 0,2-3-10 16,2-3-20-16,3 2-22 0,0-6-31 0,0-1-37 15,7-1-51-15,-6-2-60 0,4-3-83 0,0-5-771 16,-1-2 366-16,1 4 244 0</inkml:trace>
  <inkml:trace contextRef="#ctx0" brushRef="#br0" timeOffset="-188855.95">18511 17149 106 0,'0'0'265'0,"3"-4"-7"0,-2 1-9 16,-1 3-4-16,0-5-14 0,0 5-6 0,0 0-19 15,0 0-16-15,0 0-12 0,3-3-23 0,-3 3-13 0,0 0-12 16,0 0-2-16,1 11 6 0,-2-2 8 15,2 3-11-15,-1 5 13 0,0 1-10 0,-1 1-13 16,1 1-7-16,-4-2-6 0,1 9-24 0,1-10-13 16,-2 3-2-16,3-1-8 0,-4 0-23 0,3-2-38 15,0-7-44-15,1 1-40 0,-1-1-46 0,2-5-41 16,0 2-63-16,0-7-68 0,0 0-730 0,3-14 344 16,1-1 230-16</inkml:trace>
  <inkml:trace contextRef="#ctx0" brushRef="#br0" timeOffset="-188744.8">18561 16919 39 0,'-2'-7'153'0,"1"1"-21"16,-1 0-17-16,0 4-24 0,2 2-24 0,0 0-31 15,0 0-32-15,-2 14-43 0,6-2-161 0,-4 5 66 16,2 4 46-16</inkml:trace>
  <inkml:trace contextRef="#ctx0" brushRef="#br0" timeOffset="-188277.27">18566 17425 137 0,'5'9'178'16,"1"-1"2"-16,-3-4 9 0,5 1 9 0,4-4 18 16,0-1 3-16,2-3-1 0,-1-2-9 0,6 1-8 15,-2-9-12-15,0 1-5 0,-1-9 7 0,3 1-26 16,-4-2-12-16,-2-2-10 0,-1-2-13 0,1 1-2 16,-7 9-23-16,1-4-6 0,-4 6 2 0,1 2 0 15,0 2-5-15,-4 0-5 0,2 1-5 0,1 3-2 16,-3-1-18-16,0 3-7 0,1 3-6 0,-1 1-10 15,0 0-3-15,0 0-8 0,0 0 3 0,0 0-7 16,0 0-1-16,-1 18-5 0,-2-6-3 0,1 2 0 16,2 1-3-16,-4 2 15 0,3 0-13 0,0 0-7 15,-2 1-2-15,3-1-5 0,-2-5 5 0,0-1-5 16,2-2-1-16,0-2 4 0,-2-1 0 0,4-1 2 16,-2-1 3-16,0-1-1 0,0-3-2 0,0 0 0 15,0 0 0-15,0 0-4 0,4-22 4 0,-1 8-6 0,3-4-6 16,2-1 8-16,3-4 1 0,-2 5-9 15,4 2-1-15,-3-1 5 0,3 1-2 0,1 3 0 0,-5 5-3 16,1 0 3-16,2-1-4 0,-3 3 3 0,2 1-3 16,-5 2 2-16,2 0-4 0,0 3 3 0,1 0-1 15,-3 3-1-15,1 1 6 0,2 3-2 16,-2 1 2-16,-2 4 6 0,4 3 3 0,-5 2-5 0,1 2 4 16,-7 6-10-16,4 3 26 0,-4-2-13 0,-1-2-15 15,-1 1 10-15,0 0-5 0,1-7-18 0,1-1-19 16,0 2-30-16,2-4-38 0,0 1-29 0,2-1-41 15,1-4-50-15,1-2-62 0,3-2-51 0,0-1-754 16,4-2 363-16,-2-1 244 0</inkml:trace>
  <inkml:trace contextRef="#ctx0" brushRef="#br0" timeOffset="-187460.06">19318 17296 46 0,'5'-9'252'0,"-1"-3"-20"0,2 0-7 15,-1 5-4-15,-1-4-16 0,-1 6-5 0,-2-3 1 16,0 3-8-16,1 0-14 0,-2 0-9 0,0 0-13 16,-3 0-14-16,-1 3-14 0,4 2-16 0,-13-2 0 15,3 4-18-15,1 1-17 0,-4 4-6 0,-2 0-6 16,0 2-10-16,-1 4-4 0,2 1-7 0,2 2-6 0,1 0-2 15,0 7-5-15,2-5-2 0,1-1-4 16,3 9 6-16,2-1-14 0,2-5-3 0,2-2 4 16,5 7-5-16,0-7 0 0,3-3 0 0,2 2 3 15,6 0-6-15,-3-5 0 0,2-1 9 0,4-2-10 0,0-2 0 16,8-2-1-16,-7-5 11 0,11-3-9 0,-3-6 0 16,3-1 3-16,-5-2-2 0,1-3 7 15,0-1-6-15,-1-2 3 0,-4 0 0 0,-2-3-4 0,-4-1 2 16,-5 6 30-16,2 1-10 0,-5-2 8 0,-1-1 3 15,0 0 1-15,0 3 3 0,-3-1 3 0,-1-1-5 16,-4 3 5-16,1 4 5 0,-2-2 3 0,1 3-14 16,-4-2-1-16,4 7-3 31,-5-4-7-31,1 6-10 0,2-2-1 0,-2 3-12 0,-2-2 5 0,6 3-8 0,0 0-7 0,-12 3 0 0,8-1-14 0,4-2-3 16,-6 5 1-16,4-2-6 0,0 2 4 0,1-1 3 15,2 0 2-15,-2 3-7 0,1-3 8 0,1 1 11 16,0 0-8-16,0-1-4 0,1 1 2 0,2-2 8 15,-1 3-4-15,3-3-4 0,-3 0 3 0,6 1-1 16,-4-2 3-16,4-1-3 0,-1-1 5 0,2 2 4 16,-2-4-6-16,1 2 3 0,-4 0-1 0,5 0-1 15,-5 2 2-15,3-2-6 0,-8 0-2 0,9 0 3 16,-3 3-9-16,-2 2 5 0,1 0 0 0,-1 2 5 16,-1 2 2-16,1 1-3 0,-2 0 1 0,1 3 4 15,-2 0-2-15,-1 4-2 0,4 0 6 0,-3 0-6 16,0-1 2-16,0-3 2 0,1-1-3 0,-1 1-1 15,3-3 6-15,1-1-4 0,0-1 0 0,3-1 2 16,3-1-2-16,1-3 7 0,4-1-4 0,2-2 0 16,4-4 8-16,6-1-4 0,-5-2-1 0,5-4 2 0,-1-2 1 15,0 0-1-15,-3-6 1 0,-1 1-1 16,0-5-3-16,-5 2 7 0,1-2-4 0,-6 1 3 16,0-1-4-16,-7 6 2 0,1 2 4 0,-5 2 11 15,-2 4 2-15,0 2-11 0,-1 0 9 0,-4-1-1 0,-3 6-12 16,-1 2-2-16,-5 2-4 0,-5 6 2 0,2 0-2 15,-2 9-1-15,-1 1 1 0,1 2-4 16,3 2 5-16,4 0-1 0,2-4-1 0,-1-1 0 16,9 0 6-16,-2-5-15 0,4 5 10 0,2 0-5 0,1-7-4 15,3 2-5-15,3 4 6 0,1-5-6 0,6-1-15 16,0-4-14-16,5 4-21 0,-1-5-31 16,7-3-35-16,1-2-41 0,-5 0-62 0,8-2-59 15,-10-3-839-15,9-2 375 0,2 0 252 0</inkml:trace>
  <inkml:trace contextRef="#ctx0" brushRef="#br0" timeOffset="-186400.36">20550 17299 174 0,'7'-3'225'0,"-3"-6"-7"0,0 5-2 0,2-1-7 15,-5 1-7-15,2-2-8 0,-2-1 3 0,2 2-14 16,-2 2-15-16,-1-4-7 0,-4 2-14 0,3 3-16 16,-3-3-13-16,-2 0-9 0,0 3-9 0,-3-2-13 15,2 1-7-15,-6 2-8 0,2 0-10 0,-1 3-6 16,-7 2-3-16,1 1-11 0,2 0-4 0,-1 2-5 16,2 0-5-16,-3 3 0 0,1 2-7 0,2 0 1 15,0 0 1-15,1 5-6 0,3-5-2 0,1 3-3 16,1-5 1-16,4 3-4 0,1-1-4 0,2-1 4 15,2-1-3-15,0 2 2 0,2-2 1 0,2-3-1 16,1-1 6-16,-1 2 2 0,4-4 7 0,3-1 10 16,3-1 0-16,4-2-3 0,1-2-2 0,-2-1 12 0,1-4-15 15,-2-2-3-15,1-1-2 0,-2 1-3 16,3-6-3-16,-2 3 2 0,-1 0-1 0,-4 0 0 16,-2 2-3-16,-2 1-1 0,-1 2-1 0,-1 1 1 15,-1 0 1-15,-3 2-1 0,4 2-1 0,-2-1-7 0,-3 3 1 16,0 0-4-16,0 0 5 0,0 0-5 0,0 0 0 15,-9 20 3-15,5-10-6 0,-1 2 3 0,1 3-4 16,2 2 1-16,0 4 2 0,1-4-5 16,4 3 6-16,-1-2 0 0,2-2-2 0,1-1-3 0,0-4 5 15,4-1 1-15,-1-1-11 0,1-1 14 0,2-1-3 16,6-2 10-16,1-3 15 0,1 1 0 0,0-6 17 16,4 2 3-16,4-7 14 0,-8 3 14 0,8-10-2 15,-9 3-7-15,4-7 12 0,-3 1-13 0,-4-5 0 16,1-4-2-16,-3 3-1 0,-2 0-7 0,-1-1-1 15,-1 1-4-15,-4-1-8 0,1 8 5 0,0-1 3 16,-3 6 5-16,3-3 4 0,-5 6-2 0,3 0-5 16,-2 1-12-16,-1 3 6 0,1 1-10 0,-1-1-10 15,0 2 4-15,1 0-8 0,-2 3-4 0,2-4-1 16,-2 4-4-16,0 0 1 0,0 0-6 0,9 5 7 16,-2 2-2-16,0 2-2 0,2 6-1 0,0-1-1 15,1 3 3-15,-3 3-3 0,4 4 0 0,-3 0-2 16,-3 1-1-16,0-6 2 0,-1 5-1 0,0-5 0 15,-2 5 1-15,-2-5 2 0,0-2-4 0,-2-6 0 0,-1 1-1 16,2-1 1-16,-2 0 1 0,-1-2 0 16,2 3-6-16,-1-5 7 0,3-2-3 0,-5 0-15 15,4 0-13-15,-3-1-10 0,-1-1-14 0,1-1-13 16,-1 1-9-16,-4-2-10 0,2-2-7 0,7 1-16 16,-16 0-18-16,9-3-7 0,0 3-5 0,-1-2 0 0,2 2-4 15,6 0 4-15,-10-3 2 0,10 3 3 16,-5-4 10-16,5 4 11 0,0-5 2 0,1 1 9 15,2-1 12-15,-1 1 8 0,-2 4 9 0,10-7 3 0,-6 5 13 16,1-1 11-16,-1-1 23 0,1 1 19 0,1-1 24 16,-2 2 19-16,0-2 14 0,0 0 8 0,-1 3-1 15,-1-3 7-15,2 0-9 0,0 1 10 16,-3-2-1-16,4 2-14 0,0-6-5 0,-1 2 3 0,0 1-5 16,2-4-2-16,1 4-7 0,0-4 2 0,1 3-11 15,-3-4-1-15,-1 5 2 0,0 3-5 0,1-2-12 16,-1 1 7-16,-3 0-1 0,4 1-4 0,-5 0-3 15,0 3-4-15,4-5-4 0,-4 5-2 0,4-2-5 16,-4 2-12-16,0 0-7 0,0 0-14 0,0 0-24 16,0 0-6-16,9 7-27 0,-5-6-8 0,-4-1-3 15,6 2 8-15,-6-2 4 0,9-2 13 0,-4-4 8 16,2 0 3-16,0-2 6 0,-2-5 8 0,2-3 6 16,0 2 6-16,0-3 4 0,-1-6 18 0,-2 3-6 15,2-3 6-15,-2 3 4 0,-1 2 2 0,-2 0-2 16,-1 4 2-16,1 0 3 0,1 4 1 0,-2 2-1 15,-2 0-5-15,2 3-28 0,0-1-40 0,0 3-51 16,0 3-39-16,-2-4-30 0,2 4-30 0,0 0-569 16,0 0 266-16,0 0 178 0</inkml:trace>
  <inkml:trace contextRef="#ctx0" brushRef="#br0" timeOffset="-185248.07">21174 17100 176 0,'0'-4'173'0,"0"4"-8"0,0 0-19 16,0 0-21-16,0 0-18 0,0 0-8 0,0 0-9 0,0 0-21 15,0 12 6-15,0 0-18 0,0 0-8 16,0 2-8-16,2 4-6 0,0 1-8 0,-2-1 3 0,0 8-7 16,0-5 2-16,0 4 1 0,-4-1-3 15,4-4-8-15,0-1-1 0,-5-2 1 0,4 3 1 0,1-2 4 16,1-3 7-16,-1-2 8 0,2-4 17 0,3 4 5 16,-3-3 2-16,3-2 7 0,3 0 17 0,1 0 7 15,1-3 8-15,0-2 14 0,2 0 3 16,7 0-1-16,0-2 1 0,-2-5 0 0,2-1-3 0,-2 3 4 15,-1-5-2-15,2-2 4 0,-6 2 1 0,1-5-3 16,0 1-2-16,-1-3-7 0,1-2 8 0,-3-2-6 16,-5 2 4-16,3 0-6 0,-6 4-3 0,2 0 3 15,0-1 4-15,-4 2 0 0,0 2-1 0,-3-2-10 16,6 4-9-16,-7 2-13 0,0 0-9 0,3 0-8 16,1 5-5-16,-5-2-15 0,-1 2-2 0,6 0-2 15,-11 7-5-15,3-1 0 0,1 2-3 0,-1 1-9 16,3 2-5-16,-5 0 3 0,6-1-2 0,-5 6 1 15,4 0-3-15,-1-2-4 0,2-2 0 0,0-2-12 16,0 2 12-16,2-4-2 0,-1 1-3 0,1-4 0 16,0 0 1-16,1 0 3 0,2 0-5 0,-1-5 1 15,2 2 5-15,-2-2 0 0,0 0-2 0,19-12-2 16,-5 5 0-16,2-8-2 0,2-2-1 0,1-1 3 16,3 0 0-16,-5 3-3 0,-7 3 0 0,5-2 1 15,-2 2 1-15,-1 4-5 0,-3 1-2 0,-3-1 2 16,-1 4-3-16,3 2 10 0,-4-1-8 0,-1-1-8 15,0 1 4-15,0 1 4 0,-3 2 4 0,0 0-3 16,0 0-1-16,2 12 2 0,-3-7-2 0,0 7 0 0,-2-1 4 16,0 2-1-16,0 4-1 0,-1 0-4 0,1 0-13 15,-2 2-11-15,5-2-18 0,-1 2-16 0,6-2-36 16,-3 0-32-16,4-2-15 0,-1-3-3 16,4 4 0-16,1-10 6 0,3 1 10 0,3-2 8 0,2-1 9 15,5-3 9-15,-3-2 14 0,2-1 9 0,5-2 7 16,1-6 8-16,-2-1 4 0,-2-2 12 0,0-3 3 15,-2-3 8-15,-3-2 8 0,0-1 16 0,-2-2 15 16,-7 9 26-16,2-2 25 0,-6 1 17 0,3-1 14 16,1-1 24-16,-6 2 12 0,1 1-2 0,-2 6 0 15,-2-4-9-15,-1 3-10 0,-1 2-8 0,0 0-8 16,-1 1-11-16,1 2-7 0,-3 0-5 0,0 1-9 16,2 1-8-16,-6 2 3 0,8 1-9 0,-13 3-8 15,7 2 0-15,-7 4-10 0,5-1 4 0,-2 6-2 16,-2 1-3-16,3-1-2 0,-2 3-3 0,2 2 1 15,2-4-1-15,0 2-5 0,3 0 0 0,-1 1 3 16,2-2-4-16,1 1-1 0,4-5 0 0,-4-2-2 16,2-1 1-16,4 1-2 0,-1-4-1 0,0-1 6 15,4 1 1-15,-3-2-1 0,3-3-2 0,3-2 3 0,2-3-4 16,-2-2 1-16,7 0 0 0,-4-6 0 16,1 0 4-16,-3 0-9 0,2-2-1 0,-3-2 3 15,-1 3 0-15,3-3-5 0,-3 0 0 0,1 1 7 16,-5 0-6-16,3 0 0 0,-3 5 2 0,-1-1 3 0,-1 4-3 15,1-1-1-15,-1 1 3 0,-2 5 0 16,2-3 0-16,-1 0-5 0,-2 5 5 0,1-5-5 16,-1 5 2-16,0 0 2 0,0-2-1 0,0 2 4 0,0 0 4 15,-8 14 1-15,2-6 6 0,0 9 3 0,-4 6-2 16,-2 5-2-16,3 0 4 0,0 5 4 16,-6 13-3-16,0 1-4 0,-2 4 5 0,3 6-1 15,-3 26 3-15,7-25-8 0,8 1 10 0,-5-2 20 0,1 2-4 16,3-6-1-16,-2-2-13 0,0-3 5 0,1-12-3 15,-5-5 1-15,-1-3-3 0,-3 0-9 0,-3-1 2 16,-3-3 1-16,-1-2 0 0,-1-3-2 0,-5-5 2 16,8-8-1-16,-6 4-12 0,-3-3 8 0,5-4 2 15,22-3-5-15,0 0-3 0,-48-12 1 0,34-1-9 16,-2-9-5-16,5-5-2 0,6-6 6 0,10-21-5 16,9-3-3-16,14-28-6 0,8 6-1 0,4 4 3 15,-10 26-1-15,2 0 5 0,4 3-2 0,-4 3 3 16,4 6 2-16,-11 15-6 0,0 1 3 0,1 4-4 15,4 2-25-15,-6 1-19 0,1 4-36 0,-6 3-41 16,1 3-34-16,-7 0-38 0,1 2-33 0,-3 2-34 16,3 1-40-16,-5 0-31 0,-2 2-18 0,-1-2-778 15,-4 1 381-15,-2-2 252 0</inkml:trace>
  <inkml:trace contextRef="#ctx0" brushRef="#br0" timeOffset="-184166.72">11106 18057 237 0,'0'0'241'0,"0"-8"-1"0,0 4-7 15,0 4-5-15,-2-8-11 0,0 6-6 16,1-2-18-16,0-2-13 0,-3 4-15 0,0-1-13 15,4 3-3-15,-7-6-11 0,3 5-11 0,-1-2-16 0,-3 3-9 16,-2 0-12-16,1 3-8 0,-4-1-9 0,0 3-10 16,0 0-7-16,2 1-3 0,-2 0-4 0,2 1-13 15,-2 3 0-15,4-1-3 0,0 1-7 16,2-2-3-16,7-8-3 0,-9 14-4 0,9-14 1 16,0 0-4-16,-3 22 1 0,3-22-6 0,0 0 1 0,8 20-1 15,-8-20 3-15,11 16-5 0,-11-16-1 0,15 15 5 16,-15-15-5-16,16 14-3 0,-16-14 5 0,15 12-6 15,-15-12 5-15,13 14 0 0,-13-14-4 0,10 11 0 16,-10-11 7-16,9 11-2 0,-9-11-2 0,0 0 1 16,8 17 2-16,-8-17 4 0,0 0 6 0,1 18-3 15,-1-18 4-15,0 0 7 0,-9 24-2 0,9-24 0 16,-9 13-3-16,9-13 0 0,-16 9 0 0,16-9-10 16,-20 9 10-16,20-9-6 0,0 0 3 0,-33 5-25 15,33-5-27-15,0 0-20 0,-34-2-24 0,34 2-35 16,0 0-44-16,0 0-52 0,0 0-58 0,0 0-37 15,-25-9-626-15,25 9 310 0,0 0 206 0</inkml:trace>
  <inkml:trace contextRef="#ctx0" brushRef="#br0" timeOffset="-183939.02">11184 18199 89 0,'0'0'191'0,"0"0"-16"0,0 0-14 16,0 0-3-16,0 0 0 0,0 0-4 0,0 0 8 15,4 31-2-15,-4-31 1 0,-7 28-4 0,3-12-13 16,1 1 3-16,1 3-15 0,0 0-7 0,0 5-10 16,0 2-13-16,0 0-6 0,1 0-8 0,2 1-7 15,0-2-9-15,3 2-9 0,-4 0-6 0,1-8-4 16,-2 4-5-16,1-6-3 0,0 0-11 0,-1-4-23 16,1-14-23-16,-2 24-27 0,2-24-26 0,0 16-28 15,0-16-26-15,0 0-36 0,0 0-48 0,0 0-38 16,0 0-497-16,0 0 246 0,18-46 164 0</inkml:trace>
  <inkml:trace contextRef="#ctx0" brushRef="#br0" timeOffset="-183650.1">11213 18110 92 0,'2'-12'192'0,"-2"6"-6"0,2 0-7 0,-2 0-20 15,0 0-13-15,3 1-12 0,-3-1-16 0,3 4-13 16,0-1-10-16,1 1-7 0,2 0-8 0,0 0-8 15,4 2 2-15,-1 0-3 0,1 2-6 0,4 1-3 16,-3-1 5-16,0 2 2 0,3 2 5 0,-4-1-8 16,2 1-2-16,-1 0-1 0,-2 1 6 0,1-2-4 15,-10-5-3-15,0 0-7 0,22 21-1 0,-22-21-6 16,9 12 5-16,-9-12 4 0,5 16 0 0,-5-16 0 16,-2 19-7-16,2-19-4 0,-16 21 1 0,6-10-5 15,-5 2-2-15,-1-5-7 0,1 2 1 0,15-10-5 16,-26 9-5-16,26-9-4 0,-30 5-28 0,30-5-26 15,-27-1-25-15,27 1-35 0,0 0-43 0,0 0-59 16,0 0-36-16,-26-11-603 0,26 11 279 0,0 0 184 16</inkml:trace>
  <inkml:trace contextRef="#ctx0" brushRef="#br0" timeOffset="-182717.92">11552 18127 7 0,'5'-1'248'0,"1"-5"-10"0,4 1-13 0,-4 0-9 16,3 2-7-16,-5-3-5 0,1 2-11 0,-1 0-3 15,-1 1-3-15,0 0-1 0,0-3 0 0,1 6-9 16,-3-5-2-16,-1 5-2 0,1-6-10 0,-2 1-17 16,-2 3-11-16,3 2-21 0,-7-6-12 0,0 1-15 15,1 2-2-15,-2 3-4 0,-4 0-16 0,1 3-6 16,-1-1-6-16,1 2-11 0,0 1-2 0,-2 3-6 15,-1 2-2-15,14-10-4 0,-26 19-9 0,16-6-3 16,-3 1-3-16,4 0-1 0,3 1-6 0,2-2 1 16,4-13 2-16,-9 23-5 0,9-23-4 0,-1 21-6 15,1-21 0-15,5 17-1 0,-5-17 4 0,10 13 2 16,-10-13-1-16,13 7 0 0,-13-7 13 0,0 0-9 16,36 4-3-16,-36-4 1 0,0 0 2 0,41-18-1 15,-28 10-2-15,2-1 6 0,-2-3-7 0,2 0 2 16,-5 0 8-16,1-1 3 0,-3 4-9 0,-1 1-2 15,-3 2 7-15,-1 0-4 0,0 1-1 0,0 1 3 16,-1 1-7-16,0 1 2 0,-2 2-3 0,3-3 12 16,-3 3-12-16,0 0-2 0,0 0-2 0,0 0 5 15,0 0-7-15,0 0 1 0,3 41 16 0,-6-25-12 16,6-1 0-16,-3-15-1 0,1 27 7 0,2-17-7 16,3 5-4-16,-1 2-1 0,-5-17 5 0,13 19 3 15,-5-11 0-15,-8-8 2 0,23 14 13 0,-23-14 9 16,29 4 2-16,-29-4 24 0,49-4 6 0,-21-1 1 15,-8 1 2-15,4-6 1 0,-2 2 5 0,-3-3-10 16,-5-2 15-16,4 1-11 0,0-7 0 0,0-1-4 16,-5 3-12-16,-2 3 4 0,-2-1-5 0,0 4-7 15,-3-1-1-15,1 3-2 0,-3 2-2 0,1 0 2 0,-3 3-7 16,2-3-2-16,-2 4-8 0,0-1 2 16,1 1 1-16,-1 0-11 0,-2 3-1 0,4-5-4 15,-4 5 9-15,0 0-12 0,0 0 1 0,14 8 3 16,-10-6 2-16,2 3-4 0,-1 1-1 0,-5-6-6 15,0 0 5-15,18 18 0 0,-18-18-3 0,14 15 1 0,-14-15-2 16,9 12 3-16,-9-12 1 0,0 0 0 16,13 14 1-16,-13-14 2 0,0 0 3 0,0 0-1 15,9 10 11-15,-9-10-3 0,0 0-3 0,0 0 2 16,0 0-5-16,0 0-3 0,0 0-5 0,0 0-5 0,0 0-2 16,-18-19-3-16,10 16-6 0,2-4 0 0,-3 4-2 15,0-2 2-15,0 3-4 0,1-1-2 16,0 3 5-16,-3 0-3 0,1 1-4 0,10-1-5 15,0 0-2-15,-31 15 6 0,31-15-7 0,-17 16 3 16,8-6 4-16,9-10-7 0,-13 21 11 0,12-6 1 0,1-15-1 16,-2 27 2-16,4-13 4 0,-2-14 2 15,10 27-5 1,-2-17 8-16,3 2 2 0,4-1 4 0,2-2 4 0,11-3 21 0,0-1 15 0,4-4 15 16,-32-1 6-16,64-11 11 0,-32 4 2 0,-1-3-7 15,1-3 3-15,-3 0-6 0,-1-2-5 0,-5 0-10 0,0-2 6 16,-5 0 0-16,-3 0 2 0,-4 3-12 0,-4-2-7 15,1-1 1-15,-2 0-5 0,-3 2-1 0,-1 2 0 16,0 1-6-16,-2 0 2 0,-2 1 3 16,1 5-11-16,-1-1-1 0,2 0-11 0,-4 2-14 0,1 2-18 15,-1-1-28-15,4 4-29 0,-8 0-39 0,8 0-31 16,-10 7-33-16,5-4-42 0,1 2-32 0,1 2-49 16,0-3-28-16,-1-1-879 0,3 2 407 0,0-1 270 15</inkml:trace>
  <inkml:trace contextRef="#ctx0" brushRef="#br0" timeOffset="-182618.3">12428 18059 47 0,'1'-2'61'16,"-1"-3"8"-16,0 5-1 0,0 0-14 0,1-3-3 16,-1 3-17-16,0 0-10 0,0 0-5 0,0 0-23 15,-2 15-17-15,1-5-13 0,1-10-90 16,0 0 42-16,0 34 28 0</inkml:trace>
  <inkml:trace contextRef="#ctx0" brushRef="#br0" timeOffset="-181653.43">12425 18170 135 0,'-1'29'-6'0,"0"-15"17"15,1-14 15-15,1 27 11 0,2-14 5 0,-3-13 13 16,7 21 11-16,-7-21-2 0,5 15 18 15,-5-15 28-15,10 14 21 0,-10-14 15 0,14 10 32 16,-14-10 9-16,21 3 10 0,-21-3 10 0,0 0 0 16,45-6 0-16,-45 6-14 0,34-16-9 0,-16 6-9 0,1 0-13 15,-2-2-2-15,-2-2 6 0,2 1-22 0,-6-2-6 16,2 2 0-16,-2 0-6 0,-3 1-17 0,-4 3-6 16,1-1-9-16,0 0 3 0,-2 5 5 0,-2-2-9 15,2 3-9-15,-3 1-16 0,0-2-5 0,2 3-8 16,-2 2-6-16,0 0-8 0,0 0-11 0,0 0 6 15,0 0-12-15,0 0-2 0,0 0-6 0,0 0-7 16,0 0 1-16,-12 41-7 0,12-41-6 0,-2 24 0 16,0-12-1-16,2-12-1 0,-2 24-5 0,2-24-3 15,2 20 7-15,-2-20-8 0,2 14 8 0,-2-14-4 16,0 0 1-16,8 14 3 0,-8-14 2 0,0 0 4 16,0 0-4-16,0 0 6 0,0 0 9 0,0 0-10 15,0 0 4-15,51-32-4 0,-40 19 0 0,2 1-3 16,1-3 1-16,-2 5-2 0,-2-3 2 0,0 5-5 15,-2-1 2-15,-3 3 1 0,0 2-4 0,-1 1-5 16,2-1 4-16,-3 1 2 0,1 1-4 0,-2 1-4 16,-2 1 2-16,0 0 0 0,0 0-5 0,0 0 11 15,0 0-4-15,0 0-6 0,21 29-22 0,-21-29-12 16,3 24-16-16,-1-5-36 0,0-3-26 0,1 0-26 16,-1 1-18-16,2-2-30 0,0 2-13 0,1-2-21 15,-5-15-5-15,16 24-4 0,-9-13 5 0,-7-11 30 16,23 10 20-16,-23-10 17 0,23 3 15 0,-23-3 20 15,0 0 30-15,0 0 26 0,54-16 27 0,-39 7 15 16,-2 0 25-16,1-3 22 0,-2 0 22 0,-12 12 11 16,23-22 23-16,-13 8 14 0,1 1 15 0,-4-2 6 15,-7 15 11-15,11-22 2 0,-2 11 5 0,-8 1 5 16,3 0 0-16,-3 1-3 0,2-3-11 0,-3 3-3 16,-3 1-3-16,2 3-9 0,-1-2-8 0,-1 2-8 15,-2 2 4-15,-3 1-24 0,1-1-9 0,-4 3 1 16,-1 3-13-16,12-3-4 0,0 0-6 0,-36 19-6 15,26-11 2-15,0 6-5 0,10-14-2 0,-16 24-3 16,10-9-2-16,-2-3 0 0,8-12-7 0,-5 24-4 16,5-24 0-16,3 22 4 0,-3-22-11 0,5 20 0 15,-5-20 6-15,10 14 3 0,-10-14 0 0,11 12 2 16,-11-12-1-16,17 9 0 0,-17-9-2 0,0 0 6 16,29 0-2-16,-29 0 0 0,0 0-1 0,37-12-1 15,-37 12 2-15,22-13-2 0,-13 4 4 0,-9 9-4 16,18-16-3-16,-8 6 5 0,-1-3-9 0,-9 13 2 15,17-19-2-15,-12 9-2 0,-5 10 4 0,10-19-1 16,-10 19 2-16,8-12 1 0,-8 12-9 0,0 0 7 16,0 0 2-16,9-16 6 0,-9 16-10 0,0 0 1 15,0 0-4-15,0 0 6 0,0 0 0 0,0 0-11 16,0 0 7-16,0 0-1 0,0 0 1 0,-17 53 10 16,12-28-15-16,1 2 3 0,0 1 2 0,4 4-2 15,-1 0 3-15,1 15 8 0,-1-1 6 0,3 2 4 16,-2 6 4-16,7-3 8 0,-5-1 13 0,2 1 3 15,4-3 0-15,-7-13-6 0,7-2 7 0,-5 1-2 16,0-6-3-16,0-2 4 0,-6-8 4 0,3-2 13 16,0-16 14-16,-4 21 20 0,4-21 10 0,-10 16 4 15,10-16 3-15,0 0-7 0,-24 5-9 0,24-5 2 16,0 0-8-16,-58-20-9 0,33 5-13 0,0-5-5 16,5-5-8-16,2-1-12 0,2-2-1 0,4 3-11 15,4-4-16-15,1 0-22 0,7 0-20 0,1 4-37 16,9-4-40-16,2 3-52 0,3-3-42 0,2 4-43 15,0-1-60-15,3 4-68 0,1 0-56 0,1 2-993 16,1 4 472-16,-9 4 314 0</inkml:trace>
  <inkml:trace contextRef="#ctx0" brushRef="#br0" timeOffset="-177474.86">1037 11810 9 0,'1'-3'148'0,"2"-1"-9"0,-3 4-16 0,4-6 4 16,2 2 7-16,-2 1-9 0,1-1-15 0,-1 1-11 15,1 0 1-15,2-1-16 0,-4 1-7 0,4 1-4 16,-1 0-5-16,-2 1-4 0,1 1-7 0,-5 0-6 0,10 0-4 16,-6-3-3-16,-4 3-5 0,12 3-6 15,-6-3 1-15,0 1-4 0,1 2-1 0,-2-2-7 16,0 0-1-16,1-1 0 0,0 1 5 0,-6-1-9 0,10 3-2 15,-7-3-5-15,-3 0 5 0,8 2-3 0,-8-2-1 16,5 0 0-16,-5 0 1 0,0 0-1 0,0 0 7 16,9 0 8-16,-9 0 9 0,0 0 7 0,0 0 7 15,0 0 8-15,5 2 6 0,-5-2 5 0,0 0-1 16,0 0-1-16,0 0-3 0,0 0 0 16,0 0-8-16,0 0-3 0,0 0-7 0,0 0 3 15,0 0-8-15,0 0-1 0,-23-2 4 0,23 2 0 0,-9-2 4 16,3 0-11-16,-2 0 0 0,2 0-4 0,0 1 4 15,-1-1 6-15,0 1 1 0,-1-2-5 0,0 3-7 16,0-1 7-16,1 0-3 0,-2 2 2 0,9-1-2 16,-13-1-9-16,6 1 2 0,7 0-6 0,-12 1 0 15,7-1 5-15,-2 1 2 0,7-1-2 0,-7 0-2 16,7 0-4-16,-7 0-1 0,7 0-3 0,0 0-2 16,0 0-1-16,0 0-3 0,-9 0 1 15,9 0-4-15,0 0 3 0,0 0-3 0,0 0-1 0,-5 3 1 16,5-3-3-16,0 0 0 0,0 0-3 0,-1 1 2 15,1-1 0-15,0 7-1 0,-3 2 2 0,3 3 1 0,3 3 5 16,-6 3-3-16,2 2 8 0,2-1-4 16,-1 6 6-16,0-1 4 0,0 5 7 0,-1-5-5 15,-2 5-1-15,3-2 0 0,0 2 4 0,-2 0-4 16,2 3 4-16,0 2 3 0,2 0-2 0,1 11 0 0,-3-11 13 16,0 12-14-16,0-13 2 0,0 1 3 0,-3 1 5 15,0-1-5-15,0-1 4 0,2 2-10 16,-2-2 1-16,0-1 1 0,0-2-2 0,0 0-2 0,2-1-2 15,-1-3 1-15,-1-1-8 0,0-5 3 0,1-1 2 16,2-2-4-16,-2 0-1 0,0 0-3 0,2-5-3 16,0-3 0-16,-1 0 0 0,2-1-6 15,1-2 7-15,2 0-5 0,-2-1 2 0,-1 0-4 0,0 0 3 16,2-1-4-16,-2 0-2 0,4 0 2 0,-2-2-1 16,2 3 1-16,-4-2 3 0,2 0-10 0,3 2 7 15,-2-4-1-15,1 3 4 0,0 0 0 0,3 1 10 16,-3-2-21-16,5 2 6 0,3-1 0 0,-3 0-2 15,2 3 2-15,1-2 1 0,1-1 1 0,4 1-3 16,-1 1-1-16,2-2 5 0,1 2-5 0,7 3 7 16,-7-7-1-16,8 4-6 0,4 0 4 0,-3-3 2 15,2 0-3-15,2 3 3 0,3-3-8 0,-3 0 9 16,2-1-8-16,3-2 9 0,2 1 2 0,-1 1-3 16,1 0-2-16,-2-2 2 0,18 0-4 0,-18 0-3 15,13-2 3-15,-12 2 0 0,1 5 3 0,0-5-2 16,-1 0-5-16,1 0 3 0,-2 4 6 0,13-7-1 15,-11 4-3-15,1-1 5 0,-3 0-6 0,0-1 6 0,2 1-8 16,11-3 6-16,-12 3-1 0,1-1-1 0,-3 2-2 16,3 1 2-16,-3-1 11 0,0 2-8 15,1-1-3-15,1-1 0 0,-2 1-5 0,1 1 2 0,-5 1 17 16,5-1-12-16,0 0-9 0,0-1 4 0,12 0 3 16,-8 0-1-16,-2-3-2 0,13 5 4 0,-16-2 3 15,17-3-7-15,-18 1 6 0,0 1 0 0,1 2-2 16,0-6-5-16,0 3 16 0,-3 3-10 0,1-3 2 15,-2 0-3-15,0 2-2 0,-2-1 1 0,1-1 12 16,0-1-13-16,0 1 10 0,-3 1-14 0,2 0 3 16,1 0-1-16,-3-3 0 0,2 4 3 0,-2-4 3 15,2 1-6-15,-2-1 2 0,1-1-2 0,1 3 9 16,-1-2-6-16,1 0-3 0,-3 2 3 0,0-3-4 16,-8 1 3-16,7-1 1 0,-5 1 1 0,5-5-2 0,2 2-1 15,-2 5 2-15,1-3-1 0,0-1-4 16,0 1 6-16,3-2-6 0,-3 0 7 0,-6 5-7 15,5-4 3-15,-4 1 1 0,-2 3 1 0,2-2-2 0,-2-1 3 16,2 1-1-16,0 0-1 0,-4 2 1 0,4-1 0 16,-3-2-2-16,2 2 2 0,-5-2 5 0,1 2-5 15,-5-1-6-15,2 2 3 0,-5-2 10 16,0 2-9-16,3 0 1 0,-13 0-3 0,13 0 3 0,-8 0-2 16,-5 0-2-16,11 0 2 0,-11 0 2 0,0 0 1 15,17-2 5-15,-17 2-12 0,0 0 5 0,13 0-1 16,-13 0-4-16,0 0 2 0,10-1 0 0,-10 1 2 15,0 0-1-15,17-2 1 0,-17 2-2 0,10-2 0 16,-2 0 12-16,-8 2-8 0,17-3-3 0,-9 0 0 16,2 2 3-16,-10 1-1 0,21-3-1 0,-8 1-4 15,-1-1 5-15,3 1-2 0,-3-1 1 0,-3 1 2 16,4-1-3-16,-2-1 0 0,1 4 2 0,-1-3-3 16,2-2 2-16,0 1-4 0,1-1 0 0,-1 2 1 15,5-3 5-15,-2 1 0 0,2-2-1 0,0 2 2 16,-1-1-4-16,3 0-4 0,-4 2 0 0,1-1 6 15,-5 1-2-15,2-1 1 0,-5 1-1 0,-1 3 2 16,-2-1-1-16,2-1 3 0,-3 1-1 0,-5 2 4 0,7-4-6 16,-7 4 5-16,7-3-4 0,-7 3 1 0,6-3 0 15,-2 1 1-15,-4 2 1 0,6-8-4 16,-3 1 0-16,1 2 3 0,-2-2-1 0,1 2-5 0,2 0 2 16,-1-2 0-16,0 0 3 0,-1 2-5 0,0 0-2 15,1 0 2-15,0 1 5 0,-2 1-2 0,2-4-3 16,-1 2 2-16,0 0 0 0,0 3 2 0,0-3-1 15,-3 5 1-15,5-7-1 0,-3 3-1 0,0-1 4 16,0 2-2-16,-2 3-3 0,7-10 2 0,-1 0 0 16,0-1-1-16,1 1 5 0,0-3-6 0,3-1-3 15,-1-1 4-15,-1-2 4 0,2 1 0 0,-2-4-3 16,0 3 1-16,2-9-3 0,-1 8 4 0,-4-1-1 16,0-5 2-16,-1-3 0 0,-1 1-3 0,-1 5 2 15,-1-7-3-15,-1 2 2 0,-2 0-2 0,1 8 3 16,-2-11 1-16,-1 5-1 0,-1-4-3 0,1 5 1 15,0 2 2-15,1-3 1 0,0 4-4 0,-2-6-3 16,2 7 12-16,2 1-11 0,1 1 13 0,0-3-14 0,0 4 3 16,0-1 3-16,0 2-5 0,-1 3 3 0,-2 0 0 15,3 1 3-15,0 1-8 0,-1-1 5 16,-2 3 4-16,2 2 0 0,1-1 5 0,-1 2 3 16,-2 0 3-16,3-2-4 0,-4 4 4 0,4 3-3 0,-5-10-4 15,4 6-2-15,0-1 5 0,-3 0-11 0,0 1 8 16,1-2 4-16,1 2-2 0,-1 1 10 0,2-1-5 15,-3 1-4-15,2-1 0 0,-2 0-5 0,0-2 3 16,-1 3 10-16,1-2-10 0,-2-2-4 0,-2 2-2 16,-1 0 2-16,-2-3-2 0,-1 2 3 0,1 0-4 15,-2-4-1-15,-5 4 1 0,6 0 1 0,1 0 2 16,-2 2-4-16,-2-3 2 0,2 4 8 0,0-3-11 16,2 4-1-16,-2-4 0 0,-1 2 0 0,1 0 2 15,-5 1-4-15,2 0 3 0,-2 2 8 0,-4-2-8 16,3 0-1-16,-3 2 1 0,2 1 6 0,-1-1-8 15,-7 1 3-15,9 1-2 0,-12-1 1 0,3-1 0 16,-1-1 0-16,0 1-1 0,-1 2-1 0,1-3-2 16,-1 2 6-16,8-1 8 0,-4-3-9 0,3 4 7 0,-4-3-10 15,4 1 3-15,-3 0-1 0,3-1 4 16,4 1-2-16,-4-2-5 0,-4-1 4 0,6 3 2 16,-2 1-3-16,-4-2 1 0,-1 2 3 0,1 0 6 0,5 1-11 15,-5 0 13-15,-4-3-11 0,3 2 2 0,0 1 1 16,5 0 1-16,-3-3 0 0,-3 1-1 0,8 1 1 15,-1 0 3-15,-1 0 1 0,0-4 3 16,2 2 0-16,1-2 3 0,0 2 4 0,2-1 6 0,-1 0-10 16,2 0 3-16,-1 0 2 0,-1-1-1 0,1 0-5 15,-4 2 1-15,2-1-1 0,-1 1 3 0,1 2 6 16,-8-2-8-16,6 3-2 0,2-3 0 0,-9 3 5 16,-1-1-6-16,7 3 3 0,-4-2-8 0,-1 2 2 15,5 0-2-15,2-2 1 0,2 0 0 0,-4-2 3 16,3 0 6-16,-3 0 0 0,1 1-1 0,3-1-1 15,-4-1 8-15,1-2 4 0,3 2-1 0,-4-1-4 16,-4-3-2-16,6 4 2 0,-1-1-4 0,0 1-1 16,0 0-4-16,-6 2-1 0,8-3 0 0,-2 2 0 15,2 0-2-15,-7 2-1 0,4 2-1 0,4-2-3 16,-3-2 4-16,3 2-2 0,-2 0 1 0,0 0-2 16,4 0 1-16,-2 0-2 0,1 0 1 0,1 0-2 15,-2-2 1-15,0-1 0 0,1 3 1 0,-1 0-2 0,1-2-2 16,-1 1 0-16,-4 0-1 0,4-3 1 15,-3 3 1-15,0 1-1 0,2-3-3 0,-2 3 3 16,-6-1 2-16,9 1-4 0,-3-4 4 0,-1 1-3 0,1 2 0 16,-4-3 1-16,4 3 0 0,0-2-5 0,-6 3 3 15,5 0 0-15,-4-3 1 0,4 2-5 0,4 1 4 16,-4 0-1-16,3-1 2 0,-9 1-3 0,9 0 0 16,-10 0-2-16,4-3 2 0,4 5 3 0,-1-1-2 15,1 0-1-15,-6-1 2 0,0 0-1 0,0 0-2 16,0 0 7-16,-2 0-5 0,1 0 0 0,1 1 1 15,5-1-3-15,-3 3 2 0,6 0 0 0,-3-3 5 16,-6 0-6-16,7 0-1 0,0 0 1 0,2-3 2 16,-8 0-2-16,6 3 1 0,1-1-1 0,1 1 0 0,-2 0-2 31,3 1 7-31,-3-2-6 0,2 2-1 16,-1-2 3-16,1 1-3 0,0 1 1 0,-1 2 4 0,3-3-3 0,0 0 2 0,6 0-1 0,-5 3 0 0,4-3-1 15,2 0-1-15,-2 0 6 0,1 0-3 0,0 1 0 16,1 0-1-16,1 1 1 0,0-1 0 0,0-1-1 15,1 1-1-15,-4 0 2 0,7 1 0 0,-2 2 0 16,0-4 4-16,1 1-7 0,-1-1 0 0,0 3 10 16,2-3-7-16,-7 0 0 0,5 1-1 0,2 0 1 15,-5 1-1-15,0 0-1 0,1 1-1 0,-1 0 2 16,0-1-1-16,0-2-1 0,-1 2 1 0,2-1 1 16,0 1 1-16,-2 0 5 0,6 0-5 0,0-2-2 15,-2 3 0-15,-1-3 2 0,4 1-4 0,5-1-1 16,-13 2 5-16,9 0-3 0,-3-2 1 0,0 2 2 15,7-2-1-15,-9 1-1 0,4 0-1 0,-1 2-2 16,-2-2 0-16,3 0 6 0,-1 2-5 0,-1 0 0 0,0 1 6 16,0-2-4-16,2 1-4 0,-3 2 5 0,2 0-3 15,0-2 4-15,1 1 0 0,1-3-3 16,-2 3 1-16,4-3 1 0,2-1-4 0,-5 5 4 0,1-2-3 16,2 0-2-16,-2 1 3 0,2 0-3 0,0 0-2 15,1 4 0-15,-2 4 1 0,0 0 0 0,2-1 1 16,0 2-3-16,1 3 0 0,0 4 4 0,0-4-6 15,0 1-5-15,1 1-2 0,0-1 3 0,2-5-4 16,-2 2-15-16,2-1-9 0,-2-4-10 0,2 3-16 16,-2-3-14-16,2 1-25 0,-1 0-26 0,3-2-41 15,-2 1-40-15,-1-3-36 0,2 3-33 0,0 1-52 16,2-1-76-16,-2-1-888 0,0-1 434 0,-4-5 288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59:25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12872 4991 70 0,'0'0'112'0,"0"0"-2"16,0 0-6-16,0 0-8 0,0 0-6 0,0 0-14 16,0 0-7-16,0 0-1 0,0 0-21 0,0 0 6 15,-9 14-8-15,4-5-6 0,-1-1 1 0,0 4-4 16,-1-2-4-16,2 0-4 0,-1 2-1 0,-2-3-4 16,5-1-6-16,0 0 3 0,0-3 1 0,-1 3-7 0,2-3 4 15,-1-1-6-15,3 3 2 0,-1-6-9 0,1-1 15 16,0 0 8-16,0 0 7 0,0 0 6 0,14-8-8 15,-5-1-4-15,4 0 1 0,-1-4-3 0,5-1-3 16,-3 0 1-16,1 1-4 0,0 1 3 0,-2 1-3 16,-2 3 0-16,-1 2-4 0,0 0 1 0,-3-1-5 15,-1 4-4-15,-1-1 5 0,1-1-5 0,-1 4 0 16,2 1-6-16,-7 0 6 0,13 1-3 0,-6 3 2 16,1-1-3-16,1 2 0 0,0-1 1 0,1 4-3 15,0-4 2-15,1 4-2 0,0-1 3 0,1 0-1 0,-1 0 3 16,1 1-3-16,-1-2 0 0,2-2-6 0,-3 3-4 15,4-4 10-15,-4 2-4 0,2 0 4 16,-1-4 0-16,1 2 2 0,-3 1 1 0,2-3 4 16,-2-1 4-16,-1 2-11 0,1-2 4 0,-2 1 2 0,1-2-3 15,0 2-5-15,1-2 3 0,-2 1-3 16,1 1 3-16,-1-1-3 0,1 1 8 0,0-1-9 0,1 3 5 16,-1-2-4-16,3 0-2 0,0 2 3 0,1-2 1 15,1 2-5-15,-3 0 6 0,3-2-3 0,1 0 1 16,-4-1-2-16,2 3 7 0,-3-3-9 0,-4 2 4 15,4-2-1-15,-4 0 6 0,-5 0 14 0,10 0 11 16,-10 0 1-16,9-2 5 0,-3-1 1 0,-6 3-2 16,8-4-5-16,-1 1-2 0,-2 1-4 0,0 2-4 15,-2-3-2-15,3 1-3 0,0-1-1 0,1-1-8 16,-2 3 2-16,2-2-1 0,3 2 0 0,1-2-4 16,0 2 0-16,2 0 3 0,2 1-4 0,2 0-2 15,2 0 4-15,-1 0-2 0,4 1-1 0,-3 0 0 16,0-1-3-16,-1 0 4 0,-4 0 0 0,-1-1-2 15,-2 1-1-15,-4 0 3 0,2-1 2 0,-3-1 12 16,-1 1 14-16,-1 0-1 0,1-2-4 0,-5-2-1 0,1 1-5 16,3-2 2-16,-4 1-6 0,0 1-2 0,-4 1-2 15,4 3-4-15,-1-7-4 0,1 7-14 16,0-5-24-16,0 5-26 0,0 0-4 0,0 0-19 0,0 0-24 16,0 0-27-16,15 7-28 0,-7-1-36 0,1 2-465 15,1-3 220-15,-2 3 146 0</inkml:trace>
  <inkml:trace contextRef="#ctx0" brushRef="#br0" timeOffset="482.88">13023 5450 242 0,'-1'-4'259'0,"1"4"-17"0,-1-5-19 0,1 5-18 15,0 0-21-15,0 0-20 0,0 0-15 0,0 0-17 16,0 0-13-16,0 0-3 0,5-3-16 0,-5 3-11 15,10 3-9-15,-1-3-8 0,2 0-6 0,2 1-4 16,-1 4-4-16,7 2-8 0,-3 1-6 0,2 4-4 16,-4 0 0-16,2 4-2 0,-1 6-2 0,-5 1 3 15,-1 4-5-15,-8 3 2 0,-2 1 4 0,-3 0-4 16,-4 2 1-16,-3 0 3 0,-3-3 3 0,0 1 0 16,-3-3 2-16,1 0-2 0,-1-2-2 0,1-2 0 15,2-9-6-15,2 2 0 0,3-2-2 0,-1-8 5 16,6 1-13-16,2-1-3 0,-1 0 11 0,3-4-14 15,0 0-1-15,3-1-1 0,-3-2 1 0,12 4-2 0,0-3-2 16,3-2-2-16,3-1 2 0,10-3-3 0,2 0 0 16,0-2 1-16,-2-1-8 0,3-3-19 0,-6 4-22 15,-5-1-19-15,0 3-29 0,-3 1-25 16,-7 0-21-16,2 3-20 0,-4-2-13 0,-1-1-28 0,-1 0-39 16,-6-1-618-16,0 1 283 0,0 4 190 0</inkml:trace>
  <inkml:trace contextRef="#ctx0" brushRef="#br0" timeOffset="706.31">12982 5786 216 0,'-4'-5'295'0,"-1"0"-18"16,4-4-1-16,1 4-5 0,1-7-7 0,4 3 9 16,0 0-32-16,6-2-15 0,-2 2-19 0,2 0-18 15,2 1-17-15,5-1-10 0,0 0-23 0,2 1-5 0,2 5-21 16,7-3-7-16,-2 2-6 0,0 2-12 15,0 1-8-15,-7 1-11 0,11 0-7 0,-4 1-4 16,-6-1-46-16,0 2-31 0,-1-1-23 0,-2 1-25 0,1-2-37 16,-1 1-28-16,-5-1-38 0,2 0-39 15,-2-1-46-15,0-2-32 0,-8 0-628 0,4 2 305 16,-1 0 202-16</inkml:trace>
  <inkml:trace contextRef="#ctx0" brushRef="#br0" timeOffset="1097.72">13602 5944 222 0,'0'0'279'16,"0"0"1"-16,5 2-3 0,-5-2-3 0,0 0-9 16,0 0-1-16,0 0-11 0,0 0-4 0,0 0-5 0,0 0-10 15,0 0-9-15,0 0-14 0,0 3-5 16,0-3-26-16,0 0-16 0,0 0-16 0,0 0-15 16,-4 6-12-16,3-2-11 0,1-4-4 0,0 12-6 0,-4-1-2 15,2 6-3-15,-1 1 0 0,-1 8 2 0,0 1-4 16,-2-3-1-16,2-5-12 0,-1 6-10 0,1-4-5 15,-1-2-4-15,1-1-7 0,2 1-12 0,-3-5 3 16,1 0-3-16,1-4-8 0,1 1-3 0,0 0-16 16,1-5-33-16,0-2-24 0,0 2-35 0,-1-2-42 15,1-1-42-15,1-3-39 0,0 0-32 0,3 6-39 16,-3-6-43-16,0 0-48 0,0 0-924 0,5-17 428 16,-1 8 286-16</inkml:trace>
  <inkml:trace contextRef="#ctx0" brushRef="#br0" timeOffset="2411.59">16406 5291 47 0,'8'-8'49'0,"0"0"10"0,1 0 0 16,0-2 6-16,0 5 5 0,-4-2 10 0,0 3 16 16,3-4 2-16,-2 3 2 0,-2 2-2 0,1-2 3 15,-1 1-8-15,0 2-5 0,-3-1-3 0,3 0-7 16,1 2-11-16,-5 1-5 0,4-5-7 0,0 4-7 16,1-1-1-16,0-1-7 0,-5 3 2 0,10-2-7 15,-2 2-3-15,0-2-12 0,2 4 6 0,2 0-4 0,0 0-2 16,2-1-1-16,-1 2-1 0,0 1-4 15,5-1-3-15,-2 2 2 0,1 1 2 0,-7-5-4 16,4 3-3-16,-2-1 1 0,-1-2 0 0,-2 1-3 0,-1-1 5 16,-1 0-3-16,1-1-2 0,0-1 3 0,-3 0 2 15,3-2 5-15,-2 0 4 0,3 1 5 0,-1-3 1 16,1-2 3-16,-1-1-2 0,1 3-1 0,-4-1 2 16,-1 1-2-16,3 2-2 0,-4 0-4 0,3-1-4 15,-3 1-4-15,1-1-1 0,0 4 0 0,-4 0-3 16,7-3 1-16,0 3-3 0,-7 0-3 0,16 0 5 15,-9 1-5-15,6 3 3 0,-3 1-4 0,4-1 1 16,-1 0 0-16,6 3-1 0,-3 0-2 0,1 0 2 16,0-2 1-16,1 2 4 0,0-2-6 0,-3-3 2 0,4 4 2 15,-6-4-1-15,6-2 2 0,-2 2-2 16,1-5 10-16,0-1 9 0,1 0 1 0,0-4 9 16,-2 1 2-16,0-3-2 0,0 1 2 0,0-2-2 0,-2 2-2 15,-5 1-1-15,-1 1-5 0,0 2-3 0,-4 0-3 16,0 1-2-16,-1 1-5 0,0 1 0 0,-3 0-2 15,-1 2-4-15,0 0 0 0,0 0 1 0,12 7-4 16,-7-6 1-16,-3 4 3 0,6 3-3 0,-3-4-4 16,2 5 3-16,-2-4-1 0,4 3 4 0,0-4-2 15,0 2 2-15,1-1-3 0,-3-2 2 0,2 0-1 16,4-1 2-16,-1-2 0 0,-1-1-1 0,3-1 1 16,-4-1-2-16,3-1 2 0,-4 0-1 0,0 1-1 15,-1 1-3-15,-2 1-4 0,-1-2-8 0,-1 1-11 16,-4 2-14-16,0 0-24 0,0 0-34 0,0 0-31 15,5 6-31-15,-5-6-13 0,-9 11-37 0,4-3-462 16,-5 1 222-16,1-1 148 0</inkml:trace>
  <inkml:trace contextRef="#ctx0" brushRef="#br0" timeOffset="2812.87">16905 5586 30 0,'-4'-3'317'0,"0"0"-13"16,3-1-13-16,1 4-14 0,-6-2-25 15,3-1-21-15,3 3-26 0,0 0-20 0,-1-4-18 0,1 4-16 16,5-4-16-16,-5 4-11 0,14-1-3 0,-2 0-24 15,2 1-8-15,-1 1-10 0,3 2-6 0,3 3-6 16,-2 3-12-16,-2 2-4 0,-2 3-2 0,-3 3-7 16,4 7-3-16,-11 3-4 0,-2 0-5 0,-4 1-1 15,0-3 8-15,-5 1-11 0,2-6 0 0,-1-3-8 16,1-2 4-16,0-3-7 0,4-2 0 0,0-1 0 16,-1 0-2-16,3-2 0 0,-1-1-2 0,1 1 2 15,3-3-4-15,-1 1 0 0,3-1 2 0,4 0 0 16,1-2 1-16,8 1 0 0,1-3 1 0,3-1-4 15,6-6-1-15,3 2-22 0,-1-2-31 0,-1 0-36 0,-4-1-46 16,-7 0-46-16,-1-3-43 0,-2 0-40 16,-5-2-721-16,-5 2 325 0,-1 0 218 0</inkml:trace>
  <inkml:trace contextRef="#ctx0" brushRef="#br0" timeOffset="2980.3">16769 5794 1636 0,'-12'-1'154'0,"4"-1"-38"0,2 0-17 15,1-1-18-15,1-1-5 0,4-1 20 0,3-1 4 16,3-3 4-16,5-3-7 0,4 0-9 0,8-2-7 16,3 1-4-16,2 2-12 0,-1-1-4 0,4 4-9 15,-2 1-3-15,1 0-11 0,-4 4-20 0,-5 0-35 16,-2 3-31-16,1 0-41 0,-3 1-38 0,-3 1-37 16,-1 1-43-16,-3 0-605 0,0 1 270 0,1 0 180 15</inkml:trace>
  <inkml:trace contextRef="#ctx0" brushRef="#br0" timeOffset="3628.65">17448 5746 141 0,'3'-4'289'15,"-1"0"-4"-15,0 2-9 0,0-2-15 0,-2 4-15 16,4-7-24-16,-1 3-19 0,-1 3-18 0,0-3-10 0,-2 4-18 15,3-4-19-15,-3 4-11 0,1-3-15 16,-1 3-10-16,0 0-11 0,3-5-12 0,-3 5-12 0,0 0-2 16,0 0-3-16,0 0-12 0,0 0-3 0,0 0-7 15,0 0-3-15,0 0-6 0,0 0-6 16,0 0-2-16,0 0-3 0,0 0-1 0,0 0-5 0,0 0 3 16,0 0-4-16,0 0 0 0,0 0-1 0,0 0 1 15,0 0 2-15,0 0-4 0,0 0 3 0,0 0-3 16,0 0-3-16,0 0 4 0,0 0-4 0,0 0 6 15,0 0-4-15,0 0 2 0,0 0-3 0,0 0 0 16,0 0 0-16,0 0-4 0,0 0 3 0,0 0 1 16,0 0 0-16,0 0 1 0,0 0 0 0,0 0 12 15,0 0-6-15,0 0 1 0,0 0 2 0,0 0-1 16,0 0 2-16,0 0-1 0,0 0 3 0,0 0 1 16,0 0 0-16,0 0 2 0,0 0-16 0,0 0 16 15,0 0-8-15,0 0 8 0,0 0-9 0,0 0 4 16,0 0 3-16,5 0-6 0,-5 0 0 0,0 0-3 15,0 0 5-15,0 0-7 0,0 0 3 0,5-2-5 16,-5 2 1-16,5-2 7 0,-5 2-10 0,11-3 0 0,-4 3-1 16,1-2-1-16,-3 2 1 0,6 0-7 0,1 2 1 15,-3 0 2-15,1 2 2 0,2 0 0 16,-3 1-8-16,1 4 3 0,-1-1 5 0,-4 1-3 0,1 3 6 16,-3 5-3-16,-3 2 5 0,-1 1-1 0,-3 1-5 15,-4 5 1-15,-1-3 5 0,-1 1-5 0,1 1-4 16,0-7 0-16,0-1 18 0,3-4-20 0,-1-1 0 15,2-2 1-15,1-2 2 0,3-2 18 0,-2 1-21 16,3-2-4-16,3 0 4 0,1 1 0 0,0-2 3 16,2-2 18-16,8 1-8 0,4-6 5 0,4 3-5 15,7 0 2-15,3-4-7 0,-1-1 2 0,2 0 5 16,0 0-29-16,1-3-44 0,-4 4-37 0,-3 0-47 16,-8-1-52-16,-1 4-55 0,-4-1-52 0,-2 0-876 15,-5 0 392-15,2 1 262 0</inkml:trace>
  <inkml:trace contextRef="#ctx0" brushRef="#br0" timeOffset="7056.89">23551 5781 62 0,'-8'1'132'0,"0"1"-5"0,1 0 5 16,2 0-3-16,5-2-2 0,-9 1-17 0,9-1-5 15,-9 2-14-15,9-2-7 0,-5 1-8 0,5-1-12 0,-4 1-6 16,4-1-6-16,0 0-3 0,0 0 3 0,0 0 19 16,0 0 11-16,13 3-7 0,-4-3 1 0,4 0 2 15,5 0-1-15,0 0 3 0,8-2-2 0,5 1 3 16,1-1-5-16,6-3-2 0,2 1 7 0,13-2 6 16,1 0-11-16,4-4-1 0,-1 3-3 0,2-1-5 15,6-3-2-15,1 1 6 0,2 1-1 0,24-7 1 16,-26 4 1-16,24-1 3 0,4-2-2 0,-2 0 15 15,1 0-9-15,0 3 1 0,0 2 8 0,-1-6-8 16,-26 6-4-16,32-4-7 0,-9-1-2 0,2 0-3 16,-26 3 1-16,29-2-3 0,-31 4-8 0,32-2-1 15,-34 2-5-15,3 5-3 0,-2-5 3 0,-5 4 1 16,3-4 0-16,-6 3-1 0,-3-4 0 0,0 5-2 0,-14-1-5 16,0 1-5-16,-1-1 1 0,-3 2-5 0,-1-2 1 15,-4 2-6-15,-8 3 4 0,-3-2-6 0,-4 1 7 16,-1-1 14-16,-3 1 13 0,0 0 9 0,-1 1 7 15,-4 2 0-15,0-2-2 0,-4 2-8 0,8-1-5 16,-8 1-3-16,0 0-7 0,0 0-4 0,6 0-7 16,-6 0-4-16,0 0-2 0,0 0-5 0,0 0-3 15,0 0-2-15,0 0-3 0,0 0-4 0,0 0 0 16,6-2-9-16,-6 2-20 0,0 0-11 0,0 0-15 16,0 0-11-16,0 0 1 0,0 0-17 0,0 0-5 15,0 0-8-15,0 0 2 0,0 0-8 0,0 0 1 16,0 0-3-16,7-2-4 0,-7 2-14 0,0 0 1 0,0 0-26 15,0 0-23-15,0 0-28 0,0 0-31 0,0 0-34 16,0 0-32-16,0 0-27 0,-7-8-775 16,7 8 360-16,0-5 240 0</inkml:trace>
  <inkml:trace contextRef="#ctx0" brushRef="#br0" timeOffset="7486.34">26351 5157 134 0,'-1'-7'235'0,"-1"0"12"15,1 5 7-15,0-4-2 0,-1 0-7 0,1 2-8 16,0 0-8-16,1 4-15 0,-1-5-20 0,-2 2-15 16,3 3-17-16,-1-4-22 0,1 4-13 0,0 0-17 15,0 0-14-15,0 0 28 16,19 12-127-16,-8-4 11 0,6 4-6 15,11 2 41-15,-5 1 21 0,5-1 51 16,6 0-44-16,-2 2-30 0,2-2 37 0,1 0-13 16,-1-2 12-16,-2 3-47 0,-4-3-31 0,-1-1 6 0,-9-3 1 15,-3 0 4-15,-2-4 3 0,-5 1 11 0,-2-2-9 16,0 1 90-16,-1-1 33 0,-2-1 5 0,-3 3-78 16,-3 0-28-16,-4-1-7 0,-1 2-24 0,-5 1 6 15,-5 0 2-15,-2 0-7 0,-7 1-57 16,3 0 91-16,-6 1-96 0,10-2-163 0,-5 0-56 15,5 1-92-15,1-1-28 0,0 2-71 0,2-1-16 0,1 1 34 16,3 0 63-16,-2 2-87 0,6-4-23 0,-2 3 153 16,1 2 341-16,4-3 0 0,2-1 0 0,-1 1 0 15,6-2 0-15,-2 1 0 0,2-3 0 16,4-1 0-16,-1 0 0 0,-1-3 0 0,-3-1 0 16,5 3 0-16,-5-3 0 0,0 0 0 0,0 0 0 0,0 0 0 15</inkml:trace>
  <inkml:trace contextRef="#ctx0" brushRef="#br0" timeOffset="8407.29">26812 5613 189 0,'-2'-3'217'0,"2"3"-14"0,0 0-14 0,0 0-11 15,2-5-11-15,-2 5-10 0,10-2-10 0,1-1-9 16,0 1-16-16,3 1-10 0,0 2-13 0,4 1-10 16,0 3-7-16,1-1-9 0,-1 2-5 0,-4 1-1 15,-1-2-13-15,-2 3-6 0,-2 0-5 0,-2 1-3 0,-2 2 0 16,-4 3-7-16,-2 1 1 0,-4 5-6 0,-5 4 1 15,-6 3-2-15,-6 1 3 0,-3-1 3 0,-10 7 7 16,9-8 4-16,-2-1-3 0,1-1 5 0,2-2-7 16,4 2-1-16,7-11-7 0,1 1-1 0,3 0-6 15,3-4-1-15,2 0-1 0,3-1-4 0,2 3 0 16,2-2 2-16,2 0-6 0,6-6-1 0,-1 4 2 16,8-1-1-16,4-2 5 0,9 4-5 0,-1-7-1 15,3-2-2-15,0-2-7 0,0-1-22 0,-3-6-28 16,-2 4-34-16,-1-5-32 0,-9 1-32 0,0 0-26 15,-4-1-29-15,-3 0-45 0,-6 0-514 0,1-6 252 16,-5-1 168-16</inkml:trace>
  <inkml:trace contextRef="#ctx0" brushRef="#br0" timeOffset="8615.37">26626 5828 14 0,'-7'-3'277'0,"1"2"-7"0,-2-2-7 0,4 2-10 16,4 1-6-16,-3-6-9 0,3 6 1 0,5-5-15 15,3-1-6-15,4 2-17 0,7-1-18 0,3 0-21 16,9-2-15-16,1 4-14 0,-2 0-14 0,3 1-9 16,-1-1-16-16,0-1-9 0,0 4-3 0,-4-2-11 15,-2 1-24-15,-4 1-26 0,-3 0-28 0,-2-1-30 16,-5 1-26-16,0 0-32 0,-4 0-30 0,0 1-39 16,-3-1-35-16,3 0-32 0,-8 0-35 0,5 3-571 0,-5 1 279 15,0-4 186-15</inkml:trace>
  <inkml:trace contextRef="#ctx0" brushRef="#br0" timeOffset="8953.25">27272 5949 209 0,'2'-3'360'0,"-2"3"-14"16,3-3-12-16,-3 3-1 0,2-4-15 0,0 1-15 15,-2 3-18-15,0 0-15 0,0 0-18 0,0 0-19 16,0-5-21-16,0 5-23 0,0 0-23 0,0 0-21 16,0 0-12-16,0 0-18 0,0 0-11 0,-9 11-10 15,4 64-182 1,1-56 136-16,-1-1-63 16,1 3 57-16,-1 1-62 0,1-3 15 0,-1-2 20 15,-1 2 10-15,5-6-11 0,1-1-49 0,-2-1 50 16,0 1-157-16,0-3-54 0,2-2-65 0,2-3-57 15,-2 3 58-15,0-2-148 0,0-1 156 0,0-1-21 16,0-3-118-16,0 0-190 0,0 0-95 0,0 0 37 16,2-14 639-16,-2 4 0 0,-2-6 0 0,0 3 0 15,-3-2 0-15,-2-9 0 0,-3-5 0 0,3 3 0 0,-3-6 0 16</inkml:trace>
  <inkml:trace contextRef="#ctx0" brushRef="#br0" timeOffset="9912.29">26798 5285 113 0,'0'0'144'16,"0"0"-16"-16,0 0 1 0,5-5-2 0,-5 5-7 15,0 0-3-15,0 0-3 0,0 0-8 0,0 0-4 16,0 0-8-16,0 0-7 0,0-5-1 0,0 5-6 16,4-4-8-16,-1-3 1 0,1 4-2 0,4-4-12 15,1-2-1-15,0 1 6 0,5-4 1 0,-1 0 8 0,2 0 7 16,2-2-2-16,2-3 1 0,3-3 1 15,0-1-2-15,3-1-2 0,0-2-1 0,-1 0 14 0,3-1-3 16,7-12-6-16,-2-3-6 0,1-4-1 0,-1 3-6 16,3-3-7-16,-1-1-7 0,-2-3-8 0,-1-1 0 15,2-2-5-15,0 1-4 0,3 0-3 0,15-19-7 16,-19 24-7-16,4-5-2 0,4 4-3 0,-2-1-4 16,-2 2-2-16,2-1 1 0,0 4 0 0,-6 2-3 15,4 3 1-15,-10 11-3 0,-1-3-3 0,3 3-1 16,-5 2 4-16,4 0-2 0,-4 3-1 0,1 3 4 15,-8 3-3-15,-2 5 1 0,-5 1-3 0,0 1 0 16,0-1 0-16,-3 3-1 0,0 1-2 0,0 1 1 0,-4 1-1 16,-1 0 2-16,3 2-4 0,1-2-8 15,-5 3-4-15,4-2-5 0,-4 2 4 0,0 0-10 16,4-2 0-16,-4 2 0 0,0 0-9 0,0 0-4 16,3-3-5-16,-3 3-10 0,0 0-8 0,0 0-12 0,0 0-8 15,0 0-10-15,0 0-6 0,0 0-7 16,0 0-8-16,0 0-3 0,0 0-4 0,3 8-10 15,-3-8-8-15,3 4-10 0,-3-4-4 0,4 3-18 0,-3 2-355 16,-1-1 175-16,-1 1 118 0</inkml:trace>
  <inkml:trace contextRef="#ctx0" brushRef="#br0" timeOffset="10502.4">27763 3825 77 0,'0'0'155'0,"-4"-5"-8"15,4 5-8-15,0-4-2 0,0 4-7 0,0-5-6 0,0 5-6 16,0 0-16-16,0 0-7 0,-1-4-10 16,1 4-12-16,0 0-8 0,0 0-6 0,0 0-11 15,0 0-1-15,5-2-5 0,-5 2-4 0,10 0-1 0,3-3-2 16,5 1-9-16,3 0 8 0,6 0 5 0,4 1-2 15,0 0-6-15,-1 2-1 0,2 0 2 0,3 1 2 16,-3 0-2-16,0 0 0 0,-2 3-4 16,-9-3-2-16,-2 0-9 0,-2 0 3 0,-5 1 1 0,-3-2-2 15,0 2-1-15,-1-3-2 0,-4 3 0 16,1-2-2-16,-1 3 1 0,-3-2-2 0,-1 2 1 0,0 2-2 16,-1-1 2-16,-2 0 0 0,1 4 3 0,-5-1 0 15,2 3 2-15,-3-4-1 0,2 5 1 0,-2 0-2 16,3-3-2-16,-4 3 0 0,0 1-2 0,4 1-2 15,-2 2 2-15,0-2-1 0,1 2 0 0,-2 1 0 16,0 0-3-16,-1-2 2 0,3 1 2 0,-1 1-6 16,0 0 2-16,1-2 0 0,-1-4-1 0,2 1 0 15,1-1-3-15,1 1 3 0,-3-1-3 0,3-2-2 0,-1 0 4 16,0 0-1-16,1-1-9 0,-3 1-15 16,5-2-20-16,0-1-20 0,-1-2-16 0,2 2-14 15,-1-3-16-15,1-3-28 0,4 6-35 0,0-6-498 16,-4 0 221-16,10 0 148 0</inkml:trace>
  <inkml:trace contextRef="#ctx0" brushRef="#br0" timeOffset="11003.61">28250 4509 179 0,'1'-4'221'0,"-1"4"-13"0,1-4-16 0,1 0-15 15,-1-1-19-15,3 2-14 0,3-3-13 0,2 1-12 16,5 1-14-16,3-2-11 0,2 1-12 0,4 3-4 16,-4-1-7-16,4 2-8 0,0 1-7 0,-1 0-8 15,-5 0-6-15,1 4 0 0,-8-2-3 0,1 1-7 16,-2 1-2-16,-1 4-3 0,-4-1-1 0,-4 5 3 0,-3 7 6 16,-7 3 8-16,-5 4 8 0,-6 0 1 15,-11 9 1-15,8-6-3 0,-16 5-2 0,15-8-3 16,-2 0-3-16,3 0-6 0,1-2 0 0,3 2-6 0,4-4-1 15,-2-3-3-15,12-2-2 0,-2-1-6 0,4-2-3 16,0-2 3-16,4 0 0 0,4 1-3 0,0-3 2 16,2 0-3-16,7 3 3 0,1-2-3 0,7-4 0 15,-2 3-3-15,9-2 1 0,1-1 0 0,-2-6-1 16,0 1-9-16,-7-2-30 0,-2-2-29 0,3 1-19 16,-7-1-36-16,-1-4-35 0,-2 1-27 0,-1-4-26 15,-2 0-37-15,-4-3-487 0,-2 0 242 0,-3-4 160 16</inkml:trace>
  <inkml:trace contextRef="#ctx0" brushRef="#br0" timeOffset="11181.28">28085 4737 84 0,'-4'-5'235'16,"0"0"-8"-16,2 0-12 0,3 0-19 0,2-1 3 0,3 0-7 16,5-2 0-16,5-1-12 0,2 2-11 15,8-3-13-15,5 3-18 0,-4 2-8 0,3 1-16 16,-1 3-9-16,-1-1-6 0,-8 2-16 0,3 2-10 0,-5 1-37 15,4-1-31-15,-3 3-35 0,-5-1-40 0,-1-1-40 16,-3 1-27-16,2 2-28 0,-2-2-30 0,0-1-512 16,-2 2 235-16,3-2 158 0</inkml:trace>
  <inkml:trace contextRef="#ctx0" brushRef="#br0" timeOffset="11552.31">28763 4911 256 0,'2'-4'263'16,"3"1"-17"-16,1-1-14 0,1 0-13 0,5 0-16 16,-1 1-18-16,0-1-16 0,8 1-16 0,-6 1-16 0,6 2-12 15,-1 0-14-15,0 1-10 0,-4 2-10 16,-5-3-9-16,3 3-11 0,-2 1-3 0,-3-1-6 15,1 3-7-15,-3-2-5 0,-1 5-6 0,2-1-2 0,-6 3-6 16,0 2-3-16,-6 1-1 0,0 1-2 0,-5 2-3 16,0 6-5-16,-6-3 2 0,0 2-4 15,-3 0-2-15,4-4-4 0,0-3 1 0,6-1-2 0,0 2 1 16,-2-4-5-16,4-3 0 0,5 2-2 0,-1-2 1 16,1-2-4-16,3 3 1 0,4-2 1 0,4-1 4 15,2-1-2-15,7 2-1 0,3-4 1 16,11 4 1-16,0-6 2 0,1 1-2 0,1-3-6 0,1 0-18 15,1 0-31-15,-7-5-40 0,-1 1-45 0,-8-1-44 16,-2-1-53-16,-5 0-41 0,-3 0-541 0,-1 0 270 16,-3 1 180-16</inkml:trace>
  <inkml:trace contextRef="#ctx0" brushRef="#br0" timeOffset="13172.51">23515 5716 1 0,'0'0'80'0,"0"0"-10"15,0 0 7-15,0 0-12 0,0 0 5 16,0 0-10-16,0 0 1 0,0 0-6 0,0 0-1 0,0 0-7 15,0 0-1-15,0 0-2 0,0 0 0 0,0 0 1 16,0 0-9-16,0 0 4 0,0 0-1 0,0 0-2 16,0 0 0-16,0 0-7 0,0 0 5 0,0 0 7 15,11-7-1-15,-7 5 10 0,-1-1-13 0,1 1 0 16,2-1 3-16,1-1-1 0,1 0 10 0,3 0 2 16,1-2 4-16,-1 2-3 0,8-4 2 0,-2 2 0 15,3-3 5-15,2 1 5 0,3-3 0 0,4 1-2 16,1-3-2-16,-1 4-7 0,1-3 0 0,3 1 1 15,-1 2 1-15,-2-3-13 0,0 1-1 0,0 0 0 16,0-1-1-16,2 3-3 0,-4-4-1 0,3 4-1 0,-4-1 2 16,4-2 1-16,-2-1-3 0,1-1 0 15,-2 2 4-15,1-1-4 0,-1-3 2 0,3 2 2 0,-1-3 0 16,1-2 2-16,-1 2-2 0,1 4-3 0,-2-4 0 16,1 1-6-16,0 0-2 0,2 3-4 0,-2-3 2 15,1 3-3-15,-2-1-5 0,3 1 0 0,0-2 3 16,0 1-10-16,1 1 2 0,2-4-4 0,-1 1 0 15,2 5-2-15,-3-6-1 0,3 1-1 0,1 2-2 16,1-2 0-16,9-4-2 0,-13 5-1 0,3-1 5 16,9-4 3-16,-13 5-2 0,12-9-4 0,-11 9 3 15,1 1-2-15,1-2-2 0,12-4 1 0,-16 3-1 16,3 4 3-16,-1-1 0 0,2 0-3 0,-3 1-1 16,-1 2 4-16,2-2-6 0,0 0 4 0,2 0-3 15,-1 1 1-15,15-6 4 0,-4 1 0 0,-9 3 0 16,2 2 0-16,-1 2-2 0,11-5 2 0,-11 3 0 15,9-2 7-15,-10 5-3 0,2-3 4 0,13-5-4 16,2 3 3-16,-5 0 3 0,3-2 4 0,-5-1-5 16,-9 8 2-16,13-8-3 0,-2 4 5 0,0-2 9 0,-15 5-6 15,4-1 4-15,11-6-2 0,-15 7 3 0,5-2-7 16,-1 1 4-16,-1-2-2 0,-2 1-3 0,-1 0-3 16,-2-1-1-16,2 1 3 0,0-2 0 0,-1 2-4 15,-6 3-4-15,5 0 2 0,-3-2 0 0,0 4-2 16,1-3 1-16,-4 2-4 0,0-1 1 0,5 2 0 15,0-3-1-15,1 3 0 0,0 0-4 0,-2-1 1 16,3 1 1-16,-1-2 4 0,-1 3-6 0,-2 0-2 16,-3-2 3-16,1 3 0 0,-5 1 3 0,-2-3-4 15,-1 2 1-15,-1 2 2 0,-5-2 4 0,-2 1-6 16,1 0-1-16,-3 3 2 0,-2-2-3 0,1 2 4 16,-3-2 2-16,-1 1-2 0,1 0 2 0,0-2 2 15,0 4-1-15,-5 0-1 0,6-4 1 0,-4 3 0 16,-2 1-4-16,4-2 0 0,-4 2 1 0,0 0-2 15,5-3-2-15,-5 3 2 0,0 0 2 0,4-2-1 0,-4 2-5 16,0 0 7-16,0 0-2 0,0 0-3 16,0 0 3-16,0 0 1 0,7 0-3 0,-7 0-4 15,0 0 7-15,0 0-1 0,0 0-5 0,0 0 6 0,0 0-4 16,0 0-2-16,0 0 4 0,0 0-2 0,0-5 1 16,0 5-2-16,0 0 5 0,0 0-4 0,0 0 3 15,0 0-2-15,0 0-2 0,0 0 1 0,0-6-6 16,0 6-20-16,0 0-24 0,0 0-20 0,0 0-27 15,0 0-26-15,0 0-29 0,0 0-24 0,0 0-32 16,0 0-27-16,0 0-25 0,0 0-638 0,-8-1 299 16,1 0 200-16</inkml:trace>
  <inkml:trace contextRef="#ctx0" brushRef="#br0" timeOffset="13633.94">27318 4028 98 0,'0'0'152'0,"-1"-6"1"15,1 6-3-15,0 0-12 0,-3-2 2 16,3 2-6-16,0 0-6 0,-5-3-8 0,5 3-8 15,0 0-5-15,0 0-11 0,0 0-5 0,0 0-8 0,0 0-8 16,0 0-5-16,0 0-11 0,0 0-6 0,0 0-4 16,0 0 13-16,0 0 13 0,14 11 1 0,-1-9 0 15,5 1 0-15,1 2 3 0,10 2-6 0,-2-2-9 16,-6-1-4-16,8 4-4 0,-8-2-9 0,0 0 0 16,-3-1-7-16,3 4-5 0,-6-4-1 0,-2 0-5 15,-3 0 1-15,0 2-4 0,-1-3-6 0,-4 0 1 16,-1 2-3-16,0-1-1 0,-1 0-2 0,-2 3-1 15,-1-1 2-15,-3-2 2 0,0 4-4 0,-4 0 4 16,-1 2 2-16,-3 1 4 0,-3-2 1 0,0 2-3 16,0-1-1-16,-3 0-3 0,3 0-2 0,-2 0-4 15,1 0 2-15,1-1-3 0,4-1 2 0,-3 1-15 16,2 0-15-16,1-3-18 0,-4 3-18 0,5-3-22 16,1 3-31-16,0-3-21 0,2 3-20 0,0-4-19 0,3 2-31 15,-1-1-44-15,2-2-491 0,-2 1 244 0,1 0 162 16</inkml:trace>
  <inkml:trace contextRef="#ctx0" brushRef="#br0" timeOffset="14266.34">24834 4081 76 0,'0'-5'152'0,"1"2"2"0,-1-2-16 16,2 3-21-16,-2 2-11 0,2-6-10 0,1 5-9 15,4-1-6-15,0 1-6 0,-7 1-11 0,17 3-9 16,-5-3-6-16,1 4-3 0,6 1-2 0,-2 1-5 16,-2 3-5-16,-6-1-3 0,6 3 3 0,-6-3-9 15,2 4 3-15,-1 3-2 0,-4-2 7 0,-3 3 0 16,-2 1 7-16,-2-4-6 0,-3 4 9 0,-3 1 5 16,0 1-2-16,-2-3 2 0,-5 3 1 0,-3 2-5 15,2-2 1-15,1-5-4 0,2 2 2 0,-2-3-8 0,7-5-1 16,0 2-3-16,-2-2 0 0,4 1-5 15,-1-2-2-15,3 0-3 0,1-1-2 0,2 0-2 16,2-3 0-16,-2 4 1 0,3-1 1 0,3-2-5 0,4 0-2 16,1 1 1-16,9-2-3 0,-2-1 6 0,4 1-1 15,-2-1-7-15,1 1-1 0,0 0-1 0,0-2 1 16,-3-2 1-16,-1 1-6 0,-5 0-16 0,1 0-10 16,-2 1-10-16,-3-2-8 0,-2 0-13 0,-1-1-15 15,3 1-28-15,-3-2-17 0,-1-1-33 0,0 2-26 16,-4 2-406-16,-3-4 192 0,3 4 130 0</inkml:trace>
  <inkml:trace contextRef="#ctx0" brushRef="#br0" timeOffset="14503.87">24871 4338 125 0,'0'0'209'0,"-6"-1"-6"0,6 1-9 15,0 0-10-15,-5-3-12 0,5 3-14 0,0 0-13 16,0-4-11-16,0 4-10 0,7-5-10 0,1 1-12 16,6-1-9-16,0 0-7 0,8-2-9 0,-2 2-6 15,7-3-10-15,-6 2-4 0,5-1-9 0,1 1-1 16,-6 2-5-16,-1 2-5 0,-1-2-4 0,3 0-24 16,-7 2-20-16,-1 1-28 0,-1-1-28 0,1 1-19 15,-5 1-29-15,2-2-26 0,-5 2-30 0,0 0-462 0,-6 0 211 16,7 0 142-16</inkml:trace>
  <inkml:trace contextRef="#ctx0" brushRef="#br0" timeOffset="14947.62">25331 4351 8 0,'0'0'187'0,"0"0"-8"16,0 0-11-16,0 0-9 0,10-4-6 0,-10 4-6 15,4-2-5-15,-4 2-4 0,0 0-7 0,0 0-11 16,0 0-10-16,0 0-9 0,4-3-14 0,-4 3-7 16,0 0-7-16,0 0-9 0,0 0-10 0,0 0-3 15,0 0-2-15,0 0-4 0,0 0-6 0,0 0-7 16,0 0-1-16,0 0-7 0,0 0 3 0,0 0-5 15,0 0-2-15,0 0-8 0,0 0 3 0,0 0-3 16,0 0 1-16,0 0-4 0,0 0 1 0,0 0 2 16,0 0-4-16,0 0-1 0,0 0-2 0,0 0 7 15,0 0-3-15,0 0-1 0,0 0 0 0,0 0-5 0,0 0 2 16,0 0 0-16,0 0 1 0,0 0 1 0,0 0-2 16,5-1-1-16,-5 1 2 0,0 0-2 0,0 0-3 15,0 0 4-15,0 0-7 0,0 0 3 0,0 0 2 16,0 0-2-16,0 0 3 0,0 0 0 0,0 0-4 15,0 0 3-15,0 0 0 0,0 0-3 0,0 0-17 16,0 0-25-16,0 0-37 0,0 0-50 0,0 0-52 16,0 0-554-16,0 0 245 0,0-6 164 0</inkml:trace>
  <inkml:trace contextRef="#ctx0" brushRef="#br0" timeOffset="16530.8">16242 7856 114 0,'0'-12'182'0,"0"7"-7"0,-3-3-10 0,3 1-10 15,0 1-5-15,-1 1-4 0,1-1-7 0,0 2-8 16,0 1-8-16,0 3-15 0,0-5-10 0,0 5-14 16,0 0-2-16,0 0 3 0,0 0 4 0,0 0 5 15,4 17 4-15,0-2 13 0,-3 3-5 0,2 11 2 16,-2-1-1-16,-1 2-5 0,0 3-5 0,0 0 2 0,0 1-14 15,0 0-6-15,0 2 3 0,-1 1-7 16,-3-3-10-16,0 13 0 0,0-14-9 0,3-1-5 0,-6-2-4 16,4 1-8-16,-4-3 4 0,2-5-6 0,1-6-3 15,3-5-5-15,-2-2-2 0,2 0 1 0,1-3-3 16,-2-4-2-16,2 1-1 0,0-4-3 0,0 0-8 16,0 0-8-16,3-28-5 0,5 3-2 0,1-8 4 15,5-14-8-15,0-6 6 0,4-3-4 0,-5-4-2 16,6-20-2-16,-9 22 3 0,0 3-4 0,-2 3 2 15,-1 1-1-15,-4 18 2 0,3 1 2 0,-4 2-1 16,-1 9 1-16,-1 3 1 0,0 1-1 0,2 8 4 0,-2 0-2 16,1 5-2-16,-2-5-3 0,2 6-2 0,-1 3 4 15,0 0 1-15,0 0 1 0,10 16 5 16,-3-1-3-16,-1 1 0 0,4 9 0 0,-2 0 2 0,0 0-7 16,2 3 13-16,-1 2-2 0,-2 2-3 0,1 2 3 15,-2 0-3 1,-2-1 4-16,1 2 1 0,-1-3-3 0,-4-3-6 0,4 0 5 0,-4-3 2 0,0-6 1 15,0 1-3-15,0-6 3 0,0-1-1 0,0-2-1 16,0-3 4-16,0-3-2 0,1 1 4 0,-1-5-2 16,3 1-1-16,-3-3 2 0,0 0-2 0,7-15-3 15,0-1-3-15,-1-9 1 0,3-8 1 0,4 1-1 16,-3-14-2-16,3 0 1 0,-2 12-1 0,0 0 3 0,-2 3 1 16,-1 1-6-16,-1 4 5 0,-2 7-3 15,-1 3 3-15,0 4-1 0,-2-2-2 0,3 8-1 16,-3-2-1-16,-1 4-1 0,0 1-2 0,0 0-1 0,-1 3 4 15,0 0-1-15,0 0 4 0,9 16 7 0,-3-2 2 16,-4 6 0-16,2 6 0 0,2 3 5 0,-6 2 4 16,2 5 2-16,-2 10 5 0,-2-12-3 0,-2 2-1 15,0-1 0-15,-2 1-1 0,2-1 2 0,-2-1-4 16,0-1 2-16,-1-2-4 0,4-5-4 0,-3 1 0 16,4-11-23-16,1 2-20 0,1-6-18 0,1-2-25 15,1 0-23-15,1-4-19 0,2-1-30 0,4-4-17 16,1-1-26-16,9-5-13 0,-2-2-7 0,11-3-5 0,-1 0-10 15,-3-3-536-15,4-4 253 0,-2 5 170 0</inkml:trace>
  <inkml:trace contextRef="#ctx0" brushRef="#br0" timeOffset="17184.25">16963 8251 141 0,'1'-6'147'0,"2"1"-8"0,-2-3 3 16,0 1 9-16,0-2-5 0,1 0-12 0,-4-1-2 15,4-1-13-15,-5 2 3 0,2-3 2 0,0 3-2 16,-3-3-9-16,0 1-4 0,0 0-3 0,-5 1-1 15,4 0-7-15,-1 3-2 0,-5-3-5 0,1 4-11 16,-3 2-6-16,2 2-6 0,-2 2-5 0,-6 2-8 16,2 5-4-16,-4 1-3 0,-4 4-6 0,3 3-3 0,1 0-3 15,2 4-1-15,1 0-6 0,5-3-3 16,3 0-3-16,2 0-4 0,-1 0 0 0,4 2-2 16,1 0-2-16,0-2-1 0,4-1-2 0,4 2-2 0,-1-5 2 15,2-1-3-15,0-3 0 0,5 1-1 0,2-2-1 16,-1-4 0-16,5-2-1 0,4-2-2 0,-1-4-2 15,7-5 5-15,-1-1-1 0,2-4 0 0,-3-4 2 16,-2 0-4-16,1-1 5 0,-1-2 0 0,-5 1 2 16,-3-1 1-16,-4 0-8 0,-1 5 15 0,-4 1 6 15,-1 0-2-15,-2 5 3 0,1 0 4 0,-2 2 11 16,0 2 4-16,1 2-1 0,-2 0-1 0,0 1-4 16,0 4-5-16,-2-3-4 0,2 3-7 0,0 0-1 0,0 0-3 15,-7 12-5-15,4-4 3 0,-1 4-2 16,2 0 2-16,-2 5-3 0,3 1-5 0,-1 0 3 15,1 3-2-15,1-3-1 0,1 2 0 0,1-2-1 0,3-1 0 16,0 0-2-16,1 0-4 0,3-2 5 0,1-2-7 16,1-4 5-16,-2-2-1 0,3-1 1 0,2-1 3 15,5 0-6-15,0-5 4 0,1-2-4 0,0-1 0 16,1-2 0-16,-2-3 3 0,0-2 2 0,0 0-2 16,3-7 3-16,-7 3-9 0,1 1 6 0,-5-1 4 15,-1-2 4-15,-2 0 12 0,-3 1-2 0,-1-2 10 16,1 1-5-16,-3 4 3 0,1 0 3 0,-3 0 3 15,0 2 10-15,0 1-10 0,0 2 17 0,1 2 7 0,-1 0-12 16,0 1 4-16,0 0-14 0,0 4 3 16,0-6-4-16,0 6-4 0,0-4 1 0,0 4-20 15,0 0-1-15,0 0 0 0,0 0-11 0,0 0 9 0,0 0-7 16,8 10-4-16,-3-6 8 0,3 4-1 0,1 1-2 16,0-1-9-16,1 5 14 0,-1-1-7 0,5 1 1 15,-1 0-3-15,0 1 7 0,-2-1-10 0,2 1 11 16,-2-2-1-16,0 1-21 0,1-1-27 0,-4-2-18 15,1-2-29-15,1 2-36 0,-1-2-35 0,-4-1-41 16,3-4-32-16,-3 1-38 0,1-1-29 0,-6-3-813 16,8-8 370-16,-3 1 248 0</inkml:trace>
  <inkml:trace contextRef="#ctx0" brushRef="#br0" timeOffset="17349.15">17545 8046 99 0,'-2'-9'212'0,"-1"0"3"16,-2 3-4-16,5-1-2 0,-5 2-9 0,4 2-16 15,-3-1-15-15,4 1-24 0,0 3-10 16,0 0-12-16,-17 10-15 0,7 0-9 0,-1 5-9 0,-5 7-16 16,-3 0 2-16,1 6-11 0,0 0-2 0,-10 11-11 15,8-9-10-15,-2 0-17 0,0-1-29 0,3-2-32 16,1 1-37-16,4-4-40 0,5-8-47 0,3 0-578 16,-2-5 246-16,3-3 164 0</inkml:trace>
  <inkml:trace contextRef="#ctx0" brushRef="#br0" timeOffset="17731.43">17935 7615 146 0,'1'-7'268'0,"1"3"-11"16,0 0-16-16,-2 3-14 0,0 1-18 0,0 0-15 15,0 0-22-15,0 0-12 0,0 0-21 0,-19 21 0 16,6 5-9-16,-4 5-9 0,-8 15-5 0,-4 4-6 0,2-1-6 15,1 6-10-15,3-4-7 0,4 1-10 0,3-3-8 16,5 3-4-16,1-2-6 0,6-3-5 0,2-11-5 16,3 0-8-16,4 0 0 0,-2-4-1 0,4-1-9 15,6-4-7-15,0-2-24 0,2-2-19 0,-2-8-25 16,6 2-22-16,-1-5-41 0,-4-2-32 0,6-6-37 16,0 0-37-16,0-5-687 0,2-2 300 0,5-2 200 15</inkml:trace>
  <inkml:trace contextRef="#ctx0" brushRef="#br0" timeOffset="18079.28">18193 8002 174 0,'-1'-12'301'16,"2"1"-27"-16,-1 0-26 0,4-1-21 0,1 1-18 15,-1-1-19-15,0 4-20 0,1-1-19 0,0 1-15 16,5 2-16-16,-1 1-9 0,3 2-15 0,-1 1-8 16,1 4-7-16,-1 1-12 0,1 4-5 0,1 4-6 15,-1 3-5-15,-1 9-3 0,-4 2-9 0,-2 5-2 16,-3 0-2-16,-7 4-3 0,-8 9-4 0,-1-9-3 16,-7 8 0-16,3-12-4 0,-1 0-1 0,1-4-3 15,-1-1-1-15,6-3-3 0,2-5-1 0,2-4-1 0,2-5-5 16,2 1-5-16,1-3 5 0,3 0-4 0,-2 2-1 15,6-3 0-15,-3-3 4 0,5 3-4 0,3-2 1 16,2-1 1-16,4-1-1 0,4-1 1 0,4 0-17 16,-2-3-22-16,-2-1-40 0,1 0-50 0,-1-1-50 15,-2-4-67-15,-5 2-636 0,-2-4 293 0,-1 3 194 16</inkml:trace>
  <inkml:trace contextRef="#ctx0" brushRef="#br0" timeOffset="18270.38">18133 8139 202 0,'0'0'321'0,"0"0"-22"0,-4-3-23 0,4 3-31 16,0 0-26-16,0 0-16 0,0 0-25 0,10-4-17 16,-2 4-13-16,-8 0-18 0,18 3-9 0,-4-2-14 0,-1 3-21 15,6-1-37-15,0 2-39 0,-2-2-42 0,2 2-39 16,-1-1-42-16,2-4-43 0,-1 1-42 0,-2-2-531 15,4-1 243-15,-3 0 162 0</inkml:trace>
  <inkml:trace contextRef="#ctx0" brushRef="#br0" timeOffset="18545.96">18723 7686 203 0,'-1'-6'256'0,"-1"0"-23"0,0 4-23 0,2 2-18 0,0 0-10 16,0 0 18-16,0 0-12 0,0 0-3 0,17 17-3 15,-8 0-6-15,5 5 2 0,-1 3-3 16,1 6-12-16,-1 3-12 0,3 13-16 0,-3 3-5 0,-3 2-14 16,-2 4-14-16,-6-1-5 0,-3 3-10 0,-3 3-10 15,-1-1-6-15,-13-6 5 0,1 0-23 0,-3-2 6 16,-1-8-6-16,-4-3-3 0,10-12-6 0,-7-5-25 15,1-3-14-15,5-5-37 0,2-2-47 0,0-5-56 16,0 4-76-16,6-9-104 0,-2-1-777 0,4-3 364 16,6 0 242-16</inkml:trace>
  <inkml:trace contextRef="#ctx0" brushRef="#br0" timeOffset="19792.5">19674 8158 141 0,'2'-5'163'0,"0"1"-6"15,2-1-11-15,-1 1-10 0,1-3-9 0,0 3-14 16,0 0-1-16,0-1-5 0,-3 3-5 0,3-2 0 16,-4 4-1-16,4-3-2 0,-4 3-5 0,1-4-5 15,-1 4-2-15,0 0-3 0,3-3-3 0,-3 3-5 16,0 0-6-16,0 0-8 0,0 0-8 0,0 0-5 15,0 0-6-15,-12 18-4 0,7-10-4 0,-7 8-4 0,1-1 0 16,0 6-4-16,-5 1-4 0,9-3-2 0,0-2-7 16,3 0 5-16,-2 0-4 0,2-1 0 0,2 4-4 15,2 7-2-15,1-10 0 0,0 2 3 0,2-4-2 16,3 1-1-16,-3-6-3 0,3 1 0 0,1-3 2 16,5 0 0-16,-3-3-5 0,0-2 3 0,5-1 0 15,-3-5 2-15,5-3 0 0,2-4 1 0,5-5-3 16,-1-1 6-16,-2-2-2 0,1-2-2 0,-3 1 1 15,-4 3-3-15,-3 3 5 0,1 1-3 0,-5 2 6 16,0 2 4-16,-1 0 6 0,0 5 1 0,-2-3 1 16,0 2-1-16,-4 1-1 0,1 0-10 0,-1 3 2 15,4-4-4-15,-4 4-2 0,0 0-4 0,0 0 0 0,0 0 2 16,8 9-2-16,-7-2 0 0,3 2 1 0,1 1-3 16,-1-1-1-16,-2 3 3 0,2 1-3 0,4 1 1 15,-3 0-1-15,3 0 0 0,-3-1-3 0,1-4 0 16,-2-1 5-16,5-1-2 0,0 1-1 0,0-4 1 15,-3-1 0-15,6-3 0 0,-1-2 1 0,5-3-1 16,-1-7 9-16,-1 1 2 0,0-5 8 0,4-6-4 16,-4 0 10-16,-4-4 5 0,3-1-6 0,-8 1 9 15,0-2-6-15,-1-1 1 0,0 2-1 0,-3 2 0 16,-2 5-1-16,1 2-3 0,-4 2-3 0,3 5-4 16,-3 0 1-16,0 2-2 0,0 2-2 0,3 2-5 15,-3 0-3-15,-1 3-11 0,1 2-18 0,4 0-25 0,-7 6-22 16,4 0-16-16,0 5-31 0,2 1-27 0,2 2-32 15,2-1-37-15,3 3-40 0,2 0-593 0,2-1 282 16,-1-1 188-16</inkml:trace>
  <inkml:trace contextRef="#ctx0" brushRef="#br0" timeOffset="20892.28">20307 8385 117 0,'0'0'159'0,"0"0"-12"0,0 0-13 16,0 0-13-16,0 0 3 0,0 0 3 0,0 0-6 0,20-7-3 15,-10-1-7-15,3-1-5 0,5-5-6 0,1-3-6 16,-1-2-1-16,4 1-2 0,-2-1-4 0,-2-2-2 16,-1 0-1-16,-7 4-3 0,5-8-6 0,-6-2-12 15,0-1-1-15,-2 0-7 0,2-4-6 0,-6 1-4 16,-1-5-5-16,0 0-4 0,-2 2-1 0,-2 2-3 15,-1 0-4-15,-1 2-1 0,-2 4 2 0,2 8 4 16,-1 2 1-16,0 0 3 0,2 6 3 0,-3 4-8 16,0 0-4-16,2 4-5 0,-1 2-2 0,5 0 0 15,-15 10-4-15,5 3-5 0,1 4 1 0,-2 9-2 16,-1 3-4-16,5 4 5 0,0 2-4 0,1 1 2 16,1 10-2-16,1 0 0 0,4 0-1 0,0-12-2 0,4 12 3 15,-2-10 1-15,0-1-3 0,4-2-1 0,2-2 1 16,1-2-1-16,0-1-1 0,1-3 2 0,-2-8-7 15,2-2 7-15,0-1-1 0,-2-7 0 16,1 1 4-16,3-4-3 0,-3 0 4 0,5-4 7 16,-3-1-2-16,0-4 1 0,4-4 1 0,1-1-5 0,-2-5 5 15,-4 0-3-15,5-1-3 0,-1-7-1 0,-1 1-1 16,-4 5-1-16,0 1-1 0,-2 3 1 0,1-2-5 16,-4 6 3-16,0 0 4 0,0 2 0 0,-3 2-5 15,2 0 1-15,-1 1-2 0,-2 1-2 0,0 3-1 16,3-3 0-16,-3 3 1 0,0 0-1 0,0 0-1 15,4 10-1-15,-4 0 2 0,0-1-1 0,1 2-3 0,1 1 3 16,1 5 0-16,-2 0 3 0,3 2-3 16,-1-2 0-16,1 5 2 0,-2-4-1 0,3 0-3 0,-1-3 4 15,1 1 1-15,0-4 0 0,-1-1-1 0,3-2-2 16,0 1 2-16,2-3 2 0,0 0 1 0,0-2 1 16,5-3-2-16,-1 1 1 0,2-3 0 0,3-1 5 15,4-3 1-15,-1-1 4 0,4-5-3 0,0-2 2 16,2 1 1-16,-4-5-4 0,-1 2 0 0,-3-3-2 15,-2 2 5-15,-3 3-2 0,0-2-1 0,-3 0-1 16,-3 1-1-16,2-3 2 0,-5 6 1 0,-1 0 1 16,0-1 2-16,-3 0-9 0,-1 5 7 0,-2 0-3 15,-1 0-5-15,1 1 0 0,-4 2 0 0,-1 1-2 0,1 2 0 16,6 0-3-16,-19 6 0 0,12 0-4 16,-2 1-1-16,1 5 4 0,-1 0-6 0,-1 2-3 0,5 3-2 15,0 0-1-15,2 2 0 0,3-2 1 0,3-1-5 16,2 1 0-16,3 0 2 0,2-1 0 15,0-6 0-15,2 4 6 0,3-4-1 0,0 2 2 0,2-5 3 16,1 0-6-16,0-5 7 0,3-2 0 0,-4 0 5 16,3-5 0-16,1-1-1 0,-3 1 2 0,1-6 1 15,-5-1 0-15,9-9 2 0,-3 4 2 0,-9 1 13 16,1 0-2-16,-3-2 2 0,-1 2 3 0,-3-3 2 16,-1 3-5-16,0-4 0 0,-2 6-1 0,-2-2 3 15,0 5 12-15,-2 2 3 0,2 2 3 0,0 1-6 0,-3 1-2 16,6 3-5-16,-3 2-5 0,-3-7-5 15,3 7-6-15,0 0 3 0,0 0-4 0,0 0-5 0,-9 14 6 16,7-5-4-16,-1 0 4 0,1 1-7 0,-1 2 2 16,3 2-3-16,0 2 1 0,0-6 4 15,0 5-8-15,0-4 5 0,1 1 1 0,1-1-1 0,-1-4 3 16,0 0-5-16,1-5 12 0,-1 3-5 0,0 0 2 16,-1-5 1-16,5 0 1 0,-5 0-12 0,4-10 5 15,2 0 1-15,3-6-1 0,-1-2-12 0,5-4 8 16,0-1-1-16,-2 7 0 0,-1 0-7 0,3 1 5 15,-4 1-1-15,1 7-4 0,-3-4 5 0,-2 5-3 16,1 1-3-16,-1 1 1 0,0 1 1 0,-1 0-3 16,0 2-3-16,-4 1 5 0,8 1-3 0,-3 2 3 15,0 2 1-15,0 5 2 0,-2 1 2 0,0 0 0 0,0 9 0 16,0 8-2-16,-1 0 7 0,1 1-6 0,-3 0-9 16,1 3-27-16,-2 0-26 0,1 0-26 15,0-2-41-15,0 2-49 0,-3-5-58 0,4-2-68 0,-3-8-698 16,-1-2 333-16,2-4 224 0</inkml:trace>
  <inkml:trace contextRef="#ctx0" brushRef="#br0" timeOffset="23256.55">22726 8173 240 0,'-3'-5'230'0,"3"5"-12"0,-5-4-17 0,5 4-13 15,-2-3-18-15,2 3-14 0,0 0-19 16,0 0-15-16,0 0-12 0,-2-3-10 0,2 3-12 0,0 0-7 16,18 0-8-16,-9 0-11 0,5 2-5 0,-4 1-4 15,3-1-4-15,1 1-8 0,4 2-2 0,-5 0-6 16,1 3-1-16,-1 1-3 0,-3-3-3 0,-1 4-3 16,0-1 0-16,-4 3 0 0,-1 3-4 0,-3 2 0 15,-4 8 8-15,-2 0 1 0,-7 6 8 0,-3-3 1 16,-4 0 5-16,1 0 6 0,-1-1 0 0,0-2-3 15,1 0-3-15,4-3-4 0,5-5-5 0,0-5-5 16,-1 3-3-16,6-5-2 0,-1 0-3 0,5-1-1 0,-2-2-5 16,4-1 1-16,1 0 1 0,3 2 0 0,5-4 1 15,2-1-5-15,6 3-2 0,3-5 3 16,-1-1-3-16,-1-1 0 0,3-1-9 0,4-2-8 0,-7 1-18 16,-2-1-26-16,0-4-25 0,-6 3-37 0,-1-1-20 15,-3-2-24-15,-2-3-35 0,-2-2-42 0,-8 3-543 16,2-2 259-16,-9-1 174 0</inkml:trace>
  <inkml:trace contextRef="#ctx0" brushRef="#br0" timeOffset="23431.91">22572 8422 126 0,'-6'-2'226'16,"1"-1"-7"-16,1-2-11 0,0 1-9 0,4 0-11 0,0-2 0 16,4 1 6-16,5-1-7 0,4-2 2 0,2-1-16 15,3 2-17-15,4 0-14 0,2-2-15 16,-5 6-12-16,9-4-13 0,-9 5-5 0,8-5-15 0,-5 7-5 15,-3-3-15-15,0 3-39 0,-1 0-37 0,-5 2-42 16,2-2-39-16,-2 1-31 0,2-1-56 0,-2 2-58 16,-4 0-549-16,3 1 263 0,-3 1 174 0</inkml:trace>
  <inkml:trace contextRef="#ctx0" brushRef="#br0" timeOffset="23690.22">23094 8571 129 0,'0'0'280'0,"4"1"-1"0,-4-1 1 0,0 0-4 16,0 0-11-16,3 2-9 0,-3-2-6 0,0 0-19 15,0 0-17-15,0 0-14 0,3 2-17 0,-3-2-4 0,0 0-23 16,0 0-9-16,-3 8-11 0,3-8-10 0,-1 8 6 16,0-2-6-16,-2 4-1 0,1 4 9 0,-1 5-18 15,-3 1-14-15,2 4-4 0,-1 2-9 0,-3-1-6 16,6-1-11-16,-4 2-3 0,4 2-20 0,-2-9 8 15,3 5-5-15,0-5-28 0,-1-1-29 0,4-2-36 16,-2-3-46-16,-2-1-31 0,5 0-56 0,1-5-51 16,-3 0-59-16,0-2-48 0,2-2-885 0,-3-3 405 15,0 0 272-15</inkml:trace>
  <inkml:trace contextRef="#ctx0" brushRef="#br0" timeOffset="24673.23">24007 8328 49 0,'0'0'190'0,"0"-6"-19"15,0 6-17-15,0 0-15 0,0 0-17 0,0 0-11 0,0 0-8 16,0 0-10-16,17 8-6 0,-9-3-5 16,3 1-5-16,2 0-11 0,2 1-1 0,6 0-11 15,-3 3 0-15,-1 1-10 0,0-1 2 0,1-1-8 0,-3-2-1 16,2 0-9-16,-7-2 3 0,0 0-7 0,-6-1 3 15,1-2-8-15,-1 0 12 0,-3 1-6 0,-1-3 3 16,0 0-3-16,0 0-5 0,-24-10 0 0,6 2-2 16,-6-3-6-16,1-3 1 0,0-4-1 0,1-1 3 15,-1-5-8-15,4 0-2 0,2-5 1 0,2-4 0 16,-2-12-6-16,6-5-7 0,2 1 5 0,5-1 7 16,0 0-4-16,2 2 2 0,2 15-11 0,0-1 15 15,-1 4-1-15,1 2 5 0,2 3 1 0,2 0 0 16,-1 7 1-16,2 1-5 0,-1 5 3 0,-1 0-2 15,4 0-4-15,-4 4-3 0,1 1 0 0,0 3-2 16,-3 1 1-16,2-1 3 0,0 2-1 0,-3 2-3 0,0 0-1 16,0 0-2-16,0 0 7 0,2 10-4 0,-7 2 4 15,-3 1 0-15,-4 0-1 0,1 5-1 0,0-3-2 16,-7 6 1-16,4 0-2 0,-1 0 2 0,2 2 0 16,-1 0 0-16,2 1 1 0,3-1-2 0,-1-4-6 15,1 5 8-15,1-5-4 0,3-1 1 0,5 0-1 16,-2-1-1-16,2 0 4 0,2-5-2 0,3 1-1 15,6-1 2-15,-1 0-1 0,7-3 1 0,2-3 0 0,8 0 2 16,6-3 2-16,1-5 2 0,-1 0-1 0,6-2 0 16,-2 0 0-16,-2-2 0 0,0 0 1 15,-4 3-3-15,-2-6-1 0,-11 5 2 0,1 0-1 0,-7 1-8 16,-3 3 5-16,-2-1-3 0,-3 0-8 0,1-1-10 16,-5 2-16-16,0 0-1 0,0 0-7 0,-14 10-9 15,4-5 2-15,0 4-10 0,-3-3-7 0,2 1-15 16,2 2 0-16,2 0-9 0,2 1-4 0,0 2 5 15,5-2-4-15,3 5-8 0,4-6-3 0,3 3-5 16,6-3-235-16,-1-1 115 0,12 1 78 0</inkml:trace>
  <inkml:trace contextRef="#ctx0" brushRef="#br0" timeOffset="25469.66">25306 8143 79 0,'0'0'149'16,"0"0"-5"-16,2-3-6 0,-2 3-1 0,0 0-3 15,0 0-5-15,0 0-6 0,0-4-6 0,0 4-7 16,0 0-13-16,0 0-11 0,0 0-9 0,0 0-7 15,0 0-4-15,3-4-9 0,-3 4-5 0,7-3-10 0,1 0-1 16,2 1-4-16,4 0 2 0,7-1-8 0,-6 2-4 16,7 0 0-16,0 1-1 0,7 0-7 0,-8 2-7 15,-2 1 1-15,-2 0 2 0,-6 1 0 0,0 3 0 16,-2 0-5-16,-4 6-1 0,-5-4 4 0,-4 8 3 16,-4 8-2-16,-9-1 7 0,-2 3 11 0,-5 1 2 15,-10 14 8-15,1-2 5 0,-4-1 6 0,1-3-5 16,9-9 3-16,0 0-3 0,5-6-5 0,2 1-7 15,8-5-1-15,3 0-8 0,1-5 0 0,3 1-1 16,4-1-4-16,2-3-2 0,4 2-8 0,1-5 3 16,3 2-1-16,9-4-2 0,3-2-13 0,7-4-24 0,5 0-15 15,0-8-29-15,-1 3-37 0,3-5-34 16,-1-5-53-16,-1 2-566 0,-5-4 253 0,0-1 168 16</inkml:trace>
  <inkml:trace contextRef="#ctx0" brushRef="#br0" timeOffset="25672">25223 8332 58 0,'-7'0'287'0,"7"0"-10"0,-11-1-18 0,7 0-13 16,4 1-19-16,-8-3-7 0,8 3-15 0,0 0-1 16,16-12-17-16,0 5-11 0,3 0-17 0,6-2-14 15,3 0-20-15,2 3-5 0,1 3-15 0,0-3-8 16,1 2-15-16,-3 1-16 0,-1 2-32 0,-6 2-33 15,-2-2-29-15,0 2-39 0,0 0-47 0,-7 0-32 16,-1 0-51-16,1 0-42 0,1 2-592 0,-3-2 277 0,-4 2 186 16</inkml:trace>
  <inkml:trace contextRef="#ctx0" brushRef="#br0" timeOffset="25985.92">25785 8513 183 0,'1'2'316'0,"-1"-2"-12"0,0 0-19 0,0 0-27 0,0 0-21 16,0 0-25-16,14-4-25 0,-14 4-17 15,9 0-18-15,-9 0-18 0,13 2-11 0,-7-1-15 16,2 0-10-16,-3 4-6 0,8-1-12 0,-4 1-7 0,-1 2-8 16,2 2-3-16,-3 4-6 0,0 3-4 15,-5 1-5-15,0 7-6 0,-8 5-6 0,-1-2 5 16,-5 0-7-16,-1 1-4 0,-3-1-5 0,3-2-1 0,3-2 2 15,0-5-8-15,-1-2-3 0,6-1 3 0,0-5-5 16,5-1-6-16,0 1 5 0,4-3-3 0,1 0 0 16,3 1 1-16,3-3-3 0,9 2 2 0,8-5-2 15,2 2 1-15,4-5-2 0,0 1-1 0,3-3-25 16,-4 1-39-16,2-3-44 0,-5 0-61 0,1-2-74 16,-9 1-792-16,-2 0 343 0,-4-2 230 0</inkml:trace>
  <inkml:trace contextRef="#ctx0" brushRef="#br0" timeOffset="27372.58">27295 8442 48 0,'0'-6'226'0,"2"0"-3"0,-2-4-17 0,2 2-8 15,-2 1-1-15,1-1-9 0,2 3-12 0,-3-1 5 16,1 2-14-16,-1 0-3 0,0 4-15 0,0-7-9 16,0 7-13-16,0-6-11 0,0 6-15 0,0 0-10 15,0 0-11-15,0 0-6 0,0 0 6 0,-5 27 8 16,1-8 0-16,-1 9-6 0,-3 1 5 0,0 5 0 0,1 14-1 15,-2-1-9-15,3 1 2 0,1-1-14 0,-2 0 0 16,-2 0-4-16,3 2-12 0,2 0-4 16,1-1-2-16,2 3-2 0,-1-5-4 0,-1 1-5 0,2 0-1 15,0-12-5-15,1-2-2 0,1-2 0 0,-1-2-5 16,0-4-10-16,0-6-8 0,0-6-7 0,0-2 1 16,1-4-1-16,-1 0 4 0,3-2 1 0,-3-5-1 15,0 0-8-15,6-16 5 0,-3-3-2 0,-1-10-1 16,6-17 3-16,-2-3-3 0,1-2 2 0,0-8-2 15,0 0 1-15,4-24 0 0,-2 2-4 0,0 21 1 16,0 1 0-16,2 0 1 0,0 4 1 0,-5 2 8 0,3 6-1 16,-4 12-1-16,0 0-4 0,-1 5 5 0,0 2-1 15,0 1 0-15,-3 13 5 0,3 0 0 0,-3 2-2 16,3 1 5-16,-1 1-3 0,-1-1-4 0,1 6-2 16,1-1-3-16,-1 1 3 0,4 2-3 0,-2 0-1 15,4 2 2-15,2 0 2 0,2 4-1 0,0 1 1 16,5 1 2-16,-2 2-1 0,2 2-4 0,-1 2 1 15,-2 2 6-15,-1-2-7 0,-6 1-1 0,5 2 8 16,-8-2 1-16,0 0-3 0,-2 1 5 0,-3-1-1 16,-7 3-2-16,1 2 3 0,-7 0-1 0,-4 2 2 15,2-7-4-15,-2-1-3 0,-2-3 4 0,1 1-4 16,-1-2-4-16,1-1-15 0,7-2-15 0,-3-1-17 0,2 0-28 16,2-3-43-16,2 2-29 0,-2 1-35 0,6-3-50 15,4 0-58-15,-6 1-637 0,6-1 311 0,0 0 208 16</inkml:trace>
  <inkml:trace contextRef="#ctx0" brushRef="#br0" timeOffset="27951.59">27929 8429 25 0,'3'-5'259'0,"-1"-2"-8"0,-2 1-12 15,0-1-7-15,0-1-11 0,-2-1-17 0,-1 0-14 16,-1 4-18-16,-2-4-14 0,-2 2-6 0,2-1-7 0,-1 3-17 15,-2 1-10-15,-3-1-15 0,0 2-7 16,-1 3-9-16,1 0-9 0,-4 3-8 0,-2 2-9 16,2 2-7-16,2 0-5 0,1 4-7 0,-1 3-1 0,2 2-12 15,-2-1 2-15,5 2-9 0,0 5 1 0,1-3 1 16,4 0-4-16,0 7-4 0,3-8-1 0,2-1 1 16,3 2-7-16,2-4 1 0,4 2-4 0,1-2 5 15,5-1-5-15,-2-5 2 0,1 1 0 0,2-8 0 16,-2-2-5-16,2 0-1 0,2-2 6 0,-2-6-2 15,1-3 1-15,-3-2 2 0,2-6-4 0,-6 2 6 16,3-5-2-16,-5-4-1 0,-4 1 3 0,0 0-5 16,-3 0 5-16,-4 0-3 0,-3 7 1 0,0 0-3 15,0 1 0-15,-5 3-3 0,2 3 1 0,-1 3 0 0,-4 2-10 16,2-1 9-16,1 3-6 0,-1 1 0 0,0 3 0 16,2 2-4-16,1-1-3 0,-2 3 0 0,4 6-2 15,1-3-1-15,2 5 2 0,2 0 1 16,2 0-3-16,2 0 0 0,2 3 1 0,4-1 1 0,0 1 3 15,3 0-1-15,4-6 3 0,-2 3 1 0,2-4-2 16,1-1 2-16,2-2 5 0,-5-3 2 0,0 1 5 16,-2-1 11-16,-1 0 15 0,-2-6 8 0,0-1-3 15,3 0 15-15,-3-5 3 0,2-2 8 0,-1 1 5 16,-2-5 0-16,-3 5-2 0,0-4 12 0,-1 5-8 0,-1-2 2 16,-2 2-10-16,0 1-2 0,-1 2 4 0,4 1 4 15,-4 0-8-15,0-2-5 0,0 6-5 16,1-3-10-16,-1 5-7 0,-1-5-3 0,1 5-20 0,0 0 12 15,0 0-5-15,0 0-10 0,0 0-12 0,0 0-7 16,-5 12-31-16,4-7-29 0,-2 4-26 0,2-2-20 16,1 2-35-16,-3 2-39 0,2-3-47 0,0-1-54 15,2-2-58-15,-2-1-706 0,1-4 352 0,0 0 234 16</inkml:trace>
  <inkml:trace contextRef="#ctx0" brushRef="#br0" timeOffset="28080.37">28183 8111 149 0,'0'-4'181'16,"0"-1"-22"-16,0 5-20 0,0 0-15 16,0 0-18-16,0 0-37 0,0 0-31 0,4 22-26 0,-3-10-36 15,2 5-33-15,-2 4-26 0,-1 6-188 0,-1-2 89 16,-3 2 62-16</inkml:trace>
  <inkml:trace contextRef="#ctx0" brushRef="#br0" timeOffset="28721.65">28128 8615 11 0,'-2'8'134'0,"2"0"10"15,2-4 11-15,-2 0 12 0,4 1 10 16,-1-4 7-16,3-1 11 0,-6 0-2 0,19-10 3 16,-6-1-7-16,2-2-6 0,1-1-11 0,0-6-4 0,1 0-9 15,1-4-4-15,-5 2 1 0,-1-3-14 16,-3 7-11-16,2-6-5 0,-6 9 3 0,0 0-14 16,-3 5-6-16,1-1-2 0,-2 5-9 0,0-2 8 0,-1 3-19 15,2-1 1-15,-2 1-13 0,0 0-24 0,0 3 6 16,0 2-7-16,2-7-9 0,-2 7-9 0,0 0-4 15,0 0-2-15,0 0-1 0,0 0-16 0,-9 16 13 16,8-6-5-16,-4 2 1 0,3 3 3 0,-2 1-9 16,2-4-7-16,1 1 3 0,1-3-12 0,-1 1 10 15,0 0-16-15,-1-5 13 0,2-1 0 0,0 0 0 16,0-1 5-16,2-2-4 0,-2-2-2 0,0 0 7 0,0 0-6 16,10-7-1-16,-4-3-1 0,2 0 0 0,3-4 3 15,3 0 1-15,-3-1-1 0,5 2-5 16,-6 1 1-16,-1 3 2 0,0 2-1 0,-1-1-4 0,-3 3 0 15,0 0-2-15,0 1 2 0,3 1-2 0,-4 0-1 16,1 3 5-16,-5 0-8 0,10 0 2 0,-5 3-2 16,-1 1-1-16,1 2 3 0,-1 8-1 0,0-1 3 15,-2 7-1-15,2-2 7 0,-1 6-5 0,-1 1 3 16,0 4-4-16,-2-5 5 0,2 1 6 0,0-6-20 16,2 0-4-16,0-5-4 0,0 2 1 0,1-6 2 15,2-2 3-15,2-3-9 0,0-1 13 0,3-5 1 16,6-7 1-16,5-6-3 0,3-6 6 0,1-2 6 15,5-14 1-15,-12 7 1 0,7-12 4 0,-9 10 11 16,0-14-1-16,-1-1-8 0,-2-1 3 0,-1-3-1 16,-3-3 1-16,0-4-10 0,1-3 6 0,-2 3 4 0,3 1-6 15,-1 4-3-15,-6 1 1 0,2 8 3 0,-3 11-2 16,-1 8 15-16,-3 6-1 0,-2 5-4 0,1 3 7 16,-2 3-3-16,1 0-15 0,-4 4 8 0,0 2-8 15,5 1 3-15,-22 17-1 0,0 0-4 0,3 10 4 16,-2 3 8-16,-5 11-14 0,3 2 5 0,5 3 1 15,5-1-1-15,4 2-1 0,3 1-12 0,5-2 17 16,3 1-7-16,3-1-16 0,2-13-17 0,0 2-32 16,2 0-29-16,4-1-32 0,-3-5-23 0,4-4-25 0,-1-4-11 15,-4-6-19-15,1-7-9 0,-1-4-14 16,-1-4-20-16,1-4-667 0,-3-2 304 0,-2-5 204 0</inkml:trace>
  <inkml:trace contextRef="#ctx0" brushRef="#br0" timeOffset="28839.56">28827 8381 741 0,'-8'-12'27'15,"-3"0"37"-15,0-1 10 0,-3 1 31 0,1 4 12 16,-4-1 16-16,7 2 18 0,1 2 15 0,0 1-5 15,4 1-15-15,1-1-21 0,0 1-11 0,4 3-14 16,0 0-6-16,16-7-6 0,5 4-5 0,9-1-11 16,10 3-6-16,18-1-4 0,2-1-10 0,4 1-6 15,-1 2-21-15,1 0-39 0,-4 1-48 0,-7-1-67 16,-12-1-77-16,-5-3-595 0,-7 2 267 0,-11-2 178 0</inkml:trace>
  <inkml:trace contextRef="#ctx0" brushRef="#br0" timeOffset="29139.15">29958 8361 250 0,'4'-5'260'0,"-1"-4"-3"0,-3 4-8 15,1 0-6-15,-1 0-13 0,1 1-15 0,-1 0-16 16,0 4-25-16,0-6-16 0,0 6-20 16,0 0-14-16,0 0-15 0,0 0-6 0,0 0-5 0,-2 14 0 15,-1-1-14-15,-1 3 2 0,0 1-17 0,-1-7-3 16,0 10-8-16,0-1-2 0,1 0-6 0,-1 0-6 16,1 1-10-16,0-3-19 0,1 2-25 0,-1-4-36 15,0-4-36-15,0-1-40 0,4-2-19 0,-4-2-38 16,4-3-43-16,0-3-667 0,0 0 297 0,4-16 196 15</inkml:trace>
  <inkml:trace contextRef="#ctx0" brushRef="#br0" timeOffset="29265.73">29995 8226 2 0,'7'-32'123'15,"-1"3"-4"-15,-2 3 28 0,-3 6-18 16,2 3 8-16,-2 5-15 0,0 0-10 0,1 3-15 16,-1 3-16-16,-1 0-17 0,1 2-18 0,-1 4-32 0,0 0-30 15,0 0-27-15,7 12-19 0,-5-3-40 0,-1 3-222 16,2 5 108-16,-3 2 72 0</inkml:trace>
  <inkml:trace contextRef="#ctx0" brushRef="#br0" timeOffset="29715.87">29984 8499 32 0,'0'12'114'0,"1"1"13"0,2-1 5 0,0-3 12 16,3-1 10-16,-3-1 7 0,5-4 12 0,1 1 15 16,1-6 6-16,4 0-3 0,4-3 6 0,1-5-8 0,8-2-4 15,-5-6-9-15,-2 1-8 0,1-2-19 0,-2-2-8 16,-5 6-5-16,1-6-10 0,-2 6-10 15,-4 1-9-15,-1 1 2 0,-1 4 1 0,-4 0-6 0,1 5-3 16,-2-1 5-16,1 0-27 0,-2 3-7 0,2-1-10 16,-3 3-14-16,2-4-4 0,-2 4-1 15,0 0-10-15,0 0-4 0,-5 14-2 0,3-6 3 0,-1 6-5 16,-1 1-4-16,-1-1-2 0,0 3 0 0,-1 1 3 16,1-1-5-16,-1-2-5 0,3 1 7 0,-1-7-11 15,1 3 3-15,-1-7-6 0,4 3 8 0,-1-4-4 16,0-1 2-16,1 1 1 0,0-4 0 0,0 0 7 15,0 0-5-15,13-17-2 0,-4 3 0 0,7-8-9 16,-1-4 5-16,5-1 0 0,-2-4-1 0,-1 6 1 16,6-2-8-16,-5 4 1 0,0 1 2 0,-4 7 1 15,2 3-6-15,-7 3 1 0,0 1 2 0,2-1-3 0,-2 6 2 16,-1-2-7-16,-1 2 1 0,1 1 1 0,0 2-1 16,-3 5 0-16,0 0 1 0,2 2 11 15,-3 4-15-15,-1 6 1 0,-1 9 8 0,-2 0-3 0,0 3 5 16,-3 2 2-16,1 1 0 0,-2-3 8 0,-4 4-3 15,4-1-9-15,0-3-11 0,0 0-27 0,3-2-23 16,-1-10-22-16,2 0-16 0,3-1-17 0,1-4-18 16,2-2-17-16,4-4-35 0,1-2-31 0,2 1-32 15,6-5-31-15,1 0 2 0,2-2 16 0,6-3-554 16,3 0 272-16,-3-5 182 0</inkml:trace>
  <inkml:trace contextRef="#ctx0" brushRef="#br0" timeOffset="30763.84">21430 9310 44 0,'1'-3'243'0,"-1"3"-7"0,0-4-8 0,2 0-8 15,-2 4-7-15,0-9-16 0,0 6-13 0,0 3-6 16,-2-6-11-16,-3 1-5 0,3 0-16 0,0 3-16 16,-3-1-7-16,-2 2-18 0,0-3-4 0,-2 4-16 15,-5 3-4-15,-3 1-12 0,-2 1-5 0,-6 5-4 16,-2 1-7-16,8-2-3 0,1 0-9 0,0 1-2 15,0 1-7-15,5-2-4 0,3 0-4 0,1-1-5 16,0 1-2-16,2 1 2 0,3 0-6 0,1-1 1 16,1 1-1-16,0 1-3 0,4-1-2 0,0 2-1 0,2 0 0 15,7 0-2-15,2 0 0 0,3 0-1 0,0-1 1 16,1-2-2-16,-2 1-1 0,11 3-2 0,-8-2 3 16,0-2 0-16,-1 1-2 0,0-1-3 0,-2-1 2 15,-2 2-1-15,1 1 2 0,-5-5 1 0,0 5 4 16,-3-5-4-16,0 1 3 0,-4 0 4 0,3-2 7 15,-5 5 2-15,0-2 8 0,-5 1 9 0,-4 3 2 16,-2-2-1-16,-5 1 1 0,-9 2 2 0,-1-3-2 16,-2-3 0-16,-4-1 1 0,0-3-6 0,2 0 0 0,0-6-3 15,2 2-13-15,6-2 3 0,2-2-1 16,-7-4-13-16,8 2-6 0,2-1-15 0,1 0-17 0,4 2-17 16,2-2-34-16,5-1-45 0,1 0-30 0,4-2-28 15,1-1-20-15,7 4-17 0,2-6-30 0,4-1-628 16,4 3 294-16,5 2 196 0</inkml:trace>
  <inkml:trace contextRef="#ctx0" brushRef="#br0" timeOffset="31930.45">21656 9503 81 0,'0'0'245'16,"0"0"3"-16,10-2 0 0,-6 1-1 0,-4 1-5 0,0 0-16 15,4-6-20-15,-4 6-19 0,0-5-9 0,0 2-9 16,0 3-8-16,-4-9-9 0,3 4-4 15,-2 4-12-15,-2-3-15 0,0 1-12 0,0 0-10 0,-4-1-6 16,0 4-11-16,-4-2-19 0,-1 2 1 0,-2 2-9 16,-1 3-5-16,-1 0-7 0,3 0-5 0,0 5-6 15,-1-3 4-15,5 5-9 0,-2-2-7 0,0 4 4 16,7 0-8-16,-2 1 0 0,0-1-7 0,7-1 6 16,-5 0-13-16,3 0-2 0,6-1-6 0,-2 0 4 15,5-4-12-15,1 3 8 0,-1-3 1 0,3-1-1 16,1-2 8-16,2 0-9 0,2-2 7 0,-1-1-3 0,2-5 5 15,3-1 2-15,-2-1-2 0,0-4-3 0,0 0 3 16,-3-4 3-16,0 0 0 0,1-1-2 16,-4-2 2-16,-1 0 4 0,0 2-1 0,-1-1 6 0,-7 6 3 15,3 0-1-15,0-1 5 0,-4 4 2 0,1 1-1 16,3 1-3-16,-8 1-2 0,8 0-3 16,-4 3-2-16,0 0-4 0,0 0 0 0,0 0 0 0,0 0-7 15,-8 11 4-15,7 0-3 0,1 2 0 0,-1 1-1 16,-2 1-1-16,6 4 2 0,-2 0 1 0,3-2-4 15,1 0 1-15,0-2-3 0,0-3 3 0,2-2-2 16,-1 2-4-16,3-4 5 0,0-2 4 0,1 1 1 16,0-2 1-16,0-2-2 0,-2-3 7 0,4 0 6 0,-2-3 9 15,-1-1 7-15,2-2 8 0,-2-2 9 0,-2-2-1 16,0-5 6-16,2 0-9 0,-4-2 2 0,3-2-7 16,-4 1 2-16,-3 1-7 0,3 0-2 0,-4 1-3 15,1 6-15-15,3 1 10 16,-4 0-17-16,0 3 12 15,1 0-2-15,-1 3-3 0,-1-2-1 0,2 2-11 0,-1 3 5 0,0 0-10 0,0 0 6 0,0 0-8 16,0 0 10-16,0 0-7 0,-6 11-4 0,6-2 4 16,0 3 1-16,0 1-1 0,0 1 1 0,0 3-2 15,-2-1-1-15,0 1 4 0,2-5 0 0,0 5 7 16,-4-7 3-16,4 0-2 0,0 1-2 0,-1-5-18 0,1 1 15 16,0-2 0-16,0-2-3 0,1 1 2 0,-1-4 4 15,0 2 1-15,0-2-6 0,0 0 2 16,0 0 1-16,8-17 0 0,-3 5-1 0,-2-5-6 0,4-2 3 15,1-6-6-15,-4 7 6 0,1 0-5 0,4 2 0 16,-4 1-1-16,-1 5 1 0,0 1 1 0,-2 4 3 16,1-2-4-16,-2 4 0 0,2-1-3 0,-2-2-9 15,1 4 8-15,1 0-19 0,-3 2 2 0,0 0-1 16,0 0 0-16,0 0 5 0,10 9 5 0,-7-3 0 16,2 3 7-16,-1 0-5 0,2 4 4 0,-2 1 1 15,-2 3 3-15,1 2-2 0,-2-1 0 0,2 0-4 0,-1 0 10 16,-2 1-2-16,2-2 0 0,-2-2 3 0,0-3-2 15,0-3 5-15,1-1-1 0,0-1-1 0,-1-2-8 16,2 0 7-16,-2-1 2 0,0-1 0 0,2-1 3 16,-2-2-5-16,0 0 4 0,14-9-1 0,-5-1 3 15,1-5-5-15,4 1 2 0,-1-2-4 0,5-9 3 16,-4 5-8-16,5 0 9 0,-10 6-6 0,4-2 5 16,-5 6-1-16,-2 3 7 0,-1-1-5 0,4-1 1 15,-5 4 0-15,0 0-12 0,-3 0 9 0,3 0-5 16,-1 3-4-16,-1-1-3 0,-2 3 5 0,0 0 1 15,0 0 5-15,0 0-2 0,5 8 3 0,-5 0-4 16,2 3 1-16,-4 1 6 0,2 5-14 0,0 3 11 0,-1-2-6 16,1 0 4-16,-1 2-2 0,1-2 6 0,1-1-2 15,3-1-7-15,-2 0 5 0,1-5 2 16,1 2-1-16,1-3-2 0,-1-4 3 0,2 0 1 0,4 0-1 16,0-2 5-16,5-5-2 0,2-3 2 0,6-1-2 15,2-7 5-15,0 0-1 0,1-1 6 0,-2-4-2 16,-1-2-8-16,-4 1 2 0,-1-4 4 0,0 2 1 15,-8-3 1-15,-1 5 2 0,-5-2-3 0,2 3 1 16,-4 0-7-16,-2 5 6 0,0 2-10 0,-2 1 10 16,-1 2-7-16,-2 2 3 0,1 0-9 0,-4 2 5 15,0 4-3-15,-2 5 1 0,-1 0 1 0,-3 8 0 0,2-2-6 16,2 3 1-16,1 2-8 0,-1 1 6 0,3 0 5 16,2 1-1-16,1-1 1 0,-1-1-4 0,9 0 7 15,-3-1-5-15,4-1-8 0,-1-1-3 0,5-2-9 16,1-3-23-16,6 1-12 0,1-3-22 0,2-1-24 15,3-1-19-15,7-4-34 0,0-1-44 0,0-5-49 16,1-1-52-16,-3-1-769 0,-1-1 357 0,-1-4 238 16</inkml:trace>
  <inkml:trace contextRef="#ctx0" brushRef="#br0" timeOffset="32629.59">23335 9726 123 0,'3'-7'259'0,"-1"-1"-12"15,0 1-21-15,0-4-22 0,1 0-18 0,-3 1-14 16,2-2-9-16,-2 1-12 0,-1-1-17 0,-2 0-12 15,2 2-12-15,-3-2-11 0,-3-1-12 0,-2 5-7 16,0-1-11-16,-3 2-5 0,-2 5-9 0,-2-2-3 0,-4 3-6 16,0 2-6-16,1 3-3 0,-3 2-7 0,-5 6-6 15,3 0-1-15,7 1-1 0,-6 2-4 0,11-1-2 16,-2 0-2-16,-1 1-3 0,4 2 1 0,-1 0 0 16,6-2-6-16,1 2 2 0,0-1-2 0,5-3 0 15,1-1-2-15,4 2 3 0,3-4-7 0,2 0 2 16,3 1 1-16,2-3 14 0,3-1 8 0,3-7 4 15,6-2 7-15,-1-5 7 0,6-1 0 0,-2-7 4 0,0-3-5 16,0-7 2-16,-2 3-3 0,4-14 4 0,-11 9-2 16,1-1-5-16,-8-2-3 0,5-15 2 15,-3 1-7-15,-6 0-2 0,0-2-1 0,-3 10-2 0,-1-10-6 16,-2 0 0-16,-2 0 3 0,-2 13-5 16,-1 3-3-16,0 4-3 0,-2 7 5 0,-1 2 2 0,2 6 2 15,-1 2 0-15,-2 3-5 0,3-1-2 0,-1 3-6 16,-6 4 1-16,9 0-3 0,-13 16-3 0,3 1 4 15,-4 6-2-15,5 3 0 0,0 4 1 0,0 3-3 16,5 1 1-16,-1 2 2 0,3 0 0 0,-1-1-2 16,4 11-1-16,1-11 6 0,0-1 2 0,2 1-1 0,1-4 3 15,0 2-2-15,4-3-1 0,-4-3-1 0,3-1 2 16,-3-2-3-16,4-6 4 0,-4-2-4 16,0-4-1-16,-1-3-2 0,3 2 0 0,-2-2 1 0,0-4 3 15,-1 0 1-15,1-4 10 0,-1 2 7 0,-4-3 10 16,11-6 5-16,-2 0-5 0,-1-5 2 0,2-4-4 15,3-2 3-15,-2-8-3 0,0 2-7 0,0-2 1 16,-1-1-6-16,-5-1 3 0,0 1-4 0,0 10-1 16,-1-1-9-16,-2 5 3 0,0 0 0 0,-1 2 1 15,-1 2 1-15,2 1-7 0,0 2 1 0,-4 2-11 16,4-3-14-16,-2 3-24 0,0 3-28 0,0 0-30 16,0 0-14-16,0 0-30 0,0 0-36 0,-5 19-39 15,3-7-31-15,2-1-38 0,-2 2-771 0,0-1 352 16,0 0 236-16</inkml:trace>
  <inkml:trace contextRef="#ctx0" brushRef="#br0" timeOffset="34044.32">23558 9767 173 0,'-2'4'172'0,"2"-3"-5"0,-2 4-9 0,2-5-7 16,-2 6-18-16,2-3-6 0,0-3-12 0,2 5 1 0,0-4 5 16,-2-1 3-16,5 4 12 0,3-2-3 15,0-2 2-15,3-6 1 0,2 3-1 0,5-4-6 16,2-3-2-16,-3-2-1 0,9-1-9 0,-4-3-4 0,4 0-4 15,-5 0 2-15,-2-1-2 0,-2 0-7 16,-2-7-13-16,-4 4-6 0,2-3-4 0,-7 6-5 16,0-3-5-16,-4 3-5 0,2 1-6 0,-2 5-3 0,-4-2-10 15,-1 2-6-15,0 4 1 0,0-3-11 0,-4 5 2 16,2 0-18-16,0 0 8 0,-1 1-6 0,0 2-9 16,-1 2-3-16,7 0-7 0,-9 6 1 0,2-1-1 15,1 0 0-15,1 3-2 0,0-1-7 0,1 3 8 16,2-3 0-16,-1 1 2 0,1 2-1 0,2-3 1 15,1 0-6-15,0 0 6 0,0-2 1 0,3 2 0 16,0-1 2-16,1-2-1 0,4 0-1 0,0 0-2 0,-2-2 1 16,0 0-1-16,2-2 3 0,0 0 1 0,1 0-1 15,-2 0 1-15,2-2-1 0,-1 1-8 0,-4 1-3 16,-5 0-4-16,12 0-2 0,-12 0-11 0,6 1-3 16,-6-1-5-16,5 2 4 0,-3 4 3 0,-1-2 3 15,-1 3 0-15,1 3 4 0,-1 1 5 0,0-3-4 16,0 6 3-16,0 3 5 0,-1-2 0 0,1 2 5 15,-3-1 0-15,5 1 0 0,-1-4 3 0,0-1-2 16,2-1 0-16,-1-3 3 0,2 2 0 0,4 0-3 16,-2-5 7-16,3-1 7 0,-1 1 2 0,6-2 13 15,-1-4 9-15,1-2 2 0,4-1 0 0,3-1 2 0,-2-4-3 16,7-2 1-16,-3-1-1 0,1-5-4 0,2 1-2 16,-3-3-2-16,-3-2-3 0,1 1 0 0,-2 0 4 15,-8 1-6-15,0 4 0 0,-3-2-2 0,0 1-4 16,-4 1 2-16,-3 3-3 0,-1 2-1 0,-1 3 2 15,-3 0-10-15,0 2-1 0,-1 2-4 0,-5 1-3 16,2 3-5-16,-1 3-8 0,-3 0-5 0,0 5 2 16,3-1-1-16,-5 4 0 0,3 1 2 0,1 1 4 15,0 1 0-15,3-3 3 0,0 4-1 0,5-4 2 0,-2-2-5 16,3 3 2-16,1-2 7 0,0 0 1 16,5-1-5-16,-1-1 1 0,2 1 4 0,3-2 4 15,2-1 0-15,0-1 3 0,5-2 7 0,4 0 4 0,-1-3 2 16,1-2 5-16,-1 0 0 0,4-6 3 0,-2 1 2 15,6-6 1-15,-2-1 0 0,1-2 2 0,-3-2 0 16,-3 0-1-16,1-2-3 0,-4 0-1 0,-4 4-3 16,1 3 2-16,-6 2-1 0,-2 1-2 0,2-1 1 15,1 3 5-15,-3-2 0 0,-2 3-1 0,-1 1 6 16,1 3-3-16,-2-2-8 0,-2 1-2 0,4 2-6 16,-4 1 4-16,3-4 0 0,-3 4-5 0,3-4 2 15,-3 4-8-15,3-3 3 0,-3 3 1 0,0 0-3 0,0 0 5 16,0 0-5-16,6 8-1 0,-3-5-3 15,-1-2 2-15,1 2 3 0,-2 1-1 0,-1-4-5 0,4 2 7 16,-4-2 3-16,4 3-1 0,-4-3 1 0,0 0-5 16,0 0 8-16,0 0-6 0,0 0-3 0,0 0-9 15,-9-12-2-15,4 7-3 0,-3 1-4 0,-1-1-1 16,0 0-4-16,0-1-4 0,-2 5-2 0,-2 0 3 16,4 2 2-16,-5 1-1 0,3 3 4 0,-3 0 1 15,1 4 1-15,-1 3 1 0,1 0 0 0,4-2 0 16,0 4 2-16,1 1 4 0,2-1-1 0,3 6 2 15,2-5-1-15,1 3 2 0,3 0 2 0,-1-2-2 0,5 1 3 16,1 0 0-16,5 0-1 0,0-2 3 16,4-1-6-16,1-2 7 0,7-4-1 0,2-2 0 15,1-3 4-15,2-3-7 0,2-4 10 0,-1-6 5 0,0 0-2 16,1-5 2-16,-1-4 1 0,-4 1 3 0,-2-4 1 16,-2-1 0-16,-3-3 2 0,-4-3-7 0,0-3 3 15,-3-2-1-15,4-11 0 0,-2-1-8 0,-6 11 7 16,3-13-1-16,-5 0-4 0,1 14 1 0,-3-2-2 15,0 2-1-15,0 4-5 0,-2 4 4 0,-3 9 5 16,0 0 6-16,-3 7-1 0,3 1-8 0,-4 1 5 16,3 4 2-16,-4 1-6 0,1 3 4 0,4 0 1 15,-14 9-1-15,0 3-7 0,5 6 2 0,-9 6 3 0,6 3-5 16,0 3 3-16,-1 0 0 0,3 4 2 16,1 2-3-16,2 9-3 0,4-10 5 0,-1 3-4 0,3 7 1 15,2-9-13-15,3-2-11 0,-1 1-26 0,3-6-18 16,-1 1-27-16,1-6-21 0,1-8-15 0,-3 0-18 15,2-6-4-15,-2-3-5 0,-2-2 7 0,3-1-9 16,-1-3 26-16,-4-1 9 0,0 0 3 0,11-10 18 16,-9 2 19-16,-2-4 21 0,-2 3 14 0,0-5 15 15,0-1 15-15,-2 0 16 0,1 3 11 0,-2 0 27 16,0 0 11-16,2 2 14 0,-2 2 5 0,3 3 1 16,2-1-5-16,-3 0-4 0,2 1-11 0,1 1-4 0,0 4-5 15,4-6 2-15,3 3-3 0,0 0-1 0,6 1 4 16,4 2 1-16,5-3 0 0,-3 3-3 15,3 0-5-15,1 3-3 0,-5-3 0 0,4 2-4 0,-4-2-3 16,-6 3-8-16,1-1 3 0,0-2-2 0,-5 1-4 16,-2 0 2-16,2 0-2 0,-3 1-2 0,-1-1 0 15,-2 0-2-15,2 2 3 0,-3 1 14 0,1 0 2 16,-4 0 4-16,2 3 3 0,0 0-2 0,-1-2-2 16,-3 4-2-16,4-2-2 0,-4 4-5 0,2 0-1 15,-1-3 0-15,1 4-3 0,-1-4-10 0,1 2-21 16,0-3-36-16,1 0-37 0,0-3-29 0,1 1-28 15,-1-2-14-15,1-3-24 0,0 0-38 0,0 0-27 0,12-15-545 16,-7 5 264-16,4-6 176 0</inkml:trace>
  <inkml:trace contextRef="#ctx0" brushRef="#br0" timeOffset="34129.08">25219 9359 63 0,'2'-8'77'16,"0"1"-12"-16,0 2-5 0,1 0-24 0,-1 3-23 15,-2 2-16-15,0 0-21 0,0 0-73 0,7 7 33 16,-7 0 22-16</inkml:trace>
  <inkml:trace contextRef="#ctx0" brushRef="#br0" timeOffset="34893.01">25230 9667 92 0,'9'9'136'0,"3"-2"8"0,2 2-1 0,2-4 7 16,1 0-3-16,3-1-3 0,2-1-2 0,6-5-4 15,-7 1 0-15,-1-1 2 0,-1-3-1 0,2 0-3 0,4-6-2 16,-7 3-3-16,-4-2 2 0,0-1-8 0,-1-2 1 15,-6 3-8-15,1-4-5 0,-4 2-3 16,-4 0-9-16,1 1-10 0,-2-1-7 0,-1 3-17 0,-5-1 5 16,2 2-11-16,-4 0-5 0,0 3-6 0,-1 0-5 15,1 1-5-15,1 3-8 0,-3 1-4 0,3 2-1 16,-1 3-7-16,0 0-2 0,-2 3-1 0,2 1-2 16,-1 3 3-16,0 3-4 0,2-1 0 0,0 0-6 15,-2 1 2-15,6-2 0 0,-1 3-6 0,1-5 4 16,4 1-4-16,0-1 0 0,0 0 0 0,0-2-8 15,4 0 5-15,-3-2 0 0,3-1 1 0,-1-2-1 0,-2 3 2 16,4-6-1-16,-4 2-4 0,-1-3 4 0,9 0 1 16,-9 0 3-16,14-8 2 0,-5 1-2 0,0-2 0 15,-1 0-3-15,2-5 2 0,-1 0-1 0,1 1 4 16,-3 2-4-16,0 0 0 0,-2 0 0 0,-1 0-8 16,-1 1 12-16,-1 3-2 0,2 1-5 0,-4-2 1 15,4 4 1-15,-2 1 0 0,-1-2-6 0,2 3 6 16,-3 2-8-16,2-3-1 0,-2 3 1 0,2-4 3 15,-2 4 0-15,11-1-3 0,-6-2 3 0,2 4 1 0,6-1 1 16,1-1 11-16,4 1 5 0,1-1 6 0,-1 1 6 16,0 0 10-16,-5-3 12 0,2 2 14 15,-3-3 7-15,-1 0 0 0,3 1 0 0,-2-4-7 0,4 0-3 16,-5-1-3-16,1 1-13 0,-2 2-17 0,-2 0 20 16,-4 1 5-16,1 2 4 0,0-1-2 0,0 2-8 15,-2-1-4-15,-3 2-5 0,0 0-9 0,6-4-8 16,-6 4 2-16,0 0-6 0,0 0 4 0,0 0-2 15,-4 12-3-15,3-5-2 0,0 3-5 0,-2-1 5 16,-1 2-6-16,1 1-5 0,0-1 5 0,-1 1-5 16,3 0 4-16,-1 1 3 0,0-1-7 0,2-2 3 0,-1 1-1 15,-2-4 3-15,6 1-6 0,-6-3-1 0,3-1 2 16,3 1 1-16,-3-5-1 0,1 3 0 0,-1-3 4 16,0 0 0-16,14-12-7 0,-5-1 3 0,5-2 1 15,4-8-2-15,1 1 2 0,1-1-7 0,-3 1 1 16,0 2 1-16,-4 5 2 0,-2 1 2 0,3-1-2 15,-2 5-3-15,1-1-1 0,-1 3-2 0,-3 1 2 16,4 4-8-16,-3-4 4 0,-1 5-2 0,-2 2-1 16,0 0 2-16,1 5 1 0,-4 0 5 0,0 6 5 15,1 4-11-15,-4 2 8 0,-1 2-7 0,0 1 2 16,0 6 5-16,-4 0 5 0,-1 3-2 0,-1-3-1 16,-1 2-6-16,-3-4 0 0,5-7-16 0,0 0-40 15,-2-2-33-15,6-2-30 0,-3-2-32 0,3-1-45 16,-3-1-39-16,4-4-36 0,4-1-34 0,-1 0-867 0,-1-3 392 15,-2-1 260-15</inkml:trace>
  <inkml:trace contextRef="#ctx0" brushRef="#br0" timeOffset="36058.28">18579 11183 175 0,'-6'0'199'0,"-1"-1"-9"0,-3-1-6 0,4 2-9 16,6 0 11-16,-12 0 9 0,7 0-10 0,5 0-5 16,-10 2-16-16,10-2-12 0,-6 0-13 0,6 0-14 15,-6 1-9-15,6-1-16 0,0 0-14 0,-5 3-7 16,5-3-2-16,0 0-10 0,-6 3-9 0,6-3-5 16,0 0-6-16,-1 4-1 0,1-4 11 0,9 4 8 15,-2 0-4-15,2 3 10 0,8-1-6 0,1-1-2 16,11 5 0-16,4-5 1 0,4 1 10 0,2 0-6 15,13 0-12-15,-1-1 14 0,4 0-6 0,5 0 8 16,-1-3-6-16,4 2-5 0,1-1 1 0,-3 0 0 0,2 0-5 16,-1 1-1-16,6-1 2 0,30-2-7 0,-34 2 1 15,25 1 2-15,-25 0 13 0,3-4-15 0,24 0-2 16,-27 2 8-16,2 0-6 0,25 1-1 0,-28 1-3 16,31-1-3-16,-28 3 9 0,25 2-12 0,-27-5 2 15,2 2 0-15,29 2 0 0,-32-4-2 0,-2 1 1 0,0 2-6 16,-2-2 5-16,-3 2-4 0,-2-4 5 15,-16 4-5-15,4-5-12 0,-7 2 2 0,1-1-3 0,-1 1-4 16,-1-2 7-16,-5-1-2 0,-6 1-2 0,-5-1 6 16,0 0 0-16,-5 0-2 0,-3 0-1 0,-4 0 6 15,2 0 5-15,-3-1 6 0,-5 1 6 0,11 1 3 16,-11-1 5-16,7-1-5 0,-7 1-2 0,5 1-4 16,-5-1-8-16,0 0-1 0,0 0-5 0,0 0-5 15,1-5-2-15,-1 5-4 0,0 0-7 0,-2-5-16 16,2 5-16-16,0 0-18 0,-3-8-26 0,3 8-24 15,-1-1-30-15,1 1-32 0,0-5-30 0,0 5-25 16,1-5-35-16,-1 5-30 0,5-6-43 0,-1 2-39 0,5-2-20 16,-1 1-950-16,1-2 441 0,1 0 292 0</inkml:trace>
  <inkml:trace contextRef="#ctx0" brushRef="#br0" timeOffset="36407.73">21208 11168 100 0,'-12'-10'210'0,"-1"3"14"16,4-2 8-16,1 3 4 0,1 0-1 0,2-1-1 16,0 3-1-16,1 0-14 0,-2 1-10 0,3 1-17 0,1-1-16 15,2 3-18-15,-6-2-10 0,6 2-13 0,-2-3-18 16,2 3-13-16,0 0-6 0,0 0-14 16,0 0 1-16,0 0-2 0,0 0-3 0,10 13 9 0,-1-6-2 15,3 2-6-15,2 0-2 0,2 2 3 0,3 1 0 16,2 4 5-16,2-2-1 15,1 1-1-15,0-4-5 0,1 5-5 16,-1-3-7-16,2-1-12 0,-7 0 6 0,6-2-3 0,-7 0-8 0,-3-1-4 0,-2-4-1 16,0 1-10-16,-3 0-2 0,-5-2 2 0,2 0-1 15,-3 0-9-15,0 1 7 0,-1-1 1 0,-3-1-5 16,-1 2-1-16,-4 1-2 0,-3 1-3 0,-1 0 3 0,-6 2 0 16,-2 0-6-16,-6-1-6 0,-2 1-17 0,3-3-16 15,-2 3-42-15,3-4-36 0,2 0-50 16,4 2-37-16,2-5-47 0,3 2-48 0,1 3-41 0,5-3-47 15,-2-1-837-15,-1 0 400 0,5 0 268 0</inkml:trace>
  <inkml:trace contextRef="#ctx0" brushRef="#br0" timeOffset="36842.86">19941 11582 292 0,'-4'-2'298'0,"4"2"-10"0,-5-1-9 0,5 1-14 15,-5-6-12-15,5 6-14 0,4-4-14 0,-4 4-16 16,1-6-10-16,-1 6-18 0,8-5-11 0,-3 2-16 0,0 1-19 16,3 0-9-16,2 1-12 0,-1 1-11 0,4 0-12 15,-3 1-7-15,-1 1-11 0,1 3-11 16,-1 0 2-16,-1 1-6 0,-2 1-18 0,0 3 8 0,-3 7-16 16,-5 6 15-16,-3 5-10 0,-6 2 3 0,-3 3-6 15,-8 7 1-15,5-8-1 0,-9 9-3 0,7-13-4 16,-3-1-2-16,8-5 3 0,1-5-6 0,6-1-13 15,0-1 5-15,2-2-2 0,4-2 4 0,2-3-10 16,6 2 5-16,2-2-11 0,2-1 2 0,9-4 3 16,11 1-20-16,-1-4-27 0,2 0-35 0,1-2-54 15,-1-5-44-15,-3 2-43 0,3-3-43 0,-4-3-49 0,-10 1-786 16,-4-1 364-16,1-2 244 0</inkml:trace>
  <inkml:trace contextRef="#ctx0" brushRef="#br0" timeOffset="37037.49">19742 11782 33 0,'-5'-2'291'0,"0"2"-12"0,-2-4-14 15,3 2-10-15,3-1-4 0,2-3-7 0,3 2-13 0,5-3-18 16,5 0-20-16,3 0-24 0,10 1-16 16,1-2-14-16,0 4-12 0,1-1-17 0,-1 3-9 15,-1 1-5-15,-5 1-16 0,0 1-21 0,-3 1-35 0,-5 0-31 16,0 1-28-16,-2 0-27 0,-1-1-38 0,1 1-30 15,-3-1-45-15,1 1-45 0,-4-1-642 16,0-2 288-16,-2 0 190 0</inkml:trace>
  <inkml:trace contextRef="#ctx0" brushRef="#br0" timeOffset="37349.21">20264 12059 42 0,'0'0'347'0,"0"0"-13"0,7-8-11 0,-7 8-9 0,1-7-9 16,-1 7-5-16,2-5-18 0,-2 5-1 0,-2-4-1 16,2 4-11-16,0 0-12 0,0-4-18 0,0 4-20 15,0 0-18-15,0 0-23 0,0 0-18 0,0 0-16 16,0 0-18-16,0 0-11 0,0 0-17 0,0 0-9 15,0 0-17-15,-5 15-1 0,4-6 3 0,-1 2-12 0,2 5-10 16,0 0 2-16,0 5-11 0,-2-3-2 16,2 0-6-16,0 8-19 0,-1-6-29 0,1-5-45 15,3-3-32-15,0 1-36 0,-3-2-30 0,0 1-41 0,3-5-42 16,-3-2-33-16,0 2-37 0,1-2-62 0,-1-5-827 16,0 0 400-16,0 0 266 0</inkml:trace>
  <inkml:trace contextRef="#ctx0" brushRef="#br0" timeOffset="38988.25">21762 11367 33 0,'0'0'144'0,"0"0"-1"0,0 0-12 0,0 0-3 16,0 0-13-16,0 0-9 0,-8 0-12 0,8 0-6 15,0 0-11-15,0 0-7 0,0 0-8 0,0 0-2 16,0 0-5-16,0 0 7 0,0 0 8 0,0 0 10 0,9 5 4 15,-5-2-3-15,0-2 7 0,0 2 9 0,4-1 12 16,-2 1 3-16,2-3-5 0,1 1 3 16,2 0 0-16,-1-1 0 0,3 3-2 0,1-2-6 0,-1 2 0 15,1-3-3-15,0 0 2 0,-1 3-9 0,0-2-5 16,2 2-6-16,-2-3-10 0,-2 2-2 0,3 1-5 16,-2-3-5-16,2 2-8 0,-1 1 4 0,6-1 0 15,0 1-4-15,9 1 18 0,-5-4 5 0,5 4-11 16,-1 0-3-16,5-2 7 0,-1 0 4 0,3 1 11 15,3-1-3-15,4 1-5 0,9-2-4 0,-9 2 0 16,11-2-2-16,-1 2-2 0,2 3 5 0,-1-3-9 0,-12 1-5 16,15-2-6-16,-3 4 3 0,4-2-4 15,1-1-16-15,1 1 12 0,-3 0-5 0,-1 2-5 0,0-2-3 16,-1 0 3-16,-3 0-10 0,4-3 7 0,-17 0-2 16,2 3 0-16,1-2 1 0,-2 0-4 0,1-1-1 15,-5 1-2-15,0 1-2 0,-1-3 2 0,0 0-13 16,-5 0 10-16,-5 3-2 0,0-2-6 0,-6-1-1 15,3 0 1-15,-2 0-7 0,-5-3 3 0,-2 2 5 0,-1 1-7 16,-2 0 5-16,-3 0-6 0,-5 0 1 16,14 1-2-16,-14-1-6 0,7 2 10 0,-3-2 3 15,-4 0-8-15,5-3 1 0,-5 3 3 0,0 0-4 0,0 0 0 16,7 3 1-16,-7-3 2 0,0 0-7 0,0 0 1 16,0 0-2-16,0 0 1 0,9 0 1 0,-9 0-2 15,0 0 2-15,0 0 5 0,0 0-6 0,0 0-2 16,0 0-15-16,4 2-8 0,-4-2-1 0,0 0-12 15,0 0-5-15,0 0-15 0,0 0-27 0,0 0-13 16,0 0-7-16,0 0-7 0,0 0-22 0,0 0-10 16,0 0-14-16,0 0-11 0,0 0-9 0,0 0-15 0,0 0-14 15,0 0-14-15,5-5-17 0,-4 2-8 16,3-3-15-16,-1 1 12 0,-2-1 0 0,-1 1 9 16,2 0 9-16,-4 1-467 0,-2-1 233 0,3 0 154 0</inkml:trace>
  <inkml:trace contextRef="#ctx0" brushRef="#br0" timeOffset="39321.29">23789 11451 921 0,'-13'-4'-63'0,"3"-3"17"0,-4 2 25 0,2-1 4 0,2-1 11 15,-3-1 10-15,4-1 20 0,-1 2 2 0,0-1 8 16,2-1 8-16,2 0 28 0,-2 1 15 0,2 1 13 16,1-3 6-16,1 4 9 0,-1 0 9 0,2 1 7 15,-1-1 14-15,3 1 8 0,-2 1-2 0,2 1 3 16,-4 1 1-16,5 2-3 0,-4-5-8 0,4 5-5 0,-1-2-8 16,1 2-11-16,0 0-13 0,-4-5-7 15,4 5-10-15,0 0-7 0,0 0-14 0,0 0-2 16,0 0-6-16,0 0-7 0,0 0-5 0,0 0 3 0,8 10 7 15,-1-4 10-15,5 1 1 0,0-3 0 0,4 6 3 16,-2-3-7-16,4 1-6 0,6 6-3 0,1-2-7 16,-9-3 2-16,1 2-5 0,2-2-9 0,-1 0 1 15,-4 0-3-15,4 0-3 0,-5 2-3 0,-2-3-5 16,-3-1-1-16,-2 0 5 0,1 1-2 0,-2-1-1 16,-3 2-2-16,1-1-1 0,-3-1-3 0,0 1 9 15,-3-3 1-15,-4 4-7 0,0 0 1 0,-2-1-2 0,-1 2-3 16,-4 0 0-16,0-1-3 0,-7 3-7 0,5-3-21 15,-1 3-25-15,-2-2-30 0,2 1-19 0,1 2-22 16,4-2-23-16,2-2-28 0,3 2-26 0,0-1-22 16,4 2-26-16,2-3-31 0,2 0-28 0,3 0-748 15,0-3 348-15,8-1 232 0</inkml:trace>
  <inkml:trace contextRef="#ctx0" brushRef="#br0" timeOffset="39754.61">24306 11635 226 0,'0'0'317'0,"0"-5"-12"0,0 5-22 0,3-4-29 0,-3 4-23 16,0 0-29-16,4-2-17 0,-4 2-19 15,5-1-17-15,-5 1-17 0,10 0-12 0,-1 1-13 16,1 1-8-16,1 2-14 0,1 1-6 0,0 0-7 0,-2-1-13 16,0 4-1-16,-2 2-5 0,2 4-6 15,-2 3-2-15,-3 2-3 0,-5 5-4 0,-3 3-2 0,-7-1-2 16,-3 3-3-16,-4 3-5 0,-1-3-2 0,-3-2-1 15,3-1-8-15,-1-3 1 0,1 1 3 0,3-3-5 16,2-6-2-16,4 0-2 0,1-2-1 0,3-1-6 16,1-1 3-16,3-3-1 0,1 3-1 0,0-5 0 15,5 0 1-15,4 1-3 0,0 1-2 0,5-1 2 0,3-1 0 16,2-2-10-16,-1-1-17 0,1 1-20 16,0-3-33-16,-2 0-31 0,1-1-30 0,-5-1-25 15,4 0-44-15,-4-3-752 0,-3 1 320 0,-2-1 212 0</inkml:trace>
  <inkml:trace contextRef="#ctx0" brushRef="#br0" timeOffset="39970.14">24098 11943 101 0,'-5'-3'343'0,"0"1"-13"0,0 0-6 15,2-1-14-15,3 3-15 0,-2-7-13 0,3 4-4 16,3-1-9-16,6-1-6 0,0 0-20 0,11-3-23 15,-3 3-29-15,8-2-11 0,3 0-18 0,1 2-15 16,-2 0-17-16,0 5-12 0,3 0-16 0,-3 0-35 0,0 0-44 16,-8 0-37-16,-1 0-35 0,2 0-35 15,-8 4-31-15,1-4-30 0,-5 1-31 0,-2 1-32 16,-1-1-22-16,0-1-30 0,-6 0-773 0,8 0 345 0,-8 0 228 16</inkml:trace>
  <inkml:trace contextRef="#ctx0" brushRef="#br0" timeOffset="40312.44">24659 12104 228 0,'0'0'308'0,"0"0"-19"0,0 0-13 15,0 0-23-15,0 0-19 0,0 0-13 0,14-3-14 0,-14 3-22 16,14-1-12-16,-4 1-19 0,2-2-13 0,-2 4-12 15,3 0-13-15,-3 1-13 0,4 1-9 0,-5 1-15 16,3-2-4-16,-2 2-4 0,-1 2-8 0,-2 3-7 16,0 1-6-16,0 3 0 0,-3 6-9 0,-5 9-10 15,0-2-3-15,-8-1-1 0,-1 1-2 0,-3 1-2 16,-5-6-4-16,0 3 2 0,0-5 1 0,3 3 1 16,-2-3-3-16,3-8-1 0,3 0-3 0,4-3-1 15,-2-1-4-15,6-1 0 0,1-1 2 0,-2-2-7 16,4 0-1-16,4 1 6 0,1-2-3 0,8 1 15 15,5 0-1-15,14-4 2 0,6 0 1 0,2-1-1 16,12-2-13-16,-2-1-39 0,-9 1-56 0,-5-2-74 0,-2 1-79 16,-3 2-111-16,-9-5-728 0,-6 2 360 0,-2 1 238 15</inkml:trace>
  <inkml:trace contextRef="#ctx0" brushRef="#br0" timeOffset="48134.61">18477 10848 2 0,'0'0'54'15,"0"0"-2"-15,-1 5-1 0,1-5 7 0,0 0-4 0,0 0 2 16,1 5 0-16,-1-5-2 0,0 0 0 16,0 0 1-16,0 0 0 0,0 0 2 0,0 0 3 15,0 3-1-15,0-3 1 0,0 0 2 0,0 0-2 0,0 0-3 16,0 0-1-16,0 0-1 0,0 0 4 0,0 0-1 16,0 0-2-16,0 0 2 0,0 0-2 0,0 0-1 15,0 0 4-15,0 0-2 0,0 0 1 0,0 0-3 16,0 0-4-16,0 0 2 0,0 0-2 0,0 0 2 15,0 0-2-15,0 0-1 0,0 0-4 0,0 0 1 16,0 0-8-16,0 0 2 0,0 0 1 0,5-12-5 16,-5 12-3-16,1-5-5 0,-1 5 2 0,2-4 0 0,-2 4-2 15,2-4-1-15,-2 4 1 0,0 0-1 16,3-5-1-16,-3 5 1 0,1-4-3 0,0 1-3 16,-1 3-3-16,3-5 0 0,-1 3-2 0,-2 2 0 0,3-6 0 15,-2 2-1-15,2 2 0 0,-3 2-3 0,4-4 0 16,-3 0-1-16,1 1 0 0,0-1-3 0,2 0 1 15,-2 1-2-15,2-1 2 0,-3 1-1 0,2 0 0 16,-1 1-3-16,-2 2 0 0,4-4 2 0,-4 4 1 16,4 0 5-16,-4 0 5 0,0 0 4 0,2-5 6 15,-2 5 1-15,0 0 9 0,4-2-7 0,-4 2 3 16,0 0 0-16,4-4-2 0,-4 4 0 0,4-7-4 0,-3 5-1 16,3 1-3-16,-1-3-3 0,-1 1-2 15,3-1 4-15,-1-1-2 0,-1 3-10 0,-1-2 1 0,2-2 2 16,0 3-3-16,1-1-2 0,-1 0-1 0,2-2 0 15,-2 4-1-15,0-1 2 0,-1 1-6 0,0 0 4 16,4-1-3-16,-1-1 10 0,-1 1 0 0,-1 0 0 16,0 1-2-16,0 1 3 0,-4 1-5 0,6-4 1 15,-6 4 0-15,4 0-5 0,-4 0 5 0,0 0-5 0,6-3 1 16,-6 3-1-16,0 0-4 0,0 0 7 16,7-2-9-16,-7 2 5 0,1-3 0 0,-1 3-3 0,0 0 3 15,8-3-2-15,-4 2-5 0,-4 1 7 0,7-3-4 16,-3 3 0-16,-4 0-2 0,8-2 0 0,-3 2 1 15,-5 0-2-15,9-2-2 0,-3 0 2 0,0 2-2 16,0-3 4-16,-6 3-1 0,13-1 9 0,-5-1-10 16,0 1-4-16,2 0 7 0,0 1 7 0,-2-3-14 15,2 2 0-15,3 0 7 0,-4-1 2 0,4 2 2 16,-2-2 0-16,2 1-8 0,1 1 3 0,-1-2-5 16,0 4 1-16,1-2-2 0,0-2 5 0,0 2-2 0,0 0 2 15,1 0-1-15,-2 2-2 0,6-2 2 16,-6 1-2-16,1-1 2 0,0 1 3 0,5 0-2 0,-6 1 3 15,1-2-6-15,3 1 1 0,-3 0 2 0,-1-1 1 16,1 3 1-16,-2-3 6 0,1 0-12 0,0 2 5 16,0-2-5-16,-1 3 1 0,1 0 2 0,-1-2 3 15,1 0-2-15,-2 1 0 0,3 0 3 0,-1-4-3 16,2 4 1-16,-3 1-1 0,2-2-1 0,-1-1 0 16,0 1 9-16,-1 2-9 0,1 0 2 0,5-2-2 15,-4 2 1-15,4-1 1 0,3 1-3 0,0 1 1 0,-1 0 1 16,-1-3-3-16,2 2 2 15,1 0 1-15,-2 1 0 0,-1 0 0 0,2-3 0 0,-2 6-1 0,0-3 2 16,0 2 6-16,-2 0-6 0,2-1-3 0,-1-4-1 16,0 4 4-16,1-1 0 0,-1-1-3 0,4 1 1 15,-1-1 1-15,1 3 0 0,5-2 1 0,-7-2-3 16,2 1 7-16,-3 2-7 0,3-1 3 0,1-1-2 16,-4-1 1-16,0-1 2 0,-1 3 2 0,0-3-5 0,1 3 2 15,-5-3-2-15,4 0 3 0,1 2-4 16,-2-3 4-16,-3 0 8 0,3 0-8 0,-3 0 6 15,0 3-3-15,-3-2-6 0,7-1 2 0,-4 1 0 0,-1-1 3 16,0 0 0-16,5 0-1 0,2 2 3 16,-2-1-2-16,2 0 0 0,2-2-2 0,-4 2 1 0,1 0-2 15,2-1 2-15,-3 0-1 0,-3-1 1 0,2 4 2 16,2-3-4-16,-6 0-1 0,0 2 2 0,2-2-3 16,-1 0 3-16,-2 0 0 0,0 0 7 0,-1 0-12 15,2 3 9-15,-3-3-6 0,-1 0 0 0,-1 0 2 16,0 0-1-16,2 1 0 0,-2-1 0 0,1 1 2 0,3-1-3 15,-1 2 3-15,-1-1-6 0,1 1 4 0,-2-2 1 16,2 2 1-16,-3-2-6 0,-1 3 0 16,0-3 5-16,1 0 1 0,-2 0 5 0,0 2-9 0,1-2 4 15,-3 2-2-15,-4-2-3 0,9 1 1 0,-3-1-2 16,-6 0 5-16,8 0-3 0,-8 0 5 0,5 1 0 16,-5-1-6-16,8 3 2 0,-8-3 0 0,6 0-2 15,-6 0 5-15,8 0-5 0,-8 0 1 0,9 1 4 16,-5 1-2-16,-4-2 8 0,10 1-7 0,-4-1 4 15,1 0 3-15,-2 1-7 0,-5-1 1 0,14 3-5 16,-9-3-1-16,0 0 15 0,0 0-10 0,0 1 2 0,-5-1-4 16,9 2 0-16,-9-2 2 0,7 1 1 15,-5 0 4-15,-2-1 3 0,0 0-9 0,0 0-2 0,8 1 3 16,-8-1 4-16,0 0 9 0,0 0-5 0,0 0 2 16,6 0-10-16,-6 0 10 0,0 0-4 0,0 0 9 15,0 0-2-15,0 0-5 0,0 0-3 0,0 0 3 16,4 1-7-16,-4-1 2 0,0 0-4 0,0 0 4 15,0 0 0-15,0 0-4 0,0 0 5 0,0 0-3 0,0 0 5 16,0 0-5-16,0 0-2 0,0 0 10 16,0 0-6-16,0 0-2 0,0 0-1 0,0 0 6 15,0 0-6-15,0 0 2 0,0 0 5 0,0 0 0 0,0 0 2 16,0 0-2-16,0 0-1 0,0 0 2 0,0 0 2 16,0 0-1-16,0 0-2 0,0 0-1 0,0 0 0 15,0 0-4-15,9-3 3 0,-9 3 14 0,4-1-10 16,-4 1 6-16,4-2-9 0,-4 2 14 0,5-4-10 15,-1 2-2-15,-2-1 7 0,3 0 1 0,-4-1-8 16,3 2 8-16,0-1-4 0,0-2 6 0,-1-2-14 16,1 3 10-16,-1-1-4 0,4 0 7 0,-4 2 3 0,1-2-10 15,0 0-1-15,0-1-1 0,0 0 0 0,1-2 1 16,1-1-5-16,-2 1 3 0,1 2-1 0,-1-1-3 16,1 2 1-16,2-5-12 0,-3 6 13 0,-1 0-6 15,1-2 6-15,0 1-1 0,-3 1-13 0,3-2 11 16,3 2-3-16,-5-1 3 0,2 2-4 0,0 1 0 15,-1-2 4-15,0 0-5 0,-2 0 4 0,3 1-6 16,-1 1 3-16,1-2 7 0,-2 0-3 0,1 1-4 16,-3 3 8-16,4-1-8 0,-3-3 0 0,-1 4 4 15,4-3-7-15,-4 3 17 0,0 0-13 0,0 0 0 16,5-2 0-16,-5 2-3 0,0 0 4 0,0 0-7 0,0 0 14 16,0 0-16-16,0 0 2 0,0 0 1 0,0 0 7 15,0 0-9-15,1-4 1 0,-1 4 3 0,0 0 2 16,0 0-5-16,0 0 1 0,0 0-2 0,0 0 9 15,0 0 3-15,0 0-14 0,0 0 9 0,0 0-7 16,0 0 4-16,0 13 2 0,-1-6-2 0,1 0 1 16,0 3 0-16,-2 0 3 0,1 2 19 0,0 0-14 15,-4 5 4-15,4 0-5 0,-2-1 4 0,2 0-1 0,0 0 3 16,1-5-1-16,-2 2 0 0,1-1 0 16,1 0-3-16,0-1-6 0,0-3 2 0,-1-2 2 0,1-1-6 15,0 1 3-15,0-2-2 0,0 2-2 0,0-6 4 16,0 3 4-16,0-3-3 0,-2 5 2 0,2-5-4 15,0 5 2-15,0-5 2 0,0 0-4 0,0 0 4 16,3 3-7-16,-3-3 4 0,0 0-5 0,0 0 7 16,0 0-2-16,0 0 0 0,11-2-2 0,-11 2 3 15,11-2-5-15,-6-2 8 0,1 1-3 0,-1 1 0 16,3 1-1-16,-4 0 4 0,2 0-4 0,2-2-2 0,-1 1-1 16,6-2-5-16,-2 3 3 0,1-1 1 0,2-1 1 15,0 2-3-15,-2 0 2 0,3-3 1 0,-2 3-5 16,-1-1 7-16,1-1 1 0,0 2 1 0,1-3-15 15,-1 2 8-15,5-1 5 0,-1 2-3 0,-3-2 3 16,0 3 1-16,0 0-4 0,-1 0 2 0,7 0-3 16,-5-1 2-16,-1 1 4 0,3 1-7 0,3-1 1 15,-3 0 1-15,-3 0-1 0,3 0 0 0,-2 3 0 0,-1-2 6 16,3-1-4-16,-4 2 0 0,3-1 4 16,2-1 9-16,-7 2-15 0,2 1-3 0,1-2 7 0,-2 0-6 15,1 2 0-15,-2-3 5 0,-1 5-3 0,3-3-4 16,-1 0 9-16,-2 0-8 0,1-1-4 0,0 2 10 15,3 1 1-15,-3-1 0 0,3 1-3 0,0-3-3 16,5 4 8-16,-2 0-3 0,1-2-5 0,-5 0 1 16,6-2 8-16,-6 2-5 0,6 2-1 0,-2-1-1 15,-1-1 5-15,4-1-2 0,-2 1 1 0,4-1 0 16,-4 2 1-16,0-1-7 0,-2-1 2 0,4 0 2 0,-1 2 0 16,-2-2 10-16,2 0-5 0,2-1 0 15,-1 0-8-15,1 2 3 0,2-3 1 0,-5 3 0 16,4-3 0-16,6 1 1 0,0 2-4 0,0-3 2 0,0 0-6 15,0 1 9-15,0 0-5 0,-6-1 1 0,9 0 1 16,-11 0-2-16,3 1 4 0,-1-1-2 0,-3 2-3 16,2-2 3-16,-5 0-3 0,3 0 4 0,-1 0 5 15,0 0-7-15,-4 2 3 0,4-2-7 0,1 3 17 0,-1-3-14 16,0 1 1-16,2-1 5 0,-3 0-2 16,1 2 0-16,4-2-4 0,-2 1 2 0,3 0 2 0,-2-1-4 15,-1 0 4-15,-1 2 0 0,2-2-1 0,-6 1-4 16,4-1 3-16,-6 0 2 0,0 0-1 0,-2-1-1 15,0 1 2-15,0 1 5 0,-5-1-11 0,2-1-1 16,0 1 9-16,-1 1-8 0,-7-1 9 0,9 0-13 16,-3 1 20-16,2-1-13 0,-8 0 0 0,13-1 0 15,-4 2 1-15,1-1-1 0,3 0-1 0,-1 3 1 16,2-3 13-16,1 0-16 0,5 2 0 0,-7-2 0 16,3 1 2-16,-4 0 5 0,2-1-3 0,-2 0-2 0,1 1-2 15,-2-1 5-15,-4 1 1 0,0-1-8 16,2 0 7-16,-4 1-1 0,4-1 1 0,-5 2 4 0,-4-2-10 15,12 0 4-15,-9 1-1 0,-3-1-2 0,8 0 4 16,-3 2-2-16,-5-2-5 0,8 0 7 0,-8 0 4 16,5 2-9-16,-5-2 4 0,6 3-5 0,-3-2 6 15,1 1 0-15,0 1-8 0,1-2 10 0,-4 2 8 16,5-1-11-16,-3 2 4 0,2-1 2 0,-2 1-2 16,0 1-3-16,1 0 4 0,0 2 11 0,1-1-1 15,-1 6-3-15,1-2 0 0,0 0 3 0,2 6-6 0,-1-6 5 16,2 2 1-16,-2 0-5 0,-1-2 1 0,0 2-3 15,1-3 4-15,-2 1 3 0,0 0 4 0,0 0-2 16,1-3-2-16,-2 1 4 0,-1-4 3 0,2 5-4 16,-2-4 0-16,0 1-7 0,-1-5 3 0,-1 4 0 15,3-2 7-15,-2 0-3 0,-1-3-6 0,1 5 1 16,-1-5 0-16,2 4-14 0,-2-4-6 0,0 0-19 16,0 0-16-16,0 0-23 0,2 2-32 0,-2-2-38 0,0 0-34 15,0 0-29-15,0 0-38 0,0 0-46 16,-4-15-39-16,3 8-856 0,0 3 392 0,-3-2 262 15</inkml:trace>
  <inkml:trace contextRef="#ctx0" brushRef="#br0" timeOffset="48811.33">20788 10004 192 0,'0'0'236'16,"0"0"-8"-16,0 0-9 0,0 0-3 0,0 0-18 15,0 0-11-15,0 0-16 0,0 0-19 0,0 0-9 16,17-7-11-16,-12 4-11 0,-5 3-12 0,9 0-11 16,-4-1-9-16,3 2-6 0,-3-1-10 0,5 3-3 15,1 0-7-15,-1 2-10 0,1 4 0 0,-2-1-5 16,4 3-4-16,-4 4-5 0,0 1 4 0,-4 2-1 15,-1 1 4-15,0 10 0 0,-8 0 0 0,-3 0 7 16,-2 0 2-16,-2 3-2 0,-3-2 2 0,1-3-3 0,-1 0-1 16,1-5 1-16,-2 0-6 0,7-6 2 0,-1 1-3 15,4-7-6-15,-1 0-4 0,2 0-2 0,0-3-1 16,3-2-2-16,-3 2-8 0,4-2 1 0,0 0-9 16,5 0 9-16,-1 1 2 0,6-2 0 0,2 1 1 15,1-1-1-15,6-3-2 0,1 0-3 0,2 1 2 16,6-4-5-16,-6 1-6 0,4 0-14 0,-4-2-25 15,-4-1-30-15,0-1-30 0,-8 0-28 0,4 1-41 0,-5-1-43 16,-1-3-41-16,0-1-51 0,-7 1-712 0,-1-2 334 16,-4 0 224-16</inkml:trace>
  <inkml:trace contextRef="#ctx0" brushRef="#br0" timeOffset="49039.28">20719 10281 104 0,'-4'-2'310'0,"1"1"-5"0,3 1-5 0,-4-6-5 0,4 6-5 16,1-5-2-16,3-1-5 0,2 3 7 0,5-4 6 16,5-1-14-16,4 0-11 0,5-3-21 0,3 2-23 15,-6 1-24-15,5-1-17 0,2 4-16 0,1 0-29 0,-2 1-5 16,-1-2-13-16,2 4-14 0,-9 2-10 16,3-2-12-16,-3 1-13 0,-1 0-15 0,-3 2-23 0,-2-1-18 15,-1 1-17-15,0-1-19 0,-3 0-23 0,2 0-37 16,-4 0-34-16,0 0-12 0,-3 2-21 0,-5-2-23 15,8-2-57-15,-8 2-70 0,0 0-72 0,0 0-853 16,0 0 406-16,-17-8 272 0</inkml:trace>
  <inkml:trace contextRef="#ctx0" brushRef="#br0" timeOffset="50259.62">26854 10692 53 0,'-1'-3'225'16,"1"3"-22"-16,-4-3-23 0,4 3-18 16,0 0-14-16,0 0-16 0,7-7-11 0,-1 6-7 0,0 1-7 15,8 0-11-15,-1 1-11 0,8 1-5 0,-1 2-10 16,7 3-4-16,-1 1-8 0,0 3-3 0,1 3-8 16,-4 0-3-16,-9-2-4 0,5 6-2 0,-7 1-2 15,-2 4-4-15,-5 2-4 0,-5 2-1 0,-6 3 1 16,-6 3 2-16,-3-2 8 0,-5 1 6 0,-10 8 1 15,1-2 9-15,5-12 8 0,1 0-3 0,1-2 4 16,0-5-4-16,7-3-7 0,2-2-3 0,1-2 0 0,2-2-6 16,5 1-3-16,1-3-4 0,3 2-2 15,1-3 2-15,1 3-5 0,3-3 0 0,4 1 0 0,3 1-1 16,2-3-3-16,6 2-7 0,2-3 4 0,6 0-2 16,-6 0-5-16,0-3-13 0,-1 1-26 0,-1-2-32 15,-8 1-30-15,1-4-38 0,-7 1-61 0,1-3-47 16,-3 1-640-16,-3-3 290 0,0-1 192 0</inkml:trace>
  <inkml:trace contextRef="#ctx0" brushRef="#br0" timeOffset="50473.2">26756 11060 20 0,'-10'-8'313'0,"2"3"-5"16,2 2 0-16,1 0-3 0,0-5-14 0,3 4-14 15,2-2-6-15,3 2-8 0,6-4-3 16,1 0-7-16,9-1 0 0,10-3-15 0,3 2-14 0,2 2-16 15,1-1-19-15,3 2-20 0,0 5-18 0,3-1-12 16,-4 0-15-16,1 3-20 0,4 0-8 0,-5 0-31 16,-5 3-32-16,-1 0-28 0,-11-2-43 0,0 2-36 15,-1 0-26-15,-8-1-33 0,2 0-34 0,-3 1-38 16,-5-3-25-16,-1 3-34 0,0-1-42 0,-4 1-812 16,0-3 374-16,-4 6 248 0</inkml:trace>
  <inkml:trace contextRef="#ctx0" brushRef="#br0" timeOffset="50794.8">27695 11112 210 0,'0'0'231'0,"0"0"-5"0,8-5-1 16,-2 1 5-16,-1 2-3 0,4-1-5 0,1-2-8 16,3 2-12-16,0-1-19 0,5 1-14 0,-3 0-17 15,-2 1-16-15,1 0-13 0,0 1-14 0,-1 1-10 16,1 0-13-16,-2 0-29 0,-1 1-33 0,-3 1-35 15,-1 0-47-15,-3 2-41 0,3 0-31 0,-2 1-47 16,-3-1-55-16,-4 2-574 0,-1 1 268 0,-6 0 180 16</inkml:trace>
  <inkml:trace contextRef="#ctx0" brushRef="#br0" timeOffset="50959.02">27612 11279 160 0,'0'0'242'0,"0"0"9"0,0 0 14 16,14 3-7-16,-2-4-9 0,7 1-22 0,1-1-21 15,2 1-24-15,6-1-16 0,0-2-16 16,-1 2-16-16,3-1-15 0,-8 2-26 0,-1-1-34 0,-2 2-33 16,-1-1-51-16,-5 0-48 0,-1 0-43 0,0 0-45 15,-5-1-45-15,-7 1-530 0,8 0 246 0,-8 0 162 16</inkml:trace>
  <inkml:trace contextRef="#ctx0" brushRef="#br0" timeOffset="53273.31">26399 10640 34 0,'2'-10'138'15,"0"1"-3"-15,0 2 5 0,3-2 7 0,-3 1 18 16,2 1 0-16,0-1-8 0,-3 1-5 0,4-4-2 0,0 7 1 15,-2-5-5-15,-2 4 4 0,-1 1-5 16,4-2-2-16,-4 2-4 0,1-1-7 0,-1 2-1 0,3-2-5 16,-3 5-10-16,1-4-10 0,2 1-11 0,-3 3-11 15,0 0-7-15,0 0-11 0,0 0-7 0,0 0-8 16,0 0-9-16,1 12 2 0,-2 6-1 0,2 10 0 16,-1 4 15-16,-4 17-1 0,4 7 10 0,0-2 1 15,-4 4 14-15,1 24 17 0,0-23-5 0,-4-1 5 0,1 2 3 16,-3-2-6-16,2 0 3 0,-7-1-1 15,-2-2-3-15,2-1-7 0,0 1-5 0,0-2-6 16,4-4-7-16,0-6-6 0,3-7-6 0,0-4-7 0,1-1-4 16,-1-1-2-16,0-1-5 0,0-5-6 0,2-5-3 15,1-5-3-15,0-2-3 0,1-3-12 16,1-2-2-16,-1-1-15 0,2 1-16 0,-2-4-13 0,3 0-14 16,0-3-25-16,0 4-24 0,0-4-33 0,0 0-54 15,0 0-40-15,3-17-18 0,2 6-29 0,3-4-32 16,-2 0-39-16,6-2-789 0,-3 0 376 0,1 0 252 15</inkml:trace>
  <inkml:trace contextRef="#ctx0" brushRef="#br0" timeOffset="53888.39">27451 10617 19 0,'0'-6'190'15,"2"-1"-14"-15,-1 0-13 0,0-1-10 0,-1 1 0 16,4 4-4-16,-2-5-3 0,-2 2-6 0,2 2-2 15,-1 0-4-15,0-3-9 0,2 2-3 0,-1 2 0 16,1-4-2-16,-1 4-8 0,2-2-1 0,-2 2-5 16,0 1-4-16,-2 2-1 0,1-7-7 0,4 4-4 15,-5 3-5-15,2-2-4 0,-2 2-7 0,0 0-8 0,2-3-12 16,-2 3-9-16,0 0-2 0,0 0-2 16,0 17-2-16,-4 3 3 0,4 10 16 0,-6 1 5 0,0 17 16 15,-1 0 6-15,1 6-4 0,-3-4 13 16,1 7 3-16,-3-1-3 0,-1 0-1 0,2-1-3 0,-2-4-2 15,1 1 4-15,1-4-2 0,-2-2-6 0,2-12-8 16,1 0 0-16,-1-2-8 0,0-1-11 0,3-3-5 16,-2-3-2-16,4-6-5 0,-5 5 4 0,6-6-18 15,-1-3-6-15,1-4 8 0,2-1-15 0,-1-3 7 16,1 0-12-16,0 1-21 0,-1-6-13 0,1 2-28 16,0-1-34-16,2-3-27 0,0 5-32 0,0-5-39 0,0 0-54 15,0 0-46-15,11-14-49 0,-2 2-904 0,0-4 410 16,1 1 276-16</inkml:trace>
  <inkml:trace contextRef="#ctx0" brushRef="#br0" timeOffset="54238.21">27795 10352 118 0,'9'-17'263'0,"1"1"-11"16,3 2-14-16,-3-2-12 0,2 5-14 15,-4 1-18-15,3 2-14 0,-1 2-13 0,1 1-18 0,2 0-15 16,-1 4-16-16,-1-1-7 0,0 5-17 0,1 2-4 16,2 2-7-16,-1 4-9 0,-4 3-7 15,-4 4-2-15,-5 9-9 0,-1 2-3 0,-8 5-5 0,-8-5-6 16,3 5-9-16,-13 7 1 0,6-10-4 0,-1-4-4 15,5 1 3-15,-1-5-7 0,6-1-1 0,3-6-4 16,0-1 0-16,2-1-4 0,4-2-1 0,0-1 0 16,4-3 0-16,3 2 2 0,4-5-2 0,3-2 8 15,8 3-2-15,10-3-4 0,1-3 2 0,2-2-3 0,5 1-3 16,3-5-9-16,-3 1-23 0,0 2-40 16,-1-1-49-16,-1-3-54 0,-3 2-58 0,-6 0-726 15,-8 2 315-15,-6 3 212 0</inkml:trace>
  <inkml:trace contextRef="#ctx0" brushRef="#br0" timeOffset="55937.51">28983 10839 151 0,'1'-7'175'16,"3"-1"-5"-16,-4 3 7 0,2-2 2 0,0 2-5 15,0 1-1-15,-1-1-6 0,1 0-7 0,-2 1-8 16,0 0-3-16,0-1-3 0,0 5-4 0,2-4-4 15,-2 4-7-15,0-4-7 0,0 4-5 0,2-4-11 0,-2 4 1 16,0-4-10-16,0 4-7 0,0 0-2 0,0 0-7 16,0 0-5-16,0 0-3 0,0 0-12 0,0 0 4 15,0 0-7-15,0 0 1 0,0 0-10 0,0 0 1 16,0-4-5-16,0 4 4 0,0 0-5 0,0 0 2 16,0 0-11-16,0 0 0 0,0 0-1 0,0 0-2 15,0 0-15-15,0 0 6 0,0 0 2 0,0 0-6 16,0 0 0-16,0 0-1 0,0-5-4 0,0 5-1 15,0 0 1-15,0 0-4 0,0 0 2 0,0 0 0 16,0 0-9-16,5-4 5 0,-5 4-1 0,1-4-2 16,-1 4-1-16,0 0-4 0,4-4 1 0,-4 4 4 0,0 0-3 15,0 0-2-15,0 0 6 0,0-4-12 16,0 4 9-16,0 0 0 0,0-4-1 0,0 4 1 16,0 0-5-16,0 0 4 0,0 0-5 0,0 0 2 0,0 0-1 15,0 0-2-15,0-5 3 0,0 5-3 0,0 0 5 16,0 0 5-16,0 0-5 0,0 0-1 0,0 0-2 15,0 0-2-15,0 0-1 0,4-1 2 0,-4 1 4 16,0 0-5-16,0 0 3 0,0 0 1 0,0 0-5 16,0 0-5-16,0 0 9 0,0 0-2 0,0 0-4 15,0 0 4-15,0 0-4 0,0 0 4 0,0 0-4 16,0 0-1-16,0 0 5 0,0 0-12 0,0 0 10 0,0 0-1 16,0 0-3-16,0 0 3 0,0 0-7 0,0 0 0 15,0 0 3-15,0 0-3 0,0 0-8 0,4-5 14 16,-3 3-2-16,-1 2 6 0,4-4-3 0,-4 4-4 15,1-4 1-15,-1 4 6 0,0 0-3 0,4-3-2 16,0 2 3-16,-4 1-1 0,0 0 3 0,1-4 0 16,4-1-1-16,1 3 0 0,0-2-2 0,-1 1-5 15,3 0 8-15,3-4-3 0,-2 2-1 0,0 2 4 16,3-2-3-16,-3 0 4 0,1 1-1 0,0 1-4 16,-1-2 2-16,-1 1 2 0,-3 1-1 0,1 1 1 15,-1-1 1-15,-1 2 7 0,-4 1 3 0,7-3-1 0,-7 3 2 16,3-1 3-16,-3 1 3 0,0 0-3 0,4-2 3 15,-4 2 0-15,0 0-4 0,0 0-2 0,-14 10 2 16,1-1 6-16,-3 1-1 0,-7 10 4 0,-3 5 8 16,4 0 5-16,-10 12-2 0,-1 4 15 0,6 0 3 15,1 4 2-15,0-1 10 0,4 5 1 0,3-5 4 16,-3 3-9-16,3-2 14 0,10-10-1 0,2 1-3 16,0-2-7-16,4 12-5 0,5-14 1 0,3 0-13 15,0-1-3-15,4 3 0 0,0-3-5 0,1-2-4 16,3 3-16-16,0-6-22 0,-2 1-26 0,2-5-40 15,-1-5-39-15,-1-2-33 0,2-1-25 0,-4-6-30 0,4 2-32 16,-3-4-33-16,-3-1-31 0,1-2-40 16,-3-2-873-16,5-2 403 0,-2-2 268 0</inkml:trace>
  <inkml:trace contextRef="#ctx0" brushRef="#br0" timeOffset="56368.81">29506 11013 212 0,'5'-14'281'0,"0"4"-8"0,5-7-9 15,-1 2-6-15,0 4-11 0,4-2-17 0,-1 1-7 16,-2 3-8-16,2 1-19 0,0 1-7 0,1 2-15 16,3 3-11-16,2-3-23 0,-4 5-12 0,-1 4-16 15,0-1-8-15,-3 2-10 0,0 4-3 0,-1 2-14 16,0 3-7-16,-5 5-7 0,-4 7-7 0,-9 4 1 16,-4 3-7-16,-10 8-1 0,-5 1 0 0,-2-4-18 15,-2-2 8-15,6-13-7 0,1 4-3 0,1-6-1 16,0 1-4-16,5-4-4 0,4-4-3 0,3-3-3 15,3-1 6 1,2-2-6-16,0 1-6 0,3-4 1 0,3 2-1 0,1-2 1 0,1 2 4 0,6-4-3 0,2 4-6 16,2-4 8-16,8-1-2 0,-1 1-3 0,3-2-1 15,0 0-4-15,0-1-13 0,-2-1-14 0,1 1-26 16,0 0-31-16,0-2-31 0,-5 0-36 0,-2 2-34 16,0-1-28-16,1 0-28 0,0-2-18 0,5 3-46 15,2-3-634-15,-8 2 313 0,6-3 208 0</inkml:trace>
  <inkml:trace contextRef="#ctx0" brushRef="#br0" timeOffset="56674.54">30308 11103 242 0,'11'-15'265'0,"-2"-2"0"0,-2-2-10 16,3 4-10-16,-5 0-5 0,2 4 8 0,-3 1 5 15,-2 3 6-15,2 2-16 0,-1 0-10 0,-1-2-11 16,-1 4-16-16,3-2-15 0,-4 4-16 0,0 1-17 16,3-5-16-16,-3 5-15 0,0 0-11 0,0 0 2 15,-3 12 20-15,-1-1 0 0,3 4-4 0,-4 3 3 16,1 10 6-16,-1-3 4 0,0 1-10 0,1-1 0 16,0 3-8-16,-2 0-13 0,2 1-7 0,0-4-12 15,-1 2-6-15,-2-1-9 0,1 3-12 0,-2 2-4 0,1-6-9 16,-2 0-28-16,3 1-30 0,-3-1-29 15,4-7-48-15,-3 2-58 0,3-4-71 0,0 0-64 16,0-3-60-16,2-4-77 0,-2 0-1158 0,-1-5 522 0,1-3 348 16</inkml:trace>
  <inkml:trace contextRef="#ctx0" brushRef="#br0" timeOffset="56836.14">30055 11289 152 0,'-2'-7'302'0,"2"0"-4"15,4 1-10-15,3-3-5 0,7-1-11 0,4 3-16 16,9-2-22-16,1 1-18 0,4 0-28 0,-2 7-20 16,3-2-21-16,-1 6-20 0,1-3-34 0,-4 0-49 0,3 5-56 15,-5 2-71-15,-5-2-76 0,-2 0-72 16,-3 2-630-16,-3-3 287 0,-1 1 190 0</inkml:trace>
  <inkml:trace contextRef="#ctx0" brushRef="#br0" timeOffset="57301.24">31034 11114 76 0,'8'-12'346'16,"-4"0"-25"-16,2 3-17 0,-1 0-25 0,2 1-20 0,1-4-23 16,-2 7-25-16,0 2-27 0,3 0-17 0,1 1-13 15,0 2-18-15,2 2-11 0,-1 0-16 0,0 2-10 16,-2 5 1-16,1-1-21 0,-1 1-9 0,0 6-3 15,-5 2-10-15,-2 0 1 0,-2-3-9 0,-4 3-4 16,0-1-6-16,-3-2 0 0,-4 3-6 0,-3 0-4 16,-1-5-2-16,-3 1 0 0,0-2-5 0,2-1-3 15,-1-1 0-15,6-4-1 0,0 2-1 0,0-2-2 16,2-1 0-16,1-2-3 0,4 1-3 0,-2 0-1 16,5 0 4-16,1-3-1 0,-3 3-3 0,3-3 10 0,0 0 7 15,0 0 11-15,19 1-2 0,-6-1 21 0,1-1 3 16,8 1 7-16,-4 1-6 0,2 1 4 15,0-1-5-15,-3 0-8 0,-4 2-8 0,1 1-4 0,-4 0-6 16,4-1 4-16,-5 3-4 0,0 2-7 0,0-1-4 16,-4 5 8-16,2-4-6 0,-5 5-3 0,1 4 3 15,-6-4-1-15,2 3-4 0,-3 0 4 0,-1-1 5 16,-4-1 12-16,-1 0 6 0,-2 1 12 0,0-3 1 16,-2-2 6-16,-2 1 1 0,-2-2 0 0,-1-3-4 15,0-2-1-15,0-3-7 0,-3-2-7 0,3 0-2 16,-3-2-7-16,3-2-11 0,1 0-8 0,-2 0-29 15,1-2-30-15,2-2-30 0,2 3-60 0,1-3-39 16,2 4-44-16,2-3-68 0,1 2-81 0,-1-1-1069 0,1 2 476 16,-3-1 320-16</inkml:trace>
  <inkml:trace contextRef="#ctx0" brushRef="#br0" timeOffset="57618.55">31530 11079 84 0,'4'-12'297'0,"-2"3"-4"0,1-2-15 0,-1 5-12 16,2-2-15-16,-1 4-29 0,0 0-16 0,-1 0-28 15,-1 2-17-15,-1 2-13 0,0 0-13 0,14 10-3 16,-5 3 7-16,7 7 6 0,-4 6 2 0,2 4 3 15,-1 0-4-15,-4 5-9 0,1 12-9 0,-6 3-2 16,-5-4-10-16,-10 9-7 0,-4 0-3 0,-8 1-8 16,-9 21-11-16,4-28-12 0,-1 0-4 0,0-8-3 15,-5 2-10-15,5-3-12 0,3-13-12 0,3 1-11 16,-2-9-27-16,0 1-46 0,0-4-35 0,-2-6-58 0,9 0-74 16,-2-6-81-16,-2-4-991 0,5-2 431 0,0-3 286 15</inkml:trace>
  <inkml:trace contextRef="#ctx0" brushRef="#br0" timeOffset="58051.67">32138 10555 140 0,'13'-12'234'16,"4"0"-13"-16,-3 3-17 0,2 2-21 0,1 2-16 16,1 2-15-16,-2 3-15 0,4 3-17 0,1-1-12 15,0 8-4-15,3 0-15 0,-5 1-5 0,-5 3-7 16,4 6-8-16,-9-3-6 0,-1 6-6 0,-7 4-6 15,-3 1 5-15,-10 0 9 0,-7 1 4 0,-2-1 6 16,1 0-4-16,-3-3 9 0,2-1 3 0,2-2-3 16,-2 0-5-16,3-3 4 0,4-7-6 0,5-3-8 15,1 1-3-15,0 0-5 0,3-2-5 0,1-2-2 0,2 2 9 16,2-1 3-16,1 0 15 0,9 0 2 16,7 2 5-16,8 0-9 0,7-2-4 0,0 0-8 15,0-2 4-15,4-1-19 0,1-1 5 0,3 0-14 0,-1-2-18 16,-3-2-28-16,1 1-34 0,-5-3-32 0,-2 3-29 15,-10 3-49-15,-2-3-50 0,-5 1-43 16,-2-1-26-16,-6 1-751 0,-2 4 341 0,-3-3 226 16</inkml:trace>
  <inkml:trace contextRef="#ctx0" brushRef="#br0" timeOffset="62383.29">16533 14521 186 0,'-2'-7'198'0,"-1"-5"8"16,1 3-2-16,2-4-10 0,-3 2-13 0,3-1-8 15,-1-5-5-15,0 0-6 0,-2 2-9 0,3-2-5 16,0 2-4-16,0 5-8 0,0-4-10 0,0 5 3 16,0-1 2-16,0 3-2 0,0 2 1 0,0-2-5 0,0 2-9 15,0 3-6-15,0-3-17 0,0 5-9 16,0 0-6-16,-3-5-8 0,3 5-15 0,0 0 0 16,0 0-4-16,0 0-7 0,-1 16 2 0,4-4-7 0,-2 6-1 15,-1 1-1-15,4 5-3 0,-1 4 0 16,-2-1-4-16,0 1-2 0,0 3-5 0,-1-1-1 0,0 1 3 15,0 0-6-15,-2-2 5 0,-2 2-4 0,0-3-6 16,3-1 1-16,-3-1-2 0,0-8 4 0,4-5-6 16,-4-2 1-16,4-3-1 0,0-3-3 0,0 2 3 15,0-2 2-15,0-1 4 0,0-1-5 0,0-3-3 16,0 0-4-16,4-20-4 0,-1 1 7 0,-1-12-3 16,1-3-2-16,1-15-1 0,0-3 2 0,-1 1 3 15,1-3-5-15,0-28-2 0,0 29 0 0,0 0 1 0,-2 1 2 16,1 4-1-16,-2 14-3 0,3-2 4 15,-4 7-5-15,1 2 5 0,2 1-4 0,-1 8 7 0,-1 7-8 16,1-1 7-16,-2 3-4 0,0 3-2 0,1 0 1 16,-1 1 0-16,0 2-5 0,0 3 4 0,0-4-5 15,0 4-1-15,0 0 1 0,10 13 2 0,-6-1 3 16,4 6 4-16,2 6-1 0,0 3-5 0,-1 4 2 16,1 1-1-16,-1 1-1 0,0 3 6 0,1-1-2 15,-1 10-1-15,-1-11 4 0,0 1-4 0,-2-3 3 16,-1 3-4-16,0-3 0 0,2-5-2 0,-2-2 6 15,-4-5 3-15,4-3-3 0,-2-6-2 0,-1 0-3 16,0-6 1-16,0 2 5 0,-2-5-3 0,3 2 0 16,-3-4 3-16,0 0 4 0,13-16 6 0,-3-1-6 15,3-10 6-15,-3-4 3 0,2-3 0 0,0-2-7 16,3-10 0-16,-6 10 9 0,2 1-5 0,-3 4 3 0,0-2-1 16,-1 7-3-16,-4 8 2 0,1 2 15 0,1 5-1 15,-5 0 8-15,4 0-10 0,-4 6-2 0,1-1-3 16,-1 3 3-16,3-1-15 0,-3 4 8 0,0 0-12 15,0 0 5-15,0 0-5 0,1 13-2 0,3 4 6 16,-4 3-4-16,1 9 11 0,-1 0-9 0,3 5 1 16,-2-1 8-16,-2 2-3 0,2 12 4 0,-1-12 2 15,-4 1 9-15,4 11 1 0,0-14-3 0,-1-4-1 16,1 2-4-16,0-4 3 0,0-8-3 0,1-2-5 16,3-2-3-16,-4-5-2 0,4 1-1 0,-3-6-5 15,2 2 3-15,2-2 2 0,0-2 3 0,0-1 5 16,0-4 12-16,-5 2 18 0,21-7 10 0,-10 1 4 0,4-6 2 15,0-3 3-15,2-3-1 0,-1-6 4 0,-2 4 0 16,-1-4 5-16,-4 0 0 0,-1 6 11 16,0 0 4-16,-4-2-10 0,1 3-9 0,-1 0-4 0,-4 1-3 15,1 6 0-15,-1-2-1 0,0 4-8 16,0-3-4-16,0 5-6 0,-1-3-3 0,1 5-6 0,0 0-2 16,-2 0-4-16,2-2-4 0,0 6-2 0,-2-4-2 15,2 4-4-15,0-3-1 0,0 3-3 0,0 0-3 16,0-7 4-16,0 7-6 0,0 0 0 0,0-4 2 15,-4 1-2-15,4 3 5 0,0 0-9 0,0-5 0 16,0 5-2-16,4-5 0 0,-4 5 1 0,0-5-1 16,0 5-1-16,-2-7-1 0,2 5 1 0,0 2-2 0,-2-7 7 15,4 2-6-15,-2 1-1 0,-2-1 0 0,2 5 1 16,-1-8 0-16,1 8 0 0,0-4-2 16,0 4 1-16,-2-5-1 0,2 5 10 0,0-3-11 0,0 3 1 15,0 0 0-15,0 0 3 0,0 0-3 0,0 0 0 16,0 0-2-16,-2-4 1 0,2 4-2 0,0 0 0 15,0 0 1-15,0 0-4 0,0 0 1 0,0 0-1 16,0 0 3-16,0 0-3 0,-5 14 1 0,4-5 2 16,1 1-1-16,0 2 1 0,0 5 3 0,0 0 0 15,-2-3 1-15,2 6 1 0,-1-1-3 0,1 1 0 16,-2-1 3-16,-1 7-3 0,3-5-8 0,-2-3-32 16,2 1-41-16,-3-2-46 0,2-2-58 0,1-2-57 0,0-2-61 15,0-4-44-15,0-1-67 0,-1-4-85 0,1-2-1110 16,0 0 538-16,0 0 356 0</inkml:trace>
  <inkml:trace contextRef="#ctx0" brushRef="#br0" timeOffset="62524.43">17080 14034 143 0,'0'-8'277'0,"-2"3"-25"0,0-3-27 0,2 3-24 0,0 1-22 15,-2 0-26-15,2 4-32 0,0 0-24 0,0 0-38 16,0 0-44-16,4 21-54 0,-2-9-53 0,-2 5-63 15,0 6-325-15,-2 5 160 0,0-2 108 0</inkml:trace>
  <inkml:trace contextRef="#ctx0" brushRef="#br0" timeOffset="62995.17">17080 14580 77 0,'4'2'224'0,"-1"-1"-3"0,3-1 3 16,-6 0 0-16,10-3-2 0,-1-2 1 0,0 0-5 0,-1-1-9 15,2-3-2-15,-2 0-1 0,1 2-11 0,0-2-2 16,-3 2 8-16,-1 2-4 0,-1-1-9 0,2-2-10 16,-3 1 10-16,1 2-4 0,-2 0-7 0,1 1-6 15,-1 1-12-15,0 1-18 0,-2 2-12 0,0 0-11 16,2-4-16-16,-2 4-8 0,0 0-17 0,0 0-7 16,0 0-7-16,0 0-5 0,4 10-1 0,-3-3-7 15,-1-1-3-15,2 4-2 0,0 1-11 0,1 0-5 16,-3 3 4-16,4-3-4 0,-2 3-5 0,-1-2-3 15,4-5-2-15,-3 2-4 0,-1-4 3 0,0 1-5 0,1-2-1 16,-1-2-2-16,0 1 4 0,-1-3 0 16,0 0-7-16,10-12 1 0,-2-2-3 0,2-4 9 15,1-6-11-15,0-2 0 0,3 1-3 0,-1 3 1 0,-3 5 2 16,-4 0-2-16,1 6 1 0,-2 0-1 0,0 0 4 16,1 4-4-16,1-3 2 0,-3 5-5 0,-2 2 1 15,1-1 1-15,-2-1-2 0,2 3-1 0,-3 2 2 16,0 0 0-16,10 1-3 0,-6 2 4 0,1 4 1 15,0-1 6-15,1 7 4 0,2 2 2 0,-3 0 3 16,0 3 9-16,2 8 3 0,-5 2 4 0,1 1-2 16,1 1-2-16,-7-2-2 0,3 2-1 0,-1-1-5 15,2-3-2-15,-4-1-3 0,1-6-23 0,2-3-29 16,0-4-35-16,0-2-33 0,1 1-43 0,2-5-39 16,1-1-33-16,0 1-39 0,3-4-48 0,2-3-53 15,1-3-1059-15,0-1 473 0,4-7 314 0</inkml:trace>
  <inkml:trace contextRef="#ctx0" brushRef="#br0" timeOffset="63361.5">18179 14173 233 0,'4'-12'309'0,"1"0"-16"15,-4 0-5-15,2 3 2 0,1 0 0 0,-4 3 3 16,1 1-1-16,-1 2-13 0,0 3-17 0,-5-2-31 16,5 2-20-16,-13 8-19 0,-1 4-9 0,-9 7-9 15,0 7-7-15,-1-1 2 0,1 5-3 0,-4 12-5 16,3 0-6-16,1-2-13 0,9-4-5 0,1 8-9 0,3-9-7 15,2 12-6-15,0-1-13 0,8-10-7 0,3-1-12 16,0-2-5-16,4-1-10 0,-1 0-5 0,6-1-8 16,-1-2-10-16,5-4-7 0,-1-3-35 15,-3-5-30-15,8 4-29 0,-4-9-63 0,3-2-61 0,0-4-42 16,1-2-51-16,-2-2-56 0,1-4-72 0,3-2-1035 16,6-2 480-16,0-7 318 0</inkml:trace>
  <inkml:trace contextRef="#ctx0" brushRef="#br0" timeOffset="63695.84">18358 14457 197 0,'-3'-12'315'0,"0"1"2"0,0 0-4 15,1 3-5-15,0-2-24 0,0 3-22 16,2-1-16-16,0 4-28 0,-1 1-19 0,-1-4-21 0,4 4-17 15,-2 3-19-15,3-5-16 0,6 3-11 16,-4 0-17-16,6 0-3 0,1 2 9 0,1 2-29 16,0 1-10-16,2 2-8 0,1 2-4 0,-2 2-3 0,-1 5-7 15,-2 1-4-15,-5 2 0 0,1 11-5 0,-6 2 2 16,-4 3-1-16,-4-1 1 0,-6 2 6 0,3 0 6 16,-3-1-2-16,-1-5 10 0,1 1 10 0,-1-5-2 15,5-6-3-15,1-5-9 0,3 0-7 0,-1-4-1 16,4-1-5-16,0-1-6 0,2-2-7 0,0-1-3 15,2 1 2-15,3-2-5 0,3-1-1 0,1-2-4 16,4 0-7-16,1-1-42 0,5-5-38 0,-3 3-42 16,-6-1-46-16,8-1-60 0,-7 1-63 0,2-4-63 15,-4 3-903-15,-1-2 417 0,-1-1 278 0</inkml:trace>
  <inkml:trace contextRef="#ctx0" brushRef="#br0" timeOffset="63897.07">18288 14645 116 0,'-5'-4'413'16,"0"0"2"-16,1 0-7 0,1 0-14 0,2-1-30 0,2-1-26 15,2 0-27-15,4-2-32 0,4 0-29 0,3-1-24 16,3 0-21-16,9 1-22 0,-5 2-20 0,8 0-12 16,-1 2-19-16,-6 2-40 0,5 0-42 0,-7 0-49 15,1 2-55-15,-1 4-41 0,-1-1-30 0,-6 0-32 16,-2 2-44-16,1-1-60 0,-2-1-49 0,-5-3-786 15,0 3 364-15,-1-1 244 0</inkml:trace>
  <inkml:trace contextRef="#ctx0" brushRef="#br0" timeOffset="64161.88">18758 14280 287 0,'1'-11'446'0,"-2"-3"-3"0,2 5 2 0,-1 1-11 0,0 1-27 15,0 0-24-15,2 1-37 0,-2 4-37 0,-2-5-34 16,2 7-24-16,0 0-26 0,0 0-18 16,17 14-15-16,-8-1-6 0,5 8-11 0,1 2-13 0,-1 6-4 15,0 4-8-15,4 11-16 0,0 10-15 0,5 24-7 16,-14-23-11-16,-6 5-9 0,-6 0-9 0,-7 1-7 16,-3-3-7-16,-2-6-7 0,-3-1-11 0,-2-7-14 15,2-10-26-15,-2-4-39 0,1-2-54 0,3-3-66 16,-5-6-79-16,8-6-77 0,2-6-89 0,-1-2-97 15,0-6-1096-15,5-1 528 0,-3-3 354 0</inkml:trace>
  <inkml:trace contextRef="#ctx0" brushRef="#br0" timeOffset="65575.84">19858 14594 156 0,'0'0'203'0,"5"-3"-11"0,-2-1 0 0,1 3 1 16,-4 1 2-16,5-5 0 0,-1-1-4 0,0 4 5 16,-2-1-12-16,-2 3 2 0,5-3-2 0,-1 0-1 15,-3 0-2-15,-1 3-4 0,5-6-2 0,-5 6-4 16,0-2-14-16,0 2-5 0,0 0-20 0,0 0-8 15,0 0-14-15,0 0-11 0,0 0-9 0,0 0-7 16,0 0-12-16,2 12-2 0,-4-4-7 0,2 5-5 16,-6 3-4-16,4 3-9 0,-2 0-2 0,1 7-1 15,-3-1-1-15,2 2-8 0,-1-3-1 0,1 0-9 16,0 1 2-16,2-7-3 0,-2 3-4 0,2-3-3 16,2 1 0-16,0-9-14 0,3 3-1 0,0-3-1 15,-1-1 1-15,2-2 2 0,2-2-3 0,-2-1 19 0,5-3-13 16,0-2-4-16,1-3 3 0,4-5 2 0,3-2-3 15,-3 0 6-15,5-10-3 0,-1 0 1 0,1 2-4 16,-6 2 5-16,0 0-5 0,-3 2-1 0,0 1-1 16,-3 5 3-16,-2 0 2 0,0-2-5 0,-1 4-11 15,0 0 27-15,-2 2-15 0,2 0-5 0,-2 0-2 16,0 4 4-16,-2 1 1 0,3-3-10 0,-3 3 8 16,0 0-1-16,0 0 0 0,0 0 2 0,6 14-4 15,-4-7 7-15,0 7-3 0,0 1 5 0,1 1-7 16,1 1 3-16,0 0 2 0,2-2-5 0,0 2-4 15,-1 0 3-15,-1-7 4 0,3 2 4 0,1 0 2 16,1-5-4-16,0 3 1 0,0-5 2 0,0 2-6 0,3-4 5 16,-2-3-1-16,0-3 6 0,3-2 11 0,2-7 10 15,-2 0 11-15,1-5-1 0,0-8 4 0,-3-2-2 16,-3 1-7-16,-1-3 2 0,-2-2-4 0,-3 1 7 16,0-1-11-16,-5 3-2 0,-1 4-4 0,0 5-3 15,-1 1 2-15,-1 1-1 0,2 5-1 0,0 2-5 16,-2 1-6-16,3 1-1 0,1 3-8 0,-1 2-12 15,2-1-35-15,0-1-35 0,1 5-16 0,0 0-16 16,0 0-37-16,0 0-28 0,5 17-25 0,-3-5-35 16,3 3-50-16,4-5-44 0,-2 0-855 0,2 4 397 15,-3-2 264-15</inkml:trace>
  <inkml:trace contextRef="#ctx0" brushRef="#br0" timeOffset="66662.77">20400 14836 184 0,'0'5'199'0,"3"-1"-17"0,-2-1-7 0,0 2-9 15,3-1-8-15,0 0-2 0,1-1 0 0,0 1 4 16,1-3 8-16,5-1 2 0,1-2 5 0,0-4-6 16,6-2-12-16,-1-4-4 0,5-5-5 0,3-4-5 15,-1 1-10-15,-2-5-4 0,-2 0-15 0,2-1-7 16,-5-2-16-16,-1-1-3 0,-3-2-5 0,-2-1-4 15,-2-1-9-15,-1-3-9 0,-5 1-7 0,1-12-5 16,-4-1-4-16,-2 12-4 0,-3-9-1 0,0 13-11 16,-2-2-1-16,1 11 8 0,-1 5 17 0,-1 2 4 15,-1 3-4-15,1 5-5 0,2 1-3 0,-3 2-8 16,1 4-5-16,2 2 2 0,-4 7-12 0,-1 3-9 16,1 6 7-16,-4 5 3 0,5 5-7 0,-1 4-4 0,6-1-1 15,0 3 5-15,0 3-4 0,7 0 8 0,-3-1-1 16,1 15 1-16,3-1-1 0,0 2-2 15,2-5-2-15,-2-11-3 0,1 0 4 0,-1-1-8 0,1-5 15 16,0-3-15-16,0-6-7 0,-1-6 3 0,0-3 20 16,-3-1-14-16,3-2-5 0,-4-2 3 0,4-3 0 15,-1 2-6-15,-1-5 0 0,-2 0 2 0,14-14-5 16,-2 2 10-16,-1-5 0 0,6-4 0 0,-2-1 0 16,0 1-5-16,1-4 0 0,-2 3-1 0,-3 7-1 15,0 0 2-15,-4 4-8 0,-2 1 8 0,1 0-3 16,-3 6 0-16,2-3-1 0,-1 5 0 0,-4-1 1 15,4-1-6-15,-4 4 1 0,0 0-2 0,0 0 4 0,4 9 3 16,-4 0-6-16,0 3 5 0,1 0-2 16,-1 7 1-16,-1-1-1 0,-2 1-1 0,3 6 3 15,3 1-2-15,-3-8 0 0,0 2-1 0,3-4-3 0,0 1 7 16,6-1-1-16,-4 0-5 0,2-6 2 0,-1 1 4 16,7-2-1-16,-3-2 6 0,3-2-8 0,1-3 4 15,4-3 1-15,0 1 6 0,2-3-5 0,-3 0-2 16,3-4 1-16,-3-1 2 0,-1-2 4 0,2-4-1 15,-1 2 5-15,-2-3 1 0,-2 1 9 0,0-3-5 16,-2 0-9-16,-2 3 9 0,0-2-2 0,-4 3 1 16,-1-2 7-16,0 4-9 0,-4 1-6 0,1 0-10 15,-2 3 7-15,-3-1-2 0,0 6 3 0,-3 0-8 16,0-2 5-16,-3 7-3 0,0 0 1 0,-3 2-5 16,3 4-4-16,-4-1-7 0,1 6-7 0,0-1 2 15,4 1-4-15,2-1 4 0,1-1-5 0,3 0 1 16,0 0 7-16,3-1-1 0,0 4 6 0,5-3-2 0,0-1 2 15,-1 0 1-15,4 1-6 0,3 0 5 32,1-4 0-17,-2 1 7 1,7-2 0-16,-2-2 7 0,4-3-8 0,-6-2 6 0,6-2 4 0,1-5-11 0,7-1 16 0,-9-1 2 0,5-5 1 0,0-3 4 16,-2-1-5-16,-6 6 13 0,-2-2 13 0,0-1 5 0,-2-2 0 0,-3 0-5 0,1 3-1 0,-2-1 6 0,-1 3 2 15,-3 0 7-15,0 4 1 0,0-3 1 0,-2 5-6 16,-1 0-2-16,-1-1-2 0,2 4-2 0,-1 3-9 15,0-7-7-15,0 7 6 0,0 0-12 0,0 0-5 16,0 0 0-16,0 0 0 0,0 0-3 0,0 0 1 16,-4 17 2-16,1-10-6 0,2 3 0 0,0 0-1 15,1 3-6-15,-1-1 5 0,2-1-2 0,-2 0 0 16,-1-1-5-16,2 1 4 0,0-5-1 0,2 0 3 16,-2-1 0-16,1-1-1 0,0 0-2 0,-1-4 2 0,1 3 4 15,-1-3-3-15,0 0 5 0,0 0-11 16,13-10 8-16,-7 4-3 0,2-5-4 0,1-1 4 15,3-2 4-15,-1-2-7 0,3 2 0 0,-5-2 0 0,0 7 5 16,-1 0-7-16,3-4 2 0,-2 3 1 0,-1 2-4 16,1 1 3-16,-3 2-2 0,2 0 1 0,-3 2-4 15,0 2-1-15,-3-2 1 0,-2 3-1 0,0 0 3 16,11 10-1-16,-9-3 2 0,0 5-1 0,-2 3-1 16,0 6 4-16,1 4-1 0,-5 2-9 0,-1 2-20 15,0 2-32-15,-4-1-42 0,5 0-21 0,-1-1-45 16,0 0-61-16,0-4-59 0,-3-1-75 0,3-4-83 15,1-6-904-15,-1-2 450 0,0-3 300 0</inkml:trace>
  <inkml:trace contextRef="#ctx0" brushRef="#br0" timeOffset="67258.3">22620 14534 7 0,'-2'-4'258'16,"1"0"-5"-16,1 4-14 0,0-5-17 0,0 5-16 15,0-7-24-15,3 5-16 0,-3 2-13 0,6-4-15 16,0 3-10-16,1-2-4 0,-1 3-13 0,5 0-8 0,0 1-10 16,-1 2-7-16,0 1-7 0,2 2-9 0,-2 2-4 15,-1 1-9-15,1 1-3 0,-6 8 8 16,1 8 11-16,-6 3 6 0,-7 3-2 0,-2-2-2 0,-1 5-1 15,-4-2-7-15,-1-2-4 0,4-1-7 0,-3-3-11 16,3-4-6-16,4-7-3 0,1 1-2 16,2 0-7-16,4-5-1 0,0 0-7 0,1-3 1 0,3 1 3 15,3-3-5-15,2 2-2 0,1-2-1 0,3-3-5 16,2 1-10-16,-1-3-23 0,1 0-35 0,-3 1-31 16,2-6-32-16,1 1-29 0,-5 0-27 0,0-3-23 15,1 0-45-15,-5-6-651 0,-1 1 298 0,-5-1 200 16</inkml:trace>
  <inkml:trace contextRef="#ctx0" brushRef="#br0" timeOffset="67423.64">22520 14788 143 0,'-13'-2'221'0,"2"-1"23"15,4 0 12-15,-2-1-5 0,3 2-6 0,2-1-6 0,-1 1-12 16,5 2-8-16,-3-5 6 0,3 5-7 0,8-6-16 16,2 5-4-16,-1-2-15 0,5 3-10 0,6-4-19 15,1 1 1-15,7-2-33 0,-2 3-10 0,3 1-11 16,2-1-30-16,-3 1-29 0,-7 2-42 0,1-1-55 15,-3 0-48-15,2 3-49 0,-7-1-55 0,-1-2-57 16,-1 5-810-16,-4-5 358 0,3 1 238 0</inkml:trace>
  <inkml:trace contextRef="#ctx0" brushRef="#br0" timeOffset="67660.11">22976 14826 156 0,'0'0'345'0,"0"0"-2"0,9 0 1 0,-9 0-7 0,0 0-4 16,0 0-11-16,5 0-17 0,-5 0-14 16,0 0-17-16,0 0-13 0,0 0-17 0,0 0-13 15,0 6-8-15,0-2-4 0,0 1-9 0,0 4-9 0,3 3-3 16,-6 5-7-16,3 2-16 0,-1 1-9 0,-3 5-22 16,3 4-17-16,-2-3-12 0,3-1-10 0,0 3-12 15,0-4-10-15,3-4-16 0,-3-2-43 0,1-2-51 16,-1 0-63-16,4-3-62 0,-3-5-50 0,3 2-64 15,0-3-78-15,0-3-96 0,-2 1-1096 0,-2-5 512 16,0 0 342-16</inkml:trace>
  <inkml:trace contextRef="#ctx0" brushRef="#br0" timeOffset="68718.24">23795 14611 129 0,'0'0'200'0,"0"0"-9"0,0 0-16 15,0-4-12-15,0 4-16 0,0 0-14 0,-5-3-10 16,5 3-15-16,0 0-11 0,0 0-12 0,0 0-7 0,0 0-10 16,0 0-2-16,0 0-8 0,0 0-6 0,0 0-5 15,0 0-11-15,0 0 2 0,14 7-2 0,-10-5-2 16,1 1-6-16,0 0-3 0,3 3 2 0,-2-1-7 16,3 6-4-16,1-2 3 0,2-2-10 0,2 3 7 15,-5-1-2-15,1 1 0 0,0-3-1 0,-1 4-16 16,-1-4 0-16,-1 1 2 0,-2-4-2 0,0 3 5 15,-2-4-1-15,0 1 9 0,0 0 11 0,-2 0 7 16,-1-1 1-16,0-3-3 0,-4 4-2 0,-1-2-5 16,-4-2 2-16,-3 0-2 0,0-3-1 0,-6 1-3 15,0-5-3-15,0 1-1 0,0-5-1 0,-5-6 0 16,5 0-1-16,2-3 1 0,3-6-3 0,1-1-2 0,3-5 2 16,2 1-2-16,-2-1 0 0,1 1 1 0,1 1 5 15,1 2 6-15,2-1-1 0,-2 7 8 0,3 1 1 16,0 2 0-16,0 1 0 0,2 0-3 0,2 2 1 15,1 3-5-15,-1 2-2 0,1-1-2 0,3 1-1 16,-1 1-1-16,1-2-1 0,1 4-2 0,-3 1-3 16,5 0 1-16,-3 2-3 0,0-1 3 0,-1 2-3 15,0 2 0-15,-2-1 0 0,1 1-1 0,-3 2 0 16,0 0-2-16,0 0 1 0,0 0 1 0,0 0-1 16,-8 9 0-16,1-1-1 0,-2 6 1 0,-4 0-2 15,-6 4 1-15,1 4 2 0,-1 1-2 0,2-2-1 16,-5 1 0-16,7 0 2 0,-3 3-1 0,0 2-2 0,3-5 1 15,2 2-1-15,3-2 1 0,3-6-2 0,4-1 1 16,-1 1-1-16,4-5 4 0,1 3-2 16,2-2 1-16,2-2 1 0,5 0-2 0,3-1 4 0,3-2 14 15,7-4 12-15,8-6 5 0,2-1 8 0,3-2 15 16,15-5 4-16,-16 2 1 0,-1-1-1 0,2-2-6 16,-3-1-7-16,-2 1-1 0,-5 0-6 0,-6 5-7 15,-5 2-2-15,-3 0-1 0,-1 3-1 0,-6-2-2 16,4 1 3-16,-4 1 6 0,-1-1-2 0,-4 3-6 15,4-1-4-15,-4 1-5 0,0 0 1 0,0 0-11 16,0 0 1-16,0 0-9 0,9 3-4 0,-9-3-12 16,0 5-4-16,0-5-15 0,0 5-18 0,1-3-20 15,-1 3-21-15,4 0-26 0,-3-3-30 0,-1 3-25 16,2 0-39-16,1-3-32 0,1-2-665 0,-4 0 302 16,8 0 202-16</inkml:trace>
  <inkml:trace contextRef="#ctx0" brushRef="#br0" timeOffset="71255.23">24124 8436 11 0,'-3'-5'134'0,"2"1"-2"0,1 4-10 0,-4-3-14 15,4 3-6-15,-4-6-6 0,3 3-7 0,1 3-8 16,-4-5-3-16,4 5-1 0,-4-5-9 0,4 1-4 16,0 4-3-16,-1-4 2 0,1 4-9 0,-1-7 0 0,1 7 4 15,0-5 5-15,0 1 0 0,1 1 5 16,-1-2-5-16,0 0-4 0,1 1-1 0,-1-2 3 15,0 6-1-15,-2-5-4 0,0-1-1 0,2 3-7 0,-1-2 2 16,0-2 1-16,-2 3-12 0,2 1 1 0,1 3-1 16,-3-10-3-16,2 6-6 0,0 1-3 0,-3-4-1 15,4 4-1-15,-1-2-5 0,-2 1-2 0,3 0 0 16,0-1-2-16,0 0-3 0,0 0 0 0,0 0 2 16,-1 2-1-16,1-2-2 0,0 0-4 0,0-1 3 15,0 2 1-15,0-1-4 0,-1 1 4 0,1-1-5 16,-3 1-1-16,3-1 1 0,-1 1 3 0,-2 0-5 15,2-1 3-15,1 0 0 0,-3 1-1 0,3 4-4 0,-1-7 2 16,0 3-2-16,1 0-6 0,0 4 4 0,-3-5-1 16,3 1 2-16,0 4-4 0,0-8 1 0,0 4-4 15,0 4 7-15,0-5 0 0,-1 2-1 0,1 3-2 16,0-6 5-16,0 6-4 0,0 0 4 0,0-7-2 16,0 7 0-16,0-4-2 0,0 4 1 0,0-6 3 15,0 6-3-15,-3-5 0 0,3 5 1 0,-2-6-2 16,2 6 0-16,0-5 0 0,-3 2-5 0,3 3-3 15,-1-7 8-15,1 4 2 0,0 3-1 0,0-6 2 16,0 3 4-16,0-3 1 0,0 6 1 0,-1-5 4 16,1-1-4-16,0 6-2 0,-3-6 3 0,3 1-1 0,-1 2 5 15,-2-2 4-15,3 0 5 0,0 1 1 0,-1-1-3 16,-1 0-2-16,0 0-3 0,2-2 3 16,-1 2-3-16,-2-1-1 0,3 0-2 0,-1 0 0 0,1 1-1 15,-2-2 0-15,0 0 0 0,2 2 0 0,0-3-4 16,-1 1 3-16,1 1 2 0,-4 0-3 0,3 0 2 15,1-1 0-15,-2 0 6 0,2 1-1 0,0-1-5 16,-2 2 1-16,2-2 1 0,-2 0 3 0,0 2-3 16,1-2-5-16,1 2 4 0,-3 0-5 0,2-4 1 15,1 3 0-15,-2 2-3 0,0-1 1 0,2-1 0 16,-2-1 2-16,2 2-4 0,-2 0-2 0,2-1 0 16,-1 0 0-16,1 0 0 0,-2 1 0 0,2-1 1 0,-2 0-3 15,2 0 1-15,0 1 1 0,-3 0-2 0,1 1 6 16,1 0 1-16,0-2-5 0,1 2 0 15,-1-1 1-15,-1-1 1 0,2 2 1 0,0 0-3 0,-2-2 2 16,0-1-2-16,2 3-2 0,-1-1 3 0,0 0 0 16,0-2-3-16,-2 2 3 0,2-2-4 0,-2 1 3 15,3 1-2-15,-2-3 4 0,0 2-2 0,1-1-1 16,0 3-1-16,-3-3 2 0,1 1-1 0,3 2-1 16,0-1 0-16,-1 0 3 0,0 0-4 0,0 0 1 15,1 0 2-15,-2 0-2 0,2 0 2 0,-1 1 0 16,0 0 0-16,-2-1-1 0,3 0-2 0,-1 0 3 15,1-1 1-15,-3 2-3 0,5-1-3 0,-5 0-1 0,2 0 4 16,-1 1 1-16,0-2-1 0,1 0 1 0,1 2-2 16,-2 0 0-16,4-1-1 0,-2 1-4 0,0-1 7 15,0 2-1-15,0-2-1 0,0 5-1 0,0-8-3 16,1 4 5-16,-1-1 0 0,0 3-4 0,0-4 4 16,1 1-1-16,0 0-2 0,-1 1 1 0,2-1 2 15,0 0-4-15,1-2 0 0,-1 3 2 0,1-1 3 16,1-2-4-16,0 1 3 0,1 2-2 0,-1-1-6 15,1 1 6-15,-3-2 1 0,3 4 2 0,-1-5-7 16,0 6 5-16,2-3 3 0,-4 3-6 0,-2 1 3 16,3-4 0-16,1 0-2 0,-4 4 1 0,4-4 1 15,-4 4 2-15,4-1-4 0,-4 1-1 0,5 0 0 0,-5 0 2 16,0 0 0-16,9 0-2 0,-9 0 4 16,0 0-5-16,6 0 4 0,-6 0 0 0,8 1 0 15,-4 0 0-15,0 1-2 0,-4-2 4 0,7 3-2 0,-3-1 0 16,-4-2-4-16,8 4-3 0,-4-3 1 0,-4-1 0 15,5 3-1-15,-5-3 3 0,5 2-3 0,-1-2 7 16,-3 4-7-16,-1-4 3 0,3 3 0 0,-1-1 0 16,-2-2-1-16,0 5 2 0,0-5 1 0,3 6-3 15,-2-5 4-15,-1-1 0 0,0 7 0 0,0-7-1 16,1 5 0-16,-1-5 0 0,2 5 2 0,-2-5 0 16,0 6-2-16,0-6 4 0,0 6-3 0,0-3-1 15,0-3 2-15,1 6 0 0,-1-2 2 0,-1-1-2 16,1-3 1-16,0 8 1 0,-2-5 1 0,1 2-3 15,0 0 0-15,-2-3 2 0,3 3-1 0,-1-1 0 16,0 0 1-16,-1 0 3 0,1 1-5 0,-4-3 1 0,5 1 0 16,0-3-3-16,-4 5 1 0,4-1 2 0,-2-1-2 15,-1 1-3-15,3-4 5 0,-4 5 1 16,3-1-3-16,-2 0 3 0,2-1-1 0,0 1-2 0,-3 1 0 16,-1-2-1-16,2 2 2 0,2-1 0 0,-3 1 2 15,-1 0 2-15,1 2 0 0,0-2-1 0,3 0-3 16,-3 2 0-16,-2 0 0 0,2 0 3 0,0 0-2 15,0-1-2-15,3 1 0 0,-3-2 0 0,-1 2 1 16,1-1 0-16,1-1 2 0,-1 1 0 0,1-2-1 16,-1 4 1-16,2-4-2 0,-2 1 0 0,0 3 0 15,2-5 0-15,-1 2 2 0,-1 2 0 0,0-3 6 16,2 2-4-16,-3 2-3 0,0 1 3 0,-1-1-5 0,1 0 4 16,0 0 2-16,2 1-3 0,-3-1 0 0,0 1 0 15,2-3 1-15,0 0 0 0,-2 1-3 0,2 0 3 16,3-1-2-16,-3-1 3 0,3 2 5 0,-2-6 2 15,2 4 3-15,-2-2 2 0,1 1-2 0,2-4-1 16,-3 5 1-16,3-5-1 0,-1 1-1 16,1-1-1-16,0 0-5 0,-3 4 3 0,3-4-2 0,0 0-1 15,0 6-4-15,0-6 2 0,0 0-2 0,0 0 7 16,-2 2-7-16,2-2-1 0,0 0-13 0,-3 4-17 16,3-4-20-16,0 0-19 0,0 0-22 0,0 0-28 15,0 0-28-15,0 4-43 0,0-4-46 0,0 0-650 16,8 0 295-16,-8 0 198 0</inkml:trace>
  <inkml:trace contextRef="#ctx0" brushRef="#br0" timeOffset="73222.92">23729 14422 59 0,'0'0'79'0,"0"0"2"0,0 0-2 0,0 0 0 0,0 0 1 16,0 0-5-16,0 0 1 0,0 0-4 15,0 0-5-15,0 0 2 0,0 0-1 0,0 0-7 0,0 0-1 16,0 0 0-16,0 0-12 0,0 0-6 0,0 0-7 16,0 0-3-16,0 0 0 0,0 0-8 0,0 0-2 15,0 0 0-15,0 0-7 0,0 0 2 0,0 0 0 16,0 0-4-16,0 0-2 0,0 0 4 0,0 0-4 16,0 0-6-16,0 0-1 0,0 0 7 0,0 0 1 15,0 0-5-15,0 0-1 0,0 0 0 0,0-9-1 16,0 9 4-16,0 0-3 0,0-6 3 0,0 6 1 15,0 0 6-15,0-5 8 0,0 5-4 0,-3-5 5 16,3 5 3-16,-1-6 6 0,1 6 4 0,-1-5 3 16,1 5-2-16,-4-4-7 0,3-2 4 0,1 6-4 15,-3-7-2-15,1 5 6 0,-1-3 6 0,2 1-5 0,-1-2 0 16,0 1 0-16,0 0-6 0,1-2 3 0,-3 2 1 16,3-1-3-16,-3 0 3 0,2-1 4 15,-2 0 3-15,1 2-1 0,0-3-3 0,0 3-4 0,-1-2-1 16,2 0 1-16,-1 0-4 0,-1 0-2 0,-1 2-2 15,4 0-3-15,0-2-1 0,-2 2 0 0,2 2-1 16,-2-5-3-16,-1 2 3 0,4 1-8 0,-1-3-1 16,-3 2-1-16,3 1-1 0,-2-2 3 0,2 2-5 15,-2 0-1-15,2-5 0 0,0 4-2 0,-3 0 0 0,4-1-3 16,0 0 2-16,0 2-3 0,0-2 1 16,0 2 8-16,0 0-8 0,0 0 1 0,0 0 3 15,0 0-1-15,-1 0-3 0,1 1 2 0,0-2-4 0,1 2 3 16,-1-1 0-16,0-1-3 0,0 2 2 0,0 0 1 15,4 1-3-15,-3-4 1 0,-1 2 2 0,0 3-1 16,0-3-1-16,1 0 0 0,-1 5 0 0,3-6-1 16,-3 2 0-16,0 4-1 0,1-6 2 0,2 0 1 15,-3 6-2-15,0-4 3 0,1 2-5 0,-1 2 1 16,3-5 1-16,-3 5 0 0,-3-6 3 0,7 5-5 16,-3-3 1-16,-1 0-1 0,4 2 0 0,-1-4 1 15,-2 5 0-15,4-3 0 0,0 0 0 0,-1 1 7 16,-4 3-8-16,5-4 0 0,0 2-2 0,-1-1 2 15,0 1 0-15,-4 2 1 0,7-3 0 0,-7 3 1 16,7 0-2-16,-3-1 1 0,-4 1 0 0,8-2 3 16,-8 2-4-16,6 0 0 0,-6 0-1 0,7 2 3 0,-7-2 0 15,0 0-2-15,11 1 1 0,-9-1-1 0,-2 0 3 16,9 3-4-16,-4-2 2 0,-5-1 4 0,7 1 0 16,-2 2-4-16,-1-1-2 0,0 0 5 0,-1-1-4 15,3 0 4-15,0 2-4 0,0-1 2 0,-4 0-2 16,-2-2 2-16,7 4 0 0,-3-3 0 0,-3 2 2 15,3 0-3-15,-4 1 2 0,5-2-1 0,0 2 0 16,-2 0 2-16,-1 0-3 0,2 0 1 0,-4 0 1 16,4 1 0-16,0-2-1 0,-4 2 0 0,4-1 3 15,-2 1-2-15,2-1 2 0,-4 4-4 0,1-7 3 16,-1 4-2-16,3 1 1 0,-3-1 2 0,-4 1-3 16,4 2 2-16,-4-1 2 0,-1 1-1 0,0 1 0 0,0 3 1 15,-3-4 3-15,-2 4-1 0,-1 0 1 0,2-3 0 16,-3 3 0-16,-1 1 1 0,4-5 0 15,-3 2-2-15,3 1 2 0,-2-2-1 0,1 0-2 16,1-3 1-16,2 4 0 0,-2-3 0 0,1-2-1 0,2 4 1 16,2-4-3-16,-1 0-3 0,-3-2 2 0,6 3 0 15,-5-2-13-15,6 0-20 0,-2 1-27 0,1 0-29 16,-2-2-29-16,4 1-37 0,-3-2-31 0,3-2-604 16,0 5 264-16,0-5 174 0</inkml:trace>
  <inkml:trace contextRef="#ctx0" brushRef="#br0" timeOffset="74455.03">24751 14234 11 0,'0'-4'149'0,"6"-2"-16"0,0 1 1 0,-1 2-9 0,1-6-8 16,3 4-4-16,1 3-13 0,-1-5-11 0,2 2-10 15,-1 1-6-15,1 4 2 0,-1-1-12 0,2 2-1 16,-1 2-1-16,1 1-4 0,-2 0-1 0,-1 3 1 16,1 3 11-16,-1 3 7 0,-4 3 2 0,-1 4-1 15,-4 5 12-15,-5 2 2 0,-3 3 9 0,-7 3 1 16,-2-1 4-16,-8 11 0 0,-3-2 3 0,2 0-4 16,-2-2-6-16,10-11-6 0,0-2 1 0,4-2-18 15,5-7-6-15,4-2-9 0,0-4-4 0,1 0-7 16,4 0-3-16,0-3-8 0,5 2 4 0,4-6-5 15,4 0-5-15,5 0 1 0,10-4-3 0,7-3-4 16,-1 1-5-16,6-1-9 0,-5-1-22 0,1-4-29 0,0 3-36 16,-4 0-45-16,-3-2-44 0,-8 2-60 0,-3-2-59 15,-7 1-588-15,-4-1 290 0,-5 3 194 0</inkml:trace>
  <inkml:trace contextRef="#ctx0" brushRef="#br0" timeOffset="74643.56">24635 14488 22 0,'-7'-8'315'16,"4"-1"-8"-16,4 0 0 0,4-7-5 0,8 2-4 15,8-5-6-15,0 2-23 0,4 0-25 0,9 4-20 16,-2-1-14-16,1 5-13 0,4 1-31 0,1 3-16 16,-2 1-13-16,0 2-17 0,-3 1-17 0,0 3-34 0,-2 2-31 15,-3 0-49-15,-8 0-46 0,-2 2-41 0,0 1-43 16,-5-3-51-16,-3 1-55 0,3 4-761 15,-4-4 336-15,-1 1 224 0</inkml:trace>
  <inkml:trace contextRef="#ctx0" brushRef="#br0" timeOffset="74967.19">25266 14543 154 0,'0'0'291'0,"0"0"-2"15,17-5-6-15,-8 1-21 0,3-1-25 0,1 2-19 16,8 3-20-16,-5 0-20 0,3 0-21 0,2 7-9 16,-3-4-17-16,0 4-15 0,-2 1-12 0,3-1-11 15,-4 4-4-15,-3 1-11 0,-3 2-3 0,-4 2-1 16,-3 3 6-16,-4 6 12 0,-7 3-1 0,-2 0 15 16,-7 0 1-16,-2-1 3 0,0-1-7 0,-3 0 3 0,4-1-13 15,0-1-6-15,-1-4-11 0,4 0-6 0,5-7-11 16,4-3-5-16,0-2-6 0,0-1-7 0,4 1-2 15,1-3-3-15,2-1-8 0,2 0-1 0,1 1 2 16,6-2 2-16,1-1-5 0,12-2 0 0,-3 3-8 16,12-3 2-16,0 0 1 0,3-3-7 0,1 2-32 15,-2 0-55-15,-3-3-54 0,0 1-60 0,-11 2-57 16,0-2-69-16,-6 2-972 0,-1 1 429 0,-2-3 286 16</inkml:trace>
  <inkml:trace contextRef="#ctx0" brushRef="#br0" timeOffset="75982.03">26626 14570 98 0,'2'-3'199'0,"-2"-3"-4"0,4 2 3 16,2 0-2-16,-2-3-4 0,1 0-3 0,0 3 0 15,2-2 1-15,-2-1-7 0,1 1-8 0,-1-1 1 16,2 3-3-16,-2 1-1 0,-4-2-3 0,3 3-8 16,-1-1-1-16,-3 3-6 0,6-7-9 0,-6 7-5 15,1-1-14-15,-1 1-9 0,3-1-11 0,-3 1-24 16,0 0 7-16,0 0-3 0,0 0-7 0,-3 12-3 0,3-7 3 15,0 0 1-15,0 2-5 0,-1 0 9 16,1 3-25-16,-1-3 3 0,-2-2-5 0,2 4-7 0,1-2-2 16,-1 1-8-16,-2 0-1 0,3 1-7 0,0-4-1 15,0 0-3-15,-1 2-2 0,1-2 0 0,1-1-7 16,-2 2-4-16,1-1 1 0,1-1 1 0,-1 2-4 16,0-1-1-16,3 2 0 0,-6 2-3 0,3 0 0 15,0 3 2-15,0 4-5 0,-4 1 3 0,3 1 1 0,0 2 1 16,-2 4-1-16,-1 5-2 0,-1-2 11 15,1 3-8-15,-2 1 2 0,2 1-1 0,-1 0-2 16,0 3 1-16,-3 10-1 0,4 3 1 0,-2-14-4 0,-2 15 0 16,3-3-1-16,-1 0 0 0,-2 1-2 0,3-11 1 15,1 11 0-15,-1-15-3 0,1 3 3 0,0-5-4 16,-4 0 2-16,5-7-1 0,2-5 5 0,0-7-6 16,-1 1 1-16,2-4 3 0,-1-1 6 0,1-5-5 15,0-2 0-15,0 0-3 0,0 0-1 16,-1-17-1-16,1-2 1 0,2-12 1 0,-2-15-1 0,10-4-6 15,-1-4 5-15,2-2-5 0,2-2-2 0,8-24 4 16,-1 0-2-16,-7 26-2 0,5-2 1 0,0 2 1 16,-1 1 1-16,-1-1 2 0,0 5 1 0,-2 5-1 15,1 2 6-15,-4 13-4 0,2 2-2 0,0-1-4 16,2 4 7-16,-2 5-4 0,-3 5 0 0,-1 2 1 0,0 5-1 16,1-1-2-16,-2 4-1 0,1 2 2 0,-1 0-4 15,1 4 7-15,1 3-6 0,-1 1 2 16,4 2 1-16,-4 5 1 0,2-1 4 0,-1 4-4 0,-2 5 2 15,0 0 2-15,-4 6 1 0,-3 1 1 0,-2-1-1 16,-5 1 2-16,0-2-1 0,-2-5-4 0,0-1 4 16,-3-1-1-16,1 0 0 0,-4-2-3 0,1-1-3 15,-2-2-5-15,-1-3-23 0,7-1-34 0,-2-4-39 16,2-1-43-16,1 2-36 0,2-4-48 0,0 0-57 16,6-1-80-16,0 0-948 0,-2-8 440 0,2 8 292 15</inkml:trace>
  <inkml:trace contextRef="#ctx0" brushRef="#br0" timeOffset="76565.61">27362 14720 27 0,'6'0'280'0,"-6"0"-6"0,5-2-12 0,-1 1-15 16,-4 1-8-16,0 0-11 0,0-6-15 0,0 6-14 16,-5-6-23-16,5 6-2 0,-9-2-6 0,4 0-3 15,1-2-6-15,-1 2-14 0,-3 0-13 0,1 0-11 16,-4 1-15-16,2 1 0 0,-5 0-18 0,2 3-7 15,-6 1-8-15,2 4-14 0,0-1 3 0,0 1-13 16,1 4 1-16,1-2-3 0,-1 2-11 0,6-2 7 16,-3 6-8-16,2 4-9 0,2-4-2 0,-1 9-2 15,4-7-3-15,0 0 4 0,5 1-7 0,0-2-3 16,4 0-5-16,1-2 3 0,0-1-2 0,3-2-4 16,2-1 4-16,3-5-6 0,-2 0 5 0,2-4-1 15,5-1 0-15,-1-4 2 0,1-3 1 0,-2-3-3 16,3-4 6-16,-1-6-7 0,-5 2 1 0,-3 2-5 0,6-10 5 15,-9-1-6-15,1 1-1 0,-7-2 3 0,-1 1 0 16,-4 6-3-16,-1 2 2 0,-5-7-4 0,2 10 3 16,-2 0-2-16,-3 2 6 0,1 4-15 0,-6 2-2 15,2 2 1-15,-4 5 2 0,2 3 2 0,-1 3-5 16,2 2 0-16,3 3-1 0,3 2-2 16,3-2-7-16,3 1 10 15,2 4-5-15,3-1 2 0,4 1 0 0,5 2 2 0,5-3 2 0,7 1 1 0,-5-5 2 16,12 2-1-16,-1-4 7 0,1-3 4 0,4-2 9 15,-4-3 7-15,4-2 2 0,-5-3 1 0,-6 0 7 16,0-2 16-16,-3-1 5 0,0-1 5 0,-3-1 8 16,-2-6 4-16,1 6 8 0,-5-5-9 0,0-4 0 15,1 4-6-15,-3-3 2 0,-2 2 13 0,-1 4 13 0,-3 0-3 16,2 0-2-16,-3 2-11 0,0 3-4 16,1-1-5-16,-4 2-5 0,3 1-5 0,0 4-11 0,0-6-5 15,0 6-3-15,0 0-1 0,0 0-9 0,0 0-18 16,-9 10-23-16,8-1-29 0,-3 2-25 0,0-3-25 15,3 5-32-15,-4-1-25 0,4-2-31 0,-2 7-28 16,2-2-35-16,-2-6-21 0,3 3-31 0,0-4-30 16,3-4-15-16,-2-1-719 0,-1-1 354 0,0-2 238 15</inkml:trace>
  <inkml:trace contextRef="#ctx0" brushRef="#br0" timeOffset="76664.39">27620 14630 32 0,'1'-9'55'0,"3"-1"-2"0,-3 3-3 0,1 0-5 16,0 2-7-16,-1 0-5 0,2 4-7 15,1-1-17-15,-4 2-12 0,7 7-8 0,-3-1-8 16,0 4-85-16,0 1 36 0,0 4 22 0</inkml:trace>
  <inkml:trace contextRef="#ctx0" brushRef="#br0" timeOffset="77445.85">27665 14693 152 0,'-2'19'2'0,"0"6"12"0,-2 1 9 15,0-2 18-15,-1 3 11 0,1-8 8 0,-2 6 15 16,-1 0 12-16,5-6 2 0,-1-2 8 16,-1 0 9-16,3-6 5 0,0 1-5 0,1-3 8 0,1-1 13 15,3-2 26-15,1-2 20 0,3 1 19 0,3-5 5 16,3-3 0-16,-1 1-6 0,4-5-9 0,0-4-6 15,0-2-14-15,5-5-3 0,-2-1-12 0,0 0-13 16,-1-5-4-16,-3 3-8 0,-2-3-7 0,-5 8-12 16,3-1-5-16,-3 0-4 0,-3 1-3 0,1 2-16 15,-1 1-5-15,-2 3-6 0,0 1-4 0,-1-2-6 16,-1 5-10-16,0-2-3 0,0 2-5 0,-1 2-5 16,1 0-3-16,-2 0-5 0,2 0-4 0,-2 4-2 0,0 0 7 15,0 0-17-15,0 0 2 0,0 0-7 0,5 9 4 16,-8-3 1-16,3 3-5 0,-2 1 7 15,0 2-6-15,0-2 1 0,-1 2 1 0,1-1 2 0,0 0-7 16,-1-1 0-16,3 2 3 0,-2-5-4 0,1 0 8 16,1-3-3-16,0 2 0 0,-1-1-5 0,2-3 7 15,-1-2-5-15,4 3 1 0,-4-3 3 0,0 0-2 16,6-8 2-16,1 2-3 0,0-2 0 0,0 0 0 16,0 0-4-16,2-2 4 0,0 2-2 0,-2-2-2 15,0 1 2-15,1 3 0 0,-2-3-2 0,-1 4 6 16,2 2-6-16,-3-3 5 0,-2 1-6 0,2 4 0 15,2-1 0-15,-6 2-2 0,0 0-2 0,11 3 2 16,-9 1 6-16,1 3-7 0,1-1 3 0,0 6 11 16,-3 0-8-16,0 3-2 0,2 4 2 0,-1-1-6 15,1 0 4-15,0 0-2 0,1 2 2 0,0-2 2 0,3 1-6 16,-1-2-1-16,5-2 8 0,0 0-1 0,1-4 3 16,-1-4-3-16,0-3 0 0,8-1 0 0,0-3 11 15,7-8 1-15,2-5 9 0,2-2 5 0,-1-4 1 16,-2-2 10-16,1-5-2 0,-1-1 10 0,6-10-3 15,-4-4 6-15,-11 7-6 0,7-6-8 0,-2-7 1 16,-3 1-1-16,-5 2-4 0,1-3-5 0,-4 3-5 16,-1-2-3-16,-4 11-2 0,-2 2 1 0,1 2-3 15,-4 5-2-15,-2 7 1 0,0 2 0 0,-4 1-1 16,-1 4-3-16,1 4-5 0,-3 3 1 0,-4 8-2 16,-4 3 0-16,-4 6 0 0,-4 6 3 0,1 4-5 15,-1 5 2-15,4 2-2 0,-2 1-1 0,6 4 3 0,2 13-1 16,5-1 1-16,2 0-8 0,8 0-18 0,0-10-26 15,3 0-36-15,8 8-31 0,-4-12-37 16,5 2-27-16,-4-5-38 0,8-6-20 0,-5-6-30 0,-1-2-39 16,-2-6-8-16,-1-4 17 0,-2-5 23 0,1-1 22 15,-2-5 32-15,-1-1 32 0,-1-5 42 0,-1-1 37 16,-3-3 42-16,-3 4 38 0,-1-5 38 0,-2 0 24 16,1 2 34-16,-4-1 17 0,4 6 17 0,0 1 10 15,0 1 8-15,1 2 4 0,0 1-9 0,2-1-14 16,0 2-7-16,2 4-11 0,8-7-8 0,3 3-7 15,7 4-6-15,3 0-8 0,13 0-9 0,3 5-32 16,-1 0-40-16,1-3-48 0,0 5-47 0,14-4-71 16,-16 1-55-16,-6 1-563 0,3 1 272 0,-4-2 180 0</inkml:trace>
  <inkml:trace contextRef="#ctx0" brushRef="#br0" timeOffset="77791.08">29558 14676 75 0,'0'-12'313'0,"0"2"-17"0,0 1-7 0,1 1-4 15,-1 1-26-15,0 2-22 0,0 0-28 0,0 1-12 16,0 4-23-16,-1-3-5 0,1 3-16 16,0 0-9-16,-4 13-9 0,-1-2-14 0,2-1-9 0,-4 7-9 15,1 1-11-15,-1 5-12 0,0-5-5 0,0 9-6 16,2-8-13-16,1 7-25 0,0-7-36 0,2-1-48 15,-1-2-61-15,2-3-64 0,-3-2-53 0,8-6-66 16,-8 0-635-16,4-5 310 0,0 0 208 0</inkml:trace>
  <inkml:trace contextRef="#ctx0" brushRef="#br0" timeOffset="78345.19">29526 14954 114 0,'3'5'199'15,"1"-2"14"-15,1 0 15 0,3-2 9 0,4-2-5 0,5-5-8 16,2 0-16-16,7-6-11 0,-2-1-11 0,-4-3-7 15,6 0-5-15,-6 0-12 0,1-3 2 16,-5 5-9-16,6-7-12 0,-9 9 2 0,-4-2 0 0,-2 2-10 16,0 4-5-16,-3-2-7 0,1 3-10 0,-3 1-11 15,1 1-8-15,-2 2-11 0,2-1-9 0,-2 1-12 16,-1 3-9-16,0 0-5 0,0 0 0 0,0 0-12 16,0 0-3-16,-6 17-1 0,1-7-1 0,-1 1-3 15,1 4-3-15,-1 2-6 0,-3 0 0 0,5-3-2 16,-2 1 0-16,2-3 0 0,0 0-6 0,3-4 10 15,-2-2-15-15,0 0 2 0,1-1 5 0,2-4-2 16,0-1-3-16,0 0 3 0,8-14-4 0,-3 4 0 16,8-13 1-16,2-4-2 0,2-2 0 0,1 0 0 0,3 0 2 15,-1 2-5-15,1 2-1 0,-2 4 7 0,-1 1 0 16,-1 8 7-16,-3 0-9 0,1 3 6 0,2 2 6 16,-4 2-10-16,1 3-2 0,0 2 0 0,0 0 3 15,-1 1-5-15,-1 7 0 0,1-1 7 0,-3 4-3 16,-1 5 1-16,-4 1 5 0,-1 2 12 0,0 7-2 15,-6 2-5-15,-1 2 0 0,-3 3 0 0,-1 1-1 16,-6 1-3-16,3 0 5 0,-3-5-11 0,-1 1-16 16,1-3-10-16,2-4-40 0,2-4-34 0,0-6-42 15,0 1-32-15,4-8-36 0,0-1-47 0,-1-2-62 16,2-4-53-16,-3-3-820 0,-3-1 394 0,1-5 262 16</inkml:trace>
  <inkml:trace contextRef="#ctx0" brushRef="#br0" timeOffset="78612.25">29653 14358 57 0,'-3'-7'344'0,"1"1"-24"15,0 2-27-15,2-2-26 0,-6 4-22 0,6-2-26 16,-1 0-22-16,1 4-22 0,-3-5-16 0,3 5-16 15,0 0-15-15,3-4-15 0,-3 4-8 0,2-4-13 16,-2 4-6-16,5-3-8 0,-5 3-9 0,5-2-5 16,-5 2-6-16,0 0-4 0,0 0-9 0,6-3-10 15,-6 3-4-15,0 0-24 0,0 0-17 0,0 0-22 16,-11 10-25-16,3-1-26 0,0 1-33 0,-1 2-35 16,2 2-33-16,-1 3-46 0,1-2-611 0,-1 12 281 15,3-8 186-15</inkml:trace>
  <inkml:trace contextRef="#ctx0" brushRef="#br0" timeOffset="79594.53">22714 15826 11 0,'5'-3'192'0,"0"-4"2"0,0 3 0 16,-1 1-3-16,2-4 4 0,-4 2 4 0,2 1 0 15,-1-2-2-15,-1 1-6 0,-2-1-3 0,0 3-4 16,1-2-8-16,-2 0-5 0,1 0-20 0,-4 1-8 15,-3 0-17-15,0 0-18 0,-2 3-6 0,-5 2-4 16,-6 0-12-16,0 7-15 0,-8 2-8 0,2 2-2 16,-4 4-4-16,2 0-9 0,4 2-7 0,-2 0-1 15,3 6-5-15,3-2-4 0,6 1 1 0,1 1-9 16,3 1 4-16,3 3-14 0,2 0 3 0,7-3 8 16,1-6-14-16,5 6-2 0,2-3 4 0,7-1 0 15,2-2-7-15,0-7 1 0,5 1 4 0,3-5-1 0,0-3-1 16,-8-4-1-16,9-3 0 0,-7-4 1 15,4-6 0-15,-7 4 1 0,5-9 3 0,-2-4 2 16,-6 0 1-16,0-4-1 0,-3 1-1 0,-7-2 2 16,3-1-5-16,-8-2-1 0,0 0-3 0,-7 0-1 0,2 0 1 15,-4 2-3-15,-3 1 4 0,-3 5-3 0,5 4-1 16,-4 2-4-16,1 5 1 0,-1 4 1 16,0 2-4-16,-4 2 0 0,3 2 15 0,-3 3-17 0,5 3-4 15,2 1-3-15,3 2 1 0,2 3-6 0,3 5 1 16,6-1-1-16,1-1-1 0,2 2-2 0,7 0 5 15,3 3-15-15,5-2-13 0,-1 0-26 0,3-4-18 16,-5-2-22-16,6 2-12 0,-7-2-16 0,2-2-11 16,-5-3-9-16,4 1-30 0,-1-1-16 0,-5-3 3 15,0 1-6-15,-3-3-4 0,2-1 1 0,1-1-420 16,-3-1 211-16,-3-1 138 0</inkml:trace>
  <inkml:trace contextRef="#ctx0" brushRef="#br0" timeOffset="80078.55">22898 16016 1097 0,'9'-4'-103'0,"-2"-1"11"0,-2-2 16 0,1 1 8 15,1-2 25-15,0 3 12 0,-2-5 22 0,0 2 17 16,3 0 18-16,-3-2 17 0,4 2 27 0,-3-3 22 15,2 5 18-15,-3-3 23 0,-1 4 13 0,1-1 12 16,-1 0 6-16,-3 0 10 0,2 2 3 0,-2 2-7 16,-1-1-8-16,0 3-10 0,4-4-12 0,-4 4-1 15,0 0-3-15,0 0-6 0,0 11 12 0,-4-2 4 0,3 4-5 16,-3 5 4-16,0 10-4 0,-1-1 2 0,-4 3 3 16,4 2-8-16,-3 2-3 0,-2 18-5 15,5-4-5-15,-1 0-11 0,0-1 0 0,1 1-20 16,-3 2-6-16,2-2-12 0,1 0-6 0,3-2-9 0,-2-12-2 15,1-1-2-15,-2 0-12 0,-1-5-6 0,3-7-4 16,3-3-4-16,-4-7-14 0,6 0-17 0,-2-3-14 16,-2-1 0-16,2-4-6 0,0-3-8 0,0 0-9 15,0 0-8-15,2-27-5 0,0 3 3 0,-2-8-1 16,3-16-1-16,-3-5-9 0,3-3 0 0,0 1 11 16,0 1 8-16,-1-4-1 0,0 5 6 0,1 3 3 15,1 3 2-15,3 12 5 0,-5 0 8 0,8 1-2 16,-1 1-2-16,-1 3 6 0,2-3-3 0,3 3 5 15,-3 2-3-15,2 0 6 0,-2 2 1 0,2-1-6 16,0 3 4-16,-3 6 3 0,-1 2 0 0,2 4 1 16,-4 0-4-16,2 3 0 0,5 2 11 0,-4 1-25 15,-1 2-11-15,-1 1 7 0,5 3 4 0,-3 3-2 16,3 3-11-16,-3 2 11 0,0 4 5 0,0 3 3 16,0 2 2-16,-4 1-2 0,-1 1 6 0,-3 0-3 15,-1 0 0-15,-1 2 5 0,-3-3 3 0,-1 4 1 16,-4-5 5-16,2-1-9 0,-2-2 3 0,2-4 5 15,-2 1-2-15,2-5-16 0,-2 2-18 0,0-4-22 16,-3-1-17-16,5-1-25 0,-1-2-24 0,0 0-30 16,1 0-35-16,1-5-26 0,0 5-40 0,1-4-720 15,0-1 327-15,2 2 216 0</inkml:trace>
  <inkml:trace contextRef="#ctx0" brushRef="#br0" timeOffset="80960.71">23520 15884 127 0,'2'-3'259'0,"-1"-1"3"15,-2-1-7-15,-1 0-9 0,1 0-11 0,-1 0-15 0,-2-2-14 16,-1 5-12-16,1-2-6 0,-1-2-17 0,-2 1-18 16,1 3-5-16,-2-1-16 0,2 1-16 0,-2-1-10 15,1 3-2-15,-5-3-13 0,3 2-7 0,3 2-11 16,-3-1-6-16,1 3-7 0,-1 0-8 0,4-2-3 15,-3 3-6-15,2-2-8 0,1 1 0 0,-1 1-2 16,2 1-3-16,1 0-8 0,-1-1-2 0,2 3-4 16,-2-3 0-16,3 2-3 0,0-2 2 0,1 0 2 15,-2 1-5-15,2-1-1 0,0 1 2 0,0-5 0 16,2 5-4-16,-2-5-3 0,0 3-2 0,0-3 3 16,0 0-4-16,0 4 4 0,0-4-4 0,0 0 2 15,0 0 1-15,0 4 0 0,0-4-4 0,0 0 4 16,0 4 0-16,0-4 0 0,0 0-3 0,0 0 2 15,0 0-2-15,0 0 3 0,0 0-1 0,0 0 0 16,0 0-1-16,0 0 1 0,0 0-3 0,0 0 7 0,0 0-8 16,0 0 1-16,0 0 1 0,0 0 1 0,0 0-1 15,0 0-5-15,0 0 2 0,0 0-1 0,0 0 11 16,0 0-11-16,0 0-2 0,0 0 2 16,-2 4 1-16,2-4 0 0,0 0-5 0,0 0 7 0,0 0 8 15,0 0-9-15,0 0-7 0,0 0 6 0,0 0 3 16,0 0 0-16,0 0-3 0,0 0 9 0,0 0-1 15,0 0 12-15,0 0-4 0,0 0 6 16,0 0-4-16,0 0-10 0,0 0 9 0,3-11 1 0,-3 11 4 16,0 0-1-16,0 0-3 0,0 0-1 0,0 0 5 15,0 0-7-15,0 0 0 0,0 0 3 0,0 0-1 16,0 0-6-16,-5 21 7 0,2-5 12 0,-1 3 15 16,-2 10 1-16,-3-1-4 0,1 6 8 0,1 1 1 15,-4 13 8-15,1 2-5 0,1-1-9 0,0-1 0 16,0 1-3-16,2-2-4 0,1-11 14 0,0-2 3 15,2 1-7-15,0-3-2 0,-2-2-8 0,6-4-2 16,-4-8-5-16,4-2-3 0,0-3-6 0,-1-8-4 16,1 4-5-16,0-4 1 0,1 1-6 0,-1-4-2 15,0-2-3-15,0 0 0 0,0 0 0 0,10-23-9 0,-6 3 4 16,4-11-2-16,0-4-3 0,3-15-1 0,-1-4-5 16,2 0-1-16,6-27-6 0,-8 25-4 0,4 2-2 15,0 2 4-15,1 3-1 0,-2-1 2 16,1 6 5-16,-4 11 1 0,2 0 4 0,-1 5 1 0,-2 1 4 15,3 3 1-15,2-1-1 0,-5 7-3 0,-1 4 4 16,0 4-3-16,-1 1-1 0,-1 0 3 16,2 4 1-16,1 1-4 0,-3 1 4 0,5 1-1 0,-4 2 1 15,3 2 6-15,-1 3 0 0,0 0-4 0,3 4 3 16,-1 2-3-16,-2 3 3 0,1 3 2 0,-6 2 7 16,1 0 1-16,-2 1 2 0,-2 5 6 0,-2-7 7 15,-3 0-5-15,-1 0 7 0,-6-2-4 0,2 0-2 16,-2-2-2-16,-1 2-2 0,-3-6-2 0,0-2 1 15,5-1-2-15,-2-5-3 0,0 1-17 0,0-3-22 16,-2 0-19-16,4-3-31 0,1 2-33 0,0-2-37 16,0 1-36-16,5-1-37 0,0-2-34 0,3 0-44 15,2 1-33-15,3 0-28 0,0-2-723 0,1-1 361 16,5 2 240-16</inkml:trace>
  <inkml:trace contextRef="#ctx0" brushRef="#br0" timeOffset="82391.97">23878 15884 86 0,'9'-5'218'0,"2"0"5"0,-3 1 10 0,-3 0 11 16,1 0 5-16,-3 1-8 0,0-1-8 0,0-1-12 15,-2 3-8-15,0-3-1 0,-2-2-8 0,-2 2-16 16,1 0-12-16,-1-2-12 0,-3 1-17 0,-3 4-7 16,3-3-17-16,-2 1-6 0,-4 4-14 0,-2 0-10 0,-1 0-6 15,-3 3-12-15,5 3-11 0,-1-2-8 0,-3 4-2 16,4 0-6-16,1 5-4 0,1-2-4 15,-1 3-9-15,6-4 0 0,2 2-5 0,-5 5-6 16,5-2-5-16,3 0 3 0,0 1-3 0,1-1-4 0,2-3 17 16,3 0-19-16,1-3-2 0,2 4-1 0,4-3 0 15,0-4-3-15,-3 1 4 0,4-4-2 16,5-1 4-16,-5-2-3 0,1-2 1 0,-2-1 2 0,5-2 1 16,-1-3-4-16,-2-2-6 0,-4-5 10 0,1 1-3 15,-3-3-6-15,-2 2 0 0,-3-2 4 0,-2-2-2 16,-1 4-5-16,-1 3 5 0,-3 0-2 0,2 0-4 15,-5 3 2-15,1 1-8 0,0 3-3 0,-2 1 1 16,-4 1-8-16,5 5 2 0,-5 1 1 0,2-1-1 16,-1 3-1-16,4 7-5 0,-1-3-3 0,3 2-1 15,-1 3 2-15,3-1 1 0,3 3 6 0,0-4-4 16,4 5 11-16,1-6-3 0,0 5-3 0,4-6 5 16,-1-1 4-1,3-1-2 1,2-1 11-1,4-3 13-15,1 1 5 0,1-3-2 0,0-2 8 0,-1-2 10 0,2-3 12 0,-2-2 22 0,4-3-16 0,-5 2 3 0,3-7 2 0,2-2-3 0,-4-3-2 0,-3 0 3 16,-7 2-4-16,4 1 3 0,-3-1 0 0,1-1 5 16,0 2-14-16,-5 7 2 0,1-4 0 0,-1 0-3 15,-1 6-2-15,1-3-1 0,-1 3-6 0,0 3-2 0,-2-2-5 16,1 2-3-16,0 0-4 0,-2 2-3 16,0-2-2-16,-1 5-1 0,5-2-5 0,-3-1-1 15,-2 3-2-15,0 0 0 0,0 0 1 0,13 8-2 16,-5-4-1-16,-1 4 3 0,1 0 2 0,5 4-12 15,-1 2 5-15,-1 1 6 0,-2-1-4 0,-2 6-2 16,0-2 1-16,-2 0 1 0,2 1-2 0,-5-2 1 16,0 2-3-16,-1-3 4 0,-4 1 0 0,1-1-1 0,-2-1 1 15,0-6 0-15,-5 2-1 0,7-3-2 0,-5 2 3 16,1-5-2-16,-1-1-1 0,-3 3-3 0,0-2-2 16,-2 0-6-16,2-2-16 0,1 0-14 0,-2-2-21 15,1 2-20-15,1-2-16 0,2 0-13 0,2-1-5 16,-1 1-19-16,6-1 0 0,-9 2-6 0,9-2 3 15,0 0 2-15,-4 0 12 0,4 0 11 0,0 0 12 16,0 0 16-16,23-5 1 0,-14 2 11 0,4 0 6 16,5 0 7-16,-5-2 10 0,4 2 5 0,-4 0 20 15,5-4 18-15,-8 6 20 0,4-3 21 0,-1 0 18 16,5-3 24-16,-8 2 14 0,1 0 6 0,-1 0 7 16,1-2 2-16,-1 0 13 0,-1-3-14 0,0 5 2 0,0-4-2 15,-3 1 4-15,1-1 5 0,-1-1-5 16,-2 0-3-16,1 3 7 0,-3-2-3 0,1 2-7 15,-1 2-7-15,-2 0-9 0,0 0-6 0,0-1-8 0,2 4-6 16,-2-3-11-16,0 5-4 0,-2-5-5 16,2 5-8-16,2-4-4 0,-2 4-3 0,0 0-3 15,-2-5-7-15,2 5-6 0,0 0-16 0,2-2-10 16,-2 2-5-16,0 0-5 0,0-4-6 0,0 4-7 0,3-8-12 16,1 3-2-16,-2 0-9 0,3-5-6 0,-1 5-3 15,1-7-1-15,0 5-3 0,0-3 2 16,-1 4 7-16,-1 0 7 0,-2 0 6 0,3 1 2 15,-4 2 2-15,1 0-8 0,-1 3-23 0,4-5-27 0,-4 5-23 16,0 0-12-16,0 0-7 0,0 0-6 0,0 0-29 16,-8 17-33-16,7-6-13 0,-3-2-16 0,3 2 3 15,-2 3-2-15,-2 2-12 0,5 0 9 0,-5 0 27 16,1 0 16-16,3 1 21 0,1-2 19 0,-2-4 29 16,-1 5 16-16,0-4 33 0,2 2 25 0,1-4 32 15,-2 2 21-15,0 0 14 0,2-5 11 0,0 1 10 16,0-1 13-16,2-1 8 0,0 0 9 0,-2 0 6 15,4-1-2-15,-3-1 0 0,3 3 2 0,0-3 12 16,2 1 17-16,-1-3 2 0,3 1 6 0,0-2 11 16,6-2 6-16,-3-3 0 0,7-2-3 0,9-5-3 15,-4-2-1-15,1-1-9 0,2-6 12 0,-2 1-12 16,-1-5-6-16,-4-2 6 0,3 0-11 0,-8-3-6 16,3-1-9-16,-6-5-8 0,2-12-3 0,-4-2-14 15,-4 14-4-15,-1-14 0 0,-3 14-6 0,2 3-9 0,-3 1 10 16,-3 5 2-16,-2 0 9 0,1 8 8 15,-1 6 5-15,-1 4-1 0,-2 0-16 0,-1 2 3 16,-1 3-5-16,-3 6-9 0,-1 4 0 0,-4 6-6 16,-1 5-3-16,-1 0-4 0,2 6-1 0,5 5-2 0,1 0-4 15,3 5-2-15,4 0-6 0,3-1 1 0,4 3-2 16,1 1 1-16,2 8-11 0,5-12-32 16,-5-2-40-16,6 1-39 0,-1-3-43 0,-1-4-34 0,-2-1-29 15,1-6-23-15,-2-5-18 0,-1-1-3 0,-1-6 7 16,-1-2-10-16,-2-3 0 0,-1-1 17 0,0 0 18 15,5-11 33-15,-6-2 38 0,-3 4 37 16,0-3 34-16,-2-6 41 0,-3 2 31 0,0 0 33 0,0 1 34 16,1 2 27-16,-2-2 23 0,4 4 12 0,1 1 4 15,2 1 1-15,2-1-1 0,0 5-15 0,4-7-2 16,1 1-12-16,5 3-7 0,5-4-5 0,3 3-10 16,12-1-1-16,1-1-14 0,6 4-7 0,3 3-4 15,12 3-34-15,-17-1-28 0,1 2-46 0,-9 2-53 16,-4-1-66-16,-3 2-74 0,-7 2-776 0,-5-2 345 15,-1 2 228-15</inkml:trace>
  <inkml:trace contextRef="#ctx0" brushRef="#br0" timeOffset="82707.75">24834 15983 157 0,'7'7'228'0,"-1"-7"9"15,5 1 13-15,2-1 9 0,2-1 0 0,7-6-10 16,1 5-13-16,4-6-14 0,3 1-7 0,-4 3-9 15,-5-3-1-15,-1-1-8 0,-1 1-2 0,-1-1-13 16,-4-1-9-16,2 0-9 0,-7 0-2 0,2 0-11 0,-2 0-11 16,-3 1 11-16,-2-2-13 0,0 0-3 15,-4 1-21-15,0 0-11 0,-1-1-11 0,-3 5-9 16,-1-2-9-16,-3 1-11 0,-2 5-5 0,-2 1-12 0,1 0-2 16,-2 4-4-16,2 0-1 0,-1 5-7 0,-1 0-4 15,3 1-4-15,1 4-7 0,-1 1 1 16,5 2 1-16,1-2-6 0,3-2 2 0,1 3-1 15,1 0-3-15,5 1-1 0,0-5-7 0,1 5 5 16,7-5-2-16,-2 0-23 0,6-3-9 0,-2-1-29 0,6 0-41 16,5-4-36-16,-8-3-42 0,5-2-24 0,-3-3-42 15,-2-2-64-15,0-1-73 0,-4-2-913 0,3-1 430 16,-4 0 288-16</inkml:trace>
  <inkml:trace contextRef="#ctx0" brushRef="#br0" timeOffset="84739.39">26149 16055 76 0,'0'0'186'0,"0"0"-4"15,0 0-1-15,20-7-11 0,-12 2-9 0,0 0-8 16,1-1-12-16,1 0-4 0,0-1-4 16,-3 0-7-16,3 2-7 0,-4-2-6 0,2-2-10 0,-3-1 2 15,-1 2 9-15,-2-2-3 0,-2 1-16 0,0-5-9 16,-2-1-5-16,-2-2-10 0,-5 2-5 0,0 1 3 15,1-3-2-15,-1 5-4 0,-6 0-10 0,2 2-4 16,-5 1-2-16,4 2-6 0,-3 4-5 0,4-1-3 16,-5 4-6-16,0 1-1 0,5 4-1 0,-1 3 0 15,-4 2-8-15,3 4-4 0,2-2-1 0,2 5 0 16,-1-1-1-16,4 2 0 0,5 1-4 0,0-1 3 16,3 1-4-16,1-2-3 0,3 2 3 0,5-5 3 15,0 1-4-15,4-1-2 0,-3-2-4 0,4-6 4 16,0 2 3-16,5-3 0 0,-1-4 3 0,3-2-2 15,6-4-1-15,-1-6 2 0,1-4 1 0,1-1 5 16,-2-4-1-16,-7-2-2 0,4 0 3 0,-1-5-1 16,-4-3 5-16,-1-2 1 0,4-9-3 0,-10 4 3 0,4-7-1 15,-3-2-1-15,1 0 5 0,-6-3-11 16,1-1 1-16,0 3 1 0,-4 12-1 0,-3 2 5 16,-1 1 9-16,0 8 16 0,-1 6 3 0,-3 2-2 0,0 6 4 15,-1 2-10-15,-2 4-1 0,0 3-5 0,-6 2-6 16,1 8 0-16,1 2-7 0,-6 11 0 0,5 4 0 15,0-1-3-15,4 1-2 0,0 4 3 0,1 1 1 16,2 5 4-16,0 10 2 0,1-10 0 0,7-3 13 16,-3 4-11-16,2 0-5 0,0 7 11 0,0-9 2 15,1-1-1-15,3-5-10 0,1 1-2 0,-1-5-2 16,3 2 0-16,-3-9-10 0,3-2 8 0,-1-6 3 16,0 1 12-16,3-2 10 0,-2-5 10 0,5 1-1 15,-4-2 13-15,4-4 1 0,3-2 3 0,-2-3-3 16,2-2 0-16,-2 0-2 0,-1-5-4 0,2-4-4 15,-3 2-3-15,3-7-6 0,-4 0 1 0,-3 5-4 16,-1 0 3-16,-2-1-6 0,-1-2-1 0,-3 3-4 0,1-1-5 16,-1 2 3-16,-2 4-2 0,0 1-5 0,-2 0-3 15,1 4-2-15,2-1-3 0,-2 2-4 0,-1 0-3 16,2 2 3-16,0-1-6 0,-2 2 0 0,2 3-3 16,-2-4-3-16,2 4 2 0,0 0-4 0,0 0 1 15,0 0 2-15,0 0-1 0,-5 11 1 0,1-6-1 16,2-2-2-16,1 2 2 0,1-1 0 0,-2 1-2 15,0-2-2-15,1 2-13 0,-1-1-2 0,0-1-17 16,2 2-23-16,-1 1-4 0,1-3-12 0,-2 1-9 16,2 1-16-16,0-5-17 0,0 7-6 0,2-5 2 15,-2-2 2-15,0 0 5 0,0 0 9 0,1 4 6 16,-1-4 12-16,0 0 11 0,0 0 5 0,10-7 7 16,-9 3 5-16,2 2 10 0,-1-1 7 0,-2-4 11 0,0 4 7 15,2-2 10-15,-2 0 17 0,1-2 8 16,-1 2 6-16,1 0 8 0,-1-2 8 0,0 2-2 15,1 1 5-15,-1-1-4 0,2 2 3 0,-2 3 0 16,-2-5-4-16,2 5 1 0,0-5-6 0,0 5-2 0,0-4-2 16,0 4-3-16,0-6-4 0,0 6-1 0,2-4-4 15,-2 4 6-15,0 0-3 0,-2-5 4 0,2 5 0 16,0 0 1-16,-5 0-6 0,5 0 2 0,-7 0-5 16,7 0 3-16,-13 4-5 0,6-1-6 0,-2 2 9 15,-1 2-4-15,3-1 0 0,-1 0-1 0,1 1-2 16,-1 0 1-16,3-1 1 0,-2 2-7 0,3-3 5 15,3 1-3-15,-3-1-3 0,4-2 19 0,3 2-17 16,-2-1-1-16,2-1 15 0,2 0-17 0,0-2 3 16,0 0 3-16,2 2-2 0,1-4-5 0,-1 1 22 15,3-2-19-15,-1 0-1 0,-2 0-1 0,0-1 3 16,1 2 2-16,-1-4 1 0,-2 1-3 0,-1 2 6 16,1 1 0-16,-2-2-1 0,-3 3 4 0,4-2-4 0,-4 2-4 15,0 0 0-15,7-3-3 0,-7 3-6 0,0 0-3 16,0 0 0-16,0 0 3 0,0 0 2 15,0 0 5-15,0 0-1 0,0 10-1 0,-2-4-1 0,-3 4 3 16,0-3-3-16,-1 4 5 0,1-3-2 0,-1 4 3 16,0-2-4-16,-1-1-5 0,1 7 3 0,1-5-7 15,-1 0-10-15,3 1-20 0,-2-1-18 0,1 0-26 16,1-2-26-16,1 1-33 0,-1-1-38 0,3-2-36 16,-1-1-28-16,2 0-40 0,0-3-42 0,1 2-668 15,-2-5 332-15,0 0 222 0</inkml:trace>
  <inkml:trace contextRef="#ctx0" brushRef="#br0" timeOffset="84975.27">26679 15412 81 0,'0'-8'204'0,"0"8"-16"0,0 0-14 15,0 0-16-15,-1-2-15 0,1 2-10 0,0 0-9 0,-3-4-11 16,3 4-11-16,0 0-8 0,0 0-6 0,0 0-14 16,0 0-7-16,4-5-3 0,-4 5-10 0,3-2-6 15,-3 2-29-15,0 0-30 0,0 0-27 0,0 0-37 16,0 0-34-16,5 7-38 0,-4-3-369 0,-1 1 172 16,-1 3 114-16</inkml:trace>
  <inkml:trace contextRef="#ctx0" brushRef="#br0" timeOffset="86536.89">26633 15948 129 0,'0'6'178'0,"5"1"-3"16,-3-3 1-16,1 0-4 0,4 0-1 0,-2 1 2 15,2-2-4-15,5-1 5 0,1-2-7 0,6 0 4 16,-2-2-5-16,4-2-14 0,0-4-5 0,-1 1-8 15,0 0-5-15,-1-1-9 0,-1-1-2 0,-2-3-8 16,1 0-11-16,-2 1-9 0,-3-4-6 0,-1 1-7 0,-2-1-10 16,-2-1-2-16,-2-3-13 0,-3 0 1 0,0 1-10 15,-1 1-5-15,-4 2-4 0,1 3-4 0,-3 1-4 16,-1 1 2-16,-3 3-7 0,-1-1-5 0,0 3-3 16,-2 1-7-16,1 1 5 0,-2 2-1 0,3 1-1 15,2 1-5-15,1-1 0 0,0 5-5 0,3-2-1 16,-2-1 0-16,4 2 2 0,0 2-4 0,2-2 2 15,3 1-6-15,4-2 4 0,2 2-1 0,0-1 3 16,5-2-4-16,4 1 1 0,0-1 1 0,0-1 0 16,0-2 2-16,1-1 0 0,0-1 3 0,2 2-3 15,-2 0 0-15,-4-3 0 0,0 3-1 0,-6-1-2 16,3 0 0-16,-7 2 3 0,1-1-3 0,-6 1 0 16,12 0 2-16,-12 0-2 0,0 0-2 0,5 3 3 15,-4 1 2-15,-1 1-3 0,0 1 4 0,-1 4-4 0,-1-1 3 16,0 3-5-16,-3 3 2 0,-1-1 2 15,-2 1 1-15,4-1 0 0,-1 3-12 0,1 0 12 16,-1 0-2-16,1 0-4 0,2-1-1 0,2-1 4 0,-2-4 0 16,4 2-4-16,4-3 14 0,-3 1-10 0,3-5 2 15,3 1 0-15,1-2 0 0,1 0-1 0,6-2 2 16,0 1 0-16,5-4 0 0,-2-7 7 0,10 5 4 16,-6-6-8-16,-4-1 10 0,7-3-2 0,1 3-5 15,-5-6 2-15,-1 0 3 0,0-4-2 0,-2 1 3 16,-4-3-6-16,1-1 0 0,-4 1-2 0,1-3-2 15,-9 6 6-15,2 1-4 0,-5 2-4 0,0 1 3 16,-4 2-3-16,2 2 3 0,-5 0 4 0,0 3-9 16,-3 0 5-16,-2 3-9 0,0 3-2 0,-2 2 7 15,0 2-2-15,0 3 0 0,1 1-6 0,-1 3 18 16,-1 4-22-16,2 1 10 0,3 0-4 0,-2 1 1 16,1 1 0-16,9 1 0 0,-2-1-9 0,2-1 10 0,3 1-3 15,5-3 5-15,-2 1 2 0,6 0-3 16,3-3 2-16,1-3-4 0,0 1 6 0,12-4 11 15,-7 0-11-15,7-1 1 0,3-5 2 0,-1 0 9 0,-2-4-1 16,-1-2 7-16,4-4 9 0,-3 2 4 0,-4-4 17 16,0 1 11-16,-2-4 4 0,-3-2-1 0,-1 3 9 15,-4-7 0-15,-1 4 4 0,4-3-3 0,-7 3 0 16,0 3 3-16,-2 0-7 0,-3 3 10 0,0 0 4 16,0 3 2-16,-1-1-5 0,-3 3-8 0,2 1-5 15,-2 1-7-15,0-1-7 0,1 4-7 0,-1-3-6 16,-1 4-6-16,1-4-5 0,-1 4-4 0,0 0 0 15,0 0-4-15,0 0-4 0,4 9 0 0,-1-2-2 16,-2-1 1-16,1 2-1 0,1 2-7 0,1 1 1 16,1-1-5-16,-3 1 1 0,0-5-7 0,0 2-7 15,0-3-1-15,-1 1-2 0,1 1 0 0,0-3 4 16,0 0 0-16,-2-4-1 0,3 4-3 0,-3-4 5 16,0 0 5-16,0 0-6 0,0 0-8 0,0 0-8 0,-8-11-6 15,6 4-6-15,-1 3 3 0,-3-3-3 16,-1-1 1-16,2 2-3 0,-1 3 4 0,-2 0 1 15,2 0 4-15,-6 2-3 0,2 2 8 0,-1 2-3 0,0 0 1 16,1 4 2-16,-7 3-2 0,8-2 6 0,0 5 0 16,2 2 1-16,-1 0 3 0,4 1-2 0,0-1 7 15,3-1-9-15,1-4 2 0,4 7 0 0,1-5-3 16,3 5 2-16,2-5 1 0,3 5-1 0,6-9 2 16,-1-1 4-16,10 5 11 0,0-10-14 0,3-2 4 15,-2-2 0-15,3-3 0 0,0-5 5 0,0 0-2 16,5-5 3-16,-4-3-1 0,11-9 14 0,-15 7-13 15,1-3 4-15,5-11 0 0,-12 6 6 0,4-12-2 16,-9 9-5-16,3-12 3 0,-6-2-4 0,-4-1 3 16,-2 0 0-16,-5 8-2 0,2 4 0 0,-2 0 4 15,0 4-1-15,-4 0 4 0,0 10 21 0,-2 2 14 16,0 7 2-16,0-1 0 0,-2 4-2 0,-2 1-8 0,-1 5-4 16,-1 2-4-16,-4 2-2 0,-4 5-1 0,1 4 1 15,-2 2-3-15,1 1-2 0,-1 8-3 0,3 3 0 16,4 1 0-16,2 2-3 0,-2 3 0 0,10 1-4 15,0-2-4-15,1 3-17 0,4 1-21 0,-1-2-24 16,1-2-37-16,3 2-22 0,0-4-41 0,-2-4-28 16,-1-4-12-16,0-6-6 0,-1-1 1 0,0-4 2 15,-1-2 0-15,-1-1 15 0,1-1 6 0,0-3 1 16,-3-2 18-16,0 0 18 0,0 0 13 0,3-15 25 16,-3 4 30-16,-3 4 30 0,0-5 35 0,-1 1 29 15,0 0 25-15,0 2 14 0,0-3 12 0,-1 5 12 16,1-2 5-16,4 3-1 0,0 2-7 0,-1-3-9 15,2 2-6-15,2 3-11 0,1-2 1 0,5-3-3 16,3 3-3-16,5 1-4 0,2 0-4 0,1 3-3 16,0 0-2-16,2 2-5 0,-2-1-2 0,-1 2-2 15,0 1-2-15,-6 0-2 0,1-1-6 0,-5-2-1 16,3 2 23-16,-6-1-1 0,3 2 7 0,-4-1 12 16,-1-1 12-16,0 4 3 0,-2-2-1 0,1 1-1 0,-2 0 3 15,-1 4-2-15,2 0-1 16,-4 2-7-1,2-1-9-15,-1 0-6 16,1 2 1-16,-1-2-8 0,-1 2-5 0,0-1-15 0,-1-1-21 0,2 1-42 0,1-5-40 16,-1 3-36-16,1-2-27 0,0-2-27 0,0 0-13 0,0-5-11 0,1 5-24 0,-1-5-17 0,0 0 0 15,10-16 10-15,-2 5 12 0,-2-5 16 0,6-10 22 16,0 1 10-16,1-4 21 0,-2 0 8 0,1-5 19 16,-1 5 9-16,1-1 22 0,-3 3 21 0,-1 4 13 15,-3 4 32-15,1 4 5 0,-2 3-1 0,-3 2 8 16,3 1-5-16,-1 3 4 0,-2 1-2 0,3 3-14 15,0-2-23-15,-4 4-22 0,0 0-24 0,6 8-318 16,-2-4 139-16,-4 4 92 0</inkml:trace>
  <inkml:trace contextRef="#ctx0" brushRef="#br0" timeOffset="87286.09">28601 15704 8 0,'0'11'91'0,"-1"-4"-7"0,1 3-3 0,1-1-15 0,1 1-3 15,1-2-7-15,6 0-10 0,-4 0 1 16,4 0-6-16,0 0 1 0,4-1-10 0,-3 0 7 15,2-1-6-15,-1-2-14 0,1 0 24 0,-1-3 7 16,-1-1 10-16,1 0 13 0,-1-1 14 0,-1-2 14 0,1 0 11 16,-1-1 13-16,-3-3 8 0,-2 3 8 0,3-3 3 15,-3 3 3-15,-2-3-11 0,1-3-10 16,0 4-17-16,-3-4-1 0,0 3-6 0,0 1-2 0,-3-1-1 16,1 2-8-16,1 0-2 0,1 0-6 0,-4 1-10 15,2 1-6-15,2 3-7 0,-11 0-9 0,11 0 0 16,-14 4-7-16,9 0-4 0,-4 2-6 0,2 1 0 15,-4 1-6-15,0 5 0 0,3-3-8 0,-1 1 2 16,2 2 1-16,2-2-2 0,-2 1-3 0,3 0-3 16,-1-2 2-16,4 1-5 0,0-2-3 0,-2-1 2 15,3 1 2-15,3-4-3 0,2 1 0 0,-2-4 2 16,3 2 8-16,0-3 5 0,6-2 6 0,-1-2 0 16,1-2-5-16,4 0 0 0,-2-4-2 0,5-2 5 15,-8 1-3-15,3-3-5 0,-3-3 2 0,0 1 6 0,-1 2-11 16,1-2-3-16,-3 1 2 0,-4 2-8 15,-1 2 2-15,-3-1 6 0,4 1-2 0,-4 3-7 16,3 1 0-16,-3-1 2 0,1 3-4 0,0-1-3 0,1 0-1 16,-1 3 5-16,-1 2-5 0,4-2-2 0,-4 2-4 15,6-3 2-15,-6 3 5 0,12 0-1 16,-7 0 2-16,-5 0 5 0,17 2 14 0,-6-1 10 16,-1 1 1-16,-1-1 1 0,3-1 0 0,-2 1 20 15,0-1-17-15,-2 0 1 0,-1-1 9 0,0 1-1 0,1 0 2 16,0 0 0-16,-8 0 3 0,11 0 0 0,-8-1-3 15,-3 1-3-15,8 0 1 0,-8 0-1 0,6-1-7 16,-6 1-2-16,0 0-7 0,0 0-1 0,8 2-7 16,-8-2-1-16,0 0-2 0,1 3-5 0,-1 1 4 15,3 0-3-15,-2 0-5 0,-1 1 3 0,0 0-1 16,-1 2-3-16,-2-2 1 0,2 2-3 0,-1-2-5 16,-1 2-5-16,0-2-14 0,-2 0 6 0,5-1 9 15,-1 0-13-15,1-4 4 0,0 4 3 0,0-4-4 16,0 0 3-16,0 0 0 0,14-14 2 0,-5 7-3 15,0-1 2-15,5-5 11 0,-1 0-9 0,1 0 2 16,-3 0-2-16,1 2 17 0,-4 5 21 0,-1-4-6 0,0 3 3 16,-2 2-1-16,1 0-7 0,-2 2 1 0,0 0-5 15,-2 1 0-15,-2 2 5 0,6 0-8 16,-6 0-4-16,5 5 0 0,0-1-2 0,-3 5-1 0,-1 0 1 16,3 8 0-16,-2 0-11 0,-4 1 7 0,2 0 4 15,-2 6-14-15,-3 5-23 0,0-5-30 0,1-4-34 16,-1-1-53-16,0 1-29 0,-1-1-43 0,-2-1-54 15,1-1-61-15,3-4-69 0,-1-4-838 0,-1-1 414 16,2-3 276-16</inkml:trace>
  <inkml:trace contextRef="#ctx0" brushRef="#br0" timeOffset="87735.58">29599 15676 22 0,'9'-10'380'15,"-1"6"-4"-15,-3 1-8 0,-1-4-2 0,0 3-25 0,-2 1-15 16,-1 1-25-16,1-1-24 0,-2 3-26 0,0 0-17 15,-4-7-25-15,4 7-23 0,-12 0-17 0,4 0-14 16,-3 4-14-16,1-1-6 0,-3 1-22 0,2 1-10 16,0-2-15-16,3 1-8 0,1 0 2 0,-1 1-19 15,3-1-2-15,-1 1 5 0,2 1-3 0,0 1 4 16,3-2-13-16,0 1-2 0,-2-1-2 0,6 1 2 16,-2 0-8-16,4 3 14 0,1-2 2 0,-2 3-2 15,5-4-3-15,-1 3-2 0,1-1-5 0,0 0-4 16,-1-2-2-16,1 3 3 0,-1-2-13 0,-1-1 0 15,-1 3-3-15,1-5-3 0,-3 2-3 0,3 3-3 16,-3-6 0-16,-2 2-3 0,-2 3 1 0,2-2-1 16,-6-1-4-16,1 2-3 0,-4 0 2 0,-2-1-2 15,0-2 2-15,-5 1-10 0,-3-1-33 0,-2-1-62 0,0-1-63 16,-2-2-79-16,-7 0-82 0,5-2-101 16,-9-1-1177-16,4 1 533 0,-5-2 354 0</inkml:trace>
  <inkml:trace contextRef="#ctx0" brushRef="#br0" timeOffset="89434.98">12840 17481 101 0,'0'0'215'0,"0"0"-8"0,0 0-2 16,0 0-10-16,0 0 1 0,0 0 6 0,0 0-11 15,0 0-9-15,0 0-7 0,0 0-11 0,3 3-9 16,-3-3-9-16,0 0-12 0,0 0-13 0,0 0-7 15,0 0-6-15,0 0-8 0,0 0-7 0,0 0-4 16,0 0-1-16,5 5 5 0,-1-5-4 0,2 3-1 16,5 0-3-16,0-1 0 0,8-1-2 0,3 2 7 15,11-1 8-15,4 1 2 0,3-2-4 0,16 2 1 16,0-1 1-16,3-1 11 0,-3-1-13 0,8 2-4 16,0-2-5-16,4 0-4 0,23 0-6 0,-31 0-8 15,5 2-1-15,0-1-3 0,28 1 1 0,-34 1-3 0,7 1 0 16,2-1 6-16,23 2-3 0,1-1-2 15,0 1 14-15,-28-1-7 0,29 4-3 0,2-2-8 16,-30 0 4-16,37 3-12 0,-6 4-2 0,-3-11 2 16,-26 0-1-16,35 5-3 0,1 0 2 0,-2-3-4 0,0 0-2 15,0 5-7-15,-5-3 2 0,0-3-2 0,-7 4-2 16,-22-1 4-16,25-2 4 0,6 3-7 16,-7-3-1-16,-25 3 6 0,30 8-2 0,-29-8 2 15,25 3 5-15,-30-5-4 0,1 4-2 0,1 0-7 0,2 0 1 16,-6-2-3-16,5 0-4 0,-2 3 5 0,-11-1-6 15,3-2-5-15,-16 0 0 0,-4-1-5 16,-3-2 1-16,-9-2-2 0,-5 1-4 0,-4-3 5 16,-1 0 2-16,-1 2-4 0,-4-1 5 0,-2-1 8 0,0 0 9 15,-6 0 4-15,9 0 19 0,-9 0 4 0,6 0-3 16,-6 0-5-16,4-3-3 0,-4 3-6 16,0 0-10-16,-2-7-13 0,2 7 4 0,-4-7-21 0,0 1-17 15,0 4-23-15,2-1-22 0,-1-3-34 0,0 5-29 16,2-4-30-16,1 5-36 0,-2-4-28 0,-1-1-28 15,3 1-24-15,0 4-19 0,3-5-13 0,-1-2-20 16,1 2-10-16,-1 0-8 0,4-6-25 0,0 2 2 16,-1 0-11-16,-1 2-824 0,-2-3 399 0,2 5 264 15</inkml:trace>
  <inkml:trace contextRef="#ctx0" brushRef="#br0" timeOffset="89783.31">17124 17523 28 0,'0'-3'306'0,"-3"0"-6"0,3-2-1 0,-1 0-3 15,-2 1-4-15,3 4-5 0,0-5-12 0,0 5-24 16,0 0-22-16,0-5-15 0,0 5-20 0,0 0-23 16,0 0-21-16,4-3-13 0,-4 3-13 0,0 0-9 15,12 8-21-15,-2-3 20 0,-1 2-5 0,1-2-9 16,7 4-2-16,-1 2 4 0,9 2 10 0,-4 7-3 15,2-5 2-15,-9-3-1 0,11 5 0 0,-4 2 1 16,-3 0-8-16,0-1-7 0,-1 1-3 0,-5-7-3 16,-3 0-5-16,-2 0-10 0,-1-3-4 0,-1 1-4 15,-1 2 1-15,0-4-6 0,-1 1-3 0,-5 1-1 16,1 1 4-16,-4 0-13 0,0-1-8 0,-5 1 2 16,-2 1-6-16,-2 0-2 0,-4-2-5 0,-1 1-7 15,-6 0 11-15,1 3-34 0,5-4-33 0,0-2-37 16,4 0-48-16,2-4-70 0,3 3-63 0,1 2-55 0,2-2-42 15,2 1-45-15,4-1-34 0,-1 3-938 0,0-5 455 16,2 3 302-16</inkml:trace>
  <inkml:trace contextRef="#ctx0" brushRef="#br0" timeOffset="90654.25">15206 18119 155 0,'0'0'226'0,"-3"-4"-2"0,3 4-11 16,0 0-10-16,0-7-7 0,0 7-2 0,0-6-18 15,3 4-9-15,-3 2-16 0,5-7-14 0,-4 4-11 16,6 0-15-16,0-1-11 0,-2 2-9 0,2 2-8 16,4-1-7-16,2 1-8 0,0 0-5 0,5 1-2 15,-7 5-13-15,3-3-21 0,-2 1 1 0,-3 2-8 16,-9-6 2-16,17 17 11 0,-17-17-8 0,8 23 3 15,-8-7 7-15,-5 2 11 0,-7 7 5 0,-3 2 0 16,0 0-1-16,-6-1-2 0,-2 1 1 0,3-3 0 16,-1-2-9-16,1-2 7 0,6-7-10 0,1 3-4 15,7-7-4-15,6-9-3 0,-13 17-4 0,13-17-2 16,-5 14-3-16,5-14 1 0,0 0-2 0,19 15 1 16,-19-15-5-16,28 3-7 0,-28-3-17 0,50-3-30 15,-23-2-31-15,1 1-31 0,0-2-27 0,-1-1-31 16,-3-1-39-16,-6 2-34 0,-1-4-40 0,-17 10-570 15,24-17 281-15,-16 9 188 0</inkml:trace>
  <inkml:trace contextRef="#ctx0" brushRef="#br0" timeOffset="90839.45">15157 18269 264 0,'0'0'286'0,"0"0"-11"0,0 0 9 16,0 0 15-16,0 0 13 0,0 0-4 0,0 0-19 15,0 0-29-15,0 0-21 0,55-26-25 16,-28 25-18-16,1-1-19 0,-1-2-13 0,-27 4-18 0,49-3-16 16,-49 3-64-16,40 3-45 0,-40-3-44 0,32 4-48 15,-32-4-42-15,24 5-49 0,-24-5-56 0,16 9-54 16,-16-9-753-16,0 0 343 0,5 15 226 0</inkml:trace>
  <inkml:trace contextRef="#ctx0" brushRef="#br0" timeOffset="95607.09">17425 17311 103 0,'4'-4'167'0,"-4"4"6"16,0 0-2-16,1-3 0 0,-1 3 4 0,0 0-2 15,0 0-3-15,0 0-8 0,0 0-5 0,0 0-2 16,-1-5-3-16,1 5-5 0,0 0 1 0,-4-5-2 16,4 5-5-16,-5-2-1 0,5 2-4 0,-4-2-6 15,0-1-6-15,4 3-11 0,-6-4-10 0,4 0-3 16,-2 0-1-16,1 3-2 0,3 1-5 0,-8-4-9 16,3 2-8-16,-2 0-6 0,-1-3 6 0,4 2-1 15,-1 1 7-15,-4 0-5 0,-1-3-9 0,-2 1-2 16,2 3-8-16,-4-3-11 0,3 1 29 0,-6 0-15 15,4 0-6-15,-5-1 4 0,6 0-9 0,-5-1 0 16,4 2-1-16,-1-1-5 0,-3 0 2 0,4 0 11 16,0 1-17-16,-1 1 2 0,-3-2-4 0,-1 0-5 0,1-2-1 15,0 5-6-15,-1-4-5 0,-1 0 0 0,0 1-1 16,-2-1 1-16,1-1-6 0,-1 2 8 0,-4-3-4 16,4 4 1-16,2-1 7 0,-4-1-5 15,4 0 0-15,-3-1-2 0,0 2-2 0,-4-1 0 0,5-4 1 16,-6 3-2-16,-1 0-1 0,9 2-3 0,-8-1 1 15,7-3-1-15,-1 3-2 0,-6-2-1 0,8 0-2 16,-3 2-2-16,-7 0-1 0,2-3 2 0,0 2-3 16,-1 2 2-16,0-2-2 0,1 1 3 0,1 2-6 15,6 1 3-15,-1-5-1 0,-1 5 0 0,0-1-2 16,3 0 4-16,0 0-1 0,0 2 3 0,0-4 1 16,0 3 6-16,2-2 4 0,4 4 1 0,-6-6-3 15,1 3 2-15,-1 0-3 0,5-1 4 0,1 2-3 16,-1-3 0-16,1 0-1 0,-3 0-3 0,0-2 0 15,3 2-3-15,3-1 1 0,-3 0-5 0,-1 2 4 16,3 0-3-16,-2 0 3 0,3 0-2 0,-2-1-4 16,2 1 2-16,1 0-1 0,0 0 1 0,-1-1-1 15,4 4 4-15,-1-1-5 0,-2-1 3 0,-1-1 3 16,2 2-6-16,-1-1 1 0,4 1-7 0,-5-1 9 16,2 0 3-16,-1 1-5 0,2 1-1 0,-1-2 2 15,2-1 0-15,-2 3-1 0,2 0-5 0,-2-1 2 16,0 1 5-16,-1-3-7 0,2 3 1 0,-3 0-2 15,3 1 0-15,-3 1 4 0,1-2 1 0,9 1-5 16,-14 0 3-16,6-1 2 0,-2 1-1 0,4 0-3 0,6 0 3 16,-16 0 2-16,9 0 0 0,0-2 4 15,1 2 0-15,-2 0 8 0,-1-2 2 0,3 2-6 16,-2 0-2-16,-3-2 0 0,-1 2 3 0,1-1-3 16,3 1 1-16,-1 0 0 0,-1-2-4 0,1 2-1 0,0-1-1 15,1 2 2-15,8-1 1 0,-11-1-4 16,11 1 9-16,-9-1-7 0,9 1-1 0,-8 1 2 15,8-1-1-15,-6-2-1 0,6 2 0 0,0 0 3 16,-8 0-1-16,8 0-3 0,0 0 4 0,0 0-2 0,0 0-4 16,-5-3 3-16,5 3-1 0,0 0 0 0,0 0 0 15,0 0 0-15,0 0 1 0,0 0-1 0,-6-1 1 16,6 1 1-16,0 0-2 0,0 0 5 16,0 0-4-16,0 0 1 0,0 0-2 0,-8-1 1 0,8 1 0 15,0 0-1-15,0 0 2 0,0 0 3 0,-4-3-4 16,4 3-2-16,0 0 2 0,0 0-3 0,0 0 0 15,0 0 0-15,0 0 1 0,0 0 0 16,0 0 1-16,0 0 1 0,0 0-3 0,-4-2 1 0,4 2 0 16,0 0-2-16,0 0 2 0,0 0-2 0,0 0 1 15,0 0 0-15,0 0 0 0,0 0 0 0,-5-2 0 16,5 2 1-16,0 0-2 0,0 0-3 0,0 0 3 16,0 0 2-16,0 0-2 0,0 0-2 0,0 0 5 15,0 0-4-15,-5-3 2 0,5 3 0 0,0 0 2 16,0 0 1-16,0 0-3 0,0 0-4 0,0 0 8 15,0 0-4-15,0 0-1 0,0 0 2 0,0 0-3 16,-5-1 3-16,5 1 0 0,0 0 0 0,0 0 1 16,-9-1-5-16,9 1 5 0,-5-3 1 0,1 2 0 15,4 1-1-15,-9 0-1 0,5-3 0 0,4 3-1 16,-6-2 2-16,6 2-2 0,-8-1-1 0,8 1 3 16,-9-1 0-16,9 1-2 0,-7 0 0 0,7 0 1 15,-5-3-2-15,5 3 3 0,-6-2-5 0,6 2 9 16,-5-1-6-16,5 1 5 0,0 0-6 0,-4-3 0 15,4 3 0-15,0 0 1 0,0 0-2 0,0 0 1 16,-6-4-1-16,6 4 0 0,0 0 1 0,0 0-1 16,0 0 1-16,-5 0-1 0,5 0 2 0,0 0-3 0,0 0 2 15,0 0-1-15,0 0 2 0,0 0-3 16,0 0 2-16,0 0 0 0,0 0-1 0,0 0 0 16,0 0-2-16,0 0 2 0,0 0 2 0,0 0-2 0,-1-4 1 15,1 4-2-15,0 0 5 0,0 0-4 0,0 0 0 16,0 0 1-16,0 0 2 0,0 0-4 15,0 0 0-15,0 0-4 0,0 0 5 0,0 0-2 16,0 0 2-16,0 0 1 0,0 0 3 0,0 0-7 0,0 0 3 16,0 0-1-16,0 0-2 0,0 0 2 0,0 0-2 15,0 0 2-15,0 0-3 0,0 0 0 0,0 0-4 16,0 0-3-16,0 0-3 0,0 0-6 0,0 0-2 16,0 0-10-16,0 0-1 0,0 0-12 0,0 0-9 15,0 0-9-15,0 0-22 0,0 0-10 0,0 0-18 16,0 0-24-16,0 0-18 0,0 0-7 0,0 0-17 15,0 0-19-15,0 0-12 0,0 0-16 0,0 0-12 16,0 0-10-16,0 0-6 0,0 0 13 16,0 0-1-16,0 0 4 0,0 0 26 0,16 4 4 0,-16-4 16 15,4 3 6-15,-4-3 11 0,5 1 14 0,-5-1 15 16,0 0 13-16,0 0 8 0,4 3 12 0,-4-3 6 16,0 0-1-16,0 0-231 0,5 1 114 0,-5-1 76 15</inkml:trace>
  <inkml:trace contextRef="#ctx0" brushRef="#br0" timeOffset="96237.5">15399 16690 61 0,'1'-6'114'0,"4"-1"1"0,0 0 2 0,0-1 2 16,-1 2 8-16,0 0 7 0,0-3-12 0,0 4 0 15,2-2-5-15,-4 1-1 0,4 2 2 0,-4 0-6 16,-1-1 1-16,2 1-4 0,0-2-7 0,-2 5-1 16,0-4-3-16,2 2-2 0,-2 0-5 0,-1 3-6 15,3-5 0-15,-2 3-12 0,-1 2-7 0,4-7-6 16,-4 3-4-16,1 0-8 0,0 0-5 0,-1 4-3 16,3-7-4-16,-3 7 2 0,1-3-3 0,-1 3-1 15,1-3 2-15,-1 3 1 0,0 0 1 0,0 0-2 16,0-5 2-16,0 5-1 0,0 0 2 0,0 0-2 15,0 0 2-15,0 0-10 0,0 0-6 0,0 0 1 16,0 0-4-16,0 0-6 0,-12 8-2 0,8-6 2 16,0 0 0-16,-1 3 4 0,0 0-9 0,-3 0 11 15,2 1-13-15,1-2 0 0,-3 3-1 0,0 0-3 16,-2 3-1-16,2 0 0 0,-6-1 7 0,1 4-5 16,1 1-2-16,-4-2 7 0,5 2 9 0,-6-3 4 15,4 0 7-15,3-3 5 0,0 1 3 0,1-2-2 16,0 3 5-16,-1-3-1 0,2-2 1 0,0 2-2 15,2-2-7-15,0 0 3 0,1-1 0 0,1 0-3 16,1 0-9-16,1-1 2 0,-2 2-2 0,1-1-4 0,2 0 3 16,2 2 5-16,-1-1 8 0,4 0-3 15,5 6 3-15,0-3 15 0,5 4 25 0,2 2 20 16,5 4-2-16,2 1 15 0,1-1-3 0,-2 0-3 16,1-1 1-16,4 0-7 0,-4 0-3 0,-4 0-6 15,-2-5-7-15,-2 0 6 0,0 1-7 0,-4-6-5 0,0 1-6 16,-2-2-6-16,-1 1-3 0,-2-2-4 15,-1-2-4-15,-1 1-5 0,1 0-3 0,-2-3-5 16,-1 2 0-16,2 1-4 0,-4-4-1 0,4 4-3 0,-4-2-2 16,0-2-1-16,0 0-4 0,0 0-8 0,0 0-19 15,6 3-24-15,-6-3-36 0,0 0-42 0,0 0-47 16,0 0-50-16,0 0-42 0,0 0-45 0,9-3-53 16,-9 3-40-16,0 0-41 0,0 0-866 0,4 2 429 15,-4-2 288-15</inkml:trace>
  <inkml:trace contextRef="#ctx0" brushRef="#br0" timeOffset="97409.23">15548 18520 4 0,'0'0'151'0,"0"0"-8"0,0 0-8 16,0 0-11-16,0 0-6 0,0 0-5 0,0 0 0 0,0 0-4 15,0 0-2-15,0 0-1 0,0 0-3 16,0 0-1-16,0 0-8 0,0 0-6 0,0 0-7 15,0 0-10-15,0 0-4 0,0 0-2 0,0 0-8 0,0 0-5 16,0 0-3-16,0 0-1 0,0 0 0 16,0 0 0-16,0 0-2 0,0 0 5 0,-13-18 0 15,13 18 6-15,0 0 1 0,0 0 5 0,0 0 2 16,0 0 7-16,0 0 3 0,0 0 2 0,0 0-1 16,0 0-2-16,0 0-6 0,0 0 1 0,0 0-3 0,0 0-4 15,0 0-8-15,-6-15-7 0,6 15 1 16,0 0 0-16,0 0-3 0,10-21-8 0,-10 21 0 15,13-14 0-15,-13 14-3 0,15-13-1 0,-15 13-1 16,18-13-3-16,-18 13 1 0,18-8-9 0,-18 8 2 0,0 0 2 16,28-5-2-16,-28 5-3 0,0 0 8 0,0 0-8 15,30 2-7-15,-30-2-1 0,0 0 2 0,0 0 2 16,20 14 1-16,-20-14 7 0,6 15 1 0,-6-15-7 16,2 20 9-16,-2-20-1 0,-7 33 2 15,0-15 5-15,-1 0-4 0,-4 3-3 0,1-5 0 0,2 1 10 16,0-5-4-16,-1-1-5 0,10-11 0 0,-12 16 0 15,12-16-11-15,-5 11 3 0,5-11-4 0,0 0 1 16,0 0 5-16,-8 15-12 0,8-15 1 0,0 0 5 16,0 0 20-16,0 0 24 0,0 0 17 0,0 0 1 15,43 9 4-15,-43-9-8 0,32-2-7 0,-32 2-3 16,37-5-5-16,-37 5-8 0,39-5-4 0,-39 5-5 16,36-4 1-16,-36 4-7 0,28-4-6 0,-28 4-16 15,22-1-16-15,-22 1-32 0,0 0-28 0,0 0-29 16,31-5-32-16,-31 5-26 0,0 0-32 0,0 0-55 15,0 0-68-15,21-4-63 0,-21 4-894 0,0 0 420 16,0 0 280-16</inkml:trace>
  <inkml:trace contextRef="#ctx0" brushRef="#br0" timeOffset="98140.54">16136 16505 217 0,'0'0'247'0,"-1"-5"-16"16,1 5-19-16,3-6-20 0,1-1-15 0,-1 6-15 15,3-2-17-15,1-1-9 0,3-1-14 0,-1 1-11 16,1 1-2-16,3 1-15 0,6-3-7 0,-5 2-4 16,3 1-9-16,-1-3-5 0,1 4 2 0,2 1-8 15,-2 0-1-15,-6 0-4 0,2 1-7 0,-5 2-6 16,3 1-2-16,-2 1-1 0,1-2-7 0,-1 5 1 16,-4 1 5-16,-1 3 1 0,-2-1 0 0,-1 6-1 15,-2 1 9-15,-6 8 0 0,-2-1 4 0,-1 3-2 16,-3 1 0-16,-1-3-1 0,-1 4-1 0,2-1-3 15,-2 0 2-15,3-4-1 0,-2-1-5 0,5-1 13 16,4-3-7-16,0-6-5 0,0 2 1 0,2-2-5 0,6 0-10 16,-1-2 3-16,2-2-3 0,1 0 0 15,4 0 0-15,-1-2-1 0,11 0-2 0,1-3-4 16,0-2-5-16,7 2 0 0,-4-6 1 0,-2-1-18 0,1 2-31 16,-3-2-25-16,-6-1-31 0,1 2-26 0,-4-3-31 15,2 1-29-15,-6-3-28 0,2-1-40 0,-7 1-35 16,2-5-690-16,-6 1 321 0,-6-5 214 15</inkml:trace>
  <inkml:trace contextRef="#ctx0" brushRef="#br0" timeOffset="98340.6">16194 16728 50 0,'-6'-2'290'16,"5"0"0"-16,1 2 4 0,-6-3-7 0,6 3-7 15,-3-3-5-15,3 3 0 0,0 0-10 0,9-9-16 16,-4 5-6-16,1 1-31 0,6 0-23 0,2-1-13 15,5-3-20-15,2 4-14 0,2 1-13 0,2-1-23 16,-4 2-51-16,0 0-47 0,0 1-49 0,-1 0-42 16,1 1-55-16,-1-1-35 0,-1 3-51 0,3-5-44 15,-4 2-748-15,-1-1 340 0,-1 0 224 0</inkml:trace>
  <inkml:trace contextRef="#ctx0" brushRef="#br0" timeOffset="98557.03">16761 16637 226 0,'6'0'341'0,"-6"0"5"16,0 0 5-16,0 0-8 0,0 0-6 0,8 0-14 15,-8 0-22-15,0 0-15 0,0 0-21 0,1 7 3 16,0-2-22-16,-1 1-10 0,2 4-9 0,-1 2-16 16,-2 4-10-16,1 1-18 0,-2 1-20 0,1-1-16 15,-2 3-12-15,1 1-11 0,0-3-12 0,-1 0-15 16,3 7-3-16,-3-6-13 0,1-1-21 0,1-1-40 15,1 0-54-15,0 1-53 0,1-10-53 0,-1 4-69 16,-1 0-62-16,1 0-70 0,-2-1-92 0,-2-3-970 16,2-1 467-16,-3-1 312 0</inkml:trace>
  <inkml:trace contextRef="#ctx0" brushRef="#br0" timeOffset="101373.23">12964 16722 92 0,'0'0'91'0,"0"0"-8"15,0 0-9-15,0 0-3 0,0 0 0 0,-5 7 2 16,5-7-1-16,0 0-1 0,0 5 3 0,0-5 8 16,0 5 3-16,0-1 5 0,0-4-7 0,0 5-7 15,0-2-1-15,0 1-1 0,0 2 10 16,-1 0-1-16,1 1-11 0,0 2-2 0,0-2 21 0,-3-1-8 16,2 4-9-16,1-3-7 0,0 0-8 0,0-2-3 15,0 2-2-15,0-1-8 0,0 1-4 0,0-3 1 16,0 1-2-16,0-3 3 0,0 2-6 0,1 2-1 15,-1-3 2-15,0-3 4 0,-1 4 7 0,1-4 8 16,1 4 10-16,-1-4 4 0,0 0 5 0,0 0 6 16,0 0 1-16,0 0-4 0,0 0 0 0,0 0-6 15,0 0-12-15,0 0 0 0,0 0-4 0,-5-14-6 16,5 8-3-16,0 0-5 0,-2-5-5 0,4 0-2 16,-2-2-4-16,4-3-3 0,-3 0-6 0,3-1 0 15,0 0-1-15,0-4-3 0,1 3-2 0,1 3 1 0,-2-2 9 16,0 1-5-16,1 2 6 0,-1 2 1 15,1-2 7-15,-1 2-2 0,1 0-3 0,-4 1 8 16,3 0-15-16,0 2 0 0,0-2 6 0,-3 5 2 16,2-1 0-16,-2 3-3 0,-1-2 1 0,3 4-8 0,-2-4 3 15,-1 6-2-15,1-4-5 0,-1 0-4 0,0 4 2 16,0 0 2-16,3-5-9 0,-3 3 1 0,0 2-1 16,0 0-2-16,0 0-7 0,0 0 7 0,0 0-6 15,1-5-1-15,-1 5-1 0,0 0 3 0,0 0-3 16,0 0 3-16,5-2-6 0,-5 2 6 0,0 0 8 15,5-1-13-15,-5 1-4 0,0 0 6 0,0 0-7 16,9 0 8-16,-9 0-3 0,7 0 3 0,-7 0-3 16,7 2 5-16,-7-2-3 0,8-1-5 0,-2 1 5 15,-6 0 3-15,13 1-2 0,-4-1 3 0,-1 0 7 16,-1-1-15-16,7 0 5 0,-5-1 8 0,2 2-14 16,1-1 5-16,-3 1-1 0,0 0-1 0,4 0 2 15,-4-1 8-15,-4 0-9 0,5 1-2 0,-10 0 3 16,12-2-3-16,-6 2 2 0,1 0 2 0,-7 0-2 15,13 0 0-15,-6 0-1 0,-7 0-4 0,12 0 3 16,-2 0 5-16,-3 0 0 0,0 0 0 0,1 0 1 16,-8 0-7-16,12 2 2 0,-5-1-1 0,-1-1 6 15,3 0-7-15,-3-1 2 0,3 2 1 0,-1-1 2 16,3 0 0-16,-3 0 7 0,2 1-9 0,-1-1-1 16,0 0-1-16,3-1 3 0,-5 1-5 0,1 0 1 15,0 0 5-15,-2 0-1 0,3 0 1 0,-4 1-4 16,-5-1 4-16,12-1-2 0,-6 1 0 0,-1-1 4 15,-5 1-5-15,12 0 4 0,-7 1-7 0,0 0 10 0,-5-1-4 16,9 0-1-16,-3 1 4 0,-1-1-4 16,-5 0 2-16,13 0-1 0,-5 0 2 0,-8 0-5 15,11 0 3-15,-6 2 0 0,-5-2-1 0,8 1 0 16,-8-1 2-16,10 1 1 0,-10-1-4 0,5 0 15 0,-5 0-11 16,8 1-4-16,-8-1-5 0,0 0 7 0,0 0 1 15,5 2-2-15,-5-2-2 0,0 0-1 0,0 0 2 16,4 0-2-16,-4 0-4 0,0 0 6 15,0 0 2-15,0 0-6 0,0 0 2 0,0 0 4 0,0 0-2 16,0 0-6-16,6 4 3 0,-6-4 2 0,0 0 2 16,2 3-7-16,-2-3 2 0,3 5 3 0,0-2-1 15,-2 0 1-15,3 1 2 0,-4 0 5 0,4-1-4 16,-3 2 0-16,3 0 3 0,-3-1 1 0,2 0-7 16,-2 1 4-16,3-1 1 0,-3 1-4 0,-1 0-1 15,4-1 2-15,-3 1 4 0,-1 0-5 0,4 0 3 16,-4 0 8-16,4-3-11 0,-4 5 2 0,3-3-1 15,-2 1 3-15,0-2-4 0,3 2 4 0,-4 0-6 16,3-3 4-16,-3-2 7 0,5 6-8 0,-5-3 2 16,1 1-1-16,0-2-4 0,-1-2 0 0,3 5 5 15,-2-2 2-15,-1-1-4 0,0-2 0 0,3 7-1 16,-2-4 6-16,-1-3-7 0,1 4-4 0,-1 0 7 16,0-4 4-16,3 4-1 0,-3-4-1 0,5 2-4 15,-4 1 4-15,-1-3-2 0,3 4 4 0,-3-4-7 16,1 1 6-16,4 1-2 0,-5-2-2 0,3 3 14 15,-3-3-8-15,1 4-8 0,-1-4 1 0,0 0 1 16,0 0 1-16,4 2 5 0,-4-2-1 0,0 0 5 16,0 0-6-16,0 0 5 0,0 0 2 0,0 0 6 0,0 0 17 15,0 0-9-15,0 0-8 0,0 0 6 16,0 0-6-16,5-7 13 0,-5 7-18 0,2-5 0 16,4 1 1-16,-5 1-5 0,1 0 1 0,1-1 0 15,1-1 10-15,-2 0-10 0,1 0 5 0,1 1-13 0,0-1 8 16,-2 0-5-16,1-1 2 0,-1 2-1 0,3 1-3 15,0-4 2-15,-2 2-2 0,1 1-2 0,0-1 0 16,-1 0 3-16,0 0 0 0,2 0-6 0,-1 1 4 16,7-1-3-16,-3 0-1 0,1-2 2 0,0 3-2 15,0-4-2-15,0 5 4 0,-3-2 1 0,7 2 0 16,-4-1-1-16,4 0 2 0,-4 1-5 0,1 0 0 16,0 0 12-16,2-1-8 0,-3 3 10 0,2-2-12 15,-2 3-5-15,4-2 5 0,-2 1 3 0,2 0 9 16,-3-3-11-16,3 4 1 0,-3-1-3 0,3 0 2 15,-4 0-3-15,1 1 5 0,0 0-6 0,2 0-2 16,0-2 8-16,-1 2-4 0,-2 0 2 0,0 0-4 16,5 0 8-16,-4 0-5 0,3 0 2 0,-3 2 2 15,-2-2-4-15,1 1 5 0,4-2-2 0,-3 1-3 16,4 1 3-16,-4-1-1 0,0 0-5 0,-1 1 5 16,1 0-1-16,-2-1-4 0,2 0 6 0,3 2-2 15,-5-2 4-15,2 0-3 0,-2 2-2 0,1-2 6 16,1 0-4-16,-1 1 3 0,0-1-5 0,-1 1-2 0,2-1 2 15,0 1 4-15,-1-1 1 0,2 0 0 0,1-1-3 16,-2 1 13-16,4-1-9 0,-2 1-5 0,0 0-4 16,1-1 5-16,-3-1-1 0,3 2-2 0,-3 0 2 15,3 0 0-15,-4 0-7 0,0 0 6 0,-1 0 4 16,-2 0-2-16,0 2 0 0,-6-2-5 0,12 0 7 16,-5 1-7-16,-1-1 3 0,-6 0 4 0,9 1-5 15,-9-1 1-15,7 0 2 0,-7 0 2 0,13 1 1 16,-8 0-6-16,0-1 6 0,-5 0 0 0,15-1-1 15,-7 2-2-15,0-1 4 0,-2 2-7 0,7-2-1 16,-6 1 5-16,0-1-5 0,1 1 2 0,-1 1-1 16,0-1 1-16,-7-1 4 0,9 1-7 0,-4 0 4 15,-1 1 1-15,0-2 1 0,1 3-4 0,-5-3 3 16,6 2 3-16,-3 0 2 0,1 0-3 0,-4-2-4 16,5 3 1-16,-1-1 2 0,1-1-1 0,-5-1 3 15,6 2-6-15,-2 0-1 0,0-1 6 0,-4-1-2 16,9 4 6-16,-5-3 5 0,0 1-10 0,2 0 3 15,-1-2-6-15,-1 2 4 0,1-1-2 0,-3 1-1 16,-2-2-2-16,6 1 4 0,-2 3-4 0,-4-4 1 0,4 1 2 16,-1 1-3-16,-3-2-1 0,5 2 4 0,-1 0 11 15,-1 1-10-15,0-1-4 0,-3-2-2 16,8 5 6-16,-6-4-5 0,4 0 4 0,-4 3-2 0,-2-4 5 16,4 3-8-16,1-2 6 0,-5-1 0 15,3 4 0-15,-3-4 0 0,7 5 2 0,-6-2-3 0,-1-3-3 16,4 1 4-16,-4-1-1 0,4 3-2 15,-4-3 1-15,4 1 9 0,-3 2-8 0,-1-3-6 0,3 6 4 16,-3-3-3-16,0-3 4 0,3 5 4 0,-1-2-5 16,-1 1 8-16,-1 0 9 0,3 1-19 0,-2-2 5 15,4 2 2-15,-5-1-5 0,1-1 0 0,2 3 3 16,-2-1 2-16,3 1 2 0,-3-1 6 0,2 4 2 16,1-4 4-16,0 5-3 0,-3-2 10 0,3 3 2 15,1-1 5-15,-4 0 7 0,2 3 8 0,-2-2-6 16,-1 1-1-16,4-1-3 0,-4 0 0 0,1-2 2 15,-1 3 0-15,0-7-3 0,3 5-2 0,-2-2-4 16,-1 0-4-16,-1-3-4 0,2-1 0 0,-1 1-9 16,-1 1 5-16,2-3 0 0,-1-3-6 0,0 5-7 15,0-5-16-15,3 4-15 0,-3-4-25 0,0 0-24 16,1 3-29-16,-1-3-33 0,0 0-32 0,0 0-40 16,0 0-45-16,0 0-46 0,0 0-52 0,-8-15-924 15,4 11 425-15,-1 1 284 0</inkml:trace>
  <inkml:trace contextRef="#ctx0" brushRef="#br0" timeOffset="102484.4">13700 15724 96 0,'0'0'148'0,"0"0"-7"0,0 0-14 0,0 0 3 16,0 0 0-16,0 0-6 0,0 0-7 0,0 0-9 16,0 0-3-16,0 0-9 0,0 0-5 0,0 0 0 15,0 0-7-15,0 0 0 0,0 0-5 0,0 0-3 16,-6 3-7-16,6-3-4 0,0 0-13 0,0 0 2 15,0 0-4-15,0 0-5 0,0 0-5 0,0 0-5 0,-1 4-2 16,1-4-3-16,0 0-5 0,0 0-1 0,0 0 0 16,0 0-1-16,0 0-4 0,0 0-3 15,0 0-2-15,0 0 1 0,0 0-1 0,0 0-2 0,0 0 1 16,0 0-2-16,0 0 4 0,0 0 2 0,0 0-2 16,0 0 6-16,0 0-2 0,-4 1 0 0,4-1-1 15,0 0-2-15,0 0 3 0,0 0-5 16,0 0-6-16,0 0 4 0,0 0-3 0,0 0 4 0,0 0 3 15,0 0 0-15,0 0 3 0,0 0 1 0,0 0 3 16,0 0 1-16,0 0 3 0,0 0 3 0,0 0-3 16,0 0 5-16,0 0 3 0,0 0 3 0,0 0-4 15,0 0 7-15,11-6 3 0,-11 6 10 0,8-4-2 16,-3 2 9-16,-1 1-2 0,5-2-4 0,-3 2-2 16,6-2-3-16,-2 0 10 0,4 3 2 0,0-1-4 15,5 0-5-15,-2-1 5 0,2 2-9 0,-1 2 3 16,1-1-4-16,-6 0-4 0,5 2-2 0,-4 0-9 15,-3 2-2-15,0-1-3 0,-4 1-1 0,2 2-3 16,-2 2 2-16,-3 2-5 0,-2 5 0 0,-4 2 1 16,-4 5 2-16,-3 5-6 0,-5-2 0 0,-1 1 0 15,-5 1-7-15,-2-1 3 0,1 2 3 0,2-5-9 16,0 0 3-16,5-2 2 0,4-7-8 0,-2 0 9 0,6 0-4 16,1-4-3-16,0-2-6 0,2 1 5 0,-1-2-4 15,4-1 0-15,0 0-4 0,3-2 12 16,-1 0-4-16,2 2 13 0,3-3 4 0,2-1 2 0,3 2 2 15,1-2 2-15,6-3-6 0,2 0 1 0,-1 0 15 16,2 0-20-16,-2-7-4 0,2 6-16 0,-3-3-18 16,-2 0-23-16,1-3-20 0,-7 3-19 0,1 2-21 15,-3-1-17-15,1-3-22 0,-5 3-33 0,1 0-29 16,-1-2-44-16,2-4-25 0,-4 0-44 0,-3-1-675 16,-2 0 331-16,1-3 220 0</inkml:trace>
  <inkml:trace contextRef="#ctx0" brushRef="#br0" timeOffset="102689.84">13700 15983 122 0,'-3'0'221'0,"3"0"-7"15,-7 0-6-15,7 0-3 0,0 0 5 0,0 0 10 16,0 0 25-16,0 0 17 0,19-2 13 0,-6-1-1 16,9 1-18-16,6-5-15 0,1 3-28 0,3-1-19 0,-1-1-18 15,-2 1-21-15,-2 1-11 0,1 1-16 16,-6 1-14-16,-2 0-10 0,-3 1-16 0,2-2-27 15,-6 3-48-15,-3 0-40 0,1 0-26 0,-4 0-23 0,2-2-37 16,-4 2-27-16,-5 0-36 0,9 0-36 0,-9 0-37 16,8 0-44-16,-8 0-709 0,0 0 334 0,0 0 222 15</inkml:trace>
  <inkml:trace contextRef="#ctx0" brushRef="#br0" timeOffset="110090.07">21125 17541 5 0,'-4'-2'104'0,"4"2"-6"0,0-5-4 15,0 5-10-15,1-5 1 0,2 0-4 0,-1 0-12 16,1-2-3-16,3-2 9 0,2 1-2 0,-2-4 6 16,4 0 10-16,-2-3 1 0,5 0 0 0,-7-1 11 15,1 2-4-15,-1 1 18 0,0 2 0 0,-4-2 0 16,0 2 4-16,-2 0-1 0,0 0 4 0,0 1 6 15,-2 1-1-15,0 3-4 0,-3-6-6 0,4 5-5 16,-3 1 0-16,4 0-2 0,-4 0-8 0,3 2-9 16,1 2-14-16,-3-1-6 0,3 3-11 0,-3-4-8 15,3 4-6-15,0 0-4 0,0 0-4 0,2 16-5 16,2 1-4-16,3 6 7 0,1 7 6 0,1 5 4 16,0 12 5-16,0 0 6 0,0 2 4 0,0 0 8 15,-4 2 13-15,2-4-19 0,-7 1 11 0,0-2-8 16,-3-11-11-16,-1 0-2 0,3-1-5 0,-3-1-3 15,0 0-2-15,-2-2-2 0,-3-1-3 0,1-4-5 16,4-7-6-16,1 0 2 0,1 1-8 0,-3-4 2 0,5-16-6 16,-7 24-22-16,7-24-36 0,-3 15-37 15,3-15-15-15,-4 12-50 0,4-12-52 0,0 0-62 16,0 0-59-16,0 0-896 0,0 0 402 0,14 3 270 16</inkml:trace>
  <inkml:trace contextRef="#ctx0" brushRef="#br0" timeOffset="110426.8">21670 17541 280 0,'1'-4'316'0,"2"-1"-19"15,-2 0-22-15,2 2-20 0,-2 1-36 0,-1 2-16 16,4-5-24-16,0 3-22 0,2 2-9 0,6 2-6 15,-2-1-15-15,4 3-7 0,1 1-12 0,3 0-8 16,-1 4-8-16,1 2-11 0,0 0-4 0,-6 5-3 0,4 9-10 16,-9 1 0-16,-3 4 0 0,-6 1-7 15,-5 2 11-15,-5 1 5 0,1-2 8 0,-12 9-13 16,3-14-6-16,2 2 9 0,0-2-22 0,0 0-5 16,2-3-16-16,0-2 6 0,6-6 0 0,5-1-1 15,-2-5-9-15,5 2 0 0,-2-5-4 0,0 3 1 16,5-4-6-16,3 1-30 0,0-1-18 0,4-1-38 15,2-3-71-15,4 3-35 0,3-1-47 0,1-5-45 16,2 0-37-16,-1-2-699 0,2-3 335 0,-1 3 224 16</inkml:trace>
  <inkml:trace contextRef="#ctx0" brushRef="#br0" timeOffset="110617.45">21541 17841 288 0,'-13'-1'363'15,"3"-3"-9"-15,4 0-14 0,0 3-12 0,3-6-33 16,3 1 0-16,6-1-13 0,10-7-17 0,8 0-17 16,6 0-20-16,6 4-23 0,0-2-20 0,18 9-18 15,-16-4-18-15,2 3-32 0,-5 6-36 0,3 3-62 16,-7-4-57-16,0 3-51 0,-1 3-54 0,-4 0-35 16,-10-2-44-16,-4 2-20 0,-1-2-37 0,-5 0-727 15,-1 0 334-15,-4 0 224 0</inkml:trace>
  <inkml:trace contextRef="#ctx0" brushRef="#br0" timeOffset="110876.67">22165 17561 279 0,'5'-10'338'16,"1"-1"5"-16,-2 2 7 0,-1 1 2 0,-1 4-7 15,-1 0-17-15,-1 4-20 0,3-7-20 0,-2 5-34 16,-1 2-14-16,0 0-24 0,0 0-6 0,0 0 1 15,-5 23 1-15,3-6 3 0,-2 12 2 0,-4 3-10 16,3 2-5-16,4 11-12 0,0-11-13 0,1 2-14 16,-2-2-14-16,2 0-17 0,0 3-13 0,2-1-6 15,0-2-13-15,3-2-12 0,-3-1-6 0,4-2-12 16,-4 0-9-16,0-3-18 0,-1-3-31 0,-2-5-43 16,3-1-41-16,-2-17-52 0,3 24-75 0,-3-24-74 15,4 18-79-15,-4-18-95 0,3 12-1259 0,-3-12 568 16,0 0 380-16</inkml:trace>
  <inkml:trace contextRef="#ctx0" brushRef="#br0" timeOffset="111225.9">22477 17437 1382 0,'5'-31'245'0,"-3"-1"16"0,1 3-53 15,1 3 7-15,-2 6-38 0,1-1-7 0,1 4-6 16,3-3-6-16,-1 6-4 0,2-2-8 0,1 2-8 16,-4 3-10-16,5 3-14 0,1 1-12 0,-2 2-13 15,2 3-3-15,2 2-6 0,1 2-14 0,1 5-10 16,3 4 3-16,-5 5-1 0,2 7-27 0,-3 2 8 16,-3 2 4-16,-7 3-3 0,-3 1-7 0,-3 1-4 15,-5-4 1-15,-2 1-7 0,-1-2 2 0,1-1-10 16,-2-9 6-16,7 0-8 0,-6-5 3 0,6 0-4 15,-1-7 8-15,2 5-28 0,0-3 20 0,4-3 3 16,1-1-4-16,0-3 4 0,0 0-4 0,9 3 2 16,2-6-1-16,1-1-4 0,6-1-5 0,-2-3 17 15,2 1-43-15,1 1-16 0,-1-2-55 0,3 4-78 16,-6-1-79-16,4-1-89 0,-7 1-941 0,-1 0 427 16,1 1 286-16</inkml:trace>
  <inkml:trace contextRef="#ctx0" brushRef="#br0" timeOffset="111625.75">23165 17759 208 0,'0'0'374'0,"0"0"-3"0,0 0-15 0,0 0-21 15,23-10-19-15,-11 8-20 0,6-1-48 0,-3 0-14 16,4-1-26 0,0 4-18-16,1 0-18 0,-1-2-34 0,-3 4-52 0,-2-2-65 0,-1 4-63 0,-3-1-59 15,-3-1-36-15,0 4-22 0,-3 0-30 0,-4-1-23 16,0 3-9-16,-5 0-6 0,1 1 17 0,-5 1 24 15,-6 3 14-15,0-1 16 0,-3 0 25 0,-5 2 21 16,0-1 40-16,1 2 25 0,4-5 36 0,0 0 28 16,7-3 22-16,-1 0 23 0,3-4 8 0,-1 2-4 15,2-1 6-15,7-1 22 0,1 2 36 0,0-2 9 16,7 1 11-16,7 0-3 0,2-1-16 0,7 0-12 16,4 2-10-16,0 1-25 0,1-3-60 0,1 0-49 0,-7 1-74 15,5 0-102-15,-10-3-583 0,-5 1 262 0,1-2 172 16</inkml:trace>
  <inkml:trace contextRef="#ctx0" brushRef="#br0" timeOffset="112107.5">24337 17481 160 0,'17'-19'311'0,"-5"2"-14"15,-3 1-2-15,-2 7 8 0,-2 0-5 0,0 2-1 16,-1-1-4-16,-2 3-14 0,2 1-7 0,-3 1-15 16,-1 3-16-16,0 0-24 0,0 0-19 0,0 0-13 15,-25 19-1-15,-1 2-8 0,1 7-1 0,-11 18-1 16,0-3 0-16,2 8-5 0,4 2-7 0,-2 21-9 15,11-17-9-15,4-2 14 0,3 4-13 0,5-2-13 16,5-3-12-16,7-3-13 0,3-5-9 0,5-10-10 16,5-2-9-16,3-3-9 0,7 8-27 0,5-3-44 15,-5-13-44-15,1 0-56 0,5-3-71 0,4-3-98 16,12 2-114-16,-12-12-111 0,-1 0-1167 0,-1-4 554 16,-1-3 368-16</inkml:trace>
  <inkml:trace contextRef="#ctx0" brushRef="#br0" timeOffset="112674.12">24926 17575 81 0,'5'-12'320'0,"-1"1"-8"0,9-4-15 16,-3 2-4-16,5 1-13 0,0 0-10 0,2 1-13 15,3 3-33-15,1 3-9 0,1 0-19 0,5 1-24 16,-7 3-18-16,3 2-16 0,-4 3-12 0,1 3-13 0,-4-1-7 16,-3 7-11-16,-2 2-9 0,-5 0-10 15,-5 4-7-15,-8 8 0 0,-5 2-6 0,-5 3-7 16,-14 8 7-16,-2-6-5 0,-9 0 0 0,2-2 6 15,11-9-2-15,-3-5 8 0,4 1 5 0,1-4 4 16,10-3-2-16,4-3 1 0,2-1 31 0,1 0-6 0,2 0-13 16,6-5-1-16,-1 4-4 0,6-3 8 15,1 0 3-15,8-2 4 0,6 3-2 0,10-1-4 16,3-2-9-16,1 1-8 0,4-3-7 0,1 1-14 16,-3-1 3-16,0 0-5 0,-1-1-5 0,-4 1-14 0,2 2-25 15,-10-1-34-15,-2-2-30 0,-4 1-46 0,-4 1-62 16,-2-2-14-16,0 1-30 0,-2 0-35 15,-2-2-44-15,1-1-44 0,2-1-47 0,-2-1-1041 16,-2 2 471-16,-1 1 316 0</inkml:trace>
  <inkml:trace contextRef="#ctx0" brushRef="#br0" timeOffset="112949.61">25598 17786 2196 0,'0'-10'293'0,"0"-2"-57"15,3 4-34-15,-2-1 4 0,-1 2-15 0,5-3-9 16,-2 3-28-16,2-1-29 0,1 1-10 0,2 1-7 16,3 1 1-16,5 2-11 0,3-1-3 0,3 0 3 0,5 2-12 15,1 0-5-15,1 9-7 0,-1-7-8 0,2 1-15 16,-4 0 4-16,1 2-5 0,-8-3 0 15,1 3-6-15,-1-2-10 0,-4 2-1 0,-1-2 0 16,-4-1-27-16,4 1-8 0,-9-1-18 0,3 1-36 16,0-2-42-16,-3-1-40 0,-5 2-50 0,10 0-61 0,-6-3-93 15,-4 3-984-15,1-7 442 0,-1 7 294 0</inkml:trace>
  <inkml:trace contextRef="#ctx0" brushRef="#br0" timeOffset="113457.39">26448 17601 1774 0,'5'-19'360'0,"0"2"-89"15,-4 1-12-15,3 1-33 0,0-1-49 0,-1 3-35 16,-1 1-18-16,1 0-8 0,2 3-16 0,1 0-1 16,2 2-12-16,1 0-1 0,1 0-13 0,4 5-10 0,3-3 0 15,1 4-3-15,1 2-16 0,0 1-7 16,2 3 3-16,-4-1-4 0,1 2-21 0,1 5 18 15,-2-3-2-15,-3 2-13 0,-5-3 6 0,0 3-7 16,-1-1-1-16,-3 1 2 0,-5 2 0 0,-3 0-5 0,-2 3 12 16,-2 2-22-16,-5-3-10 0,2-2 16 15,-7 2-3-15,7 1-4 0,-7-2 9 0,3 1 0 16,0-1-2-16,3-7 4 0,2 2-8 0,0 0-2 0,2-1 7 16,2-3 3-16,0 1 1 0,3-3-4 15,0 3 5-15,0 0 2 0,4 0 14 0,1-3 14 0,3 2 14 16,1 0 6-16,2 3 7 0,-1-5 3 0,5 0-2 15,5 3 2-15,-5 0-3 0,-3-1-8 0,4-1 3 16,-1 0-4-16,0 4 1 0,-3-2-12 0,0 0-1 16,0 0-5-16,1 4-3 0,-3-3-1 15,0 3-8-15,0-2-1 0,0 3-5 0,-2-2-2 16,0 1-3-16,0 1-3 0,-4-2 1 0,1 0 1 0,-3 0-1 16,1 0 4-16,-1 0 2 0,-1 0 4 0,-2-2 0 15,1-1 3-15,-9 2 1 0,1 1-6 16,-1-5 9-16,-7 3-4 0,1-2-1 0,-1-2-1 0,-1-2-4 15,5 0-4-15,-4-3 0 0,5 1-4 0,2 0-1 16,-2 2-17-16,7-3-19 0,-1 3-30 0,-3-2-41 16,6 1-29-16,4 1-66 0,-11-1-59 0,11 1-56 15,-10 2-63-15,6 1-81 0,0 0-1081 0,4-3 507 16,-3 4 340-16</inkml:trace>
  <inkml:trace contextRef="#ctx0" brushRef="#br0" timeOffset="113888.93">27115 17430 154 0,'3'-5'357'0,"-3"0"9"16,2-3-5-16,-2 4-17 0,4 0-26 0,-4 4-24 15,1-8-24-15,-1 8-34 0,3-2-16 16,-3 2-21-16,0 0-32 0,0 0 18 0,10 12 1 0,-6-6-11 16,-3 7-1-16,2 4-2 0,-2 2-4 0,3-1-4 15,0 8 0-15,-4-1 8 0,1 6 5 0,-6 2 9 16,4 1-2-16,-2-4-12 0,-1 3-13 0,3-1-15 15,-3-3-9-15,0 2-17 0,-1-2-6 16,1-1-16-16,-6-2-1 0,6 0-11 0,-5-3-9 0,1-4-8 16,2-5-10-16,-1 1-2 0,1-2-9 0,3-4-3 15,-4 0-4-15,2 1-3 0,0-1-1 0,1-3-4 16,-2 3-3-16,3 0-20 0,-3 1-22 0,1 1-43 16,-2 0-40-16,7-11-42 0,-11 25-42 0,7-14-67 15,4-11-108-15,-18 25-55 0,13-16-68 0,-5 3-1203 16,10-12 560-16,-18 13 374 0</inkml:trace>
  <inkml:trace contextRef="#ctx0" brushRef="#br0" timeOffset="114305.89">27014 17398 33 0,'0'-4'304'0,"0"-3"-2"0,0 2-4 0,0 5-4 0,0 0-11 16,0 0-23-16,-1-9-21 0,1 9-24 15,0 0-19-15,0 0-7 0,0 0-29 0,0 0 2 16,0 0 9-16,11 25 6 0,-4-7 18 0,4 7-11 16,-4 3-6-16,4 4-3 0,-6 1 2 0,-4 3-5 0,5 17-4 15,-6-3-5-15,-4 2-11 0,1 2-14 0,-10-4-13 16,-3 1-11-16,2 0-12 0,-6-3-9 16,-1 1-11-16,-1-3-4 0,1-5-9 0,4-9-8 15,-1-6-8-15,0-4-9 0,-2 2-23 0,1-2-20 16,0-3-29-16,2-5-31 0,3-4-30 0,1 0-22 0,13-10-38 15,-21 12-33-15,21-12-48 0,0 0-60 0,-16 5-64 16,16-5-69-16,0 0-882 0,0 0 435 0,0 0 290 16</inkml:trace>
  <inkml:trace contextRef="#ctx0" brushRef="#br0" timeOffset="114854.1">27418 16967 164 0,'22'-14'325'0,"-1"5"-5"0,1-3-19 0,-1 4-9 15,8 4-16-15,-9 3-13 0,10-1-17 0,-10 5-7 16,2 1-22-16,5 5-9 0,-4 4-24 0,-3 2-10 16,-5-2-22-16,-3 4-11 0,-1 8-4 0,-4-2 0 15,-7 7-19-15,-8 1-3 0,-10 2 3 0,-8 8-31 0,-5-4-3 16,-2-3-2-16,6-6-2 0,0-5-1 16,0-2-3-16,8-2-3 0,2-7-5 0,3 0-10 15,7-4 1-15,2 1-3 0,1-2-8 0,6-1 15 16,2-1 15-16,6 1 15 0,12-1 0 0,10-3 0 0,9 1-5 15,9-6-4-15,-11 3-8 0,13-2-8 0,-12 2-9 16,14-2-8-16,-3 2-1 0,-14-1-16 16,5 2-35-16,-7 1-42 0,-3-2-40 0,-11 2-54 0,-8-2-55 15,0 0-43-15,-4 3-33 0,-5-1-35 0,-2 1-39 16,-2 1-54-16,-5 0-907 0,-1-1 435 0,-6 4 288 16</inkml:trace>
  <inkml:trace contextRef="#ctx0" brushRef="#br0" timeOffset="115449.6">28537 17754 270 0,'0'0'420'0,"0"0"-4"0,0 0-19 0,0 0-18 15,0 0-21-15,0 0-20 0,17-8-24 0,-4 4-30 16,4 3-28-16,4 0-26 0,7 1-24 0,-6 0-19 15,1 0-15-15,-3 2-29 0,2 0-41 0,-3 0-55 16,-5 1-64-16,5 2-57 0,-8-2-46 0,-2 1-51 16,2 1-33-16,-6 3-47 0,-5-3-41 0,1-1-35 15,-4 4-694-15,-6-2 339 0,-3-1 228 0</inkml:trace>
  <inkml:trace contextRef="#ctx0" brushRef="#br0" timeOffset="115598.1">28421 17923 165 0,'-9'1'196'0,"4"1"17"0,1 2 13 15,1-3 34-15,3-1 18 0,11 5 10 0,0-5 6 16,10 1-9-16,7-4-21 0,4 3-36 0,2-1-5 0,-2 1-25 16,0-2-18-16,3 2-18 0,-7 0-20 15,1 0-48-15,-8-1-54 0,7 1-54 0,-7-1-55 16,-3 1-57-16,0 0-56 0,-5 0-77 0,-3 1-771 16,3-2 344-16,-4 0 228 0</inkml:trace>
  <inkml:trace contextRef="#ctx0" brushRef="#br0" timeOffset="116576.51">29736 17565 23 0,'0'0'110'0,"0"0"-7"0,0 0 4 0,-5-7 7 16,5 7-6-16,0 0-3 0,0 0-5 0,-3-2-3 15,3 2-10-15,0 0-9 0,4-5-5 0,-4 5-4 16,4-6-7-16,-4 6-3 0,0-4-3 0,0 4-4 15,0 0 5-15,2-2-5 0,0-1 2 0,-2 3 4 16,0 0-6-16,0 0-8 0,0 0-1 0,0 0-4 16,-3-6 4-16,3 6-1 0,0 0-6 0,0 0 3 15,0 0 0-15,0 0 0 0,0 0 3 0,0 0-3 16,0 0 0-16,0 0 3 0,0 0-1 0,0 0 4 16,0 0 6-16,0-6-2 0,0 6-2 0,0 0-5 15,1-5 1-15,-1 5-5 0,-1-4 1 0,1 4 0 16,1-5-1-16,-2 1 3 0,1 4 1 0,3-5-2 15,-3 2 1-15,0 3 6 0,0-6-1 0,0 6 1 16,1-8 4-16,0 5 3 0,2 1 2 0,-1-2-1 0,0-2 20 16,-2 6-1-16,4-5-2 0,-2 0-7 15,1-2-3-15,-2 4 22 0,2-2 13 0,-2 1 4 16,4 1 11-16,-5-4 1 0,0 4-2 0,0 3 4 0,1-7 1 16,0 3 1-16,-1 4 1 0,2-5-4 15,-2 5-11-15,1-3-9 0,-1 3-9 0,0 0-5 0,0 0-8 16,0 0-1-16,0 0 2 0,1 15 25 15,-2-3 15-15,1 5 6 0,-3 3 5 0,2 8 11 0,-3 4 6 16,2 1 5-16,1 1 9 0,-1 3-3 0,-3 8 8 16,-1-10-2-16,-1 11-2 0,1-11 4 0,-2 9 9 15,3-11-9-15,1 1-7 0,0 0-8 0,3 0-8 16,-3-4-12-16,0-1-6 16,0-1-71-1,2-1-48-15,2-8 0 0,-4-1 0 0,4 2 0 0,0-20 0 0,0 23 0 0,0-23 0 0,-4 24 0 0,4-24 0 16,-2 17 0-16,2-17 0 0,-3 12 0 0,3-12 0 15,0 0 0-15,0 0 0 0,-4 15 0 0,4-15 0 16,0 0 0-16,0 0 0 0,0 0-15 0,0 0-261 16,0 0-54-16,0 0-63 0,0 0-42 0,0 0-65 15,0 0-60-15,0 0-1334 0,0 0 630 0,0 0 422 16</inkml:trace>
  <inkml:trace contextRef="#ctx0" brushRef="#br0" timeOffset="120153.92">1736 15687 87 0,'0'0'160'15,"0"0"-8"-15,0 0-6 0,0 0-10 0,0 0-9 0,7-1-6 16,-7 1-9-16,0 0-12 0,0 0-8 16,0 0-10-16,0 0-4 0,0 0-4 0,1-3-7 15,-1 3-7-15,0 0-7 0,0 0-1 0,0 0 1 0,6-3 0 16,-6 3-7-16,6-2-1 0,-6 2 1 0,7-1-3 16,-3-2 4-16,0 0-6 0,-4 3-2 0,10-2-3 15,-6 2-1-15,-4 0-5 0,5-3 2 16,-5 3 5-16,0 0 3 0,0 0 11 0,6 0 8 0,-6 0 8 15,0 0 0-15,0 0 2 0,0 0 1 0,0 0 1 16,0 0-12-16,0 0 6 0,-18-1-6 0,7 1-3 16,-2 0-2-16,-1-2-7 0,-4-1-5 0,-4 2 3 15,-6 1 7-15,7 1-6 0,-1-1 3 0,-8-1-6 16,1 3-7-16,-1-1-4 0,0-2-1 0,-1 2-3 16,3 0-2-16,-3 2 1 0,2 2-1 0,1 0-2 15,1-2 6-15,3-2 2 0,3-1-16 0,1 3 1 16,-3-3 3-16,3 0-2 0,-1 3 12 0,2-3 5 15,1 0 12-15,0-3 2 0,0 3-5 0,4-2 3 16,-5 1-10-16,1 0-2 0,-1-1-2 0,0 2 3 16,2-1-10-16,-1-1 1 0,0 1 1 0,1 1-8 15,-3 0 1-15,4 0-3 0,-3 1-3 0,1 2-4 16,0-3 1-16,0 3-2 0,0 3-3 0,18-6-4 16,-38 9 0-16,38-9 4 0,-26 9-2 0,26-9 4 15,-25 8-6-15,25-8 18 0,-18 5-20 0,18-5-4 16,0 0 2-16,-20 5 1 0,20-5 1 0,0 0-1 15,0 0 3-15,0 0-4 0,-20 7 5 0,20-7 2 16,0 0 4-16,0 0-2 0,0 0 0 0,0 0 6 16,0 0 6-16,0 0-4 0,0 0-1 0,0 0-3 15,-22 5-7-15,22-5 9 0,0 0-1 0,0 0-7 0,0 0 4 16,0 0 1-16,0 0-3 0,0 0-4 16,0 0 13-16,0 0-10 0,0 0 13 0,0 0-4 15,0 0 13-15,0 0-9 0,0 0 7 0,-24 4-4 16,24-4 3-16,0 0-9 0,0 0-2 0,0 0 6 0,0 0-7 15,0 0 3-15,0 0-3 0,0 0 0 0,0 0-8 16,0 0 2-16,0 0 1 0,0 0-2 16,0 0-3-16,0 0 2 0,0 0 0 0,-27 3-4 15,27-3-2-15,0 0-1 0,0 0 0 0,0 0 1 0,0 0-5 16,0 0 2-16,0 0 4 0,0 0-4 0,0 0-2 16,0 0-2-16,0 0 0 0,0 0 4 0,0 0-3 15,-5 17-4-15,5-17 10 0,-4 24-8 0,3-7 3 16,1 3 3-16,0 6 7 0,0 4-12 0,-5-1 4 15,5 5-1-15,-3-1 5 0,-1 4-1 0,2 11 4 16,-1 0 7-16,2-16-8 0,-3 15-4 0,3-12 1 16,-3 1 2-16,3-2 2 0,-2-3-5 0,2 3 2 15,1-4 2-15,-5-4 5 0,6-2 3 0,-2 3 3 16,1-8-4-16,0 0 1 0,0-2-2 0,1-2-9 16,-1-15 10-16,-1 24-10 0,1-24 2 0,3 22 3 15,-3-22 1-15,2 22-2 0,-1-12 1 0,-1-10-2 16,4 21-3-16,-4-21 10 0,5 15-10 0,-5-15-1 15,0 0-8-15,9 17 6 0,-9-17 4 0,8 11 2 16,-8-11 0-16,0 0-4 0,15 12 1 0,-15-12-1 16,0 0 5-16,21 11-10 0,-21-11 6 0,24 7 3 15,-10-4 0-15,1-2-4 0,4 3 3 0,-1-1 1 16,3 0-4-16,-1-1 8 0,7 2-7 0,-5-2 12 16,5 2-11-16,1-1 1 0,0-1-2 0,1 1 4 15,-2-3-4-15,2 2-1 0,0-1 6 0,0 0-2 0,2 0 2 16,-2-1 0-16,2-1 0 0,-1 0 0 15,4-2 0-15,0 3 1 0,2-3-3 0,1-1 5 16,2 1-1-16,13-2 12 0,0 3-16 0,-15 1 2 16,16-3 1-16,-16 4-3 0,3 0 2 0,10 2-2 0,-10 0-2 15,-1-1 0-15,13 2-1 0,-15 1 3 0,1-2 2 16,-1 3-3-16,-1 0 2 0,5-2-3 0,-5 0 4 16,-1 4-7-16,5-5 11 0,-3 0-3 15,3 0-4-15,-2 1 5 0,0-1-2 0,3-2 2 0,-1-1 1 16,-3 1 0-16,18-5 0 0,-17 4 11 0,15-1-13 15,-15 1 3-15,13-1-5 0,-11 2 2 0,-1 0-6 16,-3 0 6-16,2 0-2 0,1 0 2 0,-1 1-1 16,-4-1-1-16,4-1-1 0,-8 2-4 0,2-1 4 15,-1 1-8-15,-3 3 9 0,0-3 3 0,1 3-3 16,-7-3-5-16,6 3 13 0,-2-3-8 0,-4 1 3 16,7-1 1-16,-2 2-2 0,2 1 0 0,-7-4 1 15,6 4-12-15,-2-2 14 0,2-1-3 0,-8-1 0 16,3 0 2-16,0 3-3 0,-1-3 0 0,0 2-6 15,-1-2 8-15,1-2-2 0,0 2-4 0,1-1 2 16,-2 4-3-16,6-5 6 0,-5 2-4 0,1 0 1 16,-1-1-1-16,-3 2 8 0,10-2-9 0,-7-1 0 15,-3 1 2-15,0 0-2 0,0 1 6 0,3-1-8 16,-5-1 2-16,-1 2-1 0,-3 0 1 0,1 0 3 16,-4-2 0-16,2-1-1 0,-1 3-7 0,0 0 11 15,-1-1-4-15,-1 0 5 0,-1-1-8 0,2 1 2 16,-4-2 2-16,-6 3 1 0,13-4-7 0,-8 3 9 15,2-2 2-15,-4 0 0 0,6-2-4 0,0-5 0 16,1 3-2-16,1-3 2 0,-2 1-1 0,2-1 1 16,-1-4 0-16,-2 3 2 0,2-3 5 0,4-1-9 15,-6-2-2-15,3 1 0 0,0-2 1 0,-2 0 0 16,1-6 0-16,1 4 0 0,-2-5 4 0,-2 8 1 16,0-9-2-16,-2 7-2 0,0 2 2 0,-2-2-2 15,-2-1 2-15,2 1 3 0,-3-1 0 0,2 1-1 0,-2-6-4 16,-1 4-3-16,0-5 2 0,-4 0-1 15,3 3 0-15,0-3 0 0,-1 6 5 0,2-4-3 16,0 6-6-16,-2-3 1 0,2 3 4 0,0 0-2 16,1-2 1-16,1 3 0 0,-2-1 2 0,1 3-11 0,0 1 7 15,-1 4-1-15,2-4 2 0,-1 4 0 0,1-1 3 16,-2 4 5-16,2 0-7 0,-1 0 4 0,-1 3-5 16,1-4 6-16,0 3-4 0,-1-2 2 15,1 2 0-15,-2-5 1 0,1 4-3 0,0 0 2 16,-1-1 0-16,1 3-2 0,0-4 5 0,-2 3-2 0,2 0-1 15,-2-2 5-15,1 1-2 0,-2-2 7 0,1 2 4 16,-2 3 2-16,2-5 4 0,-3 1 4 0,0 3 2 16,1 0 2-16,0-3 0 0,-4 3-4 15,1-4-3-15,-1 2-2 0,-2 0 0 0,-1 1-5 0,2-1 8 16,-8-1-3-16,2 0-4 0,-2-2 5 0,-1 2-8 16,-1 0-2-16,1-1 0 0,-6-2-1 0,3 1-3 15,-1 1 3-15,1 1-6 0,0 0-4 0,-3-2 4 16,3 3 0-16,-5 2-3 0,0-4 4 0,6 5-2 15,-7-1-3-15,1-1 2 0,-1 5 3 0,-2-2-7 16,1 2 7-16,-3 2-4 0,0 0-2 0,0 1 1 16,0-2-4-16,0 3 2 0,2 0-1 0,0-1 3 15,2-2-1-15,-1 1-1 0,8 0-1 0,-1-1 0 16,-2 0 2-16,5 0 0 0,0 1 8 0,-3-1-2 16,2 0-5-16,2 0 11 0,0-2-3 0,-1 2 1 15,1-2-5-15,1 2 2 0,-2 1 3 0,-1-2-7 16,-1 2 2-16,2 0-1 0,-3 3 1 0,-7-4-2 15,2 0 0-15,6 5 1 0,-1-4-2 0,0 0-1 16,0 1 5-16,2-1 1 0,-2 0 0 0,-1-1 0 16,2-1 1-16,-1 0-1 0,0-1 2 0,3 1 3 15,-1-1 3-15,-1 0-2 0,1 0 3 0,0 0-1 16,0-2 0-16,0 3-2 0,0-2-2 0,-2 0-2 16,3 2 1-16,-4 2-3 0,-5 1 0 0,0 0-1 15,0-1-1-15,5-1 0 0,-5 2-2 0,7 2 4 16,-7 2 1-16,0-2-4 0,8-2-2 0,0 2 3 15,-3-1-3-15,-3-1 1 0,3 1 0 0,2-1 1 16,-1 1 1-16,2 1-2 0,1-4 7 0,0 1 9 16,0 0-5-16,0 0 0 0,-1-2 0 0,0-1-5 0,2 2-2 15,-4-2-1-15,-1 1 3 0,-5 0-6 0,7 0 2 16,0-1 1-16,-2-2-3 0,1 3-2 0,-5 0 1 16,5 0-2-16,-7 0 0 0,10 1 1 15,-2-1-2-15,1-1 1 0,1 2-1 0,1-2-3 0,0 1 2 16,5 1-1-16,-1-1 1 0,7 0 1 0,-1-1-1 15,-1 2-1-15,3-1 2 0,-2-1-4 0,8 1 3 16,-9 0 1-16,9 0-3 0,-6-1 1 0,6 1-1 16,-5 2-1-16,5-2 2 0,0 0 2 0,-8 0 0 15,8 0-4-15,-8 2-2 0,8-2 0 0,-10 1-4 16,2 0 5-16,8-1 0 0,-9 0-1 0,9 0 0 16,0 0-6-16,-6 0-10 0,6 0-9 0,0 0-17 15,-8 0-22-15,8 0-33 0,0 0-35 0,0 0-56 16,0 0-64-16,0 0-58 0,-1 6-32 0,1-6-30 15,6 10-41-15,1-3-1083 0,-6 0 501 0,3 0 332 16</inkml:trace>
  <inkml:trace contextRef="#ctx0" brushRef="#br0" timeOffset="122997.68">2250 11044 81 0,'0'0'95'0,"5"-1"-4"0,-5 1-7 0,0 0 0 15,0 0 4-15,11 1-3 0,-11-1-7 0,9 0-4 16,-9 0-15-16,7 0-6 0,-7 0 6 0,7 0 7 15,-7 0-20-15,13 0 4 0,-9-1 2 0,-4 1-1 16,9-1 3-16,-8-2-2 0,-1 3 8 0,9 0 7 16,-9 0 6-16,0 0 9 0,0 0 12 0,0 0 5 15,0 0 8-15,0 0 2 0,0 0 1 0,0 0-2 16,0 0-2-16,0 0-12 0,0 0-8 0,0 0-4 0,-14-6-9 16,14 6-9-16,-17 0-5 0,10-1-6 15,-2 1-5-15,-3-2-7 0,-3 2-4 0,-2 0-1 0,0 2-2 16,-5-2-9-16,3 1 3 0,-8-2-2 0,-4 1-4 15,-1 3-2-15,0-3 2 0,-2 0-3 0,-5 4 1 16,1-1 3-16,-16 1 10 0,3 0-5 0,1-3 7 16,-3 0-4-16,13 3 0 0,-15-2 11 0,3 0-5 15,2-1 2-15,12 0 1 0,2 1 4 0,0 1 3 16,2-2-2-16,0-2 1 0,2 2-5 0,3-1-3 16,-3 0-2-16,4 0-7 0,1 0 2 0,6-1-2 15,-2 1-2-15,3 0-8 0,-1-3 30 0,3 3-3 16,-3 0-10-16,2-2-3 0,5 1 4 0,-3 1-6 15,7-1 3-15,-2 1-6 0,0 0 3 0,0 0-2 16,4-1-2-16,0 1 9 0,8 0-5 0,-12-1-12 16,7 1 8-16,5 0-4 0,-10 0 2 0,10 0-4 0,-6-1-4 15,6 1-2-15,-8-1-4 0,8 1 4 0,-8 0-2 16,8 0-2-16,-7 1-1 0,7-1-2 16,-11 0-2-16,5 0 2 0,6 0-6 0,-15 1-1 0,3-1-1 15,-3 0 5-15,-2-1 1 0,17 1 0 0,0 0-6 16,-60 0 3-16,31-1-3 0,29 1-6 0,-39 0 11 15,39 0-4-15,-35 0-1 0,35 0 1 0,-31 1 6 16,31-1-9-16,0 0 7 0,-33 1-6 0,33-1 2 16,0 0-4-16,-27 0 6 0,27 0 4 0,0 0 3 15,0 0 4-15,0 0-1 0,0 0 16 0,-35 0-12 16,35 0-2-16,0 0-1 0,0 0 2 0,0 0 1 16,0 0-9-16,0 0-5 0,0 0 9 0,0 0 1 0,0 0-4 15,0 0 1-15,0 0-5 0,0 0 2 0,0 0 3 16,0 0-5-16,0 0 0 0,0 0 2 15,-26 1 4-15,26-1-1 0,0 0 1 0,0 0 4 0,0 0-8 16,0 0 11-16,0 0-4 0,0 0 5 0,0 0 10 16,0 0-7-16,0 0-1 0,0 0-2 0,0 0-5 15,0 0 8-15,0 0-8 0,0 0 1 0,0 0-5 16,0 0-1-16,0 0-1 0,0 0-2 0,0 0 0 16,-31 3 0-16,31-3-1 15,0 0 2-15,0 0-2 0,-18 10 8 0,18-10-10 0,0 0-5 0,-15 7 7 16,15-7-5-16,0 0 0 0,0 0 0 0,-17 9-2 15,17-9-1-15,0 0-4 0,0 0 3 0,-14 12 1 16,14-12 0-16,0 0-3 0,-6 22 0 0,6-22 3 0,-3 21-2 16,2-11 2-16,1-10-2 0,0 33-5 15,1-18 3-15,-1 3 4 0,3 3 0 0,-2-1 0 16,-1 6-1-16,0 6-1 0,1-3 7 0,-1 3-4 0,0-4 0 16,-1 4 1-16,2 0 2 0,-2-2 2 0,1 0-2 15,0 2 0-15,0-1 3 0,-1 1 1 0,2 1-3 16,-1-2 2-16,0 4-2 0,1-4 4 0,2 3-5 15,-2-1 2-15,3 2 2 0,-4 13 1 0,0-14-4 16,-1-1 5-16,1 2 0 0,-3 3 2 0,3-4-3 16,0-2 0-16,-1-1 1 0,2-2 0 0,-1 0 0 15,-4-12 2-15,3 0-4 0,0-1 0 0,1-16-1 16,-3 20-7-16,3-20 7 0,0 15-4 0,0-15 2 16,0 0-1-16,0 0-1 0,0 19-1 0,0-19 0 15,0 0-5-15,0 0 6 0,4 17-2 0,-4-17 1 16,0 0 1-16,0 0 1 0,0 0-3 0,0 0 14 15,22 9-10-15,-22-9-2 0,0 0 2 0,22 3-1 0,-22-3-1 16,0 0-2-16,36-2-1 0,-36 2 2 0,37-7 2 16,-8 4 6-16,0-2-3 0,0-2 1 15,5 1-1-15,0-2-3 0,3 1-2 0,13-2 3 0,2 0 2 16,0 2 1-16,1 2 8 0,2-4-10 0,-3 0-1 16,1 1 3-16,-1 2-2 0,1 1-2 0,0-1 2 15,1 1-1-15,0 2 2 0,3 0 1 0,-6 2 0 16,8 0 1-16,0 1-3 0,-1 1 3 0,0 0 0 15,1 0-2-15,0 2 2 0,-2-2 5 0,1 0-1 16,-5-1 4-16,2 4-4 0,-1-1-1 0,2-2 3 16,-1-2 2-16,0 1 1 0,-3 0 0 0,6 0 5 15,0-2 2-15,-4 5 4 0,0-4-9 0,0 1 5 16,-16-2 1-16,14 1-2 0,-14 4-3 0,0-3-2 0,-1 3-1 16,0-2 2-16,-3 0-5 0,2 1-2 15,-5 0 1-15,0-1-1 0,-2 1-2 0,-1 0 0 16,1 1-3-16,-2-1 4 0,3-1-1 0,-10 1 0 15,3-1-6-15,4 2 5 0,1-3-1 0,4 3 8 0,-5-2-7 16,1 2-6-16,0-2 7 0,0-1-2 16,0 2-1-16,-2-1-1 0,3 1 2 0,-7-4-4 15,-3 2 0-15,0 2 2 0,-2-1 8 0,2-1-10 0,-6 1-2 16,0-1 5-16,1 1-3 0,-3-1 0 16,2 0 2-16,-1 2-3 0,-1 0 1 0,-1-2 0 0,0 0-1 15,3 1 0-15,-4-1 8 0,3 1-7 16,-6-1 2-16,8 0-1 0,-4 0-1 0,0 0-2 0,-10 0 1 15,18-1 2-15,-11 1 0 0,-7 0-2 0,14 0 5 16,-9-1-1-16,-5 1-4 0,0 0 3 0,12 0 0 16,-12 0 2-16,0 0 0 0,0 0 2 0,10 1-1 15,-10-1 1-15,0 0 0 0,0 0 3 0,0 0-1 16,0 0 5-16,0 0 10 0,0 0-1 0,5-8-2 16,-5-2-9-16,1 1 1 0,-1-2-2 0,3-5-1 15,-2 2 5-15,0-7-7 0,2-7-3 0,-2 2 0 16,0 1-1-16,8-6-1 0,-8-3 1 0,3-1-4 15,0 0 0-15,4-11-1 0,-3 11 2 0,-1 1 1 16,2-1 2-16,-5-2-4 0,8-9-1 0,-6 13 1 0,2-3-4 16,3 1 3-16,-2 4 3 0,-1-3-2 15,-1 3 0-15,1-1-2 0,-1 3 2 0,5-3-6 16,-4 3 4-16,-1 1 0 0,1-4 1 0,2 9 1 16,-1 0-3-16,-1 3 0 0,-5 8 4 0,1 0-2 0,0 2 4 15,2 1-1-15,-3 1 1 0,-1 1-1 16,1 1 1-16,-2-1 6 0,2 1-7 0,-1 2 2 0,1 4-3 15,0-7 0-15,0 7 9 0,-2-8-9 0,2 8-1 16,-4-5-1-16,4 5 1 0,0 0-2 0,-4-6 0 16,4 6-1-16,0 0 4 0,0 0-1 0,-1-5 1 15,1 5-4-15,0 0 0 0,0 0 2 0,0 0 1 16,0 0-3-16,0 0 5 0,-4-4-4 0,4 4 2 16,0 0-1-16,0 0 1 0,0 0-1 0,0 0-1 15,0 0-2-15,0 0 1 0,0 0 1 0,0 0 0 16,0 0-1-16,0 0 0 0,0 0-1 0,0 0 3 15,0 0-3-15,0 0 1 0,0 0 1 0,0 0-2 16,0 0 0-16,0 0 2 0,0 0 0 0,0 0 0 16,0 0 3-16,0 0-1 0,0 0-1 0,0 0 3 15,0 0 0-15,0 0 2 0,0 0-5 0,0 0 2 16,0 0 1-16,0 0-2 0,-9-1 2 0,9 1-3 16,0 0 0-16,0 0 1 0,0 0 0 0,0 0 0 15,-11-2 2-15,11 2-3 0,-11-1 0 0,11 1 2 0,-10-3-2 16,0 3 0-16,2-1 1 0,-1 0 1 0,-6-2-3 15,-1 3-1-15,-5 0 1 0,-6-2 6 16,-2 2-6-16,-3 0 1 0,-7 0-3 0,-13 0 1 16,-1 2-4-16,-2-2 4 0,-6 2-2 0,1-1 3 0,-3 0 2 15,1-1-1-15,0 0-1 0,2 1 2 0,0-1-2 16,3 2 1-16,2-1-5 0,-1-1 1 16,1 0 0-16,0-1 0 0,2 1-3 0,2-2 7 0,14 1-2 15,-1 1 1-15,0-2-2 0,-1 0-2 0,2 0 2 16,3 2 1-16,-1-4-2 0,1 4 2 0,2-2 1 15,1 1-3-15,3 1 0 0,1-1 0 0,5 1 5 16,1 0-4-16,0-1-1 0,3 1-3 0,-2-2 6 16,7 4 0-16,2-2 0 0,-2-2 1 0,4 1 0 15,0 2 0-15,1-1 0 0,8 0 4 0,-10 0-2 16,5 0 3-16,5 0 1 0,-9-1 3 0,9 1 2 16,-5 0 2-16,5 0 4 0,0 0 0 0,0 0 1 15,-9 0 4-15,9 0-2 0,-6-3-2 0,6 3 0 16,0 0 0-16,-12 0-4 0,6 0-3 0,6 0 0 15,-11 3-2-15,11-3 2 0,-11-3-5 0,5 3 0 16,6 0 3-16,-11 0-5 0,11 0-2 0,-11 0 2 16,11 0-2-16,-8 0 3 0,8 0-4 0,0 0 2 0,-7 0-2 15,7 0 0-15,0 0-6 0,0 0-10 16,-7 0-29-16,7 0-29 0,0 0-34 0,0 0-42 16,0 0-50-16,0 0-46 0,0 0-38 0,0 0-42 0,0 0-45 15,0 0-41-15,0 0-1021 0,0 6 478 0,0-6 318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peak difference from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8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Phys</a:t>
            </a:r>
            <a:r>
              <a:rPr lang="en-US" dirty="0"/>
              <a:t> 150  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A15E-13B4-4FBD-A57E-D83484A7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17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760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58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997C-9BA1-8544-B39D-BAD9602C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thoughts/comments/hopes/wishes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A3EF-5152-D44B-B3A0-A8A2437C8519}"/>
              </a:ext>
            </a:extLst>
          </p:cNvPr>
          <p:cNvSpPr txBox="1"/>
          <p:nvPr/>
        </p:nvSpPr>
        <p:spPr>
          <a:xfrm>
            <a:off x="271748" y="629250"/>
            <a:ext cx="8654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physicists held a beach party and hade so much fun they made it annual. Its now known as a popular wave function among the department. </a:t>
            </a:r>
          </a:p>
          <a:p>
            <a:endParaRPr lang="en-US" dirty="0"/>
          </a:p>
          <a:p>
            <a:r>
              <a:rPr lang="en-US" dirty="0"/>
              <a:t>Can we go over some worked examples of applying wave equations like in the checkpoint? I feel like </a:t>
            </a:r>
            <a:r>
              <a:rPr lang="en-US" dirty="0" err="1"/>
              <a:t>im</a:t>
            </a:r>
            <a:r>
              <a:rPr lang="en-US" dirty="0"/>
              <a:t> getting my math wrong</a:t>
            </a:r>
          </a:p>
          <a:p>
            <a:r>
              <a:rPr lang="en-US" dirty="0">
                <a:solidFill>
                  <a:srgbClr val="FF0000"/>
                </a:solidFill>
              </a:rPr>
              <a:t>Yep, we’ll go over it. It’s not too bad once you get used to it. Like weather in Illinois.</a:t>
            </a:r>
          </a:p>
          <a:p>
            <a:endParaRPr lang="en-US" dirty="0"/>
          </a:p>
          <a:p>
            <a:r>
              <a:rPr lang="en-US" dirty="0"/>
              <a:t>I tried to think of a quantum mechanics joke, but the thing about them is that they can be incredibly funny and incredibly unfunny at the same time.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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9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descr="lecture9wavepacket">
            <a:hlinkClick r:id="" action="ppaction://media"/>
            <a:extLst>
              <a:ext uri="{FF2B5EF4-FFF2-40B4-BE49-F238E27FC236}">
                <a16:creationId xmlns:a16="http://schemas.microsoft.com/office/drawing/2014/main" id="{47E2FE4E-80E4-2F45-B0D7-ED1AE0AF51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00" y="635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Wave function of a particle with momentum 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charset="0"/>
                  </a:rPr>
                  <a:t>Empirical fact:</a:t>
                </a:r>
              </a:p>
              <a:p>
                <a:endParaRPr lang="en-US" sz="24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𝐸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h𝑓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312" y="1406978"/>
                <a:ext cx="3832487" cy="3024867"/>
              </a:xfrm>
              <a:prstGeom prst="rect">
                <a:avLst/>
              </a:prstGeom>
              <a:blipFill>
                <a:blip r:embed="rId5"/>
                <a:stretch>
                  <a:fillRect l="-2310" t="-1255" b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8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987B-4237-B641-88D2-F29A8208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quantum description of the two-slit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8F14C0-7E56-7E40-B461-992BFC797D7C}"/>
                  </a:ext>
                </a:extLst>
              </p:cNvPr>
              <p:cNvSpPr txBox="1"/>
              <p:nvPr/>
            </p:nvSpPr>
            <p:spPr>
              <a:xfrm>
                <a:off x="838201" y="1547446"/>
                <a:ext cx="5450058" cy="3596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 with wavelength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Superposition of paths: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58F14C0-7E56-7E40-B461-992BFC797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47446"/>
                <a:ext cx="5450058" cy="3596562"/>
              </a:xfrm>
              <a:prstGeom prst="rect">
                <a:avLst/>
              </a:prstGeom>
              <a:blipFill>
                <a:blip r:embed="rId4"/>
                <a:stretch>
                  <a:fillRect l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11C917-E669-3440-A5DE-945EF145AADE}"/>
              </a:ext>
            </a:extLst>
          </p:cNvPr>
          <p:cNvSpPr/>
          <p:nvPr/>
        </p:nvSpPr>
        <p:spPr>
          <a:xfrm>
            <a:off x="6766560" y="1322363"/>
            <a:ext cx="84406" cy="1336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12D7BAE-0510-1F43-BD97-C025031777D7}"/>
              </a:ext>
            </a:extLst>
          </p:cNvPr>
          <p:cNvSpPr/>
          <p:nvPr/>
        </p:nvSpPr>
        <p:spPr>
          <a:xfrm>
            <a:off x="6766560" y="2760784"/>
            <a:ext cx="84406" cy="1461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C5E3BE3-AEC4-204D-9403-CFF3D1511AAF}"/>
              </a:ext>
            </a:extLst>
          </p:cNvPr>
          <p:cNvSpPr/>
          <p:nvPr/>
        </p:nvSpPr>
        <p:spPr>
          <a:xfrm>
            <a:off x="6766560" y="4403188"/>
            <a:ext cx="84406" cy="2096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D70579-3BF0-234C-9465-A13A3BE041A7}"/>
              </a:ext>
            </a:extLst>
          </p:cNvPr>
          <p:cNvSpPr/>
          <p:nvPr/>
        </p:nvSpPr>
        <p:spPr>
          <a:xfrm>
            <a:off x="11774658" y="935500"/>
            <a:ext cx="417342" cy="5732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6C2EBC-C94A-464D-B466-894F9C31C0DD}"/>
              </a:ext>
            </a:extLst>
          </p:cNvPr>
          <p:cNvCxnSpPr>
            <a:cxnSpLocks/>
          </p:cNvCxnSpPr>
          <p:nvPr/>
        </p:nvCxnSpPr>
        <p:spPr>
          <a:xfrm flipV="1">
            <a:off x="6991643" y="1244993"/>
            <a:ext cx="4768948" cy="1413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B5F851-0FFF-ED4B-AE8A-E8D4E45BFD03}"/>
              </a:ext>
            </a:extLst>
          </p:cNvPr>
          <p:cNvCxnSpPr>
            <a:cxnSpLocks/>
          </p:cNvCxnSpPr>
          <p:nvPr/>
        </p:nvCxnSpPr>
        <p:spPr>
          <a:xfrm flipV="1">
            <a:off x="6865033" y="1322363"/>
            <a:ext cx="4895558" cy="3002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D7A00C-A66F-2D8E-2B42-0D2B2F49C73A}"/>
                  </a:ext>
                </a:extLst>
              </p14:cNvPr>
              <p14:cNvContentPartPr/>
              <p14:nvPr/>
            </p14:nvContentPartPr>
            <p14:xfrm>
              <a:off x="1194120" y="1884600"/>
              <a:ext cx="10798200" cy="4919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D7A00C-A66F-2D8E-2B42-0D2B2F49C7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4760" y="1875240"/>
                <a:ext cx="10816920" cy="493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86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8B455B-C002-2B4C-B4C9-1BE6BE72C4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8B455B-C002-2B4C-B4C9-1BE6BE72C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&#10;&#10;Description automatically generated with medium confidence">
            <a:extLst>
              <a:ext uri="{FF2B5EF4-FFF2-40B4-BE49-F238E27FC236}">
                <a16:creationId xmlns:a16="http://schemas.microsoft.com/office/drawing/2014/main" id="{6D0E5C3B-5624-344B-8868-C28D3F58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52" y="1184225"/>
            <a:ext cx="4056575" cy="3712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9853E-5740-F542-83A3-6E901BFBAC80}"/>
              </a:ext>
            </a:extLst>
          </p:cNvPr>
          <p:cNvSpPr txBox="1"/>
          <p:nvPr/>
        </p:nvSpPr>
        <p:spPr>
          <a:xfrm>
            <a:off x="970671" y="1674055"/>
            <a:ext cx="4698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Relationship between momentum and wave number is empirical! (based on experiment)</a:t>
            </a:r>
          </a:p>
          <a:p>
            <a:endParaRPr lang="en-US" sz="2400" dirty="0"/>
          </a:p>
          <a:p>
            <a:r>
              <a:rPr lang="en-US" sz="2400" dirty="0"/>
              <a:t>But it is the same relationship for electrons and for photons.</a:t>
            </a:r>
          </a:p>
        </p:txBody>
      </p:sp>
    </p:spTree>
    <p:extLst>
      <p:ext uri="{BB962C8B-B14F-4D97-AF65-F5344CB8AC3E}">
        <p14:creationId xmlns:p14="http://schemas.microsoft.com/office/powerpoint/2010/main" val="270827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FE50-9961-0B40-95DF-173F7B0B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momentum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2BA61-3F50-AF4D-935D-88C438A2C739}"/>
                  </a:ext>
                </a:extLst>
              </p:cNvPr>
              <p:cNvSpPr txBox="1"/>
              <p:nvPr/>
            </p:nvSpPr>
            <p:spPr>
              <a:xfrm>
                <a:off x="323557" y="1237957"/>
                <a:ext cx="7174523" cy="342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electrons with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are described by a wave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𝑖𝑘𝑥</m:t>
                        </m:r>
                      </m:sup>
                    </m:sSup>
                  </m:oMath>
                </a14:m>
                <a:r>
                  <a:rPr lang="en-US" sz="2400" dirty="0"/>
                  <a:t>,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If we decrease the velocity of the electrons, what will happen to the spacing between fringes? 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Decrease.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Stay the same.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Increase.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F2BA61-3F50-AF4D-935D-88C438A2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57" y="1237957"/>
                <a:ext cx="7174523" cy="3428246"/>
              </a:xfrm>
              <a:prstGeom prst="rect">
                <a:avLst/>
              </a:prstGeom>
              <a:blipFill>
                <a:blip r:embed="rId2"/>
                <a:stretch>
                  <a:fillRect l="-1359" t="-1423" r="-2039" b="-3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green, light&#10;&#10;Description automatically generated">
            <a:extLst>
              <a:ext uri="{FF2B5EF4-FFF2-40B4-BE49-F238E27FC236}">
                <a16:creationId xmlns:a16="http://schemas.microsoft.com/office/drawing/2014/main" id="{BD0EF1A9-5352-0A40-BF51-41034F40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382" y="1654962"/>
            <a:ext cx="3502855" cy="35370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829ED4-8959-1882-A632-313CDC14A2B4}"/>
                  </a:ext>
                </a:extLst>
              </p14:cNvPr>
              <p14:cNvContentPartPr/>
              <p14:nvPr/>
            </p14:nvContentPartPr>
            <p14:xfrm>
              <a:off x="336600" y="3119400"/>
              <a:ext cx="11810880" cy="371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829ED4-8959-1882-A632-313CDC14A2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240" y="3110040"/>
                <a:ext cx="11829600" cy="37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120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35D-14A1-AF43-95F0-8C212BB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/>
              <p:nvPr/>
            </p:nvSpPr>
            <p:spPr>
              <a:xfrm>
                <a:off x="838200" y="1061179"/>
                <a:ext cx="10109178" cy="4623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a complex number.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probability density is given by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probability to find the particle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Superposition: Add wave functions, then square to get probabilities (like waves)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1179"/>
                <a:ext cx="10109178" cy="4623382"/>
              </a:xfrm>
              <a:prstGeom prst="rect">
                <a:avLst/>
              </a:prstGeom>
              <a:blipFill>
                <a:blip r:embed="rId2"/>
                <a:stretch>
                  <a:fillRect l="-878" t="-1099" b="-3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857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C0457-AD9A-6F48-8677-8642B4C4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D8258-0F4A-5C4D-916C-AE032EE272FB}"/>
                  </a:ext>
                </a:extLst>
              </p:cNvPr>
              <p:cNvSpPr txBox="1"/>
              <p:nvPr/>
            </p:nvSpPr>
            <p:spPr>
              <a:xfrm>
                <a:off x="960895" y="1007390"/>
                <a:ext cx="1007389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Light comes in packets called photons with energy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</m:oMath>
                </a14:m>
                <a:r>
                  <a:rPr lang="en-US" sz="2400" dirty="0"/>
                  <a:t> and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describe quantum objects using a wave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The probability density  that the object is observed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2400" dirty="0"/>
                      <m:t>.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Quantum objects like electrons also have a wavelength given by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D8258-0F4A-5C4D-916C-AE032EE27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95" y="1007390"/>
                <a:ext cx="10073898" cy="2308324"/>
              </a:xfrm>
              <a:prstGeom prst="rect">
                <a:avLst/>
              </a:prstGeom>
              <a:blipFill>
                <a:blip r:embed="rId2"/>
                <a:stretch>
                  <a:fillRect l="-969" t="-2111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3B89-BBED-1540-B2DD-00F1AF8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functions and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/>
              <p:nvPr/>
            </p:nvSpPr>
            <p:spPr>
              <a:xfrm>
                <a:off x="503222" y="751135"/>
                <a:ext cx="8059616" cy="565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Suppose that we are told that the wave function for an electron is given by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 between x=2 nm and x=2.5 nm, where there is a sensor that will register a 'click' if an electron is detected.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the probability that the sensor will click?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0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¼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½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¾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2" y="751135"/>
                <a:ext cx="8059616" cy="5656613"/>
              </a:xfrm>
              <a:prstGeom prst="rect">
                <a:avLst/>
              </a:prstGeom>
              <a:blipFill>
                <a:blip r:embed="rId3"/>
                <a:stretch>
                  <a:fillRect l="-1210" t="-862" r="-1664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3F7CE5-03D4-BF4E-A467-3D3BB45C71B1}"/>
              </a:ext>
            </a:extLst>
          </p:cNvPr>
          <p:cNvSpPr/>
          <p:nvPr/>
        </p:nvSpPr>
        <p:spPr>
          <a:xfrm>
            <a:off x="9120554" y="2341572"/>
            <a:ext cx="1723292" cy="44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AA07B-CE7A-244E-9CD9-07ACFBC8BE42}"/>
              </a:ext>
            </a:extLst>
          </p:cNvPr>
          <p:cNvSpPr txBox="1"/>
          <p:nvPr/>
        </p:nvSpPr>
        <p:spPr>
          <a:xfrm>
            <a:off x="8816624" y="294724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49CBF-2FAB-184A-B7A8-3D15ECD90C57}"/>
              </a:ext>
            </a:extLst>
          </p:cNvPr>
          <p:cNvSpPr txBox="1"/>
          <p:nvPr/>
        </p:nvSpPr>
        <p:spPr>
          <a:xfrm>
            <a:off x="10539916" y="294724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2.5nm</a:t>
            </a:r>
          </a:p>
        </p:txBody>
      </p:sp>
    </p:spTree>
    <p:extLst>
      <p:ext uri="{BB962C8B-B14F-4D97-AF65-F5344CB8AC3E}">
        <p14:creationId xmlns:p14="http://schemas.microsoft.com/office/powerpoint/2010/main" val="394925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571F-6AF8-8347-8857-A0FEAD0F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waves of unequal amplitude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FEFF24-13F2-2849-9164-C282AD3F4D22}"/>
                  </a:ext>
                </a:extLst>
              </p:cNvPr>
              <p:cNvSpPr txBox="1"/>
              <p:nvPr/>
            </p:nvSpPr>
            <p:spPr>
              <a:xfrm>
                <a:off x="123986" y="1022888"/>
                <a:ext cx="11902699" cy="380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the total wave function of an electron at a given spot on the screen (within a small region) x is given by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m</a:t>
                </a:r>
                <a:r>
                  <a:rPr lang="en-US" sz="2400" baseline="30000" dirty="0"/>
                  <a:t>-1/2</a:t>
                </a:r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the maximum probability density that the electron will be observed at that spot?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0.5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1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25 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AFEFF24-13F2-2849-9164-C282AD3F4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" y="1022888"/>
                <a:ext cx="11902699" cy="3809504"/>
              </a:xfrm>
              <a:prstGeom prst="rect">
                <a:avLst/>
              </a:prstGeom>
              <a:blipFill>
                <a:blip r:embed="rId2"/>
                <a:stretch>
                  <a:fillRect l="-819" t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2C18F20-283C-B54B-A617-E5525FECDD78}"/>
              </a:ext>
            </a:extLst>
          </p:cNvPr>
          <p:cNvSpPr/>
          <p:nvPr/>
        </p:nvSpPr>
        <p:spPr>
          <a:xfrm>
            <a:off x="165315" y="4468756"/>
            <a:ext cx="11188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What’s the minimum probability density that the electron will be observed at that spot? </a:t>
            </a:r>
          </a:p>
          <a:p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0.5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1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5 m</a:t>
            </a:r>
            <a:r>
              <a:rPr lang="en-US" sz="2400" baseline="30000" dirty="0"/>
              <a:t>-1</a:t>
            </a: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/>
              <a:t>25 m</a:t>
            </a:r>
            <a:r>
              <a:rPr lang="en-US" sz="2400" baseline="30000" dirty="0"/>
              <a:t>-1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8E518D2-C509-A54D-2154-8882124916A7}"/>
                  </a:ext>
                </a:extLst>
              </p14:cNvPr>
              <p14:cNvContentPartPr/>
              <p14:nvPr/>
            </p14:nvContentPartPr>
            <p14:xfrm>
              <a:off x="152640" y="1365840"/>
              <a:ext cx="11613960" cy="5352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8E518D2-C509-A54D-2154-8882124916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280" y="1356480"/>
                <a:ext cx="11632680" cy="53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Lecture 6: The Wave Function</a:t>
            </a:r>
          </a:p>
        </p:txBody>
      </p:sp>
      <p:pic>
        <p:nvPicPr>
          <p:cNvPr id="4" name="TwoSlit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80046" y="2561705"/>
            <a:ext cx="4231908" cy="31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A15E-13B4-4FBD-A57E-D83484A794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Last time: Interference of individual photons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95400"/>
            <a:ext cx="289498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arxist.com/images/science/quantum-phot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295400"/>
            <a:ext cx="53244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B454-4E7C-46BF-85C6-B1181FB01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slit experiment for electrons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0C04C-859B-4808-8911-5FB4ED43B219}"/>
              </a:ext>
            </a:extLst>
          </p:cNvPr>
          <p:cNvSpPr txBox="1"/>
          <p:nvPr/>
        </p:nvSpPr>
        <p:spPr>
          <a:xfrm>
            <a:off x="838200" y="1524277"/>
            <a:ext cx="9656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Suppose that, instead of photons, we electrons one at a time through a pair of slits. We place an electron detector on a distant screen. Do we expect to see interference?</a:t>
            </a:r>
          </a:p>
          <a:p>
            <a:endParaRPr lang="en-US" sz="2400" dirty="0"/>
          </a:p>
          <a:p>
            <a:r>
              <a:rPr lang="en-US" sz="2400" dirty="0"/>
              <a:t>a) No, interference is due to electrons interfering with one another.</a:t>
            </a:r>
          </a:p>
          <a:p>
            <a:r>
              <a:rPr lang="en-US" sz="2400" dirty="0"/>
              <a:t>b) No, interference is a wave property while electrons are particles.</a:t>
            </a:r>
          </a:p>
          <a:p>
            <a:r>
              <a:rPr lang="en-US" sz="2400" dirty="0"/>
              <a:t>c) Yes, the electron’s wave function will have interference.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54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35D-14A1-AF43-95F0-8C212BB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function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/>
              <p:nvPr/>
            </p:nvSpPr>
            <p:spPr>
              <a:xfrm>
                <a:off x="1153459" y="1301277"/>
                <a:ext cx="8077981" cy="3907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is a complex number.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probability density is given by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probability to find the particle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59" y="1301277"/>
                <a:ext cx="8077981" cy="3907801"/>
              </a:xfrm>
              <a:prstGeom prst="rect">
                <a:avLst/>
              </a:prstGeom>
              <a:blipFill>
                <a:blip r:embed="rId2"/>
                <a:stretch>
                  <a:fillRect l="-1132" t="-1246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924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3B89-BBED-1540-B2DD-00F1AF8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/>
              <p:nvPr/>
            </p:nvSpPr>
            <p:spPr>
              <a:xfrm>
                <a:off x="253839" y="632382"/>
                <a:ext cx="11300851" cy="5243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An electron has the wave function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,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≤−1</m:t>
                    </m:r>
                  </m:oMath>
                </a14:m>
                <a:r>
                  <a:rPr lang="en-US" sz="2400" dirty="0"/>
                  <a:t> ,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sz="2400" dirty="0"/>
                  <a:t>,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And zero elsewhere. If we measure the position of the electron, what is the probability we find it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0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¼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½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¾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9" y="632382"/>
                <a:ext cx="11300851" cy="5243680"/>
              </a:xfrm>
              <a:prstGeom prst="rect">
                <a:avLst/>
              </a:prstGeom>
              <a:blipFill>
                <a:blip r:embed="rId2"/>
                <a:stretch>
                  <a:fillRect l="-863" b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D1D596-D3D3-14E5-837F-F8262A7D9172}"/>
                  </a:ext>
                </a:extLst>
              </p14:cNvPr>
              <p14:cNvContentPartPr/>
              <p14:nvPr/>
            </p14:nvContentPartPr>
            <p14:xfrm>
              <a:off x="255960" y="984600"/>
              <a:ext cx="11748600" cy="5829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D1D596-D3D3-14E5-837F-F8262A7D91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600" y="975240"/>
                <a:ext cx="11767320" cy="58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85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C653-13F3-7841-BE46-654E1016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74AE1-D2D1-2248-9187-4FDCD1D0FA9F}"/>
                  </a:ext>
                </a:extLst>
              </p:cNvPr>
              <p:cNvSpPr txBox="1"/>
              <p:nvPr/>
            </p:nvSpPr>
            <p:spPr>
              <a:xfrm>
                <a:off x="1084881" y="1069383"/>
                <a:ext cx="10802319" cy="4560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400" dirty="0"/>
                  <a:t> for 0 &lt; x &lt; L, and 0 otherwise. What equation must A satisfy?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func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nary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974AE1-D2D1-2248-9187-4FDCD1D0F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81" y="1069383"/>
                <a:ext cx="10802319" cy="4560992"/>
              </a:xfrm>
              <a:prstGeom prst="rect">
                <a:avLst/>
              </a:prstGeom>
              <a:blipFill>
                <a:blip r:embed="rId2"/>
                <a:stretch>
                  <a:fillRect l="-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7FB2FE6-E6E0-9FF6-C064-F538207BF200}"/>
                  </a:ext>
                </a:extLst>
              </p14:cNvPr>
              <p14:cNvContentPartPr/>
              <p14:nvPr/>
            </p14:nvContentPartPr>
            <p14:xfrm>
              <a:off x="1009080" y="468360"/>
              <a:ext cx="11003040" cy="614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7FB2FE6-E6E0-9FF6-C064-F538207BF2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9720" y="459000"/>
                <a:ext cx="11021760" cy="61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482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4A1CE5-FF43-7444-B2C5-7608948B8D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7553"/>
                <a:ext cx="10515600" cy="74348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What is the wave function of a particle with wavelength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4A1CE5-FF43-7444-B2C5-7608948B8D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7553"/>
                <a:ext cx="10515600" cy="743483"/>
              </a:xfrm>
              <a:blipFill>
                <a:blip r:embed="rId2"/>
                <a:stretch>
                  <a:fillRect t="-15574" b="-18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F90DD-EB21-154C-ADC1-66E28868954A}"/>
                  </a:ext>
                </a:extLst>
              </p:cNvPr>
              <p:cNvSpPr txBox="1"/>
              <p:nvPr/>
            </p:nvSpPr>
            <p:spPr>
              <a:xfrm>
                <a:off x="287867" y="1761065"/>
                <a:ext cx="5334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we know: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Must interfere like classical light with wavelength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Probability must be proportional to the intensity computed classically.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FF90DD-EB21-154C-ADC1-66E288689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1761065"/>
                <a:ext cx="5334000" cy="2677656"/>
              </a:xfrm>
              <a:prstGeom prst="rect">
                <a:avLst/>
              </a:prstGeom>
              <a:blipFill>
                <a:blip r:embed="rId3"/>
                <a:stretch>
                  <a:fillRect l="-1663" t="-188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9FDE0-11C7-4D4B-B76E-3CD311335268}"/>
                  </a:ext>
                </a:extLst>
              </p:cNvPr>
              <p:cNvSpPr txBox="1"/>
              <p:nvPr/>
            </p:nvSpPr>
            <p:spPr>
              <a:xfrm>
                <a:off x="6570135" y="1761065"/>
                <a:ext cx="5334000" cy="1594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 guess: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𝑘𝑥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𝜔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9FDE0-11C7-4D4B-B76E-3CD311335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135" y="1761065"/>
                <a:ext cx="5334000" cy="1594667"/>
              </a:xfrm>
              <a:prstGeom prst="rect">
                <a:avLst/>
              </a:prstGeom>
              <a:blipFill>
                <a:blip r:embed="rId4"/>
                <a:stretch>
                  <a:fillRect l="-1663"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18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768A-CCEE-9D44-9F99-7D35DEA4E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particles were like photons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01DA00-D96B-8B4F-A415-B136FE32B0E8}"/>
                  </a:ext>
                </a:extLst>
              </p:cNvPr>
              <p:cNvSpPr txBox="1"/>
              <p:nvPr/>
            </p:nvSpPr>
            <p:spPr>
              <a:xfrm>
                <a:off x="838201" y="1547446"/>
                <a:ext cx="5450058" cy="3357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Particle with momentum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Superposition of paths: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01DA00-D96B-8B4F-A415-B136FE32B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47446"/>
                <a:ext cx="5450058" cy="3357329"/>
              </a:xfrm>
              <a:prstGeom prst="rect">
                <a:avLst/>
              </a:prstGeom>
              <a:blipFill>
                <a:blip r:embed="rId2"/>
                <a:stretch>
                  <a:fillRect l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9B2A001-3643-C84A-8FE1-AE8DCE49A1CC}"/>
              </a:ext>
            </a:extLst>
          </p:cNvPr>
          <p:cNvSpPr txBox="1"/>
          <p:nvPr/>
        </p:nvSpPr>
        <p:spPr>
          <a:xfrm>
            <a:off x="6850966" y="1547446"/>
            <a:ext cx="5162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deBroglie</a:t>
            </a:r>
            <a:r>
              <a:rPr lang="en-US" sz="2400" dirty="0"/>
              <a:t> hypothesis!</a:t>
            </a:r>
          </a:p>
          <a:p>
            <a:endParaRPr lang="en-US" sz="2400" dirty="0"/>
          </a:p>
          <a:p>
            <a:r>
              <a:rPr lang="en-US" sz="2400" dirty="0"/>
              <a:t>If this is true, then passing particles through slits would result in interference fringes in the probability that they arrive at a screen.</a:t>
            </a:r>
          </a:p>
        </p:txBody>
      </p:sp>
    </p:spTree>
    <p:extLst>
      <p:ext uri="{BB962C8B-B14F-4D97-AF65-F5344CB8AC3E}">
        <p14:creationId xmlns:p14="http://schemas.microsoft.com/office/powerpoint/2010/main" val="375684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22274</TotalTime>
  <Words>908</Words>
  <Application>Microsoft Office PowerPoint</Application>
  <PresentationFormat>Widescreen</PresentationFormat>
  <Paragraphs>148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Your thoughts/comments/hopes/wishes</vt:lpstr>
      <vt:lpstr>Lecture 6: The Wave Function</vt:lpstr>
      <vt:lpstr>Last time: Interference of individual photons</vt:lpstr>
      <vt:lpstr>Double slit experiment for electrons</vt:lpstr>
      <vt:lpstr>Wave function summary</vt:lpstr>
      <vt:lpstr>Checkpoint</vt:lpstr>
      <vt:lpstr>Normalization</vt:lpstr>
      <vt:lpstr>What is the wave function of a particle with wavelength λ?</vt:lpstr>
      <vt:lpstr>What if particles were like photons</vt:lpstr>
      <vt:lpstr>Wave function of a particle with momentum p</vt:lpstr>
      <vt:lpstr>The quantum description of the two-slit experiment</vt:lpstr>
      <vt:lpstr>p=ℏk</vt:lpstr>
      <vt:lpstr>Measuring momentum</vt:lpstr>
      <vt:lpstr>Final summary</vt:lpstr>
      <vt:lpstr>Review</vt:lpstr>
      <vt:lpstr>Wave functions and probabilities</vt:lpstr>
      <vt:lpstr>Adding waves of unequal amplitude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833</cp:revision>
  <cp:lastPrinted>2022-06-21T15:57:53Z</cp:lastPrinted>
  <dcterms:created xsi:type="dcterms:W3CDTF">2018-01-31T21:37:22Z</dcterms:created>
  <dcterms:modified xsi:type="dcterms:W3CDTF">2022-06-24T17:01:44Z</dcterms:modified>
</cp:coreProperties>
</file>