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ink/ink2.xml" ContentType="application/inkml+xml"/>
  <Override PartName="/ppt/notesSlides/notesSlide9.xml" ContentType="application/vnd.openxmlformats-officedocument.presentationml.notesSlide+xml"/>
  <Override PartName="/ppt/ink/ink3.xml" ContentType="application/inkml+xml"/>
  <Override PartName="/ppt/notesSlides/notesSlide10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82" r:id="rId2"/>
    <p:sldId id="256" r:id="rId3"/>
    <p:sldId id="329" r:id="rId4"/>
    <p:sldId id="280" r:id="rId5"/>
    <p:sldId id="318" r:id="rId6"/>
    <p:sldId id="286" r:id="rId7"/>
    <p:sldId id="287" r:id="rId8"/>
    <p:sldId id="288" r:id="rId9"/>
    <p:sldId id="289" r:id="rId10"/>
    <p:sldId id="270" r:id="rId11"/>
    <p:sldId id="271" r:id="rId12"/>
    <p:sldId id="274" r:id="rId13"/>
    <p:sldId id="272" r:id="rId14"/>
    <p:sldId id="262" r:id="rId15"/>
    <p:sldId id="269" r:id="rId16"/>
    <p:sldId id="273" r:id="rId17"/>
    <p:sldId id="291" r:id="rId18"/>
    <p:sldId id="258" r:id="rId19"/>
    <p:sldId id="28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7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1" autoAdjust="0"/>
    <p:restoredTop sz="72585"/>
  </p:normalViewPr>
  <p:slideViewPr>
    <p:cSldViewPr snapToGrid="0" snapToObjects="1">
      <p:cViewPr varScale="1">
        <p:scale>
          <a:sx n="50" d="100"/>
          <a:sy n="50" d="100"/>
        </p:scale>
        <p:origin x="131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6-24T16:06:36.0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21066 8562 21 0,'0'0'50'16,"1"-5"-5"-16,2 2 7 0,-1-1 0 0,0 1-7 15,-2 3 2-15,2-4-15 0,1 1 9 0,-3-1-9 16,0 4 5-16,1-7-6 0,0 6-8 0,-1 1 2 15,3-5-4-15,-3 5 1 0,1-5-4 0,-1 5 3 0,1-3-4 16,0-1-1-16,-1 4-3 0,0 0-3 16,0 0-1-16,0 0-1 0,2-4 10 0,-2 4-3 0,0 0 6 15,1-5-3-15,-1 5 1 0,0 0 7 0,0 0-1 16,0 0-10-16,0 0 5 0,0 0-1 0,0 0 1 16,0 0 0-16,0 0 2 0,0 0-4 0,0 0-3 15,0 0-2-15,-5 13 1 0,4-5 3 0,-3 2-4 16,3 2 2-16,-2 0 3 0,-1 5-2 0,2 2-7 15,-1 1 7-15,2 8 0 0,-2-1-6 0,2 1 0 16,0 1 4-16,-2-1 0 0,2 4 5 0,-2-2-2 16,2 3-3-16,-1-4 0 0,0 0 4 0,-3 0 5 0,4 0-10 15,1-5 3-15,-4-2-9 0,3-3 9 0,-2-1-2 16,-1-1 2-16,4 0-4 0,-4-4-3 16,3 3 2-16,0-3-5 0,-2-3 4 0,1 1-3 0,-2-5 0 15,1 1 3-15,3 1-4 0,0-4 2 0,0 1-8 16,0-5 5-16,-1 5 0 0,1-3 5 0,0-2-16 15,0 0 9-15,0 0-5 0,0 0-4 0,0 0-9 16,0 0 6-16,-1-14-10 0,2 7-4 0,-1 0 2 16,1-2-15-16,2 0 12 0,-2-3-2 0,4 3-7 15,-1-6-1-15,-4 3 3 0,5-4 6 0,-1 1-6 16,-1-2-3-16,-1 2 0 0,1-2-17 0,-2-2 6 0,2 2 2 16,-3 2-1-16,1-1-7 0,-1 4-3 0,-1 2-20 15,2-2-159-15,-2 3 77 0,-2 0 52 0</inkml:trace>
  <inkml:trace contextRef="#ctx0" brushRef="#br0" timeOffset="766">21067 8543 80 0,'0'-3'108'0,"0"3"-9"15,3-9-6-15,-3 7-6 0,0 2-3 0,1-3 0 16,-1 3-7-16,1-5 1 0,-1 5-15 0,0-5-7 16,0 5-5-16,0 0 2 0,0 0-9 0,0-3-6 15,0 3 0-15,0 0-7 0,0 0-4 0,0 0 6 0,0 0-8 16,0 0-6-16,0 0-4 0,0 0 11 15,0 0-9-15,0 0-4 0,-1 15 0 0,1-10 6 16,-1 2 4-16,1 6-2 0,-3 2 0 0,3 3-5 0,0 2 4 16,0 5-3-16,-1 2 6 0,-2 0-4 0,3 1 4 15,-1 0-5-15,0 3 5 0,-2-2-3 0,3 2-7 16,-4-3 3-16,4 2 1 0,0-1-2 0,-5-1 1 16,5-4-2-16,-1 3 3 0,0-6-6 0,-2-2 0 15,3-1 1-15,-4 3 0 0,4-4 1 0,-1 0-2 16,1 0 0-16,-1-7-2 0,-2 4 0 0,3-2-8 15,0-2 6-15,0-3 2 0,-1 1-7 0,1 1 0 16,1-3 6-16,-2 0 1 0,1-1 0 0,0 2-4 16,-3-2-4-16,3 0 2 0,-1 1 1 0,1-2-1 15,-3-2-2-15,6 3-1 0,-3-5 3 0,0 5-3 0,0-5 3 16,0 6 1-16,0-6-3 0,-4 4 3 0,4-4-2 16,0 0 0-16,0 0 4 0,0 2-3 0,0-2-1 15,0 0-11-15,0 0-12 0,0 0-16 0,0 0-16 16,-1-13-17-16,-2 7-19 0,3 1-21 0,0-2-399 15,0-3 169-15,-2-2 114 0</inkml:trace>
  <inkml:trace contextRef="#ctx0" brushRef="#br0" timeOffset="1378.04">21067 8593 61 0,'3'-12'125'0,"-2"0"-5"0,3 0-13 15,-3 0 0-15,2-5-9 0,-2 5-3 16,3 2-3-16,-2-1-2 0,-1 1-4 0,2 0-5 16,0-1-3-16,-2 0-6 0,1 1-10 0,1-1-7 0,0 1 0 15,1 0-1-15,-1 2-11 0,2-1-1 0,0 0-3 16,1-1-1-16,-1-1-3 0,0 3 0 0,1-2-5 16,3 3-1-16,-1-1 0 0,-2 0-7 0,6-1 1 15,-5 2-5-15,2 0-2 0,2 0 0 0,1 2 0 16,-3-2-2-16,4 2 2 0,-4 2-1 0,1-1-4 15,4 1-6-15,-5 0 2 0,3 2 0 0,-3 1 0 16,1 1-1-16,-1 3 2 0,1 2 0 0,-2-3 1 16,1 2-8-16,-2 2 2 0,2 0-1 0,-1-2 1 15,-2 4-4-15,1 1-4 0,2-2 7 0,-4 3-2 16,2-3 6-16,1 3-3 0,-2-1 1 0,-2 0 0 0,4 0-1 16,-5 0 2-16,0 0 0 0,1 1-2 0,-1-3 0 15,-2 1 2-15,-1 2 1 0,0-2-4 16,-1 3 0-16,-3-2 4 0,-2-2 1 0,-1 3 0 0,-5 5 3 15,-1-3 1-15,-5-1-1 0,-3 4 5 0,2-6 1 16,-6 3 2-16,-1 0-1 0,3-2 4 0,1-4 0 16,3 0 1-16,-1-2-2 0,3 2-4 0,0-4 2 15,0 2-3-15,6-3-3 0,0 3-3 0,1-2 0 16,2-1-1-16,0-2 1 0,2 2-4 0,1 0-9 16,5-2-16-16,-8 1-16 0,8-1-26 0,-5 2-20 15,5-2-16-15,0 0-17 0,0 0-12 0,0 0-16 16,0 0-21-16,0 0-333 0,0 0 165 0,0 0 112 0</inkml:trace>
  <inkml:trace contextRef="#ctx0" brushRef="#br0" timeOffset="3647">21904 8297 64 0,'1'-3'61'0,"3"-1"-3"16,0 3-4-16,-3-3 3 0,-1 4-3 0,0 0 4 15,3-4 4-15,-3 4 2 0,0 0-6 0,1-4-3 16,-1 4-1-16,5-2-1 0,-5 2 4 0,0 0-14 0,0 0 3 16,0 0-10-16,0 0 8 0,0 0-14 0,0 0 0 15,-15 11 2-15,6-3-5 0,1-1 8 0,2 3 4 16,-6 3-6-16,-3 3 8 0,0 2 0 0,-2 7-4 15,-2 2 4-15,1-1-5 0,0 3 5 0,0 3 1 16,-1 0-3-16,6 0-1 0,-7 10-3 0,6-9-1 16,-2 12 0-16,7-11-4 0,-1 12-2 0,5-10-4 15,4-1 1-15,1 2-2 0,1-3 4 0,3 12-1 0,1-12-3 16,4 2-1-16,0-6 1 0,4 2-3 16,-2 2-1-16,5-5 1 0,-1 1-5 0,0-5 1 15,2-2-4-15,-2-1-11 0,-2-5-22 0,-3-2-18 0,1-3-21 16,-3-1-30-16,-1-3-32 0,-1 0-24 0,-1-4-367 15,2-1 171-15,-4-1 114 0</inkml:trace>
  <inkml:trace contextRef="#ctx0" brushRef="#br0" timeOffset="7591.98">22077 8831 61 0,'-2'-3'189'0,"1"-1"-19"0,1-1-7 0,0 5-10 15,-3-5-16-15,3 5-9 0,-1-3-13 0,1 3-11 16,-2-5-11-16,2 5-8 0,0 0-12 0,0 0-6 16,-2-5-6-16,2 5-10 0,0 0-2 0,0 0-6 15,0 0-5-15,0 0-6 0,0 0-2 0,0 0-3 16,0 0-4-16,0 0-1 0,19 5 2 0,-11 0-7 16,0-1 2-16,1 5-4 0,1-1-2 0,-1 0 0 0,5 2-1 15,0 2-1-15,2-2 0 0,-1 2-2 16,0 0-1-16,2 1 0 0,-3 0-3 0,1 0-5 15,-1 1 3-15,0 1 3 0,0-3 1 0,0 0 0 0,-2 2-3 16,-1-3 0-16,-6 0 3 0,3-1-2 0,1-1-1 16,-4 2 1-16,0-2-6 0,-1-1-10 0,0 1-22 15,-3-2-22-15,2 0-34 0,-2-2-32 0,0 0-34 16,-1 1-401-16,0-6 186 0,-5 5 122 0</inkml:trace>
  <inkml:trace contextRef="#ctx0" brushRef="#br0" timeOffset="7851.98">22341 8850 7 0,'0'0'172'0,"-1"-5"-11"15,1 5-12-15,0 0-7 0,0 0-5 0,-7-3-15 16,7 3-7-16,0 0-12 0,-15 7-15 0,7-1-7 15,-1 1-10-15,-5 5-5 0,0 0-2 0,-1-1-8 16,0 2-4-16,-3 0-8 0,2 1-2 0,4 1-3 16,-2 1-7-16,-3-1-4 0,4 0-1 0,-1 0 1 0,-1-3-7 15,2 2 2-15,4-5-5 0,0 1-3 0,1 0-3 16,2-1-12-16,-2 0-33 0,5-1-33 16,-3-3-38-16,5-1-34 0,1 0-388 0,0-4 176 0,0 0 116 15</inkml:trace>
  <inkml:trace contextRef="#ctx0" brushRef="#br0" timeOffset="8241.67">22493 8540 181 0,'0'-5'179'0,"-2"1"-4"15,2 4-15-15,0-3-22 0,0 3-13 0,0 0-16 16,0 0-14-16,0 0-5 0,0 0-8 0,0 0-5 15,11 12-15-15,-3 0-4 0,-1 1-4 0,6 8-3 0,1 7-5 16,-1 3-6-16,2 2-2 0,3 9-7 16,-5-9-1-16,-3-1 1 0,-1-1-4 0,0 2-3 15,-4-2 5-15,-2-1-5 0,-2 0-3 0,-1-4 3 0,-4 2-7 16,-1-1 0-16,-2-2-3 0,-2 0 2 0,-2-2 2 16,1-3-3-16,-3-6-20 0,-2 0-33 0,2-1-51 15,-2 1-44-15,0-4-478 0,-1-1 203 0,0-4 136 16</inkml:trace>
  <inkml:trace contextRef="#ctx0" brushRef="#br0" timeOffset="8770">23151 8831 118 0,'0'0'156'0,"0"0"-8"0,0 0-13 16,0 0-11-16,0 0-20 0,9 2-6 0,-9-2-10 16,9 0-15-16,-4 2-1 0,8-1-9 0,-7 1-4 15,5 0-3-15,0 1-10 0,1 0-3 0,-1 3-7 16,-1-3-6-16,1 2-27 0,-1 0-40 0,-3 2-40 15,1-2-49-15,-3 0-278 0,-1-1 134 0,0 1 90 16</inkml:trace>
  <inkml:trace contextRef="#ctx0" brushRef="#br0" timeOffset="8976.17">23090 9021 113 0,'0'0'144'15,"0"0"16"-15,6 3-5 0,-6-3-14 0,18-2-18 16,-6 1-7-16,3-1-12 0,4 2-7 0,0-3-14 16,-1 3-4-16,3-2-11 0,-3 1-4 0,2 0-6 15,-5 1-8-15,-3-2-6 0,-1 2-2 0,1 0-10 16,-4 0-8-16,-2 0-23 0,-1 2-21 0,1 0-23 0,-2 0-33 16,-4-2-37-16,5 3-369 0,-5-3 160 0,0 0 108 15</inkml:trace>
  <inkml:trace contextRef="#ctx0" brushRef="#br0" timeOffset="10189.61">24715 8459 88 0,'0'0'140'0,"0"0"-7"0,0 0-3 0,0 0-2 16,0 0-8-16,0 0-9 0,0 0-10 0,0 0-13 16,-6-3-6-16,6 3-7 0,0 0-7 0,-13 3-5 15,4-2-2-15,4 0-1 0,-4 3-9 0,1 1-4 16,-2 0 3-16,-1 0-6 0,-1-3-2 0,3 6-7 0,-1-1-2 15,-1 2 3-15,-2 0 8 0,0 4-2 0,-1-1-4 16,0 2-6-16,0 0-3 0,1 2-2 0,-5 3 0 16,5 2-3-16,3-3-4 0,-3 5-7 0,4-6 5 15,4 1-1-15,-2 2-2 0,2 3-2 0,1 2-6 16,2-2 4-16,0 2 3 0,4-6-4 0,0 1-1 16,0-1-1-16,3 0 1 0,4-1-5 0,0 1 2 15,0-2-2-15,4 1 4 0,0-2-2 0,7 2-1 0,1-3-2 16,3-3 1-16,2-2 1 0,0-4 2 15,4-1 0-15,-1-5 4 0,-1-4 1 0,4-3 0 16,-1-2 2-16,-2-1 3 0,1-4-2 0,-1-4 2 0,-2-2 3 16,-1-2-1-16,-4-2 0 0,0-3 7 0,-4-1 3 15,-1-1 6-15,-6-2 1 0,-3 2 0 0,-4-3-4 16,-4 1 4-16,-3 0-1 0,-6-1-2 0,-1 3 0 16,-2 1 6-16,-3 3 1 0,-2 1-4 0,-2 2 0 15,-1 3-3-15,-3 3-6 0,-1 5-4 0,4 4-4 16,2 0 2-16,-2 2-10 0,0 2 6 0,7 3-4 15,-5-2-6-15,5 4-5 0,3-2-8 0,-2 6-15 16,7-2-15-16,0 3-29 0,0 3-27 0,1 0-34 16,3-1-36-16,6 3-38 0,0-2-593 0,0 0 265 15,3 1 176-15</inkml:trace>
  <inkml:trace contextRef="#ctx0" brushRef="#br0" timeOffset="12038">27736 8308 11 0,'0'0'45'0,"0"0"11"0,0 0-9 15,0 0-4-15,0 0-9 0,0 0-5 0,0 0 2 16,0 0-3-16,0 0-6 0,0 0-1 0,0 0-3 16,0 0 6-16,0 0-10 0,0 0 0 0,0 0 4 15,0 0-5-15,0 0-4 0,0 0 5 0,0 0 1 16,0 0-1-16,0 0-2 0,0 0-2 0,0 0 5 15,0 0-4-15,0 0-2 0,0 0-1 0,0 0 5 0,0 0-9 16,0 0 2-16,0 0-1 0,0 0 0 0,0 0 0 16,0 0-1-16,0 0-4 0,0 0 4 0,0 0 1 15,0 0 2-15,0 0 7 0,0 0 1 0,0 0 5 16,0 0-6-16,0 0 2 0,0 0-1 0,0 0 3 16,0 0 1-16,0 0-4 0,0 0 5 0,0 0 2 15,0 0-6-15,0 0-15 0,0 0 10 0,0 0 2 16,0 0-2-16,0 0-1 0,0 0 0 0,0 0 4 15,0 0-4-15,0 0-4 0,0 0-1 0,0 0-2 16,0 0 7-16,0 0-7 0,0 0 5 0,0 0 7 16,0 0 6-16,0 0-6 0,0 0-1 0,0 0 6 0,0 0-8 15,0 0-4-15,0 0 1 0,0 0 4 0,0 0-3 16,0 0-2-16,0 0-3 0,0 0-3 16,0 0 4-16,0 0 5 0,0 0-8 0,0 0 0 0,0 0 0 15,0 0-5-15,0 0 7 0,0 0-5 0,0 0 0 16,0 0 2-16,0 0-4 0,0 0 6 0,0 0-3 15,0 0-3-15,0 0 2 0,0 0-11 0,0 0 14 16,5 6-7-16,-4-2 6 0,3-2-1 0,0 3-3 16,4 2 1-16,-1 2 1 0,0-1 3 0,-1 1-8 15,8 6 7-15,-5-1-5 0,2 0 5 0,1 2-1 16,0-2 2-16,4 6 1 0,-4-6-2 0,1 2-8 0,1 0 6 16,0 0 2-16,-2-1-3 0,3 0 4 0,-3-1-3 15,1 1 1-15,-3-1 4 0,3 1-1 16,-4-2-3-16,-4-3 4 0,3 1-4 0,-2-2 9 0,-1-4-13 15,-2 5 3-15,-2-4-5 0,2 2-24 0,-2-3-38 16,-1-2-289-16,-4 1 120 0,3-2 78 0</inkml:trace>
  <inkml:trace contextRef="#ctx0" brushRef="#br0" timeOffset="12358.02">28038 8301 65 0,'0'-7'137'0,"-2"2"-13"0,4 1-5 16,-2 0 2-16,0-1-7 0,1 3-6 0,-1 2-13 16,0 0 2-16,0-7-10 0,0 7-3 0,0-4 0 15,0 4-8-15,0 0-5 0,0 0-2 0,0 0-6 16,0 0-11-16,-13 14 7 0,4-6 2 0,0 5 1 15,-5 2-3-15,-5 2-1 0,-3 2-7 0,3 7-3 16,-6-1-4-16,1 1-4 0,0-1-5 0,0 1-2 16,0-4-4-16,3 0-1 0,1 2-5 0,-2-5-1 0,4 2 0 15,0-3-5-15,7-3-4 0,-1-1 2 0,5-4-6 16,0-3 0-16,3 1-3 0,-2-1-25 16,4-5-34-16,0 5-38 0,2-4-35 0,0-3-39 0,0 0-454 15,4 2 207-15,-4-2 136 0</inkml:trace>
  <inkml:trace contextRef="#ctx0" brushRef="#br0" timeOffset="13764.01">26288 8548 71 0,'0'0'164'0,"0"0"-16"15,0 0-10-15,-5-1-17 0,5 1-11 0,0 0-13 0,0 0-13 16,0 0-11-16,0 0-9 0,0 0-4 16,0 0-1-16,0 0-7 0,0 0-8 0,0 0-6 15,8 11 0-15,-2-7-17 0,2-1 14 0,2 1-2 0,0 1-3 16,7-2-4-16,0 1 5 0,-2-1-9 0,0 2 2 15,-1-3-1-15,0-1-3 0,0 0-4 0,-5 2-7 16,-1-5 7-16,1 4 1 0,-4-1-4 0,0 0-4 16,0 0 2-16,-5-1-4 0,9 2-1 0,-9-2 3 15,5 0 2-15,-5 0 0 0,0 0 1 0,8 0-3 16,-8 0-3-16,0 0 4 0,0 0-2 0,0 0 3 16,0 0-12-16,0 0 8 0,8-2 3 0,-8 2-7 15,0 0-3-15,0 0-13 0,0 0-31 0,0 0-31 0,0 0-45 16,0 0-408-16,0 0 176 0,0 0 116 15</inkml:trace>
  <inkml:trace contextRef="#ctx0" brushRef="#br0" timeOffset="14368.1">26921 8448 86 0,'0'0'136'0,"0"0"-1"0,0 0-18 0,0 0-8 15,0 0-2-15,0 0-9 0,0 0-11 0,0 0-5 0,0 0-21 16,-7 11 2-16,1-9-4 0,2 5-6 0,-5 2-2 16,0 1-6-16,-5 2-5 0,0 4-8 0,-4-2 0 15,-2 4-4-15,-3 3 3 0,-3-3-6 0,3-1-5 16,-2 0-1-16,2-1-3 0,-2 0 6 0,6-4-8 15,3-2-1-15,0-2 3 0,2 0-3 0,2-2 0 16,3-2-1-16,1-1 3 0,-1-1-7 0,4-3-1 16,5 1 6-16,-10-8 1 0,8 2-2 0,1-3-9 15,2-4 5-15,4-4 0 0,2-2 1 0,2 2-1 0,6-6-3 16,-1 2 1-16,2-2 0 0,1 4-6 16,-4 4 12-16,0 0-2 0,2 1 0 0,-2 1-6 0,-3 5 4 15,1 0-7-15,-2 1 1 0,-1 0-2 0,0 0 1 16,-2 3 4-16,2-1-2 0,1 3-3 0,-3 2 0 15,1 0-1-15,1 1 2 0,3 1-2 0,-5 3 0 16,3 2-1-16,0 1 1 0,1 1 4 0,-2-1-1 16,3 5 1-16,-1 1 0 0,-3-1-4 0,2-2 1 15,1 2-8-15,-2 1 13 0,-3-2-4 0,4 1 0 16,-5-1 0-16,6-1 3 0,-5 0-2 0,1-1 1 16,0-1-4-16,-1-1 2 0,0-1 3 0,-1 0-8 0,0-2 10 15,-2-3-4-15,2 2 3 0,-1 0-3 16,1-3 11-16,-4-1 6 0,0 0 4 0,12-7-1 0,-9 3 5 15,1-7 2-15,1 3 0 0,0-5 2 0,-1 1-3 16,-1 1 0-16,0-5-2 0,-2 2 1 0,-1-2-1 16,-1 1 3-16,0 2-1 0,-3 2-5 0,2-1 3 15,-2-1-6-15,-1 9 1 0,1-4-5 0,-1 3 1 16,-1 3-7-16,0-1-2 0,-2 4-3 0,-1 1-7 16,-2 3-6-16,2-1-13 0,1 2-25 0,-1 1-33 15,3 2-30-15,2-4-45 0,-1 4-498 0,4-2 218 16,1-1 144-16</inkml:trace>
  <inkml:trace contextRef="#ctx0" brushRef="#br0" timeOffset="14909.99">27386 8344 59 0,'3'-3'153'16,"-3"3"-15"-16,3-4-13 0,0 2-15 16,-3 2-11-16,4-5-6 0,-4 5-9 0,2-2-11 0,-2 2-2 15,0 0-17-15,5-3 3 0,-5 3 1 0,0 0 1 16,0 0-3-16,0 0-6 0,0 0-5 0,0 0 3 15,0 0-7-15,0 0 1 0,-11 10-5 0,6-5-4 16,-3 0-3-16,-1 4-1 0,-5 1-4 0,0 1-5 16,-4 1 5-16,-1 3-7 0,1-2 0 0,2-2 1 15,0-1-6-15,-2 1 5 0,5-2-5 0,3-2-2 16,-1 0-2-16,6-2 0 0,-2 0-1 0,2-3-2 16,1 1 3-16,-1-1-4 0,0 2 0 0,4-1-1 0,1-3 6 15,-3 3 0-15,3-3 0 0,0 0 7 0,5 5 4 16,1-1 8-16,1-2-7 0,2 1 8 0,-2 0-3 15,3-1-4-15,0 5-7 0,0-4 6 0,4 0-3 16,-2 1-3-16,6 1-1 0,-6 0 29 0,1-1-1 16,1 2-3-16,-1-2-1 0,5 2-6 0,-5-1-4 15,-2 1 0-15,2-4-4 0,-2 2-4 0,-3 1-1 16,1 0 2-16,-1-4-5 0,-2 2-6 0,0 0 6 16,-2-2-3-16,-1 2-2 0,-3-3 1 0,6 2 1 15,-6-2-3-15,6 0 0 0,-6 0 1 0,3 3 0 16,-3-3-1-16,0 0-5 0,0 0-7 0,5 2-18 15,-5-2-26-15,0 0-33 0,0 0-27 0,0 0-36 0,0 0-50 16,0 0-507-16,0 0 232 0,0 0 156 16</inkml:trace>
  <inkml:trace contextRef="#ctx0" brushRef="#br0" timeOffset="15693.95">28571 8368 68 0,'5'-7'157'16,"2"3"-16"-16,-2 0-8 0,-1-2-8 0,1 5-7 16,1-4-12-16,-3 1-6 0,2-1-2 15,-1 4-1-15,-3-2-10 0,-1 3-3 0,4-4-10 0,-4 4-10 16,4-2 0-16,-3-2-11 0,-1 4 1 0,0 0-6 15,0 0-5-15,0 0 2 0,0 0-8 0,4-3 1 16,-4 3-4-16,0 0-2 0,0 0-4 0,0 0-2 16,0 0 4-16,-10 16-4 0,0-10-2 0,-3 4 0 15,-2 0-3-15,-6 6-4 0,-2-1 3 0,-1-1-5 16,-1 4-1-16,0-3 0 0,2-1 3 0,0 1-3 16,5-4 0-16,0-1-8 0,1 2 2 0,1-1 2 15,2-3-3-15,4 1-3 0,0-3 1 0,1 1 1 0,4-2 2 16,0-2-4-16,1 1-2 0,0 0-1 0,1-1 0 15,2 0 2-15,1-3 5 0,2 7 3 16,2-2 3-16,2-3-1 0,4 4 2 0,1-1-1 0,5 1 2 16,0 0 15-16,-2 0-3 0,5 0-3 0,-1 0 2 15,-4 1-1-15,4-1-3 0,-2 1-8 0,-5-3 4 16,2 4-1-16,0-4-3 0,-1 2 2 0,-1 1-6 16,0-5 3-16,1 5-2 0,-5-4 2 0,2 2-8 15,-1-3 7-15,-2 2-5 0,-1-1-1 0,1-3 1 16,-3 3 0-16,1-1-2 0,1-1 5 0,-5-1-3 15,5 2-2-15,-5-2 1 0,4 4-2 0,-4-4-4 16,0 0 4-16,5 1-5 0,-5-1-6 0,4 1-20 16,-4-1-22-16,0 0-24 0,0 0-27 0,0 0-30 15,4 3-27-15,-4-3-50 0,0 0-466 0,0 0 224 16,0 0 150-16</inkml:trace>
  <inkml:trace contextRef="#ctx0" brushRef="#br0" timeOffset="16342.19">28875 8425 174 0,'0'0'220'0,"0"0"-13"15,0 0-15-15,0 0-20 0,0 0-21 0,-7 1-13 16,7-1-4-16,0 0-8 0,0 0 6 0,0 0-1 16,0 0-10-16,0 0-12 0,21-2-8 0,-11 3-10 15,0-1-10-15,2 0-5 0,-1 0-11 0,2 0-5 16,0 0-4-16,-2-1-6 0,1 1-7 0,-5 0-3 0,4 0-2 15,-1 0-6-15,-4-2-3 0,3 4 0 16,-4-4 0-16,0 4-4 0,-5-2-3 0,11-2-1 16,-5 0-2-16,-6 2-4 0,5-1 0 0,-5 1-3 0,0 0-3 15,5-1-7-15,-5 1-21 0,0 0-29 0,0 0-36 16,10 1-27-16,-10-1-39 0,9-1-46 16,-9 1-591-16,12-1 263 0,-6-1 174 0</inkml:trace>
  <inkml:trace contextRef="#ctx0" brushRef="#br0" timeOffset="16827.95">29511 8272 34 0,'4'-5'250'15,"0"1"-8"-15,1-2-11 0,-3 1-14 0,3 1-17 16,1 1-21-16,-1-2-18 0,0 3-17 0,1-2-15 15,-1 2-15-15,2-2-13 0,-2 2-7 0,-1 0-11 16,-4 2-8-16,6-1-10 0,-6 1-6 0,9 1-5 0,-5 1-6 16,-2 0-3-16,2 2-4 0,-3 1-3 0,2-2-6 15,-2 2-2-15,-1 1-5 0,0 0 1 0,0 0-7 16,-1 0-3-16,0 0 2 0,-2 0-1 0,-1 2 0 16,2-3 0-16,-1 2-9 0,1-2-1 0,-1 0 6 15,-2-1-5-15,1 4 3 0,2-3-2 0,-1-1-2 16,1 1 0-16,0-1-7 0,1 1 4 0,1-2-1 15,1 4 1-15,-1-5-1 0,3 3-3 0,-3-5 4 16,5 6-2-16,-1-2 0 0,1 1 0 0,0-1 0 16,0-1-2-16,1 0 1 0,0 4 0 0,2-5-2 15,-4 3 4-15,3 0-2 0,-2-1 3 0,1 3-8 0,2-3 1 16,-2 1 7-16,-1 0-3 0,1-1-3 0,-3 1 1 16,1-2 2-16,0 2 1 0,-4 2-4 0,2-4 4 15,-2-3 8-15,3 6 21 0,-8-1 16 0,1 2 1 16,-5-2 5-16,0-1-2 0,-2 4 7 0,2-5 17 15,-1 1-8-15,-2 1-9 0,2-3-7 0,0-2-2 16,1 3-4-16,2-3 0 0,1 0-11 0,1 0-6 16,5 0-32-16,-12 0-36 0,12 0-29 0,-6 3-35 15,2-2-43-15,4-1-49 0,0 0-39 0,-6 1-46 16,4 3-585-16,2-4 288 0,0 0 192 0</inkml:trace>
  <inkml:trace contextRef="#ctx0" brushRef="#br0" timeOffset="22193.06">23413 10565 58 0,'0'0'94'0,"0"0"-15"0,0 0 2 0,0 0-8 16,0 0-5-16,0 0-2 0,0 0-5 0,0 6 3 15,0-6-4-15,0 0-1 0,4 3-4 0,-4-3-12 0,0 0-6 16,9 3-2-16,-9-3-4 0,6 1-2 16,-2 0 2-16,0-1-8 0,-4 0-6 0,13 1 3 15,-7-1-1-15,2 0 3 0,2 0-5 0,0 0 1 0,1 0-3 16,0 0-14-16,-1 2 9 0,1 1 1 0,-2-3-2 15,2 0 0-15,-3 2-3 0,1-2 1 0,3 1-1 16,-7 0 1-16,3 0-2 0,1 1 0 0,-3 0 4 16,2-2-5-16,1 2-24 0,-4-2-34 0,0 1-35 15,-5-1-278-15,5 0 121 0,-1 3 82 0</inkml:trace>
  <inkml:trace contextRef="#ctx0" brushRef="#br0" timeOffset="22509.95">23361 10793 67 0,'0'0'178'16,"0"0"-21"-16,0 0 1 0,0 0-15 0,0 0-6 15,0 0-14-15,11 3 29 0,-3-2-11 0,2-1-8 16,-1 0-15-16,4 0-12 0,-2 1-10 0,2 1-9 15,0-2-12-15,2 1-4 0,4 0-6 0,-1 0-6 16,0 1-5-16,-4-2-4 0,0 2-7 0,-1-2-2 16,0 0-8-16,-2 0 0 0,1 3-4 0,-1-3-3 15,-3 0-4-15,-3 0-1 0,0 0-2 0,-1 1 1 16,-4-1-2-16,10 1-2 0,-10-1 1 0,0 0-3 0,0 0 0 16,7 0-3-16,-7 0-2 0,0 0-3 0,0 0-1 15,0 0-21-15,0 0-26 0,0 0-30 0,0 0-37 16,0 0-43-16,0 0-51 0,0 0-456 0,0 0 221 15,-3-5 146-15</inkml:trace>
  <inkml:trace contextRef="#ctx0" brushRef="#br0" timeOffset="23557.15">24578 10379 109 0,'-1'-7'116'0,"1"-3"-11"0,0 3-12 0,0 1-9 16,-1 0 15-16,1 2-9 0,0-1-6 0,0 1-8 16,0 4 1-16,0-7-10 0,0 7-2 0,0-6-7 15,0 6-1-15,-1-3-5 0,1 3-11 0,0 0-3 16,0 0-6-16,0-4 3 0,0 4-8 0,0 0 2 0,0 0-4 15,0 0-6-15,0 16 2 0,1-7-2 0,0 4-14 16,2 3 29-16,-3 3-3 0,1 1 3 0,2 6 16 16,-3-1 6-16,-2 1 16 0,5 1-7 0,-3 0-5 15,0-1-6-15,-1 2-3 0,1 1 1 0,-2-6 10 16,0 6-5-16,2-9-6 0,-5 3-3 0,1 3-3 16,3-9-6-16,-2 0-2 0,3-1-5 0,-2-4-2 15,0-2-7-15,0-1-1 0,0 1-3 0,1-3-1 16,1 0-10-16,-1-1 5 0,1-2-1 0,0 3 0 15,0-5-5-15,0-2-6 0,0 0-38 0,0 0-25 16,2 2-40-16,-2-2-46 0,0 0-60 0,8-13-479 16,-4 5 229-16,0 0 152 0</inkml:trace>
  <inkml:trace contextRef="#ctx0" brushRef="#br0" timeOffset="23868.01">24995 10512 141 0,'4'-2'239'0,"-3"-1"-12"0,-1 3-18 15,0 0-15-15,0-6-19 0,0 6-20 0,1-4-14 16,-1 4-10-16,0 0-14 0,0 0-13 0,0 0-11 16,-8 10-8-16,4-2-7 0,-3 3-11 0,0 3-3 0,-2 1-4 15,-4 7 0-15,0 3 4 0,-2 3 5 0,-2 4-6 16,-6 13-2-16,0-5-5 0,2 3-6 0,-3 2 0 15,-2 0-7-15,-4 3-4 0,2-1-3 0,0-1 0 16,-4 0-2 0,1-3-7-16,-1-2-2 0,3-2-2 0,5-11-1 0,1 0-4 0,5-2-1 0,-1-5-4 15,1-2-4-15,5-5 5 0,4 1-4 0,-2-2 2 16,4-3-10-16,1-5 2 0,3 2-4 0,-3-2-36 16,2-1-29-16,2 1-27 0,0-2-31 0,2-3-33 15,-1 3-34-15,1-3-33 0,0 0-529 0,0 0 252 16,0 0 166-16</inkml:trace>
  <inkml:trace contextRef="#ctx0" brushRef="#br0" timeOffset="24705.92">24944 11064 31 0,'5'-12'180'0,"0"4"-16"16,-1-3-10-16,3 5 4 0,0-7-14 0,-3 5-8 15,0 1-3-15,0 1-6 0,0-1-11 0,-2 3-4 0,1-1-7 16,-1 0-12-16,2 0-6 0,-2 1-6 16,1 1-14-16,-3 3 4 0,3-5-6 0,-2 2-7 0,-1 3-4 15,0 0-9-15,0 0-2 0,0 0-1 0,0 0-3 16,0 0-8-16,0 0 3 0,0 0-1 0,-8 9-4 15,1-1-5-15,-2 2 0 0,0 5-3 0,-3-1-2 16,1 3-5-16,-6 2 1 0,4 4-2 0,-1-2-2 16,4-4 1-16,-3 6-1 0,-1 0-1 0,5-6-6 15,2 0 4-15,-4-1-5 0,5 1 3 0,1 0-2 16,-3-2-2-16,4-2 0 0,2-1 2 0,-3-2-2 16,5-1-2-16,0-2 2 0,0 0-2 0,3-1 2 0,-1 2-4 15,3-1 0-15,-1-1 1 0,1-5 3 0,3 3-3 16,0-2 3-16,1 2 3 0,4-4-4 15,1 0-2-15,4-4 5 0,1 2 2 0,-1-2-4 0,0-2 1 16,0 2 0-16,0-4 2 0,1 2 0 0,-1-1-4 16,-1-1 2-16,-2 0-1 0,0-1-1 0,-1 1 3 15,0 1-1-15,-5-1-2 0,4 2 2 0,-7-2-3 16,3 3 3-16,-1 0 3 0,-2 1 4 0,-2-7-1 16,0 7 2-16,1-2 1 0,-2-2 10 0,-2 5-2 15,2-4-3-15,-3-1 3 0,0 1-4 0,0 1 4 16,0 0 4-16,-3 0 3 0,3 2-4 0,-1-3-2 15,-2 1 1-15,-2 2-4 0,4-2-2 0,-2 1 2 0,-1-1-4 16,-1 1 0-16,0 1 0 0,1-1-2 0,2 0-3 16,-1 1 1-16,-1-2-5 0,3 2 1 0,-3 1 0 15,3 0 3-15,1 3-2 0,-4-4 3 0,4 4-2 16,-4-3 1-16,4 3 1 0,0 0 2 0,0 0-3 16,-5-2 2-16,5 2-3 0,0 0-2 0,0 0-6 15,0 0 5-15,0 0 0 0,0 0-1 0,-7 7-1 16,5-1 1-16,-2 3 0 0,1 1-1 0,-3 6 12 15,5 1 8-15,-6 0-2 0,4 3 5 0,-1 4 4 16,2-4-9-16,-1 6 12 0,-1 0-5 0,3 3 0 16,0 3-2-16,-1-2-2 0,2 0 1 0,0-1-2 0,0 0-1 15,0-1-1-15,-2 1-4 0,2 0 3 0,0-3-2 16,-2 3-2-16,1-4-3 0,-2-7 0 16,1 0-1-16,0-1 1 0,3-5-1 0,-2-1-2 0,-1 1 0 15,2-1-1-15,-1 1-3 0,0-5-1 0,1 0-2 16,1-2 0-16,-1 2 0 0,-1-4 0 0,1-3 0 15,-1 5-2-15,1-5 2 0,-2 4-5 0,2-4-8 16,0 0-16-16,0 0-18 0,2 5-22 0,-2-5-21 16,0 0-24-16,0 0-34 0,0 0-30 0,0 0-33 15,10-15-50-15,-8 10-633 0,3-4 297 0,-2 0 198 16</inkml:trace>
  <inkml:trace contextRef="#ctx0" brushRef="#br0" timeOffset="27446.96">26594 11089 6 0,'0'0'81'16,"0"0"-11"-16,0 0-9 0,0 0 3 0,-2 4 18 15,2-4 18-15,0 0-2 0,13 4-7 0,-7-3-7 16,2 1 4-16,3-2 3 0,2 0-10 0,4 1-15 16,2 0 4-16,2-1-7 0,-1 1 4 0,8-1-6 15,-1 2-9-15,0-2-1 0,0 0-3 0,-3 0-3 0,-5 0-4 16,3 0-6-16,-2 2-4 0,-3-2-1 16,-3 0-5-16,-2 3-1 0,-1-3 1 0,-2 0-8 15,-1 0 0-15,-3 0 2 0,1 0-2 0,-6 0 3 0,10 0 3 16,-10 0 13-16,6 0 4 0,-6 0-7 0,0 0-2 15,0 0-5-15,0 0-1 0,0 0 0 0,0 0-3 16,0 0-4-16,0 0 0 0,5-3-3 0,-5 3-6 16,0 0-15-16,0 0-22 0,0 0-17 0,0 0-26 15,0 0-30-15,0 0-36 0,0 0-449 0,0 0 196 16,2 6 130-16</inkml:trace>
  <inkml:trace contextRef="#ctx0" brushRef="#br0" timeOffset="27986.93">27274 10897 86 0,'7'-7'206'0,"0"-3"-17"15,-1 4-14-15,0-1-21 0,3 1-21 0,-4 1-6 16,2 2-11-16,-1-1-10 0,4 0-16 0,-3 3-4 15,-2-1-9-15,1 2-8 0,-6 0-8 0,14 3-3 16,-7 0-15-16,-1 2 2 0,1 2-4 0,-5-3 0 16,2 6-7-16,1-4-3 0,-3 7-7 0,1-1 0 15,-2 0-2-15,-1 0 3 0,-2 2-5 0,-1 0-3 16,-1 1 0-16,1-3-4 0,-1-1-1 0,0-1 0 16,-1 0-2-16,1 0 2 0,-2-2 2 0,-1 3-8 15,2-4 1-15,1 1 2 0,-1-3-6 0,1-1 0 0,3 3 0 16,-3-4-2-16,0 0 1 0,3 1 3 0,-4-1-4 15,5-3 1-15,-1 2-3 0,1-2 1 0,-3 6 0 16,3-6-2-16,0 0 4 0,4 4-3 0,-1-2 2 16,-3-2 2-16,7 3-2 0,-2-1 3 0,3 1-5 15,-3 1 5-15,7 0-2 0,-2-3 0 0,-1 3-4 16,3 1 1-16,-2-1 2 0,-1 0-3 0,-1-1-2 16,1 1 7-16,0 0-3 0,-3 2 4 0,2-3-3 15,-4 2-2-15,1-2 7 0,-2 1 7 0,-2 1 14 16,0 1 19-16,-1-3 0 0,-5 4-2 0,0 1 4 0,-5 3-3 15,-3-2-4-15,0 4 7 0,-4-1-1 0,-3-2-6 16,-3 2-3-16,-6-3-6 0,2 3 1 0,0-3-4 16,8-2-2-16,0-3-3 0,2 2-3 0,4-3-5 15,0 2 2-15,2-1-10 0,-1-2-14 0,6 2-16 16,-1-4-26-16,3 1-35 0,1 4-27 0,3-5-28 16,0 0-45-16,0 0-49 0,0 0-475 0,21-5 235 15,-7 4 158-15</inkml:trace>
  <inkml:trace contextRef="#ctx0" brushRef="#br0" timeOffset="29524.94">28544 10880 235 0,'0'0'224'0,"0"-5"-18"15,0 5-19-15,-2-4-19 0,2 4-24 0,0 0-10 0,0 0-11 16,0 0 4-16,0 0-3 0,14 14-7 16,-6-2 4-16,2 0 4 0,4 3-3 0,3 4 1 15,2 1-13-15,-1 1-8 0,-1-2-15 0,4 3-6 0,-1-1-3 16,0 0-9-16,-1-2-6 0,0 2-11 0,1 0-2 16,-6-6-1-16,0 0-5 0,-1-2-4 0,-1-1-8 15,1 2-5-15,-3-5-1 0,-1 2-13 0,-4-5-22 16,3 0-23-16,-3-1-34 0,0-1-25 0,-1 0-33 15,-3 0-36-15,-1-4-52 0,0 0-625 0,0 0 279 16,5-11 186-16</inkml:trace>
  <inkml:trace contextRef="#ctx0" brushRef="#br0" timeOffset="29762.94">28877 10911 166 0,'-1'-3'220'0,"0"-1"0"0,1-1-7 15,-3 3 0-15,3 2-11 0,0-5-13 0,0 5-21 16,-4-2-13-16,4 2-19 0,0 0-13 0,-6 7-12 16,-2 5-11-16,-6 3-8 0,0 7-10 0,-4-1-7 15,-3 4-6-15,0 1-10 0,2 0-5 0,-3-2-4 16,0 4-5-16,2-5-3 0,0 1-5 0,0-3-10 16,2 0 5-16,-1-2-7 0,5-5-9 0,0 2-12 15,5-7-18-15,0 0-23 0,0-1-22 0,0 0-30 16,4-4-40-16,1 1-27 0,2-1-43 0,1-1-549 15,1-3 250-15,0 0 166 0</inkml:trace>
  <inkml:trace contextRef="#ctx0" brushRef="#br0" timeOffset="31565.07">29755 10918 33 0,'0'0'261'0,"-5"-1"-9"0,5 1-7 15,-4-3-8-15,4 3-9 0,-4-3-14 0,4 3-7 16,0 0-14-16,-1-3-19 0,1 3-9 0,0 0-15 15,0 0-12-15,0 0 1 0,0 0-8 0,8-7 4 16,-4 6-13-16,3 1-17 0,6-1-5 0,-2-1-13 16,3 2-5-16,-2 0-9 0,0 0-9 0,2-1-4 15,-3 1-6-15,2 1-4 0,-2-1-5 0,-3-1-5 16,0 1-6-16,-1 0-6 0,-2-2 4 0,-5 2-2 0,9 0-6 16,-9 0-3-16,11 2 2 0,-11-2-11 0,6 0 5 15,-6 0-1-15,0 0-5 0,5 0 2 0,-5 0-10 16,0 0 5-16,0 0 2 0,0 0-5 0,8-2-15 15,-8 2-19-15,0 0-17 0,0 0-18 0,6-2-31 16,-1 0-30-16,2-3-29 0,-2 5-39 0,1-2-36 16,6-1-45-16,-2 1-678 0,-4 1 318 0,5-2 212 15</inkml:trace>
  <inkml:trace contextRef="#ctx0" brushRef="#br0" timeOffset="32047.78">30264 10824 160 0,'0'0'166'0,"0"0"-10"0,0 0-7 16,0 0-18-16,0 0-6 0,0 0-15 0,0 0-9 16,0 0-6-16,0 0 3 0,0 0-4 0,0 0 5 15,0 0 2-15,0 0 9 0,2-5 2 0,-2 5 9 16,3-2 3-16,-1-1-2 0,-2 3-1 0,6-7-6 15,0 1-8-15,1-2 5 0,1 1-10 0,-1 0-8 16,1-1-5-16,1-1-14 0,3-6-7 0,-2 9-6 16,-1-5-3-16,-1 4-8 0,-2-1-1 0,4 1 0 0,-3-2 10 15,-2 4-11-15,-1 0 6 0,0 2-6 0,-2 0-1 16,3-1-2-16,-2 2-3 0,-3 2 1 16,4-3-4-16,-4 3 0 0,2-2 2 0,-2 2-9 0,0 0-2 15,3-3-6-15,-3 3-1 0,0 0-5 0,0 0-3 16,0 0-4-16,0 9 5 0,0-4-2 0,-2 5 5 15,0 0 8-15,1 9 3 0,-2-4-1 0,0 2 4 16,-3 7 23-16,2-5 3 0,-2 6-4 0,1-5 2 16,-2 3 5-16,0 3-6 0,0-8-19 0,5-1-1 15,-5 3 10-15,3-3-8 0,-1-1 3 0,4 1-5 16,-4 0-3-16,1-1-2 0,3-3-10 0,1-3-2 0,-4 2 0 16,4 0 0-16,-2-2-3 0,0 0 4 0,2-1-3 15,0 3-1-15,0-6-12 0,0 3-16 0,0-2-17 16,0-1-25-16,0 0-40 0,0-4-34 0,2 3-41 15,-2-1-41-15,0-4-42 0,-2 6-56 0,2-6-45 16,-2 1-782-16,2-1 378 0,-7 2 252 0</inkml:trace>
  <inkml:trace contextRef="#ctx0" brushRef="#br0" timeOffset="32252.44">30174 11201 76 0,'-4'1'202'0,"4"-1"-1"0,-5 2-6 16,5-2-2-16,-4 2-4 0,4-2-6 0,0 0-8 15,0 0-9-15,-6 2-6 0,6-2-3 0,0 0-1 0,0 0-3 16,0 0-8-16,28-2-5 0,-14 0-16 16,3 0-14-16,3 2-8 0,-1-1-11 0,1 0-9 15,1 1-8-15,-2 0-9 0,-2 0-8 0,-2 1-4 0,-2-1-5 16,2 1-7-16,-2 1-8 0,0-2-9 0,-1 2-14 16,-2-2-19-16,-2 0-14 0,-1 2-19 0,-1-1-15 15,-6-1-27-15,10-1-40 0,-10 1-60 0,5-2-64 16,-5 2-630-16,1-6 292 0,-1 6 196 0</inkml:trace>
  <inkml:trace contextRef="#ctx0" brushRef="#br0" timeOffset="33692.92">23560 12997 111 0,'0'0'231'0,"0"0"-9"0,-6 0-17 0,6 0-15 0,0 0-16 16,0 0-15-16,0 0-18 0,0 0-17 0,0 0-10 15,0 0-10-15,0 0-9 0,0 0-11 0,19-5-5 16,-11 5-10-16,-1-2-8 0,2 1-4 0,4 0-11 15,-7 2 2-15,2-1-7 0,2 1-1 0,2 1-8 16,-3-1-9-16,2 0-1 0,-6-1-32 0,3 1-9 16,-2 1-26-16,1-2-29 0,0 0-41 0,-7 0-37 15,8 1-45-15,-4 1-423 0,-4-2 206 0,5 0 138 16</inkml:trace>
  <inkml:trace contextRef="#ctx0" brushRef="#br0" timeOffset="33963.92">23532 13190 52 0,'-1'3'221'0,"1"-3"-2"0,-5 3 1 0,5-3-9 0,-3 3 1 0,3-3-7 16,-3 2-14-16,3-2-19 0,0 0-11 0,0 0-8 16,2 4-14-16,-2-4-16 0,8 0-9 0,-3 3-15 15,2-3-7-15,2 0-15 0,3 0-2 0,0 0-8 16,1 0-4-16,0 0-7 0,1-3-8 0,-4 3-2 0,4 0-2 15,-1 0-11-15,0 0-2 0,-3 0 0 0,-2-1-8 16,1 1 0-16,0 0-5 0,-2-1-7 16,1-1-12-16,0 2-18 0,-2-1-21 0,0 1-26 0,-6 0-28 15,13-2-30-15,-5 2-42 0,2-2-54 0,-3 0-614 16,0 1 278-16,3 1 186 0</inkml:trace>
  <inkml:trace contextRef="#ctx0" brushRef="#br0" timeOffset="34462.82">24689 13011 94 0,'0'-5'150'0,"2"-1"-20"0,-2 3-17 0,5-2-1 16,-5 1 5-16,0 0 3 0,0 4-3 0,1-7-2 16,-1 7 1-16,0-5-8 0,0 5 5 0,0 0 2 15,-5-6-8-15,5 6-5 0,0 0-13 0,-5-1-4 16,5 1-6-16,-11 3-7 0,2 1-6 0,-3 1-9 16,3 0-2-16,-7 6-7 0,2 0-5 0,0 0-2 15,-2 3-5-15,1 3-1 0,0 3-7 0,1 1 0 0,1 1-2 16,4-4-5-16,-4 7 0 0,4 1-3 15,1-1 0-15,3 2-3 0,0 2 1 0,1-4-2 16,3 3-4-16,1 0 0 0,1-1-7 0,8-3 7 0,-4-3 0 16,3-3-3-16,2-3 3 0,4-1 1 0,-1-1-2 15,1-4 1-15,0-4 2 0,4-2 8 0,1-6 5 16,4-4 3-16,-5-1 1 0,6-11-3 0,3 0 0 16,-4-2-4-16,0-4-1 0,-1 1-4 0,-8-3 0 15,3 0-2-15,-6-2 0 0,-3-1-3 0,-1 0-1 16,-4 1-2-16,-2-1 1 0,-3 1 1 0,-3 3 0 15,-2 0-2-15,0 9-1 0,-5 2-1 0,1 0-1 16,-2 5-4-16,-5 2-1 0,1 4 1 0,-2 2-4 16,-2 7 0-16,2 1-6 0,-5 7-5 0,1 0-18 15,4 6-12-15,3 0-29 0,-1 6-37 0,7-4-40 16,2 5-46-16,7-3-631 0,-2-3 274 0,3-3 184 0</inkml:trace>
  <inkml:trace contextRef="#ctx0" brushRef="#br0" timeOffset="66495.92">26709 12994 19 0,'0'0'26'0,"0"0"-3"0,0 0 1 0,0 0 4 15,0 0-2-15,0 0 3 0,0 0 1 0,0 0 13 16,0 0-4-16,0 0 10 0,0 0 12 0,0 0 19 16,0 0-8-16,0 0 2 0,0 0 4 0,0 0 2 15,0 0 0-15,0 0-1 0,-7 4 1 0,7-4 5 16,0 0-3-16,0 0-5 0,0 0-7 0,0 0-4 15,0 0-6-15,0 0 1 0,0 0-5 0,0 0-3 16,-5 2-8-16,5-2-6 0,0 0 1 0,0 0-2 16,0 0-7-16,0 0-5 0,-2 5 0 0,2-5-4 15,0 0-3-15,0 0-3 0,0 0 4 0,0 0-4 16,0 0-2-16,0 0 3 0,7 4 0 0,-3-2-10 0,0 1 10 16,1-2 1-16,2-1-4 0,0 1 0 0,1 0-1 15,-2 1-4-15,5 1 2 0,-3-1-1 0,0 0-4 16,2 0 5-16,2 1-3 0,-2-2 0 0,-4 0-2 15,2 2-1-15,5-1-1 0,-3 1-2 0,-3-1 4 16,1 1-4-16,1 0 3 0,-1-1 0 0,-3-2 1 16,4 2 6-16,-4-1 6 0,0 0-3 0,2-1 4 15,-7 0 8-15,12-1-4 0,-12 1 3 0,11-1-1 16,-6 1 0-16,0-2-2 0,-1 0-1 0,-4 2 0 16,10-3-6-16,-8 1 2 0,2 1-3 0,-4 1-1 15,7-4-1-15,-5 3-4 0,-2 1 6 0,0 0-5 16,6-4-1-16,-6 4-4 0,0 0 2 0,4-1 1 0,-4 1-3 15,0 0-6-15,0 0 7 0,0 0 0 0,0 0-2 16,0 0 0-16,3-4 3 0,-3 4-1 16,0 0-8-16,0 0 6 0,0 0 0 0,0 0-2 0,0 0-5 15,0 0 6-15,0 0-4 0,0 0-2 0,0 0-16 16,1-1-1-16,-1 1-8 0,0 0-7 0,0 0-8 16,0 0-15-16,0 0-22 0,-4-6-17 0,4 6-11 15,0 0-17-15,-2-5-22 0,2 5-23 0,0 0-400 16,0 0 190-16,0 0 126 0</inkml:trace>
  <inkml:trace contextRef="#ctx0" brushRef="#br0" timeOffset="66994.03">27256 12850 20 0,'2'-3'119'0,"-1"-4"4"0,1 2-5 0,0 2-9 0,-2-2-13 16,2 1-9-16,0-1-3 0,-2 1 0 0,0 1-4 16,0 3 4-16,0 0-6 0,1-6-6 0,-1 6 1 15,0 0-9-15,0 0-1 0,2-4-8 0,-2 4-1 16,0 0 1-16,0 0-5 0,0 0-5 0,0 0-3 16,0 0 0-16,2 17-2 0,-2-9-3 0,0 1 12 15,2 3-1-15,1-2-4 0,-1 5-5 0,0 1-3 16,-2 1 4-16,0 0-4 0,0 3-7 0,0-1 1 15,0 7 1-15,0 1-3 0,-2-4 0 0,2 2-7 0,-2-7 1 16,-1 1-1-16,1-2-3 0,2-1-1 0,-5 2-6 16,3-2 4-16,0-4-1 0,2-1 0 15,-2-2-1-15,0-2-3 0,1 1-3 0,1-1 2 0,0-2-1 16,0-1-1-16,-2 0-4 0,4 0 0 0,-2-4-9 16,-2 5-9-16,2-5-22 0,0 0-27 0,0 0-31 15,0 0-32-15,7-12-53 0,-7 7-455 0,4 0 213 16,1 0 140-16</inkml:trace>
  <inkml:trace contextRef="#ctx0" brushRef="#br0" timeOffset="68250.84">28181 12995 97 0,'0'0'190'15,"0"0"-24"-15,1-5-13 0,-1 5-13 0,0 0-4 16,0 0-10-16,14 7-8 0,-9-2-13 0,0 2-11 16,3 1-6-16,2 4 12 0,3 2-9 0,0 1-8 15,0-1-8-15,-2 3-7 0,4-1-8 0,1 4-5 16,-4-5-4-16,1 2-7 0,-1 0-4 0,-1 2-3 0,2 0-3 16,1-2-4-16,-4 0-4 0,3-2-21 0,-3 1-23 15,-2-1-39-15,1-7-59 0,-3 3-50 0,-2-6-453 16,-1 1 207-16,-1-2 136 0</inkml:trace>
  <inkml:trace contextRef="#ctx0" brushRef="#br0" timeOffset="68497.86">28501 12963 127 0,'0'0'165'0,"-3"-2"-15"0,3 2-16 16,-8 5-11-16,-1 5-13 0,-1-1-12 0,-3 6-11 0,-5 5-5 16,3 1-7-16,-2-2-6 0,2 1-6 15,-2 0-8-15,-1 1-7 0,2-2-1 0,-1 0-3 16,3-2-4-16,0-2-2 0,2-1-9 0,-1 2 0 0,1-3 0 16,4-2-7-16,-2-1-6 0,1 1-1 0,3-4-33 15,-1 0-29-15,6-4-26 0,-4 3-33 0,5-1-379 16,-1-1 163-16,1-4 106 0</inkml:trace>
  <inkml:trace contextRef="#ctx0" brushRef="#br0" timeOffset="70239.78">29723 12982 68 0,'9'-9'188'0,"6"-3"8"0,1 1-5 0,0 0-7 15,1-1-12-15,-3 2-13 0,0-2-18 0,-2 6-14 16,-3 0-12-16,-2-1-12 0,1 2-6 0,-2 2-11 15,-3-3-7-15,3 4-10 0,-2-1-6 0,-3 1-6 16,-1 2-6-16,7-3-4 0,-7 3-6 0,3-3-3 16,1 3-5-16,-4 0-3 0,0 0-3 0,0 0-5 0,4-3-2 15,-4 3-1-15,0 0-1 0,0 0 1 0,0 0-4 16,0 0 1-16,0 0 1 0,5 6 0 16,-5-2 4-16,0 4 6 0,0 0 12 0,2 1-1 0,-2 5 1 15,0 3-1-15,-2 2 5 0,1-2 5 0,-3 5 3 16,2-2 2-16,-4 8-3 0,0-3-1 0,2-2-7 15,-1-2-3-15,3 5-2 0,0-2-4 0,-2-4-2 16,3 0-4-16,-1-2-2 0,2 2-3 0,-2-3-4 16,-2 1-1-16,2-1 2 0,-2-1-5 0,4 0 0 15,-2-3-1-15,0-3-3 0,1 2 3 0,0-1-4 16,-2 0-4-16,2 0-20 0,0-1-20 0,-1 0-30 16,2-3-39-16,-3 1-53 0,1-2-82 0,0 1-33 0,-2-2-570 15,-2-5 282-15,-1 3 186 0</inkml:trace>
  <inkml:trace contextRef="#ctx0" brushRef="#br0" timeOffset="70468.84">29664 13425 190 0,'0'0'248'0,"-7"0"-10"16,7 0-13-16,0 0-11 0,0 0-8 0,0 0-7 15,0 0-17-15,0 0-12 0,0 0-11 0,0 0-10 16,0 0-21-16,0 0-13 0,0 0-15 0,21 2-5 15,-9-2-8-15,3 0-13 0,-5 1-4 0,12-1-8 16,-5 2-6-16,2-2-4 0,-2 3-6 0,-5-3-6 16,2 2-5-16,-2 0-2 0,-1-2-4 0,-2 2-4 0,0-1-24 15,-2-1-19-15,0 2-25 0,-3-1-26 16,3 0-34-16,-2 0-37 0,-5-1-50 0,0 0-60 16,0 0-555-16,0 0 267 0,0 0 180 0</inkml:trace>
  <inkml:trace contextRef="#ctx0" brushRef="#br0" timeOffset="72160.89">23804 14601 125 0,'9'0'134'0,"-3"0"-10"0,3-1-11 0,3 0-13 16,-2-1-8-16,-1 2-8 0,0 2-15 0,5-1-2 15,-5 0-7-15,3 0-6 0,-2 1-9 0,-1 1 0 16,1-3-3-16,-2 0-5 0,-1 1-10 0,0-1-1 0,-1 1-12 15,-6-1-22-15,13 0-24 0,-7 0-33 0,-2-2-48 16,1 2-235-16,-1-3 116 0,2-1 78 0</inkml:trace>
  <inkml:trace contextRef="#ctx0" brushRef="#br0" timeOffset="72401.8">23816 14792 95 0,'0'0'203'0,"0"0"14"0,0 0 3 16,0 0-1-16,16-5-11 0,-8 1-16 0,2 1-18 15,3 1-9-15,-3-2-20 0,3 0-12 0,0 2-12 0,-1 0-14 16,0 2-11-16,0-2-9 0,0 2-4 16,-1 0-15-16,0 0-5 0,-1 0-6 0,2 0-5 15,-3 0-6-15,-2 0-9 0,-7 0-9 0,9 0-14 0,-5 2-17 16,-4-2-10-16,9-2-17 0,-9 2-24 0,0 0-37 15,0 0-52-15,0 0-47 0,6-1-580 0,-6 1 258 16,-1-5 170-16</inkml:trace>
  <inkml:trace contextRef="#ctx0" brushRef="#br0" timeOffset="73218.89">24834 14464 2 0,'0'-6'261'0,"1"0"-18"0,-1 0-13 15,3-1-19-15,-3 2-12 0,1-1-11 0,-1 1-15 16,2 2-12-16,-2-2-16 0,0 5-21 0,2-4-11 16,-2 4-7-16,0-4-15 0,0 4-10 0,0 0-7 15,0 0 0-15,0 0 9 0,4 13 0 0,-4-3 6 16,2 2 3-16,-2 4 8 0,-2 4 3 0,2-3-5 16,-3 9 1-16,2-1 2 0,1-4-10 0,-2 3-8 15,-1 3-3-15,-3 0-9 0,2 0-1 0,0 1-9 16,-1-5-6-16,0 4-5 0,-2-4-6 0,2-4 0 15,3-2-5-15,-4 3-5 0,3-3-6 0,0-1-5 0,-2-5-2 16,3 2-1-16,0-3-5 0,0 1-9 0,2-5-14 16,-3 0-20-16,3-1-19 0,0 1-26 15,0 0-34-15,0-4-36 0,0-2-50 0,7 3-62 0,-7-3-67 16,11-5-673-16,-5-1 331 0,1 0 222 0</inkml:trace>
  <inkml:trace contextRef="#ctx0" brushRef="#br0" timeOffset="73518.82">25264 14597 202 0,'6'-8'242'0,"1"1"-13"16,-3 0-13-16,0 4-10 0,-1 0-14 0,-1-1-13 15,0 2-12-15,0-3-15 0,-2 5-14 0,0 0-6 16,0 0-1-16,0 0-1 0,-4 22-5 0,-2-7-7 15,-1 3-10-15,-3 9-6 0,-4 0-10 0,-2 3-3 0,-1 4-10 16,-10 8-8-16,2 1-3 0,-6 2-9 0,0 2-4 16,-3 0-13-16,1 2 0 0,-3-3-6 15,-4 4-2-15,-1-3-4 0,4 1-4 0,-1 0-4 0,1 0 2 16,6-5-8-16,2-2-9 0,11-13-9 0,1-2-12 16,4-6-20-16,3-4-19 0,5-1-31 0,1-3-24 15,4-6-10-15,3 0-14 0,-2-1-24 0,8-4-52 16,-3-2-53-16,2-4-536 0,4-1 265 0,3-2 178 15</inkml:trace>
  <inkml:trace contextRef="#ctx0" brushRef="#br0" timeOffset="73919.37">25165 15163 187 0,'5'-5'263'0,"3"-2"-10"16,-2-1-10-16,2 2-18 0,0-2-14 0,-2 3-24 0,3 0-17 16,-1 1-12-16,-2 1-17 0,0 0-11 0,3 2-16 15,-2 2-13-15,0-1-7 0,2 7-12 0,-2 2-6 16,0 1-8-16,-3 6-6 0,-3 3-5 0,-3 10-5 15,-5 1-8-15,-3 0-3 0,-1 4-2 0,-6-2-1 16,2 0-4-16,-3-3-6 0,3-2-1 0,-2-3 1 16,0-2-8-16,1 0 0 0,3-8-4 0,-1 0 1 15,6-7 0-15,-1 3 3 0,4-3 2 0,-4-2 4 16,6-1-4-16,-1-1-4 0,1 2 1 0,0-3-4 16,1 0-3-16,2-2-3 0,0 0 2 0,2 5-2 15,-2-5 0-15,10 3-1 0,-3-3-1 0,7 0 1 16,-1 0-3-16,7 0 3 0,10 0-2 0,-1-3-5 15,1 3-17-15,2 3-24 0,-6-3-29 0,4 0-38 0,-10 0-45 16,2 3-42-16,-3-6-36 0,-5 0-660 0,-4 2 296 16,3-4 198-16</inkml:trace>
  <inkml:trace contextRef="#ctx0" brushRef="#br0" timeOffset="76665.3">27585 14650 5 0,'0'0'59'15,"3"-3"-3"-15,-3 3-2 0,0 0 1 0,0 0-5 16,0 0-9-16,0 0 2 0,0 0-6 0,0 0 1 16,0 0-3-16,0 0-8 0,0 0 3 0,0 0-3 15,0 0-2-15,0 0-13 0,0 0 12 0,0 0-4 16,0 0-2-16,0 0-3 0,0 0-2 0,0 0 1 15,0 0 1-15,0 0 1 0,0 0-11 0,0 0 7 16,0 0-1-16,0 0-2 0,0 0 2 0,0 0-6 16,0 0 1-16,0 0 5 0,0 0 0 0,0 0 8 15,0 0-4-15,0 0-3 0,0 0 9 0,0 0 0 0,0 0-1 16,1-2 0-16,-1 2 1 0,0 0-4 16,3-5-5-16,-3 5-1 0,0 0 3 0,0-6 1 15,0 2-5-15,0 4-2 0,1-7 2 0,0 3-5 0,1-1 3 16,-1 0 8-16,0 0 5 0,2-2 4 0,-2 0 14 15,2 3-2-15,-3-7-3 0,0 8 1 0,1-4 6 16,-1-3-6-16,1 0 7 0,-1 3-2 0,0 2 5 16,0-3 4-16,0 1 0 0,0-2 1 0,1 2 8 15,2 2 7-15,-3-1 4 0,1-1 5 0,0 2 1 16,-2 1-2-16,2-1-3 0,-1 1-7 0,0 4-5 16,0-5 1-16,2 2-12 0,-2 3-4 0,0-4-3 15,0 4-3-15,0 0-3 0,0 0-7 0,0 0-2 0,0 0-2 16,0 0-1-16,0 0 1 0,2 15 5 0,-1-4 18 15,-1 9 6-15,3 3 7 0,0 2 3 16,-2 2 2-16,-1 2-1 0,0 0-3 0,0 0-4 0,0 0 2 16,-1 0-6-16,-1-1-1 0,1-1-2 0,-2-2-1 15,2 1-4-15,-1 0-10 0,-1-8 1 0,2-1-3 16,-3 0-5-16,2-1-2 0,0-3 0 0,1-4-5 16,0 1-1-16,-2-4-8 0,3 1 9 0,0-2-6 15,0 0-2-15,0-1-2 0,-1-1-4 0,1-3-10 16,-1 4-9-16,1-4-16 0,0 0-17 0,0 0-29 15,0 0-34-15,0 0-43 0,0 0-46 0,2-15-51 16,-1 9-692-16,2-1 315 0,0-4 208 0</inkml:trace>
  <inkml:trace contextRef="#ctx0" brushRef="#br0" timeOffset="77946.77">29079 14676 45 0,'0'0'273'0,"-4"-4"-23"15,4 4-20-15,0 0-23 0,0 0-16 0,0-4-16 16,0 4-11-16,0 0-3 0,0 0-7 0,16 11-13 16,-9-4-7-16,2 0-12 0,4 4-10 0,1 2-10 15,-1-3-12-15,2 4-6 0,-2 2-7 0,2-3-12 16,3 5-3-16,1 2-7 0,1 1-1 0,1-5-8 15,-2 3-3-15,-6-3-5 0,1-2-12 0,2 8-22 16,-4-8-6-16,0 1-24 0,-3-2-34 0,-2-3-35 16,0 1-37-16,-1 1-68 0,-1-5-30 0,-1 0-558 15,-1-4 264-15,1 1 174 0</inkml:trace>
  <inkml:trace contextRef="#ctx0" brushRef="#br0" timeOffset="78171.75">29439 14664 64 0,'2'-10'209'0,"-2"1"-4"16,0 2-3-16,0-1-13 0,0 4-17 0,0-1-17 15,0 2-17-15,0 3-12 0,0 0-12 0,0 0-13 16,0 0-8-16,-17 15-6 0,7 2-10 0,-5 4-8 16,-1 3-6-16,-3 1-5 0,-2 0-12 0,0 0 1 15,-1 2-7-15,3-2-1 0,-3-2-3 0,3 1-3 16,2-3-4-16,0 0-10 0,6-6-1 0,-1 0-9 15,1-2-14-15,5-2-16 0,-1-4-26 0,3 0-12 16,0-2-17-16,1-1-22 0,4-1-30 0,-1-3-32 16,6 2-456-16,-6-2 206 0,0 0 136 0</inkml:trace>
  <inkml:trace contextRef="#ctx0" brushRef="#br0" timeOffset="79613.07">30786 14567 209 0,'4'-12'275'16,"1"0"-10"-16,3 4-18 0,-2-2-9 0,1-1-14 0,4-2-8 15,-6 4-15-15,6 0-17 0,-4 2-19 0,2 1-16 16,-1 0-8-16,-2 4-21 0,1-1-14 0,-1 2-14 15,5 2-7-15,-2 3-8 0,3 2-1 0,-3 0-13 16,0 3-7-16,1 7-6 0,0 5-4 0,-3 4 0 16,-4-1-2-16,0 6-12 0,-7-1-3 0,-4 1-1 15,-3-2-2-15,0 2 0 0,-5 0-2 0,0-3-5 16,-4-1-4-16,4 0-1 0,-3-2-3 0,3-1 5 16,1-4-3-16,1 5-4 0,1-10-2 0,2 3 2 15,4-2-8-15,-2-1 5 0,4-4 0 0,3-1-5 0,0-1 2 16,2-3 0-16,-1 1-3 0,2 0 4 15,3-1-3-15,1 0 2 0,8 1 4 0,-3-5-1 16,9 2 1-16,1-3-3 0,3 0 1 0,5-3 1 0,1 0 2 16,-2-1-6-16,2 1 0 0,-1-1 0 0,-5 3 0 15,-3-1-10-15,1-2-13 0,0 2-8 0,-5 1-10 16,4-1-12-16,-8 0-19 0,1 1-21 16,-3-2-19-16,-3 3-28 0,-1 0-34 0,2-1-39 0,-2 1-25 15,-1 1-616-15,-5-1 284 0,5 3 188 0</inkml:trace>
  <inkml:trace contextRef="#ctx0" brushRef="#br0" timeOffset="81758.78">24043 16311 36 0,'0'0'104'15,"8"1"-8"-15,-3 2-4 0,0-3-4 0,-1 2-8 16,-4-2-10-16,10 2 3 0,-6-1-14 0,1 0-11 15,-5-1 4-15,9 1-4 0,-4 2-4 0,-1-1 9 16,1 0 2-16,-5-2 0 0,8 0 7 0,-2 0-4 0,-6 0-1 16,12 0-7-16,-7 0-7 0,-5 0-4 15,12 0-5-15,-5 0-3 0,-1 0 0 0,2 0-4 16,-2 0-3-16,3-2-3 0,-2 4-4 0,-1-2-2 16,2-2 3-16,-1 4-5 0,0-2-13 0,-1 3-17 0,-1-2-11 15,-1 2-14-15,4-2-20 0,-6 3-19 0,2-1-10 16,0-1-19-16,-3 2-278 0,-1 1 130 15,0 1 86-15</inkml:trace>
  <inkml:trace contextRef="#ctx0" brushRef="#br0" timeOffset="82026.1">24112 16495 47 0,'0'0'225'0,"0"0"-24"0,0 0-15 16,0 0-14-16,0 0-14 0,0 0 1 0,15 4-2 16,-8-4-17-16,1 1-12 0,3 0-9 0,-1 2-10 15,3-3-11-15,0 1-1 0,0 0-17 0,1 1-10 16,-3 1-5-16,3-3-6 0,-5 1-4 0,1 0-6 16,3 1-5-16,-4-1-4 0,-4 0-2 0,2 0-7 15,0-1-1-15,-7 0-10 0,5 0-12 0,-5 0-13 16,0 0-24-16,0 0-25 0,8-1-44 0,-8 1-39 15,0 0-50-15,0-6-506 0,0 6 231 0,0 0 154 16</inkml:trace>
  <inkml:trace contextRef="#ctx0" brushRef="#br0" timeOffset="82526.66">25030 16217 62 0,'0'-4'153'16,"1"-1"-10"-16,-1 0-9 0,-1-2 4 0,1 2 0 16,-3 0-7-16,2 0-10 0,0 1-12 0,-2-3-3 0,2 4-9 15,-2 1-2-15,1-2-6 0,2 4-6 0,-6-3-12 16,1 0-7-16,5 3-5 0,-10 0-8 15,4 5 0-15,-3 0-11 0,-4 0-4 0,4 4-5 16,-4 3-3-16,-1 2-3 0,0 1-2 0,-4 7-3 0,5 0-3 16,0 5-1-16,2 2-2 0,2 1-3 0,5 0 0 15,-4-1-2-15,4 2-3 0,1 0 2 0,1 2-2 16,4-2-2-16,-1 0 0 0,6-4 0 16,0 0 4-16,0 2-1 0,2-6 0 0,1-7-2 0,5 7 4 15,-6-8-6-15,5-3 2 0,0-2 6 0,4-2 13 16,2-3 8-16,-3-5 22 0,4-3 19 0,6-5-7 15,-4-8 1-15,2-4 0 0,-2-4-5 0,0-4-4 16,5-12-3-16,-10 9-6 0,-1 0-5 0,1-12-5 16,-7 9-2-16,-4 0-2 0,-2 4-5 0,-5-4-1 15,-2 3-2-15,-5-1-2 0,-2 3-4 0,-3 1-1 16,-3 5 0-16,-3 1 3 0,-1 3-2 0,2 7-2 16,-4 5-5-16,-7 2-2 0,6 5-2 0,-6 5-1 15,-2 2-5-15,3 7-6 0,3 1-18 0,2 4-23 16,7 3-26-16,1 0-40 0,5 4-52 0,5-6-56 15,5 4-679-15,2-5 298 0,2 5 200 0</inkml:trace>
  <inkml:trace contextRef="#ctx0" brushRef="#br0" timeOffset="83863.75">27653 16155 70 0,'-1'-3'200'16,"1"-1"-10"-16,0 4-3 0,1-8-11 0,-2 4-11 15,1 4-15-15,0-5-12 0,0 5-10 0,0 0-15 16,1-3-12-16,-1 3-10 0,0 0-11 0,0-5-8 16,0 5-7-16,6-1-6 0,-6 1-8 0,12 0-1 15,-4 0-5-15,-1 0-8 0,6 0 0 0,-2 1-7 0,2 0-2 16,5 3-3-16,-5-4-2 0,1 3 0 16,-4-3-4-16,4 2-2 0,-3 3-3 0,-2-3 1 15,-2 2-4-15,-1 0 0 0,0 0 0 0,-3 4-2 0,0-2 5 16,-3 3-2-16,-3 3-2 0,0 2-3 0,-9 2-2 15,-4 4 3-15,-5 3-2 0,3 0-4 0,-6-1-1 16,0 0 0-16,3 0 1 0,-1-1 5 0,1-1-7 16,-1 2 1-16,5-1 1 0,5-6 4 0,0-1-8 15,3-2 0-15,2-2-1 0,0 0 2 0,3 0-2 16,4-3 0-16,0-1 3 0,3 1-1 0,1-1 0 16,2 1 0-16,7-2 14 0,4-1 11 0,4-1 20 15,11-3 17-15,1 0 14 0,3-3 1 0,1-3-3 16,2 3 0-16,-1-4-9 0,0 2 1 0,13-3-14 15,-14 6-5-15,3-5-1 0,-6 2-6 0,-2 1-2 16,-4-1 3-16,-9 2-10 0,-6 1 2 0,4 0-7 16,-7 2-4-16,-2 0 2 0,-3-1 4 0,0-1-3 15,-5 2-4-15,0 0-3 0,0 0 0 0,0 0-3 16,0 0 0-16,0 0-4 0,-14-7-17 0,10 3-27 16,4 4-31-16,-4-3-42 0,4 3-57 0,0 0-45 15,0 0-35-15,0 0-682 0,0 0 308 0,0 0 206 16</inkml:trace>
  <inkml:trace contextRef="#ctx0" brushRef="#br0" timeOffset="84557.64">29133 16015 117 0,'9'-8'189'0,"0"-1"-17"15,-1 1-11-15,-1-1-9 0,-2 6-8 0,2-2-5 16,-4 1-11-16,1 1-13 0,0 0-9 0,-2 2-11 16,-2 1 0-16,0 0-11 0,0 0-8 0,-10 7-5 15,1 2-10-15,-5 3-4 0,-4-2 3 0,-2 9-7 16,-7-1-2-16,-1-1-1 0,5 1-1 0,-3-2 2 16,4 2-7-16,-4 0-2 0,11-4-4 0,-3-2-4 15,2 0-4-15,1 1 0 0,2 0-4 0,2-2-4 16,3-2-3-16,2-2-3 0,-1-2-3 0,2 1 1 15,3 0 0-15,-1-1 2 0,3 1 5 0,-1 1 11 16,2-2 9-16,5 4 5 0,-2 0 6 0,5-1 8 0,0-1-6 16,5 5 3-16,0-1 11 0,4-2 0 15,1 2-3-15,1-1-6 0,0 0 3 0,4 2-7 16,-1 1 0-16,3-2-5 0,-6-1-4 0,-2-1-4 16,0 1-5-16,1 1-5 0,-2-2-2 0,2 0 11 0,-5-2-5 15,-3 1-3-15,2-3-2 0,-4 1-3 0,1 0-1 16,-4-4-5-16,1 2 1 0,-3 0-2 15,1-3-21-15,0 2-23 0,-4 0-19 0,-1-3-23 0,8 1-33 16,-8-1-42-16,0 0-58 0,5-6-36 0,-1 1-54 16,-4 0-660-16,4-4 316 0,-4 1 212 0</inkml:trace>
  <inkml:trace contextRef="#ctx0" brushRef="#br0" timeOffset="85191.3">29646 16088 184 0,'0'0'190'0,"0"0"-8"0,5-1-6 16,-5 1 9-16,0 0-5 0,19 5-14 0,-7 0-8 15,5 5 0-15,-2 4-9 0,11 3-8 0,-7 5-10 16,5-3-11-16,-5 1-16 0,2 1-9 0,1 2-9 15,-1 0-7-15,-3 1-7 0,1 3-7 0,0 1-7 0,1-3-4 16,-5 0-11-16,-1-1-17 0,0-2-21 16,-2 2-27-16,-3-10-35 0,1 2-47 0,-4-5-50 15,1-1-48-15,-2-3-554 0,0-2 252 0,-3-1 168 0</inkml:trace>
  <inkml:trace contextRef="#ctx0" brushRef="#br0" timeOffset="85416.8">30066 16084 132 0,'0'-4'224'0,"-2"-1"-14"0,2 5-16 0,0-5-22 16,0 5-16-16,0 0-11 0,0 0-10 0,0 0-8 16,-15 18-9-16,2-1-11 0,-2 5-9 0,0 1-13 15,-3 6-8-15,-3-3-8 0,3-1-2 0,3-1-10 16,-2 3-9-16,-2-3-3 0,8-8-8 0,-1 2-12 15,3-1-22-15,-1 0-23 0,-3-3-22 0,6-6-45 16,1 3-40-16,-2-1-48 0,1 0-453 0,1-3 210 16,2 0 140-16</inkml:trace>
  <inkml:trace contextRef="#ctx0" brushRef="#br0" timeOffset="86299.76">30906 15966 8 0,'4'-3'169'0,"0"1"-3"0,0-3-1 16,0 3-6-16,-4 2-10 0,3-5-11 0,-1 3-8 15,-2 2-12-15,0 0-11 0,4-4-3 0,-4 4-8 16,0 0-12-16,0 0-5 0,0 0-9 0,0 0-5 15,0 0-5-15,0 0-6 0,-22 11-7 0,12-5 0 16,-9 3-3-16,-7 3 0 0,2 2 1 0,-1 2-1 16,-1-5-5-16,-3 1-1 0,5 2 1 0,-1 3-3 15,7-7-4-15,-1 2-4 0,1-5-1 0,2 5 9 16,1-2-17-16,2-3-1 0,0 3 0 0,8 1-3 16,-5-5-3-16,6-1-3 0,-1 1 0 0,1-2 2 15,0 0-2-15,3 1 8 0,1 2 17 0,0 1 14 16,1 3 0-16,3-3 8 0,0 1-5 0,4 1 8 15,3 1 6-15,2 2 3 0,0-2-5 0,1 4 1 16,0-3 15-16,8 6 9 0,-1 2-17 0,1-3-3 16,1 1 18-16,0 0 0 0,1 1-5 0,2 0-8 15,-7-4-2-15,6 1-6 0,-10-3-10 0,3-5-1 16,1 4-7-16,-4-3-6 0,4-1-2 0,-8-2-4 16,1 0-27-16,-5-1 5 0,-1-3-4 0,3 0 1 15,-3 1-5-15,0 0 3 0,-3 0 3 0,1-2-6 0,0 2-2 16,-4-3 1-16,5 1-2 0,-5-1-14 15,9 3-20-15,-9-3-23 0,0 0-19 0,4 0-28 16,-4 0-32-16,0 0-37 0,0 0-42 0,0 0-47 16,0 0-55-16,0-7-656 0,0 7 325 0,-8-7 214 0</inkml:trace>
  <inkml:trace contextRef="#ctx0" brushRef="#br0" timeOffset="87286.81">31920 16012 24 0,'0'0'98'16,"0"0"16"-16,2 7-20 0,-2-7 2 0,-5 8-9 15,3-1-4-15,-5 2-6 0,3 1 4 0,-2 0-2 16,-7 2 1-16,3 1-5 0,-3 4-7 0,-5 5-7 16,-3-1-2-16,1-4 6 0,-1 0-11 0,-4 1-3 15,-1-2-1-15,-1 2-3 0,1-1-9 0,-2-4-5 16,-3-1 2-16,1 2 0 0,2-4-10 0,-2-3 2 15,9-2-2-15,0-1-4 0,2-3-4 0,2-1 4 16,4-1-6-16,2-3-1 0,0-1-1 0,5 1-4 16,-1-1 2-16,0-7 3 0,6 2-4 0,1-1-7 15,3 0 3-15,4-6-3 0,2 2 2 0,0 1 5 16,4 0 3-16,2-1 6 0,7 1 1 0,0-3 0 16,-6 2-6-16,1 4 2 0,1 2 0 0,1 0-2 15,1 3 2-15,-2 1-3 0,1 0 0 0,-2 4-2 16,2-1 1-16,-1 4-5 0,-1 1 2 0,-2 0-6 15,-2 2 0-15,3 2 7 0,1 4 20 0,0 2 6 16,-2 1-5-16,2-4-1 0,-1 4-2 0,-2 1-3 16,0-2-4-16,3 1 3 0,-4 0-4 0,1 0-2 0,-1 0-3 15,1-1-4-15,-3-1 11 0,2 1 7 0,0-2 0 16,-2 1-3-16,-3-4-8 0,1 1 9 16,-1-1-7-16,1-1-2 0,-2-2-2 0,-1-1 7 15,2-1 9-15,-1-1 3 0,0-2 10 0,2 0 4 0,-9 0 1 16,16-7-1-16,-6 0-5 0,0-1 0 0,0-7-1 15,0 4-4-15,-2-6-1 0,0 0-2 0,-2 0-3 16,1-7-5-16,-4 5-2 0,-3-1 2 0,0 1-8 16,-1 0 1-16,-3-1-3 0,-1 2-1 0,0 0-1 15,-3 3-4-15,3-2 0 0,-4 6 3 0,3 2-6 16,-2 0-4-16,-1 4 1 0,-1 1 8 0,1 1-11 16,-4 3-2-16,1 0-6 0,-1 2-8 0,-5 3-11 15,1 0-7-15,-1 0-17 0,1 3-10 0,1 3-19 16,-3-3-25-16,2 3-18 0,2-3-16 0,1 2-45 15,0 0-33-15,5-1-572 0,-4 3 262 0,6-2 174 16</inkml:trace>
  <inkml:trace contextRef="#ctx0" brushRef="#br0" timeOffset="117557.68">28279 10936 87 0,'3'-2'117'0,"0"-2"-13"16,0 0-7-16,1 1-13 0,-1-2-10 0,0 1-8 16,1 0-1-16,-1-1 8 0,2-1 7 0,-1 4-10 15,-2-3-8-15,3 2-7 0,-2-4-4 0,1 4-8 16,-2 1-2-16,2-1-7 0,0-3-1 0,0 5-5 0,-2-3 0 16,2 2-1-16,-4-1-6 0,0 3-7 15,5-5 5-15,-5 5-2 0,0-2 0 0,0 2-5 16,0 0-4-16,4-2 5 0,-4 2-6 0,0 0 4 0,0 0-8 15,3-4 0-15,-3 4 1 0,0 0 3 0,0 0-1 16,0 0-2-16,0 0-1 0,0 0-10 0,0 0 9 16,0 0 1-16,0 0-2 0,0 0 4 0,0 0-8 15,0 0 8-15,0 0 3 0,0 0-1 0,0 0-10 16,0 0 9-16,0 0-1 0,0 0 2 0,0 0-5 16,0 0-4-16,0 0 5 0,0 0 2 0,0 0-1 15,0 0-4-15,0 0 3 0,0 0 1 0,0 0-6 16,0 0 0-16,0 0 6 0,0 0-2 0,0 0 2 15,0 0-5-15,0 0 1 0,0 0 0 0,0 0-1 16,0 0 2-16,0 0-2 0,0 0-1 0,0 0 5 16,0 0-6-16,0 0 5 0,0 0 4 0,0 0-6 0,0 0-2 15,0 0 8-15,0 0-3 0,0 0-3 0,0 0 23 16,0 0 2-16,0 0-4 0,0 0 2 0,0 0 0 16,0 0-3-16,0 0-4 0,0 0-4 0,0 0 2 15,0 0-2-15,0 0-2 0,0 0 2 0,0 0-4 16,0 0-2-16,0 0 2 0,0 0-4 0,0 0 3 15,0 0 2-15,0 0-5 0,0 0 2 0,0 0-3 16,0 0 1-16,0 0-13 0,0 0 13 0,0 0 1 16,0 0-1-16,0 0 1 0,0 0 0 0,-7 10-5 0,7-10 3 15,-5 5-1-15,1-3 7 0,0 1-3 16,-6 4-5-16,3 1-2 0,-2 2-3 0,-7-1 10 0,0 2-4 16,-2 2 1-16,-8 3-2 0,1-2-1 0,-6 1 2 15,0 1-4-15,2-3 5 0,2 0 5 0,3-1-4 16,5-4 1-16,0 1 0 0,3-1-2 0,5-3-3 15,-2 2 8-15,4-2-8 0,1-2 4 0,2 1-1 16,2-2-2-16,-1 1-1 0,1 0 0 0,0-2-2 16,4-1 6-16,-5 4 1 0,1-3 0 0,4-1-2 15,-2 4-5-15,-1 0 4 0,3-4 3 0,3 7-5 16,-1-4 2-16,-2 1 3 0,4 2-5 0,1 0 5 0,-1 0-4 16,1 0 2-16,-1-1 0 0,6 2-1 15,-2 1 1-15,-3-2 5 0,4 0 31 0,1 2 17 16,2 0-8-16,3 0 0 0,3 2-1 0,1-3 20 0,9 3-6 15,-2 1-2-15,-2-1-6 0,-5-2-6 0,0 1-4 16,1-1-3-16,-4 0-7 0,2 0 0 0,-1-2-1 16,-6-2-3-16,-1 2-7 0,-1-1 1 0,-2-1-5 15,-1 0-2-15,2-2 0 0,-4-1-3 0,1 3 0 16,-1-3-2-16,-2 1 3 0,3 1-4 0,-5-3 0 16,4 3-2-16,-4-3-2 0,0 0 0 0,4 2 2 15,-4-2-2-15,0 0-1 0,0 0 0 0,0 0-4 16,4 2 5-16,-4-2 0 0,0 0-4 0,0 0 4 15,0 0-5-15,0 0 0 0,0 0 0 0,0 0 1 16,0 0-4-16,0 0-21 0,0 0-27 0,0 0-33 0,-17 0-35 16,17 0-41-16,0 0-53 0,-11 1-552 0,11-1 254 15,-9 0 170-15</inkml:trace>
  <inkml:trace contextRef="#ctx0" brushRef="#br0" timeOffset="118583.68">29345 10924 118 0,'1'-5'126'16,"2"3"-9"-16,1-1-4 0,-2-1 10 0,2 2-3 15,-1-2-7-15,-3 4-5 0,5-4-10 0,-2 1-11 16,-3 3-7-16,4 0-7 0,-4 0-6 0,0 0-3 15,1-4-9-15,-1 4-14 0,0 0 7 0,0 0-9 16,0 0 2-16,0 0-5 0,0 0-11 0,0 0 2 16,0 0-2-16,-21 6-2 0,12-1-3 0,-3 0-7 0,2 0 5 15,0 0 0-15,-3 2-3 0,-1 2-2 0,0-1-6 16,1 1 2-16,-1 0-1 0,0 2 0 16,1 1 5-16,1-3-11 0,-1 3 4 0,0-2 2 0,3 4-3 15,1-6 4-15,-1 2-6 0,3-1 3 0,0-1-2 16,1 0-2-16,0 0 1 0,4-3-1 0,-2 0-2 15,1 2 3-15,2-1 2 0,1-2 0 0,1 3-3 16,0-2 0-16,1 1 1 0,-1-1 2 0,3 1 4 16,1 0 2-16,0 3 20 0,3-3 3 0,-1 1-9 15,3 2-2-15,3 0 0 0,0 2 1 0,1-2-4 16,0 3 0-16,0-1 18 0,0-3-1 0,3 1 1 16,-3-1 18-16,-1-1-3 0,-2 0-10 0,1-2-1 0,-1 1-6 15,-2 0-1-15,0-2-3 0,-1 0-4 0,0-1-1 16,-3-1-5-16,0 2 4 0,-1-1-6 15,1-1-5-15,-2-1-1 0,1 1 0 0,-4-2-1 0,5 4-5 16,-5-4 1-16,4 1-1 0,-4-1 0 0,0 0-1 16,4 1 1-16,-4-1-2 0,0 0-22 0,0 0-25 15,0 0-21-15,0 0-28 0,0 0-42 0,0 0-35 16,0 0-41-16,0 0-503 0,0 0 237 0,0 0 158 16</inkml:trace>
  <inkml:trace contextRef="#ctx0" brushRef="#br0" timeOffset="119683.66">27690 12918 92 0,'3'-2'104'0,"-3"2"7"0,6-4-12 0,-6 4-5 15,2-3-4-15,-2 3-4 0,0 0 0 0,4-1-4 16,-4 1-5-16,0 0 3 0,4-3-11 16,-4 3-8-16,0 0-4 0,0 0-6 0,0 0-5 0,0 0-8 15,0 0 1-15,0 0-2 0,0 0-8 0,-10 10 3 16,2-4 2-16,3-2-9 0,-2 3 7 0,-4 2 4 15,2-1-9-15,-2-1-2 0,-4 5 3 0,-1 0-8 16,1 1-1-16,-2 0-3 0,-3 1-2 0,2-1 0 16,4 0 4-16,2-4-8 0,1 1 0 0,-1-3-3 15,7-1 0-15,-4 0 3 0,4 1 0 0,1-4 0 16,1 3-2-16,1-2-4 0,-2-2 2 0,1 0 8 16,3-2-3-16,0 0-1 0,-4 2-3 0,4-2-1 15,0 0 0-15,2 6 2 0,-2-6-5 0,0 5 3 0,2-1 1 16,0-1-4-16,3 1 1 0,-2-1 2 15,3 4 14-15,1-1 0 0,0 1 1 0,2 0-6 16,0 3 3-16,1-1 2 0,3 3 18 0,0-1-2 0,2 0-1 16,-2 1-4-16,4 0 12 0,-4 0-11 0,2 1-2 15,-1-1 1-15,0-3-10 0,-3 3 3 0,3 0-4 16,-5-5-1-16,2 3-2 0,-1-5-4 0,0 3-1 16,-3-4 0-16,0 1-1 0,-2 0-1 0,-1-1 2 15,1-3 0-15,-1 2-3 0,-3 1-2 0,3-3-1 16,-4-1 0-16,4 4 0 0,-4-4 2 0,1 2-2 15,-1-2 0-15,0 0-2 0,8 3-2 0,-8-3 0 16,0 0-1-16,0 0-25 0,0 0-18 0,0 0-32 0,0 0-32 16,0 0-36-16,2 0-31 0,-2 0-499 15,0 0 224-15,0 0 148 0</inkml:trace>
  <inkml:trace contextRef="#ctx0" brushRef="#br0" timeOffset="120600.65">29124 12925 17 0,'4'-3'140'0,"-4"3"1"15,5-4-3-15,-5 4-1 0,5-1-7 0,-5 1-3 16,0 0-9-16,2-2-5 0,-2 2-9 15,0 0-8-15,0 0-12 0,0 0-5 0,0 0-6 0,0 0-10 16,0 0-9-16,0 0-4 0,0 0-2 0,0 0-11 16,-10 10 0-16,4-6-2 0,-1 1-3 0,0 0-5 15,-2 3 2-15,-1 1-5 0,-2-2-1 0,2 2-4 16,-7 3-4-16,4-1 2 0,-2 3 0 0,4-4-3 16,-3 0 0-16,3 2-3 0,-5 0 0 0,3-2-4 15,3 2 3-15,0-3-4 0,3-1-3 0,1 0 1 16,1-3-1-16,1 0 1 0,-2 1 1 0,2-4-1 15,1 5 0-15,0-2 2 0,0-2-4 0,0 3 4 0,-1-2-3 16,4-2-2-16,0 1 2 0,-2 3 0 0,2-6-1 16,-2 7 4-16,2-4-1 0,3 2 4 15,-2 0-1-15,3 0 2 0,-1 0 0 0,3 4 0 0,1-2 3 16,3 3 3-16,0 2 3 0,1 0-3 0,3 0 1 16,-1 2 1-16,0-2-3 0,-3-1 1 0,-1-2 17 15,3 1 2-15,-1 2 0 0,-1-2 6 0,1-2-3 16,0 0 0-16,-2 0-5 0,1-1-1 0,-1-1-6 15,0 1-1-15,0-3-5 0,0 3 2 0,-4-2-4 16,2-2 1-16,-1 2-2 0,0-1 0 0,1 0-3 16,-1 0-2-16,-1-3-1 0,3 3-5 0,-3-1 6 15,0-2-7-15,0 2-20 0,-1-3-27 0,-1 2-26 0,-1 1-33 16,-2-3-31-16,5 5-12 0,-4-3-45 0,1 3-27 16,-2-5-432-16,-3 6 216 0,1-1 144 15</inkml:trace>
  <inkml:trace contextRef="#ctx0" brushRef="#br0" timeOffset="121619.66">28615 14518 27 0,'1'-4'141'16,"-1"4"-3"-16,3-2-5 0,-3 2-11 0,0 0-12 16,1-4-8-16,-1 4-14 0,0 0-6 0,0 0-5 15,0 0-4-15,0 0-15 0,0 0-2 0,0 0-8 0,0 0-4 16,-14 8-2-16,11-5-7 0,-3 4-1 0,1 2-7 16,-4-3-2-16,-3 7 1 0,1 2-6 15,-3-2-4-15,1 2 3 0,-7 4-3 0,2-1 1 0,-1-1-8 16,-3 0 3-16,8-2 3 0,-1-1-8 0,1 0 1 15,-3-2 1-15,3 2-1 0,0-3 5 0,1-2-6 16,0 0 12-16,1-1 5 0,5-2-8 0,-2 0 2 16,3-1-1-16,2-1 0 0,-1-2-2 0,0 2 2 15,4-1-6-15,-2 1-1 0,2 0 4 0,-1-1-5 16,2-3 1-16,2 7 4 0,0 0-5 0,2-3 7 16,1 2 18-16,5 1 20 0,-1 2 5 0,6 3-3 15,1-4-9-15,-2 7 1 0,4-6-5 0,-1 4-3 0,6 3 11 16,-7-4 10-16,10 1-2 0,-9-3-3 0,0 1-7 15,0 0 11-15,0-1-5 0,-3 0-6 16,2-1-4-16,-7-1-2 0,0-3-6 0,1 2-2 16,-1-1-5-16,-1-4-2 0,-2 2-3 0,-2 0-2 0,1-2-3 15,-1 0-1-15,0 1 0 0,-4-3-5 0,4 4-1 16,-3-3 1-16,-1-1-3 0,0 0 0 0,5 3-23 16,-5-3-29-16,5 1-26 0,-5-1-35 0,0 0-48 15,0 0-47-15,0 0-57 0,0 0-509 0,5-8 255 16,-5 8 170-16</inkml:trace>
  <inkml:trace contextRef="#ctx0" brushRef="#br0" timeOffset="122514.96">30059 14609 97 0,'4'-2'192'0,"-1"-1"-17"0,0-1-14 0,-1-1-9 0,0 1-11 16,1 0-6-16,-1 1-12 0,0 0-9 15,-2 3-15-15,3-6-9 0,-3 6-7 0,0-5-7 16,0 5-9-16,4-1-9 0,-4 1-6 0,0 0-2 0,0-4-4 16,0 4-3-16,0 0-6 0,0 0-5 0,0 0-3 15,0 0-4-15,0 0-1 0,0 0-3 0,0 0-6 16,-11 5-1-16,4-2 0 0,-1 6-1 0,-4-2-2 16,2 1-1-16,-3 2 1 0,-1 2-4 0,0-1 6 15,-3 2-3-15,-1-1-3 0,-6 4-2 0,10-4-2 16,-4 1 0-16,1-1 0 0,-2 5-1 0,4-3-2 15,1-4 3-15,4-1 0 0,0-1-3 0,3-3 4 16,1 0 0-16,1-1-2 0,1-1-1 0,0 1 0 0,0 0 0 16,2-2-1-16,-1 0 2 0,3-2 2 15,-3 5 0-15,3-5-1 0,2 8 1 0,0-7-2 16,1 5 2-16,1-2 1 0,2 3 5 0,2 0 7 0,-2 1 3 16,5-2-3-16,0 2 7 0,4 5 12 0,-1-4-2 15,4 4-4-15,3 4 3 0,0-1 2 0,-3-3-5 16,3 1-2-16,3 1 8 0,-1 0 1 0</inkml:trace>
  <inkml:trace contextRef="#ctx0" brushRef="#br0" timeOffset="157077.92">20941 8436 56 0,'0'-4'48'0,"0"4"6"0,0 0-1 0,0-6-5 15,0 6-1-15,1-2-7 0,-1 2-10 0,0 0 4 16,0 0-6-16,-1-7-5 0,1 7 2 0,0 0-6 16,0-5 2-16,0 5-8 0,1-5 11 0,-1 5 3 0,0-5-6 15,0 5 7-15,0 0-6 0,0-7 1 0,0 4-3 16,0-2-1-16,0 1 4 0,0 0-8 15,0 4-3-15,0-5 4 0,0 1 5 0,0 4 5 0,0-6-4 16,0 6 5-16,0-3-3 0,0 3-4 0,0 0-7 16,0-5 8-16,0 5-5 0,0 0 4 0,0 0-1 15,-1-7-7-15,1 7 7 0,0 0-6 0,0 0 3 16,1-2-5-16,-1 2 0 0,0 0 5 0,0 0-3 16,0 0 3-16,0 0-1 0,0 0-4 0,1-3 3 15,-1 3 0-15,0 0 0 0,0 0-2 0,0 0-4 16,0 0 3-16,0 0-2 0,0 0-1 0,0 0 0 15,0 0 4-15,0 0-6 0,0 0 6 0,0 0-4 0,0 0-3 16,0 0 3-16,0 0 1 0,0 0-4 0,0 0 6 16,0 0-6-16,0 0 2 0,0 0 1 0,0 0-4 15,0 0 3-15,0 0-1 0,0 0 5 0,0 0-15 16,0 0 8-16,0 0-4 0,0 0 0 0,0 0 6 16,0 0-2-16,0 0-2 0,0 0-9 0,0 0-3 15,0 0 14-15,0 0 1 0,0 0-3 0,-8 9 4 16,8-9-3-16,-2 5-4 0,2-2 1 0,-4 1 7 15,4 0-8-15,-1 1 8 0,0 2-3 0,-2 0-3 16,2 0 2-16,-1 0 1 0,0 2-3 0,-2-1-1 16,3 4 5-16,-2-1-6 0,2 0 5 0,0 0-7 0,-2 0 3 15,2-1 2-15,-1 2 3 0,0-1-6 0,0 1-2 16,-1 1 3-16,2-1 5 0,-1 0-4 0,1-1-1 16,0 1 3-16,0 0-5 0,-1-1 12 0,2 1-7 15,-1 1 2-15,0-2-3 0,-1 1-1 0,1 1 5 16,0-1-9-16,-1 2 12 0,2 1-4 0,-1-5 4 15,0 2-4-15,0 0 0 0,-2 0 2 0,3 0 0 16,0-2 2-16,-3 2-6 0,3 0-6 0,-2-1 9 16,1-1 0-16,0 3 4 0,-1-4-2 0,1 0 1 15,0 2-8-15,1-2 2 0,-3 1-3 0,3 0 5 16,-1-2-2-16,1 3 2 0,-1-1-4 0,-1-2 4 16,1 2-4-16,0 1 2 0,1-2 1 0,-3 1 2 0,2 2-2 15,1-2 1-15,-1 2 3 0,-1 0 1 0,0 0-7 16,-1-2 3-16,3 0-7 0,-1 0 6 0,-3 1-2 15,3-1 5-15,0 0 3 0,-2-1-1 0,2-1 0 16,-2 4-5-16,3-7-3 0,-1 7 7 0,1-3-2 16,0 3 5-16,-3-2 0 0,3 2 3 0,0 0-1 15,0-1 3-15,-1 1-7 0,1 0 4 0,-1 3-5 16,1 2 5-16,-3-1 5 0,3-3 2 0,-1 3-1 16,-2-4 1-16,-1 3-2 0,3-2-5 0,-1 0-1 15,-1-1-1-15,2 0 2 0,-3-2-6 0,4 2-2 16,-2 1 6-16,0 3-4 0,2-5-1 0,0 2 4 15,-1-1-8-15,1-2 3 0,-3 4 5 0,3-2-4 0,-1 0 0 16,1 4 1-16,0-4-5 0,-3 1 0 0,2 0 4 16,1 1 6-16,-1-2-4 0,-2 2 0 15,3-1-2-15,-1-2 4 0,-3 2-3 0,3-1 2 0,-1 0-3 16,0-1 0-16,1 1 1 0,-2-3-3 0,2 3 2 16,1-5 0-16,-4 5-2 0,4-4 0 0,-4 1-1 15,3 0 4-15,1-2-1 0,-2 1-5 0,0-3-3 16,2 3 4-16,-2-1 0 0,2 0-3 0,-2 0 0 15,1 0 1-15,-3 1 1 0,3 2 3 0,-1-1-1 16,0 1 2-16,0-1-9 0,2-1 4 0,-2 1 0 16,1-1 2-16,1-3 2 0,-1 2-5 0,0 2 4 15,1-4-1-15,0-2 0 0,0 4-4 0,0-3 3 0,0-4-2 16,0 7 2-16,0-1-1 0,0-3-3 0,0 1 4 16,0-4-4-16,1 8 2 0,0-6-2 15,0 1 3-15,3 1 1 0,-4-3-1 0,4 5 2 0,0-3-2 16,2-1 0-16,-2 1-1 0,-1 1-2 0,3-1 2 15,-1-1 3-15,4 1-2 0,-3 0 0 0,6 1 2 16,-2-2-1-16,-1 1-2 0,3-3 2 0,-1 4-1 16,3-1 0-16,-1-1 3 0,2 1-3 0,-2-1-3 15,5-2 3-15,0 0-1 0,1 3 5 0,-2-2-6 16,-2-1 1-16,2 3-1 0,-2-2 4 0,3 1-2 16,-5-1 1-16,6-1-3 0,-6 2-1 0,6 0 3 15,-1 0 1-15,-2 1 0 0,3-1 1 0,-1 1-2 0,4 1 0 16,1-1-1-16,-5 1 1 0,4-2-4 0,-2 4 3 15,3-5 2-15,-4 3 1 0,2-4 0 0,-1 2-3 16,-2 1 1-16,4 1 0 0,-2-4 2 0,-2 3-2 16,1-3 0-16,-1 4 0 0,4-3-2 0,-2 0-1 15,-3 0 1-15,2 2 5 0,-2-1-2 0,2 1 0 16,-1-1-5-16,-2 0 3 0,-2 0 1 0,4-1 2 16,0 0 3-16,-5 3-3 0,6-2-1 0,2 1 2 15,-10-1 0-15,9 0-6 0,-4 0 3 0,-1 0-2 16,-1-2 1-16,3 0-2 0,-4 3 1 0,1-3 4 15,-1 0 3-15,4 0-4 0,1 0 1 0,-4 0-3 16,-1-3 1-16,5 2-1 0,-1 0 4 0,-3 1-3 0,-3 0-1 16,2 0 3-16,0 0 2 0,1 0-4 15,1-2-2-15,-3 2 2 0,2-2-3 0,-3 2 7 0,2 0-4 16,1 0 0-16,-4 0-2 0,4 0 3 0,-2 0-1 16,-2-2 0-16,4 2 0 0,-1 0 2 0,0-1-4 15,-2-1 4-15,2 4-2 0,-3-2-1 0,0 0 4 16,0 0-2-16,-2 1-3 0,1-1-1 0,-5 0 5 15,-4 0-4-15,13-1 1 0,-7 2-4 0,-6-1 5 16,9-1-4-16,-9 1 2 0,0 0 1 0,9 1 2 16,-9-1-2-16,5 0 5 0,-5 0-7 0,0 0 6 15,7 2-1-15,-5 0-3 0,-2-2 2 0,5 2 0 16,-1-1-4-16,0 3 2 0,0-2-3 0,1-1 6 0,-5-1-2 16,10 3 0-16,-5-2 2 0,2 2 0 0,0-1 4 15,-2 1-3-15,3-2-4 0,-3 0 1 0,3 2-5 16,-1-3 6-16,-3 3-1 0,3-1-2 0,-5 0 1 15,-2-2-1-15,8 2 2 0,-3-2-1 0,-5 0-1 16,6 5 2-16,-3-4 2 0,-3-1 0 0,6 4 0 16,0-3-1-16,-1 1 2 0,1 1-5 0,0 1 1 15,3 0 4-15,-2 0-5 0,2 0 3 0,-2 1-3 16,-2-1 1-16,3 1 4 0,2-1-3 0,-5 1 3 16,3 1-5-16,-4-1 4 0,1-3 0 0,1 3-4 15,-2 0 2-15,0-3-1 0,-3 2-1 0,3-1 2 16,0 1 3-16,-3 0-1 0,2-2-4 0,-2 2 4 0,2 2 1 15,-2-1-2-15,4 0 1 0,-4 2-1 16,2-2 0-16,-2 5 0 0,-1 0 4 0,0-2-5 0,3 2 2 16,-2 1 2-16,0 0-3 0,1 0 2 0,-4 0 0 15,4 0 0-15,-2 0-2 0,0 1 2 0,-3-2-1 16,3 1 5-16,0 0-2 0,-1 0 5 0,1 1 5 16,-3-2-2-16,3 0 0 0,-1-1 0 0,1 2 0 15,-3-1-8-15,2 1 5 0,1-1-1 0,-2 1-2 16,-1-1 1-16,3 3-2 0,-1 0 2 0,-2 4 0 15,3-2-2-15,-1 0-2 0,-2 0-1 0,2-1 1 16,-3 3-3-16,3 7 6 0,-3-4 0 0,-1-2-3 0,0 2 4 16,-3-2-2-16,3 0-1 0,-7 5 0 15,6-5-3-15,1 0-2 0,-1-1 3 0,-1-1-3 16,2 1 1-16,1 0 1 0,-1 2-4 0,0-2 5 0,1-1-2 16,0 0-8-16,1 2 6 0,1-2 5 0,-2 1-3 15,3-2 0-15,1-1 0 0,-1-1 3 0,-3 3-3 16,3-3 1-16,0 0 2 0,-1-1 1 0,1 4-4 15,0-1 1-15,-2-3 4 0,1 2-1 0,-1-3 0 16,2 1 1-16,0-2-3 0,-2 0 3 0,0 2 1 16,1-3 0-16,0 2-2 0,1 0 1 0,-2-1-4 15,1-1 1-15,1 1 1 0,-2 1 2 0,1 0-4 16,1 2-2-16,-1-4 0 0,1 8 3 0,-2 0 0 0,2 0-2 16,1 0 0-16,-2 0 1 0,-1 2 3 15,0 4 0-15,0-4 0 0,-2 2-4 0,-1-1 4 16,3 2 1-16,-4-1 1 0,5-4 1 0,-5 0-10 0,2 3 12 15,0-2-2-15,1 0-2 0,-1-1-2 0,4 0 2 16,-3-1-4-16,0-1 2 0,3 2-1 0,-2-1 0 16,-2 1 2-16,4 3-2 0,-3-3 2 0,4 3 4 15,-1-1-4-15,-2 7 0 0,2-6-1 0,-2 6 5 16,2-1-1-16,-1 1 2 0,0-2 2 0,-3-4-1 16,5-1-3-16,-5 0 3 0,1-1-1 0,0 0-1 15,3-2 1-15,-3 1-3 0,0-2-1 0,1 1-1 16,1 3 3-16,0-8-8 0,0 2 5 0,1-4 0 0,-4 2 0 15,5-1 0-15,-2 1-3 0,2-1 0 16,-2-3-6-16,1-1-5 0,0 0-10 0,0-1-10 16,-1-3-13-16,2 2-14 0,0-4-13 0,0 6-26 0,0-6-26 15,0 0-44-15,0 0-570 0,-4-12 245 0,6 2 162 16</inkml:trace>
  <inkml:trace contextRef="#ctx0" brushRef="#br0" timeOffset="159374.62">22468 10924 87 0,'0'0'81'0,"0"0"15"0,0 0-2 16,0 0-8-16,0-6 4 0,0 6-11 0,0-4-5 15,0 4-2-15,-2-5-3 0,2 5-10 0,2-5-1 16,-2 0-10-16,0 5 2 0,0-5-9 0,0 5-7 16,0 0-6-16,2-3 8 0,-2 3-11 0,0-6 0 15,0 6-8-15,0 0 3 0,0 0-14 0,0 0 14 0,0-3-15 16,0 3-2-16,0 0 7 0,0 0-2 15,0 0-2-15,0 0 7 0,0 0-5 0,0 0 0 16,0 0-3-16,0 0 2 0,0 0-2 0,0 0-4 0,5 10 5 16,-5-5 7-16,2-3-4 0,1 4 7 0,-3 0 2 15,0 1-5-15,2 3 5 0,-1 1-6 0,-1 0 3 16,1 0 0-16,-1 3-3 0,1 1 2 0,1 3-6 16,0 1 5-16,-2-2-4 0,0 0 2 0,2 1-3 15,0 0 7-15,-2-1-4 0,3 3 0 0,-1-3 1 16,-2 0-4-16,2 0 4 0,0-1-4 0,-2 2 3 15,0-2 0-15,1 4-2 0,3-3 2 0,-4 1 1 0,0 2 5 16,0-1 2-16,3 6-6 0,-6-4-8 0,6 4 15 16,-3 0-5-16,0 1 8 0,0 1-2 15,0 0-5-15,2-1 0 0,-4 1 4 0,2 0-4 0,0-1-1 16,0-2-1-16,0 1-1 0,-3 0 5 0,3 2-2 16,0-2 2-16,-1 1-1 0,-2-6 2 0,2 5-1 15,1 3-2-15,0-2 0 0,0-1-1 0,0 3-3 16,0-3 0-16,-2 1-1 0,2-1 2 0,2 3-3 15,-2-1-5-15,0-2 2 0,1-2 1 0,2 5 1 16,-2 1 0-16,-1-4 0 0,3 8 5 0,-1-2 13 16,-2 1 4-16,0 1 2 0,0-1 1 0,-5-1 2 0,4 1 0 15,-3-6-2-15,4 3-1 0,-4 1-2 0,2-4-1 16,2 3-2-16,-2-3-2 0,1 1 0 16,1 0-3-16,0-4 0 0,0 2-6 0,0 0-3 0,1-1 2 15,-1 0-2-15,2-3-3 0,0 6-2 0,-2-2 0 16,2 3 1-16,-2-3 0 0,2 1-3 0,-2 1-2 15,1-4 0-15,-1 5 0 0,4 1-3 0,1-1 1 16,-5-2 1-16,4 2 1 0,-3 0-3 0,3-3 3 16,-4 4-3-16,0-6 2 0,0 5 1 0,0-1 0 15,0 2 2-15,-1-2 6 0,-2 4 0 0,2-2-2 16,1 2 0-16,-3 1-2 0,2-3 2 0,-1 3 0 16,-2-3-7-16,0-1 5 0,4 1-1 0,-4 0-1 0,2-2-1 15,-1-1 0-15,-1 2 1 0,4-2-1 0,-4 3-4 16,3-1 0-16,-1-3 2 0,0 5-1 0,-1 1-1 15,-1 0 2-15,3-3-3 0,-1 2-10 0,0-1 1 16,0 1 2-16,1-3-1 0,0 2 0 0,-1 5 4 16,1-2-3-16,0-3 0 0,-2 1 4 0,3-2-1 15,-4-1 1-15,3 2-5 0,-1-2 4 0,-2 2-1 16,3 0 0-16,-2-5 0 0,3-3 2 0,-2 4-1 16,0-1-1-16,0 3 2 0,-1-2 0 0,1-7 1 0,-1 2 1 15,0 1-1-15,1-2-1 0,0 6 2 16,0 0 3-16,-2-6-4 0,-1 7-1 0,3 0 7 15,-2 1-8-15,0-4 3 0,0 1 2 0,3 2-4 0,-2-7-1 16,1 6 1-16,-2 0-3 0,3-4 3 0,2 6-1 16,1-4 0-16,-2-3 2 0,3-2 0 15,-3 2-2-15,1 7 2 0,2-1 2 0,-2-5-2 0,0 3 0 16,1-5 3-16,-1 6-4 0,1 0 1 0,0 2 1 16,-2-2 2-16,0-6-2 0,1 0 1 0,0 8-1 15,-2-8 0-15,0 5 0 0,-1-3-1 0,1 5 0 16,1-8-1-16,0 2 1 0,0-1-1 0,1 0 1 15,2 6 2-15,-3-6-1 0,3 7-1 0,-1-4 1 16,-1 3 1-16,2 0-2 0,-3-4 1 0,3 3-3 16,-1 3 2-16,2 1 3 0,-2 0-1 0,1 1-4 15,-3-2 3-15,0 2-3 0,0 1 2 0,-1-3 0 16,1 0 0-16,-2 1 3 0,1-2-5 0,-2-2 0 16,2-3-3-16,1 3 6 0,-1 2-1 0,1-1 0 15,1 1 0-15,-1-6-2 0,3 5-2 0,-1-4-7 16,1 5-1-16,1 1-4 0,-2 0-2 0,1 0-1 15,-2-1-3-15,3 3 5 0,-1-1-4 0,-3 5 1 0,0-4 0 16,0 3 4-16,-2-2 0 0,1-1 2 0,-1-2 2 16,-1 0-1-16,2-1 1 0,-2-1 5 15,1 1 0-15,0-6 1 0,0-2-2 0,0 0 1 0,0 1-8 16,-1-1 1-16,-2-1-2 0,4 1-3 0,0 2-5 16,-2-3-1-16,2 2-6 0,-2 0-3 0,1-1-6 15,0 1 0-15,0 7-6 0,-1-8 2 0,1 1-5 16,-1 1 0-16,2-2 8 0,-2 2 0 0,1-1 6 15,-2 0 5-15,4-1 2 0,-3 0 0 0,2-1 3 16,-1 1 3-16,-2-1 4 0,1-4 7 0,3-1 1 16,-1 0 0-16,-2-1 1 0,2 0-5 0,0-3 3 15,-2 2-1-15,2-3-1 0,1 0 1 0,-4 1 5 16,4 1-6-16,0 2-6 0,5 3-5 0,-5-3-6 0,4 3 0 16,-1-1 6-16,-1-1-2 15,3 0 0-15,2-2 7 0,0 2 6 0,-2 0-7 0,2 0 0 16,-1-4 7-16,-1 0 2 0,3-1 0 0,-3 2 3 0,2-1-1 15,2-2 2-15,-3 6-3 0,3-7 2 0,-3 3 5 16,3 0-3-16,1 1 3 0,-5-2-2 0,1-2 4 16,1 2-10-16,2-1 9 0,0-1 5 0,-2 1-5 15,3 0-4-15,-3-2 5 0,2-3-3 0,3 0 3 16,-1 1 1-16,2-1-2 0,0 1 6 0,1-2-3 16,3 0 0-16,2-2-6 0,1 4 9 0,-3-2-6 15,1 0-10-15,-2-3 0 0,4 1 5 0,-3 0-6 16,0-1 0-16,2-2 0 0,3 1 4 0,-4 0-7 15,2-1 6-15,7-4 1 0,0 1 5 0,-1-3-9 16,0 4 1-16,4-3-10 0,-1 3-3 0,-2-1 1 16,2 1-7-16,1 0 10 0,-1-3-1 0,-1 5-5 15,0-3 5-15,2 0 2 0,-5 2 6 0,5-2-1 16,-4-1 2-16,4 1-1 0,-4 2 2 0,0-1-4 16,1 0 9-16,4 1-4 0,-3 1-11 0,1 1 0 15,-1-1-9-15,-1 0-12 0,1 2-9 0,0-1-144 16,-6 0 65-16,-3 1 44 0</inkml:trace>
  <inkml:trace contextRef="#ctx0" brushRef="#br0" timeOffset="161490.01">22617 6946 33 0,'1'-2'192'0,"-1"2"-6"16,2-4-3-16,-2 4-14 0,1-4 0 0,-1 4-3 0,0 0-13 16,4-3-8-16,-4 3-11 0,0 0-8 0,0 0-7 15,1-5-7-15,-1 5-7 0,0 0-8 0,0 0-7 16,0 0-7-16,0 0-9 0,0 0-7 0,0 0-5 15,0 0-9-15,0 0-8 0,0 0-7 0,0 0-7 16,0 0 5-16,-2 15-1 0,-1-5-3 0,0 0-2 16,1 2-5-16,-3 4 1 0,2 1-7 0,1 0 1 15,-1 1-3-15,-2 9-9 0,1 1-2 0,0-3-3 16,-1 1 2-16,3 2-2 0,-2-2 1 0,1 2 3 0,-1-2-3 16,1-1-1-16,0 0 1 0,-1-4 2 15,4-2-2-15,-4 1-1 0,3-2 1 0,1-1-1 0,0-6-1 16,0 1 0-16,0-4 1 0,-1 3-2 0,1-6 0 15,0 0-1-15,1-1 2 0,-1 2 4 0,0-6-2 16,4 2 0-16,-4-2 3 0,0 0 1 0,14-11 0 16,-6 2-3-16,4-4-1 0,1-3 4 0,0 2-5 15,3-8 0-15,-5 3-1 0,4-3 0 0,-3 5 0 16,-1 1-1-16,2 1 0 0,-3 0 2 0,-1-1 2 16,1 5-7-16,-1-1 1 0,-1 3-2 0,-2 0 0 15,3 3 0-15,-4-1 0 0,2 3 1 0,-5 2-5 16,5 1 3-16,-1 0-1 0,-6 1 1 0,9 4 0 15,-4 0 1-15,0 6 3 0,3-3 0 0,-1 8 0 16,-1 2 1-16,0 1-3 0,-1 0 1 0,3 1 5 16,-2-2-1-16,-2 1-3 0,1-2 2 0,-1 4-2 0,1-4 1 15,0-6-1-15,0-1 0 0,-1 1 0 0,1-2 3 16,0-2 2-16,-1-2 1 0,2 0 20 0,0-4 21 16,-6 0 12-16,15-7 12 0,-4-6-4 0,1-1-1 15,1-12-8-15,1-1-1 0,-4 0-4 0,-1-3-7 16,1-2-6-16,-2-1 1 0,-4 0-4 0,0 0-5 15,-3 0-2-15,-1 0-5 0,-4 2-4 0,3-1-3 16,-3 2 0-16,0 4-1 0,0 8-1 0,2 3-3 16,-6 4 0-16,4 2-3 0,-1 0 0 0,4 3-6 0,-2 0-4 15,-1 2-3-15,3 0-16 0,-3 3-15 16,4 1-9-16,0 0-18 0,-5 13-30 0,5-5-29 16,0 1-28-16,1 4-43 0,3-1-29 0,1 2-45 0,3 0-637 15,0-1 300-15,1-4 202 0</inkml:trace>
  <inkml:trace contextRef="#ctx0" brushRef="#br0" timeOffset="161972.51">23236 7347 186 0,'0'0'189'0,"0"0"-18"0,0 0-19 16,0 0-15-16,0 0-13 0,0 0-12 0,0 0-9 0,0 0-6 15,0 0-3-15,19-4-1 0,-13 1-6 0,3 2 0 16,0-2-2-16,1-1 0 0,3-3 3 0,-3 2 1 15,1-2 3-15,0-1-4 0,-1 2-4 0,-1-3-7 16,1-2-4-16,-3 2-6 0,-1-1 1 0,1 0-5 16,0-4-7-16,-2-1-4 0,-5 1-4 0,2 2-1 15,-4 1-9-15,2-2-1 0,-4 1-6 0,-2 2-3 16,1-1-6-16,-5 5 0 0,3-1-3 0,-5 3-3 16,3 3-2-16,-2-2-3 0,-1 7-3 0,0 2-2 15,-3 3 0-15,2 4-3 0,-2-1-1 0,3 4 1 16,2 0 0-16,0 1-3 0,1 9 3 0,1-2-2 15,4-6 1-15,3 0-2 0,-3 2 1 0,4-1 0 16,5 0 2-16,-1-1 0 0,1 0 0 0,4-2 0 0,0-2 0 16,3-2 1-16,-3-2-1 0,6-2 1 0,0 0 1 15,2-2-1-15,1-3-1 0,2 0 2 0,-1-6-30 16,3 0-32-16,5-6-50 0,-7 3-67 0,6-7-69 16,-11 4-593-16,2-3 278 0,-3 3 186 0</inkml:trace>
  <inkml:trace contextRef="#ctx0" brushRef="#br0" timeOffset="162655.93">24359 7224 35 0,'3'-4'246'0,"1"-1"-7"16,0 0-10-16,-1-1-7 0,1 4-6 0,-3-1-6 16,0-4-3-16,1 4-7 0,-2-2-17 0,0 0-16 15,-2 0-21-15,1 1-15 0,-3 0-9 0,-1 1-12 0,0-1-14 16,-1 2-12-16,-1 0-8 0,-1 1-6 0,-2 1-10 15,-4 3-2-15,4 1-12 0,-3 0-3 16,-1-1-2-16,0 6-4 0,-3-1-4 0,4 2-7 0,0 1-2 16,2 2-3-16,-1 0-4 0,1 0-3 0,2 2-1 15,1 0-1-15,1 0 0 0,2 0-2 0,1 2-1 16,2-4-6-16,2 3 6 0,1-5-1 0,1 1-2 16,4 3-4-16,0-4 1 0,0-3 5 0,4 1-1 15,2-2-4-15,-1 1-3 0,2-4-14 0,5 0-25 16,-2-3-35-16,1-1-41 0,3-2-43 0,0-4-48 15,7-2-59-15,-2-2-616 0,-1-2 293 0,1-1 196 16</inkml:trace>
  <inkml:trace contextRef="#ctx0" brushRef="#br0" timeOffset="163420.9">24749 7221 78 0,'0'-4'267'16,"0"-2"-3"-16,-2 2-10 0,0-1-17 0,-1 3-18 15,-1-5-23-15,2 2-17 0,-5 1-16 0,2-2-19 16,0 2-15-16,0 2-13 0,-3 0-8 0,-1-1-13 16,-1 2-13-16,-1 2-9 0,0 2-3 0,-4 1-13 15,4 3-2-15,-5 0-9 0,2 0-3 0,-1 5-7 16,5 2-3-16,-3 1-4 0,1-1-2 0,2 1-3 16,1 2-6-16,0 0 0 0,4-3 0 0,0 1-3 15,1-3-2-15,3 0-5 0,1 2 1 0,0-6 1 16,0 4-3-16,1-4 1 0,3 0-2 0,1-4-7 15,2-2 11-15,-1 2-1 0,3-4 1 0,2-4-2 0,1 2 1 16,3-8 2-16,3 0 4 0,-1-2-5 0,3-6 2 16,-6 2 3-16,5-1-3 0,-2-2-2 0,-6 3 0 15,1 0-4-15,-3 1 2 0,1-1-2 0,-6 6 2 16,1-1-2-16,-1-2-5 0,0 6 3 0,-3-3 4 16,-1 7-6-16,3 0-1 0,-1-2-4 0,-2 5 1 15,0 0-2-15,0 0 2 0,0 0-3 0,-10 14 2 16,6-3 1-16,0 3 0 0,3-1-2 0,-3 2 1 15,3 1-1-15,1 0 2 0,1 0 2 0,-1-2-3 16,4-1 2-16,1-2-2 0,4-1 1 0,0 0 1 16,1-2 3-16,7 2-2 0,-7-6 0 0,3 0 1 0,2-1 2 15,-1-2 2-15,0-1 8 0,-1-4 2 0,2 0 4 16,-2 1 9-16,-2-1 2 0,1-3-1 0,-3-2 3 16,-1-2-2-16,-1 2 4 0,1-2-1 0,-3-1-2 15,-1 0 0-15,0 1-7 0,0 0-2 0,-3-1 3 16,3 3-2-16,-3 2 3 0,-1 1-1 0,1 2-2 15,-1-1 2-15,2 1-8 0,-2 4-1 0,0-6-3 16,1 4-4-16,-1 2-2 0,0 0-3 0,0 0 3 16,0 0-5-16,0 0-2 0,0 0 2 0,0 0-3 15,0 0 3-15,0 13 1 0,0-5-3 0,0 5 4 16,1-3-3-16,-1 2-2 0,3 1 6 0,-3-1-2 16,1 1-2-16,-1-3 3 0,0 0-4 0,0-3 0 0,1-1 5 15,-1 0 7-15,2-4-5 0,-4 1-3 0,2-3 20 16,0 0-7-16,0 0 3 0,0 0-4 0,0 0 0 15,6-17 1-15,-5 6-6 0,0-2-3 0,4-1 2 16,0 2-4-16,-1 0-3 0,1 1 4 0,-1 0-5 16,1-1-1-16,0 3 1 0,2-2-7 0,-2 5-3 15,-1-2 11-15,-1 2-3 0,3 3 0 0,-4-3-1 16,3 4-10-16,0 1 9 0,0-1 4 0,-5 2-4 16,9 5 4-16,-5 2-5 0,0 2 0 0,1 2 6 15,0 7-3-15,-5 3 0 0,0 4-3 0,-5 4 3 16,1 1 0-16,-1-3-5 0,1 0-11 0,2-2-14 15,-1 0-19-15,3-8-32 0,0 0-36 0,1-1-42 0,1-5-37 16,4 0-47-16,-2-3-49 0,1 2-675 0,3-9 323 16,-1 0 214-16</inkml:trace>
  <inkml:trace contextRef="#ctx0" brushRef="#br0" timeOffset="164319.57">25832 7106 149 0,'4'-6'213'0,"-3"5"-1"16,1-3-7-16,-2 4-16 0,1-5-9 0,-1 5-15 16,0 0-16-16,1-2-16 0,-1 2-12 0,0 0-13 15,0 0-11-15,0 0-14 0,0 0-6 0,0 0-11 16,0 0-3-16,0 0-7 0,0 18-3 0,0-7-8 16,-1 6 0-16,1 2-5 0,-4 1-2 0,0 7-2 0,0-3-5 15,2 5-3-15,-5-3 0 0,2 1-4 0,3-1 0 16,-2-1-1-16,1-5-4 0,2-4-5 0,-2 2-1 15,2-7 0-15,1-1 0 0,1-3-1 0,2-1 0 16,-2-2-2-16,3 0 7 0,0-2-3 0,2-2 7 16,-6 0 5-16,17-9 0 0,-2-1 1 0,-2-2-4 15,2-4-5-15,2-3 2 0,-3 4-3 0,-1-7 0 16,0 5-4-16,-1 2-1 0,-1 0-1 0,1 1-2 16,-3 2 0-16,-5 3 0 0,1 1-3 0,0 2 1 15,-1 3-2-15,1-1-4 0,-3 0-1 16,0-1 0-16,-2 5-4 0,5 0-1 0,-5 0 5 15,0 0 0-15,5 10 2 0,-1-4-1 0,-1 3 1 0,-2 1-1 16,3 1 1-16,1 2-2 0,-4-1 0 0,3 2 0 0,-1-1 2 16,-1 0-5-16,1-4 3 0,-2 2 2 0,3-1 0 15,-3-2-5-15,3-4 5 0,-1 2-4 0,0-2 6 16,1-1 1-16,0-1 8 0,-4-2 15 0,9-2 14 16,-1-4 5-16,-2-4 8 0,-1 1 1 0,2-5 1 15,-1-7-6-15,2-3-8 0,-2 1-5 0,-2-3 0 16,0 2-4-16,-3 4-7 0,0 1-6 0,-1 2-3 15,0-1 2-15,-1 4 0 0,0 2-8 0,-1 1-1 16,1 5-2-16,0-2-12 0,0 4-18 0,1-1-24 16,0 5-31-16,-3-5-26 0,3 5-27 0,0 0-26 15,0 0-43-15,0 0-43 0,0 0-684 0,0 0 309 0,8 14 204 16</inkml:trace>
  <inkml:trace contextRef="#ctx0" brushRef="#br0" timeOffset="164935.59">26309 7137 166 0,'0'-8'251'16,"4"6"-14"-16,-2-4-19 0,1 2-17 0,-1-1-15 15,2 0-18-15,3 1-13 0,0 0-12 0,-2 0-18 16,2 0-14-16,-1 2-9 0,1 1-12 0,1 1-8 0,-8 0-3 15,13 2-11-15,-8 1-10 0,2 0-3 16,-2 4-6-16,1-2-3 0,1 4-1 0,-4 1-8 16,1 0-1-16,1 2-6 0,0 4 1 0,-1 0-5 0,-4 2 1 15,-1 0-6-15,-2-2-4 0,-1 1 3 0,3 0-3 16,-2-5 1-16,1 5-3 0,1-7-5 0,-3 0 4 16,4-3 1-16,0-1-3 0,0-1 0 0,-2-1 2 15,2-4 10-15,0 2-3 0,0-2 5 0,0 0-2 16,6-9 0-16,-3-2 0 0,0-2-7 0,2-3 3 15,3-2-3-15,0-6 0 0,-3 7-2 0,1 0-5 16,-1 2-1-16,-1-1-1 0,1 3 2 0,-1 1-3 16,1 2-5-16,-2-1 4 0,-1 2-1 0,2 4-4 15,0-2-1-15,-3 3 0 0,2 1-1 0,-2-1-3 16,4 1-3-16,-1 0-4 0,-4 3 1 0,11 0-8 0,-5 3 2 16,0 0-2-16,-1 1-11 0,0-1-12 0,3 1 3 15,-2-1 1-15,3 2 5 0,-2-2 2 0,2-2 4 16,-2 2 0-16,2-6 2 0,3 3 3 0,-1 0 3 15,0-4 3-15,1-1 2 0,-3-2 5 0,4 0 12 16,-4 0 8-16,0-1 12 0,-3 0 15 0,3-1 7 16,-1 1 4-16,-3-1 23 0,0 4 10 0,-2 3 10 15,-1-5-3-15,1 4-3 0,-1 1-8 0,0-1-16 16,-2 3-2-16,3-2-8 0,-3 2-5 0,0 0-13 16,0 0 3-16,0 0-2 0,4 14-2 0,-4-4-3 15,0 2-3-15,0 3-2 0,0 1-4 0,-1 4 0 16,0-2-1-16,-2 1-6 0,1 1 1 0,-1-2-4 0,1-2-19 15,0-3-28-15,1-1-27 0,-3-3-29 0,4-1-31 16,0-3-24-16,-1-1-41 0,0-1-46 0,1-3-42 16,0 0-703-16,-2-12 326 0,4-1 216 0</inkml:trace>
  <inkml:trace contextRef="#ctx0" brushRef="#br0" timeOffset="165036.04">26738 6912 78 0,'0'-17'138'0,"1"0"-8"16,-1 5-7-16,2 1-11 0,-1 2-12 0,0 1-18 15,0-1-12-15,1 5-24 0,2 0-30 0,-2 3-30 16,3-2-53-16,0 3-205 0,-5 0 90 0,11 4 62 16</inkml:trace>
  <inkml:trace contextRef="#ctx0" brushRef="#br0" timeOffset="165401.79">26797 7318 110 0,'5'3'184'0,"1"-3"-5"0,2 0 1 16,3-4-3-16,1 0 0 0,3-4-10 0,-1-1-4 15,4-5-11-15,3-6 0 0,-1-4-6 0,1-3-2 16,-2 0-11-16,-1-4-4 0,-1-2-12 0,-2-1 3 16,1-12 1-16,-7 12-12 0,0 0-9 0,3-11-3 15,-5 8-9-15,-3 5-10 0,1-14-4 0,-1 13-11 0,1 1 2 16,-2 2 1-16,-3 6-7 0,0 5-1 0,0 3 5 15,0 6 8-15,-3 0-3 0,3 4-3 16,0 0-16-16,-1 1-5 0,-2 3-3 0,3 2-5 0,0 0-2 16,-14 10-3-16,2 5-9 0,-3 6 2 0,0 5-2 15,2 1-6-15,0 7 0 0,0 12 3 0,0-1-7 16,1 2-1-16,7-10 5 0,1 10-10 0,2 0 5 16,3 0-6-16,-1-12 4 0,1 0 1 0,3-1-4 15,0 1-5-15,3-4-28 0,-1-4-24 0,-1-2-29 16,-1-8-27-16,1-1-42 0,-1-4-32 0,-2-4-24 15,2-4-26-15,0-2-54 0,-4-2-649 0,0 0 312 16,4-17 206-16</inkml:trace>
  <inkml:trace contextRef="#ctx0" brushRef="#br0" timeOffset="165530.54">26958 7090 73 0,'0'-9'127'16,"1"-1"0"-16,3 1-8 0,5 0 3 0,1 1 1 15,6-2-4-15,3-1-10 0,6 2-12 0,1 0-4 16,4 2-16-16,0-1-3 0,2 1-4 0,1 1-25 15,-1 2-36-15,1 0-43 0,-1 1-57 0,-9 3-330 16,-5 0 141-16,1-2 94 0</inkml:trace>
  <inkml:trace contextRef="#ctx0" brushRef="#br0" timeOffset="165867.76">27185 7267 163 0,'11'5'207'16,"1"-4"11"-16,7-1 0 0,1-3 6 15,0 0-9-15,-1 1-13 0,-1-3-16 0,4-2-5 0,-2-1-12 16,3-4-7-16,-1-2-14 0,-5 2-17 0,-2-2-11 16,0 2-9-16,-3-3-8 0,-1 2-12 0,-6-3-9 15,-1 4-14-15,0-3-1 0,-4 4-8 0,-2 0-11 16,-4 1-4-16,1 2-7 0,-5 2-6 0,1-1-9 15,-1 7-4-15,-3-1-12 0,0 4-1 0,1 2-7 16,-4 2-4-16,5 5-6 0,-6 1 0 0,8 3-1 16,-5 1 2-16,8 0-1 0,-2 0 3 0,3 4-2 15,1-3 2-15,4 0 4 0,5-2-2 0,0 1-1 0,8-3 3 16,0 1-6-16,4-3 6 0,2-2 0 0,6 1-3 16,3-5-15-16,2-3-31 0,0-2-38 15,2-3-56-15,0-3-59 0,-1-2-680 0,1-5 295 0,-4-1 198 16</inkml:trace>
  <inkml:trace contextRef="#ctx0" brushRef="#br0" timeOffset="166700.44">28214 6832 177 0,'-1'-12'247'0,"-2"7"-6"0,3-3-11 16,0 1-12-16,0 5-15 0,-1-3-18 0,1 5-19 15,0-7-19-15,0 7-15 0,-1-4-15 0,1 4-12 16,0 0-11-16,0 0-16 0,0 0-3 0,5 18-2 16,-4-6-7-16,3 5 4 0,-2 10 6 0,-2 1 0 15,3 0-3-15,-3 5-6 0,1 1-2 0,-2 0-3 16,-4 14-4-16,0-2-3 0,1-9-7 0,-1-3 0 0,-3 12-8 15,3-10 0-15,-3-2-8 0,2-5-3 0,0 0-1 16,3-10-3-16,-3-1 0 0,2-4-3 0,2-2 3 16,-4-4-5-16,6-2 1 0,-2-3-2 0,2-2 1 15,0-1-2-15,0 0-2 0,-6-20-5 0,5 0-3 16,2-5-1-16,-1-8-3 0,3-3-1 0,2-13-4 16,1 0 1-16,-2-2 1 0,4 1-4 0,-3-2-5 15,0 0 0-15,5 5 5 0,-3 0-3 0,-1 15-1 16,1 0 3-16,-1 4 2 0,0-1-2 0,1 0 3 0,-1 7 5 15,1 2 6-15,-2 4-2 0,1 1-2 16,-1 3 3-16,0 2 2 0,0 1-4 0,1-1-4 16,0 5 3-16,0-1 0 0,3 1-2 0,0 3 0 0,3 2-2 15,0 0-3-15,2 2 1 0,3 3 2 0,2 2-1 16,-2 3 0-16,-2 3 1 0,-1-3 0 0,0 2-1 16,-2 2 3-16,-6-4-2 0,2 2 2 0,-3-3-4 15,-1 1-1-15,-2 1 0 0,-2-2 6 0,-2 3-6 16,-1-4 2-16,-3 2 4 0,-3-3-2 0,-4 2-1 15,-5 1-1-15,4-5 1 0,-4 0 1 0,2 2-8 16,-1-2-7-16,2 0-11 0,1-1-19 0,2 1-25 16,0-1-32-16,1 1-32 0,2 1-36 0,3-1-40 15,0-3-28-15,3 3-25 0,0 2-570 0,3-3 276 16,2 0 186-16</inkml:trace>
  <inkml:trace contextRef="#ctx0" brushRef="#br0" timeOffset="166999.99">28935 6703 118 0,'4'-4'281'16,"-3"-2"-12"-16,1 2-17 0,1 1-8 0,-3 3-22 15,0-4-13-15,0 4-22 0,0 0-17 0,0 0-27 16,0 0-8-16,-18 10-12 0,4 2-8 0,0 2-13 15,-4 7-7-15,0 2-6 0,0 4-9 0,0 4-9 16,-3 10 0-16,2 4-6 0,4 2-12 0,-1-4 3 0,7 3-9 16,2 2-1-16,1-11-8 0,5 8-1 15,2-10-4-15,0-1-2 0,3 2-3 0,3-7-6 0,2 0 2 16,2-3-4-16,2-2 1 0,-3-6-2 0,4-4-10 16,-1 1-10-16,0-5-26 0,3 0-27 0,1-4-39 15,1 0-49-15,1-4-62 0,1-5-61 0,-3-2-648 16,3-4 303-16,-2 0 204 0</inkml:trace>
  <inkml:trace contextRef="#ctx0" brushRef="#br0" timeOffset="167270.57">29213 6927 52 0,'0'0'307'0,"0"-5"-21"0,0 5-19 0,2-2-29 15,-2 2-23-15,0 0-28 0,5-3-16 0,-5 3-19 16,3 10-11-16,1-4 2 0,1 4-16 0,3 0-11 16,-1 7-10-16,5-1-13 0,-3 2-9 0,5 5-8 15,-1 1-5-15,-1-1-5 0,2 2-12 0,-3-1-32 16,4-1-38-16,-6-6-38 0,2 1-46 0,-1-4-45 0,-3-3-55 15,0 0-621-15,-1-7 275 0,-1-1 182 16</inkml:trace>
  <inkml:trace contextRef="#ctx0" brushRef="#br0" timeOffset="167466.72">29437 6929 229 0,'0'0'213'0,"0"0"-20"0,-8 0-15 0,8 0-10 15,-14 14-15-15,4-4-12 0,-9 8-7 0,0 2-11 16,-2 2-10-16,-2 2-10 0,-1 1-7 0,-2 1-13 16,3-2-7-16,0 0-6 0,0 1-8 0,3-4-9 15,1-1-20-15,1-1-20 0,5-5-37 0,4-8-34 16,0 3-41-16,4-3-32 0,4-2-25 0,1-2-434 16,0-2 198-16,0 0 130 0</inkml:trace>
  <inkml:trace contextRef="#ctx0" brushRef="#br0" timeOffset="167782.58">29755 6585 167 0,'3'-4'297'15,"-2"1"-29"-15,-1-2-23 0,0 5-30 0,1-5-22 16,-1 5-21-16,0 0-17 0,0 0-16 0,12 14-5 16,-5-3-14-16,2 5-5 0,5 7-8 0,0 3-8 15,0 2 0-15,-1 4-6 0,6 15-3 0,-1 3-4 16,-2 5-8-16,-1-4 4 0,-4-1 2 0,-3-1-10 16,1-1-7-16,-10-1-6 0,-2-13-7 0,-1-1-3 0,-5-5-4 15,-5 2-2-15,2-3-7 0,-5-7 1 0,-5 0-4 16,1-4-20-16,-4-1-43 0,5-8-62 0,1 0-90 15,-2-7-106-15,1-1-708 0,-1-4 332 0,1-1 220 16</inkml:trace>
  <inkml:trace contextRef="#ctx0" brushRef="#br0" timeOffset="169314.1">30767 6989 9 0,'0'0'126'0,"0"0"1"0,0 0-1 0,0 0-3 15,0 0 2-15,0 0-5 0,0 0-5 0,10 2-4 16,-10-2 2-16,0 0-3 0,8-3-6 0,-8 3-2 15,5-2-6-15,-4 0-6 0,3 0 2 0,4-1 0 16,-6 2-9-16,2-3 0 0,0 0-8 0,1 1 5 16,-1-2 7-16,1-1-8 0,-2 0-6 0,-1 1-3 15,1-2-2-15,-2-3-4 0,-1 3-3 0,-1 1-10 16,-2-5-3-16,-2 5-7 0,0-2-6 0,-1 2-4 16,-1 2-2-16,-2-4 1 0,-1 4-10 0,-1 1-1 0,-1-1-4 15,-2 4-1-15,1 4-1 0,-5-1 0 0,2 4-3 16,-3 2-4-16,2 2 1 0,-4 4-3 15,5-4 0-15,2 4 0 0,-3-1 0 0,8 3 1 0,0 0-2 16,-5 2 3-16,9-2-2 0,1 0-1 0,-1 2-2 16,3-3 2-16,-1 1-2 0,3-6-3 0,3 1 4 15,0-1-2-15,1-5 4 0,0-1 5 0,1 0 15 16,0 0 16-16,8-4 11 0,-4-2 2 0,10-5 1 16,-2 0 1-16,2-5 3 0,-1 1-3 0,6-7-4 15,-3 0-5-15,0-3-3 0,-4 3-6 0,-3 1 5 16,-4 2-9-16,2 0-5 0,-2-3-6 0,-1 8 1 15,-4 0-3-15,7-2 3 0,-6 6-9 0,-1-1-3 0,-2 1 0 16,1 0-2-16,-3 3-4 0,0-4-2 0,2 5-1 16,-3 1 1-16,0 0-2 0,0 0 1 15,4 12-3-15,-3-5 0 0,0 3 5 0,-1 2-2 0,0-1 0 16,1 1 1-16,2 6-3 0,1 0 1 0,-2 0-3 16,1 0 2-16,1 0-5 0,-2-1 7 0,3-1-4 15,0-3 5-15,0-1-3 0,1-2-1 0,0-2-4 16,0 1 2-16,1-2-2 0,3-1 6 0,-1-4-4 15,1-1 3-15,4 1 1 0,2-6 8 0,4-1-7 16,0-2 6-16,5-5-1 0,0-3 3 0,1-2-4 16,-2 0 3-16,-1-2-3 0,-2-5-1 0,-2 4 6 15,-2-1-4-15,-4 5-1 0,4-6-2 0,-8 6 5 16,-3 3 2-16,5 0-7 0,-5 4 6 0,-2-1 12 0,-2 4 17 16,2-1-2-16,-1 5 5 0,-1-5-5 15,0 2 9-15,-1 3-2 0,0-2-3 0,-1 4-7 16,3-2 13-16,-3 2-20 0,1-4-6 0,-1 4 0 0,0 0-2 15,0 0-9-15,0 0-2 0,0 0-2 0,3-4-2 16,-3 4-6-16,0 0 10 0,7 10-2 0,-3-4 2 16,1 2-4-16,2 1-4 0,-2 4 5 0,3 1-4 15,1 1-3-15,1 1 6 0,1 1 2 0,-3 0-5 16,-1 0 6-16,4 5-9 0,-3-6 5 0,0 1-2 16,-1 0 5-16,0-2-2 0,-4-3-4 0,-1 0 3 15,3-3 0-15,-5 1 3 0,2-3-3 0,-2 1 2 16,0-2 15-16,-2 0-14 0,-2-1-4 0,3 1 4 15,-4-2-9-15,3-2-12 0,-1 1-4 0,1-1-31 16,0 4-24-16,-2-5-23 0,4-1-22 0,-3 5-32 16,3-5-26-16,-2 3-42 0,2-3-42 0,-2 4-58 15,2-4-711-15,-7 0 344 0,7 0 228 0</inkml:trace>
  <inkml:trace contextRef="#ctx0" brushRef="#br0" timeOffset="169813.9">32383 6561 79 0,'-3'-11'215'0,"-1"-3"-11"16,-6-2-19-16,2 1 8 0,0 1 7 0,3-1-23 15,-4 1-11-15,4 4 5 0,-1 0-3 0,-1 3-9 16,2 3-8-16,4-2-13 0,-3 2-15 0,0-1-14 16,1 3-11-16,3 2-5 0,-13 6-16 0,5 1 0 15,-5 6-15-15,2-1-6 0,-6 10-2 0,-1 2-6 16,3 0-2-16,0 5-4 0,2 3-3 0,-1 0-3 16,1 3-1-16,0 11-2 0,-1 5-2 0,5-3 0 15,3 6-2-15,-3-2-1 0,4 3 1 0,-2-1-4 16,-2-2 3-16,4 1-8 0,3 5 2 0,-5-7-1 15,4 2-2-15,-3-8 0 0,1-10-7 0,1 1-15 16,-1-4-17-16,-3-2-25 0,0-2-37 0,4-8-41 16,1-4-38-16,1-8-39 0,0 1-25 0,1-6-672 15,-4-3 299-15,5 0 200 0</inkml:trace>
  <inkml:trace contextRef="#ctx0" brushRef="#br0" timeOffset="169964.2">32002 7052 225 0,'3'-12'237'0,"-1"4"-15"16,5-6-14-16,0 2-11 0,4 0-9 0,3 0-21 0,0 1-18 16,5 2-13-16,-2 1-11 0,10 2-14 15,1 1-13-15,-1 1-27 0,-7 4-36 0,1 2-56 16,-2 3-56-16,1-2-52 0,-7-2-51 0,6 5-408 16,-10-2 196-16,3-2 130 0</inkml:trace>
  <inkml:trace contextRef="#ctx0" brushRef="#br0" timeOffset="170378.67">32669 6871 262 0,'1'-4'287'16,"-1"4"-11"-16,0-7-23 0,0 3-22 0,0 4-16 15,-3-7-28-15,-1 2-20 0,-1 0-13 0,1-2-11 16,-3 4-15-16,0 1-12 0,1-3-9 0,1 4-5 15,-3 0-16-15,-2 1-11 0,-2-3-8 0,1 6-6 16,-3-1-6-16,1 3-5 0,-1 0-8 0,0 1-6 16,-5 2-3-16,7-1-4 0,-2 1 0 0,0 4-4 15,-2 3-1-15,5-2-1 0,0 1-5 0,1 4-5 16,1-5 1-16,1 2-2 0,2 1 1 0,6-5-4 16,0 1-3-16,1 1 5 0,3-3-3 0,1 1 0 15,1-5-2-15,2 4 4 0,3-6 0 0,0-1 3 16,0 1-5-16,5-6 3 0,2 0 2 0,-1-3 6 15,5-4 1-15,-5 0-3 0,-1-5 1 0,-2-1-1 16,0-1-3-16,-3-1-2 0,-5-2 3 0,-2 0-2 16,0 1 1-16,-4 0-5 0,-5 2-2 0,-2-1-2 15,-1 7-3-15,-1 1-7 0,-2 2-6 0,-2 2-9 0,2 3-17 16,-1 2-16-16,2 0-22 0,-4 4-14 0,1 1-24 16,4 3-44-16,-5 2-34 0,10-1-27 15,-1 1-35-15,5 2-549 0,0 1 266 0,2 0 180 16</inkml:trace>
  <inkml:trace contextRef="#ctx0" brushRef="#br0" timeOffset="170779.41">32736 7015 115 0,'13'-4'225'0,"-13"4"4"16,10-6-7-16,-2 0-17 0,5-6-10 0,-13 12-10 16,29-22-17-16,-15 7-12 0,5-4-8 0,0-5-7 15,-3 4-10-15,2-2-15 0,-2-1-9 0,0-4-23 16,-1 1-10-16,-4-4-7 0,2-1-6 0,-4-2-10 16,1 1-4-16,-1-3-9 0,-2-1-2 0,-1-10-5 15,3 12-1-15,-6 1-5 0,-2 6-3 0,0 7-3 16,-3 2-2-16,2 18-5 0,-3-23 1 0,3 23-6 15,-3-14-1-15,3 14-5 0,0 0 1 0,0 0 2 16,0 0-2-16,0 0-3 0,-42 39 8 0,32-12-4 16,-4 1-1-16,6 4-1 0,2-1 2 0,-2 2 2 15,0 2 0-15,2-3 1 0,4 4-3 0,-3-3 0 16,3 2 1-16,-4 10 2 0,3-13-2 0,-2 2-1 16,0-5 0-16,4-1 3 0,-2-1-1 0,0-3-10 15,0-4-17-15,0-2-27 0,3-2-27 0,-4 1-34 0,4-17-37 16,4 24-15-16,-4-24-21 0,6 17-14 15,-6-17-506-15,7 12 233 0,-7-12 158 0</inkml:trace>
  <inkml:trace contextRef="#ctx0" brushRef="#br0" timeOffset="171178.94">33066 7047 197 0,'0'0'256'0,"0"0"-6"0,0 0 0 15,0 0-8-15,0 0-19 0,0 0-22 0,0 0-17 0,0 0-14 16,3-34-12-16,-3 34-14 0,16-29-12 0,-2 8-12 16,0-1-16-16,2 0-6 0,1 0-3 0,0-4-9 15,1-1-12-15,-2 0-8 0,1-4-2 0,0 1-11 16,-2-1-5-16,2-1-2 0,1-11-7 0,-6 9-6 15,0 0-5-15,-1-3 0 0,-4 4-5 0,0 7-7 16,-3-3-1-16,-2 10-4 0,1 8 4 0,-3 11-6 16,2-22-2-16,-2 22-1 0,0 0-5 0,-7-13 1 15,7 13-1-15,0 0 3 0,0 0-1 0,0 0-3 16,-43 55 3-16,30-31-4 0,3 4 1 0,-2 0 0 16,1 3 1-16,3-1-1 0,-1 6 2 0,3-2 4 15,1 1-6-15,-2 2 3 0,7 10 0 0,-1-14 1 16,2-2-4-16,2-2 1 0,1 2-6 0,-3-5-28 15,2-5-27-15,-1-4-23 0,-2 0-25 0,5-3-21 16,-5-14-38-16,4 26-31 0,-3-14-13 0,-1-12-16 16,3 19-542-16,-3-19 257 0,5 17 170 0</inkml:trace>
  <inkml:trace contextRef="#ctx0" brushRef="#br0" timeOffset="171513.69">33438 6977 113 0,'2'-24'241'16,"-2"24"-8"-16,-1-22-3 0,1 22-15 0,-4-28-12 16,2 17-19-16,2 11-20 0,-4-19-19 0,4 19-12 15,-4-13-12-15,4 13-17 0,0 0-9 0,-9-14-7 16,9 14-13-16,0 0-10 0,0 0-6 0,0 0-7 0,0 0 3 16,0 0-11-16,-55 29-5 0,42-15-8 15,1 1-1-15,1 1 0 0,2 0-7 0,0-2-1 16,3 1-6-16,6-15 2 0,-9 26-3 0,6-13-2 15,3-13 2-15,-2 21-4 0,2-21 2 0,2 17-3 0,-2-17 3 16,11 14-4-16,-11-14 2 0,14 8 0 0,-14-8 2 16,0 0 1-16,0 0-6 0,52-13 1 15,-52 13 2-15,31-18-1 0,-16 5-5 0,-3-1 2 16,-1 2-2-16,1-5-2 0,-5 2 3 0,-1 3 0 0,-1-4-2 16,-5 16 1-16,5-30-11 0,-5 18-14 0,0 12-17 15,-4-21-19-15,4 21-17 0,-8-12-42 0,8 12-20 16,0 0-26-16,-15-10-30 0,15 10-33 0,0 0-455 15,0 0 225-15,0 0 152 0</inkml:trace>
  <inkml:trace contextRef="#ctx0" brushRef="#br0" timeOffset="172047.53">33578 6856 81 0,'0'0'279'16,"0"0"-26"-16,0 0-23 0,0 0-25 0,0 0-21 16,0 0-21-16,0 0-18 0,0 0-13 0,0 0-19 15,0 0-9-15,0 0-12 0,0 0-10 0,0 0-8 16,0 0-8-16,0 0-5 0,0 0-7 0,0 0-4 16,0 0-4-16,-14 47-8 0,12-34-1 0,2-13-6 15,-5 22 0-15,5-22-4 0,-3 20-3 0,3-20-3 16,0 14-1-16,0-14-3 0,0 0-1 0,0 0-1 15,1 22 1-15,-1-22 1 0,0 0 4 0,0 0 3 16,0 0 8-16,10 11 2 0,-10-11-4 0,0 0-6 16,0 0 1-16,0 0-3 0,49-28-4 0,-34 16-3 15,-2 3 0-15,-13 9-3 0,25-20 2 0,-16 13-3 16,-9 7-3-16,16-12 2 0,-16 12-3 0,13-10 1 16,-13 10-2-16,0 0-1 0,0 0-1 0,16-10-4 15,-16 10-1-15,0 0-6 0,0 0 3 0,0 0-1 16,0 0-1-16,0 0-2 0,0 0 4 0,0 0 0 15,0 0 1-15,0 0 0 0,0 0-1 0,0 0 2 16,-5 47-1-16,5-47-1 0,-4 21 5 0,4-21-2 16,-1 19 18-16,1-19 3 0,0 18-3 0,0-18-2 15,0 0-2-15,-2 15 2 0,2-15-2 0,0 0 2 16,0 0 0-16,0 0 12 0,3 17 10 0,-3-17-5 16,0 0-3-16,0 0 4 0,0 0 10 0,0 0-5 15,22-38-2-15,-14 21-2 0,-3 3-4 0,-1-1-4 16,-2-1-6-16,0-1-4 0,-2 17-1 0,5-30-7 15,-5 17-15-15,0 13-19 0,2-20-17 0,-2 20-20 16,0-16-30-16,0 16-41 0,0 0-58 0,0 0-55 16,-6-16-677-16,6 16 308 0,0 0 206 0</inkml:trace>
  <inkml:trace contextRef="#ctx0" brushRef="#br0" timeOffset="174694.49">33719 7307 188 0,'0'0'223'15,"0"0"-2"-15,0 0-6 0,0 0-11 0,0 0-5 16,18-16-15-16,-18 16-12 0,0 0-7 0,0 0-11 16,0 0-10-16,0 0-5 0,0 0-15 0,0 0-8 15,0 0-13-15,0 0-13 0,0 0-8 0,0 0-9 16,0 0-9-16,-16-24-2 0,16 24-9 0,0 0-4 15,0 0-3-15,-33 3-6 0,33-3-7 0,0 0-4 16,0 0 5-16,-47 5-5 0,47-5-11 0,-27 4 2 16,27-4-2-16,-22 8-4 0,22-8 2 0,-21 8-4 15,21-8 2-15,-16 7-6 0,16-7 3 0,0 0-4 16,-14 9-1-16,14-9-1 0,0 0 1 0,0 0-2 16,0 0 0-16,-4 14-2 0,4-14 1 0,0 0-2 15,0 0-2-15,0 0 1 0,27 22 1 0,-27-22-3 16,18 10 4-16,-18-10-6 0,19 13 3 0,-10-5-2 15,-9-8 0-15,19 13 0 0,-11-2 3 0,-8-11-2 16,15 18 0-16,-8-9 0 0,-7-9 1 0,11 20-2 16,-7-11 0-16,-4-9 2 0,8 23 1 0,-7-12 2 15,-1-11-3-15,3 19 0 0,-3-19 2 0,1 18 0 16,-1-18 3-16,-1 16 13 0,1-16 2 0,0 0 15 16,-9 20 17-16,9-20 8 0,-12 8 15 0,12-8 6 15,0 0-2-15,-29 2-5 0,29-2-10 0,0 0-6 16,0 0-1-16,-52-17-9 0,37 11 1 0,15 6-10 15,-23-16-2-15,14 9-2 0,9 7-1 0,-20-10-7 16,20 10-24-16,-13-9-30 0,13 9-39 0,0 0-40 16,0 0-48-16,-16-8-42 0,16 8-32 0,0 0-42 15,0 0-30-15,0 0-683 0,0 0 328 0,0 0 218 16</inkml:trace>
  <inkml:trace contextRef="#ctx0" brushRef="#br0" timeOffset="198931.5">17205 15313 2 0,'0'0'26'0,"0"0"-1"0,0 0-2 0,0 0-1 15,0 0-3-15,0 0 4 0,0 0-7 0,0 0 3 16,0 0-5-16,0 0-2 0,0 0-5 0,0 0-5 15,0 0 3-15,0 0-1 0,0 0-8 0,0 0 8 16,0 0-2-16,0 0-4 0,0 0-1 0,0 0 0 16,0 0-3-16,0 0-7 0,0 0-53 0,0 0 22 0,0 0 16 15</inkml:trace>
  <inkml:trace contextRef="#ctx0" brushRef="#br0" timeOffset="-193839.29">13082 11530 25 0,'0'0'87'0,"0"0"-2"0,0 0-3 0,0 0-3 15,0 0-1-15,0 0-13 0,0 0-5 0,0 0 0 16,0 0-8-16,0 0 3 0,0 0-7 0,0 0-5 16,0 0 1-16,0 0-6 0,0 0-2 0,0 0-4 15,0 0-2-15,0 0-12 0,0 0 6 0,0 0-7 16,2 3-1-16,-2-3-4 0,0 0 0 0,0 0 3 16,0 0-7-16,3 2 11 0,-2 5 20 0,-1-3 0 15,3 2-4-15,-3 4 1 0,3 1-4 0,-2 2 4 0,0 6 17 16,-1 0 21-16,1 4 3 0,-1 6-3 0,0-3-11 15,0 2-4-15,-1 0-5 0,-1 1-4 0,2 3-5 16,-3-3-3-16,0 2-6 0,1-1-4 0,-1-2-2 16,1-1-7-16,0 0 3 0,0-1-2 0,0-7-4 15,-1 0-4-15,3-2 4 0,-2-1-2 0,1-6-4 16,1 0-3-16,0-4-5 0,-2 0 8 0,2-1-1 16,-2-1 9-16,2-1-3 0,0-3-1 0,0 0-5 15,0 0 4-15,0 0-2 0,-9-15-4 0,4 3 2 16,0-2 0-16,4-4-1 0,-3-1-4 0,-1-10 1 15,1-3-3-15,3 1 1 0,-3-6-3 0,4-9 1 0,0-3-2 16,0 4 1-16,4 8-2 0,-3 2-1 0,3 1-2 16,1-2 0-16,0 4 3 0,2 1 0 0,-2 2-1 15,1 4 2-15,4-1-2 0,-5 6-3 0,2 5 3 16,1-2-2-16,-1 4 1 0,2-3-1 0,-3 7 4 16,2-3-6-16,2 3 3 0,-2 1-2 0,0-1 5 15,-1 4-1-15,6-3 0 0,-4 2-4 0,0 3 3 16,1 0-2-16,-1 2 3 0,0 1-2 0,1 1-4 15,-1-1 4-15,3 3 0 0,-2 1-1 0,-2 2-1 16,1 1 2-16,-1-2 0 0,0 3 0 0,0-2 0 16,-2 4-7-16,2-1 8 0,-3-1 0 0,-1-2 1 0,0 4-2 15,-4-3 2-15,2 3-1 0,-2-2 2 0,0 3-8 16,-2-2 7-16,-2 3 4 0,-1-1 2 0,-4 4-5 16,1-1 7-16,-2-2-3 0,1-2 0 0,0-3-8 15,0 2 8-15,0-1-5 0,-1-3 4 0,2 2-2 16,3-2-1-16,0-1-14 0,-4 0-15 0,4 0-24 15,0 0-27-15,-3-2-26 0,4 0-41 0,-1 3-41 16,0-1-456-16,1-3 213 0,1 2 144 0</inkml:trace>
  <inkml:trace contextRef="#ctx0" brushRef="#br0" timeOffset="-192990.87">13611 11480 8 0,'0'0'41'0,"0"0"6"0,0 0 1 0,0 0 11 15,0 0 5-15,0 0-3 0,0 0-7 0,0 0-4 16,0 0-9-16,6-9-1 0,-6 6 1 0,4-1-3 15,-3 0-11-15,3 0 15 0,0-1 4 0,0-2 2 16,1-2-4-16,0-1-4 0,5 0 10 0,-2 2 9 16,1-2-5-16,0-1-1 0,0 4 2 0,-4-3 4 0,4 5 2 15,-3-4-5-15,-1 4-4 0,-2 2 9 0,2-3-5 16,-2 4 15-16,1-2-4 0,-3 1 5 0,-1 3 0 16,1-3 0-16,-1 3-5 0,0 0-4 0,0 0-10 15,0 0-4-15,0 0-1 0,-9 10-6 0,3-2-8 16,-2 2 2-16,-6 2-2 0,0 5 0 0,-4 4-3 15,0 2 4-15,4 3 0 0,0 1-4 0,-3 2-3 16,7 2-2-16,-1 1-2 0,2 0-1 0,0 2-10 16,4 1 4-16,-3 14 0 0,4-17-3 0,6 3-3 0,0 2 2 15,2-3 1-15,2 0-8 0,3-3 2 16,0-2 0-16,3 0 0 0,-1-3-1 0,-1-9-2 16,7 5-4-16,-7-8-13 0,4-1-22 0,-1 0-21 0,1-2-50 15,1-4-61-15,-3-2-592 0,1-3 252 0,0-3 170 16</inkml:trace>
  <inkml:trace contextRef="#ctx0" brushRef="#br0" timeOffset="-190759.82">13846 11615 57 0,'0'0'203'0,"0"0"-13"15,0 0-9-15,0 0-16 0,0 0-14 0,0 0-15 16,0 0-10-16,0 0-12 0,0 0-10 0,0 0 4 16,0 0-7-16,0 0 5 0,10 3-4 0,-10-3-2 0,12 3-9 15,-11-2-10-15,4 0-6 0,-5-1-11 0,9 3-3 16,-5 0-7-16,0 0-3 0,0 0-3 0,1-1 0 16,-1 3-6-16,-2 0-1 0,5 0-3 0,0 2-2 15,1 1 13-15,0 0 1 0,-2 2-2 0,3 1-6 16,1 1-8-16,-1 2-1 0,-1-4-6 0,2 4 0 15,-1-1-5-15,1 0 0 0,0 1-2 0,-3-3-6 16,-1 0 1-16,5 2 2 0,-3-1-3 0,0-2 0 16,-2 2-3-16,2-2-2 0,-3 1 1 0,0-1-5 0,3 1-6 15,-4-3-13-15,0 2-17 0,-2-3-26 0,3-1-16 16,-2 1-26-16,-2-1-32 0,0 0-34 16,-1-3-22-16,3 0-36 0,-3-3-503 0,-3 5 242 0,3-5 162 15</inkml:trace>
  <inkml:trace contextRef="#ctx0" brushRef="#br0" timeOffset="-190492.54">14085 11696 193 0,'0'-6'203'15,"0"6"-10"-15,0-5-6 0,0 5-12 16,0 0-17-16,0-6-12 0,0 6-8 0,0 0-14 0,0 0-17 15,0 0-8-15,0 0-7 0,0 0-1 0,0 0-1 16,-13 14-3-16,8-6-5 0,-2 4-2 0,-3 0 0 16,-1 5-8-16,0-3-2 0,0 3-6 0,-3-1-5 15,-1 5-5-15,-2-1-7 0,1 1-2 0,2-7-11 16,1 1 1-16,-1-1-2 0,1-1-5 0,-1 1-3 16,5-2-9-16,0-3-20 0,0 0-19 0,3-3-22 15,-1-1-32-15,4 1-36 0,1-4-51 0,1 0-45 16,1-2-549-16,0 0 252 0,0 0 170 0</inkml:trace>
  <inkml:trace contextRef="#ctx0" brushRef="#br0" timeOffset="-180886.5">14325 11563 92 0,'0'0'167'0,"0"0"-1"0,0 0-3 0,0 0-5 15,0 0-8-15,0 0-4 0,0 0-6 0,0 0-7 16,0 0-7-16,0 0-7 0,0 0-3 0,0-5-4 15,0 5-4-15,0 0-5 0,0 0-8 0,0 0-3 16,0 0-5-16,0 0-5 0,0 0-8 0,0 0-4 16,0 0-10-16,0 0-3 0,0 0-8 0,-1 9-6 15,1-9-4-15,0 0-4 0,0 0-5 0,-1 5-3 0,1-5-3 16,6 7-1-16,-1-4-3 0,3 4-1 0,5-2-3 16,1 4-1-16,1-1-4 0,0-1 1 0,2 3 0 15,0-1-1-15,2 0 0 0,1 2-3 0,-2-1 10 16,1-4 0-16,3 5-2 0,1 1-1 0,-3-5 0 15,0 0 1-15,-4 1-2 0,2-1 0 0,-1-1-2 16,-3-1-4-16,-3-2-2 0,1 2 0 0,-2-1-1 16,-4-1-2-16,1-1 3 0,-1 0 0 0,-2-1-1 0,-1 1 4 15,0-1 3-15,-3-1 1 0,4 6 6 16,-4-6 0-16,0 3-2 0,0-3 0 0,-5 6 1 16,-3 0 0-16,1-1-6 0,-3 2 2 0,1 1 1 0,-5 1-3 15,-1 1-3-15,2 0 1 0,-3-1 0 0,1 0-2 16,2-1 2-16,0 4-3 0,-1-3-4 0,0 1 2 15,3-2 2-15,-1 1-7 0,2-2 6 0,-3 1-3 16,4-3 1-16,-1 2 0 0,2-2-1 0,1 0 2 16,1-3-4-16,1 3-1 0,-1-2-6 0,2 0-8 15,-1 1-25-15,2-2-10 0,2 1-21 0,-3 0-19 16,4 1-16-16,0-4-16 0,0 7-12 0,2-4-16 16,0 1-16-16,-2-4-19 0,3 3-27 0,-1-1-510 15,-2-2 241-15,8 1 160 0</inkml:trace>
  <inkml:trace contextRef="#ctx0" brushRef="#br0" timeOffset="-180388.08">15008 11717 165 0,'5'-7'197'16,"-3"0"-3"-16,-1 1-9 0,2-2-17 0,-2 3-14 16,1 0-4-16,0-2-3 0,-2 2-3 0,2-2-9 0,-4 2-11 15,1 1-10-15,0-1-11 0,-2 0-8 0,-1 1-7 16,2 2-6-16,2 2-8 0,-8-3-8 0,3 1-4 16,1 1-7-16,4 1-9 0,-10 1-1 0,4 2-5 15,-1 0-7-15,1 2-1 0,-2 1-10 0,0 0 6 16,1 3-7-16,-1 0 0 0,4 1-2 0,-5 1-4 15,3 2 2-15,2 4-3 0,-1-3-2 0,-1 4 1 16,4 0-6-16,2 1 1 0,0 0 0 0,2 7-1 16,0-7-2-16,3 5-1 0,0-6 2 0,5-1-5 0,-2-1 4 15,1-4 2-15,1-2-2 0,-2-2 5 16,1-2 10-16,5-2 14 0,-4-2 22 0,2-3 10 16,2-2 3-16,-4-5-4 0,5-4 0 0,5-4-3 0,-4-3-15 15,-4 2 7-15,2-7-3 0,-3 3-8 0,-4-4-4 16,-1 1-2-16,-5 5-1 0,3 0-3 0,-4-6-7 15,-5 8 3-15,1-3-3 0,-1 3-8 0,-3 2 2 16,1 0-7-16,-1 4 0 0,2 3 0 0,-1 1-5 16,0 2-3-16,0 2-12 0,1 1-10 0,1 1-16 15,5 1-22-15,-13 7-26 0,5 0-29 0,2 0-23 16,1 1-30-16,1 2-25 0,3-3-38 0,2 2-42 0,-1 1-606 16,1-4 292-16,3 2 194 0</inkml:trace>
  <inkml:trace contextRef="#ctx0" brushRef="#br0" timeOffset="-180087.64">15305 11465 65 0,'0'0'290'0,"-1"-3"-15"0,1 3-19 0,0-5-22 16,0 5-25-16,0 0-21 0,0 0-20 0,0 0-16 16,0 0-19-16,0 0-11 0,13 11-15 0,-6-1-5 0,5 4-14 15,3 11-5-15,-2 0-5 0,2 5-7 0,-2 3-8 16,4 12-7-16,-4 1-4 0,-3 1-3 0,-1 1-3 16,-2-1-5-16,-3-13-6 0,-2 0 4 0,-4-4 0 15,1-2 0-15,-3-1-7 0,-1 0-2 0,-4-1-2 16,2-2 1-16,-4-7-9 0,1 1-10 0,1-2-22 15,-4-1-31-15,3-3-39 0,1-3-60 0,-2 0-67 16,-1-1-706-16,3-5 305 0,3 1 204 0</inkml:trace>
  <inkml:trace contextRef="#ctx0" brushRef="#br0" timeOffset="-179654.69">15782 11730 37 0,'0'0'311'0,"-3"-4"-14"0,3 4-18 0,0 0-18 0,4-7-18 15,-4 3-21-15,4 1-22 0,-4 3-17 16,5-7-23-16,-1 5-16 0,2 0-11 0,2-1-19 0,-3 2-17 16,3 0-1-16,1 1-16 0,-3 0-17 0,3 1-28 15,3 3-25-15,-3 0-27 0,0 1-38 0,-4 0-38 16,1-1-39-16,0 2-29 0,-2 0-38 0,0 0-571 16,-3 0 256-16,1-1 172 0</inkml:trace>
  <inkml:trace contextRef="#ctx0" brushRef="#br0" timeOffset="-179472.37">15778 11872 71 0,'0'0'214'0,"0"0"10"0,0 0 1 16,0 0-15-16,10 0-14 0,-2 0-19 0,-8 0-17 16,14 0-14-16,-4-3-17 0,4 3-11 0,-3 0-15 15,1 0-25-15,0-1-35 0,-1 1-43 0,2-1-39 16,-3 1-30-16,1-2-45 0,-1 1-50 0,-4 0-406 15,4-2 190-15,-3 1 126 0</inkml:trace>
  <inkml:trace contextRef="#ctx0" brushRef="#br0" timeOffset="-178572.41">16918 11230 30 0,'0'0'175'0,"-1"-7"-9"16,1 2-7-16,0 5-9 0,1-4-2 0,-1-1-6 15,3 0-4-15,-3 1-9 0,0-2-8 0,-3-1 1 16,-1 0 10-16,3 2-6 0,-3-2-10 0,-1-1-12 0,-2-1-9 16,1 2-4-16,-1-1-3 0,0 0-3 15,2-1 2-15,-3 4-4 0,-1-2-5 0,4 5-8 0,-2-2 1 16,-1 0 1-16,2 0-4 0,-1 1-4 0,-1 2-8 15,2 0 4-15,-3-1-1 0,9 2-13 0,-13 2-4 16,6-1 0-16,-2 3-5 0,0 0-5 0,1 1-2 16,-1 3-2-16,-1 1-2 0,0 4 1 0,1 0-6 15,-1 2 2-15,-1 3-5 0,-3 1 6 0,5 1 0 16,-1-3 4-16,2 1-8 0,-2 5 1 0,3 0-2 16,0 3 0-16,1-3-1 0,1 5 3 0,2-2-1 0,3 2 2 15,0-1 9-15,2 3 15 0,-1 1-3 0,2-2 1 16,1-2-5-16,0 4-4 0,0 0 0 0,2 1-2 15,2-1 17-15,-3 3 6 0,4-1-11 0,-4-1-2 16,0 1 5-16,3 0 5 0,-3 1 3 0,-1-3-5 16,-3-1-8-16,2 1-5 0,-2-2 6 0,-1-1-4 15,-1-3 0-15,-3-6-7 0,0 0 2 0,-1-2-6 16,1-2 1-16,-1 2 1 0,1-3-6 0,-1-1 0 16,1-4-2-16,-5 1-1 0,3-3 1 0,0 0-9 0,-1-3-6 15,-1 1 3-15,-2 0-13 0,4-2-12 16,-2-3-11-16,2 1-28 0,-4-1-27 0,3 0-24 0,-1 0-31 15,2-1-21-15,6 1-36 0,-11 0-34 0,11 0-40 16,-9-2-18-16,6-1-39 0,3 3-696 0,-4-5 339 16,3 2 228-16</inkml:trace>
  <inkml:trace contextRef="#ctx0" brushRef="#br0" timeOffset="-178123.23">16486 12460 185 0,'0'0'254'0,"0"0"-5"0,0 0-11 0,0 0-19 15,0 0-13-15,-10-6-12 0,7 2-11 0,3 4-10 16,-6-4-15-16,5 1-10 0,-2 1-11 0,3 2-9 15,-8-3-10-15,8 3-8 0,-9-2-17 0,4 2 0 16,5 0-12-16,-10 1-8 0,2 3-8 0,-1 1-4 16,1-1-7-16,1 4-8 0,0 2-1 0,-1-2-9 0,0 8-2 15,2-2-3-15,2-2-4 0,-1 5 1 16,2 1-10-16,1 1 0 0,2 0-3 0,1-2 1 0,3 2 0 16,1-2-5-16,4 0-2 0,1 0-2 0,2-2 3 15,2-4 1-15,-3-3-5 0,7-3 5 0,-3-1-5 16,6-4 5-16,-6-5-3 0,6-2 4 0,-5-5-1 15,3-5-3-15,0-3 7 0,-6-1-1 0,-1-2 5 16,-6-2-5-16,-1 0 0 0,-2 6 0 0,-4-1 4 16,-3 2-6-16,-1 0 3 0,-5-1-4 0,-1 2-2 15,0 3 0-15,-3 2-3 0,0 0 0 0,-3 5 1 16,4 0-10-16,-1 2-9 0,4 4-23 0,-4 1-30 0,2 0-34 16,3 4-28-16,-1 0-47 0,5 3-43 0,-3-2-54 15,3-1-680-15,3 1 317 0,0 0 212 16</inkml:trace>
  <inkml:trace contextRef="#ctx0" brushRef="#br0" timeOffset="-177256.8">16576 10874 165 0,'0'0'150'15,"-7"9"-9"-15,4-3-18 0,0-1-10 0,-2 0-9 0,-2 4-8 16,2 0-5-16,-3 0-11 0,1 1-8 0,-6 2-5 16,7-3-10-16,-2 3-2 0,-5 0-4 0,4 1-7 15,-4-1-6-15,2 0-1 0,3-1 5 0,-6 1-6 16,4-6-3-16,-2 7 0 0,1-6-3 0,1 2-5 15,-4-1 0-15,1-2-6 0,3 1 5 0,-2-2-4 16,3-2 2-16,2-1 3 0,0 1 9 0,0-3 0 16,7 0 4-16,-12-3-3 0,6-1 2 0,-2-2 4 0,2 2-5 15,-1-4 3-15,2-1-6 0,1 0 1 16,3 0-4-16,-3-2 2 0,4 1-3 0,0 1-3 16,3-1 3-16,-2 0 2 0,0 1 3 0,2-1-3 0,1 0 1 15,1 3-4-15,-4 0-10 0,9-1-2 0,-3 2 4 16,2 1-4-16,-2-1 0 0,1 4-1 0,1-3-2 15,2 3-4-15,2 1 1 0,-3 0-3 0,3 3-1 16,1 1-4-16,-2 2 1 0,2 2 1 0,1-1-2 16,-3 2 1-16,3 1-3 0,0 3 1 0,-2-1-6 15,0 0 6-15,0 3 0 0,-7-3 3 0,4-4-3 16,2 8 0-16,-3-3 0 0,-2-2 1 0,2-2 1 0,-2 1-2 16,-1-2 1-16,-1-1-4 0,0-3-1 0,0 2 4 15,0-2 9-15,-1-2 16 0,-4-1 18 16,11-2 21-16,-3-5 2 0,0 0-2 0,-1-2 1 0,0-2-2 15,2-5-4-15,-4 0-4 0,-1-3-3 0,0 0-3 16,-3 3-4-16,-1-2-5 0,-1-1-2 0,-2 4-9 16,2 1 0-16,-3 2-2 0,-1 2-3 0,1 0-3 15,3 5-2-15,-3-4-4 0,3 6-3 0,-3-2-15 16,2 1-15-16,2 4-22 0,-7 0-23 0,7 0-28 16,-8 7-34-16,2-2-40 0,2 4-50 0,0-1-67 15,-2 1-584-15,2 2 289 0,0-2 192 0</inkml:trace>
  <inkml:trace contextRef="#ctx0" brushRef="#br0" timeOffset="-176092.8">17202 11439 36 0,'2'-4'138'0,"-1"-1"12"15,3 0 11-15,-2-1 2 0,1-1 2 0,1 0-2 16,-2 0 8-16,0 1 2 0,2-3-8 0,0 2-9 16,-3-1-8-16,2 2 0 0,-2-1-2 0,1 2-2 0,0 2-6 15,-1-2-10-15,0 2-8 0,-1 3-7 16,2-4-13-16,-2 4-9 0,1-6-10 0,-1 6-16 0,0 0-4 16,0 0-4-16,-1-4-6 0,1 4-9 0,0 0-8 15,0 0-3-15,1 12-1 0,-1-3-1 0,0-2-8 16,0 7-1-16,1-2 1 0,-1 2-5 0,0 5-1 15,0 8-1-15,1-2-5 0,-1 2 4 0,-1 0-2 16,-1 3-1-16,0-1 2 0,1 1-3 0,0 0 0 16,-2 2-4-16,1 0 3 0,-1-2-5 0,-2-2 2 15,2-2-1-15,1-2-2 0,1-4 3 0,-1-3 3 16,2-5-3-16,-1 2-1 0,0-5-1 0,1-1-3 0,-2-1 9 16,2-2-2-16,0-1 4 0,0 0-1 0,-1-2 3 15,1-2 1-15,0 0-3 0,-2-10 6 0,-1 0-8 16,2-9 7-16,-1 2-4 0,2-13-5 0,2-2 5 15,-4 0-2-15,6-16-1 0,0 2-2 0,0 9 3 16,-1 1-3-16,2-12 2 0,0 16-1 0,0-2 3 16,0 2 5-16,0 3 1 0,2 2 13 0,0-1 2 15,-2 1-2-15,-1 8 7 0,1-1 1 0,-1 4 0 16,1-1-9-16,-1 5-12 0,0 1 10 0,0 0-3 16,-2 6-5-16,2-3-3 0,-4 7-3 0,3-6-4 15,-1 3-1-15,2-1-6 0,0 4 1 0,-4 1-1 0,11 1 6 16,-6 2-5-16,3 2-3 0,1 0-4 0,4-1 8 15,-4 4 3-15,1 1-3 0,1-1 1 16,-2 2-5-16,4 2 2 0,-6-4 1 0,-1 3-6 0,0-2 6 16,0-1 4-16,-2 2-7 0,-1-2 1 0,0-1 8 15,-3-1-15-15,-2 3 12 0,0 0-4 0,-4 0 4 16,0-1 1-16,-1-3 1 0,-2 2 3 0,-1-1-5 16,-2 2-4-16,-2-3 4 0,1 0-4 0,0 0-19 15,2 0-16-15,-2-3-16 0,4 2-40 0,-4 2-35 16,4-1-52-16,-1 0-40 0,5-1-48 0,0 4-49 15,-1-4-713-15,4 0 342 0,1 1 228 0</inkml:trace>
  <inkml:trace contextRef="#ctx0" brushRef="#br0" timeOffset="-175642.31">17797 11282 281 0,'0'-10'301'0,"4"3"-5"0,0 2-10 16,-3-2-17-16,2 1-19 0,-3 2-19 0,1-1-15 15,-1 1-19-15,1-1-13 0,-1 5-14 0,0 0-13 16,0-6-19-16,0 6-11 0,0 0-18 0,0 0-7 0,0 0-15 16,-23 12-5-16,10-1-6 0,-1 3-20 15,4-2 0-15,-3 2-5 0,1 10-7 0,1-8 0 16,1 9-5-16,-1 5-9 0,4 1 3 0,-2-1-4 0,4 3-1 15,0 0-2-15,4 1-6 0,-1-4-6 16,4 1 4-16,-1-1-8 0,3-4 4 0,0 0-3 16,3 1-2-16,-2-9 1 0,4 0 0 0,0 2-4 0,4-5 4 15,1 0-15-15,1-1-27 0,-2-4-21 0,1 2-33 16,2-6-27-16,-6 0-32 0,5-2-29 0,-2-3-40 16,5-2-33-16,-5-2-52 0,1-3-622 0,-3 1 307 15,6-1 206-15</inkml:trace>
  <inkml:trace contextRef="#ctx0" brushRef="#br0" timeOffset="-175159.93">18018 11468 73 0,'0'0'283'16,"-5"-4"-24"-16,5 4-15 0,0-4-27 0,0 4-16 15,0 0-20-15,0 0-12 0,0 0-15 0,0 0-18 16,10 8-6-16,-3-4-11 0,-1 3-10 0,4 0-11 16,4 4-8-16,1 0-6 0,-2 2-11 0,2 1-7 0,1-1-11 15,0-1 0-15,5 5-5 0,-7-2-2 16,-1-2-6-16,1 0-14 0,0 1-19 0,-2-6-21 15,-2 2-28-15,-1-2-21 0,-3 1-15 0,-2-6-22 0,4 2-8 16,-6-1-16-16,3-3-27 0,-1-1-11 0,-4 0-11 16,4-8-8-16,-3 4 9 0,2-6 11 0,-2-1 17 15,-1-1 22-15,0-4 26 0,-1 1 23 0,1-4 20 16,-4 1 15-16,3 2 25 0,-2-1 30 0,1 0 4 16,-2 5 13-16,1 0 16 0,-2 4 13 0,0-3 11 15,4 5 8-15,-2-1 8 0,-2 2-3 0,4 0-8 16,-2 2-4-16,2 1-10 0,-3-1-9 0,4 3-4 15,0 0-9-15,-11 8-3 0,4-1-4 0,1 4-5 16,-7 6 1-16,-1 6-6 0,-2 3-2 0,0 1-3 16,-2 1-2-16,0 1 1 0,-1-1-10 0,2 0-15 15,1-3-8-15,-1-3-13 0,5-5-17 0,-1-3-21 0,0-2-34 16,8-4-50-16,-3-1-441 0,4-2 195 16,0-4 132-16</inkml:trace>
  <inkml:trace contextRef="#ctx0" brushRef="#br0" timeOffset="-174810.59">18440 11222 390 0,'0'-5'379'15,"-1"-2"-11"-15,1 1-15 0,-3 2-2 0,3 1-16 16,0 3-25-16,-1-7-19 0,1 7-39 0,-3-4-34 16,3 4-22-16,0 0-16 0,0 0-29 0,0 0-3 15,8 11-11-15,-2 0-21 0,3 3-7 0,3 3-16 16,3 4-6-16,-1 5-7 0,0 2-7 0,-1 2-17 16,0 1 0-16,-4 2-4 0,0-1-2 0,1 3 4 0,-5 1-18 15,1-4 1-15,-2 0-2 0,-4-3-13 16,-2-1 3-16,0-2 2 0,-4 0-12 0,1-8-20 15,-5-1-15-15,1 0-17 0,0-2-32 0,-3-2-35 0,-1-3-34 16,-1-1-43-16,-1-2-59 0,1-3-52 0,5-1-81 16,-1-3-836-16,3 0 403 0,7 0 270 0</inkml:trace>
  <inkml:trace contextRef="#ctx0" brushRef="#br0" timeOffset="-174144.31">19131 11553 14 0,'2'-5'236'0,"-1"0"1"16,0-2-7-16,-1 4-11 0,-1-1-10 0,1-5-15 0,-1 3-21 15,-2-4-4-15,2 3-10 0,-3 1-10 0,0-2-7 16,0-2-18-16,-2 2-7 0,-2-1-14 0,2 1-5 16,-2 2-11-16,-1-1-7 0,0-1-7 0,0 3-8 15,0 0-5-15,-1 1-9 0,-2 1-5 0,3 3-7 16,-2-2-3-16,1 2-4 0,0 2-2 0,-1 0-5 15,2 3-2-15,-2 0-5 0,1 4-2 0,-1 3-1 16,1 2-1-16,0 0-3 0,1 2-3 0,5 1 4 16,-1 0-1-16,0 0-5 0,3 0-1 0,-1 0 1 15,3 0-2-15,3-1 0 0,1 1 0 0,2-4 2 16,-1-4-1-16,3 5-1 0,1-4 3 0,1-2 7 0,-1-1 5 16,2-3 12-16,1-2 16 0,-1-2 8 0,3-4 10 15,2-2-3-15,1-6-2 0,6-9 6 0,-5-1-9 16,4 1-7-16,-5-5-10 0,-1 0 7 0,-2-3-5 15,0-1-9-15,-1 0 3 0,-1-2 0 0,-2-2-4 16,-1-1-3-16,0-1-3 0,0-9-6 0,-4-2 4 16,-3 11-1-16,0 2-7 0,-2 1 0 0,-2 3 0 15,0 3-4-15,-1 6 2 0,1 6-8 0,-1 5-1 0,0-2 6 16,1 7-5-16,-1-2-7 0,0 3 0 16,-1 1 0-16,4 3-4 0,0 0 3 0,-16 15 6 15,9 3-4-15,-5 5-8 0,3 6 11 0,2 4-3 0,-3 0 0 16,1 13 3-16,2-10-17 0,2 11 11 0,0 0-2 15,1 5 2-15,4-2 10 0,0-2-9 16,-1-1-1-16,2-12 3 0,2-1-2 0,2-4 0 0,0 1-2 16,0-5 5-16,3-1-6 0,-3-7 3 0,4 0 6 15,-2-4-22-15,1-4-11 0,0 0-18 0,2-1-16 16,0-4-16-16,2-3-28 0,2-2-31 0,-1-2-40 16,6-1-41-16,6-10-50 0,-7 5-799 0,5-7 356 15,3-1 236-15</inkml:trace>
  <inkml:trace contextRef="#ctx0" brushRef="#br0" timeOffset="-173843.33">19569 11364 298 0,'0'0'293'0,"0"0"-17"0,0 0-17 0,-3-2-17 16,3 2-24-16,0 0-19 0,0 0-23 0,0 0-13 15,0 0-12-15,0 0 1 0,9 17-9 0,-2-11-6 0,2 9-18 16,3-2-12-16,-1 3-2 0,6 6-1 0,-6-5-14 16,7 4-9-16,-2-1-3 0,1 2-6 0,0 0-7 15,-2 1-10-15,1-1-19 0,0-1-24 0,-4-5-87 16,0 0 2-16,-1-3-15 0,-3-5-45 0,0 1-29 15,0-3-19-15,1-3-21 0,-2-1-35 0,1-4-591 16,-3-3 276-16,1-1 184 0</inkml:trace>
  <inkml:trace contextRef="#ctx0" brushRef="#br0" timeOffset="-173694.46">19863 11487 108 0,'-5'-15'139'0,"0"-3"4"0,1 6 23 16,-1 1 11-16,-2-1 4 0,0 5 13 0,1 0 3 0,1 2-10 15,-1 1-17-15,1 1-16 0,-2 2-14 0,-1 2-13 16,-1 3-15-16,-6 4-10 0,2 6-9 0,-9 3-11 15,3 7-6-15,1 1-9 0,-3-2-4 0,1 4-10 16,-1 1-39-16,-2 1-42 0,0 0-51 0,1-3-56 16,-2-1-70-16,-3-1-561 0,5-6 254 0,5-5 172 15</inkml:trace>
  <inkml:trace contextRef="#ctx0" brushRef="#br0" timeOffset="-172056.37">15828 13416 93 0,'0'2'255'16,"0"-2"-8"-16,0 0-4 0,0 0-12 0,0 0-14 16,0 0-14-16,0 7-17 0,0-7-20 0,0 0-15 15,0 0-20-15,0 0-8 0,4 2-11 0,-4-2-11 16,0 0-9-16,9 3-11 0,-4-3-8 0,0 0-8 15,1 0-2-15,2 3-10 0,2-3-5 0,1 1-6 16,0 0-6-16,1 3-2 0,-2 0-8 0,2 0-34 0,-3-1-31 16,1 3-39-16,0 0-60 0,-3-1-50 0,-2 0-57 15,1-1-547-15,-4 1 264 0,3 0 176 16</inkml:trace>
  <inkml:trace contextRef="#ctx0" brushRef="#br0" timeOffset="-171846.76">15774 13641 208 0,'-5'3'310'16,"5"-3"-6"-16,0 0-14 0,-4 2-17 0,4-2-25 15,0 0-24-15,-1 4-24 0,1-4-22 0,0 0-14 16,0 0-18-16,0 0-14 0,0 0-15 0,14-1-11 0,-7 1-11 16,0 0-5-16,6 0-12 0,-3 0-15 0,3-1-3 15,0-1-14-15,0-3-29 0,3 3-31 16,-3-2-36-16,1-2-42 0,1 1-45 0,2-2-51 0,0-1-68 15,-5-1-616-15,1 3 292 0,-4-3 192 0</inkml:trace>
  <inkml:trace contextRef="#ctx0" brushRef="#br0" timeOffset="-170731.45">17205 13055 25 0,'3'-2'123'0,"-3"-2"-4"16,3 1 1-16,-3 0-1 0,1-2-3 0,0 1-14 16,0-1-7-16,-1 5-6 0,2-6 1 0,-2 0 2 0,0 3 3 15,0 3 1-15,-2-8-1 0,1 4-7 16,0 0-2-16,0 1-3 0,-2 0 0 0,3 3-6 0,-8-5-4 16,3 2-11-16,0-1-4 0,0 4 6 0,-1 0 1 15,-1-2-10-15,7 2 4 0,-15 2-6 0,6 0-6 16,-5 1-3-16,5 2-2 0,-3 0-5 0,1 2-3 15,2-2-3-15,0 2-5 0,-1 1 1 0,2 2-1 16,-1 1 9-16,0 1 1 0,-2 4 2 0,2 0-7 16,2 2 9-16,-3 2-7 0,5-2 0 0,-1 6 1 15,1 2 6-15,1-2-3 0,0 4 5 0,0-1 6 16,3 1-1-16,1 4-1 0,0 1 12 0,1 2 8 16,-1 12-2-16,3-1 7 0,-2 0-3 0,0 4-5 0,0 1-5 15,-1-1-6-15,0 6-2 0,0-4-3 16,-1 4-2-16,2-1-5 0,-2-4-3 0,-4-7 14 0,3-9 1 15,-1 0-8-15,-1-1 0 0,0-5-9 0,2 2-6 16,-2-6 0-16,0-4-3 0,3-4-1 0,-2 0-3 16,0-5-1-16,0-2-2 0,3-3-3 0,-1 0-2 15,-2-2-5-15,2 0 6 0,-3-2-2 0,0 0 2 16,-5-3-5-16,-1 0-1 0,2-4-7 0,-1 0-2 16,-1-1-14-16,0-3-22 0,-2 1-15 0,1 0-19 15,-1-4-28-15,1-2-33 0,-1 7-38 0,2-4-27 16,1 2-25-16,0 0-29 0,2 3-791 0,-2 1 347 15,1-4 232-15</inkml:trace>
  <inkml:trace contextRef="#ctx0" brushRef="#br0" timeOffset="-170298.3">16693 14284 15 0,'0'0'333'15,"0"-6"-14"-15,0 6-14 0,0-5-8 0,0 5-13 16,-1-3-13-16,1 3-15 0,0 0-14 0,0 0-16 16,0 0-21-16,-3-3-21 0,3 3-13 0,0 0-18 0,0 0-17 15,0 0-12-15,0 0-11 0,0 0-14 0,0 17-11 16,0-7-2-16,-1 3-12 0,1 3-5 0,-3 1-8 16,2 1-2-16,1 8-6 0,-5-7-10 0,5 7 2 15,-4-6-10-15,3 4-1 0,-3-4-1 0,3-1-6 16,-3 5-3-16,0-5 5 0,2-1 0 0,0-1-8 15,-2 0-7-15,3-5-6 0,1-1 1 0,0 0-7 16,0-5-32-16,0 1-27 0,0-2-37 0,0 0-29 16,1-2-27-16,3-2-35 0,-4-1-44 0,9-6-64 15,-1 1-846-15,-3-5 379 0,1-4 254 0</inkml:trace>
  <inkml:trace contextRef="#ctx0" brushRef="#br0" timeOffset="-169466.2">16733 12908 163 0,'0'-5'220'0,"1"-2"-9"0,-1 0-11 16,3-1-11-16,-2-1-12 0,0 2-13 16,3 1-15-16,-3-1-13 0,-1 2-11 0,4-2-14 15,-1 2-8-15,-1 0-13 0,1 2-8 0,-1-1-13 0,1 2-3 16,-1-1-10-16,2 0-7 0,-4 3-5 0,0 0-2 15,15 6-5-15,-7-2 0 0,1 1-7 0,0 3-4 16,-1 1-1-16,-1 0-5 0,4 4 0 0,-4 4-2 16,-3 0-3-16,-1 1-1 0,-1 2-3 0,-4 4 1 15,-1 1-1-15,-5 0-2 0,0 1-1 0,-3-2 0 16,1 0-2-16,1-4 1 0,0-2 0 0,0-2-3 16,-2 0 2-16,3-2-3 0,0 0 1 0,1-3 1 15,-1-1-1-15,2 0 1 0,-2-3-1 0,4 2-2 16,-1-4-1-16,1-1 4 0,-1 2-1 0,4-4 4 15,-3 2 0-15,0 0 2 0,4-4-2 0,-1 2 0 16,1-2-1-16,0 0 3 0,0 0 3 0,-3 5 1 0,3-5 5 16,0 0-1-16,0 0 0 0,0 0-2 0,0 0 0 15,21-6-2-15,-16 4-2 0,0 2-1 16,1-3 1-16,1 2-1 0,-1 1-3 0,2 0-2 0,-8 0 7 16,13-3-9-16,-8 3-2 0,1-1 4 0,-6 1-4 15,10-1 2-15,-4-1-2 0,-6 2-1 0,9-2-18 16,-9 2-14-16,7-2-20 0,-3 1-23 0,0-2-27 15,-4 3-35-15,9-5-30 0,-3 3-39 0,0-2-567 16,0 1 258-16,1-4 170 0</inkml:trace>
  <inkml:trace contextRef="#ctx0" brushRef="#br0" timeOffset="-168666.92">17513 13430 76 0,'0'-12'264'0,"-1"3"-6"0,1-3 8 0,-2 2-4 0,2 0-20 16,-2 3-18-16,2-3-12 0,0 4-22 0,0 2-16 16,0-2-18-16,0 3-15 0,0 3-17 0,-2-7-10 15,2 7-16-15,0 0-12 0,0 0-3 0,0 0-8 16,0 0-6-16,6 17 2 0,-5-3-7 0,2 3-2 16,0 2-6-16,-1 8-5 0,-2 1-2 0,1-1-6 15,-2 2-6-15,1 1 1 0,-2 0-6 0,0 4-1 16,1-2-6-16,-2-3 0 0,2 1-4 0,-3 2 1 15,0-2-2-15,3-3-6 0,1-2 1 0,-2-7-1 16,-1-2-4-16,3-4 2 0,-2-3-3 0,0 0 0 0,1-4 9 16,0 0-5-16,1-1 0 0,0-4 7 15,-3 3-6-15,3-3 3 0,-2-17-5 0,-1 0-4 16,-1-7 0-16,0-2 1 0,0-5 0 0,0-2 0 0,2-14-5 16,-2 11 4-16,2-9-2 0,-1 9 7 0,3 0-9 15,-1-12 0-15,1 16-2 0,5-4-2 16,-4 3 0-16,1 1-1 0,0 1 4 0,1 3 0 0,2 0-5 15,1 1 4-15,-1 0-1 0,2 10-2 0,-1 1 1 16,2 0-3-16,-1 2-2 0,1 2 0 0,-3 4 6 16,4-1-8-16,-4 6 4 0,4-2-1 0,0 1 3 15,0 2 0-15,0 2-4 0,4 0 4 0,-2 6-4 16,1-1-1-16,1 1 3 0,-3 4-2 0,-1-1-2 16,1 1 5-16,-2 4-3 0,-3-1 7 0,-3-2-2 15,0 1-2-15,-1 1 2 0,-2-1 4 0,-2 1-10 16,0-2 5-16,0 1 0 0,-4-1 2 0,-3 3-3 0,1-5 4 15,-1-1-1-15,-2-1 3 0,2-1-5 16,1-1 2-16,-1 1-1 0,0-2-5 0,1-1-32 16,1 1-19-16,2 0-28 0,-2 0-38 0,3-2-39 0,-4 1-41 15,8 1-39-15,-3 1-39 0,0 0-649 0,2-3 309 16,2 2 206-16</inkml:trace>
  <inkml:trace contextRef="#ctx0" brushRef="#br0" timeOffset="-168299.97">18097 13116 17 0,'2'-5'298'0,"-1"-1"-5"0,0-2-14 16,2 4-15-16,-3 2-19 0,1-2-17 0,-1 4-21 16,0-4-19-16,0 4-18 0,0 0-17 0,0 0-16 0,0 0-12 15,-20 16-9-15,6-4-11 0,-1 9-2 0,-2 1-15 16,0 0-11-16,3 2-7 0,1 4-6 0,-1-1-11 16,5 6 0-16,0 1-8 0,0-2-1 0,4 3 4 15,1 2-14-15,3-4-2 0,1 1-4 0,4-2-5 16,1-1-1-16,1-3 1 0,3 0-6 0,4 0 2 15,0-6-6-15,-4-4-2 0,6-2-1 0,-2 0-4 16,1-3-29-16,1 0-24 0,0-1-25 0,0-3-25 16,-4-1-44-16,1-3-31 0,1-1-42 0,-2-3-54 0,0-1-624 15,-1-3 298-15,2-2 198 0</inkml:trace>
  <inkml:trace contextRef="#ctx0" brushRef="#br0" timeOffset="-168033.49">18414 13306 282 0,'-1'-6'323'0,"1"3"-23"16,-4 0-26-16,4 3-29 0,-1-4-25 0,1 4-26 15,0 0-21-15,0 0-19 0,0 0-14 0,0 0-13 16,5 19-14-16,-4-11-10 0,3 8-13 0,1 1-6 15,3 3-8-15,1 2-9 0,0 2-5 0,1 0-8 16,2 0-6-16,0-2-5 0,-1 0-6 0,0-5-3 0,1 0-3 16,-3 0-4-16,2 0-22 0,-2-1-38 0,-1-2-36 15,-3-3-34-15,2-2-28 0,0 0-26 16,-1-4-33-16,-2-1-26 0,1-2-23 0,1-4-485 0,-6 2 242 16,12-6 160-16</inkml:trace>
  <inkml:trace contextRef="#ctx0" brushRef="#br0" timeOffset="-167870.47">18586 13380 168 0,'-6'-5'178'16,"3"0"-6"-16,-3 1-13 0,1 1-11 0,-1 2-16 15,-2 1-12-15,1 3-15 0,-2 3-9 0,-3 1-12 16,-1 6-8-16,-7 9-7 0,3-1-6 0,-2 2-8 16,0 1-7-16,2 0-4 0,1 0-2 0,0-2-27 0,3 6-32 15,2-12-49-15,2 1-42 0,-1-2-29 16,4-2-345-16,-1-4 160 0,5-3 108 0</inkml:trace>
  <inkml:trace contextRef="#ctx0" brushRef="#br0" timeOffset="-167535.49">18780 13097 217 0,'0'-10'342'0,"0"1"-17"0,0 2-21 0,-2 2-22 16,2 0-32-16,0 2-25 0,-1-2-26 0,1 5-23 16,0 0-14-16,0 0-17 0,0 0-13 0,7 19-14 15,-2-4-14-15,2 12-8 0,1 2-9 0,2 2-11 16,-2 0-7-16,-3 6-3 0,6 11-7 0,-2 1-6 15,2-1-6-15,-6 0-5 0,1 3-6 0,-2-5-2 0,-3-16-2 16,3-3-7-16,-4 1-2 0,0-10-3 0,-1 2-1 16,-4-3-1-16,2-5 0 0,-3-2-8 0,2 0-30 15,-5-1-35-15,1-4-71 0,-6-1-75 0,4-1-70 16,-4-5-775-16,-4 0 348 0,0-3 232 0</inkml:trace>
  <inkml:trace contextRef="#ctx0" brushRef="#br0" timeOffset="-166885.42">19425 13541 95 0,'-3'-7'180'0,"2"5"-10"0,0-2-16 0,1-2-15 16,-1-1-13-16,-2 0 2 0,2 0-7 16,-3 2-8-16,0-3-4 0,3-1-6 0,-3 4-9 15,2-2-7-15,-2 1-8 0,0 0-14 0,0 1 2 0,-1 0-7 16,-1 0-9-16,-1 2-3 0,3-1-5 0,-2 4-6 15,-1 0-1-15,-1 0-7 0,8 0-6 16,-13 2 3-16,5 5-5 0,2-2-4 0,-2 0 1 0,3 5-2 16,-3-1-3-16,3 1 1 0,-4 2-2 0,4 3-3 15,1 2-4-15,-1-3 2 0,3 1-1 0,0-1 2 16,4 1-2-16,-2 2 0 0,2-5-1 0,-1 0-9 16,3 0 6-16,0-2 5 0,1-1-2 0,-1-1 3 15,1-1-4-15,0-2 6 0,3-2 10 0,-3-3 23 16,8-3 11-16,-3-4 9 0,4-3-4 0,1-5 1 15,3-5 2-15,2-3 0 0,-3-6-7 0,-2-1 0 16,0-3-2-16,1-13-4 0,2 2-4 0,-4-4-6 0,0 4-2 16,-7 8-4-16,-1-12-3 0,2-1-3 0,-2 3-2 15,-2 10-8-15,-3 3-1 0,-2 3 1 16,0 2-1-16,-2 8-6 0,-2 5 2 0,5 3-3 0,-2 4-4 16,-1 2-9-16,-1 1 9 0,0 2-7 0,4 3 2 15,-10 7-1-15,5-2 1 0,-4 10-1 0,5 4 3 16,-1 10 0-16,0 3-2 0,-3 2-1 0,2 13 0 15,2 1 1-15,4 2 2 0,-6 3 0 0,3 0-4 16,3-4 4-16,-2 1-2 0,-2-2-2 0,4-1 3 16,0-1-2-16,2-12 2 0,2 0 2 0,-1-1-6 15,-1-1 4-15,2-2-1 0,-3-2-11 0,2-1-24 16,0-1-13-16,0-7-27 0,2-1-31 0,-1-2-40 0,1-4-24 16,2-3-37-16,-1-1-645 0,-2-3 284 0,5-5 188 15</inkml:trace>
  <inkml:trace contextRef="#ctx0" brushRef="#br0" timeOffset="-166585.56">19774 13465 126 0,'0'-4'371'0,"-1"-1"-17"0,-1 0-26 0,1 1-32 15,1 4-27-15,-2-4-26 0,0 1-25 0,2 3-20 16,-1-5-23-16,1 5-22 0,0 0-15 0,0 0-12 16,0 0-13-16,3 16-13 0,2-5-17 0,0 0 1 0,1 2-10 15,4 1-8-15,-2 1-14 0,3-1 4 0,1 2-14 16,-2-3 5-16,6 1-6 0,-2 1 0 0,0-2-7 16,7 4-3-16,0 2-8 0,-6-6-2 0,2-2-1 15,-2 1-53-15,-6-5-31 0,8 3-29 0,-7-3-22 16,0 1-18-16,-2-6-21 0,-3 3-27 0,1-4-26 15,1-2-14-15,-7 1-9 0,9-6-602 0,-6 1 278 16,-1-5 184-16</inkml:trace>
  <inkml:trace contextRef="#ctx0" brushRef="#br0" timeOffset="-166420.46">20055 13616 449 0,'-3'-19'-7'0,"0"-6"26"15,0 7 19-15,2-2 15 0,0 2 5 0,-2 0 15 16,3-1 12-16,-1 2 17 0,-1 2 7 0,1 2 19 16,0 4 34-16,0-2 21 0,-1 3 6 0,1 3 0 0,0 1-17 15,-1 1-18-15,2-2-16 0,-1 3-11 0,1 2-14 16,0 0-18-16,-10 7-2 0,0 5-11 0,-7 12-8 15,-2 1-4-15,-4 2-11 0,-2 1-9 0,-5 12-5 16,-1-1-2-16,1-2-7 0,7-8-3 0,0-4-52 16,-3 0-45-16,3 0-41 0,0-1-74 0,5-6-78 15,3-5-607-15,7-8 288 0,1-4 192 0</inkml:trace>
  <inkml:trace contextRef="#ctx0" brushRef="#br0" timeOffset="-164704.49">16012 15279 11 0,'0'0'262'0,"0"0"-12"15,0 0-16-15,0 0-14 0,0 0-17 0,0 0-16 0,0 0-17 16,0 0-13-16,0 0-17 0,0 0-14 0,0 0-11 16,0 0-11-16,0 0-6 0,0 0-10 0,0 0-16 15,0 0-6-15,0 0-9 0,0 0-5 0,0 0-5 16,0 0-7-16,0 0 0 0,0 0-5 0,0 0-4 16,14 3-1-16,-14-3-6 0,13-2-3 0,-7 1-1 15,6 1-1-15,-6 0 1 0,7 0-6 0,-5 0-6 16,2 0-16-16,-2-3-21 0,3 3-23 0,-5 0-19 15,1 0-34-15,-7 0-40 0,12-1-33 0,-6 2-39 16,-6-1-503-16,6 0 240 0,-5 3 160 0</inkml:trace>
  <inkml:trace contextRef="#ctx0" brushRef="#br0" timeOffset="-164460.49">15967 15455 159 0,'0'0'176'0,"0"0"-18"16,0 0-11-16,0 0-12 0,0 0-11 0,0 4-13 15,0-4-12-15,0 0-3 0,11 3-14 0,-4-2-7 16,-2-1-9-16,-5 0-5 0,13 0-10 0,-4 0 2 16,1-1-5-16,3 1-8 0,0-1-5 0,-3-1-4 15,-1 1-2-15,4 1-1 0,-3-3-2 0,0 2-1 16,-1-2-6-16,-1 3-3 0,-2-3-1 0,1 1-6 15,-1 1-27-15,0-1-10 0,-2 0-30 0,-4 2-34 16,7-3-52-16,-4 3-382 0,-3 0 176 0,0 0 116 16</inkml:trace>
  <inkml:trace contextRef="#ctx0" brushRef="#br0" timeOffset="-160758.84">17290 14883 154 0,'2'-8'173'0,"2"3"-10"16,-3-3-2-16,2 1-18 0,0 0-9 0,0 2-14 0,1-2-7 15,5 0-9-15,-4-1-13 0,0 1-5 16,2 1-9-16,-2-1-10 0,0 3-7 0,1-1-6 16,2 0-5-16,-3 1-2 0,2 0-6 0,-2 1-3 15,1 0-7-15,-2 1-1 0,1 1-4 0,1 1-1 0,-6 0-7 16,12 1 4-16,-6 3-5 0,-1-1 0 0,-1 2-1 16,1 3 1-16,-1-2-2 0,-1 4 1 0,-2 0-5 15,-2 2-1-15,1 0 0 0,-4 5-4 0,-1 0 4 16,-2 0-3-16,1 3-1 0,-1-2-3 0,-3-1-3 15,-1 6 5-15,-2-5 3 0,4-2-6 0,-1 0 0 16,-3 1 3-16,3-4-7 0,2-4 7 0,0 1-3 16,1 0-2-16,-1-2 0 0,3-2 0 0,1 1 0 15,-2-3 4-15,2 0-2 0,2 0 1 0,0-1-2 16,1 1 3-16,1-4 2 0,-2 2 1 0,2-2-3 16,-2 4 10-16,2-4-2 0,0 0-1 0,0 0 7 15,0 0-5-15,0 0-4 0,0 0 5 0,0 0-14 16,0 0 12-16,0 0-2 0,0 0-4 0,0 0-3 15,0 0 2-15,0 0 1 0,0 0 0 0,0 0-1 16,0 0-2-16,0 0 3 0,0 0-4 0,13-6 2 16,-13 6-1-16,0 0 2 0,0 0-4 0,4-3 1 15,-4 3 2-15,6-1-7 0,-6 1 4 0,7-2 4 0,-1 1-6 16,1 1 0-16,1-3 1 0,-3 3 2 0,7-1 1 16,-1 1-4-16,0-1 0 0,-1-1 1 0,-1 2 0 15,0 0 0-15,-3 0-6 0,2 2 6 0,-1-2 2 16,0 1 2-16,-7-1 1 0,10-1-3 0,-10 1 1 15,7 0-2-15,-7 0 2 0,7 2-3 0,-7-2 2 16,0 0 0-16,0 0 2 0,0 0-1 0,8-1-1 16,-8 1 1-16,0 0 1 0,0 0-2 0,0 0 1 15,0 0-3-15,2-3 1 0,-2 3-3 0,0 0 1 16,0 0-7-16,0 0-4 0,0 0-11 0,0 0-17 16,0 0-20-16,0 0-36 0,0 0-36 0,0 0-45 15,0 0-462-15,-10-5 213 0,10 5 142 0</inkml:trace>
  <inkml:trace contextRef="#ctx0" brushRef="#br0" timeOffset="-158928.52">17428 14797 96 0,'1'-2'103'16,"-1"-5"-1"-16,0 2-8 0,1-2-6 0,1 2 4 15,-2 0 5-15,0 1 0 0,0 0 1 16,0 4-6-16,-2-7-6 0,4 4-7 0,-2 3 7 0,0 0-5 15,-2-7-7-15,2 7-5 0,0-4-5 0,0 4-8 16,-1-3-4-16,1 3-5 0,0 0-3 0,0 0 7 16,0 0-2-16,0 0-3 0,0 0 1 0,0 0-6 15,0 0-9-15,0 0 3 0,0 0-5 0,-5 13-4 16,2-6 3-16,2 5-8 0,-1 1 2 0,-1 5-1 16,0 1-1-16,1 6-1 0,0 2-1 0,-1-3-1 15,0 5 5-15,-1 0 4 0,2 0 2 0,-2 0 7 16,4-1-5-16,-3 1-3 0,0-3-4 0,1-1 2 15,0-8-1-15,-2 1-7 0,3-3 1 0,-2-1-3 16,1-1 3-16,2-2-2 0,-3-2-3 0,3-2-3 16,0-1 3-16,-1 1-1 0,1-2-3 0,-3 0 1 15,3-1 9-15,0-1 18 0,0-3 12 0,0 4 9 16,0-4-6-16,0 0-10 0,0 0 0 0,-5-11-7 16,1 4-4-16,3-4-2 0,-3-2-3 0,3-5-6 0,-3-1 1 15,0-8-3-15,3 3-2 0,1-5 1 16,-1 0-6-16,2-3 0 0,-1 3-5 0,1 0 1 15,3 3 2-15,-4 1-2 0,0 7-3 0,4-2 3 0,-3 3-3 16,0 0-1-16,2 5 1 0,-3-3 1 0,1 5-5 16,-1 1 2-16,0-1 0 0,0 3 2 0,0 3 0 15,3-2-1-15,-3 2-1 0,0 4-4 0,0-5 4 16,0 2 0-16,0 3 0 0,0 0-5 0,0 0 1 16,0 0-2-16,0 0 0 0,0 0 4 0,1 20-3 15,-1-7 1-15,0 4 0 0,0 1-2 0,0 1 5 16,-1 6-3-16,1-4 2 0,0 4 1 0,0-1-3 15,-3 2 0-15,3-2 1 0,0-4-1 0,-1 0 1 16,1-3-1-16,0-1 5 0,0-3-5 0,-3-2 1 16,2 1 0-16,1-2-2 0,0-3 4 0,0 0-1 15,0-2-1-15,0 0-3 0,0-2 6 0,0 2-3 16,0-5 6-16,0 4-3 0,0-4 2 0,0 0-1 16,0 0 1-16,4-14 0 0,-3 2-4 0,-1-5 0 0,3-2 2 15,1-5-3-15,-2-5 2 0,2-3-4 16,-1 0 4-16,-3 1 0 0,4-1-1 0,-3 3 0 15,0 0 2-15,-1 4-1 0,4 7-1 0,-4 1-4 0,0 5 3 16,-4-1 1-16,8 2 3 0,-8 3-3 0,4-1 1 16,0 6-4-16,0-3 3 0,0 3-1 0,0 3 1 15,0 0-2-15,0 0 3 0,0 0-3 16,0 15-1-16,0 1 2 0,-2 3-1 0,0 10 1 0,1 3-2 16,-3 2 3-16,0 2 0 0,3-2-2 0,-3 3 0 15,4-3 3-15,-4 0-1 0,3-2-4 0,-3-2 4 16,3-4-1-16,-3 1 2 0,4-6 0 0,-4-3 1 15,3-3-3-15,0 2 3 0,-2-6 0 0,2-3 1 16,-2 2-5-16,3-4-10 0,0-1-22 0,0-1-20 16,-1-1-24-16,1-3-32 0,0 0-48 0,0 0-64 15,0 0-673-15,0 0 298 0,-4-16 200 0</inkml:trace>
  <inkml:trace contextRef="#ctx0" brushRef="#br0" timeOffset="-158446.43">17078 15545 57 0,'-8'3'228'0,"6"-1"-12"0,2-2-14 15,0 0-13-15,0 0-14 0,0 0-15 0,0 0-8 16,0 0 7-16,0 0 3 0,0 0-8 0,30-2 5 16,-11-3-16-16,4 4-16 0,8-3-7 0,3 2-9 15,1-1 10-15,2 0 1 0,-1 1-13 0,-3 1-6 16,3-2-11-16,-3 2-7 0,-2-1-10 0,-3 1-10 16,-8 0-8-16,2-2-4 0,-8 3 0 0,0-1-8 15,-1-1 4-15,-3 1-14 0,-2 1-2 0,-2 0-3 16,-6 0-3-16,12 0-4 0,-12 0 1 0,6 1-4 0,-6-1-2 15,5-1-4-15,-5 1-20 0,0 0-19 16,0 0-28-16,0 0-52 0,7 0-45 0,-7 0-57 16,0 0-47-16,-8 9-735 0,3-3 329 0,-4-1 220 15</inkml:trace>
  <inkml:trace contextRef="#ctx0" brushRef="#br0" timeOffset="-157979.43">17342 15747 108 0,'-1'-4'238'0,"5"-1"4"15,-3-1-14-15,4-2-22 0,-4 1-20 0,2 2-20 16,1-3-16-16,0 4-13 0,-2-1-13 0,5 0-15 16,-1 2-10-16,0-1-10 0,2 4-9 0,2 0-4 15,3 5-7-15,-4 2-7 0,1-2-7 0,2 2-3 16,-3 2-1-16,-2 4-9 0,3 1-4 0,-4 2-2 15,-3 2 1-15,-1 7-6 0,-2 4 1 0,-8-3-7 16,-1 4-2-16,-5 1-1 0,-2-1-5 0,-1 0-1 16,-4-1-1-16,1-3-1 0,1 2 0 0,-4-5-4 15,1-1-1-15,4 0 1 0,4-10-2 0,1 1-3 16,3 0-1-16,-1 0 2 0,2-5-1 0,1-1 2 16,2-1-3-16,1-1-2 0,1-2 3 0,2 2-2 0,0-3 2 15,2-2-3-15,-3 5 4 0,3-5 1 16,0 0 8-16,5 3 4 0,2-1-1 0,-7-2 4 15,20-5-5-15,-6 2 2 0,4-1 0 0,3 0-3 0,-1 3 2 16,2-2-4-16,6-3-2 0,-1 3 0 0,-6 1 2 16,0 1-2-16,6-1-2 0,-7 2-3 0,1 0 0 15,-1 0 1-15,-2 0 2 0,-8 0-5 16,4 3 1-16,-2-3-1 0,-2 2-2 0,-1 1 0 0,-1-3-3 16,-2 4-4-16,-1-3-14 0,-1 0-16 0,-4-1-26 15,10 0-22-15,-10 0-32 0,7 1-27 0,-7-1-37 16,9-1-48-16,-9 1-581 0,7 0 269 0,-7 0 178 15</inkml:trace>
  <inkml:trace contextRef="#ctx0" brushRef="#br0" timeOffset="-156312.48">18193 14638 28 0,'0'0'64'15,"4"-1"-3"-15,-4 1-1 0,0 0-1 0,0 0-2 16,0 0-1-16,0 0-3 0,0 0-3 0,0 0-5 15,0 0-3-15,0 0-6 0,0 0-6 0,0 0 2 16,0 0 3-16,0 0 5 0,0 0-1 0,0 0-2 16,0 0 0-16,0 0-6 0,0 0-3 0,0 0 0 15,0 0 1-15,0 0-9 0,0 0 2 0,0 0-1 16,0 0-11-16,0 0 1 0,0 0 7 0,0 0-4 0,0 0-1 16,0 0-2-16,0 0 1 0,0 0 2 0,0 0 17 15,0 0 0-15,0 0 0 0,0 0 1 16,0 0 1-16,0 0 3 0,0 0 10 0,0 0-3 0,0 0 4 15,0 0 2-15,0 0-5 0,0 0-4 0,0 0-2 16,0 0-3-16,0 0-5 0,0 0-2 0,0 0-1 16,0 0-1-16,0 0-6 0,0 0-2 0,0 0-2 15,0 0-1-15,0 0-2 0,14 1-1 0,-9-2-4 16,3 0 4-16,1 1-5 0,-3 0 2 0,6 0-2 16,-1 1-1-16,-1 0 2 0,-1 3-3 0,2-1-3 15,-2-1 7-15,-2 1-6 0,0-2-3 0,0 0 0 16,-3 2 5-16,1-1-4 0,-1-1-3 0,-4-1 6 15,0 0-4-15,9 1 2 0,-4-1 0 0,-5 0 0 0,5 3 0 16,-5-3-1-16,0 0 1 0,4 0-2 16,-4 0 1-16,0 0-1 0,0 0 2 0,0 0-3 15,0 0 4-15,6 2 6 0,-6-2 11 0,0 0 3 0,0 0 2 16,0 0 0-16,0 0 4 0,2 4-2 0,-2 0 16 16,1 0 6-16,-1 0-2 0,1 5 15 0,-1-2 4 15,0 2-9-15,2 3-6 0,-2-6-3 0,0 5-6 16,2 0-3-16,-2 1 1 0,0-3-4 0,2 1-2 15,-2 2 13-15,2 0 5 0,-2 0-4 0,1 0-1 16,1 3 11-16,-2 3 3 0,3-2 10 0,-3 2-8 16,0-2-9-16,0 3 17 0,0 5-1 0,0-4 0 15,0 1 1-15,-3-4-4 0,3 9-7 0,-2-1-2 16,1 2-12-16,1-4-1 0,-2 3-1 0,0 1-1 16,2 1-5-16,0-2-4 0,0 5 4 0,0-3 4 15,0 5-2-15,4 1-4 0,-4 0 7 0,0 11 1 16,1-8-6-16,4 9 1 0,-1-9-19 0,-3-2 11 0,2 11 11 15,-2 1-21-15,4-1 3 0,-1-11-5 0,0-2 18 16,-4-1-24-16,4 1-3 0,-3 2 0 16,4 0 0-16,-1-4-8 0,-5-3 3 0,2-2 0 0,-1 2 7 15,-1-10-6-15,-2-1 2 0,3 0 15 0,-1-1-8 16,-4-5 38-16,1 0 10 0,0-1 6 0,-1-2 7 16,1 1 6-16,-3-5-4 0,-3 2-7 0,2-2-12 15,-4-1 1-15,1-3-5 0,-2 0-7 0,0 0-5 16,2-3-1-16,-3-1-11 0,1-2-6 0,0 2-19 15,-1 0-30-15,4-2-31 0,-2-1-34 0,2 4-38 16,1-5-33-16,0 1-56 0,-1 1-51 0,5 3-66 16,1-2-50-16,0-1-889 0,0 1 424 0,0 0 282 15</inkml:trace>
  <inkml:trace contextRef="#ctx0" brushRef="#br0" timeOffset="-155482.54">18630 16206 66 0,'4'-8'264'0,"-3"1"-26"0,2-2-15 16,-2-1-12-16,2 5-17 0,-2 0-20 15,-1-2-16-15,0 4-16 0,0-1-9 0,0 4 3 0,1-4-6 16,-1 4-10-16,-1-5-11 0,1 5-8 0,0 0-2 16,0 0-3-16,0 0-5 0,0-6-10 0,0 6-2 15,0 0-2-15,0 0-6 0,0 0-2 0,0 0 14 16,5 19 9-16,-5-9 4 0,3 2 3 0,-2 3-13 15,-1-1-1-15,5 3-9 0,-10 0-6 0,5 2-4 16,-4 1-8-16,7-1-2 0,-2 6-4 0,-1-4-6 16,0-4-5-16,0 1-10 0,-4 3 5 0,4-3-18 15,-1-6 8-15,-2 0 2 0,2-1-6 0,1 4-4 16,-1-3-5-16,1-3-2 0,0-4 2 0,0 3-15 16,1-3-6-16,-1-1-20 0,0 1-23 0,0-2-32 15,0-3-34-15,0 0-52 0,0 0-65 0,0 0-58 16,8-12-808-16,-3-1 366 0,-3-5 244 0</inkml:trace>
  <inkml:trace contextRef="#ctx0" brushRef="#br0" timeOffset="-154948.25">18612 14553 109 0,'7'-10'209'0,"-1"3"-12"0,-1 0-1 15,3-1-15-15,-2-1-12 0,6 2-18 0,-2 2-12 0,3-2-3 16,0 2-9-16,-3 0-13 0,4 2-7 0,-1 1-11 16,4 2-9-16,-2 1-8 0,-2 3-6 0,4 3-5 15,-4 3-6-15,1 2-6 0,-4 1-2 0,-1 3-8 16,-5 12 4-16,-4-2-10 0,-4 3-1 0,-5 2-4 15,-1 0-6-15,-4 1-2 0,-1-3 0 16,2-5-4-16,-1 2-1 0,0-6-3 0,1-3 1 0,3-3-2 16,1 1-2-16,0-5-2 0,4 1 2 0,-2-3-3 15,2 1-3-15,4-3 3 0,-3-2 2 0,2 1 0 16,-1-3 5-16,1 1 2 0,2-3 4 0,0 0-2 16,1 5 2-16,3-3-3 0,-4-2-2 0,11 1-3 15,-3 0 4-15,3-1-5 0,3 3 0 0,3 0-3 16,2-1-4-16,-2 1-3 0,1 1-1 0,-2 1-32 0,2-1-16 15,0 4-25-15,0-3-36 0,-5-1-36 0,6 1-33 16,-4-1-60-16,-1 0-571 0,-2-3 267 0,1 0 178 16</inkml:trace>
  <inkml:trace contextRef="#ctx0" brushRef="#br0" timeOffset="-154669.53">19259 15170 9 0,'0'0'226'0,"0"0"0"15,0 0-15-15,19-6-19 0,-14 3-18 0,4 0-13 16,0-3-17-16,0 4-14 0,0-1-15 0,1 1-9 16,-1 1-13-16,2 0-8 0,-1-1-15 0,-3 4-38 15,-2-1-33-15,2 2-39 0,-1 1-47 0,-1 3-53 16,-2-3-430-16,-3 3 190 0,1-1 128 0</inkml:trace>
  <inkml:trace contextRef="#ctx0" brushRef="#br0" timeOffset="-154499.05">19217 15369 90 0,'-1'2'176'0,"1"-2"-6"0,0 0-8 16,0 0-1-16,-2 5 0 0,2-5 9 0,0 0-1 15,0 0-14-15,21-3-18 0,-15 0-13 16,4 2-10-16,3 1-15 0,-3 0-8 0,2 0-11 0,-1-3-30 16,2 2-48-16,0 2-55 0,-4-1-49 0,-2 0-63 15,1-1-432-15,0-1 199 0,-4 1 132 0</inkml:trace>
  <inkml:trace contextRef="#ctx0" brushRef="#br0" timeOffset="-153745.52">20212 14543 25 0,'0'-9'225'0,"-1"0"0"16,0 2-8-16,-1-2-8 0,2 4-4 0,-1-2-9 15,1 5-8-15,-1-3-12 0,1 5-15 0,-3-7-17 16,3 4-15-16,0 3-12 0,0 0-9 0,-2-4-10 16,2 4-9-16,0 0-10 0,0 0 0 0,0 21-1 0,2-10-5 15,2 6 6-15,-3 11 4 0,2 0 7 16,-1 2-3-16,0 0-6 0,-2 1-9 0,-3 2-4 15,4 2 0-15,-3-4 13 0,1 1-5 0,-2-3-11 0,-1-3-10 16,-2 2-6-16,2-7-4 0,0 2-3 0,3-8 1 16,0 2-8-16,-2-5-5 0,3-3-4 0,-1 1-1 15,-2 0-4-15,3-4 2 0,0 0-6 0,-1-1-3 16,-3-2-5-16,4 3-2 0,0-3-13 0,0-3-7 16,0 5-23-16,0-5-23 0,0 0-32 0,0 0-35 15,0 0-41-15,0 3-45 0,0-3-42 0,0 0-40 16,0 0-658-16,0 0 318 0,0 0 210 0</inkml:trace>
  <inkml:trace contextRef="#ctx0" brushRef="#br0" timeOffset="-153269.52">19913 15208 217 0,'0'0'225'0,"0"0"3"0,0 0-7 0,-5 3-11 16,5-3-13-16,0 0-10 0,0 0-9 0,0 0-12 15,0 0-11-15,0 0-14 0,0 0-6 0,0 0-3 16,0 0 20-16,0 0-16 0,18 1-1 0,-4-1-7 16,4-1 12-16,4 1-17 0,8-2-4 0,1 0-9 15,4-1-11-15,1 0-6 0,0 0-10 0,3-1-11 16,-4 3-3-16,1-2-10 0,2 3-3 0,-2-4-4 15,-4 1-5-15,0 2-7 0,-2-1-11 0,-9 2 6 16,-4-1-2-16,-2-1 0 0,-3 2-3 0,-3 0-10 16,0 0-9-16,-2 0 9 0,-7 0-2 0,8-1-5 15,-8 1-9-15,8 0-16 0,-8 0-14 0,0 0-33 16,0 0-34-16,0 0-33 0,0 0-49 0,-3 6-41 16,3-6-64-16,-8 8-49 0,3-6-684 0,-2 0 339 15,0 1 224-15</inkml:trace>
  <inkml:trace contextRef="#ctx0" brushRef="#br0" timeOffset="-152817.33">20238 15462 24 0,'0'0'300'0,"0"0"-8"0,0 0-16 0,-4 1-15 15,4-1-12-15,0 0-19 0,0 0-21 0,0 0-19 16,11-9-18-16,-5 6-24 0,0 0-5 0,1 2-14 16,4 0-15-16,-2 0-13 0,3 0-8 0,-1 3-6 15,-1 0-7-15,1 3-7 0,1 0-6 0,-3 2-5 16,-1 3-10-16,-1 5 1 0,-4-3-6 0,-2 7-3 16,-5 8-2-16,-5 4-4 0,-5 2-5 0,-7 9-3 15,-3-1-5-15,5-11-2 0,-1-1 2 0,2-2-7 16,-1 1 2-16,0-6 11 0,5 4-18 0,-3-4 6 15,8-7-8-15,-1-1 2 0,2-2-6 0,-1-4 0 0,5 1-3 16,3-2 4-16,-3 3-8 0,3-4 11 16,2 0-3-16,1 0 1 0,0 0 3 0,6-3 12 15,-2-1 20-15,8 1 17 0,4 1 3 0,0-4 3 0,5 0-19 16,5-3 10-16,-6 2-9 0,7-2-12 0,-2 3 0 16,-6-2 0-16,0 2-5 0,6-4 15 0,-9 4-22 15,2-1-8-15,0-2-2 0,-8 2-1 16,0 2-2-16,2-2 3 0,-5 1-4 0,-1 0-3 0,-1-3-22 15,0 3-27-15,-7 0-33 0,9 0-30 0,-6 0-48 16,-3 0-43-16,11 0-49 0,-11 0-53 0,9 0-871 16,-6-3 388-16,-3 3 260 0</inkml:trace>
  <inkml:trace contextRef="#ctx0" brushRef="#br0" timeOffset="-150436.45">982 16175 83 0,'0'0'118'0,"0"-5"4"16,0 5 7-16,0 0-3 0,4-5 2 0,-4 2-5 15,0 3 0-15,4-7 3 0,-3 4 4 0,-1 3-4 16,3-7-5-16,-1 1-2 0,-1 0 4 0,2 1-3 0,-3-3-6 16,1 0-7-16,2 2-8 0,-2 2-5 0,0-1-6 15,2 0 1-15,-3 0-10 0,0 2-1 0,0-1-2 16,1 0-5-16,-1 4-7 0,0 0-2 15,2-6-7-15,-2 6-5 0,0 0-3 0,0 0-11 0,0 0 0 16,0 0-7-16,0 0-3 0,-6 17-1 0,6-2-1 16,-2-1-3-16,-1 1-3 0,3 6 2 0,-4 6-2 15,3 0 0-15,0 4-5 0,0-2-4 16,-1 3 2-16,0 1 0 0,-2-1-1 0,0 2-3 16,2 0 1-16,0 2-2 0,-1-3 3 0,0-3-1 0,-2-3-3 15,3-3 1-15,-1 1-5 0,1-11-2 0,1-2 4 16,1-3 8-16,-1-2-10 0,1-2 5 0,0-2 3 15,-3 3-5-15,3-2 4 0,0-4-4 0,0 0 1 16,0 0-4-16,3-25 1 0,-1 1-4 0,-2-5 4 16,2-7-2-16,1-11 0 0,-3-3 2 0,4 0 0 15,2 1 2-15,-4-7-3 0,3 7 13 0,-1-1-12 16,2 2-1-16,-2 15-2 0,3-2-1 0,-4 3 7 16,4 0 6-16,-1 1 12 0,-5 2-6 0,5 2 2 15,-3 7 6-15,0 2 6 0,2 4-3 0,-1 2 0 16,-4 1-1-16,1 2-4 0,3 3-4 0,0 0-5 15,-3-1-3-15,3 5 13 0,0-1-17 0,1-3 4 16,0 5-5-16,8 1 0 0,-3 0 2 0,3 4-3 16,0 0-3-16,-1 0 3 0,6 1 0 0,-2 3-2 15,-4-2 1-15,4 3 0 0,-5-2 14 0,-2 1-13 16,0-1 0-16,-2-1 3 0,0 2 4 0,-3 1 16 16,-3-1 14-16,-1 5 4 0,-1-6 4 0,-3 2 16 15,-1-1-9-15,-4 3 4 0,1-5-4 0,-4 6-5 16,-4-4-8-16,2 1-12 0,-6-2 13 0,2 1-14 15,0-2-3-15,-1-1-14 0,0 1-14 0,2-1-28 16,-1 0-33-16,5-1-29 0,3 0-37 0,0 1-49 16,-2 0-51-16,6-1-54 0,1 2-47 0,-1-1-737 15,2 1 355-15,1-1 236 0</inkml:trace>
  <inkml:trace contextRef="#ctx0" brushRef="#br0" timeOffset="-150091.33">1528 15824 66 0,'2'-5'314'15,"-2"2"-5"-15,2-1-8 0,-2 4-14 0,2-3-19 16,-2 3-32-16,3-4-9 0,-3 4-26 0,0 0-24 15,0 0-15-15,0 0-10 0,0 0-14 0,-13 21 2 16,4-4-17-16,-1 5-15 0,-4 1-8 0,-3 5-4 16,3 1-10-16,0 7-11 0,0-5 5 0,0 16-20 15,-1 0-6-15,4-1-4 0,7-10-7 0,2 16 0 16,1-4-7-16,3-2-5 0,1-10-1 0,1-2-4 16,3-2-4-16,2-2-4 0,5 0-1 0,3-3 4 15,2-1-25-15,0-6-25 0,3-3-17 0,1 2-42 0,0-4-45 16,2-2-55-16,-5-6-54 0,5-2-46 15,-2-1-739-15,-2-4 343 0,-2-3 228 0</inkml:trace>
  <inkml:trace contextRef="#ctx0" brushRef="#br0" timeOffset="-149537.46">1860 16011 137 0,'0'0'279'0,"0"0"-12"15,0 0-16-15,0 0-18 0,0 0-21 0,0 0-19 16,0 0-18-16,0 0-19 0,0 0-14 0,0 0-10 16,0 0-9-16,14 1-8 0,-9 2-10 0,4-1-8 15,3 5 12-15,-1-2 6 0,3 3-8 0,3 0-10 16,-3 3-12-16,4 0-1 0,0-2-15 0,-4 5-3 15,2 0-5-15,1-2-3 0,-3 3-7 0,4 4-5 16,-5-4-10-16,-1-1 2 0,0 1-9 0,-1-1-34 16,1 0-26-16,-4-1-34 0,-1-3-34 0,0 1-43 15,-2-2-63-15,-1-3-44 0,-2 0-35 0,1-2-580 16,-3-2 288-16,0-2 192 0</inkml:trace>
  <inkml:trace contextRef="#ctx0" brushRef="#br0" timeOffset="-149358.5">2128 16000 245 0,'-1'0'250'0,"-4"-2"-17"0,5 2-23 0,-9 0-16 15,0 2-17-15,4 1-18 0,-3 6-18 0,-1 1-12 16,-2 5-15-16,-1 2-11 0,-2 5-11 0,3 2-5 16,-1 0-14-16,1 2-4 0,-2 1-8 0,0 0-10 15,3 1-22-15,-3-4-22 0,1 1-30 0,0-1-33 16,3-8-36-16,-4 0-52 0,7-2-47 0,-6 0-449 15,3-7 214-15,4-4 142 0</inkml:trace>
  <inkml:trace contextRef="#ctx0" brushRef="#br0" timeOffset="-147968.49">2269 15787 33 0,'0'0'54'0,"0"0"-6"0,0 0-6 16,0 0 0-16,0 0-1 0,0 0-3 0,0 0-6 16,0 0-2-16,0 0 5 0,0 0-3 0,0 0-3 15,0 0-5-15,0 0 5 0,0 0 2 0,0 0-9 16,0 0-2-16,0 0 3 0,0 0-6 0,0 0 0 16,0 0-8-16,0 0 4 0,0 0 2 0,0 0-6 15,0 0-1-15,0 0-14 0,0 0 17 0,0 0-8 16,0 0 5-16,0 0-1 0,0 0-4 0,0 0-4 15,5-5-8-15,-5 5-14 0,0 0-28 0,0 0-162 0,0 0 71 16,0 0 48-16</inkml:trace>
  <inkml:trace contextRef="#ctx0" brushRef="#br0" timeOffset="-144472.52">2679 16411 25 0,'0'0'72'0,"0"0"9"0,0 0 2 16,1-4-4-16,-1 4 10 0,0 0-6 0,0 0 13 15,0 0-1-15,3-3-1 0,-3 3-2 0,0 0-2 16</inkml:trace>
  <inkml:trace contextRef="#ctx0" brushRef="#br0" timeOffset="-125664.74">2867 15793 16 0,'0'0'22'0,"0"0"-4"0,0 0 4 0,0 0 4 0,0 0 3 15,0 0 1-15,0 0 4 0,0 0 2 16,0 0 3-16,0 0-8 0,0 0 8 0,0 0-13 15,0 0 8-15,0 0 2 0,0 0 3 0,6-2-12 16,-6 2 3-16,0 0-3 0,0 0 3 0,0 0-5 0,0 0-6 16,0 0 1-16,0 0-4 0,0 0 0 0,0 0-3 15,0 0 0-15,0 0 3 0,0 0-14 16,0 0 7-16,0 0-3 0,0 0 5 0,0 0-5 0,0 0-1 16,0 0 3-16,0 0 0 0,0 0-7 0,0 0 23 15,0 0 19-15,0 0-10 0,0 0-3 0,0 0 0 16,0 0 10-16,0 0-3 0,0 0-1 0,0 0-5 15,0 0-3-15,0 0 1 0,0 0-10 0,0 0-1 16,0 0 7-16,0 0-9 0,0 0 7 0,0 0-9 16,0 0-1-16,0 0 7 0,0 0-7 0,0 0-8 15,0 0 3-15,3-4 8 0,-3 4 17 0,0 0-2 16,0 0-1-16,0 0-2 0,0 0-2 0,0 0-4 16,0 0 0-16,0 0-5 0,0 0-1 0,0 0-1 15,0 0 1-15,0 0-6 0,0 0-2 0,0 0 6 16,0 0 3-16,0 0 16 0,0 0 13 0,0 0-2 15,0 0-1-15,0 0-2 0,0 0-18 0,-11 10 7 16,1-3-3-16,1 1-1 0,-8 0-4 0,0 5-6 16,-9 4-2-16,3-2 0 0,-2 2-2 0,1-3 0 0,1-1-4 15,6-2 6-15,-2 0-7 0,3-1 3 16,0-1-5-16,7-2 1 0,-1-1 0 0,2 0-1 16,-1-2 1-16,4 1-4 0,0-2-1 0,1-3 1 15,0 2 1-15,-1 1-2 0,5-3-1 0,-4 5 5 0,4-5-5 16,-5 2 3-16,5-2-3 0,0 0-1 0,-4 2 2 15,4-2-2-15,0 0 4 0,-1 3-1 16,1-3-5-16,0 0-1 0,0 0 9 0,0 0-4 0,-5 2 2 16,5-2-3-16,0 0 0 0,0 0 3 0,0 0-5 15,0 0 1-15,0 0 0 0,0 0-6 0,0 0 8 16,0 0 5-16,0 0-5 0,0 0 2 0,0 0 0 16,0 0 5-16,0 0-8 0,0 0 0 0,0 0 4 15,0 0-2-15,0 0 0 0,0 0-3 0,0 0 2 16,5 7-1-16,-4-3 1 0,2 0 4 0,2 0-3 15,-1 2-1-15,1 0 0 0,0 1 3 0,4 1-9 16,0 1 8-16,5 3 9 0,-2 1-3 0,3 0 0 16,-1-2 3-16,4 1-1 0,2 5 9 0,5 0 28 15,-2 2-8-15,-1-5-4 0,-1 2 0 0,-2-7-3 16,-1 3-4-16,0 0-5 0,-2-2-2 0,0-1-1 16,2-1-2-16,-3 2 0 0,2 0-2 0,-7-6-3 15,1 4 0-15,-3-1 0 0,-2-5-4 0,0 3 0 16,0-3 1-16,-1 3 0 0,0-2-8 0,-1-2 7 0,-3 2-4 15,3-2 1-15,-4-1-1 0,0 0 1 0,4 2-1 16,-4-2-2-16,4 5 5 0,-4-5-5 0,0 0 1 16,0 0 0-16,0 0-18 0,0 0-30 0,0 0-35 15,0 0-49-15,0 0-47 0,0 0-32 0,0 0-494 16,0 0 232-16,2-12 156 0</inkml:trace>
  <inkml:trace contextRef="#ctx0" brushRef="#br0" timeOffset="-125181.14">3455 15901 146 0,'-3'-6'195'16,"3"-1"-13"-16,-4 1-19 0,-1 0 1 0,3-1-1 15,-5 0-9-15,2 3-12 0,0 0-4 0,0 0-17 16,-4-1-11-16,4 1-14 0,-3-1-1 0,3 2-12 0,-4 1-9 16,4 0-10-16,-4 1-5 0,4 1-6 15,5 0-5-15,-13 1-5 0,8 1-12 0,0 0 4 16,-3 8-3-16,3-3-4 0,-2 5-5 0,-1 3-3 0,2 2-2 16,-1 2-2-16,0 5 0 0,-1 0-5 0,3-2-2 15,3 0 0-15,2 2 0 0,2 5-2 16,-2-2 2-16,1-2-3 0,3-4 0 0,0 1 0 15,2 4-4-15,4-4 1 0,-5-5-2 0,4-2-1 0,0-1-1 16,-2-6 1-16,0 1 2 0,1-2-5 0,0-4 2 16,3 0 1-16,-6-1 3 0,3-2 0 0,2-3 1 15,-1-4 3-15,0-7 0 0,2-1 4 0,1-3-3 16,2-6 3-16,-5 0-1 0,-1 0-1 0,-2-2 1 16,2 1-3-16,-8 6 4 0,1-7-5 0,-6 5 0 15,1-4 0-15,-1 0-3 0,-3 8 1 0,-1-1 2 16,-2 1-4-16,-1 3 1 0,1 1 0 0,-2 2-6 15,1 2 5-15,1 4-3 0,-2 2-4 0,1 3-12 16,-1 3-14-16,2 1-27 0,0 4-20 0,2 0-27 16,1 2-32-16,2 1-46 0,4 6-522 0,-4-2 235 15,6-4 158-15</inkml:trace>
  <inkml:trace contextRef="#ctx0" brushRef="#br0" timeOffset="-124865.59">3713 15596 2 0,'-1'-5'232'15,"-2"2"-22"-15,2 1-21 0,1 2-16 0,-4-4-22 16,4 4-16-16,0 0-7 0,0 0-14 0,0 0-14 0,9 11 2 15,0 1-5-15,1 3-8 0,0 12-9 16,3 3-10-16,1 1-5 0,5 16-7 0,-1 2-4 0,0 4-6 16,-4-2-2-16,0-3-9 0,-5-4-2 0,-1 4-1 15,-3-13-4-15,-4-3 0 0,3 3 4 0,-7-6-3 16,2-2 0-16,-3-1 1 0,-2-3-3 0,-2-6-4 16,-1-1-3-16,-2-1-1 0,-1-2-10 0,-2 0-22 15,-1-1-39-15,-1-3-54 0,0-1-71 0,-2-3-560 16,0 0 245-16,0-1 162 0</inkml:trace>
  <inkml:trace contextRef="#ctx0" brushRef="#br0" timeOffset="-124284.6">4347 15993 129 0,'0'0'166'0,"0"0"-13"15,0 0-13-15,0 0-4 0,0 0-10 0,5 0-6 16,-5 0-13-16,9 0-10 0,-4 1-16 0,3-1-2 16,3 0-9-16,2 1-4 0,-2-1-23 0,5 0 9 15,-2 3-9-15,2-1-1 0,-2-2-8 0,3 3-41 16,-3 1-54-16,0-3-43 0,-4 3-400 0,-2-1 168 16,1-2 112-16</inkml:trace>
  <inkml:trace contextRef="#ctx0" brushRef="#br0" timeOffset="-124099.04">4348 16223 175 0,'0'0'168'0,"14"-1"-6"0,-14 1-13 16,17-6-20-16,-7 3-11 0,1 1-11 0,2-1-7 15,5 0-13-15,0 1-6 0,-5 0-7 0,-2 0-11 16,3 2-41-16,-1-1-41 0,1-2-52 0,-5 3-61 15,-4-1-273-15,3 1 135 0,1-3 90 0</inkml:trace>
  <inkml:trace contextRef="#ctx0" brushRef="#br0" timeOffset="-122933.58">5972 15704 73 0,'0'0'87'0,"0"0"-8"0,0 0-21 16,0 0 5-16,0 0-1 0,5 1-14 0,-5-1 2 15,0 0-8-15,0 0-2 0,0 0-12 0,0 0 1 16,0 0-1-16,0 0 5 0,0 0 5 0,3-5 15 0,-3 5-14 16,0 0 15-16,0 0 6 0,0 0 16 0,2-5 5 15,-2 5 1-15,0-4-10 0,0 4 1 16,0-8-10-16,0 5 11 0,-1-1-3 0,0-3 11 0,-2 0 8 16,1 4 10-16,-1-6-3 0,-3 2-15 0,-3-2-4 15,-2 1-8-15,1 2-7 0,-4-1-6 0,-1 2-2 16,-3 1-8-16,2 0-5 0,-1 1-1 0,-2 3-6 15,-2 3-3-15,-7 2-3 0,1 2-3 0,6-1-1 16,1 1-6-16,1 0-1 0,1-1-1 0,2 1-1 16,-1 2-4-16,2-1-1 0,2-1-1 0,4 3-1 15,-5 2-3-15,2 0 3 0,3 1-2 0,-1 2-2 16,3 0-1-16,0 0 1 0,2 2 7 0,-1-1 0 16,-1 5-1-16,2 2 0 0,3 4-2 0,-2-1 6 0,3 1 1 15,1 2 2-15,0 1 0 0,0 4 5 16,1 0 13-16,3 1 0 0,1 14-1 0,-4-4 8 15,3 3 0-15,-2-13-3 0,2 18 3 0,-1-4-7 0,-1 1-2 16,1-1-3-16,2 1-3 0,-4 1 4 0,2-2-8 16,0-1 13-16,-5 2 15 0,2-3 9 0,-1 5 8 15,-3-3 3-15,-1-1 6 0,1-14 7 0,0 0-1 16,-2 0 4-16,0-5-13 0,-1 0-4 0,-1-1-3 16,3-2-9-16,-1-8-3 0,1 0 0 0,-2-4-12 15,4-2-7-15,-4-4 0 0,2 3 0 0,-1-7 0 16,-2 5-7-16,-1-4-1 0,-2 2-7 0,-1-6-8 15,-1 0-2-15,-3 2 1 0,-2-3-4 0,1 0-40 16,-2-4-25-16,2 1-12 0,3 1-39 0,0-1-42 16,-2 0-56-16,3-1-53 0,0 1-53 0,2 0-859 15,0 1 390-15,0-3 260 0</inkml:trace>
  <inkml:trace contextRef="#ctx0" brushRef="#br0" timeOffset="-120899.6">4780 17498 44 0,'0'0'69'0,"0"0"4"0,0 0 8 0,0 0 9 15,0 0 3-15,0 0 6 0,0 0-2 0,-9-9 3 16,9 9-2-16,0 0-6 0,0 0 1 16,0 0-7-16,0 0 2 0,0 0 0 0,-4-3 1 0,4 3-3 15,0 0-10-15,0 0-6 0,0 0-7 0,0 0-7 16,0 0 0-16,0 0-11 0,0 0-7 0,0 0-2 16,0 0-4-16,0 0 2 0,0 0-9 0,0 0 0 15,0 0-1-15,0 0-4 0,0 0-3 0,0 0-1 16,0 0 1-16,0 0-5 0,0 0-2 0,0 0 0 15,0 0 2-15,0 0 0 0,0 0-4 0,0 0-2 16,0 0-1-16,0 0 2 0,0 0-6 0,0 0 3 16,0 0-3-16,0 0-1 0,0 0 6 0,0 0-6 15,19 3 11-15,-11-2 2 0,4 1-4 0,1-2 1 16,0 1 6-16,6-1-1 0,-1 2 4 0,0-2 0 16,1 0-7-16,-6 0-1 0,5 0 5 0,-4 0-4 15,-1 0-1-15,-7 2-5 0,2-2 3 0,-3 1-4 16,3-1 6-16,-8 0-1 0,10 0 0 0,-5 0-3 0,-5 0-3 15,6 0 5-15,-6 0 0 0,0 0-3 0,0 0 1 16,7 0-2-16,-7 0-1 0,0 0-1 16,6-1 5-16,-6 1 1 0,0 0-7 0,0 0 0 0,0 0-4 15,-2-5 5-15,2 5 0 0,0 0 0 0,0 0-28 16,0 0-29-16,0 0-47 0,-4-6-42 0,4 6-43 16,0 0-484-16,0 0 224 0,0 0 148 0</inkml:trace>
  <inkml:trace contextRef="#ctx0" brushRef="#br0" timeOffset="-120237.02">5512 17457 207 0,'0'0'208'16,"3"2"-15"-16,-3-2-6 0,0 0-18 0,0 0-16 15,1 4-16-15,-1-4-14 0,0 0-7 0,0 0-15 16,0 0-11-16,0 0-8 0,0 6-7 0,0-6-7 16,-1 5-7-16,-1 0-9 0,0-1 1 0,-1 1-5 15,2 2-10-15,-3 0-3 0,0 3-6 0,-1 0-2 16,-1-1-1-16,-6 5 2 0,2 2-6 0,0 1-5 0,-8-1-2 16,5-2-1-16,-6 8 0 0,0-4-2 0,-3 3 0 15,-1-4-3-15,1 1 2 0,1 1-4 0,4-7-2 16,-1-3 3-16,2-1-1 0,3-1-2 15,-1-2-3-15,2-2 7 0,1-1-7 0,-1-2-3 0,3-2 2 16,-2-2-3-16,1-5-2 0,-2 0 5 0,7-1-4 16,-3-5 3-16,3 1-2 0,3-2 3 0,0 0-1 15,2 4-5-15,2-5 4 0,0 3 0 0,2 2-2 16,1 0 1-16,-4 0 1 0,3 0 0 0,5 3 2 16,-5 0-1-16,1 2-3 0,3-2-2 0,-3 1 5 15,5 4-5-15,-2 1 0 0,2 0 3 0,3 1 2 16,-3 0-3-16,2 2-5 0,-1 0 8 0,1 2 0 15,1 1 0-15,3 2 4 0,0 2-3 0,1-2-2 16,-2 4 5-16,0 3-1 0,1-4-1 0,-3 1-1 16,2 0 2-16,-2 3-2 0,1-1-4 0,-2 0 3 15,-1 0 4-15,2 0-3 0,1 2 2 0,-1-1-9 16,-3-3 9-16,-1 1-2 0,4 2-2 0,-3-5-2 16,-1 1 0-16,1-3 6 0,-4-1-3 0,2-1 0 15,-3 2-3-15,4-5 6 0,-4 0 2 0,3 0 1 16,-8 0 9-16,10-7 15 0,-5 2 12 0,4 0-7 15,-4-7 7-15,2 2 0 0,-5-2-2 0,2-5-5 16,-4-2-7-16,3 2 4 0,-6-2-5 0,2-1-2 16,-4 1 0-16,-2 2-4 0,1-3-1 0,-3 3-4 0,-3 1-3 15,3 1-2-15,-2 2 2 0,2-1-2 16,0 5-2-16,1 1 1 0,0 1 3 0,2 2-8 16,0 2-2-16,1 2-24 0,-4 1-18 0,1 4-38 15,-2 1-31-15,2 4-41 0,0 1-45 0,-4 1-47 0,-5 3-489 16,2 2 244-16,-3 2 162 0</inkml:trace>
  <inkml:trace contextRef="#ctx0" brushRef="#br0" timeOffset="-119354.62">5476 15430 70 0,'0'0'140'16,"0"-5"4"-16,0 1-6 0,0 4 5 0,-2-8 4 16,1 4 6-16,-2 2 4 0,0-2-11 0,1 1-10 15,-2-2-13-15,1 1-13 0,-1 1-8 0,1 1-9 16,-2-1-9-16,5 3-10 0,-9-3-6 0,4 2-8 15,5 1 0-15,-17 7-12 0,8 0-3 0,-1 0-3 16,-4 5-6-16,1-2-4 0,-1 4-6 0,1 3-2 16,-3 3 1-16,3 1-4 0,0 4-6 0,2-1 3 15,1-1-6-15,4 2-1 0,-3-1 0 0,5-5-1 16,2 7-1-16,1-6-3 0,3 0 1 0,1-4 0 16,-1 1-3-16,3-5 1 0,3 1-5 0,-2-1 0 15,2-5 1-15,2 3 3 0,0-4-1 0,3-2 2 16,1-2 1-16,0-2 2 0,5-5 1 0,-1-1 7 0,0-2 1 15,0-5 21-15,-5-1 0 0,7-7-2 0,-8 4-3 16,2-4-4-16,-5 4-3 0,-3-2 2 16,-2-1-3-16,0 2-2 0,-4-1 1 0,-3 0-5 0,0 2 5 15,-5-8-1-15,0 8-2 0,-2 1-3 0,0-1 1 16,-2-1-3-16,0 4 1 0,-1 1-5 0,0 4-1 16,4 2 0-16,0 3-4 0,-4 3 0 0,3 1-28 15,1 5-34-15,-1 3-23 0,-2 4-55 0,5 4-34 16,3 0-40-16,0 2-618 0,-1-1 275 0,5 3 182 15</inkml:trace>
  <inkml:trace contextRef="#ctx0" brushRef="#br0" timeOffset="-118604.56">6105 16123 176 0,'0'-11'240'0,"0"1"-14"0,-1 1-1 0,2 0 0 0,-2 2-5 16,1 0-15-16,0 2-17 0,1 2-20 0,-1 3-12 15,-3-7-17-15,3 7-12 0,-1-5-4 0,1 5-21 16,-1-2-8-16,1 2-14 0,0 0-7 0,0 0-5 15,1 17-7-15,3-7-7 0,-1 9-4 0,0 7-7 16,5-1 0-16,-4 4-9 0,0-4 0 0,0 3 2 16,-1 2-9-16,1 2-2 0,-1 0-4 0,-1 1 1 15,1-3-2-15,1 1-1 0,-2-3-7 0,-2-1 1 16,-1-9-3-16,1-1-2 0,0-4 7 0,-1-2-7 16,-1 0 1-16,0-4-3 0,2 0 1 0,0-2-1 15,0-3-2-15,0-2 5 0,0 0-5 0,0 0 2 0,-5-12-4 16,0-4 1-16,2-4-1 0,-2-6 4 15,1-5-3-15,-1-5-2 0,0-12-2 0,4 12 1 16,-3-17 0-16,0 2 3 0,0 1-1 0,-1 4-3 16,4 14 1-16,1-2-4 0,0 2 4 0,0 4 0 0,4-1-4 15,-2 3 0-15,2 1 1 0,4 6 3 16,-2 2 2-16,-2 2-5 0,4 1 4 0,-3 3-2 16,-1 2-3-16,1 4 1 0,0-2 4 0,-2 5-2 0,3-2-1 15,-1 3 1-15,1-1 1 0,3 4 1 0,-3 0 0 16,3 1 2-16,3 2-3 0,-2 3 3 0,3 2 0 15,-3 2-1-15,3 1-1 0,-3-1 6 0,-2-2-4 16,-2 2 1-16,-2 0-1 0,-3-3-1 0,2 1 3 16,-3 1 3-16,-3 0-6 0,1 2 0 0,-6-5 1 15,-2 5 0-15,-3 2 0 0,-1-3 1 0,-3-1-2 16,0-3 1-16,-1 0-1 0,-2-1-11 0,3-1-8 16,-1 0-6-16,0-3-32 0,5 2-19 0,-1-2-25 15,4 1-30-15,-2 0-31 0,6-2-38 0,1 2-29 16,-2 0-16-16,5-2-514 0,-2 0 251 0,4 2 170 15</inkml:trace>
  <inkml:trace contextRef="#ctx0" brushRef="#br0" timeOffset="-118288.66">6629 15993 83 0,'1'-3'265'0,"-1"-1"-14"0,0 4-6 15,0 0-8-15,-1-5-16 0,1 5-23 0,0 0-16 16,0 0-17-16,-8 0-22 0,8 0-11 0,-13 9-16 0,2-1-10 16,2 5-11-16,-1 1-10 0,-3 2-11 0,0 4-6 15,-2 6-4-15,10-1-10 0,-8 6-3 16,4 0-7-16,0 0-5 0,3 2-4 0,-2 1-4 15,4 13-4-15,-2-11-1 0,2-4-5 0,8-3-2 0,2-1-3 16,-1-1-5-16,2-9 2 0,-1 4-2 0,3-5-4 16,4-1-3-16,0 0 2 0,2-3-39 0,-1-2-16 15,3 0-33-15,-2-1-60 0,3-3-47 0,-3-2-58 16,-1-2-554-16,-5-4 267 0,5 1 178 0</inkml:trace>
  <inkml:trace contextRef="#ctx0" brushRef="#br0" timeOffset="-117989.14">6819 16281 214 0,'-5'-2'264'0,"5"2"-21"16,0 0-29-16,0 0-16 0,0 0-23 0,0 0-19 16,0 0-15-16,0 0-15 0,9 7-13 0,-2 2-9 15,2-4-11-15,3 6-12 0,1-3-7 0,1 6-3 16,5 6-8-16,0-3-8 0,-6-3-6 0,4 1-1 16,0 4-10-16,-4-6-7 0,0 4-32 0,1-3-43 15,-6-6-4-15,0 3-38 0,-2-4-34 0,2-1-15 16,-3-1-11-16,-1-3-28 0,-1 0-425 0,-3-2 199 0,0 0 134 15</inkml:trace>
  <inkml:trace contextRef="#ctx0" brushRef="#br0" timeOffset="-117825.64">7040 16222 43 0,'0'0'170'0,"-2"-5"-15"0,2 5-16 0,0 0-9 15,-14 11-10-15,5-1-17 0,-3 4-9 16,-4 7-9-16,-1 4-9 0,-2-2-7 0,1 6-9 0,0-2-5 15,-1-2-5-15,2 1-6 0,2-5-7 0,5-1-16 16,2-6-31-16,2-3-48 0,1-2-44 0,1-1-325 16,-1-3 141-16,2-1 96 0</inkml:trace>
  <inkml:trace contextRef="#ctx0" brushRef="#br0" timeOffset="-117507.61">7171 15960 247 0,'-3'-6'242'0,"3"6"-27"16,0 0-19-16,-1-5-22 0,1 5-19 15,0 0-15-15,0 0-12 0,8 11-12 0,-1-8-12 16,0 7-9-16,3 4-9 0,2 4-8 0,3 6-11 0,1-2-7 16,-3 3-5-16,0 5-4 0,-2 2-2 0,-2 4-5 15,0 8-2-15,-4-11-7 0,-4-3-4 16,-2 1-4-16,-2-7-1 0,-3 1 0 0,1-6-8 16,-4 5-22-16,2-7-33 0,-7 6-41 0,3-9-65 0,-3 1-606 15,0-2 249-15,-1-1 168 0</inkml:trace>
  <inkml:trace contextRef="#ctx0" brushRef="#br0" timeOffset="-116424.62">7705 16264 33 0,'4'-3'160'0,"-4"3"-7"15,4-4-20-15,-2 1-7 0,-1-3 2 0,2 0-4 16,0 1-4-16,-1 0 3 0,2-1-1 0,-3 0-9 15,-1 2-7-15,1-4-8 0,-1 3-10 0,0-2-8 16,-2 2-10-16,-1-2 4 0,2 2-2 0,-4-4 1 16,1 5-13-16,-4-1-1 0,3-3-6 0,-4 5-5 15,0-2-4-15,3 4-3 0,-3 0-5 0,-2 3-3 16,-1 3-6-16,2 0-5 0,0 5 0 0,1-3-4 16,-3 7-1-16,2 0-4 0,1 1-1 0,0 0-3 15,-5 7 0-15,9-5-3 0,1 0-3 0,0-3 6 0,0 5-4 16,3-1 1-16,1-2-5 0,4-1 1 0,-3-1 0 15,0-3-2-15,3 0 3 0,0-3-4 0,0-1-1 16,-3 0 0-16,3-2 1 0,0 0-7 0,1-2 8 16,0-1 3-16,0-2 2 0,-5 0 2 0,13-5 6 15,-3-4 7-15,3-4 3 0,4-8-1 0,-2-4-3 16,0 1-1-16,-2-5-4 0,1 2 3 0,-1-4-4 16,-3 1 2-16,4-2-1 0,-5 2-3 0,-4-2 0 15,4-2-2-15,-4 1 2 0,-1-1-2 0,0 0 0 16,1-1-3-16,-5 0 1 0,0 2-1 0,-1 0 1 15,-3 2-2-15,4 2-1 0,-4 10 2 0,2 0 22 16,0 8 16-16,-2-1 10 0,3 3 2 0,-3 3-8 16,3 0-2-16,0 1-8 0,-2-1 4 0,3 6-12 15,-4 0-2-15,4 0-5 0,-3 12 2 0,0-1-4 16,-1 4-3-16,2 5-4 0,-1 7-4 0,-1 3 5 16,4 1-6-16,0 2 1 0,3 2 0 0,1 11-1 15,-2 2-4-15,3 2 4 0,0-4 8 0,2 3-8 0,-1-3-3 16,-2-11-3-16,1 1 0 0,0-3 2 0,-1 0-1 15,1-2-1-15,4-2-1 0,-4-3-3 0,-1-7 0 16,0 0-2-16,0-6-15 0,0-1-28 0,0-3-31 16,-2-1-41-16,6 1-54 0,-3-7-55 0,1-1-45 15,-2-1-581-15,-4 0 285 0,11-7 190 0</inkml:trace>
  <inkml:trace contextRef="#ctx0" brushRef="#br0" timeOffset="-116153.59">8037 16204 180 0,'0'0'270'0,"0"-4"-18"0,0 4-19 0,0 0-23 15,0 0-18-15,0 0-24 0,0 0-19 0,0 0-12 16,0 0-12-16,5 11-12 0,2-2-13 0,-1-2-9 15,3 3-8-15,-1 0-10 0,3 2-6 0,2 0-9 0,0 0-4 16,2 0-6-16,-1-2-1 0,1 4-8 16,-2-4-5-16,4 2-3 0,-2-3-5 0,0-1-1 15,-2 4-3-15,0-7 0 0,-3 0-28 0,2-1-45 16,-3 0-40-16,-3 0-42 0,-1-2-33 0,2-1-37 0,-7-1-530 16,0 0 243-16,3-5 164 0</inkml:trace>
  <inkml:trace contextRef="#ctx0" brushRef="#br0" timeOffset="-115974.58">8249 16181 99 0,'0'0'185'15,"-5"-2"-1"-15,5 2-11 0,0 0-5 0,-9 5-6 16,7 2-10-16,-2 2-15 0,-4 7-8 0,-1 0-14 16,-1 6-16-16,-3 1-6 0,-1 0-6 0,5 4-12 15,-4-5-9-15,3-4-8 0,1 0-2 0,1 1-8 16,0-3-6-16,1 0-24 0,1-4-39 0,1-3-41 15,1 0-58-15,0-4-529 0,-1 1 217 0,1-6 144 16</inkml:trace>
  <inkml:trace contextRef="#ctx0" brushRef="#br0" timeOffset="-115084.61">6603 17573 12 0,'-3'1'199'0,"3"-1"-4"0,0 0 0 15,0 0-14-15,0 0-14 0,0 0-9 0,0 0-11 16,0 0-8-16,0 0-12 0,0 0-17 0,0 0-9 16,0 0-11-16,17-4-5 0,-17 4-9 0,13 0-8 15,-1 0-9-15,-1 0-6 0,1 0-2 0,-1 3-6 16,2-3-6-16,-3 1-2 0,3 0-3 0,0 2-2 15,-2-1-25-15,0 1-32 0,-1 1-57 0,-1-4-48 16,1 3-62-16,-4 1-468 0,2-4 220 0,-2 2 146 16</inkml:trace>
  <inkml:trace contextRef="#ctx0" brushRef="#br0" timeOffset="-114859.27">6630 17781 18 0,'0'0'258'0,"0"0"0"0,-1 5 3 0,1-5-10 16,0 0-16-16,0 0-15 0,0 0-15 0,10 0-22 15,-10 0-20-15,10 0-12 0,-10 0-17 0,13 2-16 16,0 0-8-16,-3-1-9 0,4 0-13 0,-5-1-10 16,4 3-10-16,2-1-4 0,-3-1-10 0,2-1-9 15,-1 2-20-15,1 0-40 0,-4-6-54 0,3 6-54 16,-2-2-49-16,-1 0-74 0,-3-2-575 0,4-3 273 15,-6-2 182-15</inkml:trace>
  <inkml:trace contextRef="#ctx0" brushRef="#br0" timeOffset="-45551.28">8446 17009 106 0,'0'0'149'0,"0"-5"-10"0,0 5-5 0,4-5-6 16,-4 2-4-16,0 3-9 0,0 0-8 0,1-6-6 15,-1 6-11-15,0 0-7 0,4-3-8 0,-4 3-7 16,0 0-1-16,1-3-2 0,-1 3 3 0,0 0-1 16,0 0 5-16,0 0-3 0,0 0 4 0,3-4-1 15,-3 4-7-15,0 0-2 0,0 0-1 0,0 0-6 16,0 0-2-16,0 0 5 0,-9-5-5 0,9 5-3 16,-5-2 1-16,1-1-2 0,-1 1-5 0,-2 0-1 15,0-1-5-15,-1 2 0 0,0 0-7 0,-1-2-2 16,1 1-9-16,1 2 3 0,-1 0-4 0,1 0-2 15,-3 0-1-15,-1 0-1 0,2 2-3 0,3 2-1 16,-3-1-3-16,3-1 0 0,-3 1 0 0,-1 1-1 16,1 2-3-16,2-1 0 0,-3 2 0 0,5-2-3 15,-3 3 1-15,2 0 0 0,-2-2 2 0,3 6-1 0,-1-3-2 16,-1 3 1-16,2 1 0 0,-3 3-1 16,2 2 6-16,-3 6 0 0,1-1 1 0,3 0-2 15,-1-3 4-15,2 6 4 0,0 3 3 0,0 1-2 0,3-2 3 16,1 3 9-16,1 1 4 0,2-1 2 0,2 2 8 15,-1 2 9-15,3-1 2 0,1 0 4 0,4 13-4 16,-6-13 14-16,4-2-6 0,3 13 0 16,0-12 9-16,-4 2 0 0,0-1-2 0,2-2 2 0,-3 5 1 15,4-3 10-15,-2 0 3 0,-3-3 7 0,1 0-7 16,-4 1-1-16,0-3 11 0,-3-2-32 0,-3-1 4 16,-5-2 4-16,-1-5-3 0,-1-1-6 0,-2 6 2 15,-1-6-1-15,0-2-1 0,-5-4-6 0,-1 2 2 16,4-2-10-16,-8-3-5 0,3-3-5 0,3 2-13 15,16-8-3-15,-35 6-22 0,35-6-24 0,-24 0-36 16,24 0-25-16,0 0-31 0,0 0-29 0,-43-9-29 16,43 9-33-16,-13-8-31 0,13 8-38 0,-7-14-27 15,7 14-25-15,-1-17-781 0,1 17 370 0,-1-27 246 16</inkml:trace>
  <inkml:trace contextRef="#ctx0" brushRef="#br0" timeOffset="-44522.81">7910 18452 211 0,'0'0'212'0,"0"0"-22"15,0 0-18-15,0 0-17 0,0 0-17 0,0 0-14 16,0 0-22-16,0 0-4 0,0 0-15 0,0 0-14 16,0 0-6-16,0 0-10 0,0 0-13 0,0 0-10 15,17-26-11-15,-17 26 4 0,0 0-16 0,0 0-13 16,0 0-18-16,0 0-27 0,0 0-20 0,0 0-28 16,0 0-35-16,0 0-334 0,0 0 156 0,0 0 104 15</inkml:trace>
  <inkml:trace contextRef="#ctx0" brushRef="#br0" timeOffset="-43211.84">7598 18409 25 0,'0'0'236'16,"0"0"-8"-16,0 0-23 0,0 0-15 0,0 0-19 16,0 0-11-16,-17-17-11 0,17 17-8 0,0 0-11 15,0 0-3-15,0 0-11 0,0 0-12 0,0 0-5 16,0 0-3-16,0 0-8 0,0 0-1 0,0 0-4 15,0 0-7-15,0 0-5 0,0 0-4 0,0 0-10 16,0 0-7-16,0 0-2 0,0 0-2 0,0 0 2 16,0 0 4-16,0 0-2 0,0 0-4 0,0 0 13 15,0 0-11-15,0 0-4 0,0 0-1 0,0 0-6 16,0 0-3-16,0 0-6 0,0 0 0 0,0 0-9 16,0 0 1-16,0 0 7 0,0 0-11 0,0 0-3 15,0 0-1-15,0 0 9 0,0 0 3 0,43-9 2 16,-43 9 9-16,37 0 2 0,-37 0-10 0,40 0 10 15,-40 0-7-15,40-2-2 0,-20 2 14 0,-20 0-14 16,37 0-4-16,-37 0 1 0,28-1-5 0,-28 1-2 16,0 0 2-16,33 1 0 0,-33-1-3 0,0 0-7 15,0 0 2-15,30 0 0 0,-30 0 4 0,0 0-5 0,0 0-2 16,0 0 2-16,0 0 4 0,0 0-4 16,0 0 0-16,0 0-6 0,0 0 10 0,29 0-3 15,-29 0-3-15,0 0 1 0,0 0 2 0,0 0-4 16,0 0-17-16,0 0-17 0,0 0-25 0,0 0-31 0,0 0-32 15,0 0-44-15,0 0-52 0,0 0-50 0,0 0-40 16,0 0-678-16,0 0 326 0,0 0 218 16</inkml:trace>
  <inkml:trace contextRef="#ctx0" brushRef="#br0" timeOffset="-42622.16">8118 18287 8 0,'0'0'256'0,"0"0"-10"15,0 0-17-15,0 0-11 0,0 0-13 0,0 0-22 16,0 0-15-16,0 0-19 0,0 0-15 16,0 0-13-16,0 0-14 0,0 0-10 0,12-27-10 15,-12 27-6-15,0 0-11 0,0 0-5 0,20-6-8 0,-20 6-7 16,0 0-2-16,0 0-6 0,26-1-8 0,-26 1 1 15,0 0-5-15,0 0-2 0,0 0-3 0,31 12-2 16,-31-12-4-16,18 12 3 0,-18-12-5 16,10 14-1-16,-10-14-1 0,8 15 0 0,-8-15-1 0,2 17-3 15,-2-17 0-15,0 21-2 0,0-21 3 0,-1 21-2 16,1-21-3-16,-9 21-3 0,3-6 6 0,-6-3-4 16,2-2 1-16,10-10-3 0,-13 18 2 0,8-8-3 15,5-10 1-15,-13 15 1 0,13-15 11 0,-10 11-2 16,10-11 2-16,0 0 1 0,-9 13 0 0,9-13 2 15,0 0 1-15,0 0-2 0,0 0 0 0,0 0 3 16,0 0 4-16,0 0-3 0,0 0-1 0,0 0-8 16,0 0 3-16,0 0-1 0,0 0 2 0,0 0-8 15,0 0 1-15,0 0 0 0,0 0-3 0,0 0-1 16,0 0-4-16,0 0 3 0,63-20 2 0,-63 20-1 16,0 0-1-16,0 0 1 0,0 0 0 0,33 7-2 15,-33-7 6-15,0 0 4 0,22 10 15 0,-22-10 6 16,10 15 8-16,-10-15 15 0,4 14 16 0,-4-14 9 15,4 20 6-15,-4-20 13 0,-4 22 2 0,4-22 1 16,-9 19 6-16,0-8-11 0,-1 0-7 0,10-11-10 16,-26 21-7-16,11-14-8 0,-3 1-4 0,18-8-6 15,-33 12-6-15,21-7 5 0,12-5 4 0,-25 2-21 16,25-2-32-16,0 0-15 0,-38-2-56 0,38 2-41 16,-20-11-51-16,20 11-56 0,-16-15-63 0,9-2-61 15,6 2-958-15,-3-2 431 0,3-8 286 0</inkml:trace>
  <inkml:trace contextRef="#ctx0" brushRef="#br0" timeOffset="-41637.84">7465 16946 48 0,'0'0'193'0,"0"0"-10"0,0 0-8 0,0 0-10 16,0 0-9-16,0 0-11 0,0 0-4 0,0 0-4 15,0 0-5-15,0 0-5 0,0 0-6 0,0 0 2 16,0 0-4-16,-3 3-6 0,3-3-4 0,0 0-4 16,0 0-8-16,0 0-14 0,0 0-3 0,0 0 6 15,0 0 1-15,0 0-6 0,19 2-1 0,-9-4-5 16,1 2-4-16,1 1-7 0,1-2-5 0,-2-2-6 16,2 1 4-16,0 2 2 0,5-3-5 0,-5 3 14 15,6-1-13-15,-1 0 0 0,0-1-4 0,-7 1-6 16,2-2 0-16,-3 2-6 0,-1-2-6 0,3 3-1 15,-4 0-5-15,-3-2 0 0,1 2 5 0,-1-3-9 16,-5 3-2-16,6 0 1 0,-6 0-9 0,8-1 9 16,-8 1-9-16,0 0 5 0,4-3-4 0,-4 3 2 15,0 0-2-15,0 0-1 0,0 0-7 0,0 0-14 16,0 0-20-16,0 0-23 0,0 0-28 0,0 0-31 0,0 0-34 16,0 0-43-16,0 0-41 0,0 0-53 0,-15 4-709 15,15-4 330-15,0 0 220 0</inkml:trace>
  <inkml:trace contextRef="#ctx0" brushRef="#br0" timeOffset="-41289.25">7935 16774 36 0,'0'-5'297'0,"-1"-2"-9"0,1 5-10 0,1-3-23 16,-1 0-12-16,-1 0-13 0,2 0-22 0,-2-1-15 15,-1 3-10-15,2 3-9 0,-1-8-6 0,0 4-13 16,1 4-8-16,0-3-16 0,0 3-15 0,0 0 6 16,0 0-24-16,0 0-4 0,0 0 1 0,-3-3-29 15,3 3-8-15,0 0-5 0,0 0-5 0,0 0-6 16,0 0-2-16,0 18 0 0,0-8 1 0,0 1-4 16,1 4 13-16,-1 4-8 0,3-1 11 0,-2-2-2 15,1 4-6-15,-1-4-3 0,0 1-5 0,2-2-3 16,-1 2-3-16,-2-4-2 0,0-2-4 0,1 1 0 0,1-2-2 15,-2 0 2-15,1-1 0 0,-1-1-6 16,1 1-3-16,-1-4 1 0,0 2-10 0,2-4 0 16,-2 1-40-16,0 1-22 0,0-5-28 0,0 5-34 0,0-5-35 15,0 3-47-15,0-3-54 0,-2 4-39 0,2-4-33 16,0 0-685-16,-2 6 336 0,2-6 224 16</inkml:trace>
  <inkml:trace contextRef="#ctx0" brushRef="#br0" timeOffset="139709.81">8765 17229 28 0,'0'0'71'0,"2"-2"-3"0,-2 2-9 0,0 0-7 15,0 0 0-15,1-8-12 0,0 4 2 0,1 1-1 16,-2 3-1-16,1-5-1 0,-1 0-1 0,0 1 2 15,2-1 7-15,0 1-4 0,-2 1 0 0,1-2-7 0,-1 5 4 16,0-8 6-16,0 4 1 0,0 4 9 0,0-3-6 16,0-1 5-16,0 4 3 0,0 0 1 15,0-7-1-15,0 7 0 0,0-3-7 0,0 3-11 16,0 0 18-16,-3-5-9 0,3 5-1 0,0 0 2 0,2-5-5 16,-2 5-6-16,0 0 7 0,0-4-1 15,0 4 4-15,0 0-2 0,0 0 2 0,-2-4-4 16,2 4 2-16,0 0 7 0,0 0-5 0,0 0 4 15,0 0 3-15,0 0-3 0,0 0-2 0,0 0 0 0,0 0-5 16,0 0-4-16,0 0-3 0,0 0 1 0,0 0-5 16,0 0-3-16,0 0 1 0,0 0-1 0,0 0-6 15,0 0 2-15,0 0-8 0,0 0 3 16,0 0 3-16,0 0 0 0,0 0-3 0,0 0-1 0,0 0-1 16,-5 11-1-16,5-11-1 0,0 4 0 0,0 1-1 15,0 2 1-15,0-2 3 0,0 0-2 0,-1-2 0 16,1 3 2-16,-1-2-5 0,1 1 11 0,0 3-4 15,-2-3 0-15,4 0 2 0,-5 0 0 16,3 0 0-16,0-2 0 0,0-3 3 0,-1 7-3 0,-1-2-2 16,2 0 4-16,0-1 1 0,0-4-4 0,-1 5 2 15,1 1 2-15,-1-2-4 0,1-4 0 0,0 6-2 16,0 0-10-16,0-1 4 0,0 0 1 0,0 4-1 16,2 0-1-16,-2 0 10 0,0 2 0 0,2-1-2 15,-1 0 11-15,0-1 0 0,1 3-3 0,-2-4 14 16,1 4-6-16,-1-2-4 0,0-3 2 0,1 5-2 15,1-7 1-15,-2 4 7 0,1-2-5 0,-1 1 3 16,1-2 3-16,-1-2 5 0,0 2-6 0,0-3 6 16,1 2-5-16,-1-5 0 0,0 5-3 0,2-3-7 15,-2-2 6-15,1 3-7 0,-1-3-5 0,1 5 2 16,-1-5-8-16,0 0 5 0,0 0-10 0,0 4-7 16,0-4 4-16,0 0-1 0,0 0-2 0,0 3 4 15,0-3-7-15,0 0-5 0,0 0 4 0,0 0-1 16,0 0-4-16,0 0 0 0,0 0-16 0,0 0-19 15,0 0-11-15,0 0-20 0,0 0-17 0,0 0-16 16,0 0-20-16,0 0-20 0,0 0-19 0,3-12-27 16,-3 7-9-16,0-1-12 0,1 0-16 0,3-2-10 15,1-1-9-15,-3-1-7 0,1 5-1 0,2-3-539 16,-2 2 261-16,-2 3 176 0</inkml:trace>
  <inkml:trace contextRef="#ctx0" brushRef="#br0" timeOffset="140291.65">8753 17203 101 0,'-3'-2'117'0,"2"-2"8"0,0-2 2 15,-1 1-15-15,1 0-2 0,0-2 1 0,1 2 3 16,0 0-11-16,-2 0 2 0,1 0-2 0,0 0-9 0,1 0-9 16,0-1-3-16,0 2-5 0,0-1 4 15,-3 1 8-15,3 4-4 0,2-8-2 0,-4 6 2 16,2 2-5-16,0-7 0 0,0 7-3 0,0-2-6 15,0 2 0-15,0 0-1 0,-2-3-6 0,2 3-4 16,0 0-5-16,0 0-2 0,0 0 8 0,0 0-11 0,0 0-4 16,0 0-11-16,0 0-2 0,0 0-4 0,0 0-3 15,0 0 1-15,0 21 4 0,0-8 1 16,0 2 8-16,0 5 13 0,1 5-10 0,-1 1 5 16,-1-1 2-16,1 2 1 0,-2 0 5 0,4 4-8 0,-1-2 0 15,-2 0 0-15,-1-1-1 0,2-3 1 0,0 0-2 16,-1 1 0-16,0-9-4 0,1 0-2 0,0-5 12 15,2 3-12-15,-2-1-4 0,2-5-4 16,-4 2-1-16,4-2 1 0,-2-1-7 0,0-2 4 0,1 0-5 16,-1-1-3-16,0 0-2 0,1-3 0 0,-1 3 2 15,0-5-12-15,-1 5 3 0,1-5 4 0,-1 4 3 16,1-4-4-16,0 0-6 0,0 3-14 0,0-3-11 16,0 0-7-16,2 3-8 0,-2-3-16 0,0 0-10 15,0 0-14-15,0 0-15 0,0 0-18 0,0 0-20 16,0 0-28-16,0 0-17 0,0 0-23 0,4-12-23 15,-3 9-16-15,2-2-15 0,-2 3-584 0,1-3 278 16,-2 0 184-16</inkml:trace>
  <inkml:trace contextRef="#ctx0" brushRef="#br0" timeOffset="141058.9">9136 17314 161 0,'3'-6'182'16,"-1"0"-19"-16,-1 3-2 0,1-2-9 0,-1 2-9 15,-1-1-7-15,3 1-6 0,-3 3 7 0,1-5-1 16,-1 5 2-16,0 0-1 0,0 0-8 0,1-4-7 16,-1 4 1-16,0 0-17 0,0 0-10 0,0 0 1 15,-6 15-1-15,2-6-3 0,-1 0 0 0,-3 8-2 16,-1 1 1-16,-1 4-2 0,-3 4-3 0,-1 7 0 15,-3-5-2-15,-2 20-11 0,0-4-1 0,-4 2 0 16,6-15-3-16,-5 13-6 0,0-1-6 0,5-10 1 16,-7 9-6-16,11-10 0 0,-6-3-9 0,6 1 11 15,0-5-15-15,-2 2-11 0,1-5 5 0,6-5-5 16,1-5-6-16,0 2 6 0,1-3-9 0,2-3-2 16,0 1-1-16,2-3-3 0,-2 0-1 0,3-2-1 15,-2 1-8-15,2-1-10 0,1-4-6 0,-2 3-10 16,2-3-16-16,-4 5-9 0,4-5-12 0,0 0-21 15,-2 2-18-15,2-2-15 0,0 0-15 0,0 0-22 16,0 0-9-16,0 0-22 0,0 0-18 0,9-10-22 0,-6 3-29 16,-1 2-570-16,-2-2 274 0,4-2 182 0</inkml:trace>
  <inkml:trace contextRef="#ctx0" brushRef="#br0" timeOffset="142017.62">9165 17715 21 0,'0'0'141'0,"4"-7"-2"0,-4 7-12 16,3-6-1-16,-3 6-5 0,2-6-14 0,1 1-5 15,-3 5-3-15,4-4 1 0,-4 4-2 0,5-3-6 16,-5 3 5-16,2-5-5 0,-2 5-8 0,0 0-4 15,7-6-3-15,-6 2-2 0,2 0-3 0,0 2-2 16,-1-1-6-16,2-1-6 0,-3 0-7 16,4 0-1-16,-3 1-6 0,1 0-7 0,-3 3-10 0,5-4 8 15,-2 2-10-15,-3 2 1 0,1-5-7 0,-1 5 0 16,0 0 2-16,5-2-4 0,-5 2-1 0,0 0-2 16,3-1-4-16,-3 1-1 0,0 0 1 0,0 0 2 15,0 0 1-15,0 0-2 0,1-4 0 0,-1 4 0 16,0 0 4-16,0 0-5 0,0 0 0 0,0 0 4 15,-6 17-2-15,0-7 0 0,0 4 8 0,-4 1-1 16,0 2 8-16,1-1 4 0,-4 8 0 0,-1 0-1 16,-4-2 0-16,9 3 2 0,-4-4-3 0,3-3 5 15,1 0 0-15,0 7-2 0,-1-11 1 0,2 2 0 16,3-5 11-16,-3 0-6 0,3-3-2 0,2-1-1 16,1-2-5-16,1-2-1 0,-2 1-5 0,3-4-1 15,-1 7-4-15,1-6-7 0,-2 2 1 0,2-3 0 16,-2 6-5-16,2-6 2 0,0 0-1 0,4 5 0 15,1 0-4-15,0-2 4 0,8 4-2 0,-8-5-1 16,8 5 1-16,5 1-4 0,0 0 3 0,1-4 0 16,10 5 2-16,-10-7-3 0,2 1 0 0,-2 0 0 15,2 1-1-15,0-4-4 0,-3 0 5 0,0 1-2 16,0-1-1-16,-5-1 2 0,0-1 3 0,-2 0-4 16,-1-3 4-16,-3 3-5 0,0-1 4 0,1-2 3 15,-2-1-3-15,-3 0-1 0,1-5-2 0,0-1 0 16,-3 1 9-16,0-4-9 0,-1 1 4 0,0 2-5 15,-1-4-1-15,1-2 2 0,-1 6-1 0,-2 0-2 16,2-2 4-16,-1 4-2 0,0 0-2 0,2 0 3 16,-3 2-1-16,1-1 1 0,-1 2 7 0,2 1-1 15,0 0 1-15,-3 2 10 0,3-1 5 0,-1 2 6 16,1-2 0-16,1 5 8 0,-4-3 4 0,4 3 2 16,-2-6-7-16,2 6-4 0,0 0 1 0,0 0-3 15,0 0-7-15,-12 9-1 0,11-7-2 0,-1 6-2 16,-2 2-7-16,1 6 3 0,2 5 2 0,-3 2 0 0,0 6 5 15,4 0-3-15,-4 3 16 0,3 0-11 0,1 2 1 16,-4-2-1-16,4 2 7 0,3 0-6 0,-2-5 6 16,0 1-1-16,-1-4-5 0,0 3 0 15,4-3 0-15,-4-7-4 0,0 0-1 0,3-1 2 0,-1-1-4 16,-2-17-14-16,1 22 12 0,-1-22-7 0,3 24 2 16,0-13-21-16,-3-11-14 0,0 0-11 15,4 19-21-15,-4-19-25 0,0 0-19 0,0 0-30 16,0 0-34-16,0 0-52 0,0 0-55 0,0 0-30 0,0 0-773 15,0 0 357-15,0 0 238 0</inkml:trace>
  <inkml:trace contextRef="#ctx0" brushRef="#br0" timeOffset="142973.37">9909 17663 106 0,'-2'-3'195'0,"-1"-6"-7"0,3 5-11 16,-3-4-12-16,2 0-10 0,-1 3-13 0,-1-2-15 16,0-1-14-16,2 1-9 0,-1-2 1 0,-2 1-3 15,1 0 4-15,-2 3 0 0,1 1 6 0,-1-4-22 16,-3 2-7-16,-3-1-4 0,1 3-7 0,-2 3-7 16,-3-2-7-16,-3 3-5 0,1 3-2 0,2 1-7 15,-4 4-6-15,1-3-4 0,0 4-1 0,4-1-4 16,-4 4-2-16,6-3-5 0,-1 5-2 0,2 2-6 0,1 0 0 15,5 2-2-15,0-1-4 0,2 4 6 0,2-3-6 16,2 3-2-16,3 2-4 0,1-5 0 16,3-2 5-16,1 0-6 0,1-2 3 0,1-1-3 15,1-1 2-15,1-6-2 0,-4 0 3 0,5-2-1 0,-1-2 1 16,1-2 1-16,-1-2 3 0,3-5 0 0,-3-3 8 16,1-5 6-16,4-6 3 0,-3-6-1 15,2-2 2-15,-3-3 0 0,1-13-1 0,3-1-1 16,-5 0 1-16,-3-3-1 0,-1 0 4 0,-2-2-7 0,-5-3-1 15,-1 3 1-15,2-1-3 0,-6 5 4 0,2-2-8 16,-3 16-2-16,0 1 1 0,-1 0-4 0,4 6 2 16,-3 1-3-16,-1 8 3 0,0 3 3 0,1 4 5 15,2 5 1-15,-1-2-2 0,-1 3 2 16,0 0-6-16,4 4 2 0,-7-1-7 0,7 1 0 0,-9 14 0 16,4 3-2-16,1 7 2 0,1 5 9 0,2 8-5 15,1 11-1-15,0 3 9 0,1 0 0 0,3 2 15 16,1 2-7-16,-1-4-8 0,3-1 19 0,0 0-9 15,3-2-8-15,-2 0-1 0,-3-16 2 0,4 14-9 16,-4-12-1-16,2-1-1 0,-1-1-13 0,1 0-17 16,1-4-10-16,-3 1-19 0,3-5-10 0,1-5-18 15,-5-4-20-15,0 0-24 0,-2-5-19 0,2-1-27 16,1-3-17-16,-2-2-18 0,2-3-24 0,-5-1-629 16,6-8 284-16,-3 2 188 0</inkml:trace>
  <inkml:trace contextRef="#ctx0" brushRef="#br0" timeOffset="143297.62">10219 17565 129 0,'0'0'210'16,"0"0"-12"-16,0 0-20 0,0 0-14 0,0 0 0 16,8 9-16-16,-3-5-6 0,3 4-5 0,2 0-11 15,0-1-13-15,3 4-1 0,5 1-8 0,1 6-8 16,-3-7-7-16,5 8-6 0,-8-5-7 0,10 3-6 16,-5-2-8-16,3 4-7 0,-1-2-3 0,-1 2-4 15,-2-6-3-15,-3-1-13 0,0 3-7 0,0-4-20 16,-3 2-22-16,2-3-14 0,-4-1-20 0,0-1-27 15,-3-2-22-15,1-1-14 0,-1-2-17 0,-1-2-6 16,-1-1-10-16,-4 0-9 0,4-9-9 0,-4 3-347 16,0-7 170-16,-3-4 114 0</inkml:trace>
  <inkml:trace contextRef="#ctx0" brushRef="#br0" timeOffset="143490.2">10550 17613 185 0,'-6'-23'11'0,"1"6"15"16,1 0 29-16,-1 5 23 0,1 3 35 0,0-2 24 15,-1 2 17-15,4 6 14 0,-3-4 8 0,2 3 4 16,-1 1-2-16,3 3-17 0,-5-3-5 0,5 3-6 15,-8 8-3-15,-1 8 2 0,-2 9 3 0,-2 4-7 16,-6 15-7-16,0-1-5 0,-2 5-20 0,5-2 3 16,-6-5-20-16,4 3-9 0,4-14-8 0,1 0-9 15,2 0-12-15,-1-7-23 0,6-7-23 0,-1 0-25 16,4-6-25-16,0-1-32 0,2-4-27 0,-2 1-31 0,2-1-47 16,1-5-43-16,0 0-54 0,0 0-545 15,11-16 273-15,-4 4 182 0</inkml:trace>
  <inkml:trace contextRef="#ctx0" brushRef="#br0" timeOffset="144580.62">11010 17703 172 0,'-1'3'208'0,"1"-3"-15"0,0 0-7 0,0 0-9 16,0 0-7-16,4 2-2 0,-4-2-4 0,9 4-8 15,-4-3-11-15,4 2-10 0,1 0-8 16,1 1-10-16,0-4-7 0,1 2-13 0,-1 0-9 15,3-1-10-15,-2 0-7 0,0 3-8 0,1-2-9 0,-1-2-1 16,-1 2-6-16,-1-2-5 0,3 4-5 0,-4-1-12 16,1-1-31-16,0 1-35 0,-2-3-32 0,-4 3-38 15,3-1-33-15,-1 0-37 0,-6-2-28 16,10 1-497-16,-10 3 234 0,0-4 158 0</inkml:trace>
  <inkml:trace contextRef="#ctx0" brushRef="#br0" timeOffset="144822.41">11050 17967 253 0,'-4'2'284'0,"3"1"-5"0,-3 1 5 0,0-3-13 16,4-1 3-16,0 0 4 0,0 0 6 0,0 0-16 16,0 0-14-16,0 0-7 0,25-4-8 0,-14 1-29 15,7-2-25-15,-4 3-14 0,4-2-13 0,0 2-23 16,1-2-8-16,-1 1-15 0,1 3-13 0,-1-2-8 15,0 2-8-15,-8 0-15 0,4 0-26 0,-5 0-22 16,4 0-32-16,-3 2-34 0,-1-1-37 0,-2-2-35 16,0 2-20-16,1-1-49 0,-8 0-46 0,9-1-54 15,-9 1-54-15,4-2-750 0,-4-1 363 0,0 3 244 16</inkml:trace>
  <inkml:trace contextRef="#ctx0" brushRef="#br0" timeOffset="147600.58">12719 11303 126 0,'3'-5'127'0,"-1"1"-8"0,-1-1-2 0,2 1-6 15,-3 1-2-15,0 3-2 0,1-3-3 0,-1 3 12 0,0 0-8 16,0 0-5-16,-1-6-13 0,1 6-8 0,0 0-6 15,0 0-5-15,1-4-12 0,-1 4-5 16,0 0-3-16,0 0-6 0,0 0-3 0,0 0-1 0,-1 17-5 16,1-11 2-16,-3 0-3 0,0 6-3 0,1-1 8 15,1-2-1-15,0 2-8 0,-2 1 2 0,1-1-3 16,-1 4 5-16,2-1-7 0,-1 5 9 0,0-1-4 16,0-1 1-16,0 1 0 0,-2 7 0 0,2-6 3 15,-1 6-6-15,2-4 7 0,-2-3-6 0,2 10-2 16,1-4-2-16,-3 3-2 0,1 0-3 0,2-1 0 15,-1 1-2-15,-1 2 0 0,2 1-2 0,0 0-2 0,2 1 1 16,-2-2-6-16,2-1 3 0,1-1 5 0,-2-1 7 16,2 1 0-16,-2-1 4 0,0 0-3 0,2-2 3 15,-2-4 0-15,3-1-5 0,-4-1-2 0,3 8-3 16,0-4 1-16,0 4 0 0,-1-3-8 0,0 3-4 16,0 0 6-16,-1 0-1 0,1-1-2 0,0 1-1 15,0-6-2-15,0-1-4 0,-1-1 2 0,2 2 1 16,2-2-4-16,0-1 0 0,-1 0 1 0,-3 0-2 15,3-3-4-15,0-3 5 0,-4 0-1 0,5-1 0 16,-4 0-1-16,2-1 3 0,3-1 0 0,-5 3-6 16,3-2 0-16,0 0 4 0,0 0-6 0,1-2 4 0,-1 3 0 15,1-2 0-15,3 1 1 0,-3-4-3 0,0 5 3 16,4-3-1-16,0 3 1 0,-1-4-4 0,-2 2 0 16,3 0 3-16,1-1 0 0,-2-2 1 0,2 4 0 15,1-3-2-15,-2 0 2 0,3 0 0 0,-1 0-1 16,6 2 2-16,-6-4 1 0,5 4-3 0,-1-3 2 15,-1 2-2-15,4-1-1 0,-2 2-3 0,3-3 5 16,-4 0-3-16,2 2 1 0,2-2 1 0,-1 0 0 16,2-2 2-16,-2 1-1 0,5 0 2 0,-4-1-3 0,2 0 2 15,-1-1-1-15,3 1-3 0,-3 1 4 16,1-2 1-16,7-1-5 0,-6 1 5 0,-1 0-2 16,10 1 4-16,-10-3 2 0,8 0-5 0,2 0-1 0,-4 0 6 15,2 0 2-15,-2 0-1 0,-6 0-1 0,0 0-3 16,7 0 1-16,-6 0-1 0,-2 0-2 0,8-3 1 15,-6 4 4-15,6-1-5 0,0 0-1 0,0 2 0 16,1-2 5-16,1-2-4 0,-3 2 4 0,1-1-2 16,4 1-5-16,-5 0 4 0,2 1-2 0,-2-1-1 15,1 2 1-15,-1-2-1 0,-4 0-4 0,-1 1 5 16,6 1-1-16,-6 0 1 0,3-2-2 0,-2 1 3 16,4 1-3-16,-4-1 4 0,-4 0-4 0,4 1 1 15,-1 0-1-15,1-2 2 0,-5 1-3 0,2 1 4 0,8-1-1 16,-7 0 1-16,2-1-1 0,-3 0 0 15,-1 0 2-15,2-1 1 0,-3 0 2 0,-1 1-2 0,-1 1 3 16,-3-1-1-16,-1 0 2 0,1 0 2 0,-1 0 0 16,-1-1-9-16,0 1 7 0,1 0-3 0,1 0 1 15,-4 1-3-15,5-1 1 0,-5 1 0 0,5 0-1 16,-5-1-1-16,3 3 1 0,0-2-2 0,-4-1-1 16,1 3 1-16,0-3 0 0,0 0 0 0,-3 0-4 15,2 2 5-15,-1-2 3 0,0 2 0 0,-1-2-1 16,2 1-3-16,0-1-2 0,-2 0 2 0,2 2 1 15,-2-1 3-15,1-1-2 0,0 1-2 0,0 2-3 16,0-1 1-16,1 1 1 0,-1-1 2 0,1-1-1 16,-3 1 1-16,3 1-2 0,1-1 5 0,-3 1-4 15,2-2 1-15,-3 2 1 0,4 0 3 0,-4-1-4 0,4 2 1 16,-2 0-2-16,3 0-1 0,-4-3-1 0,1 3 4 16,-2-1-5-16,1 1 3 0,0 0-3 0,1-2 4 15,-1 1-4-15,-1 2 6 0,0 0-4 0,2-1-2 16,-5-1-1-16,3 5 8 0,-1-4-1 0,-1 1-1 15,1 4-5-15,0-1 4 0,-2 0 5 0,2 1 2 16,2 0-2-16,-2 1-2 0,-3 0 3 0,1 2 1 16,0-1 3-16,0-1-3 0,1 6 1 0,1-3 1 15,-2 0-3-15,0-1 2 0,-1 1-7 0,3-1 9 16,-3-1 2-16,3 5 0 0,-4-4 2 0,4 4-3 16,-4 1 18-16,1-1 3 0,-1 1-2 0,3-5 5 15,-3 5-4-15,0 0-1 0,0 1-1 0,-3 1 3 0,2-1-10 16,-2 1 5-16,2 1-3 0,1-2-14 0,0 1 3 15,0 0 0-15,-4-1 1 0,3-1-4 0,1 2 3 16,-4-2-10-16,3 0 8 0,1 1-7 0,-4-3 7 16,0 1-4-16,3-5 0 0,1 2-11 0,0 4 17 15,-4-3 2-15,4 3 7 0,-4 0 2 0,3-2-5 16,-2 1 10-16,2 1-5 0,-3 3-1 0,2-6 0 16,-1 5 5-16,2-3 3 0,-1 1-1 0,0 1-3 15,1-1-2-15,0-2-2 0,2 2-3 0,-2 1-2 16,1 0-3-16,0-1 1 0,1 2-8 0,2-3 11 15,-1 0-19-15,-2 1 10 0,0 0 0 0,0 0 3 0,1 1 4 16,1-1-1-16,-4 0-4 0,2 1 6 0,2-1-4 16,-2 2 0-16,1 0 0 0,1-2-1 0,0 3-5 15,0-3 3-15,-2 1-2 0,4 0-1 0,-3 1 1 16,3-1-1-16,0 0-6 0,-3 2 5 0,1-3-4 16,2 7 4-16,3-4-4 0,-6 5-2 0,3-7 0 15,-6 0-2-15,4-4 4 0,-2 2-3 0,1-3 1 16,2 3-3-16,-3 1-10 0,0-5 13 0,1 1 0 15,3 3 0-15,-5 0 1 0,3 0-5 0,-2 1 1 16,3 0 0-16,2 1 1 0,-2 2 0 0,-1-2-6 16,2 1 5-16,-3 0 1 0,2 3-4 0,-2-3 3 15,-1 1 1-15,5 6-3 0,-1-3-2 0,-4 3 2 0,3-6 1 16,-2 4 0-16,0 2 0 0,2-7-5 0,-2 0 4 16,2 1 2-16,-1 0-1 0,1 6 2 0,-3-1-3 15,0-7 2-15,1-3 0 0,0 3-2 0,-1 1-2 16,3-4-2-16,-2-1 6 0,-1 2-1 0,0-1-2 15,4 0-2-15,-4-3-7 0,0-2-10 0,0 1-2 16,1-1-19-16,1-1-20 0,-1-3 1 0,-2-1-16 16,2 1-10-16,-2-3-8 0,3 1-8 0,-2 0-10 0,0-4-10 15,0 4-17-15,0 0-21 0,0-4-22 16,0 0-39-16,0 0-48 0,0 0-52 0,0 0-818 16,-13-4 379-16,6-1 254 0</inkml:trace>
  <inkml:trace contextRef="#ctx0" brushRef="#br0" timeOffset="150548.33">15149 14613 32 0,'0'0'102'0,"0"0"-3"0,0 0-3 0,0 0 3 0,-1-4 4 15,1 4-8-15,0 0-2 0,0 0 0 0,0 0-8 16,0 0-5-16,0 0-10 0,0 0-1 0,0 0-8 16,0 0-12-16,0 0 0 0,0 0-4 0,0 0-5 15,0 0 2-15,0 0-7 0,0 0-5 0,-9 7 2 16,9-7-8-16,1 4 3 0,-1 0-6 0,0 1 10 15,3 2 7-15,-3 2-1 0,0-4-2 0,0 3 1 16,0 1 0-16,0 3 1 0,0-1 3 0,0 4-4 0,-4 3 9 16,4-2-19-16,-2 2 3 0,2-2 0 0,-3 2-3 15,-2 0 2-15,5 2-2 0,-4 5 1 0,0-7-3 16,4 1 0-16,-1-1 1 0,1 1-6 0,0-2-2 16,-2-3 2-16,4 3 3 0,-2 0 4 0,3-1-3 15,-1 1-2-15,0-1-2 0,0 4-1 0,3-3 0 16,-2 1-3-16,-1-2 0 0,2 3 2 0,0-1-4 15,-2 1 2-15,1 2 3 0,-2-3 4 0,6 7 1 16,-6-5 1-16,4-1-1 0,-4 6 2 0,-1-9 3 16,3 1 0-16,-3-2-4 0,0 2 0 0,1-1-1 15,-1-1 2-15,3 1-5 0,-2-5 1 0,-1-1-1 16,1 1-4-16,-1-1 3 0,4 1-5 0,0 0 9 16,1-2-10-16,-2 2-3 0,-1-2 0 0,3 1 1 15,-1 4-2-15,-1-4-1 0,1 2 0 0,1-1 0 16,-1 5-3-16,-1-4 2 0,0 4-6 0,2-1 2 15,-3-3 2-15,2 1 0 0,-1-4 4 0,-2 2-5 0,3 0 3 16,-3-2-2-16,1-1 0 0,0-1 0 0,1 2 9 16,2 0 1-16,-3-1-1 0,-2-3-1 0,3 3 0 15,-2-2-2-15,2 1 1 0,-2 2 0 0,4 2 2 16,-2-3-4-16,-1 4 0 0,3-3-2 0,-1 3 1 16,0-3 0-16,0 2-3 0,2 2 1 0,-4-4-3 15,1 3 2-15,1-3-1 0,0 3 0 0,2-3 0 16,-2 1-2-16,1-2-1 0,-1-1 2 0,-2 0-1 15,0 0 2-15,1-1-2 0,1 2 4 0,3 1 12 16,-6-1 0-16,1-2 1 0,0 1 1 0,2 1 0 16,1 1 7-16,-1 1-1 0,1 0 2 0,0-1-4 15,0-1-1-15,-1 4 0 0,0-2-5 0,1 6-4 16,-1-8 0-16,1 2 2 0,0 1 2 0,0-1-6 0,-1 1 0 16,4 0-5-16,-3-3 3 0,1 3-5 15,-2-1-1-15,4-4 4 0,-4 0-2 0,-1-1-3 16,3 2 0-16,2 2 11 0,-1-3 0 0,-2 0-1 15,3 0 3-15,2 3-6 0,-3-2 0 0,1 0 3 0,1-3-2 16,-1 3 0-16,1 2-4 0,-2-4 0 0,4 1-2 16,-2 1 2-16,2 2-2 0,0 0-1 0,2 1-3 15,-2 1-1-15,4-3 4 0,-6 0-1 0,4-2-2 16,-3 2 3-16,4 0-1 0,-3-1-1 0,1-1 1 16,-1 0-5-16,0-1 9 0,5 2-10 0,-6-2 7 15,1-2-2-15,0 1 1 0,2-1 0 0,-3 2-2 16,0-3 4-16,3 0 0 0,-1-2-2 0,-1 1-4 15,2 1 2-15,0 0-1 0,-2-1 1 0,3-1-2 16,0 1 5-16,-1 0-5 0,0 1-1 0,-2 0 5 16,3 0 0-16,4-1-6 0,-4 0 2 0,-1 1 1 15,0 0 5-15,-2 0 6 0,1 0-17 0,-2-1 9 16,-1 1-6-16,0 0 4 0,-1 1-5 0,2-3 3 16,-2 3 2-16,-1-2 2 0,2 0-4 0,-2 1-1 0,3 3 2 15,-2-5 1-15,2 1 2 0,0 0-4 16,-1 4 1-16,4-4 0 0,-2 0 3 0,3 2-4 15,-1-1 4-15,0 1-5 0,-2-2 1 0,2 2 1 0,1-1-3 16,-2 0 0-16,-2 2 4 0,3 0-4 0,-2-3 3 16,-1 1-2-16,2 1 3 0,-4-2 2 0,1 2-4 15,-1 0-1-15,1-1-1 0,0 2-2 0,0-4 0 16,2 3 4-16,0-1 4 0,-1 1-8 0,0 0 7 16,2-2-2-16,-1 0 2 0,5 2 1 0,-5-2-2 15,2 2 0-15,1-1 9 0,-2-2-9 0,-1 2 10 16,2 2 1-16,-2-2 19 0,2 0-12 0,-1-1-6 15,-2 1 0-15,3 0 12 0,-6-2-12 0,2 1 3 16,1 1 14-16,-2 1-1 0,-1-2-4 0,-1 2-4 16,4-1-3-16,-1-2-1 0,0 3-1 0,-4-1 3 15,8-1-5-15,-4 1 2 0,1 1 7 0,-2-2-1 16,-2 0 2-16,1 3 0 0,-1-4 11 0,0 0 10 16,3 0 3-16,-2 2 0 0,-3-1-2 0,1 0-6 0,-5-1-8 15,11 2 1-15,-5-2-4 0,0 1 8 16,-6-1-18-16,5 1 1 0,0 1-1 0,-5-2-2 15,10 1-4-15,-4 0 4 0,0 0-7 0,-6-1 2 0,14 0-2 16,-7 0 1-16,0 0-1 0,0 0-1 0,2-1-4 16,-1 1-3-16,-2 0 0 0,2 0 2 0,2 0 4 15,-2 0 0-15,-3-1-2 0,4 1-3 0,0 0 2 16,-9 0-6-16,13-1 3 0,-7 1 0 0,4 1 0 16,-3-1 2-16,3-1-8 0,0 1 8 0,3 0-5 15,-3-2 0-15,2 1 5 0,-1 0-2 0,1-1-4 16,0 2 6-16,1-2-3 0,1 0-1 0,-4 0-1 15,2 0 2-15,3 4-2 0,-2-2 3 0,1 0-10 16,-1 0 8-16,0 0 0 0,-1 2-1 0,1-2 1 16,0 0-2-16,-3 0 10 0,3 2-7 0,-1-1 0 15,-1 0-3-15,2 0 0 0,-3 0-3 0,0 1 5 16,3 0-7-16,-4 0 8 0,-4 1 2 0,8-3 10 16,-3 2-12-16,4-1-3 0,-6 1 1 0,1-4 2 15,1 4 1-15,0 0 0 0,2-2-3 0,-4 1-10 16,-1-1 11-16,-1 0 2 0,2 0 0 0,-1-1-4 15,4 1 8-15,-3 1-5 0,3-1-4 0,-1 2-1 0,-1-2 5 16,-1 0-3-16,3 0 1 0,-3 2-1 0,-1-1-2 16,-1 0 3-16,4-1 2 0,-1 3-4 0,1-2 2 15,3 0-2-15,-8 1 1 0,7-1 11 0,-2 2-8 16,0-1 1-16,0-2-3 0,-4 2 2 0,5 0-3 16,-2 1-1-16,-4-3 2 0,4 1-1 0,-3 0-4 15,1 1 8-15,1-2-5 0,0 1-3 0,-3-1 2 16,1 2 5-16,0-1 3 0,-6-1-6 0,10 0-1 15,-10 0 3-15,9 1-4 0,-4-1-1 0,-1 3 3 16,1-1 5-16,-5-2-1 0,9 0-2 0,0 2 0 16,-4-2 4-16,3 2-4 0,-2-1 0 0,2-1-3 15,-2 0 3-15,2 2-6 0,0-1 3 0,-2-1 1 16,2 1 9-16,-2 1-10 0,4 2 5 0,2-4-10 0,-2 1-4 16,0 2 21-16,-1-2-10 0,-1 0 0 15,2 0 0-15,-2 1-2 0,3-1-5 0,-4-1 7 16,-1 1-2-16,2-1 3 0,-1 0-3 0,5 0 11 0,-2 0-10 15,0 0 1-15,2 0 0 0,-1 0 1 0,-3 0-1 16,1-1 3-16,1 1-4 0,-1-1 3 0,-1 1 1 16,0 0-5-16,2 1 2 0,0-1 4 0,0 0-3 15,2-1 0-15,-2-1 8 0,1 1-8 0,2 1 3 16,-1 0-4-16,-2 0-5 0,1 0 3 0,-2 0 1 16,0-1-3-16,0 1 4 0,0-1 0 0,4 1 0 15,-7 0 0-15,6 0-2 0,-7 0 5 0,8 0 0 16,-7 0-4-16,2-2 2 0,1 2 6 0,-2-1-10 15,0 2 2-15,-1-1 3 0,2-1-2 0,3 2 3 16,-3-1-3-16,0 3 1 0,0-2 0 0,0 0-6 16,1 1 1-16,-4 0 5 0,5-1-2 0,-2 1-2 15,-4 1 7-15,3-1-1 0,-2 1-5 0,0-2 1 0,1 2-1 16,-1 0 4-16,3-2 10 0,-6 0-12 0,6 2 0 16,-3-2 0-16,0 0-6 0,-1 1 8 0,1-1-4 15,2-1 5-15,-4 2-2 0,-3-2 0 16,8 2-3-16,-4-2 1 0,1 1 1 0,-5-1 2 0,8 0-3 15,-4 2 1-15,-4-2-3 0,8 0-1 0,-8 0 6 16,8 0 2-16,-8 0-9 0,0 0 7 0,8 2 0 16,-4-1 0-16,-4-1 2 0,6 2-2 0,-6-2-5 15,0 0 6-15,8 0-4 0,-8 0 5 0,0 0-4 16,0 0 1-16,7 0 3 0,-7 0 0 0,0 0-5 16,4 1 5-16,-4-1-1 0,0 0 12 0,0 0 8 15,0 0-1-15,0 0 2 0,0 0 1 0,0 0 3 16,7-4 5-16,-7 4 7 0,0 0 13 0,0 0 6 15,0 0 8-15,0 0 13 0,0 0 8 0,0 0 7 16,0 0 10-16,0 0 9 0,0 0 11 0,6-2 4 16,-6 2 4-16,0 0 0 0,0 0-1 0,0 0 5 15,0 0 1-15,0 0-4 0,0 0 0 0,0 0-8 0,1-3-3 16,-1 3 5-16,0 0-14 0,0 0-4 0,0 0-2 16,0 0-14-16,0 0-9 0,0 0-61 0,0 0-24 15,0 0 0-15,0 0 0 0,0 0 0 0,0 0 0 16,0 0 0-16,0 0 0 0,0 0 0 0,0 0 0 15,0 0-32-15,0 0-150 0,0 0-63 0,0 0-76 16,0 0-74-16,0 0-76 0,0 0-103 0,0 0-1417 16,-4-8 663-16,3-3 444 0</inkml:trace>
  <inkml:trace contextRef="#ctx0" brushRef="#br0" timeOffset="152712.67">18510 16748 66 0,'0'0'91'0,"0"0"-3"15,0 0-4-15,0 0-5 0,0 0 2 16,0 0-7-16,0 0-1 0,0 0-5 0,0 0 6 15,0 0-7-15,0 0 3 0,0 3 0 0,0-3 3 16,0 0-1-16,5 1 0 0,-5-1 4 0,0 0 6 0,7 1-5 16,-5 2-9-16,-2-3-7 0,0 0 0 0,7 4 3 15,-2-2 4-15,-2-2 3 0,1 4-10 16,-4-4 0-16,8 1 6 0,-1 1 0 0,-1-1 1 0,0 2 7 16,3-2-4-16,-4-1-7 0,3-1-7 0,3 2-2 15,2-2-1-15,0 2-4 0,0-2-3 0,-4 2-6 16,5-1-3-16,-4-1 0 0,5 0 2 0,-2 1 5 15,1 0 7-15,-1 1-4 0,-1-2 1 0,5-1-7 16,-4 1 6-16,1 1 11 0,4 0-8 0,-4 0-7 16,-1-2 5-16,-2 1-6 0,5 1-4 0,-5 0-2 15,2 1 13-15,0-1-2 0,0-1-3 0,-2 1-1 16,2 0-6-16,-2 0-5 0,-3 1-3 0,5-2 3 16,-2 1-5-16,0 1-2 0,1 1 13 0,-1-2-5 15,1 1-4-15,1 1-1 0,-4-1 0 0,5 0 1 16,-5 2 1-16,5-3 0 0,-1 0 11 0,0 2-6 15,1 1-2-15,-3-3-3 0,2 0-3 0,0 1 5 16,1-1-6-16,-1 1-2 0,-2-1 6 0,2 0-13 0,-2-2 3 16,3 2 1-16,-1 1-2 0,-4-1-10 0,3-1 5 15,-2 0 0-15,-4 1-1 0,7 0 1 16,-4-2-6-16,1 2 9 0,2 0-3 0,-1 0 4 16,1 0-8-16,3-2 6 0,-3 2 6 0,7-3 7 0,2 3 2 15,-3-1-3-15,3 0-2 0,-5-1 0 0,1 2-1 16,-3-1 7-16,5 1-6 0,-5-2-11 0,-1 0-1 15,0 2 3-15,2-3-3 0,-3 3-4 16,3 0-2-16,3-1 1 0,1-2 1 0,-7 2 2 16,7 0-5-16,-6-2 0 0,8 0 12 0,-2 1-17 0,4-1 0 15,-2 1 3-15,7-2 0 0,-8 3-4 0,0-1 11 16,0 0 2-16,-3 1-1 0,3 1-7 0,-1 0 8 16,-5-4 2-16,4 6 3 0,1-2-12 0,-6-2-2 15,1 2 3-15,0 0 1 0,4 0-2 0,1 4 2 16,-5-6-4-16,-1 4-4 0,1-2 4 0,0 0 1 15,5 0-1-15,-6 0-1 0,5-2 1 0,0 0 5 16,-4 0-7-16,7 1-2 0,-8 1 5 0,8-3 11 16,-1 2-8-16,-3 0 2 0,2-1-5 0,-7 2-1 15,4 0 0-15,-2 0 2 0,-5 0-2 0,3 0-3 16,2 0 1-16,-5 0-1 0,1 2-1 0,0-1 1 16,2 1-1-16,-2 0 2 0,-4 0-3 0,5-1-1 15,0 3 2-15,-5-4-1 0,6 0 5 0,-3 3-5 0,4-3 2 16,0 0-2-16,2 2 3 0,1-2 2 0,2 0-4 15,1 0 4-15,-1-2-4 0,3 0 1 16,-6 1 0-16,4 1-6 0,-5-2 4 0,0 0 1 0,4 2-1 16,-4 0 2-16,1 0-4 0,-3-1 0 0,2 2 1 15,0-2 1-15,-3 1 1 0,0-1 0 0,3 0 0 16,-1-1-5-16,1 2 0 0,3-1 3 0,-3 1-2 16,4-4 9-16,2 1-2 0,0 0-4 0,0-1 1 15,1 0-3-15,0 1 4 0,-1-3-7 0,2 0 5 16,-3 3-2-16,-2-2 0 0,3 2 1 0,-1-2 2 15,-9 1 0-15,2 0 1 0,3 0 0 0,3 0-6 16,-5 2 0-16,0 1-2 0,-2 0 5 0,-1 0-2 16,-2-1 4-16,2 1-6 0,-6 1-3 0,-4 0 3 15,9-1 0-15,-1 2 6 0,-2 0 0 0,3 1-1 0,-4-1-5 16,2-1 3-16,-7 0 0 0,9 2 0 16,-3-2-2-16,-1 0 4 0,3 2-1 0,-3-2 0 15,-5 0-3-15,18 0 3 0,-8 0 0 0,1-2 3 0,1 2-1 16,0 0-2-16,-2 0 4 0,3-1-3 0,2 1-3 15,0 0-1-15,-1-1 3 0,2-2 6 16,-5 2-9-16,3 0 0 0,4-2 3 0,0 1-2 0,-4 2 4 16,5 0-3-16,-5-3 0 0,-1 2 0 0,0-1 2 15,-1 1-4-15,0 1 2 0,-2-1-4 0,-1-1 1 16,0 2 1-16,-4-1 10 0,4 0-15 0,-4 0 1 16,-5 1 6-16,9 0-4 0,-9 0-6 0,8-2 4 15,-8 2 4-15,7-2 0 0,-7 2-7 0,0 0 2 16,8 0 7-16,-4-3 4 0,-4 3-3 0,8-1-2 15,-3 0 2-15,1-1 0 0,-1 1 2 0,-1-1-2 16,3 0 2-16,-2 2-2 0,6-5 0 0,-4 2 3 16,3 1-2-16,-4-1-5 0,3 0 2 0,-3 2 0 15,6-2 1-15,-1-2 3 0,2 1-7 0,0 1 1 16,-1-1-2-16,0 1-3 0,2 0-1 0,-1 2 2 16,-3-1-3-16,-1 1-1 0,-1 0 4 0,0 1 1 15,-1-2 1-15,-3 2-4 0,-4 0 8 0,13 0-1 0,-8-2 1 16,4 0-1-16,-9 2 2 0,8-1-13 0,-8 1 0 15,0 0-22-15,10-1-7 0,-10 1-13 16,9-1-17-16,-7-2-10 0,-2 3-10 0,5-1-10 0,-5 1-6 16,0 0-12-16,0 0-9 0,6-1-12 0,-6 1-18 15,0 0-17-15,0 0-15 0,3-2-22 0,-3 2-27 16,0 0-31-16,4-3-681 0,-4 3 317 0,0-7 212 16</inkml:trace>
  <inkml:trace contextRef="#ctx0" brushRef="#br0" timeOffset="156189.59">12292 17212 115 0,'0'0'237'0,"0"0"-12"0,-2-5-19 0,0 0-15 16,2 1-5-16,-1-1-16 0,0 0-7 0,1-2-11 15,-2 0-10-15,4 1-9 0,-2-4-17 0,0 1-10 16,1 0-7-16,0 1-12 0,1-1-7 0,0-2-5 16,-2 5 3-16,0 0-11 0,0-5 1 0,2 5-1 15,-2-3 1-15,0 4 0 0,0-2 3 0,0 3-9 16,0-1 5-16,-2 0-1 0,4 2-5 0,-2 3 0 16,0-5-3-16,0 5-1 0,-2-6-7 0,2 6 0 15,0 0-6-15,0-3-3 0,0 3-8 0,0 0-5 16,0 0 1-16,0 0-9 0,0 0-5 0,0 0 2 15,0 0-7-15,0 0 1 0,0 0-1 0,0 21 0 16,4-4-3-16,-4 1 11 0,0 1 4 0,1 8-7 16,-1-4 9-16,-1 4 7 0,2-3 6 0,-2 0 1 15,2 1 12-15,1 1-13 0,-4-1-2 0,2-6 4 16,-1-2 4-16,1 1-5 0,0-2-14 0,-2-2 2 16,2 1 5-16,-2 2-6 0,2-5 0 0,0-3 3 15,2-1-11-15,-4 1 6 0,2-4 0 0,0 1-9 16,0 1-2-16,0-3-4 0,0 1-3 0,2-1-20 0,-2-4-20 15,2 5-20-15,-2-5-20 0,0 3-27 16,3-1-20-16,-3-2-19 0,0 0-25 0,2 4-32 16,-2-4-24-16,0 0-26 0,0 0-17 0,0 0-14 15,0 0-569-15,0 0 282 0,0 0 190 0</inkml:trace>
  <inkml:trace contextRef="#ctx0" brushRef="#br0" timeOffset="156563.58">12093 17713 197 0,'-6'6'217'0,"2"-5"-7"16,-1 3-8-16,3-3-8 0,-3 3-7 0,1-1-12 15,4-3-7-15,-5 3-8 0,5-3-11 16,0 0-7-16,0 0-4 0,-5 2-8 0,5-2-4 16,0 0 1-16,0 0-6 0,0 0 12 0,24-4-20 0,-12 3-1 15,4 2-5-15,5-1-12 0,-2-3 2 0,4 2-2 16,-3-1-4-16,1 0-4 0,1 2-5 0,-1-1-19 16,-3 0 15-16,2-3-26 0,-3 3 1 15,-4 1-4-15,0-2-8 0,0-1 6 0,-3 2-6 0,-2 0-11 16,-1 2-1-16,0-2-8 0,-2 1 4 0,-5 0-5 15,9-3-7-15,-3 1-14 0,-6 2-19 0,0 0-26 16,6 0-19-16,-6 0-43 0,0 0-39 0,3-4-43 16,-3 4-51-16,1-5-27 0,-1 5-45 0,0 0-627 15,0 0 314-15,0 0 208 0</inkml:trace>
  <inkml:trace contextRef="#ctx0" brushRef="#br0" timeOffset="157061.59">12217 17934 310 0,'0'0'354'15,"0"0"9"-15,-4-3-16 0,4 3-16 0,0 0-24 16,0 0-30-16,0 0-24 0,0 0-47 0,0 0-8 15,0 0-16-15,0 0-19 0,0 0-5 0,0 0-27 16,11-3-19-16,-11 3-8 0,16 2-13 0,-6-2-5 16,0 1-8-16,1 1-10 0,1-1-8 0,-3 2-2 15,2 1-7-15,-1 0-8 0,-4-4-2 0,3 7-5 16,-4-2-6-16,0-2-5 0,3-1 5 0,-4 1 0 16,-3 4-9-16,4-2-6 0,-2 0-1 0,-2 3-1 15,-1-2 1-15,0 4-5 0,-1-1 4 0,-2 1-1 16,-1 0-1-16,-1 1-7 0,1 1-2 0,-3-4 0 15,7-8-12-15,-17 25-2 0,4-11-1 0,3 0-8 16,-2 2-1-16,2-2 0 0,-1 0-1 0,-1-2 7 0,2 3-4 16,10-15 2-16,-14 19 8 0,14-19-5 15,-10 10 1-15,10-10 0 0,0 0-6 0,-9 12 18 16,9-12-1-16,0 0-3 0,0 0-5 0,0 0 2 16,0 0 4-16,0 0-7 0,0 0 4 0,0 0-15 0,0 0-13 15,0 0-20-15,0 0-15 0,0 0-14 16,0 0-19-16,0 0-14 0,0 0-6 0,0 0-22 15,0 0 5-15,0 0-5 0,0 0-4 0,29-37 1 16,-29 37-6-16,0 0-7 0,0 0-5 0,0 0-7 16,0 0-7-16,0 0-2 0,0 0-13 0,0 0-398 0,3-19 198 15,-3 19 132-15</inkml:trace>
  <inkml:trace contextRef="#ctx0" brushRef="#br0" timeOffset="157824.09">12319 17976 188 0,'5'-11'213'0,"-1"-1"-15"0,1-1-16 16,-1 2-20-16,1 1-13 0,0 2-12 0,-2-1-12 15,2 1-3-15,-4 1-9 0,3 2-7 0,-3 0-5 16,3 2-3-16,-4-2-5 0,3 1 0 0,-2 1-5 0,3-1-3 16,-4 4-4-16,1-4-10 0,-1 4 1 0,0 0-7 15,0-5-6-15,0 5 0 0,0 0-4 16,0 0-5-16,0 0 0 0,0 0 1 0,0 0-1 15,0 0 5-15,0 0-2 0,-5 12 1 0,4-7-6 16,-2-1 4-16,2 6-1 0,-3 4-9 0,0-2 6 0,-5 3-11 16,0 4-1-16,3-1-6 0,-6 4-2 0,2 4 1 15,-4-3 0-15,1 2-4 0,-1 1 1 16,1-2-3-16,-2-1-1 0,6-6-3 0,0 0 3 16,-2-1-2-16,2-3 0 0,9-13 3 0,-12 21-1 0,12-21-2 15,-9 12 1-15,9-12-1 0,0 0-7 0,-7 15 0 16,7-15-3-16,0 0 9 0,0 0-4 0,0 0 0 15,-5 12 1-15,5-12 5 0,0 0-2 16,0 0 3-16,0 0-4 0,0 0-4 0,0 0 1 16,0 0 2-16,0 0-7 0,0 0 5 0,39 7 16 0,-39-7 4 15,22 3 13-15,-22-3-4 0,31 3-13 0,-31-3 34 16,35 2 11-16,-35-2-2 0,45 0-1 0,-45 0-7 16,42 0 6-16,-42 0-16 0,40-2-3 0,-40 2-6 15,36-3-2-15,-17 2 0 0,-19 1-4 0,0 0-9 16,36-5 4-16,-36 5-9 0,20-4 2 0,-20 4 6 15,0 0 1-15,0 0 10 0,24-7 1 0,-24 7 6 16,0 0-8-16,9-12 2 0,-9 12-14 0,3-18 1 16,-3 7-1-16,0 1-3 0,-3-1-4 0,2 0-1 15,-2-1-7-15,2 1 2 0,-3-1-3 0,4 3-2 16,0-2 1-16,-1 4-5 0,-2-3-1 0,3 0 0 16,-1 3-3-16,1 0 1 0,-1-1 1 0,-3 5 1 15,4-2-1-15,0-1 4 0,-4 0 1 0,4 4 8 16,0 2-5-16,0 0 5 0,-1-7 2 0,1 7 1 15,0-5 2-15,0 5 0 0,0 0 0 0,-4-4-2 16,4 4-1-16,0 0-8 0,0 0-1 0,0 0-9 16,0 0 5-16,-5 18-3 0,5-6 2 0,-6 13 0 15,3 1-1-15,-2-1 0 0,3 1 2 0,-2 1 3 16,1 0-1-16,-1 3 1 0,4-2-3 0,-2 1-3 16,-2-3 1-16,2 3 2 0,1-4-2 0,1-5-3 15,0-1-1-15,0-3-1 0,0-16-2 0,-2 23-2 16,2-23 7-16,0 18 0 0,0-18-2 0,0 18-2 15,0-18-12-15,0 0-9 0,0 0-25 0,2 19-16 16,-2-19-32-16,0 0-32 0,0 0-32 0,0 0-40 16,0 0-44-16,0 0-56 0,0 0-66 0,0 0-65 15,0 0-977-15,22-51 469 0,-22 39 310 0</inkml:trace>
  <inkml:trace contextRef="#ctx0" brushRef="#br0" timeOffset="159321.64">12950 17062 16 0,'1'-2'138'0,"2"-1"-1"0,1-2-4 15,-1 3-6-15,0-4-1 0,1 2-5 0,4 0-15 16,-3-2 7-16,0-2-6 0,0 2-7 0,-1 2-8 16,1-2-9-16,-1 2-5 0,2-1-4 0,-3 2-4 15,1-3 4-15,-3 3-6 0,3 0 2 0,-4 3-2 16,4-7-3-16,-3 6-2 0,-1 1-3 0,4-4-9 0,-4 4-1 16,4-7-5-16,-3 2-2 0,-1 3 1 0,0 2-6 15,5-3-2-15,-5 3 0 0,1-5-1 0,1 1 0 16,-2 4 2-16,0 0 0 0,0-4-3 15,0 4-2-15,0 0-5 0,0 0 0 0,0 0-1 0,0 0 0 16,0 0 2-16,0 0-9 0,0 0-5 0,0 0 1 16,0 0-1-16,0 0 0 0,0 0-4 0,0 0 0 15,0 0-2-15,0 0 3 0,0 0-2 0,0 0-1 16,0 0 1-16,0 0 0 0,0 0 5 0,0 0 8 16,0 0 3-16,0 0 1 0,0 0 1 0,0 0 1 15,0 0 4-15,0 0 0 0,0 0 7 0,0 0-3 16,0 0 0-16,0 0 6 0,0 0 6 0,0 0 3 15,0 0 4-15,0 0-3 0,-9 10-3 0,4-4 6 16,-2 5-5-16,-2 2 1 0,-2 6 0 0,-6 5 6 16,-1 4 6-16,1 2 7 0,-3 16 8 0,-3 1-13 15,5 3 8-15,0 1 8 0,-1 2-15 0,6-2 4 16,1 0-8-16,3 0-4 0,4-2-8 0,5-2-6 0,1 6-3 16,7-6-1-16,2 0-3 0,0-13-6 0,6-2-6 15,1-7 1-15,2 4-6 0,4-4 5 16,-3-2 0-16,3-2-6 0,-2-3-4 0,-3-1-1 15,-1-3 4-15,-2-4-8 0,3 2 7 0,-4-2-26 0,-3-1-22 16,0-2-33-16,-2 1-32 0,0-3-31 0,-6-1-8 16,3 0-33-16,-1 0-38 0,-1-2-38 0,-1-2-53 15,-3 0-893-15,0 0 396 0,3-12 264 16</inkml:trace>
  <inkml:trace contextRef="#ctx0" brushRef="#br0" timeOffset="160271.62">13202 17224 169 0,'1'-6'240'0,"-1"0"-20"0,0-1-10 0,3 0-11 16,-2 2-10-16,-1-2-9 0,0 2-3 15,0 0-13-15,0 0-5 0,0 0-4 0,0 5-7 16,0-5-10-16,0 5-6 0,0-6-6 0,0 6-13 0,0 0-3 16,0-4-8-16,0 4-5 0,0 0-7 0,0 0-13 15,0 0-7-15,0 0-8 0,0 0-3 16,0 0-9-16,0 0-7 0,0 0-7 0,0 0-4 0,0 0 2 16,0 13-9-16,0-6-6 0,0 5 8 0,0 3-1 15,0 2 1-15,0 4 0 0,3 4 1 0,-3 6 2 16,-3-1 3-16,3-1 6 0,0 2 9 0,0-2-10 15,0 4-2-15,0-5 6 0,3 1 2 0,-3-3-6 16,1-2 4-16,-1-5-6 0,1 1-5 0,-1-1 2 16,3 0-12-16,-3-8 10 0,0 1 3 0,0-2-4 15,1 1-5-15,-1-6-4 0,0 3 7 0,0-2-17 16,0-1 12-16,0-2-8 0,0-3-1 0,0 7 4 16,0-7-6-16,0 2-5 0,0-2-36 0,0 0-8 15,0 4-22-15,0-4-24 0,0 0-39 0,0 0-38 16,0 0-36-16,5-11-48 0,-1 6-41 0,-3-1-34 15,3-2-683-15,0-1 334 0,0-1 222 0</inkml:trace>
  <inkml:trace contextRef="#ctx0" brushRef="#br0" timeOffset="160670.55">13427 17445 281 0,'0'0'398'0,"0"0"7"0,0 0-20 0,0 0-9 16,0 0-10-16,0 0-25 0,0 0-28 0,0 0-28 15,0 0-22-15,0 0-24 0,0 0-26 0,0 0-15 16,0 0-6-16,0 0-10 0,0 0-10 0,22-5-12 15,-12 2-16-15,3 1-14 0,5 1-7 0,3-3-9 0,-3 2-11 16,-1-1-7-16,3 1-13 0,-4-1-8 0,0 2-4 16,-3-2-6-16,1 0-4 0,-4 1-8 0,-1 2-5 15,0-3-5-15,-1 3-3 0,-3-2-2 16,-5 2-6-16,10 0 1 0,-5 0-2 0,-5 0-5 0,7 0 1 16,-7 0-1-16,0 0-2 0,0 0-3 0,6-2-4 15,-6 2-12-15,0-5-19 0,0 5-10 0,0 0-14 16,0 0-24-16,0 0-14 0,0 0-27 0,0 0-20 15,0 0-45-15,0 0-37 0,0 0-41 0,0 0-38 16,0 0-47-16,0 0-53 0,-10-3-1030 0,10 3 472 16,0 0 314-16</inkml:trace>
  <inkml:trace contextRef="#ctx0" brushRef="#br0" timeOffset="161643.57">12872 17475 43 0,'-6'4'138'15,"6"-4"-19"-15,-5 1 3 0,5-1 2 16,0 0-8-16,-4 1-1 0,4-1 4 0,0 0 1 0,0 0-2 16,0 0-7-16,0 0-3 0,0 0-3 0,0 0 4 15,0 0-4-15,0 0 1 0,0 0 2 0,18 0-5 16,-10 0-5-16,2 0 2 0,1 2 7 0,3-1-5 15,-1-1-3-15,1 2-3 0,0 0-2 0,-1 2 5 16,2-3 8-16,-2-1-3 0,1 0 3 0,-1 2-9 16,0-2 20-16,0 0 2 0,-2 0-11 0,2 0-3 15,-2 0-8-15,1 0-12 0,-5 0-4 0,0 0-9 16,1 0-3-16,-8 0-5 0,12 0 10 0,-7 0-18 16,-5 0-8-16,8 0 2 0,-8 0-8 0,7 0-8 15,-7 0 1-15,0 0 4 0,7 3-12 0,-7-3 0 16,0 0-4-16,0 0-2 0,5 0-11 0,-5 0 6 15,0 0-7-15,0 0-8 0,0 0-2 0,0 0-21 16,0 0-10-16,0 0-11 0,0 0-19 0,0 0-13 16,0 0-15-16,0 0-15 0,0 0-8 0,0 0-20 15,0 0-15-15,0 0-15 0,0 0-12 0,0 0-16 16,0 0-12-16,0 0 9 0,7 0 20 0,-7 0 9 16,0 0 4-16,6-3 13 0,-1 1 15 0,-5 2 10 15,9-1 12-15,-9 1-1 0,4-2 4 0,-4 2 8 16,0 0 8-16,0 0-5 0,0 0-4 0,0 0-20 0,0 0-277 15,0 0 133-15,0 0 88 0</inkml:trace>
  <inkml:trace contextRef="#ctx0" brushRef="#br0" timeOffset="162251.01">13446 17256 149 0,'0'-10'249'0,"0"5"-7"0,3 1-13 16,-3-1-17-16,0 0-12 0,0 1-9 0,1 0-13 16,-2 0-8-16,1-1-6 0,0 5-14 0,0-7-8 15,0 4-14-15,0 3-4 0,1-5-14 0,-1 5-9 16,0 0-7-16,1-6-1 0,-1 6-16 0,0-3-9 15,0 3-2-15,0 0-3 0,0 0-14 0,0 0-1 16,0 0-4-16,0 0-8 0,0 0-4 0,3-3-3 16,-3 3-3-16,0 0-5 0,0 0-3 0,0 0 2 15,0 0-2-15,5 12 2 0,-5-5-7 0,6 3 3 16,-2 5 5-16,2 3 5 0,1 7 15 0,-2 1 19 16,4 3 1-16,-5-3 0 0,1 2 3 0,-3 4 3 15,2-1 5-15,-1-1-4 0,-2-1-3 0,2 1 7 16,-1-3-16-16,6-2-2 0,-6-4-4 0,-2 4-4 15,0-7 3-15,2 0-28 0,-1-2 19 0,-1 0-8 16,1-5-3-16,-1 1 0 0,0-3-21 0,-1 2 15 16,1-6-2-16,1 2-9 0,-3-3 9 0,2 1 3 15,0-5-11-15,1 3-11 0,-1 0-22 0,0-3-21 0,0 0-26 16,3 3-16-16,-3-3-27 0,0 0-38 0,0 0-40 16,5-8-39-16,-5 8-41 0,0-13-35 0,2 6-812 15,1-2 371-15,1 0 248 0</inkml:trace>
  <inkml:trace contextRef="#ctx0" brushRef="#br0" timeOffset="162917.58">13969 17236 28 0,'-1'-7'347'0,"3"1"-10"16,-3-5 4-16,2 6-10 0,0-4-25 0,1 1 8 15,0 2-21-15,1 1-27 0,0-2-25 0,0 1-21 16,1 1-21-16,0-1-17 0,0 3-22 0,1 0-19 16,1-1-21-16,0 3-4 0,0-2-7 0,1 2-16 15,-2-1-7-15,-5 2-7 0,16 3-10 0,-10 0 2 16,4-1-17-16,-1 1-4 0,-5 0-8 0,4 3-2 16,-2 0-5-16,-2-1-9 0,1 5-5 0,0-1-1 15,-2 1-2-15,-2-1-4 0,-2 2 0 0,-2 0-4 16,-2 4-1-16,3-3-5 0,-2 2 5 0,-3-2-9 15,-2 2 5-15,4 1 3 0,-5-5 0 0,6 0-7 16,-1-2 3-16,-1-2 1 0,0 1-3 0,2-1 0 16,1-2 6-16,3-1-4 0,-4 1-1 0,4-1 0 15,0-3-4-15,-4 5 5 0,4-5-1 0,0 0-6 0,0 0 3 16,0 0 0-16,0 2-4 0,0-2-1 0,0 0 4 16,0 0-6-16,0 0 7 0,9 0 5 0,-9 0-6 15,12 2-3-15,-6-2 4 0,3 1-4 16,-4 1-2-16,9 1 7 0,-5-3-1 0,0 4 0 0,1 0-3 15,1 4 5-15,-1-5-8 0,-1 3 5 0,0 2 4 16,-4-4-3-16,1 6 3 0,2 0 10 0,-4-2 2 16,-2 3 30-16,-1 0 17 0,-3 1 0 0,-1 0 8 15,-1 2 3-15,-7 1 8 0,1-3 10 0,-2 0 1 16,-4-1-4-16,-1 0-8 0,-1-4-3 0,-1 0-8 16,2 0-8-16,0-2-7 0,4-2-9 0,-1-1 1 15,1-2-13-15,0 2-15 0,6-2-30 0,-1 1-34 16,1-2-51-16,0-3-56 0,2-2-66 0,2 1-46 15,-1-4-75-15,6 0-66 0,0-6-1088 0,5 1 498 16,-1-3 332-16</inkml:trace>
  <inkml:trace contextRef="#ctx0" brushRef="#br0" timeOffset="163200.14">14364 17044 176 0,'-3'-6'368'0,"3"6"-36"0,-3-5-34 0,3 5-36 15,0 0-21-15,0 0-29 0,0 0-22 16,0 0-17-16,10 18-18 0,0-4-13 0,1 12 1 16,2-1-6-16,4 8 13 0,4 13 1 0,2 5-7 15,-1 2-36-15,2-2 18 0,-1 3-7 0,-2 0-10 0,-6-5-13 16,-1 0 10-16,-5-1-17 0,-6-19 3 0,-2 3 9 15,-5-6-5-15,-2 2-9 0,-2-3-11 16,2-6 0-16,-3-2-13 0,-4-2 1 0,0-1-12 16,-1-4-22-16,1-5-47 0,-5 0-71 0,6-2-65 0,-5-1-81 15,5-6-108-15,-5 1-968 0,0-2 436 0,2-5 292 16</inkml:trace>
  <inkml:trace contextRef="#ctx0" brushRef="#br0" timeOffset="163820.58">14793 17430 317 0,'0'0'312'0,"0"0"0"0,0 0-10 15,0 5-8-15,0-5-34 0,0 0-25 0,0 0-25 16,10 2-20-16,-10-2-20 0,10 0-16 0,-1 0-12 15,3 0-12-15,-1 0-13 0,2 0-16 0,0 0-25 16,-2 3-22-16,2-2-33 0,0 2-34 0,-3-1-33 16,0 1-40-16,-1 0-43 0,-1 1-46 0,5-2-43 0,-7 2-55 15,-2 0-546-15,-1-1 273 0,-2 2 182 16</inkml:trace>
  <inkml:trace contextRef="#ctx0" brushRef="#br0" timeOffset="164033.82">14808 17611 45 0,'0'0'310'0,"-4"1"2"16,4-1 6-16,-2 1 6 0,2-1 5 0,0 0-14 0,0 0-6 15,-6 3-18-15,6-3-17 0,0 0-24 0,0 0-20 16,0 0-27-16,0 0-12 0,17 3-21 0,-11-5-17 16,-6 2-16-16,15 2-16 0,-9 0-8 0,5-2-10 15,-1 0-13-15,-3 2-36 0,4 0-32 0,1-2-29 16,-3-1-46-16,0 0-41 0,-1 1-41 0,3-4-40 15,-3 4-41-15,0-2-46 0,-1 1-44 0,1-2-834 16,-3 1 380-16,-1-2 254 0</inkml:trace>
  <inkml:trace contextRef="#ctx0" brushRef="#br0" timeOffset="164382.76">15383 17284 67 0,'-1'-6'371'0,"-2"3"-9"0,2 1-17 0,1 2-3 16,0-7-10-16,0 2-9 0,0 5-24 0,0 0-12 0,0 0-27 15,0 0-27-15,-5-3-20 0,5 3-23 16,0 0-24-16,0 0-17 0,0 0-16 0,0 0-10 15,0 16-6-15,4-3 0 0,-3 2-5 0,-1 12-2 16,0-4-6-16,-5 2-5 0,5 2-9 0,-1-1-7 0,-2 3-4 16,2-2-6-16,-2-1-7 0,2 2-4 0,1-3-8 15,-1-4-4-15,1 4-6 0,-3-6 0 16,3-1-8-16,0-1-2 0,0-5-6 0,0 2-28 0,4-4-34 16,-4 0-27-16,1-2-49 0,2-2-42 0,-3-2-43 15,0 4-41-15,0-5-46 0,4-1-62 0,-4-2-64 16,0 0-851-16,0 0 419 0,0 0 280 0</inkml:trace>
  <inkml:trace contextRef="#ctx0" brushRef="#br0" timeOffset="164598.91">15148 17892 122 0,'-5'2'406'0,"1"-1"14"0,4-1 0 16,0 0 4-16,-2 2-6 0,2-2-16 0,0 0-23 15,0 0-30-15,0 0-30 0,-7 2-37 0,7-2-30 16,0 0-25-16,0 0-25 0,0 0-14 0,18-7-22 16,-9 5-15-16,9-8-18 0,1 4-18 0,8-3-38 15,3 5-44-15,-4-5-50 0,5 1-54 0,0 3-51 16,-1 0-66-16,-7 2-65 0,-1 3-68 0,-1 0-72 0,-2 1-981 16,-5 3 458-16,-4 0 306 0</inkml:trace>
  <inkml:trace contextRef="#ctx0" brushRef="#br0" timeOffset="164998.61">15305 18074 349 0,'-1'2'388'0,"1"-2"-19"16,-4 3-17-16,4-3-37 0,0 0-31 0,0 0-17 15,0 0-26-15,7 2-25 0,-7-2-12 16,6 5-17-16,-2-4-23 0,2 0-14 0,-1 1-13 15,3 0-16-15,-1 0-10 0,5 2-21 0,-2 0 0 0,-10-4-8 16,22 13-9-16,-9 1-5 0,-3 1-7 0,-1 1-5 16,-2 11-4-16,-5 0-2 0,-6 6 0 0,-2-3-2 15,-11 16-2-15,7-15 4 0,-8 1-5 0,-2-1-3 16,-1-4 1-16,0 5 1 0,-3-6-7 0,3 2 0 16,-1-6 5-16,4-1-3 0,7-9 42 0,2-3-6 15,9-9-3-15,-12 14-7 0,12-14-10 0,-10 10-5 16,10-10-6-16,0 0-1 0,0 0 6 0,0 0 14 15,0 0 9-15,0 0 3 0,0 0 1 0,0 0-7 16,83-26-7-16,-54 14-8 0,-1-1-3 0,4-1-5 16,-1-1-6-16,1 7-11 0,-1-3-17 0,1-2-21 15,-4 1-22-15,-1 3-30 0,-6 4-24 0,-3 1-28 16,-18 4-27-16,31-7-20 0,-31 7-6 0,0 0-1 16,24-3-13-16,-24 3-40 0,0 0-42 0,0 0-52 15,0 0-58-15,23 14-929 0,-23-14 433 0,0 0 290 16</inkml:trace>
  <inkml:trace contextRef="#ctx0" brushRef="#br0" timeOffset="168759.56">4072 12754 33 0,'4'-6'139'0,"-3"4"-14"0,-1 2 6 0,4-8-9 15,-3 4-7-15,3 2-9 0,-4 2-1 0,4-6-4 16,-3 4-3-16,-1 2-8 0,4-4 0 0,-4 4-8 0,1-5-5 16,-1 5-8-16,0 0-4 0,3-3-8 0,-3 3-9 15,0 0-1-15,0 0-2 0,0 0-8 16,0 0-3-16,1-3-3 0,-1 3-3 0,0 0-4 0,0 0-3 15,0 0-1-15,0 0 2 0,0 0-2 0,0 0 6 16,0 0 4-16,0 0-5 0,0 0 1 0,0 0 0 16,-5-5 1-16,5 5 2 0,-3-4-1 0,3 4-2 15,-5-2 2-15,5 2-4 0,-9 0 3 0,9 0 0 16,0 0-8-16,-10 2 2 0,10-2 2 0,-11 3-4 16,3-1 0-16,2 0 0 0,0 0 7 0,0 0 3 15,2-1-2-15,4-1 1 0,-11 2-2 0,6-2 1 16,5 0 2-16,-13 0 2 0,8 0 8 0,-2 1-1 0,1-1 1 15,6 0 0-15,-10 0-5 0,3-1-3 16,7 1-2-16,-14 0-4 0,7-2-3 0,0 2 0 16,0-1-2-16,-1 1 0 0,3 1-1 0,-3 1-4 0,8-2 3 15,-14 1 1-15,9 0 2 0,-4 2 0 0,4-2 0 16,-4 1-1-16,1 2-3 0,3-2 8 0,-4 0 10 16,3-1 7-16,-2 1 0 0,3 1-3 0,-4-1-5 15,0 1 0-15,3-1 7 0,-2 1 8 0,3-3 5 16,-4 2-11-16,1-1-2 0,-1 0 4 0,4 0-3 15,-1 1 9-15,-3-2 2 0,3 2-4 0,-2-2-7 16,-3 3-5-16,2-3-5 0,-3 2 6 0,1 1-9 16,-1 0-1-16,3-2-3 0,-4 2 5 0,4-1 2 0,-1 1-13 15,0-1-2-15,1 1-4 0,-3-1-2 16,2 3 2-16,3-3 9 0,0-2-13 0,-1 3-1 16,-2-2-3-16,4 3-2 0,-1-1 0 0,1 1 0 0,-1-4-1 15,1 4 5-15,-1 1-6 0,0-3 1 0,2 4-1 16,-2-5 3-16,1 4-7 0,0-2 6 0,1 2 2 15,-4 0-4-15,3 0 3 0,-1 0-5 0,1 1 0 16,-2 2 2-16,-2-3 2 0,1 2-3 0,2-1-1 16,0 0-2-16,-1 0 4 0,1 0 1 0,1-1-1 15,0 1-1-15,-2 0 1 0,3-1 2 0,0 0 0 16,1 1-2-16,-2 0-1 0,2-2-3 0,-2 2 8 16,-2 1-7-16,3-2-1 0,1-1 10 0,0 2-5 15,2-1 1-15,-2-1-2 0,0-2-3 0,2 4 5 16,-1-1 3-16,-1-3-7 0,2 1 11 0,-1 1-2 15,0-1-8-15,1 1-6 0,-2 1 15 0,4-3-12 16,0-2 3-16,-6 7 2 0,4-4-1 0,1 0 2 0,0 1-3 16,0 0-3-16,1-4 3 0,-4 7 0 0,2-3 0 15,1 1-4-15,1-5 0 0,0 7-1 16,0-2 6-16,-1 1-2 0,3-2 13 0,-2 1-18 0,0 2 5 16,2-2-5-16,-1 2 5 0,-1-1-1 0,3 0-1 15,-2 1 0-15,0 0 1 0,2-2-4 0,-1 3 4 16,2 1 1-16,0-1-3 0,0 1 8 0,0 0 1 15,-2-3-6-15,3 5 11 0,0-1-7 0,-2 1-1 16,3 0 6-16,-1-1-7 0,0 1 0 0,2 0-2 16,-1-1 1-16,2 1 0 0,-2-3 12 0,1 2-10 15,0 1-2-15,1-1 0 0,0 0 7 0,-1-1-6 16,1 1-1-16,1-2 6 0,-3 1-6 0,3 1 0 16,-1-2 0-16,2 1-1 0,-1-1 1 0,0-2 2 0,3 5 3 15,-3-2-4-15,-3 0 1 0,5-2-2 16,-3 1 0-16,0-2 0 0,0 2 8 0,2-2-11 0,-3 2 4 15,1-4-1-15,0 2 5 0,1 1-8 0,0-1 3 16,-2-1 0-16,2 2-1 0,0-3 2 0,-4 1-1 16,4 0-2-16,0 1-1 0,0-1 2 0,0-1 6 15,-1 0-1-15,2 2-2 0,-4 1-4 0,2-2 4 16,2 0-1-16,-6-1 7 0,5 1-11 0,-1 1 1 16,-2-2 4-16,3 0 1 0,-3 1 0 0,3 0-8 15,1-2 6-15,-3 1 0 0,1 1-7 0,-3-2 5 16,1 2-3-16,0-3 4 0,1 5 2 0,2-4-1 15,-4 2-3-15,2-1 6 0,1-2 6 0,-4 1-5 16,2 0-5-16,1 0 3 0,-1-1-4 0,-2 2 2 16,2-2 3-16,1-1-3 0,-2 3-2 0,-1-1-1 15,3-1 2-15,0 1 3 0,-2-1-1 0,3 1-4 0,-1-3 8 16,0 3-5-16,3-2 2 0,-2 0 1 0,-1 2-4 16,1-2 1-16,0-1-1 0,3 3 2 0,-3-1 0 15,2-1-4-15,3 0 2 0,-3 0 5 0,0 2 2 16,2-2-7-16,-1 0-1 0,-1 1 4 0,1-2 0 15,0 1 0-15,-1-1-3 0,-1 1 2 0,-1-1 0 16,1-1-4-16,4 1 8 0,-4 1-1 0,0-1-1 16,2-1-5-16,-2 0 7 0,4 1-9 0,-2-2 4 15,0 1-2-15,-1-1 4 0,2 0-5 0,-1 0 13 16,0 1-13-16,1-1 3 0,-2-1-6 0,0 2 7 16,-1-2-1-16,0 2 4 0,-1-1-1 0,-2 0 0 15,4-1-5-15,1-1 4 0,-1 1-1 0,-1-1 0 16,1 1-1-16,0 0-3 0,-1-2 6 0,0 1-1 0,-1-1-3 15,2 2-1-15,-4-1 1 0,1-1 4 16,-1 2-4-16,0 0-2 0,0-1 1 0,-1 2 2 16,-1-3 4-16,1 2-3 0,-1 1-1 0,2-3 2 0,-2 0-1 15,0 1 4-15,1-6-4 0,1 3 1 0,-2-3-1 16,2 3 2-16,-2 2 0 0,-1-3-4 0,-1-1 4 16,2-3 3-16,1-5-5 0,0 2-3 0,-1 4 4 15,2 1-2-15,-2-3 0 0,3 1 1 0,-6 0 0 16,4 2-2-16,-1-3 12 0,0 2-11 0,-3 1 6 15,4 1-4-15,-1-1-3 0,-3 1-3 0,2 3 6 16,-2-3-2-16,2 1 2 0,-2 0-1 0,-1-1-4 16,3-2 9-16,-6 3-8 0,3-2 4 0,0 0 3 0,0 2-9 15,-1-4 7-15,-2 2-1 0,-1-2-4 16,3 2 2-16,0-2-1 0,-2 2-1 0,-3 0 2 16,3-1 1-16,1-4-2 0,-5 5 2 0,6 0-7 0,-3 0 5 15,0 1-1-15,0 1 0 0,2-1 1 0,-3 0 5 16,1-1-9-16,-1-2 8 0,1 3 0 0,-1-1-2 15,1-3-4-15,-3 4 7 0,1 0-2 0,1-2 1 16,-1 0 0-16,2 1-4 0,-4 0-3 0,3-1 7 16,-1 3-2-16,1-3-2 0,0 2-3 0,-1-1 3 15,-1 3 3-15,1-5 0 0,-1 5-7 0,2-2 0 16,-2 1 3-16,1 1 2 0,1-2-2 0,0 1 3 16,0 1-1-16,-3-1-1 0,2 1 0 0,2 0 0 0,-1 1 0 15,0-3 2-15,-3 1-5 0,2 2 3 16,-2-4-2-16,3 3 2 0,-3-3 2 0,-1 3-4 15,3-1 2-15,-2 1-2 0,3-2-3 0,-3 1 4 0,2 3 5 16,-3-2 8-16,3 2-6 0,-2-1-2 0,2 2 5 16,1-2 5-16,-1 1-5 0,0 2 6 0,1-2-6 15,0 0 7-15,-1 1-7 0,-1 1 1 0,2 0-2 16,0-1-1-16,-2 2 3 0,1-1 0 0,1 0-5 16,0 1 4-16,-2-2-1 0,1 1 3 0,0 1-5 15,-2-1 0-15,4 3 8 0,-5-2-3 0,4 1-5 16,-5-1 6-16,1 4-1 0,1-2 0 0,-3 1-3 15,-2 1 0-15,0 1 0 0,3-1-1 0,-3 3-4 16,-2 0 6-16,1 1-6 0,-3 2 1 0,2-3 2 16,0 2-1-16,-1 1 1 0,1 1-8 0,2-3 5 15,2-1-2-15,-1 1-4 0,3-3 8 0,-1 4-5 0,2-5 4 16,3 1 5-16,0-1-5 0,1 1-1 0,-2 0-4 16,2-2 4-16,4-1-6 0,-6 1-23 15,6-1-41-15,-6 2-49 0,6-2-64 0,0 0-60 0,-3 2-49 16,3-2-35-16,0 0-942 0,0 0 422 0,0 0 280 15</inkml:trace>
  <inkml:trace contextRef="#ctx0" brushRef="#br0" timeOffset="171476.44">12449 13228 86 0,'0'0'309'0,"0"0"-1"15,-2 4-3-15,2-4-4 0,0 0-14 0,-3 2-3 16,3-2-13-16,0 0-13 0,0 0-18 0,-2 3-12 16,2-3-20-16,0 0-12 0,0 0-38 0,0 0 1 15,-2 5-27-15,2-5-5 0,0 0-12 0,0 0-10 0,0 0-14 16,4 3-9-16,-4-3-2 0,8 1-15 0,-2 0-3 15,3 1-8-15,0-1-2 0,2-1-7 0,1 1-5 16,-3-1 0-16,4 0-2 0,1 0-5 0,-5 0-6 16,2 0 1-16,2 0-4 0,-1-1-3 0,-1 1-22 15,1 0-41-15,-4 0-19 0,-2-1-24 0,-6 1-32 16,10 0-27-16,-10 0-25 0,9-2-28 0,-9 2-38 16,5-1-48-16,-5 1-892 0,0 0 391 0,0 0 262 15</inkml:trace>
  <inkml:trace contextRef="#ctx0" brushRef="#br0" timeOffset="171793.55">12494 13378 161 0,'-4'2'294'0,"1"0"7"16,3-2 1-16,-4 2-1 0,4-2-9 0,-4 3-18 16,4-3-12-16,0 0-22 0,-5 4-22 0,5-4-24 15,-2 3-33-15,2-3-5 0,0 0-11 0,0 0-17 16,0 0-15-16,0 0-10 0,-1 3-12 0,1-3-15 15,0 0-8-15,0 0-7 0,10 2-3 0,-10-2-9 16,13 0-6-16,-5 0-2 0,5 0-3 0,-2-2 4 16,2 2-13-16,1-2 0 0,4-1-2 0,-4 0 3 15,3 3-3-15,-4-2 0 0,-2-1-5 0,-1 3-12 0,-4-1 10 16,3 1-2-16,-4-1-1 0,-5 1-14 0,11 0 7 16,-11 0-2-16,6-2 5 0,-6 2-5 0,5-2 1 15,-5 2-11-15,0 0-2 0,5-1-12 0,-5 1-7 16,0 0-14-16,0 0-24 0,5-2-14 0,-5 2-20 15,0 0-27-15,3-3-26 0,-3 3-33 0,3-4-33 16,-3 4-26-16,6-5-24 0,-3 2-749 0,1 0 337 16,-1-1 226-16</inkml:trace>
  <inkml:trace contextRef="#ctx0" brushRef="#br0" timeOffset="172241.18">13050 13062 113 0,'0'-4'294'0,"-1"-3"-12"15,1 2-11-15,1-2-10 0,-2 2-11 0,1 0-17 16,0 0-12-16,0 1-17 0,0 4-13 0,1-6-15 16,-1 3-12-16,0 3-28 0,0 0-1 0,-1-5-6 0,1 5-12 15,0 0-16-15,0 0-6 0,0 0-17 16,0 0-2-16,0 0-11 0,0 0-3 0,0 0-2 16,1 14 3-16,0-5-3 0,1 8 12 0,0-1 9 0,-1 4 2 15,1-1-6-15,-1 7 0 0,-1-1-4 0,0 1-11 16,0-1 6-16,0 2 1 0,-1-2-11 0,-1 0-6 15,2 1 1-15,-1-6-2 0,-1-2-4 0,-1 0-9 16,2-1-4-16,-2-2 5 0,3-4-12 0,-1 0 0 16,0 0-4-16,-1-3-5 0,2 1 1 0,-1-3-1 15,1-1-4-15,-1-1-16 0,1-1-11 0,-4 2-20 16,4-5-29-16,0 0-36 0,0 0-42 0,0 0-33 16,0 0-41-16,5-12-38 0,-2 2-39 0,-1-2-39 0,2 1-807 15,0 1 379-15,1-1 252 0</inkml:trace>
  <inkml:trace contextRef="#ctx0" brushRef="#br0" timeOffset="172539.8">13326 13116 200 0,'6'-7'211'16,"1"-2"-16"-16,0 1-19 0,0-1-14 0,-1 1-13 15,-1 1-16-15,-1 2-16 0,1 0-4 0,-1 2-6 16,-1-2-9-16,-1 3-4 0,-2 2-10 0,4-2-4 15,-4 2 8-15,0 0 11 0,0 0 5 0,1 12 3 16,-1 0 8-16,-1 0 4 0,-3 6 6 0,-4 8 3 16,-2 2 5-16,0-1-1 0,-2 4-3 0,-4-1-4 15,4 4-8-15,-3-1-1 0,1-1-9 0,-2-1-15 0,4 3-17 16,-11 10 8-16,5-15-9 0,4 2-5 0,0-2-7 16,-1-5-3-16,-1 1-4 0,6-1-13 0,-1-7-5 15,2 0-5-15,2 0-7 0,0-2 2 0,1-6-10 16,1 0-31-16,3-4-25 0,-3 2-40 0,4-2-39 15,-2-2-41-15,2 2-32 0,1-5-15 0,2 2-22 16,-2-2-39-16,0 0-770 0,17-7 345 0,-10 0 230 16</inkml:trace>
  <inkml:trace contextRef="#ctx0" brushRef="#br0" timeOffset="172923.57">13423 13486 143 0,'4'-7'366'16,"-4"2"-20"-16,4-4-13 0,-2 0-16 0,2-2-26 16,0-1-13-16,1-3-17 0,0 2-27 0,3 0-29 0,2 4-18 15,-1-2-25-15,-1 5-14 0,2-2-13 0,-1 0-21 16,1 2-7-16,0 3-8 0,-1 0-13 0,3 1-9 16,-1 0-7-16,-2 2-3 0,-2 4-13 0,-1-1 2 15,4 4-14-15,-1 6 0 0,-2 1-14 0,-1 3-3 16,0 1 1-16,-4 2-3 0,-4 6-5 0,-3-6-1 15,0 3-10-15,-3 1 13 0,2-5-6 0,-5 5 0 16,-1-1 3-16,3-3-9 0,0-3 3 0,0 0-3 16,2-2 1-16,-4 2-1 0,5-8 4 0,3 1-9 0,-2-3 5 15,0 3-9-15,4-5-5 0,1 0 5 16,1-3 1-16,0 5-5 0,2-4 10 0,2-3-5 16,2 2 2-16,5 0 2 0,0-2-1 0,6-2 4 0,-2 1-5 15,6-3 2-15,-3 3 4 0,0-6-6 0,8 1-16 16,-9-1-19-16,0 2-25 0,2-2-16 0,-2-1-23 15,-2 1-20-15,0-2-21 0,0-1-31 0,-4 4-36 16,2-5-48-16,0 1-66 0,-5 1-696 0,-1 1 339 16,-4 3 224-16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6-24T16:17:20.5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16482 10746 68 0,'0'0'95'0,"0"0"-8"0,0 0-8 15,0 0-8-15,3 1-10 0,-3-1-4 0,0 0-8 16,0 0-3-16,0 0-4 0,0 0-1 0,0 0 3 0,0 0 6 15,0 0-1-15,0 0 6 0,0 0 5 16,0 0 1-16,0 0-3 0,0 0-1 0,1-10-2 0,-1 10-4 16,3-7-2-16,-3 7-4 0,0-5-4 0,0 5-7 15,0-7 8-15,-3 3 2 0,3 4-2 0,0-4 1 16,0 4-7-16,0-7-4 0,3 4-3 0,-3 3-5 16,0 0-2-16,-3-5-3 0,3 5 3 0,0 0 3 15,3-3-5-15,-3 3-4 0,0-6 1 0,0 6-3 16,0 0-2-16,0 0 0 0,0 0 4 0,0 0-3 15,0-4 6-15,0 4-9 0,0 0-1 0,0 0 0 0,0 0-3 16,0 0-2-16,0 0 0 0,0 0 1 0,0 0 0 16,1 19 6-16,0-2 3 0,2 3-1 0,-2 6 4 15,4 3 4-15,-1 2 6 0,0 6 2 0,-3-1 25 16,3 10-4-16,-3 4-5 0,-1-2-2 0,3-3-4 16,-3 5-3-16,0-4-6 0,1 5-4 0,-1-4 1 15,0-2-1-15,0 5-7 0,-4-15 2 0,4-2-4 16,-5-2-2-16,4-4-1 0,-3 1-1 0,0-10-1 15,3-1-2-15,-3-4 3 0,3-4-3 0,-2-1 0 0,3-1 2 16,0-3 1-16,-1-1 1 0,1-3-2 0,0 0 1 16,0 0-5-16,-12-16-2 0,11-1-2 0,-3-7-1 15,-2-5 0-15,2 3-4 0,4-8 1 0,-1-1 0 16,1-11-2-16,0 11 2 0,1-14-3 0,-1-1 5 16,0 0-4-16,-1-2 2 0,-3 0 0 0,4 2 0 15,0 1 0-15,0 2-1 0,0 12 4 0,0 0 2 16,1-3-4-16,2 4 8 0,1 1 11 0,-1 0 2 15,4 4 7-15,-1 1 1 0,2 1 5 0,1 2-9 16,1 1 3-16,4-2-1 0,1 6-4 0,-2 4 0 16,2 1-5-16,1 1-1 0,-2 4-3 0,3-1 1 0,-1 6-8 15,2-1 0-15,-4 4 1 0,-1 2 2 16,5 2-2-16,-3 1 1 0,3 4-3 0,-5-3 2 16,-2 4-4-16,3 2-2 0,2 1-2 0,-6 2 3 0,-1-4 1 15,1 6 2-15,-1 1-1 0,-3-1 4 0,-3 1 16 16,0 0 4-16,-3-2 10 0,0 6 7 0,-4-3 1 15,-1 0 0-15,-3 0 3 0,-1 1-2 0,-2 0 1 16,-5 3-7-16,0-6 1 0,-4 3-13 0,0-4-3 0,1-2 2 16,-2 0-3-16,3-5-3 0,-6 7-11 15,5-6-11-15,4 2-20 0,-3-3-22 0,4 4-16 16,-2-3-23-16,7-1-35 0,2 1-30 0,0 1-16 0,2-1-25 16,3 2-32-16,3-3-50 0,0 0-578 0,4 2 281 15,2 0 188-15</inkml:trace>
  <inkml:trace contextRef="#ctx0" brushRef="#br0" timeOffset="414.99">17351 10546 12 0,'9'-14'197'0,"-1"-2"-15"0,-2 3-9 0,-2 3-4 15,4 1-5-15,-6 1-5 0,1 1-10 0,-2 2 3 16,2 0-3-16,-1 1-5 0,-1-1-4 0,-1 5-12 15,0 0-11-15,-2-3-7 0,2 3-7 0,0 0 0 16,-9 8-5-16,0 4-2 0,-1 2-3 0,-7 10-3 16,-2 5-5-16,-7 12 0 0,2 2-4 0,2 6-5 0,1 1-8 15,0 4 1-15,5 3-5 0,-6 24-1 16,7-1-8-16,7-23-6 0,4-1-4 0,4 2 1 0,4-1-9 16,1-5-3-16,8-2-4 0,0-5-3 0,4-1-1 15,4-4 0-15,-2-8-6 0,4-3-10 0,3 0-9 16,3-5-25-16,-1 0-59 0,3-4-20 0,-1-1-36 15,1-2-61-15,1-7-64 0,-4-3-708 0,4 1 324 16,-4-8 216-16</inkml:trace>
  <inkml:trace contextRef="#ctx0" brushRef="#br0" timeOffset="3396.78">17732 10839 8 0,'0'0'167'0,"0"0"-11"0,0 0-11 15,-3-3-14-15,3 3-12 0,0 0-8 0,0 0-12 16,0 0-5-16,0 0-7 0,0 0-11 0,0 0-14 16,0 0 4-16,0 0-11 0,0 0-4 0,0 0-8 15,0 0-1-15,0 0-1 0,0 0-4 0,0 0 1 0,0 0 2 16,0 0 1-16,0 0 12 0,0 0-2 0,-1-2-3 16,1 2-3-16,0 0 6 0,4-10 6 0,-4 5-4 15,1 1 1-15,1-1 1 0,0-2 1 0,2 4 4 16,2-7 0-16,-2 4 6 0,1-2 4 0,7-4 1 15,-1-1 7-15,1 1-1 0,-6 2-5 0,6-1 5 16,-1 0-4-16,1 2 1 0,2-3-7 0,-1 2-26 16,-2 3-3-16,-1-1-4 0,1 2-7 0,-1 1 2 0,-1-1-6 15,-2 6-1-15,3-1-2 0,-2-2-6 16,-3 3 2-16,3 0 1 0,-8 0-4 0,11 3-2 0,-3 2 2 16,-2 2-4-16,-2-2 2 0,3 4 0 0,-4 4-2 15,0 3 0-15,-2 0-1 0,-1 2 0 0,-6 7-4 16,-2 1 2-16,-1-2-3 0,-1 5 4 0,-4-3-4 15,-3 4-1-15,0-4 4 0,-2 2-4 0,0 0-2 0,-2 1 4 16,-2-2-1-16,2 1-4 0,-2-3 6 0,4-1-4 16,1 0-2-16,3-4 3 0,2-3-5 15,0-3 4-15,6-2-3 0,0-5 2 0,0 4-6 0,2-6 1 16,1 1 2-16,1 0-2 0,3-1 2 0,0-1 6 16,3 0 14-16,4 0 13 0,-2-4 21 0,7 0 17 15,3 0 19-15,11-3 4 0,3-2 4 0,2-3 3 16,1 1 1-16,-3-2-20 0,1 4-7 0,-1-3-7 15,-1 4-3-15,-6 1-9 0,-2-1-10 0,1 1 0 16,-2 2-7-16,-1 0-5 0,-7 1-3 0,1-2 3 16,-1 2-4-16,-3 0-7 0,0 0 0 0,-2 3-2 0,0-3 2 15,-6 0 0-15,9 1-6 0,-5 2 4 16,-4-3-6-16,4 2-12 0,-4-2-6 0,0 0-13 0,0 0-21 16,0 0-18-16,0 0-16 0,0 0-10 0,0 0-12 15,-4 5-22-15,4-5-31 0,0 0-28 0,-5 3-34 16,5-3-29-16,-2 1-37 0,2-1-34 0,-3 5-680 15,3-5 331-15,0 0 220 0</inkml:trace>
  <inkml:trace contextRef="#ctx0" brushRef="#br0" timeOffset="4027.4">18647 10793 202 0,'5'-10'250'0,"1"0"-15"0,1-1-19 0,-2 3-16 15,0-2-16-15,-1-1-14 0,2 5-20 0,-1-3-12 16,-1 1-16-16,1 4-8 0,-2-2-20 16,1 2-1-16,-2 1-12 0,2-1-8 0,-3 1-5 0,-1 3-11 15,7-5-1-15,-5 2-9 0,-2 3-2 0,1-4-5 16,-1 4-4-16,0 0-4 0,2-2 2 0,-2 2-3 16,0 0 5-16,0 0-4 0,0 0 1 0,0 0 0 15,0 0 3-15,0 0 5 0,-8 14-1 0,1-2 2 16,-4 1 1-16,0 3 1 0,-7 3 3 0,0-1-2 15,1 2-2-15,-2-1-7 0,1 4-5 0,-1 0 0 16,0-1-4-16,2 0 2 0,-2-1-3 0,3 0 1 0,0-1-3 16,5-3-2-16,-2 0-4 0,3-3 3 0,1 0 1 15,-1-3-6-15,3-4 3 0,2 2 0 16,1-3 0-16,0 2 2 0,3-2-4 0,0-3-1 0,-2 2 4 16,6-1 2-16,-2 0 1 0,0 0 6 0,6 0 30 15,-1-2 6-15,7 4 9 0,-3-4-8 0,9 3-4 16,1-1 0-16,0 1-9 0,0 0 1 0,7-3-8 15,-5 4-1-15,6-1-3 0,-8 0-8 0,1-1-11 16,-2 2 10-16,0 0 0 0,-3-1-18 0,-4 0 17 16,0-1-15-16,-3 0 1 0,-2 0 7 0,0 1-7 0,-2-4 1 15,-1 0-1-15,0 2-1 0,0 0-2 0,-2 0-1 16,-2-3-3-16,2 3 4 0,-2-3-10 0,3 4-13 16,-3-4-23-16,0 0-25 0,0 0-18 0,0 0-24 15,0 0-23-15,0 0-22 0,0 0-25 0,0 0-27 16,0 1-25-16,0-1-21 0,0 0-14 0,0 0-16 15,9 0-706-15,-9 0 327 0,9 0 216 0</inkml:trace>
  <inkml:trace contextRef="#ctx0" brushRef="#br0" timeOffset="4361.88">19122 10948 45 0,'0'0'269'0,"0"-8"8"0,2 7-5 0,-2 1-9 15,1-8-14-15,-1 5-14 0,0 3-24 0,1-4-14 16,-1 4-16-16,7-2-2 0,-7 2-4 0,12 0-13 15,-7 2-19-15,3 0-14 0,1 5-5 0,1 0-4 0,2 1-9 16,0 1-11-16,3 6-5 0,-4-1-6 0,8 7-8 16,-5 1-13-16,3-4-3 0,-2 6-9 0,-3-9-9 15,2 6-17-15,-3-6-23 0,-2-1-35 0,2 1-33 16,-4-5-43-16,1-2-40 0,-2 2-32 0,-1-6-38 16,0 2-26-16,2-5-18 0,-7-1-661 0,0 0 307 15,6-8 204-15</inkml:trace>
  <inkml:trace contextRef="#ctx0" brushRef="#br0" timeOffset="4541.97">19389 10957 184 0,'-2'-5'198'0,"0"1"11"15,0 2 11-15,-2-4 3 0,4 6-2 0,-2-1-12 0,2 1-15 16,0 0-19-16,0 0-12 0,-15 11-5 0,9-1-9 16,-3 2-6-16,0 5-8 0,-2 5-13 0,-3 2-10 15,-2 0-11-15,2-2-10 0,0 0-14 0,0 0-11 16,1-1-28-16,4-5-32 0,-3 0-35 0,0-2-34 15,2-2-34-15,2-2-41 0,1-1-36 0,1-6-50 16,0 2-599-16,1-3 273 0,5-2 184 0</inkml:trace>
  <inkml:trace contextRef="#ctx0" brushRef="#br0" timeOffset="5076.14">20121 10660 24 0,'4'-8'329'16,"0"-1"-5"-16,0 2-7 0,-3 2-5 0,3 0-16 15,-4 2-14-15,2-1-22 0,1 2-19 0,-2-1-22 0,-1 3-19 16,0-5-13-16,0 5-26 0,0 0-8 0,0 0-16 16,0 0-12-16,0 0-14 0,-11 12-9 0,2-4-11 15,1 6-8-15,-6-2-3 0,1 2-10 0,-4 9-13 16,0-1-1-16,-2 1-6 0,0 1-4 0,-1-1-6 16,-1-2-1-16,-1 3-11 0,0 0 3 0,1-3 2 15,0-1-11-15,1-2-4 0,6-4 6 0,1-1-5 16,3-5 9-16,2 0-8 0,0 1 1 0,4-4-2 0,-1 0-6 15,0-1-5-15,3-1 1 0,-1 1 4 0,2 0-5 16,1-1-1-16,0 0 4 0,4 1 17 16,3 0 8-16,4 0 5 0,4 1-4 0,4 0 4 0,3 0-1 15,5 1-6-15,2-2-2 0,-11 3-1 0,5-3-2 16,-1 0-3-16,-2-1-1 0,-1 5-8 0,0-2 2 16,-2-2 0-16,2 3-2 0,-6-3-2 0,0 1-5 15,-3 0 3-15,0-1-3 0,-1-1-3 0,-1 1 1 16,-2-2-1-16,1 1-1 0,-5 2-16 0,2-3-10 15,1 1-18-15,-5-3-20 0,5 3-17 0,-5-3-20 16,4 1-22-16,-4-1-29 0,0 0-30 0,3 4-32 0,-3-4-34 16,1 3-34-16,-1-3-22 0,0 0-873 0,0 0 389 15,1 4 262-15</inkml:trace>
  <inkml:trace contextRef="#ctx0" brushRef="#br0" timeOffset="5543.37">20684 10698 62 0,'1'-12'335'16,"3"2"-12"-16,0-2-18 0,-1 1-12 0,1 1-20 16,0-2-17-16,3 3-19 0,-2-2-26 0,4 1-15 15,-2 3-21-15,2-2-18 0,1 3-17 0,-1 2-13 16,3 0-19-16,-1 3-2 0,-3 2-19 0,1 2-7 16,5 2-5-16,-5 3-6 0,0 2-10 0,1 7 0 15,-5 2-6-15,-1 8-4 0,-4-1-7 0,-4 3-3 16,-6 3-11-16,4 1-3 0,-6-2-7 0,-7 2-4 0,-3 8-3 15,3-8 4-15,-6 6-5 0,3-10 0 0,0 0 5 16,0 0-9-16,2-5-3 0,-3-2 5 0,6-2-5 16,3-5 2-16,4-4-2 0,2-1 0 0,2-3-2 15,-2 0 6-15,7-3-1 0,-3 1-5 0,4-1 10 16,0-4 18-16,8 6 25 0,-2-6 15 0,6 0 13 16,4-1-3-16,4-2-7 0,1 2-12 0,1-2 2 15,6 0-10-15,1 0-11 0,-2 1-12 0,0 0-38 16,-4-1-39-16,-1 2-46 0,-3-1-46 0,-5 0-46 15,-2 0-48-15,-1 2-44 0,-1-3-38 0,-3 3-833 16,-2-2 383-16,1 1 256 0</inkml:trace>
  <inkml:trace contextRef="#ctx0" brushRef="#br0" timeOffset="5829.9">21224 11014 88 0,'4'-1'315'0,"0"-1"-15"16,-4 2-17-16,6-1-13 0,-6 1-14 0,0 0-23 16,0 0-24-16,0 0-15 0,-1 9-20 0,1-9-13 15,-5 9-14-15,5-7-10 0,-3 1-22 0,3-3-6 16,-1 6-11-16,1-6-10 0,0 4-6 0,0-4 0 0,0 0 5 16,1 4-5-16,-1-4 11 0,0 0 15 0,0 0 15 15,0 0 7-15,0 0 11 0,12-8-12 0,-11 4 4 16,-1 4 1-16,4-5-5 0,-4 5-10 0,0-3-15 15,0 3-9-15,-4-8-12 0,3 6-7 0,1 2-11 16,-9-5-17-16,5 4-28 0,4 1-30 0,0 0-45 16,-9 0-41-16,9 0-39 0,-9 6-42 0,5-2-52 15,-2 4-55-15,0-4-63 0,-1 4-956 0,5-2 435 16,0-2 288-16</inkml:trace>
  <inkml:trace contextRef="#ctx0" brushRef="#br0" timeOffset="6159.22">21566 10728 170 0,'-3'-4'412'0,"-1"-2"-6"0,0 3-16 0,0 1-20 15,1-1-14-15,3 3-19 0,-7-3-30 0,4-1-30 16,3 4-26-16,-6-2-28 0,6 2-24 0,0 0-22 15,0 0-16-15,0 0-13 0,0 0-9 0,16 11-7 16,-6-6-6-16,6 5 9 0,1-2-11 0,3 3-6 0,5 2-14 16,4-1-8-16,-1 2-10 0,-3 1-9 0,0-1-6 15,-3 0-7-15,-1 1-4 0,-6-5-7 16,-3 2-4-16,-3 0-5 0,0 0-2 0,-4-4-2 0,-1 6-5 16,-1 1 0-16,-6 2-5 0,-4 0-2 0,-2-2-6 15,-3 0-18-15,-3 0-19 0,-1-5-34 0,-8 4-49 16,1-8-75-16,-2 0-65 0,-5-4-78 0,7-10-84 15,-3 0-1137-15,6-12 513 0,2-1 340 0</inkml:trace>
  <inkml:trace contextRef="#ctx0" brushRef="#br0" timeOffset="6295.23">21651 10674 164 0,'5'-9'289'0,"-1"-1"6"0,-3 5-5 0,0-2-1 0,3 0 4 16,-1 1-2-16,2 0 1 0,0-1-5 0,3-1-15 15,-2-1-27-15,3 3-30 0,4-3-16 0,4 2-25 16,-1-3-8-16,5 2-38 0,-1-1-49 0,-2 3-58 15,6 3-63-15,3-6-58 0,-4 4-80 0,4 1-75 16,-8 2-63-16,3-4-714 0,1 4 344 0,-3-1 230 16</inkml:trace>
  <inkml:trace contextRef="#ctx0" brushRef="#br0" timeOffset="6592.21">22310 10437 303 0,'0'-5'454'0,"0"2"1"0,0-1-5 16,0 4-17-16,0-5-27 0,0 5-30 0,3-5-32 16,-3 5-35-16,0 0-33 0,0 0-28 0,0 0-26 15,0 0-5-15,1 20-11 0,4-1-12 0,4 8-2 0,0 7-15 16,9 15-15-16,-4 6-21 0,5 0-12 15,-3 1-10-15,8 26-9 0,-10-26-15 0,3 4-6 16,-6-2-12-16,1-2-22 0,-9-2-32 0,-1-7-21 0,-4-11-21 16,-1-1-32-16,-7-3-28 0,-2-3-38 0,-3-3-58 15,-3 2-54-15,-4-2-56 0,-2-2-78 0,-3-5-95 16,1 0-1038-16,-4-6 498 0,0-8 332 0</inkml:trace>
  <inkml:trace contextRef="#ctx0" brushRef="#br0" timeOffset="7225.97">23004 10701 287 0,'0'0'307'0,"0"0"-3"0,-23 2-8 0,23-2-3 16,0 0-7-16,0 0-4 0,0 0-9 0,-1 5-12 15,1-5-9-15,0 0-16 0,0 0-21 0,0 0-9 0,0 0-12 16,0 0-23-16,0 0-14 0,24-5-13 16,-12 3-17-16,-1 7-10 0,2-5-14 0,6 2-27 0,-2 0-37 15,2 2-62-15,-2 0-65 0,2 6-63 0,-1-3-50 16,-2 1-57-16,0-4-49 0,-1 8-42 0,-10-4-734 16,0-4 361-16,0 1 240 0</inkml:trace>
  <inkml:trace contextRef="#ctx0" brushRef="#br0" timeOffset="7391.41">22935 10964 98 0,'-5'1'224'0,"5"3"16"0,0-4 6 0,0 0 15 15,9 5 18-15,1-5-3 0,3-2-6 16,6-1-16-16,4 3-23 0,4-4-35 0,2 2-15 0,1 2-18 16,4-3-19-16,-2 3-28 0,3 0-47 0,-6 0-43 15,4 0-65-15,-3 3-75 0,-3 1-82 0,-6-2-77 16,-5-2-611-16,-2 3 294 0,-3-3 196 0</inkml:trace>
  <inkml:trace contextRef="#ctx0" brushRef="#br0" timeOffset="8323.65">24562 10200 142 0,'0'0'152'0,"0"0"-13"0,0 0-15 15,4-2-11-15,-4 2-15 0,0 0-7 0,0 0-12 16,0 0-8-16,0 0-12 0,0 0-1 0,0 0-2 0,0 0-3 16,0 0-3-16,10 1-1 0,-10-1 7 0,0 0-2 15,0 0 5-15,0 0 12 0,0 0 4 16,6-1 6-16,-6 1-5 0,0 0-8 0,-1-8-8 0,2 4-2 15,-2-1-6-15,1 0-4 0,-1-3-3 0,-3 1-9 16,0-2 2-16,-2 1-4 0,-2-1-7 0,-1 1 4 16,0 1 5-16,-2 2-2 0,-1-2 20 0,1 2-4 15,-2 2 14-15,-4-1-3 0,5 3 0 0,-4 1-5 16,1 1 4-16,2 4 2 0,-5 0 2 0,0 4 2 16,3-1-5-16,-2 6 6 0,-2 4-1 0,1 3-4 15,-1 2 12-15,5 5-1 0,0 3 5 0,0 1 3 0,1 2 0 16,-1 11 2-16,5-9 0 0,3 15 8 0,0-2-4 15,4 2-12-15,4 3 10 0,0 1 21 0,4 2-1 16,1 1-1-16,2 2 1 0,7 23 5 0,-3-22-3 16,6 19-5-16,2 0-7 0,-6-24-5 0,4 26 5 15,-5-24-7-15,-3-1-3 0,-1 1 2 0,-4-1 2 16,-3-2 0-16,-2-1 1 0,-5-4 0 0,-4-2-6 16,0 1-7-16,0-16-7 0,-2-1 1 0,-4 0-7 15,1-4-4-15,-1-3-7 0,-2-2-8 0,1-2 2 16,1-8-7-16,-4-2-6 0,7-4-9 0,-2-2-31 15,-4 1-33-15,4-5-38 0,-6-5-50 0,3-1-35 0,3-2-38 16,3 4-27-16,-2-7-44 0,3 4-57 0,0-2-54 16,3 0-56-16,-3-3-952 0,1 1 464 0,4 0 308 15</inkml:trace>
  <inkml:trace contextRef="#ctx0" brushRef="#br0" timeOffset="10355.26">23569 12204 78 0,'0'-6'306'0,"1"0"-25"0,-1 0-27 15,4-1-22-15,1 0-23 0,-1-5-9 16,-1 7-14-16,3-4-13 0,3 0-9 0,0-2-10 0,-4 5-16 16,4-2-15-16,1 0-12 0,-1 2-10 0,3 0-9 15,2 0-14-15,-4 3-7 0,0 0-3 0,3 0-8 16,0 2-9-16,1 1-6 0,0 2 2 0,-1 2-7 15,-2 0-2-15,-1 2-7 0,2 2-6 0,-2 0-1 16,-1 4-2-16,1 4-5 0,-6 8 1 0,-8 8-9 16,-6 16-3-16,-11 1-4 0,-5 3 4 0,-2-1 2 15,-4-2 4-15,-8 1 7 0,3-3 9 0,1-3 10 16,0-4 9-16,12-8-4 0,0-6 1 0,2-2 1 0,2-2-8 16,3-7 0-16,7-2-2 0,2-4-16 0,2 0 4 15,2-4-2-15,3 1-2 0,-2-2-4 0,7 0 2 16,2-2-3-16,3-1 6 0,4-1 2 0,9-1-6 15,5-1 2-15,5-2-1 0,0-3-6 0,6 2 1 16,0 0 1-16,-1 0-1 0,16-5-5 0,-18 6-9 16,1-1-15-16,-3 3-20 0,-3-1-18 0,-7 3-19 15,-5-2-23-15,-3 2-30 0,-3 0-29 0,-5-1-32 16,2 2-42-16,-5 1-57 0,-4-2-666 0,1 3 317 0,-1-3 212 16</inkml:trace>
  <inkml:trace contextRef="#ctx0" brushRef="#br0" timeOffset="11370.73">23738 9660 87 0,'1'-9'250'0,"0"-1"0"15,1 1-8-15,0-2-14 0,2 1-16 0,2 1-14 16,-3 0-18-16,-1 2-13 0,5-1-11 0,1 0-20 0,4 2-10 15,-3-1-16-15,0 2-8 0,0 0 4 0,5 2-13 16,-1 1-8-16,-2 0-12 0,5 2-5 0,-2 3-6 16,0-2-6-16,2 6-10 0,-1-1-3 0,-1 3-1 15,-3 3-8-15,-2-2-6 0,-1 6 1 0,-6 2-6 16,-2 1 0-16,-6 8-6 0,-3-1 2 0,-3 2-2 16,-4-3-2-16,-2 0 0 0,-1 1 2 0,0-2-2 15,-2 1 5-15,-2-4 2 0,2 1 9 0,2 2-1 16,-1-2 3-16,5-7 4 0,3-1 1 0,2-2 3 15,4-4-3-15,-2 0 2 0,4-4-9 0,0 1-4 16,2-2-2-16,0-1-4 0,1 2-4 0,1-4 5 0,3 6-8 16,-1-4 6-16,4 0-3 0,-1-1-1 0,3-1-3 15,3 0-1-15,2 1 2 0,4-2-6 0,1 0-12 16,-5 1-33-16,1 1-38 0,0-1-31 0,-1-1-37 16,-2-1-31-16,2 1-38 0,1-2-51 0,-1 2-718 15,-1-4 327-15,3-3 218 0</inkml:trace>
  <inkml:trace contextRef="#ctx0" brushRef="#br0" timeOffset="11632.88">24191 9739 209 0,'0'-4'241'0,"0"4"-19"16,0 0-20-16,0 0-15 0,0 0-4 0,0 0-15 15,0 0-18-15,-1 17-9 0,0-12-13 0,1 4-8 16,-2-1-13-16,2 2-9 0,2-2-9 0,-2 3-5 15,1-4-10-15,0 0-7 0,-2-2-6 0,2 0-6 16,1 0-10-16,-1-2 3 0,0 0 0 0,1 1 4 16,-2-4 9-16,2 2 11 0,-2-2 9 0,0 0 6 15,0 0-5-15,0 0-1 0,5-9-11 0,-3 4-4 16,-2 0-6-16,0-2-5 0,0 2-7 0,0 0-1 16,0 0-4-16,0 1-15 0,0 4-23 0,-4-8-33 15,4 8-44-15,-7 0-55 0,7 0-52 0,-10 5-65 0,5 0-761 16,-5 0 335-16,5 2 222 0</inkml:trace>
  <inkml:trace contextRef="#ctx0" brushRef="#br0" timeOffset="11968.83">24473 9688 183 0,'0'0'301'0,"0"0"-11"16,0 0-7-16,-6-1-13 0,6 1-12 0,0 0-19 15,0 0-19-15,0 0-24 0,0 0-22 0,0 0-15 16,0 0-18-16,0 0 0 0,0 0-8 0,0 0-8 16,8 10-2-16,2-5-2 0,-5 0-4 0,2 2-1 15,2 1-8-15,2-2-2 0,1 3 6 0,-3-1-13 16,2 1-29-16,5 3 14 0,-3-4-18 0,2 4-10 15,0-2 4-15,0 0-2 0,-7-1-7 0,1 1-6 0,-1 0-11 16,-1-1-13-16,-3 2-14 0,-4 0-25 16,-4 1-37-16,-5 3-27 0,-6-1-54 0,-6 1-36 0,4-5-47 15,-5-3-43-15,0-7-53 0,2-2-789 0,-2-2 368 16,5-7 246-16</inkml:trace>
  <inkml:trace contextRef="#ctx0" brushRef="#br0" timeOffset="12090.85">24494 9668 247 0,'9'-17'278'15,"1"0"13"-15,-1-1 5 0,2 1 1 0,4-4-11 16,-4 4-14-16,2 3-35 0,8-6-16 0,-7 6-18 16,5-3-19-16,-3 7-21 0,1-4-16 0,0 8-47 0,-1-2-48 15,3 3-57-15,-1 4-59 0,0-1-66 16,-4 2-79-16,-3 2-747 0,0 0 318 0,-1 5 214 16</inkml:trace>
  <inkml:trace contextRef="#ctx0" brushRef="#br0" timeOffset="16413.81">25248 10827 10 0,'0'0'52'0,"0"0"4"15,0 0-7-15,0 0-3 0,0 0-8 0,0 0 3 16,0 0-1-16,0 0-6 0,0 0 2 0,0 0-11 15,0 0-5-15,0 0 2 0,0 0 4 0,0 0 2 16,0 0-3-16,0 0 0 0,0 0 7 0,0 0 2 16,0 0-6-16,0 0-2 0,0 0 7 0,0 0-6 15,0 0 0-15,0 0-5 0,0 0 5 0,0 0-6 16,0 0-1-16,0 0-1 0,0 0 0 0,0 0 0 0,0 0 3 16,0 0 3-16,0 0-2 0,0 0-6 0,0 0 4 15,0 0 6-15,0 0-2 0,0 0 11 16,0 0-1-16,0 0 7 0,4-8 12 0,-3 6 4 0,3-1-2 15,-3-1-3-15,3-1-7 0,-1 2 7 0,1-3 7 16,2-1 7-16,0 1-2 0,1-4 3 0,1 1 6 16,2-1 3-16,-1-3 2 0,2 0 6 0,3-2 2 15,-4 3-3-15,3 3-8 0,-3-5 2 0,3 4-4 16,-3 2-6-16,-1-1-3 0,0 1-3 0,-1 1-4 16,1 0-3-16,-4 2-8 0,1 2-4 0,-2-1 1 15,4-1-3-15,-6 3-2 0,1-2-3 0,1 3-5 0,-4 1 4 16,4-5-3-16,-4 5 0 0,1-3-5 0,-1 3 2 15,0 0-4-15,0 0-3 0,0 0-1 0,0 0-6 16,0 0 3-16,0 0-6 0,0 0 3 0,0 0 0 16,3-1-4-16,-3 1 0 0,0 0 1 0,0 0-2 15,0 0-3-15,0 0-4 0,0 0 4 0,0 0-1 16,0 0-2-16,0 0 0 0,1 10-3 0,-2-5 1 16,1 1 4-16,-2 1 3 0,0 2 0 0,0 1 2 15,2 2 0-15,-2 2 2 0,0 6 5 0,0 3 5 16,-1 3 1-16,1 0 1 0,-2-1-2 0,3 0-1 15,1 0 7-15,-1-1 0 0,-1 3 2 0,1-3 3 16,1 2 5-16,0 3 1 0,-1-4 4 0,-1 2 4 0,1-1-1 16,0 0 3-16,1-1 5 0,-1-6-2 0,1-1-21 15,-2-2 10-15,4 1-3 0,-2-2-5 0,0-2-2 16,0-5-7-16,0 2-6 0,0-2 3 0,-2-1-1 16,2-2-2-16,0 0 2 0,0-1-16 0,2-1-10 15,-2-3-6-15,-2 6-11 0,4-3-18 0,-2-3-17 16,0 0-17-16,0 0-24 0,0 5-31 0,0-5-35 15,0 0-36-15,0 0-37 0,0 0-46 0,1-17-766 0,-2 13 351 16,1-1 232-16</inkml:trace>
  <inkml:trace contextRef="#ctx0" brushRef="#br0" timeOffset="16714.43">25230 11267 316 0,'0'0'328'15,"-6"1"-7"-15,6-1-10 0,-5 4-3 0,5-4-17 16,0 0-15-16,-5 0-26 0,5 0-22 0,-5 1-22 16,5-1-20-16,0 0-20 0,0 0-21 0,0 0-1 15,-3 4-18-15,3-4-2 0,0 0 4 0,17 4-8 16,-7-3-5-16,2 1-10 0,1 0-12 0,6-2 1 16,0 0-10-16,2 0-5 0,2-1-3 0,-5 0-9 0,5-1-6 15,0 0-7-15,-1-1-3 0,-6 2-7 0,5-2-6 16,-8 2 0-16,1-2-4 0,-3 3-4 0,-2-1 2 15,3-2-3-15,-5 2-5 0,-3 0-3 0,-4 1-3 16,10-1-2-16,-5 1-16 0,-5 0-15 0,8-2-23 16,-8 2-28-16,5-3-26 0,-5 3-33 0,4 0-37 15,-4 0-45-15,0 0-50 0,0 0-51 0,1-5-71 16,-1 5-797-16,3-2 392 0,-3 2 260 0</inkml:trace>
  <inkml:trace contextRef="#ctx0" brushRef="#br0" timeOffset="17019.82">25804 11139 205 0,'0'0'193'0,"-5"-3"-22"15,5 3-18-15,0 0-11 0,0 0-18 0,0 0-9 16,0 0-15-16,-3 7-13 0,3-7-6 0,0 0-5 15,4 4-9-15,0 0-7 0,-4-4-5 0,0 0-4 16,5 2 0-16,-5-2 6 0,0 0 13 0,3 2 12 16,-3-2 10-16,0 0 15 0,0 0 5 0,0 0 9 15,0 0-11-15,0 0-11 0,1-10-8 0,-1 10 0 0,-4-6-7 16,3 1-9-16,-2-2-7 0,2 2-9 0,-3 0-2 16,4 0-7-16,-1 0-7 0,-2 3-4 0,3 2-17 15,-4-5-23-15,4 5-34 0,-1-3-42 0,1 3-39 16,0 0-46-16,0 0-44 0,-9 6-683 0,8-2 297 15,-1 2 198-15</inkml:trace>
  <inkml:trace contextRef="#ctx0" brushRef="#br0" timeOffset="18062.61">26426 10960 38 0,'0'0'162'15,"4"0"-13"-15,-4 0-9 0,0 0-15 0,1-5-5 16,-1 5-3-16,0 0 1 0,4-2-1 16,-4 2-5-16,0 0-5 0,0 0 1 0,0 0 1 0,5-2-6 15,-5 2 3-15,0 0-2 0,-1-5-8 0,1 5-8 16,0 0 1-16,-2-10 6 0,0 8 0 0,1-2-1 15,-6 0-1-15,3 1-1 0,-2-1-8 0,-1-1-2 16,-4 1-10-16,1 0-7 0,-1-2-3 0,-1 3-11 16,0 3-4-16,0 0-7 0,-2-1-1 0,2 2-2 15,-2 1-10-15,2 0-1 0,-1 3-3 0,-1 1-5 16,-2 1 3-16,6 0-5 0,-4 5-2 0,0-2-1 16,3 2-1-16,0 2 0 0,3-2-5 0,0 5-1 0,1-3 1 15,1 4-1-15,3-1-3 0,-2 3-1 16,5-2 3-16,3 2-2 0,-1 0 1 0,2-3-2 15,3 0-3-15,-2-2 6 0,1-2-2 0,0-5-8 0,2 3 8 16,2-4 1-16,-1 1-3 0,4-3 3 0,-3-3-1 16,4-2 0-16,-1-3 0 0,5-4 5 0,-1-4 5 15,7-7-3-15,-2-4 1 0,0-3 1 0,-1-3 2 16,0-2-3-16,1-13 0 0,-1 0 3 0,-7 9-2 16,3-9 1-16,-6-4-1 0,1-1 0 0,-5 1-1 15,1-4-3-15,-2 4 1 0,-2-5-3 0,-4 3-1 16,-1-2 3-16,0 3-1 0,-2 14-2 0,0 2 6 15,1 3 9-15,-3 4 11 0,1 8 8 0,2 7 7 0,-1-1 0 16,-1 4 9-16,3 0-13 0,0 2 5 16,-6 2-13-16,7 3-4 0,0 0-4 0,-14 15-3 15,8 0-4-15,-6 9 3 0,2 5 6 0,1 0-1 0,4 7-2 16,-2 13-2-16,1-1 6 0,2 6-12 0,3 1 13 16,-1 3 4-16,2 0 2 0,0 1-5 0,2-1 1 15,-2-1-2-15,4-2-4 0,-1-2 3 0,4-4-6 16,-2-3-8-16,0-14-1 0,2 0 0 0,-1-6-12 15,-1-7-23-15,4-2-27 0,-1-1-19 0,0 0-36 16,-1-5-41-16,1-3-43 0,0 1-47 0,-1-6-76 16,1-1-844-16,-2-2 384 0,1-4 258 0</inkml:trace>
  <inkml:trace contextRef="#ctx0" brushRef="#br0" timeOffset="18338.86">26871 10914 175 0,'-3'-4'410'0,"3"4"-27"0,-1-5-35 15,1 5-37-15,-2-5-25 0,2 5-31 0,0 0-26 16,-2-3-23-16,2 3-30 0,0 0-8 0,0 0-15 15,13 12-20-15,-3-4-10 0,-1-1-8 0,4 7-13 16,4-2-12-16,-3 2-8 0,1 0-1 0,7 5-16 16,-2 2-6-16,-1 3-6 0,0-5-25 0,-1 4-66 0,0-2-66 15,-5-4-4-15,-4-3-54 0,5-3-75 16,-9-1-69-16,-1-5-720 0,1-3 342 0,3-2 228 0</inkml:trace>
  <inkml:trace contextRef="#ctx0" brushRef="#br0" timeOffset="18522.82">27133 10836 187 0,'-1'-7'321'0,"-2"4"-14"0,2-1-22 0,-2 1-24 15,3 3-26-15,0 0-23 0,0 0-19 0,-10 10-17 16,5 5-16-16,0 4-14 0,-8 8-16 0,0 2-12 16,-3 15-10-16,-5-1-12 0,0 2-15 0,-1 2-16 0,-1-5-24 15,-4-2-27-15,8-6-35 0,-3-6-34 16,3-3-38-16,-2-3-39 0,9-8-51 0,0-3-82 15,5-3-532-15,1-6 267 0,4-2 176 0</inkml:trace>
  <inkml:trace contextRef="#ctx0" brushRef="#br0" timeOffset="18853.81">27688 10849 84 0,'0'0'345'16,"1"-4"-26"-16,-1 4-23 0,2-2-27 0,-2 2-23 16,4-4-26-16,2 1-20 0,0-1-20 0,1 1-19 15,5-2-15-15,2 3-12 0,-3-2-13 0,10 0-30 0,-3 2-41 16,0 0-57-16,-1 2-72 0,-4-3-82 16,1 3-712-16,-3 3 291 0,-5-1 194 0</inkml:trace>
  <inkml:trace contextRef="#ctx0" brushRef="#br0" timeOffset="18994.83">27637 11019 278 0,'-7'3'268'0,"2"0"-20"0,0 0-18 15,2-2-1-15,3-1 10 0,0 0-11 0,0 0-22 16,21 0-15-16,-2-2-19 0,10-6-20 0,3 1-21 16,1 1-72-16,2 1-94 0,1-4-124 0,-8 1-654 15,0-2 271-15,-2 3 180 0</inkml:trace>
  <inkml:trace contextRef="#ctx0" brushRef="#br0" timeOffset="23938.84">28855 10555 80 0,'0'0'94'16,"0"0"-4"-16,0 0 0 0,0 0-10 0,0 0 3 15,0 0-15-15,0 0 0 0,0 0 2 0,0 0-17 0,0 0 0 16,0 0-4-16,0 0-3 0,0 0 1 16,0 0-5-16,0 0-5 0,0 0 1 0,0 0-2 0,0 0-12 15,0 0 5-15,0 0-2 0,0 0-14 0,0 0 3 16,0 0 5-16,0 0-6 0,0 0-3 0,0 0 2 15,0 0-7-15,0 0-3 0,0 0 4 0,0 0-4 16,0 0 4-16,0 0-2 0,0 0 5 0,0 0 0 16,0 0-6-16,0 0 11 0,0 0 2 0,0 0-4 15,0 0 4-15,0 0 12 0,0 0-2 0,0 0 6 16,0 0-4-16,0 0-3 0,0 0-2 0,0 0 3 16,0 0-5-16,0 0-1 0,-1-5-5 0,1 5 3 0,0 0-10 15,0 0 18-15,0 0 4 0,0 0 5 16,0 0 12-16,0 0 7 0,0 0 6 0,0 0 4 15,0 0 8-15,0 0 7 0,0 0 10 0,4-5 4 0,-4 5 1 16,1-3 2-16,-1 3-10 0,0-8-6 0,3 5-7 16,-2-4-7-16,2 5 0 0,-2-4-5 0,0 1-2 15,2 1-5-15,1-2-6 0,0-2-2 0,2 1-3 16,0-1-1-16,3-2-8 0,0 3-1 0,3-3-6 16,-5 5-4-16,5-3-1 0,-2 2-3 0,0-1-1 15,-1 0-3-15,1 2-2 0,-1 2-3 0,0-3-1 16,1 3-3-16,-2 2 0 0,-3 0 1 0,3 0-4 15,-8 1-2-15,11 0 1 0,-5 1 0 0,0 1 1 0,-1 0 3 16,0 2-5-16,4 0-1 0,-1 0-1 16,-3 2 5-16,3 1-4 0,-1 0-7 0,0 0 7 15,-2 1-1-15,1 1 2 0,-2 1 3 0,-1 1-6 0,-2 2 0 16,0-1 2-16,-2 5 1 0,-2 0 2 0,-1 1-4 16,-2 5-8-16,-7 2 10 0,-1-1 1 0,1-1 1 15,-2-1-2-15,-2 3 0 0,-6-1 2 0,4-1 1 16,-1-2-3-16,1 0 3 0,-3-4-2 0,10 0-5 15,0-3 5-15,3-5-3 0,1 1-1 0,2-3 0 16,-2 2 0-16,4-2-1 0,-1-5-1 0,1 7 0 16,2-5-3-16,0 0 0 0,1-2 6 0,0 3-4 15,1-5 3-15,1 7 14 0,2-4 10 0,-1 0 7 16,5-2 3-16,-1 2 5 0,3-2-4 0,2 0 1 16,7 2-3-16,0-3 2 0,1 0-3 0,-3 2-6 15,2-2-1-15,-1 0-2 0,-4 0 1 0,0 0-6 0,-1 0-1 16,-2 0 0-16,-1 0-4 0,-2 0 5 0,-3 0 0 15,4-2-12-15,-8 2-10 0,10-2-23 0,-5 1-19 16,0 0-32-16,-1-2-39 0,-1 1-46 0,1-1-61 16,-1-3-57-16,3-3-808 0,0 2 363 0,-2-2 242 15</inkml:trace>
  <inkml:trace contextRef="#ctx0" brushRef="#br0" timeOffset="24223.81">29394 10729 20 0,'3'-1'282'0,"-3"1"-22"0,0 0-20 0,4-3-17 0,-4 3-15 16,0 0-22-16,0 0-20 0,0 0-11 0,0 0-17 15,0 0-18-15,0 0-10 0,0 0-8 16,0 0-12-16,0 0-11 0,0 0-12 0,0 0 1 0,0 0-4 16,0 0 7-16,5-1 4 0,-5 1 8 0,0 0 5 15,0 0 8-15,3-6 4 0,-1 3-4 0,-2-1-3 16,2-4-8-16,-1 4-8 0,0-2-4 0,-1 2-9 15,1-2-3-15,-2 1-7 0,1 1-6 0,0 4-5 16,-1-6-4-16,1 6-1 0,-1-6-6 0,1 6-8 16,-4-2-8-16,4 2-16 0,0 0-18 0,0 0-22 15,-15 5-27-15,7-1-21 0,0 3-25 0,-2 3-35 16,0 2-40-16,-1 1-26 0,4-1-48 0,-1-5-670 0,2 4 310 16,-1-3 208-16</inkml:trace>
  <inkml:trace contextRef="#ctx0" brushRef="#br0" timeOffset="24605.48">29700 10592 22 0,'-4'-3'286'0,"4"-1"0"0,0 4-5 16,-4-5-8-16,3 3-11 0,1 2-9 16,-4-4-13-16,4 4-17 0,0-4-19 0,0 4-19 15,0 0-17-15,0 0-19 0,0 0-15 0,0 0-19 0,0 0-9 16,0 0-6-16,0 0-17 0,19 10 7 0,-10-3-11 16,2 0-7-16,1-1-9 0,3 3-1 0,2 0 0 15,1-1-2-15,8 5-4 0,-7-4-6 0,5 3 0 16,-1 2-13-16,-5-3-1 0,1 2 1 0,-2-1-6 15,-3 0-7-15,-4-5-3 0,3 3 5 0,-4-2 1 16,-4 6-2-16,-1 1-6 0,-7-2-3 0,-3 5-10 16,-8 6-21-16,-8 1-21 0,0-3-15 0,-6-3-29 15,-2 2-17-15,-4-4-34 0,1-6-24 0,1-4-39 0,4-3-40 16,5-6-37-16,1-6-748 0,8-4 339 16,2-4 228-16</inkml:trace>
  <inkml:trace contextRef="#ctx0" brushRef="#br0" timeOffset="24733.82">29813 10512 179 0,'7'-18'268'0,"1"0"17"0,0 3 5 16,-2 1-14-16,-1 4-18 0,2 0-32 0,-1 1-17 16,0 1-20-16,-1 1-24 0,-1 0-10 0,1 2-24 15,2 3-12-15,0-4-11 0,1 4-25 0,-3 0-40 16,5 2-40-16,-2 2-53 0,2-1-46 0,-1 2-48 16,5 1-56-16,-1-2-633 0,1 2 277 0,-1 0 186 15</inkml:trace>
  <inkml:trace contextRef="#ctx0" brushRef="#br0" timeOffset="25088.81">30499 10617 298 0,'0'0'347'0,"0"0"-12"16,0 0-9-16,-9-3-15 0,9 3-13 0,0 0-28 16,0 0-24-16,0 0-28 0,0 0-21 0,0 0-19 15,0 0-17-15,0 0-15 0,27-3-14 0,-15 4-14 16,3-2-8-16,6 0-14 0,10 1-3 0,-3-1-15 15,-9 1-5-15,3-2-11 0,0 2-2 0,-3-1 1 0,-3 0-7 16,0 0-8-16,-5 1-4 0,0-3-7 0,-3 2 1 16,0 1-13-16,-3 0-19 0,-5 0-38 0,10-3-36 15,-6 3-43-15,-4 0-53 0,8-1-70 0,-8 1-74 16,2-4-865-16,2 1 391 0,-4 3 262 0</inkml:trace>
  <inkml:trace contextRef="#ctx0" brushRef="#br0" timeOffset="25470.86">31248 10381 359 0,'2'-9'347'0,"6"-3"-6"0,-2 1 3 0,3 2-24 15,3-5-18-15,-2 2-35 0,1 0-23 16,5 2-23-16,-2 1-24 0,2 4-22 0,-2 0-18 15,4 2-13-15,-5 3-19 0,2 1-10 0,0 5 5 0,-2-4-31 16,-1 6-9-16,2 5-3 0,-1 9-8 0,-3 4-47 16,-6 2-8-16,-5 0-1 0,-2 0 12 0,-3-1-9 15,-6 0-4-15,2-2-4 0,-3-3 1 0,0 2 5 16,2-7-5-16,-1-2 3 0,-3 6-4 0,2-7-8 16,-1-2 6-16,3 4-5 0,0-3 5 0,0 1 3 15,2 0-3-15,1-4 2 0,2 0-5 0,0 0-6 16,3-4 6-16,3 2-5 0,-1-2 6 0,2 0-1 15,3 1-2-15,3 1 4 0,5-3-2 0,3 2-1 16,3 1 4-16,3-3-3 0,9-1 2 0,5 0-3 16,-3 0-27-16,1-3-20 0,0-1-29 0,-1-2-35 15,0 0-31-15,0-2-32 0,-1 0-19 0,-3 0-32 16,-8-1-28-16,-1 3-781 0,-8-1 344 0,-5 1 228 16</inkml:trace>
  <inkml:trace contextRef="#ctx0" brushRef="#br0" timeOffset="25958.82">27808 11886 311 0,'0'0'347'0,"-3"-4"-19"0,3 4-27 0,0 0-29 16,0 0-30-16,0 0-25 0,4-5-16 0,-4 5-24 15,9-2-20-15,-2-1-15 0,1 3-10 0,2 0-14 16,3 0-9-16,-1 0-15 0,7 0-7 0,-1 0-15 16,0 0-35-16,-5 0-54 0,0 4-43 0,0 0-49 15,-4 0-46-15,5-1-66 0,-5 3-37 0,-5-1-584 16,0 0 280-16,-4 2 188 0</inkml:trace>
  <inkml:trace contextRef="#ctx0" brushRef="#br0" timeOffset="26136.81">27790 12088 41 0,'-4'3'208'0,"0"-1"-5"16,0-1-5-16,4-1-1 0,-5 3 9 0,5-3 2 16,0 0-3-16,0 0-13 0,9 4-17 0,-1-4-18 0,2-1-15 15,3-1-16-15,1 2-11 0,4-1-8 0,0-2-14 16,2 2-8-16,-1 0-10 0,0 1-5 0,-1-2-13 16,0-1-28-16,1 3-24 0,-6 0-40 0,-1-1-49 15,0 0-49-15,-1-1-60 0,0-1-624 0,-1-1 273 16,1-1 180-16</inkml:trace>
  <inkml:trace contextRef="#ctx0" brushRef="#br0" timeOffset="26470.33">28854 11643 226 0,'0'-6'327'0,"4"1"-13"16,-4-1-10-16,0 3-11 0,1-2-12 0,-1 5-15 15,3-5-16-15,-3 5-25 0,0-5-17 0,0 5-22 16,0 0-26-16,-3-4-9 0,3 4-19 0,0 0-17 16,0 0-8-16,0 0-6 0,5 14 26 0,-3-6-1 15,-1 6 7-15,0 5-1 0,2 7 3 0,-2 4-8 16,-1-1-12-16,0 2-9 0,0 1-9 0,0 0-7 15,3 1-8-15,-2-2-9 0,-1-2-7 0,1 1-5 0,1-1-5 16,0-3-9-16,-2-7-8 0,4-1-8 16,-3-1-31-16,0-1-34 0,2-1-39 0,-2-3-49 15,3-5-53-15,-4 1-52 0,1-3-49 0,4-3-56 0,-2-1-1018 16,-3-1 450-16,8-8 300 0</inkml:trace>
  <inkml:trace contextRef="#ctx0" brushRef="#br0" timeOffset="26768.83">29494 11739 9 0,'3'-3'281'0,"-3"-2"-17"16,1 3-19-16,-1 2-17 0,1-7-18 0,2 4-21 15,-3 3-17-15,1-2-19 0,-1 2-13 0,0 0-16 16,0 0-10-16,0 0-5 0,0 0-2 0,0 13 9 0,0 3 13 15,-5 10-6-15,1 5-2 0,-6 14-1 0,-4 1-2 16,-4 2 2-16,-5 3-4 0,-9 25-7 16,7-20-10-16,-15 20-6 0,8-25-4 0,-9 26-7 0,-3-2-11 15,12-24-7-15,-8 26-13 0,13-27-13 0,-2 5-2 16,2-7-14-16,-2 3-21 0,5-5-16 0,0-1-16 16,6-15-22-16,2 1-29 0,3-4-36 0,4-9-45 15,1-2-53-15,6-4-41 0,2-5-19 0,0-3-676 16,1-3 318-16,-1-1 212 0</inkml:trace>
  <inkml:trace contextRef="#ctx0" brushRef="#br0" timeOffset="27118.49">29559 12380 337 0,'3'-7'367'0,"0"-1"-35"0,1-1-29 15,-1 4-31-15,1-3-19 0,0 4-37 0,2-1-17 16,-1-4-27-16,2 6-19 0,-1 1-13 0,4-3-18 16,3 2-12-16,-4 3-12 0,5 1-10 0,-3 6-7 15,0-5-6-15,0 5-12 0,2 1-4 0,0 6-5 16,-3 0-7-16,-2 1 4 0,1 3-11 0,-3 9 0 16,-2 3-7-16,-3 2-2 0,-1-1-3 0,-5 1-1 15,-1 4-4-15,-7 8 0 0,4-9 0 0,-5-2-4 16,1-3-3-16,-2-3 3 0,7 2 0 0,-1-3-4 15,4-6-3-15,1-3-3 0,-1 1-4 0,5-4 3 16,5-2-1-16,0 2-3 0,8-2 3 0,1-3-1 16,4-1 1-16,9-3 0 0,8-5-1 0,3-2 8 0,0-5-8 15,12-2-5-15,-12-3-31 0,11-4-35 0,-2-5-36 16,-2-1-33-16,0-3-33 0,-2-4-40 0,6-1-31 16,-6 1-35-16,-1-4-671 0,-14 13 314 0,13-10 210 15</inkml:trace>
  <inkml:trace contextRef="#ctx0" brushRef="#br0" timeOffset="31958.85">1514 13437 22 0,'0'-4'158'16,"1"1"-14"-16,-1-1-10 0,0 4-16 16,-1-5-9-16,2 0-15 0,-1 5-8 0,0 0-8 0,0-4-9 15,0 4-2-15,0 0-7 0,0 0-3 0,0-6-9 16,0 6-6-16,0 0-5 0,0 0-3 0,0 0-7 15,0 0-3-15,0-2 1 0,0 2-3 0,0 0-2 16,0 0 3-16,0 0 8 0,0 0 9 0,0 0 11 16,0 0 2-16,0 0 2 0,0 0 0 0,0 0 3 15,0 0 1-15,0 0-5 0,0 0 2 0,0 0 0 16,0 0 1-16,0 0-7 0,0 0-4 0,0 0-2 16,0 0-1-16,0 0-5 0,0 0-3 0,0 0-1 15,0 0-1-15,0 0-2 0,0 0-1 0,0 0 1 16,0 0-2-16,0 0-2 0,-9-3 2 0,9 3-5 15,0 0-2-15,0 0-3 0,0 0-2 0,0 0-2 16,0 0 1-16,0 0-2 0,0 0-2 0,0 0-2 0,0 0-3 16,0 0 1-16,0 0-1 0,0 0-1 0,0 0 1 15,0 0-4-15,1 12 2 0,-1-12-3 0,0 5 3 16,0-5 0-16,0 9 1 0,3-3 0 0,-3 0 0 16,0 2-4-16,-3 1 5 0,6 0-2 0,-3 2 8 15,0 2 2-15,0 3 2 0,0 4-3 0,-3-3 1 16,3 3 0-16,0-2 1 0,-1 9 4 0,1-3-1 15,0 2 4-15,-1-1-4 0,-3-6 0 0,4 1 0 16,-4 6 3-16,3-2-2 0,1 4-1 0,0-2-1 16,0 0 3-16,0 1 5 0,0-3-3 0,0 3-3 15,0-3-1-15,1 1 1 0,-1-8-4 0,0 2-1 16,0 0-2-16,4-2-3 0,0 1 0 0,-4 0-1 16,1 1 0-16,3-4-1 0,-3-2 1 0,-1-1-2 15,3 4-1-15,-2-6-2 0,2 2 4 0,-2 0-2 16,0 0-1-16,-1-2-3 0,3-1 4 0,-3 3-2 15,1-4-3-15,-1-2 1 0,4-1 1 0,-4 0-4 16,0 1 4-16,2-1-3 0,-2-1 0 0,2-2 1 0,-2-2-3 16,2 8 3-16,-2-6 0 0,0 3-1 0,0-5 2 15,0 5-1-15,0-2 1 0,3 2-2 16,-2-3 0-16,-1-2 2 0,0 5-2 0,0-1 0 16,2-2 0-16,-2-2 3 0,3 5-6 0,-3-5-1 0,1 4 2 15,-1-4 0-15,3 4-1 0,-3-4 0 0,0 2 1 16,5 0 3-16,-5-2-2 0,4 3 2 0,-4-3-3 15,6 2 2-15,-2-1 1 0,-4-1 0 0,8 4-5 16,-4-4 3-16,2 3 4 0,-2-2-2 0,3 0 1 16,0 3-4-16,-2-2 2 0,3-2 0 0,-2 1 0 15,3 2 0-15,0-3 0 0,1 4-1 0,-1-3 0 16,0 0 3-16,1-1-2 0,3 1 2 0,0-1 3 16,-4 0-7-16,1 0 2 0,3 2 0 0,-4-1-1 15,5-1-1-15,-1 1-1 0,-1-1 2 0,-1 0 3 16,0 0-5-16,2 1 3 0,0-2 0 0,2 1 0 15,-1-1 2-15,0 1-1 0,-1 0 3 0,2 0-6 16,-2 0 5-16,5 0-2 0,-5-1 2 0,6 1 0 16,-9 1-2-16,7 0-3 0,-5-1-1 0,0-1 1 0,2 2 5 15,-2-1 1-15,0 0-3 0,1 1-4 0,0 1 1 16,0 1 4-16,3 0-3 0,2-1 3 16,-4-1-1-16,4 0 0 0,-4-1 2 0,4 0 1 0,-1 2-3 15,-1-1-1-15,3-1-2 0,-2 1 2 0,2-2 2 16,-1 1-2-16,0 0 3 0,1-1 2 0,3-1-5 15,-4 2 3-15,1-1-3 0,2 0 2 0,-1 0 0 16,0-3 1-16,1 4-1 0,-1-3-1 0,-2 1-1 16,1 1-1-16,3 0 1 15,-3 0-3-15,-1-1 3 0,4 2 0 0,-2-1-1 0,1 1 0 0,-1 0 1 16,0 0 2-16,0-1 0 0,0 0 0 0,3-3-3 16,-5 4-1-16,4-3 0 0,-2 3 5 0,2-1-5 15,-2-1 2-15,2-2 0 0,-2 3-1 0,1 0 2 16,1-2-4-16,-2 1 5 0,2-1-1 0,-3 2 1 15,4-3-1-15,-5 2 0 0,4 0-1 0,-2 2 2 16,1-3 3-16,0 3-4 0,2 0-2 0,-5-2 1 16,3 0 5-16,-1 2-3 0,-2-1 0 0,1 0 0 0,-1 1-3 15,-1 0 3-15,-4-1 2 0,0-1-6 0,0 1-1 16,1 1 1-16,-1-2-4 0,1 2 2 16,3-2 4-16,-3 2 1 0,1-3 0 0,-1 1-2 0,-1-1-3 15,2 2 0-15,-3-2-1 0,2 1-1 0,-4-1 3 16,2 0-2-16,-1 2 2 0,-5 0 2 0,1-1 2 15,-1 1-2-15,-1 0 1 0,2 0 0 16,-5-1 1-16,-2 2 3 0,8-1-3 0,-6-1 4 0,2-3-3 16,-1 1 4-16,-2-2-2 0,3-5-2 0,0 3 1 15,-2-6-3-15,2 1 3 0,0-4-3 0,0-2 1 16,1 2-2-16,-2-2 1 0,3 0 0 0,-2-1 2 16,2 2-3-16,-5-2 0 0,3 2 2 0,0-1 1 15,0 0-2-15,-3 2 10 0,1-2-12 0,-2-1 10 16,2 4-4-16,-2-4 0 0,0 3 3 0,-2-4 0 15,0 1-2-15,1 2 6 0,-2-2 2 0,2 1-1 16,-1-1-1-16,-4-4-2 0,5 7-1 0,-2-3 4 16,2 4-7-16,-1-2 11 0,0 1-14 0,0 1 4 15,-2-1-5-15,4 6 2 0,-2-6 0 0,0 5 1 0,1 0 0 16,0-2-1-16,-2 2-2 0,2-5-1 0,-2 5 10 16,2 0-7-16,-2 0-3 0,2 0 3 15,-3-1-1-15,2-3 0 0,-2 4 3 0,3 0 6 0,-3 1-3 16,1-1 1-16,-1-1-1 0,2 3 4 0,-2 0 4 15,1 0 1-15,0 3-3 0,-1 1 9 0,-1 0-10 16,1-1-4-16,0 2-1 0,-1-2 0 0,-2 2 0 16,1 0-3-16,-4-2-2 0,4 4 2 0,-6-1 0 15,2-3-1-15,-3 3-5 0,0 2 4 0,3-2 3 16,-3-3-8-16,-5 3 10 0,-1-2-4 0,1-2-3 16,-1 5-1-16,-8-2 4 0,8-1-5 0,-4 3 1 15,-5 1 5-15,1-1-4 0,-1 3 2 0,5 0-1 16,-4 0 1-16,-2 2-3 0,-1 1-3 0,0 0 4 15,-1 6 0-15,-1-4-4 0,-1 3 0 0,5 1 0 16,-3-1 14-16,-2-1-16 0,5 0 2 0,0 2 3 16,-3-3-3-16,4 1 1 0,-1-2 0 0,6-1 0 15,1 0 2-15,1-1 0 0,-1 1-2 0,-1 0-3 16,3 1 3-16,-3-3 0 0,3 4-2 0,-9 0 7 16,9-3-4-16,-9 5-1 0,7-3-1 0,1-1 3 15,2 1 3-15,-1 0-3 0,1-1 2 0,-4 3-1 0,4-2 4 16,1-2 1-16,4-1-1 0,-3 2-2 0,0-1-2 15,-1 0 7-15,-1-1-1 0,5 1-5 0,-1-1-3 16,3 2 1-16,-5-3 0 0,4 1 3 0,-5 0 1 16,4-2 6-16,0 1-9 0,-6 2 4 0,1-1 9 15,0-2-5-15,2 4-1 0,-2-2 4 0,0 1-7 16,-1-2 7-16,0 3-3 0,0-2 1 0,-3 4-3 16,4-4 10-16,-4 1-10 0,2-1 10 0,3 1-6 15,-2-1-5-15,1 2 10 0,-1-2-4 0,6-1 2 16,-2 1-5-16,1-1 3 0,-4 0 9 0,5-1-8 15,2 1 12-15,-1 1 14 0,2-2 5 0,-4 1-10 16,5-1-7-16,-4 0 2 0,3 1-1 0,0 0-11 16,-2-1-2-16,2 0-2 0,-2 0-1 0,2 2 5 0,3-1-8 15,0-1 5-15,1 0-7 0,6 0-4 0,-13 1 23 16,13-1-12-16,-9 1-7 0,4-1-2 0,5 0 0 16,0 0-3-16,-9-1 4 0,9 1-7 0,0 0 3 15,0 0-4-15,-6 1-5 0,6-1 7 0,0 0-6 16,0 0 2-16,-8 2-9 0,8-2-5 0,-4 0-14 15,4 0-10-15,-5 4-8 0,1-3-11 0,4-1-3 16,0 0-7-16,-6 3-9 0,6-3-11 0,0 0-12 16,0 0-12-16,-4 4-15 0,4-4-15 0,0 0-38 15,0 4-30-15,0-4-28 0,10 4-47 0,-7-2-585 16,2 1 291-16,-5-3 194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6-24T16:23:14.9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16469 3471 150 0</inkml:trace>
  <inkml:trace contextRef="#ctx0" brushRef="#br0" timeOffset="12976.04">18570 7482 137 0,'3'-4'137'0,"-1"-2"-12"0,0 1-5 15,0 1-5-15,-2-1 1 0,3 0-7 0,-2 1-3 16,0-1-10-16,1 0-3 0,0 1 3 0,-1 1-6 16,2-2-8-16,-3 1-6 0,2 1-6 0,-2 3-6 15,2-7-3-15,-2 7-6 0,2-5-7 0,-2 5-3 16,2-2-11-16,-2 2-6 0,0 0-1 0,0 0-2 16,0 0-1-16,6 9-3 0,-5-4-3 0,1 7 5 0,0 1 2 15,-1 3-1-15,3 9 3 0,-4 0 7 16,4 3-6-16,-4-2 3 0,6 5 3 0,-2 4-9 0,-4-2 12 15,0 5 0-15,1 9-1 0,-1-12 0 0,0 13-7 16,0-1 0-16,-1-10-10 0,0-3 8 0,-2-1-4 16,-2-1-2-16,5-2-9 0,-1-5 6 0,0-7-7 15,1-5 0-15,-3-1 2 0,3-1-3 0,0-5 0 16,0 0 1-16,3-1-1 0,-6 0 0 0,3-5-4 16,0 0-8-16,0 0-7 0,4-16-5 0,-4 0-3 15,-1-1 5-15,2-7-7 0,-5-2-1 0,4-6-2 16,-4 2 3-16,-1-1 4 0,0 1-4 0,1-4 5 0,-2 1-1 15,2 0 2-15,-2 1 2 0,1-2 2 0,-1-2 0 16,4 0 5-16,1 0 0 0,-1-8-6 0,2 8 6 16,0 5-2-16,5-4 9 0,1 3-3 0,-3 2 4 15,5 1 17-15,-2 2 0 0,0 1 6 0,3 0-4 16,1 3-1-16,1-2 4 0,3 1-3 0,4 2-2 16,-2 0-1-16,0-1-1 0,-2 9-1 0,3-1-3 15,-2 2 2-15,2-1-4 0,-3 4-2 0,1 2-2 16,1 2-4-16,-4 1 1 0,1 2 0 0,-3 3-3 15,-1 3 0-15,0 2 2 0,0 0-2 0,1 4-2 16,-2-1 3-16,-3 1-2 0,6 6 1 0,-4 1 3 0,-2-1-1 16,2 0-1-16,-4 2-1 0,1-1 0 0,-4 2 1 15,-1 1 9-15,0 0 14 0,-4-2 2 16,-2-2 5-16,-2-1-5 0,-1 1 6 0,0 0-4 0,-3-1 0 16,-4-1-3-16,3-4-8 0,-1 3 3 0,-3-4-2 15,1-1 0-15,1 0-4 0,0-3-6 0,3 2-3 16,0-3-14-16,2 3-22 0,-1-1-26 0,0-1-23 15,1 0-27-15,3 1-38 0,3 0-26 0,1 0-40 16,3 1-588-16,1-2 264 0,1 3 178 0</inkml:trace>
  <inkml:trace contextRef="#ctx0" brushRef="#br0" timeOffset="14373.42">18989 7822 28 0,'4'-1'155'0,"-1"-2"-14"0,-1-1 8 0,1 0-9 0,1-2-4 16,0 1-10-16,-1 1-7 0,1-3-3 0,-1 2-2 15,-1 0-7-15,2-4-8 0,-4 4-3 16,1-2-9-16,-2-4-8 0,1 6-8 0,-3-1-3 0,2-1-7 15,-4 1-4-15,0-4-5 0,1 6-1 0,-1-1-5 16,-1 4-4-16,-1-3-6 0,0 1-2 0,0 2-4 16,-3 1-4-16,4 1-3 0,-4 4-3 0,0 1 1 15,1-4-4-15,-1 5-4 0,3 1 2 0,-1 1-3 16,-1 1-5-16,3-2 0 0,-1 5-1 0,2 2 1 0,0-1 0 16,1 1 1-16,-1 0-3 0,5 2-1 15,0-4-1-15,4-4-4 0,-3 3 0 0,3 0 3 16,0-5-3-16,0 0-1 0,0-2-1 0,-2-1 2 0,2 1-1 15,5-4 2-15,-4-2 4 0,0-1 2 0,5-5 3 16,0 0-5-16,1-1 1 0,-1-7 3 16,1 1-2-16,0-2 0 0,-4 1 0 0,4-1-1 0,-2 2-2 15,-2-1 6-15,-3 4-12 0,1-1 4 0,0 0-6 16,-1 3 8-16,-1 2 1 0,-1 2-1 0,2-1-1 16,-4 2 4-16,0-2-3 0,0 6-3 0,1-4-2 15,-1 4-1-15,0 0-1 0,0 0 0 0,0 0 3 16,0 19-2-16,2-10 1 0,-4 1-1 0,4 2 2 15,0 5-2-15,0-7 3 0,0 6-2 0,4-3-1 16,-2 0 1-16,1-4 2 0,3 0 2 0,2 4-5 16,2-3 2-16,-2-5-1 0,-1 0 3 0,5-1 1 0,0-4 5 15,1 0 6-15,1-4 8 0,2-2 6 0,-3-4 3 16,2 1-4-16,0-4 2 0,-6-3 1 16,0 3 0-16,-1-3-3 0,-1-4-3 0,-1 3 2 0,-3 3 3 15,-2-3-1-15,-3 5-3 0,0-5-5 0,-3 0 2 16,-1 6-2-16,0-2-4 0,-1 3-2 0,1 3-3 15,-1 0-1-15,-1 2-6 0,2 0 2 0,-1 2-3 16,1-1-6-16,-2 3-6 0,6 1-7 0,-7-1-7 16,7 1-3-16,0 0-2 0,-10 4-6 0,6-2-7 15,4-2-1-15,-2 5-3 0,2-5 7 0,-1 4 2 16,1-4 0-16,1 5 6 0,1-3 3 0,-2-2 4 16,0 0-2-16,9-1 2 0,-9 1 2 0,12-2 5 0,-6 1 2 15,1-3 1-15,-1 1 0 0,2 0 2 16,-2 1-13-16,-1-1 16 0,3 0-2 0,-2 0 1 15,-2 0 1-15,-4 3 3 0,9-2 0 0,-5 2 0 0,-4 0 3 16,5 5-2-16,-4-1-1 0,3 1 3 0,0 0-4 16,-4 3 0-16,1 4 0 0,0 5-1 0,-1 1 8 15,0 2-2-15,0 5-2 0,0-5 3 0,0 6-2 16,0-1 6-16,-1-6-3 0,1-1 0 0,1 2 0 16,1-8 0-16,0 1-2 0,-2-1 1 0,4-3-1 15,0 0-8-15,0-3 12 0,1-2 1 0,-2 1 10 16,3-3 6-16,-2-2 4 0,2 3 8 0,-6-3-1 15,12-4 2-15,-5 1-7 0,-2 0 6 0,0-1-2 0,1-2-2 16,0 2-5-16,-3-1-1 0,3 0-1 16,-2-2 2-16,-3 5-12 0,0-5 5 0,2 4 1 15,-1 0-4-15,0-1 1 0,0 1-2 0,-2 3-4 0,2-5-1 16,-2 5 0-16,1-3 2 0,-1 3-2 0,2-1-1 16,-2 1-1-16,2-4 1 0,-2 4-2 0,0 0-2 15,0 0 0-15,0 0 2 0,0 0-6 0,0 0 1 16,0 0-2-16,4-4 3 0,-4 4 2 0,0 0-3 15,8 0 2-15,-8 0 0 0,5-1 2 0,1-2 0 16,-3 2-6-16,5-1-1 0,-2 1 7 0,-6 1 1 16,12-1 1-16,-7-2-1 0,0-1 2 0,-1 2 6 15,2-1 3-15,1-3 0 0,-2-1 2 0,-1 0-1 16,2-3-1-16,2-1 0 0,-2 0-4 0,1-3 0 0,-2-1 1 16,1-2-2-16,-1-1 0 0,-4-2 1 15,2 3 0-15,-2-8 0 0,2-1-9 0,-2 2 8 0,-1-3-3 16,0-1-3-16,-1 0 1 0,2-3 0 0,-3 0-3 15,2 1 4-15,-6-1-4 0,4 5-1 16,-2-1 0-16,-1 9-2 0,4 1 8 0,-3 2-3 0,-1 4 1 16,2-1-1-16,1 5 0 0,-1 0 2 0,-1 0 0 15,3 2-7-15,-3 3-1 0,3-1 6 0,1 3-7 16,0 0 6-16,-9 5-4 0,5 4 2 0,-1 8 0 16,-4 8-3-16,4 1 1 0,0 2-6 0,2 3 7 15,2 0-4-15,2 17 7 0,-1-14-1 0,3 15-6 16,-2-5 9-16,3-7 0 0,-3 11 1 0,2-13-1 15,0 1-5-15,4-2-24 0,-2-4-20 0,-4-2-16 16,6-1-33-16,-6-7-25 0,4-2-38 0,0-6-37 0,-1-2-544 16,-4-4 246-16,1-2 164 0</inkml:trace>
  <inkml:trace contextRef="#ctx0" brushRef="#br0" timeOffset="14537.93">19447 7583 202 0,'0'0'198'16,"-3"-4"-18"-16,3 4-18 0,0 0-12 0,5-5-11 16,-1 4-13-16,5-2-8 0,0 0-11 0,10-1-7 15,-1-1-15-15,3 3-6 0,-1-1-5 0,9-1-23 16,-6 4-28-16,4-5-33 0,-8 5-31 0,3 0-51 0,-3-1-42 16,-6 1-373-16,-4-2 169 0,1 1 114 0</inkml:trace>
  <inkml:trace contextRef="#ctx0" brushRef="#br0" timeOffset="14839.96">19805 7695 27 0,'0'0'212'0,"0"-5"-7"16,0 5-11-16,1-4-20 0,-1 4-16 0,0 0-15 15,0 0-16-15,2-1-13 0,-2 1-11 0,0 0-7 0,0 0-1 16,2 13-3-16,-1-3-5 0,-1 0-7 0,1 0-12 16,-1 2-3-16,0 0-3 0,0 0-4 0,-1 3-5 15,1 1-6-15,1-1-5 0,-1-3-7 0,0-1-12 16,0 0-23-16,1 1-33 0,-1-7-37 0,0 2-26 15,0-5-25-15,0-2-30 0,0 0-480 0,0 0 211 16,3-12 140-16</inkml:trace>
  <inkml:trace contextRef="#ctx0" brushRef="#br0" timeOffset="14956.96">19824 7511 36 0,'-3'-11'153'0,"2"0"-13"0,-2 1-11 0,3 4-19 15,-1 0-12-15,0 0-14 0,-1 3-6 0,2 3-28 0,-1-4-25 16,1 4-33-16,0 0-30 0,0 0-42 0,0 0-179 15,4 11 85-15,-4-5 58 0</inkml:trace>
  <inkml:trace contextRef="#ctx0" brushRef="#br0" timeOffset="15472.52">19862 7778 31 0,'0'0'146'0,"0"0"-12"15,0 0-12-15,0 0-1 0,0 0-14 0,12-7 1 16,-10 1-7-16,5-2-3 0,0 0 6 0,5-6 4 0,-1 1 0 16,2-2 4-16,-2-1-2 0,2-1 7 0,4-3-6 15,-4 6 2-15,-2-3-2 0,1 2-7 16,-2 2-8-16,1 0-2 0,-3 4-8 0,0-1-6 0,-2 3-6 16,-1 0-3-16,0 1-8 0,-1 2-5 0,0 0-13 15,0 0 1-15,-2 1-7 0,2 2-4 0,-4 1-2 16,0 0-8-16,4-3-5 0,-4 3 3 0,0 0-1 15,10 4-3-15,-9-1-5 0,3 2 0 0,0-1-6 16,-2-1 5-16,0 4 0 0,1-1 1 0,1-4-3 16,-2 5-9-16,4-2 7 0,-6-2-2 0,4 2 2 15,-3-1 0-15,2-3-2 0,-3-1-1 0,3 4 5 16,-3-4-3-16,0 0 2 0,0 0-1 0,0 0-3 0,0 0-4 16,3-8 5-16,-3 4-1 0,-1-1 0 0,-1-2 0 15,-1 0-2-15,-1 3-3 0,0-4 0 0,-2 3 4 16,2-1-3-16,-1 0 1 0,-3 3-1 0,3 0-3 15,-4 3 0-15,4 0 2 0,-4 0-2 0,-1 3 1 16,0 2 0-16,1 5-3 0,0-5 2 0,-2 9-1 16,3 0-3-16,0 3 3 0,2 1-2 0,2-2 4 15,-1 10 0-15,4-8-3 0,-1 1 3 0,5-2-1 16,-2 0-1-16,3 0 0 0,1-5 2 0,0 3-3 16,2-4 2-16,-1-3-1 0,3 1 4 0,0-5-4 15,0 1 2-15,2-3 2 0,-2-2-18 0,1-1-23 0,2-4-21 16,-2 1-33-16,-1-5-25 0,0-2-27 0,2-4-48 15,-3 3-39-15,0-2-533 0,-2 0 255 0,-5 3 170 16</inkml:trace>
  <inkml:trace contextRef="#ctx0" brushRef="#br0" timeOffset="15873.01">20256 7758 13 0,'0'0'200'0,"4"3"-7"0,-4-3-11 16,0 0-7-16,0 0-13 0,0 0-13 0,0 0-16 0,0 0-6 15,8-11-9-15,-5 7-2 0,3-3-14 0,0-4 0 16,1 1-5-16,2-6-7 0,3-12-3 16,-1 7-4-16,-1-3-3 0,1 1-6 0,-1-1 2 0,-4-2-6 15,2-2 1-15,-3 2-7 0,0-3-10 0,0 0-3 16,-5-2 4-16,0 1-6 0,0-1 0 0,-1-3-11 15,1 3-2-15,-1 4 1 0,-2 2 0 0,2 4 2 16,-2 2 4-16,3 8 2 0,-1 0 3 0,-2 3-4 16,2 0-4-16,1 4-4 0,-4 0-5 0,4 1-6 15,0 3-2-15,0 0-8 0,-9 10 3 0,0 5-3 16,4 3-2-16,0 11 1 0,-3 1-1 0,2 4-2 16,-3 9 4-16,3-7-4 0,-1 11 2 0,2-1 0 0,0 2-5 15,0-2 6-15,4-12-4 0,-2 1-2 16,3-1 2-16,2 0-3 0,0-4-1 0,-1-6-6 0,1-5-12 15,0 1-19-15,3-5-21 0,-2-5-26 0,3 0-29 16,-1-2-33-16,1-5-40 0,1-3-22 0,3-2-61 16,-1-3-568-16,3-8 277 0,-2 4 184 0</inkml:trace>
  <inkml:trace contextRef="#ctx0" brushRef="#br0" timeOffset="16488.91">20495 7752 107 0,'7'0'171'0,"5"-3"-3"0,-2 0-10 16,5-2 0-16,-2-3-9 0,5-1-7 0,-4-3-5 16,5-6-6-16,-3 6-4 0,-2 0-2 0,-3-2-7 15,-2-2-10-15,-1 1-3 0,-1 1-8 0,-3-3-5 16,-2 1-10-16,-1 3-3 0,-2 1-9 0,-1-1-7 15,0 2-4-15,-2 2-8 0,-1-1-5 0,-3 4-5 16,2 2-4-16,-3 0-3 0,1 3-9 0,-1 1-3 16,0 0-4-16,-1 7-2 0,0-2-1 0,-2 4-1 15,4 2-12-15,3 2 10 0,-1 4-4 0,1-2 2 16,1 3 1-16,2 0-4 0,0 2 1 0,2-3-2 16,2 0-1-16,0-1-1 0,3 1-1 0,-1-1 2 15,0-3-3-15,2-1 2 0,2-2-1 0,-3 0-6 0,4-3 5 16,1-1 4-16,-1-1 2 0,0-4-1 0,4-1 11 15,-3 0 10-15,2-6 4 0,0 1 9 0,4-5 4 16,0-3-1-16,-1-3 4 0,2-3-1 0,0-2 4 16,0-1 4-16,-1-1-1 0,-6 8 0 0,2-2-4 15,-1 0-3-15,-3 1 7 0,0 1-1 0,-3 5 0 16,1-1 1-16,-1-1 6 0,-2 5-3 0,-2-3 3 16,2 3-5-16,-2 1-1 0,3-1-12 0,-3 6 5 15,-1-3-8-15,0 1-5 0,0 3-1 0,0-7-6 16,0 7-6-16,0-3-4 0,0 3 2 0,3-2-11 15,-3 2 1-15,0 0 0 0,0 0-1 0,0 0-7 16,8 8 4-16,-5-1-2 0,2 3 3 0,3 5-1 0,-2-1-14 16,7 11 20-16,-4 0-7 0,3 4 0 0,2 2 3 15,0-3-3-15,0 0 0 0,-3 0 7 0,3-2-8 16,-5-3 0-16,-5-7 9 0,1-4 9 0,-1-3 14 16,0 0 11-16,-4-3 6 0,2-1 13 0,-2 1-11 15,-2-3-5-15,-2 0-11 0,-1 0-2 0,-5-2 1 16,-2-1-13-16,-1 0-16 0,0 0-29 0,-4-1-37 15,3-3-27-15,-4 1-35 0,5 2-48 0,-1 0-40 16,1 1-45-16,6-3-60 0,-4 3-892 0,1 0 401 16,5-3 268-16</inkml:trace>
  <inkml:trace contextRef="#ctx0" brushRef="#br0" timeOffset="17606.96">16877 7446 191 0,'1'-9'190'0,"3"0"-12"0,0-2-4 16,-4 5-8-16,5-2-4 0,1-4-11 0,1 4-13 15,-6-1-4-15,3 5-11 0,-4-4-5 0,1 3-8 0,3 1-8 16,-1 0-8-16,-2 0-1 0,-1 4-6 16,3-6-5-16,-3 6-14 0,0-3-1 0,0 3-10 0,0 0-7 15,0 0-6-15,0 0-5 0,0 0-6 0,1 20 5 16,1-4 1-16,-2 5-4 0,3 8-2 0,-6-1-2 16,1 5-5-16,-2 0 4 0,4 12-8 0,-5 2 7 15,-3-1-8-15,8-10 3 0,-5 10-6 0,2-11 0 16,2 1 1-16,-5 10-10 0,0-12 5 0,4-2-17 15,-2-1-33-15,-1-3-26 0,0-9-26 0,1-2-36 16,4-2-40-16,0-4-36 0,0-5-23 0,0-1-496 0,4-4 239 16,-4-1 160-16</inkml:trace>
  <inkml:trace contextRef="#ctx0" brushRef="#br0" timeOffset="17853.96">17167 7423 79 0,'3'-11'241'0,"-2"2"-10"0,0 4-6 16,0-3-11-16,1 7-16 0,-2-5-18 0,0 6-16 16,0-6-15-16,0 6-6 0,0 0 1 0,0 0 1 15,-2 26-2-15,1-9-4 0,-1 2-5 0,-6 8-5 16,4 3-7-16,-1 1-5 0,-1 3-4 0,-1 1-9 16,1 9-16-16,1-7-3 0,-3-4-5 0,4 3-7 0,-1-4-9 15,1 3-8-15,-2-1-4 0,2-2-4 16,-4 0 1-16,3-3-10 0,0-5-24 0,3-5-28 0,-2-2-33 15,1-3-44-15,2-4-52 0,1-2-49 0,0-1-33 16,0-5-53-16,0-2-651 0,0 0 310 0,0 0 206 16</inkml:trace>
  <inkml:trace contextRef="#ctx0" brushRef="#br0" timeOffset="18046.91">16839 7744 73 0,'-8'-3'253'0,"0"-1"-5"0,3 0-6 0,0 3-18 15,3-3-16-15,-2 1-17 0,2-2-22 0,2 5-7 0,3-10-14 16,2 3-7-16,4-1-13 0,6-1-10 16,6 0-13-16,7-5-9 0,0 3-9 0,4 2-8 15,0-1-6-15,1 5-8 0,-2 0-9 0,1 0-17 0,-6 3-27 16,-5 0-15-16,1 1-32 0,-9 1-36 0,-2 0-32 16,1 0-31-16,-6 0-44 0,-1 1-53 0,-5-1-491 15,0 0 242-15,0 0 160 0</inkml:trace>
  <inkml:trace contextRef="#ctx0" brushRef="#br0" timeOffset="18288.93">16848 7806 43 0,'0'0'330'0,"-5"1"-13"16,5-1-20-16,0 0-23 0,-6 0-20 0,6 0-21 0,0 0-19 15,0 0-23-15,0 0-19 0,11-7-14 0,-1 2-16 16,0 0-14-16,4 1-15 0,8-3-11 0,-4 2-8 16,4-2-11-16,-1 1-13 0,1 3-29 0,-3-2-24 15,0 2-19-15,-3-1-21 0,-2 3-20 0,-3-2-30 16,-1 1-21-16,-2-1-23 0,-2 1-31 0,2-1-29 16,-4-1-37-16,1 3-580 0,-5 1 264 0,1-5 176 15</inkml:trace>
  <inkml:trace contextRef="#ctx0" brushRef="#br0" timeOffset="18785.95">17595 7623 83 0,'5'-2'159'0,"-1"-2"-12"0,0 1-2 0,-1-3-4 16,0 5-6-16,-1-3 6 0,-2 4 1 0,4-4 0 16,-4 4-3-16,1-3-11 0,-1 3-7 0,0 0-10 15,-1-4-15-15,1 4-7 0,0 0-10 0,-13 7-5 16,4-3-15-16,0 1 0 0,0 1-4 0,0 2-6 15,0 1-8-15,-1 5-2 0,-2-2-5 0,1 5-3 16,3-1-4-16,-1 1-4 0,5-1-2 0,-3 1 0 0,0 0-3 16,5-1-2-16,0 0-8 0,2 1 4 0,2-5 2 15,-1 1-4-15,4-4-3 0,1 4 2 0,0-6-1 16,1 3 0-16,1-5 2 0,3-2 3 0,1 1 12 16,-2-7 7-16,3 2 10 0,-3-5 6 0,4-5-2 15,-1-1 10-15,-1-2 10 0,-2 0-1 0,-4-6 13 16,1 1-3-16,-4 1-2 0,-3-7-2 0,-1 6-10 15,-1-1-1-15,-5 1-4 0,3 3-9 0,-2 1 0 16,-3 0-5-16,0 5-5 0,3 2-9 0,-1 2-3 16,1 2-2-16,1 1-14 0,0 2-19 0,-2 1-27 0,7 0-26 15,-14 5-30-15,9 4-37 0,1 2-39 16,3-3-34-16,1 2-37 0,1 0-705 0,3-3 315 0,0 2 210 16</inkml:trace>
  <inkml:trace contextRef="#ctx0" brushRef="#br0" timeOffset="19085">17959 7391 74 0,'-1'-6'301'0,"-3"-2"-9"0,3 2-14 16,-3 1-11-16,3-1-7 0,-3 0-17 0,0 3-10 15,-1-2-10-15,1 1-24 0,2 2-13 0,2 2-14 16,-8-2-18-16,8 2-14 0,-13 4-18 0,6 3-20 15,-2 0-3-15,0 7-10 0,0 1-10 0,0 3-5 0,-3 6-9 16,5 4-4-16,-2 1-2 0,0 6 0 16,4 11-1-16,-3 0-10 0,2-1 4 0,2 5-6 0,0-6 2 15,0 5-1-15,7-3-5 0,-3 3-11 0,1-1 3 16,-1-16-4-16,5 2-5 0,-4 0-1 0,1-1-5 16,-2-1-20-16,2-3-25 0,1-2-37 0,-3-1-29 15,0-7-27-15,0-7-31 0,0-1-26 0,-3-2-23 16,3-6-28-16,0-3-45 0,0 0-732 0,0 0 334 15,-6-28 224-15</inkml:trace>
  <inkml:trace contextRef="#ctx0" brushRef="#br0" timeOffset="19203.47">17741 8003 166 0,'-6'-34'73'0,"0"3"7"0,1-1 23 0,0 4 20 15,1 3 10-15,-3 5 18 0,4 4-1 0,3 0 8 16,-2 3-6-16,2 0-9 0,-2 3-4 0,4-2-10 16,1 0-11-16,3-1-11 0,6 0-11 0,1-2-11 15,6 4-12-15,0-1-6 0,3-2-20 0,-1 5-34 0,-2 1-41 16,-1 0-43-16,1 4-46 0,-4-1-65 0,-3 1-454 15,-2 1 212-15,0 1 140 0</inkml:trace>
  <inkml:trace contextRef="#ctx0" brushRef="#br0" timeOffset="23646.9">21825 7541 47 0,'0'0'119'15,"-1"-2"-5"-15,1 2-14 0,0 0 5 0,2-6-5 16,-1 2-4-16,-1 4-3 0,0 0 3 0,4-7-6 0,-4 7-3 15,0-2-2-15,0 2-4 0,0 0-8 0,2-6-7 16,0 3 4-16,-2 3-3 0,0-4-9 0,0 4-3 16,0-7-7-16,0 3-5 0,1 0 0 0,-1 4-2 15,0-4-1-15,0 4 3 0,-1-5 0 0,1 5-6 16,0-5-3-16,0 5-3 0,0 0-6 0,0 0 3 16,-2-4-7-16,2 4 0 0,0 0 7 0,0 0 10 15,-2 15 6-15,2-4 4 0,-2 0 7 0,-1 5-3 16,1 1-4-16,0 4-1 0,0-3 4 0,0 2-6 15,1 6-3-15,0-2-2 0,0-6-4 0,-1 1-3 16,1 1-1-16,1-2-7 0,-2 0 3 0,2-1-7 16,-2-2-12-16,2-4-21 0,0-1-22 0,0-3-32 0,0-2-30 15,0-3-27-15,0-2-57 0,0 0-47 0,0 0-469 16,2-16 232-16,0 1 156 0</inkml:trace>
  <inkml:trace contextRef="#ctx0" brushRef="#br0" timeOffset="24478.98">21898 7671 23 0,'0'0'154'0,"16"-7"-5"0,-13 4-14 0,1-4-5 16,0 3-6-16,1-1-6 0,1-5-3 0,-1 0-8 15,0 5-5-15,-1-4-1 0,1 1 1 0,-1-1 2 16,1 2-4-16,0-1 1 0,-4 1 1 0,2 0-2 15,0 0 6-15,-2 2-4 0,0 0-1 0,2-2-5 16,-2 5-9-16,0-1-8 0,-1 3-12 0,0-5-6 16,0 5-5-16,0 0-10 0,0 0-6 0,0 0-3 15,0 0-1-15,0 0-7 0,4 17-1 0,-4-9-3 16,2 1-3-16,-4 4 1 0,2-1-3 0,0 0-1 0,2 4-2 16,-4 0-1-16,4 1-1 0,-2-5-5 0,1 2 3 15,-1-5 0-15,0 1-6 0,1 0 4 16,-1-6-3-16,1 1 4 0,-1 0-4 0,3-3 0 0,-3-2 2 15,0 0-3-15,0 0-2 0,5-20 0 0,-4 7 0 16,4-4-2-16,-2 1 1 0,-1-4 0 0,2 4-4 16,0-1 1-16,1 1 1 0,-1 1-1 0,-1 4 2 15,-1 0-4-15,1 2 1 0,1 3-1 0,-4-2 0 16,2 2-7-16,-1 3 6 0,1-4-2 0,-2 6 1 16,0 1 0-16,2-6-4 0,-2 6 4 0,8 0-6 15,-8 0 7-15,7 6-1 0,-1-2-2 0,-3 3 2 16,1 0 2-16,0 5 2 0,0 4-2 0,1-4-3 0,-4 3 6 15,-1 2 0-15,2-2-4 0,0-2 2 0,-1 2 3 16,3-1-3-16,-4 0 0 0,3-5 1 16,-3 1 1-16,1-4 1 0,-1 1-1 0,0-2 0 0,0-1 1 15,0 2 1-15,0-6-5 0,0 0 2 0,0 0 3 16,8-11-3-16,-2 0-1 0,-1 1 0 0,2-5 0 16,2 1 2-16,1 2-7 0,-1-1 5 0,-1-2 1 15,-2 6-4-15,0 0 3 0,1-1-1 0,-4 0-1 16,4 3 1-16,-3 0 0 0,0 0-3 0,-1 2-2 15,2 2 4-15,-2-3-2 0,0 3-2 0,-1 2 0 16,-2 1 0-16,4-1 1 0,-4 1 3 0,0 0-1 16,5 4 1-16,-5 2-1 0,1 1 3 0,-1 2-1 0,-1 1 5 15,1 2 1-15,0 1-9 0,0 0 6 0,1 2-2 16,2 2 2-16,0-5 2 0,-1 2-1 16,2-4-2-16,0-1 0 0,-1 4 2 0,3-4 0 0,0-1-3 15,1-1-10-15,1-2-13 0,-1-1-20 0,0-1-28 16,1-2-30-16,4-1-26 0,-1-4-17 0,2 0-27 15,-3-3-18-15,2 0-15 0,2-3-457 0,-5 2 219 16,-3-2 148-16</inkml:trace>
  <inkml:trace contextRef="#ctx0" brushRef="#br0" timeOffset="24682.93">22413 7639 473 0,'4'-10'1'0,"-1"1"20"15,0 0 9-15,-2 0 20 0,0 2 22 0,1-1 8 16,-4 3-2-16,2-2 8 0,0 2-3 0,0-2 5 16,2 2 6-16,-2 3 3 0,0-4-1 0,0 6-2 0,0-6-4 15,0 6-10-15,0-4-10 0,0 4-2 16,0-4-9-16,0 4-9 0,0 0 8 0,0 0 16 15,0 0 14-15,5 16 2 0,-3-7-2 0,0 8 6 0,-1 0-3 16,-1 2-12-16,-1 7-2 0,-1 5-6 0,1 4-8 16,-1-4-3-16,-1 3-11 0,-1 12 0 0,1-10-3 15,2 10-4-15,-2-11-3 0,0 0-6 0,2-2-21 16,-2 1-45-16,3-1 10 0,-1-5 0 0,0-1-22 16,-1-3-23-16,4-4-30 0,-2-2-29 0,2-7-28 15,2-1-27-15,-1-3-27 0,0-3-491 0,-2-3 232 16,-1-1 156-16</inkml:trace>
  <inkml:trace contextRef="#ctx0" brushRef="#br0" timeOffset="24977.9">22484 7608 41 0,'3'-19'177'0,"-1"0"1"0,2 2-4 16,1 0 0-16,-1 2-6 0,1 4-11 0,1 1-10 15,1-1-10-15,-2 4-17 0,-1 0-14 0,1 3-16 16,1-1 1-16,-2 2-13 0,4 1-7 0,-3-1-9 15,-5 3 2-15,14 5 7 0,-6-2-6 0,1 3-6 16,-2 1-12-16,2 0 7 0,-1 3 7 0,0 1 5 16,-3 2-7-16,4 3 7 0,-6 1 8 0,3-2 4 15,-4-4-3-15,-1 9-2 0,-1-4 5 0,-1 1-1 16,-1 2-4-16,-2-3-4 0,-3-2-6 0,-1 1-1 16,-4-3-11-16,-2 2 1 0,1-3-7 0,-1 0-6 15,-4-5-10-15,-1 0-17 0,1-4-12 0,4 1-28 0,1-1-28 16,-1-2-32-16,3-2-33 0,0 2-45 0,4 0-45 15,2-3-42-15,1 1-617 0,1-2 290 0,3 4 192 16</inkml:trace>
  <inkml:trace contextRef="#ctx0" brushRef="#br0" timeOffset="26232.9">22977 7556 51 0,'4'-3'235'0,"-4"-1"-16"16,0 4-17-16,0-6-8 0,0 6-8 0,-1-7-12 16,-3 4-11-16,3-3-15 0,-3 3-14 0,0-1-7 0,2-2-6 15,-2 2-3-15,0-2-12 0,-4 2-10 0,3 0-11 16,-3 0-5-16,2 1-8 0,-1-1-5 16,0 2-9-16,1 0-5 0,-3 2-6 0,1 0-5 0,0 1-8 15,-1 0-3-15,1 1-4 0,-1 3 0 0,1 5-9 16,-1-3 2-16,0 6-1 0,0 2 0 0,3 0 0 15,-2 2-4-15,6-5-4 0,-2 8-3 0,0-2 1 16,0-1 0-16,0 0-2 0,4-5-6 0,3-1 2 16,-3 1 0-16,2-3 3 0,1-1-1 0,1-4-1 15,1 0-7-15,0 0 7 0,0-7-1 0,-5 3 1 16,15-9-8-16,-1-4 7 0,-2 0 0 0,0-2 2 16,3-7-2-16,-4 7-3 0,1-2 0 0,-1-1-1 0,-2 1 0 15,0 0 1-15,-4 1-1 0,0 4-2 0,0 3 1 16,-1 0 2-16,0 1-4 0,-1 3 2 15,-1-2 2-15,-1 5-3 0,3-1-1 0,-4 3-3 0,4-2-5 16,-4 2 5-16,0 0 1 0,5 7 5 0,-5 0-5 16,4 3 0-16,0 1-2 0,-3-2-2 0,3 4 0 15,1-1 1-15,0 3 0 0,2 1 3 0,-1 0 0 16,3-7 0-16,-1 3 0 0,-2-4 3 0,3-1-2 16,-1-2 3-16,-2 1 2 0,0-3-2 0,1-2 2 15,-1-2-1-15,4-3 9 0,-1-2 4 0,2-1 7 16,5-5 2-16,-3-2-2 0,2-1 4 0,-2 1-1 15,-1-5 3-15,-1 4-3 0,-2-1 0 0,4 2 9 0,-7 1 7 16,3 2 4-16,-5 1-4 0,4 1 0 16,-3 0-4-16,-3 0-2 0,2 3-7 0,-1 1-4 15,-1 1-1-15,0 0-1 0,-1 0-1 0,1 2-4 0,1-3-4 16,1 3-3-16,-4 2-1 0,5-5-1 0,-1 3 1 16,-4 2-3-16,9-1 1 0,-3 1 3 0,-6 0-7 15,13 1 3-15,-5 1-2 0,-3-2 0 0,1 2 2 16,2-2-3-16,-8 0-1 0,9 3 0 0,-6-3 3 15,-3 0 0-15,8 2 6 0,-8-2-4 0,0 0 0 16,5 1 6-16,-5-1-5 0,0 0 6 0,0 0-1 16,0 0-2-16,0 0 2 0,-1-8-3 0,1 8-3 15,-10-4 1-15,5 1 1 0,-3 1 1 0,-1-1-3 0,-1-1-4 16,1 3 0-16,-4-1-1 0,2 4 2 16,-1 2-4-16,-2-3 3 0,1 4-3 0,-2 2-2 15,2 1 2-15,-1 1-6 0,4-1 6 0,-2 5-2 0,2 0 2 16,1 3 0-16,3 1 1 0,3 0-5 0,-1 0 5 15,4 0-1-15,2 1-1 0,1 0 4 0,3 2 1 16,1-1-1-16,1-4-3 0,6 2 3 0,-4 0-3 16,8-2 1-16,0-6 0 0,2 0 1 0,2-6-2 15,0-2 4-15,6-4-2 0,0-3 3 0,-1-10-3 16,1-3 4-16,-4-3-4 0,2-3-1 0,-1-3 4 16,-4-1-2-16,3-13 3 0,-7 11-4 0,3-10-1 15,-8 5 3-15,1-8-3 0,-4-5-3 0,3 3 5 16,-8-1-1-16,0 1-1 0,-3-1 2 0,3 13-2 15,-4 0 2-15,0 2-2 0,-1 3 4 0,-2 3-1 16,-1 10 3-16,0-1 2 0,-1 2 2 0,1 5 1 0,2 3 5 16,-2 0-2-16,-1 6-4 0,1-1-3 0,4 2-4 15,-13 11 4-15,5-2-1 0,1 7 3 0,-3 7-4 16,-1 1 2-16,3 6 1 0,1 3-6 0,2 0-3 16,4 1 6-16,1 2 0 0,2 12 1 0,2-13-2 15,0 11-1-15,3-12 2 0,-2 2-5 0,2-2 7 16,-3 0 0-16,1-4-8 0,-1-1-17 0,1-2-12 15,-5-2-10-15,0-3-13 0,2-5-16 0,-4-5-22 16,2 0-15-16,0-2-12 0,-2-3-10 0,2-1-18 16,-3-3-24-16,3-3 6 0,0 0 4 0,0 0 16 15,-8-13 10-15,6 2 17 0,-1 6 13 0,3-4 11 16,-4 0 16-16,3 1 23 0,-2 1 22 0,1 5 15 0,2-4 8 16,-2 1 5-16,2 0 8 0,0 5 2 0,0 0-4 15,-2-4-3-15,2 4-3 0,2-5 1 16,-2 5 7-16,7-3 15 0,-2 2 5 0,2 1 0 0,2-3 17 15,2 3-3-15,1-3-4 0,1 2 16 0,-1-3 4 16,5-1 1-16,1 1 14 0,-3-1-1 0,3 0-2 16,1 0 0-16,-2-1-2 0,-1 1 0 0,0-1 1 15,0 2 0-15,-5 0-5 0,-4 2 0 0,1 0-1 16,-2 0 5-16,-2 2 2 0,-4 0 0 0,0 0 0 16,9 0 0-16,-9 0 3 0,1 7-4 0,-1-1-7 15,-1 1-3-15,1 2-8 0,-4 0-4 0,2 2-3 16,-1 0-2-16,-1-1-1 0,-1 0-5 0,1 2-19 0,-1-2-21 15,3 0-31-15,-2-1-35 0,1-1-45 0,1-2-35 16,0-3-40-16,2-3-54 0,-3 1-592 16,3-1 282-16,-2-10 186 0</inkml:trace>
  <inkml:trace contextRef="#ctx0" brushRef="#br0" timeOffset="26330.91">23838 7189 5 0,'0'0'-3'0</inkml:trace>
  <inkml:trace contextRef="#ctx0" brushRef="#br0" timeOffset="26792.9">23878 7553 116 0,'0'3'140'0,"4"-1"3"0,0 0 6 0,-4-2 4 0,0 0-2 15,18-7-1-15,-8 2-6 0,2-3-10 0,3-4-5 16,-1 2 2-16,1-4-2 0,-2 0-3 16,-3 2-3-16,2-1-1 0,-2 0 3 0,-3 3 2 0,0 0-9 15,-4 2-7-15,0-1-5 0,1 2-4 0,-2 2-1 16,0 2-5-16,-2-3-12 0,1 2-12 0,-1 4-4 16,3-4-13-16,-3 4-5 0,0 0-7 0,0 0-6 15,0 0-3-15,0 0-5 0,0 0-1 0,-4 22-6 16,0-13-2-16,3 3-3 0,-3 0 6 0,4 3-6 15,-2 2-3-15,0-1 3 0,2-3-2 0,0-2-5 16,0-2-2-16,0 0-1 0,0-1 1 0,0-4-3 16,0 2-2-16,0-3 8 0,0 1 0 0,0-4-6 0,0 0 3 15,0 0-2-15,13-17-5 0,-4 5 3 0,1-2 1 16,-1-4-6-16,3 1-4 0,3-6 5 0,-6 5 1 16,0 1-1-16,2 3 0 0,-2-1 1 0,1 2-6 15,-2 4 4-15,-3-3-5 0,-1 7 4 0,0 0-2 16,0 0-5-16,-1 2 3 0,-1 0 3 0,2 1-5 15,-4 2 2-15,0 0-2 0,0 0 4 0,7 9 1 16,-5 0 1-16,-2-1-5 0,1 3 4 0,-2 3 3 16,1 1 0-16,-3 0-5 0,1 2-15 0,-1 0-17 15,2 1-23-15,-3-1-24 0,4 1-35 0,0-1-30 16,1-7-26-16,3 1-25 0,1 1-38 0,2-7-595 16,4-2 279-16,1-2 184 0</inkml:trace>
  <inkml:trace contextRef="#ctx0" brushRef="#br0" timeOffset="27327.8">24562 7346 164 0,'1'-6'228'0,"-1"-1"2"0,0-2-16 0,-1 3-6 15,0-1-2-15,-3 0-16 0,0 2-9 0,-1-2-12 16,-4 2-16-16,1 1-12 0,2 3-14 0,-2-2-8 16,-3 3-9-16,-1 0-13 0,7 3-10 0,-5 2-9 15,-2 3-10-15,3 1-8 0,-1 0-6 0,1 6-5 16,-2-3-6-16,3 2-1 0,1 3-8 0,1 1-1 15,1-4-6-15,3-2 0 0,-1 0-2 0,3 0-7 16,0-1 1-16,3 2-5 0,-2-4 0 0,5 0-4 16,-4-2 4-16,3-3-2 0,1 1 2 0,0-2-1 15,5-1 0-15,0-4-3 0,-1-2-3 0,2-2 4 16,-2 1-1-16,4-5-3 0,-1-1-3 0,-3 2 5 0,-1-4-3 16,0 0 0-16,3-1-4 0,-3 1 2 0,-3-3-1 15,-1 4 4-15,0 0-3 0,0 4 5 16,-1-1-7-16,-1 3-1 0,-2 0 4 0,0 1-1 0,1-1-2 15,-1 2-1-15,-1 1-5 0,0 3 7 0,1-4-6 16,-1 4-1-16,0 0 0 0,0 0-7 0,-5 12 9 16,2 0 0-16,-2 5 0 0,-5 8 1 0,4 5 6 15,-7 15 3-15,5 0 8 0,2 11 5 0,1 30-4 16,2 2 2-16,6-4-9 0,-3 1 6 0,0 1 1 16,0 5 0-16,-4-4-2 0,0-1 3 0,-4 3 2 15,-2-6-2-15,1-24-4 0,0-1-1 0,-5-2 2 16,-4-6-1-16,-1-6 0 0,3-16 0 0,-1-6-2 15,-1-4-6-15,3-7 6 0,-3-5 4 0,4-8-4 0,-4-5-1 16,-4-14-3-16,3-9-2 0,-3-16-3 16,3-9-1-16,6-1-2 0,2-27 4 0,3 24-2 15,6-24-2-15,4 25-3 0,0-1-1 0,8-26 1 0,-3 33-1 16,1-2 1-16,5 2 0 0,2 5-5 0,4 3 2 16,2 0-8-16,-1 13-8 0,7-8-21 0,-7 11-23 15,12-9-34-15,-10 13-26 0,4 2-33 0,3 2-38 16,-1-1-50-16,-1 4-679 0,-4 1 308 0,-1 1 206 15</inkml:trace>
  <inkml:trace contextRef="#ctx0" brushRef="#br0" timeOffset="27908.92">23444 7250 59 0,'-5'-2'177'0,"5"2"-5"16,-7-2-12-16,7 2-2 0,-5-2-10 16,5 2-9-16,-4-3-8 0,4 3-9 0,0 0-12 0,-2-2-13 15,2 2-2-15,0 0-2 0,6-7 3 0,-1 3 2 16,3-2 3-16,6 4-5 0,1-4 6 0,5-1-7 16,-1 3 4-16,3 2-7 0,4-4-10 0,2 3-5 15,-5 1-4-15,4 1-6 0,0-1-7 0,-5 2-7 16,-2-3-4-16,2 3-6 0,-5-2-3 0,-2 2-3 15,-5 0-4-15,2-1-5 0,-5-1-2 0,-3 2-1 16,-4 0 2-16,9 0-2 0,-4-1-2 0,-5 1 3 16,8 0-2-16,-8 0-5 0,0 0-2 0,0 0-13 0,0 0-12 15,0 0-18-15,0 0-26 0,0 0-29 0,0 0-32 16,0 0-30-16,0 0-38 0,0 0-31 16,-21 6-616-16,20-5 276 0,1-1 184 0</inkml:trace>
  <inkml:trace contextRef="#ctx0" brushRef="#br0" timeOffset="28319.71">23889 7250 74 0,'0'0'199'16,"0"0"-6"-16,0 0-10 0,0 0-10 0,0 0-15 0,0 0-12 15,0 0-14-15,0 0-10 0,0 0-14 0,0 0-12 16,0 0-7-16,0 0-11 0,0 0-13 0,0 0-9 15,-7 6 3-15,7-6-8 0,0 0-2 0,0 0-5 16,0 0-4-16,0 0-1 0,0 0 7 0,0 0 0 16,0 0 5-16,0 0 5 0,0 0 8 0,17-6-8 15,-16 2 2-15,-1 4 8 0,3-7 0 0,-3 3-4 16,0 4-7-16,-3-8-3 0,3 8-6 0,0-6-6 16,-2 4-6-16,2 2-7 0,-7-1-20 0,7 1-20 0,0 0-25 15,-13 4-35-15,7 2-42 0,-2 1-40 16,6-2-61-16,-5 4-576 0,2 0 264 0,4 0 176 15</inkml:trace>
  <inkml:trace contextRef="#ctx0" brushRef="#br0" timeOffset="29283.89">21845 7195 13 0,'-2'7'103'0,"2"-7"3"0,0 0 0 0,0 0 0 16,0 0 4-16,0 0 4 0,0 0 7 0,0 0 8 15,0 0 5-15,0 0 9 0,0 0-5 0,0 0-9 0,0 0-11 16,0 0-8-16,0 0-7 0,0 0-13 16,0 0-7-16,0 0-6 0,0 0-13 0,0 0-6 15,0 0-13-15,0 0-23 0,0 0-26 0,0 0-32 0,0 0-27 16,0 0-36-16,-16 0-36 0,16 0-47 0,-5 8-387 16,5-4 191-16,-2 0 126 0</inkml:trace>
  <inkml:trace contextRef="#ctx0" brushRef="#br0" timeOffset="30522.9">25065 7084 121 0,'3'-12'154'0,"3"-3"-8"0,1 5-5 0,-3-3 1 16,1 2-4-16,-2-4-11 0,3 1 1 0,-4 2-1 15,3 0-6-15,-3-1-14 0,0 1 0 0,2 1-5 16,-4-1 5-16,3 7 2 0,0-5-1 0,-3 5 1 16,0 1 1-16,0-4-7 0,2 6 0 0,0-1-9 15,-2 3-9-15,0 0-10 0,0 0-8 0,0 0-8 16,0 0-8-16,0 0-9 0,0 0-3 0,-7 17-2 0,5-2-2 16,1 4-3-16,-3 6-2 0,0 5 0 15,0 0-6-15,3 1-2 0,-3 5 1 0,4-1-3 0,-5 12-3 16,0 0 0-16,1-11-2 0,-1 10 3 0,0-12-5 15,1 2-1-15,0-2 1 0,2-2 0 0,0-3-4 16,1-3-3-16,4 2-14 0,-1-10-23 0,0-6-24 16,1-2-20-16,3 2-29 0,3-7-23 0,1-2-21 15,1-3-25-15,7-6-21 0,0-3-31 0,0-4-499 16,1-6 242-16,2-1 160 0</inkml:trace>
  <inkml:trace contextRef="#ctx0" brushRef="#br0" timeOffset="30690.89">25044 7245 160 0,'0'0'152'0,"0"0"-21"15,-8 0-11-15,8 0-11 0,0 0-7 0,0 0-6 16,10-6-8-16,-1 3-8 0,4-1-12 0,0-1-1 16,7-1-8-16,-4 0-2 0,1-2-9 0,4 3-6 15,-6-2-26-15,-6 4-32 0,5 0-40 0,-3-1-50 16,-3 3-301-16,-3-2 137 0,1 0 90 0</inkml:trace>
  <inkml:trace contextRef="#ctx0" brushRef="#br0" timeOffset="30971.92">25285 6865 146 0,'-1'-6'258'0,"1"0"-2"0,-1 2-8 0,-1-2-16 15,2 6-19-15,0-6-24 0,0 6-17 0,-2-3-17 0,2 3-17 16,0 0-3-16,0 0 0 0,-3 22-8 0,2-4-14 16,0 10 4-16,-4-1-6 0,2 6-3 0,1 0-11 15,-2 12-7-15,1 3-3 0,1-2-14 0,0-12 1 16,1 1-7-16,0 12-7 0,1-11-8 0,0-2-1 16,0-2-5-16,-2 2-2 0,1-3-6 0,-2-2-4 15,3-2-5-15,0-3-5 0,2-5 1 0,-2-8-3 16,1 1-1-16,0-3-4 0,1-4-1 0,-1 0-3 15,2-2 3-15,-3-3-8 0,7-3 3 0,0-3-2 0,5-7-1 16,-3-5-7-16</inkml:trace>
  <inkml:trace contextRef="#ctx0" brushRef="#br0" timeOffset="36250.36">25322 7479 56 0,'0'0'80'0,"0"0"-9"0,0 0-2 0,0 0-13 0,0 0-9 15,0 0-4-15,0 0-3 0,0 0 2 16,0 0-6-16,0 0-4 0,0 0 7 0,2 10-10 0,-2-10 14 15,-2 6-5-15,2-6 6 0,0 5-9 0,0-2 2 16,0-3-4-16,-2 7-2 0,0-3-3 0,2-4 1 16,0 6-13-16,-1-4 12 0,1-2 1 0,0 5-3 15,0-5 1-15,0 0 1 0,0 4 10 0,0-4-6 16,0 0 1-16,0 0 3 0,0 5 5 0,0-5 12 16,0 0 1-16,0 0 0 0,0 0 5 0,0 0-9 15,0 0-5-15,0 0-1 0,0 0-5 0,3-16-2 16,1 9-5-16,-2-2-4 0,2 4-5 0,0-5-3 0,0 2-1 15,2-2-2-15,-1 0 2 0,3-1 0 0,3-2-6 16,-6 4 1-16,3-2-2 0,1 1 4 16,1-1-2-16,-2 1-2 0,1 1 3 0,1 2 2 0,-2-3-6 15,-1 3-1-15,1 1-1 0,1-1 5 0,-3 2-5 16,0 2-1-16,-1 0-1 0,-1 2-3 0,2-3 1 16,-2 3-1-16,-4 1-4 0,7 0 9 0,-7 0-6 15,7 5 19-15,-1-1-2 0,-4 0 1 0,1 0 0 16,2 7 3-16,-5-2-2 0,2 2 13 0,0 1-2 15,-2-1 4-15,0 2-4 0,0 3-2 0,-1-3-2 16,1 1-1-16,0-1 1 0,0-1-1 0,-1-1-5 16,-1 2 2-16,2-2-3 0,0-1 3 0,0-1 0 0,-2 1 3 15,0-1-3-15,1-4-2 0,1 2 0 0,1 0-3 16,-1-2-3-16,2 0 0 0,-2-3 1 0,2 4-8 16,-2-1 4-16,0-1-3 0,0-4-1 0,0 5-3 15,2-1 2-15,-2-4 0 0,0 4 0 0,0-4-4 16,0 0-3-16,1 4-2 0,-1-4-1 0,6 0-4 15,-6 0-14-15,0 0-7 0,0 0-16 0,11-3-23 16,-11 3-19-16,10-2-23 0,-7-1-31 0,4-1-31 16,-2 1-28-16,0-1-486 0,-1-1 227 0,2 1 152 15</inkml:trace>
  <inkml:trace contextRef="#ctx0" brushRef="#br0" timeOffset="36666.54">25713 7535 33 0,'7'-6'165'0,"1"1"-14"0,2-1-12 0,1-2-10 16,4-2-9-16,-2-1-13 0,2 0-6 0,-2-1-3 15,1 0-6-15,-1-1-7 0,-1 1-8 0,-2 3 12 0,-5-3 0 16,0 0-11-16,-2 2-7 0,-2-4 7 16,-1 2 0-16,0 3 0 0,-3-2-5 0,1 2 1 0,-2 2 6 15,-4 0-9-15,2 3-9 0,-2-1-4 0,-1 4-7 16,-2 0-3-16,-1 3-8 0,2 1 0 0,-4 3-9 16,2 0-4-16,-1 6-4 0,-2 0 0 0,6 2-1 15,-3 3 0-15,5 1-5 0,-2 1-3 0,3-1-2 16,0 10-1-16,4-4-2 0,1-5 2 0,2-1-4 15,6 1 3-15,-2 1-4 0,2-3-1 0,2-3 4 16,3 1-7-16,-2-4 2 0,0-1 0 0,4-4 0 16,-1 0-1-16,1-1 5 0,-4-4-2 0,2-2-3 0,2-1-2 15,-2-2-8-15,-1-3-21 0,-2 0-28 0,-1-1-31 16,-2-1-24-16,0 0-17 0,-1 0-30 16,-2-2-568-16,-2 2 242 0,-1 2 162 0</inkml:trace>
  <inkml:trace contextRef="#ctx0" brushRef="#br0" timeOffset="37264.87">26611 7331 113 0,'0'-6'199'0,"0"3"-13"0,0-1-6 0,0 4-10 16,-1-7 3-16,1 3-14 0,-5 0-14 0,0 3-15 15,1-2-13-15,-3 3-7 0,0-3-10 0,-4 3-7 16,0 3-9-16,1-3-12 0,-2 4 0 0,0-1-10 16,-2 4-7-16,1-2-6 0,4 1-4 0,-2 2-4 0,2 0-3 15,-3 1-4-15,2-1-3 0,5 3-4 16,-3-5 1-16,4 6-5 0,0-4-2 0,0 1-1 15,2 1-5-15,2-3 0 0,0 0-4 0,5 1 3 0,-4-1-3 16,3 0 0-16,5-1 2 0,-1 0-3 0,3 0 2 16,2-2-3-16,5 0 1 0,1 2-4 0,-1-4 0 15,-4 0-3-15,4 2 4 0,-6-3 0 0,0 4-5 16,-1-3 2-16,-5 1-2 0,2-3 1 0,-3 2 0 16,1-1 0-16,-2 2 4 0,-4 1 15 0,0 0 10 15,-6 3 8-15,-3 0-1 0,-8 5 2 0,-7 1 3 16,-2-1 3-16,-2 0 6 0,1-3-1 0,-1-1-7 15,0-3 0-15,1 0-6 0,4-2-2 0,4-2-4 0,5 2-3 16,0-3-5-16,0 0-10 0,4 0-11 16,-2 0-11-16,5-3-20 0,0 3-38 0,2-1-46 15,1-2-42-15,4 3-32 0,0 0-36 0,12-9-658 0,-5 3 293 16,11 0 196-16</inkml:trace>
  <inkml:trace contextRef="#ctx0" brushRef="#br0" timeOffset="37697.76">26882 7299 82 0,'0'0'244'0,"0"-4"-9"0,0 4-14 16,-4-7-13-16,1 4-10 0,-1 0-14 0,-2 0-13 16,-1 1-7-16,2 0-7 0,-4 1-19 0,0-1-12 15,0 0-10-15,-1 2-8 0,2 2-14 0,-3 0-9 16,-2 2-6-16,2 1-9 0,0 2-8 0,0-1-8 15,-1 6-1-15,-2 2-5 0,4-1-6 0,-3 3-4 16,7 0-5-16,-2-1 1 0,3 2-5 0,1-1-2 16,0 1-4-16,4-4-7 0,4 3 4 0,-1-4-3 0,2-1-2 15,3 4 1-15,-1-7-4 0,4 3 0 0,5-2 0 16,-4-3-1-16,1 0 0 0,0-5-2 16,2 0-4-16,1-2-15 0,1 0-16 0,-3-2-30 0,-3-2-19 15,2-2-36-15,1-1-27 0,-5 2-36 0,1-2-32 16,-2-2-623-16,-3 3 277 0,0 1 184 0</inkml:trace>
  <inkml:trace contextRef="#ctx0" brushRef="#br0" timeOffset="38381.37">26950 7479 75 0,'8'-7'155'0,"1"-1"-8"0,4-3-3 15,-1 0-13-15,4 1-12 0,-5-2 5 0,4-1-10 16,-2-1-9-16,3-1-9 0,-4 4-1 0,0-4-8 16,-1-2-2-16,-2 3 3 0,-1 0-6 0,-4 3-6 15,-3-2-9-15,3 2-3 0,-4-1-10 0,-4 2-1 16,2-1-8-16,-2 1-6 0,-4 2-4 0,0 2-4 16,1-2-4-16,-1 5-5 0,-1 1-1 0,1 1-3 15,2 0-3-15,-2 0 0 0,8 1-3 0,-10 2-1 16,6-1-3-16,-3 3-3 0,4-3 2 0,1 3-3 15,0 2-3-15,2-3 4 0,4 1-3 0,-2 0-3 16,4 0-2-16,0-1 5 0,4-2 2 0,3 1-7 16,0-1 3-16,-3-1 0 0,4-1 2 0,-1-1-1 15,1 2-5-15,-2 0 2 0,-6-1 3 0,7-1 1 0,-7 2 2 16,1 0-12-16,-7 0 10 0,9 0-4 0,-4 2 0 16,-5-2 2-16,5 4-1 0,-5-2 0 0,0 6 1 15,0-1-3-15,-2-2 2 0,0 6 1 0,-1-1 0 16,0 3 3-16,-1 3 2 0,-1-2-1 0,2 1-1 15,-1 2-1-15,2 0-1 0,-1-1-1 0,2 0 0 16,1-5 0-16,0 1 2 0,0-1-2 0,2-2 1 16,0 0 1-16,3 0-3 0,0-3 0 0,1-1 2 0,6 1 0 15,1-5 3-15,4-2-8 0,1-1 6 0,1-2 2 16,3-1-3-16,6-3 4 0,0-3-1 16,-3-1 2-16,0-1-3 0,0-4 0 0,-1-1 1 15,1 1-6-15,-5-4 8 0,3-1-3 0,-6 1 2 0,1 2 1 16,-4-3 1-16,-5 3-2 0,-1 4-7 0,-3-2 5 15,-1 0 0-15,-4 3 2 0,-4 5-1 0,3-2 3 16,-4 2-3-16,-2 1 0 0,-2 1 2 0,-1 3-6 16,-3 1-2-16,-2 5 1 0,4 1-2 0,-4 3 4 15,-4 1-3-15,3 6-2 0,2-1 4 0,0 1-5 16,1 2 2-16,2 2 3 0,1-3-1 0,4 5 1 16,2-2-1-16,0 0-2 0,3 0 3 0,1-3-2 15,1 0 1-15,3 0-2 0,0 0 5 0,2-4-2 16,6 2 0-16,-3-2-6 0,0-2 6 0,0-2 0 15,0 1 1-15,1-3-1 0,1 0 3 0,-2-3-5 16,-4-1-3-16,3 0-22 0,2-1-22 0,-1-3-26 0,0 2-23 16,1-5-21-16,2 3-34 0,-2-1-459 0,4-2 204 15,-1 1 136-15</inkml:trace>
  <inkml:trace contextRef="#ctx0" brushRef="#br0" timeOffset="39112.87">27653 7424 59 0,'0'0'129'0,"10"-7"-11"0,-6 5-2 0,4-2-6 0,-1 1-3 15,2-2-5-15,3 1-4 0,-1-5-4 16,1 5-3-16,-1-5 2 0,2 1-5 0,0-1 3 15,0 0 1-15,-4-2-5 0,2 0-5 0,-3 2-6 0,0-6-3 16,-1 1-6-16,-2-2-4 0,0 1-2 0,-3 3-11 16,0-5-1-16,-2 6-2 0,-1-2-5 0,-2 5-2 15,1-3-6-15,-2 2-4 0,-1 4-4 0,1 2 0 16,-2 2-4-16,-1 1-5 0,-2 2 0 0,-1 4-3 16,1 3 0-16,-5 4-5 0,4 1-1 0,-2 1-2 15,2 1 4-15,3 2-3 0,1-2-4 0,-1 1 0 16,1 0 3-16,4 1-5 0,2-3-6 0,0-4 8 15,4 3-2-15,0-3 3 0,3-2-1 0,-1 3 2 0,1-3-4 16,3-1 2-16,3-4 1 0,0 0-1 16,5-3 1-16,1-1 2 0,0-2-1 0,8-3-2 15,-5-2-3-15,3-2 3 0,1-3 0 0,-3 0 2 0,1-3-4 16,-5-3 7-16,7-2 2 0,-4 2 0 0,-1-3 4 16,-3 1 3-16,-6 6 7 0,0-6 0 0,-1 5 4 15,0-3 2-15,-3 5 15 0,-1-2 9 0,-1 6 9 16,-4-1 6-16,2 0 7 0,-3 5 1 0,1-2 0 15,0 5-11-15,-2-2-1 0,0 4-6 0,4-5-10 16,-4 2-5-16,0 3-5 0,0 0-3 0,0 0-6 16,0 0-4-16,0 0-1 0,-9 12-3 0,5-7-3 15,0 4 0-15,2 0-3 0,-1 3-2 0,-3 3-4 0,1 2 5 16,-2-1-7-16,1 0 1 0,3 1-1 16,-3 0 2-16,0 0-3 0,1-5-1 0,1-1 3 15,2 0-5-15,1-4 2 0,-1-2 3 0,0 1-2 0,1-2-1 16,0-2 2-16,1-2-4 0,0 0 4 0,0 0 1 15,14-9-11-15,-2-5 2 0,1-1 2 0,6-8 2 16,-1 0 0-16,0 2-3 0,1-3 2 0,-2 3-2 16,-4 5-1-16,1 3 1 0,-2 1 1 0,1-1-3 15,-4 4-1-15,0-1-3 0,0 3 3 0,-1 0-4 16,-2 4 0-16,1-1 3 0,-1 3-4 0,-6 1 1 16,8 1-4-16,-4 3 2 0,-2 6 4 0,-1 3 2 15,-3 5 0-15,-3 8 4 0,-3 6-1 0,-3-3-2 0,0 3-3 16,-3 0 0-16,3 4 3 0,-3-7-1 15,2 3-8-15,2-4-27 0,1-1-29 0,-1-5-35 16,5-5-31-16,1-1-38 0,1-5-46 0,3-2-56 0,0-4-617 16,3 0 295-16,2-1 198 0</inkml:trace>
  <inkml:trace contextRef="#ctx0" brushRef="#br0" timeOffset="41426.85">18619 9136 174 0,'-8'4'197'16,"8"-4"-7"-16,0 0-1 0,0 0-6 0,-2 3-4 16,2-3-10-16,0 0-8 0,0 0-10 0,0 0-11 15,0 0-10-15,0 0-10 0,0 0-11 0,0 0-13 16,0 0-11-16,0 0-9 0,0 0-8 0,0 0-5 15,0 0-6-15,0 0-5 0,25-8-6 0,-16 5-3 16,5-1-4-16,0 0-6 0,4-2 2 0,-3 2-9 0,3-3-2 16,2 2-1-16,-1 2-4 0,0-2 10 0,-3 3-7 15,-2-1-11-15,-2 1-20 0,-2 1-16 0,-1 0-17 16,-4 2-14-16,0 0-21 0,-5-1-17 0,8 6-27 16,-4-5-29-16,-3 4-47 0,-2-2-527 0,-3 4 242 15,0-1 160-15</inkml:trace>
  <inkml:trace contextRef="#ctx0" brushRef="#br0" timeOffset="41756.85">18548 9375 45 0,'-2'1'269'16,"2"-1"-7"-16,0 0-11 0,-10 1-20 0,10-1-17 15,0 0-18-15,-7 0-20 0,7 0-19 0,0 0-17 16,0 0-14-16,0 0-13 0,0 0-13 0,0 0-10 15,0 0-5-15,0 0-9 0,27-2-11 0,-15 2-3 16,4-2-6-16,3 1-6 0,-1-1-7 0,4 0-1 16,1-1-7-16,5 2 0 0,-6-2-2 0,4-2-6 15,-7 3-4-15,2 1 0 0,-3-4-1 0,1 3-5 0,-6-2-1 16,1 1-4-16,-2 2-1 0,-1-1 0 0,-6-1 3 16,2 2 0-16,-2 0 4 0,0-1-1 0,-5 2 4 15,7-2-3-15,-7 2 1 0,0 0 3 0,7-1-6 16,-7 1-4-16,0 0-3 0,0 0 2 0,5 0-1 15,-5 0 0-15,0 0-3 0,0 0-3 0,0 0-1 16,0 0-6-16,7 3-17 0,-7-3-18 0,0 0-23 16,2 4-28-16,-2-4-29 0,0 0-36 0,0 0-19 15,0 0-36-15,4 1-617 0,-4-1 276 0,0 0 184 16</inkml:trace>
  <inkml:trace contextRef="#ctx0" brushRef="#br0" timeOffset="44141.52">19845 9053 44 0,'3'-5'90'0,"0"3"-8"0,-1-1 0 0,-2 3-4 16,4-4-8-16,-1 1 0 0,-1 1-2 0,-2 2-2 0,0 0-13 15,5-5 7-15,-5 5-14 0,3-3-2 0,-3 3 2 16,0 0-13-16,0 0 5 0,0 0 0 16,2-2-10-16,-2 2-3 0,0 0-3 0,0 0 4 0,0 0-7 15,0 0-5-15,3-3-2 0,-3 3-1 0,0 0 1 16,0 0 2-16,0 0-3 0,0 0 0 0,0 0-7 16,0 0 2-16,0 0 1 0,0 0-2 0,0 0 4 15,0 0 5-15,0 0 3 0,0 0 8 0,0 0 2 16,2-2 6-16,-2 2 5 0,0 0 5 0,2-5-6 15,-2 5 5-15,2-6-2 0,0 3 5 0,0 0-3 16,-2-1 3-16,1-1-3 0,1-1 2 0,0 2-8 0,-2-1-3 16,2-3-1-16,0 3-1 0,-1 1-6 0,4-3 5 15,-3 2 3-15,0 3 1 0,-1-5 0 0,2 3 0 16,-3 0 0-16,0 4 0 0,1-2-1 0,-1 2-10 16,2-5 1-16,-2 5-4 0,0 0-2 0,2-3 0 15,-2 3-4-15,0 0 2 0,0 0-8 0,-4 15 4 16,3-5 2-16,-3 1-5 0,0 1 0 0,-2 4 1 15,2 1 0-15,0 1-1 0,1 0 0 0,-5 4-2 16,0-2 3-16,4 3-10 0,-3 4 9 0,0-9-1 16,2 2-1-16,0-3-2 0,0-4-2 0,3-1 0 15,-2-1-2-15,1-2-1 0,2-2 6 0,-2-1-4 0,3-3 2 16,-1-1-2-16,1-2 6 0,0 0-6 0,0 0 1 16,1-11 4-16,0 0-3 0,5-6 1 0,0-7-1 15,3-4-2-15,-1 1 0 0,1-5 2 0,1 2-5 16,-1 0 1-16,0-1 2 0,-2 4-3 0,2-1 1 15,0 6 1-15,-5 4 0 0,1 1 4 0,0 1 3 16,0 5 3-16,-1 0 6 0,0 3-1 0,-3 2-5 16,3 0 0-16,-4 0-5 0,3 2-2 0,-2 1-3 15,-1 3 4-15,4-5 2 0,-4 5-2 0,9 8 1 0,-4-1-1 16,1 4 3-16,2 5-4 0,2-1 1 16,-1 9-2-16,3 0 2 0,-2 0 1 0,-3 3-1 15,2 0 1-15,-2 0 3 0,0 2 0 0,-1-1-3 0,-1 1 7 16,0 4-2-16,1-6 1 0,-4 0-1 0,0-8-3 15,2 1 2-15,-2-5 0 0,2-2 1 0,-4-1-4 16,3-4-3-16,-2 2 4 0,2-3-4 0,-1-2-4 16,-2-1 8-16,2-1-4 0,-2-3 6 0,0 0 4 15,9-16 3-15,-1-1-6 0,0-9 4 0,-2-3 1 16,2-3-1-16,5 0-1 0,-7-2-6 0,3-14 3 16,-5 14-2-16,4-10-1 0,-8 8-1 0,5 0-3 15,-5 4-1-15,0 3 3 0,-3 4 3 0,3 8 2 16,0 0 7-16,-2 5-4 0,2 3 1 0,-3 1-2 15,3 3-3-15,0-1-2 0,-1 1-2 0,2 3 0 16,-1 2-4-16,0 0-4 0,0 0-4 0,0 0-17 0,3 17-19 16,-3-5-25-16,1-1-32 0,0 7-32 0,3-2-31 15,0-1-40-15,0 2-593 0,1-1 265 16,1 0 176-16</inkml:trace>
  <inkml:trace contextRef="#ctx0" brushRef="#br0" timeOffset="44639.85">20336 9073 14 0,'0'-5'160'0,"1"1"-4"16,-1-1-2-16,3 0-3 0,0 2-7 0,-1-2-6 0,2 1-9 15,-3 1-2-15,-1 3-5 0,5-3-10 16,-5 3-16-16,2-5-3 0,-2 5-8 0,0 0-7 15,2-2-10-15,-2 2-6 0,0 0-6 0,-4 12-2 0,-1-6-9 16,0 3 0-16,3 0-8 0,-1 7 1 0,-1 0-10 16,0-3 0-16,4 5-6 0,0-2 4 0,0 2-5 15,-4 0-3-15,4-1-1 0,4 0-4 0,-4-5 2 16,4-3-2-16,-3 3-5 0,5-7 1 0,-3 2 3 16,6-1-4-16,-5-1 0 0,4-2 0 0,-2-3 3 15,2-4 1-15,2 0-1 0,-1-5-4 0,4-3 2 16,0-2-2-16,-3-5 2 0,1 2 2 0,-3 0-3 15,1 0 0-15,-1 0 1 0,-2-1-2 0,-1 2-4 0,-1 4 3 16,-1 0 1-16,0 2 1 0,1 3 0 16,-2 0-5-16,-1 2 0 0,0 2-1 0,0-2-2 15,1 0-2-15,-2 5 0 0,3-2 1 0,-3 2-2 0,0 0 3 16,0 0-4-16,-3 13 2 0,3-6 2 0,0 3-2 16,0 0 3-16,0 2-8 0,0-1 7 0,0 5 2 15,3-3-1-15,-3 4 1 0,3-2-1 0,-2-4-4 16,2 2 2-16,1-4-1 0,-1-3-1 0,3 3 0 15,-1-4-8-15,4-1-3 0,0 0-7 0,-2-3-5 16,3-1-14-16,2-2-10 0,-3-3-12 0,1 0-14 16,-1-1-25-16,-1 0-8 0,-2-4-32 0,-2 3-46 15,0 0-380-15,-3 2 189 0,-1 0 126 0</inkml:trace>
  <inkml:trace contextRef="#ctx0" brushRef="#br0" timeOffset="45406.93">20668 9110 36 0,'0'0'97'0,"0"0"-6"0,0 0-8 16,0 0-8-16,0 0-8 0,0 0-12 0,0 0-1 15,0 0 4-15,0 0-1 0,0-7-7 0,0 7 9 16,0 0 0-16,2-4 6 0,-1-1 0 0,0 3 1 15,-1 2 13-15,3-7 2 0,-3 7 10 0,1-3 3 16,-1 3 3-16,1-4 0 0,-1 4-4 0,0 0-6 16,0-5 1-16,0 5-5 0,0 0-9 0,0 0-1 0,0 0-8 15,0 0-5-15,2-4-7 0,-2 4-2 0,0 0-10 16,0 0-19-16,0 0 10 0,0 0-6 0,0 0-2 16,0 0-5-16,0 0 0 0,0 0-2 0,0 0 2 15,2 12-4-15,0-7-2 0,-4 2 3 0,2-1-3 16,0-1 0-16,0 5-2 0,-1-1 1 0,-2 1 0 15,2 1-5-15,0-1 1 0,0 1 1 0,-1-2 0 16,1 0-2-16,0-3 0 0,1-1 2 0,-2-1-8 16,2 1-1-16,-1-2 10 0,1-3-2 0,1 3 1 15,-1-3-1-15,0 0-2 0,0 0-2 0,0 0 3 16,2-18-1-16,-1 6 0 0,0 2-4 0,1-4-1 0,1-1 2 16,-1 3-2-16,-1-1 0 0,2 2-3 0,-1 0 0 15,2 0 3-15,-2 2-3 0,1 1 2 16,-1-1-3-16,1 2-3 0,1 1 4 0,-2 1-4 0,2-1 2 15,-1 1-2-15,1 3 4 0,2 1-3 0,-3-1 2 16,-3 2 0-16,0 0 2 0,14 3-4 0,-8 1 4 16,-1 1 2-16,0 0 1 0,-1 3-4 0,-1 1 3 15,-1 0 0-15,0 4-2 0,0-1 3 0,-1 0 0 16,-1 4-2-16,0-3 0 0,3 0 1 0,-3-3-2 16,1 2 0-16,-1-4 2 0,0-2-3 0,0 2 4 15,0-5-1-15,0 0 0 0,0-3 1 0,4 5-1 16,-4-5 2-16,0 0-1 0,6-11-2 0,-1 0 1 0,3 0-1 15,0-5 3-15,-1-2-5 0,4 1 3 0,-1 1-2 16,-1-1 1-16,-1 3 0 0,1-1-5 16,-4 4 5-16,0 3 0 0,1-2-3 0,-1 2 1 0,-1 2-6 15,0 1 7-15,-1 2-2 0,-1-1-3 0,-1 0 2 16,-1 4 3-16,6-2-2 0,-6 2-6 0,0 0 8 16,0 0 2-16,10 8 0 0,-8-3 1 0,-2 2-5 15,1 5 6-15,-1-2 3 0,2 2 9 0,-1 3 1 16,-2 2-1-16,-2-1-1 0,2-4 1 0,0 5-7 15,-1-5 4-15,1 1-4 0,-2-3 3 0,3 1-4 16,0-5-1-16,0 0-1 0,2 2-4 0,-2-4-3 16,0 2-2-16,0-2-1 0,0-4-10 0,2 5-4 0,1-4-10 15,-3-1-11-15,10-3-20 0,-10 3-19 0,13-3-34 16,-5-1-10-16,1-2-35 0,0 1-28 16,3-2-476-16,-7 3 220 0,3-1 148 0</inkml:trace>
  <inkml:trace contextRef="#ctx0" brushRef="#br0" timeOffset="46057">21074 9218 116 0,'0'0'187'0,"0"0"-18"0,0 0-10 15,0 0-16-15,0 0-9 0,0 0-10 0,0 0-7 16,0 0-2-16,0 0-1 0,5-12-2 0,0 9-8 15,1-8-2-15,-1 0-8 0,4-1-2 0,-1-4-4 16,2-1-10-16,0-5-6 0,3 0-5 0,-1-2-2 0,-3-2-7 16,1 3-9-16,-3-4 3 0,1 0-1 0,-1-2 1 15,3 3-8-15,-4-3-7 0,-1 1 4 0,-4-4-3 16,3 2-2-16,-1 2-3 0,-3-1-4 0,-3 9-3 16,2 2 4-16,-2 7 12 0,2 0 1 0,1 1-3 15,-4 4-4-15,3 0-7 0,-2 1-4 0,2 5-4 16,1 0-7-16,0 0 2 0,-14 14-1 0,9-4-1 15,-1 9-2-15,-1 5-2 0,-2 4-1 0,4 2-1 16,-2 1 2-16,-3 2-1 0,2 0 3 0,1-1-2 16,2-2-7-16,0 0 3 0,1-5-1 0,-2 2 1 15,3-9-4-15,2-2 2 0,1-4-1 0,-1-3-1 16,1-1 0-16,0-2-4 0,1-1 7 0,0 0-3 0,2 0 0 16,2-5-4-16,-5 0 5 0,0 0 4 0,15-5-2 15,-6-2 1-15,3 0 2 0,-1-2-7 16,3 0 3-16,-1-3 1 0,2 3 0 0,-6 0-1 0,0 3-8 15,0-2 9-15,0 2-4 0,0-1 2 0,-4 3-3 16,2-1 0-16,-1-1-3 0,-1 3 3 0,0 0-2 16,-1 2 1-16,0-2-4 0,-4 3 2 0,9-2 1 15,-9 2-1-15,7 5 2 0,-3-1 1 0,0 1 0 16,0 4 2-16,0 0-3 0,0 4 3 0,1-2 1 16,-4 1 1-16,-1 4-2 0,0 1 0 0,-1 0 5 15,-3 0 12-15,0 0 17 0,0-5 13 0,-5 1 1 16,3-1 12-16,-3-3 3 0,0 1 7 0,-1-3-4 0,-3-1-4 15,0-2-7-15,3-2-7 0,-10-1-4 0,9 1-4 16,-4 0-5-16,2-2 2 0,-1-2-13 16,3 2 0-16,-2 0-6 0,3-2 1 0,2 1-11 0,2-1-20 15,1 0-17-15,5 2-22 0,-9-3-35 0,5 1-20 16,4 2-23-16,0 0-14 0,6-8-16 0,4 2-18 16,2 1-13-16,3-1-25 0,8-1-28 0,4-2-639 15,-1 0 294-15,-5 2 194 0</inkml:trace>
  <inkml:trace contextRef="#ctx0" brushRef="#br0" timeOffset="46737.55">21444 9132 89 0,'0'0'129'16,"0"0"4"-16,5-4-3 0,-1 1-6 0,1 2 3 15,0 0-9-15,3-2-6 0,2-1 4 0,-1 2-9 16,3-3-14-16,-1-1 2 0,1 0-4 0,4-4-3 16,-2 1 3-16,3-4-2 0,-3 2-5 0,-1-2-4 15,-2-1-7-15,1 1-7 0,-1 1-2 0,-2-3-3 16,-4 4 2-16,0 0-6 0,-1-3-5 0,-4 2-3 16,4 1-4-16,-4 1 0 0,-4 0-2 0,3 3-3 15,-3 0-7-15,-1 3-2 0,-3 0-2 0,0 4-5 16,0 0-7-16,-3 0 1 0,0 4-4 0,-2 0 0 15,4 5 0-15,-5 2-5 0,1 1-1 0,4 5 2 16,-1-4 0-16,1 2-5 0,4 2-1 0,1 2-2 0,-1-2 0 16,4-2 1-16,1 2-4 0,1-5 4 0,2 1 1 15,1 3-2-15,1-6 1 0,4 3 0 0,2 0-2 16,-1-6 0-16,2 1 0 0,2-4 1 0,3-3 1 16,2-1 1-16,1-3-2 0,-2-3 2 0,1-2 1 15,-1-3 0-15,5-3-2 0,-5 2 3 0,-4-2-3 16,5-6 0-16,-7 6 0 0,0-3 0 0,1 2 1 15,-6-4 1-15,2 1 1 0,0 0-2 0,-4 1-4 16,-1 0 5-16,-2 1-3 0,1 5-8 0,-1 0 5 0,-2 5 3 16,0-1-2-16,0 0-4 0,-2 4 0 15,0-2-7-15,1 1-6 0,1 4-6 0,-6-2 2 0,6 2-4 16,0 0-2-16,0 0-4 0,-9 5-3 0,6-1 4 16,3 1 2-16,0-2 4 0,0 2 3 0,0 1-9 15,0-2 14-15,1 3 2 0,1-3 0 0,0 4 3 16,0-2-6-16,1-1 9 0,1 5 0 0,0-4 2 15,-1 0 1-15,4-1-11 0,-6 0 14 0,5 0 1 16,-2 2-1-16,-1-5 2 0,1 5 0 0,0 1 1 16,-3-4 0-16,4 3 4 0,-5 3 7 0,0-2 13 15,0 3 3-15,-5-2-2 0,4 0 1 0,1 0-2 16,-4 1-3-16,3-3-1 0,-3 4-4 0,4-5-2 16,-2 2-2-16,0-1-3 0,2-1 1 0,0 0-5 15,0-1-2-15,0 0-5 0,2 0-4 0,0 2-7 0,-1-5-8 16,3 1-5-16,0-2-10 0,2 0-12 0,-6-1-22 15,12 0-22-15,-7-2-19 0,3 1-17 0,-2-1-24 16,-1 0-24-16,-1-4-437 0,0 2 204 0,0 2 136 16</inkml:trace>
  <inkml:trace contextRef="#ctx0" brushRef="#br0" timeOffset="47837.19">22594 8899 137 0,'4'-2'136'0,"2"-2"3"0,-2 2 3 0,0 0 2 0,0-1-8 16,-2-1 1-16,1 2 3 0,-3 2 2 0,5-5-2 15,-2 4-3-15,-1-4-1 0,-1 3-10 0,1-2-9 16,-2 4-7-16,1-6-7 0,0 3-8 0,-1 3-10 16,-2-6-2-16,2 6-3 0,-3-8-10 0,-1 6-4 15,2-1-9-15,-2 0-3 0,-1 2-9 0,-2 1-5 16,7 0-2-16,-16 0-7 0,6 1-3 0,-1 2-3 15,-3 2-4-15,0 4 1 0,-4-1-3 0,4 2-7 16,0 0 1-16,1 3 1 0,2 0-4 0,-1 2 3 0,3-1-8 16,-1 1-1-16,3 2 1 0,0 0-2 0,3-3 0 15,0 1-3-15,3 2 6 0,0-1-4 0,2-5-3 16,2 0 3-16,2-3-2 0,0 1-1 0,3 1 3 16,2-3-5-16,-1 0 6 0,1 1-2 0,0-7 2 15,3 0 0-15,-3-2 3 0,3 0-2 0,5-10 3 16,-3 2-1-16,2-3 4 0,-3-1 6 0,-1-2 8 15,0 0 7-15,-3-2 9 0,0-5 8 0,-2 3-1 0,-5-1-2 16,-1 1-1-16,-2-1 0 0,-2 2 3 0,1 2 17 16,-1 3-6-16,-3 2-2 0,1 2 4 15,-3 2-7-15,1 1-4 0,0 4-9 0,-2 0-2 0,-2 4-7 16,1 1-6-16,-4 3-6 0,4 2 5 0,-4 4-12 16,2 1-14-16,1 2-13 0,3 1-23 0,-2-2-25 15,4 2-28-15,1 2-22 0,4-3-26 0,-2-4-31 16,4 1-21-16,2-1-31 0,1-2-31 0,0-1-658 15,0-3 303-15,3-1 204 0</inkml:trace>
  <inkml:trace contextRef="#ctx0" brushRef="#br0" timeOffset="48170.99">22884 8613 11 0,'1'-17'236'0,"-1"1"-15"16,-2 0-21-16,1 7-4 0,-1-1 5 0,1 3 4 15,0 0-14-15,-1 0-11 0,0 3-11 0,-2-2-7 16,3 3-8-16,0 0-21 0,1 3-8 0,0 0-15 16,0 0-7-16,-12 7-4 0,7 6-4 0,-2 1-9 15,-1 4-1-15,-1 8-3 0,1 3 3 0,-2 5 1 16,1 13 6-16,1 0-5 0,2 0 6 0,-2 1-8 15,2-4-5-15,-1 5-2 0,2-2-10 0,1 0-6 16,4 3-4-16,-1-1 1 0,-4 2-12 0,5 0 3 0,-4-1-11 16,4-2 4-16,-1-1-15 0,-3-13 2 0,2 1-21 15,0-3-16-15,-3 2-28 0,1-5-33 0,0-5-30 16,-1-9-33-16,4-3-32 0,-5-4-41 0,3-4-50 16,1-7-58-16,-4-5-673 0,3-3 329 0,-1-8 218 15</inkml:trace>
  <inkml:trace contextRef="#ctx0" brushRef="#br0" timeOffset="48295.84">22673 9132 149 0,'-4'-13'185'0,"4"1"-15"16,0 2-13-16,0-1-7 0,2 1-14 0,3-2-10 15,1 1-8-15,8-4-14 0,0 1-10 0,4 2-6 16,4-2-14-16,2 1-9 0,-1 6-7 0,-2-1-33 0,-2 3-32 16,1 1-55-16,1 1-70 0,-10 2-368 0,0 1 166 15,-3 1 112-15</inkml:trace>
  <inkml:trace contextRef="#ctx0" brushRef="#br0" timeOffset="52088.85">23526 8932 42 0,'0'0'54'15,"0"0"-18"-15,0 0 7 0,0 0-4 0,0 0 0 16,0 0-8-16,0 0-10 0,0 0 4 0,0 0-1 16,0 0 2-16,0 0-15 0,0 0 8 0,0 0 1 15,0 0-3-15,0 0 0 0,0 0-3 0,0 0 2 16,0 0 3-16,0 0-1 0,0 0-1 0,0 0 3 16,0 0 0-16,0 0 2 0,0 0 1 0,0 0 3 15,0 0 2-15,0 0 0 0,0 0-1 0,0 0 5 16,0 0 2-16,0 0 2 0,0 0 4 0,1-6-9 15,-1 6 4-15,1-3 3 0,-1 3 4 0,2-4 8 16,-2 4-5-16,2-4 2 0,-2 0 7 0,0 4 3 0,1-5-2 16,1 2-2-16,0-1 2 0,-2 4-8 0,0-6 4 15,0 6 2-15,2-4-3 0,-1 1-5 0,-1 3 2 16,2-4-4-16,-2 4-2 0,1-3 5 0,-1 3-4 16,0-5-1-16,0 5-9 0,0 0 0 0,0 0-4 15,0 0-3-15,0 0-2 0,0 0-3 0,0 0 1 16,0 0 5-16,0 0 6 0,0 15 7 0,-1-8-2 15,2 5 2-15,-1 3 4 0,0 2-2 0,0 4 5 16,0 4-1-16,0 5 0 0,0 0 11 0,-1 0 0 16,-1 1-2-16,1 5-1 0,-1-2-6 0,-2 3-2 15,4 10 0-15,-6 0-5 0,1 1-2 0,0-14-7 16,-2 12 1-16,1-13-6 0,1-1 2 0,-2-5-5 0,4-3-4 16,0-7 1-16,0-4-4 0,2-2-7 0,0-2 5 15,1-4-3-15,-3-1 3 0,3 1-5 16,0-5-3-16,0 0-6 0,0 0 2 0,5-26-1 0,-1 8-7 15,1-10 1-15,1-3-1 0,-1-1-4 0,1-6 2 16,2-11-5-16,-2-1 4 0,-1 0-1 0,-1-2 3 16,3 2 1-16,-1 2-4 0,-2 13 3 0,-1-2 0 15,1 3 3-15,0 3-1 0,1 0 2 0,-1 2 0 16,2 2 3-16,-2 4 5 0,0-2-1 0,1 7 5 16,0 2-5-16,-1-1 5 0,0 7 3 0,1-2 2 15,0 2-3-15,0-1-1 0,3 3-3 0,1 1 0 0,-3 0 2 16,3 2-3-16,-2 3 2 0,4-1-4 0,-2 3-2 15,0 1-1-15,1 1-1 0,0 5 2 0,-2-2 2 16,0 4 0-16,1-1 1 0,-4 1 5 0,1 1 5 16,-1 1 4-16,-2-1 14 0,0 3 8 0,-3-1 10 15,-2 2 9-15,0-2-2 0,-5 3-2 0,1 0-6 16,-3-1-2-16,0-1-7 0,0-3-1 0,-3 1-2 16,2-2-8-16,0-1 4 0,1-2-4 0,-1 2-5 15,2-1-8-15,-2-4-22 0,1 3-14 0,0-3-24 0,5 2-30 16,-1-4-37-16,1 3-45 0,-2-3-47 0,6-1-46 15,-2 2-46-15,2-2-636 0,0 0 310 16,0 0 208-16</inkml:trace>
  <inkml:trace contextRef="#ctx0" brushRef="#br0" timeOffset="53082.1">23981 8935 21 0,'2'-3'215'0,"1"-1"2"0,-1 1-7 0,0-3-17 15,0 2-22-15,1-2-16 0,0-2-12 0,-1 0-18 16,0 1-2-16,1-2-8 0,-1 1-7 0,-2-3-6 16,0 2-3-16,0 0-8 0,-4 0-13 0,4-2 10 15,-3 5-3-15,1 0 0 0,-4-1 2 0,2 3-6 16,-3 1-6-16,3-1-4 0,-3 3-9 0,-2 2-7 0,0 0-11 16,0 5 0-16,-3-4-5 0,3 5-6 0,-2 1-2 15,0-1-3-15,2 3-6 0,0 3 0 0,0-2-3 16,3 5-2-16,-2-3-1 0,3-1-2 0,1 0-3 15,0-1 0-15,2 2 0 0,-1-1-2 0,6-3-1 16,-1-1-4-16,-2-1 1 0,4 0 0 0,1-1 1 16,2-5-3-16,-1 2 5 0,3-3-3 0,3-3-1 15,-1-1-1-15,2-3 4 0,1 0-4 0,2-4 3 16,-1 1-3-16,-1-2-2 0,-4 0-1 0,-1 3 7 16,0 0-4-16,-2-1 3 0,-2 3-2 0,1-1 0 15,-2 1-2-15,-2 2 0 16,-1 1 2-16,3-1 1 0,-3 2-2 0,-1 3-1 0,0-6-2 0,0 6-2 0,0 0-1 15,0 0 2-15,0 0-2 0,-10 11 4 0,6-5-9 16,-1 5 8-16,1-1-1 0,2 0-2 0,0 2 0 16,1-3-2-16,1 2-3 0,0-1-1 0,3 1-1 15,1-4 2-15,2 3 0 0,1-4 2 0,1-1 4 16,1-2-1-16,4 0-2 0,6-6 4 0,2 0 4 16,-3-6-2-16,1 1-2 0,-1-3 5 0,0 0 4 15,-3 0 6-15,-1 0 3 0,-2-2 0 0,-2 0 1 16,-3-1 5-16,-2 2 8 0,-1 0-3 0,0-3-7 15,-2 1 3-15,-4 4-1 0,0-2-3 0,-2 0-4 16,1 5 1-16,-1-3-5 0,0 5-5 0,-1 3 5 0,1-2-4 16,-2 1-5-16,1 3-4 0,5 0 5 0,-10 0-8 15,6 3-7-15,-4-1-4 0,5 2 0 0,-3-1-2 16,3 2-2-16,-1 0-2 0,1-1-4 0,2 1-2 16,0-1 1-16,-1 2 0 0,1-4 4 0,1-2-2 15,1 5 3-15,1-1 1 0,-2-4 2 0,6 3 0 16,-2-3 5-16,2 3 0 0,-6-3 1 0,18-3 3 15,-10 1 0-15,1 1-1 0,0-1 1 0,2-1 1 16,-6 2-4-16,4 0 6 0,-4-1-2 0,3 2-1 16,-8 0 1-16,9 2-2 0,-5 0 0 0,-1 3 3 15,1-2 2-15,-4 2 2 0,4 4 0 0,-4 1 0 16,0 0-6-16,0 2 3 0,0 0 5 0,0 5 1 0,-1 0-1 16,-2-2 1-16,3-2-6 0,0 3 5 0,0-2 2 15,0-4-1-15,0 1-1 0,3-1 1 0,-2-4-3 16,3-1 1-16,0 2 4 0,1-3-4 0,0 1-4 15,9-5 6-15,-2-2 0 0,6-2 3 0,0-2-1 16,1-3 2-16,0-3 3 0,3-6 2 0,-1-1 1 16,2-2 0-16,-5-1 3 0,1-3 2 0,-1 1 2 15,-2-5 2-15,-1-2-8 0,-2-1 3 0,-2-1 4 16,-2 1 2-16,-1-2 4 0,-4 0-3 0,0-1 1 16,-2 0-5-16,-1 2 0 0,-1 3-3 0,0 11 1 15,0-1 9-15,-2 2 1 0,1 6 4 0,-1 0-1 0,-2 2 3 16,2 3-3-16,-3 1-2 0,1 3-9 0,1 1 2 15,3 2-5-15,0 0 0 0,-14 7-4 0,7 3 1 16,-1 5 4-16,0 2-1 0,1 8 3 0,-4 2 2 16,6 2 1-16,-1 1 5 0,2 1-9 0,0-2-2 15,-1 5 4-15,4-4-3 0,-2 1 3 0,3-1-6 16,0-1 2-16,3 1-3 0,-1-5-6 0,2 2-19 16,-1-8-18-16,-2 0-23 0,3-4-23 0,-2-4-19 15,1-2-30-15,-2-1-10 0,-1-3-24 0,3-2-34 0,-3-3-31 16,0 0-43-16,0 0-554 0,2-16 273 15,-2 10 184-15</inkml:trace>
  <inkml:trace contextRef="#ctx0" brushRef="#br0" timeOffset="53348.29">24521 8845 425 0,'-4'-10'15'0,"3"0"23"0,-2 0 23 16,3 4 19-16,-2-1 3 0,-1 2 15 0,2-1 5 15,1 1 7-15,-1 1-7 0,-2 2-11 0,3 2-10 16,4-7-7-16,-3 4 7 0,4 1-3 0,2-1-1 16,-1 1-2-16,6-2 6 0,2 1 1 0,1-2-3 15,3 0-4-15,4 0-3 0,3-1 1 0,2 1-6 16,-4 1-6-16,-3 0-3 0,1 3-6 0,-2-1-5 15,-5 0-5-15,-2 0 0 0,-2 1 2 0,-1 0 9 16,-3 0 6-16,-1 1 9 0,-5 0 0 0,8 0 4 16,-8 0-8-16,4 3 0 0,-3 1 8 0,-1-4 1 15,-2 8 3-15,-1 0-3 0,0-1-12 0,1 2 2 16,-1 1-10-16,1-1-4 0,-1 3-2 0,-2 0-5 0,0-4-5 16,1 4-3-16,2-2-2 0,-2 1-12 0,1-1-10 15,1-1-16-15,-1-3-22 0,2 1-28 0,0-2-30 16,-2-1-26-16,3-1-21 0,0-3-12 0,0 0-23 15,0 0-36-15,0 0-20 0,4-12-1 0,-3 2-13 16,3-2-487-16,0-2 242 0,1-6 160 0</inkml:trace>
  <inkml:trace contextRef="#ctx0" brushRef="#br0" timeOffset="53431.44">24803 8681 661 0,'4'-24'-34'0,"-1"-2"22"0,-2 8 20 0,1-1 8 16,0 4 0-16,0-2 9 0,0 7 4 0,-2 0 0 16,2 1-10-16,-2 4 0 0,0-2 0 0,2 1-21 15,-1 2-17-15,0 1-27 0,-1 3-198 0,0 0 82 16,0 0 54-16</inkml:trace>
  <inkml:trace contextRef="#ctx0" brushRef="#br0" timeOffset="54096.82">24837 8865 67 0,'10'-5'199'0,"-4"2"-7"16,-1-2-3-16,3-3 1 0,-1 0-8 0,1 3 3 15,1-7-7-15,-3 4-15 0,1-4-7 0,3 2-5 16,-5 1-10-16,3-3-7 0,-3 2-16 0,4 0-15 16,-4 2-5-16,2 0-10 0,-1 1-9 0,-1 1-12 0,-1 0 0 15,4 0-10-15,-3 3-6 0,-1-1-7 0,-2 0-9 16,1 3 0-16,-3 1-3 0,6-3-4 0,-6 3-2 16,0 0-1-16,0 0-4 0,13 5-2 0,-8-2-1 15,-1 2-3-15,0 0-1 0,1-1 0 0,0 3-2 16,-3-1-2-16,4-1-2 0,-3 1 1 0,0-3-2 15,0 2 1-15,0-2-1 0,0-1 1 0,-2 0 1 16,-1-2-5-16,6 5 11 0,-6-5 9 0,0 0 5 16,0 0-5-16,0 0-3 0,0 0 0 0,0 0-3 15,-4-15-2-15,1 10 0 0,-2-1 2 0,1 1-6 16,-1 2-4-16,-2-1 1 0,0 3-4 0,0-1 1 0,0 0-2 16,-2 6-4-16,-4-2 3 0,5 3 0 0,-2 1-2 15,0 2-1-15,2 1 1 0,-1 1-3 16,-1-1-2-16,1 5-3 0,5-2-5 0,-1-3-2 0,3 3-1 15,0 1-2-15,-2-3 3 0,4 1-2 0,3 0 1 16,0-2 0-16,0 1-2 0,5-1 4 0,1-4 2 16,1 0-3-16,2-2 4 0,3-3 0 0,3-2 4 15,9-5-3-15,0-4 3 0,1-5 0 0,1-1 4 16,-1-6 0-16,-1-3 2 0,0 0-1 0,5-9 0 16,-12 7-6-16,2-1 10 0,-3-3 0 0,-1 1-2 15,-4-1 4-15,-2-2-3 0,-1 0 5 0,-2-2 0 16,-4 3-1-16,-1-2 3 0,-4 2-4 0,0-1 0 0,-2 5-1 15,-1 3 8-15,-1 8 6 0,0 1 5 0,-1 6 3 16,0 2 6-16,1 0-2 0,-1 4-6 0,1 1-3 16,-1 3-2-16,-4 2-3 0,4 1-2 0,-4 5 0 15,1 2-4-15,-2 5 1 0,3 4-3 0,-4 7-1 16,1 3-1-16,4 3 2 0,-2 1 0 0,6 0 1 16,-4 2-4-16,6 0 3 0,-1-3-3 0,1 3-1 15,1-3 0-15,-1 1-13 0,2-3-12 0,-1-3-11 16,2 3-17-16,-2-2-16 0,-1-10-22 0,1 1-27 15,-1-2-28-15,0-5-36 0,1 0-25 0,1-4-36 16,-1 0-606-16,2-3 283 0,0-4 186 0</inkml:trace>
  <inkml:trace contextRef="#ctx0" brushRef="#br0" timeOffset="54712.82">25320 8765 89 0,'6'3'136'0,"-6"-3"-1"0,0 0 13 0,14-3-3 16,-4 2-7-16,3-3 0 0,-3 0-11 0,3-1 7 16,0 0-4-16,1-3-3 0,1-1 0 0,-4 1-4 15,5-2-4-15,1-1-1 0,-2 1-4 0,-1-2-10 16,0-1-4-16,-4-1-7 0,1 2-6 0,1 0-11 16,-8-1-4-16,1 0-7 0,-1 3-6 0,-2-1-8 0,0 2 0 15,-2 0-11-15,0 0 1 0,-2 2-5 0,-1 3-4 16,-1-1-5-16,0 1-8 0,0 2 3 0,4 2-2 15,-10 0-3-15,3 5-3 0,0-1 1 0,-2 3-4 16,0 4-1-16,3 0-5 0,-2 5 2 0,-1 0-7 16,0 1 5-16,2 0 1 0,1 0-7 0,1 2 2 15,3-3-1-15,-2-3-11 0,3-1 6 0,2 0-1 16,3-2 0-16,0-1 3 0,-1 1 1 0,3-3 2 16,0 1-1-16,3-4-4 0,2-1 5 0,-2 0 0 15,4-3 4-15,-1-3 4 0,4-2 6 0,2-5 5 16,1 1 4-16,-2-2 2 0,5-5 4 0,-7 2 9 0,6-4-1 15,-2-3-3-15,-3-1 3 0,2 1 2 0,-4 4-1 16,0-3-3-16,-1-2-1 0,-3 6 2 16,-3-1 1-16,0 4 5 0,1-2 3 0,-3 4-8 0,0 1 2 15,-1 5 4-15,-3 1 3 0,3-4-8 0,-3 3-4 16,2 3-2-16,-2-2 3 0,-1 4-4 0,3-6-5 16,-3 6 0-16,1-4-4 0,-1 4-2 0,0 0-6 15,0 0 3-15,0 0-4 0,0 0-1 0,0 0-2 16,0 0 1-16,8 11 3 0,-6-6-4 0,1 2-6 15,1 3 9-15,-2 5 0 0,5-1 5 0,-3 1 1 16,-2 1-7-16,3 0 0 0,-1 3 3 0,0 0 0 16,-2-2-4-16,1 0-1 0,1 0 1 0,-2 0-1 0,1-2-6 15,-2-1 4-15,1-3-3 0,-1-1-8 0,0 0 9 16,-1-4-1-16,0 2 3 0,0-3-3 0,-1 1 5 16,0-2-9-16,-1 3 1 0,1-2 5 0,-3 0-2 15,1 3-6-15,0-4-23 0,-4 1-21 0,6 2-24 16,-5-4-29-16,2 2-41 0,-1 1-52 0,-2-3-46 15,1 0-64-15,-7-2-806 0,4-1 369 0,-5 0 246 16</inkml:trace>
  <inkml:trace contextRef="#ctx0" brushRef="#br0" timeOffset="56010.97">28886 6600 148 0,'5'-7'174'15,"0"1"-9"-15,0-3-5 0,2 1-12 0,0 1-4 0,2-2-1 16,0-1-14-16,-1 3 0 0,1 2-8 0,-1-2-11 16,-3 2-2-16,-3 2-4 0,4-2-2 0,-3 1-5 15,2 0 0-15,-5 4-5 0,3-4-7 0,-1 3-4 16,-2 1-5-16,4-3-4 0,-4 3-6 0,0 0-9 15,0 0-3-15,0 0-8 0,0 0-6 0,0 0-4 16,0 0-4-16,0 11-3 0,-6-1-2 0,-2 7 4 16,-2 5 0-16,0 5 10 0,-4 6 16 0,-4 13 0 15,-4 7 12-15,1 2-3 0,-10 24-2 0,-1-1-9 0,-3-2 6 16,0 3 1-16,6-24 2 0,-10 25-5 16,8-27 7-16,-13 17-5 0,12-19 0 0,-2 2-10 0,-2-5-1 15,3-1-1-15,1 0-3 0,3-5-2 0,0-5-5 16,8-9-6-16,2 2-12 0,0-3 13 0,1-2-8 15,2-3 2-15,4-6-14 0,3-2-23 0,1-2-22 16,3-3-29-16,1 1-29 0,4-3-15 0,0 1-28 16,3-3-29-16,2-1-45 0,3-1-38 0,2-6-58 15,1-1-656-15,6-1 318 0,1-5 214 0</inkml:trace>
  <inkml:trace contextRef="#ctx0" brushRef="#br0" timeOffset="56546.82">29204 7228 53 0,'2'-4'247'0,"0"1"-10"16,1 0-9-16,-1-1-6 0,-2-3-7 0,0 7-12 16,5-4-4-16,-5 2-10 0,0 2-12 0,0 0-10 15,2-6-12-15,-2 6-12 0,0 0-5 0,0 0-20 16,0 0-8-16,-11-2-9 0,11 2-9 0,-11 7-9 0,-2-3-9 16,-1 6-8-16,-2-2-4 0,0 6-4 0,0-4-6 15,0 4-6-15,-7 1-1 0,8-4-10 16,2 2-3-16,0-1 0 0,3-3-4 0,1-1-2 0,0 0-5 15,3-1 1-15,3-1-3 0,-2-1 1 0,3 2-3 16,2 1 0-16,2-3-3 0,0 2-4 0,8-2 2 16,-3-1-4-16,4 2 4 0,0 0 0 0,-1-2-5 15,2-2 2-15,-1 3 9 0,2-1 1 0,-3-1-4 16,2 1-1-16,1 0-1 0,-3 0 2 0,-1-1 0 16,0 1-3-16,1 1 4 0,-5-3-3 0,0 5-9 15,-1-5 11-15,1 4 10 0,-2 0 21 0,-1-1 16 16,1 1 0-16,-3-2 12 0,0 2 6 0,0 1 9 0,-4-3 3 15,-1 1-3-15,-3 1-8 0,0 2-1 0,-3-4-7 16,-1 1-9-16,-7-1-4 0,-1 1-11 16,-2-2-1-16,-5-2-9 0,4-1-10 0,1 0-18 0,3 1-19 15,4-1-31-15,4-1-24 0,0 1-33 0,2 0-28 16,3 0-31-16,6 0-31 0,-9 0-30 0,9 0-26 16,-8-1-33-16,8 1-24 0,0 0-40 0,-2-4-700 15,2 4 347-15,0 0 230 0</inkml:trace>
  <inkml:trace contextRef="#ctx0" brushRef="#br0" timeOffset="59906.82">26462 8696 43 0,'0'0'127'0,"0"0"-13"0,0 0-6 0,0 0-4 16,0 0-12-16,0 0-9 0,4 7-3 0,-4-7-11 15,0 0-2-15,6 4-4 0,-3-3 11 0,-3-1-3 0,11 4-6 16,-7-2 8-16,5-1 0 0,-1 1-4 0,4-2 0 16,0-2 2-16,1 0-3 0,5-1-2 15,-5 0-1-15,4-4-4 0,-1 2 2 0,-3-2-4 0,2 1-6 16,-4 0 6-16,-2-1-1 0,-1 2 3 0,1-5-5 15,-4 3 1-15,-1-1-6 0,-3 1 10 0,2 2 4 16,-6-4-6-16,3 2-5 0,-4-1-9 0,-1-1-1 16,-4 5-6-16,3-2-10 0,-2 2 3 0,-5 0-5 15,-1 3-2-15,1 1 1 0,-2 2-5 0,0 2-4 16,-2 1 0-16,-2 3-2 0,5 4-3 0,0-3 0 16,0 4-4-16,1-2 0 0,3 3 0 0,1 1 0 15,1 2-1-15,3-4-3 0,5 1 0 0,1 0 0 0,3 2 2 16,4-2 1-16,1 0-4 0,4 1 1 15,1-3 0-15,2-3-4 0,1 0 5 0,2 1-1 0,2-3-1 16,-2-3 1-16,1 2 1 0,1-2 0 0,-2-1-5 16,-3-3 2-16,1 0-7 0,-3-1-18 0,-5-1-27 15,3-1-34-15,-2-2-33 0,-3-1-37 0,1 2-39 16,0-3-582-16,-6 1 258 0,3 2 172 0</inkml:trace>
  <inkml:trace contextRef="#ctx0" brushRef="#br0" timeOffset="60660.81">26895 8675 84 0,'4'-7'222'0,"-4"3"-1"0,4-3-7 0,-3 1 5 16,-1 2-6-16,3 1-4 0,-3 3-9 0,1-8-14 16,-1 8-14-16,0 0-15 0,0-1-16 0,0 1-16 15,0 0-11-15,0 0-10 0,0 0-10 0,0 0-10 16,0 0-2-16,0 14-1 0,0-9-7 0,4 5-5 15,-3 0-7-15,-1 1-6 0,1 0-2 0,-1 0-7 16,0 3-4-16,0-4 0 0,-1 3-4 0,0-1-4 16,-3 0-4-16,4-2-8 0,-1-1 3 0,-2 1-3 15,3-6 0-15,0 3-2 0,-1-1 0 0,1-4-1 0,0-2-2 16,0 5-1-16,0-5-2 0,0 0-5 16,0 0 3-16,1-13-2 0,2 2-4 0,2-6-7 15,-3-2 7-15,2 1-1 0,4 0-3 0,-3 0 1 0,0 1-2 16,-1 0 3-16,4-2-3 0,-3 6-2 0,-1 2 1 15,-1-1-2-15,0 3 1 0,0 3 1 0,-1 0-4 16,2 1 3-16,-2-1-1 0,1 5-4 0,-2-2 3 16,-1 3-4-16,0 0 4 0,5-1-2 0,-5 1 4 15,6 5 2-15,-4 0-6 0,2 0 2 0,-3 2-1 16,2 4 3-16,2-1 0 0,-5 2 2 0,2 1-2 16,1 4-3-16,-3 2 5 0,1-1-3 0,-1 0 1 15,0-1 3-15,0-2-5 0,0-3 3 0,2-1-2 0,-2-2 3 16,0 0 2-16,1-4-3 0,0-1 2 15,-1 2 3-15,0-1-2 0,0-5 1 0,0 0-1 16,0 0 2-16,9-12-1 0,-2 4 3 0,-3-4-5 0,4-5 0 16,-3-1 0-16,3 0-1 0,-3 1 0 0,5 0-1 15,-6 1-2-15,1 1 4 0,0 3-4 0,-1 2 3 16,0 0 1-16,-2 2-7 0,2 2 4 0,0 2-2 16,-1-1 0-16,-2 2-1 0,0 0-2 0,-1 3 4 15,4-5-1-15,-4 5-1 0,0 0-3 0,0 0 4 16,0 0-1-16,4 8 0 0,-1 0 2 0,-3 0-2 15,0 2 3-15,0 2-1 0,0-3 0 0,1 4-1 0,0 4 1 16,-1-5-2-16,0 1 3 0,0 0-3 16,4-2 4-16,-3 1-1 0,-1 0-4 0,0-5 2 15,3 0-1-15,1-1 2 0,-3-1 1 0,3-1 2 0,-2-3-3 16,2 2 3-16,3-3-1 0,-7 0 5 0,16-7 1 16,-6 1 5-16,4-6 11 0,-1-1-2 0,0 1 5 15,-3-3 4-15,3 1 3 0,-2-1 3 0,-2-2 7 16,0 0 8-16,0 3 6 0,-5 3-1 0,1 2-4 15,-1-3 5-15,-3 3-1 0,3 1-3 0,-4 2-6 16,0 0-3-16,-1 1-19 0,-3 0 13 0,4 1-6 16,-2 0-3-16,2 4-10 0,-2-6-4 0,0 4-18 15,2 2-20-15,-3-5-28 0,3 5-27 0,0 0-27 0,0 0-32 16,0 0-36-16,0 0-41 0,-14 6-28 16,14-6-40-16,-2 2-818 0,2-2 368 0,0 0 244 15</inkml:trace>
  <inkml:trace contextRef="#ctx0" brushRef="#br0" timeOffset="60773.84">27274 8433 65 0,'0'-3'125'0,"-2"-1"-9"0,2 4-17 0,0-6-15 15,0 6-19-15,0-3-19 0,0 3-24 0,0 0-25 16,0 0-28-16,14 9-165 0,-10-4 64 0,-3 0 44 16</inkml:trace>
  <inkml:trace contextRef="#ctx0" brushRef="#br0" timeOffset="61239.54">27270 8778 7 0,'-2'9'128'0,"4"1"2"16,0-4-5-16,0 2-2 0,5-4 4 0,-2 0 15 15,4-3 11-15,0-2-6 0,5-2 1 0,5-4 2 16,3-8-1-16,1-1 2 0,1-4-2 0,2-4-6 16,-4-2-6-16,3 0-5 0,-4-4-2 0,0 0-10 15,-5-1-4-15,4-12-3 0,-8 13 8 0,0-1-10 16,-4 3-8-16,-3-2-5 0,0 2-3 0,-1 2 3 15,-4 0-14-15,0 7 0 0,-1-1 1 0,-2 4 0 16,1 1-3-16,-1 3 9 0,1 2 2 0,-2 4 1 16,3 0-7-16,-2 1-4 0,0-1-10 0,1 4-7 15,2 2-12-15,-6-1-4 0,6 1-5 0,-11 6-9 16,2 2 3-16,-1 7-5 0,4 0-9 0,-6 7 0 0,0 3 9 16,5 0-13-16,1 4-2 0,3 2 2 0,-3 1-1 15,4 1-2-15,-3 2-7 0,4 0-1 0,1-2-16 16,1-2-17-16,1-1-30 0,3 0-29 0,-1 0-18 15,-1-5-38-15,1-6-20 0,0-3-20 0,0-4-18 16,-1-2-15-16,-1-6-7 0,4-1 1 0,-3-3 1 16,-3 0 9-16,0 0 26 0,6-9 13 0,-6-2 22 15,-1 5 30-15,-3-5 26 0,0 2 21 0,-4-6 26 0,1 1 14 16,1 4 30-16,-1 0 20 0,3-1 10 16,-4 1 12-16,4 2 10 0,1 0 2 0,-1 2 1 15,4 0-9-15,-2 0-4 0,4-2-6 0,0 1-1 0,5-2-5 16,0-1 0-16,9 0-6 0,7-6 2 0,4 2-5 15,4 3-3-15,-1 1-2 0,0-2-5 0,0 0-20 16,-2 3-30-16,-2-1-41 0,-4 5-45 0,-3 0-64 16,-9 3-526-16,2-1 238 0,-5 2 158 0</inkml:trace>
  <inkml:trace contextRef="#ctx0" brushRef="#br0" timeOffset="61622.4">27589 8838 45 0,'3'4'189'0,"2"-2"4"0,0 0 5 15,0 1-7-15,4-3-2 0,-1-1-1 0,3-2-7 16,2-2-7-16,4-4-7 0,0-6-4 0,6-2-11 16,-1-4-9-16,0-4-4 0,-2-2-9 0,1-2 1 15,-3 0-5-15,2-2-7 0,-5 0-1 0,1-1-9 16,-5-2-11-16,0 0 0 0,-1 0-6 0,-3 1-18 15,-1-1-3-15,-3 2-2 0,-1-1-4 0,0 1-8 16,-6 1-8-16,1 2-5 0,-1 5-6 0,-1 6 5 16,-1 1-9-16,1 2 13 0,-1 4-5 0,1 4-4 15,1 0-2-15,0 4-4 0,-1 0-2 0,5 3-7 16,-13 6-1-16,6 3-1 0,-2 7-5 0,0 2 6 0,-3 10-4 16,5 0-10-16,-1 4 3 0,-5 13 0 0,9 1 2 15,2 2-5-15,-1 1 4 0,3-3-2 0,0-12-9 16,5 12 7-16,-2-12-13 0,2-1-13 0,1-1-28 15,-2-4-24-15,3-3-21 0,-4-7-33 0,3-2-30 16,-4-6-26-16,2 1-17 0,-3-4-11 0,3-4-12 16,-2-3-29-16,-2 0-23 0,0 0-552 0,3-17 274 15,-6 4 184-15</inkml:trace>
  <inkml:trace contextRef="#ctx0" brushRef="#br0" timeOffset="61747.8">27814 8735 1049 0,'-4'-14'-61'0,"-2"-2"25"0,-1 1 28 0,0-2 19 16,3 5 22-16,-4-2 16 0,6-2 17 0,-2 3 1 15,1 4 11-15,-1-1-3 0,4 1-6 0,0 1-4 16,3 0-3-16,1-2-6 0,1 3 3 0,4-3-3 0,6 0 8 15,2-1 0-15,10-2-2 0,0 2-6 0,3 1-10 16,-2 0-4-16,4 6-11 0,0-4-26 16,-2 2-35-16,-2 2-41 0,-8 3-61 0,-3-2-477 0,-3 3 203 15,-3 0 134-15</inkml:trace>
  <inkml:trace contextRef="#ctx0" brushRef="#br0" timeOffset="62071.88">27936 8740 124 0,'12'-1'194'0,"-3"-2"8"0,5-1-9 0,4-1-8 16,1-2-8-16,3-2-8 0,2-4-7 16,1 2-2-16,-9 0-3 0,3 0-3 0,-3-2-7 0,-1-2 0 15,-4 2-10-15,2 0-3 0,-4 0-9 0,0 0-10 16,-5 0-1-16,-3 2-10 0,-1-2-7 0,-1 3-4 15,-2 0-9-15,-2 3-10 0,0 1-10 0,-2-1-7 16,1 5-8-16,-3 2-4 0,-1 2-7 0,1 3 0 16,-7 2-3-16,5 2-8 0,1 7 2 0,-1 0-5 15,-2 4-4-15,5 0 0 0,2-3-4 0,1 2-7 16,2 2 0-16,2-1-7 0,4-3-9 0,-2-2-8 16,1 0-17-16,5-2-23 0,-2-3-18 0,3-2-21 0,-1 1-23 15,2-2-27-15,1-1-28 0,-1-6-31 0,5 0-38 16,-5-2-618-16,4-2 285 0,5-3 192 0</inkml:trace>
  <inkml:trace contextRef="#ctx0" brushRef="#br0" timeOffset="62570.82">28477 8630 103 0,'9'-7'148'16,"0"2"11"-16,-3 1 8 0,0 0 10 0,-1 0 27 16,-1-1 8-16,-2 2 3 0,3 1-1 0,-2-2-9 15,-1 1-9-15,0-1-17 0,-4-1-13 0,2 1-5 16,-1-1-11-16,-2-2-6 0,0 3-8 0,-5-4-16 15,2 1-14-15,0 2-16 0,-3-2-12 0,1 2 0 0,-1 2-9 16,0-2-8-16,1 1-7 0,-1 3-4 16,0 1-8-16,-1 1-13 0,-3 4 6 0,4 2-8 0,-2-2 3 15,-1 4-3-15,3 2-7 0,-5 0 0 0,7-1 0 16,0 1-5-16,1 0-5 0,-2 3 3 0,2 0-2 16,2-2-8-16,3-1 0 0,1-1-5 0,1-2-1 15,0 3-3-15,2-2 3 0,1-2-2 0,4-2 2 16,0 1 0-16,1-4 1 0,1-3 5 0,4-3-4 15,4-6-2-15,5-2 4 0,0-7 2 0,-1-1-7 16,1-4 5-16,-2 2 1 0,-1 0 0 0,-3-6-1 16,0-1 2-16,-1-3-6 0,-4 3 5 0,0-2-2 0,-1-1 1 15,-2-4 0-15,-1 4 0 0,-3-1 0 0,0 1 3 16,-1 1-5-16,-4 2-3 0,-1 4-1 16,-2 6 7-16,-2 2 10 0,3 6 2 0,-2 1 0 0,-3 2-3 15,2 2-7-15,0 2 0 0,-1 3-1 0,6 1 2 16,-16 6 2-16,7 3-5 15,-2 2 4-15,2 3-3 0,1 6 1 0,3 3-3 16,-4 4 6-16,7-1-4 0,1 4 2 0,1 2-3 16,2 4 5-16,-1-1 0 0,8 11-2 0,-6-13-6 0,1 1 8 0,2-1 2 15,1 1-2-15,0-5-2 0,-1-2-4 0,0 0 2 16,0-10-5-16,-1-1-20 0,-1-2-7 0,0-4-11 16,-2-3-18-16,1-2-15 0,-1 0-18 0,2-2-29 0,0-3-30 15,-4 0-35-15,13-8-20 0,-3 1-34 16,3-2-38-16,1-3-588 0,1 2 289 0,4 0 192 15</inkml:trace>
  <inkml:trace contextRef="#ctx0" brushRef="#br0" timeOffset="62870.99">29140 8126 16 0,'6'-15'278'0,"-1"-1"-12"0,-1 5-13 0,0 2-12 16,-1 1-13-16,0 2-13 0,-2 2-12 15,-1-1-19-15,0 2-16 0,0 3-17 0,0 0-14 16,0 0-8-16,0 0-2 0,-11 22-3 0,0 2-3 0,-2 3-8 16,-3 2-4-16,-6 16-8 0,0-1-4 0,-1 5-7 15,4 4-2-15,-4 0-5 0,-2-1-10 0,4 0-9 16,2 3-1-16,1-6-10 0,3 2-9 0,-2 0 0 15,6-7-5-15,2-11-10 0,2 0-21 0,-2-5-22 16,3-2-23-16,2-9-33 0,-1-2-37 0,5-5-34 16,0-3-39-16,5-3-54 0,-1-3-818 0,2-2 350 15,5-3 234-15</inkml:trace>
  <inkml:trace contextRef="#ctx0" brushRef="#br0" timeOffset="63270.82">29552 8330 320 0,'4'-10'328'0,"-3"4"-11"0,0 0-10 15,0-1-17-15,1 3-19 0,-4 0-12 0,1 0-24 16,0 0-25-16,1 4-20 0,-10-2-14 0,2 2-25 16,-2 6-10-16,-3-2-19 0,0 2-4 0,-2 2-19 15,1-1-4-15,2 2-8 0,0-2-11 0,3 2-6 16,0-1-10-16,-1 3-5 0,2-1 2 0,1 0-8 15,1-1-7-15,0-1-5 0,3 1-10 0,1-5 13 16,0 3-6-16,4 2-3 0,-1-6-2 0,3 3 1 16,3 2-13-16,2-1 4 0,0 1 1 0,7 1-13 0,-5-4 11 15,6 3-8-15,-5-4 7 0,6 4-9 0,-1-1 1 16,-2-3-2-16,-2 2-2 0,0-2 4 16,-4 1-1-16,1 3-2 0,-3-4 3 0,-1 1-6 0,-1 0 3 15,-1 2 21-15,-2 2 17 0,-2 0 13 0,-4 3 7 16,-2-2 8-16,-5 2 3 0,-4-1-5 0,-1-1-9 15,-1-1 3-15,-2-4-10 0,0 0-3 0,2 0-7 16,-2 0-8-16,1-5-16 0,0 4-24 0,1-2-25 16,4-1-39-16,2 2-36 0,1-3-34 0,3 1-47 15,2-1-56-15,-1 1-51 0,6-1-57 0,0 0-967 16,0 0 438-16,0 0 292 0</inkml:trace>
  <inkml:trace contextRef="#ctx0" brushRef="#br0" timeOffset="64135.8">24398 9866 123 0,'-4'-5'134'0,"2"0"10"15,-3 0 10-15,2-2 6 0,0 3 3 0,1-1 7 16,1 2 18-16,0-2-11 0,-1 0-3 0,2 1-7 16,0 4-7-16,-1-3-8 0,1 3-11 0,0 0-12 15,-1-6-10-15,1 6-18 0,0 0-10 0,0 0 1 16,0 0 11-16,0 0 17 0,14 16 1 0,-3-6 9 16,2 6-2-16,2-1-5 0,3 9-8 0,2 0-15 0,1 1-9 15,-3 1-7-15,4 2 4 0,-2 1-5 16,0 1-3-16,1-3-10 0,11 9-8 0,-8-8-5 0,-6-2-11 15,4 2 3-15,-3-1-2 0,-2-2-15 0,-2-2-18 16,-1-1-34-16,-4-6-31 0,-3 0-38 0,1-3-46 16,-2-4-49-16,-2-2-41 0,-2-2-38 0,3-5-66 15,-5 0-733-15,0 0 354 0,3-15 236 0</inkml:trace>
  <inkml:trace contextRef="#ctx0" brushRef="#br0" timeOffset="64369.69">24806 9772 42 0,'-3'-10'250'0,"0"1"-6"0,1 0-3 0,1 4 0 16,-2-2-9-16,2 3-4 0,1 0-10 0,-1 1-11 15,1 3-10-15,-1-7-17 0,1 7-9 0,-3-3-12 16,3 3-19-16,0 0-7 0,-15 17-7 0,2-1-4 16,-5 9-9-16,-5 1-4 0,-13 11-1 0,3 4-2 15,2 0-11-15,3 1-13 0,0-1-4 0,3-2-5 0,4-6-6 16,6-1-11-16,-2 2-2 0,2-5-24 15,2 1-19-15,-1 0-28 0,3-8-28 0,4-3-40 16,2-3-44-16,0-5-50 0,4-2-47 0,1-4-50 0,0 0-776 16,2-2 350-16,-2-3 234 0</inkml:trace>
  <inkml:trace contextRef="#ctx0" brushRef="#br0" timeOffset="84703.73">25412 12446 62 0,'0'0'159'16,"-4"2"-5"-16,4-2-8 0,0 0-11 0,0 0-3 15,-5 1-7-15,5-1 7 0,-3 4-6 0,3-4-8 0,0 0 0 16,0 0-8-16,0 0-9 0,0 0-10 16,-4 2 2-16,4-2-6 0,0 0-11 0,0 0-10 15,0 0-2-15,0 0-8 0,0 0-5 0,0 0-7 0,0 0-10 16,0 0 4-16,0 0 0 0,0 0-7 0,0 0 0 15,0 0-1-15,0 0-9 0</inkml:trace>
  <inkml:trace contextRef="#ctx0" brushRef="#br0" timeOffset="105572.8">25424 9859 25 0,'0'0'28'16,"0"0"4"-16,6-4-2 0,-6 4-5 0,0 0 1 16,0 0 2-16,0 0 3 0,0 0-5 0,0 0 1 0,0 0-4 15,0-5 7-15,0 5-1 0,0 0-7 0,-3-3 1 16,3 3-2-16,0 0 0 0,0-7 2 15,0 7-2-15,0-5 3 0,0 5 0 0,1-5 7 0,-1 5-9 16,0-8 4-16,0 4-7 0,2-1 4 0,-1 0 4 16,0-2-5-16,-1 1 5 0,1-2 2 0,1 3-5 15,-2-3 3-15,1 3-2 0,-2-2 4 0,-1 2 4 16,4 1 2-16,-4-2 4 0,1 2-8 0,1-2 3 16,0 6 0-16,-1-6 2 0,1 6 0 0,0-5-2 15,0 5 5-15,0-4-9 0,0 4 0 0,0 0-4 16,1-6-4-16,-1 6 0 0,0 0 1 0,0 0-4 0,0 0-4 15,-1-5 0-15,1 5-2 0,0 0-2 0,0 0-3 16,0 0 2-16,0 0-2 0,0 0-4 0,0 0-2 16,0 0 2-16,0 0-1 0,0 0 4 0,0 0-3 15,0 0 0-15,0 0-1 0,0 0 2 0,0 0 1 16,0 0-3-16,0 0-1 0,0 0 8 0,0 0-4 16,0 0-4-16,0 0 2 0,0 0-3 0,0 0 5 15,0 0 2-15,0 0-4 0,0 0 0 0,0 0 0 0,2-1-2 16,-2 1 1-16,0 0-1 0,0 0 1 15,0 0-3-15,0 0 5 0,0 0-4 0,0 0 2 0,0 0-2 16,0 0-2-16,0 0-2 0,0 0 1 0,0 0 4 16,0 0 2-16,0 0-5 0,0 0 2 0,0 0-5 15,0 0 1-15,0 0 3 0,0 0 7 0,0 0-4 16,0 0-1-16,0 0-4 0,0 0 1 0,0 0 0 16,0 0 1-16,0 0-3 0,0 0 8 0,0 0-7 0,0 0 6 15,0 0-5-15,0-5 2 0,0 5 3 16,0 0-3-16,0 0-6 0,0 0 11 0,0 0-8 0,0 0-2 15,0 0 3-15,0 0 2 0,0 0 1 0,0 0-3 16,0 0 2-16,0 0 2 0,0 0-2 16,0 0 1-16,0 0-3 0,0 0 2 0,0 0 0 0,0 0-3 15,0 0 0-15,0 0 3 0,0 0-1 0,0 0 2 16,0 0-2-16,0 0-1 0,0 0 0 0,0 0 8 16,0 0-3-16,0 0 4 0,0 0-6 0,0 0 5 15,0 0-2-15,0 0-3 0,0 0 0 0,0 0-3 0,0 0 3 16,0 0 4-16,0 0-5 0,0 0 1 15,0 0-3-15,0 0 7 0,0 0-6 0,0 0 10 16,0 0-3-16,0 0 4 0,3 16 4 0,0-9 3 0,-1 2-1 16,1 2 2-16,1 1 2 0,-1 5 3 0,2 2 0 15,-1 6 8-15,-1 3 4 0,-2-1 2 0,2 7-1 16,-3-5-1-16,1 0-2 0,-1-3-2 0,-1 3-1 16,-1-3 2-16,2 1 1 0,-2-2-5 0,-1-4 2 15,3-1-3-15,-1-1 0 0,0-2-4 0,-1 0 0 16,1-5-6-16,1 3 1 0,-1-8-3 0,1 3 0 15,-3-5-6-15,3 2 4 0,0-2-3 0,0-1-1 0,-1-3 2 16,1-1-2-16,0 0 1 0,0 0-1 16,0 0-3-16,0-12 6 0,-1 0-3 0,1-1-5 0,-3-5 2 15,5-2-5-15,-2-7 4 0,1-2-2 0,-2 0-1 16,2-1-1-16,1-3 1 0,2 1 1 0,-1 1-1 16,-2-1-2-16,3 1 1 0,0 2-2 0,0 3 2 15,1 1 1-15,0-1-6 0,2 1 5 0,-2 5-4 16,2-4 2-16,-1 6-1 0,0 1 2 0,0 2-3 15,1-2 1-15,-1 0 0 0,1 1 0 0,2 1-2 16,-6 3 3-16,4-3 3 0,-3 5 0 0,1-2-2 16,-1 3 1-16,0-3-1 0,2 4 1 0,-3 2 2 0,-1 0-4 15,1 0-3-15,-2 3-1 0,3 0 4 0,-4 1-3 16,0 2 0-16,8-3-2 0,-8 3 3 0,9 2 0 16,-7 1 1-16,5 0 10 0,-3 1 3 0,2 4-2 15,-1-1 0-15,3 3-8 0,-2-1 7 0,-1 2 0 16,0-1-3-16,4 1 0 0,-5-1 0 0,1 1-1 15,0-3-1-15,-2 6-1 0,1-6-3 0,-2 1 5 16,-2 3-1-16,0-4 1 0,-2 4 7 0,-3-3-1 0,1-1 2 16,-3 1-6-16,-1-1 11 0,0-1-1 15,-2-1-7-15,-3-1 2 0,3 1-1 0,-3-4-3 0,1 3 2 16,-1-2-5-16,2-2-7 0,0 2-9 0,0 0-5 16,2-3-18-16,2 0-19 0,0 1-24 0,1 3-30 15,3-2-30-15,-2 0-19 0,2 1-30 0,3-3-481 16,-2 5 221-16,2-5 150 0</inkml:trace>
  <inkml:trace contextRef="#ctx0" brushRef="#br0" timeOffset="106190.01">25652 9994 69 0,'0'-5'130'0,"1"-2"3"0,1-2-4 0,0 1 0 0,2-1-4 15,-1-2-3-15,1 2-7 0,2-1-2 0,-4 3-2 16,2-1-4-16,1 3-9 0,-2-2-10 0,2 2-6 16,0 1-9-16,-1 0-8 0,-2 0-9 0,2 0-4 15,1 4-1-15,-1-2-7 0,-4 2-3 0,11 2-10 16,-3 2 3-16,-4 2 0 0,5-1-3 0,-4 1-5 15,4 1-1-15,-4 2 0 0,0 2 0 0,1 4-4 16,0 2 4-16,-2-2-8 0,-2-3 4 0,2 4-6 16,-3-3 3-16,-1 1-4 0,0-2-1 0,0 5 0 15,-1-5-2-15,1-3-2 0,-3 2 3 0,2-1-1 16,-1-3 5-16,-1-2 4 0,3 1 1 0,-1-2 12 0,-2 0 2 16,2 0 3-16,1-4-3 0,-4 1-4 0,4-1-3 15,0 0-3-15,-5-18 0 0,5 7-2 0,0-1-3 16,1-5 0-16,3 0-4 0,0-2-1 0,0 1-1 15,2 0 1-15,-1 0-2 0,-1 1-3 0,1 2 1 16,-1 2-4-16,1 2 1 0,0 2-1 0,-1-2 0 16,0 2-9-16,0 2 8 0,0-1 1 0,0 2-6 15,-2 2-10-15,2-2-8 0,0 1-8 0,-2 4-18 0,3-3-4 16,-1 2-13-16,-4 2-23 0,5-2-6 16,-5 2 6-16,0 0-10 0,11 3-16 0,-5-1-13 15,-2 0-7-15,1-1-17 0,1 0 4 0,1 2-18 0,2-3-344 16,-3 0 168-16,2 0 112 0</inkml:trace>
  <inkml:trace contextRef="#ctx0" brushRef="#br0" timeOffset="106623.74">26076 9876 71 0,'3'-5'144'15,"-3"5"-5"-15,1-5 1 0,-1 5-5 0,1-2 3 16,-1 2-11-16,0-5 2 0,0 5-7 0,0 0-9 0,-1-5-6 16,1 5 2-16,0 0-8 0,0 0-9 0,-6-3-8 15,6 3-10-15,0 0-7 0,-14 6-9 0,7-2-4 16,2 3-4-16,0-1-10 0,-3 2 0 0,2 3-7 16,-2-1-4-16,3 1-1 0,1 1-5 0,-1-1-1 15,1 5-3-15,-1-1 0 0,4-3-3 0,-3 5-8 16,4-4 6-16,0-1-7 0,4-2-3 0,-4 2 7 15,5 0-5-15,-4-2 1 0,4-2-1 0,-1 4 4 0,4-7-5 16,-3 0 2-16,1 0 0 0,2-3-4 16,0-2 4-16,-2-2-2 0,6-3-1 0,-5 0 0 15,2-5 6-15,-1 0 3 0,1-1-2 0,-1-4 3 0,-5 3-2 16,3-3-1-16,-3-2 2 0,1-1-3 0,-4 3 3 16,-4-2-4-16,1 3 2 0,-1 1-3 0,-3-1 3 15,1 3 1-15,1 2-3 0,-4 1 0 0,2 2 1 16,-3 2-2-16,3 0-1 0,-1 2-1 0,0 2-2 15,8 0-1-15,-19 3-13 0,10 2-7 0,1 2-6 16,3 0-15-16,-1 0-21 0,2 2-21 0,0-1-23 16,3 4-9-16,2 1-23 0,1-2-22 0,1-1-483 15,1-1 214-15,5 0 142 0</inkml:trace>
  <inkml:trace contextRef="#ctx0" brushRef="#br0" timeOffset="107322.03">26260 10061 5 0,'0'0'122'0,"0"0"-7"16,0 0-7-16,0 0-4 0,0 0-13 15,0 0 1-15,8-13-13 0,-7 8 3 0,4-5-5 16,2 0 0-16,-5-2-2 0,6-5 2 0,-2 1-3 0,2-3-7 16,-2 3-4-16,1-3 0 0,-1 1 0 0,-2-2-11 15,3-5 0-15,-1-1 3 0,-6 9-4 0,2-9-6 16,-1 3-9-16,1-3 1 0,-1 2-3 0,-4 4-1 16,2 1-7-16,0-1 9 0,1 4-4 0,-3 5 11 15,1-1 5-15,-2 1 1 0,2 3-1 0,-1-1 10 16,-1 3-2-16,3 4-6 0,-2-2-7 0,1 1-3 15,2 3-5-15,0 0-5 0,-13 10-3 0,8 0-2 0,0-1-2 16,-2 6-3-16,2 4-1 0,1 7-1 0,2-3-5 16,-1 2 2-16,3 0-2 0,-2 2-5 15,4-2 2-15,-2 3-4 0,5-1 1 0,-2 2 0 0,2-2-2 16,-1-8 1-16,1-2 1 0,0-2-3 0,3 1-2 16,-3-4 2-16,1-4 0 0,-2 2-2 0,0-4 2 15,0-1 0-15,-1-2 3 0,1-2 2 0,3-1 4 16,-7 0-1-16,14-9-1 0,-7 2 1 0,1-2-2 15,1-1 2-15,0-2-4 0,-1 0 1 0,-1 4-1 16,1-4 1-16,-3 2-9 0,1 1 5 0,2-1 0 16,-3 1-1-16,-1 1 2 0,0 1-4 0,0 2 1 0,2 1 0 15,-6 1 1-15,5-2-11 0,-5 3 4 0,4-1-6 16,-4 3 1-16,5-2 1 0,-5 2 1 16,0 0 1-16,0 0 1 0,4 9-1 0,-1-3 2 0,-1 1-2 15,1 2 4-15,-1 0-2 0,1 4 0 0,-2 4 2 16,2 2 3-16,-3-4 7 0,0 2 6 0,1 0 8 15,-2 0 4-15,-2-5 10 0,2-2 5 0,-4 1 5 16,1-1 3-16,-1-1 2 0,1-1 1 0,0-1-3 16,-1-1-4-16,-4-2-6 0,4 1 0 0,-3 0-4 15,3-5-6-15,-4 0-5 0,3 0 0 0,6 0-6 16,-21-1-9-16,13-3-16 0,-1 2-11 0,2-1-10 0,-1 3-15 16,4-2-21-16,-2-1-23 0,4 1-29 0,2 2-27 15,-4-6-15-15,5 2-36 0,2-1-30 0,1 0-530 16,0 1 252-16,4-1 166 0</inkml:trace>
  <inkml:trace contextRef="#ctx0" brushRef="#br0" timeOffset="107839.25">26769 10018 9 0,'2'-4'123'16,"0"-3"-10"-16,0-3-7 0,-1 3 1 0,2-1-7 16,-2-3-5-16,1 5-8 0,-2-3 0 0,0-2-11 15,0 2 8-15,-2 0-7 0,0 1 2 0,-1 0 0 16,1 3 7-16,-4 1-6 0,1-3-1 0,-2 5 0 15,2-2-1-15,-2 0-10 0,-1 2-9 0,0 1-4 16,0 1-5-16,-2 3-9 0,1 1-5 0,-3 0-6 16,3 0 1-16,3 2-5 0,-3 1-2 0,4 2-2 0,-2 1-5 15,2 0-3-15,1 2 0 0,1 0 0 0,1 0-5 16,2-2-1-16,0-1-1 0,0 2-2 0,2-2 3 16,1 0-2-16,1-1 0 0,0 0-2 0,1-4 0 15,-1-2 1-15,1 1-5 0,4-2 6 0,-4-1-3 16,-5 0 2-16,13-5-1 0,-5 1-8 0,1-1 7 15,-3-2 3-15,3 2-3 0,-3 0 2 0,2-2 1 16,-2 0-3-16,1 0 2 0,-2 0 1 0,0 2-3 16,-1 2-1-16,0-1 0 0,-2 1-1 0,1-2-2 15,-1 2-1-15,1 1-1 0,-3 2-1 0,3-3 3 16,-3 3-2-16,3 6 3 0,2-1-4 0,-3 3 4 0,-1-1 1 16,2 2-7-16,-2 1 2 0,1 0 1 0,0-3 0 15,0 2 1-15,0-2-2 0,1 2-5 0,-1-1-4 16,0-1-12-16,0 1-15 0,-1-3-21 0,0 0-31 15,0 0-31-15,2-3-32 0,-3-2-408 0,0 0 187 16,0 0 126-16</inkml:trace>
  <inkml:trace contextRef="#ctx0" brushRef="#br0" timeOffset="108620.66">26974 9697 4 0,'2'-20'175'0,"0"-1"-4"0,-2 2-13 16,0 1-2-16,2 2 2 0,-1-2-11 0,-2 5-4 15,1 2-5-15,-2-1-6 0,2 2-10 0,-2 3-10 16,0 0-11-16,0 0-5 0,0 2-9 0,0 1-3 16,1 1-9-16,1 3-9 0,-3-3-7 0,3 3-7 15,0 0-5-15,0 0-8 0,-9 11-5 0,7 0-1 16,-1-1-4-16,2 7-1 0,-2 1-2 0,1 0-4 16,-2 9-3-16,4-3-2 0,0-3-1 0,0 6-1 0,0 0-3 15,4-2-2-15,-2-2 0 0,0-3 1 0,-1-4-3 16,0 1-2-16,2-6-6 0,-1 1 4 15,1-3-1-15,-1-2 1 0,0-1-1 0,0 0-1 0,1 0 2 16,-2-2-7-16,3-2 5 0,-2 1-1 0,2-1 2 16,-4-2 1-16,7 0 0 0,-7 0 0 0,9-2-5 15,-5-1 7-15,2 1-2 0,-1-1 3 0,0-1-2 16,0 1-2-16,0-2-1 0,-1 4-1 0,2-2-4 16,-2 0 5-16,1 1-3 0,1 0 2 0,-3-1 0 15,-3 3-2-15,11-3 1 0,-9 2-5 0,-2 1 3 16,9 0-1-16,-9 0-3 0,0 0 4 0,9 4-2 0,-5-2 2 15,-3 1-1-15,2 2 2 0,-2-1-4 0,1 3 4 16,1 1 2-16,-2 2 8 0,-1 1 3 16,-1-1 9-16,-2 5 1 0,1-4 7 0,-2-1 13 0,-1 3 4 15,1 1 5-15,0-3 2 0,-1 0 5 0,1-3 0 16,-2 1-3-16,2-4 2 0,-1 2-2 0,1-4 2 16,-1 1-1-16,1-1-9 0,-4-1-1 0,0-3-8 15,8 1-10-15,-16-6-2 0,5 3 0 0,3-3-7 16,1 0-7-16,-1 0-14 0,0-2-21 0,2 0-20 15,2 4-20-15,1-4-23 0,2 3-27 0,0 0-27 16,2-3-30-16,0 2-23 0,5-3-35 0,0 1-608 16,1 0 278-16,0 2 186 0</inkml:trace>
  <inkml:trace contextRef="#ctx0" brushRef="#br0" timeOffset="108958.7">27226 9787 185 0,'3'-3'228'0,"-3"3"-16"0,2-7-12 15,-2 4-18-15,0 3-15 0,0 0-15 0,0 0-18 16,6-2-13-16,-6 2-14 0,0 0-10 0,0 0 7 16,2 9 5-16,-2-4-4 0,0 5-4 0,0 0-8 0,0 2-3 15,-1 0-5-15,-4 2-6 0,3 3-9 0,-3-2-5 16,1 2-10-16,0 0-3 0,2 1-8 15,-3-5-18-15,4-1-23 0,-3-2-31 0,3-1-29 0,-2-3-33 16,2-1-17-16,1 0-14 0,0-5-28 0,0 0-24 16,0 0-5-16,0 0-10 0,1-23-405 0,0 9 849 15,1-3-396-15,1-3 23 0,0-8 18 0,2 2 8 16,-1-2 37-16,-2 0 10 0,1-4 26 0,-2 4-2 16,-2-1 20-16,1 2 12 0,-1 7 12 0,1 3 5 15,-2-1-7-15,2 6 10 0,-1 1-6 0,1 3-5 16,0-1 2-16,-1 4-12 0,-1 0-25 0,1 0-31 15,1 5-29-15,3-4-234 0,-3 4 102 0,0 0 70 0</inkml:trace>
  <inkml:trace contextRef="#ctx0" brushRef="#br0" timeOffset="109335.82">27268 10071 98 0,'4'1'175'0,"1"-1"-13"16,-5 0-12-16,18-3-18 0,-9-4-4 0,8 0-5 16,-1-5-10-16,4-5-12 0,0 1-1 0,0-4-8 15,0-2-8-15,-1-1-2 0,-1 0-2 0,1-1-9 0,-1-3-3 16,-3 0-8-16,-5 1 14 0,3-3 1 16,-5 0 4-16,-2-3-6 0,3 1-2 0,-8-1 4 15,2 0-1-15,-3-3 0 0,-3 1-4 0,-1 5-7 0,-2 3 2 16,2 6-8-16,-1 2 3 0,0 1 2 0,0 6 7 15,-3 3 14-15,3-1-6 0,0 2-7 0,1 3-9 16,-1 3-8-16,1 1-5 0,4 0-7 0,-14 9-6 16,7 3-2-16,-1 2-3 0,0 4-5 0,1 8-6 15,0 1 4-15,2 2-5 0,1 0 0 0,0 3-5 16,3-1 0-16,1 0 2 0,-4 2-3 0,3-2-9 16,0 0-9-16,2 1-19 0,0-1-17 0,4-2-20 15,-2-2-22-15,-2-1-27 0,3-5-26 0,0-4-10 0,2-2-29 16,-2-4-28-16,1-2-29 0,0-4-542 15,0-1 259-15,1-4 172 0</inkml:trace>
  <inkml:trace contextRef="#ctx0" brushRef="#br0" timeOffset="109541.66">27615 9847 59 0,'1'-5'221'0,"1"-2"0"0,0 2 3 15,0-2-1-15,0 2-6 0,-1 2-3 0,-1-1-12 16,1 1-18-16,-1 3-15 0,2-4-12 0,-2 4-17 15,1-3-15-15,-1 3-13 0,0 0-6 0,0 0-2 16,0 0 2-16,1 14-3 0,-1-9-6 0,0 7-8 0,-1 0-16 16,1-1 2-16,-1 5-10 0,-1-1-4 15,0 3-15-15,-1-1-27 0,-1-2-23 0,2-3-26 16,-1-1-32-16,-1-2-40 0,3-1-33 0,0-2-35 0,1-3-33 16,0-3-51-16,0 0-564 0,0 0 272 0,7-17 182 15</inkml:trace>
  <inkml:trace contextRef="#ctx0" brushRef="#br0" timeOffset="109652.42">27707 9605 109 0,'2'-5'140'0,"2"-1"-8"0,-4 2-15 15,1-1-23-15,-1 2-31 0,0 3-46 0,0 0-38 16,0 0-31-16,0 0-149 0,0 0 67 0,0 0 46 16</inkml:trace>
  <inkml:trace contextRef="#ctx0" brushRef="#br0" timeOffset="109987.88">27733 9951 175 0,'0'0'227'0,"0"0"-17"0,-1 5-20 16,1-5-14-16,0 0-17 0,0 0-18 0,0 0-11 15,0 0-7-15,0 0-1 0,4 3-3 0,-4-3-7 16,0 0-5-16,0 0-6 0,0 0 0 0,0 0-6 15,0 0-10-15,0 0 3 0,0 0-4 0,0 0-3 16,0 0-2-16,0 0-7 0,0 0 0 0,0 0-9 16,0 0-2-16,0 0-2 0,-3 4-5 0,3-4-4 0,0 0-4 15,0 0-1-15,0 0-3 0,0 0-6 0,0 0 1 16,0 0-8-16,0 0-2 0,0 0 3 0,0 0 2 16,0 0-3-16,0 0 6 0,0 0-11 0,0 0 3 15,0 0-1-15,0 0-5 0,0 0-6 0,0 0 0 16,0 0 1-16,0 0-11 0,0 0-15 0,0 0-14 15,0 0-17-15,0 0-21 0,0 0-29 0,0 0-21 16,0 0-31-16,0 0-28 0,0 0-34 0,0 0-53 16,0 0-594-16,-4-13 284 0,2 8 188 0</inkml:trace>
  <inkml:trace contextRef="#ctx0" brushRef="#br0" timeOffset="110417.67">27701 9970 64 0,'4'2'131'16,"-2"3"-9"-16,1 0-6 0,3-2-3 0,0 1-10 16,-1 1 5-16,4-2-7 0,-4 1-11 0,3 0 0 15,-2 0-4-15,3 1 6 0,-4-2-2 0,4 1 3 16,-1-3-4-16,-2 0-4 0,2-2 8 0,-8 1 6 15,14-4-1-15,-4 0-1 0,-1-4 2 0,1-5-6 0,6-2-3 16,0-5-4-16,2-2-6 0,-2-4-6 0,1-3-3 16,1 2-8-16,-4-5-2 0,3-1-8 0,-7 1-2 15,3-14-4-15,-3 12-3 0,-3-2-7 0,-5 0-1 16,2-10-13-16,-3 12 7 0,-1 2-2 0,0 4-1 16,-1 8-7-16,-3 1 5 0,3 2 2 0,-3 5 10 15,0 2 8-15,0 1 0 0,-2 3-8 0,2 2-4 16,2 1-8-16,2 3-1 0,-11 7-4 0,1 1-3 15,4 5 4-15,-6 5 1 0,3 7 0 0,-1 5 3 16,1 0-3-16,1 1 1 0,2 3-7 0,2 0 1 16,3 2 1-16,0 0-6 0,1-2 6 0,0 0-12 0,1-2-18 15,2 1-23-15,2-1-21 0,-2 0-35 0,3-2-43 16,0-3-45-16,-1-9-43 0,-1-1-40 16,-3-5-619-16,2-7 295 0,-1 2 194 0</inkml:trace>
  <inkml:trace contextRef="#ctx0" brushRef="#br0" timeOffset="110556.65">27905 9801 9 0,'0'0'171'0,"1"-6"-16"0,4 2-8 0,0 0-22 16,-2 3 2-16,3-4-12 0,8-2-14 0,0 4-12 16,4-2-7-16,5 0-10 0,4 1-29 0,-5 1-38 15,7 1-45-15,-10 0-51 0,0 0-279 0,-6 2 122 0,1 0 84 16</inkml:trace>
  <inkml:trace contextRef="#ctx0" brushRef="#br0" timeOffset="111150.77">28171 9852 183 0,'0'0'206'0,"0"-10"-13"0,0 10-3 0,2-7-5 16,2 4-8-16,-4 3-12 0,1-6-9 0,3 2-7 15,-4 4-5-15,0-4-3 0,0 4-6 0,5-3-10 16,-5 3-6-16,0 0-8 0,0 0-7 0,0 0-8 0,0 0-5 16,0 0-6-16,0 0-5 0,-5 17-5 15,5-11-6-15,0 0-10 0,0 5-5 0,0-2-4 0,5 3-5 16,-4 0-6-16,2-2-1 0,1 2-5 0,1 0-5 16,0-1-1-16,0-3-4 0,4 2 0 0,-4-2-3 15,3-4-1-15,0 1-3 0,0-3 1 0,0 0-2 16,1-3 0-16,1-2-3 0,-2 0-2 0,2-3 1 15,-2 0-1-15,1-3 3 0,-2 1-6 0,0-6 4 16,-1 3-3-16,0-3 0 0,0-1 0 0,-2 4 0 16,-2 0-3-16,3-5-1 0,-3 4 3 0,0 2-3 15,-2-1-3-15,1 1 1 0,-2 0 3 0,1 5-3 0,0 0-1 16,0-4 2-16,1 8-1 0,-1-3 1 16,0 4-1-16,-1-7 1 0,1 7-2 0,0 0-7 15,0 0 5-15,0 0-2 0,-9 11-1 0,7 0 2 0,-2 7 3 16,-4 9 6-16,0 6-4 0,1 1 7 0,0 15 1 15,3 5 2-15,-4 4-2 0,0 25-9 0,3 1-2 16,0-27 3-16,-4 24-3 0,5 1-6 0,0-23-15 16,-4 25-4-16,3-25-9 0,0 0-4 0,-5 24-1 15,2-30 4-15,2-1 2 0,-3-5 4 0,0-16 2 16,-4 1 11-16,-1-6 7 0,7-9 5 0,-4-3 19 16,2-5 13-16,3-8-4 0,-7-2-3 0,-5-8-4 15,-5-14-3-15,5-6 1 0,-3-17 7 0,-1-4 2 0,8-7 2 16,-8-22-1-16,12 23-4 0,2-2-7 15,3-5 1-15,0-19 0 0,4 24-4 0,2-1 0 0,4 1-1 16,8 10-5-16,1 0 1 0,10 7-5 0,-1 11 1 16,0 1-8-16,18-4-23 0,-9 13-30 0,15-2-33 15,-8 8-42-15,-2 2-44 0,0 2-46 0,0 5-776 16,-4 0 332-16,-14 1 224 0</inkml:trace>
  <inkml:trace contextRef="#ctx0" brushRef="#br0" timeOffset="121032.7">29507 9828 3 0,'3'-3'56'0,"-3"3"-2"16,0 0 1-16,0 0 1 0,0 0 3 0,0 0-2 15,0 0 1-15,0 0 11 0,2-4-4 0,-2 4 3 16,0 0-3-16,4-3 2 0,-1 2 3 0,-3 1-10 16,0 0-7-16,0 0-3 0,0 0-7 0,6-2-1 15,-6 2-14-15,0 0 5 0,0 0-4 0,0 0-1 16,0 0 0-16,0 0 0 0,0 0-10 0,0 0 1 16,0 0-1-16,0 0-5 0,0 0-7 0,0 0 3 0,0 0-1 15,0 0 0-15,0 0-5 0,1-4 1 0,-1 4-18 16,0 0 4-16,0 0-2 0,0 0 0 0,0 0-2 15,0 0 3-15,0 0 0 0,0 0-3 0,0 0 6 16,0 0-6-16,0 0 6 0,0 0-4 0,0 0 10 16,0 0-7-16,0 0 6 0,0 0-2 0,0 0-2 15,0 0-4-15,0 0 11 0,0 0-5 0,0 0 2 16,0 0 1-16,0 0 3 0,0 0-2 0,0 0 1 16,0 0 4-16,0 0 1 0,0 0 1 0,0 0 1 15,0 0-16-15,0 0 7 0,0 0 6 0,0 0 7 0,0 0 2 16,0 0-4-16,0 0-7 0,0 0 10 0,0 0-8 15,0 0 3-15,0 0-4 0,0 0 4 16,0 0-2-16,0 0-2 0,0 0 2 0,0 0-6 0,0 0 7 16,0 0-3-16,0 0 2 0,0 0-11 0,0 0 10 15,0 0-1-15,0 0 2 0,0 0 1 0,0 0-5 16,0 0 3-16,0 0-1 0,0 0 1 0,0 0-5 16,0 0 5-16,0 0-3 0,0 0 0 0,0 0-3 15,0 0-2-15,0-5 4 0,0 5 4 0,0 0-5 16,0 0 0-16,0 0-1 0,0 0 2 0,0 0 0 15,-4-5 0-15,4 5 5 0,0 0-5 0,0 0 6 16,0 0-9-16,0 0 2 0,0 0 0 0,0 0-1 16,0 0 4-16,0 0 0 0,0 0-2 0,0 0-3 15,0 0 5-15,0 0-4 0,0 0 1 0,-3-2 2 0,3 2 3 16,0 0-3-16,0 0-4 0,0 0 10 0,0 0-13 16,0 0 4-16,0 0 2 0,0 0-1 0,0 0 2 15,0 0-4-15,0 0 0 0,0 0 5 0,0 0-5 16,0 0 3-16,0 0 3 0,0 0 1 0,0 0-5 15,0 0 3-15,0 0 0 0,0 0-4 0,0 0 0 16,0 0 3-16,-3-4 1 0,3 4-4 0,0 0 7 16,0 0 1-16,0 0-11 0,0-4 7 0,0 4-2 15,0 0-4-15,0 0 5 0,0 0-7 0,-4-4 7 0,4 4 0 16,-1-3 0-16,1 3 1 0,0 0-4 16,-4-6 4-16,3 4-2 0,1 2-2 0,-8-4-3 15,7 3 7-15,-3-1 4 0,4 2 3 0,-9-7 2 0,5 6 1 16,-1-3 1-16,1 4-2 0,-1-3 5 0,0 2-5 15,-4 0 10-15,4-3-1 0,-1 3 4 0,-1-1 2 16,-3 1-1-16,1 0-5 0,-1 1 0 0,-1 0 3 16,0 1-1-16,0 0-4 0,-1 1 1 0,5-1 1 15,-4 1-3-15,0 1 0 0,3-2-6 0,2 0 4 16,-1 4-12-16,-3-3 9 0,1 5-3 0,0-4-7 16,-1 6 2-16,2-3-6 0,2 3 7 0,-2-1 3 15,-2 1-2-15,4 0-1 0,1 2 0 0,-1 0-6 0,3 0 5 16,1 0-5-16,-1 1 4 0,1 5-1 15,2-5 1-15,0 3-2 0,2-1-3 0,1-2 5 0,-1-1-2 16,1 0 1-16,1 1-4 0,0-1-1 0,1-2 1 16,0 0 6-16,4-2-1 0,-1-2 2 0,-2 0-1 15,3-2 2-15,0-1 2 0,0-2 0 0,0-1 3 16,5-3 1-16,-2-1 4 0,-2-3-3 0,5-2 1 16,-1-1 5-16,2-3 3 0,2-4-9 0,-6 1 2 15,4-6 2-15,0 3-3 0,-7 1-4 0,5-5 1 16,-5 0 0-16,4 0-3 0,-4-1 6 0,-3-4-6 15,1 0-2-15,-5 0 4 0,5-2-1 0,-4 0-6 0,-1 1 1 16,-1 1 4-16,0 0-2 0,-1 6 2 0,0 5 1 16,-1-1 2-16,-2 7 4 0,1 2 2 15,-2-2-2-15,0 5 0 0,3-1-4 0,-3 1 1 0,3 0-2 16,-2 1 1-16,2 1-3 0,-3 1 1 0,4 2-2 16,0 2-2-16,0-6 1 0,-1 2-2 0,1 4 3 15,0 0-5-15,-3-2-1 0,3 2 1 0,-1-4 1 16,1 4 1-16,0 0-2 0,-4-4 2 0,4 4-1 15,0 0-2-15,0 0 2 0,0 0-2 0,0 0 0 16,0 0 0-16,0 0-7 0,0 0 6 0,0 0-3 16,0 0 3-16,4-4-1 0,-4 4-2 0,0 0 3 15,0 0-3-15,0 0 1 0,0 0 0 0,0 0 1 0,0 0-1 16,0 0 1-16,0 0 3 0,0 0-1 16,0 0-3-16,0 0 4 0,0 0 0 0,0 0-3 15,0 0 1-15,0 0-2 0,0 0 1 0,0 0 4 0,0 0-2 16,0 0-3-16,0 0 1 0,0-4 3 0,0 4 0 15,0 0-7-15,0 0 8 0,0 0-4 0,0 0 3 16,0 0-1-16,0 0-3 0,0 0 0 0,0 0 1 16,0 0-2-16,0 0 3 0,0 0-4 0,0 0 5 15,0 0-2-15,0 0 2 0,0 0-3 0,0 0 3 16,0 0-4-16,0 0 5 0,0 0-3 0,0 0 3 16,0 0 1-16,1-4-2 0,-1 4-1 0,3-4 3 15,-3 4-2-15,0-5 0 0,0 5-4 0,1-4 4 0,-1 4-7 16,0-4 7-16,0 4 1 0,0 0-2 15,0-4-1-15,0 4 5 0,0 0-1 0,0-3-3 16,0 3 2-16,0 0 0 0,0 0-2 0,0 0 1 0,0 0-4 16,0 0-2-16,0 0-1 0,0 0 8 0,-4 12-3 15,4 0 3-15,-5 4 1 0,4 2-4 0,-3 11 8 16,0 0-1-16,0 3 4 0,3-1 5 0,-3 3 3 16,0 3 0-16,3-3 8 0,-4 1-1 0,0-2 0 15,1 1 2-15,0-1 3 0,3-2-10 0,-3-1 3 16,4-2 2-16,-4-3-3 0,4-5-3 0,0-4-3 15,2 1 1-15,0-5-1 0,-2-4-5 0,4 3 0 16,-4-4 0-16,3-1 1 0,-1-1-7 0,0 0 1 0,0-1 3 16,4 0-4-16,-4-1-8 0,-2-3-9 15,6 3-20-15,-2-3-12 0,-4 0-20 0,0 0-16 16,9-3-19-16,-9 3-31 0,5-5-14 0,0 0-25 0,-4 4-467 16,2-3 212-16,-3 4 142 0</inkml:trace>
  <inkml:trace contextRef="#ctx0" brushRef="#br0" timeOffset="123304.48">29650 9878 9 0,'0'0'75'0,"5"5"-5"0,-3-3-5 0,0 2-6 16,0-3 2-16,0 3-1 0,-1-1-3 0,3-1-1 15,0 2-3-15,1-1 7 0,-2-2-7 0,3 2 7 16,-2-2-1-16,1 2-1 0,0-2-5 0,4-1 2 16,-9 0 10-16,14-5-4 0,-5 1-1 0,4 0 1 0,-3-3-1 15,0 1-10-15,6-5-3 0,-6 5-7 0,-1-2-9 16,0-1 10-16,-3-2 0 0,-1 2-4 16,-1-1-1-16,2 0 1 0,-4 1-6 0,-1 1-1 0,-1-3-1 15,1 6-2-15,-2-5 5 0,0 7-16 0,-1-5 5 16,-4 4-1-16,2 1-2 0,-1-1-1 0,-1 1-1 15,-1 1-4-15,0 2-2 0,7 0 3 0,-16 5-5 16,7-1-1-16,-1-1-4 0,0 6 2 0,1-3-2 16,-1 3 3-16,-2 1-7 0,6 0 3 0,-1 2 0 15,1-2 1-15,1 2 0 0,1 0-4 0,0 5-4 16,4-5 9-16,3 1-8 0,-1 4 3 0,2-1-4 16,2-1 8-16,2-4-4 0,-3-3 2 0,7 1 4 0,-1-2 0 15,4-1 2-15,2-1 10 0,0-3 5 0,3 0 0 16,-3-4 6-16,1-2-2 0,2-4-2 15,-3 2 1-15,0-3 5 0,-1 0 7 0,1-4-2 0,-3 1 3 16,-1-1 3-16,-3 0-1 0,3 0 4 0,-4-1-5 16,0 0 7-16,-4 1 5 0,1 2-7 0,-2 0 0 15,-2 0 3-15,1 1-2 0,-2 4 11 0,1-3-4 16,-1 1-2-16,-2 2-7 0,1 1-2 0,0-1-3 16,0 2-1-16,1 1-3 0,-1 3-4 0,0-7-4 15,0 7-4-15,0-4-3 0,0 4-3 0,0 0-3 16,0-4-5-16,0 4 0 0,0 0 0 0,0 0 1 15,0 0-3-15,0 0 1 0,0 0 0 0,0 0 4 0,4 11-5 16,-2-7 0-16,-2-4 0 0,3 7 0 0,-2 1-1 16,0-5 1-16,1 3-1 0,-2 2 0 0,1-5 0 15,-1 4-6-15,0 0 5 0,0 0 2 0,0 1-2 16,0-1 1-16,1 3-5 0,-1-3 3 0,3 1 2 16,-3 3-1-16,0-4-1 0,1 1-2 0,-1-2 2 15,1 2 0-15,-1-3 2 0,0 2-3 0,1-3-1 16,-2 0 3-16,2-2 0 0,-1 3 0 0,0-5 0 15,2 4-1-15,-2-4 1 0,0 0-1 0,0 0 2 16,0 0-3-16,9-11 1 0,-4 3 3 0,1-5-3 16,2-3 0-16,0 2 1 0,-1-3-3 0,1 1 0 15,-2 1 2-15,3 0-2 0,-1 1-2 0,-3 3 0 0,4-5 4 16,0 4-14-16,-3 0 3 0,2 2 1 16,2 0-4-16,-1 4 2 0,0-2 1 0,0 1 1 15,-1 2-1-15,-2 1-1 0,-1 1-2 0,2 2 2 0,-1 0 3 16,-6 1-4-16,8 2 2 0,-3 3 3 0,-1 1-1 15,0 2 0-15,-1 4 3 0,0 0 0 0,-3 6-1 16,0-2 0-16,0 1 0 0,-3 3 4 0,1 1-2 16,1-2 4-16,-2 0-1 0,0 2 1 0,0-3-2 15,1-1 0-15,0 0 2 0,0 0-1 0,2-2-4 16,-1-4-14-16,0-1-19 0,2 0-29 0,0 0-35 16,1 0-40-16,-1-6-53 0,0 3-36 0,3-2-599 15,-3-2 276-15,5-1 184 0</inkml:trace>
  <inkml:trace contextRef="#ctx0" brushRef="#br0" timeOffset="123737.34">30529 9747 221 0,'2'-4'222'0,"0"0"-4"0,-2 0-5 0,-2-3-12 15,2 7-13-15,-2-5-11 0,2 5-18 0,-2-7-14 16,-1 5-15-16,-2 2-11 0,-1-3-12 0,6 3-10 16,0 0-9-16,-12 0-9 0,12 0-8 0,-11 3-10 15,4 1-4-15,2-1-6 0,0 0-4 0,0 1-6 16,1-1-5-16,-2 2-3 0,1-1-3 0,1 3-6 16,-1 0-1-16,2-1-6 0,1-4 0 0,-1 5-3 0,0-2-1 15,3 2-2-15,-2-2-2 0,4 0-1 0,0 2 0 16,0-1 0-16,1-1-1 0,1 1-1 15,1-1 0-15,-1 0-2 0,6 2 0 0,-5-2 2 0,0 0-3 16,0 0-3-16,2-1 3 0,-1 2 0 0,4 1 1 16,-6-2 0-16,3 2-3 0,-4-2-2 0,1-1 3 15,1 1-1-15,-2 0 1 0,-1 3 1 0,0-1 8 16,-4-2 3-16,2 2 9 0,-2 4 2 0,-1-3 2 16,-6 2 3-16,4-2 1 0,-1 0-4 0,-3-3-1 15,1 0-3-15,-2 0 0 0,0 0-4 0,1-3 2 16,-1 1-3-16,1-1-14 0,-3-2-19 0,5 0-27 15,-1-1-23-15,1 1-38 0,0-3-41 0,2 2-49 0,1-1-53 16,1-2-593-16,1-1 279 0,-1 2 188 0</inkml:trace>
  <inkml:trace contextRef="#ctx0" brushRef="#br0" timeOffset="124002.96">30694 9765 22 0,'0'-5'293'16,"0"2"-6"-16,0-1-13 0,-1-2-11 0,0 2-9 15,1 4-9-15,-3-7-8 0,3 7-12 0,-1-5-19 16,0 2-21-16,1 3-14 0,-3-2-16 0,3 2-16 16,0 0-18-16,0 0-11 0,0 0-18 0,0 0-12 15,0 0-8-15,0 0 0 0,-4 11-11 0,3-4-10 16,1 3-5-16,-1 2-5 0,-4 4 0 0,2 0 0 0,1 1-11 15,-1 0 5-15,0-2-13 0,1-1-20 0,0-1-35 16,-1 1-36-16,0-3-35 0,2 0-42 0,1 0-43 16,-2-6-36-16,2-3-46 0,0-2-675 0,0 0 316 15,0 0 210-15</inkml:trace>
  <inkml:trace contextRef="#ctx0" brushRef="#br0" timeOffset="124105.76">30741 9540 1 0,'-1'-5'131'0,"1"2"-28"0,0-2-30 0,0 5-45 16,0-5-39-16,0 5-98 0,0 0 37 16,0 0 24-16</inkml:trace>
  <inkml:trace contextRef="#ctx0" brushRef="#br0" timeOffset="124470.36">30776 9948 66 0,'3'2'132'0,"4"-1"-3"0,-2 1-5 0,4-2-8 15,0-4 1-15,3-2-5 0,-1-1 0 0,3-5-4 16,3 0-1-16,2-6-2 0,2-3-3 0,-2 0-4 16,1-3 1-16,-1-3-1 0,0-2 1 0,-2 0 2 15,-2-5-3-15,-2 0-4 0,-1-10-9 0,-2 7-5 16,-2-8-2-16,-2 0-11 0,-5 12-5 0,1-3-3 15,-1 6 4-15,-4 3-4 0,1 2 0 0,-2 6 3 16,0 4 14-16,0 1 5 0,0 6-6 0,-2-1-8 16,1 2-10-16,0 2-2 0,-4 2-5 0,1 4-8 15,-5 1-4-15,-1 9-4 0,4 4-5 0,-5 5-2 0,1 5 0 16,0 4 0-16,2 1-5 0,1 4 0 16,2 2-2-16,4-2-6 0,2 0 1 0,0 0-1 15,3 3 1-15,2-2-3 0,2-3-4 0,-1-3-38 0,4 0-36 16,-1 0-42-16,3-3-50 0,1-10-48 0,-3 1-49 15,1-2-644-15,0-9 299 0,-4-1 200 0</inkml:trace>
  <inkml:trace contextRef="#ctx0" brushRef="#br0" timeOffset="124605.1">30906 9653 67 0,'0'0'151'16,"3"-5"-18"-16,2 0-13 0,4 1-11 0,3-2-13 15,5 2-12-15,3-3-7 0,1 4-17 0,6-5-35 16,1 2-42-16,-8 3-41 0,8-5-225 0,-8 4 95 16,0 1 62-16</inkml:trace>
  <inkml:trace contextRef="#ctx0" brushRef="#br0" timeOffset="125218.65">31202 9672 54 0,'0'0'200'16,"-4"1"-19"-16,4-1-12 0,0 0-24 0,0 0-10 16,0 0-14-16,0 0-13 0,0 0-9 0,0 0-12 15,0 0-7-15,0 0-15 0,0 0-6 0,0 0-1 16,0 0-5-16,0 0-5 0,4 9-3 0,-2-2-7 16,-2-2-4-16,1 6 4 0,2-1-8 0,-2 1-5 15,1-2-5-15,0 3 3 0,2-2-5 0,1 2 3 16,0 0-6-16,0-4-2 0,0 2 1 0,-1-3 3 15,4 0-3-15,-2-2-3 0,-1-2 0 0,3 1 0 16,-3-2 0-16,3-1-1 0,-2-1 1 0,-6 0 4 16,14-5-5-16,-5 0 3 0,1-2 5 0,-2 0 0 15,1-2-2-15,1-4 4 0,-1 0 5 0,0-2-3 0,-4 4 5 16,5-1 0-16,-6 2 4 0,1-2 0 16,1 2 0-16,-1 1 4 0,0 2 0 0,-3 0 7 15,2-1-8-15,-4 1-1 0,1 2-1 0,1 0 4 0,-2 2-5 16,2-2-1-16,-2 1-1 0,0 4-3 0,2-3 0 15,-2 3-5-15,3-3-3 0,-3 3-6 0,0 0 0 16,0 0-3-16,0 0-1 0,-9 20-1 0,5-5 1 16,1 4 0-16,-5 8 1 0,2 4-2 0,-1 5 2 15,-2 11 0-15,-1 35-3 0,8-27-3 0,-2-3 0 16,2 5 0-16,0 4 2 0,-1 28-9 0,5-6-9 16,-6-29 1-16,1 3 4 0,-3-3 3 0,0-2-7 15,0 1 1-15,0-4 1 0,1-3-4 0,-3-11 3 16,-2-7 5-16,0-2-1 0,-4-3 2 0,1-7 2 15,-1-2 0-15,0-4 5 0,-3 0-1 0,-1-8 4 16,-1-2 9-16,0-2 4 0,-7-8 4 0,2-9-4 16,-1-3-1-16,0-4 2 0,-3-14-5 0,5-5 5 0,0-1-4 15,4-2 2-15,6-6-6 0,2 1-2 0,4-5-2 16,2 5 1-16,10 3-1 0,2 0-2 0,7 5-3 16,-1 11-1-16,7 3 0 0,7-9 0 0,-3 14-7 15,3 2-8-15,13-12-3 0,-10 17-14 0,16-8-14 16,-10 14-21-16,1-1-39 0,0 2-36 0,17-1-36 15,-18 4-52-15,-1-1-511 0,0 2 246 0,-4 2 164 16</inkml:trace>
  <inkml:trace contextRef="#ctx0" brushRef="#br0" timeOffset="134159.15">19002 11295 154 0,'0'0'198'0,"0"0"-9"0,0 0-4 15,0 0-5-15,0 0-14 0,0 0 0 0,0 0-10 16,0 0-8-16,0 0-10 0,0 0-9 0,0 0-8 0,0 0-10 16,0 0-13-16,0 0-8 0,0 0-6 0,0 0 0 15,0 0-5-15,10 0-3 0,-10 0 1 16,13-2-7-16,-7 1-2 0,6-2-6 0,2 0-2 0,0-2-5 15,5 0-6-15,2-2-4 0,-3 3-4 0,2-1-4 16,-1 0-8-16,-1 1-6 0,-5 0 3 0,2 0-9 16,-2 4-22-16,-3-3-23 0,-3 2-19 0,-1 1-7 15,-1 0-2-15,-5 0-14 0,5 4-18 0,-1 0-22 16,-4 1-36-16,-5 3-36 0,1 1-627 0,-4 2 269 16,-2 3 180-16</inkml:trace>
  <inkml:trace contextRef="#ctx0" brushRef="#br0" timeOffset="134430.6">18974 11558 146 0,'0'0'294'0,"-5"2"-11"0,5-2-17 16,0 0-15-16,-7 2-16 0,7-2-21 0,0 0-17 16,0 0-20-16,0 0-22 0,0 0-11 0,0 0-7 15,0 0-1-15,0 0 1 0,25 1-10 0,-7 0-8 16,2-5-18-16,-1 4-4 0,11-5-6 0,-3 1-10 15,-2 1-8-15,4 1-6 0,-9-1-10 0,-2-1-2 16,-1 1-7-16,-4 2-3 0,1 0-8 0,-7 0-4 0,-1-1-8 16,1 2-7-16,1 0-5 0,-8 0-6 0,8-2 0 15,-8 2-13-15,0 0-3 0,6 1-10 0,-6-1-13 16,0 0-23-16,0 0-22 0,0 0-21 0,0 0-19 16,0 0-23-16,0 0-19 0,0 0-25 0,0 0-33 15,3-4-23-15,-2 0-600 0,-1 4 280 0,9-4 186 16</inkml:trace>
  <inkml:trace contextRef="#ctx0" brushRef="#br0" timeOffset="135241.65">19844 11196 12 0,'3'-13'225'0,"-2"3"-9"0,2 1-16 16,-3 2-5-16,1 1-12 0,0-2-7 0,0 1-5 0,1 2-3 15,-1 0-7-15,0-2-3 0,-1 5-8 16,2-2-7-16,-2 4-9 0,0-6-9 0,0 6-9 0,0 0-11 16,0-4-12-16,0 4-13 0,0 0-7 0,0 0-7 15,0 0-8-15,0 0-5 0,-3 19-5 0,2-9-4 16,-2 2-6-16,1 6-2 0,-1-1-9 0,0 1 6 16,-2 10-6-16,-1-3-2 0,1 1-4 15,-3-1-3-15,2 3-1 0,-1-3 2 0,0 1-6 0,0-1-1 16,4-7-5-16,-1 1-4 0,0-4-2 0,1-4-5 15,1-3 2-15,2 1 1 0,-4-4-2 0,4-2 3 16,0 1-1-16,0-4-3 0,0 0 7 0,0 0-3 0,4-14 0 16,-3 2 0-16,1-6 1 0,1-8-2 0,0-3 3 15,1-1-3-15,-1-2 2 0,1-3-2 0,0-1 0 16,-1 1 0-16,3-12 2 0,0 15-5 0,-1-2 3 16,1 3 2-16,-1 3 0 0,2 0 2 0,-2 4 2 15,1 4-2-15,-1 3 7 0,1 3-2 0,-2 2 1 16,2 2-2-16,-2 1-3 0,1 2 2 0,-1 1-5 15,-1 1-2-15,1-1 4 0,-2 3-1 0,4 2-2 0,-6 1 2 16,0 0 7-16,14 5 7 0,-6 4 12 16,5 4 0-16,-4 2-1 0,1 7-2 0,3 3 7 15,-3 2 0-15,3 3 4 0,-4 0-6 0,0 1-2 0,1 1-1 16,0-4-8-16,-1 5 1 0,0-3 2 0,1-1-5 16,-1 2 2-16,0-4-11 0,0 1 1 0,0-2-5 15,0-10 1-15,-2 2 1 0,1-5 0 0,-3-2 2 16,3-1 1-16,-4-2-3 0,1-3-1 0,0 1 2 15,0-4 3-15,-1 0 0 0,-4-2 2 0,9-7-3 16,0-1 2-16,1-6 0 0,-2-5-3 0,1-6-1 16,0 0 2-16,-4-6-2 0,-1 0 5 0,0-4-2 15,1-11-6-15,-7 9 3 0,0-8-1 0,-2 12-5 0,3-1 4 16,-3 5 1-16,1 1 5 0,-2 6 7 16,0 2-2-16,3 6-9 0,-2-2 4 0,0 5 5 0,0 0-2 15,3 5 2-15,-2 0-6 0,2 1 0 0,0 2-1 16,-2-1-3-16,-2 1-6 0,5 3-13 0,-1-5-19 15,1 5-22-15,0 0-26 0,0 0-30 0,0 0-30 16,-3 14-23-16,3-5-41 0,3-3-35 0,2 3-27 16,0 1-725-16,-1 0 329 0,1-2 222 0</inkml:trace>
  <inkml:trace contextRef="#ctx0" brushRef="#br0" timeOffset="135741.98">20507 11292 212 0,'0'0'202'16,"0"0"-15"-16,0 3-19 0,0-3-6 0,3 6-12 15,-1-4-12-15,2 0-18 0,0 1-7 0,1 0-12 16,2-1-7-16,4 0-11 0,-1 1-5 0,2-3-3 15,-1-3-7-15,2 2-1 0,1-2 3 0,3-4 6 16,-3-2-1-16,0-1 4 0,-1 0-6 0,-2-1-2 16,-2-2-4-16,3-3-4 0,-6 0-3 0,-1 1 3 0,-4-2 1 15,1-2-6-15,-5 2-2 0,1-4-3 0,-4 1-5 16,-1 0 0-16,-2 6-4 0,-1-3 0 16,2 5 3-16,0 4 5 0,1-1-8 0,-1 4-7 0,-1 1 2 15,0 1-9-15,0 2-2 0,0 2-6 0,-1 4 0 16,1 2-4-16,-4 7-4 0,-1 6 2 0,1 6-3 15,-1 1-1-15,3 1-3 0,-1 6-1 0,2 1-4 16,1-2 7-16,-1 12 0 0,2 3 6 0,3-12 1 16,-2 15 1-16,1 0 3 0,4-3-4 0,-2 1-1 0,0-1 3 15,3-1-9-15,1 2 1 0,-3 0-3 16,0-15 25-16,-3 1 6 0,3 0 2 0,-4-1-8 16,-3 11-1-16,1-13 3 0,-4-5 14 0,-6-1-1 0,1-1 1 15,0-4 6-15,-1-2-9 0,-4-4-20 0,7-5 8 16,-4 0 7-16,4-7-15 0,-6 1-18 0,3-4-23 15,-3-2-19-15,3-3-32 0,-3-1-29 0,4 1-29 16,1-4-39-16,0 3-42 0,2-3-41 0,3-1-63 16,-2-1-723-16,6-1 343 0,2-2 230 0</inkml:trace>
  <inkml:trace contextRef="#ctx0" brushRef="#br0" timeOffset="136222.37">21058 10943 10 0,'8'-15'246'0,"0"1"-6"16,-2 1-9-16,-1 5-10 0,0-5-12 0,-1 5 2 15,0 0-12-15,-3 4-9 0,3-3-7 0,-3 2-7 16,1 1 2-16,-1 2-9 0,-1 2-15 0,0-6-18 15,0 6-17-15,0 0-12 0,0 0-18 0,0 0-6 16,-11 15-8-16,2 1-7 0,-4 9-9 0,-3 2-4 0,2 5-6 16,0 1 2-16,-4 11-4 0,1-1-7 0,6 1 0 15,-1-8-5-15,3 10-3 0,3 0-3 0,0-9-4 16,3-2-3-16,3 14 1 0,3-3-2 0,1-10-1 16,3-4-8-16,-2-3 0 0,4-1-5 0,0-3-12 15,4-3-15-15,-4-6-13 0,0 1-18 0,5-2-25 16,-4-2-39-16,-2-4-20 0,2-3-33 0,-1-2-36 15,4-2-39-15,-2-2-698 0,-3-4 313 0,1-3 210 16</inkml:trace>
  <inkml:trace contextRef="#ctx0" brushRef="#br0" timeOffset="136576.72">21296 11162 244 0,'0'0'287'0,"-4"-4"-13"0,4 4-14 16,-2-3-23-16,2 3-16 0,0 0-19 0,0 0-18 16,0 0-5-16,0 0 5 0,0 0-12 0,0 0-7 15,28 8-17-15,-16-2-14 0,2 3-7 0,3 0-18 16,0 4-11-16,4 4-9 0,-2-1-3 0,-2-2-9 16,2 3-11-16,-2 3-18 0,-3-6-24 0,-1 2-24 0,-2 0-28 15,-1 1-35-15,-2-2-39 0,1-1-26 16,-1-6-33-16,-3 1-35 0,0-2-39 0,-2-4-667 0,-1 1 302 15,-1-4 200-15</inkml:trace>
  <inkml:trace contextRef="#ctx0" brushRef="#br0" timeOffset="136757.75">21600 11151 37 0,'-4'-12'215'0,"0"1"16"0,0 2 9 16,-1 2-3-16,1 0-6 0,1 3-13 0,-3-1-22 15,0 2-21-15,0 0-21 0,6 3-17 0,-16 7-11 16,5 1-12-16,-3 4-13 0,-1 2-12 0,-5 8-6 0,1 4-12 15,-4-3-12-15,3 8 1 0,-1-1-6 0,2-3-17 16,-1 1-26-16,2-4-14 0,2 1-28 0,4-8-29 16,3-1-28-16,-4-3-48 0,9-4-34 0,-1-1-57 15,1-2-494-15,4-3 241 0,0-3 160 0</inkml:trace>
  <inkml:trace contextRef="#ctx0" brushRef="#br0" timeOffset="137055.82">21875 10828 5 0,'2'-4'361'0,"-2"-1"-18"15,-2 1-25-15,2 4-20 0,2-5-32 0,-2 5-28 16,0-3-23-16,0 3-21 0,0 0-20 0,0 0-11 15,10 15-7-15,1 2 7 0,0 5-7 0,2 7-12 16,-2 4-8-16,2 16-18 0,-2 0-7 0,-3 3-12 16,0 1-7-16,-4 0-12 0,-2-3-2 0,0-3-14 15,-6-12 5-15,3 0-12 0,-3-5-8 0,-1-1-3 0,-4 0-20 16,0-3 1-16,-3-1-5 0,0-9-20 0,-5 3-38 16,-1-5-41-16,1-2-53 0,-6-6-69 0,4 0-84 15,-2-4-900-15,0-2 395 0,-7-2 262 0</inkml:trace>
  <inkml:trace contextRef="#ctx0" brushRef="#br0" timeOffset="146578.22">17180 12685 1 0,'1'-3'100'0,"0"-2"-9"16,2 0-2-16,-2 1-3 0,2-3-9 0,0 4-5 15,-2-1-2-15,1 1 2 0,1-2 2 16,-3 5 2-16,2-4 8 0,0 1-4 0,-2 3 5 0,0 0-1 16,0 0-1-16,2-6 1 0,-2 6-7 0,0 0-4 15,1-3-2-15,-1 3-7 0,0 0-7 0,0 0-4 16,0 0-3-16,0 0-1 0,0 0-7 0,0 0-8 15,0 0 0-15,0 0-1 0,0 0-4 0,0 0-4 16,0 0-4-16,0 0 3 0,0 0-19 0,0 0 15 16,0 0-6-16,0 0-1 0,0-5-3 0,0 5 1 15,0 0 0-15,0 0-3 0,0 0-4 0,0 0 3 16,0 0 2-16,0 0-2 0,0 0-1 0,0 0-1 0,0 0 2 16,0 0-4-16,0 0-2 0,0 0 1 0,0 0 3 15,0 0-3-15,0 0 2 0,0 0-3 0,0 0 1 16,0 0 0-16,0 0 3 0,0 0-3 0,0 0-5 15,0 0 6-15,0 0 2 0,0 0 2 0,0 0 3 16,0 0 2-16,0 0-1 0,0 0 3 0,0 0-2 16,0 0 4-16,0 0 0 0,0 0-1 0,0 0 5 15,0 0-5-15,0 0-1 0,0 0 2 0,0 0-8 0,0 0 6 16,0 0-2-16,0 0 0 0,0 0-2 16,0 0-3-16,0 0 0 0,0 0-1 0,0 0-3 15,0 0 0-15,0 0 1 0,0 18 2 0,0-5 5 0,2 6 1 16,-2 0 2-16,0 6 2 0,-2 5 5 15,1-2 8-15,0 3-1 0,0-1 1 0,-2 1 3 16,-2 3 2-16,3 2 0 0,-2 0 0 0,0-2-2 0,-1 0-8 16,1 1 3-16,-1-2 0 0,0-1-2 0,1-2-2 15,0-5-3-15,-4-1-2 0,7-3-2 0,-3-1-1 16,0-3-1-16,4 0-5 0,-2-5-2 0,2-4-6 16,-4 4-9-16,4-3-21 0,0-4-24 0,0 1-27 15,0-1-35-15,0-1-26 0,0-4-35 0,0 4-33 0,0-4-533 16,0 0 246-16,0 0 166 0</inkml:trace>
  <inkml:trace contextRef="#ctx0" brushRef="#br0" timeOffset="147237.98">17368 12734 44 0,'0'0'60'0,"0"0"-6"0,0 0-10 0,0 0-7 0,0 0-6 15,0 0-8-15,0 0-5 0,0 0 4 16,0 0-2-16,0 0-3 0,0 0-5 0,0 0 4 15,0 0-9-15,0 0 8 0,0 0-7 0,0 0 0 0,0 0-3 16,0 0-3-16,0 12 8 0,0-12 1 0,0 0-12 16,0 4 5-16,0-4-4 0,0 0-3 0,0 0 9 15,0 0-3-15,0 0-6 0,0 0 1 0,0 0 6 16,0 0-4-16,0 5-1 0,0-5 1 0,0 0 0 16,0 0 0-16,0 0-5 0,0 0-4 0,0 0 8 15,0 0 3-15,0 0-1 0,0 0 4 0,0 0-10 16,0 0 1-16,0 0-2 0,0 0-3 0,0 0-7 15,0 0-3-15,0 0-3 0,0 0-5 0,0 0 2 16,0 0-2-16,0 0 1 0,0 0-2 0,0 0-56 16,0 0 28-16,0 0 18 0</inkml:trace>
  <inkml:trace contextRef="#ctx0" brushRef="#br0" timeOffset="147748.23">17231 12704 34 0,'0'0'69'0,"0"0"-7"0,0 0-7 16,0 0-17-16,0 0-9 0,0 0-12 16,0 0-15-16,0 0-13 0,0 0-17 0,0 0-61 15,0 0 29-15,0 0 20 0</inkml:trace>
  <inkml:trace contextRef="#ctx0" brushRef="#br0" timeOffset="148060.04">17203 12729 137 0,'0'0'144'0,"-1"-7"-3"0,1 2 7 16,0 5 4-16,1-8 1 0,0 3 0 0,0 1 1 16,1 1-2-16,-1-1-3 0,2 1-3 15,-1-2-1-15,2 0-10 0,1 0-5 0,5-2-4 0,-1-2-7 16,4-1-5-16,4 0-12 0,-1-2-9 0,3 2 0 15,7-2-10-15,-2-2-7 0,3 4-9 0,-2-2-6 16,0 3-6-16,-1-4-7 0,-3 6-2 0,-5 2-5 16,6-3-4-16,-6 0-2 0,1 3-6 0,-8 2-5 15,4 0-12-15,-5 0-10 0,-2 2-4 0,-1-2-7 16,0 3-7-16,-5 0-6 0,0 0-15 0,0 0-22 16,3 7-27-16,-7 0-26 0,-2 1-36 0,-1 4-39 15,-3 3-41-15,-3 0-572 0,-5 6 268 0,0-2 176 0</inkml:trace>
  <inkml:trace contextRef="#ctx0" brushRef="#br0" timeOffset="148305.21">17252 12956 39 0,'-4'2'287'0,"0"0"-2"0,-1-1-13 0,5-1-16 16,-7 0-12-16,7 0-18 0,-4 3-19 0,4-3-19 15,0 0-23-15,-6 1-15 0,6-1-19 0,0 0-10 16,0 0-12-16,15-11-10 0,-4 6-11 0,5-3-10 16,2 0-11-16,3 0-2 0,0 1-9 0,-3 1-3 15,5 2-12-15,-4-3-21 0,-2 2-20 0,-3 3-22 16,-4-1-16-16,1 1-28 0,-4 0-7 0,-2 2-8 16,-5 0-10-16,9 1-15 0,-9-1-22 0,4 5-28 0,-3-2-41 15,-2 2-566-15,-3 2 253 0,-1 0 170 16</inkml:trace>
  <inkml:trace contextRef="#ctx0" brushRef="#br0" timeOffset="148561.47">17209 13283 38 0,'-2'2'254'0,"-2"2"-8"15,1 0-13-15,2-2-16 0,1-2-18 0,-5 3-21 16,5-3-15-16,0 0-13 0,0 0-11 0,0 0-5 15,0 0-7-15,24-6-1 0,-5-3-14 0,2 3-7 16,5-5-12-16,3 3-9 0,-1-3-8 0,0 3-8 0,0-1-6 16,-7 4-8-16,5-3-1 0,-8 4-8 15,0-1-8-15,-5 1-2 0,-2 1-10 0,-2 2-1 0,-1 0-9 16,-3-2-5-16,1 3-4 0,-2-2-12 0,-4 2-13 16,7-1-21-16,-7 1-19 0,0 0-34 15,0 0-33-15,0 0-35 0,0 0-42 0,0 0-598 0,2 6 267 16,-2-6 178-16</inkml:trace>
  <inkml:trace contextRef="#ctx0" brushRef="#br0" timeOffset="149025.9">17634 13110 54 0,'0'-9'244'0,"0"1"-5"0,-2 2-11 0,2-5 0 16,0 6 0-16,0-1-9 0,0 2-17 0,0 4-10 0,0-6-27 15,0 2-14-15,0 4-12 0,0 0-18 16,0 0-17-16,-1-5-11 0,1 5-9 0,0 0-7 16,0 0-7-16,0 0-3 0,3 19-12 0,-3-9-1 0,0 2-6 15,0 0-6-15,0 5-4 0,0-1-7 0,-2 0 0 16,2 2-5-16,0 0-1 0,2-1 0 0,-2-1-5 16,0-3-1-16,0-1-3 0,1-3-2 15,-1-1-2-15,0-3-4 0,0-1 1 0,0 1 5 0,2-2-8 16,-2-3 0-16,0 0 5 0,8-13-5 0,2 0-4 15,-3-4 4-15,3-8-2 0,1 0 3 0,2-2-2 16,0 1-6-16,2 4 6 0,-1-2 0 0,-1 7-2 16,-4 0 0-16,0 1 0 0,0 6 0 0,-4 0-3 0,0 2 2 15,2 2 1-15,-2 0-5 0,0 1 1 16,-1 1 1-16,-2-1 2 0,2 5-3 0,0-2 0 16,-4 2 0-16,0 0-1 0,11 4 1 0,-8 1 1 0,2 2 4 15,-3 3-3-15,1 1 1 0,0 3 3 0,-2 5-1 16,2-2-1-16,-3 2-2 0,0 1 1 0,0-3 0 15,-2 1 0-15,1 2 3 0,0-3-2 0,-2 0-2 16,2 0 1-16,-1-5-10 0,1 0-19 0,0-1-22 16,1-2-32-16,0-2-35 0,1-2-19 0,3 2-4 15,1-2-14-15,3-3-30 0,5-2-38 0,-2-3-576 16,2-2 265-16,2-3 178 0</inkml:trace>
  <inkml:trace contextRef="#ctx0" brushRef="#br0" timeOffset="149693.57">18032 13222 137 0,'0'0'136'0,"0"0"-11"16,0 0-10-16,0 0-6 0,0 0 2 0,0 0-4 15,0 0 8-15,14 3-4 0,-14-3 3 0,16-7 3 16,-6 1-7-16,5-1-3 0,-1-2-9 0,2-3-7 15,-2 2-1-15,0-3-5 0,1 0-4 0,-1-2-8 16,-5 0-11-16,0 1 1 0,0 2-4 0,-7 2-3 16,2-2-3-16,0-3-8 0,-1 1 2 0,-3 2-6 15,-3 2-1-15,-1 0-2 0,-1-1-3 0,0 3-5 16,0 0-2-16,-3 4-4 0,3 1-3 0,-4 3-3 0,-1 0-2 16,-3 3-10-16,-1 3 4 0,0 4-1 0,-1 5-1 15,1-1-3-15,-3 6-5 0,4 2-3 0,3-4-2 16,3 7-3-16,0-7 2 0,7 1-1 0,-1 0-3 15,1-2-2-15,1 0-4 0,6-2-2 0,0 1 4 16,-1-6 2-16,4 0-7 0,0-1 6 0,1-3 1 16,1-2 2-16,4 0 2 0,-2-3 1 0,4-2-1 15,0-3 2-15,0-3 4 0,0 0 1 0,-3-5 3 16,3-1 4-16,3-8 2 0,-7 7 4 0,1-7 4 0,-4 4 6 16,2-7-2-16,-5 5 3 0,-1 5-1 15,-1-3-3-15,-2 1 2 0,-2 5 1 0,-1-1 2 16,-2 2 0-16,2 1 1 0,-2 1 1 0,0 4 2 0,0-2-6 15,-2 0-6-15,-1 4 0 0,0 1-5 0,-2 1 3 16,6 0-6-16,0 0 0 0,-13 1 0 16,8 5-7-16,1-1-1 0,2 0-4 0,-2-2-3 0,1 3-6 15,1-1-6-15,0-2-8 0,2 2-7 0,0-5 0 16,2 7 6-16,0-4 0 0,5-3 5 0,-2 0-3 16,-5 0 10-16,13 0 2 0,-2-3 2 0,-1 1-2 15,1-1 3-15,1-2 2 0,-2 1 0 0,2 1 1 16,-2 1-1-16,-3 1 0 0,-1 0-1 0,-1-1 2 15,-5 2 0-15,9-3-7 0,-9 3 8 0,0 0 2 16,6 7 4-16,-6-2 4 0,4 5-6 0,-4 2 8 16,-1 5 3-16,-2-1 2 0,2 5-1 0,0-4 2 0,1 3-1 15,-3 0-3-15,3-3 0 0,-1 8-1 0,1-7-6 16,0-1-11-16,0-1-16 0,0 1-31 16,1-6-18-16,3-1-16 0,0-1-9 0,0-2-13 0,5-4-29 15,1-1-12-15,0-4-30 0,2 1-375 0,2-4 188 16,-3-1 124-16</inkml:trace>
  <inkml:trace contextRef="#ctx0" brushRef="#br0" timeOffset="150224.04">18689 13196 101 0,'3'-3'179'0,"-2"-4"-7"16,0 0-4-16,0-1 5 0,-1 1-9 0,0-3-3 16,0 0-9-16,-1-1-7 0,-1 1-5 0,-1-2-11 0,-1 2-12 15,1 1-5-15,-1-1-6 0,0 0-3 0,0 5-8 16,-1-4-9-16,-2 5-8 0,0-2-2 15,-2 2-8-15,1 3-11 0,0 1-10 0,2 0-1 0,-3 1-8 16,0 4-3-16,1 1-4 0,0 1-4 0,1 2-5 16,-1-1-2-16,3 4-2 0,-2-2-4 0,4 2 0 15,-2 1-3-15,2-1 1 0,2-2 0 0,1 4-10 16,0-3 2-16,3-1 5 0,1 1-5 0,1-1 0 16,2-2 0-16,-3-3-5 0,3 0 1 0,0-2 0 15,1 0-3-15,3-2 6 0,2-1-2 0,0-2 2 16,-4-3 0-16,1 1 2 0,0-3-1 0,-2 0-2 15,1-3-5-15,1 2 11 0,-5-2 5 0,2 0 5 0,-1 1 2 16,-1-1-5-16,0 1 5 0,-1 1 2 16,-1 0 0-16,-1 2 3 0,-1 1-5 0,1-1-1 15,-1 1-2-15,2 1-1 0,-3 4-2 0,1-4-2 0,-1 4-5 16,1-5 0-16,-1 5-4 0,0 0 1 0,0 0 0 16,0 0 0-16,-4 18-2 0,0-5-2 0,1 8 3 15,-4 4-2-15,2 7 1 0,-1 4-4 0,-1 12 3 16,-3 3-2-16,3 0 2 0,0 0 0 0,-2 0 0 15,3-1-4-15,-6 0 4 0,7 0-2 0,0-4 3 16,0 4-3-16,-3-16-11 0,6-2-6 0,-5-3 5 16,2 0 9-16,-2-12 5 0,-1 0 4 0,2-5 11 15,-1-1 15-15,-1-5 13 0,-3-1 3 0,-1-1-2 0,-5-7-2 16,-1-3-2-16,0-5-5 0,-4-7 1 0,-1-2-1 16,4-1-9-16,-3-3 2 0,8 0-9 15,1-1 6-15,-1 1-8 0,4-4-4 0,4 2 3 0,-1 0-6 16,7 0-8-16,7-1-22 0,2-3-30 0,2-1-35 15,7 2-31-15,-3-2-37 0,8 2-42 0,12-10-49 16,-2 2-728-16,4 4 323 0,5 1 216 0</inkml:trace>
  <inkml:trace contextRef="#ctx0" brushRef="#br0" timeOffset="150824.31">18930 13130 164 0,'3'-7'202'0,"-2"0"1"0,2 2-1 0,-1-6-2 16,0 5-7-16,-2 3 0 0,1-4-7 0,-1 7-10 16,1-4-13-16,-1 0-15 0,0 4-12 0,2-4-13 15,-2 4-15-15,0 0-8 0,0 0-10 0,0 0-10 16,0 0-10-16,-7 15-6 0,5-9-8 0,-1 5-10 15,0-2-3-15,2 3-9 0,1 1 4 0,0-3-12 16,1 7 3-16,2-4-5 0,0-2-2 0,0 0-2 16,3 1-6-16,0-2 3 0,2 0 0 0,1-3-4 15,0 0-1-15,0-2 2 0,3-2-8 0,-3 1 4 16,5-4-1-16,-4 0 0 0,2-4 0 0,-1 0 2 16,1-1-3-16,-2-1 1 0,3-3 2 0,-4 0-4 0,-1-2 4 15,-1 0 5-15,2-2 1 0,-2-1-4 16,-3 1 2-16,-1 1-2 0,4 2 2 0,-5-1-3 0,1-1 1 15,-2 3-1-15,0 1 0 0,1 3-2 0,-1 0-2 16,0 0 1-16,-1-2-1 0,0 4-5 0,0-1 0 16,0 4-4-16,0 0-4 0,0 0 0 0,0 0-3 15,0 0 2-15,-1 19 3 0,0-2-3 0,-3 4 4 16,1 8-5-16,-1 4 3 0,-1 2-2 0,2 11-1 16,-1 3 5-16,1 2 2 0,3-1 0 0,0-1-1 15,0 2 3-15,-1-1 0 0,-2 1-4 0,2-2 1 16,-3-1 1-16,0 2 3 0,2 0-11 0,-6-16-3 0,3-4 13 15,-3-1-2-15,-6-4 1 0,0-2 10 0,3-8 9 16,-6 0 10-16,-1-5 4 0,-7-3-3 16,2-7 1-16,-6-3 0 0,0-7 1 0,0-4-6 0,-1-6-1 15,6-8-1-15,-7-12-6 0,13 9 6 0,-5-16-8 16,7 0-5-16,8-1 2 0,7 4-8 0,5 8 1 16,6-12-9-16,9 1-6 0,0 16-15 0,11-7-26 15,-5 11-37-15,12-6-32 0,-3 10-40 0,-1 6-47 16,12-5-54-16,-15 8-716 0,1 2 325 0,-3 3 216 15</inkml:trace>
  <inkml:trace contextRef="#ctx0" brushRef="#br0" timeOffset="153278.96">19877 13198 6 0,'0'0'114'0,"0"0"-13"0,9 3-6 16,-9-3-10-16,0 0 10 0,8 2-3 0,-8-2 6 15,10-2-5-15,-10 2 3 0,9-3 3 0,-4 1-2 16,1 0 1-16,-3 1-6 0,5-2 7 0,-7 0-7 0,4 0 5 15,-1 0-6-15,-1 1-3 0,-1-1 2 16,-2 3-7-16,4-4-1 0,-1 3-7 0,-3 1-3 16,1-6-6-16,-1 6-11 0,0 0 1 0,0 0-7 0,4-1-9 15,-4 1-19-15,0 0-25 0,0 0-33 0,0 0-39 16,0 0-49-16,0 0-66 0,0 0-471 0,0 0 220 16,-13 5 148-16</inkml:trace>
  <inkml:trace contextRef="#ctx0" brushRef="#br0" timeOffset="153649.79">19784 12724 109 0,'0'0'99'0,"0"0"-3"0,0 0-31 15,-1 10 12-15,1-10-11 0,1 9-5 0,-1-6-2 16,3 1-4-16,-2 0-5 0,2 0 1 0,-1-3-9 16,-1 2 12-16,-1-3-9 0,3 5 12 0,-3-5 14 15,0 0 3-15,3 1 8 0,-3-1 8 0,0 0 6 16,0 0 7-16,0 0-7 0,2-10-11 0,-1 5-11 15,-2-2-6-15,0 2-4 0,1-2-4 0,-1 2-8 16,-1-2-3-16,2 4-16 0,-2-2 12 0,2 5-3 0,-2-5-8 16,1 1-2-16,1 4-5 0,0 0-14 0,-4-3-10 15,4 3-25-15,0 0-19 0,0 0-32 16,-1 12-39-16,2-6-50 0,-1 2-461 0,3 0 207 0,-3 0 138 16</inkml:trace>
  <inkml:trace contextRef="#ctx0" brushRef="#br0" timeOffset="154537.82">19852 12920 26 0,'-1'-7'132'0,"1"7"-6"0,0-5-3 16,0 2-1-16,0 3-7 0,0-6 2 15,1 3-2-15,-1 3 3 0,1-5 8 0,-1 5-3 0,0-5 3 16,0 5 0-16,0 0-5 0,0 0-9 0,0 0-7 15,0-4-14-15,0 4-3 0,0 0-10 0,0 0-6 16,0 0-2-16,0 0-8 0,-5 12 7 0,2-5-5 16,1 4-2-16,-4 2-3 0,-1 4-3 0,-2 6-2 15,0 5-1-15,0-5-6 0,-1 4-7 0,1-3-1 16,3 1-2-16,-2-1-6 0,2-3 0 0,2-3-5 16,0 1-1-16,0-3-3 0,4-5-6 0,-1 3-1 15,2-4-2-15,2 2 0 0,-2-3-1 0,2 0-3 0,-1-3 3 16,5-1-1-16,-2 0 1 0,2-1 0 0,4-3 4 15,-1-2-4-15,2-1 1 0,1-3-2 0,4-2 0 16,-6 1-4-16,7-2 4 0,-5-2-2 0,-3 5-7 16,0-2-7-16,-1 0-5 0,-1 1-8 0,-3 2-13 15,3-3-19-15,-3 0-21 0,-1 2-20 0,0-1-25 16,-2-1-30-16,2 2-34 0,0-1-42 0,-4 2-540 16,5-1 254-16,-4-1 168 0</inkml:trace>
  <inkml:trace contextRef="#ctx0" brushRef="#br0" timeOffset="155253">20120 13016 67 0,'0'-2'211'0,"0"-3"-7"16,0 5-12-16,0-7-2 0,0 7-8 0,0-5-6 15,0 5-9-15,0 0-12 0,0-4-8 0,0 4-15 16,0 0-12-16,0 0-11 0,0 0-12 0,0 0-9 16,0 0-11-16,0 0-1 0,0 0-5 0,-8 14-10 15,6-10-1-15,0 2-8 0,0 5-9 0,0-1-5 16,-1 1-3-16,1 1-1 0,0-1-6 0,2 1 1 15,-2 3-3-15,0-4-2 0,1 1-4 0,1-2-3 16,0 1-1-16,-1-2 1 0,1-2-2 0,0-1-1 0,0 1-2 16,-2-3 1-16,2-1 0 0,0-3 2 0,0 5-3 15,0-5 0-15,0 0 1 0,0 0-1 0,2-12-2 16,-2 1-1-16,1-5-2 0,0-2-3 0,3 0 5 16,0-2-5-16,-1 2-1 0,1 0 1 0,0 1-2 15,0 0-1-15,0 5 0 0,0 2-1 0,-1 0 2 16,0 1-2-16,0 2-1 0,1 0-1 0,-3 4-4 15,1-2 2-15,2 3 0 0,0-1-1 0,-4 3 2 16,5 0 0-16,-5 0 0 0,8 7 0 0,-3-4-6 0,-1 4 4 16,4 2 1-16,-6 1 3 0,5 0 0 15,-5 2-3-15,5 3 1 0,-2-1 1 0,0 3 3 0,-3 0 1 16,1-2-2-16,-1 2-4 0,1-5-1 0,-3-1 3 16,3 0-3-16,-2-2 4 0,-1-1-1 0,1-4 2 15,2 2-3-15,-2-2 4 0,-1-1 1 0,0-3-2 16,0 0 3-16,0 0-3 0,0 0-1 0,11-16 2 15,-5 4-1-15,0-7 2 0,-1 3-2 0,3-2 3 16,-1-1-3-16,0 5 0 0,-1-1 1 0,1 0 0 16,0 1 0-16,-2 2 0 0,0 4-2 0,-1-1 3 15,0 4-4-15,-2-2-3 0,0 5 3 0,-1-4-2 16,3 2 1-16,-4 4-7 0,5-1 4 0,-5 1 1 16,0 0 3-16,0 0 0 0,10 6 0 0,-7 1 2 15,-2 0-1-15,1 3 2 0,0 0 1 0,-2 5 0 16,0 2 1-16,1 1-6 0,-1 2 5 0,-1-1-3 0,2 2-11 15,-2-3-14-15,1-2-30 0,0-1-24 16,0-2-23-16,1-3-12 0,2 1-15 0,7-4-13 0,-1-2-20 16,4 1-20-16,1-4-496 0,-1-2 227 0,2-1 150 15</inkml:trace>
  <inkml:trace contextRef="#ctx0" brushRef="#br0" timeOffset="155706.01">20571 13123 39 0,'4'-7'132'0,"0"2"10"16,-3-5 12-16,-1 5-8 0,3 0 9 0,-2-2 10 15,-1 5 3-15,0 2-9 0,0-7-9 0,0 7-17 16,1-4-8-16,-1 4-14 0,0 0-10 0,0 0-12 16,0 0 1-16,-5 18-7 0,0 1-8 0,0 10-3 0,-4 3-5 15,-4 15-8-15,4 5-5 0,-5 2-2 16,5 1-5-16,0 2-7 0,1 2-1 0,0-2-6 16,4 0-5-16,-1-1 3 0,1-1-5 0,0 3-5 0,2-6-9 15,0-4-2-15,0-15-11 0,1-4-5 0,-1-9-6 16,1-3-7-16,0-5 2 0,-1-2 3 0,2-3 5 15,0-5-2-15,0-2 0 0,0 0-10 0,6-24 10 16,-4-5-6-16,2-5 4 0,1-1-8 0,-4-17 14 16,-1-1-3-16,4 0 2 0,-3-5-7 0,2 1 7 15,-3-3 5-15,3 3-2 0,0 2 0 0,1 3 0 16,3 4 2-16,-2 11 8 0,-2-10 10 0,3 17 7 16,-3-2 1-16,3 0 8 0,1 1 8 0,2 5 2 0,-2 2 0 15,0 6-5-15,-2 2 4 0,4 2-3 0,-5 4-4 16,1 2 0-16,0-2-5 0,2 3-6 0,-5 2-1 15,6 2-2-15,-2-1-3 0,-2 1-1 0,4 1 0 16,1 2-9-16,-3 4 5 0,3 0-2 0,0 3 3 16,1 2-4-16,1 2 1 0,-5 0 1 0,3-1-1 15,-3 4 0-15,1-3 0 0,-4-2-2 0,0-3-2 16,1 2 1-16,-3-1 0 0,2-4 2 0,0 3 1 16,-3-1-4-16,2-1 0 0,-2-4 5 0,1 5 1 15,-2-1-13-15,-1 0-19 0,-2-1-15 0,1-1-24 16,-2 1-35-16,0-3-38 0,1 2-47 0,4-2-43 15,-8 5-611-15,4-4 278 0,4-1 184 0</inkml:trace>
  <inkml:trace contextRef="#ctx0" brushRef="#br0" timeOffset="156767.6">20994 13087 50 0,'5'-11'214'0,"0"1"11"0,-1 2 0 15,1-2-11-15,-1 0-6 0,1 0-12 0,-5-1-14 16,3 5-13-16,-2-5-10 0,-2 3-15 0,-2 1-7 16,3 0-14-16,-6 1-10 0,2-1-10 0,-1 3-14 15,-3-2-10-15,-2 2-5 0,1 2-11 0,-2 2-6 0,-1 0-10 16,1 2-4-16,-1 2-4 0,1 1-5 16,-1 0 0-16,2 3-6 0,0 1-5 0,-1 6 0 15,4-5-4-15,-2 6-4 0,1 0-3 0,2 0 0 0,1 4 2 16,2-4-8-16,2-6 0 0,-3 7-6 0,4-5-1 15,0 1-7-15,5-2-1 0,-1-3 0 16,0-3 1-16,1 2 0 0,0-3 5 0,3-1-1 0,3-3 0 16,-2-2 7-16,4-1 2 0,-2-4-2 0,4-3 4 15,0-2 0-15,-2 0 1 0,3-2-3 0,-5 1 2 16,1-1 1-16,-5 4 1 0,0-2-1 0,1 6 4 16,-4-2-2-16,1 1 1 0,-3 2-1 0,2 2 1 15,-1-1-3-15,-2 1 0 0,2 0-3 0,-3 3-3 16,0 0 2-16,0 0-1 0,0 0-5 0,0 0 4 15,-3 13-1-15,3-4-1 0,-1 4-3 0,-2-1-1 16,3 4-2-16,3-1-2 0,-2 2-7 0,-1-3-3 0,3-4-3 16,2 2 2-16,1-4-3 0,3-1-1 0,0-4 5 15,0-1 6-15,6-3 3 0,-2-3 3 0,6 1 0 16,5-9 2-16,-5 0 2 0,3-3 5 0,1-6 7 16,-5 4 3-16,0-4 2 0,-6 6 2 0,2-7 3 15,-8 5-4-15,2 2-2 0,-4-4 1 0,-3 2 4 16,-1-1-2-16,-2 2 1 0,-2-1-6 0,0 6 0 15,-1 0-6-15,-2 0 6 0,2 4-1 0,-4 1-3 16,4 0-4-16,-4 2 0 0,-1 2 1 0,2 0-1 0,3 1-6 16,-4 1-3-16,9 0-11 0,-10 1-3 15,4 1 1-15,3 0-13 0,-1 2 0 0,2 2 4 16,0-3-7-16,2 0-2 0,0-3 2 0,4 7 2 0,0-2 2 16,5-3 4-16,1 0 2 0,3 0 1 0,-3-1 6 15,4-1-3-15,-1 0 3 0,1 2 3 0,-2-2 0 16,0-2 2-16,-1 1 2 0,-4 1-4 0,1 1 5 15,-2-1 0-15,-6 0-4 0,9 3 3 0,-5-2-1 16,0 3 3-16,0 2 2 0,-3 1 1 0,-1 4-1 16,0 5 3-16,-1-1 0 0,0 3 1 0,-2 0 0 15,0 4 1-15,1 4-4 0,-2-2 2 0,1 3 1 16,1-1-3-16,2-7-7 0,1-1-4 0,2-1-2 0,2-2-7 16,-1-4-8-16,2 0 3 0,2-2 0 15,1-5 3-15,2 0 8 0,1-3 0 0,-1-3 5 16,3-3 4-16,0-4 12 0,-1-4 6 0,9-5 5 0,-3-5 10 15,-5-3 10-15,4-3 9 0,-5-2 3 0,-1-1 3 16,-1-3-3-16,0-12-2 0,-1 1 5 16,-5 11 2-16,1-11 0 0,-4 9-9 0,2-12 0 0,-3 3-5 15,-2 13-1-15,1 2 0 0,-1-1 3 0,-2 6 4 16,1 9 7-16,-1-1-2 0,-2 5 0 0,1 0-6 16,0 4-1-16,1 2-7 0,-1 2-4 0,1 0-4 15,1 2-3-15,2 3-5 0,0 0-3 0,-12 12-1 16,5 5-1-16,-3 6-1 0,4 4 3 0,0 6-3 15,-1-1-1-15,0 3 2 0,-1 10-5 0,4-9-1 16,0 0 2-16,4 14-3 0,-4-6 1 0,7-7-6 16,-2 8-17-16,3-10-30 0,1-1-28 0,-1-1-36 0,0-4-26 15,-1-3-24-15,0-9-14 0,0-6-5 0,1-2 7 16,-1-4 11-16,1-5-6 0,0 0 0 16,-4 0 12-16,8-16 14 0,-5 6 18 0,1-7 18 0,-2 0 38 15,-1-3 19-15,-1 3 15 0,-1-2 21 0,-1 3 22 16,1 4 4-16,1-1 24 0,-1 3 7 0,-1 0 1 15,4 3 6-15,-2-1-6 0,1-1-5 0,2 0-2 16,3-1-3-16,2 5-1 0,3-5-6 0,5 1-3 16,5 0-5-16,3-1-6 0,2 2 1 0,2-2-22 15,2 6-30-15,-3-4-38 0,-7 4-44 0,-2 2-436 16,-5 1 185-16,-4 1 124 0</inkml:trace>
  <inkml:trace contextRef="#ctx0" brushRef="#br0" timeOffset="157084.07">21638 13137 61 0,'4'1'169'16,"5"0"5"-16,1-1-1 0,3-2 3 0,6-5 2 16,-1 2 0-16,1-4-7 0,5-3-4 0,1-1-7 15,-2-2-8-15,-5 5-3 0,-2-2-13 0,2-1-5 16,-5-2-2-16,1 3-5 0,-5-2-11 0,-4 3-4 15,4-3-5-15,-8 2-10 0,-1 0-7 0,0 0-12 16,-1 0-4-16,-4 3-7 0,-3 2-14 0,3 1-4 0,-4 4-4 16,-1 0-9-16,-1 5-3 0,0 1-4 15,-1 3-2-15,1 0-2 0,1 8-6 0,-1-2-10 0,4 1-5 16,1 2-10-16,2 1-18 0,1 1-14 16,3-2-13-16,2-1-25 0,1-3-10 0,4 5-10 0,-1-8-11 15,5 0-19-15,1-2-10 0,6-1-24 0,0-1-11 16,2-5 2-16,2 0-16 0,5-3-468 0,-6-4 218 15,7-2 146-15</inkml:trace>
  <inkml:trace contextRef="#ctx0" brushRef="#br0" timeOffset="157516.89">22277 12950 3 0,'1'-4'196'0,"3"0"3"0,-2 1 2 16,0-3 5-16,-2-1-6 0,0 3-10 0,0-1-13 15,-4 0-4-15,4-2-13 0,-4 2-18 0,-1 1-13 16,0-4-14-16,-4 2-10 0,4 0-10 0,-3 0-10 0,3 2-11 15,-2 0-6-15,-2-1-7 0,4 3-5 0,-3 0-7 16,-1 2-5-16,1 2-7 0,-1 0-3 0,-1 5-3 16,-1-1-4-16,2 3-3 0,-4 5-1 0,3-2-5 15,-2 4-6-15,2 0 1 0,1 1-1 0,0 1-1 16,5-1 0-16,-2 0-5 0,2 0 2 0,2-2-3 16,0-3 0-16,6-1 0 0,0-5 1 0,2 2 1 15,3-1-1-15,0-2 1 0,1-5 0 0,3-3 7 16,6-2-1-16,6-8 10 0,0-7 5 0,2-4 0 15,6-13 4-15,1 1-2 0,-4-4 0 0,1 2-2 16,-12 10 7-16,4-17 2 0,-5 2-1 0,-5 10-1 16,-3-14-4-16,3-1-6 0,-8 2 3 0,-1 0-5 0,-3-4-5 15,0 1 1-15,-3 3-2 0,0 11 0 0,-2 5-4 16,2 1 2-16,-4 9-4 0,1 4 2 16,-1 6-1-16,3-2-2 0,-3 7-2 0,0 2-1 0,-2 1-3 15,-1 7-1-15,0 5-7 0,-2 7 5 0,-2 11-3 16,4 4-2-16,-2 14 3 0,3 2 1 0,4 4-2 15,3 3 4-15,1-2-1 0,1 0-1 0,3 0 1 16,1-2-11-16,2-2-16 0,3-2-31 0,0 0-26 16,-4-13-32-16,3-3-22 0,-1 1-18 0,0-5-16 15,-1-9-28-15,1-1-4 0,-4-4-19 0,0-4-546 16,-2-1 256-16,0-3 172 0</inkml:trace>
  <inkml:trace contextRef="#ctx0" brushRef="#br0" timeOffset="159764.97">22951 13014 78 0,'0'0'138'15,"0"0"-14"-15,0 0-16 0,0 0-5 0,0 0-12 16,11-10-3-16,-5 3-2 0,2-1 2 0,1-1-7 16,5-6 3-16,-2 4 21 0,1-4-4 0,3-6 2 0,3 2-13 15,-2-4 2-15,1 2 3 0,-2-2-2 16,2-3-5-16,-4 0-1 0,2-1-3 0,-1-4-4 0,-4 1 1 15,2-2-1-15,-4-1-3 0,0 2-6 0,-4 0 4 16,-1-1-10-16,-1 0-1 0,-2-1-6 0,-2-1-2 16,-2 2-8-16,2 6-3 0,-2 1-1 0,2 6-4 15,-3 8 3-15,3-2-1 0,-2 8-1 0,2-2-1 16,-3 2-6-16,3 0-9 0,-3 2-2 0,4 3-9 16,0 0 6-16,-8 13-6 0,7 4 4 0,-4 9-4 15,-1 6-9-15,3 1 6 0,-2 17-3 0,1-3-2 16,-1 2 2-16,-1 0-1 0,2-1-2 0,2 2 0 0,1-4 0 15,-1-10-1-15,4 0 1 0,-4-1-8 0,0 13-11 16,2-17-19-16,2 3-38 0,-2-2-21 16,2-4-33-16,-1-8-27 0,3-5-32 0,0-2-40 0,-3-4-574 15,3-5 266-15,-2 1 178 0</inkml:trace>
  <inkml:trace contextRef="#ctx0" brushRef="#br0" timeOffset="159925.15">23129 12859 81 0,'-1'-4'225'16,"1"-1"-12"-16,0 2-13 0,1-2-16 0,2 0-12 16,2-2-2-16,5 2-6 0,-1-5-11 0,4 1-17 0,6-1-8 15,-1 3-12-15,4-3-11 0,3-1-18 16,2 2-3-16,3 1-18 0,-5 1-22 0,-5 2-34 16,1 2-37-16,-2-1-50 0,-6 3-51 0,0 0-55 0,-7 0-458 15,2 2 213-15,-4 0 142 0</inkml:trace>
  <inkml:trace contextRef="#ctx0" brushRef="#br0" timeOffset="160380.85">23543 12864 267 0,'2'-3'253'15,"0"-1"-14"-15,-2-1-13 0,0 0-9 0,0 2-5 0,0-3-12 16,-2 1-17-16,-1 0-15 0,-2-1-12 0,0 2-12 15,1-3-8-15,-4 1-11 0,-2 1-13 0,0 1-9 16,-1 1-11-16,-3 3-7 0,-3-1-14 0,-1 2-8 16,4 3-4-16,-4 0-8 0,1 3-9 0,2 0-3 15,-3 5-4-15,8 0-9 0,0 1 4 0,1 1-5 16,1 2-3-16,2 1-3 0,1-1-1 0,3-1-6 16,4 2 2-16,0-1-2 0,3 1 0 0,2-4 0 15,3 1-4-15,1 1-2 0,2-5-3 0,5-3 0 16,0 0-1-16,-3-5 7 0,6 0-2 0,-3-4-4 15,1-3 5-15,0-2-7 0,-2-3 5 0,-1-5 3 0,-2 1-3 16,2-3 2-16,0-4-5 0,-4-4 6 16,-6 7 1-16,-5-2-7 0,3-5 5 0,-6 7-4 15,-1-1 1-15,-3-1 1 0,-2 4-1 0,-1 2-3 0,0 5-1 16,-2 1-1-16,-5 0 0 0,2 7 0 0,2 1-3 16,-4 1-3-16,0 6 0 0,-1-1 1 0,4 5-2 15,4-2 0-15,3 3-4 0,-2-3-5 0,4 3-7 16,3-3-1-16,2 4-9 0,3-3-6 0,6 0-3 15,-1-1-1-15,4 2-5 0,5-4-13 0,-3-2-12 16,5 1-22-16,1-3-27 0,-3-2-17 0,1-1-8 16,-1-1-13-16,0-2-32 0,1-1-30 0,-7 1-475 15,-2-2 231-15,-1 0 156 0</inkml:trace>
  <inkml:trace contextRef="#ctx0" brushRef="#br0" timeOffset="160813.34">24107 12850 163 0,'0'0'209'0,"0"0"-10"0,5-12-9 0,-1 4-14 16,2-1-5-16,1-2-12 0,3-3-11 0,1-2-17 16,0 1-3-16,4-9-13 0,0 4-5 0,-2-3 1 15,1 2-9-15,-4-2-1 0,-2-4-1 16,2 3-9-16,-6-3-6 0,1-1-6 0,-1 1-10 0,-3-2-5 16,3-3-8-16,-5 4-3 0,2-3-6 0,-2 1-6 15,1 2-5-15,0 10-1 0,-3 1-4 0,2 0 10 16,1 5 7-16,-4 3 3 0,4 3-7 0,-4 0-4 15,3 1-4-15,-3 4-5 0,4 1-7 0,-10 12-2 16,2 3 0-16,-2 10-1 0,-4 2 0 0,1 6-3 16,-2 11-2-16,1 3-4 0,4 2 1 0,0-3-2 15,2 2 3-15,3-2-1 0,2 3-2 0,2-13-1 16,1 0 0-16,2 10-1 0,0-12-6 0,0 0-11 0,1-5-20 16,-1 0-31-16,1-2-30 0,-2-7-32 0,2-4-27 15,-2-4-17-15,1-5-16 0,1-4-34 0,0-5-628 16,-3 2 281-16,4-9 188 0</inkml:trace>
  <inkml:trace contextRef="#ctx0" brushRef="#br0" timeOffset="160952.4">24120 12810 44 0,'-8'-12'152'0,"3"3"13"15,0-1-4-15,0 3 4 0,1 0-13 0,3 0-13 16,1 2-16-16,2-2-14 0,3-2-12 0,6-4-4 16,5 3-10-16,8-6-9 0,3 1-12 0,3 0 0 15,4 1-6-15,-5 1-12 0,7-2-26 0,0 4-20 16,-1-1-33-16,2 2-47 0,-5 1-55 0,-3 3-378 15,-10 0 171-15,0 3 116 0</inkml:trace>
  <inkml:trace contextRef="#ctx0" brushRef="#br0" timeOffset="161594.72">24517 12387 132 0,'0'-2'214'0,"0"2"-10"0,-1-7-20 15,-2 5-18-15,3 2-12 0,0 0-12 0,0 0-7 16,0 0-6-16,-6 16-1 0,2-1-7 0,-1 3 4 16,-3 7-3-16,2 2 1 0,-7 9-7 0,4-2-6 15,-5 10-5-15,-1-1-9 0,2 3-6 0,2-12-9 16,-1 11-8-16,2-11-5 0,2 1-9 0,1 1-9 16,1-1-6-16,-1-2 3 0,3-4-8 0,1-2-2 15,2-9-6-15,0-7-1 0,2 1-3 0,-1-4-2 0,1-1-7 16,3-5 6-16,4-2-2 0,5-8-1 0,2-4-2 15,6-8-5-15,1-4 3 0,0 1-5 16,1-3 1-16,-4-2 0 0,3 2-5 0,-3 2 2 0,-2 1-3 16,-4 1-3-16,-2 5 2 0,-3 4 0 0,2 0-1 15,-5 1 0-15,-1 7 0 0,-2-2 2 0,1 2 2 16,0 0-1-16,-1 2-1 0,1-1-1 0,-1 2-8 16,-2 2 5-16,0 0-4 0,0 0 4 0,0 10-2 15,-2 2 0-15,-1 2 1 0,1 3 0 0,-4 10-2 16,4-8 1-16,-4 5-4 0,3 0 4 0,1 1-2 15,0-5 4-15,2 1-3 0,0-4 1 0,2 0 0 16,1 0-1-16,2-1 2 0,2-3-1 0,-2-2-1 0,3-5-3 16,2 3 3-16,1-4-2 0,-2-2 4 0,3-1 1 15,-1-2 0-15,8-4 3 0,2-2-4 0,6-4 4 16,-2-3 4-16,1 0 2 0,-2-5 1 0,-2 0-1 16,2-4-6-16,0 0 5 0,-2 3-1 0,-3-2 0 15,-2-1 0-15,-4 0-2 0,1 0 0 0,-8 5 0 16,1 0-2-16,-5 0 2 0,1 1 1 0,-3 3-10 15,-4 3 5-15,0 1-1 0,-4 2-1 0,2 3 1 16,-4 0-7-16,-2 4 3 0,-2 0 1 0,1 4 0 0,3 1-6 16,-4 5 3-16,-1 3-3 0,1 2 4 15,2 1 2-15,-3 5-5 0,3-1 3 0,2 7 0 16,3-8-1-16,3 0 1 0,1-2-1 0,2 2 0 0,2-1-2 16,2 1-4-16,2-4-2 0,0-2 1 0,2-3-3 15,1 0 2-15,2-2 4 0,3-2 0 0,-1-3-6 16,2-2-7-16,1-2-18 0,2-1-19 0,-5-1-31 15,1-2-38-15,0-2-45 0,0-2-62 0,-6 1-699 16,1 0 310-16,-4 1 208 0</inkml:trace>
  <inkml:trace contextRef="#ctx0" brushRef="#br0" timeOffset="162510.74">25689 12538 212 0,'3'-3'221'0,"2"-2"-7"15,-4 2-6-15,1-1-5 0,1 0-14 0,-3 4-8 16,0-3-14-16,0 3-8 0,0 0-14 0,-4-5-18 16,4 5-9-16,0 0-12 0,-18 4-9 0,9-1-11 15,-3 4-8-15,-2 1-10 0,-3 3-4 0,0-1-8 16,-2 2-3-16,-1 3-3 0,4-3-7 0,1 0-2 16,6-5-6-16,1 2-6 0,1-3 0 0,1 4-3 15,0-6-10-15,4-1 4 0,-1 4-4 0,1-2-1 16,0 0 1-16,5 0-6 0,1 1 7 0,5 0 2 15,2 1 4-15,1 0-3 0,5-2 4 0,4 1-1 16,-2 0-2-16,0 0-1 0,-1-1 0 0,0 1-2 16,1-1 0-16,-7 0-6 0,-1 0 2 0,2 0 0 0,-3 0 3 15,-1-1-2-15,-3 1 4 0,0 1 11 0,-1 0 17 16,-4 4 9-16,-1 0 4 0,-2-1 1 16,-2 1 5-16,-4 0 3 0,-3-1-1 0,-2 3 0 0,-4-4-2 15,-1 3-10-15,-1-6-6 0,-8 3-1 0,4-4-3 16,4-3-6-16,-4-1-2 0,1 0-3 0,4-1-8 15,-1-1-5-15,0 0-1 0,6 0-5 0,2 0-18 16,1-1-16-16,2 2-26 0,2 0-38 0,0 0-39 16,1-1-31-16,5 2-33 0,0 0-23 0,11-7-33 15,0 2-34-15,7 0-750 0,3-1 341 0,5-1 228 16</inkml:trace>
  <inkml:trace contextRef="#ctx0" brushRef="#br0" timeOffset="162876.67">26071 12630 147 0,'4'-8'210'0,"0"-1"2"0,-2 1 3 0,1 3 1 0,-2-2-11 0,1 1-8 16,-2 1-3-16,0-1-4 0,-2 1-16 0,0 0-12 16,-2 1-15-16,-3 2-15 0,-3 1-18 0,-4 1-8 15,-3 2-10-15,-3 3-5 0,-2 3-5 0,-2 1-4 16,-3 1-10-16,8 2-6 0,1-4-6 0,4 4-6 0,0 2-3 16,2 1-8-16,2-1-3 0,0-2-7 0,6 5-3 15,3-5-7-15,2 0 0 0,2 4-1 16,2-4-1-16,8 1-5 0,-2 0-1 0,4-1 3 0,3-6-8 15,2 2-10-15,2-3-19 0,-1-1-24 0,7-3-18 16,0-1-24-16,-1-2-23 0,-5-2-35 0,-2-3-30 16,1 1-36-16,-2 1-41 0,-6-2-578 0,-1-1 276 15,-1 3 184-15</inkml:trace>
  <inkml:trace contextRef="#ctx0" brushRef="#br0" timeOffset="163393.35">26380 12711 102 0,'0'-4'221'0,"-2"-1"-10"0,4 0-13 15,-2 0-10-15,4-3-8 0,-4-1-12 0,5-1-15 16,-1 0-15-16,0-2-12 0,2 2-12 0,1-1-6 15,-1 1-10-15,-1 1-9 0,0-1-11 0,0-1-6 16,-1 3-5-16,-2-2 0 0,0 1-4 0,-1 1-1 16,-1 1-3-16,-1 0-6 0,-3 2-2 0,3-1-6 15,-6 2-6-15,3 2-3 0,-3 0-4 0,3 1-6 16,-7 1-3-16,11 0-1 0,-16 1-3 0,11 1-2 16,0 0-6-16,1-2 0 0,-2 1-2 0,6-1-3 15,-8 2-2-15,8-2-6 0,-2 2 2 0,2-2 3 0,0 0-1 16,0 0 0-16,0 0 0 0,25-1-2 0,-16-2 3 15,5 2 0-15,-1-2-4 0,-3 2 0 0,4 0 1 16,-1-2-1-16,0 3 1 0,-3-1 0 0,0 2-9 16,-1-1 9-16,-1 1-1 0,-2 2-2 0,2 1 3 15,-3 0-3-15,-1 2 2 0,-1 3 4 0,-2 1-2 16,-1 3 4-16,-5 2 0 0,2 1-1 0,0-2 1 16,-1 3 1-16,-2 2 1 0,4-1 0 0,-3-1-3 15,1 0 1-15,1 1 3 0,1-3-6 0,-1 0 3 0,2-2-1 16,1-1-2-16,0-2 2 0,0 3 1 15,1-5-1-15,3 1-2 0,0-1 3 0,1 0-2 16,0-2-5-16,0-2-8 0,5 1-11 0,-4-2-25 16,0 0-26-16,0-2-25 0,6-1-16 0,-2-1-24 15,2-2-28-15,2 0-34 0,-3-1-532 0,2-1 243 0,4-1 162 16</inkml:trace>
  <inkml:trace contextRef="#ctx0" brushRef="#br0" timeOffset="164377.18">26812 12821 106 0,'-4'-3'176'0,"4"3"-12"0,0 0-4 16,7-8-4-16,0 3-7 0,-2 1-2 15,3-4-6-15,1 2 2 0,1-4-5 0,3-1-2 0,2 0-8 16,-2 0-7-16,0-2-3 0,2-1-8 0,-2-3-4 16,0 2-6-16,-3 1-12 0,1-3-2 0,-3 2-8 15,-1-2-5-15,-1 3-5 0,-1-1-7 0,-2 3-2 16,0 0-6-16,-3 2-8 0,-2-1 0 0,-2 1-7 16,2 4-1-16,-2 0-10 0,-1 2 2 0,-2 0-4 15,1 2-3-15,-6 4-2 0,2-1-6 0,0 6 1 16,0 0-5-16,1 3 2 0,-4 1-4 0,3 2-2 15,1 4 2-15,1-1-3 0,2 1-3 0,-1-1 2 16,6 2 0-16,-1-1-2 0,2-2 0 0,2 0 2 16,3 1 2-16,1-2-6 0,1-3-2 0,-1-1 6 15,5-1-3-15,0-1 0 0,3 1 3 0,4-4-1 0,0-2 1 16,1-2-3-16,3-2 1 0,7-3 2 0,-7 0 2 16,4-4-6-16,-1-4 3 0,2 1 0 0,1-2 0 15,-4-3 3-15,1 1 2 0,-4-1-1 0,-5 3 7 16,2-4-1-16,-2 0-3 0,-2-3 1 0,-1 4 4 15,-4 2 6-15,-3-1 7 0,1 4 0 0,-3 0 6 16,-1 1 4-16,-3 3 7 0,0 0 0 0,0 0-5 16,0 2-5-16,-3 0-4 0,-1 1-2 0,-3 3-6 15,2 1-6-15,5 0-3 0,-14 1-5 0,9 4 0 0,-4 1 1 16,0 1 0-16,0 3-8 0,4 1-3 0,-4 2-1 16,1 1 4-16,3 1-5 0,-1-3 3 0,2 3-2 15,2 2-4-15,0-1-1 0,2-3-7 0,4-1 2 16,-2-1 2-16,0 0-3 0,1-1 1 0,3-1 3 15,-4-2 2-15,6 2-2 0,-3-4 1 0,0 0 1 16,4-2 0-16,0 2 3 0,-1-5 2 0,2 0-1 16,3-3 4-16,-3-3-2 0,3 1 1 0,-3-3 9 15,3-2-1-15,0-4 2 0,-3-1-1 0,1 2 1 16,0-4 0-16,-2 1 4 0,-2-1 2 0,1 0-2 16,-2 3-1-16,-2 3 9 0,1 0 3 0,-2 2 8 15,-2 1 3-15,2 1 5 0,-2 0-1 0,0 4 1 16,2-2-8-16,-1 2-19 0,-2 3 15 0,0-5-9 0,0 5 1 15,0 0-5-15,0-4-7 0,0 4 2 0,0 0 2 16,0 0-4-16,-8 10 5 0,5-3-19 0,2 0 12 16,-3 1-1-16,1 2-2 0,1-1-10 0,-1 1 10 15,0-1 3-15,2 2-4 0,-3-2 5 0,3-2-5 16,-3 0 5-16,3-3 0 0,0 3-2 0,0-1-1 16,-1-4 6-16,2-2-3 0,-1 5-1 0,1-5-3 15,0 0 1-15,0 0 3 0,5-13-5 0,0 5 4 16,0-5-4-16,2 0 1 0,2-2-2 0,3 0-4 15,-5 0 3-15,4 4-1 0,-4 0-2 0,4 1 3 0,-4 2-3 16,0 0-1-16,2 3 2 0,-4-2-4 16,0 4 5-16,-1 1-6 0,1 0-5 0,-1 0 3 15,-4 2 6-15,0 0-2 0,10 4 0 0,-6 0-3 0,-4 7 4 16,0 1 6-16,-1 4-8 0,-3 7 5 0,-2 4-1 16,-2-1-1-16,0 3 3 0,-1 0 1 0,-1-1-2 15,1-2-2-15,0-2 4 0,0-6-5 0,6-1-8 16,1-2-16-16,0-1-9 0,0-4-23 0,4 0-12 15,0-1-4-15,8-2 5 0,-1-1-26 0,4-3-28 16,5 3-37-16,0-6-28 0,4 0-45 0,1 0-45 16,-4-3-680-16,0-1 321 0,-1 2 212 0</inkml:trace>
  <inkml:trace contextRef="#ctx0" brushRef="#br0" timeOffset="164810.1">28095 12143 200 0,'4'-7'308'15,"-2"0"-21"-15,2 3-12 0,-2-1-28 0,0 1-19 16,-1 2-21-16,-1 2-22 0,0 0-14 0,0 0-10 15,-3 16-3-15,-6 4-3 0,-9 10-12 0,-3 15-2 16,0 2-11-16,-2 6-9 0,-12 25-7 0,10-21-13 16,-5 23-10-16,9-27-12 0,0 5-6 0,1-5-5 15,0 1-12-15,5 1 0 0,-3-3-9 0,3 0-9 16,1-1-18-16,2-15-12 0,1-3-10 0,2-3-25 0,1-5-35 16,3-1-42-16,1-8-43 0,1-4-43 0,6-6-41 15,1 1-52-15,0-5-659 0,2-2 314 0,3-3 210 16</inkml:trace>
  <inkml:trace contextRef="#ctx0" brushRef="#br0" timeOffset="165208.67">28417 12536 269 0,'8'-14'318'15,"-2"3"-12"-15,-1 1-11 0,-1 1-15 16,0 2-14-16,-1 1-24 0,-2 2-17 0,-2 0-22 15,-1-1-16-15,2 5-22 0,-10 0-18 0,-3 4-14 16,3 1-15-16,-5 5-10 0,-1-2-11 0,1 4-8 16,0 1-6-16,2-1-11 0,0 0-8 0,3 0-8 15,0 1-1-15,3-1-2 0,2-2-8 0,1 1-6 0,3-2-4 16,0 2-2-16,1-6 2 0,1 7-6 0,2-7 4 16,1 2 5-16,1 0 7 0,5 0 10 0,1 1-5 15,2-3 6-15,-1 1-3 0,0-2-10 0,10 2 11 16,-3-1-9-16,-1-4-14 0,1 4 2 15,-6-3 4-15,6 2-6 0,-7 1-5 0,0-3-4 0,-1 3 3 16,-2 0-5-16,0 0 8 0,-3 0-5 0,-1 0-2 16,0 0 16-16,-5 2 5 0,2-1-6 0,-2 2 6 15,-4 1 3-15,-3 2-1 0,1-4 1 0,-5 3-5 16,-1-5-2-16,-3 4-3 0,-3-4-4 0,0 0-8 0,-4 0-6 16,4-1-25-16,-3-1-26 0,1 1-46 0,4-1-36 15,-1-2-50-15,-2 1-36 0,1 3-63 0,5-4-62 16,-2 2-82-16,-2-1-819 0,-2-2 408 0,4 1 274 15</inkml:trace>
  <inkml:trace contextRef="#ctx0" brushRef="#br0" timeOffset="166026.96">20942 14209 202 0,'0'0'277'0,"0"0"-6"0,-5 0-13 0,5 0-13 16,0 0-15-16,0 0-18 0,0 0-18 0,0 0-15 15,0 0-19-15,0 0-18 0,0 0-15 0,0 0-7 0,0 0-12 16,16 3-14-16,-7-3-10 0,1 0-8 16,3 4-4-16,5-3-10 0,1 1-23 0,-2 2-19 15,2-2-38-15,-6 4-44 0,1-2-43 0,3 0-47 0,-5-2-40 16,0 5-34-16,-3-1-581 0,0 1 269 0,-6-1 180 16</inkml:trace>
  <inkml:trace contextRef="#ctx0" brushRef="#br0" timeOffset="166210.67">20937 14430 90 0,'-4'2'239'0,"4"-2"-11"0,-5 2-12 15,5-2-6-15,0 0-6 0,0 0-5 0,0 0 0 16,0 0-14-16,20-9-16 0,-6 4-16 0,-1 4-13 16,6-5-13-16,0 1-16 0,3 1-11 0,-3 1-8 15,1-1-12-15,-3-2-26 0,-4 5-27 0,0 0-32 16,-3 1-37-16,-3-1-37 0,0 1-40 0,2 0-45 15,-2 0-45-15,-7 0-526 0,7 2 245 0,-3-1 162 16</inkml:trace>
  <inkml:trace contextRef="#ctx0" brushRef="#br0" timeOffset="169419.46">22139 14166 50 0,'0'0'172'0,"0"0"-12"0,0 0-12 0,0 0-8 15,0 0-11-15,0 0-11 0,0 0-13 0,0 0-9 16,0 0-9-16,0 0-12 0,0 0-7 0,0 0-10 16,0 0-5-16,0 0-12 0,0 0 2 0,0 0-1 0,0 0-9 15,0 0-4-15,0 0-4 0,0-3 0 16,0 3 1-16,0 0 2 0,0 0-13 0,0 0 4 16,0 0-5-16,0 0 0 0,0-5 2 0,0 5-12 0,4-4 6 15,-4 0-4-15,0 0 0 0,4-1 3 0,-3 1-4 16,-1-1 2-16,1 0 0 0,1 0 0 0,-1 2 2 15,0-1-3-15,-1-1 0 0,0 0-1 0,0 5 0 16,0-5-1-16,3 1 2 0,-3 4-5 0,0-10 14 16,0 8 3-16,0-2-1 0,0-1 5 0,0 5 0 15,0-8 10-15,-3 5 4 0,3 3 2 0,3-7-2 16,-3 4 0-16,0 3-2 0,1-4-3 0,-1 4 0 16,0-5 0-16,0 5-3 0,0 0-7 0,0-6-2 15,0 6-2-15,0 0-2 0,0 0-1 0,0 0 4 0,0 0 13 16,0 20 4-16,0-7 9 0,-1 5-4 15,-2 9 1-15,-1 0-4 0,2 2-5 0,-3 0 0 0,1 5-3 16,-1-3-2-16,0-1-3 0,-2 2-2 0,3-2 2 16,-3 2-5-16,-1 0-2 0,-1-1 2 0,-1-2-5 15,2 0-2-15,1-1-8 0,0 0-16 0,1-4-26 16,0-7-27-16,0-1-41 0,5-4-59 0,0-2-59 16,0-5-562-16,-1 0 262 0,2-5 174 0</inkml:trace>
  <inkml:trace contextRef="#ctx0" brushRef="#br0" timeOffset="169684.76">22431 14068 90 0,'1'-9'228'0,"0"0"-10"16,-1 2-4-16,1 2-6 0,1 0-9 0,-2 2-13 15,1-1-16-15,-1 4-8 0,0-5-12 0,0 5-10 16,0 0-5-16,0 0-2 0,-4 12-2 0,0-3-5 15,-1 6 2-15,-2 11 8 0,-1 1-6 0,1 3-4 16,-2 1-3-16,-2 2-3 0,3-1-15 0,-1 2-6 16,-1 3-10-16,1-7-7 0,0 1-12 0,0-1-3 15,3 1-8-15,-2-2-4 0,1 1-5 0,4 0-5 16,-1-5-5-16,-1-5-13 0,1-2-21 0,3-3-27 16,-3-2-29-16,4-2-34 0,-4-1-39 0,4-2-37 15,-2-1-36-15,2-5-44 0,0-2-47 0,0 0-675 16,0 0 320-16,-7-14 214 0</inkml:trace>
  <inkml:trace contextRef="#ctx0" brushRef="#br0" timeOffset="169933">22006 14257 59 0,'0'0'132'0,"-2"-2"-11"0,2 2 11 0,0 0 6 15,0 0-11-15,18-3 8 0,-7 1 11 0,3-1-16 16,5 0-3-16,3-1 5 0,-3 2-11 0,4 0-11 16,4 0-8-16,-4 1-13 0,-1-2-8 0,6 2-8 15,-8-2-7-15,-2 6-7 0,0-3-2 0,-4 0-8 16,-1 0-4-16,-3 0-3 0,0 0-13 0,-2 0-21 16,0 1-19-16,-2-1-16 0,-6 0-20 0,9 1-30 15,-9-1-49-15,0 0-50 0,0 0-440 0,0 0 206 0,0 0 136 16</inkml:trace>
  <inkml:trace contextRef="#ctx0" brushRef="#br0" timeOffset="170193.79">22089 14408 8 0,'0'0'310'16,"-10"0"-12"-16,10 0-9 0,-8-1-22 0,8 1-13 15,0 0-22-15,-1-3-16 0,1 3-18 0,0 0-8 16,9-11-21-16,0 9-10 0,0-3-14 0,4 2-16 16,2-4-12-16,7 2-12 0,-3 1-11 0,3-1-8 15,6 1-12-15,-7 1-7 0,0-1-6 0,-2 4-4 16,-1-1-2-16,-4 1-12 0,0-3-17 0,-1 6-21 16,-3-3-20-16,-1-3-17 0,-1 6-22 0,-2-6-21 15,-6 3-26-15,9 3-30 0,-5-3-41 0,-4 0-38 0,10-3-33 16,-5 3-632-16,-5 0 293 0,8-2 194 0</inkml:trace>
  <inkml:trace contextRef="#ctx0" brushRef="#br0" timeOffset="170636.08">22836 14309 105 0,'1'-5'187'0,"0"1"-1"16,2-1-4-16,-2 0-9 0,1-1-10 0,1 0-8 15,-2 0 0-15,-1 1 2 0,0-2-11 0,-1 1-10 16,0 2-11-16,-3-5-11 0,0 6-12 0,0-1-3 16,-1 1-10-16,-3 2-10 0,3 0-6 0,-5 3-8 15,0 3-10-15,0 0-3 0,-4 6-4 0,1-1-8 0,0 3-3 16,0-1-4-16,4 2-5 0,-1 1-2 0,1 2-4 15,2 0-3-15,-1-1-3 0,4 0-4 0,2-5 0 16,0 1-3-16,2 1 2 0,0-2-4 0,4 0-2 16,-1 0 2-16,4-1-4 0,0-2 1 0,2-2-1 15,-2-2 4-15,6-3-4 0,-3 2 3 0,4-6 3 16,-2 1-1-16,-2-5 0 0,4-2-1 0,-2-3 9 16,-1-1 7-16,-3-2 13 0,0-2 2 0,-5 0-6 15,0-3 1-15,-4-3-4 0,-2 3 3 0,-1 2-2 16,-2 0-2-16,-2 1-4 0,-2 0 1 0,2 8-4 0,-1-2-2 15,-1 2-8-15,0 4 4 0,-2 1-6 16,1 4-17-16,-1 1-17 0,3 3-19 0,-3 5-32 16,3-1-31-16,2 3-44 0,0-1-41 0,4 2-46 0,2 2-618 15,1-3 284-15,5 1 192 0</inkml:trace>
  <inkml:trace contextRef="#ctx0" brushRef="#br0" timeOffset="170918.75">23204 13966 203 0,'-4'-11'224'0,"0"0"-7"16,0 2 1-16,0 1-11 0,-1-1-12 0,1 5-7 16,3-1-9-16,-4 0-15 0,-1 2-11 0,4 2-14 15,2 1-13-15,-9 0-15 0,9 0-12 0,-12 11-9 16,3 1-11-16,-2 6-3 0,-1 6-7 0,0 3-2 15,2 5 1-15,0 3-7 0,-4 11-2 0,2 3-5 16,3-3-6-16,3 2-2 0,-2 0-4 0,3-1-4 16,-4 1-5-16,7 5-5 0,-2-2 2 0,1 2-4 0,-3-1-10 15,7-5-22-15,-6 6-22 0,-3-5-38 16,7-1-87-16,-3-16 7 0,-1 1-21 0,1-6-47 16,-1-8-28-16,1-2-535 0,-1-6 259 0,0-8 172 0</inkml:trace>
  <inkml:trace contextRef="#ctx0" brushRef="#br0" timeOffset="171045.67">22889 14516 6 0,'-1'-21'196'0,"4"4"-8"0,-2 1-15 15,5-1-15-15,2 0-13 0,3 0-14 0,2 2-13 16,8-2-14-16,3 0-11 0,0 5-17 0,4 2-37 16,-1 0-56-16,3 4-57 0,-9 2-372 0,0 2 148 15,0 2 100-15</inkml:trace>
  <inkml:trace contextRef="#ctx0" brushRef="#br0" timeOffset="172069.81">23749 14189 91 0,'3'-4'103'0,"-3"4"-2"0,2-5 1 16,0 4 11-16,-2 1 2 0,1-4 14 15,-1 4-3-15,0 0 3 0,2-5-1 0,-2 5-8 0,0 0-9 16,0 0-9-16,0 0-7 0,0 0-15 0,0 0 5 15,0 0 12-15,0 21 5 0,2-3 3 0,-5 7 0 16,1 1-2-16,-2 3-6 0,0 2-6 0,-1 3-1 16,0 1-11-16,1 1-5 0,-3 14-8 0,4 0-4 15,-2-2-3-15,0 0-8 0,2 0-6 0,0-12-12 16,1 13-7-16,-1-13-2 0,1-1-1 0,-2-3-5 16,-1-2 0-16,2-1 3 0,2-12-9 0,-2 0-1 15,3-8-4-15,0 2 0 0,0-5 0 0,0-2-2 0,0-2 0 16,0-2-2-16,0 0 0 0,4-20-2 15,-2 1-1-15,2-11 1 0,0-6 0 0,4-15-1 16,1-1 0-16,5-29 0 0,-2 28 1 0,0-1 1 0,1 1-1 16,3-4 1-16,0 3-2 0,-2 0 1 0,0 7 0 15,-1 1 0-15,-3 12 1 0,-1-1 8 0,-1 3-7 16,-2 3-2-16,-1 3 2 0,4-3 1 0,-5 5 3 16,1 5 3-16,-1 2 0 0,2 1-1 0,-2 3 0 15,0 4-7-15,0 1 0 0,-3 3 0 0,2 1-4 16,1 1 2-16,0 3 0 0,-4 0 2 0,0 0-1 15,15 7 7-15,-5-2-5 0,-1 5-3 0,4 3 6 16,-2 1-4-16,-1 3 2 0,-3 1-2 0,0 0 5 16,-1 2-3-16,-4-1 2 0,-2 0 0 0,-2-1-1 15,-4 0 1-15,1-1-3 0,-2 0 2 0,-2-2-2 16,-1-2 1-16,2-3-1 0,-4 0 0 0,2-5-9 16,-1 1-13-16,1 0-19 0,-1-4-24 0,3-1-26 0,0 1-35 15,3-1-51-15,5-1-53 0,-9-3-644 16,9 3 291-16,-2-2 194 0</inkml:trace>
  <inkml:trace contextRef="#ctx0" brushRef="#br0" timeOffset="173067.72">24207 14123 135 0,'3'-6'183'0,"3"-3"-18"0,-1 2-9 16,-3-1-2-16,2 1-10 0,-3 1-1 0,1-2-10 15,-1 2-9-15,-1-1-4 0,0 0-2 0,-3 5-1 16,2-5-2-16,-1 2-12 0,-5 4-9 0,3-2-13 16,-8 3-4-16,1 1-8 0,-3 4-8 0,-2 2-6 15,-2 0-9-15,2 3-1 0,0-1-8 0,2 3-3 16,0-1-6-16,1 3 1 0,-1 1-5 0,5-3-4 16,1 2-3-16,1 3-1 0,0-5-4 0,4 3-1 0,1 2 1 15,2-6-4-15,2 1 0 0,1-1-2 16,6-2-1-16,0-2 1 0,0 1 0 0,5-5-2 0,3-1 4 15,3 0-3-15,2-6 0 0,-1 1 0 0,5-5 0 16,1-1-1-16,-3-6 2 0,-1 0 2 0,-1-1 1 16,-3-2 4-16,-2 3 3 0,-6 0 7 0,0 1 4 15,-1-1-2-15,-4 2 0 0,-2 1-1 0,0 0 3 16,-2 2 16-16,1-1-1 0,-2 3-3 0,-1-1-5 16,-1 4-2-16,0-3-3 0,-2 3-5 0,-1 1-4 15,2 1-2-15,-2 2-6 0,4 1 2 0,0 0-4 16,-15 5-2-16,11 0-1 0,-1 6-3 0,1-4-2 15,0 3-2-15,1 0-1 0,2 1-2 0,1-1-3 0,0 0 2 16,1 1-5-16,3-2 4 0,0-1-2 16,1-2 1-16,4-2 2 0,3-1-2 0,0-3 3 15,8-4 2-15,-4-4 0 0,3 1 2 0,0-3 0 0,-1 0-3 16,0-4 2-16,-1 2 1 0,-2-4 2 0,4-2 0 16,-7 3 1-16,-3 2 7 0,1 0 0 0,-5 1 2 15,-1 2 0-15,-1-2-2 0,-3 0 0 0,2 1-2 16,-2-2 2-16,-1 3-1 0,-2-2-3 0,1 1 2 15,-2 5-4-15,1-1-2 0,0 2 0 0,-1 0-5 16,1 2 0-16,1-2-6 0,2 5-3 0,-4-2-3 16,4 2-4-16,0 0-3 0,0 0-2 0,0 0-2 15,-9 7-5-15,9-7 3 0,0 4-1 0,0-4 3 16,0 0 5-16,2 8 0 0,2-3 4 0,-1-2 1 16,2-3 3-16,-1 4 1 0,0-2 0 0,1 1 0 15,0 2 3-15,0-5 5 0,-1 3-3 0,1 1 1 16,0-2-1-16,-1 2 1 0,-1-2-2 0,1 4 3 0,-1-3-1 15,0 2-2-15,-1 0 2 16,1 2 3-16,-2 0 1 0,2 2-2 0,-3 3 0 0,0 0 3 16,-2 4-2-16,2-1 3 0,-1 6-2 0,-3-1 0 0,0 2-1 15,0-1 1-15,-1 3 0 0,3-4 2 0,-3 0-5 16,2-2 2-16,2-1-1 0,1-2 2 0,-1-3 1 16,2-1-4-16,-1-1 3 0,4 0 2 0,1-2-3 15,-2-3 4-15,3 1-3 0,1-5 2 0,2 2 0 16,5-4 1-16,3-2 7 0,2-5 5 0,5-3 3 15,3-3 3-15,-4-3-2 0,4-1-2 0,-4-3 0 16,0-2 7-16,0-1 0 0,-1-3-5 0,0-5 0 16,-3 0-4-16,0 2-3 0,1-12 3 0,-3 8 0 0,-7 0-2 15,-1-1-1-15,-1 1-1 0,-1 1 2 0,-3 1-1 16,-4 1-2-16,0 2-1 0,-1 1 0 16,0 9 11-16,-1 1 7 0,-4 2 8 0,4 4-2 15,-2 3 7-15,-3-2-2 0,5 6-2 0,-5-1-3 0,2 5-6 16,0 1-4-16,-4 1 1 0,-2 5-2 0,-2 4-1 15,0 2-6-15,-1 5 3 0,1-1-5 0,0 9 2 16,2 4 0-16,1-1-3 0,2 4 2 0,1-1-3 16,1-1 8-16,4 1-8 0,2 5 1 0,0-1-5 15,1 1 0-15,0-2-3 0,2-1-4 0,1 0-24 0,-1 2-26 16,0-5-23-16,-3-4-26 0,0 0-27 16,0-9-28-16,0-4-33 0,0-2-18 0,0-5-18 15,-1-1-25-15,-3-2-549 0,4-3 266 0,0 0 178 0</inkml:trace>
  <inkml:trace contextRef="#ctx0" brushRef="#br0" timeOffset="173333.85">24774 14127 54 0,'-2'-7'112'0,"0"0"8"16,0-1 5-16,2 4-6 0,-3-3 2 0,6 1-12 0,-2 1-11 15,2-3 6-15,2 0 1 0,2 0 4 16,9 0 8-16,-1-3 6 0,9 0-2 0,2 0-9 16,3 1-13-16,-1 3-9 0,3 0-9 0,-3 0-6 0,1 0-8 15,-2 2-3-15,-7 1-7 0,1 1-5 0,-4-2-3 16,-6 3 6-16,0-1 22 0,1 3 19 0,-7-1 18 15,3-1 20-15,-3 2 12 0,0-2-2 0,-5 2 0 16,0 0-5-16,0 0-11 0,8 0-13 0,-8 0-14 16,0 0-9-16,-3 8-6 0,1-1-7 0,-2-2-15 15,-5 4 2-15,5 0-13 0,0 0-4 0,-1 2-5 16,0 0-4-16,3 1-6 0,-3 1-6 0,2-1-1 16,0 3-24-16,2-3-29 0,-3 3-21 0,3-5-25 0,-3-1-33 15,4 0-39-15,-2-1-36 0,2-3-22 0,2-1-20 16,-2-4-27-16,5-1-29 0,3-4-662 0,-2-3 314 15,2-4 208-15</inkml:trace>
  <inkml:trace contextRef="#ctx0" brushRef="#br0" timeOffset="173427.16">25170 13955 580 0,'3'-29'-30'0,"-2"0"22"0,2 4 21 0,-2 8 15 15,-1-1 8-15,1 3 23 0,-1 3 2 0,0 1-4 16,0 3-6-16,0 1-3 0,0 0-16 0,0 2-4 16,0 1-30-16,0 0-22 0,0 4-20 0,5-2-22 15,-5 2-207-15,0 0 91 0,0 0 60 0</inkml:trace>
  <inkml:trace contextRef="#ctx0" brushRef="#br0" timeOffset="174081.15">25170 14174 87 0,'7'4'112'16,"-1"-2"7"-16,2-2 7 0,2-1 10 0,1-3 2 0,2-1 19 15,4-6 3-15,-2 1 1 0,2-2 5 0,3-5-2 16,-1-1-4-16,-2 4 0 0,2-5-8 0,-5 6 4 15,-4-1-10-15,3 2-9 0,-3 0 0 0,2 3-11 16,-4 0-11-16,-2 0-10 0,2 2-16 0,-2 1-8 16,-2 1-4-16,0 1-9 0,0 1-10 0,-1-1-6 15,1 2-10-15,-4 2 0 0,4-3-5 0,-4 3-6 16,8 0-2-16,-8 0 1 0,0 0-6 0,11 1-1 16,-6 3-4-16,0 2-1 0,2-3-4 0,-3 3 1 15,1-3 0-15,1 1-3 0,-1 1-1 0,-2-3-4 16,2 2 3-16,-3-2 9 0,2 1-9 0,0-2 1 15,-4-1 0-15,0 3-1 0,0-3 1 0,0 0-2 16,0 0 0-16,0 0 0 0,0 0 0 0,-8-13 1 16,3 9-4-16,0 0-3 0,-2 1 2 0,0 0-1 15,-3 1-2-15,2-1 0 0,-2 3-4 0,1-1-3 16,-1 3-5-16,0 0 0 0,-1 2-1 0,2 4-2 0,-2-1 2 16,3 3 1-16,-1-1-3 0,2 4 3 0,-1 1-3 15,3-2-1-15,1 3-2 0,0-1-6 0,3 1 0 16,-2 1-5-16,3 1 0 0,3-5-3 0,1 1 8 15,-2-1-5-15,6-3 0 0,-3-1 2 0,5 1 3 16,2-1 4-16,-2-8 2 0,5 1 2 0,2-2 2 16,4-6 2-16,7-6 1 0,-4-1 0 0,1-5 3 15,1-3 2-15,1-1 3 0,-3-6-1 0,3 3 6 16,4-14 2-16,-5 1 1 0,1-2 4 0,-7 11 0 16,-3-3-2-16,5-9 0 0,-9 11 2 0,1-1 2 15,-4-4 0-15,-2 2 0 0,-2 0-3 0,2 1-2 16,-6-1-1-16,0 8 4 0,-2 3 3 0,-3 6 5 0,-1 2 7 15,-1 4 0-15,0 3-3 0,0 2-8 0,-3 5-1 16,-6 1-4-16,5 7 3 0,-7 1-2 16,3 6-4-16,-7 8 2 0,4 4-1 0,2 1-3 0,4 7 2 15,-3 12-6-15,-2 1 5 0,6 5-1 0,0-3 1 16,1 4-1-16,3-5 5 0,1 3-6 0,2-2-23 16,-1 1-17-16,6-4-24 0,-2-14-39 0,3 0-40 15,0-4-41-15,0-8-38 0,2-4-19 0,-1-4-20 16,1-7-583-16,1-2 280 0,-1-1 188 0</inkml:trace>
  <inkml:trace contextRef="#ctx0" brushRef="#br0" timeOffset="174681.37">25791 14071 129 0,'0'0'135'0,"9"2"20"0,0-1 0 0,4-2 6 0,1 0-1 15,4-4 0-15,2 0 0 0,1-5-10 0,3 0-10 16,1-2-10-16,-6 3-5 0,-2-4-2 16,6-3-1-16,-10 2-2 0,2-2-6 0,-2 2-4 0,-1-3-11 15,-3 2-5-15,-4-1-7 0,0-1-6 0,-3 0-8 16,-2 5-5-16,-1 0-5 0,1 2-9 0,-4 0-5 16,-1 3-7-16,0 0-6 0,-4 4-5 0,0 1-3 15,0 2-3-15,-1 4-4 0,0-1-3 0,0 5-2 16,-2 3-4-16,1 4-2 0,2 2 2 0,1 2-6 0,-3 2-4 15,1 4 2-15,7-7-3 0,-2 1-1 16,1 5-2-16,3-4 0 0,1-2-2 0,2 0 5 16,3-2-1-16,-1-3-3 0,2 1 1 0,1-4 1 0,1-1-1 15,2 1 1-15,-1-5-1 0,2 0 2 16,1-3 3-16,-1-2 5 0,1-2 5 0,0-4 4 16,1 0 2-16,4-2 0 0,-2-6 5 0,2 2-2 0,1-5 5 15,2-3 3-15,-2 0 2 0,-3 2-2 0,4-2 2 16,-1-1 0-16,3 2-2 0,-6 4-1 0,-1 2-1 15,7-6-4-15,-9 2 0 0,2 5-2 0,-3-1 5 16,-1 4 3-16,-1 0 3 0,-2 0 2 0,1 2-3 16,-3-1-5-16,1 3 6 0,-2 2 4 0,0-3 3 15,0 3-4-15,-1 1-3 0,-1-1 4 0,-2 3 1 16,2-2-7-16,-2 2-11 0,0 0 0 0,0 0 3 16,0 0-10-16,3 12-3 0,1-8 3 0,-4 7-4 15,4 5-1-15,-1 1 6 0,-1 0-3 0,1 0-2 0,1 7-1 16,-2 2 1-16,-2-8-1 0,-4 1-1 15,4-2-1-15,0 0 4 0,-4 0-1 0,1-3-1 16,-2-2 1-16,1-2 0 0,-1 0 1 0,-1-2-2 0,3 1 5 16,-4-4-6-16,1 0 1 0,1 1-7 0,-2-1 1 15,0-2-13-15,-2 1-14 0,-1 1-24 0,1-2-15 16,-3 0-26-16,1 1-28 0,-1-2-27 0,-2 2-31 16,-4 0-30-16,0 0-44 0,0 0-38 0,-1 1-731 15,-3-1 339-15,-4-1 226 0</inkml:trace>
  <inkml:trace contextRef="#ctx0" brushRef="#br0" timeOffset="176064.28">27042 13803 50 0,'0'0'144'0,"0"-2"-9"15,0 2-8-15,0 0-5 0,0 0-8 0,0 0-3 16,0 0-3-16,0 0-11 0,0 0-7 0,0 0-4 16,0 0-12-16,0 0-5 0,0 0-5 0,0 0-4 15,0 0-5-15,1-5-4 0,-1 5-9 0,0 0 3 16,4-5-7-16,-4 5 4 0,4-2 1 0,-4 2 5 16,0-4-2-16,0 4 5 0,0 0-1 0,5-6 0 15,-5 4 3-15,0 2 7 0,0 0 6 0,2-3 4 16,-2 3-3-16,0 0-2 0,0 0-5 0,0 0-5 15,2-5-7-15,-2 5-7 0,0 0-4 0,0 0-6 16,0 0-7-16,0 0 4 0,0 0-6 0,0 15 1 16,0-8-1-16,0 3 0 0,0 0-4 0,0 1 1 0,0 1-2 15,0 4 4-15,0 2 1 0,-4-2-3 0,4 2-2 16,-1 2-1-16,-3-1-1 0,0 6-2 0,-1-7-12 16,1-2-22-16,-1 0-26 0,0-4-37 0,1-3-43 15,1-3-42-15,0 1-59 0,-2-7-542 0,5 0 256 16,0 0 172-16</inkml:trace>
  <inkml:trace contextRef="#ctx0" brushRef="#br0" timeOffset="176186.1">27066 13646 89 0,'0'-11'179'0,"-1"2"-11"16,-1 0-16-16,2 4-16 0,-3-1-10 16,3 0-23-16,0 3-17 0,0 3-30 0,0-4-20 0,0 4-39 15,0 0-50-15,0 0-32 0,5 14-245 0,-5-4 110 16,0 2 72-16</inkml:trace>
  <inkml:trace contextRef="#ctx0" brushRef="#br0" timeOffset="176863.86">27056 14123 25 0,'4'2'159'0,"4"-2"1"0,-8 0 1 15,16-8-7-15,-6-1-5 0,2-1 0 0,2-3-8 16,-1-5-6-16,1-2-4 0,3-6-7 0,-3 1-5 15,1 2 0-15,-2-2-1 0,-4 8-1 0,0 0-3 16,-2 3 8-16,-1-3 3 0,-3 5-3 0,2 3 2 0,-5 1-5 16,2 1-5-16,-1 1-14 0,0 2-8 0,-1 0-16 15,1 0-3-15,-1 4-9 0,0 0-11 16,0 0-5-16,0 0 1 0,-5 10-4 0,2 1-8 0,0-2-5 16,2 3 0-16,-3 4-5 0,4-1 0 0,0 2-3 15,-1 0-10-15,1 2-1 0,-2-4 1 16,0 2 2-16,4-3-4 0,-4-2 1 0,2 0-4 0,0-3-6 15,0-1 1-15,0 0 1 0,0-7 1 0,-2 4 2 16,2-5-6-16,4 3-2 0,-4-3 6 0,0 0-3 16,8-19 2-16,-2 9-6 0,1-7 0 0,-1-2 3 15,3-5 1-15,1 6-4 0,-3 0 2 0,3 0-2 16,-4 2 1-16,4-1 1 0,-3 5-3 0,-1-2 1 0,2 4 1 16,-2 2-4-16,-2-1 3 0,0 4-2 0,1 2-1 15,-2-1 2-15,1 1-5 0,-2 1 1 0,6 0 0 16,-8 2 3-16,0 0-2 0,13 5 4 0,-8 0 2 15,0 3-2-15,-1 2 0 0,2 0 2 0,-2 0-1 16,-2 2 3-16,2 5-4 0,-1 1 0 0,-2 2 4 16,0-3-4-16,-1 2 2 0,-1 1 3 0,0-1-3 15,0-2-3-15,-2-2 4 0,3-3-1 0,-1-2-2 16,1-3-2-16,0-1 3 0,0-1-3 0,0 1 0 16,2-5 3-16,-2-1 4 0,0 0 2 0,16-14-7 15,-5-2 1-15,6-5 0 0,-1-1 0 0,0-2 1 16,0-1 0-16,2 0-1 0,-4-2-2 0,-1 4 2 0,0 6 2 15,-3 2-4-15,1-2 1 0,-4 8 0 0,-1-1 3 16,-2 2-1-16,3-1 3 0,-4 2 1 16,1 2-1-16,-1 4-8 0,-2-1 4 0,1-2-2 0,-2 4-6 15,4-2 8-15,-4 2-4 0,0 0 1 0,3 9-1 16,-3-4 3-16,0 6 3 0,-1 0 1 16,-1 5 0-16,2-4-1 0,-1 5-4 0,1 0 8 0,0-2 0 15,-1 2-3-15,2-5 0 0,2 5 1 0,-2-5-3 16,0 1 2-16,3-2-7 0,-1 1-19 0,1-1-17 0,2-2-20 15,-1 1-32-15,0-3-43 0,0 1-38 16,2-4-41-16,1-2-33 0,-4 2-659 0,1-1 302 16,2-3 202-16</inkml:trace>
  <inkml:trace contextRef="#ctx0" brushRef="#br0" timeOffset="177117.41">27813 13971 75 0,'1'-8'195'0,"2"3"7"15,-2-2-3-15,0-1 2 0,3 3-6 16,-3 1-9-16,0-1-13 0,-1 5-12 0,3-3-15 0,-3 3-11 16,3-3-14-16,-3 3-6 0,0 0 0 0,0 0 3 15,-2 16-6-15,0-3-2 0,-1 4-1 0,-2 8-7 16,3-1-11-16,-5 8-11 0,0-1-6 0,-1 3-5 16,-1 2-6-16,0 10-11 0,1-9-2 0,2 7-8 15,-2-8 3-15,3 0-25 0,1-2-16 0,-1-1-17 16,1-4-13-16,3-1-29 0,1-5-23 0,0-2-22 15,1-4-38-15,2-7-26 0,2-1-15 0,-4-6-35 16,7-3-18-16,-8 0-489 0,15-11 241 0,-6-1 160 16</inkml:trace>
  <inkml:trace contextRef="#ctx0" brushRef="#br0" timeOffset="177358.99">27893 13767 73 0,'5'-12'248'0,"1"4"-17"16,1-2-18-16,3 3-21 0,1-2-18 0,1 4-19 16,-3 0-13-16,4 0-15 0,5 0-12 0,-5 5-9 15,1 0-12-15,0 0-8 0,5 3-10 0,-2-1-6 16,-5 1-7-16,-1 1-5 0,-2 1-9 0,-2-2 3 16,-2 5 1-16,-1-4 6 0,-4 3 8 0,-1 3 3 15,-2 1-4-15,-3-3-3 0,-4 4 1 0,-2 0-14 16,1 2-3-16,-3-5-4 0,1 2-6 0,2-4-2 0,0-1-5 15,1 0-23-15,0-1-27 0,1 1-37 16,1-2-54-16,-1 1-53 0,5-3-70 0,3 2-577 0,-3 0 271 16,0 0 180-16</inkml:trace>
  <inkml:trace contextRef="#ctx0" brushRef="#br0" timeOffset="178345">28426 13821 62 0,'0'-5'269'16,"4"-1"-20"-16,-4 1-17 0,0-4-23 0,0 3-19 15,-4 1-22-15,4-3-8 0,-1 0-24 0,-2 3-15 16,-2-4-10-16,0 4-11 0,-3-1-8 0,3 0-12 16,-5 1-8-16,2 2-8 0,-1 2-5 0,1-2-7 15,1 3-6-15,1 3-7 0,-1-2 2 0,-3 2-10 16,0 2-3-16,2 3-4 0,0-3-3 0,-2 3 0 15,1 5-5-15,0 1 1 0,3-2-4 0,0-2 1 16,-2 4-3-16,4-2-1 0,0-1-3 0,0-1-3 0,4 1 1 16,-1-5-3-16,2 2 2 0,1-4 0 0,-1 2-2 15,2 0 2-15,0-2 1 0,1-4 1 0,3 0 3 16,-7 0 3-16,17-3 1 0,-6-4 1 0,-2 2 3 16,5-7 2-16,-3 1 4 0,1 3-3 0,1-5-4 15,-6 5 2-15,3 0 1 0,-4-1 1 0,1 1-3 16,-3 2-6-16,1 0 1 0,0 1-2 0,0 3-1 15,-2-2-1-15,-2 2-5 0,-1 2-3 16,5-4 0-16,-5 4 0 0,0 0 0 0,0 0 0 0,4 10 3 0,-1-5-2 16,-1 6 1-16,2-1-1 0,1 0-7 15,-5 2-4-15,5 0 1 0,-1-2 0 0,1-1 1 16,-1 3 0-16,3-4-1 0,-1 0 2 0,0-4 4 0,2 0-2 16,-2-2 5-16,6-3 0 0,-3-3 14 15,1 0 6-15,5-6 8 0,-2-1 16 0,2-3 4 16,2-6-2-16,2 0-4 0,-6-3 2 0,2 0-5 0,2-2-8 15,-3 4 3-15,-4 3-10 0,3-4 0 0,-4 7 0 16,0-2-7-16,1 3 1 0,-2 1-3 0,-2 1 2 16,1 5-5-16,-2-3-1 0,1 5-2 0,-2 1-5 15,-2-1 0-15,2 1-1 0,-1 3-3 0,-3 1 0 16,8-3-2-16,-8 3 6 0,10 3-1 0,-5-1-2 16,4 2 0-16,-1 2 0 0,0 0 2 0,1 2-5 15,-1-1 1-15,-3-4 2 0,4 5-2 0,-4 0 4 16,0-2 1-16,-1 2 3 0,1-2-5 0,-2-1-1 15,3-3-1-15,-5 2 3 0,3 0 2 0,-1-2-3 0,-1-1 8 16,-2-1 0-16,3 2 0 0,-3-2-2 0,0 0 0 16,0 0-1-16,0 0 1 0,-8-12-5 15,4 7-1-15,-2 2-1 0,-2-4 1 0,2 0-5 0,-2 4-3 16,2-1 1-16,-2-1-9 0,1 2-6 16,0 3-1-16,-2 0 0 0,0 0-1 0,-2 3 3 15,1 3 2-15,-4 2-3 0,1 2 4 0,-1 2 3 0,3 0-2 16,1 0 4-16,-1 4-2 0,2 0 1 0,0-2-1 15,3 2 4-15,2 0 2 0,0 3-1 0,1-2 0 16,3 1 0-16,0-2 3 0,4-2-2 0,-1 1 1 16,2-5-1-16,1-1 3 0,6-1 1 0,-2-1 1 15,4-6-2-15,5-2 5 0,2-3-4 0,7-9 3 16,2-2 1-16,1-6 7 0,14-8 3 0,-2-3 0 0,-6 2 6 16,-9 7 0-16,-1-5 8 0,-3 2-1 15,-2-3-2-15,-3-2 0 0,-1 0 1 0,3-10 1 16,-7 9-5-16,-1-2-1 0,0-13-2 0,-5 14 1 0,-1-3-8 15,-2 0-1-15,-3 2 3 0,0 2 1 0,-2 3-4 16,-2 8 1-16,1 2 5 0,-3 4 3 16,0 0 3-16,1 5 0 0,-1 3-3 0,-3 4-7 0,0 2 1 15,-5 3-3-15,3 3 1 0,-5 6-2 0,1 4-5 16,-1 7 0-16,3 5 6 0,2 2-4 0,-3 2-2 16,7 5-1-16,-4 8 2 0,5-9 3 0,-1 0-5 15,5 2-2-15,-1 11-21 0,2-14-27 0,3 1-28 16,-4 0-37-16,1-2-38 0,-1-3-40 0,0-1-44 15,4-6-38-15,-2-3-632 0,-4-11 302 0,4 2 202 16</inkml:trace>
  <inkml:trace contextRef="#ctx0" brushRef="#br0" timeOffset="178578.15">29061 13744 36 0,'0'-11'62'0,"-4"-1"19"0,2 2 22 0,-1-1 12 0,-2 0 20 16,1 1 8-16,3 3 2 0,-2 1 2 0,3 0-8 16,-5 1-9-16,4-1-12 0,1 1-12 15,1 1-12-15,4-1 1 0,3 2 1 0,1-3-4 0,5 2 5 16,4-1 11-16,4 0-7 0,7-1-3 0,2 1-1 15,-2 4-7-15,3-2-10 0,-4 1-6 16,-5 2-10-16,-5-1-5 0,-4 1-8 0,-5 0-4 0,3-1-1 16,-5 2 2-16,-2-2 3 0,-5 1-2 0,9 1 0 15,-9-1 0-15,6 3-11 0,-4 0 2 0,-2 1-6 16,-1 1-1-16,0 2-4 0,-2-1-3 0,-1 1-2 16,0 4-3-16,2-3 0 0,-2 2-3 0,0-2-8 15,0 1-25-15,0 0-32 0,2-3-34 0,-1 0-39 16,1 2-42-16,-1-4-46 0,3 0-36 0,0-4-594 15,0 0 280-15,0 0 186 0</inkml:trace>
  <inkml:trace contextRef="#ctx0" brushRef="#br0" timeOffset="178695.06">29381 13384 22 0,'0'-12'133'0,"1"2"-20"16,-1 3-12-16,0 1-12 0,1 1-10 0,0 2-8 15,-1 3-26-15,6-1-28 0,-6 1-34 0,7 4-20 16,-3 2-169-16,0 5 68 0,-3-1 46 0</inkml:trace>
  <inkml:trace contextRef="#ctx0" brushRef="#br0" timeOffset="179125.72">29317 13730 17 0,'4'3'138'16,"2"1"-3"-16,3-2 0 0,5-2-13 0,-1 0-7 15,6-2-10-15,1-2 3 0,0 1-2 0,5-9-1 16,-6 5-3-16,-1-3-1 0,1-1 4 0,-2 0-7 15,-2-1-2-15,-2 0 8 0,0 0 9 0,-5 1-3 16,-1 1-7-16,1 0-10 0,-2-1 6 0,-1 4 2 16,-2 0 6-16,-1 0 0 0,0 6-4 0,0-5-14 15,0 4-9-15,-2 2-9 0,1-7-10 0,-1 7-5 0,0 0-7 16,1-2-6-16,-1 2-7 0,0 0-2 16,0 0-4-16,0 0 1 0,-4 14-7 0,3-10-4 0,2 3-3 15,-2 3 1-15,1-3-6 0,1 1-3 0,-2-1-6 16,2 1-3-16,1 0-1 0,-1-2-2 0,0-1-1 15,1-1 5-15,-1-1 1 0,2-1-3 0,-3-2 1 16,9 0 4-16,-2-6-2 0,1-2 6 0,2-2-1 16,3-4 2-16,0-2-2 0,5-2 7 0,-1 3 1 15,-4 1-2-15,3-1 1 0,-4 3 0 0,3 0 0 16,-5 2-1-16,1 1-2 0,0 3-4 0,-2 0 0 16,0 3-3-16,-1 1 0 0,-1-1 6 0,2 3-8 15,-9 0 2-15,7 1-1 0,-3 3 2 0,-2 1 0 16,-4 2-4-16,2 3 5 0,-4 2-3 0,-1 5 1 15,-2 0-11-15,-4 5-11 0,3-4-20 0,-2 7-28 16,2-7-33-16,-3 7-36 0,4-7-47 0,6-3-27 16,0 0-13-16,3-4 14 0,3 2-20 0,11-7-473 15,-1 2 233-15,4-4 156 0</inkml:trace>
  <inkml:trace contextRef="#ctx0" brushRef="#br0" timeOffset="179659.67">29979 13730 558 0,'18'-8'-9'0,"-2"0"19"0,0-1 35 0,-5 1 17 0,1 0 18 15,-5-1 19-15,5 1 19 0,-5-1 32 0,-2 1 6 16,-1-3-12-16,0 1 0 0,-3 0 15 0,2 0 11 15,-3 0-9-15,0 1-13 0,-3-2-12 0,2 0-2 16,-5 2-20-16,-1-1-10 0,3 5-13 0,-1-2-9 16,-1 2-9-16,1 1-10 0,0 1-8 0,-2 2-5 15,1 0-8-15,6 1-3 0,-14 4-7 0,5 1 1 16,1 2-4-16,-1 3-3 0,2-1-4 0,0 0-4 16,-2 4 0-16,2-1-2 0,2 0-1 0,1-2-3 15,0 3-4-15,3-2 2 0,-1-1-4 0,2 0 1 16,2-1-2-16,-1-3 3 0,0 0 0 0,4 0 4 15,-1-1-6-15,3-1 2 0,0-2 0 0,3 1 4 0,1-6 2 16,-1 2 2-16,1-2 0 0,1-2 0 16,1 0-2-16,-2-2-3 0,2 0 1 0,-3-1 0 0,0 1-2 15,3-1-1-15,-4-1 0 0,0 2 0 0,1-1-5 16,-5 0 0-16,2 4 2 0,-2-1-5 0,-1-2 4 16,-3 5-2-16,5-1-1 0,-6-1-5 0,4 0 0 15,-4 4-4-15,3-2-1 0,-3 2 3 0,0 0-2 16,-8 13-1-16,2-4 2 0,-3 5 0 0,-3 4 1 15,-2 6 2-15,1 2-2 0,-1 5 1 0,-4 13 2 16,-1 1 2-16,3 2 0 0,-1 2 0 0,-2 2 3 0,1 2 2 16,-2 3 1-16,-6 28-5 0,8-2-21 15,0-31 5-15,2 2 4 0,0-2 2 0,-7-2-2 16,-10 23 3-16,13-20 4 0,-2-6-1 0,-4-3 8 0,5-13 7 16,0-3 7-16,-2-1 5 0,0-5 5 0,2-2 7 15,3-9 4-15,-4-3-3 0,2-6 2 0,1-4-3 16,-1-6-4-16,-3-8-4 0,6-8-6 0,2-7-2 15,2-15-1-15,4-4 0 0,1-1-2 0,10-2-8 16,4 0 0-16,7 4-1 0,5-2-2 0,4 1 0 16,5 4-4-16,6 0 1 0,2 8-6 0,1 3-5 15,5 0-10-15,0 6-13 0,-9 9-25 0,0 1-41 16,15-2-37-16,-15 5-43 0,2 1-52 0,0 4-70 16,-1-3-662-16,-1 5 321 0,-4-2 214 0</inkml:trace>
  <inkml:trace contextRef="#ctx0" brushRef="#br0" timeOffset="180375.04">30837 13130 60 0,'2'-2'172'15,"-1"-3"-13"-15,2-2-7 0,0 0-11 0,0 2 1 16,2-6 7-16,0 5-1 0,1-2-7 0,1 0-6 16,1-5-11-16,-3 4-7 0,2-1-4 0,0 0-8 15,-1 1-5-15,-3 3-3 0,1-1 0 0,-1 0-2 16,1 4-1-16,-3 0-5 0,2-1-13 0,-2 2-11 16,-1 2-6-16,0 0-2 0,0 0-10 0,-6 12-5 0,-2 4-3 15,-2 9-2-15,1 4-1 0,-1 2-3 16,1 15 2-16,-3 0-4 0,1-2-4 0,-2 2 0 15,-1 3-5-15,5-2 3 0,-5 2 0 0,1-3-5 0,4-2-1 16,0-11-4-16,3 1-23 0,-2-2-29 0,3-3-32 16,1 0-46-16,2-9-51 0,0-4-55 0,2-6-630 15,0-5 283-15,4-1 190 0</inkml:trace>
  <inkml:trace contextRef="#ctx0" brushRef="#br0" timeOffset="180530.56">30722 13482 168 0,'0'-3'198'0,"2"-2"-17"0,0-2-7 0,2 1-14 0,6-4-15 16,4 1-14-16,4-3-11 0,5 0-12 15,4-1-10-15,0 4-14 0,1 0-19 0,-6 4-31 16,-2-2-26-16,-1 4-54 0,-1-1-53 0,-4 2-412 0,-4-1 171 16,-1 2 114-16</inkml:trace>
  <inkml:trace contextRef="#ctx0" brushRef="#br0" timeOffset="181173.69">31122 13070 166 0,'2'-4'221'0,"-2"4"-8"0,0 0-13 16,0-4-18-16,0 4-16 0,0 0-17 0,0 0-3 15,0 0 7-15,-7 18 0 0,1-2-7 0,-1 1-6 16,-1 9-9-16,-3 6-9 0,-2 0-7 0,-2-1-3 15,-4 15-11-15,2 0-5 0,-2-4-13 0,6-9-12 16,-2 16-2-16,2-17-6 0,2 3-6 0,1-3-7 16,2-1-2-16,1-2-7 0,4-3-10 0,0-10 6 15,-1-2-8-15,3-4-4 0,1 2-2 0,4-3-2 16,-3-4-2-16,3 0 1 0,2-3-1 0,5-6-1 16,8-1-2-16,8-7-1 0,2-3-3 0,2-2-3 15,-5-2 0-15,1-5-1 0,0 1 2 0,-4 2-4 16,0 0-2-16,-5 3-2 0,1 0 7 0,-5 6-6 15,-2 1 0-15,-6 2-2 0,2 2 2 0,-3 0 2 0,0 3-1 16,-1 0-4-16,-3-1-2 0,3 3-1 16,-4 2-2-16,0 0 4 0,0 0-2 0,0 0 1 15,4 12-1-15,-7-2 3 0,2 1-3 0,-3 6 3 0,0 1 0 16,3 3-1-16,0-1-3 0,-1 1 4 0,1 3 0 16,0-5 0-16,3-2-6 0,2 1 6 0,0-1 0 15,3-5-1-15,-2-2 2 0,2 2-4 0,1-3 6 16,1-1-1-16,0-1 3 0,4-2 10 0,0-4 14 15,6 3 13-15,2-8 6 0,-1-1 12 0,6 0 6 16,0-3-3-16,2-5-2 0,-3 0 1 0,-3-3 0 16,1-2-8-16,-1-2-7 0,-2-2-1 0,-2 0-4 15,0-4-8-15,-4 2-7 0,0 0 2 0,-5-1-3 16,-4 6-4-16,-1 2 2 0,-1 2-8 0,-2 2 1 16,-1 4-3-16,-4 0-6 0,0 5 0 0,-1 1 1 0,-8 0-7 15,3 7-7-15,-4 0 2 0,0 7 3 0,-1-1-6 16,-6 11 8-16,5-1-6 0,0 0 4 15,2 1-6-15,4 1 0 0,5-2-2 0,5 0 19 0,-1-2-17 16,1-3 2-16,4 2-3 0,3 0-2 0,3-3 4 16,3-1-2-16,4-3 3 0,8 1 1 0,2-4 1 15,4-2 1-15,-3-2-13 0,4-1-14 0,-2-4-32 16,-2-1-18-16,-8 1-37 0,0-3-44 0,-2-2-57 16,0-1-69-16,-5-1-861 0,2 0 382 0,-3-2 256 15</inkml:trace>
  <inkml:trace contextRef="#ctx0" brushRef="#br0" timeOffset="182272.99">24559 14852 136 0,'3'-6'188'16,"0"3"-6"-16,-2-1-4 0,1 1-3 0,-2-1-4 16,2 1-5-16,-2 3-4 0,1-5-6 0,-1 5-13 15,0-6-11-15,0 6-10 0,-4-2-15 0,4 2-10 16,0 0-11-16,-18 9-7 0,7-2-8 0,-1 2-9 16,-1 2-5-16,-2 1-8 0,1 3-7 0,-3 0-2 0,5-1-4 15,0 1-2-15,1-2-6 0,3 1-5 0,0-1-6 16,2 3 2-16,3-7-4 0,-1 3 1 15,4-4-4-15,0 3-2 0,0-5 0 0,2 0-2 0,2 3-2 16,1-7-1-16,1 5-1 0,4-2 1 0,-1-2 3 16,0 1-5-16,5 0 0 0,-3-3 0 0,1 3 3 15,1 0-4-15,0-2 1 0,-2 2-1 0,-3 2-1 16,0-5 7-16,-1 3 1 0,0 0 4 0,-2 1-3 16,1-1 6-16,-3 1 3 0,-2 5 13 0,-1 0 4 15,-2-1-1-15,-4 4 1 0,-4 0-2 0,-1 0 3 16,-5 3-1-16,1-5 1 0,-2 1-1 0,-3-4-2 15,0 0-2-15,0-2-5 0,0-2-2 0,0-1-3 16,2-3-7-16,-2 0 0 0,6-2-8 0,-1 1-16 16,2 0-15-16,4 0-16 0,-1-1-27 0,6 1-41 15,-1 0-43-15,1-2-43 0,4 3-35 0,4-7-648 16,1 2 293-16,4 0 194 0</inkml:trace>
  <inkml:trace contextRef="#ctx0" brushRef="#br0" timeOffset="183505.03">24797 14925 106 0,'0'-5'232'0,"0"1"-11"0,-1 0-16 0,1 4-12 16,-2-5-10-16,0 0-10 0,-1 3-11 0,3 2-10 16,-7-6-12-16,2 4-14 0,5 2-14 0,-9 0-8 15,1 0-9-15,-1 2-7 0,-4 4-15 0,3 1-2 16,-8 1-4-16,4 1-7 0,-4 3-8 0,0 2-6 16,6-1-2-16,1 3-4 0,1 1-8 0,1 1-2 15,-1 5-5-15,2 2-2 0,3-5-2 0,3-2-3 0,2 2-4 16,2-2 0-16,3 3 0 0,3-4-5 15,1 0 2-15,4-3 1 0,10 0-1 0,0-2-3 16,3-3 3-16,5-4 0 0,-1-4-2 0,0-2 2 0,2-3 9 16,-1-3 7-16,-2-5 2 0,3-1 10 0,-1-5 7 15,-3 0-5-15,-1-4 2 0,-4 2-2 0,-1-1-3 16,-3-1 3-16,-5-2-5 0,-3 0 1 0,-2 2-2 16,-4-3-1-16,-5 6-4 0,0 0 0 0,0-2-8 15,-4 1 1-15,-1 3-4 0,0 1 0 0,-5 2-1 16,2 3-2-16,-1 5-2 0,-3-1-1 0,0 3-7 15,-2 2 3-15,0 2-5 0,1 2 1 0,-1 2 2 16,3 1-5-16,-2 2-1 31,4 0-4-15,0 2-4-16,0-2 1 0,5 3-12 0,0-2 2 0,3-2-3 16,1 2 4-16,1-4-1 0,3 3 2 0,0-2 3 0,2 0-1 0,5-1 0 0,-2-1 2 0,3-1 3 0,0-2 4 0,2 0-4 0,3-2 4 0,-3 2-1 15,-2-3 2-15,0 2 0 0,1-5 0 0,-2 4 0 0,-2-1 1 16,3-1-1-16,-5 2 2 0,-2-1 0 15,4 2 1-15,-5-1 0 0,0 1-3 0,-4 1 0 16,5-1 0-16,-5 1 0 0,0 0 1 0,0 0-3 0,8 5 1 16,-8 3 6-16,1-2-8 0,-1 5 8 0,-1-2 0 15,1 3-5-15,-3 2-2 0,3 1 2 0,0 2 4 16,0 0-5-16,0 0 3 0,0 2-1 0,0-2 0 16,4 0-1-16,0-3 6 0,-3 1-4 0,7-6 0 15,-3 2-2-15,3-2 2 0,1-1-3 0,2-4 2 16,1 0 2-16,2-3 1 0,2-1 1 0,3-1-1 15,1-4-1-15,1 0 4 0,4-6 0 0,0 0 5 16,-1-4-3-16,-7 2 4 0,7-3-1 0,-3-1-1 16,-3-2 1-16,2-1 1 0,-3-1-3 0,-1 1 3 15,-5 4-4-15,-4 1-4 0,2-3 5 0,0 4 1 16,-6 2-3-16,-1 0 1 0,-2 2 3 0,-2-2-2 16,-1 0-2-16,3 5 3 0,-6-2-3 0,1 2-4 15,-2 0-1-15,0 3 0 0,-1 2 4 0,-1-1-6 16,-1 4 2-16,-2 3-3 0,-1 1 5 0,-2 4-6 15,1 3 2-15,-1 0-4 0,3 1 5 0,1 2-3 16,-1 1 1-16,6 1-5 0,-2-3 0 0,2 2 1 0,2-4-4 16,0-1 1-16,4 0-5 0,0-1 5 0,1-1-2 15,3 2-1-15,0-3-2 0,5 0 7 0,-3-4-1 16,2 0 0-16,5 0 3 0,-3-1-1 0,2-2 1 16,0-2 2-16,0-2 0 0,2-1 2 0,0 0 0 15,-2 1 1-15,-1-2-2 0,-1 0 6 0,-1 0-4 16,1-2 4-16,-3 1 7 0,0-1-4 0,-1 4 2 15,1-2 2-15,-6-2-2 0,4 2 2 0,-1 0-5 16,0-2-1-16,-2 3 3 0,0 0-4 0,2-1 5 16,-3 1-9-16,3 0 4 0,-4 0-3 0,0 4 2 15,2-5 2-15,2 3-2 0,-4-3-11 0,3 3 8 16,-3 2 0-16,1-5 1 0,0 1 4 0,-1 4-6 16,4-6 0-16,-1 2 0 0,-2 2-1 0,-1 2 6 0,4-5-5 15,-3 2 1-15,-1 3-4 0,3-4 7 16,-2 1-5-16,-1 3 2 0,0 0 1 0,0-5-2 15,0 5 1-15,0 0 3 0,5-2-4 0,-5 2 1 16,0 0 2-16,0 0 0 0,3-2-3 0,-3 2 9 0,0 0-10 16,0 0-2-16,0 0 1 0,1-4 3 0,-1 4-5 15,0 0 2-15,0 0 0 0,0 0-2 0,0 0 9 16,0 0-3-16,0 0-1 0,0 0-2 0,0 0-1 16,0 0 1-16,0 0 1 0,0 0-1 0,0 0 1 15,0 0 4-15,0 0-8 0,0 0 9 0,0 0-2 16,0 0-3-16,0 0-1 0,0 0 1 0,0 0-10 15,0 0-15-15,0 0-8 0,0 0-12 0,0 0-16 16,0 0-19-16,0 0-17 0,0 0-22 0,0 0-26 16,-10 8-29-16,6-5-33 0,0 1-24 0,0 0-582 15,-1-3 272-15,-5 2 180 0</inkml:trace>
  <inkml:trace contextRef="#ctx0" brushRef="#br0" timeOffset="184871.09">25404 15076 116 0,'0'0'143'0,"0"0"4"0,0 0 7 0,0 0-5 0,0 0-11 15,0 0-4-15,0 0 5 0,0 0 4 0,17-7-7 16,-11 4-11-16,2-2-3 0,-1-2-7 0,5-1-8 15,-1-4-8-15,5-2-5 0,-4-1-7 0,8-2-5 16,-6 3-9-16,-3-1-6 0,3-1 0 0,-1 1-4 16,-4 0-2-16,1 1-6 0,-1-3-4 0,-4 5-4 15,-1-1-4-15,1 1 0 0,-5 0-2 0,0-4-9 16,0 6 0-16,-1 3-2 0,-3 0-2 0,0 1-5 16,-2 2-4-16,-1 1-3 0,-4 3-1 0,0 3-1 15,0 4-2-15,-8 3-1 0,1-1-1 0,2 6-2 16,-3 2-1-16,2 5 0 0,-1 2-3 0,4 0 0 15,2 1 1-15,2-2-4 0,4 4 2 0,-1-1-6 16,5-7 5-16,-2 1 0 0,3-2-3 0,2-1 5 0,3-1-5 16,-2-5 1-16,2 2 0 0,4-4 0 0,0 0 0 15,2-2 3-15,-1-3 4 0,2 2 8 16,2-5 8-16,4-1 8 0,-3-1-5 0,4-2 2 0,1-2-1 16,-3 0-4-16,4 0-4 0,0-4 1 0,-6 1 0 15,4-1 1-15,-4 0-2 0,3 1 3 0,-6 3-2 16,4-4 2-16,-4 2-3 0,-1 1 0 0,0-1 2 15,-2 3 0-15,-2 0 3 0,-1 0-1 0,1 2 2 16,-2-1-7-16,0 0 1 0,0-1 2 0,1 2-1 16,-5 2-5-16,4-3 0 0,-1 0-4 0,-1 1 4 15,-2 2-2-15,5-2 0 0,-5 2-4 0,5-3 1 16,-5 3-2-16,0 0-3 0,0 0-1 0,0 0 6 16,0 0-5-16,0-4-1 0,0 4-3 0,0 0 6 15,0 0 1-15,0 0-2 0,0 0 0 0,0 0-9 16,0 0 11-16,0 0-5 0,0 0 3 0,0 0-2 15,0 0 0-15,0 0 2 0,0 0-8 0,0 0 3 16,0 0-1-16,0 0-1 0,2-3 5 0,-2 3-5 0,0 0 0 16,0 0 11-16,2-4-13 0,-2 4 1 0,0 0 0 15,0-4 11-15,0 4-14 0,5-4 5 16,-5 4-2-16,3-4-1 0,-2 0 5 0,1 0-6 0,1 1 1 16,1-4-4-16,2 1 7 0,-2 1-4 0,4-3 1 15,-3 0 2-15,0 2 2 0,0-2-1 0,4 0 0 16,-5 0 0-16,0 2 3 0,0-1 2 0,-3 2-5 15,2-2 2-15,-2-1 2 0,0 2-1 0,-1-1-1 16,0-1 1-16,-1 2 1 0,-3-1 0 0,3 2-1 16,-2 1-5-16,-2-1 2 0,1 2-3 0,-1 1 3 15,-4 2-3-15,0 2 0 0,0 1 0 0,-5 3 1 16,5 1 3-16,0 2-8 0,-5 1-1 0,4 2-1 16,2 3 3-16,-2 1-5 0,1 1-1 0,0-2-1 0,4 2-2 15,-1-1 4-15,2 1-5 0,0 0-2 16,3-5-1-16,-2 1-3 0,5-1 3 0,1 0 1 15,1-1 1-15,3-1 0 0,0 0 3 0,2-3-2 16,0 1-1-16,3 0 6 0,-1-4 1 0,0 0-2 0,1-2 5 16,1 0-2-16,6-2 4 0,-5-2 1 0,4-3-1 15,-1 1 3-15,-1 0 1 0,1-5-1 0,0 0 0 16,2 0 0-16,-3-3 0 0,2-1-1 0,-2 0 7 16,1 0-2-16,1 0-5 0,-5 2 2 0,2-1 3 15,-3-1 1-15,-3 3 6 0,-1 1-1 0,-1 0 2 16,0 1 1-16,-1 1 6 0,-1 0 2 0,-2 2 6 15,-1-2-3-15,2 2-3 0,-3 0-3 0,1 1 4 16,0 0 2-16,-2 0 2 0,1 0-2 0,1 1-2 16,-2 3 2-16,-2-5-6 0,4 0-1 0,-2 5 0 15,0 0-1-15,0 0-6 0,1-4 6 0,-1 4-11 16,0 0 5-16,0 0 15 0,0 0-18 0,-1-4-1 16,1 4 3-16,0 0-1 0,0 0-1 0,0 0-4 0,0 0 5 15,0 0-5-15,0 0 3 0,0 0 0 16,0 0-1-16,0 0 0 0,0 0-5 0,0 0 2 15,0 0 1-15,0 0-11 0,0 0 8 0,0 0 3 0,0 0-2 16,-4 13 0-16,1-8-7 0,3 3 5 0,-1-1-2 16,-3 2 4-16,3 0 5 0,-1 1-4 0,0 1 0 15,-2 1 3-15,2-2-3 0,-2 1-1 16,1 2 7-16,-2-2-5 0,4-1-4 0,-2-3 14 0,2 1-11 16,-1-4 3-16,-1 2-4 0,3-2 1 0,-1-1 2 15,1 1-1-15,0-4-3 0,0 0-1 0,0 0 12 16,0 0-10-16,11-14-4 0,-4 4 4 0,0-7 5 15,2-2-10-15,4-3 8 0,0-2-10 0,2 2 5 16,-2 1 1-16,2-1 6 0,1 2 9 0,-4 5-15 16,-3 1 1-16,0 3-7 0,1 2 6 0,-2 0-1 15,0 2 1-15,-3 2-2 0,-4 2-1 0,3 1-1 16,2 0 5-16,-6 2-3 0,8 4 2 0,-7 3 3 16,2 1 0-16,-3 5-8 0,1 3 8 0,-2 2 3 0,-2 10-5 15,1 0 1-15,-2-2 3 0,0 4-1 0,-1-4 0 16,1 0 0-16,0 3-4 0,3-10 6 15,-3 2-4-15,4-4-12 0,0 3-21 0,3-4-20 0,-1-6-19 16,2 1-31-16,5-1-20 0,-4-4-40 0,4 2-40 16,0-6-50-16,5-2-729 0,3-5 328 0,1 0 218 15</inkml:trace>
  <inkml:trace contextRef="#ctx0" brushRef="#br0" timeOffset="185135.7">26854 14589 212 0,'4'-14'307'0,"0"0"-14"15,-3 4-17-15,3-2-8 0,-4 2-17 0,4 4-12 16,-3-1-23-16,-1 3-17 0,3 1-14 0,-3 3-29 16,0-4-13-16,0 4-12 0,-7 13-11 0,2 2-3 15,-9 7-10-15,0 10-8 0,-7 11-9 0,0 6-14 16,-1-3-2-16,2 0-14 0,2 4-2 0,0-1-2 15,3-3-13-15,-3 4 0 0,0-3-8 0,1-2-4 16,0 1-11-16,4-12-17 0,1-2-15 0,-2 0-30 0,4-1-20 16,-1-2-39-16,3-3-51 0,3 0-44 0,1-10-48 15,4 1-63-15,-2-7-625 0,2-5 312 0,2-1 206 16</inkml:trace>
  <inkml:trace contextRef="#ctx0" brushRef="#br0" timeOffset="185486.4">27012 14920 172 0,'6'-11'267'0,"-1"1"0"0,0 1-3 15,-2-1-2-15,0 3-5 0,1 3-19 0,-4-2-17 16,-2 2-24-16,-3 2-19 0,5 2-18 0,-12 1-13 16,5 3-21-16,-5 3-13 0,-2-1-12 0,1 6-9 15,-1-1-9-15,5-2-9 0,-1 3-5 0,1-1-12 0,4 0-6 16,0 0-4-16,0-1-2 0,2-4-10 15,-2 1 0-15,4 2-3 0,-2-2-4 0,3 2-1 16,3-1-4-16,2-2-1 0,-1 3-4 0,2-1 0 16,1-2-2-16,-1 1 2 0,4-1 0 0,-1-2-9 0,1 1 8 15,2-2-3-15,-2 4-7 0,0-3 4 16,2-2-1-16,-5 3-2 0,1-2 9 0,-3 0-13 16,1-1 4-16,0 3 0 0,-4-1-2 0,-2 3 3 0,-2 2-2 15,-2 0 8-15,-4 2-7 0,-6 0 0 0,-1-2-5 16,1 1-1-16,-1-3 0 0,-4-1-15 15,3-1-20-15,-1 0-21 0,3-1-30 0,0-2-51 0,2 0-39 16,1-2-49-16,2 0-59 0,-5 3-703 0,5-5 329 16,0 2 218-16</inkml:trace>
  <inkml:trace contextRef="#ctx0" brushRef="#br0" timeOffset="186084.69">27812 14701 73 0,'0'-6'245'0,"0"1"2"0,1 1-1 0,-1-2-3 15,0 2-9-15,0 4-13 0,0-7-19 0,1 5-23 16,-1 2-21-16,0 0-11 0,0 0-8 0,9 0 7 16,-9 0-4-16,14 9-4 0,-5 0 19 0,5 3 7 15,1 10-10-15,5-4-10 0,-1 6-17 0,1 1-13 16,3-2-7-16,-1 5-16 0,3-1-4 0,7 13-1 16,-11-14-18-16,2 3-7 0,-3 0-6 0,-2-2-34 15,1-1-30-15,-5-1-31 0,-1-1-27 0,-4-6-30 0,0-1-44 16,-3-7-47-16,1 1-47 0,-5-4-35 15,2-2-43-15,-1-2-633 0,-3-3 316 0,0 0 210 0</inkml:trace>
  <inkml:trace contextRef="#ctx0" brushRef="#br0" timeOffset="186290.15">28278 14676 146 0,'1'-10'228'0,"-1"-1"0"0,-1 6 0 0,1-2-6 16,-3 1-10-16,3 2-13 0,0 4-19 0,-1-5-16 15,1 5-16-15,0 0-13 0,-17 10-12 0,2 3-14 16,-7 8-8-16,-1 4-12 0,-10 10-9 0,-5 2-10 16,-3 3-1-16,4-2-10 0,2 2-7 0,1-3-1 0,7-9-13 15,0-1-8-15,2-2-20 0,4-2-15 16,3 0-29-16,2-3-35 0,4-3-41 0,4-2-48 16,5-5-44-16,-1-1-597 0,0-1 267 0,7-2 178 15</inkml:trace>
  <inkml:trace contextRef="#ctx0" brushRef="#br0" timeOffset="187382.67">28716 14757 28 0,'0'-6'161'0,"0"6"-11"0,1-9-11 15,1 8-15-15,-2 1 2 0,0-4-4 0,0 4-10 16,0-6-8-16,0 6-5 0,1-6-13 0,-1 6-6 0,0 0-8 15,0 0-13-15,0 0-5 0,1-2-5 16,-1 2-5-16,0 0-13 0,0 0 7 0,0 0-8 16,0-4-1-16,0 4-6 0,0 0 2 0,0 0-3 0,0 0-5 15,2-4 3-15,-2 4-1 0,0 0-6 16,0 0 5-16,0 0-2 0,0 0-5 0,0 0-1 16,0 0-2-16,0-7 2 0,1 4-3 0,-1 3 2 0,0-3-5 15,0 3-2-15,2-9-1 0,0 3 3 0,-2 1 2 16,1-2-6-16,0-2 8 0,2 2-2 0,-2-2 10 15,0-1 1-15,-1-1 3 0,2 0 1 0,-1 0 12 16,1 1 19-16,0 0 11 0,-1 5 11 0,0-4-5 16,1 4-1-16,-1-5 9 0,0 7 5 0,0-1 0 15,1-2 0-15,-2 1-7 0,2 3-3 0,-2-1-5 16,0 3-3-16,0 0-7 0,0-5-8 0,0 5-1 16,0 0 0-16,0 0 2 0,-2 13 10 0,0-2 7 15,0 7-4-15,-2 6 1 0,0 0-6 0,2 3 1 0,-5 5 0 16,2-6-10-16,-1 6-6 0,-1 1-7 15,0-2 3-15,0 4-2 0,2-3-3 0,-1-1-11 16,-1-4-19-16,2-1-19 0,0-7-28 0,3-2-38 0,-2 0-46 16,3-7-54-16,-2 0-51 0,3-5-33 0,1-3-746 15,-1-2 337-15,0 0 224 0</inkml:trace>
  <inkml:trace contextRef="#ctx0" brushRef="#br0" timeOffset="187529.28">28734 14516 74 0,'3'-19'170'15,"-1"5"-2"-15,3-3-13 0,0 1-1 0,2 0-6 16,2 2-14-16,-2 2-13 0,0 6-12 0,1-3-11 16,4 2-8-16,-3 3-12 0,2-2-7 0,1 3-8 15,-2 2-24-15,1 2-35 0,0 2-28 0,-2 0-35 16,0 4-29-16,-1 0-44 0,-6 4-327 0,-2 2 153 16,-1 0 102-16</inkml:trace>
  <inkml:trace contextRef="#ctx0" brushRef="#br0" timeOffset="187716.61">28755 14754 174 0,'12'-3'231'0,"-1"1"-11"0,-2-2-19 0,3 0-24 16,-2 0-12-16,3-1-18 0,1 0-15 0,-1 1-11 15,2 1-14-15,-2-2-11 0,0 1-12 0,-3 0-17 16,1 1-29-16,-4 2-32 0,-1-1-32 0,1 2-39 15,-1-4-33-15,-6 4-46 0,0 0-401 0,4 5 181 16,-4-5 122-16</inkml:trace>
  <inkml:trace contextRef="#ctx0" brushRef="#br0" timeOffset="187934.99">28673 15034 11 0,'0'0'249'0,"5"3"8"15,-1 0 11-15,2-2-7 0,2 0-10 16,1-1-16-16,0 2-16 0,2-2-14 0,2 0-13 0,-2 0-19 16,3-2-20-16,-5 2-15 0,2 0-13 0,1 0-11 15,-3 0-15-15,-1 0-6 0,-1 0-8 0,1 0-7 16,0 0-14-16,-8 0-20 0,10-1-21 0,-1 1-24 16,-5-1-26-16,-4 1-38 0,9-3-43 0,-5 3-49 15,0-3-56-15,2 1-42 0,0 0-582 0,-2 1 279 16,-4 1 186-16</inkml:trace>
  <inkml:trace contextRef="#ctx0" brushRef="#br0" timeOffset="189131.83">29051 14830 104 0,'1'-5'180'0,"2"1"-13"0,-2-1-13 0,-1 1-10 16,4 1-13-16,-4 3-9 0,1-6-3 0,3 0 1 16,0 2-1-16,-2-1 2 0,1 3-2 0,-2-4 1 15,3 2-2-15,-3-1 1 0,1 2-4 0,-2 3-2 16,2-5-7-16,-2 5-10 0,3-5-7 0,-3 5-14 16,0 0-8-16,0 0-9 0,0 0-6 0,0 0-2 15,0 0-10-15,-4 15-2 0,1-5-3 0,2 7-5 0,-3-1-2 16,0 2-4-16,2 2 1 0,-2-1-5 0,-1 0 0 15,1 1-2-15,0-2-3 0,0 2 1 0,3-5-2 16,-1-4-3-16,2 1-2 0,-2-3-1 0,2-1 0 16,-1-2-3-16,-2-2 2 0,3 0-3 0,0-4 4 15,4 1-5-15,-4-1 3 0,0 0-3 0,13-15 1 16,-4 3-3-16,5-5 2 0,0-5 1 0,4-4-2 16,-1-2 6-16,-2 0-5 0,1-1-1 0,0 2 1 15,0 3-1-15,-1 1 0 0,-3 8-2 0,-3 0 0 16,-2 3 0-16,-1 3 1 0,1-4 0 0,-3 8 6 15,0-2-2-15,0 0 0 0,-2 4-4 0,1-1 0 16,-3 1-5-16,0 3 6 0,0 0-3 0,0 0 2 0,0 0-2 16,7 13 1-16,-7-6 3 0,-3 2-1 15,3 5 0-15,-1 3 1 0,-2-1-1 0,2 2 1 16,-3-1 1-16,0 3-2 0,0-1-1 0,-2 0 1 16,5-1-1-16,-3 2 0 0,2-2 0 0,0-1-1 15,-2-2-1-15,4 2 0 0,0-5 5 0,2-2-7 0,0 0 2 16,0-1 0-16,1 1 1 0,1 0-2 0,5-1-2 15,-4-3-1-15,3 4 3 0,-2-5 1 0,7 1-1 16,-3-1 0-16,4 0-1 0,-2-3-1 0,1 1 6 16,5-3-1-16,-1 0 1 0,1-3 2 0,1 1-2 15,-1-6 7-15,7-4 4 0,0-5 1 0,-2 1 3 16,1-4 0-16,-2-1-3 0,-1 3 4 0,-1-6-5 16,-3 3 1-16,-1 0-4 0,-3 4 2 0,-4 1-1 15,1-1-1-15,-5 0-1 0,3 2 3 0,-7-2 0 16,1 6 0-16,0 1-7 0,-2 1 4 0,0 0 2 15,-2 4-2-15,0-1 1 0,-1 1-2 0,-3 3-4 16,2 1 2-16,4 1-3 0,-15 3-1 0,6 2-2 16,0 2 0-16,-1 1 1 0,-3 5-1 0,3 3-2 15,-1 1-1-15,0 6 7 0,2-1-4 0,-1 4-1 16,4-1-2-16,2 0-2 0,3-7-1 0,-1 2-1 0,5-5-2 16,0 0 1-16,2-2 9 0,5-1-8 0,-3-2 2 15,4-2-7-15,0-1 9 0,3-1 2 0,5-5 1 16,-2-1-2-16,3 0 3 0,1-5-2 0,7-4 2 15,-1-2-2-15,0-4 2 0,0-2 1 0,-2-1-2 16,1-1 1-16,-6-3 0 0,-1 2-1 16,0-2 3-16,-2 1-1 0,-2 0-3 0,-6 8 4 0,-1-2 0 15,-3-1-3-15,0 6 6 0,-1-2-1 0,-1 3-2 16,-2 1 2-16,-2 1-6 0,1 0 2 0,-2 1 2 16,0 2 0-16,-1-1-3 0,2 3 2 0,1 2-5 15,0 0 1-15,0 0 0 0,-18 7 0 0,14-5-6 16,0 0 2-16,1 3-2 0,-1-2-1 0,1 4-6 15,2-2-3-15,-3 0 2 0,4 0 2 0,1 0-1 0,3 1-1 16,1-1 3-16,0-2 0 0,-1 0 0 16,1 1 3-16,3-2 1 0,-3-1 2 0,5 1-1 15,1-2 1-15,-5 2 1 0,2-2-1 0,-2 0 2 0,-1 3 2 16,-5-3 0-16,7 1-2 0,-5 2-2 0,-2-3 6 16,4 4 1-16,-3 0 1 0,-2 2-1 15,-3 2 5-15,2 2 0 0,-4 0 1 0,3-1-2 16,-4 5-1-16,3 1-4 0,-2 0 2 0,2-3 1 0,0 3-4 15,2-3-3-15,-1 4-10 0,2 1-29 0,0-5-26 16,1 0-40-16,1 1-23 0,0-2-17 0,6-3-27 16,-1 1-28-16,3-4-23 0,1 1-483 0,0-3 237 15,3-2 158-15</inkml:trace>
  <inkml:trace contextRef="#ctx0" brushRef="#br0" timeOffset="189680.61">30223 14947 50 0,'10'-11'114'16,"0"-2"-3"-16,2-2 8 0,-5 5 2 0,2 2 8 0,-5-2 8 15,2 0-1-15,-2 2-4 0,0-1-1 0,-3 1 5 16,3 2-2-16,-4 0-2 0,-2-1-5 16,0 3-6-16,0-1-8 0,-1 0-7 0,-1 2-15 15,-4 1-4-15,1-1-12 0,-3 0-7 0,-3 2-7 16,3 1-6-16,0 4-7 0,-2 0-6 0,2 0-8 0,0 2 0 16,0 2-4-16,2 2-4 0,-4 2-3 0,2 2-1 15,5-3-5-15,1-1 1 0,0-1-4 0,3 3-2 16,-2-3-4-16,3-2 1 0,3 1-1 0,-2-3 3 15,3 2-4-15,1-2 0 0,2-3-4 0,3 4 8 16,0-5-4-16,-1-1 2 0,3 0-2 0,-3-2-1 16,2-3 0-16,1 1 1 0,-2-3 0 0,-1 1-3 15,1-1 2-15,-1 0-4 0,-1-2 4 0,0 2 3 16,-2-2-2-16,1 2 3 0,-3-2-1 0,-1 4 0 16,1-6-3-16,-2 6 2 0,-2-3 3 0,4 3-6 15,-2-2 2-15,-2 3-4 0,2 0 2 0,-2 0-3 16,0 4 2-16,2-6-1 0,-2 4-5 0,0 2 0 15,0 0 0-15,0 0-1 0,0 0 1 0,-4 12 2 0,-2-2-3 16,2 6 3-16,-1 2-2 0,-4 6 0 0,1 5 0 16,0 0 1-16,0 2-1 0,-1 2 1 15,1 5 0-15,1 10-1 0,-1-2 3 0,-2 4-3 16,0-1 4-16,-1-1-1 0,2 0 1 0,-1 0-2 0,1-2 1 16,0-1-1-16,2-11-1 0,-1 0 0 0,0-5-4 15,-1-3 0-15,-1 0 3 0,1-1-1 0,-2-10 0 16,-1 0 0-16,-1-3 2 0,4-2-1 0,-7-3-1 15,2-5 2-15,-4 0-1 0,0-4 4 0,1-3 0 16,-2 0-1-16,5-4 0 0,-4-2-1 0,2-2 2 16,-1-5-2-16,4 4-2 0,-3-2-2 0,0-5 2 15,6 4 0-15,2-2-1 0,3-7-8 0,3 7-13 16,0-10-12-16,4 4-18 0,2 0-24 0,3 0-24 16,6 3-36-16,-2-2-21 0,6 0-30 0,2 3-540 0,-1 0 243 15,4 0 162-15</inkml:trace>
  <inkml:trace contextRef="#ctx0" brushRef="#br0" timeOffset="190296.98">30473 14858 162 0,'8'-15'195'15,"0"1"-20"-15,0 4-9 0,-2 0-19 0,-3 4-10 16,1 0-4-16,-2 0-6 0,0 1-6 15,1-1-6-15,-1 4-10 0,-2-1-8 0,0 3-13 0,0 0-8 16,0 0-8-16,0 0-9 0,0 0-3 0,0 0-6 16,0 0-6-16,-11 11-6 0,7-5-2 0,1 2-6 15,1 1-1-15,0 0-5 0,-1 2-3 0,0-1-2 16,3 1-2-16,0 0-3 0,3-2 0 0,-3 1-1 16,3-3 2-16,-1-2-5 0,2 3-2 0,1-4 0 15,0 1 1-15,1-1 0 0,0-1 2 0,0 0 0 16,1-3 8-16,2 1 2 0,1-3 8 0,2-1 6 15,-3-1-1-15,1 0 1 0,-1-3-3 0,0-1 4 16,0 2-5-16,0-5-1 0,0 4 0 0,0-3 3 16,1-3-3-16,-2 4-1 0,0-2-3 0,-2 0-8 15,1 0 3-15,0 1-2 0,-3 0 0 0,1 1-7 16,-3 3 1-16,2 0 0 0,0 1-1 0,-3 0-4 16,0 3 0-16,1-1-2 0,-2 3-4 0,0 0-1 15,0 0 1-15,0 0 3 0,-3 12-4 0,-4 4 2 0,0 6 5 16,-3 7 1-16,-3 3 2 0,-2 17 2 15,1-4-1-15,0 4 0 0,-1 0-4 0,-1 4 2 16,3-3-1-16,2 1 2 0,-1 0-4 0,2 3 2 0,1-1-2 16,-2 0 2-16,1 0-3 0,3 2 2 0,-2-3-5 15,3-2 0-15,-4-6 0 0,3-9-2 0,1 11-30 16,-1-14-6-16,1-2 4 0,-3-2 2 0,4-10 4 16,-3 1 4-16,0-3 3 0,-2-3 5 0,1 1-1 15,0-8 3-15,-2-1 4 0,-2-2-1 0,-2-3-1 16,-3-4-1-16,-4-4 4 0,4-5 0 0,-2-5 2 15,-1-8 0-15,2-6-4 0,-2-8 7 0,4-7 1 16,4 1 1-16,4-2 3 0,4 0 4 0,4 11-3 16,1-14-5-16,1 4 5 0,7 14 1 0,-2-3-3 15,4 5 0-15,1-1-4 0,4 3-7 0,0 0-28 16,3 3-20-16,3 3-36 0,-1 1-22 0,3 1-36 16,1 0-34-16,-1 3-594 0,-1 3 260 0,4 1 172 15</inkml:trace>
  <inkml:trace contextRef="#ctx0" brushRef="#br0" timeOffset="190847">31439 14679 45 0,'5'-5'159'0,"-1"-1"1"0,0 0 0 16,0-1 1-16,-3 3 3 0,2-2-3 0,-2 2-12 15,-1 0-8-15,-1-3-15 0,-3 3-9 0,-1 1-9 16,-2-2-13-16,-2 3-6 0,-1 0-9 0,-3 2-8 16,-2 2-7-16,2 1-7 0,-1 2-7 0,-2 1-5 15,-2 1-3-15,4 1-4 0,-3 1-4 0,6 3-3 16,-5 1-10-16,5-2 3 0,2 3-1 0,-1 0-5 16,2 0-3-16,4-4 0 0,-1 7 1 0,1-1-4 15,1-5 2-15,3 0-6 0,3 1 1 0,-2 0-1 16,2-3 1-16,3 2-4 0,1-2-2 0,-1-4 5 15,2 1 19-15,-2-6 10 0,6 2 8 0,-1-3 11 16,1-4 6-16,-2-2-4 0,5-4-5 0,-2 1 2 0,-2-5-3 16,-2 1-5-16,-2-6 0 0,-1 4-5 15,2-8-2-15,-6-4-5 0,2 9-1 0,-6 1-2 16,2-2-4-16,-5 2-5 0,0 1-3 0,-1 6-5 0,1 2 0 16,-2 0-3-16,-1 4-7 0,-3 1 5 0,3 2-2 15,1 4-6-15,-4 3-1 0,1 2-16 0,2 1-19 16,0 9-16-16,3-2-18 0,3 3-26 15,-1 2-34-15,8-2-43 0,3 0-40 0,-2-1-31 0,2 0-581 16,5-1 274-16,-4-4 182 0</inkml:trace>
  <inkml:trace contextRef="#ctx0" brushRef="#br0" timeOffset="191129.61">31799 14217 247 0,'2'-13'257'0,"-2"4"-15"0,-2-1-15 15,2 5-16-15,0-1-22 0,-2 0-16 0,0 4-19 16,2 2-15-16,0 0-15 0,-12 8-17 0,3 6-4 16,-8 7-4-16,5 9 7 0,-9 15 3 0,2-1 10 15,0 4-11-15,-2 4-10 0,6 4-4 0,-5 0-2 16,-3 23-8-16,9-22-7 0,-6 0-11 0,4 0-3 15,-6 23-10-15,6-27-2 0,1 3-6 0,3-5-17 16,-4 2-21-16,1-3-26 0,-2-1-22 0,8-12-41 16,-5 6-51-16,5-14-49 0,2-2-52 0,-1-8-693 0,4-7 309 15,0-7 206-15</inkml:trace>
  <inkml:trace contextRef="#ctx0" brushRef="#br0" timeOffset="191282.11">31429 14696 168 0,'1'-14'232'0,"3"-2"-11"0,1 5-12 16,4-4-13-16,0 3-18 0,6 0-11 16,2 4-21-16,5 0-15 0,3-1-13 0,6 1-10 0,-2 5-14 15,-1-2-18-15,3 3-26 0,-3 2-33 0,-8 2-50 16,-1 3-43-16,-2-3-54 0,-5-1-42 0,-2 2-396 16,0 0 190-16,-4-1 126 0</inkml:trace>
  <inkml:trace contextRef="#ctx0" brushRef="#br0" timeOffset="191827.49">32281 14778 13 0,'5'-5'181'0,"4"-2"-7"0,7-2-11 0,0-6-11 15,7-2-7-15,9 0-11 0,0 2-15 0,1-3-9 16,-1 2-14-16,0 2-7 0,-5-2-7 0,1 1-10 0,-2 0-4 16,-4-1-9-16,-6 3-5 0,-4 1-7 15,-2 0-4-15,-5 1-1 0,-2 1-3 0,-3-1-8 16,-3 4-1-16,-2 0-5 0,-7 0-2 0,1 2-2 15,-3 2-3-15,-3 5 2 0,-2 1-7 0,0 4 0 0,-3 0-1 16,-6 8-2-16,1 2 3 0,8 1 4 16,-3 3-12-16,3 0 1 0,2 2 3 0,6-5 0 15,2-1-2-15,1 1-2 0,1 1-3 0,6-2 0 16,1 2 1-16,3-5 5 0,5 2-3 0,1-5 0 0,3 1-3 16,1-1-2-16,-2-2 3 0,5 0-8 0,2-3-17 15,-1 3-25-15,0-4-41 0,0-2-38 0,-4-1-35 16,2 0-423-16,-2-2 194 0,0 0 130 0</inkml:trace>
  <inkml:trace contextRef="#ctx0" brushRef="#br0" timeOffset="192962.39">32906 14655 157 0,'13'-12'178'0,"-2"-1"2"15,-11 13-14-15,17-23-11 0,-11 13 5 0,-6 10-18 16,12-22-9-16,-12 22-11 0,1-17-9 0,-1 17-15 15,0-19-7-15,0 19-11 0,-7-16-6 0,7 16-9 16,-14-14-6-16,14 14-4 0,-18-9-11 0,18 9-5 0,-21-3-2 16,8 3 2-16,-1 4-10 0,0 0 0 15,-2 3-6-15,0-1 0 0,0 5-3 0,2 1 1 16,-2 2-6-16,5 1-1 0,-2-1-2 0,0 1 1 16,3-2-3-16,1 3 1 0,0-1-7 0,5-4-5 0,0-1 6 15,3 0 0-15,-1-1 1 0,2-1-3 16,2 1 1-16,-2-5-2 0,4 0 2 0,1 0 0 15,3-4 5-15,3-1 1 0,1-2 9 0,1-2-6 0,-13 5 10 16,32-16-8-16,-16 8-1 0,-3-4-4 0,2 0 1 16,-2 2 1-16,2-5-3 0,-4 8-1 0,-11 7-3 15,19-15 1-15,-19 15 0 0,9-9 0 0,-9 9-1 16,0 0-5-16,0 0-1 0,16-10 3 0,-16 10-3 16,0 0 2-16,0 0-1 0,0 0-6 0,0 0 8 15,0 0 1-15,0 0-3 0,0 0 1 0,2 41-2 16,-2-41 1-16,2 21-1 0,-2-21 1 0,1 25 1 15,-1-15-2-15,0-10 3 0,6 22-1 0,-6-22-4 16,7 15 1-16,-7-15 5 0,13 14-3 0,-13-14 2 16,13 8 1-16,-13-8 0 0,0 0-4 0,0 0 5 15,0 0-2-15,0 0-1 0,60-23 2 0,-46 13-1 16,-3-2 1-16,2-2-1 0,0-4 2 0,2-3-1 16,-3 4-1-16,-1 3 1 0,0 0-3 0,1-1 0 15,-1 1-1-15,0-1-2 0,-11 15 5 0,15-18-2 16,-6 8 1-16,-9 10-2 0,14-18-2 0,-14 18 1 15,8-12 2-15,-8 12-1 0,0 0-8 0,8-12 9 0,-8 12-3 16,0 0 0-16,0 0-4 0,0 0 1 0,0 0-3 16,0 0 8-16,0 0 2 0,0 0 3 0,0 0-5 15,0 0-1-15,0 0 4 0,0 0-2 16,42 21 0-16,-42-21-3 0,0 0 1 0,9 12 2 0,-9-12 2 16,0 0-2-16,0 0 2 0,0 0-1 0,0 0 5 15,0 0-4-15,0 0 4 0,0 0-1 0,0 0-4 16,0 0 7-16,0 0-5 0,0 0 0 0,0 0-10 15,0 0-1-15,0 0-3 0,0 0-2 0,0 0 1 16,0 0-1-16,-39-31 4 0,39 31-5 0,0 0 5 16,0 0 0-16,0 0-2 0,-48 19-5 0,35-9 11 15,0 4-1-15,3-2 3 0,-4 1-1 0,5 4-4 16,1-2 3-16,3 2 5 0,1 0-3 0,-2 0-2 16,5 0 2-16,0 0 0 0,1-1 3 0,0-16-4 15,5 29 2-15,-2-17 2 0,-3-12 1 0,13 18-2 16,-6-10-1-16,-7-8 0 0,21 10 3 0,-21-10-2 15,27 2 2-15,-27-2 1 0,0 0 2 0,44-12 1 16,-26 3 2-16,-4-6-1 0,4 1 2 0,2-2 2 16,-5 1-2-16,4-7 1 0,-1 0-3 0,0-3 0 0,0 1 2 15,-3-3-1-15,3-2-3 0,-5-2-2 0,1 0 2 16,0-2-1-16,5-10-6 0,-3-3 6 16,-1 3 16-16,-5 12-4 0,-1 0-1 0,0-1 2 15,-2 6-2-15,0 1-5 0,-5 8 1 0,-1 6 1 0,-1 11-1 16,2-21-2-16,-2 21-5 0,0 0 0 0,0-17-3 15,0 17 4-15,0 0-3 0,0 0-2 0,0 0 8 16,0 0-6-16,-41 62 4 0,28-34-4 0,0 1 2 16,-1 4 1-16,-2 10-2 0,1-10 2 0,2 1 8 15,0 10-6-15,-1-10 1 0,-2 9 0 0,4-9 1 16,5 0-1-16,-4-5 1 16,2-4-1-16,6-8-2 0,1-1-1 0,2-16 4 0,0 22-4 0,0-22 1 15,0 17 3-15,0-17 5 0,0 0 0 0,0 0-2 16,23 6 0-16,-23-6-2 0,0 0 0 0,0 0-1 15,0 0 2-15,46-27-3 0,-36 19 0 0,-10 8-1 16,17-17-3-16,-17 17 1 0,13-14 6 0,-13 14 4 16,0 0 7-16,10-12-1 0,-10 12-4 0,0 0-4 15,0 0 2-15,0 0-3 0,0 0-2 0,0 0 0 16,0 0-1-16,0 0 3 0,0 0-4 0,18 38 0 16,-17-21 0-16,2 0 1 0,-2 1 0 0,0 4-2 15,2-4 0-15,-1 2-10 0,0-3-12 0,0 0-17 16,0-1-12-16,-2-16-43 0,2 30-41 0,0-17-29 15,-2-13-43-15,2 17-622 0,-2-17 275 0,0 0 182 16</inkml:trace>
  <inkml:trace contextRef="#ctx0" brushRef="#br0" timeOffset="194000.69">30211 16122 160 0,'0'-6'225'16,"2"5"-11"-16,-2 1-8 0,-2-6-2 0,2 6-8 15,2-5-8-15,-2 5-16 0,0 0-13 0,0-5-15 16,0 5-11-16,0 0-13 0,0 0-11 0,0 0-13 16,0 0-9-16,0 0-3 0,0 0 4 0,5 21-1 15,-3-5-4-15,-1 1 7 0,-2 12-7 0,1 4 0 16,-2 0-13-16,-5 14-2 0,3-13 7 0,3 13-11 15,-8-1-6-15,5-11-6 0,-3 2-4 0,-1-3-3 16,0 0-3-16,2-1-8 0,-4-1 1 0,3 2-5 16,1-7-8-16,-1 3 1 0,2-5-3 0,-1-7-6 15,4-6-12-15,0-2-2 0,1-3-6 0,-2 1 6 16,3-5-2-16,0-3-1 0,0 0 1 0,0 0 1 16,4-29-4-16,0 1 1 0,-3-7-1 0,4-13 5 15,0-11-6-15,-1 0 0 0,4-26-2 0,-3 28 0 0,2-3 3 16,0 0-3-16,2 5 12 0,-1 4-6 15,2 4-1-15,-5 11 1 0,3 2 1 0,-3 1-1 16,3 3-1-16,2 1 0 0,-2 3 3 0,-1 2 0 16,1 7 1-16,-1 2-5 0,0 6 3 0,-1-1-4 0,-2 0 0 15,2 5 2-15,-2-1-5 0,-1 0 6 0,-1 1-2 16,4 3-2-16,-1 2 3 0,1 0 0 16,-6 0-2-16,14 10 4 0,-9-3 2 0,0 3-3 0,3 1 4 15,-3-1-1-15,-1 2 1 0,1 5 0 0,-4-5-2 16,-1 0-2-16,3 0 3 0,-6 6 4 0,3-7-5 15,-1 2 2-15,-3-1-10 0,3 0-18 0,-2-3-22 16,-3-1-24-16,4-1-31 0,0 0-29 0,1-2-36 16,-2 0-35-16,2-1-33 0,1-4-7 0,0 4-543 15,0-4 262-15,0 0 174 0</inkml:trace>
  <inkml:trace contextRef="#ctx0" brushRef="#br0" timeOffset="194957.62">30501 15954 72 0,'4'-5'210'0,"-1"0"-2"0,1 2-3 16,-1-1 1-16,1 1-4 0,1-3-8 0,-5 3-16 15,1-2-11-15,3-2-6 0,-4 2-2 0,-2 1-14 16,-1 0-12-16,-2 0-12 0,1 1-13 0,-3-2-7 16,0 5-18-16,-5 0-5 0,1-1-13 0,1 2-4 0,-1 2-10 15,3 0-6-15,-1 3-3 0,0 0-6 16,1-1-2-16,2 2-5 0,0 1-6 0,-1 3-4 15,1-4-1-15,2 3-10 0,0-2 0 0,0 2-5 16,4 1 0-16,-1 1-3 0,1-2-3 0,0 0 3 16,1 0-2-16,3-2-4 0,-1 0 4 0,-1-3 1 15,1-1 0-15,2 0-1 0,0 0 2 0,0-3 0 16,2-1-1-16,-7 0 7 0,17-5-3 0,-6-1 0 0,2-4 0 16,-1-2-1-16,0-2-1 0,0 2 4 0,1-2-7 15,-4-3 4-15,5 2 6 0,-5 1-7 0,0-1 2 16,-3 4-2-16,1 2 2 0,-5 2-1 0,2 0 0 15,0 2 1-15,-3 0-1 0,2 1-5 0,-2 2-1 16,-1 2 6-16,0-4-4 0,0 4-5 0,0 0 0 16,0 0 8-16,0 20 0 0,0-8-7 0,-4 3 1 15,3 1 1-15,1 4-2 0,4-2-1 0,0 0 6 16,2-3-3-16,2 4-2 0,2-5 1 0,3 1-2 16,0-3 5-16,3-2-2 0,0-2 1 0,0-3 9 15,2 0-6-15,-3-4 1 0,1-2-1 0,2-4 5 16,-5 2 9-16,4-6 4 0,0 1 1 0,-3-4 4 15,-1 1 4-15,-2-3 2 0,0-1-4 0,-4-1 4 16,-2-3-5-16,2 1-3 0,-5 2-4 0,-2 0-1 16,0-1 0-16,-1 2-1 0,-3 4 0 0,0 0-1 15,-1 0-4-15,0 3-1 0,1 0 1 0,0 3-6 16,-1 1-1-16,-2-1 2 0,3 0-8 0,0 5-10 16,0-3-5-16,4 3-9 0,-8-1-5 0,8 1-3 15,0 0-3-15,-6 4 4 0,6-4-5 0,0 2 3 16,0-2 0-16,4 8 7 0,-4-8 2 0,9 4 0 15,-3-4 6-15,7 0 0 0,-4-1 4 0,3 1 3 16,1-3-1-16,0 2 3 0,0-3 2 0,0 1 2 16,-3 1-3-16,1 0 5 0,-3 1-1 0,-1 0-3 15,-1 0 2-15,0-1 2 0,-6 2-2 0,9 2 2 16,-9-2 0-16,8 3 1 0,-7-1 2 0,1 7 0 16,0-1-2-16,-2 1 2 0,0 3 4 0,0 2-2 15,2 4-2-15,1-1 0 0,-3 2 3 0,1-2 2 0,-1 5-5 16,2-3 1-16,0 1 4 0,2-2-4 0,0 0 0 15,-1-3-1-15,4-1 4 0,-2-3-2 0,4 0 0 16,0-3-1-16,0-2 4 0,4-1 0 0,2-2-2 16,-1-3 10-16,2-3 6 0,2-3 0 0,-2-3-2 15,7-6 2-15,-4-1-1 0,1-6 2 0,1-2-1 16,-3-3 3-16,-4-2-5 0,5 0 2 0,-1-14-7 16,-4-3-1-16,-3 0 2 0,-4-2-2 0,3-4-2 15,-2 4 1-15,-4-5-2 0,-1 4-3 0,0 0 0 16,0 1 2-16,-1 15 2 0,0 2-1 0,-4 2 0 15,-1 10 8-15,1 6 5 0,0 2-4 0,-1 5 0 16,-1-1 0-16,-2 6-3 0,-1 2 1 16,-4 1-4-16,0 8 0 0,-3 1-2 0,1 12 6 0,-4 4 0 15,4 0-3-15,4 6 2 0,-1 14-2 0,5 1-4 16,1-1 5-16,0 5-5 0,3-1 0 0,1-1-1 16,1-1-2-16,2-1-2 0,0 0-16 0,-1-14-29 15,2 1-23-15,-3 1-43 0,4 10-23 0,-5-16-33 16,1-5-28-16,2-11-9 0,-2-4-7 0,2 2 2 15,-2-9-451-15,2 2 220 0,-2-5 146 0</inkml:trace>
  <inkml:trace contextRef="#ctx0" brushRef="#br0" timeOffset="195312.29">31241 16075 546 0,'3'-17'-25'0,"-6"0"41"0,3 0 22 0,-1 1 15 15,-2 1 10-15,2 3 27 0,0 0 27 0,-2 5 15 16,3-3 3-16,-1 3-4 0,1 2-8 0,0 2-16 16,1-4-7-16,2 2-9 0,-1 0 2 0,9 1 9 15,0-4-1-15,3 1-2 0,7 1-7 0,5-3-5 16,0 2-8-16,-6 2-7 0,12 0-8 0,-1-2-5 15,-3 4-2-15,0 1-8 0,-6-1-8 0,-3 3-2 16,-6-1-3-16,-1 2-6 0,-4-1-3 0,0 0-2 0,-2-1 6 16,0 1 5-16,-6 0 9 0,8 0 10 0,-8 0 7 15,0 0 1-15,9 1-3 0,-9-1-4 0,0 4-6 16,0-4-5-16,-6 11-8 0,3-5-3 0,-4 1 0 16,4 2-4-16,-2 0-4 0,3 0-12 0,-4 4-16 15,4-3-25-15,1 1-28 0,1 0-27 16,-3 0-25-16,2-3-39 0,-4 0-43 0,5 1-34 0,1-4-16 15,0-2 8-15,2-1-519 0,-3-2 1077 0,0 0-936 16,0 0 203-16,10-19 928 0,-7 9-638 0,-1-7 19 16,-1-10 25-16,-1-1 9 0,0-2 11 0,0-3 15 15,2-4 11-15,-2 2 22 0,-3 0 2 0,2 4 8 16,1-2 5-16,0 5 3 0,-3 0 6 0,2 10-6 16,1-1-4-16,0 6-3 0,1 4-3 0,1 0-12 15,-2 1-14-15,1 4-23 0,0 1-19 0,-1 3-206 16,0 0 90-16,0 0 60 0</inkml:trace>
  <inkml:trace contextRef="#ctx0" brushRef="#br0" timeOffset="195908.12">31619 16066 16 0,'4'4'82'0,"0"-1"14"0,1-1 2 0,-4-1 6 0,3 1 4 15,2 1 1-15,1-3 4 0,-7 0-3 0,9-3 0 16,-4 1 0-16,3 1-5 0,2-4-4 0,-1 0-3 16,0-2-8-16,4-3-3 0,1-4-5 0,9-4-14 15,0-3-4-15,-1-3-5 0,4 1-4 0,2 0-7 16,8-11-3-16,-9 8-5 0,-3 1-6 0,1 0 1 16,-1 3-3-16,-4 4-6 0,-4 2 5 0,-5 4 2 15,-1 6 1-15,-5-2-3 0,1 4-2 0,-3-1-4 16,1 2-3-16,0-1-6 0,0 3-3 0,-3 0 4 15,-1 1-2-15,0 0-1 0,10 0-2 0,-10 0 0 16,4 5 1-16,-4-1-3 0,0-1-2 0,2 2-2 16,0 0-1-16,-2-1 0 0,1 2 1 0,2 2 0 15,-2-1-3-15,2 3 0 0,-2-6 1 0,3 2-2 16,-2 0 0-16,2-1-2 0,-4 0 4 0,5-3 0 0,-5 2 1 16,4 1-10-16,-4-5 7 0,4 2 6 0,-4-2 0 15,0 0-4-15,0 0-1 0,0 0 2 16,8-11 1-16,-7 6-1 0,0 0 0 0,1-7-5 0,-4 6 6 15,2-4-1-15,-2-7-4 0,-1 6-2 16,-1 1 3-16,-1 1-2 0,4-1 4 0,-7 3-6 0,2-3 0 16,-2 5 0-16,3 2 0 0,-3 1 2 15,-2 0-5-15,1 2 3 0,-4 3 0 0,3 1 2 0,1 5-3 16,0 3 2-16,-5 3 3 0,7 2-1 0,-2 0-5 16,1 0 1-16,-1 8 3 0,3 0-2 0,2 0-1 15,-3 1-1-15,4-2 4 0,1-5 0 0,2-1 1 16,2 2-5-16,0-3-1 0,1-5 4 0,3 5-1 15,-1-7-1-15,2-1 0 0,1-1 1 0,2-2 3 16,0-3 0-16,2 1-6 0,1-4 5 0,-2 0 3 16,1-1-5-16,1-2-3 0,1-2-6 0,-4 1-22 15,-1 0-18-15,4-2-25 0,-3-1-43 0,-1-1-43 16,3-1-41-16,-6 1-417 0,2-2 206 0,2 3 138 16</inkml:trace>
  <inkml:trace contextRef="#ctx0" brushRef="#br0" timeOffset="196311.22">32206 16036 9 0,'0'0'138'0,"0"0"-1"16,0 0 0-16,0 0-1 0,0 0-6 0,20-7-9 15,-15 4-4-15,2-1-6 0,-1-1-4 0,-1 3-2 16,4-3-11-16,-2-5-9 0,2 3-4 0,-2-5-7 16,7-3-5-16,4-3-6 0,0-4-1 0,-1-1-6 0,-2-3-2 15,5-1-1-15,-4-4-3 0,3 0-3 0,10-10-9 16,-2-2-1-16,-3-1-3 0,2-2-3 16,-3-1-2-16,5-1-8 0,-5 1-1 0,-1 1-3 15,-2-1 3-15,3 2-8 0,-10 15-2 0,1-2-4 0,-5 5 1 16,-4 10 8-16,2 1-8 0,-5 8-2 0,-2 1-2 15,0 4 2-15,-4 2-1 0,4 1 1 0,-16 11 2 16,3 4 8-16,-4 4 2 0,-2 6-3 0,1 6 1 16,1 1-2-16,-3 11 5 0,1 4-1 0,4-2 0 15,-1 1-2-15,5 2 0 0,-2-2 1 0,5-13-5 16,2 4 0-16,-1-1-4 0,3 0 1 0,2-2-17 16,1 0-22-16,1-1-19 0,0-6-32 0,-4 0-30 15,6-11-29-15,0-4-47 0,1 0-467 0,-1-5 217 16,3-2 146-16</inkml:trace>
  <inkml:trace contextRef="#ctx0" brushRef="#br0" timeOffset="196690.44">32599 15954 142 0,'6'-6'136'0,"1"0"-9"15,0 1 3-15,2-2-1 0,-3 2-4 0,3-3-7 0,0 0 2 16,-3 2-5-16,3-3 10 0,-2-1-13 16,-1 2 1-16,0-2-10 0,-1 1-10 0,1-3-10 15,-2 0-7-15,1 2-7 0,2-7-9 0,-2 4-8 16,-3-4-4-16,0 6-3 0,-2 0-4 0,0 0-5 0,0 2-4 16,-2 2 0-16,0 1-6 0,-2 0 0 0,3 3-4 15,-3 0-7-15,-2 2 1 0,6 1-5 16,-13 4 2-16,4 3-4 0,2 1 2 0,0 3-1 15,0 4 0-15,-1 0 1 0,0 0 1 0,2 4 0 0,1-2 0 16,0-3-4-16,-1 3 1 0,5 0-1 0,0-5 0 16,3 0 0-16,0 1-2 0,-1-1 3 0,3-2-6 15,0-2 2-15,0 1 1 0,1 0-1 16,-1-4-2-16,4-1-15 0,-2-3-10 0,1 0-20 0,2-2-23 16,1-1-25-16,-1-2-25 0,5 2-30 0,-5-3-31 15,0 0-455-15,0 3 211 0,-2-3 140 0</inkml:trace>
  <inkml:trace contextRef="#ctx0" brushRef="#br0" timeOffset="201626.94">19715 16150 95 0,'-7'-2'262'0,"7"2"-17"0,0 0-22 15,0 0-21-15,0 0-12 0,0 0-17 0,0 0-11 16,0 0-15-16,17 0-13 0,-10-3-13 0,-1 3-12 16,2 0-10-16,1 0-9 0,0 0-9 0,0 0-5 15,1-1-10-15,-2 0-6 0,-2 1-8 0,-6 0-2 0,14 0-7 16,-10 0-1-16,-4 0-5 0,9-3-5 15,-5 6-3-15,-4-3-5 0,6 2-7 0,-6-2-23 16,6 3-28-16,-3-1-24 0,-3-2-33 0,6 3-29 0,-2-2-28 16,1 0-24-16,-1 4-24 0,0 0-484 0,0-3 228 15,-2 0 150-15</inkml:trace>
  <inkml:trace contextRef="#ctx0" brushRef="#br0" timeOffset="201900.3">19706 16367 147 0,'-1'3'278'16,"1"-3"-6"-16,0 0-9 0,-6 2-14 0,6-2-8 15,-2 3-16-15,2-3-14 0,0 0-19 0,0 0-13 16,0 0-4-16,0 0-12 0,9 1-11 0,-1 0-11 16,-1 1-15-16,5-2-12 0,1 1-10 0,6-2-9 15,0 1-11-15,2-2-3 0,-1 2-12 0,2 0-7 16,-2-1-5-16,-1 0-5 0,0 1-3 0,-6-2-11 15,1 2 8-15,-2-1-31 0,-6 1-11 0,2-2-10 16,-2 2-9-16,-6 0-13 0,11 0-11 0,-9-2-11 16,-2 2-23-16,0 0-30 0,5-2-33 0,-5 2-33 15,0 0-31-15,-1-7-33 0,1 7-43 0,-8-1-576 0,8 1 284 16,-9-3 188-16</inkml:trace>
  <inkml:trace contextRef="#ctx0" brushRef="#br0" timeOffset="202935.07">20694 15981 171 0,'0'-10'233'0,"1"1"-3"16,-1 2-9-16,0 0-4 0,0 2-12 0,0 0-14 15,0 1-10-15,-1 0-15 0,1 4-18 0,0 0-18 16,0-5-14-16,0 5-11 0,0 0-9 0,0 0-11 15,0 0-10-15,-1 13-6 0,-2-4-3 0,2 1-9 16,-3 2-7-16,3 6-1 0,-2 0-7 0,-1 6-3 16,-1 2-5-16,1 0-3 0,2 0 0 0,-3 3-9 15,-2 0 0-15,4-3 1 0,-3-1-5 0,3 0 1 16,-1 0-4-16,-1-8-2 0,-3 2-4 0,7-2 4 16,-2-5-5-16,3-2-1 0,-2-1-2 0,-1-3 1 15,3-3 5-15,-1 3-4 0,1-6-1 0,0 0-3 16,0 0-2-16,5-15 5 0,-1-3-1 0,3-11-2 15,-3 0-3-15,4-5 0 0,3-15 3 0,-1 3-1 16,-4 13 4-16,1-1 0 0,1 4 6 0,1-1 6 0,-3 4 4 16,1 0 2-16,-3 8 4 0,1 2 3 0,0 2 2 15,-3 4-4-15,2 1 0 0,-1 3-5 0,-1 2-4 16,0 0-5-16,-2 0-3 0,1 1-2 0,-1 4 0 16,4 0-4-16,-4 0 4 0,10 4 1 0,-8 3-1 15,4 1-1-15,1 4 1 0,-2 5 0 0,3 7-1 16,1 1 1-16,-3 0-1 0,2 3 4 0,0 1-2 15,-1 0 1-15,5 2 0 0,-2-2-6 0,3 0 0 16,-3 0 4-16,4 0-7 0,-2-1 10 0,1 0-8 16,0-4 3-16,3-3-6 0,-5-1-2 0,1-6 0 15,0-2 3-15,0-2 0 0,1-3-3 0,0-3 7 16,-1-2-5-16,5-2 2 0,-3-5-8 0,4-5 12 16,-1 0 0-16,0-14-2 0,1 2-2 0,-4-2 6 15,-1-7-1-15,-1 0 2 16,-5-3 14-16,1-12-14 0,-5 9 2 0,2-7 0 0,-3-3-3 0,-6 12 2 15,-4-13-4-15,2 14 1 0,1-2-5 0,-1 7 2 16,-2-2 1-16,3 12-1 0,0 2-1 0,1 5 16 0,2 1-16 16,-2 1-2-16,2 4-3 0,0 2-8 0,1 0 1 15,-3 2 0-15,4 2-13 0,0 0-12 16,-4 9-13-16,3 0-8 0,1 2-30 0,0 3-28 16,1 3-30-16,-1 0-36 0,6 8-28 0,-2-6-43 0,3 4-34 15,-2-3-585-15,0-3 289 0,0 1 192 0</inkml:trace>
  <inkml:trace contextRef="#ctx0" brushRef="#br0" timeOffset="203398.27">21361 16283 110 0,'0'5'230'0,"0"-5"-12"0,0 0-18 15,2 2-1-15,2 1-3 0,-4-3-8 0,9-2-12 16,-9 2-16-16,18-5-14 0,-6 2-12 0,0-1-10 16,1-3-9-16,5 1-7 0,-1-1-9 0,-1 0-11 15,-3-3 2-15,0 2-5 0,0-3-3 0,-6 0-7 16,3 3-1-16,0-5-2 0,-1-1-5 0,-4-1 0 16,-3 3-9-16,3-2-2 0,-5 1-11 0,1 0-10 15,-2-3 4-15,-2 5-5 0,-4-5 7 0,2 7-17 16,0 0-1-16,-3-2 0 0,-1 6-2 0,3 1-1 0,-1 1-5 15,-3 1-2-15,0 2-2 0,2 2 0 0,-2 1-3 16,0 5-3-16,-2 0 9 0,-3 3-13 16,4 5-2-16,0 0 7 0,-5 9-1 0,4 6 7 15,0-1 3-15,-1 4 3 0,5-1 11 0,-5 14 0 0,4 1 0 16,4-2 2-16,-1-10-3 0,2 12 2 0,0 4-10 16,8-2-8-16,-5-3 10 0,2-13-3 0,-1 1-5 15,0 0 2-15,-1 2 0 0,-2-3-5 0,1-4 1 16,-1-1 2-16,-1 0 2 0,-2-4-9 0,-7-1 4 15,4-7 0-15,0-3-4 0,-5-4-4 0,4-3-3 16,-8-3-22-16,1-1-17 0,-2-10-35 0,1 4-34 16,-2-7-14-16,-3-3-22 0,5 1-32 0,1 2-28 15,4-2-37-15,-2 0-23 0,0 0-620 0,1-1 296 16,1 1 196-16</inkml:trace>
  <inkml:trace contextRef="#ctx0" brushRef="#br0" timeOffset="204032.28">21957 15836 13 0,'3'-5'217'0,"4"-3"2"0,-1 0-7 0,-1 2-9 15,-1-1-9-15,0 3-8 0,-1-1-7 16,-2 2-6-16,0 0-3 0,-1 3-8 0,4-5-6 0,-4 5-13 16,0 0-11-16,0 0-12 0,0 0-8 0,0 0-14 15,-9 16 0-15,0 1-12 0,-3 9-8 0,-3 2-2 16,0 2-10-16,-7 13-3 0,4 1-6 0,4 4-7 15,0-1-5-15,6 3-3 0,5 3-3 0,3-2 4 16,2 0-13-16,3-1-3 0,5-4-2 0,-1-13-6 16,4 1-13-16,4-4-15 0,-2 2-22 0,8-6-24 15,0-3-33-15,1-4-36 0,3 0-28 0,0-7-47 16,-1-3-35-16,-5-4-649 0,-2-5 295 0,-2-1 196 16</inkml:trace>
  <inkml:trace contextRef="#ctx0" brushRef="#br0" timeOffset="204295.17">22286 16131 1524 0,'0'-12'247'15,"0"0"-32"-15,0 4-45 0,0 1-23 0,0 0-13 0,0 2-12 16,0 0-16-16,0 0-15 0,0 2-15 0,0 3-3 15,0-4-3-15,0 4 9 0,0 0 9 0,0 0 11 16,15 9-5-16,-6-5-10 0,0 4-5 0,5 2-4 16,3 3-8-16,2 7-10 0,-6-7-4 0,7 9-1 15,-2-2-7-15,-1 3-5 0,-1-2-22 0,1 1-31 16,-7-5-40-16,-1-1-44 0,0 1-50 0,-1 0-45 16,-2-10-46-16,-2 3-32 0,1-3-695 0,-5-5 321 15,0-2 214-15</inkml:trace>
  <inkml:trace contextRef="#ctx0" brushRef="#br0" timeOffset="204449.01">22491 16076 229 0,'-2'-4'235'0,"-2"2"-10"0,4 2-11 0,-5-3-11 16,5 3-23-16,-12 5-11 0,5 1-19 0,-2 4-13 16,-2 6-9-16,-5 9-13 0,-1-2-14 0,1 6-12 15,-3 1-12-15,-1 0-29 0,0 0-35 0,1-1-46 16,0-2-55-16,4-3-57 0,3-2-538 0,2-8 227 15,1 1 152-15</inkml:trace>
  <inkml:trace contextRef="#ctx0" brushRef="#br0" timeOffset="204749.08">22703 15913 11 0,'-2'-4'333'0,"2"1"-24"15,0 3-22-15,0-5-26 0,0 5-24 16,0 0-18-16,0 0-10 0,8-1 0 0,-8 1-15 0,10 5-19 16,0 2-4-16,0 3-13 0,1 2-11 0,3 6-6 15,0 6-9-15,0 0-7 0,-5 7-20 0,0 1-8 16,-3 17-7-16,-2 1-7 0,-5-1-12 0,0-4 5 15,-6-8-17-15,2-1-18 0,-5 0-33 0,-3-4-26 16,-1-1-30-16,1-3-35 0,-2-5-45 0,0-1-44 16,3-8-50-16,1-6-86 0,0-6-683 0,3-2 331 15,-1-3 220-15</inkml:trace>
  <inkml:trace contextRef="#ctx0" brushRef="#br0" timeOffset="205080.01">23107 15966 186 0,'2'-9'275'16,"1"0"-13"-16,-3 3-14 0,2 1-12 0,-2-1-16 15,0 2-18-15,3 2-24 0,-3 2-17 0,2-5-15 16,-2 5-5-16,0 0-9 0,3 11 5 0,-1-2 0 16,0 0-4-16,-2 4-2 0,0 6 2 0,0-2-1 15,2 2-21-15,-2 8-11 0,0-3-6 0,-2 1-7 16,2 2-6-16,0 1-8 0,0 1-7 0,-2 0-12 16,0-3-6-16,0 1-27 0,2-3-40 0,-1 3-25 15,-1-8-49-15,-1 0-61 0,1-4-57 0,2-5-57 16,-2-3-778-16,0-3 348 0,2-4 234 0</inkml:trace>
  <inkml:trace contextRef="#ctx0" brushRef="#br0" timeOffset="205232.24">23142 15888 160 0,'2'-14'300'0,"1"2"-9"0,-3 0-5 16,4-2-26-16,-3 5-11 0,5-3-16 15,1 3-22-15,1-2-19 0,2 3-19 0,4-2-20 16,4 3-11-16,0 1-22 0,0 3-27 0,-3 1-34 0,1 2-48 15,-4 3-47-15,1 0-41 0,-1 5-52 0,2 1-37 16,-5 2-40-16,-3 5-567 0,-5-1 257 16,-2 4 172-16</inkml:trace>
  <inkml:trace contextRef="#ctx0" brushRef="#br0" timeOffset="205414.74">23169 16115 8 0,'-4'4'277'0,"3"-2"-7"0,1-2-5 0,0 0-9 15,0 0-11-15,0 0-15 0,15-11-8 0,-7 6-13 16,2-1-18-16,3 0-18 0,-3 0-21 0,9 0-10 16,-3 0-13-16,-1-2-19 0,-3 4-26 0,0 0-31 15,1 3-41-15,-3-1-46 0,-2 2-46 0,1-1-47 16,-3 2-47-16,1 1-43 0,-3 2-583 0,-2 2 268 16,-4 1 176-16</inkml:trace>
  <inkml:trace contextRef="#ctx0" brushRef="#br0" timeOffset="205581.51">23139 16411 253 0,'2'4'270'0,"1"-1"3"15,4-1 2-15,-2-1-12 0,4-2 1 16,5 0-15-16,4-3-14 0,-1 3-24 0,1-4-13 16,1 2-26-16,-6 1-9 0,6-1-20 0,-1 1-20 0,-5 0-31 15,4-1-31-15,-4 2-44 0,-6 2-47 0,0-1-52 16,2 0-54-16,-2 1-46 0,0-1-52 0,-2 2-632 15,3-2 288-15,-8 0 192 0</inkml:trace>
  <inkml:trace contextRef="#ctx0" brushRef="#br0" timeOffset="209885.84">2726 10546 41 0,'-1'-4'77'16,"0"1"4"-16,-1-3-8 0,1 2-3 0,0-1-15 0,1-1-13 15,-1 0 20-15,-3 1 6 0,3 3 2 0,-1-3-2 16,2 5-5-16,-2-7-1 0,1 4-5 16,-1-1-9-16,2 4 4 0,-1-6-5 0,0 4-8 15,-1-2 3-15,2 4-5 0,-1-6-6 0,0 5 3 0,1 1 4 16,-1-5-2-16,1 5 2 0,0 0-12 0,-3-3 6 16,3 3-1-16,0 0-5 0,0 0-2 15,0 0-1-15,0 0-9 0,-5 17 1 0,4-5 0 0,-2 2 1 16,-1 3-1-16,-1 0-2 0,1 8 6 0,0-6-1 15,1 7 3-15,-1 1-2 0,-1 1 1 0,0 0-8 16,1 0 7-16,0 2-10 0,3-1 7 0,-1 2 0 16,1-3-4-16,-2 0 3 0,3 0-5 0,2-1 2 15,-1 1-1-15,0 0-9 0,1-1 5 0,-2-9 4 16,1 4-5-16,-1-4-4 0,0-1 6 0,0 0-2 16,3-3 6-16,-3-2-5 0,1 3-3 0,-1-3-1 15,0 3 2-15,1-3-1 0,-1-3 0 0,1 2-1 16,1-3-2-16,-2 3-2 0,1-6 4 0,-1 3-2 15,0-3 4-15,2 0-2 0,-2 2 1 0,2-3-3 0,-2 1 0 16,1-1-2-16,-1 1 3 0,1-2 7 0,-1-3-8 16,1 6 3-16,-1-3-6 0,0-3 9 15,0 4-3-15,0-4-2 0,2 5 0 0,-2-5-2 0,0 4 0 16,0 0 2-16,0-4-2 0,1 3 2 0,-1-3-4 16,1 5 0-16,-1-4 2 0,2 4-1 0,0-3 1 15,-2-2 2-15,4 6 1 0,-1-3-4 0,-1 1 3 16,1 0-4-16,3 0 2 0,-1 0-1 0,-1 3 2 15,1-2 0-15,0 0 3 0,3 1-6 0,-2 0 2 16,2-1 3-16,0 0-1 0,-2 2-2 0,4 0 7 16,-2-4-6-16,1 4-4 0,1-2 4 0,-1-1 1 15,-4-1 1-15,4 2 0 0,1-2 2 0,1 1 4 16,-1-2 2-16,0 1 0 0,-1 0 1 0,4-1-1 16,-2 1-5-16,-1-2 5 0,1 2-3 0,1-2 7 15,0 0-7-15,-1 2 0 0,2 0-3 0,0-1 1 16,1 2-2-16,-1-4 0 0,2 5 3 0,-3-1-2 15,4 0-2-15,1 0-11 0,-2-1 13 0,2 1 4 16,1-1-3-16,2-2-6 0,-1 3 7 0,3-1 0 16,0-1-3-16,4 2 6 0,-5-1-2 0,6 1 1 15,1-3 2-15,-6-1-3 0,-2 0 1 0,8 0-3 0,-6 0 3 16,6 0-9-16,-5 4 9 0,-4-3-4 0,3 1 3 16,1 1-2-16,-1-1 0 0,-2 3-2 0,2-2 2 15,0 1-3-15,-2-2 5 16,1 4 1-16,0-4 0 0,0 2 4 0,-1-3-1 0,3 1 4 0,-5-2-4 15,4 0-2-15,-3 1 3 0,2-4 3 0,-1 2 1 16,1-1 9-16,8-2 1 0,-8-2-2 0,1 3-6 16,-2 0-1-16,9-2-1 0,0-4-3 0,-7 3 2 15,5 1-5-15,-7 2 0 0,8-3 2 0,-9 2-3 16,3-1-3-16,-3 2-2 0,11-3 6 0,-11 5-2 16,1-3-3-16,2 1 0 0,-3 0-1 0,4 0 3 15,4-1 5-15,-7 1 5 0,10-1 2 0,-10 3 0 16,1-3-3-16,0 1 1 0,-2 1 7 0,3-1-4 15,-1-1 8-15,0 0-2 0,0 2-1 0,-1-2-1 0,3 1-3 16,-2 1-3-16,-2-1 1 0,4-1-5 0,-5 1 0 16,2 1 1-16,1-1-4 0,-2 0 1 15,1-1-4-15,2 4 2 0,1-1-2 0,3-1-1 16,2 2 0-16,0-3 0 0,0 2-1 0,1-2 1 0,-1 2-2 16,3-5 3-16,0 5-3 0,-3 0 1 0,-6 1-1 15,6-5-3-15,-2 3 3 0,-5-1-1 16,1 1-5-16,-2 0 5 0,2 2-1 0,-3-3-2 0,4 3 1 15,-2-3-2-15,-1 3 1 0,0-1-1 0,1 2 1 16,-2-1 1-16,1 0-3 0,-3-1 5 0,3 1-2 16,-8 1-4-16,7-1-3 0,-1 0 6 0,-5 3 1 15,0 1-3-15,6-3 3 0,-6-1-2 0,1 4 1 16,5-2 3-16,0 1-7 0,1 0 2 0,2-2 0 16,-4 2 2-16,2-3 1 0,2-2-1 0,-9 4-2 15,9-2-1-15,-4-2 2 0,1 2 3 0,0-2-1 16,1 2-2-16,1-3 1 0,-1 0-1 0,-2 1 0 15,1-2-1-15,4 3 3 0,-6-2-2 0,2-1-4 16,-2 4 5-16,1-1-1 0,-6-1 2 0,6-1-1 0,0 2 0 16,-4-2 1-16,-1 2-5 0,6 0 1 15,0-4 2-15,-5 4-2 0,4-2-1 0,-5 2 6 0,4-1-3 16,1 0-2-16,-1 0 2 0,-2 1-1 0,2-2-1 16,-4 1 0-16,6 1 4 0,-2 0-1 0,-3 0-4 15,1-1 4-15,2 1-7 0,1-1 7 0,-7 1 0 16,5 0 1-16,-5 1-5 0,2-2 2 0,0 2-1 15,-3-3 2-15,2 3 1 0,1 0 2 0,0-1-5 16,0-2 1-16,1 1 2 0,-1-1 0 0,0 3-4 16,0 0 5-16,3-3-4 0,-3 3 1 0,6-1 0 15,-5 1 2-15,4-1-1 0,0-1-3 0,0 4 4 16,-4-2-5-16,4 0 4 0,1 2-14 0,-4 1-7 16,-1-3 3-16,3 1 0 0,-2 2 1 0,-2-3 2 15,-2 1 0-15,1 0 3 0,-3-1 0 0,1 0 2 16,-4 0-2-16,1 0 6 0,1 0-1 0,0 2 2 15,-1-2-3-15,-1 1 3 0,1-1-1 0,-7 0 2 16,11 0-2-16,-6 0 4 0,-5 0 2 0,9 0-5 0,-9 0 2 16,8 0 3-16,-8 0 0 0,9-1-1 15,-9 1 0-15,6-2 1 0,-2-1-3 0,1 0 7 16,-1-2 3-16,1 0-3 0,0-2 1 0,2-3 2 0,0 0 3 16,6-4 4-16,-7 2 4 0,6-3 5 0,-3-2-3 15,1 2 5-15,-1-3 2 0,4-4-2 0,-4 2 6 16,-3 3-3-16,2-1-1 0,2 1-3 15,-1-3 6-15,0-4-6 0,1 2-3 0,-4 5-4 0,1-2-4 16,-1 1 5-16,-2-1-3 0,1 1-1 0,0-7 0 16,-1 7 2-16,-1-1-1 0,-1-7-1 15,0 7 2-15,-1 0 3 0,-1-1-3 0,1 2 4 0,-2-3-2 16,1 3 0-16,-1 0-2 0,1-2 0 0,-2 3-3 16,1-1-4-16,0 1 2 0,1 2 3 0,-2 2-6 15,1 3-2-15,1-4 2 0,-1 6-1 0,-2-3 1 16,3 1-3-16,-1 5 2 0,0-2 9 0,-3 2-13 15,2-2-3-15,0 2 2 0,0-1-6 0,-1-1 8 16,-1 2-5-16,2-1 3 0,-1 1-3 0,-1-1 6 16,0 1-5-16,-2-5 4 0,1 4-2 0,-1-1-1 15,2 1 0-15,-1-2 0 0,-3 1-2 0,2-2 1 16,-1 3 4-16,2 1-3 0,1-2 0 0,-1 1-3 16,-4 1 3-16,4 1-2 0,0 0-2 0,0 1 0 15,-4 1 0-15,1-1 10 0,-2 1-10 0,1 0-2 16,-4 1 2-16,2-1-1 0,-2 2 0 0,0-1 10 15,3 1-7-15,-5-1 1 0,2 1-3 0,-1 0-1 0,-3 0 4 16,-2-3-4-16,4 1 5 0,-6 0-2 0,2 0 0 16,2-1 0-16,0-1 0 0,-2 0 0 0,2 2 4 15,-1-1-7-15,1 1-2 0,-3-1 4 0,3 1-2 16,-2 0 0-16,0 0-1 0,1 1-1 0,-1 1-5 16,-3-1 8-16,4 1 0 0,-1 0 0 0,2 0 2 15,0 0-7-15,-1 1 7 0,4-1-2 0,-4-1 1 16,1 1-2-16,3 0 2 0,0-1 1 0,0 2-4 15,-3-2 2-15,2-1 2 0,1 2-3 0,-4-1 2 16,1 0 1-16,-2 2 1 0,-1-1 5 0,-1-2-10 16,1 2-1-16,-3 0 2 0,4 0-5 0,-3-5 7 15,0 5 2-15,3 0 0 0,-1-1 9 0,-2 0-10 16,4 1-3-16,-1-2 2 0,6 1 2 0,-6-3-1 16,6 3 9-16,-2 0-6 0,6-2-6 0,-5 2 4 0,1-2-3 15,-2 0 4-15,3 2-3 0,-2 0-1 0,-4-2 3 16,1 1-3-16,-1 0 2 0,0 0-4 15,0 2 3-15,0 0 2 0,-1-1-1 0,1 1 6 0,0 1-3 16,-4-1 0-16,4 2-4 0,-1 0 3 0,1 0-2 16,-3 0 2-16,-1 0 10 0,1 1-11 0,0-1 0 15,-1 0 1-15,-1-1-4 0,1 1 2 0,-5 0 1 16,4-1-1-16,3 2-3 0,-1-2 2 0,1 2 3 16,-2-2-6-16,3 0 2 0,-4 2 3 0,0 1 0 15,-4 0-1-15,5 0-1 0,-6-2 1 0,-1 3-1 16,0 0 0-16,-2 0 3 0,4-1-3 0,-1 2 6 15,0-4-5-15,-1 3 1 0,8-4-4 0,1 2 4 16,-2-1 0-16,0-1 4 0,2 1-1 0,-3 1 1 16,1-3-2-16,-6 0-1 0,5 2 12 0,2-2 11 15,-1 0-12-15,-5 0 1 0,5 0-1 0,1 0 0 16,2-2-9-16,-2-1 4 0,0 6-3 0,2-3 0 16,0 0 3-16,-2 0 2 0,1 2-4 0,2-2 0 15,0 0-6-15,0 0 2 0,0 0 1 0,-2 2 3 0,7-1-12 16,-3 0 6-16,-2 0 0 0,1 1 3 0,-2-2-2 15,1 0 1-15,0 1 1 0,0-1-2 16,-1 0-6-16,0 2 3 0,-2-2 6 0,0 0 0 0,-2 1-3 16,-4-1-4-16,5 4 15 0,3-3-13 0,-4 0 1 15,1 1-1-15,-3 1-1 0,4 0 0 0,1-2 2 16,2 3-3-16,-3-1 3 0,4-2 0 0,-3-1 0 16,5 2 2-16,-3-2-5 0,0 1 2 0,5-1 2 15,0 0 0-15,0 0-1 0,-1 0 2 0,2-1 5 16,-2-1 1-16,3 1-2 0,-2-1 6 15,-1-2 3-15,1 1-3 0,-5-1 2 0,5 1 3 0,-2-3-4 16,2 3-3-16,-2-1-5 0,2 0 2 0,-1 2-2 16,3-1 0-16,-2-1 0 0,-1 0-2 0,1 0 5 15,-1 2-6-15,4 0 3 0,-4 1-6 0,3-2 2 16,1 2 1-16,-1-2-1 0,3 2 1 0,-1 1-2 16,0-4 1-16,-1 3 1 0,1-2-2 0,-3 1 2 15,1-1-2-15,3 2 0 0,-2-1-1 0,1 0-7 0,-4 0 11 16,1 0-5-16,0-1 4 0,0 1 16 15,-1-1-20-15,-8 3-1 0,3 0-4 0,-2 0 2 16,-2 0 8-16,0 2-3 0,1 0-3 0,0 1-3 0,3-1 1 16,0 1 2-16,0-1 2 0,-1 1-3 0,1 0 0 15,2 2 2-15,2-4 2 0,1 2-3 16,0-1 2-16,-1 1 6 0,4 1-6 0,-4-3-4 0,2 1-2 16,2 3 8-16,-3-5-5 0,3 4 1 0,0-1-2 15,-4 2 5-15,2 0 0 0,0 0 2 0,-4 2-2 16,0-1-2-16,1 2-1 0,-1 0 3 0,6-4-3 15,-3 2 0-15,3 0 6 0,-1-4-5 0,5 2 3 16,-3 0-2-16,4-2 3 0,-3 3-4 0,3-3 3 16,0-1 0-16,-2 2-5 0,7-3 5 0,-7 4-2 15,3-3 0-15,4-1-4 0,-5 2 7 0,5-2 0 16,0 0-1-16,-6 3 1 0,6-3-5 0,-5 1 0 16,5-1 6-16,-7 3-5 0,7-3 0 0,-6 3 2 15,2-2 0-15,-2 3-1 0,-2-2 1 0,3 0-1 16,0 0 2-16,0 1 3 0,1 0-4 0,0 1 2 15,-1-3-5-15,5-1 1 0,-5 1 12 0,5-1-18 16,-4 3-8-16,4-3-24 0,0 0-20 0,-4 1-25 16,4-1-31-16,0 0-1 0,0 0-29 0,0 0-79 0,0 0-34 15,0 0-34-15,0 0-638 0,0 0 309 0,0 0 208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6-24T16:26:53.0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20971 9424 11 0,'0'0'101'16,"0"0"-14"-16,0 0-10 0,0 0-10 0,0 0-5 15,0 0-5-15,0 0-7 0,0 0-5 0,1 7-5 16,-1-7 1-16,0 0-10 0,0 0-12 0,0 0 10 16,0 0-7-16,0 0-3 0,0 0-14 0,3 4-5 15,-3-4-12-15,0 0-16 0,3 3-3 0,-3-3-11 0,4 5-2 16,-2-5-5-16,-2 0-6 0,5 5-113 16,-5-3 56-16,5 1 38 0</inkml:trace>
  <inkml:trace contextRef="#ctx0" brushRef="#br0" timeOffset="966.27">21003 9489 31 0,'0'0'78'0,"0"2"-13"0,0-2 8 16,0 0-2-16,0 0 0 0,0 0-8 0,0 0 1 15,0 0-2-15,0 0 1 0,0 0-1 0,0 0-7 16,0 0-6-16,0 0-9 0,0 0 5 0,0 0-4 16,0 0 3-16,0 0-2 0,0 0-9 0,0 0-4 15,0 0 6-15,0 0-6 0,0 0 7 0,0 0-7 16,0 0 1-16,0 0-1 0,0 0-3 0,0 0 6 15,0 0-1-15,0 0 6 0,0 0 3 0,0 0 6 0,0 0 7 16,0 0 3-16,0 0 4 0,0 0-2 0,0 0 2 16,0 0-2-16,8-8 1 0,-8 8-2 0,0 0-3 15,1-4 1-15,-1 4-2 0,5-2-3 0,0-1 0 16,-2 1-2-16,-3 2 0 0,6-3 0 0,-2-1-4 16,4 0-4-16,-3-2-9 0,4 1 4 0,0-2-3 15,0 0 0-15,2-1 0 0,1 1-2 0,-1 1-5 16,3-3-2-16,-2 2-1 0,4 0-5 0,1 0 4 15,0-1-3-15,-1-1-1 0,2 2 1 0,1 0-2 0,-1 0-4 16,3-1 4-16,-1 1-1 0,4-6-2 0,2 4-2 16,-7 1 3-16,0-2-2 0,8 0 1 15,0-4 6-15,1 3 2 0,0-3 1 0,4 1-5 0,1-7 5 16,3 4-1-16,-4 1-10 0,15-9 7 0,-12 9-2 16,1-1-4-16,11-2-5 0,-14 4 6 0,4-1-1 15,-5 1-1-15,6-1-4 0,-3 3 5 0,1-2-4 16,1 2-3-16,-3 1 2 0,1-2 1 0,-2 3-3 15,1 0 4-15,0 1 2 0,-2-1-5 0,2 0 5 16,-2 0 3-16,1 1 2 0,2 1-5 0,-1-1 2 16,1-1 3-16,1 0 3 0,-1-2 6 0,4 0 0 0,9-5 2 15,-12 5-2-15,13-7 1 0,-12 4-5 0,10-3 4 16,3-2-7-16,-3 2 10 0,-10 4-5 0,10-3 2 16,-8 5-3-16,8-5 4 0,-12 4 0 0,2-1-1 15,2 0-6-15,7-1 4 0,-10 3 3 0,2 0-4 16,-2 0 5-16,1 1-1 0,0-1-2 0,-1-1 1 15,1 0 2-15,0 0-9 0,9-4 1 0,-9 5-1 16,0-1 5-16,0-1-10 0,10-1 7 0,3-3-2 16,0 2-6-16,-1-1-8 0,-11 5 11 0,11-5 0 15,3 1-1-15,-1 0-1 0,-1-1-5 0,1 1-1 16,-1 0-7-16,-3 1-5 0,3 0 14 0,-14 4 1 0,1 0-4 16,1 0-5-16,-1 1 6 0,-3-1-4 0,1 0 2 15,-1 3-4-15,-1-2 8 0,-2 1-2 0,-2 0-6 16,0 1 1-16,-2-1 2 0,-7 1 5 0,1 2-6 15,-2-4 4-15,3 4-6 0,-4-1 10 0,2 0-1 16,-2 0 3-16,-1 0-6 0,-1 0 1 0,2 1-9 16,0-1 12-16,-8 2-4 0,4 1 0 0,-1-1-1 15,-4 0 0-15,1 2 2 0,-1-2 0 0,3 1 0 16,-2-2 1-16,-4 5-13 0,0 0 12 0,0-2 2 0,-1 2-8 16,0-2 4-16,0 3 2 0,-5 0-2 15,8-5-3-15,-4 2-2 0,1 2 2 0,0 0-13 0,-5 1 15 16,8-2 2-16,-5 1-1 0,-3 1 2 0,7-1-5 15,-7 1-1-15,4-3 2 0,-4 3 0 0,0 0 0 16,5-3-4-16,-5 3 0 0,0 0 5 0,0 0-4 16,0 0 1-16,0 0-4 0,0 0 12 0,7-1-9 15,-7 1 1-15,0 0-3 0,0 0 3 0,0 0-3 16,0 0 1-16,0 0 2 0,0 0 1 0,0 0-4 16,0 0 4-16,0 0-8 0,0 0 2 0,0 0 3 15,0 0 1-15,0 0-1 0,0 0-3 0,0 0-5 16,0 0-9-16,0 0 0 0,0 0-14 0,0 0-12 15,0 0-25-15,0 0-26 0,0 0-22 0,0 0-19 16,-10-8-17-16,10 8-15 0,-5-2-8 0,3-1-19 0,2 3-20 16,-2-4-18-16,2 4-19 0,0-8-579 15,2 6 278-15,0-3 184 0</inkml:trace>
  <inkml:trace contextRef="#ctx0" brushRef="#br0" timeOffset="1474.21">24881 7822 11 0,'-5'-1'146'0,"5"1"-2"0,-3-4 6 0,3 4-7 15,-4-4 5-15,4 4 0 0,0 0 3 0,-4-3-1 16,4 3-1-16,-3-4 0 0,3 4 3 0,-2-4-5 15,2 4-1-15,0 0 0 0,0 0-3 0,-2-3-1 16,2 3-5-16,0 0-3 0,0 0-5 0,-3-3-7 16,3 3-11-16,0 0-9 0,0 0-9 0,0 0-10 15,0 0-6-15,0 0-12 0,0 0-6 0,0 0-8 16,0 0-10-16,0 0-1 0,0 0-6 0,0 0-1 16,0 0-4-16,3 11-1 0,3-6-2 0,1 0-6 15,5 0-1-15,-1 3-3 0,4 1-9 0,2-3 10 16,1 2-4-16,0-3 4 0,1 5-5 0,-1-3 0 0,0 0-1 15,2-2-2-15,-3 2-1 0,1-2 3 0,-7-1-1 16,5 1-2-16,-5-2-3 0,3 0-1 0,-5 0 5 16,1-1 5-16,4 2-3 0,-6-3 1 0,1 0 2 15,1 2-4-15,-2-2-4 0,-3 2 2 0,0-2 1 16,-1 1 5-16,0-1-7 0,-4-1 0 0,6 4 3 16,-6-4-3-16,4 2 0 0,-4-2 2 0,0 0-5 15,1 3 7-15,-1-3-4 0,-1 5 2 0,1-5 0 16,-6 8-4-16,-2-3-1 0,4 1 0 0,-1-1 1 15,0 0 0-15,-3 1-7 0,2-1 5 0,-3 4-2 16,1 0-6-16,-1-2-17 0,-1 3-23 0,1 0-30 0,0-3-45 16,-4 5-40-16,4-1-43 0,2-2-45 0,-3-1-56 15,3 0-695-15,-2-2 333 0,5-1 222 0</inkml:trace>
  <inkml:trace contextRef="#ctx0" brushRef="#br0" timeOffset="2524.1">23601 7645 119 0,'0'0'165'0,"0"0"-6"0,9 0-5 0,-9 0-2 15,9-5-4-15,-4 5-8 0,5-2-6 0,-1 0-10 16,4 0-12-16,2 2-7 0,2-3-16 0,1 4-9 15,-5-1-5-15,8 0-9 0,1 0-5 0,-1 2-5 16,0 0-9-16,-2 1-9 0,-6-2 2 0,5 5-7 16,-8-3 0-16,2 0-7 0,-3 1 1 0,-3 2-4 15,-1-1 1-15,-1-1-5 0,0 2 1 0,-4 6 1 0,-1-1 6 16,-4 4 2-16,-3 3 7 0,-4 7 6 0,-4-2-5 16,0 2 4-16,-3 1-1 0,0 2-6 0,-3 1 5 15,3-3-5-15,1-1-1 0,3 2 2 0,0-3-4 16,0 3-2-16,5-3 1 0,1-1-5 0,4-5-4 15,0-3-2-15,4 1-5 0,1-2 1 0,4-1 5 16,1 2 10-16,0-6-1 0,4 0 9 0,5-1 1 16,4 0 7-16,1-3 8 0,3-3-3 0,7-2-3 15,0-2-7-15,2-3 1 0,0 0-3 0,-2-2-5 0,-1-3-3 16,-7 3-22-16,-1-3-21 0,-1 3-27 0,-2-1-28 16,-3-2-31-16,-4 2-40 0,-2 1-33 15,1-3-45-15,-7 1-689 0,2-1 303 0,-4 1 200 0</inkml:trace>
  <inkml:trace contextRef="#ctx0" brushRef="#br0" timeOffset="2906.87">23639 7892 134 0,'0'0'142'0,"0"0"1"0,-5-3-7 15,5 3-5-15,0 0-7 0,0 0-1 0,0 0-6 16,0 0 1-16,-5-3 2 0,5 3 0 0,0 0 11 16,0 0 2-16,0 0 10 0,0 0 12 0,18-4-2 15,-10 1 1-15,6 2-4 0,4-2-4 0,1-2-3 16,9 3 5-16,0-5-3 0,1 4-3 0,3 1-15 15,-1-1-4-15,-3-1-13 0,5 2-8 0,-3-2-15 16,-2 1-3-16,-9 2-8 0,0-2-12 0,-6 2 2 0,2-2-7 16,-6 2-2-16,-4 0-10 0,4 1-2 15,-5 0 0-15,-4 0-6 0,9-1 1 0,-9 1-9 16,0 0-2-16,0 0-2 0,0 0-24 0,0 0-20 0,0 0-37 16,0 0-12-16,0 0-33 0,0 0-28 0,-17 4-31 15,11-1-40-15,2 0-49 0,-3-2-46 16,1 2-758-16,1-1 349 0,0 0 234 0</inkml:trace>
  <inkml:trace contextRef="#ctx0" brushRef="#br0" timeOffset="4689.5">25233 8028 27 0,'0'0'114'0,"0"0"-4"15,0 0-8-15,0 0-12 0,-1-6-9 0,1 6-5 16,0 0-6-16,1-4 1 0,-1 4-7 15,0 0 3-15,0 0-2 0,0 0-1 0,2-3 0 0,-2 3-6 16,0 0 1-16,0 0-2 0,0 0 1 0,0 0-10 16,0 0 1-16,0 0 1 0,0 0 1 0,0 0-5 15,0 0-11-15,0 0 4 0,0 0-4 0,0 0-6 16,0 0-2-16,0 0-2 0,0 0-2 0,0 0-4 16,0 0 5-16,-1 13 0 0,2-9-7 0,1 3 9 15,-1-1 13-15,0 2-2 0,2 3 4 0,-2-4-6 16,0 3-4-16,2-1-3 0,-2 2-1 0,0 0 0 15,2 5 0-15,-2-4 4 0,1 5 6 0,0-1-3 0,-1-3 0 16,1 3-1-16,-2 1 7 0,1-2-6 0,-1-2-3 16,1-2-1-16,1 0 0 0,-2 2 4 0,1-1 0 15,-2 0-5-15,2 0-1 0,-1-2-1 0,0 3-1 16,0-1-2-16,1 0-3 0,-1 1-2 0,0-1-1 16,1 0 2-16,1 4 0 0,-1-1 0 0,-1 3 2 15,0-4-3-15,0 2-1 0,2-3-1 0,0 1 0 16,-2 4-2-16,-2-6 3 0,0 2-4 0,2-3 1 0,0 2 1 15,0 1 4-15,0-1 0 0,0 2 0 16,2-5-1-16,-2 1 5 0,-2-1-3 0,2 0-1 16,2-1 0-16,-2-1-2 0,0-1-3 0,0 3 0 0,0-1-1 15,2 0 3-15,-2 0-1 0,0-2-3 0,1 4 3 16,0-1-4-16,-1 1 0 0,0-2 0 16,1 4 7-16,-1 0 3 0,-1-3-1 0,1 2-1 0,-1 3-4 15,0-6-8-15,2 4 6 0,-2-2-1 0,1 0 0 16,-2 0-2-16,2-1-2 0,0 0 3 0,-2-1-1 15,2 2 1-15,4-2-3 0,-4-1 1 0,0-2 1 16,-2 1-4-16,2 1 4 0,2-2-6 0,-1 5 5 16,-2-5 5-16,2 6-1 0,-1-3 3 0,-1 2 3 15,1-3-5-15,1 4-4 0,-1-3 10 0,0 2 0 16,0-1-2-16,0 3 3 0,-1-1-6 0,1-3-3 16,-2 2 3-16,2-1-1 0,2 1-2 0,-1 1 2 0,-1-2-2 15,1 0 2-15,-1 0 2 0,0 1 2 0,0-2-5 16,0 0-8-16,0 0 4 0,1-1 4 0,-1 1-1 15,2-1 10-15,-2 3 3 0,2-3 0 0,-4 1-6 16,4 1 3-16,-2-1 1 0,0 2-5 0,-2-2-3 16,2 3 7-16,-2-4-2 0,4 1-8 0,-2-3 0 15,0 2 2-15,-2-2-4 0,2 1-2 0,0-2 4 16,0 2-1-16,0 0-1 0,2-2-1 0,-2 1-3 0,0-2 0 16,0 0 0-16,2 0-11 0,-2 0 8 15,0-4 5-15,0 6-5 0,0-6 0 0,0 3 4 16,0-3-4-16,-2 6 0 0,0-2 3 0,2 0 9 0,-1 0 1 15,0 0 0-15,1 3 3 0,1-2-1 0,-2-2-7 16,0 0-12-16,-1 4 14 0,2-3 3 16,0-4-5-16,0 3-6 0,0-3 5 0,-3 7-1 0,3-7-6 15,1 4 7-15,-1-4-6 0,0 0 0 0,0 0 0 16,0 0 5-16,0 5 1 0,0-5-6 0,0 0 4 16,0 0-5-16,0 0-25 0,0 0-20 0,0 0-16 15,0 0-19-15,0-16-17 0,0 16-17 0,2-7-25 16,-4 3-25-1,4-2-21-15,0 4-18 0,0-3-21 0,1 0-9 0,1-2-22 0,-2 2-25 16,3-2-569-16,-1-2 281 0,0 0 188 0</inkml:trace>
  <inkml:trace contextRef="#ctx0" brushRef="#br0" timeOffset="5985.65">25488 8078 100 0,'0'0'134'0,"0"0"-6"16,0 0-6-16,0 0-11 0,0 0-8 15,0 0 0-15,0 0-1 0,3-12-4 0,-3 12 1 0,9-8-9 16,-5 4-2-16,4-3 0 0,0 1 2 0,1 0-5 16,-2-1-5-16,-1 3-1 0,4-5-5 0,-5 5-5 15,3-1 1-15,1-2-8 0,1 1-5 0,-5 2-5 16,3 0-3-16,-3 1-6 0,5 1-4 0,-1 0-4 16,-1 1-3-16,3-2-3 0,0 1 0 0,-2 2-4 15,2 0-3-15,-1 2-5 0,1 1 2 0,0-1-5 16,-1 1 1-16,-5 0-4 0,2 1-2 0,0-3 3 15,-1 5-4-15,1-2 0 0,-3 2 0 0,1-4-8 16,0 4 8-16,0 2-1 0,-1-3 2 0,-4 3-1 16,4-2 0-16,-3 2-4 0,-1 1-2 0,3 2 4 15,-6-1 12-15,3 1 0 0,-1 0 1 0,-3 1-2 0,4-1-2 16,-4 1 2-16,0-1-4 0,3 0 2 0,-4-1 1 16,0 1-4-16,1 1 3 0,0 0-5 0,1-4-3 15,1 0 7-15,0-2-5 0,0 1-4 0,0-2 1 16,0 0-2-16,0 0 1 0,1-1-3 0,2 2 3 15,1-2 3-15,0-1 3 0,0 1 9 0,2-2-2 16,1 2 3-16,3-2 1 0,-3 1 6 0,4-2-3 16,-3 0-3-16,6 0-1 0,-2 2-2 0,3-3-1 0,-3 1-5 15,2-1 1-15,-1 3 0 0,2-3-2 16,-2 1 1-16,1 1-3 0,-1-2-2 0,0 1 1 0,0 0-4 16,-2-1 1-16,-1 2-3 0,0-2 2 0,-1 2 1 15,-1-1 1-15,0 1-4 0,-2-2 2 0,-4 0-2 16,7 2-1-16,-3 1 4 0,-4-3-4 0,0 0 1 15,6 2 1-15,-6-2 0 0,0 3-1 0,0-3-1 16,0 0-3-16,0 4 1 0,0-4 7 0,-6 7-5 16,4-4 2-16,0 0-2 0,-3 1-1 0,1-1 0 15,0 3-2-15,-3-1 1 0,0-2 3 0,1 2 1 16,1-1-1-16,0 1 4 0,-2 0-1 0,0 1 4 0,-1-1-3 16,2 3 2-16,0-2-1 0,1-1 1 0,-1-1-2 15,2 1 4-15,0 0-2 0,2-2-1 0,-2 1 1 16,3-1 0-16,-2 0-1 0,3-3 0 0,-4 6-1 15,3-2-1-15,-3-3 1 0,4-1 1 0,-2 8-1 16,-1-4-2-16,1-1 2 0,0 2 4 0,0 2 9 16,-1 0 1-16,3 0-1 0,-1-2-3 0,-2 5 1 15,3-1 8-15,0 3-6 0,-2-2 6 0,-1 0-10 16,3 0 1-16,0 2 2 0,0 0 4 0,0 5 6 0,3-3 3 16,-6 3-6-16,7-1 10 0,-4 0-1 15,1 2 13-15,-1 2 6 0,3-2-4 0,-2 0-3 16,-1 1-2-16,0 1 1 0,0 0 2 0,0 4 9 0,-1 3-1 15,-2-8-8-15,1 0 2 0,-1 2-5 0,-1 4 1 16,4-5-13-16,-5-1 11 0,5 2-10 0,-1-2-9 16,0 0 5-16,-2-1-3 0,3 0 2 0,-1 1-6 15,-2-2-1-15,3-3 5 0,-1 2 2 0,-2 1 0 16,2-5 8-16,1 1 9 0,-4 4 1 0,3-5-6 16,-3-4 4-16,-1 4-17 0,1-3 10 0,1 1-1 15,0-4 2-15,-4 2-5 0,1 0-4 0,-3-4-2 16,0-1-4-16,0 2-2 0,-3-5 2 0,1-3-6 15,-2 1 2-15,1 0-1 0,1-1-3 0,-1-2-3 16,0 0-13-16,1-2-25 0,1 1-30 0,1-2-29 0,1-1-33 16,3-1-25-16,1 2-33 0,-4 1-37 0,7-3-48 15,1 1-42-15,1-3-40 0,-1 2-888 0,8-5 410 16,-3 1 272-16</inkml:trace>
  <inkml:trace contextRef="#ctx0" brushRef="#br0" timeOffset="6884">26215 8324 223 0,'0'-4'236'0,"0"-1"-11"15,0 5-11-15,3-4-9 0,-3 1-11 0,0 3-11 0,1-5-12 16,-1 5-8-16,0 0-12 0,0-6-13 0,0 6-9 16,2-4-12-16,-2 4-8 0,0 0-10 0,0 0-9 15,0-4-8-15,0 4-11 0,0 0-5 0,0 0-11 16,0 0-8-16,0 0-9 0,0 0 2 0,0 0-10 15,-2 19 3-15,2-12-4 0,0 6-1 0,0 1-3 16,2 2-5-16,0 4-1 0,-1-1-3 0,3 1 0 16,0 4-1-16,1-5-2 0,-1-1-2 0,2 1 0 0,2-3-4 15,0-1 0-15,-3-3-2 0,4-2 3 16,-3-2-1-16,3-1-1 0,0-1 1 0,1-3 1 0,-2-1-2 16,2-3 2-16,3 0 1 0,-3-5-1 0,1 0-2 15,2-4 2-15,-4 0-2 0,2-6 1 0,-2 1-3 16,2 1 2-16,-4-2-1 0,1 0-1 15,-2 2 1-15,1-1 0 0,-3-1-1 0,1 3 2 0,0 2-9 16,0 2 2-16,-2 1 5 0,-2 3-2 0,2-1 2 16,-2 1 0-16,-1 0-1 0,1 1 3 0,-1-1-4 15,3 3 1-15,-3 2-3 0,0 0 0 0,1-5 2 16,-1 5-1-16,0 0-5 0,0-3 0 0,0 3 1 16,0 0-2-16,0 0 0 0,0 0 2 0,-1 22 2 0,1-5 0 15,0 9-1-15,0 0-1 0,-3 5 4 16,3 5 1-16,0 12 0 0,-5 3-2 0,0 0 1 15,1 4 0-15,3-1 0 0,1 4 2 0,-4-1 0 0,8 3-6 16,-4-1 0-16,0-5 1 0,0-4 3 0,-4 0 0 16,0-3-15-16,2-12-1 0,-5-5-1 0,2-3 1 15,1-2 1-15,-6-7 5 0,5-2 4 0,-4-4 12 16,-1-3 18-16,-3-7 1 0,3-2-2 0,-7-4-1 16,1-7-3-16,-2-10 0 0,0-5-6 0,1-3 1 15,-3-13 2-15,6 9-2 0,-3-13 3 0,7 12-3 16,-3-13-3-16,4 13-2 0,4-1-2 0,1-2-2 0,2 3 4 15,4 1-4-15,2-1-2 0,3 2-1 0,5 1-1 16,1-1-2-16,2 5 2 0,2 3-5 0,5-2-5 16,-1 4-9-16,0 2-18 0,1 4-23 0,1 1-27 15,-5 5-11-15,1 1-17 0,-2 0-29 0,-1 3-36 16,-2 0-24-16,-4 1-35 0,-1 2-599 0,-4-1 278 16,3 0 186-16</inkml:trace>
  <inkml:trace contextRef="#ctx0" brushRef="#br0" timeOffset="10630.86">21093 9855 115 0,'0'0'113'0,"-3"-5"-7"0,3 5-8 16,0 0-9-16,0 0-3 0,1-6-3 0,-1 6-8 15,0 0-8-15,0 0-4 0,0 0-9 0,0 0-8 0,0 0-5 16,0 0-3-16,0 0-9 0,3-1 12 16,-3 1-6-16,0 0 0 0,0 0-3 0,0 0 1 0,0 0 2 15,0 0-4-15,0 0 0 0,0 0-9 0,0 0 1 16,0 0 1-16,0 0-6 0,0 0-1 0,0 0-3 15,0 0-2-15,0 0 1 0,0 0-5 0,0 0 2 16,2 12 1-16,-2-10 1 0,0-2-2 0,2 8 2 16,-1-2-7-16,0-1 2 0,-1 0-1 0,2-1-2 15,-1 1 1-15,0 0-1 0,-1 2-2 0,3-5 1 16,-2 4-1-16,-1-4 4 0,0 5 0 0,0-4-3 0,1-1 0 16,1 2 9-16,-2-4-10 0,1 5 8 0,1-2-1 15,-2-3-2-15,0 5-1 0,0-5-1 0,3 4 2 16,-3-4 2-16,2 5-5 0,-2-2 1 0,0-3-1 15,4 3 2-15,-2 0 1 0,0 1-1 0,-2-4-6 16,4 2 5-16,0 1 4 0,0 0 4 0,1 1-4 16,-2-1 0-16,0 0 1 0,0 1-2 0,1-2 0 15,-1 0 2-15,1-1-3 0,0 2 3 0,2-2 7 0,1 2 3 16,3-1 2-16,-1-1 3 0,2 1 12 16,-2-2 0-16,4 2-3 0,0 0-3 0,0 1-5 0,-2-2 1 15,2-1-1-15,4 0-4 0,-5 1-2 0,2-2 2 16,-1 2-3-16,0-1-1 0,5 3-3 0,-5-3 1 15,1 3-5-15,1-3-2 0,-1 1 0 0,-4 0 1 16,4-1-4-16,-1 2 7 0,4-1-7 0,-4 1 0 16,0 0 0-16,0 0-4 0,0 1 4 0,1-3 0 15,-1 1-1-15,5 0 0 0,1 1 7 0,-6-1-3 16,-2-1-2-16,3 2 2 0,1-2-3 0,-3 0 3 0,1 0-3 16,0 1-3-16,1 0 3 0,-1-1-1 0,1 0 2 15,-3 0-5-15,1 3 1 0,-2-3 2 0,-1 1-4 16,2 0 3-16,-4 1-1 0,0-1 0 0,1 0 0 15,-1 0 1-15,1-1-1 0,0 2-6 0,-1-2 6 16,5 0 3-16,-3 3-6 0,0-2 3 0,1-1 2 16,3 1-2-16,-4-1 2 0,4 3 2 0,-4-3-1 15,1 1 1-15,0 0 0 0,3 2-1 0,-4-3-1 16,0 1 1-16,-1-2-2 0,-1 2 1 0,1-1-1 16,2 3 0-16,-2-3 1 0,2 2-3 0,0-1 0 15,1-1 3-15,0 0 2 0,-1-1 0 0,0-1 8 0,2 2 4 16,-1 0-3-16,1 0-1 0,-1 0 2 0,2-5-3 15,0 3 3-15,1 0-4 0,0-1-1 0,0 2-1 16,-1 0-2-16,1-4 0 0,-1 4-4 0,-1 1 5 16,1 0-3-16,0-2-1 0,-3 2-1 0,-1 0-2 15,-1 1-1-15,0-1 0 0,-1 0 2 0,-2 0-4 16,-5 0 2-16,12 0-2 0,-6 0 5 0,-1 1-4 16,3-1 1-16,-3 1-1 0,2 1 1 0,0-2 1 15,0-2 1-15,-7 2-8 0,15-1 6 0,-6 2 0 0,-1-2 0 16,-1 2-1-16,1-2-1 0,3 1 3 0,-4 1-1 15,2-2 0-15,-3 1-4 0,4 0 1 0,-10 0 2 16,13 0-1-16,-3 0 3 0,-5 0-3 0,6 0 0 16,-5 1 0-16,4-1-1 0,-2 2-1 0,-2-2 1 15,2 0 2-15,2 0 1 0,-1 3-1 0,0-3 0 16,1-3 1-16,1 3 4 0,-2-2 7 0,3 2 4 16,-1-1-8-16,-2 1 2 0,2-1-3 0,-2 0-2 15,1-1 3-15,-1 1-1 0,-3 1-1 0,2-1-2 16,-1 1 1-16,-7 0-1 0,12 0 0 0,-8 0-4 15,-4 0 1-15,9 0 0 0,-9 0 2 0,9 0-3 0,-9 0 2 16,0 0-1-16,10 0 0 0,-10 0 2 0,4 0-4 16,-4 0 2-16,0 0 0 0,0 0-2 0,0 0 1 15,0 0 2-15,9 0-1 0,-9 0 0 0,0 0-1 16,0 0 3-16,0 0-1 0,0 0-1 0,0 0 0 16,4 1-2-16,-4-1 4 0,0 0-5 0,0 0 4 15,0 0-2-15,0 0 1 0,0 0 1 0,0 0-6 16,0 0 6-16,0 0-5 0,0 0 2 0,0 0-1 15,0 0-1-15,0 0 2 0,0 0 2 0,0 0-1 16,0 0 1-16,0 0 0 0,0 0-1 0,0 0 0 0,5-4 1 16,-5 4 0-16,0 0-2 0,0 0 3 0,0 0 2 15,0 0-1-15,0 0 1 0,6 0 0 16,-6 0-1-16,0 0-3 0,0 0 2 0,0 0-1 0,3-2 0 16,-3 2 2-16,0 0-2 0,0 0 1 0,5-3-1 15,-5 3 1-15,4-2 0 0,-4 2 0 0,5-1-1 16,-5 1 2-16,8-1-2 0,-2 1 2 0,-6 0-2 15,5-3 1-15,-5 3-1 0,9 0 1 0,-9 0-2 16,9 0 4-16,-9 0-5 0,9 0 0 0,-9 0 0 0,5 0 2 16,-5 0 0-16,7-2-1 0,-7 2 2 15,5 0-6-15,-5 0 5 0,0 0-4 0,11 0 1 0,-11 0 1 16,6 0-1-16,-6 0 1 0,0 0 0 0,9 0 0 16,-9 0 1-16,8 0 0 0,-8 0 2 0,8 0-3 15,-8 0-2-15,7 2 1 0,-7-2 2 0,0 0-2 16,9-2 2-16,-9 2 1 0,4 2-1 0,-4-2 1 15,0 0-1-15,0 0 2 0,6 0-2 0,-6 0-3 16,0 0 2-16,0 0-1 0,0 0 2 0,0 0-1 16,0 0 2-16,0 0-1 0,6 3-1 0,-6-3 2 15,0 0-1-15,0 0 0 0,0 0-2 0,0 0 3 0,0 0 0 16,0 0-1-16,0 0 2 0,0 0-2 16,0 0-2-16,0 0 4 0,0 0 0 0,0 0-1 0,0 0-1 15,0 0 1-15,0 0 1 0,0 0-3 0,0 0 0 16,0 0 3-16,0 0-3 0,0 0 3 0,0 0 0 15,0 0-3-15,2 1 7 0,-2-1-8 0,0 0-2 16,5 4 2-16,-1-2 1 0,-4-2 0 0,5 2-1 16,-5-2 0-16,6 3 2 0,-2-3-2 0,0 2-2 0,-2 2 3 15,1 2-2-15,1-5 4 0,0 3-1 16,0-2 1-16,0 5-1 0,0-4 0 0,-1 2 0 0,1 0 1 16,0 2-3-16,0-3-1 0,-3 2 3 0,3-2-2 15,0 3 2-15,0-2 0 0,-3-2 2 0,4 2-3 16,-1 2 3-16,-3-2 0 0,3 0-1 0,-1 2-3 15,-1-2 3-15,2 0-1 0,-1 2 2 0,-2-3-4 16,4 1 3-16,-4 0-1 0,-1 1 1 0,3-1-3 16,-2-1 1-16,0 0 0 0,-1 2 1 0,2-2 0 15,-1 0 0-15,0 0 1 0,0-2 0 0,-1-2-1 16,3 5 3-16,-3-5-1 0,0 2 3 0,0-2-5 0,4 3-2 16,-4-3 8-16,0 0 6 0,0 0 9 15,0 0 6-15,0 0 4 0,0 0 3 0,9-5-5 0,-5 0 1 16,-3 2-3-16,3-1 0 0,-3-1 0 0,2-2-1 15,-1 2-6-15,1 0 2 0,1-2-4 0,-2 2 1 16,1-2-7-16,-1-1 7 0,3 3-7 0,-3-1 0 16,1-2-3-16,1-1 2 0,0 3-3 0,0-3-1 15,-1 2-1-15,-1 2 1 0,1-1-4 0,-1-1 1 16,2 1 1-16,-3 1 1 0,2 0-1 0,-1 0-2 16,0 2 1-16,0 0 8 0,-2-1 1 0,0 4-8 15,3-5-3-15,-2 4 2 0,-1 1-2 0,0 0-3 16,1-4 5-16,-1 4-1 0,0 0-3 0,0 0 1 15,2-4 0 1,-2 4-2-16,0 0 0 0,0 0 0 0,0 0-1 0,0 0-2 0,0 0 1 0,0 0 2 0,0 0-1 16,0 0 0-16,0 0 3 0,0 0-2 0,2-3-4 15,-2 3 1-15,0 0 4 0,0 0-5 0,0 0 4 16,0 0-1-16,0 0 0 0,0 0-1 0,0 0 0 16,0 0-3-16,0 0 1 0,0 0-1 0,0 0 0 15,0 0 1-15,14 2 1 0,-14-2 1 0,10 0 3 16,-2 0-5-16,4-2 1 0,-1 2 1 0,-2-1 8 0,4 2-13 15,-3-1 7-15,2 2 1 0,-1-1-2 0,1-1-2 16,0 1 0-16,-1 0 3 0,-1-1 3 16,1 2 0-16,0-2 3 0,-1 3-5 0,0-3-4 0,0 0-1 15,1 0 4-15,-3 0 3 0,3 1 0 0,0-1-4 16,-1 0 2-16,2 1-1 0,-2-1 0 0,3 0-3 16,-3 0 0-16,4 0 6 0,-2 0-5 0,-1 3 4 15,1-3-2-15,-2 0 0 0,0 0-1 0,3 1 2 16,-4-2 2-16,2 2-3 0,-1-1 0 0,1 1-3 15,0-1 3-15,1 2 14 0,-1-2-14 0,2 0-1 16,0-3 2-16,-2 3 0 0,3-1 7 0,4-2-10 0,0 2-1 16,2 0 4-16,1-4 0 0,-1 3 1 0,1-2-3 15,-1 3 1-15,-2-2-4 0,4-1 10 16,-4 1-6-16,1 1-3 0,-1-1 0 0,-1 3 0 0,-4-2 3 16,4 2-2-16,-3 0 1 0,0-2-1 0,4 1 1 15,-6 1 5-15,5-1-3 0,2 0 2 0,-6-1-5 16,5 2 3-16,0-1-2 0,3 1 1 0,-3-1-1 15,-1-1 2-15,2 1 1 0,0 1-2 0,-2 0-2 16,0 0 1-16,2-3 0 0,-7 3 1 0,2 0 1 0,-1 0 1 16,-2 0-3-16,2 0-2 0,-3 0-1 15,0 0 3-15,2 3-1 0,-3-3 5 0,2 0-2 0,-1 0-3 16,2-3 4-16,1 3 3 0,0 0-5 0,2-1 1 16,2 0 0-16,2 1 1 0,-3-3-3 0,2 3 4 15,1-1-3-15,-1 0-2 0,1-1 3 0,3 2-2 16,-5 0 0-16,2 0 3 0,-2 0-1 0,0 0 0 15,1 2-1-15,-4-2 0 0,-1 0 3 0,1-2-4 16,0 4 1-16,-1-2 1 0,-3 0 0 0,4 0-2 16,0-2 3-16,-1 2 1 0,4 0-4 0,-6-1 3 15,4 0-1-15,-2 0-3 0,4-1-2 0,-4-1 5 0,-1 2-1 16,1 0 2-16,-4-1-1 0,5 0 2 16,-5 1-3-16,-1-1 0 0,-2 0 1 0,1 2 0 0,-1-1-3 15,-6 1-1-15,9 0 4 0,-9 0-2 0,10 0 3 16,-10 0-1-16,5 0-1 0,-5 0 1 0,7-1 1 15,-7 1 3-15,0 0-5 0,6 0 0 0,-6 0 0 16,7-1 1-16,-7 1-2 0,0 0-1 0,11 0 3 16,-11 0-4-16,8 0 2 0,-4-2 1 0,-4 2-6 15,9 2 6-15,-9-2 0 0,8-3 0 0,-8 3 6 16,7-1-3-16,-7 1-2 0,5-1 0 0,-5 1 1 0,0 0-4 16,0 0 1-16,9 1 3 0,-9-1-3 0,5-3-1 15,-5 3 6-15,6-3-3 0,-2 1 1 16,-1-1-2-16,-1-3 4 0,5-2 1 0,-2 0 1 0,4 1 10 15,-4-5-3-15,1 3 1 0,1 0-1 0,0-3-1 16,-2 3 11-16,3 0-1 0,-3-1-3 0,0 1-1 16,2 1-5-16,-4-1 10 0,3 1-5 0,-3-1 4 15,1 4 0-15,0-4-1 0,0 1 4 0,1-1-4 16,-4 1 0-16,3-4-1 0,-3 7 2 0,2-5 0 16,-2 0-8-16,-1 0 4 0,3 4-3 0,-3-2 6 15,0 1 4-15,0 1-3 0,0 1-2 0,-3-1-3 0,3 1-4 16,0 0 5-16,0 1-13 0,0-1 4 0,-1 1-3 15,1-1-2-15,-3 2 1 0,3 3 3 0,-1-3-6 16,1 3-10-16,0 0-17 0,-1-7-16 0,1 7-14 16,-3-2-19-16,3 2-19 0,0 0-18 0,0 0-20 15,0 0-26-15,0 0-21 0,0 0-17 0,-9 9-12 16,8-6-19-16,1-3-30 0,-1 5-632 0,-2-1 296 16,-2 0 198-16</inkml:trace>
  <inkml:trace contextRef="#ctx0" brushRef="#br0" timeOffset="11232.21">23561 10432 228 0,'2'-3'322'16,"-2"3"-14"-16,2-4-13 0,-2 4-24 0,0 0-15 15,0 0-24-15,4-5-19 0,-4 5-25 0,0 0-24 16,0-2-17-16,0 2-17 0,0 0-10 0,0 0-13 16,12 4-11-16,-5-1-5 0,2 2-5 0,1 2 2 15,6 2-3-15,0 0-7 0,0 3-10 0,2-3-4 0,3 5-3 16,1 1-9-16,1 2-1 0,0-3-6 15,-6-1-9-15,3 5 1 0,-1 2-18 0,-1 2-10 0,-4-2-6 16,-2-4-35-16,-6 1-34 0,2 3-27 0,-3-3-31 16,-1-1-23-16,-2-2-24 0,0-2-38 0,-1-6-7 15,0-1-24-15,-1 0-644 0,0-3 294 0,0-2 196 16</inkml:trace>
  <inkml:trace contextRef="#ctx0" brushRef="#br0" timeOffset="11451.56">23899 10587 36 0,'1'-17'147'0,"-1"2"7"0,0-5 21 0,0 4 19 15,-2 4 7-15,2 0 15 0,0 2 10 0,0-2-3 0,-2 0-1 16,2 2-5-16,0 3-12 0,-1 1-14 0,1 0-11 16,0 1-17-16,0-1-15 0,0 3-14 15,0 3-15-15,-4-6-10 0,4 6-19 0,0 0-1 0,0 0-9 16,-13 17-20-16,-3 3 7 0,-5 3-14 0,-2 3 4 16,-9 12-3-16,-3 1-6 0,11-12-11 0,-1 2-2 15,-4 9-2-15,7-7-5 0,0-2 0 0,4-4-11 16,-1 1-29-16,0-1-31 0,2-4-41 0,0 1-32 15,6-8-46-15,3-4-47 0,2-2-54 0,1-3-786 16,3 3 349-16,2-7 234 0</inkml:trace>
  <inkml:trace contextRef="#ctx0" brushRef="#br0" timeOffset="17638.43">21135 9574 30 0,'0'0'76'0,"0"0"1"0,0 0-7 15,0 0 3-15,0 0-2 0,0 0 4 0,0 0-3 16,0 0 3-16,0 0-6 0,0 0 0 0,0 0-2 15,0 0 6-15,0 0-10 0,0 0-6 0,0 0 2 16,0 0 4-16,0 0-11 0,0 0-2 0,0 0-1 16,0 0 1-16,0 0 2 0,0 0-3 0,0 0 0 15,0 0-3-15,0 0-4 0,0 0-4 0,0 0 0 16,0 0 4-16,0 0-7 0,0 0 1 0,0 0 1 16,0 0-1-16,0 0-1 0,0 0 1 0,0 0-5 15,0 0-1-15,0 0-6 0,0 0-4 0,0 0 4 0,0 0-3 16,0 0-1-16,0 0-2 0,0 0-3 0,0 0-2 15,0 0 5-15,0 0-3 0,-1 11 4 0,1-11-3 16,3 0-1-16,-3 0 2 0,0 0 1 0,4 3-4 16,0-1 7-16,-4-2-3 0,5 4-2 0,-4 0 3 15,3-2 2-15,0 2 0 0,1-3-2 0,-2 1 0 16,1 2 3-16,1 0 1 0,0 0-1 0,5-1 1 16,-1-1-4-16,-3 3-1 0,3-1-1 0,-1-1 1 0,-2-2-3 15,3 3 0-15,-1-2-4 0,-3 1 2 0,0 1-2 16,4-1-2-16,-4-3 1 0,-1 3 0 0,1-1-3 15,2 0 1-15,-2 1-3 0,1-1-1 0,-1 1 5 16,-1-3-2-16,1 3-1 0,0-2 14 0,0 2-2 16,2-1 5-16,-3 1 3 0,2-1 2 0,-1-1-1 15,0 1-4-15,-1 2-5 0,2-3 3 0,-1 2-1 16,1 1-4-16,-2-4 0 0,1 2-3 0,-1 1 1 16,-1 0-2-16,2-2 0 0,-1 2-3 0,1-1-1 15,-1 1 1-15,-1-2 0 0,-3-1 2 0,6 3 1 16,-1 0-1-16,0-2 2 0,-1 1 2 0,0 0 2 0,-1 0-2 15,-3-2-2-15,7 4-2 0,-2-1-1 0,3-1 0 16,-3 1 6-16,0 0 11 0,0 1 0 0,3-1-1 16,1 1-6-16,-3-1-2 0,1 2-2 0,1 0-2 15,0 0 1-15,-1-1-2 0,2 1 2 0,1 0-3 16,-1 0-5-16,1 2 4 0,0-2-3 0,0 1 4 16,-1 0-4-16,2-1 3 0,-4 1-3 0,2 0 0 15,0-3-4-15,1 4 2 0,-2-2 2 0,1 0-1 0,1 2-4 16,-1-2 4-16,0-1 1 0,-4 1-1 15,4 0 0-15,0-1-4 0,0 2 3 0,1-1 2 16,-1 0-3-16,0 3 2 0,3-4 3 0,-2 3 1 0,0 0-1 16,4 5 5-16,-5-5-1 0,1 1-3 0,4 4 3 15,-1-4 0-15,1 2-4 0,-3-2-8 0,6 0 8 16,-4 2-1-16,0-3-2 0,2 1 2 0,-3-2 4 16,3 4-3-16,-2-5 1 0,3 4-1 0,-5-4 4 15,0 3-2-15,2-1 0 0,1 0 2 0,3 3-8 16,-2-4 19-16,0 3-3 0,2-2-2 0,-2 0-2 15,-2-3-5-15,0 3 3 0,0-1 0 0,2 1-3 16,-5 0 4-16,7 1-6 0,-2-1-5 0,2 3 8 0,-4-3-3 16,2 1-1-16,0 0 0 0,-1-2 0 15,-5 1 0-15,5 2 1 0,0-4-6 0,0 4 1 0,3-1-3 16,-7-1 5-16,7 1-8 0,-1 1 9 0,1 1-2 16,-3-3 1-16,1 1 1 0,1-1 0 0,2 1 14 15,-3-2-2-15,2 1-1 0,-1 1 1 0,2 1 2 16,-3-1-4-16,2-2-5 0,-2 2-2 0,-2-3 5 15,-1 2-6-15,4 0 1 0,0 1 3 0,-4-1-3 16,0 0 0-16,3 0-11 0,-3 0 14 0,6 2 2 16,-2-1-3-16,-4-2 0 0,3 1-7 0,0 1 6 15,-2-3-2-15,-1 1-2 0,2 0 1 0,-3 1-1 0,2-3-5 16,0 3 3-16,-1-2 6 0,6 0-4 16,3 3 5-16,-3-1 1 0,0-3 0 0,3 1-6 0,-4 0-4 15,3 0 4-15,-3 0-6 0,2 3 9 16,-1-4-7-16,-2 1 7 0,1 1-4 0,-5-2-6 0,2 0 9 15,-3 2-6-15,2 0 5 0,1-3-5 0,-1 2 14 16,-2-1-15-16,2 1-11 0,1 1 14 0,-2 0 0 16,-2-1 0-16,4 1 4 0,0-1 1 0,3 1-1 15,-1-1 1-15,2 0-5 0,-2 0 0 0,2-1 0 16,-1 1 1-16,1 0-7 0,9 2 1 0,-8-2 3 16,3 0 10-16,-3 0-11 0,3 2-3 0,-4-1 6 0,1-3-3 15,-4 3-1-15,2 1 6 0,-4-3-9 0,1 1-2 16,-3 0 4-16,1 0-2 0,-3-2 4 0,2 0-12 15,-1 2 14-15,-1-1 3 0,3-2-9 0,-1 1 3 16,-2 1-3-16,-1 1 4 0,5-2 0 0,-3 0 2 16,0 2-6-16,4-3-7 0,0 3 8 0,4 0 5 15,4 0-3-15,-4 0-3 0,4-1 5 0,-3 0-2 16,0 1 0-16,1-2-2 0,-2 2 4 0,4 2-5 16,-4 0-2-16,1-2 1 0,0 1-2 0,-1-1 9 15,-3 0-1-15,-4 0-5 0,5-2 11 0,-5 2-14 0,-1-2 5 16,1 0-23-16,-2 0 15 0,1 2 7 0,2 0 0 15,-3-3 1-15,2 1 3 0,-2 0 1 0,4 4-2 16,5-3-3-16,-2 0 3 0,1 1 2 0,1 1-2 16,-3 0-4-16,3-2 6 0,0-1-3 0,-3 2 5 15,2 0-5-15,1 0 2 0,0 2-9 0,1 0 9 16,0 0 0-16,-3 0 2 0,1 1-7 0,-4-2 4 16,2 2 2-16,-5-1 0 0,2 0 6 0,0-2-3 15,-1 0-1-15,1 1-1 0,-1 0-4 0,-2-1 13 16,1-2-14-16,-1 3 1 0,0-2 0 0,3 0 3 0,-6-1-1 15,1-1-3-15,-1 3 3 0,2-2 8 0,2 1 3 16,-4-1-9-16,3 2 3 0,-1-1-3 0,1 0-12 16,2 1 8-16,2 0 11 0,0 2-4 0,5 1-6 15,7 5 4-15,-8-5 2 0,-1 1 5 0,1 0-6 16,2-2-16-16,-1 0 6 0,0 0 4 0,-3 0 5 16,1 0-3-16,-4-3 4 0,0 0-3 0,-2 2 2 15,3-2-8-15,-3-1 5 0,-1 1-1 0,1 1 1 16,1-2-1-16,0 2 1 0,-1-5 0 0,-1 2 0 0,-1 2 0 15,1-1-12-15,-3 0 7 0,1-3 1 0,-1 2 0 16,2 1 3-16,-1 1 1 0,1 0-3 16,-1-3-7-16,-1 3 6 0,3 0-1 0,-2 0 3 0,0 1-5 15,-1-2 6-15,1-1-1 0,-1 1-2 0,0-2 1 16,1 2-4-16,-1-2 4 0,0 1-1 0,1-1 1 16,-1 0 3-16,2 2-1 0,2-2 14 0,0-1 2 15,2 1 0-15,-2 1-1 0,-3-2-4 0,4 1 4 16,-1 0-5-16,-1-1-2 0,-1 3 5 0,0-3-8 15,-2 0 2-15,0 1-1 0,1-1-5 0,-7 0 1 16,10 3 0-16,-2-3-3 0,-3 2 6 0,1 1-5 0,1-3 3 16,-2 3-2-16,5-3 1 0,-4 3-2 0,3-2-2 15,-1 0 1-15,3 0 2 0,-2 0-1 0,-2 1 1 16,2-1-5-16,-4-1 2 0,1 2 2 0,-1-1-7 16,0 0 6-16,4-1-5 0,-5 3 4 0,1 0 4 15,-5-3-4-15,9 1 1 0,-9-1-1 0,5 1 0 16,0 0 0-16,-5-1 2 0,4 1-3 0,-4-1 2 15,0 0 0-15,0 0 0 0,8 1-1 0,-8-1 0 0,1 3 2 16,-1-3 0-16,0 0-2 0,0 0-2 0,0 0 3 16,0 0 0-16,8 0 1 0,-8 0-3 15,0 0 3-15,0 0-2 0,0 0-2 0,0 0 2 0,0 0 4 16,0 0 0-16,0 0-2 0,0 0 3 0,0 0 0 16,0 0 0-16,0 0-3 0,0 0 0 0,0 0-1 15,0 0 2-15,0 0-2 0,0 0-1 0,0 0 1 16,0 0-1-16,0 0-3 0,0 0 3 0,0 0-4 15,0 0 2-15,0 0 0 0,0 0 2 0,5 1-1 16,-5-1 1-16,0 0-2 0,0 0 2 0,0 0-1 16,0 0 0-16,0 0 2 0,0 0-3 0,0 0 1 0,0 0 1 15,0 0 5-15,0 0-9 0,0 0 2 0,0 0 2 16,0 0-1-16,0 0 2 0,0 0-1 0,0 0 2 16,0 0-3-16,0 0-1 0,0 0-3 0,0 0 4 15,0 0 2-15,0 0 0 0,0 0 3 0,0 0-7 16,0 0-2-16,0 0 5 0,0 0-4 0,0 0 3 15,0 0-4-15,0 0 6 0,0 0-6 0,0 0-8 16,0 0-13-16,0 0-10 0,0 0-17 0,0 0-20 0,0 0-20 16,-10-8-18-16,10 8-16 0,-7-3-18 15,7 3-20-15,-5-1-19 0,5 1-22 0,-4-3-20 16,4 3-23-16,0 0-19 0,0 0-19 0,-1-4-33 0,1 4-725 16,1-8 349-16,2 3 230 0</inkml:trace>
  <inkml:trace contextRef="#ctx0" brushRef="#br0" timeOffset="18155.37">25349 11164 154 0,'0'-7'218'0,"0"3"-5"15,0-1-19-15,0 5-16 0,-2-5-12 0,2 1-11 16,0 4-9-16,2-8-7 0,-2 5-7 16,0 3-2-16,-2-6-6 0,2 6 0 0,2-5-2 0,-2 5-1 15,0-3-5-15,0 3-5 0,0 0 1 0,0 0-12 16,0-4 3-16,0 4 1 0,0 0-5 0,0 0 2 16,0 0-6-16,0 0-16 0,0 0 3 0,0 0-3 15,0 0-9-15,0 0-7 0,0 0-3 0,0 0-7 16,0 0 0-16,0 0-1 0,0 13-5 0,0-8 5 15,4 2-7-15,-3-2-3 0,3 1 1 0,1-1-3 16,0 2 7-16,0 0-8 0,2 2-3 0,-2 0 9 0,5 1-1 16,-5-3 3-16,0 5-7 0,6 1-4 0,-5-3-13 15,7 3 19-15,-7-1-26 0,3 3 15 0,2 2-6 16,0-1 4-16,-2-2-7 0,2-1-5 0,-3 2 1 16,-2-5 1-16,3 1-5 0,-1 3-6 0,-2-1 3 15,-1 1 1-15,1-4 5 0,-3 3-9 0,2-2 2 16,-1-1-1-16,-4-1 2 0,1 0-7 0,3-3 4 15,-1 1 9-15,-3-4 4 0,0 3 1 0,-3-2 6 16,-1 0-1-16,3-1 5 0,-4 1 0 0,-4-1 3 0,0-3 0 16,0 3-4-16,-1-3-3 0,0 0-3 15,-2 0-5-15,1 0-1 0,-1 1-21 0,-2-2-22 0,3 2-23 16,-1-2-11-16,1 2-36 0,-1-1-25 0,1 2-26 16,-2-2-27-16,3 1-25 0,-3 1-26 15,8-2-33-15,-3 0-24 0,3 3-40 0,-4-3-760 0,4-4 360 16,5 4 240-16</inkml:trace>
  <inkml:trace contextRef="#ctx0" brushRef="#br0" timeOffset="19323.05">24309 11535 265 0,'0'0'272'0,"0"0"-13"16,0 0-18-16,0 0-11 0,-5 4-14 0,5-4-14 16,0 0-15-16,0 0-18 0,0 0-15 0,0 0-17 15,0 0-14-15,0 0-16 0,0 0-9 0,0 0-7 16,18 3-12-16,-8-6-7 0,1 7-7 0,2-4-6 16,5 0-5-16,0 5-6 0,0 0-6 0,2 0-3 15,-4 2-6-15,4 1-3 0,-2 1 0 0,-4 2-5 0,-4 1-2 16,4 2 0-16,-6 4-6 0,0 7 3 15,-7 3-2-15,-5 4-3 0,-2 14 1 0,-10-2 6 0,-3-1 1 16,-4-1-1-16,-2-2 0 0,7-8 6 0,-3-3-3 16,1-2-2-16,1-4 0 0,0 1-3 15,7-10-7-15,6-3 3 0,-2-3-4 0,4 1 1 0,2-4-5 16,0 1 0-16,4-2 0 0,0 3 0 0,6-4 0 16,-2-1-6-16,8-2 5 0,4 0 0 0,4-3 0 15,7 1-6-15,3-5 1 0,-1 1-5 0,3 0-14 16,0-1-16-16,-4 1-24 0,1 0-14 0,-12 1-22 15,0 0-28-15,-8 2-20 0,1 1-16 0,-5-1-17 0,-1 3-32 16,-5-2-34-16,-1 2-586 0,0 0 276 0,-18-1 184 16</inkml:trace>
  <inkml:trace contextRef="#ctx0" brushRef="#br0" timeOffset="19573.5">24195 12029 127 0,'-2'-4'284'16,"-1"1"-11"-16,3-2-6 0,3-2-6 0,2 1 2 16,4-5-12-16,3-1-15 0,3 0-11 0,8-4-16 15,2 1-15-15,3 2-16 0,2 2-14 0,-1-2-20 0,4 3-14 16,0 0-14-16,3 1-10 0,0-1-9 0,2 3-4 16,-3 0-19-16,-5 2-3 0,0 0-5 0,-11 3-15 15,-5 2-17-15,-1-3-15 0,-3 0-8 0,-5 2-14 16,3 1-16-16,-8 0-26 0,0 0-31 0,0 0-31 15,0 0-33-15,0 0-28 0,-23 9-34 0,10-7-31 16,0 4-35-16,1-4-627 0,0 2 299 0,2-1 198 16</inkml:trace>
  <inkml:trace contextRef="#ctx0" brushRef="#br0" timeOffset="20003.65">24821 11520 164 0,'0'-3'266'16,"0"-3"-9"-16,0 0-11 0,-1 2-12 0,1 0-14 15,0 4-14-15,1-5-20 0,-1 5-14 0,0-3-20 16,0 3-18-16,4-3-9 0,-4 3 4 0,0 0-13 15,13 4-3-15,-7-2 0 0,6 3 5 0,-1 0-1 16,5 4-8-16,-1-3-8 0,4 6-15 0,-5-5-3 16,8 3-12-16,-8-1-8 0,5 0-3 0,-4 0-5 15,0 3-14-15,-1-3-29 0,-3 4-33 0,-1-1-38 0,0-1-42 16,-3-1-38-16,-2 0-53 0,-2-1-46 16,1 0-763-16,-4-4 335 0,1 1 222 0</inkml:trace>
  <inkml:trace contextRef="#ctx0" brushRef="#br0" timeOffset="20238.18">25054 11485 194 0,'-4'-6'249'0,"0"1"2"0,2 0-3 0,-3 1-5 16,2 0-6-16,-1-1-7 0,2 3-16 0,2 2-17 16,-5-6-22-16,2 4-14 0,3 2-17 0,0 0-16 15,0 0-9-15,-9 11-11 0,6 1-7 0,0 5-12 0,0 2-8 16,3 7-11-16,-4 1-7 0,-1-1-8 15,3-1 1-15,-1 1-9 0,3-8-4 0,-1 1-5 0,-2 2-3 16,2-2-10-16,0-1-22 0,-2-1-15 0,-1-6-24 16,4 2-17-16,-1-1-27 0,-2-3-27 0,2 0-33 15,0-3-27-15,1-1-32 0,0-1-43 0,0-4-614 16,0 0 284-16,0 0 192 0</inkml:trace>
  <inkml:trace contextRef="#ctx0" brushRef="#br0" timeOffset="20589.04">24912 11536 42 0,'0'0'193'0,"-9"-1"-6"16,9 1-18-16,-7 0-13 0,7 0-13 0,0 0-12 16,-11 3-9-16,9-2-5 0,2-1-1 0,0 0-3 15,-8 4-2-15,6-1-5 0,2-3-2 0,0 0-4 16,-6 0-3-16,6 0-4 0,0 0 2 0,0 0-4 15,0 0 10-15,0 0 0 0,0 0 9 0,0 0 6 16,0 0-2-16,16 2 15 0,-5-4-5 0,3 2 1 16,-1 0-7-16,5-3-6 0,0 2-1 0,2-3-6 15,2 2-8-15,-3 1-14 0,2-3-4 0,-3 2-16 16,3-1 3-16,-2 3-6 0,-5 0-8 0,3-4-4 0,-7 2-8 16,4 0-3-16,-5 2 4 0,0-1-5 0,-2 1-2 15,-7 0-4-15,10 0-2 0,-10 0-3 0,6 0-2 16,-6 0-4-16,0 0-5 0,0 0 2 0,8 0-26 15,-8 0-30-15,0 0-14 0,0 0-27 0,0 0-33 16,0 0-43-16,0 0-45 0,0 0-42 0,0 0-53 16,0 0-36-16,-23 4-672 0,19-2 335 0,0 1 224 15</inkml:trace>
  <inkml:trace contextRef="#ctx0" brushRef="#br0" timeOffset="21036.89">24973 11439 78 0,'0'0'191'0,"-2"-3"-5"0,2 3-7 16,0 0-9-16,-4-4-6 0,4 4-10 0,0 0-9 16,0 0-10-16,0 0-13 0,0 0-5 0,0 0-9 15,0 0-4-15,0 0 5 0,0 0 10 0,0 0-1 16,8 11-4-16,-7-6-9 0,0 2-1 0,6 2 1 15,-3 1 2-15,1 5 5 0,2 0-13 0,0 2 2 16,-2 1-1-16,-1 1-8 0,3 4-3 0,0-6-7 16,-2 3-8-16,0-3-8 0,-1 1-13 0,1 0-9 15,1-2 0-15,-3-3 0 0,0 0-2 0,1-1-4 0,-1-2-6 16,-1 1-3-16,0-4-5 0,0-1-21 0,0 0-25 16,-2 0-24-16,2-3-28 0,-2 1-32 0,2 0-20 15,-2-4-37-15,0 3-35 0,0-3-41 0,0 0-21 16,0 0-630-16,0 0 296 0,-2-16 198 0</inkml:trace>
  <inkml:trace contextRef="#ctx0" brushRef="#br0" timeOffset="23583.21">25556 9586 42 0,'0'0'141'0,"0"0"-5"0,0 0-13 16,0 0-8-16,0 0-4 0,0 0-7 0,0 0-12 16,0 0-12-16,0 0-6 0,0 0 0 0,0 0-2 0,0 0 2 15,0 0 6-15,9-3-7 0,-9 3-5 16,9-5-2-16,-4 5-8 0,-1-2-6 0,-4 2-4 0,6-2-6 15,-6 2 0-15,8-1-10 0,-4 0 6 0,-4 1-3 16,6-2-6-16,-6 2-6 0,9-1 0 0,-9 1 2 16,8 0-6-16,-8 0 5 0,9 1-8 0,-3-1 2 15,-6 0-3-15,8 0-1 0,-4 2 0 0,1-1-3 16,-5-1-2-16,9 3-2 0,-3-1-2 0,-1 1 2 0,0 1-1 16,0-2 4-16,-1 1-5 0,0 1 2 0,0 0-1 15,0 0 2-15,-2-1-1 0,1 2 6 16,-1 0 1-16,0 1 0 0,0-3 0 0,-2 5 0 0,3-1-5 15,-2-2 0-15,0 2 1 0,1-2-1 0,0 4-3 16,-2-3-4-16,0 4 6 0,2-1 9 0,-1-2-4 16,0 3 2-16,-1-3-1 0,4 3 4 0,-2 2 4 15,-2-4 3-15,2 5-1 0,0-4 1 0,-2-1 2 16,3 4-1-16,-3-2 0 0,1 0-3 0,-1-1-2 16,0-1 0-16,0 2-1 0,-1-1-1 0,0 1 3 15,-1-1 3-15,2-1 1 0,-2-1-4 0,0 2 4 0,2-4-8 16,0 3 1-16,-2-2-1 0,0 1 6 0,0 1 0 15,1-3-3-15,1 0-7 0,-3 3 3 16,3-2-1-16,-2 1 2 0,2-1-2 0,-2 1-2 0,2-2 2 16,-1 2 1-16,0-1-2 0,0 0 0 0,-1 1 0 15,2-2-3-15,-2 1-3 0,-1 0 2 0,2 1 3 16,0 1 8-16,-1-3-1 0,0 3-2 0,0-3-4 16,0 1-1-16,2 0-2 0,0-1 0 0,-1 0 0 15,-2 1-2-15,3-2-3 0,0 1 1 0,-1-2-7 16,1-3 5-16,0 7-5 0,0-4 3 0,1 2 4 15,-1-1-4-15,-1 1 4 0,1-1 0 0,-1 2 2 16,1-2-1-16,0 3 1 0,-2-1 3 0,1 1 1 16,0 0 2-16,-1 0 5 0,1-2-10 0,1 2 4 15,0-2-2-15,-1 0-3 0,0 1-3 0,1-2 5 0,0 1-1 16,-2-1 0-16,2 1-3 0,-1 0 0 0,1-2-2 16,0-3-1-16,-1 7-1 0,1-2 1 0,0-5-6 15,-2 2 5-15,2-2 2 0,0 5-1 0,0-5-3 16,-1 4-1-16,1-4 3 0,1 4 1 0,-1-4 0 15,0 0-2-15,0 0 3 0,-1 4-2 0,1-4-3 16,0 0-3-16,0 5 4 0,0-5-2 0,0 0 1 16,1 5 1-16,-1-5 2 0,0 0-2 0,0 0-1 15,2 3 2-15,-2-3-2 0,0 0 0 0,0 0 1 0,0 0-1 16,0 0-2-16,2 2 2 0,-2-2-1 16,0 0 1-16,0 0 0 0,0 0-2 0,0 0 3 0,0 0 3 15,0 0-3-15,0 0-1 0,0 0 1 0,0 0-2 16,0 0 4-16,0 0 1 0,0 0-10 0,-2 5 13 15,2-5 1-15,0 0 1 0,0 0 2 0,0 0-5 16,0 0 4-16,0 6-1 0,0-6-1 0,0 0-1 16,-2 4 0-16,2-4 1 0,0 0 1 0,-1 7 0 15,1-7 3-15,0 3-2 0,0-3-2 0,-1 4 0 16,1-4 0-16,0 0-4 0,0 0 2 0,0 5-8 16,0-5 9-16,0 0 0 0,0 0 0 0,0 4 2 0,0-4 0 15,0 0-5-15,0 0 2 0,0 0 0 16,0 0 0-16,0 0 1 0,0 0-3 0,0 0 1 0,0 0 3 15,0 0-1-15,0 0-1 0,0 0-3 0,0 0-1 16,0 0 3-16,0 0-3 0,0 0 1 0,6 3 0 16,-6-3 0-16,0 0 1 0,9 0-2 0,-9 0-1 15,10-1 2-15,-10 1-5 0,13 0 6 0,-6 0-2 16,-1 0 4-16,4 0-3 0,-3 0 1 0,0 0-2 0,3 1 0 16,-2-1-8-16,0 0 1 0,-3 0 7 15,0 3 1-15,4-3-4 0,-4 2 4 0,-5-2-2 16,9 2-2-16,-5-1 3 0,-4-1 2 0,6 1-1 0,-2 0 1 15,-4-1-7-15,8 2 2 0,-4-1 2 0,-4-1-1 16,5 1-1-16,-5-1 0 0,0 0 0 16,9 3-1-16,-9-3 4 0,0 0-2 0,6 0-2 0,-6 0 6 15,4 0-5-15,-4 0 3 0,2 3-9 0,-2-3 6 16,3 4 3-16,-3-4-2 0,0 3 0 0,0-3 3 16,0 6-1-16,0-6-6 0,0 5 5 0,0-1 1 15,-1 0 1-15,-1 0 1 0,1 0-1 0,0 0 3 16,0 1-5-16,-1 0-1 0,1-1 4 0,0-1-6 15,1 1 3-15,0-4-5 0,-3 6 4 0,3-3-5 16,-1 2-1-16,1-5 7 0,0 8 5 0,-1-3 0 0,1 0 2 16,-3 0 2-16,2 2-2 0,0 1 2 0,1-1-2 15,-3 0-2-15,2 0 3 0,-2 1 2 0,2 2 1 16,0 1 3-16,-2-1-2 0,2-4-3 0,-2 3 1 16,2-2-4-16,0 2 9 0,-2 0 10 0,3 3-6 15,-1-4 1-15,1 1-4 0,0-2 7 0,-3 6 7 16,3-5-4-16,0 1 2 0,0-1-7 0,0 0 2 15,0 1 1-15,0 2 5 0,0-1-9 0,0 1 6 16,-2 0-5-16,2 1-1 0,-3-1-12 0,3 0 21 16,-1 3-10-16,0-1-18 0,-2 2 14 0,3-6-16 15,0 6 17-15,0-3-4 0,0 0 4 0,0-1 4 0,-1 2-3 16,2 1 6-16,-1-2-3 0,-1 0 1 0,1 0-6 16,0-4-1-16,0 4 5 0,0-1-12 0,0-2 6 15,1 2-2-15,-1 0 2 0,0 1 2 0,3 0 2 16,-3-1-17-16,1 1-1 0,-1 1 7 0,0-2-1 15,-1-1-14-15,2 0 12 0,-2 0 2 0,1 0 2 16,1 1 0-16,-2-5 6 0,1 3-7 0,0-1 1 16,0-3 0-16,0 1 2 0,0-1 3 0,-3 1-7 15,3-2 2-15,0 1 4 0,-1 0 0 0,-2-1 1 0,2 2 12 16,-2-2-7-16,1-2 3 0,-1 2 4 16,-1-1-8-16,-2 1 0 0,1-3-3 0,-3 2 0 0,3-2-2 15,-4 0 1-15,-1-1-6 0,2 0 1 0,1 0 0 16,-1 0-4-16,0-1-4 0,3-2-12 0,-4 2-26 15,4-2-20-15,-1 0-31 0,1 0-41 0,-2-1-40 16,3 1-46-16,-1 0-47 0,1-2-72 0,1 3-1031 16,0-3 455-16,1 1 304 0</inkml:trace>
  <inkml:trace contextRef="#ctx0" brushRef="#br0" timeOffset="24565.11">26247 10396 98 0,'-2'3'253'0,"2"-3"-2"15,0 0-5-15,0 0-13 0,-4 2-6 0,4-2-9 16,0 0-12-16,0 0-7 0,0 0-14 0,0 0-12 16,0 0-11-16,0 0-16 0,0 0-5 0,0 0-10 15,0 0 0-15,6 6 1 0,1-5 27 0,3 1 2 16,3-1-2-16,0 0 2 0,8 0-14 0,0 0-15 15,8 0-5-15,-1 2-20 0,-7-1-9 0,8 0-8 0,-2-3-8 16,-9 2-10-16,1 0-3 0,-1-1-10 0,-4 0-5 16,0 0-3-16,-3 0-2 0,1 0-8 15,-3 2-3-15,-1-2-4 0,-3 0-2 0,-5 0-1 0,9 0-2 16,-2 0-1-16,-7 0-3 0,0 0-2 0,0 0-4 16,0 0-12-16,0 0-25 0,0 0-27 0,0 0-20 15,0 0-28-15,0 0-25 0,0 0-27 0,0 0-30 16,0 0-29-16,0 0-35 0,0 0-26 0,-20 3-23 15,20-1-16-15,0-2-783 0,-3 5 363 0,3-5 242 0</inkml:trace>
  <inkml:trace contextRef="#ctx0" brushRef="#br0" timeOffset="25330.07">26903 10343 99 0,'1'-5'289'0,"-1"-3"-16"0,3 1-12 0,-2-2-15 0,4 2-1 0,-4 0-5 0,2 0-10 0,-2-1-10 0,-1 2-33 16,3-2 3-16,-2 2-19 0,0 1-13 0,1-1-8 15,-1 3-9-15,-1-2-9 0,0 5-9 0,1-5-12 16,-1 5-5-16,2-4-15 0,-2 4-10 0,0 0-5 15,0 0-10-15,0 0-6 0,-11 11-9 0,9-1-8 16,-2 2 2-16,-1 3-5 0,1 1-5 0,0 2-6 16,3 1 0-16,-2-2-1 0,3 0-8 0,0 0 3 0,4-1-3 15,0-3-4-15,0-2 2 0,5 4-5 16,-2-5 1-16,1 0-6 0,1-2 7 0,4-2-2 16,-4 0-6-16,1-1-3 0,0-1 5 0,-2-4-1 0,2 0 4 15,-2 0-7-15,1-3 6 0,-2 1-5 0,0-2-3 16,4-2 0-16,-4-1 11 0,0-2-10 15,0 1 0-15,0-2-1 0,-2-1 3 0,3 0-3 0,-3 0-2 16,-1 0 0-16,2 0 0 0,-3-2 3 0,1 2 8 16,-3 1-11-16,0-1 7 0,3 3-5 0,-4 0-6 15,0 3 7-15,0-1 0 0,0 0-1 0,0 1 3 16,0 1-5-16,0 4 7 0,0-6-9 0,0 3-2 16,0 3-8-16,0-5 11 0,0 5 0 0,0 0-6 15,0-5 0-15,0 5-1 0,0 0-2 0,0 0-2 16,0 0-1-16,0 0 11 0,4 17 1 0,1-7 4 0,0 6 6 15,0 9 15-15,2 3-2 0,-2 3-1 0,-1 5 0 16,0 12 2-16,2 6-1 0,-2 31 0 0,-2-25-5 16,2-1 3-16,-4 0-1 0,7 27-6 0,-7-1 0 15,0-26-3-15,0-2 5 0,1 0-7 0,0 0 3 16,0-1-9-16,-1-5 8 0,-1-1 9 0,-1-12-17 16,-1 8 12-16,-2-14-2 0,0 0-13 0,-4-3 6 15,1-3 0-15,-2-5-11 0,2-6 19 0,-3 0 0 0,-1-3 0 16,-2-4-2-16,-4-4-4 0,-1 0 1 15,-2-9 0-15,-7-5-4 0,-2-7-4 0,-3-4-1 16,-7-13 0-16,0-1 6 0,7-3-1 0,4-2-3 0,3-3 4 16,7-1 0-16,5-2-7 0,3-3-1 0,6-3-3 15,5 0 5-15,5 0-2 0,7 1 0 0,5 0 1 16,2 4-6-16,7 2 3 0,-1 1 0 0,7 3 2 16,-9 12 3-16,0 3-4 0,2 4-1 0,-1 2-4 15,-1 6-13-15,-3-2-10 0,2 1-17 0,-6 2-15 16,1 3-26-16,-3 5-22 0,-5-2-28 0,1 2-33 15,0-2-28-15,1 5-28 0,-5-1-26 0,2 1-20 0,-3-1-31 16,-1 2-699-16,-4 1 334 0,5-5 224 0</inkml:trace>
  <inkml:trace contextRef="#ctx0" brushRef="#br0" timeOffset="28912.65">24922 11396 125 0,'0'0'156'0,"-4"-3"-12"16,4 3-12-16,0 0-5 0,0 0-7 0,0 0-8 16,0 0-8-16,0 0-6 0,-1-4-4 0,1 4 0 15,0 0-1-15,-4-4-3 0,4 4 3 0,0 0-3 16,0 0 2-16,0 0-2 0,0 0 2 0,0 0 0 16,-4-1 2-16,4 1-2 0,0 0 3 0,0 0-1 15,0 0-2-15,0 0-1 0,0 0-4 0,0 0 0 16,0 0-5-16,0 0-4 0,0 0-4 0,0 0-1 15,0 0-2-15,0 0-5 0,0 0 0 0,0 0-13 16,-11 5 1-16,11-5 5 0,0 0-15 0,0 0 2 0,0 0-12 16,0 0-6-16,0 0-3 0,0 0 2 0,0 0-3 15,0 0-1-15,0 0-4 0,0 0 4 16,5 7 4-16,-5-2-1 0,5-1 7 0,-1 1-6 0,1 3 6 16,0 1-5-16,0 0 2 0,3 1-2 0,6 2-2 15,-2 3 4-15,2-1 6 0,-1 2 0 0,0-2 1 16,3 2-5-16,-2-3 1 0,0 1-3 0,1 1 1 15,-1-1-5-15,2-2 2 0,-1 1-2 0,-3-3-1 0,0-2-8 16,-3-1 2-16,4 0-1 0,-4-1-9 16,-1 0 8-16,-2-2-1 0,-1 1-11 0,0-4 8 0,-1 1-4 15,0 0-3-15,-4-2 8 0,4 3-3 0,-4-3-6 16,4 1-16-16,-4-1-19 0,0 0-17 0,0 0-27 16,0 0-12-16,0 0-27 0,0 0-38 0,-26-4-35 15,22 4-33-15,-5-1-41 0,3 0-60 0,-6 0-691 16,6 0 337-16,-3 0 226 0</inkml:trace>
  <inkml:trace contextRef="#ctx0" brushRef="#br0" timeOffset="29313.72">25106 11379 57 0,'2'-4'75'0,"1"-3"-2"15,0 6-3-15,3-2-2 0,-2 0-4 0,0-1 10 0,-4 4-9 16,5-3 2-16,0 2 6 0,-5 1 2 16,5-3 11-16,-5 3 4 0,4-3 1 0,-4 3 6 0,5 0 1 15,-5 0 4-15,0 0 0 0,5-3 3 16,-2 0-1-16,-3 3-5 0,5-2 1 0,-5 2-8 15,0 0-3-15,0 0-4 0,4-2-5 0,-4 2-1 0,0 0-6 16,0 0-4-16,0 0-2 0,0 0-1 0,0 0 10 16,0 10 10-16,-1-6 4 0,-2 4 2 0,-1 0 1 15,-1 4 1-15,-4-2-4 0,3 3 2 0,-2 2-2 16,-3 0 0-16,0 4-9 0,-3 2-6 0,-1 3-6 16,0-2-9-16,-3 3-2 0,-1-4-14 0,-3 1-2 15,2 0-3-15,-1-2-19 0,2-1-11 0,5-7-18 16,1-1-24-16,4-2-31 0,0-3-36 0,0 2-49 15,5-4-54-15,0-1-78 0,1-3-749 0,3 0 344 16,0 0 228-16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6-24T16:27:36.5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18105 5999 53 0,'0'0'113'0,"0"0"-4"0,0 0-7 16,0 0 2-16,0 0-2 0,0 0-6 15,0 0 4-15,0 0-7 0,0 0-3 0,0 0 3 16,0 0-4-16,0 0-3 0,0 0-2 0,0 0-10 0,0 0-2 16,0 0 0-16,0 0-11 0,0 0-1 0,0 0-2 15,0 0-7-15,0 0 0 0,0 0-9 0,0 0 1 16,0 0-4-16,0 0 3 0,0 0-8 0,0 0 1 15,0 0 3-15,-1 4-4 0,1-4 1 0,0 0-2 16,0 0-2-16,0 0 0 0,0 0-3 0,0 0-2 16,0 0 0-16,0 0-2 0,0 0 0 0,0 0 4 15,0 0-2-15,0 0 2 0,0 0 0 0,0 0-2 16,0 0-1-16,0 0 3 0,0 0-1 0,0 0 3 16,-4 4-5-16,4-4 5 0,0 0-4 0,0 0 3 15,0 0-1-15,0 0 1 0,0 0 4 0,0 0 0 16,0 0 0-16,0 0-2 0,0 0 1 0,0 0-1 15,0 0-3-15,0 0-3 0,0 0-1 0,0 0-2 0,0 0-3 16,0 0-1-16,0 0 1 0,0 0-5 0,0 0-2 16,0 0-1-16,0 0-4 0,0 0 0 15,0 0-2-15,0 0 0 0,0 0-2 0,0 0 1 0,0 0-1 16,0 0 2-16,0 0-3 0,17-3-1 0,-17 3 5 16,11 0-6-16,-2 0 0 0,2-1 0 0,1 1 2 15,2-1 0-15,1-1-1 0,2 2 2 0,-3-2-3 16,5 2 1-16,2-1 0 0,-3 1-1 0,-1 0-2 15,0-2 1-15,1 4 7 0,-4-2-6 0,5 0-1 16,-6 0 1-16,1 0-4 0,-1 0 4 0,-2 1-3 16,1-1 3-16,-6 0 3 0,2 1-1 0,1 0-1 15,-4-1-1-15,0 3 0 0,-5-3 4 0,7 1-4 16,-7-1 3-16,2 6 0 0,-2-1 1 0,-1 1 2 0,-2 6-1 16,-2 3 4-16,-4-1-3 0,1 3 4 15,-2 0 2-15,-4 7 5 0,0-2-3 0,-3 2 4 0,2-2-3 16,-2 2 4-16,2 0-6 0,-3 1 0 0,-1 1-3 15,0-1 2-15,1-1-2 0,0 0-3 0,0 0 1 16,4-9-1-16,5 0-3 0,-1-1-1 0,2-2 1 16,3-3-3-16,1-1 1 0,3 0-1 0,-3-2-1 15,3-1-1-15,1 1 3 0,1-2-3 0,3 1 9 16,4-1-9-16,-3 0 2 0,5 0-1 0,3-2 2 16,0 1-3-16,5-2 2 0,1 1 2 0,-3-2-1 15,2 0-1-15,-2 0 4 0,-1-2-2 0,-2 1-2 16,1 0-1-16,-1-2 3 0,-1 2-2 0,-1 1-8 15,-1-3-13-15,-4 3-17 0,3-1-19 0,-4 0-17 16,0-1-17-16,-5 2-14 0,8-2-11 0,-2 1-16 16,-6 1-22-16,8-5-18 0,-5 5-23 0,-1-4-31 0,1 1-485 15,-2-2 236-15,3 0 158 0</inkml:trace>
  <inkml:trace contextRef="#ctx0" brushRef="#br0" timeOffset="712.54">18128 6242 40 0,'-6'1'134'0,"6"-1"-20"0,0 0-4 0,0 0-23 15,0 0-6-15,0 0-5 0,0 0 7 0,0 0-4 16,0 0 3-16,0 0 1 0,15 3 4 0,-9-3 8 16,7 0 1-16,-4 1-8 0,5-1-1 0,-1 0 1 15,2-1 0-15,2 1-5 0,2 0 4 0,0 0-5 16,-2 0-2-16,1 0-8 0,-4 0-6 0,1 0 0 0,2-2-10 15,-3 1-2-15,-1 0-7 0,1-2-1 0,-5 2-5 16,2 1-3-16,-2-1-4 0,-3 0-1 0,1 1-5 16,-7 0 0-16,9-2-5 0,-9 2 3 0,7 0-5 15,-7 0-2-15,7 2 1 0,-7-2-1 0,0 0-5 16,0 0-1-16,6 1 1 0,-6-1-2 0,0 0-3 16,0 0-1-16,0 0-2 0,0 0-4 0,0 0-10 15,0 0-12-15,0 0-14 0,0 0-21 0,0 0-18 16,0 0-24-16,0 0-19 0,3 2-19 0,-3-2-20 15,0 0-18-15,0 0-13 0,0 0-379 0,0 0 189 16,0 0 124-16</inkml:trace>
  <inkml:trace contextRef="#ctx0" brushRef="#br0" timeOffset="2938.51">18982 6212 152 0,'0'0'155'0,"0"0"-2"0,0 0-11 15,0 0-5-15,0 0-7 0,0 0-1 0,0 0-8 16,0 0-6-16,0 0-3 0,0 0-6 0,0 0-4 15,0 0-3-15,0 0-6 0,0 0-7 0,0 0 1 16,0 0-2-16,0 0 5 0,0 0-1 0,14-8-1 0,-3 7-6 16,-2-2-3-16,5 3-8 0,-1-2-8 15,2 0-5-15,2-2-5 0,2 3-5 0,-1 1-7 16,-1-3-2-16,-2 3-5 0,-2-2-2 0,1 2-19 0,-3 2-24 16,0-2-35-16,-3 3-25 0,-1-2-24 0,-1 3-24 15,-1 0-27-15,-1 0-28 0,0 1-27 16,-4 3-474-16,-4-3 225 0,0 4 150 0</inkml:trace>
  <inkml:trace contextRef="#ctx0" brushRef="#br0" timeOffset="3157.25">18937 6411 116 0,'-4'2'248'16,"0"-1"-7"-16,4-1-13 0,-7 2-14 0,7-2-10 15,-4 0-14-15,4 0-17 0,0 0-11 0,0 0-7 16,0 0-6-16,0 0-5 0,21-5-15 0,-9 5-6 15,3-3-12-15,2-1-9 0,3 3-10 0,2-2-7 16,-4 2-12-16,2-1-3 0,-2 1-6 0,-5 0-13 0,0 1-2 16,-3 0-8-16,-1 1-10 0,-4-1-14 15,2 0-16-15,-7 0-17 0,8 0-26 0,-8 0-27 16,6 1-28-16,-5 3-45 0,1-1-60 0,-2-3-61 0,0 0-549 16,0 7 272-16,0-7 180 0</inkml:trace>
  <inkml:trace contextRef="#ctx0" brushRef="#br0" timeOffset="3721.86">20009 6055 42 0,'3'-7'291'0,"1"0"-6"0,-1 2-14 0,4-3-18 16,-1 1-19-16,0 0-20 0,4 0-21 16,-3 0-17-16,2 2-19 0,-1 0-12 0,3 0-15 15,5-2-15-15,-5 4-11 0,0-1-10 0,1 1-8 0,-2-1-10 16,-2 4-10-16,-2 0-2 0,3-1-11 0,0 1-4 16,-1 0-5-16,-8 0-4 0,10 1-7 0,-2 1-4 15,-3 2-2-15,-1 1-1 0,-3 1-2 0,-1 0-5 16,1 2-4-16,-5 4 2 0,-4 2-1 0,-3 1-1 15,1 2 0-15,-3-3-5 0,0 0 2 0,-6 4-1 16,6-3-1-16,-2-1-3 0,6-4 2 0,-2 2-4 16,-1 0-1-16,3-3 1 0,4-2-4 0,0-3 0 15,-1 0-3-15,3-2 1 0,2 2-1 0,0 0-1 16,-2 0 6-16,3-1-3 0,0-3-2 0,5 6 5 0,0-2 0 16,2-2-3-16,-1 0 2 0,4 2-2 15,4-1 6-15,-3 0-4 0,2-1-2 0,4 1 0 16,2 1 1-16,-6-1 1 0,6 4-2 0,-2-4 1 0,2 6 1 15,-1-3 1-15,-7 1 0 0,4 0-2 0,-4 0 1 16,-2 3 2-16,5 2 7 0,-9-2 8 0,-2 1 17 16,2 6 14-16,-8 0 8 0,-5 0 15 0,-5 7 12 15,-6 0 4-15,-1-6 6 0,-4 2-5 16,-3-2 9-16,-1-2 7 0,-4-3-4 0,1-3-3 0,-1-3-6 16,3-2-17-16,1-1 1 0,6-1-14 0,-5-3-3 15,7 0-6-15,2-2-7 0,5 2-4 0,2-1-24 16,-1-1-32-16,3-2-38 0,3 1-51 0,1-1-50 15,0-1-50-15,3 0-53 0,6-5-65 0,4 1-58 16,2-5-820-16,5 2 400 0,-1-1 266 0</inkml:trace>
  <inkml:trace contextRef="#ctx0" brushRef="#br0" timeOffset="4054.03">20859 5896 67 0,'0'-8'291'16,"1"3"5"-16,-1 0-10 0,0 1-7 0,0 0-16 16,3 0-20-16,-3 4-15 0,1-5-24 0,-1 5-17 15,1-4-22-15,-1 4-19 0,0 0-14 0,0 0-16 16,0 0-14-16,0 0 2 0,0 0 7 0,6 18 3 0,-4-7 0 15,-1 6 9-15,2 1-3 0,-2 10 15 16,-1 1-7-16,-1 5-1 0,-2 0-5 0,3-1-19 16,-1-1-8-16,-3 2-12 0,3-2-7 0,-2 1-7 15,2 3-3-15,1-7-1 0,0 3-11 0,0-1-5 0,0-2-35 16,0-9-39-16,1-1-49 0,-1 0-30 0,2-4-40 16,-2-3-49-16,0-3-52 0,-2-1-47 0,1-6-73 15,-3 1-780-15,4-3 381 0,-9-8 254 0</inkml:trace>
  <inkml:trace contextRef="#ctx0" brushRef="#br0" timeOffset="4234.58">20672 6130 26 0,'-4'-2'247'0,"2"-1"-19"0,2 3-17 16,-3-5-15-16,3 5-6 0,3-6-5 0,1 5-13 15,2-1-8-15,4 1-10 0,9-1-12 0,1-3-13 16,0 1-12-16,10 2-12 0,0 1-13 0,2-1-11 0,0 2-24 15,-2 0-38-15,0 0-43 0,-8 2-43 16,5-2-42-16,-6-2-43 0,0 1-39 0,-7 0-467 16,-1-3 220-16,3-2 146 0</inkml:trace>
  <inkml:trace contextRef="#ctx0" brushRef="#br0" timeOffset="4938.33">21514 5870 211 0,'9'-11'296'0,"2"0"-4"16,-1 1-21-16,-1 2-18 0,-2 2-18 0,-1 0-14 16,1 1-15-16,-2 0-18 0,-1 1-17 0,1 1-16 15,-2-1-17-15,-3 4-12 0,6-1-13 0,-6 1-10 0,0 0-16 16,0 0-5-16,0 0-8 0,-2 8-5 0,-2 1-7 15,-3 1-3-15,-3 4-9 0,-3 2-1 16,-2 5-10-16,-2 0 1 0,1 1-6 0,-5 2-4 0,2-4-2 16,1 5-2-16,-1 0-1 0,-4 0-3 0,5 1 1 15,-2 3-6-15,3-4 2 0,-1 1-5 0,2-3-1 16,4 0 0-16,3-7 1 0,3 0-5 0,0-4 0 16,2-2-4-16,0-3 0 0,1 5 0 0,3-5 2 15,4 0 0-15,0 1-4 0,1 0 1 0,5-1-4 16,2-3 4-16,0 1 3 0,5 0-4 0,2 0 3 15,2-1-3-15,-1-1-2 0,1-1 2 0,-1 1-4 16,-1 0 2-16,11-3-3 0,-11 0 3 0,-1 0-1 16,1 0 4-16,-1-3 1 0,0 0-1 0,-1-2 10 15,1 1 4-15,0-2-4 0,0-2 1 0,0 0 1 16,0-4 2-16,-4 6-3 0,1-5 5 0,-4 5-2 16,-2-1 9-16,-2 0 8 0,1-1-3 0,-3-1-3 0,0 0-3 15,0-2 5-15,-1 5-6 0,0-5 5 16,1 2-1-16,-5-3 1 0,0 1-7 0,0-1-4 15,0 0 0-15,1 1-1 0,-3 0-1 0,0-2-3 0,0 3-3 16,-1-2 2-16,2 3 10 0,-1-2 4 0,-1 2 12 16,2 2-9-16,-2 2-1 0,0-2-7 0,1 0 9 15,1 0-10-15,-2 2 4 0,2 2 1 0,-2-2 0 16,3 5-1-16,-2-5-3 0,-1 3-6 0,3 2-2 16,0 0-3-16,0 0-5 0,-5-2-3 0,5 2 1 15,-5 9 0-15,1-1-4 0,2 8 2 0,-5 4 3 16,1 4 5-16,1 3-8 0,-2 2 0 0,2 0 4 15,1-2-1-15,-1 5-4 0,-1 3-1 0,2-1 7 0,3 1 1 16,-3-5-10-16,0 2 3 0,0-3 6 0,4 1-2 16,0-1 0-16,0-3-8 0,1-5-3 15,-1-4 5-15,3 0 1 0,-2-1-2 0,2-3 6 0,-2-3-9 16,3-1-33-16,0-1-26 0,1-1-26 0,-1-4-23 16,-2 2-30-16,1-3-25 0,-3-2-38 15,8 2-43-15,-8-2-40 0,12-7-32 0,-8 2-784 0,4-5 369 16,0 1 246-16</inkml:trace>
  <inkml:trace contextRef="#ctx0" brushRef="#br0" timeOffset="5257.94">22106 6236 229 0,'0'-7'280'0,"1"3"-3"0,-1-1-13 0,0 1-11 16,0-3-21-16,0 3-17 0,0 4-19 16,3-6-17-16,-3 3-14 0,0 3-15 0,0 0-10 15,0-5-20-15,0 5-10 0,0 0-9 0,0 0-18 0,0 0-6 16,-9 12-7-16,1-3-2 0,-2 6 1 0,1 1-2 16,-3 1-4-16,-1 5 3 0,2 0-8 0,-2 3 2 15,3 0-12-15,3 0-9 0,1-5-1 0,0 6-1 16,2-9-4-16,2 1-5 0,2-1-6 0,1-1 4 15,0-4-12-15,3 0-18 0,1-3-22 0,0-1-27 16,3-4-30-16,2 0-31 0,2-5-39 0,1-3-53 16,4-4-43-16,6-9-29 0,-5-2-627 0,-1-3 303 15,-2-4 200-15</inkml:trace>
  <inkml:trace contextRef="#ctx0" brushRef="#br0" timeOffset="5437.01">22226 5854 185 0,'-5'-9'212'0,"-1"2"-16"0,2 2-20 0,-3 3-16 16,5-1-21-16,-2 3-11 0,4 0-14 0,-9 0-9 16,9 0-11-16,-6 5-10 0,4 0-6 0,0 0-10 15,2 0-9-15,-2 0-16 0,1-1-12 0,1 0-7 16,0 0-2-16,0-4 2 0,-2 4-1 0,2-4-2 16,0 0-1-16,0 0-25 0,-3 5-25 0,3-5-30 15,0 0-15-15,-11-3-42 0,4 3-34 0,-3 0-373 16,0 0 176-16,-3 0 116 0</inkml:trace>
  <inkml:trace contextRef="#ctx0" brushRef="#br0" timeOffset="6356.71">18396 7983 49 0,'0'0'164'0,"0"0"-8"0,0 0-16 16,0 0-8-16,0 0-14 0,0 0-16 0,0 0-5 0,0 0-12 16,0 0 9-16,0 0-1 0,0 0-10 0,0 0-6 15,0 0-1-15,0 0-5 0,27-1-7 0,-18 1-7 16,-1 1-6-16,2 1-6 0,3 2-3 0,-2-3-3 15,1 2-2-15,-1 1-4 0,0 2-7 0,0-1-1 16,-3 2 0-16,1 2-11 0,-3-1 4 0,0 5 2 16,-2 3 6-16,-2 4-2 0,-4 6 1 0,-2 0-3 15,-5 2 1-15,1 2 0 0,-3-1 0 0,1-2 1 16,-4 0-3-16,3-3-6 0,3 3 12 0,-1-8-5 0,4-5-5 16,0-1-8-16,1-2 2 0,0-1-3 15,4-1 1-15,0-3 0 16,4 2 1-16,0-3-5 0,2-1-3 0,7-2 5 0,4-3-1 0,3-2-13 0,5-5-18 15,5-4-30-15,-1 0-20 0,-1 0-16 0,3-5-34 16,-5 2-37-16,-3-1-459 0,-7 1 207 0,-3 1 138 16</inkml:trace>
  <inkml:trace contextRef="#ctx0" brushRef="#br0" timeOffset="6534.49">18347 8263 83 0,'-7'1'178'0,"7"-1"-11"0,0 0-14 16,0 0-1-16,5-7-13 0,4 2-10 0,1 0-10 0,8 0-8 16,0 0-17-16,4-1-6 0,6 0-12 0,0 1-8 15,3 0-4-15,-3 1-21 0,1 1-18 0,-3 6-28 16,-3-3-20-16,-4 0-30 0,-1 2-37 0,-8 1-30 16,3-1-348-16,-6 1 156 0,-1 0 104 0</inkml:trace>
  <inkml:trace contextRef="#ctx0" brushRef="#br0" timeOffset="7251.86">18755 7650 45 0,'0'0'177'16,"0"0"-14"-16,0 0-6 0,2-5-6 0,-2 5-9 15,2-2-15-15,-2 2-5 0,4-7-10 0,-1 5-6 16,-2 0-6-16,-1 2-6 0,9-1-8 0,-9 1-2 16,9 1 5-16,-3 3-11 0,3 0 3 0,3 3 6 0,-1 2 3 15,3 3-5-15,0 0-4 0,7 6-2 0,-7-4-5 16,1 2-4-16,4 2-6 0,-1 2-7 0,-1-1-2 15,-2-3-8-15,2 4-5 0,-3-6-3 0,-1 0-2 16,1 2-4-16,-1-2-24 0,-1 2-34 0,-4-3-38 16,-3-3-36-16,3 0-32 0,-2-3-37 0,-5 0-52 15,-1-2-499-15,0-1 239 0,0-4 160 0</inkml:trace>
  <inkml:trace contextRef="#ctx0" brushRef="#br0" timeOffset="7516.95">19002 7541 136 0,'-1'-2'219'0,"1"2"-15"15,-1-4-10-15,1 4-11 0,-2-7-16 0,2 7-14 16,-2-1-14-16,2 1-17 0,0 0-12 0,0 0-12 16,0 0-13-16,0 0-8 0,-5 12-4 0,3-1 0 15,2 4-5-15,-3 14 0 0,1 0-1 0,0 1-1 16,-1 6 5-16,1-1 0 0,-1-1-9 0,-1 1-4 15,2 1-7-15,-1-2-3 0,0 2-3 0,1-3-7 16,-3-2-5-16,2 0-1 0,1-1-2 0,-2-2-7 16,3-9-19-16,-3-4-27 0,2 1-25 0,0-5-35 0,1-2-47 15,1-2-24-15,0-1-39 0,0-5-554 0,0-1 249 16,0 0 166-16</inkml:trace>
  <inkml:trace contextRef="#ctx0" brushRef="#br0" timeOffset="7792.44">18809 7839 243 0,'0'0'269'0,"-5"0"-10"0,5 0-10 16,0 0-18-16,-4-4-13 0,4 4-15 0,0 0-14 16,0 0-15-16,0 0-10 0,10-8-4 0,-2 3-9 0,1 1-14 15,2-2-17-15,9 0-8 0,-1 0-15 16,0 1-7-16,3-4-8 0,3 2-7 0,-2 3-13 15,-7-2 0-15,3 2-8 0,1 0-5 0,-7 1-5 0,-4 1-3 16,2-1-2-16,-3 2-7 0,-3-1-17 0,2 2 3 16,-1-1-13-16,-6 1-7 0,8 0-8 0,-8 0-16 15,6-3-10-15,-6 3-19 0,0 0-20 0,0 0-15 16,5-1-20-16,-5 1-22 0,0 0-25 0,0 0-18 16,8-1-22-16,-3-1-20 0,-5 2-571 0,5-1 262 0,-5 1 176 15</inkml:trace>
  <inkml:trace contextRef="#ctx0" brushRef="#br0" timeOffset="8239.37">19667 7929 46 0,'0'0'264'0,"0"0"-17"15,7 2-20-15,-7-2-22 0,0 0-18 0,9-3-12 16,-3 0-16-16,2 3-12 0,1-1-19 0,0-2-10 0,5 1-14 15,-1 1-19-15,2 1-31 0,-2-1-30 16,0 0-41-16,-3 0-45 0,0 2-30 0,-1-1-38 16,-2 2-30-16,-4-1-411 0,-1 4 191 0,-2-1 126 0</inkml:trace>
  <inkml:trace contextRef="#ctx0" brushRef="#br0" timeOffset="8381.21">19635 8118 22 0,'-2'4'203'0,"0"-4"-11"0,2 0-7 15,0 0-6-15,0 0-10 0,9 3 3 0,-9-3-16 16,19-3-16-16,-8 0-11 0,7-1-14 0,2 2-17 16,-3-1-31-16,6 0-36 0,-5 0-51 0,3 0-56 15,-5 0-71-15,-3 2-392 0,-3-1 179 0,-1 2 120 16</inkml:trace>
  <inkml:trace contextRef="#ctx0" brushRef="#br0" timeOffset="9331.9">20694 7778 180 0,'4'-7'227'0,"-2"1"-14"0,2-1-11 16,3-1-13-16,-1 0-15 0,3 1-16 0,0-1-15 15,-1-1-10-15,4 2-13 0,-5 2-13 0,4 1-13 16,2-3-7-16,-3 5-8 0,-1-1-8 0,5 4-8 0,-5 1-6 16,5-1-6-16,-5 3-6 0,3 1-3 0,-1-1-5 15,-1 4-3-15,-1 1-3 0,0 0-1 0,-1 0 0 16,-2 6-8-16,-1-1 0 0,-2-2-2 0,-2 5 0 16,1 0-2-16,-5-1-4 0,-1-4 4 0,0 5-7 15,-1-1 2-15,-3 1-1 0,1-1-2 0,-1-2-2 0,2-1 2 16,-2-4-1-16,1 2-3 0,0-2 2 15,1-2-2-15,2-2 6 0,1-1-2 0,1 2-3 16,-1-5 0-16,2 2-1 0,-3 0-3 0,4-3 0 0,-2 3-2 16,2-3 0-16,0 0 1 0,0 4 2 15,0-4-1-15,0 0 2 0,7 3 5 0,-2-1 2 16,-5-2-1-16,11 0-1 0,-5 0 1 0,1 2 0 0,2 0-2 16,1 0-3-16,-1 2 1 0,2 0 2 0,-2 1-4 15,0 0-1-15,2 2 0 0,-2 3 3 16,0-2 6-16,-1 2 8 0,-1 5 4 0,1-2 8 0,-4 0 16 15,-3-1 12-15,-1 4 13 0,0 1 4 0,-5 0 10 16,0-1 1-16,-5-1-6 0,-2 2 6 0,1-3-12 16,-6 0 14-16,-1-3-1 0,-6 1-2 0,4-5-4 15,-7-1-6-15,6-2-11 0,-2-1-3 0,-3-3-7 16,5 0-2-16,1-3-5 0,0 0-5 0,6 1-6 16,2 0-11-16,0-2-8 0,3-2-25 0,0 0-38 15,4 3-43-15,0-6-49 0,1 1-47 0,3-2-35 16,2 0-39-16,7-2-44 0,2-2-39 0,3-1-688 0,0 1 343 15,2 2 228-15</inkml:trace>
  <inkml:trace contextRef="#ctx0" brushRef="#br0" timeOffset="9741.74">21232 8051 143 0,'0'0'327'16,"0"0"-15"-16,-4-2-17 0,4 2-20 0,0 0-20 15,0 0-12-15,4-7-21 0,-4 7-10 0,10-3-10 16,-1 0-11-16,3-1-4 0,4 0-8 0,6 0-10 16,6 0-11-16,1-2-12 0,1 0-11 0,2 4-11 15,-3-4-10-15,4 4-12 0,-2-3-7 0,-3 2-16 16,-7 2-7-16,-1-3-4 0,-2 1-4 0,-5 1-6 16,-2 1 0-16,-1 0-12 0,-4 1-1 0,0 0 3 0,-1-1-8 15,-5 1 4-15,10-3-9 0,-10 3 7 0,5 0-7 16,-5 0-10-16,0 0-6 0,0 0-26 0,0 0-9 15,0 0-24-15,0 0-42 0,0 0-27 0,-19-2-35 16,19 2-38-16,0 0-44 0,-5-3-39 0,5 3-23 16,0 0-29-16,0 0-747 0,0 0 356 0,10-5 236 15</inkml:trace>
  <inkml:trace contextRef="#ctx0" brushRef="#br0" timeOffset="10446.67">22051 7657 83 0,'4'-10'280'0,"0"2"-10"16,-1 2-14-16,1-2-16 0,-2 4-11 0,0-2-16 16,2-1-11-16,-3 2-13 0,3 1-21 0,-4 1-2 15,2 1-18-15,-2 2-9 0,2-3-10 0,-2 3-8 16,0 0-8-16,2-5-14 0,-2 5-9 0,0 0-10 15,4-3-6-15,-4 3-7 0,0 0-7 0,0 0-10 16,0 0-3-16,0 0-6 0,0 0-3 0,-4 13-1 16,0-6-2-16,-2 4-3 0,1 3-6 0,-8 9-4 0,1 0 1 15,-2 3 0-15,-2 1-9 0,2-1 8 16,-2 2-11-16,4-2 1 0,-1 2 5 0,-1-2-6 16,4 2 2-16,-1-3-4 0,4-5 2 0,1-1-5 0,-1-2 2 15,1-1 0-15,2-3-4 0,4-2 2 0,-1-1-12 16,1-2 5-16,-3 3 3 0,6-5 0 0,1 0-5 15,-2 1 6-15,6-2 2 0,-2-1-5 0,6 0 5 16,-1-1-1-16,2-2-3 0,9-1 3 0,-3 0 6 16,9-1 1-16,0-3 8 0,0-1-12 0,-1 1 6 15,4-3 0-15,-7 2-7 0,4-4 1 0,-10-2 5 16,3 6 3-16,-2-4-2 0,-4 2 2 0,0-2 2 16,-4 1 4-16,-4 0 8 0,3 2 4 0,-2-4 2 0,-3 0-9 15,0 2 2-15,-1-3 0 0,-1 1 2 0,-3-2-3 16,2 2-4-16,-7-1-2 0,4-2-4 15,-2 4 0-15,1-3 3 0,-1 4-2 0,-2-2-2 0,3 3-4 16,0 1-3-16,-3 0 6 0,0 0 4 0,3 0-7 16,-1 1 1-16,-1 0-3 0,0 2 4 0,4-1 11 15,0 4-9-15,-4-6 1 0,3 3-1 0,1 3 7 16,-4-4 1-16,4 4-2 0,-2-4 1 0,2 4-6 16,0 0 0-16,-3-3-1 0,3 3-9 0,0 0 7 0,0 0-22 15,0 0 14-15,0 0-9 0,-7 8-5 16,4 2 14-16,1 1-8 0,0 6 7 0,0 2 5 0,-1 9 14 15,2 1-4-15,-2-1 0 0,1 4 3 0,0 0-6 16,0-1 3-16,2 2-2 0,-2-3 0 0,6 2-6 16,-1-4 9-16,-2 2-21 0,0-2 16 0,1-1-4 15,-1-9 1-15,2 3-5 0,-1-3 0 0,-2-2 0 16,2-3 3-16,-1 0-2 0,0-5-26 0,0 1-15 16,1-4-23-16,-2-3-30 0,0 4-35 0,2-2-33 15,-2-4-50-15,0 0-45 0,0 0-55 0,12-10-72 16,-9 5-806-16,1-6 395 0,0 0 262 0</inkml:trace>
  <inkml:trace contextRef="#ctx0" brushRef="#br0" timeOffset="10729.48">22669 7981 95 0,'-1'-4'302'0,"0"-1"-12"0,0 2-23 0,1 3-16 16,-3-5-18-16,-1 3-17 0,4 2-23 0,0 0-13 16,-3-5-19-16,3 5-14 0,-3-1-19 0,3 1-12 15,0 0-12-15,-5 7-11 0,3-2-6 0,0 1-5 0,1 6 2 16,-2-1-5-16,-1 2-9 0,2 4-2 16,-1 0-5-16,-1 0-3 0,2 1-6 0,-2 0 2 0,3 2-9 15,-2-2-6-15,2 3-2 0,0-3-5 0,1-1-8 16,0-1-26-16,2 0-26 0,-1-2-43 0,2-4-43 15,0 0-53-15,0-5-55 0,4 0-64 0,-2-5-646 16,-5 0 310-16,14-10 206 0</inkml:trace>
  <inkml:trace contextRef="#ctx0" brushRef="#br0" timeOffset="10937.1">22772 7617 269 0,'-7'-3'262'0,"3"-3"-24"15,-1 6-22-15,-1-2-27 0,6 2-17 0,0 0-22 0,-9 2-9 16,7 4-18-16,0-2-10 0,2 3-15 16,0-1-9-16,0-1-10 0,0-1-10 0,0 2-15 15,0-2-7-15,0-4-8 0,2 6 3 0,0-5-8 0,-2-1 1 16,0 0-3-16,0 0-3 0,0 0 1 0,0-11-8 16,-2 5-10-16,2 6-27 0,-3-4-32 0,-1 0-29 15,0 1-41-15,0 2-46 0,4 1-559 0,-10 0 240 16,10 0 160-16</inkml:trace>
  <inkml:trace contextRef="#ctx0" brushRef="#br0" timeOffset="12793.99">19449 10019 81 0,'0'0'119'0,"0"0"-7"0,0 0-5 0,0 0-3 16,0 0-7-16,0 0-2 0,0 0-8 0,-4 4 0 15,4-4-9-15,0 0-4 0,0 0-5 0,0 0 0 16,0 0-2-16,0 0-7 0,0 0-5 0,0 0 3 0,0 0-5 15,0 0-5-15,0 0-7 0,-1 3 0 16,1-3-6-16,0 0-5 0,0 0 1 0,0 0-1 16,0 0-1-16,0 0-1 0,0 0-4 0,0 0-3 0,0 0 1 15,0 0 7-15,0 0 6 0,0 0 3 16,5-12 7-16,-5 12 4 0,0-7-3 0,0 1-5 0,0-1 8 16,2 0-1-16,-4-3-1 0,2 0-6 0,0-1-2 15,-4-1-1-15,3 2-5 0,-1-5-23 0,1-1-1 16,-1-4 0-16,-2 2-2 0,3 0 0 0,-1 3 0 15,0 1 18-15,2 2 2 0,0-2-3 0,0 4 6 0,-2 0 3 16,2-2 5-16,0 5 0 0,-2-1 3 0,2 3 2 16,0 0 1-16,0 1 0 0,0 4-2 0,-1-8-5 15,1 8-7-15,0-4-4 0,0 4-3 0,0 0-4 16,0 0 5-16,0 16 8 0,3 2 13 0,-1 1 9 16,0 10 4-16,1 3 4 0,-1 4-2 0,2 16 0 15,0-3 0-15,2 2 6 0,-4-1-6 0,1-1 3 16,-1 2-4-16,2-3 1 0,-3 1-6 0,2-15-1 15,0 2-6-15,-3-5 2 0,2 3-4 0,-2-2-8 16,0-3-3-16,0-4-3 0,0-7-1 0,0 2-1 16,0-2-7-16,0-2-10 0,0-5-3 0,0-1-13 0,-4-2-13 15,4-1-19-15,-1-2-14 0,1 0-31 0,-3-1-38 16,2-1-48-16,1-3-48 0,0 0-50 0,0 0-38 16,-4-17-698-16,2 7 333 0,4-2 224 0</inkml:trace>
  <inkml:trace contextRef="#ctx0" brushRef="#br0" timeOffset="13176.1">19962 9958 10 0,'2'-13'203'0,"1"4"-3"0,-2-1-3 0,-1-1-4 16,3 6-4-16,-2-2-8 0,-2-2-9 0,2 0-5 15,-1 2-9-15,0 2 5 0,-1 0 3 0,1 1-9 16,0 0-7-16,0 4-12 0,-3-5-12 0,3 5-13 16,0-4-10-16,0 4-15 0,0 0-8 0,0 0 0 15,0 0 0-15,0 22-1 0,0-5 1 0,0 14 4 16,0 4 6-16,-1 11-4 0,1 0-1 0,0 0 4 0,0-10-11 15,0 10 0-15,-3-11-11 0,3 14-1 0,0-13-4 16,-2-4-4-16,2 5-8 0,-4-3-1 0,4-4-9 16,0 2 2-16,0-3-11 0,-1-3 2 0,1 0-6 15,1-8-2-15,-2 0-15 0,1-6-18 0,1-2-32 16,-1 1-35-16,0-5-40 0,4 0-41 0,-4-3-30 16,2-1-38-16,-2-2-61 0,0 0-827 0,13-14 370 15,-8 4 248-15</inkml:trace>
  <inkml:trace contextRef="#ctx0" brushRef="#br0" timeOffset="13925.53">19621 10061 124 0,'0'0'208'16,"-4"-4"-8"-16,4 4-3 0,0 0-8 0,-3-2-1 15,3 2-8-15,0 0-6 0,0 0-11 0,0 0-12 16,0 0-12-16,0 0-11 0,0 0-10 0,0 0-15 16,0 0-11-16,0 0-8 0,0 0-8 0,0 0-8 15,7-3-7-15,-7 3 4 0,12-2-2 0,-4 2-5 16,4 0-2-16,0 0-9 0,2-1 2 0,4 0-9 0,-5 1-2 15,6 0-4-15,0 0-5 0,-1 2-2 16,-4 3-1-16,-2-4-6 0,1 0 0 0,-2 2 0 16,-3 1-2-16,1 1-2 0,-3-2 1 0,0 4 5 15,-2 1 13-15,-1 1 1 0,-6 5 7 0,-1 3 6 0,-7 7-2 16,1 1-4-16,-4 2 2 0,-3 2-1 0,-2-3-2 16,5 1-5-16,-4-1 1 0,0-1-9 0,2-1 4 15,5-1-4-15,-4-1-6 0,5-6-3 0,3-5-6 16,1-1 6-16,3 0-5 0,-3-1-2 0,5-2-2 15,1-1-9-15,1 1 6 0,5-2 4 0,-2-1-8 16,3-1 1-16,0-3 5 0,7 1-12 0,-1-2 10 0,6-3 0 16,-1-1-7-16,4-3 3 0,-2 1-3 0,3-3-5 15,-4 0-15-15,-1 0-18 0,-2 0-13 16,-5 3-22-16,-1-1-24 0,-1-1-17 0,-1 2-32 0,-2-2-21 16,-2-1-25-16,-4 0-24 0,0 1-45 0,-2 0-629 15,-5-2 295-15,2 5 198 0</inkml:trace>
  <inkml:trace contextRef="#ctx0" brushRef="#br0" timeOffset="14125.54">19656 10283 184 0,'0'0'200'0,"0"0"-16"16,-7-2-8-16,7 2 2 0,4-8-7 0,2 3-4 16,0-2-9-16,3 2 1 0,2-3-15 0,5-3-13 15,-2 3-15-15,4 1-12 0,-3 0-8 0,3-1-9 16,-1 3-8-16,-6 0-9 0,3 1-9 0,-3 1-10 0,-4 1-25 15,1-1-17-15,-2 2-24 0,1-1-21 0,-3 1-28 16,-1-2-25-16,-3 3-26 0,0 0-47 0,0 0-528 16,0 0 230-16,0 0 152 0</inkml:trace>
  <inkml:trace contextRef="#ctx0" brushRef="#br0" timeOffset="14758.4">20340 9605 194 0,'0'-5'239'0,"1"-2"-12"15,3 2-9-15,-3 0-19 0,3 0-8 0,1 0-15 16,-1-2-19-16,1 2-12 0,0 0-19 0,3 1-12 0,-3 1-10 16,3 1-10-16,-2-1-9 0,1 3-10 15,-7 0-5-15,14 3-9 0,-8-1-5 0,3 3-4 0,0 1-6 16,-1 2-1-16,-1 2-4 0,-2 0-7 0,-1 6 3 15,-1 2-3-15,-3 1-1 0,-1 1-5 0,-5 6-5 16,1-2 0-16,-4 0 0 0,2-5-2 0,-2-2-3 16,1-1-6-16,-2 0 1 0,2-2 2 0,2-4-1 15,-1-2-2-15,2 1-2 0,0-1 0 0,3-3-1 16,-2-1-5-16,1 1 2 0,2-2-3 0,-2 1 1 16,1-1-1-16,2-3-2 0,0 0-4 0,5 2 6 15,-5-2 2-15,0 0 0 0,24-6-1 0,-12 3 5 0,2-1-8 16,2 0 2-16,2-1 1 0,-1 0 1 15,2 1-3-15,-1 1 2 0,-3 1-9 0,-1-1-6 0,-1 1-20 16,0 0-29-16,-6 2-30 0,1-2-17 0,-3 2-13 16,2 0-23-16,-7 0-25 0,7 2-39 0,-7-2-528 15,3 5 245-15,-3-2 162 0</inkml:trace>
  <inkml:trace contextRef="#ctx0" brushRef="#br0" timeOffset="15017.55">20842 10155 238 0,'0'0'271'0,"0"0"-21"0,0 0-26 16,0 0-22-16,0 0-18 0,0 0-19 0,0 0-16 15,0 0-16-15,14-6-13 0,-10 4-16 0,4-1-7 16,2 1-9-16,-2 0-8 0,1 0-9 0,-1 1-19 16,0 1-34-16,-1-2-21 0,0 2-32 0,-7 0-27 15,13 2-25-15,-8 1-24 0,0 1-38 0,-5 2-48 0,-2 0-405 16,-2 2 202-16,-1 2 132 0</inkml:trace>
  <inkml:trace contextRef="#ctx0" brushRef="#br0" timeOffset="15157.28">20788 10348 188 0,'0'0'191'16,"0"0"0"-16,0 0-4 0,8 3 1 0,-8-3-12 16,14-3-11-16,-5 0-15 0,4 1-16 0,0 2-15 15,-2-3-11-15,2 2-12 0,5-3-12 0,-3 3-26 16,-2 0-38-16,-1 1-43 0,-1-2-44 0,-1 2-65 16,-1 0-479-16,-3 0 203 0,0-1 136 0</inkml:trace>
  <inkml:trace contextRef="#ctx0" brushRef="#br0" timeOffset="15857.53">21850 9842 9 0,'0'0'233'0,"-1"-4"-22"15,1 4-22-15,0 0-21 0,5-5-13 0,-1 4-20 0,1-3-8 16,5 1-9-16,3 0-11 0,0 1-8 16,6 0-4-16,4-1-11 0,-4 3-7 0,10 0-6 15,-7 0-12-15,0 3-3 0,-3 1-7 0,0 1-4 0,-1 3-2 16,-5-3-4-16,-4 5-1 0,1 1 5 0,-6 9 1 15,-1 6 3-15,-10 4 5 0,-4 3-4 0,-16 11 3 16,-4-1 2-16,4 3 3 0,-6-6 8 0,4-1-2 16,3-10 6-16,6 0-6 0,-2-2-4 0,4-5-9 15,0 0-3-15,9-5-7 0,2-2-2 0,2-5-9 16,2 2-1-16,1-1-7 0,2-2 3 0,3 0-2 16,6 0 0-16,0-2-5 0,2-3-3 0,6 0 2 15,5-1-2-15,-1-2-2 0,7-2 0 0,0-2 1 16,1-1-5-16,2 1 2 0,-2-3 0 0,-2-1-14 15,-8 3-19-15,-2-1-21 0,-7 0-19 0,3 0-18 0,-5 0-33 16,-3-2-34-16,0 1-45 0,-2-2-39 0,-4-2-578 16,-4 0 271-16,0-1 180 0</inkml:trace>
  <inkml:trace contextRef="#ctx0" brushRef="#br0" timeOffset="16109.82">21867 10140 313 0,'0'0'312'0,"0"0"-15"0,-8-3-14 0,8 3-16 16,-1-2-21-16,1 2-10 0,0-5-20 0,0 5-11 0,5-7-12 15,0 2-17-15,4-1-12 0,1 0-13 0,3 0-17 16,5-5-7-16,1 4-13 0,2-1-14 0,4-1-10 16,3 0-12-16,1 0 1 0,-8 2-20 0,1 5 4 15,-3-4-8-15,3 0-7 0,-7 3-10 0,-1 1-16 16,-2 2-17-16,-4-3-17 0,-1 2-13 0,-1-1-8 15,0 2-16-15,-6 0-19 0,9-1-21 0,-9 1-29 16,0 0-36-16,0 0-39 0,3 3-35 0,-3-3-62 16,0 0-648-16,-9 9 312 0,7-4 210 0</inkml:trace>
  <inkml:trace contextRef="#ctx0" brushRef="#br0" timeOffset="16656.52">22685 9898 83 0,'-3'-4'308'0,"3"4"-18"0,-2-1-20 0,2 1-25 16,0 0-22-16,0-7-23 0,2 3-25 0,-2 4-11 16,8-6-14-16,1 1-12 0,1-1-7 0,0 2-11 15,4 0-4-15,4 1-14 0,0-1-5 0,1 1-11 16,1 3-9-16,-4 0-6 0,-2 0-8 0,1 3-4 15,-2 1-6-15,0-1-5 0,-4 4-6 0,1-2-5 16,0 7-2-16,-2 0-4 0,-3 7 4 0,-5 8-4 16,-4 2-1-16,-5 3-3 0,-1 0-3 0,-5 2-1 0,-8 8-1 15,5-11-2-15,3-2-2 0,-4 0-5 0,2-2 0 16,3-3-6-16,2-5 4 0,3-4-2 0,-1 0-1 16,5-3 2-16,0-3-2 0,1-1-5 0,0 1-4 15,2-4 6-15,2 0-3 0,2 2-2 0,-1-4-2 16,6 2 4-16,-1-4-1 0,8 0 0 0,-1-1-1 15,9 0 3-15,-3-2-1 0,11-3 1 0,-1 1 0 16,2-3 1-16,-1 1-4 0,-2-4 1 0,-9 4-12 16,2 0-23-16,-4 1-20 0,-5 1-22 0,0 1-17 15,-3-2-22-15,-3 2-24 0,0-1-20 0,-2-1-33 16,-2 0-42-16,-4 1-647 0,-2-2 293 0,-3-3 196 0</inkml:trace>
  <inkml:trace contextRef="#ctx0" brushRef="#br0" timeOffset="16863.5">22787 10176 208 0,'-6'-2'311'15,"6"2"-5"-15,-7-2-7 0,7 2-10 0,0 0-22 16,-2-4-15-16,2 4-25 0,0 0-24 0,0 0-20 0,6-8-12 16,3 3-17-16,-1-1-20 0,3 1-13 15,4 0-8-15,2 1-10 0,4-2-9 0,0 2-8 16,0-1-16-16,1 2-2 0,-5-3-25 0,0 3-21 0,-3 1-25 15,-4-1-24-15,2 1-22 0,-6 2-24 0,3-1-23 16,-4 1-21-16,-1-1-35 0,-4 1-48 0,10-5-62 16,-7 2-653-16,-1 1 305 0,0-1 202 0</inkml:trace>
  <inkml:trace contextRef="#ctx0" brushRef="#br0" timeOffset="17159.78">23246 9590 63 0,'0'-5'256'0,"0"-2"-10"0,0 2-15 0,1-2-11 16,3 2-11-16,-3 3-22 0,3-2-17 0,0 3-10 15,2-1-1-15,2 1-13 0,3 2-6 0,3 1-2 16,-1 1-13-16,4 4-13 0,-1 2-7 0,2 3-9 16,0 1-14-16,4 4-7 0,-3 1-5 0,-1 2-3 0,-5-5-13 15,3 4-20-15,-7-2-29 0,2 0-33 0,-2-2-44 16,-2 2-36-16,2-3-38 0,-4-4-50 16,-1 2-64-16,-1-6-520 0,-2-2 260 0,-1 0 172 0</inkml:trace>
  <inkml:trace contextRef="#ctx0" brushRef="#br0" timeOffset="17369.09">23489 9538 72 0,'-3'-7'246'0,"2"1"-4"0,-2 1-13 0,-1 2-13 16,3-1-19-16,0 0-20 0,1 4-15 0,-4-3-17 16,4 3-18-16,-6 8-6 0,-1 0-9 0,3 8-4 15,-3 2-9-15,-2 8-13 0,-3-1-4 0,2 5-7 16,0 1-9-16,-2 0-3 0,2 1-6 0,-3-3-5 15,4 3-7-15,-1-3-2 0,1-1-8 0,1-3-17 0,3-6-21 16,-3 7-30-16,5-12-35 0,0-6-37 0,2 4-55 16,2-2-32-16,1-5-30 0,-2-2-476 0,2-2 232 15,-2-1 156-15</inkml:trace>
  <inkml:trace contextRef="#ctx0" brushRef="#br0" timeOffset="17617.34">23243 9707 273 0,'-4'-1'300'15,"4"1"-18"-15,0 0-18 0,-10-1-21 0,10 1-25 0,0 0-13 16,-1-3-12-16,1 3-7 0,0 0-7 0,15-5-3 16,-5 2-11-16,2 3-14 0,8-5-14 0,-1 1-16 15,2 2-12-15,-1 0-10 0,3-1-5 0,0 1-15 16,-1-2-3-16,-3 2-9 0,-2 0-18 0,2 2-18 15,-6-1-13-15,0 1-19 0,-3-2-19 0,0 2-24 16,-4-2-25-16,2 2-34 0,-1-2-28 0,-2 1-41 16,2 0-36-16,-2-2-38 0,-1 3-661 0,0-3 301 15,1 1 202-15</inkml:trace>
  <inkml:trace contextRef="#ctx0" brushRef="#br0" timeOffset="17948.98">24176 9915 98 0,'0'0'260'0,"0"0"-11"15,10-1-15-15,-10 1-17 0,9-4-17 0,-2 4-16 16,1-3-18-16,1 2-15 0,2-2-16 0,1-2-12 16,0 2-15-16,-2 1-25 0,4 2-32 0,-5 0-40 15,0-3-34-15,1 6-39 0,-3-1-32 0,-2 2-39 16,0 1-45-16,-5 1-416 0,0 3 198 0,-4-1 132 15</inkml:trace>
  <inkml:trace contextRef="#ctx0" brushRef="#br0" timeOffset="18114.73">24103 10164 139 0,'-5'5'258'0,"0"-1"-4"16,1-1-12-16,-1-1-21 0,5-2-16 0,0 0-19 16,0 0 1-16,14-11-12 0,-2 5-15 15,4-3-14-15,10 0-15 0,-1 1-13 0,-4 2-14 0,0-1-7 16,1 2-15-16,-3-1-3 0,2 3-10 0,-6-1-18 15,-1 1-22-15,-2 2-26 0,-3 0-24 0,-2-2-28 16,0 1-27-16,-3 2-28 0,-4 0-54 0,0 0-67 16,3 5-544-16,-3-5 257 0,0 0 170 0</inkml:trace>
  <inkml:trace contextRef="#ctx0" brushRef="#br0" timeOffset="19584.95">25184 9721 65 0,'0'0'139'0,"0"3"-6"0,0-3-12 0,0 0-14 15,0 0-5-15,0 0-17 0,0 0-1 0,0 0-9 16,0 0-9-16,0 0-6 0,0 0-5 0,0 0-4 0,0 0-4 16,-5 2-12-16,5-2 6 0,0 0-10 15,0 0 0-15,0 0-1 0,0 0-5 0,0 0-1 0,0 0-2 16,0 0-3-16,0 0-4 0,0 0 3 0,0 0-2 16,0 0-3-16,0 0 3 0,0 0-5 0,0 0 0 15,0 0-2-15,0 0 2 0,0 0-1 0,0 0-6 16,0 0-1-16,0 0 0 0,0 0 1 0,0 0-3 15,0 0 5-15,0 0-3 0,0 0 6 0,0 0-7 16,0 0 4-16,0 0 1 0,0 0-9 0,0 0 6 16,0 0-2-16,0 0 6 0,0 0 4 0,0 0 0 15,0 0 4-15,0 0 1 0,0 0 5 0,0 0 3 0,0 0 1 16,0 0 0-16,0 0 8 0,0 0-2 16,0 0 3-16,0 0 1 0,0 0 0 0,0 0 6 15,0 0-2-15,0 0 3 0,0 0 0 0,0 0 3 0,0 0-3 16,0 0 2-16,0 0 0 0,0 0-3 0,0 0 0 15,0 0 0-15,0 0-1 0,0 0-1 0,0 0-4 16,0 0-6-16,0 0 5 0,0 0-5 0,0 0-2 16,0 0-1-16,0 0-3 0,0 0-5 0,0 0 3 15,0 0-3-15,0 0 2 0,0 0-1 0,0 0-6 16,0 0 11-16,0 0 0 0,0 0 1 0,0 0 4 16,0 0-2-16,13-12 1 0,-12 9 2 0,2 2 1 15,-1-3-1-15,2-1 1 0,-1 1-1 0,2-1-2 0,1 0-1 16,2-4 4-16,-2 2 0 0,1 1 0 0,0 1-2 15,1-1-6-15,0 1-3 0,-2 0-2 0,3 2-2 16,-3 1-2-16,3 2-6 0,0-2 3 0,0 4-1 16,3-2 1-16,-1 4-2 0,-1 1-3 15,2 0-2-15,-1 0 4 0,-2 4 0 0,3-1-2 0,-3-1 1 16,0 1-4-16,-3 3 2 0,-1 2-1 0,-1 1 1 16,-1 1-2-16,-3 2 1 0,-3-1-4 0,-2 0 10 15,0 1-5-15,-3 0-2 0,-2 0 4 0,1 0-9 16,1-1 10-16,-1-2-5 0,-1 0 1 0,1-4-2 15,4-2-1-15,1 3 3 0,-1-5-1 0,0-2 1 0,3 1-5 16,-2-3-1-16,4 1 1 0,-2 0 1 0,2-3 2 16,-1 3-3-16,1-3 5 0,-2 4-3 15,2-4 2-15,0 0-4 0,0 0 3 0,0 0-1 0,0 0-1 16,15-7 1-16,-11 5 1 0,2-1-5 0,-1 3 2 16,-5 0 3-16,9-2-3 0,-5 1 0 0,-4 1 2 15,13 1-3-15,-7-1 1 0,-1 1 1 0,3 2 0 16,2 3 5-16,-1 0-4 0,-1-3 3 0,-1 5 12 15,1 3 10-15,-3 1 6 0,-1 3 9 0,-1 2 10 16,-3-1 6-16,-2 3 1 0,-1 6 1 0,-6-1-1 16,-7 3-4-16,2-5 6 0,-5 2 0 0,2-5 7 15,-7 1-6-15,1-4 2 0,-4-3-5 0,2-1-5 0,-3-5-4 16,1-3-3-16,1-1-5 0,3-4-4 0,4-1-13 16,1 0 3-16,-1-5 5 0,1-1-15 0,0-1-11 15,2-3-18-15,4 2-17 0,1-4-33 0,2 2-43 16,4 0-50-16,1-3-50 0,4-2-55 0,4-1-73 15,1-8-904-15,7 2 412 0,0 0 274 0</inkml:trace>
  <inkml:trace contextRef="#ctx0" brushRef="#br0" timeOffset="20004.4">25700 9300 289 0,'8'-15'280'0,"0"6"-21"0,0-1-23 15,0 5-26-15,-1-3-19 0,-1 2-18 0,3-1-18 16,-3 3-17-16,2 0-14 0,0 2-10 0,1 0-12 0,2 2-8 15,-2 3-10-15,0-2-9 0,3 3-7 0,-3 2-9 16,-3 1-5-16,4 5 0 0,-3 3-9 16,-6 6-4-16,-2 4 0 0,-6 6-8 0,-5-3 1 0,-4 2-14 15,-2-1 5-15,-2 3-2 0,-1-4-1 0,2-3-2 16,0-3-1-16,1-3-7 0,7-3 2 0,2-8 1 16,1 1-2-16,3-4-4 0,1 1 0 0,-2-2-3 15,3-1-1-15,3-1-4 0,0-2 4 0,0 0 1 16,0 0-2-16,19-2 0 0,-6-1 0 0,4-4-2 0,2 3 4 15,-2-1-8-15,4 0 5 0,-3-1-5 16,1 4-13-16,-5 0-23 0,-2 1-25 0,-2 1-24 16,3 0-33-16,-6 1-28 0,0 1-37 0,-1 1-38 0,1 2-550 15,-5 1 257-15,2-1 172 0</inkml:trace>
  <inkml:trace contextRef="#ctx0" brushRef="#br0" timeOffset="20302.5">26339 9699 123 0,'2'-5'285'0,"-2"5"4"0,-2-5-3 0,2 5-1 16,0-4-5-16,0 4-11 0,0-4-6 0,0 4-21 16,0 0-23-16,0 0-19 0,0 0-15 0,0 0-18 0,0 0-18 15,0 0-15-15,0 0-21 0,0 0 2 0,0 0-11 16,0 0 3-16,4 13 5 0,-1-2 1 0,-2-2 3 15,3 8-8-15,1 2-5 0,0 5 5 0,-1 3-12 16,-4 0-7-16,0 2-4 0,-2 3-7 0,-1-2-11 16,3 2-5-16,-1 0-5 0,1 0-5 0,-4 2-6 15,3-1-1-15,-2 0-11 0,0-4-25 0,-1-1-29 16,2-10-35-16,-1 2-45 0,1-6-47 0,-2-1-45 16,2-4-49-16,0-2-43 0,1-2-64 0,-2-3-922 15,3-2 424-15,0 0 282 0</inkml:trace>
  <inkml:trace contextRef="#ctx0" brushRef="#br0" timeOffset="20472.18">26191 9981 100 0,'-8'-9'250'0,"2"2"-2"15,0 1-10-15,3 3-19 0,-1-3-13 0,2-1-19 16,4 0-13-16,0 0-10 0,3 0-16 0,5-1-10 16,0 1-12-16,8-1-13 0,1-1-9 0,4 5-11 15,8-1-8-15,0 0-10 0,-1 0-26 0,1 2-20 16,2 1-13-16,-5 0-40 0,3 2-45 0,-3 0-49 15,-7 0-58-15,-1 0-60 0,-2-3-477 0,-4 3 237 16,-1-1 158-16</inkml:trace>
  <inkml:trace contextRef="#ctx0" brushRef="#br0" timeOffset="21101.02">26967 9665 248 0,'6'-11'303'0,"-2"3"-14"16,-1-2-9-16,0 2-16 0,0 2-7 0,0 0-10 16,-2 1-13-16,1 1-18 0,0 1-18 0,-1 1-17 15,-1 2-27-15,1-7-10 0,-1 7-10 0,0 0-13 0,0 0-14 16,0 0-11-16,0 0-13 0,0 0-2 16,-5 24-8-16,-1-9-8 0,-2 1-4 0,-2 2-7 15,1-1-10-15,-3 5 0 0,0 2-2 0,-1-1-13 0,-1 5 3 16,1-4-3-16,-3 0-4 0,3 2 0 0,-3-1-2 15,4-3-2-15,4-6-5 0,1 1-7 0,-1-5-4 16,4-2-5-16,0-1 0 0,1 0 0 0,2-2 0 16,1-2-2-16,0 1 2 0,3 0 1 0,2-2-3 15,1-1 0-15,5 0 4 0,1-2-4 0,2-1 1 16,-4 0-2-16,3 0 4 0,6 0-2 0,-6-2-8 16,1 2 7-16,0-2 2 0,0 1-2 0,3-3 6 15,1 2-3-15,2-1 0 0,-2-1 1 0,2 0 0 16,2 0-2-16,4-4-2 0,-6 2 2 0,1 0 2 15,-2-3-2-15,3 4 1 0,-6-3-3 0,0 1 1 0,-4 3 4 16,0-6-4-16,-3 5 7 0,-2-2-5 0,0-4 2 16,-1 2-3-16,-3 0 0 0,-1-3 2 15,2 2 1-15,-4 0 1 0,0 0 4 0,0 1-1 0,-2-3-5 16,0 3 8-16,-2 0 6 0,3 0-1 0,-3 4 13 16,0-4 9-16,1 1 2 0,-2 4 4 0,1-1-6 15,1 0 10-15,1 2-4 0,-2-1 1 0,1 0-1 16,1 3-5-16,2 1 0 0,-4-4-13 0,4 4 4 15,-5-3-7-15,5 3-11 0,0 0 3 0,-7 7 1 0,5 0-2 16,-1 3 0-16,-2 4 0 0,0 4 1 16,0 3-9-16,0 5 7 0,0 0 7 0,0 6-7 15,2-1 7-15,0 4-2 0,1 12-5 0,6 0-9 0,-4-13 8 16,1 0-2-16,-1-2 7 0,1 4-5 16,-2-5-3-16,4 1 3 0,-6-3-5 0,6-3-11 15,-2-7 13-15,-1-1-5 0,1-2-4 0,0-3-9 0,1-1-24 16,0-3-27-16,0-3-35 0,-2 0-23 0,1-2-37 15,3 0-48-15,-4-4-77 0,0 0-79 0,7-13-894 16,-3 2 418-16,0-7 278 0</inkml:trace>
  <inkml:trace contextRef="#ctx0" brushRef="#br0" timeOffset="21466.56">27560 9334 1540 0,'2'-29'293'0,"-2"10"-91"16,0-2-11-16,3 3-27 0,-2 2-18 0,-1-2-22 15,4 2-5-15,-1 3-20 0,-1 1-10 0,6 0-1 16,-3 2-5-16,1-2-9 0,3 5-3 0,1-5-4 16,5 2-5-16,1 2-10 0,-3 4-2 0,5-1-10 15,-2 0-2-15,0 4-6 0,-3 2-2 0,4 5 0 16,-4 2-3-16,2 5-5 0,-7-2-5 0,1 14 0 15,-6 1-1-15,-6 4-8 0,-6 4 5 0,-5-1-5 16,-4 11-4-16,-1-13 3 0,0-1-1 0,2-1 1 0,-2-3-3 16,4-4 1-16,3-5-1 0,2 0-4 15,4-7 4-15,-1-1-2 0,3 0-3 0,-1-4-2 0,3 0-1 16,3-1 1-16,4-3 4 0,1 2 0 0,6-3 0 16,2-3 3-16,5 1-4 0,2-3-2 0,9-2 0 15,2 0 0-15,-1 2-22 0,-2 0-21 0,-1-2-28 16,-7 5-35-16,-4-1-38 0,-5 0-36 0,-1 3-30 15,-4 0-19-15,0-2-22 0,-7 2-604 0,2 2 285 0,-2-2 190 16</inkml:trace>
  <inkml:trace contextRef="#ctx0" brushRef="#br0" timeOffset="21778.9">28310 9933 67 0,'-8'-4'308'16,"8"4"-16"-16,-2-2-16 0,2 2-14 0,0 0-19 15,-2-5-19-15,2 5-13 0,0 0-11 0,8-3-14 16,0-2-12-16,-1 2-13 0,2-1-15 0,3 3-12 16,-1-1-18-16,0 0-14 0,1-1-22 0,-1 2-22 15,1 0-38-15,-3 1-42 0,0 2-41 0,-4 1-38 16,4-2-37-16,-4 2-38 0,-1 1-41 0,0 3-632 16,-4-2 283-16,-1 1 190 0</inkml:trace>
  <inkml:trace contextRef="#ctx0" brushRef="#br0" timeOffset="21933.18">28263 10076 98 0,'-4'3'250'0,"-1"0"-11"0,3 1-16 16,2-4-22-16,-4 0-13 0,4 0 3 15,0 0-6-15,16 0-12 0,-6 0-14 0,5-2-18 0,4 0-15 16,1 2-8-16,0-3-11 0,3 2-14 0,-1 1-30 16,-2-1-30-16,-2 2-42 0,0-1-41 0,-4 1-45 15,-2-1-60-15,-3-1-57 0,-2 0-477 0,-3 0 229 16,-4 1 154-16</inkml:trace>
  <inkml:trace contextRef="#ctx0" brushRef="#br0" timeOffset="22667.49">29143 9525 189 0,'1'-5'213'0,"2"0"-19"16,-1 0-15-16,5-2-8 0,2 0-2 0,0-1-12 16,1-1 0-16,8-1-7 0,2 2-15 0,5-1-2 0,1 0-8 15,1 1-8-15,-4 4-11 0,5-1-15 16,-6 2 0-16,-1 1-10 0,-2 2-7 0,-5 2-10 15,0 1-5-15,-1-1-7 0,-1 5-1 0,-3-4-3 0,-1 7-14 16,-3-1 3-16,0 6-1 0,-9 5-1 0,-1 6-4 16,-8 3-5-16,-10 2-1 0,-7 8-5 0,-4 0-1 15,-1-5-2-15,7-9 1 0,-2 0-9 0,3 4-2 16,1-7 6-16,1 4-4 0,2-3 2 0,4-2-2 16,6-4-3-16,2-2-1 0,3-1 3 0,4-2 0 15,3-2 0-15,-2 2 3 0,5-2 3 0,2 2 9 16,3-3 11-16,5-1 8 0,6-1 10 0,3-2 1 15,11-3-2-15,0 4 1 0,4-6-7 0,-3-1-4 0,2-1-1 16,-3-1-4-16,-2 1-2 0,6-3-3 0,-9-1-8 16,1 2-8-16,-9 0-22 0,-2-1-30 0,0 2-25 15,-5-3-31-15,1 1-37 0,-1 0-41 0,0-3-35 16,1 1-24-16,2-5-21 0,-2 4-618 0,0-2 289 16,1-1 194-16</inkml:trace>
  <inkml:trace contextRef="#ctx0" brushRef="#br0" timeOffset="22931.96">29880 9637 88 0,'0'-9'244'0,"-1"3"12"0,-1 0 5 0,0 0 5 0,2 0-2 16,-2 2-2-16,2 4-14 0,-2-7-9 0,0 4-23 16,2 3-13-16,0 0-22 0,-3-4-26 15,3 4-11-15,0 0-4 0,0 0-16 0,0 0-10 0,0 0 1 16,24 8 0-16,-11 1 1 0,3-1-9 0,3 3-1 15,6 4-7-15,2 1-7 0,0-1-4 0,2 2-9 16,1 0-4-16,0 2-1 0,-3-1-12 0,1 0-4 16,-7 2-13-16,-3 1 4 0,-8-8-3 0,-2 4-4 15,-5-1-1-15,-4 1-2 0,-6 3-4 0,-4-3-10 16,-10 4-24-16,-5-1-27 0,-5-6-47 0,-1 0-44 16,-2-4-47-16,-1-5-43 0,-2-2-29 0,3-8-46 15,4-4-27-15,4-6-859 0,5-5 390 0,10 3 260 0</inkml:trace>
  <inkml:trace contextRef="#ctx0" brushRef="#br0" timeOffset="23057.49">30082 9542 14 0,'26'-25'204'0,"-1"0"15"0,-4 2 15 0,3 3 9 0,-2-1-3 15,-1 3-10-15,-5 5-14 0,-1 1-17 0,0-2-22 16,-1 3-16-16,-3 4-18 0,-2-3-12 0,1 5-24 16,-4 0-29-16,-1-1-39 0,1 3-51 0,-3 1-66 15,3-1-81-15,1-1-70 0,-3 3-490 0,1-3 239 16,0 4 160-16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6-24T16:28:34.7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23804 11576 5 0,'0'0'182'16</inkml:trace>
  <inkml:trace contextRef="#ctx0" brushRef="#br0" timeOffset="7632.49">26035 10403 48 0,'3'-4'44'0,"-1"-2"-5"0,0 2-2 16,0-4 1-16,-2 1 3 0,4 2 1 0,-1-3 0 0,-1 2-4 15,1-4-4-15,-2 4 18 0,-1-5-5 16,3 5-1-16,-1-2 20 0,-2 1 2 0,0 0-2 0,0 0-9 16,-2 1 2-16,-1 0 14 0,3 0-7 0,0-1-9 15,-1 0 0-15,-2 2-5 0,3-3-8 0,-2 1 0 16,-1 3 3-16,3-1-2 0,0-1-6 16,0 2-1-16,-1-3-6 0,1 2-9 0,0-3-1 0,1 1 1 15,-1 2 5-15,0-1 0 0,0 0-3 0,3 2 1 16,-3 1-3-16,0 3 1 0,2-10 2 0,-3 9-1 15,1 1-16-15,0-4 10 0,0 4 7 0,0 0-4 16,0 0-5-16,0 0-3 0,0-5 0 0,0 5 0 16,0 0-1-16,0 0-4 0,0 0-2 0,0 0 3 15,0 0-3-15,0 0-5 0,0 0 9 0,0 0-6 16,0 0-3-16,0 13 0 0,0-9-1 0,1 0-7 16,-1 2 12-16,3 0 10 0,-3 0-6 0,1 4 16 0,-1 2 11 15,3 0-4-15,-1 4-1 0,-2 0-2 16,3 1-10-16,-2 0 0 0,-1 0-3 0,1 2 3 0,2-2 2 15,-3 0-5-15,2 0 2 0,0 0-4 0,-1 0 2 16,1 1 0-16,-2 0 11 0,3-1 4 0,-2-3-8 16,2 3 8-16,0-1-2 0,-2-1 1 0,0 2-1 15,0 0 2-15,3-6-1 0,-3 5 1 0,1 1 6 16,-1-4 7-16,0 4-2 0,0 1 5 0,-1 2 0 16,2 0-6-16,-4 2 1 0,5 3-6 0,-3-5-2 15,1-1-4-15,1 0-4 0,-2 1-1 0,1 3-1 16,-1 2-1-16,1 2 0 0,0-2-3 0,1-6-4 15,-1 5 2-15,3 2-2 0,-2 6-1 0,2-3 3 0,-1 0 8 16,-2-2 4-16,2-2 0 0,-3-5 0 0,1 0 1 16,0 1-2-16,-1 4-2 0,0-6-5 0,0-1 3 15,0 3 4-15,0-3 6 0,3 6-1 0,-6 2 2 16,3-6-5-16,0 4 0 0,-1-5-6 0,0 8 1 16,1-3-4-16,-3 2 1 0,3 5-5 0,-1-3 0 15,1 1-2-15,-2-4-9 0,4 0 6 0,-2 0-2 16,0-6 1-16,0 0 1 0,1 5 1 0,-1-2-3 15,1-3 2-15,-1 0-1 0,2 1 2 0,-1 4 4 16,-1-4 7-16,1-1-2 0,-1-2 6 0,0-1-11 16,1-3 1-16,1 3 1 0,-2-4-6 0,1 1 0 0,0 3 2 15,1-1-6-15,-1-2-3 0,0 1 5 0,0 6 1 16,2 6-5-16,-3 0-2 0,1-1 3 0,1-1 0 16,-1-4-2-16,-1 1-1 0,0 5 1 0,1 1 3 15,-1 0-2-15,1-3-8 0,-2 3 14 0,1-8 0 16,0 1 5-16,-1-3-3 0,1 4-6 0,0-4-4 15,0 1 8-15,0-1-3 0,2 0 0 0,1-1-4 16,-1 0 3-16,-2 5-3 0,2-2 5 0,-1-1-3 16,0 3 3-16,0 3 5 0,1 5-8 0,0 0 6 15,0 1 11-15,0-2 10 0,-2 1-9 0,0-2-9 16,0 1 7-16,0 1 2 0,-2 1-5 0,0 0 3 16,-2-2-1-16,3 1-7 0,-1 0 3 0,0 0 1 15,-3-2-2-15,3 1-1 0,1-4 3 0,-2 1-8 0,2 4 1 16,-1-3-9-16,1 3 8 0,0-5 2 0,0-4-1 15,1 5-1-15,0 1-7 0,0-5 5 0,1 2-5 16,-1 7 0-16,0-1 8 0,1 1 3 0,-3-1 1 16,0 5 6-16,1 0-2 0,-3 14 5 0,0-14 0 15,2 0-2-15,-3-3-4 0,2-1-1 0,2 0-4 16,-2 0 2-16,5-1 0 0,-4-2-5 0,2 1 3 16,0-1-4-16,0 4-2 0,2 2-2 0,0-6 0 15,-1 5-2-15,4-3 0 0,-1 1 4 0,-1 3-7 16,-2 1 4-16,3 3-4 0,-1 9 2 0,-2-10-4 15,-1-1 3-15,1-1-1 0,0-2-2 0,-1 1 0 0,0 4 3 16,0-3-2-16,3 13-6 0,-4-2 5 0,1 1-3 16,1-11 1-16,0-1 3 0,1 1 5 0,-2 1-8 15,2 11 0-15,-1-2-1 0,2-11 6 0,-3 0-2 16,2 2 2-16,-2-4-5 0,3 0 3 0,-4 0-2 16,1 1 0-16,1-4 3 0,-2 3-4 0,3 1 10 15,-2 0-10-15,1 0 2 0,-1 0-2 0,2 3 2 16,-4 10 2-16,4 2-1 0,0 1-5 0,0-3 3 15,-2-11 0-15,2-2 0 0,-2 1-4 0,0-3 6 16,0 1-1-16,0 2-2 0,1-5-9 0,1 0 0 16,0 3 5-16,-2-3-2 0,4 2-2 0,-2-1 3 15,0-2 2-15,0 4 0 0,2-6 1 0,0 3 0 0,-4 0 0 16,3 0 1-16,-1 0 4 0,0 0-2 0,1 0-1 16,-3 1-2-16,4 4 5 0,-4-3-3 15,2-4 6-15,-2-2-4 0,-2-5 2 0,2-2-3 0,2-2 1 16,-2-1-2-16,0-3 2 0,0-3-3 0,-2 0 4 15,2-5-5-15,0 0-4 0,-1 2-9 0,-2-2-36 16,3-4-25-16,0 0-12 0,0 0-55 0,-14-17-46 16,4 5-42-16,-1-12-39 0,0 0-33 0,-1-3-35 15,-2-4-28-15,-3 2-774 0,3-5 380 0,-7-9 254 16</inkml:trace>
  <inkml:trace contextRef="#ctx0" brushRef="#br0" timeOffset="8761.58">24092 14514 24 0,'0'0'122'0,"18"-6"-1"0,-8 2 8 0,1 0-5 0,2-1-5 16,1 2-14-16,4-4-5 0,1 2-8 0,4 1-2 16,5-1 5-16,0 0 0 0,-1 3-4 15,3-1 7-15,-2-1-7 0,6 1-2 0,-2-1-1 0,1 0-6 16,7 0 4-16,11-4-1 0,2 2-8 0,-2-2-5 15,2 3-6-15,1-3-1 0,1 4-6 0,1-3-2 16,4-3-1-16,-2 3 4 0,1 0-2 0,-1 2-3 16,-4 0-3-16,-2 2-8 0,1 0-4 0,-1 2-4 15,-11 1 0-15,14-1 1 0,-3-1-6 0,3 2-6 16,-5 0-5-16,4-2 2 31,-1 3 0-15,2 0-2-16,-2 2-1 0,2-2 2 0,2 2 1 0,-2-3-2 15,0 0 2-15,-2 3 0 0,0-1 4 0,2 1 11 0,-2-2 7 0,3-1 1 0,-4-1 6 0,1-7-2 0,2 7-2 0,-16-3-1 0,14 1-7 0,-1 2 0 16,-14-2-6-16,-1 3-4 0,2-2-1 0,-1 2-4 0,-2 0-2 16,1 2-2-16,-3-2-1 0,4 0-3 0,-3 3-2 15,1-3 0-15,2-3-2 0,13 1 2 0,-11 2 3 16,14-3-6-16,-4-1 0 0,-10 0-5 0,10 0-3 16,4 2 7-16,-3-2-3 0,-13 1 3 0,0 0 10 15,2 1 13-15,-3 2 3 0,3-2 3 0,-3 0-1 16,1 2-6-16,-4-1-1 0,0-1-3 0,-1 1 0 15,-1 0-8-15,0 1-4 0,-2 0 4 0,0 0-3 16,2 1-5-16,2-1 3 0,0-1 2 0,2 1-4 16,1 0-6-16,0 0 8 0,1 0-6 0,4 0 1 0,-2 0 3 15,-3-3-5-15,4 3-3 0,11 0 3 16,-11 0-4-16,-4 0-3 0,4 0 9 0,-2 0-3 16,0-2-4-16,-1 0 4 0,0-1 2 0,1 1-4 0,-6 1-2 15,-2-2 0-15,1 3 7 0,-2 0-8 16,-1 0 1-16,1-1 3 0,-2 1 1 0,4-1-1 15,-1 1 0-15,2-2-7 0,0 2 6 0,3 0-4 0,0 0 4 16,0 2-3-16,2 1-2 0,12 1 4 0,-8 1 1 16,-3-2-3-16,0 2 0 0,12 2-2 0,-14-2 6 15,2 0-7-15,-2-1 4 0,-3 1 0 0,3-2-3 16,-3 0 0-16,1-1-2 0,0 2 2 0,3-4 1 16,-1 0 1-16,-1 0 1 0,1 0 0 0,2-2-4 15,1 2 3-15,-3-2 3 0,2 0-4 0,0 1 2 16,-2 1-5-16,2-2-1 0,0 2 5 0,2 0-5 15,-1 2 4-15,-3-2-2 0,0 1-7 0,1 1 7 16,-1-2 0-16,-1 2 11 0,0 0-13 0,-1 1 3 0,1-2 0 16,-2 2-3-16,1-2-3 0,-3-2 15 0,0 1-10 15,-1 0 3-15,-2 1-1 0,2-1-3 16,-2 1 1-16,3 1-1 0,-1-1 0 0,2 4-1 0,-5-2 2 16,4-1 4-16,-1 2-2 0,0 2-1 15,1-1 0-15,-2-3-2 0,0 1 1 0,-1-2 1 0,-7 0-2 16,6 4 1-16,-7-3 4 0,-1 1-7 0,-2-1 1 15,-6-1-3-15,2-1 2 0,-6 0-8 0,2 1 4 16,3-1-7-16,-5 0-9 0,2 0-18 0,-5 0-15 16,0 2-18-16,-5-2-27 0,0 0-30 0,0 0-46 15,0 0-32-15,-14 7-25 0,10-6-21 0,4-1-18 16,-9 3-656-16,4-2 310 0,5-1 208 0</inkml:trace>
  <inkml:trace contextRef="#ctx0" brushRef="#br0" timeOffset="19283.8">26171 14354 47 0,'6'-3'90'0,"-2"2"5"0,-4 1-15 0,0 0 5 15,6 0-9-15,-6 0 0 0,0 0 15 0,0 0-6 16,4-3 0-16,-4 3-3 0,0 0 3 0,0 0-1 16,0 0-2-16,0 0-6 0,0 0-3 0,0 0-4 15,0 0-11-15,0 0-1 0,0 0-6 0,0 0-7 16,0 0-4-16,0 0-1 0,0 0-7 0,5-2 2 0,-5 2-3 15,0 0-2-15,0 0-2 0,0 0-5 0,0 0 2 16,0 0-5-16,0 0-3 0,0 0-5 0,0 0 3 16,0 0-6-16,0 0 1 0,0 0-1 0,0 0 0 15,0 0-1-15,0 0-2 0,0 0 0 0,0 0-1 16,0 0 1-16,0 0 1 0,0 0-4 0,0 0 7 16,0 0-6-16,0 0 1 0,0 0-4 0,0 0 4 15,0 0-2-15,0 0-2 0,0 0-2 0,4-2 3 16,-4 2 2-16,0 0-2 0,0 0 3 0,0 0-6 0,0 0 3 15,4-3 1-15,-4 3-4 0,0 0 5 16,5-3-3-16,-5 3-2 0,1-3 8 0,-1 3-4 16,0 0-4-16,8-1 2 0,-8 1-1 0,0 0-2 0,0 0 6 15,3-3-1-15,-3 3-4 0,0 0 2 0,3-1 0 16,-3 1 3-16,0 0 0 0,4-4 0 16,0 0-3-16,-4 4-1 0,5-3-1 0,-1 1 4 0,1-2-2 15,0 0 2-15,0 3-3 0,2-5-2 0,-1 2 5 16,-1 1-3-16,3-1 1 0,0 0-1 0,-1-3 1 15,3 1 2-15,-2 1 1 0,1-2-3 0,2 1 1 16,0 1-2-16,-1-4 1 0,0 4 1 0,-1 0 1 16,0-2 0-16,0 2-4 0,1 0 3 0,-1-2 0 15,0 1 0-15,1 0-1 0,-1-1 6 0,0-1 2 16,4 1 1-16,-3-2 7 0,4 1-2 0,-1-2 3 16,0 0-1-16,1-1-1 0,-2-1 2 0,3 4 1 0,-2-4-1 15,1 2 3-15,0-4 4 0,0 1-3 0,1 0 3 16,-2 0-3-16,2-1 3 0,3 2 0 15,-4-2-5-15,0-1 0 0,3 2-2 0,-2-1 0 0,-1 2-2 16,0-2 1-16,0 1-2 0,-2 1 0 0,2-2-3 16,1 2 4-16,-3 0 1 0,1 0-7 0,-4 4 2 15,3-4 2-15,2 0-4 0,-1 0 3 0,-3 0-1 16,-1 4-1-16,3-1 1 0,-2-3 0 0,2 0-1 16,-2 1 2-16,1 2-1 0,0-5-1 0,-1 4 0 15,0-2 2-15,2 0-2 0,-4 2 1 0,4-4 0 16,-1 2-2-16,-1-2 2 0,2 1-2 0,-2 1 5 15,3-1-8-15,-3-1 1 0,3 2 1 0,-3-2-1 0,3 2-2 16,-3-1-2-16,2 1 3 0,-1 0 0 0,1-2-2 16,-1 2 3-16,2-2-3 0,-1 1 0 0,0 1 1 15,-2 0 3-15,2-2-3 0,-1 1-2 0,0-1-1 16,0-1 6-16,-2 4-5 0,0-2-1 0,1-1 2 16,3 2-1-16,-3-1 2 0,3-3-3 0,-3 3 1 15,1-1 1-15,0-1-2 0,-1 3 1 0,-2 2 0 16,3-4-1-16,-4 4 5 0,3-2-4 0,-3 1-2 15,0 1 1-15,1 0 3 0,-1 0-4 0,-1 3-2 16,0-1 3-16,0-2-2 0,1 1 1 0,-2 2-1 16,-1 1 1-16,2-3 1 0,2 0 1 0,-2 1-3 15,1-1 2-15,0 0 1 0,6-4-1 0,-7 3 3 16,6-2-4-16,-1 0 2 0,-2-2 0 0,2 4 1 0,0 0 0 16,-2 1 2-16,0-1-1 0,0 0-2 0,-3 1 3 15,2 1-3-15,-2 0 2 0,3 0 1 0,-2-1 0 16,-1 3 0-16,0-4-1 0,0 3 0 0,2 0 0 15,-2-2-1-15,1 3 0 0,0-3-1 0,-1 1-1 16,4 0 2-16,-3-1-3 0,0 0 1 0,2-1-1 16,4-3 2-16,-3 2-2 0,4-4 0 0,-2 2 0 15,-1 2 1-15,1-1 0 0,1-2-2 0,-1 4 2 16,-4 0 0-16,0 1 1 0,1 0 0 0,-2 2-3 16,0 1 3-16,-1-4-2 0,-1 3 0 0,1 0 2 15,-2 2 0-15,-1 2 0 0,1-2 0 0,-2 1-1 16,2-1-2-16,-1 2 2 0,-1-4-2 0,2 2 2 0,-1 0 1 15,-1 1-2-15,1-1 0 0,-1 0-2 0,2 1 1 16,0-1 0-16,-1 1 0 0,1 0-1 16,-2 0 0-16,2-1 4 0,-2 2 0 0,0 0-3 0,0-1 0 15,-2 4 1-15,4-3-1 0,-4 3 1 0,1-5-1 16,-1 5 1-16,2-3 0 0,0-1 3 0,-2 4-6 16,4-5 3-16,-3 2-2 0,-1 3 1 0,3-5 1 15,-2 3-3-15,-1 2 1 0,1-4 2 0,-1 4-2 16,4-3 2-16,-4 3 0 0,4-5-2 0,-3 2 1 15,-1 3 0-15,5-6 0 0,-5 3-1 0,4-2 2 16,0 1-1-16,-1 1-2 0,-1-1 3 0,2 1-2 16,0-2 0-16,0 3 1 0,-2-1 0 0,-2 3 6 15,3-2-5-15,-1-2 2 0,-2 4-5 0,3-4 3 0,-3 4-1 16,0 0 0-16,0 0 0 0,4-4 1 16,-4 4-1-16,0 0 0 0,0 0-1 0,1-3 0 15,-1 3 2-15,0 0-1 0,0 0-3 0,0 0 4 0,0 0-2 31,3-1 0-31,-3 1-1 0,0 0 1 0,0 0 0 16,1-5 2-16,-1 5-2 0,0 0 0 0,0 0 1 0,0 0 1 0,0 0-2 0,0 0 1 0,0 0 0 16,0 0 0-16,0 0 2 0,0 0-2 0,0 0-2 15,0 0 2-15,0 0-2 0,0 0 2 0,0 0-1 16,0 0 3-16,0 0-3 0,0 0 5 0,0 0-5 16,0 0 1-16,0 0 1 0,0 0-3 0,0 0 2 15,0 0 2-15,5-3 3 0,-5 3-6 0,3-5 2 16,-1 3-2-16,-2 2 3 0,3-5-5 0,-2 3 3 15,-1 2-2-15,4-3 1 0,0-1 0 0,-4 4 1 16,2-6 2-16,2 3 1 0,-4 3-3 0,1-2 0 0,-1 2 0 16,4-4 0-16,-4 4 0 0,1-5 1 15,-1 5 0-15,0 0-1 0,3-2-1 0,-3 2 1 16,0 0 2-16,4-2 3 0,-4 2-5 0,4-4 0 16,-4 4 3-16,3-3-5 0,0 1 1 0,-3 2-1 0,3-5-1 15,-3 5 3-15,3-2 0 0,-3 2-1 0,0 0-1 16,6 0 3-16,-6 0-2 0,0 0 0 0,0 0 2 15,3-3-1-15,-3 3-3 0,0 0 2 0,0 0 1 16,0 0 4-16,0 0-7 0,0 0 2 0,0 0 2 16,0 0-2-16,0 0 0 0,0 0 0 0,0 0-3 15,0 0 2-15,0 0 0 0,0 0-1 0,0 0 3 16,0 0 0-16,0 0 0 0,0 0-3 0,0 0 1 16,0 0-1-16,0 0-2 0,0 0-1 0,0 0-6 15,0 0 0-15,-12-2-2 0,12 2 0 0,0 0 0 16,0 0-5-16,0 0 5 0,0 0-1 0,0 0-1 15,0 0 4-15,0 0-1 0,0 0 1 0,0 0-1 16,0 0 2-16,0 0 2 0,0 0 3 0,11-5 0 16,-11 5 1-16,0 0 2 0,5-4 6 0,-5 4-6 15,1-2 0-15,-1 2 1 0,0 0 4 0,0 0-2 0,0 0 2 16,0 0 1-16,0 0 1 0,5-1 1 0,-5 1 0 16,0 0 0-16,0 0-2 0,0 0 1 0,0 0-1 15,0 0-1-15,0 0-2 0,0 0 3 0,0 0 3 16,0 0-1-16,0 0 0 0,0 0 2 0,0 0 1 15,0 0 1-15,0 0 1 0,0 0-3 0,0 0 4 16,0 0-1-16,0 0-1 0,0 0 3 0,0 0-1 16,0 0-2-16,0 0 2 0,0 0 0 0,0 0 5 15,0 0-1-15,0 0-3 0,0 0 4 0,0 0 1 16,0 0-3-16,0 0 0 0,0 0-2 0,0 0-2 16,0 0 1-16,0 0-1 0,0 0-2 0,0 0 0 15,0 0-2-15,0 0 0 0,0 0 0 0,0 0-4 16,0 0 2-16,0 0 1 0,0 0-3 0,0 0 2 0,0 0-2 15,0 0 2-15,0 0-2 0,0 0 0 0,0 0-3 16,0 0 2-16,0 0 2 0,0 0-1 0,0 0-1 16,0 0 2-16,0 0-2 0,0 0 1 0,0 0-2 15,0 0 3-15,0 0-4 0,0 0 0 0,0 0 3 16,0 0 1-16,0 0-3 0,0 0 1 0,0 0-2 16,0 0 0-16,0 0 0 0,0 0 2 0,0 0-3 15,0 0 1-15,0 0-1 0,0 0 6 0,0 0-5 16,0 0 1-16,6-2-2 0,-6 2 0 0,0 0 1 0,0 0 1 15,0 0-1-15,0 0 1 0,0 0 0 16,0 0 0-16,0 0-1 0,0 0 3 0,0 0-2 16,0 0-1-16,0 0 4 0,0 0-2 0,0 0 1 0,0 0 0 15,0 0-2-15,0 0-2 0,0 0 5 0,0 0-1 16,0 0-3-16,0 0 2 0,0 0-2 0,0 0 1 16,0 0-1-16,0 0 1 0,0 0 0 0,0 0 0 15,0 0 0-15,0 0 0 0,0 0 1 0,0 0-2 16,0 0 1-16,0 0 2 0,0 0-1 0,0 0 0 15,0 0 1-15,0 0 0 0,0 0 4 0,0 0 2 16,0 0 3-16,0 0 3 0,0 0 3 0,0 0-1 16,0 0-3-16,0 0-2 0,0 0-1 0,0 0 0 15,0 0-1-15,0 0 1 0,0 0-3 0,0 0 0 16,0 0-1-16,0 0 2 0,0 0-5 0,0 0 2 16,0 0 2-16,0 0-1 0,0 0-3 0,0 0 2 15,0 0 0-15,0 0-2 0,0 0 3 0,0 0-5 0,0 0 0 16,0 0-1-16,0 0-2 0,0 0 1 15,0 0 3-15,0 0-1 0,0 0-4 0,0 0-8 16,0 0-9-16,-21 2-8 0,21-2-12 0,0 0-16 0,-4-3-23 16,4 3-13-16,-1-6-16 0,1 6-19 0,8-11 0 15,-2 6-9-15,0 1-8 0,1 2-21 0,-1-3-16 16,1 2-6-16,0 0-3 0,-3 3-392 0,-4 0 194 16,10 1 128-16</inkml:trace>
  <inkml:trace contextRef="#ctx0" brushRef="#br0" timeOffset="20967.82">27000 12537 123 0,'0'0'157'0,"-4"-2"-8"0,2-1-4 0,2 3-10 16,-4-2-2-16,4 2-5 0,-4-3-6 16,4 3-6-16,0 0-5 0,0 0-9 0,-4-4-8 0,4 4-6 15,0 0-11-15,0 0-8 0,0 0-8 0,7-5-5 16,-7 5-6-16,11 0-3 0,1-2-2 16,-1 1-4-16,8 0-6 0,-1 0 0 0,1 1-6 0,3 0 0 15,-3 1-5-15,4 0 2 0,-2 2-7 0,-5-2 2 16,-2 3-3-16,-3 1 1 0,0 0-4 0,-3 0-1 15,-6 4 0-15,-1-2-2 0,-1 6-1 0,-3 2 4 16,-4 2-2-16,-3 1-1 0,0-2 2 0,-2 2-1 16,-4 2 1-16,3-6-1 0,0 1 3 0,3 0-5 0,-3-1-2 15,4-2 1-15,3-2-2 0,-1-1-3 16,1 3 2-16,1-2 0 0,1-1-2 0,2-4-3 0,0 3 0 16,2-2 2-16,2-1-5 0,0 1 3 0,-1-1 1 15,3-1-1-15,0 0 1 0,2-3-2 0,2 1-6 16,0-2-8-16,-8 0-17 0,19-3-21 0,-10 2-28 15,0-2-26-15,0 0-24 0,-3-1-31 0,-2 2-32 16,0-1-408-16,-2-4 200 0,-2 4 134 0</inkml:trace>
  <inkml:trace contextRef="#ctx0" brushRef="#br0" timeOffset="21205.17">26973 12683 109 0,'0'0'201'0,"1"-5"-6"0,-1 5-6 0,4-6 2 0,1 5 8 16,2-4 14-16,3-1-13 0,2 0-10 0,4-2-9 16,1 3-22-16,3-2-13 0,-6 0-16 15,5 2-12-15,1 3-12 0,1-5-9 0,-3 2-12 0,-1 2-6 16,-3-1-10-16,-3 2-8 0,0-1-5 0,-1 0-1 16,-3 1-7-16,1 2-9 0,-1-3-13 0,-1 1-16 15,0 0-16-15,-2 1-15 0,-4 1-21 0,5-1-23 16,-5 1-25-16,4-2-26 0,-4 2-40 0,0 0-27 15,0 0-29-15,0 0-543 0,0 0 253 0,0 0 166 16</inkml:trace>
  <inkml:trace contextRef="#ctx0" brushRef="#br0" timeOffset="24013.42">28206 12398 5 0,'0'0'82'0,"0"0"5"15,0 0-5-15,0 0-3 0,0 0-12 0,13-4 5 16,-13 4-14-16,5-1-9 0,-5 1-3 0,5-3-4 16,-5 3-2-16,4-3 6 0,-4 3 6 0,9 0-6 15,-4-1 1-15,-5 1 0 0,8-1-8 0,-4 1 1 16,-4 0 0-16,9-2-6 0,-9 2-1 0,10 0-7 0,-8-1 1 16,-2 1-3-16,8-2-2 0,-8 2-1 15,7 2-3-15,-7-2-3 0,5 3 5 0,-5-3-2 16,5 0-1-16,-5 0-9 0,5 2 3 0,-5-2 3 0,2 3 0 15,-2-3 3-15,2 7 0 0,-1-4 1 0,-1-3 1 16,0 5 5-16,1 1 2 0,-1-1 3 16,0 0-6-16,1 0 7 0,-1 6 3 0,2-2 2 0,-2 0-3 15,2 0-3-15,-2-1-2 0,0 4 0 16,0-4-4-16,0 4 10 0,0-1-3 0,2-1 0 0,-4 1-4 16,2 0 3-16,0 1 9 0,-2-2 3 0,2 2-2 15,0-2-2-15,-2 0 2 0,2-2-5 0,0 3-3 16,0-5-1-16,0 1-1 0,-1 1 2 0,1-2 0 15,-1 1-2-15,1-1-4 0,1-1-1 0,-1 1-3 16,0 0 0-16,0 0 0 0,0 1 1 0,0 0 4 16,1-1 2-16,-1 2-3 0,0-3 6 0,0 3 7 15,2-1-2-15,0 3 1 0,-2-1 3 0,0-1-5 0,0 0-1 16,0-2-3-16,0 4-3 0,0-3 3 0,0 1 0 16,0 0 2-16,0-2-5 0,-2 4 0 15,2-4-3-15,0 1-1 0,0-1-4 0,0 1-1 0,0-2-2 16,2-1-3-16,-2 2 1 0,0-2-1 0,0 1-2 15,3 0 1-15,-2 0-5 0,-1 2 9 0,1-1 14 16,1 0-5-16,0-1-3 0,-2 2 1 0,0 1-1 16,0-3-3-16,0 3 2 0,0-2 0 0,0 1 0 15,0 1 0-15,0-1-4 0,2-2 0 0,0 1-1 16,-2-1-4-16,0-2-4 0,0 2 5 0,0-5-3 16,6 8-1-16,-6-4 1 0,4-3-1 0,0 1 0 15,-1 0 1-15,1 1 0 0,-1-2-1 0,5 0-1 16,-3 1-3-16,-5-2 1 0,10 0 1 0,-6 0-5 15,-4 0 1-15,12 2 2 0,-12-2-1 0,7 0-1 0,-7 0-2 16,7 1 1-16,-7-1 0 0,6 2 0 0,-6-2-2 16,5 0-2-16,-5 0 3 0,9 1-1 0,-5 0 0 15,-4-1 1-15,5 3 0 0,-5-3-2 0,8 1 2 16,-8-1 1-16,6 2-2 0,-3-1 2 0,-3-1-3 16,9 3 8-16,-7-3-9 0,-2 0 2 0,8 3 0 15,-8-3-2-15,5 0 0 0,-5 0 0 0,0 0 0 16,4 2 3-16,-4-2-1 0,3 2-3 0,-3-2 4 15,0 0 0-15,2 5-2 0,-2-5 1 0,-2 6-1 16,2-1 1-16,0-5 1 0,-3 6-3 0,2-1 1 16,-1-3 1-16,2-2-1 0,0 9-3 0,-1-8 2 0,1-1 2 15,0 0-4-15,-1 4 3 0,1-4 3 16,0 0-3-16,0 0 0 0,0 0-2 0,0 0 1 16,0 0 0-16,0 0 1 0,2 6 0 0,-2-6-2 0,0 0 4 15,0 0-5-15,0 0 4 0,0 0 2 0,0 0-2 16,0 0 1-16,0 0 1 0,0 0 0 15,0 0-4-15,0 0 1 0,-3 2 3 0,3-2-1 0,0 0 0 16,0 0-3-16,0 0 2 0,0 0-2 0,0 0 1 16,0 0 0-16,0 0 1 0,0 0 4 0,0 0-5 15,0 0-2-15,0 0 6 0,0 0-4 0,0 0-2 16,0 0 2-16,0 0-1 0,0 0 1 0,0 0 1 16,0 0 0-16,0 0-3 0,0 0 2 0,0 0 7 15,0 0-7-15,0 0 1 0,0 0 12 0,0 0-14 16,0 0 4-16,0 0-6 0,0 0 1 0,0 0-1 15,0 0 0-15,0 0-6 0,0 0-6 0,0 0-3 16,0 0-8-16,0 0-1 0,0 0-3 0,0 0 0 0,0 0-7 16,0 0-2-16,0 0-1 0,0 0-2 15,5-12 1-15,-5 12-3 0,0 0-9 0,0 0-14 0,-3-4-6 16,3 4-9-16,0 0-6 0,0-5-2 0,0 5 0 16,-2-3 2-16,2 3 10 0,0 0 4 0,-3-2 2 15,3 2 13-15,0 0 2 0,0 0 6 0,-4-4 7 16,4 4 4-16,0 0 2 0,0 0 6 0,0 0 9 15,0 0 16-15,0 0 1 0,0-5 14 0,0 5 10 16,0 0 11-16,0 0 8 0,0 0 7 0,0 0 6 16,0 0 5-16,0 0 5 0,0 0-1 0,0 0 3 15,0 0 0-15,0 0 0 0,0 0-5 0,0 0 0 16,0 0-5-16,0 0 1 0,0 0-10 0,0 0-7 16,0 0-1-16,-8 9-1 0,7-6-6 0,1-3-4 15,-3 5-2-15,1-1-2 0,2-4-3 0,-2 5-2 16,0-2 1-16,1 1-2 0,0 1 0 0,-2-1-3 0,3-1-1 15,-1 2 0-15,0-3-1 0,-2 2 8 0,2 0-9 16,-2 0 3-16,-1-1 3 0,2 3-1 0,-2-1 2 16,-1 0 0-16,0 1-3 0,-2 0 1 0,2-2 3 15,1 3-1-15,-1-1-4 0,-1-2 1 0,2 2-7 16,0-3 5-16,0 2-3 0,1-3-2 0,1 1-1 16,-2 0 3-16,4-3-2 0,-5 4-3 0,5-4 0 15,-3 3 1-15,3-3-1 0,-2 2 2 0,2-2-1 16,0 0 0-16,0 0 0 0,-2 3 0 0,2-3 0 15,0 0-1-15,0 0 1 16,0 0-1-16,0 0-1 0,0 0 1 0,0 0 0 0,0 0-1 0,0 0 2 16,0 0-1-16,0 0 0 0,0 0-1 0,0 0 1 15,0 0-1-15,0 0-4 0,0 0 3 0,0 0 0 0,0 0 3 16,0 0-1-16,0 0 5 0,0 0-8 0,0 0 1 16,0 0-2-16,0 0 2 0,0 0 1 15,0 0-1-15,0 0 1 0,0 0-2 0,0 0 2 0,0 0-1 16,0 0-2-16,0 0 2 0,0 0 0 0,0 0 2 15,0 0-3-15,0 0 0 0,0 0 1 0,0 0 0 16,0 0 0-16,0 0 1 0,11 1-2 0,-11-1-2 16,0 0 6-16,0 0-3 0,3 4 0 0,-3-4 3 15,0 0-1-15,4 1 3 0,-4-1-2 0,3 3 1 16,-3-3-3-16,3 3 4 0,-3-3 0 0,1 4-2 16,-1-4 2-16,4 3 0 0,-4 1 1 0,0-4 0 15,4 6 1-15,-3-2 0 0,2-2 2 0,-1 3 1 0,-2-1 5 16,1 0 7-16,2 0-5 0,-3 3-6 15,1-2 7-15,-1 3 1 0,0-2 0 0,0 0-1 16,3 1 4-16,-3 0-4 0,0 1 0 0,1-1-3 0,-1 0-1 16,0 0 3-16,0 3 6 0,0-2 0 0,0 2 2 15,0-2-3-15,3 0 0 0,-6-1-2 0,6 3 7 16,-3-1 3-16,0 0 1 0,-3 2-3 0,3-1-1 16,0-3 1-16,0 4-5 0,-1-4-2 0,1 4-1 15,-3-4-1-15,3 3 1 0,-1-1-2 0,-2-1-5 16,3 3 1-16,-1-2-4 0,1 0-2 0,-2 0-2 15,-1 1 6-15,2-3-1 0,1 1-3 0,-3-1 3 16,2 0-4-16,1 0-1 0,0 0-2 0,-2 0 2 16,2-1-1-16,0 1 4 0,0 0 2 0,0 2 2 0,-2-3 5 15,2 3-2-15,0-3 0 0,0 5 9 16,0-4-4-16,-1 3 1 0,-2 0 0 0,2-2 5 16,-1 1-2-16,2 0-3 0,-2 1 0 0,2 1-3 0,0-3 13 15,-2 1-8-15,0-4-7 0,2 3 1 0,0 0-2 16,-1 1 4-16,-3-1-8 0,4 1 7 15,-1 0-10-15,1-3 3 0,0-1-1 0,0 2-9 0,0-2 8 16,0 2-6-16,0-2-2 0,0 2 4 0,0 3-3 16,0-2 3-16,0 3 3 0,0-1 0 0,0 4 7 15,0-4 3-15,-2 6-1 0,0-3 6 0,2 2-1 16,-2-4-2-16,2 0 2 0,0 0 4 0,-2 0-8 16,1-2 3-16,1 3-1 0,0-2-10 0,0-3 3 15,0 0 0-15,0 3 0 0,0-6-5 0,0 1 3 16,0 2-3-16,0-4-1 0,0 1 0 0,0 0 5 15,0 3-7-15,0-3-1 0,0 1 1 0,0 2 7 0,0-2-7 16,0 1 2-16,-2 2-4 0,0-2 2 0,0 3-1 16,-1-1-1-16,3 1 1 0,-4 2-2 0,0-3 0 15,2 2 0-15,-2-1 2 0,2-1 6 0,0-3-8 16,0 2 2-16,-2 0-3 0,3-4 5 0,-1 1-6 16,2-1 6-16,-2 2-3 0,2-5 4 0,-2 5-5 15,2-5 5-15,-2 3-2 0,2-3 1 0,-3 2-3 16,3-2 2-16,-8 3 1 0,2-3 1 0,1 2-3 15,5-2-5-15,-13-2 2 0,3 2 4 0,1-3-4 16,0 3-4-16,-2 0-4 0,1-1-14 0,-2 0-19 16,1-2-36-16,-2 1-30 0,0-3-40 0,2-1-41 15,0 1-46-15,2-4-44 0,3 0-72 0,-2-2-1002 0,3 1 450 16,1-1 300-16</inkml:trace>
  <inkml:trace contextRef="#ctx0" brushRef="#br0" timeOffset="25250.55">29089 12712 152 0,'13'-8'212'0,"-4"1"-7"0,1-4-6 0,0 3-10 16,1 1-15-16,-1-1-10 0,0 0-7 0,-2 2-10 0,1-1-7 15,0-1-18-15,-2 1-1 0,-2 5-7 0,1-3-11 16,-1 0-2-16,-3 2-9 0,3-1-3 0,-1 1 0 16,-4 3-8-16,3 0-4 0,-3 0-3 0,4-4-7 15,-4 4-4-15,0 0-5 0,0 0-7 0,0 0-1 16,0 0-8-16,0 0-2 0,0 0-2 0,-2 12-5 16,-2-5-5-16,1-2-1 0,-4 3-1 0,2 1-4 15,-3 3-2-15,3-3 1 0,-7 8-2 0,1-2-1 16,0 2-3-16,-6 3-3 0,2 2-3 0,-3 0 4 0,0 0 1 15,-1-2 0-15,1 4 10 0,0 0-5 16,-4-1 0-16,3-1 4 0,1 1 0 0,3-1 0 16,4-5 1-16,0 0 3 0,4 0-4 0,0-7 1 0,2 2-3 15,1-2 1-15,2-1-2 0,-2 1-2 0,2-3 3 16,0 0-1-16,2 0 1 0,0-2-8 0,2 2 7 16,-1-2 0-16,2 0 1 0,0 0-2 0,1 0 1 15,1-2-1-15,1 1 7 0,1 1-1 0,0-1 0 16,2-1-1-16,-1-3-1 0,5 3-5 0,-2 2 4 15,2-4-2-15,-3 2 5 0,8-2-2 0,0 1 3 16,-5 0 0-16,6-4-2 0,0 1-3 0,0 0 0 16,-1 0 1-16,0-2-1 0,3-1-4 0,-4 1-4 0,0 1 1 15,2-2 0-15,-2 0-3 0,-6-2 4 16,2 1-4-16,0 3 6 0,-4-2-6 0,-3-1-2 16,1-1-4-16,3-1 3 0,-2-1-2 0,-2 1 3 0,-1 1-6 15,-2-2 2-15,3 0-2 0,-4-3 1 0,0 1 0 16,-1-2 0-16,0 2-5 0,-2 0 4 0,-2-2 2 15,1 2-1-15,-2-2-1 0,2 0 0 0,-3 3-1 16,2 0-4-16,-2-2 4 0,1 2-3 0,-1 1 4 16,0 1-1-16,2 2 8 0,-2-1 2 0,4 0-4 15,-2 1 6-15,1-1 10 0,-1 2-3 0,2 2 5 16,-2-1-1-16,3 3 0 0,-5-6-7 0,5 6 7 16,-1-3-6-16,1 3 0 0,-5-2-3 0,5 2-1 15,0 0-3-15,0 0-3 0,-4 11 8 0,3-6-3 16,-2 1 2-16,3 4-2 0,0 2 9 0,0 2 17 15,0 0 3-15,0 5 6 0,0 0 6 0,3 8 9 0,-6 0 5 16,6 0 14-16,-6 3 7 0,3-1-8 0,0 1-4 16,0 2 0-16,-4 0-5 0,4 1-2 15,-5 0 1-15,4 1-4 0,-2-2-4 0,3-3-5 0,-1 0-2 16,2 0-6-16,-1 0 1 0,0-10-8 0,3-1-5 16,-3-1-5-16,1-2-2 0,-1-4-1 0,2 0-2 15,-2 0-7-15,3-1-2 0,-3-5-3 0,0 2-3 16,4-2-3-16,-4-3 2 0,3 4-4 0,-2-5-11 15,-1-1-15-15,0 0-17 0,0 0-28 0,4 3-28 16,-4-3-23-16,0 0-34 0,0 0-40 0,0 0-44 16,1-10-36-16,-1 10-30 0,4-5-29 0,-4 5-32 15,0-6-32-15,0 3-970 0,0 3 454 0,-4-8 302 0</inkml:trace>
  <inkml:trace contextRef="#ctx0" brushRef="#br0" timeOffset="28291.03">26343 14590 15 0,'0'-6'86'0,"0"6"1"16,0-6 0-16,1 1-5 0,-1 5 3 0,2-4-5 15,-2 4-3-15,0-5 2 0,0 5-6 0,-2-6 0 16,2 6-5-16,0 0-8 0,2-4-2 0,-2 4-11 16,0 0-4-16,2-2-4 0,-2 2 1 0,0 0-6 15,0 0-3-15,0 0-3 0,0 0-6 0,0 0-1 16,6-1 9-16,-6 1-4 0,0 0 6 0,0 0 2 16,0 0-2-16,1 7 6 0,-2 0-2 0,2-2-3 0,-1 3 1 15,-1 0-3-15,2-3 3 0,0 3-3 0,-1-3 0 16,1 2-3-16,1 0-1 0,-1-1-1 0,0 0-6 15,4 1 3-15,-4 1-5 0,3-2-3 0,-1 1-1 16,-1-3-8-16,2 2 2 0,0 1 6 0,1-3-8 16,-1 3 5-16,-1-2-1 0,2-3 3 0,-1 5-4 15,1-5 0-15,-1 1-2 0,-2 0-1 0,2 0 7 16,-1 1 2-16,0-1 2 0,-3-3-2 0,5 4 1 16,-2-3 2-16,-3-1-4 0,6 2 5 0,-6-2-7 15,7 0 0-15,-7 0-2 0,6 2-2 0,-1 1-2 16,-5-3 3-16,5 2 1 0,-5-2-4 0,9 1 2 0,-5 0 0 15,3 1-1-15,-1-1-2 0,-1-1-2 16,-5 0 1-16,12 2 4 0,-7-2-2 0,3 2 6 16,-1-3 6-16,1 1-1 0,-2 1-2 0,3 0-8 0,-1-1 8 15,-1 0-2-15,0-1 2 0,4 0-4 16,-1 1-2-16,-1-1 1 0,5-1-1 0,-5 2 2 0,3-3 0 16,2 2-5-16,-4 0-14 0,4 0 2 0,-2-3 3 15,-1 2-1-15,3 2 3 0,-3 0-1 0,0 0 1 16,-2 0-2-16,1 0-2 0,-2 0 6 0,-1 0-3 15,1 0-2-15,-1 0 6 0,1 0 6 0,-8 0 3 16,15 0 0-16,-8 0 1 0,-2-2-2 0,4 4 1 16,-2-2-2-16,0 0 5 0,1 0 4 0,3 2 2 15,-3-2 4-15,3-2-6 0,1 2-1 0,-3 0 0 16,4-2-1-16,-3 2-3 0,2 0 1 0,-1 0-4 16,-2 0 1-16,1 0-2 0,2 2 2 0,-2-2-4 0,-2-2 2 15,-2 2-3-15,2 2-1 0,-1-2 2 0,-7 0-1 16,11 0 1-16,-3 0 6 0,0 0 14 0,-3 0 7 15,3-2-4-15,-3 1-2 0,5 1-1 0,-1-2-3 16,0 1-6-16,0 1 3 0,-4-1-2 0,7-2-1 16,-2 3-4-16,-1-2-2 0,-1 1 1 0,-2 1-2 15,3-1-3-15,0 1 0 0,1-3 2 0,-3 3-4 16,0 0 0-16,1 0 2 0,-2 4-4 0,1-3 3 16,0 3-3-16,0-3-3 0,-2-1 3 0,0 2-2 0,0-2 1 15,3 0 2-15,-1 0-1 0,-7 0-1 16,13 0 1-16,-8 0-2 0,4 2-1 0,-9-2 0 15,10 0 0-15,-2-2 0 0,-3 2 0 0,5 2 3 0,-2-2 0 16,-3-2-1-16,-5 2-2 0,14 0 1 0,-9 2-4 16,3-2 2-16,-4 1 0 0,-4-1 1 0,11-1-2 15,-11 1-1-15,8 0 4 0,-8 0-2 0,6 0 0 16,-6 0 0-16,6 1 9 0,-6-1-7 0,0 0-2 16,0 0-2-16,8-1 5 0,-8 1-2 0,0 0-1 15,0 0-1-15,5 1 4 0,-5-1-2 0,0 0 0 16,0 0 1-16,0 0 1 0,0 0-2 0,0 0 0 15,6 0 0-15,-6 0 3 0,0 0 0 0,0 0 2 16,0 0-4-16,0 0-1 0,0 0 2 0,0 0 1 16,0 0 0-16,0 0 0 0,0 0 3 0,0 0-1 15,0 0-4-15,0 0 3 0,0 0 1 0,0 0 2 0,0 0-1 16,0 0-1-16,0 0 2 0,0 0-3 0,0 0 4 16,0 0-4-16,1 4 3 0,-1-4-1 15,1 5-3-15,-1-5 6 0,4 5-4 0,-3-1-1 0,2 0 2 16,0 2 0-16,-1 0 0 0,1-1 3 0,2 4 9 15,-2 0 6-15,1-1 2 0,0 1 4 0,1 1-5 16,-2-2 3-16,2 1-4 0,-1-3-6 0,-2 1-1 16,1 1 0-16,1-1 4 0,-2-1-6 0,-2 0 1 15,2 0-4-15,0-1-2 0,-1-1 0 0,1 0 0 16,0 0-1-16,-2-4-3 0,4 4 0 0,-4-3-4 16,0-1 1-16,3 6 2 0,-3-6 1 0,5 2-3 15,-5-2-1-15,0 0 0 0,0 0 2 0,0 0-1 16,9-10 1-16,-5 6 0 0,3-5-1 0,-3 2 0 0,2-2-5 15,-1 1 0-15,2-2 4 0,-2 1-1 16,0 1 0-16,-1 1 1 0,1 0 1 0,-1-2-1 0,1 1-6 16,-1 1 9-16,0 2-5 0,-2-3-1 0,2 2 0 15,0 0-1-15,-3 1 3 0,0 1-4 0,1 0 7 16,-1 1-5-16,-1 3 2 0,3-7-1 0,-3 7-2 16,1-3 5-16,-1 3-2 0,1-3-4 0,-1 3 1 15,0 0 0-15,0 0 2 0,3-3-2 0,-3 3-2 16,0 0 3-16,0 0-2 0,0 0-1 0,0 0 2 15,0 0-2-15,0 0 0 0,0 0 2 0,1-6-1 16,-1 6 1-16,0 0 4 0,0 0-5 0,0 0-3 16,0 0 2-16,0 0 3 0,0 0-2 0,0 0 0 0,0 0 0 15,0 0 2-15,0 0-2 0,0 0 2 16,0 0-2-16,0 0 1 0,8 8 0 0,-8-8-1 16,0 0 2-16,5 4-1 0,-4-2 1 0,-1-2 7 0,6 2-10 15,-6-2 3-15,5 1 3 0,-5-1-5 16,8 3-1-16,-3-1 7 0,2-2-7 0,-7 0 2 15,18-5 1-15,-7 5-3 0,2-2 4 0,2-2 3 0,4 0-8 16,-4-1 3-16,2 1 4 0,-4 4-4 0,6-3 3 16,-5 1 0-16,3-3-5 0,-3 5 4 0,-1-1-2 15,0 1 3-15,-1-1 6 0,-3-2-8 0,-1 3 1 16,3 0 1-16,-4 0-1 0,3 0-5 0,0 0 5 16,-5 0 0-16,0 0-3 0,3 0 3 0,-8 0 0 15,10 0-3-15,-5 0 1 0,-5 0 0 0,13 0 5 16,-5-1-5-16,-2 2 3 0,2-1 0 0,-3-1 0 15,4-1 0-15,-1 2 0 0,-3 0-3 0,-5 0 0 0,11-1 1 16,-5 2 0-16,-6-1-2 0,8 0 1 0,-3 0 3 16,-5 0-5-16,8 0 4 0,-4 2-1 0,-4-2-1 15,8 1 3-15,-2-1 1 0,-1 3-3 0,-5-3 1 16,12-3 0-16,-6 3-2 0,3 0 1 0,-1-1 0 16,3-1 6-16,-1 2-7 0,-1-1-2 0,2-1 3 15,1 2-2-15,-3-1 2 0,3 0 3 0,-1-2-6 16,-3 2 0-16,0 0 3 0,-2-1 3 0,0 2-4 15,2-2 4-15,-4 1-2 0,-4 1 4 0,9-1-4 0,-9 1-1 16,0 0 0-16,9 2 3 0,-9-2-3 16,0 0 0-16,6-2 1 0,-6 2-1 0,0 0 3 15,0 0-2-15,0 0-1 0,5-2-2 0,-5 2 4 0,0 0-2 16,4-1 5-16,-4 1-5 0,0 0-3 0,0 0 5 16,0 0 0-16,0 0 1 0,0 0 2 15,3-3-4-15,-3 3 1 0,0 0-1 0,0 0 3 0,0 0 1 16,0 0-6-16,0 0-2 0,0 0 4 0,0 0 0 15,4-4 5-15,-4 4-4 0,1-5-4 0,-1-1 2 16,1 4 7-16,3-2 2 0,-4-3-1 0,1 2-1 16,0-5 2-16,1 0 6 0,-1 0-2 0,0-1 1 15,-1 1 0-15,0-2-3 0,1 3-1 0,-1 1 2 16,2 1 12-16,-4-1-13 0,2 3 3 0,-1-4-3 16,0 4-1-16,0-2 2 0,1 3-1 0,-2-3-2 15,0 3 3-15,-1-1 2 0,3 1 0 0,-2 0-3 16,2 4 2-16,0-6-7 0,0 6 4 0,-1-4-2 0,1 4 1 15,0 0-2-15,-2-6-3 32,2 6 4-17,0 0-5-15,-2-2-1 0,2 2 15 0,0 0-17 0,0 0 1 0,-2-4-1 0,2 4 4 0,0 0-14 0,0 0-2 0,0 0-12 0,0 0-7 16,0 0-15-16,0 0-13 0,0 0-21 0,0 0-23 0,0 0-38 0,0 0-32 16,0 0-40-16,0 0-38 0,-10 8-22 0,9-5-654 15,1-3 309-15,-5 5 206 0</inkml:trace>
  <inkml:trace contextRef="#ctx0" brushRef="#br0" timeOffset="29323.17">27689 15362 46 0,'0'0'203'0,"0"-5"-10"16,0 5-13-16,1-3-15 0,-1 3-14 0,1-5-3 0,3 0-2 15,-2 1-2-15,4-5-2 0,0 3-7 16,1-3-7-16,0 4-11 0,3-4-12 0,-1 1-3 16,0 1-11-16,3 0-3 0,-2 2 7 0,-1 0-8 0,1 0-10 15,1 2 1-15,-2 0-14 0,1 1-2 0,-3 2-1 16,1 0-13-16,0 1-2 0,-1 0-4 0,0 2-5 15,2 1-4-15,-4 2 0 0,-1 2-2 0,2 0-1 16,-5 4-7-16,0 1-1 0,1 3 2 0,-5 2-2 16,0 0-1-16,-3 7-4 0,5-6 1 0,-8 8-3 15,3-4-1-15,-1-3 1 0,-2-2-3 0,4-2 0 16,0 1-4-16,1-5-5 0,0-1 0 0,2-5 5 16,-2 1-6-16,3-2 1 0,0 0 3 0,-2-1-4 15,3 0 2-15,-1 0 2 0,1-4 3 0,0 0 3 16,0 0-3-16,0 0 5 0,1 5 2 0,-1-5 1 15,0 0 1-15,0 0 1 0,0 0-5 0,14-7 3 0,-10 4-4 16,0-1-2-16,1 2-3 0,0 1-1 0,-1-3 2 16,7 1 3-16,-6 0-3 0,1 2-2 15,0-2-1-15,3 0-2 0,-4 3 2 0,-5 0-5 0,13 0 2 16,-7 3 10-16,2 0-9 0,-2-1-1 0,-1 3 1 16,3 2 2-16,-2 2 4 0,2 0 9 0,-2 6 4 15,1 2 4-15,-1 6-1 0,2 5 1 0,-3-1 4 16,-4 0 7-16,-2 1 1 0,-2-2 1 0,1 1 10 15,-6 1 7-15,2-4 16 0,-2-7 9 0,-1 2 16 16,-3-5-22-16,1 0 10 0,-5-3-4 0,2-3 15 16,-3-2-20-16,-2-5-3 0,-2-4-11 0,-5-6-5 15,-4-5-8-15,7-4 4 0,-3-2-16 0,2-4 0 16,1 0-6-16,2-5-4 0,0 1-6 0,1-1-3 16,2 1-3-16,4 1-13 0,1 3-23 0,3 6-31 15,2-1-51-15,3 1-54 0,-2 1-52 0,5 4-53 16,2-3-71-16,0 6-1022 0,2-4 450 0,2 4 302 0</inkml:trace>
  <inkml:trace contextRef="#ctx0" brushRef="#br0" timeOffset="30357.41">26796 13858 84 0,'0'0'144'16,"0"0"-4"-16,11-4-4 0,-11 4-7 0,0 0 3 15,0 0-9-15,10 0-1 0,-10 0-6 0,5 1-2 16,-5-1-17-16,5 3 10 0,-5-3-4 0,6 3-7 0,-4-1-2 16,2 1 4-16,-4-3-8 0,5 5 0 0,-3-4-4 15,1 5 2-15,2-4-9 0,-1 2-5 0,1 2 4 16,-1 4-7-16,1-8-5 0,-1 5-2 0,5 1 3 15,-3 1-5-15,2 0-5 0,0 0-1 0,1 2-5 16,-2 2-1-16,1 1 3 0,0-4-4 0,-1 5-4 16,1 2 8-16,-2-2 3 0,0 3 3 0,0 2 10 15,-2-1 0-15,-2 7-6 0,-2-2-4 0,-1-4-3 16,-2-2 2-16,1-1 3 0,-3 1-8 0,0-1-5 0,-2-2 0 16,3-4-6-16,-1 0 1 0,-1-2-4 0,2-1-3 15,2-3-6-15,-2 0-1 0,1-1-1 16,1 0-7-16,-1-1 4 0,-1-1-6 0,4-2-2 0,0 0-16 15,-4 3-17-15,4-3-28 0,0 0-32 0,0 0-36 16,0 0-44-16,-6-8-46 0,6 8-43 0,0-7-59 16,0 2-710-16,4-1 338 0,-3 0 226 0</inkml:trace>
  <inkml:trace contextRef="#ctx0" brushRef="#br0" timeOffset="31105.49">27310 13733 74 0,'3'-3'194'0,"-2"-4"-6"0,2 2-8 16,-2 1-8-16,-1 1-4 0,3-2-4 0,-2 3-9 15,-1 2-5-15,0 0-7 0,0-5-6 0,0 5-4 16,0-5-5-16,0 5-5 0,1-4-6 0,-1 4-8 16,0 0 0-16,0 0-3 0,0 0-6 0,0 0-1 15,0-3-3-15,0 3 0 0,0 0-6 0,0 0-5 16,0 0-6-16,0 0 0 0,0 0-6 0,0 0-8 15,0 0 0-15,0 0-6 0,0 0-2 0,0 0-7 16,-13 5-10-16,11-1-4 0,-3 1-3 0,1 2-8 16,-5 1-5-16,5 2 2 0,-5 1 0 0,0 2-2 0,0 4-1 15,2 1-1-15,0 0-3 0,-1 0-2 0,2 1-6 16,1 0 6-16,1 2-3 0,0-4 9 0,2 0-16 16,1 0 0-16,-2 0 4 0,3-4 0 0,0-1-1 15,0-1 1-15,4 1-6 0,1-1 2 0,-1-2-2 16,2 0 4-16,0-1 0 0,2-3 6 0,1 2-16 15,0-2 9-15,0-3-3 0,5 0 2 0,-1-2 2 16,1-3 1-16,0-1 0 0,5-4 0 0,-3-1-1 16,0-3 4-16,0-2 1 0,3-6 0 0,-3 1-5 15,0-3 1-15,-2 0-4 0,-3 1 5 0,-4 1 3 16,0 1-4-16,-2-1 9 0,-3 1-13 0,0-7 2 16,-4 2-2-16,0 6 1 0,-3-2-6 0,2 4 3 15,-4 2 1-15,-1 0-1 0,-2 3 0 0,-1 0-2 0,2 3 0 16,-4 3 0-16,0-1 0 0,0 3 1 0,-4 1 0 15,-4 6-2-15,6-2-3 0,-7 6 9 0,-5 6-8 16,11-4 3-16,-2 2-5 0,-4 3 1 0,10-1 6 16,2 0-2-16,0 0-4 0,4 2 3 0,2 1 1 15,3-2-1-15,1 1-2 0,2-4 0 0,3 0 8 16,4 0-4-16,5 1 2 0,0-5 0 0,4 0-2 16,1-4 2-16,3-1-1 0,5-2 1 0,1-4 2 15,-9 1-4-15,3-1 1 0,-2-4 0 0,-1 0-5 16,-3-1 8-16,-1 0-12 0,-6 0-11 0,0 0-14 15,-1 2-18-15,-4 0-22 0,-1-3-28 0,-3 4-34 16,0-1-43-16,-5 2-47 0,3 0-61 0,-6 3-707 0,-2 1 332 16,-2 3 220-16</inkml:trace>
  <inkml:trace contextRef="#ctx0" brushRef="#br0" timeOffset="40394.58">27812 12365 1 0,'-7'1'124'0,"7"-1"-4"0,0 0 1 16,-5 0-6-16,5 0-5 0,0 0 1 0,0 0-4 15,-8 0 2-15,8 0-2 0,0 0-6 0,0 0-3 0,0 0-7 16,0 0-4-16,0 0-6 0,-10-1-10 15,10 1-7-15,0 0-6 0,0 0-5 0,0 0-5 0,0 0-4 16,0 0-4-16,0 0 5 0,0 0-5 0,0 0 2 16,10 10 19-16,-3-8 8 0,-2-1 6 0,0 1 3 15,0 0-5-15,4-1 6 0,-1 1 5 0,-2-2 5 16,2 0-3-16,4 0-3 0,-1 0 10 0,-1 0-4 16,1-2-1-16,0 1-2 0,0-1-1 0,-1 0-11 15,-1 1-6-15,0-3 4 0,0 2-4 0,0 2-2 16,0-3-9-16,0 3-5 0,-3-2 0 0,1 2-5 15,-2-1 3-15,-5 1-5 0,11 1-5 0,-11-1-4 16,9-1 1-16,-9 1-9 0,7 0 0 0,-7 0-3 0,8 0-3 16,-6-2-1-16,-2 2-5 0,9 2 4 0,-9-2 1 15,10-1 7-15,-3 2-11 0,-1-1 1 16,3 0-6-16,-3 0 0 0,2 0-2 0,0 0 0 0,4 0-1 16,-1 0 2-16,1 0-4 0,-5 1 2 0,0-1-1 15,2 2 3-15,0-2-3 0,-1-2-2 0,-3 4-4 16,4-4 2-16,-9 2-1 0,10 0 3 0,-6-1 2 15,-4 1 8-15,0 0-1 0,0 0 12 0,8 1 0 16,-8-1-5-16,0 0-1 0,4 2-3 0,-4-2-1 16,0 0 3-16,0 0-6 0,0 0 0 0,0 0 0 15,0 0-5-15,0 0 1 0,0 0-6 0,0 0 1 16,0 0 2-16,0 0 0 0,2 3-1 0,-2-3 0 0,0 0-6 16,0 0 0-16,0 0 1 0,0 0 6 15,0 0-8-15,0 0 7 0,0 0-7 0,0 0 1 0,0 0 4 16,0 0 2-16,0 0-3 0,0 0 2 0,0 0 1 15,0 0-2-15,0 0 3 0,0 0-1 0,0 0-2 16,0 0 0-16,3 2 10 0,-3-2-12 0,0 0 2 16,0 0-8-16,0 0 4 0,0 0 0 0,0 0 1 15,0 0-1-15,0 0 0 0,0 0-5 0,0 0 5 16,0 0 0-16,0 0 3 0,0 0-1 0,0 0-2 16,0 0-2-16,0 0-1 0,0 0-1 0,0 0 2 15,0 0 1-15,0 0-7 0,0 0 9 0,5 3-11 16,-5-3 3-16,-5 6 7 0,2-2-8 0,1 3 7 0,0 0 6 15,0 0-7-15,-2 2 3 0,1 1-5 16,-2 2 4-16,1 0-1 0,3 0-3 0,-4 3 1 0,1-1 3 16,0-1 2-16,3 1-1 0,-3-2-1 0,3 1 1 15,-3-4-3-15,4 1-1 0,-4-1 4 0,4 2 1 16,-2-2-1-16,0-2 5 0,2 0-4 0,0-2 9 16,-2 5-9-16,2-8 1 0,-3 5-3 0,3-2-1 15,0 0 6-15,-1-2-2 0,1-3 1 0,0 5-3 16,0-5 1-16,0 4 2 0,0-4 1 0,0 0 1 15,0 5-5-15,0-5 2 0,0 0 7 0,0 0-5 16,0 0-8-16,0 0-13 0,-2 4-11 0,2-4-19 0,0 0-16 16,0 0-27-16,0 0-28 0,0 0-35 0,0 0-34 15,0 0-36-15,-7-9-34 0,7 9-41 16,-2-7-789-16,0 5 362 0,2 2 242 0</inkml:trace>
  <inkml:trace contextRef="#ctx0" brushRef="#br0" timeOffset="41826.83">16982 14290 14 0,'4'6'123'15,"-2"-3"1"-15,2-1-5 0,-1 1 2 0,0 1-12 16,1 0-12-16,-1 0-4 0,0-2-5 0,0 1 0 16,1 1 2-16,0-1-2 0,-2-1-3 0,1 1 0 15,-3-3 3-15,5 0-3 0,-1 1 0 0,-4-1 8 16,5 1 3-16,-5-1 2 0,0 0 6 0,11-5 12 15,-3-2 4-15,1-7-3 0,5-3-11 0,0-8-2 16,4-6-11-16,9-12-7 0,-4 4-3 0,0-3-7 16,-5 11-6-16,2-13-11 0,-4 13-2 0,-2-3-1 0,-2 1-5 15,-2 0-1-15,-3-1-6 0,-3 1-3 16,-4 2 2-16,0-3-3 0,-4 0-2 0,-1 3-1 16,-1 1-3-16,-1 2-2 0,-3 3 3 0,2 8 1 0,2-3 2 15,1 4-7-15,-4 5 2 0,4 0-3 0,1 1 7 16,0 3 2-16,0 3-10 0,2 1-6 0,-2-1-4 15,4 4 1-15,-8 0-8 0,8 0-6 0,-9 14 7 16,5 3-2-16,-5 12-6 0,3 5 4 0,0 14 2 16,2 5-3-16,0 1 3 0,4 6 2 0,0-3 1 15,7 26 3-15,-5-26-6 0,3 0 3 0,0 1-4 16,-1-2-3-16,4-2 0 0,0-1 4 0,-1-5-4 16,-1 0-3-16,1-15-2 0,-2-3 2 0,0 1-16 0,1-5-21 15,0-6-22-15,-1-5-34 0,-1 2-41 0,-2-6-42 16,1-6-39-16,-1-4-29 0,-2-1-66 15,0 0-647-15,4-19 319 0,-4 1 210 0</inkml:trace>
  <inkml:trace contextRef="#ctx0" brushRef="#br0" timeOffset="42007.75">17064 14083 201 0,'0'0'212'0,"0"0"-22"16,0 0-14-16,0 0 0 0,0 0-6 0,0 0 3 15,20-4-11-15,-6 2-11 0,5-2-14 0,8-2-10 16,5-2-12-16,1 3-11 0,2 1-12 0,-2-6-20 16,0 4-29-16,2 1-27 0,-4 0-32 0,-3 2-35 15,-7-2-42-15,0 1-43 0,-5 3-42 0,-3-1-437 16,-1 0 205-16,-6 1 136 0</inkml:trace>
  <inkml:trace contextRef="#ctx0" brushRef="#br0" timeOffset="42907.53">17701 14325 13 0,'0'0'244'0,"0"0"-7"0,0 0-19 16,5-7-13-16,-5 5-13 0,2-5-13 0,-4 2 0 15,2-3-12-15,-1 1-11 0,-3-2-17 0,2-1-5 16,-1 0-10-16,-1 0-10 0,-2-1-5 0,-2 2 1 16,2-3-10-16,-2 3-6 0,0 2-6 0,-2 0-7 15,1 3-7-15,0-2-10 0,-2 4-5 0,-1 2-10 0,1 1-5 16,-3 0-6-16,1 5-9 0,-2 3-5 0,-1 0-3 16,1 4-3-16,2 3-2 0,-1 0-5 15,3 0-2-15,2 1 0 0,-1 3 0 0,2 2-3 0,3-4-1 16,2 1 0-16,3-1-2 0,2 0 0 0,0-2-1 15,2-6-1-15,0 2-2 0,2-2 3 0,-1-2-2 16,2 0 1-16,2-1 2 0,-2-1 2 0,2-5-2 16,0-1 5-16,1-1 4 0,3-5 5 0,-3-1 0 15,7-5 4-15,-4-1 1 0,0-1 1 0,-2-2-1 16,1 1 2-16,-6-2 5 0,4 2-1 0,-3 3 10 16,-4 2 4-16,3 1 5 0,-4-1 2 0,2 1-2 15,0 2 4-15,-4 2-3 0,2 0 4 0,-2 3-18 16,0 2-3-16,0-6-2 0,0 6-13 0,0 0 2 15,0 0-3-15,0 0 0 0,0 0-2 0,7 19-1 16,-4-9-3-16,1 2-3 0,0 0-4 0,6 5 9 16,-3-2-6-16,0 1-4 0,2-2-1 0,5-1 0 0,-1-2 5 15,5-2-4-15,0 1-4 0,1-5 8 0,0 0-7 16,-1-5 10-16,1 0-4 0,-1-3 9 16,1-2-5-16,-1-2-3 0,-1 1 2 0,-2-3 3 0,-2-1 4 15,1-3 24-15,-5-1-3 0,-4 0 12 0,-1-4 6 16,0 1-3-16,-3 0 4 0,2 0 4 0,-3-1-2 15,-3 2-1-15,2 4 4 0,-2 3 6 0,2-2 4 16,-3 6-4-16,3-2-6 0,-3 2-6 0,4 0-6 16,-3 3-9-16,2-3-4 0,1 5-5 0,0-3-8 0,0 3-4 15,0 0-1-15,0 0 0 0,0 0-4 16,-5 12-1-16,5-3-3 0,1 2 2 0,1 3 4 16,0 1-9-16,2 4-3 0,0-1 1 0,-3-4 0 0,3 2-3 15,-3-3-4-15,3-1 2 0,-4-3-2 0,4-1 0 16,-2-1-2-16,1-2-2 0,-2 1 1 0,-1-2 2 15,3-3 0-15,-3-1-2 0,0 0 2 0,0 0-6 16,6-14 3-16,-3-2-1 0,1-1-5 0,1-1 4 16,1-1-1-16,-2 0-2 0,1-1 3 0,0 2 1 15,-1 3-2-15,3-1 3 0,-1 3 0 0,-2 2 2 16,-1 0-3-16,0 3 4 0,0 4-4 0,-2-4 1 16,2 4 4-16,-1 1-10 0,2 1 3 0,-4 2 0 15,9 0 3-15,-4 4-1 0,1 1 2 0,2 4 1 16,2 7 9-16,-1 0-7 0,0 2-1 0,0 6 6 15,2 5-8-15,-3 0 2 0,-4 0 5 0,1 5-5 0,0-5 0 16,0 2 2-16,-5-2 6 0,0-2-15 0,0 0-15 16,0-8-30-16,0-2-23 0,0-2-36 15,2-2-36-15,0-3-43 0,-1-2-46 0,3-1-21 0,4-4-21 16,-3-3-35-16,9-3-792 0,-1-6 370 0,6-3 246 16</inkml:trace>
  <inkml:trace contextRef="#ctx0" brushRef="#br0" timeOffset="43509.39">18812 13921 87 0,'-2'-10'238'0,"2"-1"-5"0,-1 0-16 0,1 2-12 16,0 0 11-16,0 1-2 0,0 2-7 0,-5 0-11 16,5 0-8-16,-2 0-6 0,0 1-24 15,-2 1-13-15,3-1-12 0,-3 3-13 0,-1 1-7 0,1-1-4 16,4 2-10-16,-14 1-2 0,5 3-10 0,0 1-5 16,-3 7-5-16,-1 3-8 0,-6 6 5 0,1 2-8 15,1 7-8-15,2 1 1 0,-6 14 0 0,6-2 9 16,4-7-7-16,0 11-1 0,1 0-6 0,2-2-2 15,5-9-6-15,1 0-5 0,2 0-8 0,0-2-3 16,4-3-4-16,0-2 3 0,5 1-1 0,1-7-3 16,3-1-8-16,2-1 0 0,-2-9 4 0,5-2-2 15,-4-1 0-15,6-6-7 0,1-2 7 16,-1-1 2-16,7-5-1 0,1-8 5 0,-3-4-3 0,1-5 0 0,0-4-1 16,4-13-2-16,-4-4-5 0,-3 0 5 0,-2-3-2 15,-6-1-2-15,-2 2 1 0,-7-3-2 0,-3 3-5 16,-5 9-1-16,0 0-2 0,-3 1 2 0,-2 2-2 15,-3 4 2-15,-1 5-6 0,-3 2 5 0,-1 7-9 16,0 6 2-16,0 1-1 0,-7 4-4 0,3 7 0 16,-12 6 0-16,3 3-1 0,1 3-3 0,0 7 8 15,3 2-5-15,0 0 3 0,5 0-4 0,2 3 2 16,7 0-6-16,1 3-1 0,4-5 0 0,5 1 3 16,1-6 6-16,9 4 0 0,2-3-2 0,-2-4-1 15,9 1 7-15,-2-3-3 0,6 1-1 0,-4-8-6 16,8 4 5-16,-8-5 4 0,2-1-6 0,0-2-17 0,1 0-34 15,-5-1-9-15,-4-1-8 0,-1-1-11 16,0-1-17-16,0-1-12 0,0-1-14 0,-3-2-33 16,1-2-39-16,0 0-25 0,1-2-32 0,1 0-44 0,-5 1-643 15,4-7 314-15,3 6 210 0</inkml:trace>
  <inkml:trace contextRef="#ctx0" brushRef="#br0" timeOffset="43734.93">19441 14223 59 0,'0'0'353'0,"-2"-4"-14"0,2 4-18 15,0 0-28-15,-4-3-27 0,4 3-14 0,4-7-39 16,-2 3-20-16,6-1-19 0,-3 2-21 0,4-2-16 15,4 0-26-15,0 1-39 0,3 0-26 0,-3 0-41 16,4 3-47-16,-7 0-35 0,2 1-43 0,-1 1-41 16,-1 3-37-16,-2-2-599 0,-4 3 265 0,-1 3 178 0</inkml:trace>
  <inkml:trace contextRef="#ctx0" brushRef="#br0" timeOffset="43908.94">19434 14401 148 0,'0'0'236'0,"-1"2"-9"16,1-2-2-16,0 0-6 0,9 2-7 0,0-2-16 16,2 0-15-16,-1 0-16 0,8 0-14 0,1 2-17 15,1-1-14-15,0 2-23 0,0 0-40 0,-3 0-46 16,2-3-42-16,-6 1-45 0,2 0-52 0,-4-1-54 16,-2 1-472-16,-2-2 218 0,0 1 144 0</inkml:trace>
  <inkml:trace contextRef="#ctx0" brushRef="#br0" timeOffset="45893.13">20751 13646 62 0,'0'0'109'0,"0"0"-11"16,0 0-13-16,0 0-9 0,0 0-5 0,0 0-9 15,0 0-8-15,0 0-3 0,-1-5-7 0,1 5-7 16,0 0 2-16,0 0-5 0,0 0-4 0,0 0-7 16,0 0 4-16,0 0-6 0,0 0 3 0,0 0-8 0,0 0-2 15,0 0-1-15,0 0 0 0,0 0-9 0,0 0 5 16,0 0 0-16,0 0 4 0,0 0-12 15,0 0 17-15,0 0-2 0,0 0-4 0,0 0 1 0,0 0 4 16,0 0 5-16,0 0-1 0,0 0 0 0,0 0-5 16,0 0-2-16,0 0 1 0,0 0-6 0,0 0-3 15,0 0 5-15,0 0-2 0,0 0-3 0,0 0-2 16,0 0-2-16,0 0 3 0,0 0-1 0,0 0 5 16,0 0-3-16,0 0-6 0,0 0 2 0,0 0 0 15,0 0 2-15,0 0 3 0,0 0 6 0,0 0 5 16,0 0 5-16,0 0-3 0,0 0 1 0,0 0 2 15,0 0 1-15,0 0 2 0,0 0-1 0,0 0-4 0,0 0-5 16,0 0-1-16,0 0-5 0,0 0 6 0,0 0-4 16,0 0-2-16,0 0-2 0,0 0 0 15,0 0-6-15,0 0 2 0,0 0 5 0,0 0 2 0,0 0-8 16,0 0 2-16,0 0 1 0,0 0-6 0,0 0 7 16,0 0 0-16,0 0-9 0,0 0 6 0,0 0-3 15,0 0 1-15,0 0 3 0,0 0-1 0,0 0-7 16,0 0 4-16,0 0 0 0,0 0 3 0,0 0-8 15,0 0 7-15,0 0 6 0,0 0 1 0,0 0 9 0,0 0-1 16,9 0 5-16,-9 0 7 0,7-2 1 16,-4-1 19-16,5 1-1 0,-2-1 11 0,2-1 4 15,1 0-1-15,1-2 2 0,2 1 4 0,-2 0-3 0,3-2 3 16,-3 2-4-16,-1-2-6 0,1 2 1 16,-1 2 1-16,-4-4 0 0,2 5 2 0,-3-1 0 15,3-1 1-15,-3 3 4 0,-2 0-1 0,-2 1-3 0,6-6 0 16,-6 6-10-16,0 0-1 0,5-1-5 0,-5 1-2 15,0 0-6-15,0 0-6 0,0 0-3 0,0 0-3 16,0 0-3-16,0 0-2 0,0 0-1 0,-3 9-2 16,-1-1-4-16,-3 5 0 0,-3 3-3 0,-1 1 1 15,-4 9-3-15,-3 2 0 0,-9 12 0 0,4-1 0 16,4-6-1-16,-7 11-2 0,7-13 1 0,3 0-1 16,-1 5 0-16,2-7-8 0,1-2 3 0,2-2 4 15,-1-2-2-15,7-6 1 0,2 0-3 0,0-8 0 0,-1 2 0 16,4-2-5-16,0-1 5 0,-1-1-2 0,2-2-9 15,0 2 4-15,3-2-1 0,-2 2 2 16,2-2 3-16,2-1 0 0,0 0 5 0,1 1 7 0,2-1-1 16,2-1 11-16,2-1 3 0,0 1 1 0,7-2 8 15,1 2 5-15,2-1-3 0,-2-2 5 0,3 3 9 16,5-1 8-16,0-2 8 0,2-2-3 0,-4-1 2 16,1 1-6-16,-4 0-3 0,-5-1 5 0,1-2-3 15,-2 3-1-15,-2-2-3 0,-6 0-3 0,5 0 5 16,-7 1 6-16,2-2-6 0,-3-1 1 0,2-2 3 15,-5 3-2-15,1-5-1 0,-1 1-2 0,-2-2-5 16,-2-1-8-16,1-2-3 0,-3 2-6 0,1-5-2 0,-2 1-5 16,-5 1-2-16,7 3-2 0,-2 0 0 0,0 2-2 15,-1 0-5-15,1 1-1 0,-2-1 0 16,2 1-5-16,1 3 1 0,-1 1-3 0,3 0 4 0,-3-1-3 16,4 1 0-16,-4 2-1 0,4-1-2 0,0 4 3 15,-4-6-2-15,3 3-1 0,1 3-1 0,0 0-1 16,-1-4 5-16,1 4-2 0,-3-2-4 0,3 2 4 15,0 0-3-15,0 0-2 0,0 0 0 0,-5-5 0 16,5 5-3-16,0 0 1 0,0 0-2 0,0 0-3 16,0 0-3-16,0 0 4 0,3 12 2 0,-1 0 12 15,-4 5 12-15,-1 7 8 0,2 6 14 0,-3 1 0 16,3 0 4-16,1 5-2 0,-4-4 3 0,-2 3-6 0,3 0-1 16,-3 2-4-16,3-3-3 0,2 0-3 0,-3-3-2 15,2-2-4-15,-2 0 0 0,1-3-7 0,3-1 1 16,-4-8-1-16,5-1 1 0,-2-4-7 0,1-1 1 15,0 0-2-15,0-3 0 0,0-1-7 0,0-1-20 16,0 0-21-16,0-1-22 0,0-3-26 0,0 2-35 16,0-4-18-16,0 5-40 0,0-5-24 0,4 3-19 15,-4-3-29-15,0 0-33 0,9-1-35 0,-4-3-28 16,0 1-28-16,0-1-834 0,-1-1 402 0,0 1 268 16</inkml:trace>
  <inkml:trace contextRef="#ctx0" brushRef="#br0" timeOffset="46255.21">20497 14650 1642 0,'-6'1'229'0,"-1"2"-93"0,0-3-11 16,2 3 1-16,0-2 4 0,-1 3-9 0,4-2-3 15,-2-2-14-15,4 0-8 0,-6 3-1 0,6-3 6 16,0 0-3-16,0 0 13 0,0 0 16 0,0 0 17 16,0 0 4-16,23 0 15 0,-3 0 4 0,9-5 12 15,6 2-1-15,2 1-8 0,4-3-15 0,15-2-9 16,-5 3-11-16,4-4-11 0,-1-1-14 0,-1 3-10 16,-1 0-7-16,-12 1-10 0,12-2-11 0,-13 2-5 15,11-3-3-15,-15 4-7 0,0-1-6 0,-8-1-4 0,-4 4-9 16,-5-1-10-16,-6 0-14 0,-6 2-9 0,4-4-12 15,-3 5-13-15,-2 0-15 0,-5 0-24 16,7 0-34-16,-7 0-43 0,5-3-54 0,-5 3-46 0,0 0-40 16,-8 10-51-16,4-3-40 0,-3 3-42 0,-4 0-839 15,-2 5 416-15,0-2 278 0</inkml:trace>
  <inkml:trace contextRef="#ctx0" brushRef="#br0" timeOffset="46839.3">20984 14968 196 0,'0'0'322'0,"-9"0"-18"0,9 0-21 16,0 0-20-16,-8 0-25 0,8 0-20 16,0 0-21-16,0 0-11 0,0 0-19 0,0 0-13 15,13-6-13-15,-5 3-25 0,3 2-11 0,-2-2-9 0,5 1-13 16,-1 2-4-16,0 0-10 0,1 2-7 15,-2 1-5-15,0-2-3 0,0 2 2 0,-1 1-3 16,-2 2 5-16,0 1 2 0,-2-1-2 0,-4 2 8 0,4 0 8 16,-5 3 11-16,-1 0-5 0,1 6 7 0,-5-5-13 15,1 5 0-15,-5 0-1 0,1 0-11 0,-2-1-8 16,4 0 11-16,-4 0-19 0,0-2 1 0,0 0-15 16,2-1 5-16,1-4-6 0,-3 1-3 0,7-2-2 15,-3-2 6-15,0 1-19 0,4-3 4 0,-1 0-8 16,-2 1 4-16,2-2-4 0,1-3 0 0,-1 5-2 15,1-5-3-15,-3 4 4 0,3-4-4 0,0 0 0 16,3 5 0-16,-3-5 6 0,0 0-8 0,0 0 4 16,5 1-1-16,-1 1-1 0,-4-2 3 0,6 1-5 15,-6-1 7-15,9 1-6 0,-4-1 5 0,-5 0-1 16,12 2 0-16,-6-1 1 0,2-1-6 0,-1 1 3 16,0 2 3-16,0-2-3 0,5 0 3 0,-4 3 1 0,1 2 2 15,3-1 3-15,-3 4 10 0,4 3 11 0,1 3 5 16,-5 1-3-16,1 6 2 0,0 4-3 0,-2-8 5 15,-3 7-3-15,-1 0 3 0,2-5 2 0,-6 3 1 16,-1 4 11-16,-4-2 13 0,-1-5-1 0,-6 2 2 16,-2 2 3-16,0-4 5 0,0-6 8 0,-3-2 8 15,-2 1-7-15,1-5-10 0,-3-1 0 0,-5-3-8 16,-2-4-7-16,-3-6-6 0,3 0-8 0,0-7 1 16,-1-8-21-16,1 2-17 0,2-2-12 0,-1-3-37 15,4-2-15-15,4-3-26 0,5 0-35 0,-4 1-24 16,10 1-31-16,3 4-30 0,1 5-33 0,4-2-43 15,0 2-36-15,4 0-54 0,5 0-44 0,-1 2-975 16,3-1 463-16,6-4 306 0</inkml:trace>
  <inkml:trace contextRef="#ctx0" brushRef="#br0" timeOffset="62155.17">21502 7552 60 0,'0'0'99'0,"0"0"-8"0,0 0-1 16,-13-2-3-16,13 2 2 0,0 0-1 0,0 0 0 15,0 0-5-15,-3 3 2 0,3-3 6 0,0 0-3 16,0 0 5-16,0 0-9 0,0 0 3 0,0 0-5 15,-1 4 0-15,1-4-6 0,0 0-2 0,0 0-2 16,0 0 1-16,0 0-5 0,0 0 0 0,0 0-2 16,0 0-1-16,0 0 3 0,0 0-4 0,0 0-1 0,0 0 0 15,0 0 0-15,0 0 0 0,-5 1 3 0,5-1-4 16,0 0-3-16,0 0-4 0,0 0-4 0,0 0-3 16,0 0-6-16,0 0-3 0,0 0-7 0,0 0-2 15,0 0-1-15,0 0-5 0,0 0-4 0,0 0-3 16,0 0-5-16,0 0 4 0,0 0-3 0,0 0 1 15,13 3-4-15,-3-3-6 0,3 2 7 0,-2 0-5 16,7-2 2-16,0 3-1 0,2-1 2 0,1 0-3 16,-1 0 1-16,3 1-3 0,-4-1 8 0,-1 1-3 0,0-2 0 15,-5 2 0-15,2 1 2 0,-3-3 1 16,-1 3 0-16,-1-3-2 0,1 3 1 0,-4-1 1 16,0 1 0-16,-2 0-1 0,-1 0 5 0,0-2 4 0,-3 4 7 15,0 2 8-15,0 1 8 0,-3 2 1 0,-1 5-2 16,-3 3-3-16,-1-3-2 0,-3 0-2 0,3 1-3 15,-2 0-2-15,1-1-6 0,-3 2 0 0,0-1-4 16,-1 7 1-16,-4 2 2 0,-2-1-1 0,4 0-2 16,-5 1 5-16,1-2 7 0,0 0 1 0,2-2-2 15,3-6 3-15,0-2-7 0,2 3-1 0,2-5-9 16,1 0 4-16,1-3-1 0,1 0-4 0,2-2-2 16,-1-1 1-16,3 0-1 0,-2-2-7 0,3 2-1 0,-1-3-3 15,2 2 4-15,2 0-4 0,-1-2-1 16,1 0 6-16,2 1-6 0,1-1 0 0,3 0 2 0,5 0-1 15,-2-1-1-15,5 0 1 0,2-2-1 0,3 3-1 16,-3-3-21-16,-2 0-5 0,0 0-13 0,-6-3-12 16,3 1-11-16,-3 2-5 0,1-2-11 0,-5 1-11 15,2 0-13-15,-8 1-13 0,9 2-16 0,-9-2-15 16,7-1-16-16,-7 1-28 0,4-2-24 0,-4 2-32 16,1-5-574-16,-1 5 273 0,-1-8 182 0</inkml:trace>
  <inkml:trace contextRef="#ctx0" brushRef="#br0" timeOffset="62535.5">21440 7892 78 0,'-5'-2'250'15,"-3"-1"-3"-15,3 1-12 0,1 2-9 0,4 0-15 16,-6-3-16-16,6 3-13 0,-6-3-21 0,6 3-17 16,-5-1-16-16,5 1-13 0,0 0-12 0,0 0-13 15,0 0-11-15,0 0-6 0,0 0-8 0,0 0-6 0,21 7-4 16,-10-5-6-16,6 1 0 0,5 1 0 0,8-3-1 16,2 0 2-16,0 0-6 0,3-1-3 0,-3-2-2 15,1 1-6-15,-1-2-1 0,-5 2-3 0,2 0 0 16,0-2-2-16,-10 2-2 0,-1-2-1 0,-3-1-6 15,-5 4-3-15,1-1 2 0,0-1-3 0,-5 2 2 16,-2 0-5-16,-4 0 4 0,10 0 2 0,-10 0 0 16,7-1-3-16,-7 1 0 0,0 0-2 0,0 0-3 15,0 0-2-15,0 0-7 0,0 0-14 0,0 0-20 16,0 0-22-16,0 0-26 0,0 0-31 0,0 0-36 16,0 0-32-16,0 0-35 0,0 0-657 0,0 0 291 0,1-2 194 15</inkml:trace>
  <inkml:trace contextRef="#ctx0" brushRef="#br0" timeOffset="63118.97">22395 7667 118 0,'0'0'195'0,"0"0"-9"0,-3-4-8 16,3 4-13-16,-1-3-8 0,1 3-16 0,0 0-11 15,0-6-7-15,0 6-17 0,4-3-2 0,-4 3-5 16,9-4-11-16,-3 3-7 0,1 0-11 0,4-4-1 16,-1 5-4-16,4-1-1 0,-1 2-8 0,-1-1-5 15,2 0-3-15,2 5-8 0,-2-3-4 0,-1 2-3 16,1-1-3-16,-5 3-10 0,3-1 8 0,-1 2-3 15,-2 1 0-15,-1 2-5 0,-1 2 0 0,-3 4 7 16,-3 1 4-16,-4 9 0 0,-6-1 0 0,-4 6 6 0,-5 0 2 16,-4 12 4-16,-1-11-4 0,-5 5 2 0,5-8-7 15,3-3 2-15,-2 1-3 0,4-4-5 0,4-3-3 16,0-4-1-16,6-2-5 0,2-3 0 0,1-1-2 16,1 2-4-16,0-2-1 0,4 0-2 0,0 0-5 15,5-1 7-15,2-1-5 0,2-1 1 0,1-2 1 16,3-1-1-16,7-2 1 0,-2-1-7 0,4-2-10 15,6-1-22-15,-9-1-25 0,1-1-21 0,-1-1-27 16,-2 2-30-16,-3-2-18 0,-1-1-25 0,-4-1-28 16,0 2-558-16,-5-3 254 0,0 0 170 0</inkml:trace>
  <inkml:trace contextRef="#ctx0" brushRef="#br0" timeOffset="63344.39">22309 7997 89 0,'0'0'285'0,"-5"-3"-12"16,5 3-16-16,-6-1-16 0,6 1-15 0,0 0-15 15,3-7-8-15,3 3-9 0,5 0-15 0,4-5-9 16,5 2-10-16,6-1-15 0,4-1-10 0,1 2-15 16,1-2-10-16,-2 4-11 0,2-2-20 0,-4 3 5 0,-5 2-11 15,-1-1-9-15,-3 1-10 0,-4-1-26 16,-2 2-22-16,0-1-26 0,-3 1-24 0,-3 1-21 15,-1 0-20-15,0-2-17 0,-6 2-29 0,0 0-35 0,7-1-44 16,-7 1-678-16,0 0 296 0,0 0 198 0</inkml:trace>
  <inkml:trace contextRef="#ctx0" brushRef="#br0" timeOffset="63701.08">22818 7390 174 0,'0'0'172'16,"0"0"-16"-16,1-1-7 0,-1 1 10 0,0 0 0 15,10 5-16-15,-2 1 14 0,2 1-5 0,-1 1-14 0,5 4-11 16,9 2-9-16,0 1-6 0,1 1-13 16,-2 2-7-16,1-1-9 0,-1 3-7 0,2-3-5 0,-3 2-8 15,-1 0-4-15,-1 1-32 0,-6-6-38 0,-3-1-43 16,2 1-28-16,-6-4-45 0,-1 0-43 15,-1-1-512-15,-3-3 228 0,-1-2 152 0</inkml:trace>
  <inkml:trace contextRef="#ctx0" brushRef="#br0" timeOffset="63953.22">23069 7346 33 0,'-2'-6'232'0,"2"4"-7"0,0 2-11 0,-3-6-13 15,2 3-19-15,1 3-14 0,-4-4-16 0,4 4-18 0,0 0-14 16,0 0-13-16,0 0-12 0,0 0 3 0,-5 9 6 16,5 0 1-16,0 2 0 0,-1 7-4 15,0 1-6-15,-2 7-10 0,-1 3-7 0,-1-2-6 0,0 3-9 16,-3 0-5-16,3 2-3 0,-1-1-4 0,1-4-9 16,1 2-3-16,-4 0-1 0,3-2-4 0,1 0-8 15,-1-6-24-15,1-2-21 0,-1 1-27 0,4-4-26 16,-2 0-36-16,3-3-35 0,0-1-28 0,0-6-42 15,-1 1-569-15,1 0 262 0,-3-5 172 0</inkml:trace>
  <inkml:trace contextRef="#ctx0" brushRef="#br0" timeOffset="64192.84">22833 7608 193 0,'0'0'237'15,"-9"0"-12"-15,9 0-14 0,0 0-10 0,-1-2-14 16,1 2-12-16,0 0-11 0,0 0 2 0,0 0 8 16,23-4-5-16,-4 1-8 0,10 0-7 0,3-4-15 15,4 0-11-15,4 2-12 0,-5 0-16 0,1 0-5 16,-4-1-8-16,0 1-10 0,-11 2-10 0,-1-1-10 16,-7 3-15-16,-3-2-27 0,4 2-17 0,-6 0-26 15,-3 1-14-15,-5 0-20 0,10 0-30 0,-10 0-43 0,0 0-34 16,0 0-51-16,0 0-644 0,0 0 288 15,0 0 192-15</inkml:trace>
  <inkml:trace contextRef="#ctx0" brushRef="#br0" timeOffset="64706.74">23877 7882 25 0,'0'0'272'0,"0"0"-12"16,0 0-15-16,1-5-11 0,-1 5-19 0,13-5-16 16,-4 1-16-16,5-2-19 0,3 2-21 0,1 2-12 15,-2-2-12-15,3-1-9 0,0 1-31 0,-2 2-41 16,-2 1-40-16,-2 1-51 0,0 0-42 0,-3 3-47 15,-2-2-33-15,-3 3-475 0,-1 1 216 0,-4-1 144 16</inkml:trace>
  <inkml:trace contextRef="#ctx0" brushRef="#br0" timeOffset="64851">23823 8051 75 0,'-14'5'245'16,"5"0"-2"-16,4-3-12 0,-1 0-12 0,0 0-21 15,0 0-19-15,6-2-15 0,0 0-9 16,0 0-1-16,0 0-17 0,29-2-11 0,-8-1-13 0,10-3-10 15,0 5-13-15,-1-3-25 0,2 4-37 0,-1-2-47 16,-2-2-56-16,3 2-69 0,-9 1-619 0,-1-2 255 16,-3-1 168-16</inkml:trace>
  <inkml:trace contextRef="#ctx0" brushRef="#br0" timeOffset="66802.75">24862 7613 93 0,'0'0'83'0,"0"-5"-3"0,0 5-6 15,-2-2-7-15,2 2 0 0,0 0-4 0,0 0 0 0,2-6-6 16,-2 6-3-16,0 0-9 0,0 0 4 16,0 0-14-16,0 0-3 0,0 0 8 0,0 0-14 15,0 0-7-15,0 0 9 0,0 0-9 0,0 0-3 0,0 0-2 16,0 0 7-16,0 0-5 0,0 0-1 0,0 0-2 16,0 0-7-16,0 0 8 0,0 0 0 0,0 0-7 15,0 0 3-15,0 0-10 0,0 0 8 0,0 0-10 16,0 0 6-16,0 0-3 0,0 0 5 0,0 0-8 15,0 0 7-15,0 0 4 0,0 0-11 0,0 0 3 16,2 11-3-16,-2-11-1 0,0 0 1 0,0 0 10 16,0 0-6-16,0 0 4 0,0 0 2 0,0 0 3 0,0 0 3 15,0 0-6-15,0 0 4 0,0 0-6 16,0 0 2-16,0 0 3 0,0 0 4 0,0 0-3 16,0 0-2-16,0 0-4 0,0 0 11 0,0 0-8 0,0 0-4 15,0 0 7-15,0 0-5 0,0 0 7 0,0 0-3 16,0 0-3-16,0 0 4 0,0 0-2 0,0 0 8 15,0 0-1-15,0 0-8 0,0 0 9 0,0 0 0 16,0 0-8-16,0 0 5 0,0 0-3 0,0 0 5 16,0 0 0-16,0 0-1 0,0 0 5 0,0 0-6 15,0 0 4-15,0 0 4 0,0 0-1 0,0 0 3 16,0 0-2-16,0 0-1 0,0 0 0 0,0 0 3 16,0 0 0-16,0 0 0 0,0 0-9 0,0 0 4 15,0 0-1-15,0 0-2 0,0 0 0 0,0 0-3 16,0 0-1-16,0 0-1 0,0 0-1 0,0 0 0 0,0 0-6 15,0 0-2-15,0 0 5 0,0 0-3 0,0 0 3 16,0 0-1-16,0 0-1 0,0 0-1 0,0 0-1 16,0 0-4-16,0 0 3 0,0 0 2 0,0 0-5 15,0 0 1-15,0 0 0 0,0 0 0 0,0 0-1 16,0 0 5-16,0 0-3 0,0 0 0 0,0 0-1 16,0 0-3-16,0 0-3 0,0 0 5 0,0 0 0 15,0 0-2-15,0 0 2 0,0 0 0 0,0 0 2 0,0 0-1 16,0 0 0-16,0 0-2 0,0 0 4 0,0 0-3 15,0 0-1-15,0 0 1 0,0 0-7 0,0 0 8 16,0 0 0-16,0 0 2 0,0 0-3 0,0 0 1 16,0 0 0-16,11-3 2 0,-11 3-2 0,0 0 1 15,0 0 3-15,0 0-4 0,0 0 1 0,0 0-2 16,0 0-5-16,0 0 6 0,0 0-1 0,0 0-2 16,0 0-14-16,0 0-11 0,0 0-17 0,0 0-24 15,0 0-36-15,0 0-30 0,0 0-424 0,0 0 186 16,0 0 124-16</inkml:trace>
  <inkml:trace contextRef="#ctx0" brushRef="#br0" timeOffset="82349.98">24706 7502 81 0,'0'0'81'0,"0"0"1"16,0 0-7-16,0 0 0 0,0 0 6 0,-4 0 1 15,4 0-1-15,0 0-5 0,0 0-2 0,0 0-8 16,0 0 9-16,0 0-9 0,0 0 2 0,0 0-1 16,0 0 5-16,0 0-7 0,0 0-6 0,0 0-1 15,0 0-4-15,0 0 2 0,0 0-5 0,0 0-12 16,0 0 2-16,0-10-2 0,0 10 2 0,4-6 1 15,-1 3 1-15,-2-2-6 0,0 0 4 0,2-1 0 0,2-3 6 16,-2 0 5-16,-2 0-5 0,5-2 1 0,-2-3 3 16,0-2-3-16,1-1-4 0,0-3-1 0,-1 1-4 15,8-4-3-15,-6 5-7 0,3-7 3 0,2 1-2 16,-3 7-1-16,-2 0 1 0,2 1 0 0,-4 3 4 16,2 5-5-16,-2-2 1 0,0 1 0 0,0 3-6 15,0 2 2-15,-2 0-5 0,0-1 0 0,0 0-4 16,-1 3-1-16,-1 2-4 0,5-3-1 0,-5 3-1 15,0 0-3-15,0 0 1 0,0 0-5 0,0 0 0 16,4 12 0-16,-2 1 0 0,-1 6-1 0,0 13 15 16,-3 3 6-16,0 14 0 0,0 0-1 0,-6 6 6 0,3-1 5 15,-4 4-3-15,-1 28 2 0,-2-28 1 0,-3 25 0 16,0-25-3-16,2-4 3 0,-5 1-5 0,1-2 1 16,3-4 0-16,-1-6-6 0,2-10 0 0,0-3 0 15,4-6-1-15,1-4-1 0,1-8-3 0,3-1 0 16,0 0-2-16,2-6 1 0,-1 1 7 0,2-4 0 15,1-2-5-15,0 0-4 0,4-21-2 0,2-3 4 16,3-4-12-16,3-6 4 0,3-16 0 0,-1-5-1 16,-1-1 1-16,2 0-1 0,2-2-5 0,7-24-2 0,-8 28 4 15,0-2 0-15,0 4 0 0,3-3 1 16,-2 6 6-16,-4 1 6 0,-4 13 5 0,1 5 6 16,-1-1 1-16,-1 4-10 0,-1 3 15 0,0 6 2 0,-2 3-2 15,-1 5 5-15,-3-3-4 0,3 6-11 0,-4-1 9 16,1 3-10-16,2-2 1 0,-2 4-6 0,-1 1-2 15,3-1-1-15,-3 3-8 0,0 0-4 0,0 0 5 16,15 15 5-16,-10 1-7 0,4 2 3 0,3 9-1 16,-2 2 4-16,-2 3 11 0,3 1 4 0,1 13 10 15,-3 1-9-15,1 0 10 0,-3 0-3 0,0 1 7 16,-2 0-1-16,-1 1-5 0,-2-5-9 0,-1-8 1 0,1 12 2 16,0-13-5-16,0 0 5 0,-4-1-9 0,0-1 1 15,0-1-8-15,2-4 5 0,-1-3-13 16,1-7-7-16,0-1-35 0,0-6-16 0,1 0-35 0,-1-4-29 15,0-2-37-15,2-1-44 0,-2-2-53 0,0-2-54 16,0 0-882-16,5-19 395 0,-4 2 264 0</inkml:trace>
  <inkml:trace contextRef="#ctx0" brushRef="#br0" timeOffset="82595.23">24759 7672 28 0,'-8'0'274'15,"8"0"-12"-15,-9 2-15 0,9-2-11 0,-6 0-12 16,6 0-13-16,0 0-12 0,0 0-2 16,0 0-14-16,0 0-3 0,0 0 3 0,0 0-19 0,20-3-9 15,-2 6-8-15,2-3-11 0,9 3-10 0,0-2-15 16,2 2-10-16,1 1-11 0,-2 1-10 0,0-5-3 16,-8 1-13-16,-3 2-8 0,0-2-3 0,-6 2-5 15,-1-3-20-15,-2 2-21 0,-2 0-14 0,-1-2-10 16,0 1-16-16,-2-1-15 0,-5 0-26 0,9-1-33 15,-7-6-31-15,-2 7-48 0,0-5-37 0,0 1-37 16,0 0-666-16,-2-1 310 0,2 5 204 0</inkml:trace>
  <inkml:trace contextRef="#ctx0" brushRef="#br0" timeOffset="83113.47">25408 7951 27 0,'0'0'182'0,"-1"3"-17"16,1-3-14-16,0 0-2 0,0 6 2 0,0-6-6 16,5 3 1-16,0-1-3 0,-1 0-7 0,3 0 0 15,4-2 5-15,0-1-8 0,7-4-3 0,1 0-4 16,0-2-3-16,0-2-10 0,4-5-3 0,-1-1-7 16,-4 2-9-16,1-2 4 0,2-5-11 0,-7 4-1 15,-4 0-5-15,0 0 3 0,0-2-2 0,-3-2-12 16,-2 2-5-16,-3-1-10 0,2-5 7 0,-4 4-6 0,-4 2-7 15,2 6-6-15,-3 0-5 0,-2 3-3 0,-1 0-6 16,-3 2-6-16,1 4 4 0,-4 3-8 0,-4 3-1 16,-4 4-4-16,-2 8 0 0,-3 4 0 0,4 4-5 15,3 2-7-15,1 1 7 0,2 2-4 16,3 0 2-16,4 2 2 0,1 3-1 0,2-1-5 0,6-1 1 16,2-1-2-16,6 1 7 0,0-6-5 0,4 1-2 15,3-3 4-15,2-3 1 0,7-3 0 0,0-2-4 16,-1-1-3-16,2-3 0 0,-2-4-4 0,-3-3-22 15,3-2-25-15,-3 1-30 0,3-8-28 0,-4 1-32 0,1-3-33 16,-1-3-43-16,-2-2-54 0,-3 1-654 0,2-4 307 16,-3 1 206-16</inkml:trace>
  <inkml:trace contextRef="#ctx0" brushRef="#br0" timeOffset="83647.55">25952 7270 171 0,'4'-5'167'0,"1"-2"-1"16,-1 2-6-16,-3 2-4 0,4 1 4 0,-3-5-6 16,0 6-6-16,-2 1-6 0,4-4-3 0,-4 4-7 15,0 0-11-15,0 0-9 0,1-3-11 0,-1 3-10 16,0 0-15-16,0 0-3 0,0 0 4 0,-5 17 4 15,3-6-4-15,0 1 3 0,-4 3-3 0,2 3-3 16,-2 0-10-16,3-2-3 0,-1 4-8 0,0-2-2 0,3 3-9 16,1-5-7-16,-1 1-1 0,1-3-2 15,0 3-6-15,1-7-34 0,0-1-29 0,1 1-35 0,0-3-53 16,2-3-49-16,-1-1-49 0,1-2-609 16,-4-1 278-16,9-7 184 0</inkml:trace>
  <inkml:trace contextRef="#ctx0" brushRef="#br0" timeOffset="83900.72">25979 6979 90 0,'-4'-1'213'16,"4"1"-18"-16,0 0-22 0,0 0-17 0,0 0-23 0,0 0-5 16,0 0-13-16,0 0-9 0,0 0-13 15,9 9-9-15,-4-8-7 0,-1 2-7 0,1-2-8 16,2 1-3-16,-7-2 11 0,10 1 11 0,-8 0 8 0,-2-1 20 15,8 0 6-15,-8 0-4 0,0 0-8 0,3-5-11 16,-3 5-9-16,0-5-6 0,0 5-8 0,-3-7-7 16,3 7-5-16,-4-2-7 0,4 2-10 0,-5-3-2 15,5 3-16-15,-8-2-28 0,8 2-34 0,0 0-39 16,-10 5-48-16,6-3-52 0,3 3-34 0,-1 0-581 16,0 2 266-16,2-1 176 0</inkml:trace>
  <inkml:trace contextRef="#ctx0" brushRef="#br0" timeOffset="84412.45">26401 7074 144 0,'2'-4'267'0,"2"0"-10"16,-3 0-10-16,1-1-11 0,0 0-9 0,-2 5-13 15,2-5-7-15,-2 5-14 0,0-7-10 0,0 7-14 16,2-5-7-16,-2 5-12 0,0-1-11 0,0 1-12 16,0 0-14-16,0 0-17 0,0 0-3 0,0 0-8 0,0 0-9 15,-9 6-7-15,0 5-8 0,0-1-5 16,0 3-8-16,-4 4-4 0,-2 7-8 0,2 2 1 0,-1 0-3 16,3 2-3-16,-2 1-4 0,4 0 0 0,0 0-3 15,0 2-4-15,3-4 0 0,1 2-6 0,2-2 6 16,3-6-6-16,3 3-4 0,-2-4 4 0,4-6-3 15,4 1 0-15,0-1-5 0,-1-4 4 0,3-3-5 16,5-1 3-16,1-2 4 0,1-6 11 0,3-3-1 16,8-3 9-16,-1-6 9 0,3-6-7 0,0-4-4 15,-5-1-6-15,6-10 6 0,-9 5-5 0,2-10 1 16,-9 7-6-16,1-13 0 0,-6-1-5 0,-2 2 1 0,-9 0 0 16,-1 7-1-16,-3-8 0 0,-1 17-3 0,-3-3 4 15,-2 5-5-15,1 8-1 0,-2 5-1 16,-3 2 0-16,1 2-11 0,-5 3 1 0,0 4-4 0,-1 6 5 15,-1 3-3-15,-5 7-6 0,7-3 4 0,-5 10-1 16,4-1-2-16,5 5-9 0,0-2 10 0,5 2-20 16,3 0-2-16,6 2-1 0,9-2-13 0,1-1-11 15,5-2-12-15,4-1-21 0,-1-2-22 0,5-2-19 16,3-2-29-16,-1-5-30 0,0 1-28 0,-6-4-48 16,1-4-744-16,-8-3 336 0,6-3 224 0</inkml:trace>
  <inkml:trace contextRef="#ctx0" brushRef="#br0" timeOffset="85168.58">27028 7977 154 0,'0'0'155'15,"0"0"-14"-15,-4 12-22 0,4-10-5 0,2 5-15 0,0-2-6 16,-2 0-6-16,3 1-13 0,2 0-9 0,-3 1-4 16,2-5-7-16,1 5-5 0,-1-2 7 0,1 0 8 15,-1-2 4-15,1-1 5 0,0 0 6 0,-1-1 3 16,1 1 7-16,-5-2 15 0,5 1 7 0,-5-1 1 15,0 0-8-15,8-8-12 0,-6 4-4 0,1-1-7 16,-3 0-1-16,-3-3-13 0,1 1 2 0,2 1 4 16,-4 0-5-16,4 1-7 0,-1 0-8 0,-3 1 0 15,0 0-10-15,0 4-7 0,4 0-3 0,-10-1-15 0,1 2-24 16,2 6-19-16,0-2-35 0,-5 3-37 16,1 2-42-16,4-2-54 0,0 3-39 0,-3-1-558 15,5-2 262-15,1-2 176 0</inkml:trace>
  <inkml:trace contextRef="#ctx0" brushRef="#br0" timeOffset="85848.31">27814 7471 27 0,'0'-6'253'0,"0"-1"-7"0,0 2-9 15,3 1-5-15,-3-1-14 0,1 1-10 0,-1 4-12 0,0-5-18 16,0 5-19-16,0-6-13 0,0 6-16 16,0 0-13-16,0 0-17 0,0 0-11 0,0 0-7 15,-4 15-4-15,0 2-2 0,0 1-5 0,1 9-3 0,-4 3-9 16,-2 4 3-16,3-1-13 0,-6 13 4 0,2-13-7 16,1 13-2-16,-1 0-7 0,2-10 2 15,-6 7-8-15,3-9-4 0,-1-2-3 0,1 0 4 0,2-5 0 16,-1-3-9-16,2-8-1 0,4-5 0 0,0 0 0 15,2-4-4-15,-1-2 4 0,2 0 6 0,1-4 10 16,0-1-5-16,0 0-2 0,5-29-1 0,3 2-2 16,1-7-3-16,8-17-2 0,2-3-1 0,2-2 5 15,12-27-5-15,-11 30 6 0,0-3-1 0,2-1 1 0,-1 2 5 16,0 1 6-16,-3 4-9 0,0 2 5 16,-3 4 5-16,-5 12 2 0,2 2 3 0,-4-1 4 15,3 5-2-15,-3 3 0 0,-3 7-10 0,-2 3 16 0,0 4-2 16,-1-1-7-16,-2 4 1 0,1 1-7 0,-1-1-9 15,-2 4 5-15,0 2-27 0,0 0 10 16,0 0 1-16,8 15-1 0,-3 1 1 0,2 10 1 0,0 6-11 16,0 1 8-16,0 12-5 0,0 3-12 0,-2-1 11 15,-3 1 3-15,3 2 3 0,-1 2-2 0,-4 3 6 16,0-3-3-16,0 1 0 0,-2-3-3 0,0-4 1 16,2-10 1-16,-1-3-3 0,0 0 1 0,0-5-7 15,1 0 0-15,0-3-6 0,0-9-12 0,0 1-29 16,0-6-17-16,2 2-31 0,-2-7-26 0,1 2-26 15,2-1-27-15,0-5-26 0,-1-2-38 0,-2 0-37 16,9-6-45-16,-4-3-718 0,0-3 345 0,0-4 230 0</inkml:trace>
  <inkml:trace contextRef="#ctx0" brushRef="#br0" timeOffset="86081.44">27726 7651 145 0,'-8'1'210'0,"8"-1"1"0,0 0 10 0,0 0 5 16,0 0 12-16,0 0 3 0,15 8-1 0,-3-7-8 15,1 1-16-15,5-1-10 0,2-1-27 0,-2 3-7 16,4-2-15-16,1 1-16 0,-4-2-20 0,3 1-8 0,-3 0-10 16,-4 1-15-16,-1 1-10 0,-5-3-5 15,0 3-2-15,1-2-27 0,-5-1-28 0,2 0-23 16,-2 1-27-16,-5-1-42 0,0 0-63 0,0 0-71 0,9-4-88 15,-9 0-696-15,2 1 332 0,-2-4 220 0</inkml:trace>
  <inkml:trace contextRef="#ctx0" brushRef="#br0" timeOffset="86610.45">28565 7766 168 0,'4'2'187'0,"0"-1"-8"16,-4-1-6-16,8 4-1 0,-1-2 10 0,-2-2-1 0,5 0 0 15,3-1-3-15,0-4-6 0,6 0-1 0,1-3-7 16,4-4-11-16,0 0-1 0,2-5-5 16,-3 0 0-16,-1 0-4 0,-5 4-7 0,-2-2-5 0,-3 1-6 15,5-7-2-15,-7 5-8 0,-2-1-13 0,-6 0-7 16,1 1-12-16,-2-1-11 0,-2 1-8 0,-2 1-3 15,1 6-6-15,-5-3-10 0,-3 2-3 0,1 4-6 16,-4 2-6-16,-1 2-5 0,-4 2 3 0,-3 6-14 16,-5 2-2-16,2 7 2 0,-2 5-1 0,3 6 0 15,0 3-3-15,-4 12-6 0,5 0 0 0,9-7 2 16,1 3-4-16,5-3 1 0,3 0 1 0,6 1-3 0,2 0 0 16,4-5 2-16,3 0-3 0,2-1 2 0,5-5-2 15,-3-3 6-15,-1-4-6 0,2-2 4 16,0-5-1-16,2 0 1 0,-6-3-1 0,3-2 6 0,-1-1-18 15,-1-4-16-15,3 0-19 0,-1-4-44 0,2-4-42 16,1-2-51-16,-4-3-60 0,9-10-66 0,-7 1-803 16,0-2 370-16,5 3 246 0</inkml:trace>
  <inkml:trace contextRef="#ctx0" brushRef="#br0" timeOffset="86981.24">28962 7261 267 0,'0'0'317'0,"0"0"-17"0,-8-1-16 0,8 1-22 15,0 0-14-15,0 0-9 0,0 0 4 16,0 0 0-16,0 0-5 0,29 3-10 0,-11-1-5 0,5 0-21 16,5 1-13-16,2-1-22 0,-1-1-14 0,-1 0-13 15,-1 0-14-15,-9 1-13 0,2-2-5 0,-6 1-19 16,-3-1-8-16,0 0-6 0,-4 0-13 0,1 0-29 15,-4 0-31-15,4-1-26 0,-8 1-34 0,9-2-31 16,-4 1-29-16,-5 1-66 0,0 0-64 0,0-7-54 16,0 5-901-16,0 2 401 0,-4-7 266 0</inkml:trace>
  <inkml:trace contextRef="#ctx0" brushRef="#br0" timeOffset="87242.76">29488 7125 47 0,'1'-5'349'16,"-1"0"-7"-16,5 2-4 0,-5-2-21 0,0 1-1 15,0 4-16-15,4-4-15 0,-4 4-17 0,0 0-28 16,0-4-20-16,0 4-41 0,0 0-10 0,0 0-17 16,0 0-15-16,0 0-14 0,0 0-12 0,0 20-13 15,-1-6-7-15,1 3-7 0,-3 3-13 0,3 4-6 16,0 4-3-16,-5-5-3 0,4 3-7 0,-3 1-8 15,0-8-8-15,4-1-52 0,-4 0-51 0,4-1-55 16,-1-2-61-16,0-6-81 0,-2-3-72 0,3 0-853 16,-1-5 395-16,1-1 266 0</inkml:trace>
  <inkml:trace contextRef="#ctx0" brushRef="#br0" timeOffset="87364.95">29524 6807 160 0,'-2'-8'263'0,"-1"0"-22"0,3 3-26 0,-3 0-23 16,3-2-27-16,-1 4-50 0,1 3-39 0,0 0-45 16,0 0-65-16,0 0-76 0,16 11-328 0,-8-3 146 0,0 2 96 15</inkml:trace>
  <inkml:trace contextRef="#ctx0" brushRef="#br0" timeOffset="87859.42">29990 6950 268 0,'0'-6'321'16,"0"-2"-9"-16,0 3-21 0,0-5-17 0,0 6 0 16,0-6-7-16,0 6-20 0,0 0-7 0,-1 0-25 15,1 4-10-15,-1-5-20 0,2 2-9 0,-1 3-26 16,-3-3-14-16,3 3-16 0,0 0-12 0,0 0-13 15,0 0-11-15,-12 8-13 0,5 3-6 0,-3 6-5 16,-4 7-12-16,0 2 5 0,-3 6-11 0,-1 13 2 0,3-3-10 16,0 3 0-16,3-11-3 0,5 2-4 15,-2-1-5-15,5-1-6 0,2-2 4 0,-4-3-1 0,12-3-1 16,-3 0-12-16,3-6 6 0,-2-4-3 0,7-2 4 16,1-1-2-16,-1-6 3 0,6-2 9 0,0-3 8 15,3-7-4-15,7-4 2 0,1-4-1 0,0-6-1 16,-1-4-7-16,-2-2 4 0,-4-4-12 0,6-9 4 15,-12 3 4-15,3-8-1 0,-5-2-4 0,-8 11-4 16,0-17-3-16,-5-1-3 0,-1 19-5 0,-4-2-8 16,-4 4 1-16,0 5-4 0,0 10 4 0,-4 0-7 15,3 4-3-15,-8 5 8 0,2 6-2 0,-3 1 2 16,-1 5-13-16,-7 5 5 0,7-1 7 0,3 1-3 16,3 3 5-16,0 2-2 0,4-1 0 0,2 5 5 0,7 0 2 15,1 1-7-15,1-2 1 0,10 7 0 0,3-2-2 16,2-2 8-16,6-1-11 0,-2-3-15 0,5-1-7 15,-2-3-25-15,-3-4-40 0,1-3-25 0,-1-2-35 16,3-3-41-16,-1-1-55 0,-2-5-65 0,-2 1-816 16,0-4 380-16,-1 2 252 0</inkml:trace>
  <inkml:trace contextRef="#ctx0" brushRef="#br0" timeOffset="90642.28">28130 6556 154 0,'0'0'189'0,"0"0"-12"0,0 0-13 15,0 0-15-15,0 0-13 0,0 0-13 0,0 0-2 16,0 0-5-16,0 0-9 0,0 0 5 0,5 12-13 16,-3-8 1-16,3 1-2 0,1-1-4 0,2 2 3 15,5 2-8-15,0 0 2 0,1 4-7 0,-1-3-9 16,2 3-1-16,2 0-3 0,1 0-7 0,-2-1-9 16</inkml:trace>
  <inkml:trace contextRef="#ctx0" brushRef="#br0" timeOffset="90995.82">28374 6432 25 0,'0'0'50'0,"0"0"-3"0,0 0-6 0,0 0-7 15,0 0-1-15,0 0-4 0,0 0-3 0,0 0-1 0,0 0 0 16,0 0-6-16,0 0 0 0,0 0 0 15,0 0-4-15,0 0 2 0,0 0 1 0,0 0-8 16,0 0-1-16,0 0 0 0,0 0-9 0,0 0-4 0,0 0-8 16,0 0-5-16,0 0-5 0,0 0-6 0,0 0-101 15,0 0 43-15,0 0 28 0</inkml:trace>
  <inkml:trace contextRef="#ctx0" brushRef="#br0" timeOffset="91540.68">28135 6505 38 0,'0'0'130'15,"0"0"-14"-15,0 0-2 0,0 0-8 0,0 0-17 16,0 0-4-16,0 0-12 0,0 0-2 0,-3 8 1 16,6-4 5-16,-1 1-1 0,2 5-1 0,1-3 0 15,-1 3 6-15,2 2-4 0,2 5-1 0,-1-2 4 16,4 3 5-16,-2-1-3 0,1 5 2 0,3 0-5 16,-3-3-3-16,-1-1-3 0,0 1-3 0,1-2-5 15,2 4-5-15,-3-4-7 0,2-1-5 0,-2 0-5 0,3 1 1 16,-3 0-8-16,0-5-4 0,0 4-1 0,-1-3-6 15,-4-2 1-15,3-5 1 0,-1 4-7 16,-1 0-1-16,-1-6-2 0,1 1-2 0,-2 0-1 0,-1-1-3 16,3 1-4-16,-5-2-5 0,3-2-6 0,-2 3-8 15,-1-4-9-15,0 0-16 0,0 0-19 0,4 2-23 16,-4-2-25-16,0 0-15 0,0 0-46 0,1-12-21 16,-2 7-438-16,1-2 208 0,0 0 138 0</inkml:trace>
  <inkml:trace contextRef="#ctx0" brushRef="#br0" timeOffset="91922.18">28417 6567 78 0,'0'-3'103'0,"4"0"-6"0,-3 0-6 15,-1 3 2-15,3-5-8 0,-3 5 9 0,1-3-1 16,-1 3 0-16,0 0-5 0,0 0-9 0,0 0-1 16,0 0-4-16,0 0 0 0,0 0 6 0,0 0-2 15,-10 17 8-15,5-10 2 0,-6 2 1 0,0 5 0 16,-2 1-3-16,-3 5-2 0,0 1-5 0,-4-4-3 15,1 5-5-15,2-4-4 0,-5 2-4 0,6 0-2 16,-3 0-9-16,6-7-6 0,-4 3-3 0,4-2-3 16,-1 1-4-16,4-2-4 0,-4-1-2 0,9-4-5 0,-5 2-11 15,7-4-15-15,-1 0-16 0,-2-4-23 0,4 2-23 16,0-1-24-16,0 0-26 0,2-3-11 16,0 0-38-16,0 0-36 0,7-8-412 0,-2 3 202 0,0-5 136 15</inkml:trace>
  <inkml:trace contextRef="#ctx0" brushRef="#br0" timeOffset="92286.33">28063 6705 154 0,'0'0'188'0,"0"0"-14"16,0 0-14-16,0 0-18 0,0 0-9 0,0 0-14 0,0 0-6 15,0 0-10-15,0 0 0 0,0 0-3 0,0 0-7 16,22 3-4-16,-8-1-1 0,3-1 1 16,2 1-6-16,2 1-9 0,0-1-5 0,2 0-7 0,5 0-6 15,-8-1-3-15,0 1-4 0,0 1-7 0,-3-1-5 16,1-1 0-16,-7 0-3 0,3-1-7 0,-4 2-3 15,-2-2 0-15,0 0-2 0,-1 0-1 0,-1-2-2 16,-6 2 3-16,12-1-4 0,-8 0-3 0,-4 1 1 16,8-2-5-16,-8 2-1 0,5-3-12 0,-4 0-12 15,2 1-19-15,-3 2-18 0,2-5-17 0,-2 5-32 16,3-4-29-16,-3 4-34 0,1-5-30 0,-1 5-447 16,0-3 212-16,0 3 144 0</inkml:trace>
  <inkml:trace contextRef="#ctx0" brushRef="#br0" timeOffset="92674.08">28364 6482 62 0,'0'0'139'15,"2"-4"-16"-15,-2 4-11 0,0 0-11 0,0 0-12 16,0 0-8-16,0 0-3 0,0 0-4 0,0 0 9 16,-2 13 1-16,4-4 6 0,-2 3 2 0,0 3 10 15,0 4-2-15,0-1 4 0,0 7 1 0,-2 1 2 16,0 0 4-16,0-2-6 0,0 4 2 0,1-1-10 15,-1 0 1-15,0 0-8 0,-2 2-3 0,3-3-9 16,1-6-4-16,-4 4-9 0,2-5-7 0,0 0-5 0,2-1-6 16,-4-3-2-16,2-2-3 0,0 0-5 0,0-4-3 15,2 0-4-15,0-1-15 0,-4-2-16 16,4-2-16-16,0 1-25 0,0-1-17 0,0-1-26 0,0-3-46 16,0 0-58-16,0 0-54 0,0 0-501 0,0 0 248 15,-7-13 164-15</inkml:trace>
  <inkml:trace contextRef="#ctx0" brushRef="#br0" timeOffset="-183170.28">24264 9191 107 0,'-5'1'166'0,"0"0"4"16,5-1 2-16,-10 1 3 0,10-1-1 0,-8 2-3 0,8-2-3 16,-5 1-7-16,5-1-6 0,0 0-1 15,0 0-12-15,-4 1-19 0,4-1-9 0,0 0-13 0,0 0-9 16,0 0-10-16,0 0-9 0,0 0-5 0,0 0-6 16,0 0-7-16,27 0-8 0,-13 0-9 0,4-1-19 15,2 0-27-15,0 1-24 0,8 1-29 0,-8 3-32 16,8-4-20-16,-7 0-35 0,-5 2-24 0,-2-1-22 15,-3 1-462-15,-4 1 218 0,-3 2 146 0</inkml:trace>
  <inkml:trace contextRef="#ctx0" brushRef="#br0" timeOffset="-182967.28">24251 9399 170 0,'-5'0'214'0,"-3"2"-4"0,2-2-1 0,1 2-6 15,5-2-9-15,-8 2-12 0,8-2-13 0,-3 2-14 16,3-2-16-16,0 0-16 0,0 0-11 0,0 0-13 15,0 0-9-15,0 0-11 0,15-6-7 0,-4 4-7 16,2 0-3-16,0 2-5 0,5-3-11 0,0 2-3 16,-3 1-6-16,4 0-16 0,-1 0-19 0,-4 0-19 15,-1 1-21-15,1-1-21 0,-2 0-30 0,-1 0-19 16,-1 0-33-16,-1 0-15 0,-2 0-36 0,0 0-459 16,-2-1 217-16,3-2 144 0</inkml:trace>
  <inkml:trace contextRef="#ctx0" brushRef="#br0" timeOffset="-182063.67">25001 9160 154 0,'3'-3'195'0,"-2"-1"-13"0,2 1-10 16,-2-2-12-16,2 2-7 0,-2-1-13 0,0 1-4 15,-1 3-9-15,4-4-9 0,-4 4-8 0,1-3-11 16,-1 3-7-16,2-5-10 0,-2 5-6 0,1-4-7 16,-1 4-5-16,0 0-4 0,0 0-6 0,0 0-4 15,0 0-4-15,3-3-3 0,-3 3-3 0,0 0-10 16,0 0 4-16,0 0-3 0,0 0-9 0,0 0 1 0,0 0 1 16,0 0-6-16,0 0-4 0,0 0 2 15,2-1-4-15,-2 1 0 0,0 0-3 0,0 0 0 16,0 0 3-16,0 0-4 0,0 0-5 0,0 0 5 0,0 0-1 15,0 0 0-15,0 0-2 0,0 0 3 16,3-6 6-16,-3 6 5 0,0 0 4 0,0 0-4 16,0-6-2-16,0 6 1 0,1-6-4 0,0 3 2 0,-1 3-3 15,1-8 5-15,1 4-1 0,-1 0 1 0,0 1-1 16,1-3 5-16,-2 2-2 0,0 4 2 0,2-4-3 16,-2 4-2-16,1-3 0 0,-1 3-2 0,0 0-5 15,0 0 3-15,2-4-2 0,-2 4-3 0,0 0-3 16,0 0 2-16,-3 17 2 0,2-6 3 0,-3 4 1 15,0 6 4-15,-1 5 1 0,-1 2 1 0,-2 3 0 16,2-2 4-16,-4 3 1 0,1-1-9 0,1 1 6 16,-1 2-4-16,-1-1-3 0,-2-1 2 0,2-1-4 0,-3 1-2 15,2-1 3-15,-1-4-3 0,3-4-4 0,1-5 1 16,3-2-3-16,-1-4 0 0,2-6 3 0,2 4 0 16,0-5 1-16,0-3-1 0,1 0-1 0,1-2 3 15,0 0-3-15,11-22-2 0,0-3 0 0,1-4-3 16,3-4 3-16,3-10-1 0,4-3 0 0,-3-3-2 15,-2 1 0-15,1 0-1 0,-2-1 0 0,1 6 4 16,-6 11 0-16,1 1 1 0,-3 2-3 0,-1 1 1 0,4 3-2 16,-7 7-1-16,0 0 6 0,3 1-3 15,-4 3 5-15,-1 3-1 0,0 4 3 0,1-1 1 16,0 4-2-16,-3-3-2 0,1 2-2 0,0 2 2 0,-2 1 1 16,1-2-6-16,-1 4 0 0,0 0-1 0,0 0 11 15,13 6-2-15,-5 3 11 0,-3 3 8 0,0 4 10 16,4 1-5-16,0 7 18 0,-3 2 9 0,-2-1-2 15,0 3-3-15,-1 3 12 0,1 1 0 0,-3 2-5 16,-1-2-6-16,0 2-3 0,-3 1-9 0,1 0 0 16,-1-1-7-16,-2-1 0 0,1-3-5 0,0 0-5 15,-1-3-1-15,3-2-2 0,-1-6-15 0,2-4-6 16,1-2-21-16,0-2-23 0,0-1-35 0,1-3-34 0,-1 2-40 16,0-4-34-16,0-2-31 0,3-2-38 15,-3-1-58-15,0 0-773 0,2-12 361 0,-2-1 240 16</inkml:trace>
  <inkml:trace contextRef="#ctx0" brushRef="#br0" timeOffset="-181875.3">24990 9381 28 0,'-8'-3'215'15,"2"0"1"-15,1 0-2 0,-1-1-9 0,-1 4-9 16,3-3-14-16,4 3-8 0,-5-4-9 0,5 4-6 16,0 0 1-16,12-8-3 0,-6 2-12 0,8 1-13 15,-1 2-5-15,7-3-20 0,1 4-8 0,1-3-7 16,-1 4-8-16,2 0-11 0,-2-1-6 0,-5 2-6 15,3 0-13-15,-6 0-14 0,1 0-21 0,-5 2-24 16,-1-2-25-16,0 0-20 0,-2-2-21 0,-1 2-24 0,-5 0-51 16,8-5-48-16,-6 2-640 0,0-3 280 0,0 1 186 15</inkml:trace>
  <inkml:trace contextRef="#ctx0" brushRef="#br0" timeOffset="-178766.63">18307 7463 3 0,'0'0'70'0,"0"0"-4"0,0 0 0 0,0 0-7 16,0 0-3-16,0 0 3 0,0 0-11 0,0 0 17 16,0 0-18-16,0 0 2 0,0 0-6 0,0 0 3 15,0 0-3-15,0 0-4 0,0 0 1 0,0 0-1 16,0 0-7-16,0 0 12 0,0 0-8 0,0 0 2 15,0 0 4-15,0 0 2 0,0 0-1 0,0 0-3 16,0 0 2-16,0 0-5 0,0 0-4 0,-3-5-1 16,3 5-7-16,0 0 3 0,0 0-6 0,0 0 5 0,0 0-4 15,0 0-2-15,0 0 2 0,0 0-4 0,0 0 1 16,0 0-6-16,0 0-3 0,0 0 0 16,0 0 2-16,-3-2-1 0,3 2-1 0,0 0-2 0,0 0 2 15,-3-2-2-15,3 2 3 0,0 0-1 0,0 0-3 16,0 0-1-16,0 0 1 0,-3-4-2 0,3 4 1 15,0 0 1-15,0 0-6 0,0 0 3 0,0 0 0 16,0 0 2-16,2-5 3 0,-2 5-2 0,0 0 9 16,0 0 0-16,0 0 1 0,0 0 4 0,0 0-3 0,-3-4 1 15,3 4-3-15,-1-5 1 0,1 5 5 16,-1-4-2-16,1 4 1 0,-2-5 4 0,2 1-7 16,-2 1 4-16,2 3 5 0,0-7 4 0,0 7 4 0,0-6 4 15,0 6-3-15,0-4 0 0,0 4-5 16,0 0-1-16,0 0-3 0,0 0-3 0,2-3-5 15,-2 3-6-15,0 0 1 0,0 0-1 0,0 15 5 0,3-1 5 16,-2 6 6-16,2 9 1 0,-1 3 0 0,2 19 4 16,-1 2 11-16,-2 4 3 0,-2 1 4 0,-1 2 1 15,1 23-1-15,0-27-1 0,-2-2 3 0,-2-1 2 16,-2-2 7-16,1-4-8 0,0-10-1 0,1 9 6 16,-2-12-5-16,-1-3-3 0,3-1-8 0,-2-2 0 15,3-2-4-15,-1-9-6 0,1-1-2 0,2-4-6 16,-2-2-2-16,3-1-11 0,-2-2-18 0,3-2-22 15,0 0-24-15,0 0-31 0,-1-3-28 0,-2 4-31 16,3-6-35-16,0 0-39 0,0 0-26 0,9-16-609 0,-4 4 283 16,3-2 188-16</inkml:trace>
  <inkml:trace contextRef="#ctx0" brushRef="#br0" timeOffset="-178285.11">18670 7752 86 0,'1'-6'212'0,"3"0"-16"16,0-2-11-16,2-1-9 0,2 1-17 16,1 0-18-16,2 1-12 0,5-3-11 0,3 6-8 0,0-1-9 15,0 5-8-15,1 0-14 0,1 4-3 16,-2 0-6-16,3 2-8 0,-5 2-4 0,-2 0-4 0,-2 5-4 15,-2 3-1-15,-3 1 2 0,-3 7 5 0,-6 7-5 16,-5 4 0-16,-9 13-5 0,-2-5-2 0,1-11-4 16,-7 9-1-16,5-11 1 0,0-1-1 15,-1-4-5-15,2-1-3 0,4-3-4 0,2-5-3 0,3-7-2 16,3 1-4-16,1-3-3 0,0 5-1 0,2-5 0 16,2-1-3-16,2 0 1 0,-1-3-2 0,5 2 0 15,2-1-2-15,1-1-12 0,2-2-13 0,3-1-16 16,-1 0-26-16,1-1-38 0,0-1-37 0,4-4-40 15,-5 1-40-15,-2 1-513 0,-4-3 243 0,-1 0 160 0</inkml:trace>
  <inkml:trace contextRef="#ctx0" brushRef="#br0" timeOffset="-178110.48">18647 8027 39 0,'-8'-2'229'0,"3"1"-20"0,1-1-19 0,0-2-16 16,4-3-9-16,4 3-5 0,5-3-3 0,4-3-5 15,5 2-14-15,2 0-11 0,7 1-12 0,0 0-12 16,5-1-7-16,-4 3-11 0,2 3-9 0,0 2-8 16,-7 0-26-16,-1 2-30 0,-1 1-39 0,-4 1-20 15,0 4-36-15,-4-3-48 0,-3 0-40 0,1 1-455 16,-7-1 208-16,1 1 140 0</inkml:trace>
  <inkml:trace contextRef="#ctx0" brushRef="#br0" timeOffset="-177800.73">19265 7594 298 0,'0'-12'300'0,"0"2"-13"0,0-1-12 0,0 6-8 15,-1 1-15-15,1-3-20 0,-4 5-18 16,4 2-22-16,0-4-19 0,0 4-14 0,0 0-7 0,0 0-12 15,-1 13 0-15,-3 2-11 0,0 12 7 0,-1 7 1 16,-1 0-2-16,-1 12-13 0,1 3-12 0,-2 0-4 16,3 1-9-16,0 0-12 0,4 0-3 0,-3 0-8 15,3-16-9-15,-3 1-5 0,3-2-10 0,-1-1 0 16,2-2-3-16,-1 1-7 0,4-4-9 0,-2-9 1 16,1-1-12-16,0 0-15 0,-1-5-28 0,0-1-38 15,0 0-39-15,2-3-35 0,-3-2-32 0,1-2-30 16,1 3-38-16,0-7-64 0,-2 0-860 0,0 0 385 0,0-12 258 15</inkml:trace>
  <inkml:trace contextRef="#ctx0" brushRef="#br0" timeOffset="-177231.91">19493 7117 140 0,'5'-4'173'0,"0"-2"-10"0,5-1-18 0,-6 5-13 15,5-3-15-15,5 1-5 0,-2 1-8 0,2 3-2 16,2 0-7-16,2 0-10 0,-2 5-4 0,1 0-11 15,-1 5-7-15,-2-1-4 0,-5 0-7 0,1 4 0 16,-4 3-1-16,-1 2-3 0,-5 1-5 0,-1 9-4 16,-6 0 3-16,-4 1-9 0,-4-2-1 0,-3 0-1 15,-1-2 2-15,0-1 6 0,1 1-2 0,0-6 3 16,5-6 1-16,3-4 1 0,2-3 1 0,3 0-2 16,0 1-1-16,1-4-2 0,3-1-5 0,-2 2 5 15,3-4 6-15,8 1 13 0,-8-1 3 0,23-6-3 16,0 3-3-16,4-6-3 0,2 4-4 0,-1-1-6 15,4 2-5-15,-5-1-2 0,4-1-1 0,-3 6-2 0,-6-1-12 16,-2 1-16-16,-7 0-24 0,1 0-33 0,-4 1-30 16,-2 2-12-16,-2 0-23 0,1 1-24 0,-2 1-30 15,-3 0-40-15,-2 0-518 0,-4 2 243 0,-1 2 162 16</inkml:trace>
  <inkml:trace contextRef="#ctx0" brushRef="#br0" timeOffset="-176660.39">20089 7818 236 0,'0'0'281'0,"0"0"-9"0,-6-1-10 16,6 1-18-16,0 0-14 0,0 0-20 15,0 0-15-15,0 0-5 0,-1-4-22 0,1 4-10 0,0 0-6 16,15-1-9-16,-10 0-12 0,7-3-9 0,-1 4-16 16,2 0-10-16,0 0-12 0,1-1-3 0,1 1-8 15,-2 0-12-15,1 0-11 0,-2 1-25 0,-1-1-34 16,1 3-40-16,-3-1-45 0,-2 0-42 0,1 1-35 15,-2-1-58-15,-1 0-42 0,-2 1-600 0,0 0 291 16,-3-3 192-16</inkml:trace>
  <inkml:trace contextRef="#ctx0" brushRef="#br0" timeOffset="-176485.74">20059 8020 169 0,'-4'2'273'15,"-2"1"-5"-15,3 0-14 0,1-2-11 0,2-1-22 16,-6 6-15-16,6-6-5 0,0 0-6 0,0 0-8 15,8 2-11-15,-8-2-14 0,19 0-18 0,-6-1-11 0,8 2-16 16,-2-3-12-16,1 2-7 0,2 0-28 0,-2-3-23 16,0 0-39-16,-7 6-47 0,4-6-41 15,-4 6-46-15,-2-3-48 0,2-3-38 0,-5 3-52 0,-3 0-530 16,0-1 264-16,0 1 176 0</inkml:trace>
  <inkml:trace contextRef="#ctx0" brushRef="#br0" timeOffset="-175816.63">17563 7970 154 0,'-10'0'257'0,"0"2"-8"15,2-2-6-15,3 2-15 0,0-2-14 0,5 0-14 0,-9 3-18 16,9-3-14-16,-6 0-10 0,6 0-8 0,0 0-2 16,0 0-2-16,0 0-8 0,0 0-17 0,0 0-8 15,34-3-8-15,-16 1-10 0,0 2-11 0,2 0-8 16,0 0-5-16,8 2-10 0,-5 2-18 0,-2-2-25 16,2 1-47-16,-5 3-35 0,4-4-47 0,-7 6-41 15,6-1-47-15,-6-1-58 0,-3 2-613 0,-6-3 290 16,-3-1 192-16</inkml:trace>
  <inkml:trace contextRef="#ctx0" brushRef="#br0" timeOffset="-175635.47">17539 8240 48 0,'-7'0'281'0,"1"3"-11"16,2-1-14-16,3-1-16 0,1-1-23 0,0 0-7 0,0 0-12 0,0 0-7 15,0 0-10-15,0 0-24 0,24-1-10 0,-6-4-19 16,3 3-9-16,0-1-11 0,8 1-11 0,0 0-14 15,0-1-30-15,1 3-28 0,-10-2-37 0,3 1-35 16,-4 0-33-16,3 1-33 0,-4-1-37 0,1 1-36 16,-7 0-51-16,-6 0-491 0,-1-2 242 0,-5 2 162 15</inkml:trace>
  <inkml:trace contextRef="#ctx0" brushRef="#br0" timeOffset="-175069.63">16109 7877 64 0,'4'-14'212'0,"5"0"-7"0,0 0-15 15,2 0-16-15,3 0-23 0,9 0-9 0,4 0-9 16,0 3-12-16,1 4-10 0,4 2-12 0,0 1-12 15,0 1-10-15,-3 6-5 0,1 2-9 0,-3 2-3 16,-3 4-5-16,-9 2-5 0,2 9-2 0,-8 1-5 16,-5 9-3-16,-8 3-4 0,-9 16-2 0,-10 0-3 15,-8 1 0-15,-20 22-14 0,12-27 2 0,-19 16 3 16,16-19 1-16,2-1-1 0,-1-3-2 0,-1-4-3 16,16-13 3-16,0-1 2 0,3-3 6 0,5-6 4 15,5-1 10-15,5-5 2 0,1-2-4 0,-1 1-10 16,6-3 4-16,-1 0-2 0,3-3 14 0,0 0 15 0,16 1 9 15,-3-5 12-15,14-5 2 0,3 2 6 16,5-6-9-16,4 3-12 0,11-6-2 0,-2 3-7 0,2 0 1 16,-10 5-10-16,10-2-2 0,-15 5-8 0,1 0-4 15,-4 1-3-15,0 2-13 0,-5 1-21 0,-7 1-10 16,-7 0-18-16,0 1-15 0,-3 3-19 0,-3 0-23 16,1-1-32-16,-4 1-41 0,-4 2-58 0,1 1-59 15,-2-2-660-15,-3-1 311 0,-4 2 208 0</inkml:trace>
  <inkml:trace contextRef="#ctx0" brushRef="#br0" timeOffset="-174769.26">16881 7946 239 0,'-4'-8'259'0,"0"2"-11"0,0 2 1 0,3 0-11 15,-2-2-16-15,2 3-17 0,-2 1-22 0,3 2-19 16,-3-5-19-16,0 3-14 0,3 2-19 0,0 0-13 16,0 0-8-16,0 0-9 0,0 0-8 0,0 0-8 15,22 11-5-15,-8-3-8 0,8 0-4 0,5 4-1 16,1-1-7-16,0 2-3 0,0-1-2 0,3 3-3 16,-5-3-6-16,1 4 4 0,-5-1-10 0,-4-5 3 15,-5 2 4-15,-1 1-5 0,-5-3-1 0,-1 4 1 16,-6 3 2-16,-4 1-2 0,-8 7-4 0,-9-1-9 15,-3 2-34-15,-4-2-30 0,-12 1-44 0,-7-1-39 0,11-9-36 16,2-4-29-16,-1-5-37 0,3-5-600 16,4-5 279-16,8-3 188 0</inkml:trace>
  <inkml:trace contextRef="#ctx0" brushRef="#br0" timeOffset="-174642.51">16950 7865 50 0,'18'-29'206'0,"0"4"5"15,-4 0 4-15,-1 8-1 0,1-3-12 0,-4 6-14 16,1 1-16-16,-4 2-17 0,2 3-19 0,-2 0-14 15,3 3-11-15,-2 0-24 0,1-2-42 0,1 3-46 0,-1 4-54 16,0-3-63-16,-1 6-56 0,-2 0-416 16,-2 2 198-16,0 2 130 0</inkml:trace>
  <inkml:trace contextRef="#ctx0" brushRef="#br0" timeOffset="-173431.33">25502 8720 78 0,'0'0'76'16,"0"0"-19"-16,0 0 1 0,0 0-6 0,0 0-7 15,0 0-6-15,0 0 0 0,0 0-6 0,0 0-12 16,0 0 4-16,0 0-6 0,-5 2 2 0,5-2-9 16,0 0-9-16,0 0 13 0,0 0 1 0,0 0-5 15,0 0-8-15,0 0-1 0,0 0-20 0,0 0-19 0,0 0-20 16,0 0-119-16,0 0 59 0,0 0 38 15</inkml:trace>
  <inkml:trace contextRef="#ctx0" brushRef="#br0" timeOffset="-172890.73">25464 8719 178 0,'1'-6'171'0,"1"4"-3"0,-1-2-7 16,2 0-9-16,0-2-5 0,3 2-5 0,2-1-5 15,1 0-6-15,0 0-3 0,-3 1-8 0,2 1-6 16,-1 0-12-16,-1 0-9 0,3 2-7 0,-1 1-13 16,-2 0-3-16,4 1-7 0,3 2-8 0,-3 3-2 15,2-1-8-15,-1 3-2 0,2 1-4 0,-2 3-3 16,-1 1-2-16,-1 1-4 0,-4-2-3 0,0 2-2 16,-2 3 0-16,-4-1 1 0,-2 1 5 0,-4 0 9 15,-2 0 17-15,-3 5 10 0,-3-1 1 0,-4-1 4 16,-3 2 4-16,2-5 1 0,2-3 10 0,-4 1-7 0,8-4 1 15,3-1-5-15,-1-4-2 0,6 1-11 0,0-4-2 16,0 3-9-16,4-3-6 0,-2 0-4 0,4 1-1 16,0-4-4-16,5 7 7 0,2-7 3 0,10 0 9 15,5 0 5-15,6-2-7 0,4-2-3 0,5-1 1 16,-1 1-10-16,0-3-2 0,0 3-11 0,-4-3 3 16,-2 3-2-16,-2-1 0 0,-7 3-6 0,-7-2-2 15,-3 3-11-15,1 1-5 0,-4-1-20 0,-2 0-11 16,0 1-12-16,-6 0-22 0,8 0-25 0,-8 0-27 15,0 0-29-15,-4 8-33 0,-1-4-40 0,-1 1-30 0,-2 0-42 16,-1 2-766-16,1 1 351 0,-2 0 234 0</inkml:trace>
  <inkml:trace contextRef="#ctx0" brushRef="#br0" timeOffset="-170660.5">28342 9556 82 0,'-2'-4'214'15,"2"4"-18"-15,0-5-21 0,0 5-17 0,0-4-19 0,0 4-11 16,0 0-14-16,0 0-13 0,0 0-12 0,0 0-5 16,0 0-10-16,0 0-9 0,0 0-4 15,2 21 0-15,-4-9-7 0,0 2-1 0,-2 6-2 0,-2 6 1 16,-1-3-4-16,-2 3 3 0,1-1-3 0,-3 1-4 16,2-1-8-16,-2 0 4 0,3 2-4 0,-3-5-4 15,1-3-2-15,2-4-4 0,3 1 1 0,-2-7-11 16,3 3 7-16,2-6 6 0,-3 1 11 0,2-4 11 15,3-1 3-15,0-2-7 0,0 0-4 0,4-14-4 16,2-3-5-16,7-7-4 0,1-3-3 0,-1-5-1 16,10-11-2-16,4-2-5 0,-3-1-4 0,4-1-7 15,-1 0 6-15,1-3-4 0,-2 0 0 0,1 5-2 0,1 2-2 16,-9 14 5-16,1 3 3 0,-1 2 6 0,-4-1 6 16,1 1 4-16,-6 9 13 0,-1 0 11 0,0 6-1 15,-4 0 1-15,-1 2-1 0,0 2-6 0,0 2-7 16,-3-2-7-16,3 3-5 0,-4 2-4 0,0 0-1 15,0 0-2-15,6 10-6 0,-6 2 1 0,0 2 6 16,3 7-1-16,-2 8 10 0,-2-1 4 0,1 3 1 16,-3 3 1-16,3-2 2 0,-1 4-5 0,-3 0 0 15,4 10 5-15,-1-11-1 0,-3-2 2 0,4-2-9 16,0 1 2-16,3 1-4 0,-6-1-1 0,3-6-3 16,-1 1 0-16,1 0-13 0,-3-10 5 15,3 2-6-15,-1-1-8 0,-2-1-25 0,2-1-21 0,0-6-30 0,-2-1-42 16,-1 3-48-16,-1-9-62 0,0 1-59 0,-1-4-798 15,6 0 362-15,-17-7 240 0</inkml:trace>
  <inkml:trace contextRef="#ctx0" brushRef="#br0" timeOffset="-170478.64">28364 9651 164 0,'-2'-2'275'0,"-2"-3"-11"0,4 5-14 0,-1-5-11 16,2 2-3-16,3-2-11 0,1-2-3 0,8 2-10 15,6-3-15-15,-1 2-20 0,10 1-18 0,0-2-20 16,0 4-11-16,2-1-8 0,-1 1-14 0,-1 2-12 16,-5 0-5-16,-2-2-27 0,-2 3-21 0,-5 0-33 0,3 0-40 15,-6 3-42-15,2-2-54 0,-4-1-32 0,-1 0-43 16,-2 0-51-16,0 0-598 0,-6 0 284 0,7-1 188 16</inkml:trace>
  <inkml:trace contextRef="#ctx0" brushRef="#br0" timeOffset="-170243.39">29307 9561 139 0,'1'-2'358'0,"-1"-3"-19"0,2 0-15 16,-2 0-26-16,3 3-22 0,-2-2-28 0,2 1-29 15,1-1-22-15,1 0-12 0,1 2-26 0,5-2-16 0,1 1-13 16,-2 2-17-16,6-1-46 0,0 1-43 0,2 0-59 16,-4 2-53-16,-2 3-52 0,-1-2-58 15,1 3-52-15,-5 2-586 0,-2-1 278 0,-2 0 186 0</inkml:trace>
  <inkml:trace contextRef="#ctx0" brushRef="#br0" timeOffset="-170109.57">29240 9721 39 0,'-4'1'251'0,"4"-1"-18"0,0 0-16 16,0 0-13-16,0-8-13 0,11 4-10 0,6-4-21 16,4 0-14-16,-1 4-17 0,8-3-11 0,3 2-16 15,-1 2-41-15,-2 0-44 0,0 1-56 0,-7 0-73 16,2 2-522-16,-5-1 212 0,1 1 140 0</inkml:trace>
  <inkml:trace contextRef="#ctx0" brushRef="#br0" timeOffset="-169233.95">30087 9582 12 0,'0'0'273'16,"0"-9"-12"-16,4 4-8 0,1 1-18 0,0 0-10 0,4-2-13 15,-1 1-16-15,3 0-16 0,2 4-14 0,0 0-14 16,6 1-17-16,-2-2-5 0,-1 6-18 0,2 1-14 15,-2 1-9-15,1 4-7 0,-2 1-11 0,-3 0-5 16,1 5-4-16,-3-2-6 0,1 3-3 0,-2 2-5 16,-2-2-1-16,-3 7-4 0,2 1-6 0,-6 0-2 15,0 2-3-15,-1-2-1 0,-4 0-8 0,0-2 4 16,-3 7 1-16,1-5-7 0,-4-2 0 0,4-6-2 16,0-2-3-16,1-4 1 0,-1-3-4 0,3 1 1 15,0-3 0-15,0-4 7 0,0 2-10 0,4-4-2 16,0 0-8-16,-8-16 4 0,8 5-6 0,0-17-1 15,4-1-4-15,2-3 9 0,5-14-12 0,5 0 0 0,-2-8-7 16,4-1 1-16,6-23-5 0,-2 21 2 0,9-20 1 16,-13 21 0-16,3 3 0 0,0 1 6 15,-4 4 2-15,2 3 4 0,-4 14 1 0,0 0 4 0,-2 0 4 16,1 3 7-16,0 3 2 0,0 1 3 0,-6 7-1 16,2 0 3-16,-1 2-1 0,0 1 0 0,-2 2-2 15,-2 4 1-15,0-1 0 0,-1 4 1 0,2 0 0 16,-2 1-5-16,-2 0 0 0,1 0 2 0,-2 0-2 15,2 1-4-15,-1 1-1 0,-2 2 0 0,3-3-4 16,0 1 0-16,0-1 0 0,5 1-2 0,-2 0 2 16,6-3-4-16,8 2 3 0,3 1 2 0,9-3 3 15,1 4-5-15,21-3-1 0,-3 2-1 0,8 2-1 16,2-2 2-16,3 4-1 0,3 0 0 0,22 0 3 0,-24 0 0 16,0 4 6-16,27-5 8 0,-32 1-4 0,-2 0 4 15,-3 1-9-15,-17-1-2 0,-1 0 10 16,-6-1-13-16,-9 0 3 0,-6 0 2 0,-2-1 3 0,-5 0-1 15,0-1 0-15,-5 1-8 0,1-2 6 0,-5 2 3 16,0 0-11-16,5-4-11 0,-5 4-22 0,0 0-23 16,0 0-29-16,0 0-29 0,0 0-28 0,0 0-11 15,0 0-26-15,-16 9-25 0,15-7-29 0,-1 3-29 16,2 0-558-16,-2 0 272 0,2 0 184 0</inkml:trace>
  <inkml:trace contextRef="#ctx0" brushRef="#br0" timeOffset="-168743.93">30862 9270 230 0,'0'-4'264'0,"2"2"-21"0,2-5-14 0,0 2-18 16,1 0-12-16,0 0-16 0,4 1-18 0,3 1-12 15,-2-1-17-15,1 1-14 0,3 1-12 0,0 2-9 16,3 1-12-16,-6 3-11 0,2 0-7 0,5 3-6 15,-8 0-6-15,-1 4-3 0,-5 0-7 0,4 6-4 16,-7 2-4-16,-7 10-2 0,-3-4-4 0,-7 3-2 16,-4 2-6-16,-9 8-1 0,1-1-3 0,5-10-5 15,-1-4-2-15,3 1 3 0,-1-2-4 0,5-5 0 0,5-2-4 16,0-1-6-16,3-2 4 0,4-4-1 0,-3-1-3 16,7 0-1-16,-3-2 2 0,6 1 1 15,0-2 0-15,3 0 1 0,4 1 3 0,5-2 6 0,5-1 2 16,2 1 0-16,10-1-2 0,-1-2-2 0,0 1 2 15,0-2-2-15,-7 1-2 0,5 1-6 0,-5 0-17 16,-2 0-23-16,-2-1-30 0,-1-1-30 0,-4 1-34 16,-2 0-38-16,1 0-33 0,0-1-29 0,1 1-596 15,-3-4 273-15,0 2 184 0</inkml:trace>
  <inkml:trace contextRef="#ctx0" brushRef="#br0" timeOffset="-168478.83">31425 9462 109 0,'0'-9'296'16,"0"4"6"-16,0 0-1 0,0-2-5 0,0 3-4 15,2 0-4-15,0-1-25 0,-2 5-11 0,1-5-24 16,-1 5-20-16,0-3-25 0,0 3-18 0,0 0-9 0,5-1-32 16,-5 1-7-16,8 5-7 0,1 2-14 0,6 2-4 15,2 4-9-15,6 3-7 0,0 1-10 16,-1 1-5-16,3 1-5 0,-4 0-5 0,0 1-4 0,-4-1-3 15,1 3-10-15,-8-9-1 0,3 4 0 16,-7-2-4-16,-1 0-4 0,-3-3 3 0,-2 1 0 0,-4-2-48 16,-4 2-24-16,-7-1-40 0,-3-3-38 0,0-1-44 15,-11-4-48-15,1-1-57 0,-1-6-43 0,3-5-799 16,6 0 371-16,1-5 248 0</inkml:trace>
  <inkml:trace contextRef="#ctx0" brushRef="#br0" timeOffset="-168358.79">31475 9457 100 0,'5'-24'142'0,"4"6"10"0,0 0 1 0,6-4 12 15,-4 6-3-15,4 0 5 0,4-2-3 0,0 1-13 16,-3 4-10-16,8-1-11 0,2-1-15 0,-1 6-11 16,2 1-8-16,1 1-13 0,-8 3-17 0,10-2-26 0,-10 5-40 15,1 0-49-15,0-1-49 0,0 4-62 0,-6 0-448 16,-2 1 202-16,-2 1 136 0</inkml:trace>
  <inkml:trace contextRef="#ctx0" brushRef="#br0" timeOffset="-167979.04">30044 10451 79 0,'-9'0'365'16,"9"0"-12"-16,-5 1-17 0,5-1-20 0,0 0-27 15,0 0-20-15,-5 2-28 0,5-2-26 0,0 0-20 16,0 0-18-16,0 0-33 0,0 0-4 0,21-4-11 16,-8 3-16-16,6-1-25 0,4 2-29 0,8-3-50 15,-2 3-57-15,-3 0-62 0,2 0-62 0,-5 0-71 16,-3 2-739-16,-3-4 328 0,-3 2 218 0</inkml:trace>
  <inkml:trace contextRef="#ctx0" brushRef="#br0" timeOffset="-167816.2">30101 10545 60 0,'-9'3'311'0,"2"-1"-14"0,2-1-19 15,-1-1-25-15,1 5-31 0,5-5-25 0,-5 1-19 16,5-1-15-16,0 0-17 0,12 4-13 0,-1-2-16 16,8-1-28-16,4 2-33 0,3 1-51 0,2-4-44 15,0 1-59-15,-6 1-63 0,6-4-576 0,-8 0 247 16,10-3 162-16</inkml:trace>
  <inkml:trace contextRef="#ctx0" brushRef="#br0" timeOffset="-167495.62">30849 10357 336 0,'0'-4'390'0,"0"4"-17"16,-3-6-14-16,3 6-18 0,-2-4-36 15,1 1-24-15,1 3-31 0,0 0-20 0,-2-4-28 16,2 4-11-16,0 0-31 0,0 0-18 0,0 0-16 0,0 0-13 16,0 0-16-16,2 12-4 0,-1-3-11 0,3 3-3 15,1-2-16-15,2 2 1 0,2 2-8 0,3 2-4 16,1-2-4-16,5 6-7 0,3-1-2 0,2 1-2 16,0-2 2-16,-1-1-1 0,2 0 2 0,-3-1-8 15,-5-1-4-15,2-5 0 0,-4 3 0 16,2-1-8-16,-5 2-3 0,-1-5 14 0,-2-1-15 0,-2 2-1 15,-2 1 3-15,-4-1-2 0,-4 8-5 0,-5-4-18 16,-11 5-23-16,-6-1-29 0,-7-5-34 0,1-2-29 16,-7-2-22-16,0-2-19 0,4-5-48 0,1-6-38 15,6-1-56-15,0-4-877 0,11-4 394 0,3-3 262 16</inkml:trace>
  <inkml:trace contextRef="#ctx0" brushRef="#br0" timeOffset="-167360.65">31007 10301 210 0,'18'-29'266'0,"0"2"8"0,-4 4 12 0,4-1 3 15,-4 4-15-15,-1 3-20 0,-2 5-16 0,0-2-35 16,1 2-20-16,-3 4-19 0,4-1-24 0,1 2-5 16,0-3-37-16,4 3-48 0,0 2-58 0,-3 4-72 15,4 1-63-15,-2 1-61 0,-3 3-673 0,4-1 293 16,0-1 194-16</inkml:trace>
  <inkml:trace contextRef="#ctx0" brushRef="#br0" timeOffset="-165081.64">10798 16751 2 0,'0'0'217'0,"0"0"-1"0,0 0-7 15,0 0-6-15,0 0-12 0,-5-1-14 0,5 1-14 16,0 0-12-16,0 0-14 0,0 0-12 0,0 0-13 16,0 0-10-16,0 0-8 0,0 0-10 0,0 0-11 15,0 0-3-15,0 0-8 0,0 0-6 0,0 0-6 16,0 0-8-16,0 0-5 0,0 0-3 0,0 0-6 0,0 0 3 15,13-2-4-15,-13 2-4 0,13 2-3 0,-4-1-2 16,1 1 0-16,-1 1-2 0,8-1-2 0,-6 1-3 16,2 1 2-16,0 0-4 0,-2-1 1 0,2 2-1 15,-3 0-3-15,2 0 4 0,-6 2-5 0,2 2 3 16,-2 1 2-16,-3 10-3 0,-3 11 2 16,-3-1-4-16,-3 3 2 0,-6 15-4 0,-6 1 1 0,2-4 2 15,-3-2 6-15,-1 1-2 0,8-11 2 0,-1-2-4 16,3-2-12-16,2-4-1 0,3-7-3 0,1-1-1 15,4-3 5-15,0-3-2 0,0 0-3 0,1-6 0 16,3 1 3-16,1 0 2 0,4-3 2 0,3 0 4 16,2-3-6-16,4-3 2 0,1 1 0 0,3 0 1 15,-1-3 1-15,7-3-6 0,-6 3-11 0,-3-2-17 16,0 2-25-16,1 0-23 0,-8 1-32 0,1 1-33 0,-3 0-32 16,-2 0-28-16,-3 1-479 0,-2-1 228 15,-3-1 152-15</inkml:trace>
  <inkml:trace contextRef="#ctx0" brushRef="#br0" timeOffset="-164851.05">10698 17184 231 0,'-6'-3'320'0,"1"2"-7"0,0 0-5 0,5 1-14 15,-6-3-15-15,3 0-22 0,3 3-21 16,-2-4-30-16,2 4-18 0,3-7-15 0,0 3-22 0,5-2-10 15,1 1-15-15,3 2-16 0,6-4-7 0,1 2-14 16,1-2-2-16,5 0-15 0,2 1-17 0,1 2-24 16,2 2-18-16,-10 0-23 0,2-2-24 0,-4 0-28 15,-1 2-31-15,-2 2-37 0,-3-3-44 0,-1 1-49 16,-4 0-31-16,1 2-681 0,-4-1 311 0,-2-4 208 16</inkml:trace>
  <inkml:trace contextRef="#ctx0" brushRef="#br0" timeOffset="-164432.7">11496 17055 120 0,'-10'-2'281'0,"10"2"-15"0,0 0-14 0,0 0-18 16,0 0-19-16,0 0-21 0,0 0-19 0,0 0-23 16,0 0-11-16,0 0-17 0,0 0-10 0,0 0-9 15,0 0-12-15,23-3-9 0,-10-2-10 0,-2 4-5 16,2-4-5-16,1 2-10 0,3 0-5 0,-3-1-5 16,-1-1-17-16,0 3-23 0,0 1-29 0,-1-1-36 15,-2 4-41-15,-1 0-49 0,0-1-32 0,-4 5-41 16,-4-2-507-16,-1 2 245 0,-1 2 162 0</inkml:trace>
  <inkml:trace contextRef="#ctx0" brushRef="#br0" timeOffset="-164250.02">11501 17285 2 0,'0'0'228'0,"0"0"3"0,0 0 9 0,0 0 2 15,0 0-8-15,0 0-16 0,17-7-25 0,-10 4-13 16,2-2-20-16,2 2-16 0,-1-3-16 0,0 1-10 15,2 3-9-15,-1 0-15 0,2-1-8 0,0 0-11 0,-1 3-31 16,0 0-27-16,2 0-33 0,-4 2-42 0,4-2-39 16,-5 1-65-16,3 3-50 0,-5-1-522 15,0-3 246-15,-2 2 162 0</inkml:trace>
  <inkml:trace contextRef="#ctx0" brushRef="#br0" timeOffset="-162914.64">12497 16636 55 0,'2'-4'173'0,"-2"4"-9"16,0-8-5-16,1 4-9 0,-1 1 2 0,0 3-6 15,0-5-9-15,0 5-6 0,2-4-7 0,-2 4-4 16,0 0-1-16,0 0-3 0,0-5-5 0,0 5 0 16,0 0-1-16,0 0-6 0,0 0-3 0,0 0-5 15,0 0-9-15,0 0-6 0,0 0-7 0,0 0-8 16,0 0-6-16,0 0-8 0,0 0-7 0,0 0-5 15,0 0-4-15,0 0-2 0,0 0-4 0,0 0-4 16,-12 12-4-16,10-11-1 0,1 3 3 0,1 0-7 16,0 1 6-16,0-5-4 0,-3 8 5 0,2-4-1 15,-1 1 1-15,1-1 8 0,1-4 0 0,-2 5 9 16,0-4-6-16,2-1 8 0,-2 5 0 0,2-5 2 16,0 4 1-16,0-4-2 0,-2 3-1 0,2-3 6 15,0 0-5-15,0 0-1 0,0 0-12 0,0 0 0 16,0 0 4-16,0 0-10 0,0 0-2 0,0 0-4 15,0 0 1-15,0 0-4 0,0 0-6 0,0 0 9 16,0 0-12-16,0 0 2 0,0 0 0 0,0 0-1 0,0 0-1 16,0 0 0-16,0 0-2 0,0 0 3 15,0 0-4-15,0 0 5 0,0 0 1 0,0 0 2 16,0 0 5-16,0 0 0 0,0 0 7 0,0 0 0 0,0 0 4 16,0 0 0-16,0 0 4 0,0 0-15 0,-2 2 5 15,2-2-5-15,0 0-4 0,-2 4-4 16,2-4 1-16,-1 5 0 0,0 0-10 0,1 1 4 15,-1 0-3-15,-1 2-4 0,4-1 11 0,-2 3-9 0,0 0 2 16,0 0-5-16,2 1 3 0,-1 2 1 0,2-4-3 16,2 3 1-16,-1-2-3 0,3 0 5 0,0 4 2 15,1-5-7-15,3 2 2 0,2 1-2 0,-3 0 3 16,3-2 0-16,1 2 3 0,-2-7 0 0,4-1 2 16,2 2 0-16,0-2 0 0,1-2-3 0,-1-2 0 15,-4-1 2-15,4 1-5 0,-4 0 12 0,0-1 0 16,0-1 1-16,-1 0-3 0,-4 2 0 0,2-1 2 15,-3 1 0-15,-3 0 5 0,3-2 4 0,-8 2 2 16,10 2 1-16,-10-2 17 0,0 0-8 0,5 1-2 16,-5-1 8-16,0 0-2 0,4 1 0 0,-4-1-5 15,0 0 2-15,3 8-4 0,-6-1-2 0,2 0 1 0,-3 6-3 16,-1 8 2-16,-4 5-2 0,1 2-4 16,-1-1 1-16,0 3-4 0,-2 0 5 0,-2-2-4 0,-1-1-4 15,1 0-2-15,-2-3-7 0,1-2-8 0,3-5-31 16,-1-5-21-16,0 2-47 0,0-9-47 15,-4 3-75-15,1-6-98 0,-2-4-1043 0,-2-7 456 0,5-7 302 16</inkml:trace>
  <inkml:trace contextRef="#ctx0" brushRef="#br0" timeOffset="-162720.3">12472 16471 126 0,'4'-11'223'16,"0"0"-10"-16,1 1-11 0,0 0-6 0,4 2-13 15,0-1-11-15,4 3-23 0,-2 1-10 0,10-2-14 16,-2 3-11-16,11 1-12 0,0-1-8 0,2 4-12 16,0-1-4-16,0 2-12 0,0-1-12 0,-1 0-15 15,-2 1-21-15,-6-1-28 0,-1 1-28 0,-4-1-26 16,1-1-50-16,-6 1-34 0,1-1-45 0,-5 2-411 16,-2-1 202-16,-1 1 134 0</inkml:trace>
  <inkml:trace contextRef="#ctx0" brushRef="#br0" timeOffset="-161969.72">13257 16961 28 0,'0'-5'147'0,"0"5"-11"16,0 0-14-16,0 0-11 0,0 0-5 0,0 0 9 15,0 0-5-15,0 0-7 0,13 2-3 0,-13-2 7 16,12 3 2-16,-4-2-2 0,0-1-2 0,4 1 2 16,0-1 0-16,0-1 7 0,2-5 15 15,2 6 4-15,0-7-1 0,-4 2 1 0,5-2-9 0,0-3-8 16,-5-2-5-16,1-1-2 0,4 1 1 0,-7-2-6 15,-2 0-11-15,1-1 0 0,-4-2-9 0,-1 3-5 16,-4 2 3-16,0-1 3 0,-3 1-11 0,-2-5 0 16,-1 6-9-16,1 1-11 0,-3 2-4 0,0-2-1 15,-2 3-7-15,1 2-3 0,-4 1-4 0,-1 4-10 16,5 2 1-16,-9 3-4 0,0 4-3 0,-1 9-8 0,2 3-2 16,0 3-1-16,0 1 0 0,4 1-2 15,3 3-2-15,3 3-1 0,1-3 3 0,4 2-2 16,3-1-5-16,3 0 8 0,1-3-6 0,4-3-1 15,4-2-5-15,-1-5 9 0,1-2-2 0,10-1-2 0,-5-2-3 16,0-3 1-16,1-3 3 0,-1-4 3 16,4 0-12-16,1-4-13 0,4-5-15 0,-9 0-22 0,-1 1-19 15,0-3-35-15,0-3-44 0,-4 3-56 0,-1-6-48 16,-3 1-42-16,-2-1-682 0,-1-2 328 0,0 5 218 16</inkml:trace>
  <inkml:trace contextRef="#ctx0" brushRef="#br0" timeOffset="-161086.54">13742 16293 211 0,'3'-5'235'16,"0"-2"-14"-16,-3 3-4 0,4-3-9 0,-3 2-11 15,0 0-10-15,2 0-4 0,-3 1-7 0,1 0-14 16,0-2-12-16,2 2-14 0,-3 0-6 0,0-1-9 16,-1 2-9-16,1 3-5 0,1-5-10 0,-1 5-8 15,0-5-9-15,0 5-8 0,0-4-9 0,0 4-6 16,0 0-5-16,0 0-8 0,0 0 5 0,-1-5-7 16,1 5-8-16,0 0-4 0,0 0-3 0,0 0-2 15,0 0-3-15,0 0-2 0,0 0-3 0,0 0-1 0,0 0 0 16,0 0-5-16,0 0-1 0,-9 10 1 15,6-6-2-15,0 3-1 0,1 3-2 0,-2-2 4 16,1 4 0-16,-3 4-2 0,1 1 3 0,2-1 0 16,1 3-2-16,-2 0-3 0,3-2 1 0,1 1 7 0,0 2-6 15,0-1 10-15,1-1-11 0,2 1-12 0,-3-1-15 16,2 3-33-16,-1-4-42 0,2-2-53 0,-2 1-50 16,2-4-61-16,-2-5-742 0,-1 1 333 15,1-5 224-15</inkml:trace>
  <inkml:trace contextRef="#ctx0" brushRef="#br0" timeOffset="-160822.98">13713 15963 80 0,'-1'6'106'0,"1"-6"-5"0,0 0-11 15,5 8-9-15,-2-4-7 0,-1-4-6 0,-2 0-4 16,8 2-3-16,-4-2 14 0,-4 0 3 0,8-2 4 16,-8 2 17-16,4-3 10 0,0-2 1 0,-2 1-6 15,-1 1 5-15,-1 3-3 0,-1-5-8 0,1 5-8 16,-4-7-13-16,0 5-6 0,4 2-15 0,-10-2-16 16,10 2-23-16,-14 6-39 0,3 0-35 0,2 3-44 15,2 1-48-15,-1 0-424 0,2-1 191 0,1 6 128 16</inkml:trace>
  <inkml:trace contextRef="#ctx0" brushRef="#br0" timeOffset="-159101.39">14283 16041 90 0,'6'-9'113'16,"2"-1"9"-16,1 0 0 0,1 0-1 0,-3 2-11 15,-1-3 4-15,1 9 5 0,-5-3 6 0,2-2 3 16,1 3 7-16,-3 1 0 0,0-2-1 0,-1 3-5 16,-1 2-4-16,0-5-10 0,0 5-6 0,-3-5 1 0,3 5-5 15,-2-2-9-15,2 2-10 0,-9-2-9 0,9 2-10 16,-9 3-6-16,3 0-9 0,-6 4-4 15,6 1-6-15,-7 2-5 0,0 4 0 0,3 0-8 0,-2 5-2 16,2 5-6-16,0 3-3 0,4 0 2 0,2 0-5 16,1 1 1-16,3 2-1 0,0-4-5 0,3 1 2 15,-2-2-4-15,4-4 3 0,-1-2-6 0,5-2-2 16,-1 0 3-16,1-1-2 0,1-1-2 0,1-1 0 16,-3-5 4-16,5-2-5 0,-2-1 1 0,6-1 1 15,2-2 0-15,-1-3 8 0,0-4 7 0,2 0 3 16,5-10-6-16,-4 0 7 0,4-4-4 0,0-4 9 15,-7-6-8-15,1 0-4 0,-2-1 4 0,-3-1 0 16,-4 0-1-16,-1-3 1 0,-3 2-1 0,-4-2-2 16,0 0 1-16,-4 1-3 0,-3 1-4 0,-5 2 0 15,0 1-2-15,0 4 0 0,-2 8-1 0,-1 2-2 16,-4 4 1-16,3 1 1 0,-8 6 0 0,4 3-4 16,-12 7-3-16,3 3-1 0,1 2-1 0,1 5 5 15,2 0-5-15,6 3-1 0,3-3-2 0,4 7 0 0,2-8 3 16,4 3-4-16,3 1 3 0,5-3-2 0,5 6 2 15,1-7-1-15,4-1 0 0,4-6 1 16,10 3 0-16,2-2 3 0,2-5-3 0,2-3 3 0,3-4-4 16,-1-1-4-16,1-2-8 0,-5-2-16 0,0-4-21 15,-3 1-36-15,-2-4-27 0,-8 6-40 0,-1-2-60 16,-4 0-697-16,-5 2 303 0,-1 0 204 0</inkml:trace>
  <inkml:trace contextRef="#ctx0" brushRef="#br0" timeOffset="-152438.72">14918 5692 31 0,'0'0'52'0,"0"0"2"0,0 0-7 0,0 0-9 15,0 0 2-15,0 0-10 0,0 0-2 16,0 0-2-16,0 0-4 0,0 0 1 0,0 0-1 0,0 0-10 15,0 0 2-15,0 0-3 0,0 0-3 0,0 0 3 16,0 0-7-16,0 0 6 0,0 0-4 0,0 0 0 16,0 0 5-16,0 0-5 0,0 0-6 0,0 0 8 15,0 0-2-15,0 0-7 0,0 0-4 0,0 0 6 16,0 0-4-16,0 0-11 0,0 0 5 0,0 0-8 16,0 0-4-16,0 0-9 0,0 0-1 0,0 0-5 15,0 0 5-15,0 0 0 0,0 12 1 0,0-12-60 16,0 0 30-16,0 0 20 0</inkml:trace>
  <inkml:trace contextRef="#ctx0" brushRef="#br0" timeOffset="-141110.65">15268 6422 91 0,'0'0'108'0,"0"0"-1"15,0 0-6-15,0 0-5 0,0 0-8 16,0 0 2-16,0 0 3 0,0 0-1 0,0 0 1 0,0 0-10 16,0 0 1-16,0 0 2 0,0 0 0 0,0 0 5 15,0 0 1-15,0 0 1 0,0 0-4 0,0 0-3 16,0 0-1-16,0 0-5 0</inkml:trace>
  <inkml:trace contextRef="#ctx0" brushRef="#br0" timeOffset="-115934.47">20952 3367 242 0,'0'0'232'0,"0"0"-25"0,0 0-23 0,0 0-19 15,0 0-13-15,0 0-21 0,20-7-11 0,0-3-7 16,8-1-7-16,6 0-12 0,16-3-8 0,3-3-7 16,0 7-6-16,2-2-10 0,-1 0-13 0,-2 3-32 15,-1-1-28-15,-15 8-32 0,1-2-38 0,-5 4-51 0,-1-1-50 16,-12 3-376-16,-8 1 185 0,1-1 124 15</inkml:trace>
  <inkml:trace contextRef="#ctx0" brushRef="#br0" timeOffset="-115653.93">21270 3396 38 0,'0'-1'219'0,"0"1"-11"15,-5-4-10-15,5 4-17 0,-2-4-16 0,2 4-16 16,0 0-19-16,0 0-11 0,0 0-4 0,0 0 1 16,0 0-5-16,7 21-2 0,-3-9-2 15,1 7 11-15,2 8 8 0,-3 5 5 0,-2 0-12 0,4 15-4 16,-6-11 4-16,0 10-5 0,3 4 0 0,-4-4-10 16,1-13-5-16,2 3-11 0,-1 0-9 0,-1-1-3 15,2-3-10-15,-2 0-8 0,0-1-2 16,0-1-22-16,-3-4-30 0,3-8-33 0,-1-3-35 0,2 2-41 15,-1-4-41-15,0-4-50 0,0-2-25 0,0-3-721 16,0-1 314-16,0-3 210 0</inkml:trace>
  <inkml:trace contextRef="#ctx0" brushRef="#br0" timeOffset="-115462.67">21047 4068 73 0,'0'0'287'0,"-7"0"-22"0,7 0-29 15,0 0-26-15,0 0-20 0,0 0-14 0,0 0-4 16,0 0 0-16,27-9-10 0,1 1-13 0,5 2-19 16,3-2-8-16,1 1-9 0,17-1-14 0,-3 2-10 15,-13 3-8-15,2 2-16 0,2-3-18 0,-6 4-34 16,-3 2-33-16,-5 0-49 0,-7-1-58 0,-3-1-56 16,-6 0-39-16,-1 0-522 0,-5 0 248 0,-1 3 166 15</inkml:trace>
  <inkml:trace contextRef="#ctx0" brushRef="#br0" timeOffset="-114986.39">21702 3817 125 0,'0'-10'273'16,"0"3"-12"-16,0 3-14 0,0 0-18 0,0 0-19 15,0 4-23-15,0-7-21 0,0 7-17 0,0-5-14 0,0 5-17 16,0 0-1-16,0 0-7 0,0 0-4 0,8 13-1 16,-7-7 0-16,6 4-6 0,-1-1-3 0,-1 2 0 15,-1 4 4-15,0 0-3 0,-2 3-10 0,1 1-7 16,1-2-3-16,-3 0-6 0,-1 1-9 0,1-2-1 16,-1-3-9-16,0-2-6 0,3 0-1 0,-3-2-8 15,-3-1-2-15,6-4-1 0,-3 0-4 0,0 1-2 16,0-5-2-16,0 0-5 0,0 0-2 0,7-21 4 15,-2 1-8-15,5-8-3 0,0-7-4 0,-1 3 1 16,2 1 0-16,2 1-1 0,-2 4-2 0,-3 2-1 16,2 8 1-16,-3-1-3 0,-1 5-3 15,-1 0 3-15,-1 4-1 0,2 1-4 0,-4 0-1 0,0 3-1 16,3 0-1-16,-1 0 0 0,0 1 2 0,-4 3 2 16,9 3 0-16,-3 2 0 0,1 2 2 0,-1 4 0 15,1 4 6-15,1 10 12 0,-4 5 8 0,0-4-4 16,-4 2 6-16,4 4-1 0,-3 1-6 0,-1-5-3 15,-1 1-1-15,0-1 3 0,1-2-2 0,0-6-4 16,-3-5-20-16,3 0-31 0,4-2-33 0,-4-3-30 16,1-2-20-16,1-1-13 0,0-2-30 0,5-2-31 0,0-3-33 15,6-1-32-15,5-8-33 0,-2 1-604 16,11-7 297-16,0-1 200 0</inkml:trace>
  <inkml:trace contextRef="#ctx0" brushRef="#br0" timeOffset="-114171.08">22889 3762 251 0,'0'-6'258'0,"0"4"-19"0,0 2-13 0,-2-8-17 15,0 4-19-15,0-1-15 0,-2 1-12 0,0 1-13 16,-3-2-12-16,0 5-15 0,-3-2-13 16,-1 1-11-16,-2 2-10 0,1 1-10 0,-3 0-8 15,2 4-9-15,-5 4-5 0,0 1-6 0,4-1-3 0,-4 2-7 16,4 3 1-16,-4 4 0 0,8-1-5 0,-5 0 0 16,3 6 0-16,5-5-3 0,0 6-5 0,2-5-2 15,0-4-2-15,4 4-2 0,1-1-1 0,2-4-7 16,3 1 3-16,0-2-3 0,3-3-2 0,1-2-1 15,3-3-1-15,4 1 5 0,1-6-1 0,0-3-6 16,3-5 5-16,0-1-2 0,-3-4-1 0,6-7-2 16,-1-2 1-16,-6 1-1 0,2-4-3 0,-6-1 5 15,-1-4-3-15,-4 6-2 0,-2-6 0 0,-3 3 2 16,-2 8-3-16,-1 1-4 0,-4-3 0 0,1 8 6 16,0 2 0-16,-3 1-9 0,-1 2 0 0,-2 2 0 15,-2 3 0-15,2 4 3 0,0-2-9 0,1 2 3 16,1 4 4-16,-1 0-6 0,4 0-7 0,1-1-5 15,-1 1 1-15,4 1 3 0,2 1 0 0,2 1 2 16,4 0 1-16,4-2 8 0,5-1-7 0,2 1 1 16,11-5 2-16,0-3 3 0,3-3 1 0,-1-3-1 0,3 1 7 15,-7 1-4-15,1-8 3 0,-8 6 2 16,-2-2 4-16,-1 1 10 0,-1-4 4 0,-6 6 8 16,-2-4 11-16,1 0 2 0,-3 1 6 0,1 1 20 15,-3 4 8-15,-1-1 5 0,0-1 9 0,-2 3 11 0,3-1-6 16,-4 0-6-16,0 4-8 0,1-4-8 0,-1 4-11 15,0 0-7-15,0 0-11 0,0 0-7 16,0 0 1-16,0 0-4 0,-5 13-8 0,5-5 0 0,-1 1-4 16,1 4-3-16,0-1-1 0,-3 6-1 0,6-1-3 15,-3 0-6-15,1 1 0 0,1 2 4 0,0-2-1 16,2-1-3-16,-4 3-2 0,6-3-2 0,-6-3 0 16,2-2-4-16,0-4-1 0,-2-1-1 0,1-1-3 15,-1-1 9-15,3-1-4 0,-2 0 8 0,-1-4 0 16,0 0-3-16,0 0-3 0,5-13-8 0,-5 0 10 15,7-4 2-15,-2-8-6 0,4-4 3 0,-4 6 0 16,3-6-4-16,1 3-2 0,1 0 2 0,-3 0 8 16,-1 9-16-16,0-1 5 0,0 3 4 0,1-1-21 15,-2 7-9-15,-1-1-15 0,2 0-14 0,3 3-9 16,0-1-4-16,-1 3-7 0,4 1-22 0,-3 0-9 16,4 4-13-16,-1 0-23 0,-1 2-14 0,4 0-19 15,2 5-14-15,1-1-24 0,-1 5-14 0,2-2-9 16,-3 2-16-16,1-2-539 0,2 3 265 0,-5-3 178 15</inkml:trace>
  <inkml:trace contextRef="#ctx0" brushRef="#br0" timeOffset="-113704.23">23697 3742 13 0,'0'0'195'0,"11"-3"6"0,-11 3-4 0,4-2-12 16,-2-3-12-16,0 3-14 0,-1-3-8 15,1 1-4-15,0-1-16 0,2 1-10 0,-3-2-5 16,0-1-10-16,-1 1-10 0,2-3-3 0,-2 2-12 15,-2-3-5-15,-4 2-11 0,1-1-4 0,-1 2-1 0,-2-1-9 16,0 3 0-16,-2-1-11 0,0 3-1 16,-3 0-6-16,3 1-5 0,-3 4 2 0,-1 1-9 15,1 0-3-15,-1 3-3 0,0 2-2 0,0 3-1 16,1 0 1-16,2 0-1 0,-2 2-5 0,4 3 0 0,3 2 0 16,-2 1-4-16,3-2 1 0,1 2 8 0,4-3-10 15,0 2-4-15,3-1 2 0,1-4-1 0,-1 1 0 16,5-2 2-16,-2-5-2 0,3 1 6 0,5-3-2 15,-3-4 0-15,6-2 2 0,4-4 3 0,3-10 3 16,2-3 2-16,2-5 0 0,8-10 2 0,-11 6 0 16,7-10 0-16,-12 7 5 0,-5-2 3 0,-1 0-3 15,-3 0 3-15,3-17 2 0,-5 15-1 0,-4-15-5 16,-2 0-3-16,-2-2-2 0,-1 7-3 0,-1 10 3 16,1 1-7-16,-7 5 0 0,2 0 1 0,-3 11 16 15,5 5 5-15,-4 1-4 0,1 3-3 0,0 3-3 16,-2 2-4-16,0 5 3 0,-1 1-9 0,-1 3-1 15,-1 7 3-15,-1 2-5 0,2 2-2 0,1 12 1 16,4 1-3-16,0 3 1 0,2 1 4 0,3 2 2 16,4 12 1-16,-3-12 1 0,2 10 5 0,-4-10-3 15,4 11-4-15,3-13 1 0,-5-1 2 0,4-1-10 16,1 4-19-16,2-7-17 0,-5 0-33 0,2-5-26 16,0 1-33-16,-1-8-39 0,3-2-33 0,-2-4-34 15,1-4-617-15,-1-3 283 0,1-4 188 0</inkml:trace>
  <inkml:trace contextRef="#ctx0" brushRef="#br0" timeOffset="-113071.33">23878 3850 157 0,'0'0'198'0,"0"0"-4"0,0 0-9 0,18-4-11 15,-5-1-15-15,6-2-10 0,2 2-14 16,5-7-13-16,2 1-14 0,-1 0-11 0,-1-2-3 0,2-2-12 15,-5-1 3-15,1-1-5 0,-8 6 7 0,-2 0 3 16,-4-6-6-16,0 2-5 0,-5-2-6 0,-1 0-3 16,-4 5 1-16,0-1-3 0,-3 2-9 0,-2 0-6 15,-2 1-5-15,0 1-6 0,0 1-5 0,-2 2-5 16,-1 0-2-16,-3 5-8 0,0 0-5 0,0 2-5 16,3 3 1-16,-4 3-8 0,1 3-7 0,-1-1-2 15,3 4-3-15,2 0-1 0,1 3-1 0,0 1-4 16,3 1-1-16,1 0 3 0,4-1 0 0,0 9 0 15,2-8 3-15,1-1-1 0,5 1-1 0,-3 0 2 16,5-3-1-16,2 1 4 0,-1-2-2 0,5-3 0 16,-1-2 4-16,2-4 5 0,2 2-3 0,-1-4 0 15,2-6 1-15,2-4 0 0,5-2 3 0,-1-7 0 16,0-4 1-16,0-1 2 0,1-3 0 0,-6 0-1 16,3-3 1-16,-4-4-2 0,1 1 0 0,-4-1 0 15,-2 2 1-15,-2 0-2 0,-4 3 0 0,-2 7-2 16,0 1 0-16,-7 2-3 0,0 3-4 0,0 4-13 15,-5-2-3-15,-1 5 2 0,1 2 5 0,-4 0-2 16,0 4-1-16,-3 0 2 0,1 1 0 0,2 3-1 0,-2 0 6 16,1 3-5-16,1 1 1 0,3-1-4 0,-1 2-3 15,3-4-4-15,2 2 2 0,0 1-1 0,2-2 7 16,0 3-1-16,1-5 0 0,3 3 4 16,1-2 2-16,3-1 2 0,-1-1 3 0,2 2-1 0,4-3 11 15,-3 0 7-15,2-1-2 0,-1 2 2 0,-2-2 4 16,-2-1-4-16,1 0 1 0,-2 0-1 0,-3 3 3 15,3-2 12-15,-3 4 11 0,1 0 2 16,0 2 6-16,-3 1 6 0,0 4 4 0,-1 0-6 0,0 4-2 16,-1 2-3-16,1 2-2 0,-5-2-2 0,4 10-5 15,-3-2 0-15,4 0-5 0,-4 0-6 0,4-6-18 16,0-3-24-16,0 1-19 0,2-4-32 0,1 1-28 16,1-5-25-16,1-2-34 0,4-4-32 0,3 0-41 15,-5-2-501-15,2-2 244 0,2-5 162 0</inkml:trace>
  <inkml:trace contextRef="#ctx0" brushRef="#br0" timeOffset="-112457.3">25179 3780 50 0,'0'0'119'0,"9"0"8"16,-9 0-4-16,5-2 1 0,-5 2 1 0,0 0-4 16,11-1-7-16,-11 1-2 0,5-1 3 0,-5 1 2 15,7-3 6-15,-2-2-3 0,2 0-3 0,-1-2-3 0,7-4-5 16,-2-4-11-16,8-7 1 0,0-2-3 0,2-1-6 15,-2-2-1-15,-1-4-12 0,-1 1-6 16,2-13-4-16,-1 9-9 0,-2-13-11 0,-3-1 0 0,4 2-5 16,-7-1-5-16,-1 1-4 0,-2-2 1 0,-5 1-6 15,-1 12-5-15,3-1-3 0,-4 6 0 0,-1 4-1 16,-3 9 11-16,2 2 11 0,0 5 4 0,1 3 0 16,-2 0 0-16,1 2-12 0,1 3-8 0,1 2-2 15,-13 9-1-15,3 5-7 0,-3 13 2 0,-1-2 0 16,1 9 7-16,-1 14 5 0,1 1 2 0,3-1-2 15,3 3-5-15,1 1 3 0,6-3-3 0,0 0 8 16,6-2-13-16,2-12-12 0,2 11-24 0,2-12-27 16,-1 0-20-16,0-3-35 0,1-1-16 0,0-4-30 15,-1-5-1-15,-3-5-17 0,-2-6 3 0,-2-3 11 16,-1-6-4-16,1 2-15 0,-4-3-16 0,4-11-4 16,-3 2-390-16,-4-9 192 0,-1 1 128 0</inkml:trace>
  <inkml:trace contextRef="#ctx0" brushRef="#br0" timeOffset="-112322.33">25460 3663 988 0,'-6'-25'-75'0,"-2"1"29"0,-1 2 25 16,2 5 27-16,-1-2 19 0,4 4 25 0,-1 3 20 0,1 0 13 15,3 2-3-15,-2 2-2 0,2-2 2 16,2 2 5-16,3-2 1 0,6 2 1 0,6-1 5 16,7-6-1-16,0 3-6 0,9 1-7 0,-2 0-7 0,7 2-9 15,-2 4-6-15,2-2-5 0,0 2-6 0,0 1-7 16,0 1-19-16,-4-2-26 0,-2 4-35 16,-3-3-47-16,-9 3-21 0,-1-1-33 0,-8 0-19 15,-2 2-409-15,-3-2 191 0,-5 2 126 0</inkml:trace>
  <inkml:trace contextRef="#ctx0" brushRef="#br0" timeOffset="-111889.18">25835 3505 30 0,'6'-7'242'0,"-2"3"-2"0,-3 1 6 0,2-1-12 15,-1 0-16-15,1-2-15 0,-2 2-14 0,0-4-9 16,-2 2-16-16,1 1-11 0,-1-2-9 0,-2-1-10 15,2 3-11-15,-3-2-19 0,-1 2-5 0,0 1-13 16,0-1-3-16,-3 2-12 0,4 2-7 0,-6 0-4 16,10 1-11-16,-14 5-6 0,1 0-4 0,4 4-2 15,-1 3-4-15,-4 4-5 0,3 0-2 0,1 1-5 16,0 1 0-16,3 3-4 0,-1 0-3 0,3-2 2 16,-1 7-2-16,3-1-3 0,3-8 6 0,1 1-5 15,3-1-3-15,4 0-5 0,-2-5 3 0,1-1-1 16,2-4 1-16,1-2-3 0,1-2 1 0,4-3 5 15,2-8-2-15,5 1-2 0,2-8 2 0,-1-3-5 0,-1-7-3 16,-3 3-9-16,-2-6-8 0,-1 3-2 0,-7-2-5 16,-2 4-10-16,0-6 0 0,-6 2-1 15,-2 7-4-15,-6 3 5 0,0 1 0 0,0 2 4 0,-1 5 0 16,-2 3 2-16,-1 1 3 0,1 5 0 0,-4 0 3 16,3 7 2-16,-2-2-7 0,0 3 11 0,4-2 0 15,0 2 1-15,4 1 0 0,1 1 0 0,4-1 1 16,0 1 2-16,7-1 1 0,0 1-12 0,2-1-14 15,8 2-30-15,1-1-32 0,1-2-32 0,1-1-43 16,2-3-46-16,-2-2-511 0,-1-4 243 0,0-2 164 16</inkml:trace>
  <inkml:trace contextRef="#ctx0" brushRef="#br0" timeOffset="-111191.02">27221 2891 28 0,'-1'-4'273'0,"-2"-2"-11"0,-2 1-16 16,3 0-19-16,2 3-16 0,-3-1-18 0,1 0-14 16,2 3-19-16,-4-4-22 0,4 4-9 0,0 0-13 15,-13 5-10-15,7 0-16 0,-2 3-4 0,-2 6-10 16,-4 12 7-16,5-9-3 0,-7 12-3 0,5 5 1 15,-1-1-1-15,-7 14 4 0,6 6 11 0,-1 2-9 16,1 4-5-16,-4 20 3 0,5-25-5 0,3 4-2 16,-1-1 0-16,5 2-10 0,1 2-4 0,1-3 14 15,2 2-20-15,-1-2-6 0,2-1 4 0,1-1-19 16,-1-2-5-16,0-9-24 0,-1-10-28 0,1 1-32 16,-3-7-28-16,2-1-37 0,-1-10-49 0,2-6-26 0,-1-3-13 15,0-2-47-15,-4-3-697 0,2-4 319 0,3 0 210 16</inkml:trace>
  <inkml:trace contextRef="#ctx0" brushRef="#br0" timeOffset="-110842.97">26929 3610 137 0,'1'-10'192'0,"0"-1"-9"0,4 2-9 0,-1-1-6 16,9-4-7-16,0 1-18 0,6 1-13 0,5 1-19 15,3 0-4-15,2 1-11 0,3 0-9 0,3 3-6 16,0 1-8-16,-3 1-18 0,0 1-22 0,-2 3-33 15,-9 1-34-15,-3 0-29 0,-4 0-17 0,-1 1 6 16,-3-1 7-16,-1 0 2 0,-5 0 11 0,-4 0-2 16,8-2 11-16,-8 2 0 0,0 0 3 0,0 0 5 15,-12-6 9-15,7 6 21 0,0-3 18 0,-1 1 6 16,-1 0 9-16,5-1 15 0,-5 1 9 0,3 1 8 16,4 1 7-16,-6-1 11 0,6 1-4 0,-7-3 4 15,7 3-8-15,0 0-7 0,0 0-4 0,-6 0-8 16,6 0-3-16,0 0 5 0,0 0 8 0,0 6 6 0,4 0 8 15,-2-1-1-15,0 1-4 0,2 2-6 16,-4 2 6-16,1 0-8 0,-1 0-7 0,0 3 0 16,-4-2-12-16,3 1 6 0,-7 3-11 0,3-6-22 15,0 5-24-15,1-6-25 0,-1 0-28 0,0-2-23 0,1-3-41 16,-1 0-16-16,5-3-54 0,-4-9-527 0,4 0 242 16,0-3 160-16</inkml:trace>
  <inkml:trace contextRef="#ctx0" brushRef="#br0" timeOffset="-110734.62">27390 3214 36 0,'0'0'82'0,"0"0"-20"15,0 0-19-15,2 12-20 0,0-6-24 0,1 6-19 0,1 4-55 16,-4 4 25-16,1-2 16 0</inkml:trace>
  <inkml:trace contextRef="#ctx0" brushRef="#br0" timeOffset="-109884.71">27408 3650 114 0,'1'5'147'0,"0"-3"11"0,2 1 1 0,-3-3 14 16,5 2 8-16,-5-2 2 0,10-5-5 0,-1-2-2 15,1-2-11-15,4-4-12 0,-2-2-11 0,1-1 1 16,1 1-18-16,-3-1-8 0,-1-1-12 0,-2 5-4 16,-3 2-8-16,0-3-8 15,2 5-7-15,-4 2-12 0,1 0-8 0,-1 0-3 0,1 1-5 0,-2 2-11 16,-2-1-5-16,3 1-3 0,-3 3-6 0,1-2-6 15,-1 2-5-15,0 0-3 0,0 0-5 0,5 10 3 16,-5-6-4-16,2 4-8 0,-2-1 4 0,0 4-4 16,0-2-2-16,0 5 1 0,1-3 1 0,0-5-1 15,-1 3-5-15,0-3 8 0,0 0-2 0,4-1 6 16,-4-2 3-16,1 1-6 0,-1-4 5 0,0 0-3 0,0 0 3 16,13-14-3-16,-1-2 1 0,1-1-3 0,4-3 0 15,-2 5 0-15,6-4-3 0,-6 7 4 16,-2-3-3-16,2 5 0 0,-6 2 0 0,5 2 2 15,-5-1-3-15,0 2 0 0,1-2-1 0,-6 7 1 0,4-3-3 16,-3 3 2-16,-5 0 1 0,10 3 1 0,-3 0 2 16,-3 3-1-16,-1 2 0 0,-1 4 4 0,-1 1 0 15,-2 3 3-15,-3 1-6 0,0 8 5 0,0-7-19 16,0 1-12-16,-1 2-17 0,3-5-18 0,3 1-16 16,-1-5-25-16,1 0-27 0,4-2-15 0,2-3-1 15,2-2-17-15,2 1-7 0,8-3-2 0,0-6 7 16,9-1 1-16,3-2 19 0,-3-2 6 0,3-5 11 15,0 2 12-15,-1-1 12 0,0-2 14 0,-5 1 13 16,2-2 17-16,-4 1 15 0,-4 0 15 0,-8 2 18 16,1-1 33-16,0 4 25 0,-6-1 7 0,2 0 14 15,-7-1 23-15,3 3 3 0,-4-2-2 0,-1 0 17 16,-3 4 12-16,-1-2-1 0,-2 1 11 0,-2-1-12 16,-1 2-8-16,3-2-3 0,-2 7-7 0,-2-2-7 15,2-1-15-15,4 0-6 0,-9 4-8 0,7 4-8 0,-4-3-5 16,2 2-4-16,-1 1-7 0,3 6-4 0,-2 0-2 15,-2 4-2-15,4 1-5 0,-1 2-2 16,3-1-2-16,-1 2-2 0,2-1-1 0,1 2-2 0,2-3-2 16,2-1-2-16,1-1-4 0,0-3 4 0,6 0-5 15,-3-1-1-15,2-5 3 0,1 2 4 0,4-5 14 16,-1-2 2-16,7-5 6 0,1-4 0 16,5-7-5-16,2-2-2 0,-2-3-3 0,4-4-3 0,-4-2-3 15,-3-2-1-15,5-12-2 0,-3-2 0 0,-5-1-6 16,-2 0 0-16,-2-3-1 0,0 0 0 0,-5-1-7 15,-1-3 0-15,-4 0 3 0,-2 3-1 0,-1 14 0 16,-2 1 4-16,-1 3 0 0,-2 5-3 0,0 8 1 16,-4 0 7-16,3 8-10 0,-5 0-1 0,2 1 0 15,1 6-3-15,-4 4-3 0,-1 3 6 0,0 2-3 16,0 8 2-16,-5 9-4 0,3 3 2 0,4 2 2 16,1 7 2-16,-1 13 3 0,2 3 3 0,5-1 0 15,3 2-2-15,4-2 0 0,0 0 2 0,2-2-4 16,1-3-2-16,-1-12-7 0,-2-2-24 0,2-3-9 0,3-1-16 15,-4-2-13-15,0-5-20 0,1-5-26 0,-4-3-28 16,1-2-22-16,-1-4-27 0,1 1-28 16,-2-3-26-16,1-1-494 0,0-1 244 0,-2-3 164 15</inkml:trace>
  <inkml:trace contextRef="#ctx0" brushRef="#br0" timeOffset="-109391.08">29134 3449 61 0,'6'-11'214'16,"1"0"0"-16,-2 1-6 0,1-1-13 0,-2 0-13 16,0 0 0-16,-1 1 7 0,-3 0-8 0,0 3-9 15,-2 0-6-15,0 0-15 0,-4-2-12 0,-1 5-17 16,-2-3-9-16,-1 4-11 0,-8 2-10 0,1 1-5 16,1 1-8-16,-5 2-8 0,2 4-5 0,-1 2-3 15,1 0-7-15,-5 4-8 0,3 3-4 0,5-2-3 16,4-1-6-16,1 0-8 0,0 3 1 0,4 0-3 15,2 0-2-15,3 0-4 0,-1-1-2 0,3-2 3 16,5-2-7-16,0 1 2 0,3-2-3 0,2-3 3 16,2-1 0-16,2-1-1 0,4-2 2 0,1-3-1 15,0-4 4-15,2-6 12 0,4-2-7 0,-7 2 0 16,4-11 3-16,-3-1-1 0,-5-2-5 0,-3 1 1 16,-4-6-4-16,-5-2-1 0,-2 2-2 0,-3 0-5 15,-4 4-1-15,-3 3 0 0,1 6-7 0,0 3 2 0,-2 4-5 16,-1 3-3-16,-2 3-10 0,-4 2-10 0,-1 3-19 15,2 2-16-15,0 3-32 0,2 4-32 16,3 4-36-16,1 2-34 0,5-1-35 0,6 3-20 0,4 0-632 16,1 0 294-16,5-2 194 0</inkml:trace>
  <inkml:trace contextRef="#ctx0" brushRef="#br0" timeOffset="-108727.15">29462 3271 177 0,'0'-5'267'0,"0"-1"-6"0,0 0-4 0,0 0-12 0,0 2-13 15,0 4-21-15,0 0-20 0,0-5-22 0,0 5-15 16,-1-2-18-16,1 2-16 0,0 0-15 0,0 0-10 16,0 0-9-16,-9 13-11 0,4-3-7 0,3 3-4 15,-4 3-7-15,4 4-9 0,-3-2-7 0,2 2 0 16,-1-1 1-16,3-1-8 0,-3 2-8 0,4-3 2 15,0 0-3-15,0-1-3 0,0-5-4 0,2-1 0 0,0-2-2 16,-1-2 0-16,3 0 0 0,1-1 1 16,0-5-3-16,3 2 3 0,1-4 0 0,6 0-2 15,-2-5-2-15,6-3-1 0,-2-3 1 0,5-1-6 16,-1-5 4-16,-4-3-2 0,2 4 0 0,-4 3 0 0,-4 2 3 16,-2 1-11-16,3-1 4 0,-7 3-1 0,3 3 0 15,-4 1-1-15,-1 1 0 0,-1 1 2 16,2 0-5-16,-4 3-5 0,0 1 2 0,5-4-3 15,-5 4-1-15,0 0 0 0,0 0 0 0,0 0 0 0,-5 19 4 16,3-9-4-16,0 2 6 0,0 3-2 16,0 2 0-16,2 0-2 0,0-2 2 0,0 2 0 15,4-1-3-15,-2 1 4 0,2-7-4 0,0 1 6 0,1-1 1 16,3-1-2-16,1 0 1 0,1-2 0 0,3-3 0 16,1-3 1-16,4 2 4 0,1-7-4 0,3-2 3 15,2-6 2-15,2-3-2 0,-1-3-3 0,-2-5 5 16,-2-2-1-16,-1-3-2 0,1-4 2 0,2-12-6 15,-3-2 2-15,2 0 0 0,-4-2-1 0,0 0-3 16,-3-3 1-16,-2 0 4 0,3 3-3 0,-5-2 2 16,0 5-5-16,-2 12 8 0,-4 6-18 0,0 1-3 15,-5 8 7-15,0 2 3 0,0 6 9 0,-1 0-3 16,-2 5-5-16,2-2 3 0,-3 4-1 0,0 3-3 16,4 0 1-16,-19 13 11 0,8-1-5 0,-3 4 2 15,-5 7 6-15,3 5 9 0,-3 1 8 0,1 3 5 0,-1 16 5 16,5-1-6-16,-1-1 3 0,4 1-2 15,1 0-1-15,5-12 1 0,4 12 2 0,-2 0-5 16,3-12-14-16,0-2-16 0,4 1-26 0,1-1-29 16,3-7-25-16,-2-2-26 0,-1-9-24 0,2-1-28 15,-2-5-14-15,4-3-32 0,-3-4-27 0,1-2-631 16,0-6 287-16,1-2 194 0</inkml:trace>
  <inkml:trace contextRef="#ctx0" brushRef="#br0" timeOffset="-108596.37">29985 3237 58 0,'-5'-6'185'15,"4"1"-17"-15,-1 3-5 0,-1-5-17 16,1 4-13-16,5-1-16 0,3-1-12 0,3 0-2 16,4 2-13-16,9-1-8 0,8-1-8 0,0 2-6 15,6 0-2-15,1 3-11 0,1 0-26 0,-2 1-38 0,-2 0-36 16,1-1-43-16,-6 3-41 0,-1-2-328 0,-9-1 151 16,-3 0 102-16</inkml:trace>
  <inkml:trace contextRef="#ctx0" brushRef="#br0" timeOffset="-107742.84">30776 2985 2 0,'5'-10'160'0,"3"-1"-4"16,-3 2-9-16,1-2-4 0,-2 5 3 0,1 0 2 16,-1 0-9-16,-1 2 0 0,-1 1-4 0,1-2-5 15,-2 1-8-15,2 2-10 0,-3 2-12 0,0 0-13 16,0 0-2-16,0 0 0 0,0 0 1 0,-4 13-1 16,0 0 8-16,0 2 0 0,-4 11-6 0,-2 0-3 15,1 1 4-15,0 2-3 0,-1-2-5 0,-3 2-10 16,0 2-1-16,1 0-7 0,-1 1-4 0,0-1-5 15,-3 1-6-15,2-6 4 0,-1-1-12 0,3-1-2 16,3-8 1-16,-1 0-8 0,6-5-3 0,0-3-4 16,1-1-5-16,0-2 3 0,0 0-1 0,2-2-2 15,1-3 1-15,0 0 4 0,0 0-12 0,7-20 1 16,5-4-5-16,2-4 3 0,2-2-2 0,7-13-6 16,-1-2 2-16,1 0 0 0,0-2-1 0,5 0-3 15,-1-5 0-15,-1 5 0 0,-2 0 4 0,3 0-3 16,-3 7-16-16,-6 11-3 0,-1 0 4 0,-1 3 8 15,-2 3-9-15,-2 6 5 0,-1 2 1 0,-6 4 9 16,3 1 6-16,-2 5-1 0,-3-2-3 0,1 2-1 16,-2 3-9-16,1-4 2 0,1 5 2 0,-4 1-4 0,0 0 11 15,2 16 11-15,0-1 12 0,-4 4 11 0,1 6 1 16,0 4 11-16,-3 3 5 0,1-1-5 0,-2 5 5 16,1 10 15-16,-3-12 1 0,-3 14-6 0,3 0 6 15,3-15-14-15,-6 3-3 0,2-1 0 0,3-2-8 16,-2 0 2-16,0 1-2 0,0-4-5 0,0-2-11 15,3-3-4-15,0-4-14 0,-1-4-26 0,-1 0-32 16,4-3-32-16,0-4-32 0,2-3-25 0,0 0-23 16,0-1-21-16,0-1-27 0,0-5-27 15,5 4-46-15,-5-4-740 0,9-10 340 0,-2-1 226 0</inkml:trace>
  <inkml:trace contextRef="#ctx0" brushRef="#br0" timeOffset="-107559.14">30782 3130 84 0,'-5'-5'267'0,"-2"3"-5"16,4 0-14-16,-2-1-25 0,5 3-24 0,-6-4-19 16,6 4-10-16,-2-4-25 0,2 4-14 0,0 0-6 15,19 3-10-15,-2-3-6 0,6 1-9 0,10-1 1 16,-2 3-20-16,1-2-8 0,-1-2-2 0,-1 4-15 16,-7-2-28-16,-4-1-29 0,-6 0-33 0,0 0-38 15,-3 0-30-15,-2 1-25 0,-2-2-39 0,-6 1-33 16,6 1-490-16,-6-1 229 0,0 0 154 0</inkml:trace>
  <inkml:trace contextRef="#ctx0" brushRef="#br0" timeOffset="-106920.49">31412 3528 189 0,'0'0'278'16,"0"0"-11"-16,0 0-17 0,0 0-15 0,0 0-20 15,0 0-18-15,0 0-21 0,0 0-3 0,0 0-26 16,0 0-13-16,2 9-15 0,-2-3-6 0,0 0-8 16,-2 4-4-16,-5 6-10 0,2 1-4 0,-2 0-14 15,0 1-5-15,-2 0-24 0,-4 4-23 0,0 2-37 16,2-7-43-16,-2 5-47 0,0 0-62 0,0-7-54 15,-2-4-616-15,1 3 280 0,0-6 186 0</inkml:trace>
  <inkml:trace contextRef="#ctx0" brushRef="#br0" timeOffset="-100154.16">22489 4871 96 0,'0'0'156'0,"0"-4"-3"0,0 4-11 0,2-4-14 0,-2 4-6 16,2-6-12-16,-2 6-12 0,0-7-5 0,0 4 0 16,0 3-6-16,0-8-3 0,0 8-13 0,0-1 8 15,0 1-6-15,0 0-2 0,0-5-4 0,0 5 2 16,0 0-4-16,-4-5-3 0,0 2-9 0,4 3-16 15,-8-1 5-15,8 1-4 0,-9 0-8 0,3 2-4 16,1 0 0-16,-5 3-10 0,4-3 4 0,-2 2-3 16,0 5 1-16,-3 0-5 0,2 4-2 0,0 1-10 15,-1 1 8-15,1-1-5 0,-1 5 1 0,3-2 1 16,-3 8 0-16,2 1-2 0,3-9 1 0,1 2-3 16,3 6-1-16,1-7 4 0,4-1-4 0,-3 0 1 15,3-4 1-15,5 2 0 0,-4-2 0 0,5-3 5 16,-1-1-8-16,2-5 0 0,3 0 4 0,0-6 0 0,5-1-1 15,0-5 1-15,4-5 0 0,1-4 2 0,-1-5-5 16,-4-2 0-16,-2 0-1 0,-2-3 0 0,-3 0 1 16,-3-1-3-16,-4-4 1 0,0 1 0 15,-4 0 2-15,-3 2-5 0,-2 1 5 0,-1 0 2 0,-3 3-3 16,2 9 3-16,-4 0-1 0,2 6-3 0,-4 4 2 16,1 1-2-16,-2 4 0 0,-6 5 1 0,0 1-3 15,-6 7-3-15,4 2 4 0,0 3-1 0,2 5 1 16,0 1-5-16,6 2-11 0,4-1-19 0,-1 1-35 15,6 0-25-15,4-7-39 0,3 2-44 0,1-1-421 16,3-3 201-16,2-6 134 0</inkml:trace>
  <inkml:trace contextRef="#ctx0" brushRef="#br0" timeOffset="-99669.37">22696 4860 208 0,'-4'-4'201'0,"4"4"-19"0,0 0-22 0,0 0-16 16,-3-1-17-16,3 1-12 0,0 0-12 0,0 0-12 0,0 0-8 16,-3 13-8-16,2-4-5 0,1 1-8 0,0 2-3 15,-1 0-6-15,1 5 3 0,0 0-4 0,-2 0-4 16,2 2-6-16,0 0-6 0,0-2 4 0,-2 0-9 15,2 1-3-15,-2-2-2 0,1-4-2 0,0 0-3 16,1-1-2-16,-1-3-2 0,2 1 2 0,-1-5-3 16,1 0-1-16,-2-1 3 0,2 2-5 0,-1-5 5 15,0 0-1-15,0 0-7 0,12-16 0 0,-5 0 1 16,2-9-4-16,0-1-1 0,5-5 2 0,-5 0-4 16,4-1 0-16,-3 3 2 0,-1 1-1 0,0 3-1 15,-4 5 0-15,3 2 1 0,-3 4 5 0,-1 3 2 16,-3 1-1-16,2 1 6 0,-1 1-5 0,1 3-1 15,-3 1-2-15,2 0-1 0,1 0-4 0,-2 2-1 0,-1 2-1 16,0 0 1-16,0 0-2 0,4 15-1 0,-2-3 4 16,0 4 0-16,-1 3 18 0,3 7 6 15,-3 2 1-15,1-4-1 0,-1 1-1 0,0 1-1 16,-1 1-2-16,0 0 0 0,0-4-3 0,-1-2-2 0,2-3-1 16,-2-1-1-16,0 3 0 0,-2-4-3 0,2-3-19 15,1 0-22-15,-3-3-34 0,3-4-37 0,0 0-49 16,3-5-34-16,-3-1-580 0,0 0 255 0,0 0 168 15</inkml:trace>
  <inkml:trace contextRef="#ctx0" brushRef="#br0" timeOffset="-99321.77">23008 4986 70 0,'0'5'160'0,"0"-5"-15"0,0 0-10 0,0 0-27 16,0 0 6-16,5 1 6 0,-5-1 2 0,0 0-6 0,14-1-9 16,-5-4-5-16,0-2-5 0,3 2-5 15,-2-2-4-15,0-3-7 0,3-2-1 0,-3-1-6 16,-3 2 7-16,0-3-3 0,-2 2-6 0,-2 1 3 0,-1-1 1 16,-2 2-3-16,-2-2-8 0,-1 0-3 0,-2 2-5 15,0 3 0-15,1 0-5 0,-3 0-7 0,0 4-4 16,-2 0-6-16,-1 3-4 0,-2 6-2 15,-3 4-6-15,2 1-2 0,-4 9-2 0,5-3-2 0,-3 5-2 16,2 2-2-16,3 2-2 0,-1-1-1 0,8-3 0 16,0-3-6-16,3 0 4 0,3-2-2 0,3 1-5 15,4-2 1-15,0-2-7 0,3-2-12 0,4 0-7 16,0-2-16-16,2-6-22 0,0 0-20 0,0-2-29 16,1-3-25-16,3-3-35 0,-5-1-47 0,1-5-460 15,-1-1 226-15,-4-3 150 0</inkml:trace>
  <inkml:trace contextRef="#ctx0" brushRef="#br0" timeOffset="-98905.17">23981 4795 191 0,'-2'-5'184'0,"1"-2"-10"0,-2 2-6 0,0 0-16 0,-1 0-12 15,-1 0-5-15,-2 1-24 0,0 2-3 16,-2-1-10-16,-5 3-14 0,2 3-11 0,-6-1 1 16,3 5-8-16,-4 2-6 0,1 4-9 0,-3 4 0 15,2 2-3-15,2 3-5 0,2-1-1 0,1 1-6 16,4 0-2-16,4-3-5 0,2 2-4 0,1-3-3 16,2 1 0-16,3-3-3 0,4 2-1 0,0-1-2 0,3-2 4 15,4-1-2-15,3-3-3 0,0 0-7 16,1-4-17-16,2 0-27 0,-2-4-10 0,4-3-33 0,-2-3-42 15,0 1-37-15,-1-8-24 0,0 3-386 0,-3-4 188 16,2-2 128-16</inkml:trace>
  <inkml:trace contextRef="#ctx0" brushRef="#br0" timeOffset="-98173.48">24244 4821 173 0,'0'0'197'0,"2"-3"-1"0,-2 3-11 15,-2-9-13-15,-1 7-11 0,-2-1-2 0,5 3 3 16,-9-3-11-16,5-1-15 0,-3 3-15 0,-2 0-9 16,1 1-16-16,0 0-10 0,-1 5-9 0,-2-1-10 15,2 3-7-15,-1 3-6 0,0-1-5 0,-2 2-6 16,3 4-4-16,-1 0-4 0,2 1-7 0,2 1-3 16,2-2-2-16,0-1-1 0,-1-1-6 0,5 0-1 15,0-3-1-15,0 2-4 0,6-2-4 0,-2-3-3 0,0-1-2 16,0-3 5-16,1 4-2 0,3-4 2 0,1-3-5 15,1 0 4-15,2-3-1 0,-1-4-2 16,-1 2-2-16,3-6 2 0,-2-1-3 0,2 0 2 0,-3-4-3 16,-1 0 0-16,0-3 0 0,0-3-11 0,-2 3 6 15,0 6 1-15,-3 1 0 0,-3 0 4 0,3 2-2 16,-4 3-2-16,3 2-2 0,-2 0 2 0,-1 1-4 16,0 4 1-16,0-5 2 0,0 5-2 0,0 0 2 15,-8 10-1-15,7-1 1 0,-3 3 2 0,3 0-2 16,-3-1 0-16,4 3 2 0,0-2 4 0,1 1-6 15,3 1 2-15,0-2 1 0,1 0-1 0,5 1 2 16,-2-5 2-16,4 0-1 0,0 1 2 0,0-6 0 16,1-2 8-16,-2-1 6 0,2-1 6 0,1-2 2 15,3-5 6-15,-2-1 6 0,0-4-2 0,-1-3-2 16,2-3 4-16,0-3 0 0,-7 5 1 0,0 0-3 16,0 0 2-16,-4 5-5 0,-2-2-2 0,-1 3-1 0,2 3-2 15,-1 0 0-15,-2 3-3 0,-1-1-5 0,1 3 2 16,2-2-7-16,-3 2-3 0,0 3-4 0,0 0-3 15,0 0 0-15,0 0-1 0,0 0 2 0,0 0 0 16,0 13-2-16,2-4 2 0,-2 2 1 0,0 0-1 16,0 8-1-16,4-2 2 0,-4-2-2 0,0 3-5 15,0-3 7-15,0 2-2 0,3-7 1 0,-6 2-1 16,3-2 4-16,3-3-2 0,-3-2 2 0,0 2 0 16,0-4 4-16,0-3-1 0,2 4 4 0,-2-4 8 15,0 0 4-15,0 0 2 0,11-16-5 0,-4-1-5 16,1-2-3-16,2-5 2 0,-1 2-3 0,1 4-1 15,4-6-4-15,-3 10 1 0,0-1-3 0,-5 3-2 16,2 5 1-16,1-3 0 0,-1 5-3 0,-3 1-2 16,1 1-2-16,-1 1-2 0,2-1 1 0,-1 6 2 15,1 0-3-15,0 3 3 0,-2 4 0 0,3 2 0 16,-3 3 2-16,0 11 2 0,-1 0 1 0,-4 1-4 16,-3 0 2-16,3 2 2 0,-1 0 2 0,0-2 1 0,-2-3-6 15,2 2-9-15,-3-6-21 0,4-5-22 0,-4-1-34 16,3-4-47-16,-3-1-52 0,3-1-61 0,-1-2-630 15,-1-3 292-15,-3-3 194 0</inkml:trace>
  <inkml:trace contextRef="#ctx0" brushRef="#br0" timeOffset="-97586.89">25192 4400 154 0,'4'-12'147'0,"0"0"-12"0,0 3 2 0,-2-2-1 0,1 2-1 15,0 3-2-15,-1 0-5 0,0 3-5 0,-1-1-5 16,1 1-14-16,-2 3-11 0,0 0-8 0,0-5-13 15,0 5-6-15,0 0-7 0,-5 15-1 0,0-1-3 16,1 3-8-16,-4 8 6 0,2 2-2 0,-1 4-3 16,0-2-6-16,-1 5-3 0,0 0-2 0,4 2-5 15,3-2-2-15,-3 14-2 0,3-14-2 0,1-1-6 16,-4-1-23-16,4 0-23 0,0-1-37 0,-1-2-53 16,-2-10-50-16,3-1-507 0,-1-7 225 0,1-3 148 15</inkml:trace>
  <inkml:trace contextRef="#ctx0" brushRef="#br0" timeOffset="-97425.83">25110 4678 95 0,'-4'-5'206'0,"4"5"-18"16,0-2-22-16,4-2-19 0,1-2-13 0,4 0-15 15,5-2-11-15,5-1-9 0,8-1-21 0,1-1-44 0,2 3-34 16,2-2-54-16,-2 1-51 0,-3 1-300 0,-5 0 135 15,-2 2 90-15</inkml:trace>
  <inkml:trace contextRef="#ctx0" brushRef="#br0" timeOffset="-96867.14">25373 4311 143 0,'0'0'147'15,"0"0"-13"-15,0 0-9 0,-1 12 1 0,1-3 1 16,-4 4 9-16,4 4-16 0,-1 7 0 0,-3 3-6 16,-1 2-7-16,4 4 0 0,-3 15-14 0,-4-11 4 15,3-2-8-15,-4 12-8 0,0 0-5 0,2 1-4 16,0-2-8-16,0-11-8 0,3-3-1 0,1-1-6 16,3-1-6-16,-4-5-2 0,4-7-6 0,-2-1-3 15,2-2-3-15,0-4-7 0,0-4 1 0,2-2-2 0,2 1 1 16,0-6-3-16,-4 0 0 0,19-10-2 15,-5-3 1-15,9-8-3 0,-1-1-3 0,-2-3 0 16,1-3-3-16,1-1 2 0,-2 0-3 0,-2 5-2 16,0 2 3-16,-5 8-1 0,-3-1-5 0,-3 6 2 0,1 0 1 15,-3 1-2-15,-3 5 0 0,1-3-3 0,1 2 1 16,-3 2-4-16,-1 2-2 0,0-4-1 0,0 4 3 16,0 0 0-16,4 14-2 0,-4-5 1 0,1 2 3 15,-2 0 0-15,2 4-3 0,2-1 3 0,1 5 0 16,-4 1-2-16,1-1 1 0,1-4 4 0,0 2-2 15,2 0-1-15,-3-5-1 0,3 0 1 0,2-2 4 16,2 2-3-16,-3-6 2 0,4 0-1 0,4-1 14 16,-3 0 6-16,5-4 9 0,3-5 8 0,3-1 3 15,3-3 8-15,1-7 4 0,1 2-5 0,-1-3 0 16,-4-4 1-16,1 1-1 0,-4-1 1 0,0 0 2 16,-8 6 7-16,-1-3-4 0,-3 0-1 0,-2 3-4 15,-1 1-4-15,-2 0-4 0,-1 1-10 0,-1 1 4 0,-2-1-9 16,0 4-1-16,1-1 7 0,-3 2-14 15,2-1 0-15,2 3-2 0,-1 3-13 0,-2-3-19 16,0 1-16-16,1 1-22 0,-1 0-26 0,4 3-23 0,-5-1-24 16,5 1-31-16,0 0-18 0,0 0-20 0,-2-5-14 15,2 5-20-15,0 0-565 0,0 0 264 0,5-5 178 16</inkml:trace>
  <inkml:trace contextRef="#ctx0" brushRef="#br0" timeOffset="-95822.55">25840 4920 15 0,'9'10'70'0,"-2"-3"-1"16,4 1 6-16,-1-4 2 0,1 0 23 0,1-3 3 15,3-1 19-15,2 0 11 0,3-5 3 0,-1-3 2 16,4-5 0-16,0-2-2 0,0 1 0 0,-3-3-3 0,-4 2 0 15,-2 3 0-15,-2-5-5 0,-1 0-11 16,-2 1 7-16,0 2 2 0,-4 3-10 0,0 0-14 16,1 1-7-16,-4 1-10 0,2 0 5 0,-2 4-8 0,0 1-7 15,0 0-10-15,-2 0-3 0,1 1-12 0,-1 3-5 16,0 0-8-16,4-3-1 0,-4 3-5 16,0 0-3-16,-5 13 0 0,4-8-6 0,-2 4-2 15,1 3-2-15,-1 0-1 0,0 3 0 0,-1 1-1 0,1 2-5 16,1-2 1-16,-1 0-1 0,0-3-5 0,2-3 6 15,-1 2-2-15,0-2-3 0,4-2 0 0,-4-2 0 16,1-2 1-16,0 2 1 0,1-2 3 0,0-4-8 16,0 0 3-16,0 0 9 0,0 0-11 0,7-17-4 15,1 1-2-15,1-2 7 0,4-7-3 0,-2-1-3 16,7 1 0-16,-4 3 0 0,-4 6-3 0,3 0 0 16,-4 3 4-16,0 4-4 0,-1-3 0 0,-2 6 0 15,-2-1-2-15,1 0 1 0,0 4 1 0,0-1-5 16,-1 2 8-16,1 1-8 0,-5 1 6 0,5 6-6 15,-1-2 6-15,-2 1-3 0,-1 2 2 0,0 4 5 16,0 5-5-16,-2 2 4 0,0 0-6 0,-2 2 4 16,1 6 1-16,-1 1 0 0,-3 0 0 0,1 0 2 0,-2-1-4 15,2 0 2-15,4-9 0 0,1-2 3 0,-1-3-2 16,2-1-5-16,0-2 1 0,4-1 2 16,0-4 2-16,4 0-1 0,0-4-2 0,4-4 0 0,12-7 1 15,0-3 1-15,2-4-2 0,2-6 4 0,-2-2-2 16,6-10-3-16,-10 4 1 0,4-6-1 0,-4-6 3 15,-4 3-1-15,0-4-1 0,-8 13 0 0,1-14 3 16,-3 10-6-16,0 3 4 0,1-12-1 0,-2 14-1 16,-3-3 6-16,3 7-8 0,-5 2 2 0,-3 6 0 15,2 3 4-15,-2-4-2 0,0 8 0 0,-2 3-1 16,2 1 0-16,-2 1 1 0,2 2-1 0,0 0 0 16,0 5-9-16,-4-5 4 0,4 5 0 0,0 0 2 15,-9 11 1-15,5 0-2 0,-1 6 4 0,-1 2 2 16,-3 6-5-16,1 4 4 0,-2 2 0 0,1 1 3 15,3 2 1-15,-4 13 1 0,2-13 5 0,0 1-8 16,-2 11 4-16,1-12-2 0,0 0 1 0,3-2-2 16,-3-3 3-16,1-6-4 0,3-4 1 0,3-9 0 0,0 2 0 15,1-5-4-15,1 0 2 0,0-4 6 0,1-1-3 16,-1-2 4-16,0 0-3 0,19-12 0 0,-6 0 4 16,6-9-7-16,1 0-2 0,1 0 2 0,-2 2-2 15,-2 0 2-15,2 0-2 0,-6 6-2 0,-3 4 4 16,-1 2-4-16,-1-3 6 0,-2 3-1 0,2-1-1 15,-3 1-3-15,-1 5 3 0,0-3-2 0,-2 2 1 16,1 1-7-16,-1-1-4 0,-2 3-4 0,0 0-4 16,0 0 2-16,0 0 0 0,-6 14 1 0,0-4-1 15,-1 0 0-15,-4 7 0 0,-1-2 7 0,3 0 0 16,-1 1 1-16,-2-1-2 0,3-1 2 0,4-3 3 16,-1-1-2-16,-2 1-2 0,3-1 4 0,3-4-2 15,0 2 0-15,-2-3 0 0,4 1 1 0,-1 0 1 16,1-1 1-16,0 2 5 0,5-2 6 0,-1-1 2 15,-2 3 0-15,5-3 1 0,-3 1-3 0,6 3 3 16,-1-3-2-16,0 3 7 0,1-1-5 0,-2-1-1 16,0 0-2-16,-2 1-3 0,3 1 3 0,-4-3 2 0,3 3-3 15,-4-3 1-15,0 2-2 0,-1-1 1 0,2-2 2 16,-1 4-10-16,-1-5-15 0,1 2-16 0,-2 0-35 16,1-3-36-16,-3-2-48 0,6 2-48 0,-6-2-63 15,5-7-587-15,0 1 283 0,-1 2 190 0</inkml:trace>
  <inkml:trace contextRef="#ctx0" brushRef="#br0" timeOffset="-95324.95">27473 4671 180 0,'1'-7'219'0,"0"0"-12"0,1 1-2 0,-4 0-9 16,2 1-20-16,-2-2-12 0,-1 4-16 15,1-3-10-15,-2 2-16 0,-4 1-13 0,1 2-11 0,-2-2-8 16,-5 3-12-16,1 3-7 0,-3 0-6 15,-3 6-6-15,0 0-7 16,-3 4-8-16,7 0-6 0,-7 7-1 16,4-1-6-16,4-3-2 0,0 5-6 0,5-3 4 0,1 5-6 0,-2 2-2 0,8-6-3 0,1-1 0 15,2 2-5-15,3-2 3 0,1-2 0 0,6-1-3 16,-2-2 0-16,0-5 0 0,7 1 0 0,0-5 5 16,3-2 6-16,-2-2 9 0,2-5 5 0,8-5 4 15,-4-2-3-15,-1-5 6 0,-2-1-5 0,-3-3 9 16,-3-4 1-16,-4 3 0 0,0-5-3 0,-5-2-5 15,-1 3-5-15,-4-1-2 0,-4 3-4 0,1 6-4 16,-6 2-6-16,0-1 2 0,0 3-1 0,0 6-8 16,-3 4-2-16,-1 1-3 0,-2 3-3 0,-2 4-3 0,1 4-11 15,-1 1-7-15,-2 6-13 0,9-1-15 0,-4 3-21 16,6 0-19-16,-1 2-19 0,4-1-26 0,5 0-37 16,4 0-23-16,2-1-33 0,3 0-578 0,-1-7 267 15,7 2 178-15</inkml:trace>
  <inkml:trace contextRef="#ctx0" brushRef="#br0" timeOffset="-95075.87">27889 4316 98 0,'-2'-12'228'0,"-1"3"-16"0,-3 0-24 16,2 3-19-16,-1 1-11 0,1 2-9 0,-1 1-18 15,-3 2-14-15,-1 4-11 0,-1 4-10 0,-4 6-6 16,-2 3-5-16,-2 8-10 0,2 4-9 0,1 1-3 16,2 1-5-16,-2 16-3 0,-1-1-1 0,5 0-11 15,1 0 5-15,5 7-6 0,-2-2-5 0,3 1 0 0,-2 0-6 16,2-2 2-16,0-2-2 0,2 1-38 16,-1 0-24-16,-3-18-2 0,2 0-43 0,-3-1-59 15,0-3-43-15,2-8-502 0,1-7 226 0,-1 0 152 0</inkml:trace>
  <inkml:trace contextRef="#ctx0" brushRef="#br0" timeOffset="-94940.65">27608 4826 119 0,'10'-12'125'0,"2"0"-17"0,3 2-4 16,3 2-18-16,-1 2-16 0,2-1 5 0,4 2-18 15,4 2-26-15,-7 1-52 0,1 2-231 0,-6 0 84 16,3 0 56-16</inkml:trace>
  <inkml:trace contextRef="#ctx0" brushRef="#br0" timeOffset="-94377.08">28475 4572 179 0,'-2'-4'198'0,"2"4"-10"0,-3-4-17 0,1 1-11 0,2 3-16 16,-8-5-15-16,8 5-16 0,-11-1-10 16,11 1-9-16,-10 2-10 0,2 1-9 0,-2 1-7 0,0 3-5 15,-4 2-6-15,2 0-5 0,-1 3-7 0,1 0-3 16,1 3-5-16,0 2-2 0,1-3-5 0,3 6-4 16,-2-3-5-16,1 1 3 0,1-1-6 0,3-2-3 15,3 2 5-15,1-2-5 0,3-2-2 0,-1-2 0 16,2 3-1-16,3-5-4 0,2 2 4 0,2-5-4 15,1 0 3-15,1-2-1 0,6-4-3 0,-1-2-6 16,4-7-18-16,-4 1-37 0,5-8-41 0,0 0-55 16,-1-5-47-16,-6 4-399 0,-3 0 198 0,-3 0 132 15</inkml:trace>
  <inkml:trace contextRef="#ctx0" brushRef="#br0" timeOffset="-92978.33">28740 4530 77 0,'0'0'218'16,"-2"-6"-12"-16,2 6-12 0,-4-3-5 0,3 0-15 15,-3-1-13-15,0 2-15 0,0-1-12 0,4 3-16 16,-9-2-11-16,9 2-14 0,-14 6-8 0,7 2-9 16,-6 4-8-16,-2 0-8 0,3 1-4 0,-2 3-5 15,2-1-9-15,2 0-4 0,0 2-2 0,2 2-6 16,-1-2-2-16,4 1-4 0,0 0 1 0,3-1-5 15,-1-2-2-15,4 1-3 0,3-5-1 0,1-2-3 16,0 1-2-16,3-3 2 0,-1-1-1 0,5-2 1 16,-3-1-1-16,3-4 1 0,-1-1 1 0,1-2 1 15,3-5 4-15,-3-3-2 0,0 0 0 0,1-4-3 0,-3 1 0 16,3-8 2-16,-7 5-4 0,2-9-5 0,-3 3 3 16,-1-1 2-16,-4 6-3 0,-1 0 2 0,0 4-3 15,-1 1-2-15,-2 1-2 0,-2 3-1 16,1 2-2-16,-3 3 1 0,1 1-2 0,-1 3-1 0,-1 2 0 15,-2 2-2-15,2 0 0 0,-1 4-3 0,2 1 3 16,3-1 0-16,-2 4-1 0,3-1-2 0,3 0 1 16,1 2 0-16,4-1 1 0,0 0 1 0,2-1 0 15,5-1 1-15,1-1 0 0,6 0 2 0,-1-2-1 16,4-3 1-16,0-1 1 0,-1-2 6 0,3-1 12 16,-2-3 0-16,-2-1 0 0,1-1 7 0,-1 0 7 15,-2-3 10-15,0 0 16 0,-3-1 4 0,-4 2-6 16,-1-1 6-16,-3-2 14 0,2 1-14 0,-3 1 1 0,-1 4 3 15,0-2 3-15,-1 2-4 0,1 1 6 16,0 0-14-16,-2 2-8 0,-2-3 4 0,0 5-13 16,1-4-10-16,-1 4 0 0,0 0-8 0,2-2 1 15,-2 2-5-15,0 0-2 0,0 0-2 0,-3 16 0 0,1-8-3 16,0 4 1-16,0-1 0 0,2 0-3 0,-5 5-1 16,4 0 1-16,0-3-1 0,-1 3-1 0,0-1 0 15,-2 2-3-15,4-4 7 0,0-3-5 0,0 2-3 16,-1-2 2-16,1-4-1 0,-1 0 1 0,2 0-1 15,-2-3 5-15,1 1-2 0,0-1 4 16,0-3 0-16,0 0-5 0,0 0-2 0,12-7-1 0,-7-4 2 16,4 1 1-16,1-6-2 0,5-7 2 0,-3 1-4 15,1 7 0-15,-4-1-2 0,5 1 1 0,-4 1-2 16,-3 6 5-16,-1-3-4 0,4 5-1 0,-6-3 0 16,0 4-3-16,0-1 3 0,1 2-2 0,-4-1 2 15,3 2-11-15,0 2-6 0,-2-2-2 0,-2 3-4 16,0 0 6-16,0 0 3 0,9 7 1 0,-7 0 1 0,-1 3 2 15,0 0 3-15,-2 2 3 0,1 2 1 16,-1-1 0-16,-1 4 0 0,-1 0-3 0,0 2 6 16,0-2-1-16,2-3 3 0,-1 1-4 0,-1-4 1 0,2-2 0 15,1-1 2-15,-1-2-5 0,1-2 8 0,0 1 0 16,0-5 3-16,0 0-5 0,0 0 3 0,0 0-5 16,17-12 3-16,-9 3 2 0,6-3 0 0,-2-5-2 15,4-7 1-15,2 4-1 0,-1 1-4 0,-4 5 2 16,-1 1 0-16,-3 1 0 0,0 2-2 0,-1 1 2 15,1 3 0-15,-4-1-3 0,0 0-1 0,-1 5-1 16,0-3 6-16,-2 3-8 0,1 1 1 0,-1-3-1 16,-2 4-3-16,0 0 4 0,4 10 0 0,-4-6 5 15,-1 8 1-15,1-1-7 0,-3 1 7 0,3 6-4 16,-2-1 5-16,2 3-1 0,0-3-1 0,2 2-1 16,-2-5 2-16,4-4 0 0,0 4-3 0,0-2 4 15,2-2-1-15,2-2 5 0,1-1-6 0,1-3 0 0,2-2 0 16,2-4 3-16,2-2-1 0,2-3 0 0,1-2-1 15,1-7 2-15,-3 4 2 0,5-9 7 16,-5 1 0-16,-3 4-4 0,-4 2 12 0,0-3-1 0,-1 2 2 16,0 1-7-16,-2 4 3 0,-4-2 3 0,3 3-5 15,-4 4 7-15,4-1-3 0,-3 1 2 0,1 0 3 16,-3 0-13-16,0 5-4 0,1-4 0 0,-2 4-3 16,0 0-7-16,0 0 8 0,1 11 0 0,-2-1-2 15,-1 2 9-15,-2 8-6 0,-1 5-4 0,-2 5 6 16,-1 2-4-16,-1 0 2 0,-4 14 2 0,1-1 1 15,0 5-6-15,-2-6 1 0,6-9 1 0,-2 10 15 16,-3 1-14-16,0-1 2 0,2-12 0 0,2 2-7 16,1-5 2-16,3 0 0 0,-2-4 0 0,4-9 2 15,-1-1-2-15,0-6 0 0,2-2 7 0,-1-1-4 16,1-3 6-16,0-1-2 0,2-3 0 0,0 0-6 16,-1-17 0-16,2-1 0 0,5-8-5 0,-3-7 14 0,6-12-11 15,2-2-9-15,0-4-2 0,-1-2-4 0,4-3-1 16,2-2-1-16,0 0-5 0,1 2 2 0,0 3 1 15,2 2 0-15,-4 4 1 0,0 2 1 16,-2 13 1-16,-1 5-3 0,2 2 6 0,-3 1-1 0,1 7 4 16,-3 2-3-16,2 0 5 0,-5 5-3 0,2 1 1 15,-3 4-2-15,3 0 0 0,-3 0 1 0,1 0-2 16,2 4 4-16,0 1 0 0,2 1 0 0,0 4-3 16,2 1 2-16,-1-2 4 0,-1 6 2 0,1 2 1 15,-6 0 1-15,1-3 6 0,-1 4-4 0,-3-1 4 16,-2 3 5-16,-2 2 3 0,-2-5 2 0,-3 2 2 15,0-2-5-15,0-3-3 0,0-1 8 0,-3 1-3 16,0-6 3-16,-8 6-5 0,8-6-1 0,-2-1-13 16,1 1-8-16,3-3-17 0,-1 0-22 0,1 0-28 15,2 0-31-15,6 0-31 0,-9 0-52 0,9 0-42 16,0 0-47-16,-6-3-619 0,6 3 300 0,0 0 200 16</inkml:trace>
  <inkml:trace contextRef="#ctx0" brushRef="#br0" timeOffset="-92360.13">29989 4457 19 0,'0'-7'211'0,"1"0"-4"16,-1 1-7-16,0 1-6 0,-1 0-9 0,1 1-13 16,-1-1-16-16,1 5-14 0,1-7-18 0,-1 7-13 15,0 0-15-15,0 0-10 0,0 0-7 0,0 0-9 16,0 0-8-16,-14 11-6 0,9-3-8 0,1 3-4 15,0 0-4-15,0 3-6 0,0 0 2 0,-1 5-4 16,4-2-5-16,-3-4 0 0,4 3-7 0,-1-5-3 16,1 1-1-16,0 0 0 0,0-1-1 0,1-3 0 15,3-1-2-15,-3 0-3 0,4-3 0 0,-1 2 3 16,1-4-3-16,2-2 3 0,-7 0-2 0,19-6 1 16,-8 0-4-16,5-4 1 0,-2-2 2 0,1 0-2 15,-2-2 1-15,2 1-3 0,-3-1-1 0,-1-3 0 0,3 2-4 16,-5 4 4-16,-1 0-1 0,-2 2-2 15,-1 4-1-15,3-2-1 0,-4 2 3 0,-3 0 0 16,3 1 2-16,-1 1-4 0,0 0-3 0,-3 3-4 0,0 0-3 16,0 0 4-16,0 0-1 0,-7 16-4 0,3-7 5 15,1 5 4-15,-2 1-3 0,1 2-3 0,0-1 4 16,3 0 0-16,1 0 1 0,0 1-1 0,1 0 4 16,3-4-5-16,-1-1-2 0,-2 0 4 0,4 0 1 15,3-2 0-15,2-2 3 0,-1-4 0 0,3 0 4 16,3-4 3-16,2-5 8 0,8-7 0 0,3-2 2 15,-5-5 4-15,2-3 8 0,-4-3 0 0,1-3 1 16,-3-4 4-16,-1 1-11 0,4-12 1 0,-3 0-2 16,-1-3-5-16,0 3-3 0,-4-3-4 0,0 0 2 15,1-4-5-15,-3 5 2 0,-1 0-5 0,-6 14-1 16,2 4 1-16,-5 8-1 0,-2 2 3 0,0 5-3 16,0 1-2-16,0 4-3 0,0 1-3 0,-2 4 0 15,2 2 0-15,0 0 2 0,-19 13 0 0,8 3 0 0,-3 6-2 16,-1 5 2-16,1 3-3 0,1 3 6 0,2 0-3 15,-1 12 2-15,6-7 0 0,-4 7 1 16,6-9-2-16,0-2 2 0,3 2-26 0,1 1-21 0,1-2-41 16,0-1-29-16,2-3-31 0,-1-13-33 0,1-2-7 15,-2-3 0-15,1-4-1 0,0-4-7 0,-2-2-409 16,0-3 200-16,0 0 134 0</inkml:trace>
  <inkml:trace contextRef="#ctx0" brushRef="#br0" timeOffset="-92096.04">30425 4529 712 0,'-4'-11'-42'0,"0"0"28"0,0 1 25 15,-4-4 15-15,2 2 10 0,1 2 35 0,0-1 1 16,0 2 18-16,1 3 6 0,1 0 4 0,-1 0 3 15,3 1-8-15,-1 0-11 0,-1 3-10 0,8-3-8 16,-5 5-5-16,5-6-2 0,4 4 6 0,3 1 0 16,1-2 1-16,5 1 11 0,2 1-2 0,3-2-5 15,-1 3-6-15,-3 0-5 0,1 1-4 0,1-1-7 16,-1-1-3-16,-6 2 1 0,-1-2 12 0,-1 1 5 16,-1 0 5-16,-3 0 5 0,-2-2 6 0,2 2 17 15,-8 0 7-15,0 0 5 0,10 0 4 0,-10 0 1 16,0 0-13-16,0 0-9 0,0 0-6 0,5 2-9 0,-5-2-13 15,0 3-6-15,0-3-6 0,-5 9 0 16,4-2-14-16,-5 3 0 0,0 0-6 0,4 2-2 16,-2 1-16-16,0 3-5 0,1-2-17 0,-2 1-14 0,0 0-23 15,1-4-24-15,-1 4-30 0,0-1-44 0,1-4-47 16,-1-1-28-16,4-6-46 0,-2 1-725 0,3-4 330 16,0 0 220-16</inkml:trace>
  <inkml:trace contextRef="#ctx0" brushRef="#br0" timeOffset="-91974.42">30803 4110 35 0,'0'6'21'0,"0"5"-41"0,-3 1 8 16,3-1 4-16</inkml:trace>
  <inkml:trace contextRef="#ctx0" brushRef="#br0" timeOffset="-90964.38">30756 4562 35 0,'7'3'194'0,"2"-4"-3"0,4-3 1 0,-3 0-6 16,8-4 1-16,1 1-3 0,-1-4-10 0,0-1 1 0,-3 1-2 16,-1 0 0-16,-2-1-10 0,-1 3 9 0,-2 0-9 15,-5 0-11-15,1-2-3 0,-1 2-8 0,-1 2-11 16,-1 1-16-16,1 2-9 0,-3-2-12 0,-3 3-10 15,3 3-8-15,0-5-13 0,0 5-6 0,0 0-3 16,0 0-9-16,-12 6-5 0,6-1 0 16,1 3-10-16,-1-1 10 0,-2 3-13 0,2 2-6 0,-1 0-3 15,1-3 1-15,1 3-5 0,1 0-7 0,0-5 1 16,2 3 3-16,0-5-4 0,1 0 8 0,-1 0-12 16,0-1 7-16,1-1-1 0,1-3-1 15,0 0 2-15,0 0-4 0,14-14 3 0,0 2-5 0,-1-3-6 16,7-2 12-16,3-4-2 0,-1-1-6 0,1 2-1 15,-4 1 2-15,-1 1 3 0,-1 5-2 0,-3 1 7 16,-3 4-14-16,0 2-1 0,-4-2 0 0,-2 5 7 16,2-2-9-16,-2 1-3 0,-1 1-1 0,0 2 12 15,-4 1-10-15,0 0 3 0,7 8-2 0,-5-1 3 16,-2-2-2-16,-2 7 6 0,0 0-3 0,-2 2-6 0,-1 3-11 16,0-2-12-16,-2 2-5 0,0 0-18 0,-1 3-11 15,3-1-13-15,0 0-5 0,3 0-12 16,2-1-22-16,4-2-19 0,1-4-10 0,6 2-7 0,4-2-20 15,3-6-3-15,9 4-1 0,-2-5 12 0,3-3 6 16,4-4 17-16,-4-3 14 0,2-2 15 0,-2-2 9 16,-3-3 13-16,1-2 14 0,-4 0 16 15,-2 2 13-15,4-5 11 0,-6 0 21 0,0 5 12 0,-1-2 34 16,-6 3 20-16,-4 2 8 0,0-3 12 0,0 1 18 16,-4 0 11-16,3 0 13 0,-4 3 2 0,1-3 3 15,-3 5 3-15,0-2 0 0,-2-1-7 0,-3 4-8 16,1-2-6-16,-1 0-11 0,-3 2-7 0,-1 3-7 15,-3-2-14-15,-2 1 0 0,2 6-7 0,-3-2-8 16,-2 3-5-16,4 1-4 0,-2 3-6 0,-2 4-3 16,2 0-3-16,-1 3 2 0,2 0-7 0,2 1-1 15,3 0-1-15,0 0-3 0,2 1-1 0,2-4 5 16,1 2-6-16,3-3-2 0,-1-1-1 0,5-2-3 16,-2-1 4-16,2 1-2 0,2-4 1 0,1-1 5 15,0-6 0-15,2 2 3 0,5-1 4 0,-2-4-2 16,7-3 2-16,-4-2-3 0,5 0-3 0,-2-1 1 15,6-6-4-15,0 0 4 0,-5-3-1 0,3 3-6 0,-7 3 2 16,0-1-4-16,-1 3 1 0,0-4-1 16,0 5-6-16,-3 1 4 0,-4 4 0 0,1-4 2 15,-2 7-1-15,-1-4-4 0,-2 2 0 0,1 1 1 0,0 3-4 16,-1-1 1-16,2-3-2 0,-4 5-3 0,0 0-2 16,0 0-2-16,0 0-1 0,0 0 0 0,-10 16 4 15,6-5 3-15,-5 5-1 0,-1 9 2 0,0 3 4 16,-2 3 4-16,-4 13-1 0,3 5 5 0,-4-1 2 15,5 4 0-15,-5 8 3 0,-4 18 1 0,9-20-1 16,-4 26 1-16,7-23 2 0,3-3-6 0,1 2 2 16,-5 23-5-16,3-25 9 0,2-1-3 0,-2-6 2 15,0 0-3-15,-1-5 2 0,-2-12-3 0,3-2 0 16,-4-7-7-16,-1-1 0 0,1-8 1 0,1-4 1 0,0-5 1 16,-2 0-1-16,0-7-7 0,-9-7 1 15,2-1-5-15,-8-10-2 0,1-7 0 0,4 0 1 16,-3-15-1-16,-1-3-4 0,6-3 1 0,9-3 2 0,4-2-1 15,9-2 6-15,4 3-5 0,9-1-2 0,1 2 1 16,5 1 0-16,4 4 1 0,7-2-3 16,2 5-1-16,2 5 0 0,2 4 4 0,-8 8 0 15,12-6-1-15,-9 9 1 0,0 3-12 0,-1 1-19 0,2-1-29 16,-5 1-41-16,2 1-51 0,-5-2-61 0,-3-1-704 16,-5 0 309-16,-1 7 204 0</inkml:trace>
  <inkml:trace contextRef="#ctx0" brushRef="#br0" timeOffset="-89433.06">22777 5390 102 0,'1'-4'170'0,"-1"4"-5"0,0 0-6 0,0 0-7 0,0-4-5 15,0 4-6-15,0 0-5 0,0 0-10 16,3-4-10-16,-3 4-4 0,0-4-13 0,2 0-2 16,-2 4 2-16,3-7 1 0,-2 3-14 0,0-1 5 0,-1 5 1 15,3-8 1-15,-2 3 1 0,2 1-2 0,-2 1-3 16,-2-4-8-16,2 5-9 0,-1-3-4 0,1-1-7 16,-1 2-4-16,0 4 3 0,0-5-8 0,0 5-3 15,-1-5-6-15,1 5-6 0,0 0-4 0,-4-5 0 16,4 5-12-16,0 0 0 0,0 0 0 0,0 0-3 15,-1 13 1-15,1-3-7 0,-3 6 2 0,3 2 2 16,0 8 2-16,-1 3 7 0,1-2-2 0,-1 1 3 16,-2 3-1-16,-2 1 3 0,1 2 0 0,-1 0-2 15,1 0-1-15,-1-1-4 0,-4-2 9 0,4-1-8 16,-2-1-3-16,1 0 4 0,1-5-9 0,-4-4-3 16,4-3-17-16,3-3-18 0,-1-1-33 0,1-2-27 0,0-1-48 15,4-1-23-15,0-2-45 0,3-3-51 0,-1-3-684 16,4-2 313-16,2-4 206 0</inkml:trace>
  <inkml:trace contextRef="#ctx0" brushRef="#br0" timeOffset="-89148.22">23087 5474 199 0,'2'-7'239'0,"-1"2"-17"0,1 0-18 0,-2 1-20 15,3-3-18-15,0 3-16 0,0 3-17 0,1-4-14 16,3 3-12-16,0 1-9 0,0 1-10 0,-1 3-10 0,3 2-7 16,1-1-7-16,-1 5-4 0,-4 1-5 15,3 7-5-15,-2 3-3 0,-2 7-5 0,-6 4-3 16,-5 1-5-16,-2 2-3 0,0 0 3 0,-8 9-6 0,-4-2-4 16,4-9 3-16,0-3-6 0,0 0-5 0,-1 0-2 15,3-3-9-15,-2-4-21 0,8-5-12 0,0-8-14 16,4 1-16-16,1-3-9 0,3 1-3 0,1-3-1 15,1-2-27-15,3-2-9 0,-4-1-16 0,18-6-23 16,0 2-14-16,-1-7-395 0,2 5 185 0,-1-6 124 16</inkml:trace>
  <inkml:trace contextRef="#ctx0" brushRef="#br0" timeOffset="-88940.09">22985 5688 225 0,'-4'-1'248'0,"4"1"-23"0,-5-2-23 0,5 2-22 0,0 0-19 16,0 0-14-16,0 0-13 0,0 0-10 0,0 0-4 15,14-3-9-15,-2 2-9 0,1 1-12 16,6 0-9-16,0 1-3 0,1 0-12 0,2 1-4 0,0-2-8 16,-4 1-25-16,1 1-23 0,0 0-36 0,-5-1-37 15,-1 0-38-15,1-2-37 0,-4 1-36 0,2-3-463 16,-2-2 213-16,-1 0 142 0</inkml:trace>
  <inkml:trace contextRef="#ctx0" brushRef="#br0" timeOffset="-88615.94">23445 5474 88 0,'3'-7'244'0,"-2"2"-9"0,-1 1-8 0,4 0-11 16,-3 0-13-16,-1 4-16 0,3-5-17 0,-3 5-21 15,0 0-13-15,0 0-12 0,0 0 8 16,0 0-9-16,2 13-1 0,1-1 2 0,-1 4 6 0,-2 2-4 16,0 10 7-16,-1 2-5 0,0 0-2 0,-3 3-9 15,0-1-7-15,-2 2-10 0,2-1-8 16,0 1-6-16,-4-4-10 0,3 2-3 0,-1-2-7 0,-2-2-15 15,3-10-1-15,0 1 0 0,2-2-14 0,2-3-26 16,-3-4-25-16,3-2-31 0,1 3-28 0,-3-4-35 16,3-2-35-16,0-1-45 0,0-4-42 0,3 4-61 15,-3-4-688-15,0 0 326 0,5-12 218 0</inkml:trace>
  <inkml:trace contextRef="#ctx0" brushRef="#br0" timeOffset="-88288.55">23738 5327 256 0,'4'-7'250'0,"-3"1"-24"16,0 0-24-16,2 2-22 0,-2 2-20 0,0-3-15 15,6 1-16-15,-4 3-13 0,-3 1-11 0,15 1-8 16,-6 4-12-16,3 1-7 0,-3-1-12 0,0 4-5 15,4 4-7-15,-7 0-9 0,2 4-3 0,-4 0-5 16,-4 0-3-16,-3 1-6 0,0 2 1 0,0 0-3 16,-6 3-5-16,-4 0 1 0,4-6-1 0,0 0-3 15,0-2-4-15,-1-1 2 0,4-5-5 0,-1 0 2 16,3-3-2-16,3-1 1 0,-1 0-1 0,-2-1-3 0,1-1-2 16,3-3 2-16,0 0-1 0,5 4-2 15,-5-4 0-15,12-3-1 0,-2-1 1 0,1 0-4 16,2 0-18-16,0 0-22 0,1-1-38 0,3 0-35 0,-2-2-51 15,-2 3-50-15,0-1-470 0,-4 2 227 0,1 1 152 16</inkml:trace>
  <inkml:trace contextRef="#ctx0" brushRef="#br0" timeOffset="-80544.26">23099 5978 161 0,'0'0'171'0,"0"0"-14"0,0 0-15 15,-3-3-9-15,3 3-13 0,0 0-8 0,0 0-9 16,0 0-9-16,0 0-9 0,0 0-3 0,0 0-9 16,0 0-1-16,0 0-1 0,0 0 0 0,0 0 2 15,0 0 0-15,-4-4 0 0,4 4 2 0,0 0-3 16,0 0 4-16,0 0-4 0,0 0-7 0,0 0 1 15,0 0-4-15,-7-1-1 0,7 1-4 0,-4-4-2 16,4 4 0-16,0 0-2 0,0 0 3 0,-5-2-2 16,5 2-4-16,0 0-2 0,0 0-2 0,0 0-3 15,0 0-7-15,0 0 0 0,-8 0-5 0,8 0-5 0,0 0 1 16,0 0-6-16,0 0 3 0,0 0-4 0,0 0-1 16,0 0-2-16,0 0-4 0,0 0 1 0,0 0-4 15,0 0-1-15,0 0 2 0,0 0-5 0,0 0 2 16,0 0-3-16,0 0-1 0,0 0-3 0,0 0-1 15,0 0 0-15,0 0 4 0,0 0-5 0,0 0 1 16,0 0 1-16,0 0-3 0,0 0 4 0,16-3-1 16,-9 3 0-16,1 0-1 0,1-2 0 0,1 3 1 0,0-2 1 15,3 0 0-15,-3 1 0 0,0 0 1 16,2-2-2-16,-2 1 4 0,0-1 0 0,-2 0-5 16,1 2 1-16,-4 0 2 0,-5 0-4 0,9-2 4 0,-9 2 2 15,8 0-2-15,-8 0-1 0,6 0 4 0,-6 0 0 16,0 0 1-16,0 0-4 0,8 0-1 0,-8 0 0 15,0 0 2-15,0 0-3 0,0 0 2 0,0 0-2 16,0 0 0-16,0 0-1 0,0 0-2 0,0 0 4 16,0 0-3-16,5 0 6 0,-5 0-7 0,0 0 3 15,0 0-1-15,0 0 1 0,0 0-4 0,0 0 6 16,0 0-8-16,0 0 3 0,0 0 4 0,0 0 0 16,0 0-1-16,0 0-2 0,0 0-7 0,0 0-7 15,0 0-7-15,0 0-9 0,0 0-14 0,0 0-20 16,0 0-25-16,0 0-30 0,0 0-21 0,0 0-31 15,0 0-56-15,0 0-577 0,0 0 269 0,0 0 178 16</inkml:trace>
  <inkml:trace contextRef="#ctx0" brushRef="#br0" timeOffset="-79772.59">21080 6253 119 0,'0'-6'168'0,"1"5"-6"0,-1 1-11 15,3-4-5-15,-3 4-4 0,1-5-1 0,-1 5-2 0,2-5-3 16,-2 5 3-16,2-3-4 0,-2 3-4 0,0 0-4 16,0 0-1-16,0 0-8 0,0 0-12 0,0-4-6 15,0 4-7-15,0 0-7 0,0 0-15 0,0 0-3 16,0 0-9-16,0 0-6 0,-2 14-1 0,2-6 0 16,0 6-4-16,0 0 1 0,0 1-3 0,0 2-1 15,2 0-3-15,-4 1-8 0,1 0-1 0,0 1-5 0,0-3 1 16,-2 0-1-16,1-2-21 0,-1-6-26 15,3 4-39-15,-1-3-26 0,0-2-43 0,-1-2-35 16,1-2-35-16,1-3-657 0,0 0 284 0,0 0 190 0</inkml:trace>
  <inkml:trace contextRef="#ctx0" brushRef="#br0" timeOffset="-79642.14">21118 6048 172 0,'-1'-10'200'0,"0"0"-1"0,-1 3-8 16,0 2-18-16,1 1-19 0,1 1-19 0,0 3-16 15,-3-6-19-15,3 6-33 0,0 0-23 0,0 0-28 16,0 0-37-16,0 0-36 0,11 17-37 0,-7-8-372 16,-1 4 154-16,1 4 104 0</inkml:trace>
  <inkml:trace contextRef="#ctx0" brushRef="#br0" timeOffset="-79210.27">21214 6359 135 0,'0'0'224'0,"3"-6"-7"0,-1 1-16 16,-1-1-14-16,3 2-19 0,0-1-8 0,-3 0-11 16,2 1-13-16,-2 1-13 0,-1 3-13 0,5-4-9 15,-5 2-9-15,0 2-11 0,0 0-9 0,3-4-8 16,-3 4-6-16,0 0-10 0,0 0 0 0,0 0-3 16,0 0-6-16,5 13-3 0,-4-8-2 0,3 2-5 15,-1 5-3-15,-1-3-2 0,1 1-2 0,-2 2-3 16,4-3-4-16,-4 2 2 0,-1 1-2 0,3-3-2 0,-2 1 1 15,-1-4-3-15,3 1-2 0,-2-1 2 16,-1-3-2-16,3 2 2 0,-2-3-4 0,-1-2 2 16,0 0-1-16,1-10 0 0,3-1-3 0,-1 0-1 0,1-8 0 15,2-7-5-15,0 2 2 0,-2 4 0 0,4-3 1 16,-3 3-2-16,0 2 2 0,3 2-1 0,-1 1-5 16,0-2 11-16,3 3 2 0,-3-2 0 0,3 3 1 15,-1 4-5-15,-1-1-2 0,1 4 2 0,0-1-4 16,3 3 3-16,-2 2 1 0,-4 2-4 0,2 0 2 15,2 4 0-15,-1 1 2 0,0 3-7 0,0 1 8 16,-4 5 0-16,3 3-1 0,-3 0 4 0,-5 4-11 16,4-3 1-16,-5 8 2 0,-2-1 1 0,2 1 3 0,-2-7-5 15,2 0 0-15,-2 0-16 0,2-1-21 16,0-3-36-16,-2-1-36 0,3-2-36 0,4-5-48 16,-3 1-589-16,1-3 260 0,0-2 174 0</inkml:trace>
  <inkml:trace contextRef="#ctx0" brushRef="#br0" timeOffset="-78843.31">21856 6416 177 0,'-2'6'188'0,"2"-6"-13"15,0 0-17-15,0 0-13 0,-2 3-20 0,2-3-7 16,0 0-13-16,0 0-7 0,0 0 5 0,10-9-4 15,-7 7-5-15,4-7 5 0,-2 0 6 0,5-3 0 16,2-2-6-16,-2-3 2 0,-1 0-3 0,0-2 3 16,1-3-4-16,1-4-2 0,-4 3-4 0,-2-6-6 15,0 4 2-15,-2 0-1 0,-1 0-10 0,0-4-7 16,-1 2-5-16,-1 0-10 0,-1 1-2 0,-1 0-5 0,2 9-2 16,-2 2 9-16,1 1 8 0,-2 6 0 0,-2-1 6 15,5 3-3-15,-1 0-10 0,0 1-3 0,-1 4-8 16,2 1-8-16,0 0 0 0,-14 8-7 0,8 4-1 15,-4 3-3-15,-1 11-5 0,2 1 1 0,-1 5-2 16,1 1 0-16,4 4-4 0,-3 9-1 0,2-10-3 16,2 10 12-16,4-12-10 0,-1 3-10 0,2-2-19 15,3-1-27-15,1-2-34 0,-2-3-39 0,3-3-46 16,-2-7-44-16,2-5-36 0,2-3-25 0,2-6-695 16,-5-3 320-16,3-4 214 0</inkml:trace>
  <inkml:trace contextRef="#ctx0" brushRef="#br0" timeOffset="-78692.61">21945 6251 174 0,'-5'-7'233'0,"2"0"-7"16,1 1-13-16,-2 2-16 0,4-1-21 15,-1 3-21-15,-2-3-16 0,3 5-16 0,8-8-10 0,-3 4-13 16,4-1-9-16,1 0-9 0,8 0-12 0,1 1-19 16,7-2-33-16,3-1-31 0,1 5-36 0,-4-2-43 15,-3 0-37-15,-1 2-43 0,-3 0-398 0,-6 2 190 16,0 0 128-16</inkml:trace>
  <inkml:trace contextRef="#ctx0" brushRef="#br0" timeOffset="-78145.7">22282 5968 223 0,'-2'-7'275'0,"-1"2"-9"0,3-2-13 0,0 4-20 15,0 3-21-15,-2-3-22 0,2 3-21 0,-2-4-17 16,2 4-17-16,0 0-11 0,-5 10-8 0,0 2-7 16,0 4-5-16,1 2-10 0,-4 8-5 0,3 1-5 15,-2 2-7-15,0 0-6 0,4 3-9 0,-4 1-6 16,3-1-5-16,3 1-1 0,0-1-9 0,-1-1-3 16,2-1 2-16,-1-1-10 0,1-1-1 0,1-1-4 15,3-9-2-15,-2-2-1 0,1-4-2 0,1-2-6 16,0-2 0-16,3-1-5 0,-3-3 3 0,4-2 0 15,3-4-3-15,1-2-3 0,2-6 2 0,4-4 0 16,0-10-8-16,5 2-1 0,-4 0 0 0,0 0-4 16,1 2 0-16,-9 4 3 0,0 2 0 0,-1 4-1 0,-1 0 1 15,-3 3 2-15,-1 1 1 0,-1 1-3 0,0 0 8 16,-2 3-6-16,-1-2-3 0,-1 4 3 0,3-5-4 16,-3 5 0-16,0 0 1 0,0 0 0 0,0 17-1 15,-1-5 0-15,-1 4 1 0,0 1 2 0,1 3 2 16,-1 3-1-16,0-3 0 0,2 0-3 0,-2-3 0 15,4 2 2-15,0-4 0 0,0-3-2 0,1 0 2 16,3-3 4-16,-1-1-3 0,2 0 4 0,0-4 0 16,-1-2 7-16,3-2 0 0,2-2 8 0,1-2 14 15,3-4 9-15,-2-5 19 0,0 0-6 0,1-3 7 16,0-7 4-16,-5 5 14 0,-1-1-2 0,-2 2 2 16,-2 0-9-16,1 0 4 0,-2 1-8 0,-1 3-9 0,-1 4-1 15,1 0-8-15,-2 3-7 0,1-1-7 0,-1 0 3 16,-1 2-8-16,1 2-15 0,1-3-27 0,-1 6-35 15,0-5-37-15,0 5-43 0,-1-3-42 0,1 3-52 16,0 0-53-16,0 0-42 0,-2-6-817 0,2 6 379 16,-3-4 250-16</inkml:trace>
  <inkml:trace contextRef="#ctx0" brushRef="#br0" timeOffset="-78010.28">22659 6123 110 0,'0'0'106'0,"0"0"-20"15,-3 9-22-15,1-3-19 0,1 1-17 0,-2 5-23 16,1 1-8-16,-1 5-15 0,2 1-4 0,-2 5-9 0,1-4-5 16,2 7-76-16,0-3 38 0,1-5 24 15</inkml:trace>
  <inkml:trace contextRef="#ctx0" brushRef="#br0" timeOffset="-77662.92">22641 6360 186 0,'3'19'-13'0,"-2"-3"14"16,3 2 13-16,-3-6 6 0,2-1 11 0,1 0 9 0,1-1 12 16,-1-1 11-16,-1-4 20 0,1 2 17 0,3-2 28 15,-2-2 20-15,4-1 2 0,-2 0 3 0,2-2 5 16,-1-2 9-16,2 2 2 0,-1-4 3 0,0-2 7 15,1-1 1-15,-1-2-8 0,3-3 2 0,-1-3-5 16,1 1-6-16,-3 1-7 0,1-1 5 0,-1-1-18 16,1-1-10-16,-2 2-10 0,-2 3-6 0,-1 0-8 15,2 0-12-15,-1-1-8 0,0 3-9 0,1-1-11 16,-1 2-3-16,-1-3-8 0,1 4-2 0,-4-1-8 16,6 3-3-16,-6 2-2 0,1-2-15 0,-1 1 0 15,2 2 0-15,-2-1-3 0,-2 3-5 0,2-2-6 16,-2 2 2-16,1-3-11 0,-1 3 2 0,0 0 3 0,9 5 8 15,-4 0-6-15,3 3-5 0,-3-3 2 0,3 8-2 16,2 2 6-16,-1-1-6 0,-1 1 2 0,-2 2-2 16,7 8 1-16,-7-6 0 0,-2-2-5 0,5 0 0 15,-5-2 5-15,-2-1-3 0,0-4 2 0,0 0-1 16,-1-2 0-16,-1-2-2 0,0-1-2 0,-1 2 5 16,-3-2-1-16,2 2 2 0,-6-3-5 0,3 0-14 15,0-2-25-15,0 1-41 0,-3-2-29 0,2 2-20 16,2-3-19-16,4 0-28 0,-12 2-32 0,11 0-30 0,1-2-29 15,0 0-38-15,0 0-740 0,-5-7 346 16,5 7 232-16</inkml:trace>
  <inkml:trace contextRef="#ctx0" brushRef="#br0" timeOffset="-76928.54">23679 6216 149 0,'-1'-4'309'0,"2"0"-17"16,-1 4-13-16,-1-8-21 0,-2 6-14 0,3 2-12 15,0-6-19-15,0 6-16 0,0-4-19 0,0 4-15 16,0 0-18-16,0-4-18 0,0 4-8 0,0 0-14 15,0 0-4-15,0 0-19 0,0 0 1 0,0 0-17 16,0 0-3-16,0 0-5 0,0 0-2 0,0 20-8 16,0-8-4-16,3-1-1 0,-6 6-6 0,6-1-6 0,-2 1 0 15,0-1-3-15,-1 1 1 0,2 0-4 0,-2 0-2 16,-2-6-1-16,1 4 0 0,0-6-5 16,2 1-1-16,-2-3-4 0,2 1-1 0,-2-2 5 0,1-2-3 15,1-2 4-15,-1-2-4 0,0 0-1 0,0 0-1 16,0-12 0-16,1-4-5 0,1-2-3 0,0-8-1 15,1-1-7-15,-1-3-1 0,3 2-4 0,0 0-2 16,2 2 3-16,-2 3 3 0,-1 5-2 0,0 7 3 16,-2-1-1-16,4-4-2 0,-2 5-1 0,-1 3 4 0,1-1-6 15,-2 5 2-15,1-2 0 0,1 1 1 16,1 2-3-16,1 3-1 0,1 0 4 0,0 2 0 16,2-1-1-16,-1 9 2 0,0-3 3 0,-1 2-6 0,2-1 6 15,-3 4 0-15,1 0-1 0,-1 2 1 0,-2 3 3 16,0 0 1-16,-3-2-2 0,2 2 3 15,-1-5-3-15,-2 2-1 0,0-5 2 0,3 0-4 0,-3 2 9 16,1-6-10-16,-1 0 6 0,1 2 2 0,-1-4 1 16,3 0 3-16,-3-3-1 0,1 4 3 0,-1-4-4 15,0 0-2-15,9-15 0 0,-1 5 2 0,2-6-1 16,-1 1-3-16,3-2 0 0,0 3 8 0,-4 2-10 16,2 0 3-16,-1 2-1 0,-1 0 0 0,-2 0-1 15,2 3-2-15,0 0 1 0,-2 0 0 0,0 0-3 16,0 5 10-16,-1 1-9 0,0-1-2 0,-5 2 6 15,11-1-6-15,-11 1 3 0,9 3 1 0,-5 3 2 0,2 3-1 16,-2-1-1-16,-3 4 4 0,3 7-4 0,-4 5 7 16,2 2-3-16,-4 0-2 0,-3 1 7 0,3 0 1 15,-5 0-4-15,4-1 1 0,1-7 1 0,-2-1-2 16,3-4 1-16,-2-1-12 0,2-1-18 0,1-3-28 16,1-2-21-16,2-2-19 0,-3 0-17 0,5-3-25 15,-5-2-37-15,0 0-33 0,19-11-39 0,-10 3-683 16,-4-1 309-16,4-1 206 0</inkml:trace>
  <inkml:trace contextRef="#ctx0" brushRef="#br0" timeOffset="-75897.87">24255 6203 45 0,'5'-3'67'0,"-5"3"1"0,7-1 12 16,-7 1-8-16,7-3 16 0,-4 2 7 0,1-2 7 16,1 2 15-16,0-2 2 0,0-1-2 0,3 1-9 15,-2-1 0-15,1 1 2 0,-2-2 2 0,1 1 1 16,-1 0-1-16,3 2 3 0,-3-3 9 0,0 1 0 0,-1 1 2 16,-1-1 1-16,-1 1 2 0,2-4-1 0,-3 4-9 15,0-2-2-15,-2 0-9 0,0-1-12 16,-1 2-10-16,-2-3-7 0,0 1-9 0,-1 3-6 0,-3 0-7 15,-1-2-9-15,-1 1-7 0,-2 4-5 0,3-1-5 16,-2 4 2-16,-1 0-5 0,1 2-4 0,-1 2-3 16,-2 3-1-16,3-3-2 0,-1 5-6 0,1 1-2 15,2 0 1-15,0 2-2 0,2-1 1 0,2-2-1 16,0 3-2-16,3-4-1 0,-1 2 0 0,2-1 3 16,2 0-3-16,2-2 0 0,-1 0-3 0,1-3-4 15,3 0 4-15,-2-1 0 0,1-2 1 0,2-2 4 16,0 3-6-16,-3-4 2 0,4-2 2 0,3-4 1 0,-2 1-2 15,1-3 4-15,3-4-9 0,2-3 5 16,-2 0 1-16,-1 2-1 0,2-3-6 0,-4 0 1 16,3 2 1-16,-4-2-3 0,-2 1 1 0,1 6 2 0,0 0 1 15,-6 4-3-15,2-1 0 0,-1 2-2 0,-2-1-3 16,-1 4 1-16,4-2-10 0,-4 2-1 0,0 0 3 16,0 0 1-16,2 12 3 0,-2-6-1 0,2 5 0 15,-1-1 4-15,0 3-2 0,1 3 4 0,1 1 0 16,-3-4 1-16,5 2 1 0,-3-1-2 0,0-2-1 15,1-4 4-15,-1 4-3 0,2-4 3 0,0-1 0 16,-1-1 8-16,3-1-5 0,-2-2 8 0,2-1 9 16,-1-2 12-16,2 0 3 0,2-2 8 0,0-5 1 15,0-1 6-15,4-4-1 0,-1-3 3 0,-3-1-5 16,4-1-5-16,1-3 13 0,-6 1-15 0,-1 1 0 16,5-4-6-16,-7 5-2 0,-1 5-5 0,1-1 11 0,-3 1-1 15,-1 4-2-15,2-1 5 0,-3 6-10 0,0-2 1 16,1-2-6-16,-1 4-4 0,0 3-7 0,0-5-6 15,0 5 2-15,0 0 1 0,0 0-2 0,0 0-7 16,0 0 2-16,-1 16 2 0,0-9 0 0,1 5-1 16,-3 2 6-16,2 1-8 0,0-1 4 0,-2 3-5 15,6 0 2-15,-6 2-4 0,3-4 5 0,0 1-2 16,-1-5-2-16,0 1 3 0,-1-4-2 0,2 1 2 16,-1-5-9-16,1 1 3 0,-1-1 1 0,1-4 1 15,4 2-5-15,-4-2 0 0,7-12-3 0,-2 0 7 16,4-3-6-16,2-2-1 0,3-8 1 0,2 1-5 15,0 1 5-15,-2 0 5 0,0 9-5 0,-3-3 10 16,2 2-9-16,-7 3 0 0,6 0-4 0,-6 4 1 0,3-1 3 16,-4 3 3-16,2 0-2 0,-3 1-5 0,-2 3 7 15,3-2 0-15,-2 3-1 0,-3 1-4 0,6-2 0 16,-6 2 3-16,7 7 3 0,-6-1-2 0,0 2 2 16,2 1 2-16,-2 3-2 0,0 4 2 0,-1 3 2 15,-1 0-1-15,-3-1 1 0,0 6 0 0,-1 0-18 16,1-3-21-16,-3-4-34 0,2 0-29 0,-2 1-38 15,3-2-36-15,2-3-44 0,-1-3-41 0,2-2-27 16,2-2-751-16,-1-2 346 0,4 1 232 0</inkml:trace>
  <inkml:trace contextRef="#ctx0" brushRef="#br0" timeOffset="-74947.52">24940 6091 213 0,'1'-9'266'0,"2"3"1"15,-2 1-5-15,2 1-10 0,-3 0-9 0,1 0-8 16,-1 4-7-16,0-5-26 0,0 5-18 16,0 0-19-16,0 0-22 0,0 0-13 0,0 0-11 0,0 0-13 15,0 0-6-15,-4 22-11 0,4-12-9 0,-4 0-8 16,3 4-7-16,0 1-7 0,-4 2-5 0,2-2-7 16,-1 2-1-16,3-3-7 0,0-2 8 0,-2 0-14 15,3-2-7-15,0-3-2 0,-1 1-3 0,-2-2 1 16,3-2-1-16,0 0-5 0,3-1-1 0,-3-3 1 15,0 0 0-15,0 0-6 0,0 0 4 0,10-20-5 16,-1 6-1-16,0-3-1 0,3-7 0 0,0-1-1 16,-1 2 1-16,0 0-3 0,-1 6-3 0,-2 1 4 15,1-1 0-15,0 2-4 0,-3 5 0 0,1-2-1 0,-1 5-3 16,2 0 2-16,1-1-3 0,0 2 3 0,-2 1-2 16,0 3-4-16,0-1-4 0,-2 2 2 0,3 2-2 15,-8-1 2-15,14 3 4 0,-9 1-5 0,0 1 10 16,2 4-7-16,-2 2 1 0,-4 0 3 0,4 1 0 15,-2 0-1-15,-3 8 3 0,0-3-1 0,1 1 0 16,-2 0 3-16,-2 0-5 0,2-5 4 0,-3 4-3 16,4-4 6-16,0-1-6 0,-1-1 3 31,1-1-3-31,1 0 2 0,3-1-3 0,0 1 0 0,-2-5-2 0,6 3 3 0,1-4 1 0,1-1-2 0,3-3 3 16,0 0 2-16,6-2-3 0,-1-1-1 0,0-4 2 15,2-1-2-15,-1-4 8 0,7 0-1 0,-3-2-3 0,0-3-1 16,-3 0 5-16,2 0-10 0,-3-2 3 0,0-1 3 15,-1 1 0-15,-5 4-2 0,-1 1 1 16,-3-3-2-16,1 2 2 0,-5 1 0 0,-1 1-5 0,0 2 6 16,-1 2 0-16,-1-1 4 0,0 4-8 0,-4-1 1 15,-1 0-2-15,3 4 0 0,-4 0-1 0,-5 1-5 16,2 2 4-16,-4 5-3 0,1-2-1 0,-4 9 0 16,1 0-1-16,-1 2 3 0,3 2-6 0,1 0 5 15,-2 1-3-15,3 0 0 0,3 0 3 0,-1 0-3 16,1 0 1-16,5-1 0 0,-2 0-3 0,3-4 4 15,4-2 3-15,2 1-3 0,-2-1 3 0,4-2 0 16,2-3-2-16,3-1 2 0,0 0 2 0,8-6 2 0,7-1 0 16,2-4-1-16,-1 0 1 0,-1-4 1 0,3-4 3 15,-3 0-3-15,1-5 0 0,0-1 1 16,-2 1 2-16,-1-4 0 0,-3 0-1 0,0 1 1 0,-2-2-1 16,-1 3 1-16,-6-2 1 0,-1 2-3 0,-4 5 1 15,-1 2 2-15,-7 2 0 0,0 2 3 0,-1-1 0 16,-2 6-2-16,-3-2-2 0,0 3-1 0,-3 1 0 15,-4 3 0-15,-2 1-1 0,3 3 2 0,-3 1-3 16,2 1 1-16,-2 2 0 0,5 0 1 0,0 1-2 16,0-2 0-16,2 2-2 0,4-3 0 0,-1 0 1 15,4 1 3-15,0-2-2 0,4 1 4 0,1-1-1 16,4-2 0-16,-4 1 1 0,8-3 1 0,-3 0-2 0,4 0 0 16,-2-2 2-16,-1 1 1 0,2-1-1 15,-3 0 1-15,-1 1-4 0,-2 0 1 0,-2 1 3 16,-5 0-7-16,9 0 3 0,-9 0-4 0,5 2 5 0,-3 2-1 15,0 2 3-15,-2 1 0 0,-2 4 1 0,0-2-1 16,-2 8 2-16,-2 0-1 0,1 2 0 0,-6 6 2 16,2 0 2-16,-2 2-2 0,2-5-3 0,-3 6 4 15,5-10 0-15,0 2-1 0,2-3-10 0,1-1-5 16,3-6-17-16,-2 2-11 0,3-5-19 0,4 0-14 16,0-2-12-16,5 2-30 0,4-7-28 0,0 0-44 15,7 0-44-15,-1-7-622 0,7 0 285 0,1-1 188 16</inkml:trace>
  <inkml:trace contextRef="#ctx0" brushRef="#br0" timeOffset="-73250.57">22022 6632 115 0,'0'0'191'0,"0"0"-8"0,3-4-11 0,-3 4-8 15,0 0-12-15,0 0-5 0,0 0-8 0,0 0-9 16,0 0-6-16,0 0-4 0,0 0-1 0,0 0-11 16,0 0-3-16,0 0-5 0,0 0-9 0,0 0-7 15,0 0-10-15,0 0-2 0,0 0-6 0,0 0-5 16,-5 13 9-16,4-8-1 0,0 2-2 0,-2 0-2 15,-1 0-7-15,1 2 1 0,-1 1-6 0,0-1-1 0,-1 1-3 16,-1 0 0-16,0 0-9 0,-1 2-3 16,1-1-2-16,1 0-3 0,-2-1-4 0,-1-2 0 15,3 1-5-15,-3 1-2 0,1-1 1 0,0-1-5 0,-2 1-1 16,0-2-1-16,2 0 3 0,-1 1-3 0,-4-2-2 16,1 2-2-16,0-1 4 0,0-2-4 0,-5 0 0 15,-1 4 2-15,-1-5-3 0,0 0 1 0,-1 3-2 16,-4-3 1-16,4-1-8 0,-8-2 0 0,5 4 4 15,-6-1-1-15,7-1 0 0,-6-1-3 0,4 4 5 16,-4-4-6-16,6 1 0 0,1-2 3 0,1 0 1 16,-2 1-4-16,5-2 3 0,-3 2 1 0,-1-2-3 0,1-2-4 15,3 4 2-15,-2-4 3 0,1 2-3 0,-2-2 1 16,4 1 0-16,-3 1 0 0,2-1-4 0,-3-2 3 16,0 2 3-16,2 0-2 0,-2-4 0 0,1 4-2 15,-1-1-1-15,1-1 2 0,2 1 1 0,-2 0-2 16,1 0 3-16,-2-1 1 0,6 2 0 0,-1-1 0 15,1 0-2-15,-1 2-2 0,4-1 6 0,-4-1-1 16,1 1-1-16,2-2 4 0,-3 3-1 0,1 0-5 16,0-5 4-16,-1 5-2 0,-2 0-1 0,1 0 0 0,-2 0 0 15,-1 2 0-15,-3-2-1 0,2 3-2 16,1-1 2-16,-3-1 1 0,1 2 6 0,1-2 3 16,1 0 3-16,0-1 3 0,-1 1-1 0,5-1-1 0,0 0-5 15,1 2 10-15,-6-1-2 0,1 2-4 0,4-2 1 16,-4 3 2-16,2 0-12 0,0-2 6 15,0 4 3-15,-2-4-1 0,1 3 2 0,-2 0-3 0,-1 0-1 16,2 0-1-16,-1 0-2 0,-2 1-1 0,6-1-9 16,-3-3 7-16,1 5 4 0,0-2-3 0,1 2 3 15,3-2 0-15,1-1 0 0,0 0 5 0,1 0-2 16,0 1-1-16,4-2 2 0,-2 1 2 0,1-2-4 16,-1 3 0-16,2-2-2 0,0 4-1 0,2-5-2 15,-4 4-2-15,0 2-1 0,0-2-6 0,0 4 10 16,0-3 0-16,-1 0 1 0,1 1-6 0,-1 2 4 0,0-3 3 15,1 1 0-15,2-2 4 0,1 1 0 0,0-2-2 16,0 0-1-16,3-1-2 0,-3 0 4 0,1 0-4 16,3-1 0-16,-3 0-2 0,4-1 0 0,-2 0 8 15,3-2-14-15,-4 3 5 0,4-3-2 0,0 0 0 16,-4 4-2-16,4-4 6 0,-1 2-7 0,1-2 1 16,0 0 4-16,0 0-2 0,0 0-5 0,0 0 1 15,-3 3 7-15,3-3-7 0,0 0-18 0,0 0-7 16,0 0-3-16,0 0-10 0,0 0-11 0,0 0-12 0,0 0-4 15,0 0-1-15,0 0-2 0,0 0 4 16,5-11 4-16,-5 11 3 0,7-4 0 0,-6 3 13 16,-1 1 2-16,5-3 6 0,-5 3 4 0,0 0 2 0,5-3 3 15,-5 3 5-15,0 0 1 0,4-1 6 0,-4 1 3 16,0 0 2-16,0 0 1 0,0 0 5 0,0 0-1 16,0 0 2-16,0 0 3 0,1-4-7 0,-1 4 6 15,0 0 0-15,0 0 2 0,0 0 0 0,0 0-1 16,0 0-1-16,0 0 1 0,0 0-1 0,0 0-1 15,0-5 0-15,0 5 2 0,0 0-6 0,2-4-11 16,-2 4-22-16,0 0-24 0,-2-5-32 0,2 5-31 16,0 0-31-16,-1-7-24 0,1 7-34 0,0-5-577 0,-1 0 265 15,1 1 176-15</inkml:trace>
  <inkml:trace contextRef="#ctx0" brushRef="#br0" timeOffset="-72685.21">20070 6950 52 0,'0'-2'190'0,"0"2"-7"0,0 0-12 16,2-7-4-16,-2 7-9 0,2-3-4 0,-2 3-7 15,0-5-3-15,0 5-9 0,0 0 1 0,0 0-7 16,3-4-5-16,-3 4-3 0,0 0-1 0,0 0-7 0,0 0-14 16,0 0 1-16,0 0-4 0,0 0-9 0,0 0-7 15,0 0-10-15,-9 14-3 0,5-4-7 0,-4 4-4 16,0 1-3-16,-2 2-1 0,-1 5-2 0,2-4-3 16,1 0-6-16,-2 6-3 0,4-6-1 0,-2 0-4 15,2 1-1-15,-1-3 2 0,1 0-6 0,3 0-2 16,-3-5 0-16,2 0-4 0,4-3-3 0,-4-1 0 15,3-4-2-15,1 5 2 0,-1-4 1 0,1-1-8 16,1-1 2-16,0 2 7 0,3-1 12 0,0-1 2 16,2 1 10-16,2 0-4 0,-3-2 4 0,8 2 5 15,0-1-6-15,-2-1 8 0,2 1 1 0,0 0-5 16,1-2-4-16,2 3 0 0,-2-3 5 0,3 2 5 0,-2-1-9 16,2 0 9-16,-2-1-8 0,-2 0 1 15,6 1-2-15,-7 1-5 0,3-2 2 0,-2 1-1 16,-3 0 5-16,3-1-1 0,-3 3 0 0,-3-6-3 0,1 6-3 15,3-3-1-15,-6 0-7 0,-5 0 5 0,8 0-2 16,-8 0 0-16,7 0 0 0,-7 0 0 16,0 0 4-16,6 0-12 0,-6 0-1 0,0 0-1 0,0 0-2 15,4 1-5-15,-4-1 1 0,0 0-3 0,0 0-3 16,0 0 0-16,0 0-3 0,0 0-16 0,0 0-16 16,0 0-28-16,0 0-24 0,0 0-27 0,0 0-36 15,0 0-28-15,0 0-34 0,0 0-36 0,0 0-38 16,0 0-40-16,0 0-922 0,0 0 412 0,0 0 274 15</inkml:trace>
  <inkml:trace contextRef="#ctx0" brushRef="#br0" timeOffset="-68668.79">26808 9500 72 0,'-2'3'223'0,"2"-3"-7"0,0 0-9 16,0 0-3-16,-4 1-11 0,4-1-5 16,0 0-11-16,0 0-10 0,-3 2-3 0,3-2-7 15,0 0-11-15,0 0-9 0,0 0-6 0,0 0-12 0,0 0-11 16,0 0-2-16,0 0 8 0,8 4-1 0,0-4 6 15,3-1 1-15,3 1-10 0,9-1-8 0,8-3-1 16,0 3-11-16,3-4-11 0,-2-1 5 0,1 2-11 16,3 0-6-16,-4 1-10 0,5-1-1 0,-6 3-6 15,-3-3-10-15,-8 4 0 0,1 0-3 0,-5 0-6 16,-5 0-18-16,0 0-9 0,-4 0-3 0,1 0-16 16,-8 0-5-16,12 0-10 0,-12 0-16 0,1 0-26 15,-1 0-33-15,0 0-26 0,-9 11-36 0,0-6-57 0,-3 0-27 16,-5 3-41-16,-9 2-663 0,7-1 319 0,-1 1 212 15</inkml:trace>
  <inkml:trace contextRef="#ctx0" brushRef="#br0" timeOffset="-68388.62">26917 9723 269 0,'-9'3'282'15,"4"-3"3"-15,5 0-12 0,-8 0-11 0,3 2-23 16,5-2-18-16,-4 3-17 0,4-3-21 0,0 0-20 15,-5 0-12-15,5 0-15 0,0 0-8 0,0 0 4 16,0 0 6-16,0 0 11 0,26 1-4 0,-7-1 6 0,3 0-9 16,10 0-13-16,0 0-18 0,1 0-15 15,0 3 1-15,0-3-9 0,-2 1-13 0,1 2 2 16,-4-2-9-16,1 2-7 0,-8-3-14 0,-5 1-2 0,-2 0-8 16,-1 1 5-16,1-2-2 0,-5 1-7 0,-4-1 0 15,2 2 3-15,0-2-12 0,-7 0 5 0,8 0-6 16,-8 0-2-16,0 0-4 0,4-5-15 0,-4 5-29 15,-3-5-32-15,3 5-26 0,-2-5-25 0,-5 5-31 16,4-4-39-16,-1-1-44 0,1 3-43 0,-1-1-41 16,-1-3-853-16,4 2 387 0,-2 0 258 0</inkml:trace>
  <inkml:trace contextRef="#ctx0" brushRef="#br0" timeOffset="-67740.12">27323 9260 58 0,'-1'-3'331'15,"1"3"-5"-15,-4-5-11 0,4 5-13 0,0-5-10 16,0 5-5-16,-4-3-15 0,4 3-10 0,0 0-20 0,-4-1-14 15,4 1-9-15,0 0-28 0,0 0-17 16,0 0-15-16,0 0-19 0,0 0-10 0,0 0-15 16,0 0-10-16,0 0-6 0,7 13-7 0,-1-8-1 0,5 2-7 15,0 1 3-15,3 2 6 0,5 3-10 0,4 0-8 16,0 2-3-16,3 0-4 0,1-1-3 16,0 1-1-16,2 2-3 0,-1-2 8 0,0 1-10 0,0 0 0 15,-1 1-4-15,0-3-6 0,-5 1-3 0,-5-4-2 16,2 0-7-16,-2 0 3 0,-4 0-9 0,4-1-2 15,-8-1-5-15,1 1 0 0,-1-3-1 0,-1 2-2 16,-3 3 3-16,0-4-7 0,-2 4 5 0,-1-3 2 16,-1 2 7-16,-2 0 5 0,-2 0 3 0,-2 1 8 0,-2 2 3 15,-2-1-2-15,-4 1 2 0,-4 0-2 16,2 1-1-16,-7 2-7 0,-1 0-2 0,-4-3-5 16,-1 3-2-16,0 2-3 0,-3-3-3 0,1 0-4 0,-1-1 1 15,-3 2-2-15,2 2 0 0,1-5-4 0,2 1-3 16,-2 2 2-16,5-2-4 0,-2-1 0 0,0-2-2 15,10-3-3-15,0-1-1 0,5-3-2 0,2 0-3 16,1-1-9-16,1 0-8 0,4-1-9 0,-2 0-4 16,2-2-7-16,3 1-10 0,2-2-1 0,-5 2-7 15,5-2-5-15,-3 2 4 0,3-2 7 0,0 0 1 16,0 0 6-16,0 0 0 0,0 0 8 0,0 0 3 0,0 0 5 16,-4 3 2-16,4-3 6 0,0 0 1 15,0 0 1-15,0 0 2 0,0 0 3 0,0 0-2 16,0 0 3-16,0 0 1 0,0 0 3 0,-4-10-4 0,4 10-19 15,-2-7-26-15,2 4-13 0,0 3-11 0,0-5-20 16,2 1-25-16,-2 4-21 0,2-5-28 0,-1 1-27 16,0-1-36-16,2 2-38 0,-1 0-26 0,3-1-33 15,-1 2-909-15,1-2 414 0,-1 0 276 0</inkml:trace>
  <inkml:trace contextRef="#ctx0" brushRef="#br0" timeOffset="-24104.2">2577 14136 7 0,'-4'-4'96'0,"4"4"-12"16,0 0-2-16,0 0-8 0,0 0 2 16,0 0-6-16,0 0-3 0,0 0-8 0,0 0 1 0,0 0 1 15,0 0-3-15,0 0-4 0,0 0 0 0,0 0-5 16,0 0 4-16,0 0-7 0,0 0-5 0,0 0-3 15,0 0 4-15,0 0-14 0,0 0 2 0,0 0-7 16,0 0 6-16,0 0-3 0,0 0-7 0,0 0 2 16,0 0-1-16,0 0-1 0,0 0 7 0,0 0 7 15,13 5-3-15,-13-5 11 0,10 0-3 0,-10 0-4 16,9 0-1-16,-4 0-5 0,2 2 2 0,-2-1-2 16,-5-1 8-16,14 1-4 0,-8-1-3 0,2 1 4 15,-1 1-7-15,0-2-1 0,-1 0-2 0,1 1-4 16,-7-1-10-16,12 0 8 0,-4 1-2 0,-2 0 1 0,2-1-4 15,1-1 1-15,-3 2 4 0,2-1-8 16,1 0 2-16,-1 2 11 0,2-2 7 0,-4-2 2 16,2 2-6-16,2 0-2 0,-2-1-3 0,-2 1-4 0,2 0 3 15,1 1 0-15,1-1-4 0,-1-1-2 0,0 1 1 16,-4 0-1-16,4 0-2 0,-2 0-2 0,1 0-4 16,0-1 4-16,-2 0-1 0,1 2 1 0,0-1-3 15,1 0-3-15,0 1 8 0,2-2 1 0,0 1-2 16,-2 0 1-16,2 0-3 0,-1-1 1 0,1-1 0 15,2 2 1-15,-2-2 0 0,-1 1-3 0,0-1 3 16,1 2 2-16,2 0-5 0,-3 0 2 0,2-1-1 16,-2-1-2-16,-1 2-3 0,3-1 2 0,-2 1 1 15,1-1-2-15,2 2 0 0,-1-1 2 0,-2-1 0 16,0 1 0-16,0 0 0 0,-2 0 1 0,0 1-4 16,5-1 2-16,-2 0 6 0,3 0 1 0,-6 0-1 15,5 1 1-15,-3-1-2 0,2 2-4 0,-3-2 0 16,1-2 3-16,1 2-1 0,-2 2 1 0,2-1-3 0,-1-2 2 15,3 1-3-15,-2 0 4 0,1 0-4 0,-1 1 0 16,-1-1-1-16,2 0 2 0,-2 2-1 16,-2-2 2-16,1 1-1 0,2 0-1 0,-3-1 0 15,-1 1-1-15,3-1-3 0,-2 2 0 0,1-1-4 0,4 0 8 16,-5 0 1-16,2 1-1 0,3-1 0 0,-2 0 2 16,2 2-5-16,-2-1 5 0,1-1 3 0,-3 0 3 15,2 0 6-15,2 1-3 0,-2-1-1 0,-1-1-1 16,2 0 0-16,0 1 2 0,0-1-3 0,-1 1 0 15,1 1 0-15,-4-2-2 0,3 0-1 0,-2 0 0 16,-2 2 0-16,2-2 0 0,1 2-3 0,-1-1 3 16,-2 1-4-16,3-2 0 0,0 1-2 0,0 1 2 15,3-2 10-15,-1 2 1 0,-2 0 2 0,3-2-5 16,1 3 4-16,-2-3-1 0,-3 0-5 0,3 0 2 16,-2 0-3-16,2 1-1 0,2-1-2 0,-4 0-1 15,2 0 3-15,1 0-2 0,-3 0 2 0,5 0-3 16,-4 1-3-16,3 2 2 0,-2-3-2 0,-1 1-1 15,1 1 2-15,-2-2-1 0,-1 1 3 0,-3 0-2 16,3 1-2-16,3-2-2 0,-1 2-1 0,1-2 5 16,1 3 1-16,0-3-3 0,0 0 0 0,0 0 5 15,3 0-2-15,2 0-3 0,-1 0 0 0,-3 0 3 0,1-3-7 16,2 3 1-16,-2 0 3 0,2-2-2 0,-2 2 1 16,-2 0-2-16,2 0 3 0,-1-2 0 0,-2 1 0 15,3 0-2-15,-2 1 3 0,2-2-5 16,-3 2 5-16,2-2 3 0,0 2-7 0,-3-2 0 0,3 2 0 15,-3-1 0-15,-1 0 0 0,4 1 1 0,-3-3 1 16,2 3 2-16,0-1-4 0,0 0 2 0,-1 1 0 16,-1 0 0-16,2-2 0 0,1 1-4 0,-2 1 3 15,3 0-2-15,-6-1 4 0,4 1-1 0,0 0-2 16,0 0-1-16,-2 0 5 0,0-1-2 0,-2-1-2 16,2 1 1-16,0 1-1 0,-2 0 0 0,1-2 2 15,-1 2-4-15,3 0 5 0,-3 0-3 0,1 0 0 16,1 0 0-16,-2 0 1 0,-1 0 3 0,1-2-3 15,3 2 1-15,-3 0 0 0,2 0-2 0,0 0 0 16,-1 0 1-16,3 0 2 0,-1-2-5 0,1 4 5 16,-4-2-3-16,3 0 0 0,-2 0 3 0,0 0-4 15,1 0-2-15,2-2 3 0,-2 2 3 0,1 0-2 16,0-1 0-16,-2 0-3 0,1 2 1 0,-2-2 2 0,1 1-2 16,2 1 1-16,-2-1 4 0,0 1-5 0,1-2 0 15,0 1 2-15,1 0-3 0,1 1 2 16,0-1 0-16,-2 0 1 0,4 2 0 0,-2-2 0 0,-1 0 1 15,2 0-2-15,-4 0 0 0,5 0 1 16,-3 0 0-16,2 0-1 0,-1-2 1 0,1 2-1 0,-1 2 3 16,0-2-1-16,-1 0-2 0,1 2 3 0,3 0-1 15,3 3-3-15,-5-1 2 0,5 0 0 0,-7-3 0 16,7 3 1-16,-5-1-3 0,2-1 1 0,-2 0 4 16,1 3-4-16,3-5-2 0,-2 2 4 0,-2 0-2 15,5-1 3-15,-2 0-3 0,3 0 0 0,-1 1 1 16,0-2-2-16,0 0 0 0,-1 3-1 0,-3-6 5 15,4 6-6-15,-2-3 9 0,3 0-6 0,-2 0 3 16,-4-3-3-16,3 3 2 0,2 0 4 0,-1 0-6 16,2 0-1-16,3 3 2 0,3-3-4 0,-3 2 6 15,6-2 0-15,-6 2-4 0,5-1 1 0,-7-1 1 16,3 0 2-16,-1-1 0 0,-4 2-2 0,1-2-2 16,0 1 4-16,-1 0-1 0,-3-4 3 0,2 4-5 15,-3 0 3-15,-1 0-2 0,1 0-2 0,-3 0 4 16,3 0-3-16,-1-3-5 0,0 3 7 0,-2 0 1 0,1 0-2 15,-2 0 1-15,4-2-2 0,-2 2-3 0,-1 0 6 16,2-1 0-16,0 1-3 0,-3 0 1 0,2 0 1 16,1 0-1-16,-1-1 0 0,3 0 0 15,-2 1 1-15,0 0-4 0,0 0 4 0,-2-2-7 0,4 1 7 16,-3 0-4-16,2 1 4 0,-1 0-2 0,-3-3 3 16,3 3 0-16,-3-2-3 0,0 2 0 0,2-2 0 15,-4 2-1-15,2-1 5 0,1 0-1 0,1 1 8 16,-1-2 6-16,1 2-3 0,4 2-6 0,2 0 5 15,0 0 2-15,0-2-3 0,0 0-4 0,0 2 1 16,0 1-4-16,-5-3 4 0,6 0 0 0,0 1 1 16,-8 0-4-16,4-1-1 0,-2 0 4 0,0 0-3 15,5 0-1-15,-5 0 2 0,2 0 3 0,-6 2-5 16,5-2 7-16,-1 0-4 0,-4-2-2 0,5 2 1 16,-5-1 3-16,5 2-1 0,-1-2-1 0,-3 1 3 15,4 0-3-15,-4-1 1 0,4 1 19 0,-1 0-11 16,1 0 0-16,0 0 1 0,-1 0 3 0,6-3 5 15,-6 3-6-15,9 0-3 0,-2-2 12 0,-2 2 2 0,2-2-4 16,1 1-10-16,-2 2 8 0,0-3-2 0,-6 2-2 16,1-2-4-16,0 2-2 0,-2-1-4 0,-1 0 4 15,-2 2-10-15,1-1 4 0,2 0-1 0,-3 0 0 16,1 1-8-16,-2-1 6 0,2 2-2 0,0-2-1 16,-1 0 3-16,3 1 0 0,-4-2 1 0,-1 1 2 15,3-2 1-15,-1 2-7 0,0 0 0 16,2 0 2-16,2 0-2 0,-4-1 6 0,3 1-2 0,0 0-5 15,0 0 1-15,2-1 1 0,-1-1-3 0,-2 2 4 16,2 0-7-16,0 0 8 0,-3 0-4 0,2-1 4 16,-2 1-4-16,1 0 0 0,-1-1-5 0,1 1 3 15,-1 0 0-15,-2 0-2 0,1 0 1 0,3 0 6 16,-1-3-4-16,0 3 1 0,0 0-2 0,1-1-1 16,2 0 5-16,0-1 1 0,-1 2-4 0,9 0-2 0,-2-1 0 15,-2 2 20-15,2 1-21 0,-2-1-4 16,0 0 2-16,-3-1 6 0,2 0-5 0,-3 0 3 15,-1 0 0-15,-2 3 3 0,1-3-6 0,1 0 6 0,-2-3-6 16,1 3-2-16,-2 0 7 0,0 0-4 0,2 0 1 16,-1 3 0-16,-1-6 3 0,2 3-3 15,1 0 2-15,-2-1 15 0,1 1-14 0,0-1-5 0,0 1 1 16,1-2 2-16,-3 1 1 0,5 0 1 0,-4 0 0 16,1-1 7-16,6 1-10 0,4-1 14 0,-9 0-16 15,4 0-1-15,0 1 3 0,-3 1 0 0,2-1 3 16,-4 0-2-16,5-1-1 0,2 2-1 0,-9 0 0 15,2-1 4-15,-6 0-1 0,5 1 16 0,-5 0-18 16,0-1 4-16,2 1-7 0,-8 0 0 0,10 0 5 16,-10 0-10-16,9-2 13 0,-9 2-5 0,9-3 0 15,-9 3-1-15,0 0-6 0,8 3 9 0,-8-3-7 16,0 0 6-16,0 0-8 0,0 0 7 0,10 0 2 16,-10 0 0-16,0 0-1 0,0 0-1 0,0 0-3 15,0 0 7-15,0 0-5 0,9-3 1 0,-9 3 5 16,0 0-5-16,0 0 1 0,0 0 0 0,13 0 0 15,-13 0 2-15,0 0-1 0,5-2 1 0,-5 2-3 16,0 0 7-16,0 0-8 0,10 0 2 0,-10 0 14 0,0 0-13 16,0 0 1-16,11-2-3 0,-11 2-5 0,0 0 3 15,8-1 16-15,-8 1-11 0,0 0-4 0,12-2-6 16,-12 2 23-16,11-2-20 0,-4 1 0 0,-7 1 2 16,11-1 3-16,-1 1 3 0,-5-1-6 0,3 1 2 15,-3-2-2-15,7 2 0 0,-5 0-1 0,1 0 7 16,1-1 0-16,1 1-3 0,-1 0 15 0,0-2-19 15,1 2-6-15,2 2 11 0,-4-1 0 0,3-1-5 16,-3 2 3-16,2-2-3 0,1 1-5 0,-2 0 6 16,2 0 1-16,-3 1-1 0,3-1 6 0,-1 0-1 15,0-1-3-15,-2 0-2 0,0 0 6 0,4 1-3 16,-3-2 2-16,4 0-5 0,1 0 3 0,4-2 1 16,1 2 4-16,-6 0-8 0,6-1 5 0,-1 1-5 15,-1-2 6-15,-4 2-8 0,2 1 2 0,-1-2 0 16,2 5-38-16,-2-2 6 0,3 1 4 0,-2-1 2 15,-2-1 2-15,-4 2-4 0,4-1 11 0,-7 0 4 16,2-1 1-16,-3 0-1 0,0 1 1 0,-5-1 2 0,9 2 4 16,-9-2 1-16,9 1-1 0,-9-1 2 15,6-1 0-15,-6 1 2 0,0 0-4 0,11-2 3 16,-11 2 3-16,0 0 2 0,5-1-5 0,-5 1 5 16,5-2-1-16,-5 2 4 0,8-2-3 0,-8 2 2 0,2 0 0 15,-2 0-2-15,0 0 13 0,0 0-16 0,6-3 7 16,-6 3-5-16,0 0 1 0,2-4 4 0,-2 4-3 15,5-5-2-15,-3 0 1 0,2 0 0 0,0-2 0 16,-1 1 5-16,2-5-1 0,1 3-5 0,-1-8 5 16,0 0 1-16,0-1-2 0,1 1-2 0,0-1 3 15,0-2-2-15,2 0-1 0,-5 0 2 0,3 1-5 16,-1 1 4-16,0-3 1 0,-4 2 4 0,4 1-5 16,-2 0 3-16,2-3-5 0,-1 5 1 0,0-1 3 15,-4-2 2-15,4 5 4 0,-4-5 6 0,0-1-5 16,-3 2 5-16,3-2 2 0,-1-1 0 0,-2 2 1 15,-2 0 4-15,1-1-2 0,3-3 3 0,-4-1-5 16,1 3-3-16,-3-2-2 0,5-4-2 0,-2 8 7 16,3-3-7-16,-3 0 0 0,-1-1-2 0,5 2-1 15,-4 0-3-15,3 5 7 0,0-2-7 0,1 0 1 16,2 1 0-16,-3 6 0 0,0-4 2 0,1 4 3 16,0 0-3-16,-2 1-2 0,4 0 5 0,-6-2-7 0,4 2-3 15,0 1 6-15,-3-1 7 0,2 1 3 0,-1-1-9 16,-1 0 4-16,0 0-2 0,2 0-1 0,-4 0-11 15,1-2 10-15,2 2 8 0,-2 0-5 16,-1-3-2-16,2 3-1 0,-1-2 0 0,2 1-3 0,-2 2 18 16,-1-1 6-16,1 0-6 0,0 0 3 0,-2 1 13 15,-1 0-22-15,4 1 2 0,-4 1-2 0,-2-2-7 16,2 1-2-16,-5 0 1 0,2 1 3 0,-7-2-11 16,1 2 25-16,-4 1-19 0,0 0-4 0,-7-2 2 15,4 2-2-15,-1-1-2 0,-4-1-3 0,1 3 9 16,4-1-7-16,4 1 13 0,-7-1-13 0,3 1 15 15,-2-1-13-15,3 2-4 0,-5-2 1 0,-2 2 1 16,8 1-10-16,-7-2 10 0,0 1-2 0,0 1 2 16,-3 1-1-16,1-1 1 0,-2 2 0 0,1-2 2 15,-1 2-9-15,1 2 7 0,3-4 2 0,-5 2-1 16,1 0 1-16,-3 0 1 0,3-1-6 0,-3 0 4 16,3 1-2-16,-3-3 4 0,3 1-6 0,2-1 1 0,-1-2 2 15,2 2-8-15,2-2 10 0,-1 1 3 16,2 1 1-16,-3-1-7 0,7-1 6 0,-6 2-2 0,-3-1-1 15,2 0 3-15,-3 0 2 0,0-1 12 0,-4 2-5 16,-2 1 0-16,5-2 3 0,-4 1-1 0,-2-1-6 16,3 1 3-16,-2 2-1 0,0-1-5 0,1-1 3 31,-3 2 3-31,2-6-3 0,-2 3 3 0,3 0-8 0,1 2 2 0,-3-5 1 0,2 2 0 0,1-2-5 16,0 1 3-16,2-1 10 0,-3 0-18 0,1 0 4 15,-1-1 5-15,-2-1-2 0,4 2-6 0,-2 4 6 16,1-2-1-16,1-1-4 0,1 3 2 0,-2 0 4 15,1 1-3-15,1 0-1 0,0 3-1 0,0-2 3 16,0 1-4-16,-2 0 4 0,1-1-5 0,0 1 3 16,0 0 6-16,2 1-8 0,-1-2 3 0,2-1-3 15,-3 0-1-15,4-2 7 0,1 3-5 0,0-2 5 0,-3 0-3 16,1 1-1-16,-1-1 0 0,1-1-3 16,-3 2 4-16,3-1-6 0,-1 1 2 0,2 2-1 0,-4 0 7 15,-1 0-8-15,4 0 1 0,-1 0 1 0,0 2 6 16,1 1-6-16,-2-1 2 0,0 1-4 0,1 1 1 15,-3-2-3-15,2 3 2 0,-2-3 1 0,0 2-8 16,0 0 10-16,-1-1 3 0,4-1-1 0,-2 1-3 16,4-1 0-16,-3 0-2 0,-4 1-2 0,6-1 5 15,0-2-2-15,-1 0 4 0,3 0-1 0,-3 2 0 16,5-4-6-16,-1 2 5 0,-2 0-6 0,3 2 5 16,-3-4 3-16,0 4-1 0,1-2 0 0,0 3-5 15,-2-2 2-15,3 3-1 0,1-1-4 0,0 3 4 16,1-2-3-16,0 2 2 0,6-3 1 0,-6 5-2 15,1-2 4-15,-2-1 2 0,1 2-6 0,-1 1 5 16,0-1-4-16,1 0-4 0,6-2 14 0,-6-1-6 0,0 2 3 16,0-2-9-16,-5-2 8 0,0 2-4 0,3 3-2 15,-1-3 2-15,9-1 1 0,-1 1 3 16,3-2-6-16,-3 3 4 0,0-1 12 0,2-2-13 0,-2 1-1 16,-5 1 0-16,6 0 0 0,-1-1-1 0,0 0-3 15,0 1 3-15,-1 0-1 0,3-2 2 0,-2 5-3 16,-6-3 2-16,1 1-3 0,6 0 4 0,-1-2-2 15,1 0 1-15,0-1 6 0,1 2-10 0,0-1 4 16,1 1 2-16,2-1-2 0,-2-1 3 0,2 2-3 16,3 0 1-16,4-3-4 0,-9 3 6 0,6-1-1 15,-5 1-2-15,-1 1 1 0,4-4 0 0,-6 3 1 16,2 0-3-16,0 0 1 0,0-1 2 0,6-1 1 16,0 1-1-16,-5 0 3 0,6 2-3 0,0-3-5 15,1 1 3-15,-2 1 3 0,1-2 1 0,1 1-6 16,-1 1 2-16,2-1 4 0,0 0-1 0,0-1 0 15,-1 1-2-15,1 1-9 0,3-2 12 0,-1 1-2 16,3-1 3-16,-3-1-2 0,-1 1-1 0,3 0-3 0,-2 2 1 16,3-1 0-16,-5 0 4 0,2 2-4 0,-1-2 0 15,4 1 3-15,-6 2-2 0,0 0-1 16,1-1-1-16,-1 1 2 0,-1 1 1 0,-2 0-4 0,-1 2 2 16,1 0 2-16,1-1-1 0,4-1-3 0,-1-1 7 15,0 2 10-15,-2 0-10 0,3-1-7 0,0 1-4 16,-1-1 8-16,-3 3 2 0,4-1-1 0,0-2-1 15,-1 1 16-15,1-1-20 0,1 0-1 0,-2-2 3 16,4 2 4-16,1-2-12 0,-2-2 7 0,3 2 6 16,2-3-3-16,-1 1-8 0,1-1 4 0,2-2 1 15,-5 5 1-15,5-5-2 0,-3 2 5 0,2 1-9 16,0 0 6-16,-2 3-2 0,0 1 1 0,2 1 5 16,-1 2-7-16,0 2 3 0,0 2 1 0,-1 3 3 0,1 2-1 15,-2-2 2-15,0 7-5 0,-1-4-1 16,4-3 4-16,-3 2-5 0,0 1 6 0,0-1 0 15,3-2-4-15,-3 2 4 0,4-1 0 0,-5-7 0 0,5 4-3 16,-1-3 2-16,-1 5-3 0,2 0 2 0,-1 0 7 16,1-2-5-16,1 1-2 0,-2-1-3 0,2 2 6 15,-1 0-3-15,-2-1 0 0,3 1-2 0,0 3 2 16,-1-2 8-16,3 3-8 0,1-2 1 0,-3 1-11 16,-1-2 11-16,0 0 14 0,2-2-8 0,-2 1-5 15,2 0 1-15,-1-5-4 0,-1-2 16 0,0 2-15 16,0-2-6-16,3 1 5 0,-2-2 2 0,-1-3-2 15,0 2-1-15,2 1 3 0,0 1 2 0,-1 0-3 16,0-2-3-16,1 0-1 0,-1 0 7 0,-1-3 1 16,0 1-5-16,0 2 2 0,0-1 2 0,0 1-2 15,0-1 0-15,0 3 0 0,0-4-5 0,-1 0 3 16,1 4 2-16,-3-3 3 0,3 2 1 0,-1-3 2 16,1 1-5-16,-4-3 17 0,4 3-20 0,0-2 4 0,0-2-2 15,-1-1-5-15,1-2 3 0,0 6 3 16,0-6-1-16,0 0-8 0,0 6 11 0,0-6-3 15,0 0-9-15,0 3 7 0,0-3 18 0,0 0-20 0,0 5 5 16,0-5-5-16,-3 3 3 0,3-3-2 0,0 0 2 16,0 0 10-16,0 6-10 0,0-6 0 0,3 3-10 15,-3-3 11-15,0 4 0 0,0-4-2 0,1 3-1 16,-1-3 2-16,0 5-7 0,2-3 6 0,-2-2 3 16,2 4 3-16,-2-4-2 0,1 5-6 0,-1-2 2 15,1 1-1-15,1 0 5 0,-2-4-1 0,0 0-5 16,0 4 7-16,0-4-1 0,0 0 8 0,1 3-11 15,-1-3 0-15,0 5-2 0,0-5-1 0,0 0 4 16,0 0 4-16,0 0-2 0,0 0-20 0,0 5-20 16,0-5-22-16,0 0-21 0,3 4-24 0,-6-1-28 15,6 2-31-15,-6 0-36 0,3-1-28 0,0 1-38 16,3-2-28-16,-2 1-779 0,-1-4 359 0,2 5 238 0</inkml:trace>
  <inkml:trace contextRef="#ctx0" brushRef="#br0" timeOffset="-11650.52">2873 8802 13 0,'-6'1'128'0,"6"-1"-5"0,0 0-4 15,0 0 1-15,0 0-26 0,0 0 10 0,0 0-10 16,0 0-2-16,0 0-6 0,0 0-9 0,0 0 2 16,0 0-4-16,0 0-4 0,0 0-6 0,0 0-5 15,-6 3-6-15,6-3-9 0,-3 2 2 0,3-2-2 16,-5 1-3-16,5-1-3 0,0 0-5 0,-5 5-4 16,5-5-4-16,-4 1 0 0,4-1-2 0,0 0-6 15,0 0 3-15,-9 0-3 0,9 0 1 0,0 0-8 16,0 0 4-16,0 0 1 0,0 0-1 0,-5 0-4 15,5 0 4-15,0 0 1 0,0 0 3 0,0 0 2 16,0 0 1-16,0 0 0 0,0 0-4 0,0 0 5 16,0 0 0-16,-4 1 1 0,4-1-6 0,0 0 0 0,0 0-4 15,-5 2-2-15,5-2-2 0,-4 2 3 0,4-2 1 16,-5 1 0-16,5-1-7 0,-6 4-1 0,6-4 3 16,-8 1-4-16,8-1-2 0,-5 2-2 0,5-2-9 15,-7 3-10-15,5-1 2 0,2-2-10 0,-9 2 2 16,4-1-2-16,-2 1-10 0,2 0 6 0,0-2 0 15,5 0-4-15,-12 2 4 0,8-1 4 0,4-1 1 16,-9 2 5-16,6-1-2 0,3-1 4 0,-6 2-1 16,6-2 1-16,0 0 5 0,-7 1 3 0,7-1-2 15,0 0 0-15,0 0-9 0,-5 1 14 0,5-1 1 16,0 0 2-16,0 0-2 0,0 0 4 0,0 0 0 16,0 0-12-16,-5 2 16 0,5-2 2 0,0 0 5 15,0 0 7-15,0 0 3 0,0 0 2 0,0 0 4 16,0 0 3-16,0 0 0 0,-6 2-1 0,6-2 5 0,0 0 7 15,-5 0 2-15,5 0 2 0,0 0-5 0,0 0 0 16,0 0 0-16,0 0-5 0,0 0-4 16,0 0-4-16,0 0-6 0,0 0 0 0,0 0-4 0,0 0 1 15,0 0-4-15,0 0 1 0,0 0-11 0,0 0 3 16,0 0 5-16,0 0-5 0,0 0-1 0,0 0-1 16,0 0 0-16,0 0 0 0,0 0-1 0,0 0-5 15,0 0 8-15,0 0-3 0,14 4 3 0,-8-2-1 16,5 0-2-16,1 0 6 0,-2 1-5 0,7-1 1 15,-2-2 1-15,7 2 0 0,-3-1-2 0,4 1 0 16,-2 0-1-16,7-1 1 0,-5 1 3 0,3-1-1 16,5 1 1-16,-3 0-2 0,3 0 4 0,0-2-2 15,-3 3 2-15,1-1 0 0,-1 0 4 0,-6 1-9 16,1-2 5-16,-3 1 0 0,10 0-2 0,-11-2 2 16,10 2 0-16,0 1-2 0,-3-3 2 0,2 0-2 15,-6 0 0-15,7 0 2 0,2 0-4 0,0 0 4 0,-2 0 1 16,2 0 2-16,1 0-5 0,-3 0 0 0,3 0 6 15,-1 0-1-15,1 3 4 0,-2-3 1 0,2 1 8 16,-2 0 1-16,-1 2-2 0,-1-2-2 0,0 2-1 16,-7-3-4-16,11 2 5 0,-4 0-2 0,0-2 4 15,-6 1 0-15,7 2-4 0,-6-2-4 0,-4-1 2 16,6 1 0-16,-5 1-5 0,9-2 2 0,-8 1 1 16,-1 0-2-16,3-1-2 0,-2 0 0 0,8 0 3 15,-10 0 4-15,3 0-5 0,5 0 2 0,-4-1-1 16,3 0-2-16,-3 1 0 0,-2 0 4 0,7-3-1 15,-1 3-3-15,1-1-4 0,-6 1 3 0,5-1-2 16,-8 1-1-16,3 0 0 0,-2 0-1 0,-1 1 0 16,1 0-3-16,0-1 0 0,0 1 0 0,-2 1 4 15,0-2-2-15,0 1 0 0,-5 0-1 0,-3-1 3 16,4 0-5-16,-5 0 2 0,4 0-1 0,-6 0 2 16,0 0 2-16,-1 0-5 0,2 0 3 0,-8 0-1 15,13 0-2-15,-7 0 1 0,1 0-2 0,-2-1 1 0,2 1 2 16,-7 0-5-16,12-1 5 0,-6 1-2 0,2-2 1 15,-8 2-2-15,7-1 2 0,-7 1-5 16,8 0 6-16,-8 0-4 0,8 0-4 0,-8 0 4 0,10-2 0 16,-5 0-2-16,0 2 1 0,0-1 2 0,3-1-2 15,2 0 11-15,-2 2-10 0,1-3 3 0,-4 1-7 16,5 0 4-16,-1-1 2 0,1-1 3 0,-2 1-6 16,-2 0 5-16,0-1-2 0,0 2 9 0,-2 0 12 15,2-2 5-15,-1-2 1 0,0-2 11 0,1 0 1 16,-1-1-3-16,0-2 5 0,-2 0-15 0,0-2 6 15,1-3-2-15,0 1 0 0,-2 4-5 0,1-7-2 16,-2 1-1-16,2 0-1 0,-2-1-7 0,0 0-2 16,3-8-1-16,-2 9 3 0,1-2-3 0,-2-1-6 0,1-7 1 15,4 3-2-15,-6-2 3 0,3 2-6 16,-1-3 1-16,2-2 0 0,-3 2 3 0,2 1-5 16,2 1 5-16,-3-1-6 0,1 7-1 0,-3-1 3 15,0-2-4-15,4 6 1 0,-3 0 3 0,-1 2 11 0,2-2-15 16,-2 3 1-16,0 1-2 0,0 0 1 0,0 2 13 15,-2-2-13-15,1 4 0 0,1 0 2 16,0 2-4-16,-3-1 2 0,2 3 1 0,1 0 2 0,-3-2-3 16,3 2 0-16,-2 0 2 0,2 4-2 0,0-6-3 15,-4 5 5-15,4 1-1 0,-1-6-1 16,1 6 5-16,0-5-2 0,0 5-2 0,-3-3 1 0,3 3 1 16,-3-5-3-16,3 5 3 0,-4-5-5 0,4 5 4 15,-7-4 1-15,3 3-1 0,3-2-1 16,-5 1 1-16,1-1-3 0,-2 0 4 0,2 0-4 0,-1 0 0 15,0 3 6-15,-1-3-2 0,1 1-3 0,-2-1-1 16,-3 1 0-16,0 0 3 0,0-2 12 0,-2 1-17 16,-5 1-1-16,4 1 4 0,-4-3 1 0,-1-2-11 0,-1 6 13 15,0 0 2-15,1-2-6 0,-4 0 7 16,0 2-13-16,-5-2 4 0,1 3-3 0,-1-2 6 16,0 1-6-16,-1 1 2 0,-1 0-6 0,0 2 11 0,-1-3-12 15,-1 4 10-15,0-4 2 0,1 3-1 0,1-3-1 16,-4 2 2-16,1 0-4 0,0-2 4 0,0 2-1 15,5-2-4-15,-3 1 2 0,-1-2 5 16,2 2-2-16,0-1-4 0,2 0 1 0,-4-1 3 16,3 2-1-16,-2-1-4 0,0 2 4 0,-1-4 0 0,2 1-1 15,-2 1-2-15,0-2 1 0,1 3 2 0,-1-1-3 16,0 0 3-16,-1 0 0 0,4 0-1 0,-5 1 0 16,4-1 0-16,-2 0-1 0,1-1 2 0,3 1-3 15,-1 1 1-15,0-1-2 0,8 1 2 0,-5-1 2 16,3 0-1-16,4 0 2 0,1 0 4 0,4 0-3 15,-8 2 11-15,4-1-12 0,-2-1 0 0,3 1 0 16,-4-1-1-16,2 0-2 0,-2 3 3 0,1-3-1 16,-10 3 0-16,3-1-1 0,7 1-6 0,-2 1 6 0,2-1 2 15,-2 0-4-15,1 1 3 0,1 0 0 0,-3-1-2 16,3 0 14-16,-1 1-14 0,2-3 2 16,1 3 0-16,-1-1-3 0,-1-1 1 0,4-1 2 0,1 0 2 15,-2-1 1-15,3 1-6 0,0 1 3 0,2-2-2 16,-4 1-10-16,1 0 10 0,1 0 12 0,-4 0-8 15,1 3-4-15,-5-1-1 0,2 0 0 0,-1 1-2 16,-7 2 3-16,0-1 0 0,-1-1-2 0,9-1-3 16,-3 2 17-16,2-2-12 0,-1 0 4 0,2-1-5 15,2 2 1-15,4-1 1 0,2-2-5 0,1 0 4 16,-1-1-1-16,3 0 3 0,3 2-7 0,0-1 3 16,6-1 7-16,-13 2-4 0,9-2 2 0,4 0-6 15,-9 1 4-15,9-1-1 0,-7 1-1 0,7-1 4 16,-7 0-4-16,7 0 1 0,0 0 2 0,-5 3-5 15,5-3 7-15,0 0-4 0,0 0-3 0,-4 0 0 16,4 0 3-16,0 0-2 0,0 0 6 0,0 0-2 16,-5 2 0-16,5-2 13 0,0 0-17 0,0 0 2 0,0 0-1 15,0 0 1-15,0 0-5 0,0 0 4 16,0 0 10-16,0 0-12 0,0 0 1 0,-4 3-2 16,4-3 4-16,0 5-3 0,3-1 1 0,-3 5 0 0,0 2-1 15,0 2 0-15,0 3 2 0,-3 3 5 0,3 6-5 16,-1-1-1-16,-3 5 3 0,3 0 0 0,-3-1 2 15,4 2-1-15,-1-1 3 0,-2 1-4 0,3-2 3 16,-1-1-9-16,1-1 2 0,-4-7 15 0,4-2-10 16,1 0 1-16,-2-1-4 0,-3-1 5 0,4-3-5 15,0 1 5-15,0-3-2 0,0 1-2 0,0-1-1 16,0 2 17-16,3-2-19 0,-2-1 3 0,-1 0 1 16,1 0 1-16,-1 0 0 0,3 2 0 0,-3-2-2 15,1 0 1-15,2-1-1 0,-2-1 1 0,-1-1 3 16,4 2-4-16,1-3-2 0,-1 3 3 0,-3-4-2 15,4 3 3-15,-1-4-8 0,2 1 7 0,1 0-1 16,0 0 4-16,4 0 0 0,-1-1 7 0,1-3-8 0,2 1-4 16,1-2 6-16,0 1-3 0,5-2 0 0,-6 1 0 15,6-3-2-15,-2 0-1 0,-3 3-1 0,-1-1 1 16,2-1 5-16,-3 3-1 0,-2-2 1 0,-1 0 5 16,-2 1-7-16,0 1 0 0,-1 0-12 0,-6 0-12 15,12 0-17-15,-12 0-12 0,6 0-9 0,-6 0-18 16,4 3-6-16,-3-1-19 0,1 2-26 15,-2-4-28-15,0 9-29 0,1-5-29 0,0 1-24 0,2 0-612 16,-1 0 285-16,3-1 188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6-24T16:31:35.7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16675 6295 44 0,'0'0'65'15,"0"0"8"-15,0 0-5 0,0 0 0 0,0 0-3 16,0 0 2-16,0 0-7 0,0 0-9 0,0 0 1 16,0 0 1-16,0 0-7 0,0 0 2 0,0 0-11 15,0 0 3-15,0 0-5 0,-1-12-8 0,2 9 0 16,-1-2-4-16,4-2-3 0,1 0-3 0,-4-5 6 0,3 5-8 15,1-6-3-15,2-3 3 0,-1-2-5 16,6-6 4-16,-3 0-3 0,0-1 4 0,1 0-8 16,-1-1 0-16,0 4-1 0,-1-2 3 0,-1 6 1 0,1-1 2 15,1 4 0-15,-3-2 5 0,0 2 8 0,-1 0-7 16,-1 3 5-16,0 2 3 0,-1 1 4 0,-1 0 1 16,2 4 0-16,-4-2 4 0,3 2-8 0,-2 1 1 15,0-2-2-15,0 4 2 0,-1 2-7 0,2-4-3 16,-2 4-5-16,0 0 2 0,0 0-1 0,0 0 0 15,-5 21 3-15,-2-4 4 0,1 7-2 0,-1 5 12 16,-2 4 3-16,-4 15 8 0,-2 3 0 0,0 1 3 16,2 1 5-16,-2 0 4 0,1 2-3 0,-4-2 0 15,5 1-4-15,-1-3-4 0,1 0-4 0,-1-6-2 0,8-10-6 16,-4-3 3-16,1-2-6 0,-1-5 0 16,4-6-6-16,1-3-1 0,1-3 1 0,1-4-4 15,0 1 0-15,2-5 1 0,1-2 2 0,-3 2 7 0,3-5 6 16,0 0-3-16,5-13-1 0,-1-4-4 0,3-11-6 15,0-5-2-15,5-14-3 0,-1-4-1 0,3-1-2 16,3-3-4-16,-3 0-2 0,8-3 1 0,-3 2-4 16,-1-2 1-16,1 6-2 0,1 0 0 0,-2 9 2 15,-2 9-4-15,-5 3 0 0,2 3 0 0,-2 5 8 16,-2 5 0-16,0 2 3 0,-5 4 7 0,1 2 1 16,-1 0 5-16,0 3-2 0,-1 0-5 0,-1 2-1 15,3 1 0-15,-5 0-2 0,5 2-1 0,-5-3-7 16,0 5 2-16,4-2-2 0,-4 2-1 0,0 0 1 15,9 5-2-15,-4 2 3 0,2 0 0 0,0 8 1 16,2 3 3-16,0 7 8 0,4 5 7 0,-2 20 8 0,-3-4 8 16,0 5 3-16,-3 2 8 0,-1 0 3 0,-3 1-2 15,0 3 6-15,0-1-2 0,-2 2-1 0,1-2-9 16,0-5-1-16,-2-3-6 0,0-13-3 0,2-2-5 16,0 1 1-16,2-1-5 0,-4-3-1 0,5 1 0 15,-3-4-9-15,1-10 2 0,3 1-7 0,-3-5 0 16,2-1-7-16,0-3 0 0,-2 1-17 0,1-6-16 15,0 3-12-15,1-2-14 0,0-3-13 0,-3-2-31 16,0 0-42-16,6-15-36 0,-3-3-38 0,-1-7-36 16,-2-2-33-16,-1-2-580 0,-1 0 287 0,-4 0 192 15</inkml:trace>
  <inkml:trace contextRef="#ctx0" brushRef="#br0" timeOffset="296.97">16666 6413 219 0,'0'-2'231'0,"-4"-3"-19"0,3 2-16 0,1 3-18 16,0-6-13-16,0 6-18 0,1-5-7 0,3 2 4 0,4 0-10 16,2-1-3-16,0-1 7 0,8 2-11 0,4-1-7 15,0 1-15-15,7 1-9 0,-1-1-9 0,4-1-6 16,0 3-10-16,-4-1-5 0,3 2-8 0,-2 0-7 15,-8 2-5-15,-1-2 0 0,1 1-6 0,-5-1 2 16,-2 0-8-16,-5 0-3 0,-1 1-1 0,-1-1-2 16,1 1-5-16,-4-1 0 0,-4 0-4 0,0 0-9 15,9 0-19-15,-9 0-13 0,0 0-19 0,0 0-26 16,0 0-26-16,0 0-26 0,0 0-21 0,0 0-26 16,0 0-24-16,0 0-20 0,0 0-528 0,0 0 246 15,-8-10 164-15</inkml:trace>
  <inkml:trace contextRef="#ctx0" brushRef="#br0" timeOffset="1315.5">17607 6549 93 0,'0'0'126'0,"0"0"-16"0,0 0-8 16,0 0-15-16,0 0-2 0,13 4-10 0,-8-2-8 16,-5-2-7-16,9 1-10 0,-4 2 5 0,1-1 2 15,2-2 0-15,-2 2 6 0,2-1 0 0,0-1 1 16,0 0 9-16,-3 0-1 0,6-3 7 0,-1 0 12 15,0-2-2-15,0 1-10 0,2-4-2 0,3-1-9 16,-6-1-4-16,1-3-2 0,2 0-5 0,-3 0-2 16,0-3-5-16,-4-1-1 0,0 2 2 0,-1 0-1 0,-3 1-6 15,-1-1-3-15,0 3-7 0,0-5 0 16,-1 5-3-16,-3 3-5 0,0-1 0 0,-1 0-6 16,-5 4 2-16,2 1-7 0,-2 2 2 0,-3 3-5 0,3 4-3 15,-4 1 1-15,-3 3 0 0,2 6 0 0,-4 5-1 16,1 3-2-16,4-1 0 0,2 4-1 0,2 2-1 15,2-3 0-15,3 3 1 0,2-3-3 0,0-2-1 16,3-4 1-16,6 3 0 0,2 2 1 0,-2-3-3 16,3-2 2-16,5-2-3 0,-2-2 4 0,3-2 0 15,1-1-3-15,3 0 8 0,0-3-7 0,0-1 3 16,3-1-3-16,-4-5-1 0,2 2-14 0,-1-3-13 16,-1-3-23-16,0 0-31 0,-1-1-38 0,1-6-38 15,-4 1-49-15,-2-1-491 0,1-2 232 0,-8 3 154 16</inkml:trace>
  <inkml:trace contextRef="#ctx0" brushRef="#br0" timeOffset="1864.95">18045 5745 43 0,'0'0'160'0,"5"-4"-11"0,-5 4 2 0,0 0-16 16,3-3 2-16,-3 3-9 0,0 0-8 0,0 0-6 16,2-2-8-16,-2 2-10 0,0 0-11 0,0 0-6 15,0 0-6-15,0 0-8 0,0 0 0 0,0 0 2 16,-5 14 1-16,4-4-3 0,-3 2 2 0,2-2-2 16,-1 7 0-16,-1 0-3 0,0 2-3 0,2-2 0 15,-1 2-8-15,3-2-3 0,0 3-6 0,0-1-3 16,0 0-5-16,0-1 0 0,3-1-6 0,-1 0-18 15,0-1-38-15,-1-5-31 0,0 0-47 0,4-6-52 16,-1-1-53-16,0-4-458 0,-4 0 223 0,11-9 148 16</inkml:trace>
  <inkml:trace contextRef="#ctx0" brushRef="#br0" timeOffset="2032.25">18103 5431 6 0,'-3'-2'199'0,"3"2"-18"16,-4-3-20-16,4 3-19 0,-2-2-14 0,2 2-15 16,0 0-9-16,0 0-13 0,0 0-11 0,1 12-27 15,0-7-19-15,-1-5-11 0,0 6-27 0,3-3-35 16,-2 5-29-16,2-3-32 0,-2 2-268 0,-1 0 122 16,0 0 82-16</inkml:trace>
  <inkml:trace contextRef="#ctx0" brushRef="#br0" timeOffset="2563.05">18427 5621 140 0,'0'-4'240'0,"0"-1"-9"0,0 5-9 0,0-7-5 16,1 5-10-16,-1 2-12 0,-1-7-14 0,1 7-17 15,1-4-15-15,-1 4-13 0,0 0-13 16,-1-4-10-16,1 4-19 0,0 0-6 0,0 0-9 0,0 0-7 16,-9 15-9-16,5-5-7 0,-2 6-5 0,2 1-6 15,-1 3 3-15,-1 6-11 0,-1 1-2 0,3 1-6 16,-1 2 1-16,4 1-4 0,1-4-8 0,0-3 0 16,0 1 0-16,3-6-4 0,0 3 0 0,2-5-1 15,-1 0-4-15,4-3-1 0,-3-4-4 0,5-1 1 16,-5-3 2-16,3-1 1 0,1-4 1 0,4-1-4 15,0-5 4-15,3-4-4 0,7-8 6 0,2-7-1 16,0 1-4-16,7-15 4 0,-3-1 1 0,-3-2-3 16,-6-3-2-16,-7 10 0 0,1-13-4 0,-5 1 2 0,-6 13 2 15,-3-1-2-15,-3 4 6 0,2 1 0 0,-7 5-1 16,1 5 4-16,-2 4-1 0,-2 0-1 16,-5 1 0-16,-1 6-3 0,-1 3-2 0,-1 3-3 0,0 6 3 15,-2 2-8-15,1 3 2 0,-4 5 3 0,1 2-6 16,4 3 5-16,6-2-1 0,0-1-3 0,4 2 3 15,4-1-4-15,1 1 0 0,4 3 3 0,1-1-1 16,6 3 2-16,-1-4-3 0,4 4 5 0,3-1-5 16,-1-6 1-16,2-3-4 0,-1-1 3 0,2-1 3 15,-1-1-10-15,-1-3-13 0,-1-2-10 0,0 1-15 16,-1-2-12-16,1-3-19 0,1 0-26 0,-2-3-33 16,2-2-43-16,-2-2-25 0,1 1-36 0,-3-1-523 15,0-1 254-15,-4 2 170 0</inkml:trace>
  <inkml:trace contextRef="#ctx0" brushRef="#br0" timeOffset="3112.46">19589 6456 70 0,'0'0'304'0,"-3"3"-15"0,3-3-16 16,0 0-18-16,0 0-23 0,0 0-22 0,0 0-16 16,0 0-20-16,0 0-13 0,17-3-20 0,-17 3-11 15,15-4-11-15,0 2-12 0,-4 1-13 0,8-1-9 16,-3 2-18-16,2-2-27 0,-5 2-34 0,1 0-51 15,-4 0-55-15,1 2-59 0,0 0-81 0,-7 1-563 16,-3 2 267-16,2 0 180 0</inkml:trace>
  <inkml:trace contextRef="#ctx0" brushRef="#br0" timeOffset="3262.11">19458 6663 232 0,'-5'2'291'0,"1"0"-23"16,2 1-23-16,2-3-21 0,-5 2-22 0,5-2-12 15,0 0-15-15,11 4-12 0,2-4-14 0,4-1-16 16,3 1-16-16,8 0-21 0,-1 0-30 0,4-1-48 16,-10 1-50-16,6 0-60 0,-5-2-70 0,-3 1-599 15,-8 0 253-15,2-2 170 0</inkml:trace>
  <inkml:trace contextRef="#ctx0" brushRef="#br0" timeOffset="4030.63">21031 6048 39 0,'4'-12'231'0,"1"0"-5"0,-1 2-14 16,5-1-13-16,-1 0-9 0,-2 0-15 0,3 1-13 15,5 0-15-15,-5 0-17 0,3 5-14 0,-1-3-9 16,1 1-14-16,5 3-5 0,-4 2-11 0,1 1-8 16,8 3-8-16,-7-1-1 0,2 4-10 0,-2 6-2 15,1-5-6-15,-5 8-2 0,-2 1-4 0,0 2-4 16,-3 8 0-16,-8 4-5 0,-6 3 0 0,-6 1-3 15,-9 13-2-15,-4-3 0 0,-5-2-3 0,2-3 2 16,-2-3-4-16,8-8-1 0,-3 0-10 0,2-2 2 0,-2 0-5 16,3-1 0-16,3 0 1 0,1-5 0 0,6-4-3 15,1-3-2-15,3-3 0 0,5-1 1 16,1-2-2-16,2 0 3 0,2-1-1 0,1 0 1 0,4 0 7 16,8-3 15-16,5 0 10 0,11-2 8 0,2-2 5 15,6-4 2-15,14-4 0 0,5 1-4 0,0-1-7 16,-2-1-2-16,-1 4-3 0,-2-1-5 0,-13 2 0 15,0 0-11-15,-2 1-13 0,-5 0-11 0,-12 3-13 16,-1 0-17-16,-8 2-7 0,1-3-7 0,-4 3-6 16,-3-1-17-16,-4 1-21 0,0 0-17 0,0 0-26 15,0 0-24-15,0 0-27 0,-9 8-25 0,4-4-498 16,-2 0 237-16,4-2 158 0</inkml:trace>
  <inkml:trace contextRef="#ctx0" brushRef="#br0" timeOffset="4495.45">22209 5857 160 0,'0'-7'287'16,"2"2"-8"-16,-2 1-12 0,0-1-13 0,0 5-12 15,1-6-23-15,0 4-21 0,-1 2-20 16,0 0-23-16,0-5-12 0,0 5-18 0,0 0-14 0,0 0-9 16,0 0 1-16,0 14 11 0,3-2-8 0,-2 8 5 15,2 6 6-15,-2 4 2 0,0 1-4 0,-1 4-2 16,-2 12 9-16,2-3-6 0,-3-8-3 0,1 0-7 16,0 1-13-16,-3 9 1 0,1-12-15 0,2-1-11 15,-2 4-4-15,1-7-8 0,1 3-4 0,-1-2-1 16,2-2-12-16,-3-5-2 0,4-4-29 0,0-8-29 15,1 0-38-15,-2-2-30 0,1-3-39 0,0-2-43 16,0 0-56-16,0-5-88 0,0 0-921 0,0 0 412 16,-2-21 274-16</inkml:trace>
  <inkml:trace contextRef="#ctx0" brushRef="#br0" timeOffset="4676.18">22009 6198 168 0,'-4'-3'313'0,"0"-1"-17"0,2 1-21 0,2 3-24 0,-3-2-22 16,3 2-22-16,0 0-14 0,1-5-16 0,4 2-11 16,6 0-14-16,8-1-12 0,8 2-5 0,5-1-18 15,2 2-15-15,5 0-7 0,13-1-13 0,-14 2-10 16,-2 2-19-16,5-1-39 0,-4 1-33 0,-5 1-48 16,-1 1-63-16,-5-4-68 0,-6 3-58 0,-6-2-601 15,-2-1 287-15,1-3 190 0</inkml:trace>
  <inkml:trace contextRef="#ctx0" brushRef="#br0" timeOffset="5044.02">23080 5881 59 0,'12'-14'301'0,"0"1"-10"0,3 4-19 0,-5 0-18 15,2 1-20-15,-2 0-22 0,0 2-18 0,8 0-18 0,-6 0-17 16,1 0-18-16,2 6-16 0,-1 0-9 0,6 1-12 16,-3 4-3-16,-5 2-18 0,2 2-5 0,-2 4-8 15,-4 4-8-15,-4 2-3 0,-5 10-6 0,-4 2-10 16,-5 2-2-16,-5 11-1 0,-5 2-11 0,-6-2 1 16,3-5-4-16,-4 5 5 0,-1-4-10 0,0-4 0 15,-2 3-5-15,4-11 2 0,-7 5-3 0,7-4 1 16,2-5 0-16,2 1-6 0,0 0 4 0,8-5-4 15,2-6-4-15,3-1-3 0,6-1 1 0,-1-3-1 0,4 1-1 16,0-3 3-16,9 1 8 0,6-2 10 16,3 0 2-16,17-2 0 0,2 1-4 0,19-4 0 15,3-2-1-15,1-4-2 0,5 1-14 0,-5-1-28 0,-1-2-25 16,-8-1-37-16,-12 3-50 0,-5-2-67 0,-1-2-46 16,-6 2-748-16,-8-1 333 0,-1 1 222 0</inkml:trace>
  <inkml:trace contextRef="#ctx0" brushRef="#br0" timeOffset="5377.51">23748 6311 78 0,'6'-8'245'0,"1"0"-4"0,-2-2-6 15,1 3 2-15,-1 0 6 0,-1 0-1 0,1 4-1 16,-5 0-8-16,4-2-5 0,-3 1-3 16,-1 4-9-16,2-5-9 0,-2 5-16 0,2-5-11 0,-2 5-16 15,0 0-16-15,0 0-9 0,0 0-17 0,0 0-17 16,0 0-7-16,0 0-16 0,0 0-5 0,0 0-11 16,-12 15-1-16,6-3 2 0,1 4-11 0,-2 1-6 15,-1 3-2-15,-1 3-5 0,0 2-6 0,0 0 2 16,4-4-10-16,-3 2 6 0,5-2-7 0,-3-4-2 15,5 2-9-15,-3-3-25 0,5-4-33 0,-1-1-34 16,3-4-41-16,-2-1-43 0,3-2-49 0,3-3-80 16,5-7-89-16,2-4-794 0,7-9 391 0,0-6 260 0</inkml:trace>
  <inkml:trace contextRef="#ctx0" brushRef="#br0" timeOffset="5596.48">23898 5882 29 0,'0'0'239'0,"-12"1"-20"0,7-1-21 16,5 0-18-16,-8 3-18 0,8-3-18 0,-2 2-15 15,2-2-12-15,0 0-10 0,0 0 9 0,10 5 9 16,-10-5 5-16,10-2-3 0,-2-1-7 0,-1 1-1 16,1-3-9-16,-2-2-6 0,0 2-8 0,-1-2-9 15,-4 2-4-15,0 0-8 0,1-2-11 0,-5 3-8 16,-1 1-12-16,-4 3-21 0,-2 3-25 0,-6 3-38 15,-1 4-47-15,-5 4-62 0,5 1-70 0,-3 2-617 16,6 0 278-16,1-3 186 0</inkml:trace>
  <inkml:trace contextRef="#ctx0" brushRef="#br0" timeOffset="7194.03">25602 7093 85 0,'0'-7'84'0,"4"0"0"0,-4 0-19 15,1 1 2-15,-1-3-2 0,0 4-9 0,0-4 13 16,0 4-3-16,0 1-4 0,0-2-8 0,-1 3 16 0,1 3-9 16,-4-5 1-16,4 5-9 0,0-5-7 15,0 5 3-15,-1-5-10 0,1 5-3 0,0 0-4 16,0 0-7-16,0 0 5 0,0 0-3 0,0 0-3 0,-8 12 1 15,8-6 3-15,0 1-10 0,-4 3 10 0,4 2 7 16,0 3 9-16,0 2 1 0,0 0-5 0,0 0 1 16,0 2-1-16,0 0 0 0,0 7 17 0,0-2 4 15,-4 4 0-15,3-2-5 0,1-1-4 0,-1-7 3 16,-2 3 2-16,-1 4-3 0,7-5-5 0,-8-1-1 16,5 1-1-16,0-1-5 0,5 7 4 0,-4-1 1 15,3-1 12-15,-4 5-2 0,5 0-2 0,-2 2-2 16,1 1-2-16,-2 3 7 0,2 0 3 0,4 13-8 0,-6-13-2 15,2 1 2-15,0 15-2 0,-1-6 6 0,-1 0 0 16,1-10-7-16,-2 0 0 0,-1-2-5 0,1 2-3 16,-1-2-4-16,3-2-2 0,-3 3 12 0,1-2-7 15,3 0-1-15,-3-1 0 0,0 4-1 0,1-1-2 16,-1 1 0-16,0 11-1 0,-1 0-2 0,0 0 13 16,0-9 6-16,0 10-7 0,0-1-6 0,-2 0-4 15,-1 3-5-15,-2-3 2 0,1-8 29 0,-1-4-3 0,0 0-7 16,1 1-9-16,0 0-4 0,-1-3 5 15,4 16-2-15,-3-13 1 0,0 14 12 0,4-16-4 16,-1 1-2-16,-3 11-4 0,-1 3-5 0,5-14 1 0,-4 1 10 16,3 12 9-16,-2-12-4 0,-1 15-11 0,-2 1 0 15,1-1 5-15,-3-1 0 0,1 0-1 0,0 3-6 16,2 0-3-16,-2-1 4 0,1-2-3 0,-3-2 0 16,-3 6-10-16,5-2-4 0,-2-2 1 0,1 1-2 15,4-1-5-15,-3-1 0 0,3-1-4 0,0 2 0 16,1 0-1-16,-1-1-4 0,0 1 4 0,2 1-5 15,0 2-3-15,2 2 3 0,3 2 5 0,-3 4 12 16,-1-3 12-16,-2 25-6 0,0-25-1 0,2 2-4 16,-1 0 0-16,0-1-3 0,1 0-6 0,1 0-1 15,-3 0-1-15,1 0 2 0,1 0-3 0,2-1 4 0,3 0 3 16,-3-2 4-16,4 2-4 0,-1 2 0 0,2-2-1 16,-1-2 1-16,6 0-2 0,-4-1-7 0,-1-3 6 15,0-3-5-15,-2-2 0 0,-1-12 1 0,-1 2-4 16,0 12 1-16,-2-14-4 0,0 0 2 0,-4-4-1 15,1-1-1-15,-1-1-7 0,-2-1 4 0,0-3-2 16,4-3-5-16,1-3 3 0,-3 2 0 0,1-1-2 16,0 0-5-16,1-4-10 0,2 1-10 0,-4-1-14 15,3-2-7-15,-3-2-10 0,2-1-5 0,0-3-14 0,1-2-15 16,1 2-15-16,-1-2-18 0,1-2-13 0,0-3-18 16,-2 2-25-16,2-2-33 0,0 0-44 0,0 0-48 15,-9-12-29-15,6 2-56 0,-1 1-844 0,-4-4 410 16,2-3 274-16</inkml:trace>
  <inkml:trace contextRef="#ctx0" brushRef="#br0" timeOffset="8225.7">23702 11044 78 0,'0'0'119'0,"0"0"-6"16,0 0-4-16,0 0 0 0,-1 3-7 0,1-3 5 16,1 5 1-16,-1-5-7 0,6 7-7 0,0-2-3 15,-1-2 5-15,5 2 3 16,1 1 11-16,8 1-3 0,-1-2 2 0,4 3-9 0,5-1 3 0,1-2 8 16,3-1 0-16,1-1-4 0,2-1 13 0,5-2 3 15,12-1-4-15,5-2 0 0,-1 1-2 0,1-1-1 0,3-2-10 16,2 2-8-16,3-2-2 0,2 4-3 0,29-5-5 15,-6 2-4-15,-22 3-2 0,25-3-8 0,-28 3-6 16,29 1 1-16,-28 1-7 0,27-2-4 0,-28 2-9 16,4 1-2-16,25-2-1 0,-29 0-4 0,27 2 3 15,-26-3-2-15,0 1 4 0,30-5 1 0,-30 4-9 16,1-1 1-16,25-2-4 0,-28-1 1 0,-1 2 2 16,5 0 9-16,23 0 8 0,-22 2-9 0,-3 0-15 15,31-4 6-15,-31 5-11 0,0 0 7 0,26 0-5 0,-30 1 2 16,3-1-3-16,0-1 12 0,0 1-5 15,-1 5-14-15,-2-4 14 0,6 0-5 0,-5-1 0 0,0 3 1 16,-1-3 0-16,0 3-8 0,-2 0 24 0,1 5 4 16,0-5-3-16,-1 0 1 0,-5 1-8 0,-1 0-12 15,6-3 7-15,-8-1 5 0,2 3-9 0,-2 0-2 16,2-3 1-16,4 0-4 0,-1 0 5 0,0 1-4 16,-4 0-1-16,2 2-6 0,-4 1 0 0,2-2 3 15,-12 1-4-15,11 0 4 0,-11-1-3 0,-1 1-4 16,1-2 0-16,0 2 0 0,12 1 6 0,-14-2-4 15,-1 1 1-15,5-2-2 0,-5 3 3 0,3-4-3 0,14 3 3 16,-17-2 1-16,0-1-2 0,1 2 1 0,-1-5-5 16,-2 3 4-16,1-3 2 0,0 3 0 0,0 0-3 15,3-1 5-15,-2-2-6 0,-3-1 0 0,3 1 0 16,-2 0-2-16,-3 0-1 0,-2 2-1 0,-2-3 0 16,-6 2-1-16,1-3 0 0,-1 3-5 0,-4 2 3 15,-1-3 2-15,0 1-2 0,-5-2 5 0,0 1 9 16,0 0-2-16,-2 2 4 0,-1-2-1 0,3 2-4 15,-1-3-1-15,-3 2-4 0,2-1 1 0,-1 0 0 16,-4 2-7-16,4-3 1 0,-4 3 0 0,-1 1 1 16,-4 0-4-16,5-3-1 0,-1 1-3 0,-4 2 2 0,0 0-2 15,5-2-3-15,-5 2-9 0,0 0-12 0,3-2-12 16,-3 2-15-16,0 0-7 0,0 0-12 0,0 0-22 16,6-2-22-16,-6 2-22 0,1-6-19 0,1 3-19 15,-1 0-5-15,0-2-15 0,2 1-9 0,-1-1-13 16,1 2-2-16,-2-2-12 0,-1 1-12 0,3 0-27 15,-3 4-19-15,1-8-23 0,-1 3-845 0,-1-1 385 16,0 0 254-16</inkml:trace>
  <inkml:trace contextRef="#ctx0" brushRef="#br0" timeOffset="11173.23">25512 11056 38 0,'0'0'66'0,"0"0"-3"0,0 0-1 16,0 0-7-16,-8-9-5 0,8 9-4 0,0 0-5 0,0 0-5 15,-7-1-1-15,7 1-3 0,0 0-7 0,0 0 0 16,0 0-4-16,0 0-1 0,0 0 1 0,0 0-7 16,-6-3-2-16,6 3-2 0,0 0-1 0,0 0 2 15,0 0 0-15,0 0 4 0,0 0 12 0,0 0-4 16,0 0 0-16,0 0 15 0,0 0-6 0,0 0 6 15,0 0 3-15,0 0 1 0,0 0 6 0,-4-2 3 16,4 2-1-16,0 0-3 0,0 0-3 0,0 0-2 16,0 0-6-16,0 0-2 0,0 0 0 0,0 0 1 15,0 0-8-15,8-8-1 0,-8 8 1 0,0 0-4 16,5-3-3-16,-1 2-1 0,0 0 1 0,0-2-7 0,0 0 2 16,0 0 3-16,-1 1-2 0,-1-1-2 0,2 1 6 15,0 0 5-15,1-2 3 0,-1 1 3 0,1-1-4 16,0-1-2-16,-1 1 1 0,0 0-2 0,-1 2 2 15,3-3-5-15,-2 1 1 0,2-2 0 0,-2 2-2 16,1-1-3-16,0 0 2 0,0 1-3 0,4-4-5 16,-4 3 3-16,4-3 0 0,0 2-5 0,1-1-1 15,-2-4 6-15,5 1-6 0,1-4-1 0,-1 4 1 0,2 0-5 16,-2-1 5-16,3 0 1 0,-1 0-4 16,2 1-2-16,0 1 5 0,1-3 0 0,-4 0-2 15,4-1-3-15,2-3-2 0,-2 5 2 0,4-6 15 0,-5 5-2 16,2 1-1-16,4-3-2 0,-2-2 3 0,1 1-5 15,2 1 0-15,2-2-4 0,-2 2 3 0,2 1-1 16,-3-3 1-16,5 2-5 0,-3-2 1 0,2 0 2 16,0-2-3-16,1 1-3 0,4 0 4 0,-1 0-2 15,1-1 1-15,2-2 4 0,-2 3 3 0,13-10 1 16,-12 8 4-16,9-9-3 0,-10 10 1 0,2-2 0 16,0 1-1-16,13-12 2 0,-1 3-2 0,0 0 0 0,-1 1 1 15,2-2 2-15,-2 2-4 0,-2-1-3 0,2 1-2 16,2 5-2-16,2-4 2 0,2 4 4 15,-2-2-2-15,-4 0 0 0,-8 9-1 0,11-4-1 0,-13 3 1 16,13-2 1-16,-13 3-4 0,-1 3 1 0,2-2 3 16,0-1-5-16,1 1 1 0,-7 0-3 0,0 4 1 15,0 0 0-15,-6-2 1 0,-3 6-4 0,-2-5 7 16,-2 3-2-16,1 1 3 0,-1-2 11 0,-5 4 4 16,-1 0 2-16,0-2 1 0,-2 2 2 0,-1-2-4 15,-1 4 7-15,0-1-3 0,-2 1 6 0,-1-1 3 16,1 1 0-16,0 1-1 0,-1-1 1 0,2 0-2 15,-4-1-1-15,2 2-9 0,-4 2 5 0,7-3-4 16,-5 0-1-16,-2 3-3 0,4-4-5 0,-4 4 0 16,4-3-1-16,-1 0-4 0,-3 3 0 0,2-2-2 15,-2 2 0-15,6-4-2 0,-2 3-1 0,-4 1-3 0,4-5-5 16,0 3 5-16,-1-2-1 0,-3 4-1 0,6-3 3 16,-6 3-5-16,4 0 5 0,-4 0-3 0,0 0-2 15,4-3 0-15,-4 3 3 0,2-2 3 0,-2 2-3 16,4-2 0-16,-4 2 1 0,0 0 0 0,0 0-7 15,5-1 6-15,-5 1-5 0,4-4 1 0,-4 4 3 16,0 0 0-16,0 0 0 0,0 0-1 0,4-3-5 16,-4 3 3-16,0 0 0 0,0 0 5 0,0 0-1 15,0 0 1-15,0 0-5 0,0 0 5 0,0 0-1 16,0 0-1-16,0 0-3 0,0 0 2 0,0 0-2 16,0 0 3-16,0 0 0 0,0 0 1 0,0 0 0 15,0 0-2-15,0 0-1 0,0 0 0 0,0 0-1 0,0 0-4 16,0 0 5-16,0 0-3 0,0 0 2 0,0 0 2 15,0 0-3-15,0 0 0 0,0 0 2 0,0 0-1 16,0 0 1-16,0 0 1 0,0 0-2 0,0 0 0 16,0 0 0-16,0 0 3 0,0 0-3 0,0 0 0 15,0 0 1-15,0 0-3 0,0 0 3 0,0 0-5 16,0 0 1-16,0 0-1 0,0 0 4 0,0 0 3 16,0 0-3-16,0 0-3 0,0 0 4 0,0 0-3 15,0 0 6-15,0 0-5 0,0 0 0 0,0 0 0 16,0 0 5-16,0 0 0 0,0 0-2 0,0 0-1 15,0 0-1-15,0 0-2 0,0 0 5 0,0 0-1 16,0 0 1-16,0 0-8 0,0 0 5 0,0 0 2 0,0 0 1 16,0 0-3-16,0 0 1 0,0 0-2 0,0 0 0 15,0 0 2-15,0 0-1 0,0 0 3 0,0 0-4 16,0 0 4-16,0 0-3 0,0 0 0 0,0 0 0 16,0 0 0-16,0 0-1 0,0 0-4 0,0 0 9 15,0 0-5-15,0 0 1 0,0 0-5 0,0 0 5 16,0 0 1-16,0 0 0 0,0 0 0 0,0 0 0 15,0 0 1-15,0 0-1 0,0 0 0 0,0 0 1 16,0 0-1-16,0 0-1 0,0 0 0 0,0 0 3 16,0 0-2-16,0 0 0 0,0 0-5 0,0 0 4 15,0 0 0-15,0 0 1 0,0 0-1 0,0 0 2 0,0 0-3 16,0 0 1-16,0 0 0 0,0 0-3 0,0 0 2 16,0 0-4-16,0 0 6 0,0 0 2 0,0 0 2 15,0 0-6-15,0 0-1 0,0 0 3 0,0 0-2 16,0 0 4-16,0 0-4 0,0 0 2 0,0 0-2 15,0 0 3-15,0 0-3 0,0 0-1 0,0 0-1 16,0 0 0-16,0 0 3 0,0 0 0 0,0 0 1 16,0 0 0-16,0 0-6 0,0 0 5 0,0 0 1 15,0 0 1-15,0 0 0 0,0 0 1 0,0 0-4 16,0 0 3-16,0 0 1 0,0 0-4 0,0 0-2 16,0 0 0-16,0 0 5 0,0 0-3 0,0 0 2 15,0 0 1-15,0 0-6 0,0 0 4 0,0 0 3 0,0 0-3 16,0 0 0-16,0 0-2 0,0 0-1 0,0 0 2 15,0 0 0-15,0 0 2 0,0 0-5 0,0 0 6 16,0 0 2-16,0 0-4 0,0 0-1 0,0 0 0 16,0 0 4-16,0 0 0 0,0 0-2 0,0 0 0 15,0 0-3-15,0 0 3 0,0 0 3 0,0 0-3 16,0 0 2-16,0 0-1 0,0 0-2 0,0 0 1 16,0 0-1-16,0 0-1 0,0 0 4 0,0 0-3 15,0 0 1-15,0 0 0 0,0 0-6 0,0 0 1 0,0 0 2 16,0 0 3-16,0 0-1 0,0 0-7 15,0 0-6-15,-10-3-7 0,10 3-3 0,0 0-11 16,0 0 1-16,0 0-6 0,0 0-7 0,0 0-10 0,0 0-10 16,-6-1-8-16,6 1-12 0,0 0-6 0,0 0-6 15,0 0-2-15,0 0-6 0,0 0 5 16,0 0-2-16,0 0-1 0,-13 2-7 0,13-2 2 0,0 0-16 16,-2-2-12-16,2 2-10 0,-2-4-433 0,2 4 192 15,-2-6 130-15</inkml:trace>
  <inkml:trace contextRef="#ctx0" brushRef="#br0" timeOffset="13390.61">27955 9653 36 0,'0'0'125'0,"0"0"-5"0,0 0-6 0,0 0-2 0,0 0-10 15,0 0-10-15,0 0-2 0,0 0-6 0,0 0 2 16,0 0-6-16,0 0-5 0,0 0-6 0,0 0-4 15,0 0-7-15,0 0-7 0,0 0-3 0,0 0-6 16,0 0-3-16,0 0-4 0,0 0-4 0,0 0 0 16,0 0-6-16,0 0-2 0,0 0-6 0,0 0 3 0,0 0-1 15,0 0-2-15,0 0-10 0,0 0 1 16,0 0 0-16,0 0-1 0,0 0-1 0,0 0 3 16,0 0-7-16,0 0 2 0,0 0 4 0,0 0-4 0,0 0 3 15,0 0-7-15,0 0 3 0,0 0 2 0,0 0-1 16,0 0 3-16,0 0-3 0,0 0 1 0,0 0 1 15,0 0-7-15,0 0 6 0,0 0-5 0,0 0 6 16,0 0-4-16,0 0-1 0,0 0 0 0,0 0 2 16,0 0-3-16,0 0 0 0,0 0 5 0,0 0-4 15,0 0-1-15,0 0 0 0,0 0 5 0,0 0-2 16,0 0-1-16,0 0 2 0,0 0-3 0,0 0-1 16,0 0 2-16,0 0 2 0,0 0 0 0,0 0-4 15,0 0 0-15,0 0 0 0,0 0 0 0,0 0 6 16,0 0-2-16,0 0-3 0,0 0-2 0,0 0-7 0,0 0 9 15,0 0 0-15,0 0 2 0,0 0-2 0,0 0 4 16,0 0-1-16,0 0-1 0,0 0 1 0,0 0-8 16,0 0 3-16,0 0 4 0,0 0-4 0,0 0 2 15,0 0-1-15,0 0 0 0,0 0 1 0,0 0 1 16,0 0-3-16,0 0 4 0,0 0-2 0,-6 3 1 0,6-3-2 16,0 0-5-16,0 0 6 0,0 0 1 15,0 0-2-15,0 0 0 0,0 0 1 0,0 0-1 16,0 0-1-16,0 0-1 0,0 0 0 0,0 0 0 0,0 0 2 15,0 0 1-15,0 0-4 0,0 0 3 0,0 0 1 16,0 0-4-16,0 0-1 0,0 0 6 16,0 0-1-16,0 0-4 0,0 0 7 0,0 0-5 0,0 0-6 15,0 0 9-15,0 0-3 0,0 0 1 0,0 0 0 16,0 0 2-16,0 0-4 0,0 0 5 0,0 0 0 16,0 0-1-16,0 0 1 0,0 0-6 0,0 0 5 15,0 0-4-15,0 0 3 0,0 0-3 0,0 0 5 16,0 0-4-16,0 0 2 0,0 0 0 0,0 0 1 15,0 0-1-15,0 0-4 0,0 0-1 0,0 0 0 16,0 0-4-16,0 0-11 0,0 0-2 0,0 0-13 16,0 0-13-16,0 0-1 0,0 0-14 0,0 0-4 0,0 0-24 15,0 0-19-15,0 0-347 0,0 0 152 0,0 0 100 16</inkml:trace>
  <inkml:trace contextRef="#ctx0" brushRef="#br0" timeOffset="14850.87">26315 9590 127 0,'0'0'134'0,"0"0"-13"16,0 0-5-16,0 0-8 0,0 0-11 0,0 0-11 15,0 0-8-15,0 0-7 0,0 0-4 0,0 0-15 16,0 0-6-16,0 0 0 0,0 0-2 0,0 0-1 16,0 0-10-16,0 0 1 0,0 0-6 0,0 0-1 0,0 0-5 15,0 0 3-15,0 0-6 0,0 0 1 16,0 0-4-16,0 0-4 0,0 0 4 0,0 0-2 16,0 0-2-16,0 0 0 0,0 0-1 0,0 0-4 0,0 0 3 15,0 0-2-15,0 0-9 0,0 0 6 0,0 0-5 16,0 0 8-16,0 0-3 0,0 0 1 0,0 0-1 15,0 0-3-15,0 0 2 0,0 0-4 0,0 0 0 16,0 0 3-16,0 0-1 0,0 0 1 0,0 0-1 16,0 0-1-16,0 0-1 0,0 0-8 0,0 0 8 15,0 0 0-15,0 0 3 0,0 0 0 0,0 0-2 16,0 0-1-16,0 0-2 0,0-5 7 0,0 5-4 0,0 0-1 16,0 0-5-16,0 0 9 0,0 0-6 0,0 0 6 15,0 0-2-15,0 0 1 0,0 0 2 16,0 0 4-16,0 0 2 0,0 0 7 0,0 0-1 0,0 0 2 15,0 0 1-15,0 0 6 0,0 0-5 0,0 0 2 16,0 0 4-16,0 0 2 0,0 0 0 0,0 0-5 16,0 0 2-16,0 0-8 0,0 0 8 0,0 0-3 15,0 0-3-15,0 0 0 0,0 0-3 0,0 0 5 16,0 0-2-16,0 0 0 0,0 0 0 0,0 0 0 16,0 0 0-16,0 0-1 0,0 0 2 0,0 0-3 15,0 0-1-15,0 0 3 0,0 0-1 0,0 0 1 0,0 0 0 16,0 0-1-16,0 0-3 0,0 0-1 0,0 0-3 15,0 0 2-15,0 0-5 0,0 0 1 16,0 0-3-16,0 0 3 0,0 0-1 0,0 0-4 0,0 0 2 16,0 0-2-16,0 0 0 0,0 0-1 0,0 0-2 15,0 0-1-15,0 0 5 0,0 0-2 0,0 0-3 16,0 0 2-16,0 0-3 0,0 0 1 0,0 0 3 16,0 0-2-16,0 0 1 0,0 0 3 0,0 0-5 15,0 0 1-15,0 0 1 0,0 0 0 0,9-7-1 16,-5 7 14-16,1-2-3 0,5-1-2 0,-1 2 3 15,4-2 0-15,0 0 7 0,-2 1-6 0,3 2-2 16,4-3 5-16,1 3-2 0,-1 0-1 0,0 3-6 0,-4-3 4 16,4 4-1-16,0 0 0 0,-5 0-3 0,-1 1 2 15,0-1-1-15,-2 1-2 0,0 0 1 0,-2 4 1 16,-1 1 7-16,-4-2 2 0,1 6 3 0,-1 1 6 16,-6 2-1-16,-4 2 1 0,-4 5 1 0,-5 0 2 15,-1 1 0-15,-3 1 4 0,-1-3 2 0,1 0 3 16,-1-4-4-16,-3 1-1 0,2 2-4 0,6-8 1 15,3 0 0-15,0-2-4 0,2-4-1 0,4 0-1 0,1-4-1 16,2 1-6-16,-1 0-4 0,1 0 7 16,3-3-6-16,-1 3 0 0,2-2-6 0,0-3 5 15,4 5-5-15,2-3 5 0,3-2-2 0,4 0 0 0,0 0 0 16,5-2-2-16,1 0-3 0,-1-2 1 16,1 0-4-16,-1-1 1 0,-1 2-2 0,-4 0-19 15,-1-1-12-15,-1 2-7 0,-2-3-15 0,-1 3-13 0,-1-2-13 16,-1 0-28-16,-2 2-31 0,0-3-30 0,0-1-24 15,1 0-38-15,-4 1-621 0,-2-2 283 0,1 1 188 16</inkml:trace>
  <inkml:trace contextRef="#ctx0" brushRef="#br0" timeOffset="15090.89">26337 9818 276 0,'-8'-3'285'0,"2"-2"-4"0,1 1-9 0,0-1-12 15,-1 3-2-15,1-2-13 0,2-2-18 0,0 3-14 16,2-1-19-16,-1-2-22 0,2 2-20 0,3-2-12 16,6-3-19-16,0 2-5 0,5-3-13 0,5 2-12 15,7-1-12-15,0 0-4 0,2 4-7 0,3 0-15 16,-5 2 7-16,2-1-9 0,-5 4-18 0,-3-3-23 16,0 6-21-16,-3-3-21 0,-4 0-30 0,1 0-17 15,-5 2-22-15,-1-2-8 0,-2 0-17 0,2 0-15 16,-8 0-18-16,6 2-13 0,-6-2-16 0,8-2-35 15,-8 2-589-15,0 0 272 0,0 0 180 0</inkml:trace>
  <inkml:trace contextRef="#ctx0" brushRef="#br0" timeOffset="22044.86">25529 11240 46 0,'0'0'101'0,"0"0"-7"15,0-5-4-15,0 5-2 0,4-1 2 16,-4 1-13-16,0 0 5 0,0 0-2 0,0 0-1 16,0 0-3-16,0 0 1 0,3-4 2 0,-3 4 1 0,0 0-4 15,0 0 1-15,0 0-4 0,0 0-6 0,0 0-9 16,0 0-8-16,0 0-1 0,0 0-3 0,0 0-7 16,0 0 0-16,0 0 2 0,0 0-2 0,0 10-6 15,0-10-1-15,2 7-4 0,-2-1 3 0,0-2 5 16,0 3-7-16,0-2 4 0,2 2-6 0,0 1 1 15,-2-3 1-15,0 1-6 0,0 0-2 0,6 0 0 16,-6 0-3-16,2-1-2 0,0 0 2 0,-2 1-2 16,1 0 1-16,2-1-1 0,1 1-2 0,-3-2 1 0,1-1-3 15,0 1 2-15,-1-1-3 0,3-1 4 0,-1 3-9 16,-2-5 4-16,4 2 2 0,-5-2-2 16,5 7 0-16,-4-4 1 0,3-2-2 0,-4-1-1 0,7 3 1 15,-5-2 3-15,-2-1-1 0,12 2 1 0,-7 2 2 16,0-1-2-16,3-3-6 0,0 3 7 0,2-3 0 15,0 2-3-15,1 1 3 0,1-1-4 0,1 0 0 16,1 1-6-16,2-1 4 0,2 0 1 0,1-2-1 16,-1 0-1-16,1 1 2 0,-1-1-3 0,4 0 0 15,-3-1-2-15,2-1 1 0,-2 0 1 0,0 1-2 16,-1 1-3-16,2-2 3 0,-7 2 0 0,6 0 0 0,-1 0-3 16,-5 0 1-16,0 2 1 0,3 1 0 0,-3-5-2 15,4 4 3-15,-4-2 0 0,0 2-1 0,0-2-4 16,0 1 2-16,1 0 0 0,1-1 3 0,-2 1-3 15,0 1 3-15,4-2-4 0,0 2 2 0,0-2 1 16,-2 3 0-16,-2-3-3 0,6-3-2 0,-6 6 4 16,4-3 1-16,-1 0-1 0,-2 0-2 0,-2 0 1 15,2 0 2-15,-4 0-4 0,2 0 1 0,0 1 1 16,-1-1-4-16,0 0 6 0,-1 0-5 0,-1 0 3 16,-1 0 1-16,2 0 3 0,2 2-5 0,-2-2 3 0,3 0-1 15,-3 0-2-15,-1 0 2 0,2 1-1 16,0-1 0-16,-1-1 2 0,0 2 0 0,0-2-4 0,-1 1 1 15,0 0 1-15,1 0 1 0,-3 0-1 16,-1 0 2-16,4 0-1 0,-6-2 1 0,-4 2-2 16,13 0 0-16,-7 2-3 0,-6-2 3 0,9 0-3 0,-9 0 3 15,9-3 3-15,-9 3-3 0,8 0 0 0,-8 0 0 16,0 0 4-16,0 0-4 0,6 0-4 0,-6 0 2 16,0 0 2-16,0 0-1 0,5 1 6 0,-5-1-4 15,0 0 0-15,0 0-2 0,0 0 1 0,8-1 2 16,-8 1-1-16,0 0-1 0,0 0 3 0,0 0-2 15,0 0 2-15,0 0-2 0,0 0-3 0,0 0 4 16,0 0-5-16,0 0 6 0,0 0-3 0,0 0 0 0,0 0 3 16,0 0-3-16,0 0 0 0,0 0 1 0,0 0 1 15,0 0-5-15,0 0 5 0,0 0-6 0,5 3 4 16,-5-3-2-16,0 0 2 0,0 0-1 0,0 0 0 16,0 4 1-16,3-1 0 0,-3-3 4 0,1 7 4 15,3-3-1-15,0 1 4 0,-3 3 1 0,0 0 3 16,2 0-1-16,-2-1-3 0,3-1 0 0,-1 5 1 15,-2-3 0-15,0 0 1 0,-1-2-2 0,4-1-4 16,-1 3 2-16,-2-4-2 0,1 3-7 0,0-3 6 16,0 1 0-16,1-1 1 0,-3-1-1 0,0-3 0 15,2 6 1-15,-2-6-1 0,1 4-2 0,-1-4 4 16,3 4-1-16,-3-4-4 0,0 0 2 0,0 0 0 0,0 0-2 16,6-10 2-16,-3 6-2 0,0-2-2 0,-1 1 0 15,2 0 2-15,1-3-3 0,-2 0 1 16,2-1 2-16,-3 4 1 0,2-4-8 0,1 2 4 0,-2 0-1 15,4-2 2-15,-4 1 1 0,-2 1-2 0,2 2 3 16,-1-1-3-16,1 0 1 0,0 1-2 0,-1-2-2 16,1 3 3-16,-1-1 2 0,0 0-3 0,0 2 3 15,-1-2-2-15,4 1 2 0,-5 1-1 0,0 3-1 16,2-5 0-16,-2 5 0 0,2-2-1 0,-2 2 3 16,0-4 0-16,0 4-6 0,0 0 3 0,0 0 2 15,1-4-1-15,-1 4-2 0,0 0 1 0,0 0-2 0,0 0 3 16,0 0 0-16,0 0-3 0,2-6 0 0,-2 6-1 15,0 0 2-15,0 0-2 0,0 0 1 0,0 0 3 16,0 0 1-16,6 0-1 0,-6 0-1 0,0 0-1 16,9 4 2-16,-9-4 0 0,9 2 0 0,-6-1 2 15,-3-1-1-15,11 0-4 0,-6 0 2 0,-1 3-4 16,5-3 3-16,-4 0 4 0,3 0 1 0,-8 0-3 16,18 0 3-16,-9 1-7 0,1 0 8 0,3-1-1 15,-1 2-3-15,1-2-1 0,1 0-3 0,-1 0 5 0,1 1-3 16,5-1 5-16,-5 1-3 0,-1-2 0 15,5 0 3-15,-5 1-2 0,3-3 0 0,1 2-1 16,0 1 3-16,-3 0-3 0,2 0 0 0,2-3 1 0,0 3 1 16,-4 0 0-16,-1 0 0 0,1 0-2 0,-1 3-1 15,5-6 0-15,-2 3 1 0,3 3 1 0,-6-6-1 16,1 3 0-16,4 3 3 0,0-3-2 0,-1 0 2 16,1-3-2-16,-1 2 0 0,1-1-1 0,0 1 2 15,0-3 0-15,-3 4-4 0,-2-1 2 0,6 0 2 16,-6 1-2-16,1-3 1 0,-1 3 1 0,0-1-1 15,-4 1-1-15,1 0 2 0,-4-3-1 0,3 3 0 16,-4 0-1-16,-5 0-3 0,9 0 4 0,-9 0-1 16,9 0 0-16,-9 0 1 0,7-1 1 0,-7 1-2 15,3-3 2-15,-3 3-4 0,0 0 5 0,7-1-1 16,-7 1-2-16,6-2-1 0,-2 1 0 0,-4 1 4 0,0 0-1 16,12 1-2-16,-12-1 0 0,7-1 1 0,-3 0 5 15,-4 1-5-15,9 0 3 0,-9 0-4 0,8 0 3 16,-5-3 0-16,1 1 0 0,-4 2 3 0,4-2 2 15,-4 2 5-15,5-1 5 0,-1-3 2 0,-4 4 2 16,0 0-2-16,5-4 0 0,-5 4-4 0,4-4 5 16,-4 3-6-16,1-5-7 0,-1 2 7 0,4 0 5 15,-4-2-2-15,1 2 1 0,-1-4-5 0,3 2 2 0,-3 1 7 16,1-1 5-16,-1-1 4 0,0 3-3 16,-1-2-6-16,-2-1 0 0,2 2 7 0,1 0 5 15,0 2-6-15,0-2-3 0,-1 1-2 0,1 4 0 0,-3-8-7 16,3 5 1-16,0-2-7 0,-1 1 1 0,1 4-4 15,-4-5 4-15,4 5 0 0,0-8-2 0,-3 7-2 16,3 1-1-16,0 0-4 0,-2-7 1 0,2 7 4 16,-1-4-6-16,1 4 4 0,-3-4-5 0,3 4-2 15,0 0-12-15,0 0-15 0,0 0-22 0,-1-2-20 16,1 2-30-16,0 0-29 0,0 0-35 0,0 0-36 16,-13 8-45-16,9-6-666 0,-2 0 303 0,2 3 202 15</inkml:trace>
  <inkml:trace contextRef="#ctx0" brushRef="#br0" timeOffset="23040.9">26839 11863 173 0,'0'0'185'0,"0"0"-9"0,-6 1-21 15,6-1-6-15,0 0-8 0,0 0-14 0,0 0-14 16,0 0-8-16,0 0-9 0,0 0-10 0,0 0 4 16,0 0-6-16,0 0-6 0,0 0-3 0,0 0-3 15,0 0-6-15,0 0-3 0,0 0-7 0,0-9 3 0,0 9 0 16,6-5-5-16,-3 1 0 16,-1-4-5-16,3 4 5 0,0-1-3 0,-1-1-1 0,3-1-3 0,-1 0-6 15,-1 1 0-15,1-1-3 0,1 2-7 0,2-1 4 16,-4 1-7-16,0 1-4 0,0 0 3 0,0 1-4 15,0 2-9-15,2-3 4 0,-2 1-2 0,0 1-1 16,1 0 0-16,-1 2 0 0,-5 0-9 0,12 2 1 16,-7 2 7-16,3 1 8 0,-1 0 1 0,0 5 0 15,1-2-3-15,-4 3-3 0,3 3-3 0,-2 3 3 16,-1 1-4-16,-1 0 3 0,-3 7-2 0,0 0 0 16,-4 3-1-16,0 1-18 0,-3 3 9 0,-3-6 3 15,-1-1 2-15,-2 1-2 0,-5-3-2 0,0-1-1 0,0 2 0 16,-2-6 1-16,0 1-2 0,4-1 0 15,0-6 4-15,3 2-2 0,-3-5 8 0,6-3 7 16,2-1 8-16,2-1 8 0,3 1-2 0,-4-2-2 0,3 0-2 16,1-2 0-16,3-1-5 0,-1 5 0 0,1-5-4 15,0 0 9-15,0 0 16 0,18-6 5 0,-6 1 0 16,5 0 0-16,1-1 0 0,4-1 2 0,6-3-7 16,-2 5-1-16,2-2-1 0,0 0-5 0,0 0-5 15,0 2-7-15,0 0 2 0,-1 1-10 0,1 1 10 16,-5 1-4-16,-1-1-8 0,-3 0 1 0,3 3-4 15,-11-2-5-15,3 0 5 0,-3 1-1 0,-4 0-6 0,1 1 6 16,-2-1-4-16,-2-2 2 0,-4 3-4 0,0 0 2 16,9-1-14-16,-9 1-12 0,0 0-14 15,0 0-20-15,0 0-23 0,0 0-25 0,0 0-31 0,0 0-23 16,0 0-31-16,0 0-30 0,0 0-42 0,0 0-40 16,-2-3-650-16,5 1 316 0,1-1 210 0</inkml:trace>
  <inkml:trace contextRef="#ctx0" brushRef="#br0" timeOffset="25057.42">28183 9743 13 0,'0'0'141'0,"-1"-4"-8"16,1 4 5-16,0 0-12 0,0 0-8 0,5-7-5 15,-5 7-7-15,0 0-12 0,0 0-9 0,1-4-6 16,2 2-6-16,-3 2-10 0,4-3-4 0,-4 3-8 16,2-2-8-16,-2 2 0 0,8-2-4 0,-8 2-3 15,5-1-1-15,-5 1-2 0,10 0-6 0,-3 0 3 16,-7 0-5-16,9 1-5 0,-9-1 2 0,12 2-7 0,-5-1 2 15,-3 0-5-15,0 0-17 0,1 1 20 0,-1 0-7 16,2 1 3-16,-1 1-2 0,-1-3 2 0,1 2 3 16,-1 1-5-16,1-2-3 0,-1 3-8 0,2-1 11 15,-2-1-5-15,0 0 7 0,-2 2-2 0,3-1-5 16,-1-1 3-16,-2 2-4 0,2 1 4 0,0-2 0 16,-2 0 6-16,0 3 2 0,0-2 3 0,0 1 3 15,-1 3 6-15,1 0 5 0,-2-1 2 0,0 1-6 16,0 3 4-16,-2-3-5 0,1 2 7 0,1-1-1 15,-2 1 0-15,0 2 1 0,2-1-1 0,-4 0-2 16,4-1-4-16,-2 0 4 0,2 1-4 0,-2 0 2 16,0 0 3-16,2-3-3 0,-2 1-4 0,2 0-3 0,0 0 1 15,0-1-2-15,0-1 8 0,0 4 1 0,0-3-1 16,0 0-4-16,0 2-8 0,0-1 3 0,0-1-2 16,0 1 6-16,2 1-6 0,-2-2 0 0,0 0-5 15,0-1 1-15,0 1 1 0,0-1-1 16,0 1 3-16,0-1 1 0,2 1-1 0,-2-2 0 0,2-1-2 15,0 0-2-15,-2 1 4 0,2 1-4 0,0 0-3 16,-2-2-1-16,2 2 1 0,0 0 3 0,-2 2-1 16,3-1-2-16,-1-2-5 0,-2 1 3 0,4 0-4 15,-4-1 3-15,1-1-3 0,1 1-2 0,0 0 1 16,0 0 3-16,-2-2-1 0,2 3-2 0,-2-2 2 0,1 1-1 16,3-2 1-16,-4 2-2 0,1-1-1 0,-1 1-4 15,2-5 4-15,0 2 0 0,-2 0 1 0,0-4-1 16,4 6 1-16,-4-1 0 0,1-3 0 0,-1-2 0 15,0 6-5-15,3-4 2 0,-2 1 2 0,-1-3-1 16,0 6 2-16,0-6-3 0,0 4 3 0,0 0-1 16,0-4-7-16,4 5 5 0,-4-5 2 0,-2 5-1 15,4-3 1-15,-2-2-4 0,0 6-1 0,0-6 4 16,0 5 1-16,0-5 1 0,0 4-1 0,0-4-10 16,1 3 8-16,-1-3 3 0,3 4-1 0,-3-4-1 15,1 3 1-15,-1-3-4 0,3 2 3 0,-3-2 1 16,2 2 0-16,3 1-2 0,-5-3 4 0,7 2-3 15,-7-2 0-15,6 1-1 0,-2 0 0 0,-4-1 4 0,0 0-5 16,9 0 0-16,-9 0 2 0,6 1 2 0,-6-1-1 16,7 2 0-16,-7-2 2 0,6 0-1 0,1 1-3 15,-7-1 2-15,10 0-4 0,-10 0 2 0,9 0 0 16,-9 0 1-16,9 0-1 0,-9 0-1 0,8 0 2 16,-2 0 0-16,-6 0-1 0,0 0 2 0,9 0-2 15,-9 0-1-15,0 0 1 0,0 0-1 0,7 0 2 0,-7 0-2 16,0 0 1-16,0 0 1 0,4 1-2 15,-4-1 2-15,0 0-2 0,0 0 0 0,0 0-1 16,0 0 1-16,0 0 0 0,4 4-1 0,-4-4 4 0,0 0-3 16,-1 6-2-16,1-6 3 0,0 0 1 0,-5 7 2 15,2-4-6-15,1-1 4 0,-2 2 1 0,-2-1-6 16,1 2 5-16,-1-1 2 0,-2 0-2 0,3 0 1 16,-4 2-1-16,1-2 0 0,1 0-3 0,-1 3 1 15,-1-3 2-15,-1 2-2 0,5-1 2 0,0 0-2 16,-3-2 1-16,4 2 1 0,-3 0-2 0,0-1 0 15,4-1 1-15,-3 1-1 0,1 0 3 0,3-2-4 16,-1 1 1-16,-2-1 4 0,3 0-3 0,2-2 2 16,-4 7-1-16,1-5 1 0,3 1 1 0,-2 1-4 15,2-4 4-15,-2 6 3 0,2-2 0 0,-2-1 1 0,-1 2 0 16,3 0-3-16,-2-1-1 0,0 3-1 0,2-2 3 16,0 0 2-16,-2 2 2 0,2 1 2 15,0-1 6-15,0 3 5 0,0-1 2 0,2 3 1 0,-2-7 1 16,0 6 6-16,2 1-6 0,0-3 7 0,-2 3-1 15,0-3-1-15,3 2-2 0,-1-2 6 0,-2 4 3 16,2-3-7-16,-2 2 0 0,2-1-2 0,-2 0-1 16,1 2 0-16,-1-3 11 0,2 2 1 0,-2 2-5 15,0-1 8-15,0-2-4 0,2 5-12 0,-2-3 15 16,2 4 15-16,0-2-9 0,-2 1 5 0,1 1 2 16,3-7-11-16,-3 1 7 0,-1-1-15 0,0-3 4 15,0 2-6-15,0-4 2 0,0 4-2 0,0-3 2 0,-1 0 5 16,-3-1-1-16,3 0-14 0,1-2 7 0,0 1-3 15,0-4 2-15,-4 7-4 0,-1-5-2 0,1 1-8 16,-3 0 8-16,1-2-10 0,-2 0 1 0,-1-1-1 16,1 3-2-16,-1-6 1 0,0 2-8 0,1 0-10 15,-2-3-16-15,1 0-16 0,2 1-28 0,-2-1-19 16,2 3-25-16,0-2-27 0,0 0-32 0,2 1-40 16,-3-1-42-16,6-1-37 0,-3 1-52 0,1 0-770 15,1-1 369-15,2 1 246 0</inkml:trace>
  <inkml:trace contextRef="#ctx0" brushRef="#br0" timeOffset="25784.39">28891 10019 173 0,'5'-8'236'0,"-1"-2"-11"16,3 2-8-16,-2 0-13 0,1 1-9 0,2-1-9 16,1 3-15-16,2-2-4 0,-1 0-15 0,1 0-6 15,5 0-1-15,-2 3-9 0,-2-1-11 0,7-1-11 16,-2 6-5-16,-1-1-8 0,5-1-13 0,-2 2-8 16,-6 0-7-16,4 2-8 0,-5-1-6 0,4 6-8 15,-4 0-3-15,-2 1-1 0,4 4-5 0,-5 3-2 0,-2-1-5 16,-3 5-1-16,-1 5-1 0,-8 5-1 15,-4 0-2-15,-2 2-6 0,-6-1-1 0,2 1-6 16,-3 1 2-16,-1-3 3 0,1 2-2 0,-4-2 1 0,-1 0-1 16,5 0-6-16,-1-3 6 0,1 1 1 0,-2-5 0 15,6-7-2-15,4-1 1 0,4-3 1 16,0 0 2-16,2-1-3 0,3-3-2 0,-2-2 2 0,8 2 8 16,4 0 14-16,3-4 23 0,8-1 5 15,8 0 9-15,3-4 5 0,1 2-4 0,0-2-9 0,1-1-7 16,-1-1-8-16,1-1-3 0,-1 2-5 0,0-1-6 15,-1 2-1-15,-12-1-6 0,1 2-1 0,-3-1-6 16,-4 1-6-16,-5 1-15 0,-2 0-5 0,1-1-6 0,-2 1-14 16,-5 0-9-16,10-3-22 0,-10 3-34 0,6 0-33 15,-6 0-36-15,0 0-43 0,0 0-28 0,0 0-26 16,0 0-32-16,0 0-37 0,0 0-742 0,0 0 354 16,0 0 234-16</inkml:trace>
  <inkml:trace contextRef="#ctx0" brushRef="#br0" timeOffset="28643.97">26279 10612 78 0,'0'0'99'0,"0"0"-6"16,0 0-11-16,0 0-9 0,0 0-8 0,0 0-7 0,0 0-10 15,0 0 10-15,0 0-12 0,0 0-9 0,0 0-2 16,0 0-6-16,0 0-3 0,0 0-3 0,4 2 0 15,-4-2-1-15,0 0 0 0,0 0-9 0,0 0 0 16,0 0-2-16,0 0 2 0,0 0-1 0,0 0 0 16,0 0-3-16,0 0 3 0,0 0-3 0,0 0-4 15,0 0 2-15,0 0-2 0,0 0-1 0,0 0 3 16,0 0 3-16,-6-10-8 0,6 10 0 0,0 0-3 0,0 0 8 16,-3-4-5-16,3 4-9 0,0 0 7 15,-5-3 1-15,5 3 1 0,0 0-1 0,-2-3 0 16,2 3 0-16,-4-4 4 0,4 4-4 0,-7-2 1 0,7 2 1 15,-2-3 2-15,2 3-2 0,0 0-1 0,-4-3 7 16,4 3 3-16,0 0 5 0,0 0-4 0,-5-2 19 16,5 2-6-16,0 0 7 0,-8-1 2 0,8 1 2 15,0 0 7-15,0 0-3 0,0 0 7 0,-1-2-5 16,1 2-2-16,0 0 13 0,0 0-9 0,-4-3 3 16,4 3-4-16,0 0 4 0,0 0-3 0,0 0-1 15,0 0-4-15,0 0-2 0,0 0-1 0,0 0-3 0,0 0-8 16,0 0-3-16,0 0-2 0,0 0 0 0,0 0-6 15,0 0-3-15,0 0 6 0,0 0 8 0,0 0 6 16,13 8 5-16,-11-3-2 0,2 0 0 0,1 0 7 16,-1 2 6-16,4 1-5 0,-2 1 5 0,-1 0 7 15,-1 4 0-15,3-1-1 0,-1 2-4 0,-1 6 10 16,0-1-1-16,-2 1-10 0,1-2 3 0,-2 0-2 16,-1-2-3-16,2 2 1 0,-4 1 3 0,2 0-6 0,-2-2-5 15,-1 1 4-15,0 0-13 0,1-7 1 0,-2 6 3 16,2-6-5-16,-1 0 0 0,0-3-10 15,-1 2-2-15,1 0-5 0,1-5-2 0,1 2-11 0,-2 0-6 16,0-3-12-16,2 2-11 0,-2-1-13 0,1-1-19 16,0-2-32-16,0 3-18 0,-2-2-27 0,-1 0-19 15,4-3-18-15,0 4-30 0,0-4-30 0,-4 3-495 16,4-3 242-16,-7 2 164 0</inkml:trace>
  <inkml:trace contextRef="#ctx0" brushRef="#br0" timeOffset="29234.83">26636 10596 149 0,'2'-6'188'0,"0"1"-10"0,0-1 2 0,-2 2-9 0,0 0-3 16,1 0-6-16,-1 4-10 0,3-7-14 16,-2 5-3-16,-1-1-2 0,0 3-7 0,0 0-2 0,3-5-9 15,-3 5-4-15,0 0-4 0,0 0-5 16,0 0-10-16,0 0-6 0,-7-4-8 0,7 4-10 0,0 0-6 0,-7 11-1 16,3-7-6-16,-2 6-4 0,-1-1-2 15,1 5-2-15,-2 3 0 0,-1 0-1 0,0 6-1 16,2-5-5-16,-2 9-1 0,4 1-6 0,-2-5-1 15,2 4-6-15,2 0 1 0,1-2-3 0,2 0 0 16,0-5-8-16,2-1 1 0,0-1-4 0,3-2 1 16,-1-4-6-16,1-1 5 0,1-3-2 0,3 1 1 15,-1-4 1-15,1 0-6 0,2-5 2 0,2-5-3 16,6-3 3-16,-1-3-5 0,5-8 5 0,-1-2-2 16,-2-6-2-16,2 5-2 0,-4-5-2 0,-3-4-3 0,1 1-6 15,-6 0-4-15,-2-1 4 0,0 2 2 16,-4 1-4-16,-4-1 1 0,0 4 2 0,-2 6 1 0,-2 2-1 15,-2 2-2-15,0 5 4 0,1-2-1 0,-4 3 0 16,-1 2 1-16,0 2-1 0,-2 3 2 0,-3 0-1 16,-3 2-2-16,0 4 2 0,-2 3-2 0,2 1-2 15,-3 2 5-15,5 3-3 0,-1-1 2 0,3 1-1 16,1 2 2-16,4-3-1 0,1 2 4 0,6-1-5 16,1-1-1-16,4-1 3 0,3-1 2 0,2 2-2 15,3 1 0-15,6-2 2 0,4-3 0 0,3 1 3 16,5-6 1-16,-1-2-3 0,-1-1-13 0,0-3-12 0,1-1-13 15,-3-3-40-15,-7 1-27 0,-4 1-44 0,0-5-45 16,-4 3-77-16,-6 2-581 0,-1-2 285 0,-2 2 188 16</inkml:trace>
  <inkml:trace contextRef="#ctx0" brushRef="#br0" timeOffset="32052.99">16638 10285 132 0,'1'3'146'0,"2"1"-17"15,0 1-4-15,-1-3-7 0,3 1-8 0,0 2-8 0,-1-3-7 16,1 0-5-16,0 1 4 0,3-3-7 0,-8 0-1 16,14-3 10-16,-6-3 0 0,1 0 4 0,5-4-1 15,-4-6-5-15,8-4-2 0,-3-1-13 0,0-4-2 16,1-1-8-16,3-3-9 0,-1-3-4 0,2-11-2 15,-6 9-1-15,-1 1-5 0,5-12-4 0,-1 2-1 16,-10 6-6-16,5-8-3 0,-3 0 0 0,-4-2-2 16,2 3-1-16,0-2-2 0,-3-1-6 0,-4 12-1 0,-1 1 0 15,-1-2-4-15,0 1 1 0,-1 4 1 0,2 5 7 16,-2 9 4-16,0 0 7 0,0 5 6 16,2 3 0-16,-2 3 1 0,2-1 0 0,0 0-8 0,-2 4-2 15,-1 1-7-15,4 2-3 0,-4-3-7 0,4 3 0 16,0 0-2-16,-9 19 0 0,6 6-5 0,-4 7 1 15,3 15-1-15,-1 5 1 0,0 3-1 0,1 1 9 16,4 0 2-16,-1 3 3 0,2 0-4 0,0 26 3 0,-2-28-1 16,5-2-3-16,-3 0-2 0,3-4-3 15,0 2-2-15,1-5 5 0,3-2-16 0,-2-8-16 16,-1-6-24-16,-1-3-21 0,1-2-27 0,-2-5-25 0,2-8-32 16,-2-3-27-16,1-2-16 0,-1-3-24 0,1-5-631 15,-4-1 279-15,5-12 188 0</inkml:trace>
  <inkml:trace contextRef="#ctx0" brushRef="#br0" timeOffset="32257.87">16811 9928 121 0,'-6'-1'260'0,"6"1"-24"0,0 0-16 15,0 0-5-15,0 0-5 0,7-8-13 0,2 3-14 16,1 1-14-16,9-4-11 0,8-4-16 0,1 4-8 0,3 2-17 15,1-1-11-15,-2-1-12 0,2 4-10 16,-1-1-8-16,-3 0-24 0,-6 2-32 0,-3 1-35 0,0 2-45 16,-1-2-35-16,-4 2-30 0,-1 3-34 0,-2-3-36 15,0 1-520-15,-5 2 237 0,2-3 160 0</inkml:trace>
  <inkml:trace contextRef="#ctx0" brushRef="#br0" timeOffset="33163.03">17401 10206 107 0,'0'0'182'0,"0"0"-6"0,5-13-8 0,-1 9-6 16,-3-3-10-16,4-2-10 0,-2 0-16 0,1-1 0 15,-3-2 2-15,2 2-3 0,-1 0 7 0,1 0 3 16,-2-1-12-16,-1-1-15 0,-3 2 4 0,2 3 2 0,-1-1-11 16,-2-1-3-16,0-2-3 0,-3 3-7 15,0 0-11-15,-1 3-9 0,-1 0 1 0,-1 1-7 0,1 4-7 16,-4-3-11-16,-1 6 2 0,4-2-12 0,-3 3 2 16,-5 3-6-16,3 3-4 0,2 1-3 0,-5 2-5 15,7-1-2-15,1 2-2 0,-2 1-6 0,3 2 0 16,3 0-2-16,-1 2 5 0,2 0-6 15,3 1-2-15,1-2-2 0,1 2 2 0,2-5-1 0,3 1-4 16,-1-3 2-16,2-1 0 0,-1-2-1 0,4-2 0 16,0-2-2-16,-1-1 0 0,2-3 2 0,2-1 2 15,-1-2 0-15,2-3 0 0,2-4 2 0,3-2-2 0,-4-4 1 16,-1-1 2-16,5-7-1 0,-6 5 0 0,1-5 0 16,-2 5-2-16,-3-3 2 0,0 5 0 0,0 0-4 15,-4 5 4-15,0-1-1 0,0 1-1 0,-2 3-2 16,2 1 0-16,-3 2 2 0,2 0-3 0,-2 1 0 15,0 0-5-15,-1 3-3 0,0 0 3 0,0 0-1 16,0 0 4-16,3 10 0 0,-2 0-2 0,0 1-1 16,1 7 3-16,-1-4-1 0,3 3 0 0,2 3 2 15,-3-4-3-15,4 2 0 0,1-2 2 0,-2-2-3 16,5 1 2-16,0-3 2 0,-1 1-1 0,0-6 6 16,2-2-7-16,1-1 3 0,1 0 3 0,0-4-2 0,0-3 0 15,-2 0 4-15,5-4 7 0,-2-2 3 0,0-4 6 16,-4-1-4-16,-2-1 8 0,3-2 8 0,-2 3 15 15,-4-2 6-15,3 0-4 0,-5 2 0 0,-3 0 6 16,1 3 1-16,0-1 5 0,-2 3 10 0,-2 1-1 16,0 2 4-16,2 1-1 0,-1-3 0 0,1 6-5 15,0 2-4-15,-2-7-11 0,0 4-9 0,2 3-5 16,0 0-7-16,0 0-6 0,0 0-6 0,0 0-1 16,-3 10 1-16,3 2-2 0,-2 4-5 0,1 0-2 15,1 2 0-15,1 3 2 0,-1 4-6 0,2 0 3 0,1-6 2 16,-1 1-6-16,-2-2 1 0,2-1-4 0,-1-6 1 15,-1 0-3-15,2-3-4 0,0-1 8 0,-4-4-2 16,4 1 4-16,0-1 2 0,-2-3-4 0,0 0 3 16,0 0-8-16,7-17 4 0,1 1-6 0,-2-4 2 15,2-7-1-15,2 3-6 0,4 0 4 0,-5 6-2 16,0 2 7-16,3-1 2 0,-3 3-7 0,-7 3-1 16,6 1 0-16,-3 1-5 0,2 0 2 0,-3 4 0 0,0 0-2 15,0 3-5-15,1-2 6 0,-1 2-2 0,-4 2 0 16,9 1 4-16,-9-1-5 0,9 7 1 15,-7 0 0-15,5 3 6 0,-1 4 1 0,1 4-4 0,-6 1 0 16,5 5 1-16,-6 5 2 0,4-5 3 0,-1 3 0 16,-5-1 3-16,4-1-18 0,-4-6-23 0,2 0-23 15,0-2-16-15,3 2-33 0,-3-6-24 0,0-2-30 16,1 0-33-16,1-4-27 0,1-1-27 0,1-5-41 16,1-1-770-16,-5 0 354 0,17-14 236 0</inkml:trace>
  <inkml:trace contextRef="#ctx0" brushRef="#br0" timeOffset="33696.61">18418 9871 244 0,'-4'-10'279'0,"4"1"-10"0,-5 0-15 16,4 1-13-16,-2 1-15 0,2 1-10 0,-3 1-6 15,3-2-11-15,-3 3-3 0,2-1-9 0,0 4-14 16,-2-1-17-16,1-1-16 0,3 3-15 0,0 0-13 16,-14 3-17-16,7 0-12 0,-1 5-8 0,-3 4-5 0,0 4 5 15,-3 4-18-15,-1 8-2 0,5 6-5 0,-4-2 1 16,0 14 5-16,0 0-5 0,1 0-4 16,7-12-5-16,-3 3-8 0,4 9 0 0,1-12 3 0,3-2-8 15,1 0-3-15,0-3 5 0,2-2-8 0,2-3-2 16,1-5-2-16,4-4 0 0,-4-4 1 0,6-2-1 15,-1-1-3-15,1-4-5 0,1-2 7 0,7-4-3 16,0-6 5-16,5-11-6 0,-1-4 3 0,13-13 0 0,-4-5-2 16,-2-3-4-16,-6 0-2 0,-1-5 1 15,-9 1-1-15,-3 1-6 0,-3-4 0 0,-6 5-10 16,-2 0 3-16,-2 8-6 0,-3 2 2 0,-3 5-3 0,-1 1 5 16,-2 4 0-16,-1 8-3 0,1 3 1 0,-2 4-4 15,-2 3-6-15,-2 4 10 0,-1 4 0 0,-1 1-2 16,1 7-1-16,-2 0-1 0,-3 6 3 0,7-2-3 15,1 3 3-15,5 2 1 0,-2-1-4 0,5 1 1 16,3 4 2-16,2 2 1 0,5 4 4 0,3-1-5 16,3-3 14-16,4-1-14 0,5-1 9 0,1-1-7 15,-1-2 5-15,1-6 2 0,4 0 0 0,-4-4-3 16,3-2 4-16,-4 0-7 0,4-1-12 0,-4-3-12 0,-2 0-15 16,-2-4-27-16,-4 0-33 0,0-1-39 0,0-2-41 15,-3-2-44-15,0-2-44 0,-1 1-786 0,-2-4 353 16,-2 0 236-16</inkml:trace>
  <inkml:trace contextRef="#ctx0" brushRef="#br0" timeOffset="33899.98">19053 9927 278 0,'5'-3'372'0,"-5"3"-23"0,0 0-32 15,0 0-33-15,4-2-29 0,-4 2-27 0,0 0-27 0,4-1-20 16,-4 1-25-16,5-2-20 0,-5 2-27 0,10-2-39 16,-6 0-42-16,4 1-41 0,0-1-42 0,-2 2-54 15,-6 0-40-15,14 0-42 0,-9 2-38 0,2 1-511 16,-5 2 246-16,-2 0 166 0</inkml:trace>
  <inkml:trace contextRef="#ctx0" brushRef="#br0" timeOffset="34045.35">19009 10096 15 0,'2'5'184'0,"1"-3"0"0,2 1 8 0,1-3-10 16,6 2-7-16,0 0-18 0,6-2-13 0,4 0-9 15,-4-2-17-15,1 2-10 0,0 0-19 0,-1-2-34 0,-4 2-41 16,0-2-59-16,-1-1-69 0,-5 3-417 0,-3 0 177 16,-5 0 118-16</inkml:trace>
  <inkml:trace contextRef="#ctx0" brushRef="#br0" timeOffset="35263.51">19975 9787 67 0,'0'0'183'0,"2"-6"-7"0,-2 2-8 0,3 1-2 16,-3 3-2-16,1-3 8 0,-1 3-12 0,1-4-5 0,-1 4-14 15,0 0-12-15,0 0-7 0,0 0-8 0,0 0 7 16,0 0 9-16,4 10-9 0,0-1-3 0,-3 1-8 16,2 5-4-16,-1 4-7 0,2 5-6 0,-1 4 0 15,1 5-8-15,-2 1-5 0,1-2-7 0,1 1-3 16,-4 2-9-16,3 2-1 0,1-2-10 0,-4 1 1 16,1-3-6-16,1-1-3 0,-1 0-3 0,-2-5-2 15,2-1-6-15,-2-7 2 0,1-6-5 0,0-3-4 16,-2-2-5-16,2 0-3 0,0-1-4 0,0-2-11 0,0 0-5 15,0-5-14-15,0 7-3 0,0-7-13 0,0 0-32 16,0 0-24-16,0 0-15 0,-2-15-14 0,-1 7-5 16,2 2-17-16,-1-5-30 0,0 2-38 0,0-1-55 15,-2 2-537-15,0-3 267 0,0 4 178 0</inkml:trace>
  <inkml:trace contextRef="#ctx0" brushRef="#br0" timeOffset="43471.04">19828 9760 124 0,'0'0'126'16,"0"0"-12"-16,0 0-4 0,0 0-7 0,0 0-8 15,0 0-7-15,0 0-4 0,0 0-3 0,0 0-6 16,0 0-1-16,0 0-1 0,0 0 2 0,0 0-1 15,0 0-4-15,0 0 4 0,0 0 4 0,0 0 1 16,-9-3 6-16,9 3-7 0,0 0 5 0,0 0-4 0,0 0-10 16,0 0-6-16,0-4-4 0,0 4-3 15,-3-6 2-15,3 6-3 0,-1-4-11 0,1 4 12 16,-2-6 0-16,1 4 3 0,1 2-1 0,-1-9-2 0,1 5-8 16,-1-3-3-16,1 2-3 0,1 0-8 0,-1-1 1 15,0-1-2-15,1-2-4 0,2-1-2 0,1 2-2 16,-2-3-4-16,3 1 2 0,-1 0-1 0,3-2-1 15,1 4-3-15,-1-2-8 0,2-1 5 0,2 4-7 16,2-5 4-16,2 2-5 0,-2 3 1 0,5-1-5 16,-5 3 5-16,0 3-3 0,5 0-1 0,-2 2-2 15,0 3-1-15,0 1-1 0,-1 4 4 0,2 1 0 0,-5 3 1 16,0 0-2-16,0 4-1 0,-4 1 3 16,-1 1-2-16,-1 8 1 0,-2-3-5 0,-2 3 6 15,-4 3 1-15,-2 0-1 0,-2 5 0 0,-5-1-1 0,-7 16 3 16,4-16-1-16,-8 11 1 0,5-15 0 0,-2 1-4 15,0-4 0-15,1 1-1 0,3-3 2 0,-2-3 1 16,7-6-2-16,-2-1 5 0,6-4-4 0,2-3 1 16,-1 1 0-16,0-3 0 0,1 0-2 0,2-1-2 15,0-1-4-15,1-1 6 0,1-2 0 0,0 0 5 16,5 5 17-16,-5-5 5 0,14 0 6 0,-5-1 0 16,4-1 6-16,1-2 0 0,3 1 1 0,2 1 1 15,0-2-2-15,0 1-7 0,3-2 0 0,-2 2-4 0,-2 1-2 16,3 0-4-16,-6 1 0 0,4 0-6 0,-5 1 3 15,0 0-3-15,-5 1-12 0,0-2 9 0,0 2-1 16,-4-1-1-16,3 0-2 0,-8 0 0 0,9 0-2 16,-9 0 3-16,6 1-1 0,-6-1-5 0,0 0 5 15,8-1-2-15,-8 1-2 0,0 0-2 0,0 0-2 16,0 0 0-16,6 0 0 0,-6 0-7 0,0 0-6 16,0 0-19-16,0 0-16 0,0 0-14 0,0 0-21 15,9 0-12-15,-9 0-12 0,0 0-11 0,0 0-15 16,0 0-6-16,0 0-15 0,0 0-11 0,0 0-7 15,0 0-4-15,0 0-34 0,0 0 0 0,0 0-512 0,0 0 240 16,0 0 160-16</inkml:trace>
  <inkml:trace contextRef="#ctx0" brushRef="#br0" timeOffset="43917">19674 10456 222 0,'-5'-1'217'15,"5"1"-11"-15,-8-3-15 0,8 3-17 0,-3-2-12 16,3 2-11-16,0 0-9 0,0-3-2 0,0 3-8 15,0 0-9-15,9-3 5 0,-2 1-4 0,4 0-11 16,1 1 6-16,1 0-14 0,9 0 5 0,-2-1 3 16,9 2 1-16,1-2-3 0,2 1-4 0,1 1 3 15,4-3-1-15,-1 2-7 0,6-4-8 0,-2 2-1 16,13-5-7-16,-3 6-2 0,3-5-16 0,-15 3-2 16,12-4-4-16,-12 6-6 0,-2-3-12 0,-3 2 4 15,2-1-6-15,-10 1-10 0,-4 1 1 0,-6 2-2 0,-3-3-3 16,-2 3 2-16,-1 0-1 0,-2-2-4 15,-3 2-14-15,-4 0 12 0,9-1-3 0,-9 1 0 0,8 0-5 16,-8 0 4-16,0 0-8 0,0 0-8 0,0 0-21 16,0 0-23-16,0 0-21 0,0 0-26 0,0 0-27 15,0 0-24-15,-19 6-23 0,15-4-30 0,0-2-22 16,1 3-27-16,-3-1-30 0,2 1-682 0,-1 0 319 16,3 2 210-16</inkml:trace>
  <inkml:trace contextRef="#ctx0" brushRef="#br0" timeOffset="44565.16">19806 10892 174 0,'0'0'208'0,"0"-7"-19"0,0 7-5 16,6-6-9-16,-2-1-10 0,0 2-11 0,4-2-12 0,1 0-17 15,3-1-7-15,0 2-18 0,1-1-4 0,3-1-12 16,-2 3-5-16,0 0-11 0,0 1-7 0,-1 1-7 15,0 1-6-15,0-1 0 0,-3 1-9 0,-1 3-6 16,1-2-1-16,-1 2-2 0,1 1-2 0,-2 0-4 16,0 3-5-16,-2 0 3 0,2 2-1 0,-2 0-7 15,-1 3 1-15,-2 1 1 0,-2 1-4 0,-2 6-1 16,-3 2-10-16,-4 6 7 0,-3-2 1 0,-2 2-2 16,-1-1 0-16,-3 1 2 0,-2-6-4 0,-1 6 2 15,0-3-3-15,0 0 1 0,-2-2 0 0,4-3 0 0,4-4-3 16,3-1 5-16,2-4-2 0,0-3-2 0,3 0 1 15,2-1 2-15,0 1-4 0,0-5-2 0,1 3 1 16,1-1 0-16,-1-2-1 0,3-1-1 0,-2 4 0 16,2-4 4-16,0 0 4 0,11 3 24 0,-11-3 8 15,20-4 11-15,-4 0 0 0,3-3 0 0,3 3 0 16,5-1-5-16,1-4-2 0,0 3-10 0,3-2 3 16,-2 2-4-16,1-1-3 0,-2 2-3 0,-2-2-1 15,-4 2-1-15,0 0 0 0,0 1 0 0,-2 1-4 16,-1-1-3-16,0 3 0 0,-6-2 0 0,6 1-3 0,-6 0-2 15,-1 2 1-15,-3-1-7 0,-2 0 5 0,2-1-2 16,-4 2 0-16,0-1 1 0,-5 1-1 0,8-1 0 16,-8 1-1-16,8 1 1 0,-8-1 2 0,0 0-4 15,0 0 1-15,0 0-4 0,0 0-6 0,0 0-15 16,0 0-16-16,0 0-13 0,0 0-16 0,0 0-12 16,-13 5-17-16,13-5-21 0,0 0-22 0,0 0-21 15,0 0-28-15,0 0-25 0,0 0-33 0,0 0-483 0,0 0 240 16,0 0 162-16</inkml:trace>
  <inkml:trace contextRef="#ctx0" brushRef="#br0" timeOffset="45202.81">21040 9804 212 0,'0'0'226'0,"0"0"-11"0,0 0-9 0,0 0-11 15,0 0-12-15,0 0-14 0,0 0-14 0,0 0-10 16,0 0-18-16,0 0-15 0,21-1-8 0,-21 1-12 16,13 3-7-16,-1-3-9 0,-2 3-10 0,1-1-10 15,-1 2-37-15,0-1-31 0,0 0-29 0,0 3-37 16,1-1-52-16,-1 0-42 0,0 2-498 0,-3 3 222 0,-1 0 150 15</inkml:trace>
  <inkml:trace contextRef="#ctx0" brushRef="#br0" timeOffset="45408.51">21026 10074 20 0,'0'0'236'0,"-4"2"-5"15,4-2-11-15,-6 1-5 0,6-1-11 0,0 0-7 16,0 0-6-16,0 0-8 0,0 0-18 0,19-1-20 15,-10 1-10-15,1 0-17 0,3 1-13 0,0 0-7 16,5 2-10-16,0-2-10 0,-4 3-8 0,3-1-9 0,2-1-20 16,-2 0-26-16,-4 1-22 0,1 1-23 0,-4-3-16 15,2 1-23-15,-6 1-25 0,2-3-26 0,-3 2-14 16,0-2-23-16,-5 0-29 0,0 0-473 0,0 0 221 16,10-4 146-16</inkml:trace>
  <inkml:trace contextRef="#ctx0" brushRef="#br0" timeOffset="45867.9">21974 9538 10 0,'3'-16'273'16,"1"4"-10"-16,-3 2-7 0,2-1-6 0,-2 3-8 0,0-1-5 16,2 4-9-16,-2-1-7 0,0 0-7 15,2 4-12-15,-3-2-20 0,0 4-18 0,1-6-6 0,-1 6-20 16,0-3-17-16,0 3-13 0,0 0-15 0,0 0-10 15,0 0 4-15,3 17 17 0,-2 2-5 16,1 6-5-16,0 5 26 0,-1 3 1 0,0 3 1 0,2 10-4 16,-2-11-3-16,3 12 6 0,-4-9 1 0,1 9-10 15,2 0-4-15,-2-12-10 0,0 2-12 0,1-4-8 16,1 2-3-16,-4-4-9 0,2-1-6 0,1 0-4 16,-2-3-5-16,0-7-8 0,-2-3 1 0,4 0-4 15,-2-1-7-15,0-6 0 0,-2-1-5 0,2-2 2 16,0 1-3-16,2-6-5 0,-2 2-17 0,0-4-23 15,0 7-30-15,1-5-28 0,-1-2-53 0,0 0-50 0,0 0-56 16,0 0-57-16,0 0-52 0,0 0-54 0,-10-13-950 16,9 11 450-16,-2-5 298 0</inkml:trace>
  <inkml:trace contextRef="#ctx0" brushRef="#br0" timeOffset="46813.92">17696 12222 140 0,'1'-3'220'0,"-1"-1"-4"0,0 4-12 0,2-5-5 16,-4 1-5-16,2 4-13 0,4-2-6 0,-4 2-10 15,0 0-13-15,0 0-13 0,0 0-16 0,0 0-11 16,0 0-11-16,0 0-12 0,-14 5-7 0,10 2-11 16,-7 3-5-16,2 4-6 0,-4 3-1 0,-1 7-10 15,1 5-5-15,-2 0-3 0,2 5 6 0,-1 10-5 16,-1 1-5-16,1 4-2 0,5-3-5 0,1 0-2 16,2-12-1-16,2 2 1 0,1-2-3 0,2-2-5 15,5-4-1-15,1-2-4 0,4 2-2 0,-4-11-4 0,4-2-3 16,4-2 6-16,0-1-3 0,2-4 3 15,2-3-4-15,2-5 2 0,0-3 1 0,8-6 7 0,2-6 1 16,3-4-1-16,6-13 0 0,-2-4-4 0,-1-2-1 16,-7-4 0-16,-4-1 0 0,-3-2-4 0,-9 11-1 15,-3-13 0-15,-1-1-4 0,-7 1-1 0,-2-1 3 16,-3 11 0-16,-5 4 3 0,0 4-3 0,-4 2-2 16,1 4 0-16,-2 9-2 0,-3 3 0 0,-3 3-1 15,-7 6-3-15,-4 2 0 0,-1 9 2 0,0 6-3 16,-1 5 1-16,-7 7 2 0,12-6-3 0,4 3 0 15,2 0-1-15,4 0-1 0,3-2 1 0,6-5-2 16,5 1 0-16,1 1 0 0,6-2 3 0,2 0-2 0,0-1-1 16,8-3 6-16,4 1-3 0,1-5 0 0,9 4 3 15,-1-5-2-15,3-3 2 0,5-1-1 16,-1-1 2-16,3-2 0 0,-4-3-11 0,1-3-20 0,-2 1-20 16,-3-1-34-16,-9 0-34 0,0 0-36 0,-1 0-45 15,-5 1-55-15,-7 1-599 0,2-1 285 0,-2 1 188 16</inkml:trace>
  <inkml:trace contextRef="#ctx0" brushRef="#br0" timeOffset="47034.03">18316 12625 95 0,'0'0'270'0,"0"0"-16"0,0 0-15 0,0 0-12 16,0 0-17-16,0 0-14 0,14-9-18 0,-8 3-20 16,3 1-18-16,5 0-13 0,3-2-12 0,2 1-19 15,0 0-33-15,-1 0-34 0,3 2-43 0,-3 0-44 16,-4 3-52-16,2 0-46 0,-2 1-531 0,-6 1 229 16,-2 3 152-16</inkml:trace>
  <inkml:trace contextRef="#ctx0" brushRef="#br0" timeOffset="47182.64">18319 12821 221 0,'-3'2'209'0,"-1"1"-11"0,4-3-15 15,-1 2-8-15,1-2-1 0,0 0-7 0,0 0-14 16,16-3-16-16,-5 1-13 0,3 0-8 0,2-4-15 16,2 4-28-16,0-1-38 0,1 1-46 0,-2-1-49 15,1 2-65-15,-5 1-499 0,1-3 208 0,-2-1 138 16</inkml:trace>
  <inkml:trace contextRef="#ctx0" brushRef="#br0" timeOffset="47664.47">19189 12814 12 0,'0'0'252'0,"-4"1"-18"0,4-1-20 0,0 0-19 16,-3 3-16-16,3-3-18 0,0 0-12 0,0 0-10 15,0 0-4-15,0 0-3 0,9-8-5 0,-2-1-7 16,3 0-3-16,3-7-11 0,4-2-8 0,2-6-5 0,-2-1-14 15,6-4-1-15,-5-2-9 0,8-10-4 16,-10 9-7-16,1 0-3 0,2-11-5 0,-7 12-5 0,2-17-3 16,-7 16-5-16,0-3-1 0,-1-12-9 0,-6 12 3 15,0 2-2-15,0-1-4 0,-6 3-4 0,1 2-3 16,-2 2 1-16,3 8 9 0,-3 2 5 0,0 2-1 16,4 5 2-16,-4 3-2 0,2 0-4 0,0 4-8 15,-1 3 0-15,-3 3-2 0,-2 4 0 0,-4 8 2 0,1 7-2 16,-1 5 7-16,-1 4 3 0,2 4-2 15,4 14 3-15,2 3-10 0,-2 0 7 0,6 0-3 16,3-1-5-16,2 3-1 0,3-3 3 0,0-2-6 0,2 2-3 16,3-1-50-16,3-5-29 0,-6-10 5 0,-1-3-20 15,2-9-45-15,-5-3-34 0,2-5-29 0,-1-7-24 16,-1 0-25-16,1-7-619 0,-2-1 288 0,-1 0 190 16</inkml:trace>
  <inkml:trace contextRef="#ctx0" brushRef="#br0" timeOffset="47809.98">19269 12530 97 0,'-2'-4'241'0,"2"-1"-15"0,-2 0-11 16,2 2-9-16,4-1-6 0,0-1-13 15,2-3-5-15,7 4-15 0,-1-1-18 0,3-6-12 16,4 7-17-16,8-4-8 0,4 2-15 0,-1 3-15 0,0 1-31 16,-1-1-48-16,2 3-48 0,-4-2-51 0,-7 3-49 15,-1-1-56-15,-7 0-462 0,2 4 221 0,-4-4 148 16</inkml:trace>
  <inkml:trace contextRef="#ctx0" brushRef="#br0" timeOffset="48629.89">19805 12658 67 0,'10'-4'268'0,"-9"-1"-17"16,2-1-14-16,-1 0-19 0,1-1-12 0,2-1-18 0,-2-4-13 15,-1 2-20-15,1-2-8 0,-1 2-11 0,-2-3 3 16,0 0-18-16,-2 3-8 0,-2-2-15 16,0 0-2-16,0 4 1 0,-2 2-8 0,-1-4-8 0,-2 5-8 15,3 3-10-15,-3-3-7 0,0 5-8 0,-2 0-3 16,0 3-6-16,-4 1-6 0,2 5-3 0,3-1-6 16,-4 4 1-16,2 3-8 0,1 2 4 0,3-2-1 15,-3 3-6-15,4 0 1 0,-2 1-5 0,4-2-3 16,4 0 3-16,0-3-3 0,1-2-2 0,1 0 0 15,2-4-5-15,-1 3 3 0,2-6 0 0,2 1 1 16,1-2 0-16,0 0 1 0,2-3-2 0,4-2 7 16,1-3 7-16,1-2 6 0,1-2 2 0,-1-4 0 0,1 0 0 15,-1-3 0-15,2-4-2 0,-4 4 4 0,-1 1-5 16,-2-1-4-16,-2 5 6 0,-2 1 2 0,-2 0-3 16,0 3-3-16,-1 1-1 0,-2 0 1 0,1 3-1 15,0-2-8-15,-1 1-1 0,-1 3 0 0,0 0-7 16,0 0 0-16,0 0 4 0,-5 9-5 0,4-3 1 15,1 5-4-15,-2-1 4 0,4 2 0 0,-2 0 0 16,2-2 2-16,2 2-7 0,2 0 5 0,-1-3-4 16,3 2-1-16,-1-6 0 0,3 1 1 0,-1-2 1 15,2-1 6-15,3-2-4 0,-1-1 8 0,1-2 0 16,3-3 10-16,-2-2 5 0,-1-3 3 0,0-1 12 0,-1-2 1 16,-1 0 4-16,-2-3 3 0,-1 1 6 0,-2-1-22 15,-2 0 11-15,0 7 11 0,-1-1 4 0,-3 3 0 16,2 2-4-16,-2 0-3 0,1 0-6 0,-2 1 2 15,0 4-6-15,2-5-7 0,-2 5-5 0,0 0-5 16,0 0-5-16,0 0-1 0,0 0 4 0,0 0-6 16,0 0-20-16,-11 12 11 0,9-5 3 0,0 3-3 15,-1-1-5-15,2 2 3 0,1 2-1 0,-1-2-6 16,1 0 1-16,-1 1-5 0,1-3 4 0,0-4-4 16,1 2 1-16,-1-1 1 0,1-2 1 0,-1 0 4 15,0 0 5-15,0-4-4 0,0 0-1 0,0 0-5 0,10-9 7 16,-7-2-7-16,3-4 2 0,3-2-3 0,-1-1 7 15,3-4-7-15,-2 3 7 0,1 2-17 0,-1 2 14 16,-1-1 1-16,1 6-2 0,-1 0-4 0,-3 2 7 16,1-1 0-16,1 4-4 0,-3 1-4 0,2-1 4 15,-1 2 2-15,0 1-7 0,1 2 3 0,-6 0 7 16,12 3-4-16,-8 1-5 0,2 6 5 0,-1-1 5 16,0 6-17-16,-1 4 16 0,-2 7-2 0,-1-1 3 15,-1 0 0-15,1 1-2 0,-1 1 0 0,0-9 0 0,0 2-1 16,0 5 3-16,2-8-2 0,-2 2-2 15,0-7-7-15,2-2-35 0,-6-5-30 0,6 2-32 0,0 0-33 16,-1-4-38-16,2 1-39 0,1-4-39 0,-4 0-49 16,10-7-871-16,-4-3 390 0,0-1 262 0</inkml:trace>
  <inkml:trace contextRef="#ctx0" brushRef="#br0" timeOffset="48830.31">20353 12248 194 0,'-4'-4'328'0,"4"-2"-14"0,0 6-10 16,0-5-4-16,0 2-12 0,6-1-9 15,-4-1-16-15,5 2-26 0,-2-1-30 0,7 0-17 16,2 2-17-16,3-2-15 0,0 1-20 0,3 0-8 0,-1 2-29 16,-1-2-40-16,0 1-42 0,-4 2-38 0,-3 0-32 15,3 0-34-15,-4 2-23 0,2-4-30 0,-2 2-32 16,-2 0-38-16,-3 0-44 0,-5 0-633 0,11 0 295 15,-7-1 196-15</inkml:trace>
  <inkml:trace contextRef="#ctx0" brushRef="#br0" timeOffset="49070.47">20791 12085 326 0,'0'-11'332'0,"0"5"0"0,1-1 4 0,3 0 0 0,-4 4-8 15,0-2-18-15,0 1-23 0,0 1-21 16,0 3-31-16,0-5-19 0,0 5-28 0,0 0-21 0,0 0-18 16,0 0-14-16,0 0-18 0,0 19-3 0,0-7-12 15,0 6-10-15,0 0-12 0,0 1-6 0,0 7-5 16,0 0-17-16,2 0-4 0,0-1 4 0,-2-4-6 16,4-3-29-16,-3-1-31 0,4-5-45 0,-4 2-43 15,3-4-40-15,0 0-61 0,-4-1-62 0,4-4-52 16,-3 2-919-16,-1-5 412 0,0-2 276 0</inkml:trace>
  <inkml:trace contextRef="#ctx0" brushRef="#br0" timeOffset="49720.15">21383 12504 182 0,'0'0'201'0,"0"0"-16"0,-7-3-21 0,7 3-13 16,0 0-25-16,0 0-3 0,0 0-20 0,0 0-9 15,-5-2-8-15,5 2-12 0,0 0-12 0,0 0 2 16,0 0-7-16,0 0-6 0,0 0-2 0,0 0-5 16,0 0-7-16,0 0-4 0,0 0-7 0,0 0-2 0,0 0 4 15,0 0-7-15,0 0-2 0,0 0-2 0,0 0 3 16,0 0 0-16,0 0-5 0,0 0-5 0,0 0-5 16,0 0-9-16,0 0-6 0,0 0-7 0,0 0-7 15,0 0-6-15,0 0-5 0,0 0 5 0,-4-3-14 16,4 3 1-16,0 0-17 0,0 0-18 0,0 0-22 15,0 0-24-15,4-7-3 0,-2 3-328 0,-1-4 151 16,0 3 102-16</inkml:trace>
  <inkml:trace contextRef="#ctx0" brushRef="#br0" timeOffset="50212.96">21444 12244 98 0,'5'-25'120'0,"0"7"8"0,0-1 4 0,3 1-3 0,-3 0-5 15,-1 2 12-15,2 2 2 0,-2 3-4 0,1 3 4 16,-2 1 0-16,-2 2 0 0,3-3-6 0,-1 3-6 15,-2 1-9-15,0 0-2 0,1 1-15 0,-2 3-1 16,3-7-9-16,-3 4-4 0,0 3-13 0,0 0-2 16,0 0-10-16,0-4-6 0,0 4-6 0,0 0-7 15,0 0-1-15,0 0-7 0,3-4 1 0,-3 4-6 16,0 0-5-16,0 0-3 0,0 0-1 0,0 0-2 16,0 0 0-16,0 0-5 0,0 0-1 0,0 0 1 15,0 0-4-15,0 0 4 0,1-4-5 0,-1 4 0 16,0 0-2-16,0 0 1 0,0 0-2 0,0 0 1 0,0 0-4 15,0 0 4-15,0 0-1 0,0 0-2 0,0 0 0 16,0 0-3-16,0 0 3 0,0 0-1 0,0 0 1 16,0 0 0-16,0 0-5 0,0 0 2 0,0 0 2 15,0 0 1-15,3-2-2 0,-3 2 0 0,0 0 0 16,0 0 1-16,5-5-6 0,-3 2 5 0,2-1 1 16,0 1 0-16,-4 3 0 0,7-3 2 0,-3 1 5 15,-1-1 4-15,-3 3 4 0,3-2 3 0,-3 2 5 0,2-4-1 16,-2 4 0-16,0 0 4 0,0 0 3 15,0 0-4-15,0 0-1 0,-6 11 5 0,0-3 6 16,-2 6 10-16,-5 8 3 0,-1 2 6 0,2 3-3 0,-3 2 8 16,5 3 3-16,-6 15-6 0,5 0 0 0,-1 1-10 15,5-1 1-15,4 3-25 0,4-4 15 0,-1 4-5 16,6 0-4-16,3-5-3 0,-2-9-2 0,7-4 0 16,4-1-5-16,0-1-6 0,4-4-3 0,-2 1-33 15,1-9-20-15,-1-1-36 0,-5-6-21 0,3-1-45 16,-2-5-17-16,-4-1-30 0,1-3-40 0,1-4-34 15,-4 0-745-15,1-4 338 0,0-1 224 0</inkml:trace>
  <inkml:trace contextRef="#ctx0" brushRef="#br0" timeOffset="50527.09">21964 12204 221 0,'-1'-10'340'15,"1"0"-8"-15,0 1-12 0,-3 4-21 0,6-3-9 16,-3 4-20-16,0 0-25 0,0 0-29 0,0 4-17 16,0-7-17-16,0 7-23 0,0 0-11 0,0 0 1 0,0 0-11 15,0 19 3-15,0-6 10 0,1 3-3 0,-1 3-22 16,1 6 1-16,2-1-11 0,-2 3-5 0,-1-3-4 15,1 5-16-15,1-3-10 0,-1-6-4 0,0 6-6 16,1-1-14-16,0-1 4 0,1 3-9 0,-3-6-12 16,1-4-38-16,2 1-51 0,-1-2-42 0,1-5-45 15,-1 1-60-15,1-1-62 0,1-3-61 0,3-1-56 16,-2-6-840-16,2-2 405 0,4-2 270 0</inkml:trace>
  <inkml:trace contextRef="#ctx0" brushRef="#br0" timeOffset="50775.89">22259 11984 212 0,'4'-12'308'0,"-4"2"-13"16,0 3-15-16,2 2-24 0,1 2-25 0,-3-2-29 16,3 3-18-16,-3 2-14 0,0 0 1 0,15 12 0 15,-6 1 12-15,5 10-3 0,0 4-11 0,-1 5-1 16,-3 13-7-16,-1 2-17 0,-1 12-3 0,-4-2-14 15,-2 25-9-15,-3 0-8 0,-2 7-12 0,-3-31-10 16,-3-2-7-16,0-2-4 0,0-8-13 0,-1-13-6 16,1 1-14-16,-4-5-29 0,-1-5-39 0,1-2-20 15,1-7-60-15,-1-1-57 0,-2-4-98 0,-1-5-107 0,-2-2-818 16,-2-6 396-16,-6-4 262 0</inkml:trace>
  <inkml:trace contextRef="#ctx0" brushRef="#br0" timeOffset="51220.47">18846 13580 1892 0,'-4'3'239'16,"4"-3"-80"-16,0 0-48 0,-5 4-19 0,5-4-1 0,0 0-5 15,0 0 11-15,-5 1-4 0,5-1-8 0,0 0-1 16,0 0-4-16,0 0 9 0,0 0-4 16,15 1-6-16,-7-1-8 0,5 0-5 0,1 3-4 0,5-3-13 15,3 1-4-15,6-5 0 0,1 4-8 0,-7 4-36 16,6-4-37-16,-5 1-48 0,-5 0-47 0,1 1-43 15,-6-2-43-15,4 3-48 0,-6-3-680 0,-4 2 315 16,0 3 210-16</inkml:trace>
  <inkml:trace contextRef="#ctx0" brushRef="#br0" timeOffset="51384.05">18883 13737 76 0,'-19'3'236'0,"6"1"12"0,3-1-3 0,-3 0-3 15,8-2-15-15,-2 0-21 0,1 2-17 0,2-2-22 16,4-1-16-16,-6 3-17 0,6-3-10 15,0 0-12-15,0 0-11 0,23 5-8 0,-4-5-12 0,-1 0-2 16,16-2-14-16,-2 2-10 0,-2-1-42 0,5-1-27 16,-4-3-52-16,-2 3-49 0,1 0-49 0,-8 2-58 15,-3-3-533-15,-3-1 251 0,1-2 168 0</inkml:trace>
  <inkml:trace contextRef="#ctx0" brushRef="#br0" timeOffset="52377.01">19760 13614 73 0,'0'0'209'15,"0"0"-7"-15,1-5-16 0,-1 5-2 0,0 0-5 16,-1-5-10-16,1 5-9 0,1-4-10 16,-1 4-9-16,0 0-9 0,0 0-14 0,0 0-8 0,0 0-12 15,0 0-10-15,0 0-7 0,-2-3-9 0,2 3-4 16,0 0-9-16,0 0-6 0,0 0-8 0,0 0-4 16,0 0-4-16,0 0-2 0,0 0-4 0,0 0-2 15,0 0-3-15,0 0-4 0,0 0 1 0,0 0-8 16,0 0 2-16,0 0-5 0,0 0 3 0,0 0-4 15,-4-3-4-15,4 3 6 0,0 0-5 0,0 0-3 16,0 0 5-16,0 0-4 0,0 0-1 0,0 0 0 16,0 0-2-16,0 0 3 0,0 0-2 0,1-6 0 0,-1 6-3 15,0-5 1-15,3 2 1 0,-3 3 6 16,1-4 4-16,-1 4 4 0,0-5 3 0,1 2 5 16,-1 3-3-16,3-6 5 0,-2 2 5 0,0 0 9 0,-1 4 9 15,3-3 4-15,-3 3-3 0,0 0 3 0,0-5-2 16,0 5-3-16,0 0 1 0,1-2-1 0,-1 2-6 15,0 0-8-15,0 0-1 0,0 0-6 0,0 0 1 16,0 0-5-16,0 0-2 0,0 0-6 0,0 0-6 16,0 0 4-16,0 0 0 0,0 0-3 0,1-5 2 15,-1 5-3-15,0 0-5 0,0 0 1 0,0 0 0 16,0 0 1-16,0 0-1 0,0 0-1 0,0 0 0 16,0 0-7-16,0 0 6 0,0 0 5 0,0 0-4 15,0 0-4-15,0 0 1 0,0 0 0 0,0 0 3 16,0 0-4-16,0 0 3 0,0 0-7 0,0 0 5 15,0 0 0-15,0 0-2 0,0 0 2 0,0 0 0 0,0 0-5 16,0 0 4-16,0 0-3 0,0 0-2 0,0 0 3 16,0 0-3-16,0 0 3 0,0 0 0 0,0 0-2 15,0 0 3-15,0 0-1 0,0 0-2 0,0 0 2 16,0 0-1-16,0 0 2 0,0 0-6 0,0 0 6 16,0 0 0-16,0 0 1 0,0 0 1 0,0 0 1 15,0 0-6-15,0 0 2 0,0 0-2 0,0 0 2 16,0 0 6-16,0 0-8 0,0 0 4 0,0 0 1 15,0-5 3-15,0 5-7 0,0 0-4 0,3-2 9 0,-3 2-3 16,0-4 1-16,0 4 3 0,0 0-4 16,5-3 5-16,-5 3 9 0,0 0 1 0,0 0 1 0,0 0-2 15,0 0-2-15,0 0 3 0,0 0-7 0,0 0-1 16,0 0-3-16,0 0 0 0,0 0 3 0,0 14 2 16,1-2 4-16,-1 0 2 0,1 5 2 0,-1 0-3 15,2 0 3-15,-2 1-5 0,0 8 1 0,0-7 1 16,-2 5 0-16,0 4-1 0,1-7-2 0,-3-5-1 15,1 4-1-15,1-1 2 0,1-1-5 0,-2-7-22 16,-1 4-28-16,4-5-29 0,0 2-42 0,-1-7-45 16,1-1-47-16,0 0-38 0,0-4-41 0,5 1-753 15,-5-1 345-15,8-9 232 0</inkml:trace>
  <inkml:trace contextRef="#ctx0" brushRef="#br0" timeOffset="52614.78">19945 13629 60 0,'3'-5'248'0,"-2"-1"6"0,0 2-1 0,2 1-3 16,-3 3-13-16,1-7-12 0,2 3-14 0,-3 4-22 16,1-3-9-16,-1 3-14 0,0 0-18 0,0 0-19 15,0 0-7-15,0 0-14 0,0 0 0 0,0 0 20 16,6 14-5-16,-6-3-3 0,0 2-1 0,3 3 0 16,-3 5-1-16,-3 2-10 0,3 4-11 0,-1 1-9 15,1-1-7-15,-1 1-9 0,-3-3-3 0,4 2-22 16,-1-1 5-16,-2-2-4 0,6 3-7 0,-3-8-24 15,1-3-47-15,3-1-44 0,-3-3-49 0,0-2-50 16,2-2-58-16,-2-1-57 0,3-4-852 0,-3-3 380 0,-1 0 254 16</inkml:trace>
  <inkml:trace contextRef="#ctx0" brushRef="#br0" timeOffset="52847.05">19728 13554 288 0,'-7'-3'280'0,"1"-1"-8"0,1 2-17 0,3-1-16 0,2 3-17 0,-7-3-13 0,7 3-12 16,0-2-8-16,0 2-6 0,0 0-3 0,14-7 7 15,-4 4-25-15,3 1-2 0,10-1-15 0,0 1-19 16,4-2-8-16,1 1-5 0,0 2-13 0,-5-3-15 0,0 4-13 16,-4 0-3-16,2 2-16 0,-2-2 0 0,-6 0-9 15,5 0-27-15,-8 0-29 0,-1 0-24 16,-2 1-22-16,0-1-21 0,-7 0-24 0,10 0-26 0,-5 1-32 15,-5-1-47-15,8-1-48 0,-8 1-736 0,0 0 330 16,0 0 220-16</inkml:trace>
  <inkml:trace contextRef="#ctx0" brushRef="#br0" timeOffset="53140.76">20419 13496 1859 0,'5'-5'272'15,"-1"2"-81"-15,-1-4-19 0,1 2-16 0,-3 1-8 0,1-1-15 16,0 0-8-16,-2 5-10 0,4-5-9 0,-4 5 0 16,2-2-4-16,-2 2-8 0,0 0-16 15,0 0-6-15,0 0-6 0,0 0-11 0,0 0-3 0,-2 14 0 16,-1 3 9-16,0 8-4 0,-3 5 4 0,0 6 1 16,-5 11-4-16,-4 8 5 0,2-1-7 0,-5 4 2 15,-2-2-11-15,3-2 3 0,-4 5-9 0,2-3-9 16,3 0 2-16,-6-1-3 0,3-3-5 0,-1-2-1 15,-2-2-5-15,8-16-2 0,-1 1-12 0,2-6-22 16,-1 0-15-16,4-10-31 0,3-2-28 0,1-4-34 16,0-1-41-16,2-1-44 0,1-3-47 0,3-1-34 15,0-1-55-15,0-4-713 0,5 3 352 0,-1-1 236 0</inkml:trace>
  <inkml:trace contextRef="#ctx0" brushRef="#br0" timeOffset="54075.28">20624 13995 131 0,'9'-11'215'0,"-4"2"2"15,0-1-1-15,-1 3-7 0,0 0-5 16,-2 2-8-16,3 0-8 0,-5 2-5 0,4 0-8 16,-2-1-19-16,-2 4-10 0,3-4-12 0,-2 3-10 0,-1 1-13 15,3-4-8-15,-3 4-9 0,0 0-9 0,3-3-3 16,-3 3-14-16,0 0 0 0,0 0-2 0,2-2-2 16,-2 2-5-16,0 0-6 0,0 0 1 0,0 0-7 15,0 0-9-15,0 0 3 0,0 0-6 0,0 0 3 16,0 0-8-16,0 0-6 0,0 0-3 0,0 0 1 15,0 0-3-15,0 0-6 0,1-3-1 0,-1 3-3 16,4-3 5-16,-4 3 0 0,9-6 6 0,-5 2-11 16,2 0 3-16,1-3 2 0,1 0 1 0,-2 4-3 0,1-5-1 15,2 4 3-15,-1-2-5 0,2 1 4 16,-6-1-5-16,1 4 0 0,0-2 1 0,-1 3-5 16,0-2 4-16,2 2-2 0,-6 1 4 0,4-3-3 15,-4 3 1-15,0 0-2 0,4-3 3 0,-4 3 0 0,0 0 0 16,0 0-3-16,0 0 3 0,0 11-2 0,-4-2 0 15,-5 0 0-15,3 8 2 0,-4 0-5 0,-1 0-2 16,-5 4 3-16,3 1 2 0,-2-1-1 0,1 2-6 16,-2 2 3-16,0 3-3 0,-3 1 2 0,2-1-4 15,-1 1 4-15,0-1 0 0,4-1-9 0,-2-1 8 16,1-3-5-16,5-5 6 0,3-5 1 0,0-1-7 16,3-3 3-16,0 2 1 0,1-6-1 0,1 1 2 15,2-1-4-15,0 0 6 0,0-3 13 0,0-2-4 16,3 5 0-16,1-2 4 0,2-1-3 0,3-1-1 0,1 1 3 15,3 0 0-15,0-4 1 0,2 2-10 0,4 2 5 16,-2-2-4-16,2 0 0 0,0 0 4 0,3 2 0 16,-5-2-5-16,-3 0-1 0,0 0 6 0,0 0-11 15,0-2-2-15,-3 2 9 0,2-3-2 0,1 1 0 16,-5-4-4-16,5 2 9 0,-5 2 5 0,3-3-2 16,-1 0 6-16,1-1 2 0,-2-2 2 0,0 0-8 15,0-1 3-15,-1-3-1 0,1-2 2 0,-1 1-4 16,-1-1-2-16,0-1 2 0,-2 3-15 0,-2 0 19 15,-1 0-10-15,-1 0 6 0,-1 2 1 0,1 0 15 16,-4 0 3-16,2-1-2 0,-2 3-5 0,-1 1 16 16,1 0 9-16,-1 2 6 0,1-2-4 0,-5 1-8 0,3 1 0 15,1 1 3-15,-3 0 4 0,3 0-4 0,-3 2-9 16,0-2-2-16,1 4-4 0,5 0 3 0,-9-3-2 16,4 3 0-16,5 0-6 0,-9 0-4 0,9 0 6 15,-6 4-13-15,3 0 1 0,-1 4 1 0,2 2 7 16,-2 3 0-16,1 4 12 0,1 4-3 0,-1 6-5 15,2 0 9-15,-3 3 5 0,3 0 4 0,0 5-5 16,1-1-4-16,1 0-2 0,-1-1-5 0,0-1-4 16,-1 3 0-16,1-1-4 0,0-3-1 0,1 0-3 15,0-2-4-15,-1-4-1 0,4 0-2 0,-4-7-4 16,1-3-1-16,-2-2-4 0,2-1-10 0,2 0-25 16,-2 0-40-16,0-4-34 0,1 1-34 0,0-1-36 0,1 0-36 15,-3-2-54-15,1-3-39 0,0 2-44 0,-1-3-42 16,0-2-982-16,0 0 457 0,0 0 304 15</inkml:trace>
  <inkml:trace contextRef="#ctx0" brushRef="#br0" timeOffset="164619.54">23075 5931 107 0,'0'0'132'15,"0"0"-6"-15,0 0-4 0,0 0-7 0,0 0-9 0,0 0-6 16,0 0-5-16,0 0-7 0,0 0-9 16,0 0-2-16,0 0-5 0,0 0-8 0,0 5-5 0,0-5-8 15,0 0-3-15,0 0-2 0,0 0-7 0,0 0-3 16,0 0 1-16,0 0-6 0,0 0-2 0,0 0-5 15,0 0-1-15,0 0-14 0,0 0-12 0,0 0-20 16,0 0-28-16,0 0-25 0,0 0-31 0,0 0-29 16,0 0-305-16,0 0 147 0,0 0 98 0</inkml:trace>
  <inkml:trace contextRef="#ctx0" brushRef="#br0" timeOffset="188376.03">15772 16487 69 0,'0'0'122'16,"0"0"-4"-16,0 0 0 0,0 0-2 0,0 0-3 16,0 0 0-16,0 0 3 0,0 0-4 0,0 0-3 15,0 0-7-15,0 0-3 0,0 0-4 0,0 0-1 0,0 0-12 16,0 0-7-16,0 0-6 0,0 0-7 15,0 0-8-15,0 0 0 0,0 0-12 0,0 0-4 16,0 0-4-16,0 0-2 0,0 0-5 0,0 0-2 16,0 0 1-16,0 0-5 0,0 0-1 0,0 0-2 0,0 0-1 15,0 0-1-15,0 0 3 0,0 0-2 0,0 0 2 16,0 0 3-16,0 0 1 0,0 0-4 16,-3-8-2-16,3 3-3 0,0 0 2 0,3-2-1 0,-3 1 4 15,2-1-6-15,-2 1 0 0,2-1 3 0,0-1 0 16,-2 2-1-16,1-1-3 0,2-1 3 0,0 3 3 15,-1-3 1-15,-1 2 2 0,3 2 3 0,-4-1 5 16,0 1 3-16,2-1 3 0,-2 5 6 0,2-4 5 16,-2 1 3-16,0 3-3 0,0 0 0 0,0 0-1 15,0 0-6-15,0 0-3 0,-4 14-3 0,-1 3 0 16,-4 8 0-16,-1 4-2 0,0 4 5 0,-2 12-6 16,-4-1-3-16,1 5 2 0,-1 4 1 15,-2-3-6-15,-1 5 3 0,-1 2-3 0,-6 21 0 0,9-27-1 16,-2 4-24-16,1-6 5 0,4-4 1 0,5-8-2 15,-1-6-3-15,1-6-2 0,5-8 2 0,2-5 2 16,0-2-3-16,1-5-3 0,2 0 9 0,3-5-6 16,-4 0 4-16,9-17-6 0,6-5 1 0,0-9 3 15,9-11-2-15,-4-6-2 0,6-2 2 0,-8-3 4 16,1-4-5-16,9-23 3 0,-10 29 1 0,2 1 2 0,1-1-6 16,-5-1 11-16,6 1-9 0,-7 1 8 15,2 5-7-15,-4 11 0 0,-3 0-2 0,2 4 2 0,-1 7 3 16,-2-2 10-16,-3 11-11 0,0 1-1 15,-4 3 2-15,3 5 1 0,-2-1 1 0,-1-1-1 0,1 4-2 16,-3 3 0-16,2-5-3 0,-2 5 13 0,0 0-5 16,0 0 16-16,9 17 10 0,-3-2 11 0,1 4 9 15,1 8 14-15,-3 4 13 0,0 3 17 16,-2 2 14-16,2 10-14 0,-3-10-1 0,-1 14-1 0,1-2 2 16,0-12-10-16,-2-2-9 0,0 3-8 0,2-2 2 15,-2 1-12-15,0 9-6 0,1-12-3 0,1-2-7 16,-3-2-7-16,2 0-2 0,-1-1-5 0,2-4-9 15,0-3-26-15,0-4-35 0,-2-5-34 0,2-2-36 16,-1-1-37-16,2 1-43 0,-2-3-47 0,1-3-49 16,0-1-40-16,-2-3-904 0,0 0 409 0,0 0 274 15</inkml:trace>
  <inkml:trace contextRef="#ctx0" brushRef="#br0" timeOffset="188644.45">15655 16962 174 0,'-5'0'296'0,"-2"-4"-4"16,-1 4-8-16,4-2-16 0,4 2-12 0,-5 0-17 15,5 0-14-15,-5-5-17 0,5 5-18 0,0 0 14 16,5-7-26-16,-5 7-18 0,18-5 8 0,0 0-13 16,1-2-18-16,0 3-3 0,9 0-15 0,-1-3-10 15,5 2-6-15,-4 1-15 0,3 2-10 0,-9-1-5 16,6 0-10-16,-10-1 2 0,1 3-12 0,-8-1-2 15,3 0-7-15,-1 0-1 0,-4 1-2 0,-1-1-8 0,-1 0-15 16,-1 0-13-16,-6 2-24 0,9-5-28 16,-9 5-40-16,4-4-37 0,-4 4-31 0,-2-5-35 15,2 5-36-15,0 0-37 0,0 0-46 0,0 0-737 16,0 0 350-16,0 0 232 0</inkml:trace>
  <inkml:trace contextRef="#ctx0" brushRef="#br0" timeOffset="189059.72">16522 16936 296 0,'0'0'298'0,"-4"1"-25"0,4-1-22 0,0 0-26 15,0 0-19-15,0 0-24 0,0 0-16 0,5 4-19 16,-5-4-12-16,12-1-13 0,-2 1-12 0,1-1-10 16,3-1-9-16,3 2-7 0,2-1-12 15,0 1-9-15,-6-2-18 0,1 0-34 0,-4 2-28 0,2 1-28 16,-6-1-17-16,3 0-33 0,-1 3-24 0,-8-3-25 16,9 1-27-16,-8-1-18 0,-1 0-490 0,0 4 227 15,0-4 150-15</inkml:trace>
  <inkml:trace contextRef="#ctx0" brushRef="#br0" timeOffset="189207.46">16578 17069 84 0,'-8'8'175'0,"-1"1"5"0,2-4 1 16,0 0-4-16,4 2-6 0,-3-4-12 0,4 2-16 15,-1-1-10-15,1-1-15 0,2-3-5 0,0 0 9 16,5 5 1-16,1-4-1 0,1-1-12 0,4 0-10 16,1-1-11-16,1-2-7 0,4 1-15 0,2-1-28 0,-2-1-50 15,-3 1-47-15,-4 3-50 0,3-2-60 16,-3-1-547-16,-1 0 239 0,-1 2 158 0</inkml:trace>
  <inkml:trace contextRef="#ctx0" brushRef="#br0" timeOffset="190142.55">17765 16804 188 0,'10'-10'203'0,"-3"2"-11"0,-1-1-12 0,2 2-10 16,1-1-15-16,-3 4-14 0,-1 1-16 0,2 0-4 15,-1 1-5-15,3 2 1 0,1-2 5 0,1 4-6 0,-1-2-10 16,0 2-7-16,0 2-1 0,3 5 12 0,2-1 1 16,-1 3-2-16,0 1 1 0,0 4-4 15,-1 5-8-15,0 2-7 0,0 7-2 0,-7 1-4 0,2 2-8 16,1 13-10-16,-3 2 0 0,-3 2-10 0,-3-2-6 15,0-12-2-15,-4-2-19 0,-4 10-2 0,1-10-4 16,0-2-4-16,2-4 0 0,-4-4-3 0,0-7 0 16,5-2 0-16,-1-5 0 0,1-1 6 0,0-5 3 15,1 1 2-15,-4-4-8 0,7-1-2 0,-5-19-3 16,1-1 5-16,4-11-9 0,3-18 10 0,0-9-17 16,4-24 2-16,2 26-5 0,5-26-3 0,-4 23-9 15,7-25-5-15,-7 31 2 0,3-3-3 0,-3-1 3 16,2 2 0-16,-3 1 4 0,-3 4-4 0,1 2 4 15,-3 13 0-15,0 1 0 0,0 2 2 0,0 1 2 16,0 4 0-16,0 1 9 0,0-4-10 0,3 4 4 16,-2 0-1-16,2 1 8 0,0 0 6 0,6-1 6 15,-1 0-1-15,1 4 12 0,3-2 2 0,3 4 5 16,-10 3-2-16,5 3 0 0,7-4-4 0,-6 9-4 16,2-3-2-16,0 3-1 0,-1 1 3 0,4 2-7 0,1-2 1 15,-1 3 4-15,8 3 8 0,3 1 1 16,1-1 8-16,5 3 3 0,17 1 9 0,-1-3 6 15,6 1 8-15,6-5 13 0,29 1 4 0,-2-2 1 16,2-2 5-16,-3-2 12 0,1 2 7 0,0-3 11 0,2 2 3 16,7-5 8-16,0-1 3 0,-9 4-4 0,2 0-5 15,-30 4-9-15,3-2-6 0,-2 4-8 16,0 0-5-16,-3-2-5 0,-1 5-8 0,-6-3-7 16,-2-1-4-16,-13 6 4 0,-4-1-23 0,-4 1 0 0,-10 1-10 15,-4-2-2-15,-4 1-4 0,-1 0-6 0,-6 1 2 16,1 2-7-16,-2-3 7 0,-1-3-11 0,-5 3 1 15,0 0-13-15,11 0-27 0,-11 0-29 16,0 0-27-16,0 0-32 0,0 0-35 0,0 0-39 0,5-1-45 16,-5 1-38-16,0 0-33 0,0 0-27 0,0 0-21 15,-5-7-31-15,5 7-18 0,0 0-986 0,-11-3 461 16,6-1 306-16</inkml:trace>
  <inkml:trace contextRef="#ctx0" brushRef="#br0" timeOffset="190872.36">18798 16534 212 0,'0'0'231'0,"0"0"-7"16,0 0-7-16,-3-2-5 0,3 2-18 0,0 0-11 0,0 0-18 15,0 0-11-15,-2-4-20 0,2 4-13 0,0 0-14 16,0 0-8-16,0 0-11 0,7-4-9 16,-7 4-10-16,9 0-2 0,-9 0-11 0,14 1-5 0,-5 0-5 15,1 2-5-15,-1 1-1 0,4 0-5 0,1 1-3 16,-2 0-1-16,3 3-14 0,-1 3 7 0,-1-1-1 15,-2 2 8-15,2 3 14 0,-1 1-9 0,-5 3 0 16,-2 8 0-16,-5 1 1 0,-3 1 5 0,-5 4-2 16,0-1 6-16,-8 13 9 0,1-17 5 0,0 2-2 15,1-1-2-15,-2 0 1 0,4-4-1 0,-2-2-8 16,5-6-8-16,1-3-3 0,3 2-1 0,-1-6 3 16,2 2-17-16,0-3-3 0,4 0 0 0,0-1-9 15,2 0 4-15,4-1 2 0,4-5-3 0,0 2 1 16,12 0-8-16,-4-3 2 0,13-3-17 0,-3-5-16 15,0 2-25-15,1-7-24 0,-5 4-24 0,-2 2-25 16,-4-2-25-16,1-1-21 0,-6 1-24 0,0 0-28 16,-5 0-30-16,-2 1-624 0,-5-3 291 0,1 3 196 15</inkml:trace>
  <inkml:trace contextRef="#ctx0" brushRef="#br0" timeOffset="191080.57">18814 16890 42 0,'-4'-1'244'0,"3"-4"-8"0,-2 2-2 16,6-4 10-16,2 1-2 0,4-5 10 0,5 1-4 16,3-3-8-16,7-1-17 0,2 0-15 0,3-1-23 15,-1 6-15-15,3 0-23 0,-2-2-9 16,1 6-13-16,-1 1-12 0,-8 2-20 0,-1 2-4 16,-3 0-25-16,2 0-22 0,-5 1-23 0,-3 3-21 0,-2-2-22 15,1 2-23-15,-5-1-33 0,-2 1-36 16,0-1-46-16,-1-1-69 0,-2-2-749 0,-4 7 328 15,4-7 216-15</inkml:trace>
  <inkml:trace contextRef="#ctx0" brushRef="#br0" timeOffset="191456.09">19669 16608 72 0,'0'-3'353'0,"-2"-2"-17"0,2 5-14 15,2-5-23-15,-2 5-20 0,0-5-26 0,0 3-22 16,0 2-22-16,9-7-17 0,-4 4-27 0,4 2-16 16,0-3-14-16,5 3-9 0,0 1-21 0,5 1-11 15,1 3-7-15,-1 2-8 0,-1 0-8 0,-1 3-10 16,-2 4-2-16,-3 5-7 0,-5 1-8 0,-2 8 3 15,-4 5-12-15,-5 1 17 0,-5 14-6 0,-6-2 0 16,-2-1 5-16,3-13-10 0,0 2 0 0,-4-1-8 16,2-3 2-16,-1-3-1 0,7-2-7 0,2-6 0 15,-1-2-10-15,4-6-2 0,4 1 1 0,1-1-1 16,1-1-9-16,3 0 5 0,1-2-5 0,8-2 3 16,0-2-10-16,5-1-23 0,1-2-18 0,6-2-21 15,4 0-7-15,-3-1-31 0,2-4-39 0,0-1-51 16,-1 2-54-16,0-6-50 0,-10 5-776 0,-2-3 357 15,-5 1 238-15</inkml:trace>
  <inkml:trace contextRef="#ctx0" brushRef="#br0" timeOffset="191667.59">19752 16852 171 0,'0'-5'327'0,"5"-2"2"0,3 0 5 0,1-1-10 15,5-4-21-15,3 4-22 0,0-1-28 16,3 0-24-16,-1-1-27 0,8 2-20 0,-1 1-10 16,-4 2-23-16,0 1-16 0,-3 1-36 0,1 1-44 15,-4-1-30-15,-2 3-37 0,-3 0-32 0,0 0-28 0,-2 0-31 16,-3 3-20-16,0-6-23 0,0 6-37 16,-6-3-42-16,3 2-653 0,-3-2 294 0,0 0 194 15</inkml:trace>
  <inkml:trace contextRef="#ctx0" brushRef="#br0" timeOffset="192087.61">20307 16209 276 0,'0'-3'319'0,"0"3"-19"0,0 0-21 0,0 0-23 16,0-5-22-16,0 5-16 0,0 0-11 0,0 0-2 16,0 0-5-16,15 12 6 0,-10-3-19 0,5 3 2 15,2 1-6-15,2 1-13 0,-1 2-12 0,6 5-18 16,-5 0-14-16,6 1-10 0,-7 2-9 0,3-2-8 16,-4-2-14-16,0-3-21 0,-4-1-35 0,1 1-38 15,2-3-39-15,-3 2-43 0,-2 0-46 0,-1-7-49 16,0-1-43-16,0-2-45 0,-3 0-49 0,-4-4-697 15,2-2 340-15,0 0 228 0</inkml:trace>
  <inkml:trace contextRef="#ctx0" brushRef="#br0" timeOffset="192287.96">20507 16243 198 0,'-3'-8'249'0,"1"1"-1"0,0 1 6 0,1 2-4 0,-2-2-10 15,0 3-18-15,2 0-19 0,1 3-21 16,-6-1-17-16,6 1-15 0,-9 15-8 0,0 2-16 15,-1 5-7-15,-2 5-6 0,1 3-9 0,0 4-3 16,0 0-13-16,-6 9-10 0,7 1-5 0,1-7-13 0,0-8-8 16,1 0-20-16,5 0-22 0,-1-2-23 15,-3-9-27-15,6-2-35 0,1 2-41 0,-2-7-44 0,4-4-46 16,-2 0-40-16,1-2-623 0,-2-5 291 16,1 0 192-16</inkml:trace>
  <inkml:trace contextRef="#ctx0" brushRef="#br0" timeOffset="192571.56">20304 16332 110 0,'-8'1'208'0,"2"3"-10"0,0-4-16 16,2 2-5-16,-1 0-22 0,1 1-14 15,4-3-14-15,-7 1-10 0,7-1-4 0,0 0 6 0,0 0 10 16,8 5 28-16,-8-5 4 0,18-1 11 0,-4 0 1 15,4-2-5-15,1 2 3 0,0-4-12 0,2 3-5 16,1 1-6-16,-1-4-8 0,6 1 4 0,-8 4-10 16,3-6-2-16,-4 4-17 0,1 0-11 0,0 0-4 15,-6 2-17-15,6 0-11 0,-1-3-1 0,-5 3-14 16,-3 0-7-16,2 0-26 0,-5-1-32 0,0 1-32 16,-7 0-33-16,11-1-24 0,-8-2-40 0,-3 3-47 15,0 0-58-15,0 0-58 0,1 5-828 0,-1-5 376 16,-10 4 250-16</inkml:trace>
  <inkml:trace contextRef="#ctx0" brushRef="#br0" timeOffset="194793.5">21753 16789 222 0,'0'0'242'0,"0"0"-17"0,0 0-10 15,0 0-7-15,4 1-12 0,-4-1-12 0,3 1-10 16,-3-1-1-16,5 3-11 0,-1-1-11 0,0 0-10 15,1-1-13-15,1 0-5 0,2 0-1 0,2 2-18 16,3-3-5-16,-3 1-10 0,3-1-9 0,1-1-9 16,6 3-5-16,-5-2-7 0,6-1-8 0,-3 1-2 15,0-1-7-15,-3-2-9 0,-1 2-24 0,-2 2-37 16,-1-2-38-16,-5 2-48 0,2-1-53 0,-1 0-55 16,-4 2-47-16,-3-2-583 0,2 3 284 0,-2-3 190 15</inkml:trace>
  <inkml:trace contextRef="#ctx0" brushRef="#br0" timeOffset="194977.6">21784 17051 107 0,'-3'4'287'0,"3"-4"-9"0,-2 3-4 0,2-3-1 16,0 0 0-16,0 0-10 0,0 0-11 0,22-5-27 16,-10 3-13-16,0-4-24 0,6 2-24 0,2 3-12 15,-1-3-16-15,4 2-14 0,-2 1-9 0,7 1-28 16,-6 0-26-16,1 0-35 0,-5 3-33 0,3 1-44 15,-7 1-50-15,0-2-43 0,-3-1-44 0,1 0-50 0,-7-2-676 16,-5 0 306-16,8-2 202 0</inkml:trace>
  <inkml:trace contextRef="#ctx0" brushRef="#br0" timeOffset="201177.6">24171 16363 22 0,'0'0'158'0,"0"0"5"0,-1-2-5 16,1 2 3-16,-5-3-7 0,5 3 1 0,0 0-3 15,0 0-2-15,0 0 0 0,-8-2-8 0,8 2-4 16,0 0-6-16,0 0-8 0,0 0-5 0,0 0-6 16,0 0-7-16,0 0-4 0,0 0-9 0,0 0-1 15,-8 2-8-15,8-2 1 0,0 0-2 0,0 0-1 0,0 0-5 16,0 0 0-16,0 0-1 0,0 0-5 15,0 0 1-15,0 0-7 0,0 0-3 0,0 0-6 16,0 0 2-16,0 0 0 0,0 0 1 0,0 0-9 16,0 0-5-16,0 0 1 0,19-2 8 0,-19 2-4 0,14 0 10 15,-6 0-5-15,0 0-2 0,4 2 16 0,1-2-15 16,0 0-1-16,1 3-3 0,3-1-5 16,-1 1-2-16,2 1-2 0,0-2-2 0,-4 2-6 0,2 2 0 15,-5-1-3-15,2 1 3 0,-3 2-11 0,1 0 14 16,-2 2-15-16,3 4 2 0,-2 2 3 0,-2 4 10 15,-2 5 4-15,-2 1 9 0,1 3-5 0,-5 0-1 16,-2 1-2-16,2 2-1 0,-5 1 5 0,-1-1-14 16,1-1-6-16,0 0 1 0,-2 1-4 0,-1 1 3 15,0 1-5-15,-1-2 0 0,0-1 2 0,0 1-8 16,2-6 0-16,-3 0-11 0,2-8 5 0,0-4 1 16,3-1 3-16,-1-2 7 0,-2-1-7 0,3-3-1 15,0-2 0-15,1-2-5 0,-1-3-8 0,5 0 9 16,0 0 2-16,-14-9-8 0,7-3 1 0,5-13 0 0,-1-7-10 15,3-2 8-15,8-16 5 0,2-1-5 0,7-2-3 16,2-3 0-16,1 0 1 0,11-23-1 16,-7 28-1-16,2 0 3 0,3-1-5 0,-6 2 5 0,3 2-3 15,-2 0 0-15,3 6 1 0,-1-3 1 0,-9 12 3 16,9-7 3-16,-7 11-4 0,1-3 1 0,1 6 1 16,-2-1 1-16,3 2 0 0,-4 2 6 0,0 2 7 15,2-1-13-15,-2 4 2 0,2-2-6 0,3 3 8 16,-1 3-1-16,5-6-1 0,0 3 1 0,2 1-1 15,3 2-1-15,-1 2 1 0,1 0-2 0,1 4 3 16,2-1 0-16,3 5-1 0,-5 0-2 0,4 4 0 16,-5 0 0-16,-1 0-2 0,1 1 6 0,-2 4-3 15,1-3 0-15,0 2 2 0,1 1 9 0,-3 0 4 16,0-2 3-16,-8 1 1 0,6 0 0 0,-7 0-1 16,-1 0-2-16,-1-3-7 0,-2 1 8 0,-3-2 0 15,-2 2 1-15,-3-2 1 0,-2 0-1 0,3 0 2 16,-5 0-1-16,-4 0 2 0,9 3 0 0,-9-3 1 15,6 0-1-15,-6 0 0 0,5 2-2 0,-5-2-1 16,0 0-1-16,5 2-5 0,-5-2 1 0,0 0-5 16,0 0-9-16,0 0-24 0,0 0-20 0,0 0-42 15,0 0-49-15,0 0-37 0,0 0-47 0,0 0-31 16,0 0-32-16,0 0-29 0,-1 5-25 0,1-5-20 16,-4 5-26-16,0 2-777 0,0-3 384 0,-1 0 258 0</inkml:trace>
  <inkml:trace contextRef="#ctx0" brushRef="#br0" timeOffset="202593.49">25389 16254 63 0,'0'0'71'0,"0"0"-6"0,0 0 2 0,0 0-7 16,0 0-2-16,0 0-3 0,0 0-7 0,0 0-6 15,0 0 12-15,0 0-3 0,0 0-4 0,0 0 4 16,0 0-27-16,0 0 26 0,0 0-7 0,0 0 3 15,0 0-7-15,0 0-3 0,0 0-3 0,0 0-4 16,0 0-3-16,0 0-3 0,0 0-1 0,0 0-5 16,0 0 4-16,0 0-2 0,0 0-5 0,0 0 2 15,0 0-1-15,0 0 8 0,0 0-10 0,0 0 11 16,0 0-12-16,0 0 13 0,0 0 7 0,0 0-1 16,0 0 8-16,0 0 0 0,5-3 2 0,-5-1-5 15,0 4-6-15,2-9 5 0,-2 5 7 0,4 0-2 0,0-1 4 16,-1 0 4-16,-1 0 5 0,1-1-2 15,-2 2 7-15,2-1 2 0,0 0 3 0,-1-1 1 16,-1 1 8-16,1 0 0 0,1 0 2 0,-3 0 2 16,0 2-2-16,0 3 0 0,0-5 0 0,-1-2-6 0,-3 3-6 15,0 2 1-15,-1-1-16 0,0 1 0 0,0-1-6 16,-3 1-4-16,-1 2-6 0,-1-2-2 16,-2 2-2-16,2-3-4 0,-3 6-3 0,-1 0 3 0,4 3-2 15,-3-1-5-15,-3 3 2 0,4-4-1 0,0 3-2 16,1-1 5-16,0 1 0 0,-1-2 5 0,6-1-3 15,-1 1-2-15,0-1 0 0,3 0-1 0,2 1 0 16,-2 1 6-16,1-1 2 0,2 0-6 0,-2 0-2 16,2 2-2-16,2-3-3 0,-1 3 2 0,4-1 4 15,0 1 17-15,4 2-17 0,0 2 5 0,3-6 2 16,4 7 2-16,2 0 5 0,-1-2 6 0,6 7-8 16,-5-5 3-16,-1 1 0 0,0 0-6 0,1 0 1 15,1 6 5-15,-4-2-7 0,4 4 4 0,-2 0-4 16,-6 2 4-16,0 3-5 0,-4-1 2 0,-2 1 2 0,-3-1-8 15,-1 1 1-15,-2 1 1 0,-2-1-4 16,-3-1-3-16,-2-1-5 0,-4-3 5 0,-4 1-4 16,7-3 1-16,-4-5 0 0,-3-3-2 0,2 3-2 0,0-5 0 15,-1-1-1-15,-2-5-2 0,4 2-9 0,1-5 5 16,0-5 2-16,1-1 0 0,-1-5-2 0,6-4-1 16,0-3-6-16,3-10 4 0,6 0-2 0,3-2 1 15,5-1-4-15,4-5-3 0,0 4 6 0,5 0-2 16,2 2 3-16,-1-1 0 0,7-8-2 0,-7 14 2 15,2-3-4-15,2 2 2 0,-2 2 3 0,0 2 12 16,-3-1-18-16,-6 9-3 0,0-2 9 0,-3 2 0 16,-3-2 2-16,-1 1 4 0,-1 0 6 0,-7 0 4 15,1 3-14-15,-7-2 11 0,-4 2 2 0,0-3-4 16,-3 0-1-16,-2 6-4 0,-3-3 3 0,-3 2-3 16,2 2 3-16,2 2-4 0,6 3-1 0,-1-1-5 15,2 2-21-15,1 1-19 0,1 1-33 0,1 1-34 16,1 1-40-16,3 2-39 0,-1 2-38 0,2 3-40 15,4 0-28-15,0 1-773 0,3 2 355 0,4-2 236 16</inkml:trace>
  <inkml:trace contextRef="#ctx0" brushRef="#br0" timeOffset="203187.75">26722 16373 273 0,'0'0'294'0,"0"0"-15"0,0 0-20 16,0 0-21-16,0 0-15 0,12-1-12 0,-5 1-23 15,3 1-16-15,1-2-14 0,1 1-15 0,1-2-17 16,2 4-11-16,-2-1-12 0,3 2-26 0,-3-2-38 0,-1-1-43 16,-3 2-54-16,-2 1-51 0,2 0-43 0,-4-1-35 15,-1 1-37-15,-4 0-498 0,0 1 240 16,-1 3 162-16</inkml:trace>
  <inkml:trace contextRef="#ctx0" brushRef="#br0" timeOffset="203345.02">26673 16603 117 0,'-8'5'226'0,"5"2"-10"0,1-3-12 16,-2 1-6-16,4 0 3 0,3-2 16 0,2 1-8 16,1-3-14-16,7 0-6 0,9 1-18 0,6-4-15 15,3 2-17-15,-3-1-15 0,4 0-19 0,-3 1-40 16,0-2-52-16,-7 2-57 0,-1-1-67 0,-1 0-61 15,-3-2-61-15,-6 3-496 0,-2-5 243 0,1 3 162 16</inkml:trace>
  <inkml:trace contextRef="#ctx0" brushRef="#br0" timeOffset="203926.67">28308 16266 42 0,'6'-18'306'0,"1"0"-14"15,8-4-8-15,2 1-15 0,-4 6-15 0,10-3-14 16,1 7-23-16,3-1-15 0,0 4-16 0,0 4-15 15,1 1-17-15,1 3-14 0,-4 5-25 0,2 5-6 16,-6-3-10-16,3 5-9 0,-4 7-17 0,-6-5 0 16,-4 4-3-16,1 6 5 0,-6 3-22 0,-7 2-3 15,-7 5-8-15,-8 9-1 0,-7 0-1 0,-7 0-11 0,-6 1 5 16,0 5-8-16,-7-9-2 0,0-2-7 16,-2-4 23-16,5-1-15 0,13-9-5 0,-1-2 2 15,3 0 1-15,6-5 3 0,6-3-5 0,3-4-5 16,4 0-3-16,3 0 18 0,3-6-17 0,2 3-1 0,7-2 0 15,4-2 16-15,6 0 9 0,13-4 9 0,7-1 3 16,2-1 0-16,12-1-8 0,-2 1-6 16,1-4-3-16,-12 5 2 0,0-3-7 0,11 2-1 0,-12 1-18 15,-6 0-18-15,-1 1-36 0,-2-2-38 0,-11-1-48 16,1 7-51-16,-6-3-51 0,-3-3-51 0,3 3-55 16,-9 3-733-16,4-6 358 0,-8 3 238 15</inkml:trace>
  <inkml:trace contextRef="#ctx0" brushRef="#br0" timeOffset="204391.21">29223 16685 1748 0,'-1'-13'282'0,"-3"2"-92"0,4-6-19 16,-5 6 8-16,5-2 1 0,-2 3-26 0,0-2-20 15,2 0-12-15,2 0-12 0,0 4 14 0,0-3-10 16,5 2-16-16,-2 0-2 0,4 0-3 0,0 1 14 16,5 3-30-16,0-2-8 0,4 4-7 0,1 2-6 15,-1 1-5-15,1 4-6 0,-2 1-5 0,1 2 2 16,-1 2-11-16,-1 2-2 0,-2 1 1 0,4 7-2 16,-8-1 0-16,3 5 8 0,-7 2-11 0,1 3-4 15,-6-1 2-15,-1 0-2 0,0 4-8 0,-4-2 1 16,-2-2 0-16,-2 1-1 0,-1-3-1 0,4-6-1 15,0-2-2-15,-1-5 6 0,4-1 1 0,-1-6 23 0,-1 1 13 16,1-2 6-16,3-4-5 0,0 0-9 0,-2-16 0 16,4-6-8-16,5-7 0 0,2-5-4 0,7-21-4 15,2-3-2-15,9-25-4 0,1-1 3 0,1 2-8 16,2 0 0-16,0 1 6 0,-10 25-14 0,3 1 0 16,2 7 1-16,-3 2-1 0,3 5 2 0,-12 11-5 15,2 1 7-15,-3 5-5 0,0 1-3 0,-1 6-1 16,-3 4 2-16,1-1-6 0,-3 3-8 0,0 2-13 15,-3 5-18-15,0-1-24 0,0-1-34 0,0 5-13 16,0 0-20-16,-4 1-11 0,0 0-18 0,9 7-23 16,-5-1-28-16,1 2-42 0,1 1-46 0,2 1-42 15,-3 1-769-15,-1 1 369 0,1 0 248 0</inkml:trace>
  <inkml:trace contextRef="#ctx0" brushRef="#br0" timeOffset="204741.76">29736 16319 188 0,'-4'1'329'0,"4"-1"-24"0,0 0-20 15,0 0-2-15,14-8 6 0,3-1-10 0,2 4-4 0,8-4-5 16,3 1-12-16,4-2-7 0,1 5-6 16,15-2-5-16,-10 3-16 0,11 3-13 0,-13 2-21 15,-1-1-18-15,-1 5-18 0,-5-1-16 0,-11 2-12 0,-3 0-13 16,-2 1-4-16,-3 3-20 0,-5 3-5 0,-4 6-7 15,-2 6-9-15,-10 4-2 0,-12 13-9 16,-9-3-3-16,-6 1-5 0,-5-2-4 0,1-3-5 16,0-1-2-16,12-7-7 0,2 0-5 0,1-3 0 0,8 2-6 15,-2-3-3-15,2 1 3 0,5-8-7 0,3 1 0 16,2-2 0-16,5-1-4 0,4-2 0 0,2-4 1 16,1 1-1-16,8-3-1 0,5-1 1 0,2-2-1 15,16-3-2-15,1 1-1 0,19-1 0 0,-1-4-1 16,-1-1-10-16,-14 4-35 0,11-4-25 0,-16 2-55 15,-3-3-62-15,-1 3-65 0,-12 0-64 0,0-1-71 16,-7 3-60-16,-1-3-910 0,-3 3 451 0,-1 0 300 16</inkml:trace>
  <inkml:trace contextRef="#ctx0" brushRef="#br0" timeOffset="208125.19">3487 13260 9 0,'1'-6'33'15,"3"2"-3"-15,-3-1-2 0,3-1-6 0,-1 1 2 0,-1 1-8 16,1-1 5-16,0 1-3 0,-1 1-1 0,0 0-6 16,-2 3 1-16,4-4-4 0,-4 4 1 0,1-3 1 15,-1 3 0-15,3-3 1 0,-3 3 2 0,0 0-1 16,2-2-3-16,-2 2 5 0,0 0 15 0,4-4 10 16,-4 4 12-16,6-3-2 0,-3 0 0 0,4 3-1 15,-2-4-7-15,1 1 11 0,2-4-3 0,2 4-1 16,0-4-8-16,-2 2-2 0,2 0-2 0,0 0-3 15,-1-1-4-15,0 3 0 0,-1 0-2 0,-3 0-7 16,-1 2 3-16,-2-2 9 0,2 1 10 0,-4 2 5 16,0 0-2-16,0 0-4 0,0 0-2 0,0 0-2 15,-23 4-7-15,7 1 0 0,-11 0-7 0,-3 0-2 16,1 2 4-16,-3-1 4 0,-4 5-8 0,3-3 2 0,-8 1-4 16,-7 2 7-16,-2 0-10 0,10-4 1 15,3 1-1-15,-13 1-5 0,13 1 9 0,-13 1-2 16,12-5-8-16,-2 0 16 0,-11-2 8 0,12 0-7 0,-2-1-4 15,4-1 5-15,1 1 4 0,1-1-1 0,3 1 0 16,3-2-8-16,1 0 7 0,9-2-3 16,6 1-1-16,-1 0 7 0,4-1 2 0,-2 0 10 0,5 1-2 15,0-2-3-15,7 2-4 0,-9 0-8 0,9 0 1 16,-6-2-5-16,6 2-4 0,-8-3-2 0,8 3 0 16,0 0-1-16,-6 0-5 0,6 0-1 0,0 0-3 15,0 0 4-15,0 0-3 0,0 0-4 0,-9 0 2 16,9 0 0-16,0 0-1 0,0 0 2 0,0 0 0 15,0 0 2-15,0 0 3 0,0 0 4 0,0 0 3 16,0 0 1-16,0 0 5 0,0 0 1 0,0 0-6 16,0 0 3-16,0 0-3 0,0 0 1 0,0 0-4 15,0 0 1-15,0 0 1 0,0 0-3 0,-8 0-3 16,8 0-2-16,0 0-1 0,0 0 3 0,0 0-4 0,-9 3-1 16,9-3-3-16,0 0 1 0,0 0 2 15,0 0-3-15,0 0-2 0,0 0-2 0,-7 0 4 16,7 0 1-16,0 0-4 0,0 0 1 0,-8-4 2 0,8 4-3 15,-5-1 2-15,-1 1 0 0,6 0-2 0,0 0 0 16,-13 0-2-16,9-3 1 0,4 3 1 16,-10 0-3-16,-2 0 2 0,6 3-3 0,-5-2 2 0,-1 3-3 15,-1 0 1-15,-1-2 2 0,0 2-1 0,-4 2 0 16,0-1 2-16,3-2-3 0,-2 1 3 0,-1 3-2 16,5-2 2-16,-3-1-2 0,-2 0 1 0,4 0 1 15,1-1-4-15,-5 0 1 0,0 2 0 0,3-1 2 16,1-1-2-16,0 1 1 0,-1 1 0 0,3-1-1 15,-1-3 2-15,3 2-2 0,2 0 0 0,-1 1-1 16,3-2 2-16,-1-2-3 0,0 0 2 0,2 3-1 0,0-3-1 16,5 0 1-16,-9 2 1 0,9-2 1 0,-5 0 1 15,5 0 0-15,0 0-2 0,0 0 1 0,-7 2-3 16,7-2 2-16,0 0-2 0,0 0 1 16,0 0-1-16,0 0 2 0,0 0-1 0,-6 0 0 0,6 0-1 15,0 0 3-15,0 0-2 0,0 0 0 0,0 0 2 16,0 0-3-16,0 0 2 0,0 0 0 0,0 0 0 15,0 0-1-15,0 0 0 0,0 0-2 0,0 0-1 16,-3 4 0-16,3-4 2 0,3 9-3 0,-2-4 0 16,2-1 3-16,-2 4-1 0,2-1-4 0,1 2 7 15,-2 4 1-15,2-2-3 0,2 4 3 0,1 0-3 16,-2 2 3-16,1 2 0 0,2 0-3 0,-1 6 3 16,2-1-1-16,-1 3-1 0,4 0 3 0,-1 1-2 15,-2 3 0-15,4 1 2 0,-3 14-2 0,4-11 5 0,-1 10 1 16,0 3-2-16,-1-4 1 0,-3-10 1 0,3 12-3 15,-7-13-1-15,-1 1 8 0,1-2-1 16,-1 2 2-16,2-4 1 0,-2 0-1 0,1-1 2 0,-1-2 0 16,0-2-2-16,-3-7-3 0,0 2-1 0,1-2 0 15,1-1 4-15,0-1-4 0,-3 0 0 16,1-5 1-16,1 1 0 0,-1-2 0 0,1 1-3 0,2-2 0 16,-3 0 1-16,2 0-4 0,0-2-3 0,-1-2 4 15,-2-1 1-15,1 1-3 0,1-2 2 0,-2 3-1 16,0-6 4-16,4 4-6 0,-4-1 3 0,0-3-2 15,0 0-1-15,-2 4 3 0,2-4-1 0,2 4-2 16,-2-4-1-16,0 0 2 0,0 0-1 0,2 3 0 16,2-3 3-16,-4 0 0 0,4 3-4 0,-4-3 2 15,0 0 2-15,7 0-4 0,-7 0 3 0,5 1 0 16,-5-1-2-16,7 1 3 0,-7-1-2 0,5 2-2 16,-1 0 2-16,-4-2 2 0,5 3-3 0,-5-3 2 0,5 2-1 15,0-1 0-15,-5-1-2 0,8 0 1 0,-8 0-1 16,5 1 2-16,-5-1-1 0,10 0 4 0,-2 1-3 15,0-2 2-15,2 3 2 0,3-1-2 0,3-1 1 16,-3 0 0-16,5 0-3 0,2 0-3 0,1 0 6 16,-1 0-2-16,11 0 0 0,-3 0 3 0,1 0-5 15,1 0 4-15,-2 0 0 0,0 0 1 0,3-2 0 16,-2 2-4-16,-1-1 2 0,-1 1-1 0,1 1-2 16,0-2 2-16,0 1 0 0,-1 0 2 0,-6 0 2 15,8-1-2-15,2 1-1 0,-2 1-1 0,2-1-1 16,-2 1 3-16,2 0-1 0,2 0 1 0,-1-1 0 15,0 2-4-15,0-2-1 0,1 1 5 0,-2-1 0 16,-1 3 0-16,0-1-2 0,0 0 2 0,1-3 4 16,-4 1-6-16,2 0 1 0,1-1 3 0,-9-4-4 0,9 5 2 15,-9-3-1-15,9 1 2 0,-2 0-6 16,-7-1 3-16,-1 1 4 0,3 1-5 0,5-1 4 16,-9-2 0-16,2 1-2 0,-2 2-1 0,0 1-3 0,1-1 3 15,-2 1 1-15,4-1 0 0,-2-3-1 0,0 4-2 16,7 0 3-16,-6-3-4 0,2 3 5 0,7-1 1 15,0 2-5-15,1 2 4 0,1-3-1 16,-4 0-1-16,1-3-1 0,-1 6 1 0,-1-3 1 0,-5 1 0 16,-1 2 0-16,0-3 0 0,0 1 0 0,-1 0 1 15,-2-1 0-15,1 0-3 0,-1 0 0 0,-4-1-3 16,0 1 6-16,-2-1-2 0,2-3 0 0,-4 4-1 16,0 0 1-16,3-3 1 0,-7 2-2 0,6-1 2 15,-5 0-1-15,4-1-1 0,-2-1 0 0,-4-1 3 16,5 1-6-16,2-1 1 0,-6 0 1 0,7 1 1 15,-4-4 0-15,0 1 3 0,2 1-4 0,-2 0 1 16,0-1 1-16,2-1 5 0,-3 0-5 0,0 1 2 16,-2-4 1-16,0-1 0 0,1-2-2 0,-2-4 1 15,-1-2-2-15,4-5-2 0,-1-2 1 0,-2-5 9 16,-1 1-7-16,0-4-1 0,0 2 1 0,-2-2 0 16,6-1-3-16,-3-13 3 0,0 4-2 0,-1-3 1 15,1 14 2-15,2 1 1 0,-5-5 2 0,3 3-2 0,3-12-4 16,-4 10 2-16,-3 2 0 0,-1-12-2 0,4 1-2 15,-4-2 1-15,3 13 3 0,-2-11-4 16,-1 11 1-16,-1 0 0 0,1 3 2 0,-3 2 3 0,3 2-2 16,-4 0-1-16,3 2-1 0,-3 7 4 0,0 0 1 15,0 4 10-15,-1-1-4 0,3 4-1 0,-2 1 4 16,-3-1-1-16,1 2-3 0,2 0 9 0,-5-1 1 16,4 5 9-16,-4-3-3 0,1 2-2 0,-3 4-4 15,2-4-2-15,-1 2 0 0,-3 0-1 0,2 1-5 16,-3 0 2-16,-3 1-5 0,3 2-1 0,-4 0 2 15,0-1-1-15,0 4-3 0,-5 0-1 0,2 0 1 16,-8 0-3-16,1-2-3 0,-2 3 5 0,-2-3 1 16,-3 5-1-16,-1-1-7 0,-1 1 5 0,-15 3-1 15,-7-3-2-15,3 6 1 0,1-4 2 0,-4 5-4 16,4-2 0-16,-5 0 2 0,-1-1 3 0,1 0-5 16,1-1 6-16,0-2-10 0,2-1 0 0,0 2-1 15,4-3-3-15,17-1-5 0,-2-2-17 0,3 0-11 0,2 2-28 16,1-2-18-16,12 3-30 0,-2-4-35 0,5 3-33 15,3-3-34 1,4 2-686-16,-3 2 302 16,8-1 200-16</inkml:trace>
  <inkml:trace contextRef="#ctx0" brushRef="#br0" timeOffset="211094.75">2551 8797 81 0,'0'0'86'16,"-4"0"-4"-16,4 0-11 0,0 0-23 0,0 0 10 15,0 0-3-15,0 0-4 0,0 0-9 0,0-7-4 16,0 7-3-16,0 0-11 0,0 0 1 0,0 0-6 16,0 0 9-16,7-3-3 0,-7 3-5 0,6-1-1 15,-6 1-7-15,9-1 0 0,-9 1 1 0,8 0-2 16,-8 0-2-16,6 0-3 0,-6 0 9 0,8 0-17 15,-8 0 5-15,9-3 6 0,-9 3-7 0,5 0 0 16,-5 0 5-16,0 0-2 0,8 0-1 0,-8 0-2 16,0 0 0-16,0 0 2 0,6-1 1 0,-6 1-1 15,0 0 3-15,0 0-3 0,0 0 4 0,0 0 4 16,0 0-6-16,0 0 1 0,0 0 10 0,8 0 3 16,-8 0 8-16,0 0 3 0,0 0 6 0,0 0-5 15,0 0 1-15,0 0-8 0,0 0 3 0,0 0 6 16,0 0-3-16,-18-3 5 0,13 1-8 0,-3 2-5 15,2-1-1-15,-2-1-4 0,-5 1-2 0,2 1 1 16,-2 0-1-16,0 0-6 0,-1 1 1 0,1 1 2 16,-6 1-1-16,0-3 0 0,2 3-3 0,-3 1-1 0,4-2-1 15,-4 2 0-15,1-1 1 0,1 0 1 0,-1 1-1 16,6-2 2-16,-3 1 2 0,3 0 3 0,-1 2-1 16,2-4 3-16,0 0-4 0,1 3 5 0,3 0 8 15,2-3 7-15,0 2-5 0,1 0-6 0,1-3 1 16,4 0-1-16,-7 1-8 0,7-1 2 0,-7 1 1 15,7-1-6-15,0 0-5 0,-7 2 4 0,7-2-3 16,0 0-2-16,0 0 3 0,-6 0-6 0,6 0 2 16,0 0-2-16,0 0 0 0,0 0-3 0,0 0 1 15,0 0 4-15,0 0-1 0,-3 5-3 0,3-2 4 16,0-3-5-16,3 9 1 0,-3-4 2 0,3 1 2 16,-3 3-4-16,1 0-4 0,1 2 2 0,-2 1 5 0,2 2-4 15,3 3-2-15,-5 0 3 0,1 9 2 0,-1-1-4 16,4-4 0-16,-3 2 4 0,-2 6 2 0,2 2 0 15,-1-1 0-15,3 5 5 0,-2-1-3 0,0-1-1 16,1 2 1-16,0 13 0 0,-2-2-4 0,1 1 6 16,1-12-2-16,-1 15-1 0,-1-1-1 0,1-3 2 15,2 3 0-15,-2-3-3 0,-1 1-3 0,1-12 4 16,2-1 0-16,-1 3-5 0,2 10 7 0,-3-13 1 16,2 1-8-16,-2-1 9 0,1-3-2 0,-1 0 3 0,2-7-6 15,2 5 5-15,-3-11-4 0,3 0 2 16,-1-1-1-16,1 0-6 0,-2 0 5 0,2-1-3 15,-1 0 0-15,2-2-11 0,0-2 16 0,-2 0 0 0,3 0-7 16,-3-2 3-16,2 0-3 0,-2 3 0 0,3-2 5 16,1-1 1-16,-4 2-5 0,2-3 4 0,1-1-2 15,3 1-1-15,-5 0 1 0,7-2 2 0,-2 2-6 16,0-3 6-16,8 4-5 0,-4-6 3 0,5 4 1 16,-1-2-5-16,1-2-4 0,3 2 9 0,7 0 6 15,-7-3-8-15,-3-1-2 0,13-1-2 0,-3 1 5 16,0-2-1-16,3 2-4 0,0 1 4 0,6 4-2 15,3-3 2-15,-6 2 1 0,3 0-2 0,1-2 2 16,-1 0-3-16,2 1 5 0,14-3-1 0,-17 3 3 16,0-2-3-16,15 4 4 0,-15-6-4 0,16-2 1 15,-16 1-2-15,2 0 1 0,2-3 0 0,-1-3 0 16,14-2-10-16,-16 3 11 0,13-7 0 0,-14 5-1 0,-4 0 3 16,2-3 0-16,-3 4-2 0,-2-3 1 15,4 1-2-15,-4 0-1 0,-2 0 0 0,3 0-2 16,0-1 4-16,0 3-2 0,2-2 4 0,-3 3-5 0,0 0-4 15,-2-1 7-15,4 2 1 0,-4 2-2 0,3 2 0 16,-1 0-1-16,-2 0 1 0,-7 0-1 0,-1 1 1 16,1-2-5-16,-1 1 4 0,-2 0 4 0,0 0 0 15,1-3-4-15,-6 3-1 0,-2-2 1 0,3 0-2 16,-2 1 3-16,1 1 0 0,-3-1 0 0,0-1 0 16,-2 2-6-16,-3-1 3 0,0 0 5 0,-5 1 1 15,10 0 2-15,-5-2 15 0,-1 0 7 0,-4 2-1 16,4-4-2-16,-3-1 1 0,-1-1-3 0,0-4 2 15,2-1-7-15,-4-7-3 0,1 0-1 0,0-8-1 0,2 0-1 16,2-3-4-16,-2 3 0 0,0-5-2 16,3 2 0-16,-1-3 0 0,-1-1 1 0,3-2-3 15,1-13-3-15,0 3 3 0,-3 10-1 0,0-11-1 16,1-2-2-16,-3 1 3 0,3-5-4 0,-4 0 1 0,0-1-4 16,0 3 1-16,0-1 1 0,-2 14 0 0,4-9 1 15,-6 11 1-15,0-2-5 0,3 5 3 16,-5-1 2-16,4 4 2 0,-3 4-2 0,-1-3-1 0,2 10-2 15,-1-1 4-15,0 2 0 0,-2 2 3 0,0 1 5 16,-1-1-2-16,2 3 1 0,-2 0-3 0,-1 1 0 16,2-4 0-16,-1 7-7 0,1-3 5 0,0 3 1 15,-1-2-4-15,2 1-3 0,-2-1 6 0,4 4-7 16,-6-5 5-16,5 4 0 0,0-1-2 0,-2 1 3 16,1-2-2-16,1 1 2 0,1 2-3 0,-1 0 1 15,1 1-2-15,0-1 2 0,-1 2 6 0,0 0 0 16,0-1 1-16,1 1-1 0,-1 1-3 0,1 0 1 15,-4-2 0-15,2 3 0 0,-2 0-1 0,1 0 1 0,-1 1-1 16,-1 1 4-16,-1-3-2 0,-2 1 0 16,0-1 0-16,0 2 1 0,-1-2-1 0,1 1-3 15,-1-1 0-15,0 1 0 0,0-1 1 0,-1 1-2 0,4 0-3 16,-3-1 1-16,0-1 0 0,-1-1 3 16,0 1 1-16,1 3-4 0,1-2-1 0,-6-2-1 0,4 3-1 15,1 0 2-15,-1 2-4 0,0-1 5 0,-4 2 0 16,4 0-1-16,-4 4 0 0,0-2-2 0,0 0 3 15,-1-2 0-15,2 2 1 0,0 0-3 0,-1 2-2 16,0-3 4-16,1 2 1 0,-2-1 4 0,0 0 0 16,3 1-4-16,-4-3-4 0,2 1 8 0,-1 2-1 15,0-1 0-15,-2-2 2 0,2 0 4 0,-1 2 8 16,1-2 1-16,-3 1 0 0,-1 0-4 0,5 0 0 16,-5 1-2-16,0-1 0 0,1-2-1 0,3 3-1 15,-4 0 2-15,3-2 5 0,-2 0-1 0,2 1-1 16,-7-1-1-16,5-2 1 0,0-1-3 0,2 1-1 15,-2 0 8-15,4 0-8 0,-2 1 2 0,1-2-4 16,1 1 0-16,-1-1 6 0,-1 0 0 0,4 0-2 16,-2 2 0-16,0 0 2 0,4 0 12 0,1 0-1 15,-1 0-9-15,0 2 2 0,0 0 1 0,1-2 5 0,0 2 8 16,-2-1-7-16,3 1 2 0,-1-2-5 0,0 0 4 16,0 2-6-16,1-2-3 0,0 0 0 15,-2 0-1-15,1 1 1 0,-1-1 0 0,1-1-1 0,-1 0-2 16,0 0 0-16,1 1-2 0,0-2-1 0,2 1 1 15,-1-1-5-15,1 4 1 0,-1-4 12 0,1 2-21 16,-2-2 3-16,2 0-2 0,0 2 5 0,1-1-1 16,0 1-4-16,4 0 2 0,-1-1-7 0,-2 1 7 15,4-1 10-15,-4-1-15 0,9 2 3 0,-13 0-6 16,13 0 2-16,-6 0 4 0,6 0 0 0,-9-2-4 16,9 2-9-16,-5-1-14 0,5 1-11 0,0 0-19 15,-4-2-15-15,4 2-19 0,0 0-19 0,0 0-15 16,0 0-18-16,0 0-24 0,0 0-23 0,0 0-15 15,0 0-24-15,0 0-10 0,0 0-536 0,0 0 256 16,0 0 172-16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D0296-FBEA-504D-907B-438B40A88C1B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7E512-AAB0-3D4F-97AC-01E1DF5B6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35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7E512-AAB0-3D4F-97AC-01E1DF5B6C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42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7E512-AAB0-3D4F-97AC-01E1DF5B6C7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62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7E512-AAB0-3D4F-97AC-01E1DF5B6C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46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7E512-AAB0-3D4F-97AC-01E1DF5B6C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69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7E512-AAB0-3D4F-97AC-01E1DF5B6C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00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7E512-AAB0-3D4F-97AC-01E1DF5B6C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18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7E512-AAB0-3D4F-97AC-01E1DF5B6C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34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7E512-AAB0-3D4F-97AC-01E1DF5B6C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49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7E512-AAB0-3D4F-97AC-01E1DF5B6C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45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7E512-AAB0-3D4F-97AC-01E1DF5B6C7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65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4"/>
            <a:ext cx="10363200" cy="17341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94AC-5D25-504A-80B3-F0D1C580B3AE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22DE-1E13-0242-AD46-1A54ECEB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94AC-5D25-504A-80B3-F0D1C580B3AE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22DE-1E13-0242-AD46-1A54ECEB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70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94AC-5D25-504A-80B3-F0D1C580B3AE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22DE-1E13-0242-AD46-1A54ECEB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81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Phys</a:t>
            </a:r>
            <a:r>
              <a:rPr lang="en-US" dirty="0"/>
              <a:t> 150   Lecture 25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6A15E-13B4-4FBD-A57E-D83484A79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11760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11176000" cy="5181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7632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5000"/>
                <a:lumOff val="55000"/>
              </a:schemeClr>
            </a:gs>
            <a:gs pos="16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0920"/>
            <a:ext cx="10515600" cy="743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70451"/>
            <a:ext cx="10515600" cy="4906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594AC-5D25-504A-80B3-F0D1C580B3AE}" type="datetimeFigureOut">
              <a:rPr lang="en-US" smtClean="0"/>
              <a:t>6/24/2022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PHYS 213: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222DE-1E13-0242-AD46-1A54ECEB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  <p:sldLayoutId id="214748366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 w="12700">
            <a:solidFill>
              <a:schemeClr val="tx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customXml" Target="../ink/ink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customXml" Target="../ink/ink3.xml"/><Relationship Id="rId4" Type="http://schemas.openxmlformats.org/officeDocument/2006/relationships/image" Target="../media/image1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ustomXml" Target="../ink/ink4.xml"/><Relationship Id="rId4" Type="http://schemas.openxmlformats.org/officeDocument/2006/relationships/image" Target="../media/image1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customXml" Target="../ink/ink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customXml" Target="../ink/ink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62A0A-9862-A741-95B7-042A54592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comments/notes/</a:t>
            </a:r>
            <a:r>
              <a:rPr lang="en-US" dirty="0" err="1"/>
              <a:t>etc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381E8A-8568-E94C-84B3-4BB5F0C22CB4}"/>
                  </a:ext>
                </a:extLst>
              </p:cNvPr>
              <p:cNvSpPr txBox="1"/>
              <p:nvPr/>
            </p:nvSpPr>
            <p:spPr>
              <a:xfrm>
                <a:off x="154746" y="659572"/>
                <a:ext cx="7244860" cy="4536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if a probability function is given, do we assume that the function is normalized?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Not necessarily. You may need to normalize it.</a:t>
                </a:r>
              </a:p>
              <a:p>
                <a:endParaRPr lang="en-US" dirty="0"/>
              </a:p>
              <a:p>
                <a:r>
                  <a:rPr lang="en-US" dirty="0"/>
                  <a:t>Its about time I get to learn why </a:t>
                </a:r>
                <a:r>
                  <a:rPr lang="en-US" dirty="0" err="1"/>
                  <a:t>i</a:t>
                </a:r>
                <a:r>
                  <a:rPr lang="en-US" dirty="0"/>
                  <a:t> is useful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You don’t have to remember trig identities!</a:t>
                </a:r>
              </a:p>
              <a:p>
                <a:endParaRPr lang="en-US" dirty="0"/>
              </a:p>
              <a:p>
                <a:r>
                  <a:rPr lang="en-US" dirty="0"/>
                  <a:t>I had a really small problem with my car so I took it to a quantum mechanic</a:t>
                </a:r>
              </a:p>
              <a:p>
                <a:endParaRPr lang="en-US" dirty="0"/>
              </a:p>
              <a:p>
                <a:r>
                  <a:rPr lang="en-US" dirty="0"/>
                  <a:t>Why do we need probability density? Is it something like intensity that could describe the brightness? </a:t>
                </a:r>
                <a:r>
                  <a:rPr lang="en-US" dirty="0">
                    <a:solidFill>
                      <a:srgbClr val="FF0000"/>
                    </a:solidFill>
                  </a:rPr>
                  <a:t>Yep! It determines the average number of photons we see -&gt; intensity.</a:t>
                </a:r>
              </a:p>
              <a:p>
                <a:endParaRPr lang="en-US" dirty="0"/>
              </a:p>
              <a:p>
                <a:r>
                  <a:rPr lang="en-US" dirty="0"/>
                  <a:t>I know we did not just learn complex numbers in one unit...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We are not using *all* of complex numbers, mainly just </a:t>
                </a:r>
                <a:r>
                  <a:rPr lang="en-US" dirty="0" err="1">
                    <a:solidFill>
                      <a:srgbClr val="FF0000"/>
                    </a:solidFill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</a:rPr>
                  <a:t>*</a:t>
                </a:r>
                <a:r>
                  <a:rPr lang="en-US" dirty="0" err="1">
                    <a:solidFill>
                      <a:srgbClr val="FF0000"/>
                    </a:solidFill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</a:rPr>
                  <a:t>=-1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func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381E8A-8568-E94C-84B3-4BB5F0C22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46" y="659572"/>
                <a:ext cx="7244860" cy="4536435"/>
              </a:xfrm>
              <a:prstGeom prst="rect">
                <a:avLst/>
              </a:prstGeom>
              <a:blipFill>
                <a:blip r:embed="rId2"/>
                <a:stretch>
                  <a:fillRect l="-673" t="-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DAD8038B-34E2-F247-9742-609E0207D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606" y="80920"/>
            <a:ext cx="4792394" cy="273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BF0F80-F557-F048-B557-8DF8732F1A60}"/>
              </a:ext>
            </a:extLst>
          </p:cNvPr>
          <p:cNvSpPr txBox="1"/>
          <p:nvPr/>
        </p:nvSpPr>
        <p:spPr>
          <a:xfrm>
            <a:off x="7399606" y="3244334"/>
            <a:ext cx="4792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781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459A1-B15A-9248-8AD2-2D025CA4A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are learning today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EC015EA-F805-E044-8C8E-FF61CB448D2F}"/>
                  </a:ext>
                </a:extLst>
              </p:cNvPr>
              <p:cNvSpPr txBox="1"/>
              <p:nvPr/>
            </p:nvSpPr>
            <p:spPr>
              <a:xfrm>
                <a:off x="2450123" y="1490008"/>
                <a:ext cx="7022122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ea typeface="Cambria Math" panose="02040503050406030204" pitchFamily="18" charset="0"/>
                  </a:rPr>
                  <a:t>Classical mechanics : </a:t>
                </a:r>
              </a:p>
              <a:p>
                <a:pPr algn="ctr"/>
                <a:r>
                  <a:rPr lang="en-US" sz="2400" b="0" dirty="0">
                    <a:ea typeface="Cambria Math" panose="02040503050406030204" pitchFamily="18" charset="0"/>
                  </a:rPr>
                  <a:t>Position as a function of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 algn="ctr"/>
                <a:endParaRPr lang="en-US" sz="2400" dirty="0"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2400" dirty="0">
                    <a:ea typeface="Cambria Math" panose="02040503050406030204" pitchFamily="18" charset="0"/>
                  </a:rPr>
                  <a:t>Electricity and magnetism: </a:t>
                </a:r>
              </a:p>
              <a:p>
                <a:pPr algn="ctr"/>
                <a:r>
                  <a:rPr lang="en-US" sz="2400" b="0" dirty="0">
                    <a:ea typeface="Cambria Math" panose="02040503050406030204" pitchFamily="18" charset="0"/>
                  </a:rPr>
                  <a:t>vector fields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 algn="ctr"/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2400" dirty="0">
                    <a:ea typeface="Cambria Math" panose="02040503050406030204" pitchFamily="18" charset="0"/>
                  </a:rPr>
                  <a:t>Quantum mechanics: </a:t>
                </a:r>
              </a:p>
              <a:p>
                <a:pPr algn="ctr"/>
                <a:r>
                  <a:rPr lang="en-US" sz="2400" dirty="0">
                    <a:ea typeface="Cambria Math" panose="02040503050406030204" pitchFamily="18" charset="0"/>
                  </a:rPr>
                  <a:t>Complex probability amplitude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sz="2400" dirty="0"/>
                  <a:t>This applies to matter as well as light!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EC015EA-F805-E044-8C8E-FF61CB448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123" y="1490008"/>
                <a:ext cx="7022122" cy="3416320"/>
              </a:xfrm>
              <a:prstGeom prst="rect">
                <a:avLst/>
              </a:prstGeom>
              <a:blipFill>
                <a:blip r:embed="rId3"/>
                <a:stretch>
                  <a:fillRect t="-1426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00244E3-C1DD-4D46-BF60-430C2F74EDF0}"/>
                  </a:ext>
                </a:extLst>
              </p:cNvPr>
              <p:cNvSpPr/>
              <p:nvPr/>
            </p:nvSpPr>
            <p:spPr>
              <a:xfrm>
                <a:off x="2670382" y="5367992"/>
                <a:ext cx="6851235" cy="461665"/>
              </a:xfrm>
              <a:prstGeom prst="rect">
                <a:avLst/>
              </a:prstGeom>
              <a:ln>
                <a:solidFill>
                  <a:schemeClr val="accent2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Today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Review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probability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comp</m:t>
                    </m:r>
                  </m:oMath>
                </a14:m>
                <a:r>
                  <a:rPr lang="en-US" sz="2400" dirty="0"/>
                  <a:t>lex numbers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00244E3-C1DD-4D46-BF60-430C2F74ED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382" y="5367992"/>
                <a:ext cx="6851235" cy="461665"/>
              </a:xfrm>
              <a:prstGeom prst="rect">
                <a:avLst/>
              </a:prstGeom>
              <a:blipFill>
                <a:blip r:embed="rId4"/>
                <a:stretch>
                  <a:fillRect l="-622" t="-9091" r="-355" b="-28571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4750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F3377-1914-0F4A-B10F-A7669C612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Probability, probability density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99299D-D980-4341-AAC1-899147678D5B}"/>
                  </a:ext>
                </a:extLst>
              </p:cNvPr>
              <p:cNvSpPr txBox="1"/>
              <p:nvPr/>
            </p:nvSpPr>
            <p:spPr>
              <a:xfrm>
                <a:off x="838200" y="1004018"/>
                <a:ext cx="10515600" cy="2104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40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000" b="0" i="0" smtClean="0"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  <m:d>
                                    <m:d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99299D-D980-4341-AAC1-899147678D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004018"/>
                <a:ext cx="10515600" cy="2104166"/>
              </a:xfrm>
              <a:prstGeom prst="rect">
                <a:avLst/>
              </a:prstGeom>
              <a:blipFill>
                <a:blip r:embed="rId2"/>
                <a:stretch>
                  <a:fillRect t="-88554" b="-174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794BC0-B32C-8C4A-A777-093158662417}"/>
                  </a:ext>
                </a:extLst>
              </p:cNvPr>
              <p:cNvSpPr txBox="1"/>
              <p:nvPr/>
            </p:nvSpPr>
            <p:spPr>
              <a:xfrm>
                <a:off x="5102468" y="3429000"/>
                <a:ext cx="198706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: probability per length, always positive, units m</a:t>
                </a:r>
                <a:r>
                  <a:rPr lang="en-US" sz="2000" baseline="30000" dirty="0"/>
                  <a:t>-1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794BC0-B32C-8C4A-A777-093158662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468" y="3429000"/>
                <a:ext cx="1987063" cy="1323439"/>
              </a:xfrm>
              <a:prstGeom prst="rect">
                <a:avLst/>
              </a:prstGeom>
              <a:blipFill>
                <a:blip r:embed="rId3"/>
                <a:stretch>
                  <a:fillRect l="-3165" t="-2857" r="-253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E144BB-009E-2B47-90C7-6A0CEEC65A59}"/>
                  </a:ext>
                </a:extLst>
              </p:cNvPr>
              <p:cNvSpPr txBox="1"/>
              <p:nvPr/>
            </p:nvSpPr>
            <p:spPr>
              <a:xfrm>
                <a:off x="1897379" y="3429000"/>
                <a:ext cx="1987063" cy="1631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: probability to find particle in the interval [</a:t>
                </a:r>
                <a:r>
                  <a:rPr lang="en-US" sz="2000" dirty="0" err="1"/>
                  <a:t>a,b</a:t>
                </a:r>
                <a:r>
                  <a:rPr lang="en-US" sz="2000" dirty="0"/>
                  <a:t>], unitless</a:t>
                </a:r>
                <a:endParaRPr lang="en-US" sz="2000" baseline="30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E144BB-009E-2B47-90C7-6A0CEEC65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379" y="3429000"/>
                <a:ext cx="1987063" cy="1631216"/>
              </a:xfrm>
              <a:prstGeom prst="rect">
                <a:avLst/>
              </a:prstGeom>
              <a:blipFill>
                <a:blip r:embed="rId4"/>
                <a:stretch>
                  <a:fillRect l="-3185" t="-2326" r="-5096" b="-5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6201B5-A538-3A45-A9E2-8DF5AF3CF893}"/>
                  </a:ext>
                </a:extLst>
              </p:cNvPr>
              <p:cNvSpPr txBox="1"/>
              <p:nvPr/>
            </p:nvSpPr>
            <p:spPr>
              <a:xfrm>
                <a:off x="8307557" y="3429000"/>
                <a:ext cx="2341686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: Wave function, can be complex, units m</a:t>
                </a:r>
                <a:r>
                  <a:rPr lang="en-US" sz="2000" baseline="30000" dirty="0"/>
                  <a:t>-1/2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6201B5-A538-3A45-A9E2-8DF5AF3CF8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7557" y="3429000"/>
                <a:ext cx="2341686" cy="1015663"/>
              </a:xfrm>
              <a:prstGeom prst="rect">
                <a:avLst/>
              </a:prstGeom>
              <a:blipFill>
                <a:blip r:embed="rId5"/>
                <a:stretch>
                  <a:fillRect l="-3243" t="-375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438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39E5D-623E-134C-996F-EBFF1EB4B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density practice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B98940B-A858-B146-888A-38B4CA941A93}"/>
              </a:ext>
            </a:extLst>
          </p:cNvPr>
          <p:cNvGrpSpPr/>
          <p:nvPr/>
        </p:nvGrpSpPr>
        <p:grpSpPr>
          <a:xfrm>
            <a:off x="1630321" y="1257029"/>
            <a:ext cx="9393279" cy="1689427"/>
            <a:chOff x="1596454" y="1697296"/>
            <a:chExt cx="9393279" cy="1689427"/>
          </a:xfrm>
        </p:grpSpPr>
        <p:cxnSp>
          <p:nvCxnSpPr>
            <p:cNvPr id="4" name="Elbow Connector 3">
              <a:extLst>
                <a:ext uri="{FF2B5EF4-FFF2-40B4-BE49-F238E27FC236}">
                  <a16:creationId xmlns:a16="http://schemas.microsoft.com/office/drawing/2014/main" id="{B48648B9-D243-B048-A831-CC409703E2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03231" y="2180492"/>
              <a:ext cx="2110154" cy="679939"/>
            </a:xfrm>
            <a:prstGeom prst="bentConnector3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lbow Connector 6">
              <a:extLst>
                <a:ext uri="{FF2B5EF4-FFF2-40B4-BE49-F238E27FC236}">
                  <a16:creationId xmlns:a16="http://schemas.microsoft.com/office/drawing/2014/main" id="{7A8B8922-F297-B146-A2BB-2461E084D7C0}"/>
                </a:ext>
              </a:extLst>
            </p:cNvPr>
            <p:cNvCxnSpPr>
              <a:cxnSpLocks/>
            </p:cNvCxnSpPr>
            <p:nvPr/>
          </p:nvCxnSpPr>
          <p:spPr>
            <a:xfrm>
              <a:off x="4399085" y="2180492"/>
              <a:ext cx="2573215" cy="679939"/>
            </a:xfrm>
            <a:prstGeom prst="bentConnector3">
              <a:avLst>
                <a:gd name="adj1" fmla="val 25652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lbow Connector 9">
              <a:extLst>
                <a:ext uri="{FF2B5EF4-FFF2-40B4-BE49-F238E27FC236}">
                  <a16:creationId xmlns:a16="http://schemas.microsoft.com/office/drawing/2014/main" id="{2D0B0B48-3DE3-C94A-818B-03E1F7BCFD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99992" y="1881963"/>
              <a:ext cx="1632166" cy="978469"/>
            </a:xfrm>
            <a:prstGeom prst="bentConnector3">
              <a:avLst>
                <a:gd name="adj1" fmla="val 72149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lbow Connector 13">
              <a:extLst>
                <a:ext uri="{FF2B5EF4-FFF2-40B4-BE49-F238E27FC236}">
                  <a16:creationId xmlns:a16="http://schemas.microsoft.com/office/drawing/2014/main" id="{D618340C-D45D-C84B-B4CE-62EDFC31F8C8}"/>
                </a:ext>
              </a:extLst>
            </p:cNvPr>
            <p:cNvCxnSpPr>
              <a:cxnSpLocks/>
            </p:cNvCxnSpPr>
            <p:nvPr/>
          </p:nvCxnSpPr>
          <p:spPr>
            <a:xfrm>
              <a:off x="6972300" y="1881963"/>
              <a:ext cx="1129709" cy="978468"/>
            </a:xfrm>
            <a:prstGeom prst="bentConnector3">
              <a:avLst>
                <a:gd name="adj1" fmla="val 70985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E42BEE6-916C-5941-B23A-2CDAED50A6DE}"/>
                </a:ext>
              </a:extLst>
            </p:cNvPr>
            <p:cNvSpPr txBox="1"/>
            <p:nvPr/>
          </p:nvSpPr>
          <p:spPr>
            <a:xfrm>
              <a:off x="2961635" y="1992923"/>
              <a:ext cx="508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1/4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F99CC27-1311-794F-8671-29CFCA3F0E98}"/>
                </a:ext>
              </a:extLst>
            </p:cNvPr>
            <p:cNvSpPr txBox="1"/>
            <p:nvPr/>
          </p:nvSpPr>
          <p:spPr>
            <a:xfrm>
              <a:off x="7847772" y="1697296"/>
              <a:ext cx="508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1/2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E587EC4-A61A-B648-ABC7-E99591B28129}"/>
                </a:ext>
              </a:extLst>
            </p:cNvPr>
            <p:cNvCxnSpPr/>
            <p:nvPr/>
          </p:nvCxnSpPr>
          <p:spPr>
            <a:xfrm>
              <a:off x="1659467" y="2860431"/>
              <a:ext cx="9330266" cy="281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EAE3643-7AB3-6744-9273-F62D77B55378}"/>
                </a:ext>
              </a:extLst>
            </p:cNvPr>
            <p:cNvSpPr txBox="1"/>
            <p:nvPr/>
          </p:nvSpPr>
          <p:spPr>
            <a:xfrm>
              <a:off x="6821457" y="288854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32E20AD-1967-2948-9DF6-5C6C02F2FAEA}"/>
                </a:ext>
              </a:extLst>
            </p:cNvPr>
            <p:cNvSpPr txBox="1"/>
            <p:nvPr/>
          </p:nvSpPr>
          <p:spPr>
            <a:xfrm>
              <a:off x="7642074" y="288854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DB1E143-DFC4-7543-90DC-1AF0C86D04F1}"/>
                </a:ext>
              </a:extLst>
            </p:cNvPr>
            <p:cNvSpPr txBox="1"/>
            <p:nvPr/>
          </p:nvSpPr>
          <p:spPr>
            <a:xfrm>
              <a:off x="4836543" y="2936444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A7683C8-D62E-284A-A784-95C465C7FCB6}"/>
                </a:ext>
              </a:extLst>
            </p:cNvPr>
            <p:cNvSpPr txBox="1"/>
            <p:nvPr/>
          </p:nvSpPr>
          <p:spPr>
            <a:xfrm>
              <a:off x="3215049" y="2936444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32B232C-8A04-D746-8A48-3BBA0BD1B457}"/>
                </a:ext>
              </a:extLst>
            </p:cNvPr>
            <p:cNvSpPr txBox="1"/>
            <p:nvPr/>
          </p:nvSpPr>
          <p:spPr>
            <a:xfrm>
              <a:off x="5799992" y="293644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B65F2DF-F61E-C94E-8BAB-7D6A0F030C0D}"/>
                </a:ext>
              </a:extLst>
            </p:cNvPr>
            <p:cNvSpPr txBox="1"/>
            <p:nvPr/>
          </p:nvSpPr>
          <p:spPr>
            <a:xfrm>
              <a:off x="1596454" y="3017391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34B0716-720A-494A-A5F8-496B8EC94850}"/>
                  </a:ext>
                </a:extLst>
              </p:cNvPr>
              <p:cNvSpPr txBox="1"/>
              <p:nvPr/>
            </p:nvSpPr>
            <p:spPr>
              <a:xfrm>
                <a:off x="1202267" y="3429000"/>
                <a:ext cx="10024533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Compare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e>
                    </m:d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&lt;0)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&lt;0)</m:t>
                    </m:r>
                  </m:oMath>
                </a14:m>
                <a:endParaRPr lang="en-US" sz="2400" dirty="0"/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&lt;0)</m:t>
                    </m:r>
                  </m:oMath>
                </a14:m>
                <a:endParaRPr lang="en-US" sz="2400" dirty="0"/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&lt;0)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34B0716-720A-494A-A5F8-496B8EC94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267" y="3429000"/>
                <a:ext cx="10024533" cy="1938992"/>
              </a:xfrm>
              <a:prstGeom prst="rect">
                <a:avLst/>
              </a:prstGeom>
              <a:blipFill>
                <a:blip r:embed="rId2"/>
                <a:stretch>
                  <a:fillRect l="-886" t="-1948" b="-3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7FD330C-8432-947B-5BE4-B262A21825A1}"/>
                  </a:ext>
                </a:extLst>
              </p14:cNvPr>
              <p14:cNvContentPartPr/>
              <p14:nvPr/>
            </p14:nvContentPartPr>
            <p14:xfrm>
              <a:off x="343800" y="2295720"/>
              <a:ext cx="11810880" cy="44200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7FD330C-8432-947B-5BE4-B262A21825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4440" y="2286360"/>
                <a:ext cx="11829600" cy="443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9070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B3B89-BBED-1540-B2DD-00F1AF8D0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785228F-4370-E94A-B9C2-01A1CAB41EB2}"/>
                  </a:ext>
                </a:extLst>
              </p:cNvPr>
              <p:cNvSpPr/>
              <p:nvPr/>
            </p:nvSpPr>
            <p:spPr>
              <a:xfrm>
                <a:off x="503222" y="751135"/>
                <a:ext cx="8059616" cy="526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Suppose that we are told that the probability density for a photon is given by </a:t>
                </a:r>
              </a:p>
              <a:p>
                <a:r>
                  <a:rPr lang="en-US" sz="2400" dirty="0">
                    <a:ea typeface="Cambria Math" panose="02040503050406030204" pitchFamily="18" charset="0"/>
                  </a:rPr>
                  <a:t>			ρ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nm</a:t>
                </a:r>
                <a:r>
                  <a:rPr lang="en-US" sz="2400" baseline="30000" dirty="0"/>
                  <a:t>-1</a:t>
                </a:r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between x=2 nm and x=2.5 nm, where there is a sensor that will register a 'click' if a photon is detected.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What is the probability that the sensor will click?</a:t>
                </a:r>
              </a:p>
              <a:p>
                <a:endParaRPr lang="en-US" sz="2400" dirty="0"/>
              </a:p>
              <a:p>
                <a:pPr marL="342900" indent="-342900">
                  <a:buAutoNum type="alphaLcParenR"/>
                </a:pPr>
                <a:r>
                  <a:rPr lang="en-US" sz="2400" dirty="0"/>
                  <a:t>0</a:t>
                </a:r>
              </a:p>
              <a:p>
                <a:pPr marL="342900" indent="-342900">
                  <a:buAutoNum type="alphaLcParenR"/>
                </a:pPr>
                <a:r>
                  <a:rPr lang="en-US" sz="2400" dirty="0"/>
                  <a:t>¼</a:t>
                </a:r>
              </a:p>
              <a:p>
                <a:pPr marL="342900" indent="-342900">
                  <a:buAutoNum type="alphaLcParenR"/>
                </a:pPr>
                <a:r>
                  <a:rPr lang="en-US" sz="2400" dirty="0"/>
                  <a:t>½</a:t>
                </a:r>
              </a:p>
              <a:p>
                <a:pPr marL="342900" indent="-342900">
                  <a:buAutoNum type="alphaLcParenR"/>
                </a:pPr>
                <a:r>
                  <a:rPr lang="en-US" sz="2400" dirty="0"/>
                  <a:t>¾</a:t>
                </a:r>
              </a:p>
              <a:p>
                <a:pPr marL="342900" indent="-342900">
                  <a:buAutoNum type="alphaLcParenR"/>
                </a:pPr>
                <a:r>
                  <a:rPr lang="en-US" sz="2400" dirty="0"/>
                  <a:t>1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785228F-4370-E94A-B9C2-01A1CAB41E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22" y="751135"/>
                <a:ext cx="8059616" cy="5262979"/>
              </a:xfrm>
              <a:prstGeom prst="rect">
                <a:avLst/>
              </a:prstGeom>
              <a:blipFill>
                <a:blip r:embed="rId3"/>
                <a:stretch>
                  <a:fillRect l="-1101" t="-964" b="-1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13F7CE5-03D4-BF4E-A467-3D3BB45C71B1}"/>
              </a:ext>
            </a:extLst>
          </p:cNvPr>
          <p:cNvSpPr/>
          <p:nvPr/>
        </p:nvSpPr>
        <p:spPr>
          <a:xfrm>
            <a:off x="9120554" y="2341572"/>
            <a:ext cx="1723292" cy="4454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EAA07B-CE7A-244E-9CD9-07ACFBC8BE42}"/>
              </a:ext>
            </a:extLst>
          </p:cNvPr>
          <p:cNvSpPr txBox="1"/>
          <p:nvPr/>
        </p:nvSpPr>
        <p:spPr>
          <a:xfrm>
            <a:off x="8816624" y="2947245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2nm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849CBF-2FAB-184A-B7A8-3D15ECD90C57}"/>
              </a:ext>
            </a:extLst>
          </p:cNvPr>
          <p:cNvSpPr txBox="1"/>
          <p:nvPr/>
        </p:nvSpPr>
        <p:spPr>
          <a:xfrm>
            <a:off x="10539916" y="2947245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2.5nm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939427-7FE1-4945-BA83-EC43DA184CCE}"/>
                  </a:ext>
                </a:extLst>
              </p:cNvPr>
              <p:cNvSpPr txBox="1"/>
              <p:nvPr/>
            </p:nvSpPr>
            <p:spPr>
              <a:xfrm>
                <a:off x="3862753" y="5803909"/>
                <a:ext cx="10515600" cy="930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939427-7FE1-4945-BA83-EC43DA184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753" y="5803909"/>
                <a:ext cx="10515600" cy="930063"/>
              </a:xfrm>
              <a:prstGeom prst="rect">
                <a:avLst/>
              </a:prstGeom>
              <a:blipFill>
                <a:blip r:embed="rId4"/>
                <a:stretch>
                  <a:fillRect t="-156000" b="-2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F8E1FFB-6471-E4AE-305B-526760B89A59}"/>
                  </a:ext>
                </a:extLst>
              </p14:cNvPr>
              <p14:cNvContentPartPr/>
              <p14:nvPr/>
            </p14:nvContentPartPr>
            <p14:xfrm>
              <a:off x="538560" y="3402000"/>
              <a:ext cx="10893960" cy="17787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F8E1FFB-6471-E4AE-305B-526760B89A5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9200" y="3392640"/>
                <a:ext cx="10912680" cy="179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6851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6AE78-E788-B447-A184-26A547E39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and intensity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BE718F-172C-C943-8C1A-D2AD1920C3E5}"/>
                  </a:ext>
                </a:extLst>
              </p:cNvPr>
              <p:cNvSpPr txBox="1"/>
              <p:nvPr/>
            </p:nvSpPr>
            <p:spPr>
              <a:xfrm>
                <a:off x="838200" y="1503335"/>
                <a:ext cx="10816525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Let’s suppose that N particles per second with kinetic energy E are impacting a screen with average (over time) probability density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 What is the power per meter that impacts the screen?</a:t>
                </a:r>
              </a:p>
              <a:p>
                <a:endParaRPr lang="en-US" sz="2400" dirty="0"/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dirty="0"/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dirty="0"/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𝑁𝐸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BE718F-172C-C943-8C1A-D2AD1920C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03335"/>
                <a:ext cx="10816525" cy="3046988"/>
              </a:xfrm>
              <a:prstGeom prst="rect">
                <a:avLst/>
              </a:prstGeom>
              <a:blipFill>
                <a:blip r:embed="rId3"/>
                <a:stretch>
                  <a:fillRect l="-902" t="-1603" r="-846" b="-3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23820F-4498-FA43-AA27-14EE5F2DD110}"/>
                  </a:ext>
                </a:extLst>
              </p:cNvPr>
              <p:cNvSpPr txBox="1"/>
              <p:nvPr/>
            </p:nvSpPr>
            <p:spPr>
              <a:xfrm>
                <a:off x="5171048" y="5927937"/>
                <a:ext cx="6716152" cy="930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23820F-4498-FA43-AA27-14EE5F2DD1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048" y="5927937"/>
                <a:ext cx="6716152" cy="930063"/>
              </a:xfrm>
              <a:prstGeom prst="rect">
                <a:avLst/>
              </a:prstGeom>
              <a:blipFill>
                <a:blip r:embed="rId4"/>
                <a:stretch>
                  <a:fillRect t="-159459" b="-2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71904B2-E98C-B7A6-62E9-0DE93EA29A33}"/>
                  </a:ext>
                </a:extLst>
              </p14:cNvPr>
              <p14:cNvContentPartPr/>
              <p14:nvPr/>
            </p14:nvContentPartPr>
            <p14:xfrm>
              <a:off x="950040" y="1249560"/>
              <a:ext cx="11126880" cy="48643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71904B2-E98C-B7A6-62E9-0DE93EA29A3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0680" y="1240200"/>
                <a:ext cx="11145600" cy="488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4059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Complex numbers: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dirty="0"/>
                  <a:t> can be complex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7586" y="1331825"/>
                <a:ext cx="3345084" cy="417120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𝑧</m:t>
                      </m:r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r>
                        <a:rPr lang="en-US" sz="2400" i="1">
                          <a:latin typeface="Cambria Math" charset="0"/>
                        </a:rPr>
                        <m:t>𝑥</m:t>
                      </m:r>
                      <m:r>
                        <a:rPr lang="en-US" sz="2400" i="1">
                          <a:latin typeface="Cambria Math" charset="0"/>
                        </a:rPr>
                        <m:t>+</m:t>
                      </m:r>
                      <m:r>
                        <a:rPr lang="en-US" sz="2400" i="1">
                          <a:latin typeface="Cambria Math" charset="0"/>
                        </a:rPr>
                        <m:t>𝑖𝑦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Euler’s formula: 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𝜙</m:t>
                          </m:r>
                        </m:sup>
                      </m:sSup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i="1">
                              <a:latin typeface="Cambria Math" charset="0"/>
                            </a:rPr>
                            <m:t>𝜙</m:t>
                          </m:r>
                        </m:e>
                      </m:func>
                      <m:r>
                        <a:rPr lang="en-US" sz="2400" i="1">
                          <a:latin typeface="Cambria Math" charset="0"/>
                        </a:rPr>
                        <m:t>+</m:t>
                      </m:r>
                      <m:r>
                        <a:rPr lang="en-US" sz="2400" i="1">
                          <a:latin typeface="Cambria Math" charset="0"/>
                        </a:rPr>
                        <m:t>𝑖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i="1">
                              <a:latin typeface="Cambria Math" charset="0"/>
                            </a:rPr>
                            <m:t>𝜙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Complex conjugate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i="1">
                              <a:latin typeface="Cambria Math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r>
                        <a:rPr lang="en-US" sz="2400" i="1">
                          <a:latin typeface="Cambria Math" charset="0"/>
                        </a:rPr>
                        <m:t>𝑥</m:t>
                      </m:r>
                      <m:r>
                        <a:rPr lang="en-US" sz="2400" i="1">
                          <a:latin typeface="Cambria Math" charset="0"/>
                        </a:rPr>
                        <m:t>−</m:t>
                      </m:r>
                      <m:r>
                        <a:rPr lang="en-US" sz="2400" i="1">
                          <a:latin typeface="Cambria Math" charset="0"/>
                        </a:rPr>
                        <m:t>𝑖𝑦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Absolute value: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𝑧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r>
                        <a:rPr lang="en-US" sz="2400" i="1">
                          <a:latin typeface="Cambria Math" charset="0"/>
                        </a:rPr>
                        <m:t>𝑧</m:t>
                      </m:r>
                      <m:r>
                        <a:rPr lang="en-US" sz="2400" i="1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𝑧</m:t>
                          </m:r>
                        </m:e>
                        <m:sup>
                          <m:r>
                            <a:rPr lang="en-US" sz="2400" i="1">
                              <a:latin typeface="Cambria Math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86" y="1331825"/>
                <a:ext cx="3345084" cy="4171206"/>
              </a:xfrm>
              <a:prstGeom prst="rect">
                <a:avLst/>
              </a:prstGeom>
              <a:blipFill>
                <a:blip r:embed="rId4"/>
                <a:stretch>
                  <a:fillRect l="-2642" b="-121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B7F7379-7FE9-DF4D-9B8C-A5CD4BA46249}"/>
              </a:ext>
            </a:extLst>
          </p:cNvPr>
          <p:cNvSpPr txBox="1"/>
          <p:nvPr/>
        </p:nvSpPr>
        <p:spPr>
          <a:xfrm>
            <a:off x="1297067" y="6010454"/>
            <a:ext cx="7967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Complex numbers add just like phasors! The math is the same.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701764F-DBA4-014C-8DAF-893E822771AB}"/>
              </a:ext>
            </a:extLst>
          </p:cNvPr>
          <p:cNvCxnSpPr>
            <a:cxnSpLocks/>
          </p:cNvCxnSpPr>
          <p:nvPr/>
        </p:nvCxnSpPr>
        <p:spPr>
          <a:xfrm>
            <a:off x="7543800" y="824403"/>
            <a:ext cx="0" cy="410319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2B5E51F-DD78-3A46-8F7E-0284BA8E1929}"/>
              </a:ext>
            </a:extLst>
          </p:cNvPr>
          <p:cNvCxnSpPr>
            <a:cxnSpLocks/>
          </p:cNvCxnSpPr>
          <p:nvPr/>
        </p:nvCxnSpPr>
        <p:spPr>
          <a:xfrm flipH="1">
            <a:off x="5511800" y="3429000"/>
            <a:ext cx="61214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4F0A16E-F54A-E942-9F63-D13B7A212F6A}"/>
              </a:ext>
            </a:extLst>
          </p:cNvPr>
          <p:cNvSpPr txBox="1"/>
          <p:nvPr/>
        </p:nvSpPr>
        <p:spPr>
          <a:xfrm>
            <a:off x="10364053" y="3624302"/>
            <a:ext cx="1320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Real part (x)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6143C3-C597-CA49-B703-122F6377A1B7}"/>
              </a:ext>
            </a:extLst>
          </p:cNvPr>
          <p:cNvSpPr txBox="1"/>
          <p:nvPr/>
        </p:nvSpPr>
        <p:spPr>
          <a:xfrm>
            <a:off x="19431039" y="1238150"/>
            <a:ext cx="1320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Real part (x)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AC64E4-71A8-C44F-B636-4CB2C7049E84}"/>
              </a:ext>
            </a:extLst>
          </p:cNvPr>
          <p:cNvSpPr txBox="1"/>
          <p:nvPr/>
        </p:nvSpPr>
        <p:spPr>
          <a:xfrm rot="16200000">
            <a:off x="6346622" y="1375008"/>
            <a:ext cx="185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Imaginary part (y)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AC43554-BC69-2595-1509-6093FB2834BD}"/>
                  </a:ext>
                </a:extLst>
              </p14:cNvPr>
              <p14:cNvContentPartPr/>
              <p14:nvPr/>
            </p14:nvContentPartPr>
            <p14:xfrm>
              <a:off x="7549560" y="2747160"/>
              <a:ext cx="2234160" cy="16239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AC43554-BC69-2595-1509-6093FB2834B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40200" y="2737800"/>
                <a:ext cx="2252880" cy="164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044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7A409-C3B0-F54E-B806-CDCBD9AD9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76A86F1-70DA-ED40-A002-3C435B94D26F}"/>
                  </a:ext>
                </a:extLst>
              </p:cNvPr>
              <p:cNvSpPr txBox="1"/>
              <p:nvPr/>
            </p:nvSpPr>
            <p:spPr>
              <a:xfrm>
                <a:off x="838200" y="1371600"/>
                <a:ext cx="105156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Suppose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=3+4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. What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?</a:t>
                </a:r>
              </a:p>
              <a:p>
                <a:endParaRPr lang="en-US" sz="2400" dirty="0"/>
              </a:p>
              <a:p>
                <a:pPr marL="457200" indent="-457200">
                  <a:buAutoNum type="alphaLcParenR"/>
                </a:pPr>
                <a:r>
                  <a:rPr lang="en-US" sz="2400" dirty="0"/>
                  <a:t>7</a:t>
                </a:r>
              </a:p>
              <a:p>
                <a:pPr marL="457200" indent="-457200">
                  <a:buAutoNum type="alphaLcParenR"/>
                </a:pPr>
                <a:r>
                  <a:rPr lang="en-US" sz="2400" dirty="0"/>
                  <a:t>-1</a:t>
                </a:r>
              </a:p>
              <a:p>
                <a:pPr marL="457200" indent="-457200">
                  <a:buAutoNum type="alphaLcParenR"/>
                </a:pPr>
                <a:r>
                  <a:rPr lang="en-US" sz="2400" dirty="0"/>
                  <a:t>25</a:t>
                </a:r>
              </a:p>
              <a:p>
                <a:pPr marL="457200" indent="-457200">
                  <a:buAutoNum type="alphaLcParenR"/>
                </a:pPr>
                <a:r>
                  <a:rPr lang="en-US" sz="2400" dirty="0"/>
                  <a:t>5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76A86F1-70DA-ED40-A002-3C435B94D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71600"/>
                <a:ext cx="10515600" cy="2308324"/>
              </a:xfrm>
              <a:prstGeom prst="rect">
                <a:avLst/>
              </a:prstGeom>
              <a:blipFill>
                <a:blip r:embed="rId2"/>
                <a:stretch>
                  <a:fillRect l="-844" t="-1648" b="-4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7E82167-F7ED-1A11-B393-5D4092307540}"/>
                  </a:ext>
                </a:extLst>
              </p14:cNvPr>
              <p14:cNvContentPartPr/>
              <p14:nvPr/>
            </p14:nvContentPartPr>
            <p14:xfrm>
              <a:off x="6516000" y="2086560"/>
              <a:ext cx="4413240" cy="1739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7E82167-F7ED-1A11-B393-5D40923075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06640" y="2077200"/>
                <a:ext cx="4431960" cy="175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8173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7A409-C3B0-F54E-B806-CDCBD9AD9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76A86F1-70DA-ED40-A002-3C435B94D26F}"/>
                  </a:ext>
                </a:extLst>
              </p:cNvPr>
              <p:cNvSpPr txBox="1"/>
              <p:nvPr/>
            </p:nvSpPr>
            <p:spPr>
              <a:xfrm>
                <a:off x="838200" y="1371600"/>
                <a:ext cx="105156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Suppose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=3+4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. What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?</a:t>
                </a:r>
              </a:p>
              <a:p>
                <a:endParaRPr lang="en-US" sz="2400" dirty="0"/>
              </a:p>
              <a:p>
                <a:pPr marL="457200" indent="-457200">
                  <a:buAutoNum type="alphaLcParenR"/>
                </a:pPr>
                <a:r>
                  <a:rPr lang="en-US" sz="2400" dirty="0"/>
                  <a:t>7</a:t>
                </a:r>
              </a:p>
              <a:p>
                <a:pPr marL="457200" indent="-457200">
                  <a:buAutoNum type="alphaLcParenR"/>
                </a:pPr>
                <a:r>
                  <a:rPr lang="en-US" sz="2400" dirty="0"/>
                  <a:t>-1</a:t>
                </a:r>
              </a:p>
              <a:p>
                <a:pPr marL="457200" indent="-457200">
                  <a:buAutoNum type="alphaLcParenR"/>
                </a:pPr>
                <a:r>
                  <a:rPr lang="en-US" sz="2400" dirty="0"/>
                  <a:t>25</a:t>
                </a:r>
              </a:p>
              <a:p>
                <a:pPr marL="457200" indent="-457200">
                  <a:buAutoNum type="alphaLcParenR"/>
                </a:pPr>
                <a:r>
                  <a:rPr lang="en-US" sz="2400" dirty="0"/>
                  <a:t>5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76A86F1-70DA-ED40-A002-3C435B94D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71600"/>
                <a:ext cx="10515600" cy="2308324"/>
              </a:xfrm>
              <a:prstGeom prst="rect">
                <a:avLst/>
              </a:prstGeom>
              <a:blipFill>
                <a:blip r:embed="rId2"/>
                <a:stretch>
                  <a:fillRect l="-844" t="-1648" b="-4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072E3E3-801F-4F73-ACAE-C350A827420E}"/>
                  </a:ext>
                </a:extLst>
              </p:cNvPr>
              <p:cNvSpPr txBox="1"/>
              <p:nvPr/>
            </p:nvSpPr>
            <p:spPr>
              <a:xfrm>
                <a:off x="838200" y="3958441"/>
                <a:ext cx="105156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Now let’s try to write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𝐴𝑒</m:t>
                    </m:r>
                    <m:r>
                      <a:rPr lang="en-US" sz="2400" b="0" i="1" baseline="3000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baseline="3000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. How do we find </a:t>
                </a:r>
                <a:r>
                  <a:rPr lang="el-GR" sz="2400" dirty="0"/>
                  <a:t>θ</a:t>
                </a:r>
                <a:r>
                  <a:rPr lang="en-US" sz="2400" dirty="0"/>
                  <a:t>? </a:t>
                </a:r>
              </a:p>
              <a:p>
                <a:endParaRPr lang="en-US" sz="2400" dirty="0"/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=4/3</m:t>
                    </m:r>
                  </m:oMath>
                </a14:m>
                <a:endParaRPr lang="en-US" sz="2400" dirty="0"/>
              </a:p>
              <a:p>
                <a:pPr marL="457200" indent="-457200">
                  <a:buFontTx/>
                  <a:buAutoNum type="alphaLcParenR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2400" dirty="0"/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b="0" dirty="0"/>
              </a:p>
              <a:p>
                <a:pPr marL="457200" indent="-457200">
                  <a:buFontTx/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400" dirty="0"/>
              </a:p>
              <a:p>
                <a:pPr marL="457200" indent="-457200">
                  <a:buAutoNum type="alphaLcParenR"/>
                </a:pPr>
                <a:endParaRPr lang="en-US" sz="2400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072E3E3-801F-4F73-ACAE-C350A8274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58441"/>
                <a:ext cx="10515600" cy="2677656"/>
              </a:xfrm>
              <a:prstGeom prst="rect">
                <a:avLst/>
              </a:prstGeom>
              <a:blipFill>
                <a:blip r:embed="rId3"/>
                <a:stretch>
                  <a:fillRect l="-928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5ECAF19-590E-8945-FAE0-79A4E4CAE5B2}"/>
                  </a:ext>
                </a:extLst>
              </p14:cNvPr>
              <p14:cNvContentPartPr/>
              <p14:nvPr/>
            </p14:nvContentPartPr>
            <p14:xfrm>
              <a:off x="850320" y="960480"/>
              <a:ext cx="10632240" cy="5292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5ECAF19-590E-8945-FAE0-79A4E4CAE5B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0960" y="951120"/>
                <a:ext cx="10650960" cy="531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6997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1BF29-ED92-B744-9312-7831548C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angle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EC0C532-FBDA-764B-81D4-7C02804891B2}"/>
                  </a:ext>
                </a:extLst>
              </p:cNvPr>
              <p:cNvSpPr txBox="1"/>
              <p:nvPr/>
            </p:nvSpPr>
            <p:spPr>
              <a:xfrm>
                <a:off x="691376" y="1148576"/>
                <a:ext cx="10560204" cy="33044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Suppose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=2+2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What is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?</a:t>
                </a:r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400" dirty="0"/>
              </a:p>
              <a:p>
                <a:pPr marL="457200" indent="-457200">
                  <a:buFontTx/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 marL="457200" indent="-457200">
                  <a:buFontTx/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400" dirty="0"/>
              </a:p>
              <a:p>
                <a:pPr marL="457200" indent="-457200">
                  <a:buFontTx/>
                  <a:buAutoNum type="alphaLcParenR"/>
                </a:pPr>
                <a:endParaRPr lang="en-US" sz="2400" dirty="0"/>
              </a:p>
              <a:p>
                <a:pPr marL="457200" indent="-457200">
                  <a:buAutoNum type="alphaLcParenR"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EC0C532-FBDA-764B-81D4-7C0280489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76" y="1148576"/>
                <a:ext cx="10560204" cy="3304431"/>
              </a:xfrm>
              <a:prstGeom prst="rect">
                <a:avLst/>
              </a:prstGeom>
              <a:blipFill>
                <a:blip r:embed="rId2"/>
                <a:stretch>
                  <a:fillRect l="-720" t="-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EAD865-0208-8B49-A8D6-F156E9843476}"/>
                  </a:ext>
                </a:extLst>
              </p:cNvPr>
              <p:cNvSpPr txBox="1"/>
              <p:nvPr/>
            </p:nvSpPr>
            <p:spPr>
              <a:xfrm>
                <a:off x="691376" y="4027481"/>
                <a:ext cx="1506887" cy="27495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What is A?</a:t>
                </a:r>
              </a:p>
              <a:p>
                <a:endParaRPr lang="en-US" sz="2400" dirty="0"/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400" dirty="0"/>
              </a:p>
              <a:p>
                <a:pPr marL="342900" indent="-342900">
                  <a:buAutoNum type="alphaLcParenR"/>
                </a:pPr>
                <a:r>
                  <a:rPr lang="en-US" sz="2400" dirty="0"/>
                  <a:t>4</a:t>
                </a:r>
              </a:p>
              <a:p>
                <a:pPr marL="342900" indent="-342900">
                  <a:buFontTx/>
                  <a:buAutoNum type="alphaLcParenR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400" dirty="0"/>
              </a:p>
              <a:p>
                <a:pPr marL="342900" indent="-342900">
                  <a:buAutoNum type="alphaLcParenR"/>
                </a:pPr>
                <a:r>
                  <a:rPr lang="en-US" sz="2400" dirty="0"/>
                  <a:t>2</a:t>
                </a:r>
              </a:p>
              <a:p>
                <a:pPr marL="342900" indent="-342900">
                  <a:buAutoNum type="alphaLcParenR"/>
                </a:pPr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EAD865-0208-8B49-A8D6-F156E9843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376" y="4027481"/>
                <a:ext cx="1506887" cy="2749599"/>
              </a:xfrm>
              <a:prstGeom prst="rect">
                <a:avLst/>
              </a:prstGeom>
              <a:blipFill>
                <a:blip r:embed="rId3"/>
                <a:stretch>
                  <a:fillRect l="-5000" t="-1376" r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31392AF-787A-4B9C-52B7-28D21A6B0319}"/>
                  </a:ext>
                </a:extLst>
              </p14:cNvPr>
              <p14:cNvContentPartPr/>
              <p14:nvPr/>
            </p14:nvContentPartPr>
            <p14:xfrm>
              <a:off x="729720" y="1947240"/>
              <a:ext cx="10233360" cy="43297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31392AF-787A-4B9C-52B7-28D21A6B031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0360" y="1937880"/>
                <a:ext cx="10252080" cy="434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496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0935D-14A1-AF43-95F0-8C212BBF0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CF00460-9F12-F144-9519-D7E7A4904154}"/>
                  </a:ext>
                </a:extLst>
              </p:cNvPr>
              <p:cNvSpPr txBox="1"/>
              <p:nvPr/>
            </p:nvSpPr>
            <p:spPr>
              <a:xfrm>
                <a:off x="838200" y="1061179"/>
                <a:ext cx="9852121" cy="4623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Photons are NOT billiard balls 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The probability to find the particle between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 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is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Intensity is given by (probability density)(energy)(number per second)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Next time: Complex numbers and Probability → Interference of Matter Waves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CF00460-9F12-F144-9519-D7E7A4904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061179"/>
                <a:ext cx="9852121" cy="4623382"/>
              </a:xfrm>
              <a:prstGeom prst="rect">
                <a:avLst/>
              </a:prstGeom>
              <a:blipFill>
                <a:blip r:embed="rId2"/>
                <a:stretch>
                  <a:fillRect l="-990" t="-1054" r="-309" b="-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2857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Lecture 5: Probability and Complex Numbers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AA65DF-C336-4C46-8C63-653A6459B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447" y="2872643"/>
            <a:ext cx="4900705" cy="369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lecture: Photons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23730" y="1357058"/>
            <a:ext cx="1086678" cy="18553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Metal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242930" y="899858"/>
            <a:ext cx="1431234" cy="9144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19800000">
            <a:off x="2871972" y="1137550"/>
            <a:ext cx="843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Light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2700000" flipV="1">
            <a:off x="2373875" y="1791252"/>
            <a:ext cx="1570382" cy="1278836"/>
          </a:xfrm>
          <a:prstGeom prst="straightConnector1">
            <a:avLst/>
          </a:prstGeom>
          <a:ln w="444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306044">
            <a:off x="2417813" y="2038775"/>
            <a:ext cx="1338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Electrons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57633" y="1157808"/>
            <a:ext cx="516835" cy="2223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59626" y="1378227"/>
                <a:ext cx="15770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Plate at potential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626" y="1378227"/>
                <a:ext cx="1577008" cy="646331"/>
              </a:xfrm>
              <a:prstGeom prst="rect">
                <a:avLst/>
              </a:prstGeom>
              <a:blipFill>
                <a:blip r:embed="rId2"/>
                <a:stretch>
                  <a:fillRect l="-3200" t="-3922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 14"/>
          <p:cNvSpPr/>
          <p:nvPr/>
        </p:nvSpPr>
        <p:spPr>
          <a:xfrm>
            <a:off x="838200" y="3617844"/>
            <a:ext cx="3979626" cy="2941982"/>
          </a:xfrm>
          <a:custGeom>
            <a:avLst/>
            <a:gdLst>
              <a:gd name="connsiteX0" fmla="*/ 0 w 4240695"/>
              <a:gd name="connsiteY0" fmla="*/ 569843 h 2464904"/>
              <a:gd name="connsiteX1" fmla="*/ 0 w 4240695"/>
              <a:gd name="connsiteY1" fmla="*/ 2464904 h 2464904"/>
              <a:gd name="connsiteX2" fmla="*/ 1152939 w 4240695"/>
              <a:gd name="connsiteY2" fmla="*/ 2464904 h 2464904"/>
              <a:gd name="connsiteX3" fmla="*/ 1152939 w 4240695"/>
              <a:gd name="connsiteY3" fmla="*/ 1603513 h 2464904"/>
              <a:gd name="connsiteX4" fmla="*/ 2756452 w 4240695"/>
              <a:gd name="connsiteY4" fmla="*/ 0 h 2464904"/>
              <a:gd name="connsiteX5" fmla="*/ 4240695 w 4240695"/>
              <a:gd name="connsiteY5" fmla="*/ 0 h 2464904"/>
              <a:gd name="connsiteX6" fmla="*/ 4240695 w 4240695"/>
              <a:gd name="connsiteY6" fmla="*/ 0 h 2464904"/>
              <a:gd name="connsiteX7" fmla="*/ 4240695 w 4240695"/>
              <a:gd name="connsiteY7" fmla="*/ 0 h 2464904"/>
              <a:gd name="connsiteX0" fmla="*/ 13253 w 4240695"/>
              <a:gd name="connsiteY0" fmla="*/ 0 h 2941982"/>
              <a:gd name="connsiteX1" fmla="*/ 0 w 4240695"/>
              <a:gd name="connsiteY1" fmla="*/ 2941982 h 2941982"/>
              <a:gd name="connsiteX2" fmla="*/ 1152939 w 4240695"/>
              <a:gd name="connsiteY2" fmla="*/ 2941982 h 2941982"/>
              <a:gd name="connsiteX3" fmla="*/ 1152939 w 4240695"/>
              <a:gd name="connsiteY3" fmla="*/ 2080591 h 2941982"/>
              <a:gd name="connsiteX4" fmla="*/ 2756452 w 4240695"/>
              <a:gd name="connsiteY4" fmla="*/ 477078 h 2941982"/>
              <a:gd name="connsiteX5" fmla="*/ 4240695 w 4240695"/>
              <a:gd name="connsiteY5" fmla="*/ 477078 h 2941982"/>
              <a:gd name="connsiteX6" fmla="*/ 4240695 w 4240695"/>
              <a:gd name="connsiteY6" fmla="*/ 477078 h 2941982"/>
              <a:gd name="connsiteX7" fmla="*/ 4240695 w 4240695"/>
              <a:gd name="connsiteY7" fmla="*/ 477078 h 2941982"/>
              <a:gd name="connsiteX0" fmla="*/ 13253 w 4240695"/>
              <a:gd name="connsiteY0" fmla="*/ 0 h 2941982"/>
              <a:gd name="connsiteX1" fmla="*/ 0 w 4240695"/>
              <a:gd name="connsiteY1" fmla="*/ 2941982 h 2941982"/>
              <a:gd name="connsiteX2" fmla="*/ 1152939 w 4240695"/>
              <a:gd name="connsiteY2" fmla="*/ 2941982 h 2941982"/>
              <a:gd name="connsiteX3" fmla="*/ 1152939 w 4240695"/>
              <a:gd name="connsiteY3" fmla="*/ 2080591 h 2941982"/>
              <a:gd name="connsiteX4" fmla="*/ 3511826 w 4240695"/>
              <a:gd name="connsiteY4" fmla="*/ 463826 h 2941982"/>
              <a:gd name="connsiteX5" fmla="*/ 4240695 w 4240695"/>
              <a:gd name="connsiteY5" fmla="*/ 477078 h 2941982"/>
              <a:gd name="connsiteX6" fmla="*/ 4240695 w 4240695"/>
              <a:gd name="connsiteY6" fmla="*/ 477078 h 2941982"/>
              <a:gd name="connsiteX7" fmla="*/ 4240695 w 4240695"/>
              <a:gd name="connsiteY7" fmla="*/ 477078 h 2941982"/>
              <a:gd name="connsiteX0" fmla="*/ 13253 w 4240695"/>
              <a:gd name="connsiteY0" fmla="*/ 0 h 2941982"/>
              <a:gd name="connsiteX1" fmla="*/ 0 w 4240695"/>
              <a:gd name="connsiteY1" fmla="*/ 2941982 h 2941982"/>
              <a:gd name="connsiteX2" fmla="*/ 1152939 w 4240695"/>
              <a:gd name="connsiteY2" fmla="*/ 2941982 h 2941982"/>
              <a:gd name="connsiteX3" fmla="*/ 1152939 w 4240695"/>
              <a:gd name="connsiteY3" fmla="*/ 2080591 h 2941982"/>
              <a:gd name="connsiteX4" fmla="*/ 3511826 w 4240695"/>
              <a:gd name="connsiteY4" fmla="*/ 463826 h 2941982"/>
              <a:gd name="connsiteX5" fmla="*/ 4240695 w 4240695"/>
              <a:gd name="connsiteY5" fmla="*/ 477078 h 2941982"/>
              <a:gd name="connsiteX6" fmla="*/ 4240695 w 4240695"/>
              <a:gd name="connsiteY6" fmla="*/ 477078 h 2941982"/>
              <a:gd name="connsiteX7" fmla="*/ 4041913 w 4240695"/>
              <a:gd name="connsiteY7" fmla="*/ 450573 h 2941982"/>
              <a:gd name="connsiteX0" fmla="*/ 13253 w 4306956"/>
              <a:gd name="connsiteY0" fmla="*/ 0 h 2941982"/>
              <a:gd name="connsiteX1" fmla="*/ 0 w 4306956"/>
              <a:gd name="connsiteY1" fmla="*/ 2941982 h 2941982"/>
              <a:gd name="connsiteX2" fmla="*/ 1152939 w 4306956"/>
              <a:gd name="connsiteY2" fmla="*/ 2941982 h 2941982"/>
              <a:gd name="connsiteX3" fmla="*/ 1152939 w 4306956"/>
              <a:gd name="connsiteY3" fmla="*/ 2080591 h 2941982"/>
              <a:gd name="connsiteX4" fmla="*/ 3511826 w 4306956"/>
              <a:gd name="connsiteY4" fmla="*/ 463826 h 2941982"/>
              <a:gd name="connsiteX5" fmla="*/ 4240695 w 4306956"/>
              <a:gd name="connsiteY5" fmla="*/ 477078 h 2941982"/>
              <a:gd name="connsiteX6" fmla="*/ 4240695 w 4306956"/>
              <a:gd name="connsiteY6" fmla="*/ 477078 h 2941982"/>
              <a:gd name="connsiteX7" fmla="*/ 4306956 w 4306956"/>
              <a:gd name="connsiteY7" fmla="*/ 450573 h 2941982"/>
              <a:gd name="connsiteX0" fmla="*/ 13253 w 4240695"/>
              <a:gd name="connsiteY0" fmla="*/ 0 h 2941982"/>
              <a:gd name="connsiteX1" fmla="*/ 0 w 4240695"/>
              <a:gd name="connsiteY1" fmla="*/ 2941982 h 2941982"/>
              <a:gd name="connsiteX2" fmla="*/ 1152939 w 4240695"/>
              <a:gd name="connsiteY2" fmla="*/ 2941982 h 2941982"/>
              <a:gd name="connsiteX3" fmla="*/ 1152939 w 4240695"/>
              <a:gd name="connsiteY3" fmla="*/ 2080591 h 2941982"/>
              <a:gd name="connsiteX4" fmla="*/ 3511826 w 4240695"/>
              <a:gd name="connsiteY4" fmla="*/ 463826 h 2941982"/>
              <a:gd name="connsiteX5" fmla="*/ 4240695 w 4240695"/>
              <a:gd name="connsiteY5" fmla="*/ 477078 h 2941982"/>
              <a:gd name="connsiteX6" fmla="*/ 4240695 w 4240695"/>
              <a:gd name="connsiteY6" fmla="*/ 477078 h 2941982"/>
              <a:gd name="connsiteX7" fmla="*/ 4200939 w 4240695"/>
              <a:gd name="connsiteY7" fmla="*/ 503582 h 2941982"/>
              <a:gd name="connsiteX0" fmla="*/ 13253 w 4240695"/>
              <a:gd name="connsiteY0" fmla="*/ 0 h 2941982"/>
              <a:gd name="connsiteX1" fmla="*/ 0 w 4240695"/>
              <a:gd name="connsiteY1" fmla="*/ 2941982 h 2941982"/>
              <a:gd name="connsiteX2" fmla="*/ 1152939 w 4240695"/>
              <a:gd name="connsiteY2" fmla="*/ 2941982 h 2941982"/>
              <a:gd name="connsiteX3" fmla="*/ 1152939 w 4240695"/>
              <a:gd name="connsiteY3" fmla="*/ 2080591 h 2941982"/>
              <a:gd name="connsiteX4" fmla="*/ 3511826 w 4240695"/>
              <a:gd name="connsiteY4" fmla="*/ 463826 h 2941982"/>
              <a:gd name="connsiteX5" fmla="*/ 4240695 w 4240695"/>
              <a:gd name="connsiteY5" fmla="*/ 477078 h 2941982"/>
              <a:gd name="connsiteX6" fmla="*/ 4240695 w 4240695"/>
              <a:gd name="connsiteY6" fmla="*/ 477078 h 2941982"/>
              <a:gd name="connsiteX7" fmla="*/ 3882887 w 4240695"/>
              <a:gd name="connsiteY7" fmla="*/ 490329 h 2941982"/>
              <a:gd name="connsiteX0" fmla="*/ 13253 w 4252202"/>
              <a:gd name="connsiteY0" fmla="*/ 0 h 2941982"/>
              <a:gd name="connsiteX1" fmla="*/ 0 w 4252202"/>
              <a:gd name="connsiteY1" fmla="*/ 2941982 h 2941982"/>
              <a:gd name="connsiteX2" fmla="*/ 1152939 w 4252202"/>
              <a:gd name="connsiteY2" fmla="*/ 2941982 h 2941982"/>
              <a:gd name="connsiteX3" fmla="*/ 1152939 w 4252202"/>
              <a:gd name="connsiteY3" fmla="*/ 2080591 h 2941982"/>
              <a:gd name="connsiteX4" fmla="*/ 3511826 w 4252202"/>
              <a:gd name="connsiteY4" fmla="*/ 463826 h 2941982"/>
              <a:gd name="connsiteX5" fmla="*/ 4240695 w 4252202"/>
              <a:gd name="connsiteY5" fmla="*/ 477078 h 2941982"/>
              <a:gd name="connsiteX6" fmla="*/ 3935895 w 4252202"/>
              <a:gd name="connsiteY6" fmla="*/ 477078 h 2941982"/>
              <a:gd name="connsiteX7" fmla="*/ 3882887 w 4252202"/>
              <a:gd name="connsiteY7" fmla="*/ 490329 h 2941982"/>
              <a:gd name="connsiteX0" fmla="*/ 13253 w 3979626"/>
              <a:gd name="connsiteY0" fmla="*/ 0 h 2941982"/>
              <a:gd name="connsiteX1" fmla="*/ 0 w 3979626"/>
              <a:gd name="connsiteY1" fmla="*/ 2941982 h 2941982"/>
              <a:gd name="connsiteX2" fmla="*/ 1152939 w 3979626"/>
              <a:gd name="connsiteY2" fmla="*/ 2941982 h 2941982"/>
              <a:gd name="connsiteX3" fmla="*/ 1152939 w 3979626"/>
              <a:gd name="connsiteY3" fmla="*/ 2080591 h 2941982"/>
              <a:gd name="connsiteX4" fmla="*/ 3511826 w 3979626"/>
              <a:gd name="connsiteY4" fmla="*/ 463826 h 2941982"/>
              <a:gd name="connsiteX5" fmla="*/ 3949148 w 3979626"/>
              <a:gd name="connsiteY5" fmla="*/ 477078 h 2941982"/>
              <a:gd name="connsiteX6" fmla="*/ 3935895 w 3979626"/>
              <a:gd name="connsiteY6" fmla="*/ 477078 h 2941982"/>
              <a:gd name="connsiteX7" fmla="*/ 3882887 w 3979626"/>
              <a:gd name="connsiteY7" fmla="*/ 490329 h 2941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9626" h="2941982">
                <a:moveTo>
                  <a:pt x="13253" y="0"/>
                </a:moveTo>
                <a:cubicBezTo>
                  <a:pt x="8835" y="980661"/>
                  <a:pt x="4418" y="1961321"/>
                  <a:pt x="0" y="2941982"/>
                </a:cubicBezTo>
                <a:lnTo>
                  <a:pt x="1152939" y="2941982"/>
                </a:lnTo>
                <a:lnTo>
                  <a:pt x="1152939" y="2080591"/>
                </a:lnTo>
                <a:lnTo>
                  <a:pt x="3511826" y="463826"/>
                </a:lnTo>
                <a:lnTo>
                  <a:pt x="3949148" y="477078"/>
                </a:lnTo>
                <a:cubicBezTo>
                  <a:pt x="4019826" y="479287"/>
                  <a:pt x="3946938" y="474870"/>
                  <a:pt x="3935895" y="477078"/>
                </a:cubicBezTo>
                <a:cubicBezTo>
                  <a:pt x="3924852" y="479286"/>
                  <a:pt x="3900556" y="485912"/>
                  <a:pt x="3882887" y="490329"/>
                </a:cubicBezTo>
              </a:path>
            </a:pathLst>
          </a:custGeom>
          <a:noFill/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222513" y="5817705"/>
            <a:ext cx="373074" cy="622853"/>
            <a:chOff x="1272209" y="5817704"/>
            <a:chExt cx="373074" cy="622853"/>
          </a:xfrm>
        </p:grpSpPr>
        <p:sp>
          <p:nvSpPr>
            <p:cNvPr id="16" name="Oval 15"/>
            <p:cNvSpPr/>
            <p:nvPr/>
          </p:nvSpPr>
          <p:spPr>
            <a:xfrm>
              <a:off x="1272209" y="6175513"/>
              <a:ext cx="251791" cy="2650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98713" y="5817704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  <a:r>
                <a:rPr lang="en-US" baseline="30000" dirty="0"/>
                <a:t>-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C5F60B6-26CD-4C51-AFEF-A87B1ECD92E0}"/>
                  </a:ext>
                </a:extLst>
              </p:cNvPr>
              <p:cNvSpPr/>
              <p:nvPr/>
            </p:nvSpPr>
            <p:spPr>
              <a:xfrm>
                <a:off x="7221983" y="3919616"/>
                <a:ext cx="4572000" cy="26402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charset="0"/>
                        </a:rPr>
                        <m:t>𝐸</m:t>
                      </m:r>
                      <m:r>
                        <a:rPr lang="en-US" sz="2400" i="1" smtClean="0">
                          <a:latin typeface="Cambria Math" charset="0"/>
                        </a:rPr>
                        <m:t>=</m:t>
                      </m:r>
                      <m:r>
                        <a:rPr lang="en-US" sz="2400" i="1" smtClean="0">
                          <a:latin typeface="Cambria Math" charset="0"/>
                        </a:rPr>
                        <m:t>h𝑓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𝑝</m:t>
                      </m:r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</a:rPr>
                            <m:t>h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smtClean="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hf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400" smtClean="0">
                          <a:latin typeface="Cambria Math" charset="0"/>
                        </a:rPr>
                        <m:t>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C5F60B6-26CD-4C51-AFEF-A87B1ECD92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983" y="3919616"/>
                <a:ext cx="4572000" cy="26402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7CF347A-5CF4-4F2B-AE22-0F6D63C8BA03}"/>
                  </a:ext>
                </a:extLst>
              </p:cNvPr>
              <p:cNvSpPr txBox="1"/>
              <p:nvPr/>
            </p:nvSpPr>
            <p:spPr>
              <a:xfrm>
                <a:off x="7072783" y="481544"/>
                <a:ext cx="48704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Light comes in quantized bits we call photons. 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Energy can only be added and removed from the electromagnetic field amounts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h𝑓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7CF347A-5CF4-4F2B-AE22-0F6D63C8B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2783" y="481544"/>
                <a:ext cx="4870400" cy="2677656"/>
              </a:xfrm>
              <a:prstGeom prst="rect">
                <a:avLst/>
              </a:prstGeom>
              <a:blipFill>
                <a:blip r:embed="rId4"/>
                <a:stretch>
                  <a:fillRect l="-1877" t="-1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360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EAC81-9785-B644-99E8-92252F285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photons billiard balls?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9DDD1D-D08B-3F45-AC25-1C026E82F5DA}"/>
              </a:ext>
            </a:extLst>
          </p:cNvPr>
          <p:cNvSpPr txBox="1"/>
          <p:nvPr/>
        </p:nvSpPr>
        <p:spPr>
          <a:xfrm>
            <a:off x="838200" y="1439334"/>
            <a:ext cx="102023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Let’s turn down the lights.</a:t>
            </a:r>
          </a:p>
          <a:p>
            <a:endParaRPr lang="en-US" sz="2400" dirty="0"/>
          </a:p>
          <a:p>
            <a:r>
              <a:rPr lang="en-US" sz="2400" dirty="0"/>
              <a:t>We send one photon at a time through a two-slit apparatus. Will we still observe interference fringes? </a:t>
            </a:r>
          </a:p>
          <a:p>
            <a:endParaRPr lang="en-US" sz="2400" dirty="0"/>
          </a:p>
          <a:p>
            <a:r>
              <a:rPr lang="en-US" sz="2400" dirty="0"/>
              <a:t>a) No, the fringes are due to photons interfering with one another.</a:t>
            </a:r>
          </a:p>
          <a:p>
            <a:r>
              <a:rPr lang="en-US" sz="2400" dirty="0"/>
              <a:t>b) No, interference is a wave property while photons are particles.</a:t>
            </a:r>
          </a:p>
          <a:p>
            <a:r>
              <a:rPr lang="en-US" sz="2400" dirty="0"/>
              <a:t>c) No, probability is positive, so it doesn’t interfere.</a:t>
            </a:r>
          </a:p>
          <a:p>
            <a:r>
              <a:rPr lang="en-US" sz="2400" dirty="0"/>
              <a:t>d) Yes, the photon is still an electromagnetic wave.</a:t>
            </a:r>
          </a:p>
          <a:p>
            <a:r>
              <a:rPr lang="en-US" sz="2400" dirty="0"/>
              <a:t>e) Yes, the photon’s probability of being observed will have interference.</a:t>
            </a:r>
          </a:p>
        </p:txBody>
      </p:sp>
    </p:spTree>
    <p:extLst>
      <p:ext uri="{BB962C8B-B14F-4D97-AF65-F5344CB8AC3E}">
        <p14:creationId xmlns:p14="http://schemas.microsoft.com/office/powerpoint/2010/main" val="596201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6A15E-13B4-4FBD-A57E-D83484A794F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Are photons billiard balls?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295400"/>
            <a:ext cx="289498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www.marxist.com/images/science/quantum-photo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1295400"/>
            <a:ext cx="532447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612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AC42-2724-0745-A198-95FBD1A00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need to combine probability and interference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E5E355A-8BBD-304B-97CF-C84BDF22339A}"/>
              </a:ext>
            </a:extLst>
          </p:cNvPr>
          <p:cNvSpPr/>
          <p:nvPr/>
        </p:nvSpPr>
        <p:spPr>
          <a:xfrm>
            <a:off x="1212574" y="1202635"/>
            <a:ext cx="268356" cy="2683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B8602A0-B5C8-4E4E-8270-E525407DDC5C}"/>
              </a:ext>
            </a:extLst>
          </p:cNvPr>
          <p:cNvSpPr/>
          <p:nvPr/>
        </p:nvSpPr>
        <p:spPr>
          <a:xfrm>
            <a:off x="3173896" y="1202635"/>
            <a:ext cx="268356" cy="2683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0AB39721-44F7-F446-8653-F7F72E33D917}"/>
              </a:ext>
            </a:extLst>
          </p:cNvPr>
          <p:cNvSpPr/>
          <p:nvPr/>
        </p:nvSpPr>
        <p:spPr>
          <a:xfrm rot="10800000">
            <a:off x="2458437" y="626802"/>
            <a:ext cx="1699273" cy="1420022"/>
          </a:xfrm>
          <a:prstGeom prst="arc">
            <a:avLst>
              <a:gd name="adj1" fmla="val 10846205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1329F970-D803-3C44-B907-EB22E872FE5E}"/>
              </a:ext>
            </a:extLst>
          </p:cNvPr>
          <p:cNvSpPr/>
          <p:nvPr/>
        </p:nvSpPr>
        <p:spPr>
          <a:xfrm rot="10800000">
            <a:off x="1908311" y="265883"/>
            <a:ext cx="2799523" cy="2339462"/>
          </a:xfrm>
          <a:prstGeom prst="arc">
            <a:avLst>
              <a:gd name="adj1" fmla="val 10846205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066E1F4-1B64-DE48-ACE7-3A724C11CE3E}"/>
              </a:ext>
            </a:extLst>
          </p:cNvPr>
          <p:cNvSpPr/>
          <p:nvPr/>
        </p:nvSpPr>
        <p:spPr>
          <a:xfrm rot="10800000">
            <a:off x="1073128" y="-422426"/>
            <a:ext cx="4469888" cy="3518476"/>
          </a:xfrm>
          <a:prstGeom prst="arc">
            <a:avLst>
              <a:gd name="adj1" fmla="val 10846205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E2FA37C-CA56-1846-BAFF-25506E47AFC5}"/>
              </a:ext>
            </a:extLst>
          </p:cNvPr>
          <p:cNvSpPr/>
          <p:nvPr/>
        </p:nvSpPr>
        <p:spPr>
          <a:xfrm rot="10800000">
            <a:off x="434167" y="592025"/>
            <a:ext cx="1699273" cy="1420022"/>
          </a:xfrm>
          <a:prstGeom prst="arc">
            <a:avLst>
              <a:gd name="adj1" fmla="val 10846205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34BD4C90-3988-284C-B3F3-C796854FFF6A}"/>
              </a:ext>
            </a:extLst>
          </p:cNvPr>
          <p:cNvSpPr/>
          <p:nvPr/>
        </p:nvSpPr>
        <p:spPr>
          <a:xfrm rot="10800000">
            <a:off x="-115959" y="231106"/>
            <a:ext cx="2799523" cy="2339462"/>
          </a:xfrm>
          <a:prstGeom prst="arc">
            <a:avLst>
              <a:gd name="adj1" fmla="val 10846205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35CE3A54-E085-BD46-AB6D-2E775A1C0AAA}"/>
              </a:ext>
            </a:extLst>
          </p:cNvPr>
          <p:cNvSpPr/>
          <p:nvPr/>
        </p:nvSpPr>
        <p:spPr>
          <a:xfrm rot="10800000">
            <a:off x="-951142" y="-457203"/>
            <a:ext cx="4469888" cy="3518476"/>
          </a:xfrm>
          <a:prstGeom prst="arc">
            <a:avLst>
              <a:gd name="adj1" fmla="val 10846205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32490C-1133-0646-8AF3-93264990EE07}"/>
              </a:ext>
            </a:extLst>
          </p:cNvPr>
          <p:cNvSpPr/>
          <p:nvPr/>
        </p:nvSpPr>
        <p:spPr>
          <a:xfrm>
            <a:off x="119108" y="3159254"/>
            <a:ext cx="208722" cy="258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6E0E24-6321-D74E-84B7-E6143D2AFD74}"/>
              </a:ext>
            </a:extLst>
          </p:cNvPr>
          <p:cNvSpPr/>
          <p:nvPr/>
        </p:nvSpPr>
        <p:spPr>
          <a:xfrm>
            <a:off x="622691" y="3159254"/>
            <a:ext cx="208722" cy="258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266945-C23B-E741-B200-E5056C1775DA}"/>
              </a:ext>
            </a:extLst>
          </p:cNvPr>
          <p:cNvSpPr/>
          <p:nvPr/>
        </p:nvSpPr>
        <p:spPr>
          <a:xfrm>
            <a:off x="1126274" y="3159254"/>
            <a:ext cx="208722" cy="258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61F6E7-3164-6843-B033-1CBF67456DA9}"/>
              </a:ext>
            </a:extLst>
          </p:cNvPr>
          <p:cNvSpPr/>
          <p:nvPr/>
        </p:nvSpPr>
        <p:spPr>
          <a:xfrm>
            <a:off x="1629857" y="3159254"/>
            <a:ext cx="208722" cy="258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8B1E56-250A-DF4D-BD96-1E4725E45C9B}"/>
              </a:ext>
            </a:extLst>
          </p:cNvPr>
          <p:cNvSpPr/>
          <p:nvPr/>
        </p:nvSpPr>
        <p:spPr>
          <a:xfrm>
            <a:off x="2133440" y="3159254"/>
            <a:ext cx="208722" cy="258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AEC10A-C647-D24C-9BC5-F05ED801A9D5}"/>
              </a:ext>
            </a:extLst>
          </p:cNvPr>
          <p:cNvSpPr/>
          <p:nvPr/>
        </p:nvSpPr>
        <p:spPr>
          <a:xfrm>
            <a:off x="2637023" y="3159254"/>
            <a:ext cx="208722" cy="258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73680CB-C57F-5548-A965-7899D965B68E}"/>
              </a:ext>
            </a:extLst>
          </p:cNvPr>
          <p:cNvSpPr/>
          <p:nvPr/>
        </p:nvSpPr>
        <p:spPr>
          <a:xfrm>
            <a:off x="3140606" y="3159254"/>
            <a:ext cx="208722" cy="258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46AB8E-C419-264D-B56B-36A7BAF5D509}"/>
              </a:ext>
            </a:extLst>
          </p:cNvPr>
          <p:cNvSpPr/>
          <p:nvPr/>
        </p:nvSpPr>
        <p:spPr>
          <a:xfrm>
            <a:off x="3644189" y="3159254"/>
            <a:ext cx="208722" cy="258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41E81B3-FF22-FF44-8F9A-A0E7230C241B}"/>
              </a:ext>
            </a:extLst>
          </p:cNvPr>
          <p:cNvSpPr/>
          <p:nvPr/>
        </p:nvSpPr>
        <p:spPr>
          <a:xfrm>
            <a:off x="4147772" y="3159254"/>
            <a:ext cx="208722" cy="258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A23864-A404-4D4A-A482-F172330E7DBC}"/>
              </a:ext>
            </a:extLst>
          </p:cNvPr>
          <p:cNvSpPr/>
          <p:nvPr/>
        </p:nvSpPr>
        <p:spPr>
          <a:xfrm>
            <a:off x="4651355" y="3159254"/>
            <a:ext cx="208722" cy="258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CB4B47-EFA8-2F43-AF9E-C5E4CA4E8258}"/>
              </a:ext>
            </a:extLst>
          </p:cNvPr>
          <p:cNvSpPr/>
          <p:nvPr/>
        </p:nvSpPr>
        <p:spPr>
          <a:xfrm>
            <a:off x="5154938" y="3159254"/>
            <a:ext cx="208722" cy="258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58F9BC-9493-814B-BF8C-F9969C9DCED6}"/>
              </a:ext>
            </a:extLst>
          </p:cNvPr>
          <p:cNvSpPr txBox="1"/>
          <p:nvPr/>
        </p:nvSpPr>
        <p:spPr>
          <a:xfrm>
            <a:off x="213694" y="3599397"/>
            <a:ext cx="109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Detectors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5DD9323-DEB1-1E4E-B7B3-D6528D292E17}"/>
              </a:ext>
            </a:extLst>
          </p:cNvPr>
          <p:cNvSpPr txBox="1"/>
          <p:nvPr/>
        </p:nvSpPr>
        <p:spPr>
          <a:xfrm>
            <a:off x="831413" y="4468756"/>
            <a:ext cx="854669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1) Each time we detect a photon, we remove hf from the EM field.</a:t>
            </a:r>
          </a:p>
          <a:p>
            <a:endParaRPr lang="en-US" sz="2400" dirty="0"/>
          </a:p>
          <a:p>
            <a:r>
              <a:rPr lang="en-US" sz="2400" dirty="0"/>
              <a:t>2) The events come at random, even when the intensity is constant.</a:t>
            </a:r>
          </a:p>
          <a:p>
            <a:endParaRPr lang="en-US" sz="2400" dirty="0"/>
          </a:p>
          <a:p>
            <a:r>
              <a:rPr lang="en-US" sz="2400" dirty="0"/>
              <a:t>3) Even for a single photon, we see interference.</a:t>
            </a:r>
          </a:p>
          <a:p>
            <a:endParaRPr lang="en-US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6B3E5E4-573F-9F4A-AB99-DFA526323885}"/>
              </a:ext>
            </a:extLst>
          </p:cNvPr>
          <p:cNvSpPr txBox="1"/>
          <p:nvPr/>
        </p:nvSpPr>
        <p:spPr>
          <a:xfrm>
            <a:off x="7354956" y="1202635"/>
            <a:ext cx="47179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Probability and intensity</a:t>
            </a:r>
          </a:p>
          <a:p>
            <a:endParaRPr lang="en-US" sz="2400" dirty="0"/>
          </a:p>
          <a:p>
            <a:r>
              <a:rPr lang="en-US" sz="2400" i="1" dirty="0"/>
              <a:t>Power on a detector:</a:t>
            </a:r>
          </a:p>
          <a:p>
            <a:r>
              <a:rPr lang="en-US" sz="2400" dirty="0"/>
              <a:t>(absorbed number of photons/sec)*hf</a:t>
            </a:r>
          </a:p>
          <a:p>
            <a:endParaRPr lang="en-US" sz="2400" dirty="0"/>
          </a:p>
          <a:p>
            <a:r>
              <a:rPr lang="en-US" sz="2400" i="1" dirty="0"/>
              <a:t>Absorbed number of photons/sec:</a:t>
            </a:r>
          </a:p>
          <a:p>
            <a:r>
              <a:rPr lang="en-US" sz="2400" dirty="0"/>
              <a:t>probability*(number emitted/sec)</a:t>
            </a:r>
          </a:p>
        </p:txBody>
      </p:sp>
    </p:spTree>
    <p:extLst>
      <p:ext uri="{BB962C8B-B14F-4D97-AF65-F5344CB8AC3E}">
        <p14:creationId xmlns:p14="http://schemas.microsoft.com/office/powerpoint/2010/main" val="3906606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AC42-2724-0745-A198-95FBD1A00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need to combine probability and interference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E5E355A-8BBD-304B-97CF-C84BDF22339A}"/>
              </a:ext>
            </a:extLst>
          </p:cNvPr>
          <p:cNvSpPr/>
          <p:nvPr/>
        </p:nvSpPr>
        <p:spPr>
          <a:xfrm>
            <a:off x="1212574" y="1202635"/>
            <a:ext cx="268356" cy="2683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B8602A0-B5C8-4E4E-8270-E525407DDC5C}"/>
              </a:ext>
            </a:extLst>
          </p:cNvPr>
          <p:cNvSpPr/>
          <p:nvPr/>
        </p:nvSpPr>
        <p:spPr>
          <a:xfrm>
            <a:off x="3173896" y="1202635"/>
            <a:ext cx="268356" cy="2683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0AB39721-44F7-F446-8653-F7F72E33D917}"/>
              </a:ext>
            </a:extLst>
          </p:cNvPr>
          <p:cNvSpPr/>
          <p:nvPr/>
        </p:nvSpPr>
        <p:spPr>
          <a:xfrm rot="10800000">
            <a:off x="2458437" y="626802"/>
            <a:ext cx="1699273" cy="1420022"/>
          </a:xfrm>
          <a:prstGeom prst="arc">
            <a:avLst>
              <a:gd name="adj1" fmla="val 10846205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1329F970-D803-3C44-B907-EB22E872FE5E}"/>
              </a:ext>
            </a:extLst>
          </p:cNvPr>
          <p:cNvSpPr/>
          <p:nvPr/>
        </p:nvSpPr>
        <p:spPr>
          <a:xfrm rot="10800000">
            <a:off x="1908311" y="265883"/>
            <a:ext cx="2799523" cy="2339462"/>
          </a:xfrm>
          <a:prstGeom prst="arc">
            <a:avLst>
              <a:gd name="adj1" fmla="val 10846205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066E1F4-1B64-DE48-ACE7-3A724C11CE3E}"/>
              </a:ext>
            </a:extLst>
          </p:cNvPr>
          <p:cNvSpPr/>
          <p:nvPr/>
        </p:nvSpPr>
        <p:spPr>
          <a:xfrm rot="10800000">
            <a:off x="1073128" y="-422426"/>
            <a:ext cx="4469888" cy="3518476"/>
          </a:xfrm>
          <a:prstGeom prst="arc">
            <a:avLst>
              <a:gd name="adj1" fmla="val 10846205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E2FA37C-CA56-1846-BAFF-25506E47AFC5}"/>
              </a:ext>
            </a:extLst>
          </p:cNvPr>
          <p:cNvSpPr/>
          <p:nvPr/>
        </p:nvSpPr>
        <p:spPr>
          <a:xfrm rot="10800000">
            <a:off x="434167" y="592025"/>
            <a:ext cx="1699273" cy="1420022"/>
          </a:xfrm>
          <a:prstGeom prst="arc">
            <a:avLst>
              <a:gd name="adj1" fmla="val 10846205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34BD4C90-3988-284C-B3F3-C796854FFF6A}"/>
              </a:ext>
            </a:extLst>
          </p:cNvPr>
          <p:cNvSpPr/>
          <p:nvPr/>
        </p:nvSpPr>
        <p:spPr>
          <a:xfrm rot="10800000">
            <a:off x="-115959" y="231106"/>
            <a:ext cx="2799523" cy="2339462"/>
          </a:xfrm>
          <a:prstGeom prst="arc">
            <a:avLst>
              <a:gd name="adj1" fmla="val 10846205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35CE3A54-E085-BD46-AB6D-2E775A1C0AAA}"/>
              </a:ext>
            </a:extLst>
          </p:cNvPr>
          <p:cNvSpPr/>
          <p:nvPr/>
        </p:nvSpPr>
        <p:spPr>
          <a:xfrm rot="10800000">
            <a:off x="-951142" y="-457203"/>
            <a:ext cx="4469888" cy="3518476"/>
          </a:xfrm>
          <a:prstGeom prst="arc">
            <a:avLst>
              <a:gd name="adj1" fmla="val 10846205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32490C-1133-0646-8AF3-93264990EE07}"/>
              </a:ext>
            </a:extLst>
          </p:cNvPr>
          <p:cNvSpPr/>
          <p:nvPr/>
        </p:nvSpPr>
        <p:spPr>
          <a:xfrm>
            <a:off x="119108" y="3159254"/>
            <a:ext cx="208722" cy="258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6E0E24-6321-D74E-84B7-E6143D2AFD74}"/>
              </a:ext>
            </a:extLst>
          </p:cNvPr>
          <p:cNvSpPr/>
          <p:nvPr/>
        </p:nvSpPr>
        <p:spPr>
          <a:xfrm>
            <a:off x="622691" y="3159254"/>
            <a:ext cx="208722" cy="258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266945-C23B-E741-B200-E5056C1775DA}"/>
              </a:ext>
            </a:extLst>
          </p:cNvPr>
          <p:cNvSpPr/>
          <p:nvPr/>
        </p:nvSpPr>
        <p:spPr>
          <a:xfrm>
            <a:off x="1126274" y="3159254"/>
            <a:ext cx="208722" cy="258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61F6E7-3164-6843-B033-1CBF67456DA9}"/>
              </a:ext>
            </a:extLst>
          </p:cNvPr>
          <p:cNvSpPr/>
          <p:nvPr/>
        </p:nvSpPr>
        <p:spPr>
          <a:xfrm>
            <a:off x="1629857" y="3159254"/>
            <a:ext cx="208722" cy="258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8B1E56-250A-DF4D-BD96-1E4725E45C9B}"/>
              </a:ext>
            </a:extLst>
          </p:cNvPr>
          <p:cNvSpPr/>
          <p:nvPr/>
        </p:nvSpPr>
        <p:spPr>
          <a:xfrm>
            <a:off x="2133440" y="3159254"/>
            <a:ext cx="208722" cy="258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AEC10A-C647-D24C-9BC5-F05ED801A9D5}"/>
              </a:ext>
            </a:extLst>
          </p:cNvPr>
          <p:cNvSpPr/>
          <p:nvPr/>
        </p:nvSpPr>
        <p:spPr>
          <a:xfrm>
            <a:off x="2637023" y="3159254"/>
            <a:ext cx="208722" cy="258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73680CB-C57F-5548-A965-7899D965B68E}"/>
              </a:ext>
            </a:extLst>
          </p:cNvPr>
          <p:cNvSpPr/>
          <p:nvPr/>
        </p:nvSpPr>
        <p:spPr>
          <a:xfrm>
            <a:off x="3140606" y="3159254"/>
            <a:ext cx="208722" cy="258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46AB8E-C419-264D-B56B-36A7BAF5D509}"/>
              </a:ext>
            </a:extLst>
          </p:cNvPr>
          <p:cNvSpPr/>
          <p:nvPr/>
        </p:nvSpPr>
        <p:spPr>
          <a:xfrm>
            <a:off x="3644189" y="3159254"/>
            <a:ext cx="208722" cy="258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41E81B3-FF22-FF44-8F9A-A0E7230C241B}"/>
              </a:ext>
            </a:extLst>
          </p:cNvPr>
          <p:cNvSpPr/>
          <p:nvPr/>
        </p:nvSpPr>
        <p:spPr>
          <a:xfrm>
            <a:off x="4147772" y="3159254"/>
            <a:ext cx="208722" cy="258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A23864-A404-4D4A-A482-F172330E7DBC}"/>
              </a:ext>
            </a:extLst>
          </p:cNvPr>
          <p:cNvSpPr/>
          <p:nvPr/>
        </p:nvSpPr>
        <p:spPr>
          <a:xfrm>
            <a:off x="4651355" y="3159254"/>
            <a:ext cx="208722" cy="258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CB4B47-EFA8-2F43-AF9E-C5E4CA4E8258}"/>
              </a:ext>
            </a:extLst>
          </p:cNvPr>
          <p:cNvSpPr/>
          <p:nvPr/>
        </p:nvSpPr>
        <p:spPr>
          <a:xfrm>
            <a:off x="5154938" y="3159254"/>
            <a:ext cx="208722" cy="258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58F9BC-9493-814B-BF8C-F9969C9DCED6}"/>
              </a:ext>
            </a:extLst>
          </p:cNvPr>
          <p:cNvSpPr txBox="1"/>
          <p:nvPr/>
        </p:nvSpPr>
        <p:spPr>
          <a:xfrm>
            <a:off x="213694" y="3599397"/>
            <a:ext cx="109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Detectors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5DD9323-DEB1-1E4E-B7B3-D6528D292E17}"/>
              </a:ext>
            </a:extLst>
          </p:cNvPr>
          <p:cNvSpPr txBox="1"/>
          <p:nvPr/>
        </p:nvSpPr>
        <p:spPr>
          <a:xfrm>
            <a:off x="831413" y="4468756"/>
            <a:ext cx="854669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1) Each time we detect a photon, we remove hf from the EM field.</a:t>
            </a:r>
          </a:p>
          <a:p>
            <a:endParaRPr lang="en-US" sz="2400" dirty="0"/>
          </a:p>
          <a:p>
            <a:r>
              <a:rPr lang="en-US" sz="2400" dirty="0"/>
              <a:t>2) The events come at random, even when the intensity is constant.</a:t>
            </a:r>
          </a:p>
          <a:p>
            <a:endParaRPr lang="en-US" sz="2400" dirty="0"/>
          </a:p>
          <a:p>
            <a:r>
              <a:rPr lang="en-US" sz="2400" dirty="0"/>
              <a:t>3) Even for a single photon, we see interference.</a:t>
            </a:r>
          </a:p>
          <a:p>
            <a:endParaRPr lang="en-US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ECCA34-96DE-1448-934A-1D2DBCD43DB4}"/>
              </a:ext>
            </a:extLst>
          </p:cNvPr>
          <p:cNvSpPr txBox="1"/>
          <p:nvPr/>
        </p:nvSpPr>
        <p:spPr>
          <a:xfrm>
            <a:off x="1042795" y="3089769"/>
            <a:ext cx="375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hf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6B3E5E4-573F-9F4A-AB99-DFA526323885}"/>
              </a:ext>
            </a:extLst>
          </p:cNvPr>
          <p:cNvSpPr txBox="1"/>
          <p:nvPr/>
        </p:nvSpPr>
        <p:spPr>
          <a:xfrm>
            <a:off x="7354956" y="1202635"/>
            <a:ext cx="47179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Probability and intensity</a:t>
            </a:r>
          </a:p>
          <a:p>
            <a:endParaRPr lang="en-US" sz="2400" dirty="0"/>
          </a:p>
          <a:p>
            <a:r>
              <a:rPr lang="en-US" sz="2400" i="1" dirty="0"/>
              <a:t>Power on a detector:</a:t>
            </a:r>
          </a:p>
          <a:p>
            <a:r>
              <a:rPr lang="en-US" sz="2400" dirty="0"/>
              <a:t>(absorbed number of photons/sec)*hf</a:t>
            </a:r>
          </a:p>
          <a:p>
            <a:endParaRPr lang="en-US" sz="2400" dirty="0"/>
          </a:p>
          <a:p>
            <a:r>
              <a:rPr lang="en-US" sz="2400" i="1" dirty="0"/>
              <a:t>Absorbed number of photons/sec:</a:t>
            </a:r>
          </a:p>
          <a:p>
            <a:r>
              <a:rPr lang="en-US" sz="2400" dirty="0"/>
              <a:t>probability*(number emitted/sec)</a:t>
            </a:r>
          </a:p>
        </p:txBody>
      </p:sp>
    </p:spTree>
    <p:extLst>
      <p:ext uri="{BB962C8B-B14F-4D97-AF65-F5344CB8AC3E}">
        <p14:creationId xmlns:p14="http://schemas.microsoft.com/office/powerpoint/2010/main" val="86305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AC42-2724-0745-A198-95FBD1A00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need to combine probability and interference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E5E355A-8BBD-304B-97CF-C84BDF22339A}"/>
              </a:ext>
            </a:extLst>
          </p:cNvPr>
          <p:cNvSpPr/>
          <p:nvPr/>
        </p:nvSpPr>
        <p:spPr>
          <a:xfrm>
            <a:off x="1212574" y="1202635"/>
            <a:ext cx="268356" cy="2683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B8602A0-B5C8-4E4E-8270-E525407DDC5C}"/>
              </a:ext>
            </a:extLst>
          </p:cNvPr>
          <p:cNvSpPr/>
          <p:nvPr/>
        </p:nvSpPr>
        <p:spPr>
          <a:xfrm>
            <a:off x="3173896" y="1202635"/>
            <a:ext cx="268356" cy="2683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0AB39721-44F7-F446-8653-F7F72E33D917}"/>
              </a:ext>
            </a:extLst>
          </p:cNvPr>
          <p:cNvSpPr/>
          <p:nvPr/>
        </p:nvSpPr>
        <p:spPr>
          <a:xfrm rot="10800000">
            <a:off x="2458437" y="626802"/>
            <a:ext cx="1699273" cy="1420022"/>
          </a:xfrm>
          <a:prstGeom prst="arc">
            <a:avLst>
              <a:gd name="adj1" fmla="val 10846205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1329F970-D803-3C44-B907-EB22E872FE5E}"/>
              </a:ext>
            </a:extLst>
          </p:cNvPr>
          <p:cNvSpPr/>
          <p:nvPr/>
        </p:nvSpPr>
        <p:spPr>
          <a:xfrm rot="10800000">
            <a:off x="1908311" y="265883"/>
            <a:ext cx="2799523" cy="2339462"/>
          </a:xfrm>
          <a:prstGeom prst="arc">
            <a:avLst>
              <a:gd name="adj1" fmla="val 10846205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066E1F4-1B64-DE48-ACE7-3A724C11CE3E}"/>
              </a:ext>
            </a:extLst>
          </p:cNvPr>
          <p:cNvSpPr/>
          <p:nvPr/>
        </p:nvSpPr>
        <p:spPr>
          <a:xfrm rot="10800000">
            <a:off x="1073128" y="-422426"/>
            <a:ext cx="4469888" cy="3518476"/>
          </a:xfrm>
          <a:prstGeom prst="arc">
            <a:avLst>
              <a:gd name="adj1" fmla="val 10846205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E2FA37C-CA56-1846-BAFF-25506E47AFC5}"/>
              </a:ext>
            </a:extLst>
          </p:cNvPr>
          <p:cNvSpPr/>
          <p:nvPr/>
        </p:nvSpPr>
        <p:spPr>
          <a:xfrm rot="10800000">
            <a:off x="434167" y="592025"/>
            <a:ext cx="1699273" cy="1420022"/>
          </a:xfrm>
          <a:prstGeom prst="arc">
            <a:avLst>
              <a:gd name="adj1" fmla="val 10846205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34BD4C90-3988-284C-B3F3-C796854FFF6A}"/>
              </a:ext>
            </a:extLst>
          </p:cNvPr>
          <p:cNvSpPr/>
          <p:nvPr/>
        </p:nvSpPr>
        <p:spPr>
          <a:xfrm rot="10800000">
            <a:off x="-115959" y="231106"/>
            <a:ext cx="2799523" cy="2339462"/>
          </a:xfrm>
          <a:prstGeom prst="arc">
            <a:avLst>
              <a:gd name="adj1" fmla="val 10846205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35CE3A54-E085-BD46-AB6D-2E775A1C0AAA}"/>
              </a:ext>
            </a:extLst>
          </p:cNvPr>
          <p:cNvSpPr/>
          <p:nvPr/>
        </p:nvSpPr>
        <p:spPr>
          <a:xfrm rot="10800000">
            <a:off x="-951142" y="-457203"/>
            <a:ext cx="4469888" cy="3518476"/>
          </a:xfrm>
          <a:prstGeom prst="arc">
            <a:avLst>
              <a:gd name="adj1" fmla="val 10846205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32490C-1133-0646-8AF3-93264990EE07}"/>
              </a:ext>
            </a:extLst>
          </p:cNvPr>
          <p:cNvSpPr/>
          <p:nvPr/>
        </p:nvSpPr>
        <p:spPr>
          <a:xfrm>
            <a:off x="119108" y="3159254"/>
            <a:ext cx="208722" cy="258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6E0E24-6321-D74E-84B7-E6143D2AFD74}"/>
              </a:ext>
            </a:extLst>
          </p:cNvPr>
          <p:cNvSpPr/>
          <p:nvPr/>
        </p:nvSpPr>
        <p:spPr>
          <a:xfrm>
            <a:off x="622691" y="3159254"/>
            <a:ext cx="208722" cy="258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266945-C23B-E741-B200-E5056C1775DA}"/>
              </a:ext>
            </a:extLst>
          </p:cNvPr>
          <p:cNvSpPr/>
          <p:nvPr/>
        </p:nvSpPr>
        <p:spPr>
          <a:xfrm>
            <a:off x="1126274" y="3159254"/>
            <a:ext cx="208722" cy="258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61F6E7-3164-6843-B033-1CBF67456DA9}"/>
              </a:ext>
            </a:extLst>
          </p:cNvPr>
          <p:cNvSpPr/>
          <p:nvPr/>
        </p:nvSpPr>
        <p:spPr>
          <a:xfrm>
            <a:off x="1629857" y="3159254"/>
            <a:ext cx="208722" cy="258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8B1E56-250A-DF4D-BD96-1E4725E45C9B}"/>
              </a:ext>
            </a:extLst>
          </p:cNvPr>
          <p:cNvSpPr/>
          <p:nvPr/>
        </p:nvSpPr>
        <p:spPr>
          <a:xfrm>
            <a:off x="2133440" y="3159254"/>
            <a:ext cx="208722" cy="258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AEC10A-C647-D24C-9BC5-F05ED801A9D5}"/>
              </a:ext>
            </a:extLst>
          </p:cNvPr>
          <p:cNvSpPr/>
          <p:nvPr/>
        </p:nvSpPr>
        <p:spPr>
          <a:xfrm>
            <a:off x="2637023" y="3159254"/>
            <a:ext cx="208722" cy="258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73680CB-C57F-5548-A965-7899D965B68E}"/>
              </a:ext>
            </a:extLst>
          </p:cNvPr>
          <p:cNvSpPr/>
          <p:nvPr/>
        </p:nvSpPr>
        <p:spPr>
          <a:xfrm>
            <a:off x="3140606" y="3159254"/>
            <a:ext cx="208722" cy="258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46AB8E-C419-264D-B56B-36A7BAF5D509}"/>
              </a:ext>
            </a:extLst>
          </p:cNvPr>
          <p:cNvSpPr/>
          <p:nvPr/>
        </p:nvSpPr>
        <p:spPr>
          <a:xfrm>
            <a:off x="3644189" y="3159254"/>
            <a:ext cx="208722" cy="258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41E81B3-FF22-FF44-8F9A-A0E7230C241B}"/>
              </a:ext>
            </a:extLst>
          </p:cNvPr>
          <p:cNvSpPr/>
          <p:nvPr/>
        </p:nvSpPr>
        <p:spPr>
          <a:xfrm>
            <a:off x="4147772" y="3159254"/>
            <a:ext cx="208722" cy="258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A23864-A404-4D4A-A482-F172330E7DBC}"/>
              </a:ext>
            </a:extLst>
          </p:cNvPr>
          <p:cNvSpPr/>
          <p:nvPr/>
        </p:nvSpPr>
        <p:spPr>
          <a:xfrm>
            <a:off x="4651355" y="3159254"/>
            <a:ext cx="208722" cy="258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CB4B47-EFA8-2F43-AF9E-C5E4CA4E8258}"/>
              </a:ext>
            </a:extLst>
          </p:cNvPr>
          <p:cNvSpPr/>
          <p:nvPr/>
        </p:nvSpPr>
        <p:spPr>
          <a:xfrm>
            <a:off x="5154938" y="3159254"/>
            <a:ext cx="208722" cy="258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58F9BC-9493-814B-BF8C-F9969C9DCED6}"/>
              </a:ext>
            </a:extLst>
          </p:cNvPr>
          <p:cNvSpPr txBox="1"/>
          <p:nvPr/>
        </p:nvSpPr>
        <p:spPr>
          <a:xfrm>
            <a:off x="213694" y="3599397"/>
            <a:ext cx="109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Detectors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5DD9323-DEB1-1E4E-B7B3-D6528D292E17}"/>
              </a:ext>
            </a:extLst>
          </p:cNvPr>
          <p:cNvSpPr txBox="1"/>
          <p:nvPr/>
        </p:nvSpPr>
        <p:spPr>
          <a:xfrm>
            <a:off x="831413" y="4468756"/>
            <a:ext cx="854669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1) Each time we detect a photon, we remove hf from the EM field.</a:t>
            </a:r>
          </a:p>
          <a:p>
            <a:endParaRPr lang="en-US" sz="2400" dirty="0"/>
          </a:p>
          <a:p>
            <a:r>
              <a:rPr lang="en-US" sz="2400" dirty="0"/>
              <a:t>2) The events come at random, even when the intensity is constant.</a:t>
            </a:r>
          </a:p>
          <a:p>
            <a:endParaRPr lang="en-US" sz="2400" dirty="0"/>
          </a:p>
          <a:p>
            <a:r>
              <a:rPr lang="en-US" sz="2400" dirty="0"/>
              <a:t>3) Even for a single photon, we see interference.</a:t>
            </a:r>
          </a:p>
          <a:p>
            <a:endParaRPr lang="en-US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FB0AEE-516D-AB4D-9425-C92E055629D8}"/>
              </a:ext>
            </a:extLst>
          </p:cNvPr>
          <p:cNvSpPr txBox="1"/>
          <p:nvPr/>
        </p:nvSpPr>
        <p:spPr>
          <a:xfrm>
            <a:off x="2061428" y="3092280"/>
            <a:ext cx="375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hf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6B3E5E4-573F-9F4A-AB99-DFA526323885}"/>
              </a:ext>
            </a:extLst>
          </p:cNvPr>
          <p:cNvSpPr txBox="1"/>
          <p:nvPr/>
        </p:nvSpPr>
        <p:spPr>
          <a:xfrm>
            <a:off x="7354956" y="1202635"/>
            <a:ext cx="47179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Probability and intensity</a:t>
            </a:r>
          </a:p>
          <a:p>
            <a:endParaRPr lang="en-US" sz="2400" dirty="0"/>
          </a:p>
          <a:p>
            <a:r>
              <a:rPr lang="en-US" sz="2400" i="1" dirty="0"/>
              <a:t>Power on a detector:</a:t>
            </a:r>
          </a:p>
          <a:p>
            <a:r>
              <a:rPr lang="en-US" sz="2400" dirty="0"/>
              <a:t>(absorbed number of photons/sec)*hf</a:t>
            </a:r>
          </a:p>
          <a:p>
            <a:endParaRPr lang="en-US" sz="2400" dirty="0"/>
          </a:p>
          <a:p>
            <a:r>
              <a:rPr lang="en-US" sz="2400" i="1" dirty="0"/>
              <a:t>Absorbed number of photons/sec:</a:t>
            </a:r>
          </a:p>
          <a:p>
            <a:r>
              <a:rPr lang="en-US" sz="2400" dirty="0"/>
              <a:t>probability*(number emitted/sec)</a:t>
            </a:r>
          </a:p>
        </p:txBody>
      </p:sp>
    </p:spTree>
    <p:extLst>
      <p:ext uri="{BB962C8B-B14F-4D97-AF65-F5344CB8AC3E}">
        <p14:creationId xmlns:p14="http://schemas.microsoft.com/office/powerpoint/2010/main" val="4068683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AC42-2724-0745-A198-95FBD1A00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need to combine probability and interference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E5E355A-8BBD-304B-97CF-C84BDF22339A}"/>
              </a:ext>
            </a:extLst>
          </p:cNvPr>
          <p:cNvSpPr/>
          <p:nvPr/>
        </p:nvSpPr>
        <p:spPr>
          <a:xfrm>
            <a:off x="1212574" y="1202635"/>
            <a:ext cx="268356" cy="2683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B8602A0-B5C8-4E4E-8270-E525407DDC5C}"/>
              </a:ext>
            </a:extLst>
          </p:cNvPr>
          <p:cNvSpPr/>
          <p:nvPr/>
        </p:nvSpPr>
        <p:spPr>
          <a:xfrm>
            <a:off x="3173896" y="1202635"/>
            <a:ext cx="268356" cy="2683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0AB39721-44F7-F446-8653-F7F72E33D917}"/>
              </a:ext>
            </a:extLst>
          </p:cNvPr>
          <p:cNvSpPr/>
          <p:nvPr/>
        </p:nvSpPr>
        <p:spPr>
          <a:xfrm rot="10800000">
            <a:off x="2458437" y="626802"/>
            <a:ext cx="1699273" cy="1420022"/>
          </a:xfrm>
          <a:prstGeom prst="arc">
            <a:avLst>
              <a:gd name="adj1" fmla="val 10846205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1329F970-D803-3C44-B907-EB22E872FE5E}"/>
              </a:ext>
            </a:extLst>
          </p:cNvPr>
          <p:cNvSpPr/>
          <p:nvPr/>
        </p:nvSpPr>
        <p:spPr>
          <a:xfrm rot="10800000">
            <a:off x="1908311" y="265883"/>
            <a:ext cx="2799523" cy="2339462"/>
          </a:xfrm>
          <a:prstGeom prst="arc">
            <a:avLst>
              <a:gd name="adj1" fmla="val 10846205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066E1F4-1B64-DE48-ACE7-3A724C11CE3E}"/>
              </a:ext>
            </a:extLst>
          </p:cNvPr>
          <p:cNvSpPr/>
          <p:nvPr/>
        </p:nvSpPr>
        <p:spPr>
          <a:xfrm rot="10800000">
            <a:off x="1073128" y="-422426"/>
            <a:ext cx="4469888" cy="3518476"/>
          </a:xfrm>
          <a:prstGeom prst="arc">
            <a:avLst>
              <a:gd name="adj1" fmla="val 10846205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E2FA37C-CA56-1846-BAFF-25506E47AFC5}"/>
              </a:ext>
            </a:extLst>
          </p:cNvPr>
          <p:cNvSpPr/>
          <p:nvPr/>
        </p:nvSpPr>
        <p:spPr>
          <a:xfrm rot="10800000">
            <a:off x="434167" y="592025"/>
            <a:ext cx="1699273" cy="1420022"/>
          </a:xfrm>
          <a:prstGeom prst="arc">
            <a:avLst>
              <a:gd name="adj1" fmla="val 10846205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34BD4C90-3988-284C-B3F3-C796854FFF6A}"/>
              </a:ext>
            </a:extLst>
          </p:cNvPr>
          <p:cNvSpPr/>
          <p:nvPr/>
        </p:nvSpPr>
        <p:spPr>
          <a:xfrm rot="10800000">
            <a:off x="-115959" y="231106"/>
            <a:ext cx="2799523" cy="2339462"/>
          </a:xfrm>
          <a:prstGeom prst="arc">
            <a:avLst>
              <a:gd name="adj1" fmla="val 10846205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35CE3A54-E085-BD46-AB6D-2E775A1C0AAA}"/>
              </a:ext>
            </a:extLst>
          </p:cNvPr>
          <p:cNvSpPr/>
          <p:nvPr/>
        </p:nvSpPr>
        <p:spPr>
          <a:xfrm rot="10800000">
            <a:off x="-951142" y="-457203"/>
            <a:ext cx="4469888" cy="3518476"/>
          </a:xfrm>
          <a:prstGeom prst="arc">
            <a:avLst>
              <a:gd name="adj1" fmla="val 10846205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32490C-1133-0646-8AF3-93264990EE07}"/>
              </a:ext>
            </a:extLst>
          </p:cNvPr>
          <p:cNvSpPr/>
          <p:nvPr/>
        </p:nvSpPr>
        <p:spPr>
          <a:xfrm>
            <a:off x="119108" y="3159254"/>
            <a:ext cx="208722" cy="258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6E0E24-6321-D74E-84B7-E6143D2AFD74}"/>
              </a:ext>
            </a:extLst>
          </p:cNvPr>
          <p:cNvSpPr/>
          <p:nvPr/>
        </p:nvSpPr>
        <p:spPr>
          <a:xfrm>
            <a:off x="622691" y="3159254"/>
            <a:ext cx="208722" cy="258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266945-C23B-E741-B200-E5056C1775DA}"/>
              </a:ext>
            </a:extLst>
          </p:cNvPr>
          <p:cNvSpPr/>
          <p:nvPr/>
        </p:nvSpPr>
        <p:spPr>
          <a:xfrm>
            <a:off x="1126274" y="3159254"/>
            <a:ext cx="208722" cy="258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61F6E7-3164-6843-B033-1CBF67456DA9}"/>
              </a:ext>
            </a:extLst>
          </p:cNvPr>
          <p:cNvSpPr/>
          <p:nvPr/>
        </p:nvSpPr>
        <p:spPr>
          <a:xfrm>
            <a:off x="1629857" y="3159254"/>
            <a:ext cx="208722" cy="258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8B1E56-250A-DF4D-BD96-1E4725E45C9B}"/>
              </a:ext>
            </a:extLst>
          </p:cNvPr>
          <p:cNvSpPr/>
          <p:nvPr/>
        </p:nvSpPr>
        <p:spPr>
          <a:xfrm>
            <a:off x="2133440" y="3159254"/>
            <a:ext cx="208722" cy="258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AEC10A-C647-D24C-9BC5-F05ED801A9D5}"/>
              </a:ext>
            </a:extLst>
          </p:cNvPr>
          <p:cNvSpPr/>
          <p:nvPr/>
        </p:nvSpPr>
        <p:spPr>
          <a:xfrm>
            <a:off x="2637023" y="3159254"/>
            <a:ext cx="208722" cy="258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73680CB-C57F-5548-A965-7899D965B68E}"/>
              </a:ext>
            </a:extLst>
          </p:cNvPr>
          <p:cNvSpPr/>
          <p:nvPr/>
        </p:nvSpPr>
        <p:spPr>
          <a:xfrm>
            <a:off x="3140606" y="3159254"/>
            <a:ext cx="208722" cy="258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246AB8E-C419-264D-B56B-36A7BAF5D509}"/>
              </a:ext>
            </a:extLst>
          </p:cNvPr>
          <p:cNvSpPr/>
          <p:nvPr/>
        </p:nvSpPr>
        <p:spPr>
          <a:xfrm>
            <a:off x="3644189" y="3159254"/>
            <a:ext cx="208722" cy="258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41E81B3-FF22-FF44-8F9A-A0E7230C241B}"/>
              </a:ext>
            </a:extLst>
          </p:cNvPr>
          <p:cNvSpPr/>
          <p:nvPr/>
        </p:nvSpPr>
        <p:spPr>
          <a:xfrm>
            <a:off x="4147772" y="3159254"/>
            <a:ext cx="208722" cy="258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A23864-A404-4D4A-A482-F172330E7DBC}"/>
              </a:ext>
            </a:extLst>
          </p:cNvPr>
          <p:cNvSpPr/>
          <p:nvPr/>
        </p:nvSpPr>
        <p:spPr>
          <a:xfrm>
            <a:off x="4651355" y="3159254"/>
            <a:ext cx="208722" cy="258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CB4B47-EFA8-2F43-AF9E-C5E4CA4E8258}"/>
              </a:ext>
            </a:extLst>
          </p:cNvPr>
          <p:cNvSpPr/>
          <p:nvPr/>
        </p:nvSpPr>
        <p:spPr>
          <a:xfrm>
            <a:off x="5154938" y="3159254"/>
            <a:ext cx="208722" cy="258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58F9BC-9493-814B-BF8C-F9969C9DCED6}"/>
              </a:ext>
            </a:extLst>
          </p:cNvPr>
          <p:cNvSpPr txBox="1"/>
          <p:nvPr/>
        </p:nvSpPr>
        <p:spPr>
          <a:xfrm>
            <a:off x="213694" y="3599397"/>
            <a:ext cx="109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Detectors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5DD9323-DEB1-1E4E-B7B3-D6528D292E17}"/>
              </a:ext>
            </a:extLst>
          </p:cNvPr>
          <p:cNvSpPr txBox="1"/>
          <p:nvPr/>
        </p:nvSpPr>
        <p:spPr>
          <a:xfrm>
            <a:off x="831413" y="4468756"/>
            <a:ext cx="854669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1) Each time we detect a photon, we remove hf from the EM field.</a:t>
            </a:r>
          </a:p>
          <a:p>
            <a:endParaRPr lang="en-US" sz="2400" dirty="0"/>
          </a:p>
          <a:p>
            <a:r>
              <a:rPr lang="en-US" sz="2400" dirty="0"/>
              <a:t>2) The events come at random, even when the intensity is constant.</a:t>
            </a:r>
          </a:p>
          <a:p>
            <a:endParaRPr lang="en-US" sz="2400" dirty="0"/>
          </a:p>
          <a:p>
            <a:r>
              <a:rPr lang="en-US" sz="2400" dirty="0"/>
              <a:t>3) Even for a single photon, we see interference.</a:t>
            </a:r>
          </a:p>
          <a:p>
            <a:endParaRPr lang="en-US" sz="2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BF15B2-B534-6644-9F4D-97219B316188}"/>
              </a:ext>
            </a:extLst>
          </p:cNvPr>
          <p:cNvSpPr txBox="1"/>
          <p:nvPr/>
        </p:nvSpPr>
        <p:spPr>
          <a:xfrm>
            <a:off x="3080061" y="3094791"/>
            <a:ext cx="375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hf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6B3E5E4-573F-9F4A-AB99-DFA526323885}"/>
              </a:ext>
            </a:extLst>
          </p:cNvPr>
          <p:cNvSpPr txBox="1"/>
          <p:nvPr/>
        </p:nvSpPr>
        <p:spPr>
          <a:xfrm>
            <a:off x="7354956" y="1202635"/>
            <a:ext cx="47179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Probability and intensity</a:t>
            </a:r>
          </a:p>
          <a:p>
            <a:endParaRPr lang="en-US" sz="2400" dirty="0"/>
          </a:p>
          <a:p>
            <a:r>
              <a:rPr lang="en-US" sz="2400" i="1" dirty="0"/>
              <a:t>Power on a detector:</a:t>
            </a:r>
          </a:p>
          <a:p>
            <a:r>
              <a:rPr lang="en-US" sz="2400" dirty="0"/>
              <a:t>(absorbed number of photons/sec)*hf</a:t>
            </a:r>
          </a:p>
          <a:p>
            <a:endParaRPr lang="en-US" sz="2400" dirty="0"/>
          </a:p>
          <a:p>
            <a:r>
              <a:rPr lang="en-US" sz="2400" i="1" dirty="0"/>
              <a:t>Absorbed number of photons/sec:</a:t>
            </a:r>
          </a:p>
          <a:p>
            <a:r>
              <a:rPr lang="en-US" sz="2400" dirty="0"/>
              <a:t>probability*(number emitted/sec)</a:t>
            </a:r>
          </a:p>
        </p:txBody>
      </p:sp>
    </p:spTree>
    <p:extLst>
      <p:ext uri="{BB962C8B-B14F-4D97-AF65-F5344CB8AC3E}">
        <p14:creationId xmlns:p14="http://schemas.microsoft.com/office/powerpoint/2010/main" val="2420384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" id="{8DDC2A0B-95D0-D749-8E2F-B7D27378CFBD}" vid="{634A9CF5-022F-8246-AA72-B34AAD2A98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20310</TotalTime>
  <Words>1146</Words>
  <Application>Microsoft Office PowerPoint</Application>
  <PresentationFormat>Widescreen</PresentationFormat>
  <Paragraphs>227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Cambria Math</vt:lpstr>
      <vt:lpstr>Office Theme</vt:lpstr>
      <vt:lpstr>Your comments/notes/etc</vt:lpstr>
      <vt:lpstr>Lecture 5: Probability and Complex Numbers</vt:lpstr>
      <vt:lpstr>Last lecture: Photons</vt:lpstr>
      <vt:lpstr>Are photons billiard balls? </vt:lpstr>
      <vt:lpstr>Are photons billiard balls? </vt:lpstr>
      <vt:lpstr>We need to combine probability and interference</vt:lpstr>
      <vt:lpstr>We need to combine probability and interference</vt:lpstr>
      <vt:lpstr>We need to combine probability and interference</vt:lpstr>
      <vt:lpstr>We need to combine probability and interference</vt:lpstr>
      <vt:lpstr>What we are learning today</vt:lpstr>
      <vt:lpstr>Probability, probability density</vt:lpstr>
      <vt:lpstr>Probability density practice</vt:lpstr>
      <vt:lpstr>Checkpoint</vt:lpstr>
      <vt:lpstr>Probability and intensity</vt:lpstr>
      <vt:lpstr>Complex numbers: Ψ can be complex</vt:lpstr>
      <vt:lpstr>Complex number practice</vt:lpstr>
      <vt:lpstr>Complex number practice</vt:lpstr>
      <vt:lpstr>Complex angle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Lucas</dc:creator>
  <cp:lastModifiedBy>Mansingh, Siddharth</cp:lastModifiedBy>
  <cp:revision>842</cp:revision>
  <cp:lastPrinted>2022-06-20T16:10:48Z</cp:lastPrinted>
  <dcterms:created xsi:type="dcterms:W3CDTF">2018-01-31T21:37:22Z</dcterms:created>
  <dcterms:modified xsi:type="dcterms:W3CDTF">2022-06-24T16:35:54Z</dcterms:modified>
</cp:coreProperties>
</file>