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4692"/>
  </p:normalViewPr>
  <p:slideViewPr>
    <p:cSldViewPr snapToGrid="0" snapToObjects="1">
      <p:cViewPr varScale="1">
        <p:scale>
          <a:sx n="106" d="100"/>
          <a:sy n="106" d="100"/>
        </p:scale>
        <p:origin x="792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730264-87BB-4946-B723-485BDCED7FB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8CBFDC8-4E1A-BD48-B75B-72EB1840042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F8682F-EC8A-1341-A895-DA3C1FDCE0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F6FD4B-8590-E041-AB61-F54A45251492}" type="datetimeFigureOut">
              <a:rPr lang="en-US" smtClean="0"/>
              <a:t>3/25/22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E64263-20DF-F84E-B3C4-DD3F3FF093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C7DEDE-1AF0-9D44-AD2A-EDFAB5BF30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806D4E-77EF-7E45-B8C4-7A56D941FD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51126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8A859F-060C-8A4F-BF0B-19506F2345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14F8586-078A-3544-B312-02C87F7B6F5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21A0F6A-AF43-0C47-B933-4D8ECD6B29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F6FD4B-8590-E041-AB61-F54A45251492}" type="datetimeFigureOut">
              <a:rPr lang="en-US" smtClean="0"/>
              <a:t>3/25/22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A91AEB0-186F-3848-B8D3-F3186D568F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867BF6-B749-974B-9F1D-50E1112267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806D4E-77EF-7E45-B8C4-7A56D941FD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383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EA2B040-CF72-7A47-981D-5ABEF7E1A8E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DC1C3B8-87AE-9640-9805-6EB6F8E992E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8142BDA-418E-4E43-93FB-3A6B86B0C6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F6FD4B-8590-E041-AB61-F54A45251492}" type="datetimeFigureOut">
              <a:rPr lang="en-US" smtClean="0"/>
              <a:t>3/25/22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47ECD48-7951-F344-831D-284357C63A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30ABEE-547F-1548-988F-8E6346F69B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806D4E-77EF-7E45-B8C4-7A56D941FD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94204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FC2127-0D7D-6546-B26B-E1478E8477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CAC1CE-69F0-D440-B5C9-28DD73D504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ED47C39-1A4A-B846-9D6B-D36B26CAC9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F6FD4B-8590-E041-AB61-F54A45251492}" type="datetimeFigureOut">
              <a:rPr lang="en-US" smtClean="0"/>
              <a:t>3/25/22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696D79B-5625-8441-B254-4D6E175927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78DD75-73A5-B041-8A20-06D66BB1CE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806D4E-77EF-7E45-B8C4-7A56D941FD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0091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427E30-F324-4A43-A9C5-E3D6213FFD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84FA860-BC50-404E-B046-66C7CE4D4FE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F810A1C-2C8D-184C-9245-5C3E1D0D89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F6FD4B-8590-E041-AB61-F54A45251492}" type="datetimeFigureOut">
              <a:rPr lang="en-US" smtClean="0"/>
              <a:t>3/25/22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49A0052-9594-5A4D-8633-3B35503C7D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852204-EE3C-BE4C-9CA9-8ADF0DF2F0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806D4E-77EF-7E45-B8C4-7A56D941FD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69420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D3CA9D-4BBF-F049-9658-9CADB052A9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906273-3DC0-D14D-875D-F08DCD217C0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9F89E9E-2238-284C-A288-6BB82664118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2AC3C19-7D2A-3949-A596-4C917F204C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F6FD4B-8590-E041-AB61-F54A45251492}" type="datetimeFigureOut">
              <a:rPr lang="en-US" smtClean="0"/>
              <a:t>3/25/22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356D8E1-B82E-6B4B-B0B2-8CB26AEB93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B1C36A0-9455-2C4A-91A4-41170456F8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806D4E-77EF-7E45-B8C4-7A56D941FD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16881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6407C7-1999-B041-916B-0EE5D3749E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20DAC7A-0AB2-1E42-B6D7-3DD06E520E0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6D48657-3FD3-7A45-8264-8695C5BE95B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704ECF1-DCC8-9B42-9DA6-2FB8CBEE7C7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1A512B6-4A9F-5B43-BF26-3D66304B18F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2277C03-CBBD-C24C-B694-CB9F252A68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F6FD4B-8590-E041-AB61-F54A45251492}" type="datetimeFigureOut">
              <a:rPr lang="en-US" smtClean="0"/>
              <a:t>3/25/22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7C1E0FC-C641-5B46-AC37-82371ACBAA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412015E-7F45-7F48-A186-6BBE66B1ED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806D4E-77EF-7E45-B8C4-7A56D941FD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44269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D47245-5183-9346-B975-CCECCAA51F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4D787D3-39AC-8C48-A414-A8B1ECF1E9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F6FD4B-8590-E041-AB61-F54A45251492}" type="datetimeFigureOut">
              <a:rPr lang="en-US" smtClean="0"/>
              <a:t>3/25/22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6D6BCB4-3812-674D-A0F2-1B5B94A782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03AA09A-68A1-3D4C-AF3D-5E8F437894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806D4E-77EF-7E45-B8C4-7A56D941FD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25926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601CBB0-9B85-3E4A-9A87-454B2B180F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F6FD4B-8590-E041-AB61-F54A45251492}" type="datetimeFigureOut">
              <a:rPr lang="en-US" smtClean="0"/>
              <a:t>3/25/22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38A7867-80F5-7A49-8A98-18A4117787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0F3365E-2CCA-A64F-938F-6A48660A4F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806D4E-77EF-7E45-B8C4-7A56D941FD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12432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38DF82-8E58-B943-BB44-CAFD88BD32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3F3178-B3BE-EC48-A22F-D695236AF0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7D396A0-7AC4-4C48-8701-AFB85D3A150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62EC5C5-858C-294C-B3A7-78EDEB8BD3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F6FD4B-8590-E041-AB61-F54A45251492}" type="datetimeFigureOut">
              <a:rPr lang="en-US" smtClean="0"/>
              <a:t>3/25/22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A6AD525-B792-3B4B-A809-F49D7F63BB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3D767D9-9A0D-CC43-9670-04E91CF19C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806D4E-77EF-7E45-B8C4-7A56D941FD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01511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225879-A1C0-CD43-AB73-1A4B787CE0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A3A0818-0271-2544-B92A-817205E62C8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4D4675A-C50A-A44D-802D-0B8EED2113B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D78E23D-3EC3-EF41-95EB-9F6826B6C0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F6FD4B-8590-E041-AB61-F54A45251492}" type="datetimeFigureOut">
              <a:rPr lang="en-US" smtClean="0"/>
              <a:t>3/25/22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19EEE5D-7B76-FF42-BAEE-32788C74D2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6338580-FB67-1640-AEB5-DF996DA21C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806D4E-77EF-7E45-B8C4-7A56D941FD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91091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04D8C31-61ED-8140-98B2-77D84A1A97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DCBAA7C-E537-4C44-AB2C-DABC605D590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FDF6329-A318-954D-9C3F-4992EBF7959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F6FD4B-8590-E041-AB61-F54A45251492}" type="datetimeFigureOut">
              <a:rPr lang="en-US" smtClean="0"/>
              <a:t>3/25/22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8E8A711-76EF-4340-948E-047C0F84D9E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66E0BB9-A953-2E48-ABAB-A1C84A4A73F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806D4E-77EF-7E45-B8C4-7A56D941FD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39409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EE44F1-9148-9D4B-AFFE-80134AFDA78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Title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D4A5865-BDDC-094E-9494-1F2E7F742AA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Group</a:t>
            </a:r>
            <a:r>
              <a:rPr lang="en-US"/>
              <a:t>/Presenter</a:t>
            </a:r>
          </a:p>
        </p:txBody>
      </p:sp>
    </p:spTree>
    <p:extLst>
      <p:ext uri="{BB962C8B-B14F-4D97-AF65-F5344CB8AC3E}">
        <p14:creationId xmlns:p14="http://schemas.microsoft.com/office/powerpoint/2010/main" val="7995216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0FA05F-000E-5C42-8322-3666FE6AC0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Introduction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45E6587-DC58-8F45-B563-B2E0C89EACA9}"/>
              </a:ext>
            </a:extLst>
          </p:cNvPr>
          <p:cNvSpPr txBox="1"/>
          <p:nvPr/>
        </p:nvSpPr>
        <p:spPr>
          <a:xfrm>
            <a:off x="487124" y="1871662"/>
            <a:ext cx="11830098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What’s the problem and why is it important?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What has been done about it? (e.g., A recent paper that has worked on the problem and you may be looking at an aspect</a:t>
            </a:r>
          </a:p>
          <a:p>
            <a:r>
              <a:rPr lang="en-US" dirty="0"/>
              <a:t>unexplored there)  </a:t>
            </a:r>
          </a:p>
        </p:txBody>
      </p:sp>
    </p:spTree>
    <p:extLst>
      <p:ext uri="{BB962C8B-B14F-4D97-AF65-F5344CB8AC3E}">
        <p14:creationId xmlns:p14="http://schemas.microsoft.com/office/powerpoint/2010/main" val="2225941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0FA05F-000E-5C42-8322-3666FE6AC0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Datasets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45E6587-DC58-8F45-B563-B2E0C89EACA9}"/>
              </a:ext>
            </a:extLst>
          </p:cNvPr>
          <p:cNvSpPr txBox="1"/>
          <p:nvPr/>
        </p:nvSpPr>
        <p:spPr>
          <a:xfrm>
            <a:off x="487124" y="1871662"/>
            <a:ext cx="473501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Are you using publicly available datasets?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Are you creating datasets? How is that going?</a:t>
            </a:r>
          </a:p>
        </p:txBody>
      </p:sp>
    </p:spTree>
    <p:extLst>
      <p:ext uri="{BB962C8B-B14F-4D97-AF65-F5344CB8AC3E}">
        <p14:creationId xmlns:p14="http://schemas.microsoft.com/office/powerpoint/2010/main" val="26269848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0FA05F-000E-5C42-8322-3666FE6AC0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Approach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45E6587-DC58-8F45-B563-B2E0C89EACA9}"/>
              </a:ext>
            </a:extLst>
          </p:cNvPr>
          <p:cNvSpPr txBox="1"/>
          <p:nvPr/>
        </p:nvSpPr>
        <p:spPr>
          <a:xfrm>
            <a:off x="487124" y="1871662"/>
            <a:ext cx="11025198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What is your method of tackling the problem?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If you are improving upon an existing algorithm, describe it here. Mention it even if it is the first for that problem.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If you are comparing different approaches briefly mention them here.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34586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0FA05F-000E-5C42-8322-3666FE6AC0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Preliminary Results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45E6587-DC58-8F45-B563-B2E0C89EACA9}"/>
              </a:ext>
            </a:extLst>
          </p:cNvPr>
          <p:cNvSpPr txBox="1"/>
          <p:nvPr/>
        </p:nvSpPr>
        <p:spPr>
          <a:xfrm>
            <a:off x="487124" y="1871662"/>
            <a:ext cx="473206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  <a:p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37533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0FA05F-000E-5C42-8322-3666FE6AC0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Roadblocks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45E6587-DC58-8F45-B563-B2E0C89EACA9}"/>
              </a:ext>
            </a:extLst>
          </p:cNvPr>
          <p:cNvSpPr txBox="1"/>
          <p:nvPr/>
        </p:nvSpPr>
        <p:spPr>
          <a:xfrm>
            <a:off x="487124" y="1871662"/>
            <a:ext cx="473206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  <a:p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DBDEEF3-F2ED-1440-8756-8113A44170AC}"/>
              </a:ext>
            </a:extLst>
          </p:cNvPr>
          <p:cNvSpPr txBox="1"/>
          <p:nvPr/>
        </p:nvSpPr>
        <p:spPr>
          <a:xfrm>
            <a:off x="960330" y="1997242"/>
            <a:ext cx="51362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Any obstacles to your progress? What is your plan B?</a:t>
            </a:r>
          </a:p>
        </p:txBody>
      </p:sp>
    </p:spTree>
    <p:extLst>
      <p:ext uri="{BB962C8B-B14F-4D97-AF65-F5344CB8AC3E}">
        <p14:creationId xmlns:p14="http://schemas.microsoft.com/office/powerpoint/2010/main" val="42402034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0FA05F-000E-5C42-8322-3666FE6AC0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Roadmap 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45E6587-DC58-8F45-B563-B2E0C89EACA9}"/>
              </a:ext>
            </a:extLst>
          </p:cNvPr>
          <p:cNvSpPr txBox="1"/>
          <p:nvPr/>
        </p:nvSpPr>
        <p:spPr>
          <a:xfrm>
            <a:off x="487124" y="1871662"/>
            <a:ext cx="473206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  <a:p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DBDEEF3-F2ED-1440-8756-8113A44170AC}"/>
              </a:ext>
            </a:extLst>
          </p:cNvPr>
          <p:cNvSpPr txBox="1"/>
          <p:nvPr/>
        </p:nvSpPr>
        <p:spPr>
          <a:xfrm>
            <a:off x="960330" y="1997242"/>
            <a:ext cx="45629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What is your plan for the rest of the semester?</a:t>
            </a:r>
          </a:p>
        </p:txBody>
      </p:sp>
    </p:spTree>
    <p:extLst>
      <p:ext uri="{BB962C8B-B14F-4D97-AF65-F5344CB8AC3E}">
        <p14:creationId xmlns:p14="http://schemas.microsoft.com/office/powerpoint/2010/main" val="35357306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</TotalTime>
  <Words>137</Words>
  <Application>Microsoft Macintosh PowerPoint</Application>
  <PresentationFormat>Widescreen</PresentationFormat>
  <Paragraphs>24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Theme</vt:lpstr>
      <vt:lpstr>Title</vt:lpstr>
      <vt:lpstr>Introduction</vt:lpstr>
      <vt:lpstr>Datasets</vt:lpstr>
      <vt:lpstr>Approach</vt:lpstr>
      <vt:lpstr>Preliminary Results</vt:lpstr>
      <vt:lpstr>Roadblocks</vt:lpstr>
      <vt:lpstr>Roadmap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Bhat, Suma Pallathadka</dc:creator>
  <cp:lastModifiedBy>Bhat, Suma Pallathadka</cp:lastModifiedBy>
  <cp:revision>9</cp:revision>
  <dcterms:created xsi:type="dcterms:W3CDTF">2022-03-25T19:11:00Z</dcterms:created>
  <dcterms:modified xsi:type="dcterms:W3CDTF">2022-03-25T19:38:33Z</dcterms:modified>
</cp:coreProperties>
</file>