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 id="2147483764" r:id="rId2"/>
  </p:sldMasterIdLst>
  <p:notesMasterIdLst>
    <p:notesMasterId r:id="rId37"/>
  </p:notesMasterIdLst>
  <p:handoutMasterIdLst>
    <p:handoutMasterId r:id="rId38"/>
  </p:handoutMasterIdLst>
  <p:sldIdLst>
    <p:sldId id="800" r:id="rId3"/>
    <p:sldId id="885" r:id="rId4"/>
    <p:sldId id="888" r:id="rId5"/>
    <p:sldId id="897" r:id="rId6"/>
    <p:sldId id="869" r:id="rId7"/>
    <p:sldId id="870" r:id="rId8"/>
    <p:sldId id="871" r:id="rId9"/>
    <p:sldId id="872" r:id="rId10"/>
    <p:sldId id="883" r:id="rId11"/>
    <p:sldId id="873" r:id="rId12"/>
    <p:sldId id="874" r:id="rId13"/>
    <p:sldId id="875" r:id="rId14"/>
    <p:sldId id="876" r:id="rId15"/>
    <p:sldId id="881" r:id="rId16"/>
    <p:sldId id="877" r:id="rId17"/>
    <p:sldId id="878" r:id="rId18"/>
    <p:sldId id="879" r:id="rId19"/>
    <p:sldId id="880" r:id="rId20"/>
    <p:sldId id="882" r:id="rId21"/>
    <p:sldId id="889" r:id="rId22"/>
    <p:sldId id="890" r:id="rId23"/>
    <p:sldId id="895" r:id="rId24"/>
    <p:sldId id="896" r:id="rId25"/>
    <p:sldId id="894" r:id="rId26"/>
    <p:sldId id="899" r:id="rId27"/>
    <p:sldId id="900" r:id="rId28"/>
    <p:sldId id="901" r:id="rId29"/>
    <p:sldId id="902" r:id="rId30"/>
    <p:sldId id="903" r:id="rId31"/>
    <p:sldId id="905" r:id="rId32"/>
    <p:sldId id="904" r:id="rId33"/>
    <p:sldId id="906" r:id="rId34"/>
    <p:sldId id="884" r:id="rId35"/>
    <p:sldId id="907" r:id="rId36"/>
  </p:sldIdLst>
  <p:sldSz cx="13817600" cy="7772400"/>
  <p:notesSz cx="6858000" cy="9144000"/>
  <p:defaultTextStyle>
    <a:defPPr>
      <a:defRPr lang="en-US"/>
    </a:defPPr>
    <a:lvl1pPr marL="0" algn="l" defTabSz="509115" rtl="0" eaLnBrk="1" latinLnBrk="0" hangingPunct="1">
      <a:defRPr sz="2000" kern="1200">
        <a:solidFill>
          <a:schemeClr val="tx1"/>
        </a:solidFill>
        <a:latin typeface="+mn-lt"/>
        <a:ea typeface="+mn-ea"/>
        <a:cs typeface="+mn-cs"/>
      </a:defRPr>
    </a:lvl1pPr>
    <a:lvl2pPr marL="509115" algn="l" defTabSz="509115" rtl="0" eaLnBrk="1" latinLnBrk="0" hangingPunct="1">
      <a:defRPr sz="2000" kern="1200">
        <a:solidFill>
          <a:schemeClr val="tx1"/>
        </a:solidFill>
        <a:latin typeface="+mn-lt"/>
        <a:ea typeface="+mn-ea"/>
        <a:cs typeface="+mn-cs"/>
      </a:defRPr>
    </a:lvl2pPr>
    <a:lvl3pPr marL="1018228" algn="l" defTabSz="509115" rtl="0" eaLnBrk="1" latinLnBrk="0" hangingPunct="1">
      <a:defRPr sz="2000" kern="1200">
        <a:solidFill>
          <a:schemeClr val="tx1"/>
        </a:solidFill>
        <a:latin typeface="+mn-lt"/>
        <a:ea typeface="+mn-ea"/>
        <a:cs typeface="+mn-cs"/>
      </a:defRPr>
    </a:lvl3pPr>
    <a:lvl4pPr marL="1527344" algn="l" defTabSz="509115" rtl="0" eaLnBrk="1" latinLnBrk="0" hangingPunct="1">
      <a:defRPr sz="2000" kern="1200">
        <a:solidFill>
          <a:schemeClr val="tx1"/>
        </a:solidFill>
        <a:latin typeface="+mn-lt"/>
        <a:ea typeface="+mn-ea"/>
        <a:cs typeface="+mn-cs"/>
      </a:defRPr>
    </a:lvl4pPr>
    <a:lvl5pPr marL="2036458" algn="l" defTabSz="509115" rtl="0" eaLnBrk="1" latinLnBrk="0" hangingPunct="1">
      <a:defRPr sz="2000" kern="1200">
        <a:solidFill>
          <a:schemeClr val="tx1"/>
        </a:solidFill>
        <a:latin typeface="+mn-lt"/>
        <a:ea typeface="+mn-ea"/>
        <a:cs typeface="+mn-cs"/>
      </a:defRPr>
    </a:lvl5pPr>
    <a:lvl6pPr marL="2545574" algn="l" defTabSz="509115" rtl="0" eaLnBrk="1" latinLnBrk="0" hangingPunct="1">
      <a:defRPr sz="2000" kern="1200">
        <a:solidFill>
          <a:schemeClr val="tx1"/>
        </a:solidFill>
        <a:latin typeface="+mn-lt"/>
        <a:ea typeface="+mn-ea"/>
        <a:cs typeface="+mn-cs"/>
      </a:defRPr>
    </a:lvl6pPr>
    <a:lvl7pPr marL="3054686" algn="l" defTabSz="509115" rtl="0" eaLnBrk="1" latinLnBrk="0" hangingPunct="1">
      <a:defRPr sz="2000" kern="1200">
        <a:solidFill>
          <a:schemeClr val="tx1"/>
        </a:solidFill>
        <a:latin typeface="+mn-lt"/>
        <a:ea typeface="+mn-ea"/>
        <a:cs typeface="+mn-cs"/>
      </a:defRPr>
    </a:lvl7pPr>
    <a:lvl8pPr marL="3563802" algn="l" defTabSz="509115" rtl="0" eaLnBrk="1" latinLnBrk="0" hangingPunct="1">
      <a:defRPr sz="2000" kern="1200">
        <a:solidFill>
          <a:schemeClr val="tx1"/>
        </a:solidFill>
        <a:latin typeface="+mn-lt"/>
        <a:ea typeface="+mn-ea"/>
        <a:cs typeface="+mn-cs"/>
      </a:defRPr>
    </a:lvl8pPr>
    <a:lvl9pPr marL="4072914" algn="l" defTabSz="509115"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435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4A26"/>
    <a:srgbClr val="DE4D3A"/>
    <a:srgbClr val="142958"/>
    <a:srgbClr val="15274B"/>
    <a:srgbClr val="F16322"/>
    <a:srgbClr val="DDD9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89316" autoAdjust="0"/>
  </p:normalViewPr>
  <p:slideViewPr>
    <p:cSldViewPr snapToGrid="0" snapToObjects="1">
      <p:cViewPr varScale="1">
        <p:scale>
          <a:sx n="96" d="100"/>
          <a:sy n="96" d="100"/>
        </p:scale>
        <p:origin x="552" y="176"/>
      </p:cViewPr>
      <p:guideLst>
        <p:guide orient="horz" pos="2448"/>
        <p:guide pos="4352"/>
      </p:guideLst>
    </p:cSldViewPr>
  </p:slideViewPr>
  <p:notesTextViewPr>
    <p:cViewPr>
      <p:scale>
        <a:sx n="100" d="100"/>
        <a:sy n="100" d="100"/>
      </p:scale>
      <p:origin x="0" y="0"/>
    </p:cViewPr>
  </p:notesTextViewPr>
  <p:sorterViewPr>
    <p:cViewPr>
      <p:scale>
        <a:sx n="160" d="100"/>
        <a:sy n="160" d="100"/>
      </p:scale>
      <p:origin x="0" y="19064"/>
    </p:cViewPr>
  </p:sorterViewPr>
  <p:notesViewPr>
    <p:cSldViewPr snapToGrid="0" snapToObjects="1">
      <p:cViewPr varScale="1">
        <p:scale>
          <a:sx n="91" d="100"/>
          <a:sy n="91" d="100"/>
        </p:scale>
        <p:origin x="-4280" y="-33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ECE_handoutmaster.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 y="8450729"/>
            <a:ext cx="6858000" cy="705971"/>
          </a:xfrm>
          <a:prstGeom prst="rect">
            <a:avLst/>
          </a:prstGeom>
        </p:spPr>
      </p:pic>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solidFill>
                <a:srgbClr val="142958"/>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7356FF-FEF1-EF48-BD73-4B95B2E46E83}" type="datetimeFigureOut">
              <a:rPr lang="en-US" smtClean="0">
                <a:solidFill>
                  <a:srgbClr val="F16322"/>
                </a:solidFill>
              </a:rPr>
              <a:t>2/24/21</a:t>
            </a:fld>
            <a:endParaRPr lang="en-US" dirty="0">
              <a:solidFill>
                <a:srgbClr val="F16322"/>
              </a:solidFill>
            </a:endParaRPr>
          </a:p>
        </p:txBody>
      </p:sp>
      <p:sp>
        <p:nvSpPr>
          <p:cNvPr id="5" name="Slide Number Placeholder 4"/>
          <p:cNvSpPr>
            <a:spLocks noGrp="1"/>
          </p:cNvSpPr>
          <p:nvPr>
            <p:ph type="sldNum" sz="quarter" idx="3"/>
          </p:nvPr>
        </p:nvSpPr>
        <p:spPr>
          <a:xfrm>
            <a:off x="6476999" y="8889999"/>
            <a:ext cx="379413" cy="252413"/>
          </a:xfrm>
          <a:prstGeom prst="rect">
            <a:avLst/>
          </a:prstGeom>
        </p:spPr>
        <p:txBody>
          <a:bodyPr vert="horz" lIns="91440" tIns="45720" rIns="91440" bIns="45720" rtlCol="0" anchor="b"/>
          <a:lstStyle>
            <a:lvl1pPr algn="r">
              <a:defRPr sz="1200"/>
            </a:lvl1pPr>
          </a:lstStyle>
          <a:p>
            <a:fld id="{D3CEFB91-0E46-0049-83A0-416CE6334971}" type="slidenum">
              <a:rPr lang="en-US" smtClean="0">
                <a:solidFill>
                  <a:schemeClr val="bg1"/>
                </a:solidFill>
                <a:latin typeface="OfficinaSansITCStd Book"/>
                <a:cs typeface="OfficinaSansITCStd Book"/>
              </a:rPr>
              <a:t>‹#›</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2004881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rgbClr val="142958"/>
                </a:solidFil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rgbClr val="F16322"/>
                </a:solidFill>
              </a:defRPr>
            </a:lvl1pPr>
          </a:lstStyle>
          <a:p>
            <a:fld id="{DBF7D493-8EEB-7E45-916B-5FBC49ABC710}" type="datetimeFigureOut">
              <a:rPr lang="en-US" smtClean="0"/>
              <a:pPr/>
              <a:t>2/24/21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ECE_handoutmaster.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 y="8450729"/>
            <a:ext cx="6858000" cy="705971"/>
          </a:xfrm>
          <a:prstGeom prst="rect">
            <a:avLst/>
          </a:prstGeom>
        </p:spPr>
      </p:pic>
      <p:sp>
        <p:nvSpPr>
          <p:cNvPr id="9" name="Slide Number Placeholder 4"/>
          <p:cNvSpPr>
            <a:spLocks noGrp="1"/>
          </p:cNvSpPr>
          <p:nvPr>
            <p:ph type="sldNum" sz="quarter" idx="5"/>
          </p:nvPr>
        </p:nvSpPr>
        <p:spPr>
          <a:xfrm>
            <a:off x="6476999" y="8889999"/>
            <a:ext cx="379413" cy="252413"/>
          </a:xfrm>
          <a:prstGeom prst="rect">
            <a:avLst/>
          </a:prstGeom>
        </p:spPr>
        <p:txBody>
          <a:bodyPr vert="horz" lIns="91440" tIns="45720" rIns="91440" bIns="45720" rtlCol="0" anchor="b"/>
          <a:lstStyle>
            <a:lvl1pPr algn="r">
              <a:defRPr sz="1200"/>
            </a:lvl1pPr>
          </a:lstStyle>
          <a:p>
            <a:fld id="{D3CEFB91-0E46-0049-83A0-416CE6334971}" type="slidenum">
              <a:rPr lang="en-US" smtClean="0">
                <a:solidFill>
                  <a:schemeClr val="bg1"/>
                </a:solidFill>
                <a:latin typeface="OfficinaSansITCStd Book"/>
                <a:cs typeface="OfficinaSansITCStd Book"/>
              </a:rPr>
              <a:t>‹#›</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3356410833"/>
      </p:ext>
    </p:extLst>
  </p:cSld>
  <p:clrMap bg1="lt1" tx1="dk1" bg2="lt2" tx2="dk2" accent1="accent1" accent2="accent2" accent3="accent3" accent4="accent4" accent5="accent5" accent6="accent6" hlink="hlink" folHlink="folHlink"/>
  <p:notesStyle>
    <a:lvl1pPr marL="0" algn="l" defTabSz="509115" rtl="0" eaLnBrk="1" latinLnBrk="0" hangingPunct="1">
      <a:defRPr sz="1300" kern="1200">
        <a:solidFill>
          <a:schemeClr val="tx1"/>
        </a:solidFill>
        <a:latin typeface="+mn-lt"/>
        <a:ea typeface="+mn-ea"/>
        <a:cs typeface="+mn-cs"/>
      </a:defRPr>
    </a:lvl1pPr>
    <a:lvl2pPr marL="509115" algn="l" defTabSz="509115" rtl="0" eaLnBrk="1" latinLnBrk="0" hangingPunct="1">
      <a:defRPr sz="1300" kern="1200">
        <a:solidFill>
          <a:schemeClr val="tx1"/>
        </a:solidFill>
        <a:latin typeface="+mn-lt"/>
        <a:ea typeface="+mn-ea"/>
        <a:cs typeface="+mn-cs"/>
      </a:defRPr>
    </a:lvl2pPr>
    <a:lvl3pPr marL="1018228" algn="l" defTabSz="509115" rtl="0" eaLnBrk="1" latinLnBrk="0" hangingPunct="1">
      <a:defRPr sz="1300" kern="1200">
        <a:solidFill>
          <a:schemeClr val="tx1"/>
        </a:solidFill>
        <a:latin typeface="+mn-lt"/>
        <a:ea typeface="+mn-ea"/>
        <a:cs typeface="+mn-cs"/>
      </a:defRPr>
    </a:lvl3pPr>
    <a:lvl4pPr marL="1527344" algn="l" defTabSz="509115" rtl="0" eaLnBrk="1" latinLnBrk="0" hangingPunct="1">
      <a:defRPr sz="1300" kern="1200">
        <a:solidFill>
          <a:schemeClr val="tx1"/>
        </a:solidFill>
        <a:latin typeface="+mn-lt"/>
        <a:ea typeface="+mn-ea"/>
        <a:cs typeface="+mn-cs"/>
      </a:defRPr>
    </a:lvl4pPr>
    <a:lvl5pPr marL="2036458" algn="l" defTabSz="509115" rtl="0" eaLnBrk="1" latinLnBrk="0" hangingPunct="1">
      <a:defRPr sz="1300" kern="1200">
        <a:solidFill>
          <a:schemeClr val="tx1"/>
        </a:solidFill>
        <a:latin typeface="+mn-lt"/>
        <a:ea typeface="+mn-ea"/>
        <a:cs typeface="+mn-cs"/>
      </a:defRPr>
    </a:lvl5pPr>
    <a:lvl6pPr marL="2545574" algn="l" defTabSz="509115" rtl="0" eaLnBrk="1" latinLnBrk="0" hangingPunct="1">
      <a:defRPr sz="1300" kern="1200">
        <a:solidFill>
          <a:schemeClr val="tx1"/>
        </a:solidFill>
        <a:latin typeface="+mn-lt"/>
        <a:ea typeface="+mn-ea"/>
        <a:cs typeface="+mn-cs"/>
      </a:defRPr>
    </a:lvl6pPr>
    <a:lvl7pPr marL="3054686" algn="l" defTabSz="509115" rtl="0" eaLnBrk="1" latinLnBrk="0" hangingPunct="1">
      <a:defRPr sz="1300" kern="1200">
        <a:solidFill>
          <a:schemeClr val="tx1"/>
        </a:solidFill>
        <a:latin typeface="+mn-lt"/>
        <a:ea typeface="+mn-ea"/>
        <a:cs typeface="+mn-cs"/>
      </a:defRPr>
    </a:lvl7pPr>
    <a:lvl8pPr marL="3563802" algn="l" defTabSz="509115" rtl="0" eaLnBrk="1" latinLnBrk="0" hangingPunct="1">
      <a:defRPr sz="1300" kern="1200">
        <a:solidFill>
          <a:schemeClr val="tx1"/>
        </a:solidFill>
        <a:latin typeface="+mn-lt"/>
        <a:ea typeface="+mn-ea"/>
        <a:cs typeface="+mn-cs"/>
      </a:defRPr>
    </a:lvl8pPr>
    <a:lvl9pPr marL="4072914" algn="l" defTabSz="509115"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lide w/ Tex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610627" y="619125"/>
            <a:ext cx="12736405" cy="742950"/>
          </a:xfrm>
          <a:prstGeom prst="rect">
            <a:avLst/>
          </a:prstGeom>
        </p:spPr>
        <p:txBody>
          <a:bodyPr vert="horz"/>
          <a:lstStyle>
            <a:lvl1pPr marL="0" indent="0">
              <a:buNone/>
              <a:defRPr sz="4800" b="1" baseline="0">
                <a:solidFill>
                  <a:srgbClr val="13294B"/>
                </a:solidFill>
                <a:latin typeface="Arial Narrow" panose="020B0606020202030204" pitchFamily="34" charset="0"/>
                <a:cs typeface="Arial Narrow" panose="020B0606020202030204" pitchFamily="34" charset="0"/>
              </a:defRPr>
            </a:lvl1pPr>
          </a:lstStyle>
          <a:p>
            <a:pPr lvl="0"/>
            <a:r>
              <a:rPr lang="en-US" dirty="0"/>
              <a:t>ECE ILLINOIS 16:9 TEMPLATE</a:t>
            </a:r>
          </a:p>
        </p:txBody>
      </p:sp>
      <p:sp>
        <p:nvSpPr>
          <p:cNvPr id="5" name="Text Placeholder 4"/>
          <p:cNvSpPr>
            <a:spLocks noGrp="1"/>
          </p:cNvSpPr>
          <p:nvPr>
            <p:ph type="body" sz="quarter" idx="11" hasCustomPrompt="1"/>
          </p:nvPr>
        </p:nvSpPr>
        <p:spPr>
          <a:xfrm>
            <a:off x="610627" y="1570071"/>
            <a:ext cx="12736405" cy="327310"/>
          </a:xfrm>
          <a:prstGeom prst="rect">
            <a:avLst/>
          </a:prstGeom>
        </p:spPr>
        <p:txBody>
          <a:bodyPr vert="horz"/>
          <a:lstStyle>
            <a:lvl1pPr marL="0" indent="0">
              <a:buNone/>
              <a:defRPr sz="1700" baseline="0">
                <a:solidFill>
                  <a:srgbClr val="E84A27"/>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Presenter Name</a:t>
            </a:r>
          </a:p>
        </p:txBody>
      </p:sp>
      <p:sp>
        <p:nvSpPr>
          <p:cNvPr id="8" name="Text Placeholder 7"/>
          <p:cNvSpPr>
            <a:spLocks noGrp="1"/>
          </p:cNvSpPr>
          <p:nvPr>
            <p:ph type="body" sz="quarter" idx="12" hasCustomPrompt="1"/>
          </p:nvPr>
        </p:nvSpPr>
        <p:spPr>
          <a:xfrm>
            <a:off x="610627" y="1860825"/>
            <a:ext cx="12736405" cy="301701"/>
          </a:xfrm>
          <a:prstGeom prst="rect">
            <a:avLst/>
          </a:prstGeom>
        </p:spPr>
        <p:txBody>
          <a:bodyPr vert="horz"/>
          <a:lstStyle>
            <a:lvl1pPr marL="0" indent="0">
              <a:buNone/>
              <a:defRPr sz="1200" b="0" i="0" baseline="0">
                <a:solidFill>
                  <a:srgbClr val="E84A27"/>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Presenter Title</a:t>
            </a:r>
          </a:p>
        </p:txBody>
      </p:sp>
    </p:spTree>
    <p:extLst>
      <p:ext uri="{BB962C8B-B14F-4D97-AF65-F5344CB8AC3E}">
        <p14:creationId xmlns:p14="http://schemas.microsoft.com/office/powerpoint/2010/main" val="2546194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ext Placeholder 2"/>
          <p:cNvSpPr>
            <a:spLocks noGrp="1"/>
          </p:cNvSpPr>
          <p:nvPr>
            <p:ph type="body" sz="quarter" idx="10" hasCustomPrompt="1"/>
          </p:nvPr>
        </p:nvSpPr>
        <p:spPr>
          <a:xfrm>
            <a:off x="610626" y="635276"/>
            <a:ext cx="12631240" cy="726801"/>
          </a:xfrm>
          <a:prstGeom prst="rect">
            <a:avLst/>
          </a:prstGeom>
        </p:spPr>
        <p:txBody>
          <a:bodyPr vert="horz"/>
          <a:lstStyle>
            <a:lvl1pPr marL="0" indent="0">
              <a:buNone/>
              <a:defRPr sz="4800" b="1" i="0" baseline="0">
                <a:solidFill>
                  <a:srgbClr val="13294B"/>
                </a:solidFill>
                <a:latin typeface="Arial Narrow" panose="020B0606020202030204" pitchFamily="34" charset="0"/>
                <a:cs typeface="Arial Narrow" panose="020B0606020202030204" pitchFamily="34" charset="0"/>
              </a:defRPr>
            </a:lvl1pPr>
          </a:lstStyle>
          <a:p>
            <a:pPr lvl="0"/>
            <a:r>
              <a:rPr lang="en-US" dirty="0"/>
              <a:t>Title of slide</a:t>
            </a:r>
          </a:p>
        </p:txBody>
      </p:sp>
      <p:sp>
        <p:nvSpPr>
          <p:cNvPr id="4" name="Text Placeholder 7"/>
          <p:cNvSpPr>
            <a:spLocks noGrp="1"/>
          </p:cNvSpPr>
          <p:nvPr>
            <p:ph type="body" sz="quarter" idx="12" hasCustomPrompt="1"/>
          </p:nvPr>
        </p:nvSpPr>
        <p:spPr>
          <a:xfrm>
            <a:off x="610626" y="1628416"/>
            <a:ext cx="12631240" cy="5077184"/>
          </a:xfrm>
          <a:prstGeom prst="rect">
            <a:avLst/>
          </a:prstGeom>
        </p:spPr>
        <p:txBody>
          <a:bodyPr vert="horz"/>
          <a:lstStyle>
            <a:lvl1pPr marL="0" indent="0">
              <a:buNone/>
              <a:defRPr sz="3599" b="0" i="0" baseline="0">
                <a:solidFill>
                  <a:srgbClr val="13294B"/>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Body text</a:t>
            </a:r>
          </a:p>
        </p:txBody>
      </p:sp>
      <p:sp>
        <p:nvSpPr>
          <p:cNvPr id="6" name="Slide Number Placeholder 5"/>
          <p:cNvSpPr>
            <a:spLocks noGrp="1"/>
          </p:cNvSpPr>
          <p:nvPr>
            <p:ph type="sldNum" sz="quarter" idx="4"/>
          </p:nvPr>
        </p:nvSpPr>
        <p:spPr>
          <a:xfrm>
            <a:off x="829504" y="7237049"/>
            <a:ext cx="533709" cy="414338"/>
          </a:xfrm>
          <a:prstGeom prst="rect">
            <a:avLst/>
          </a:prstGeom>
        </p:spPr>
        <p:txBody>
          <a:bodyPr vert="horz" lIns="91440" tIns="45720" rIns="91440" bIns="45720" rtlCol="0" anchor="ctr"/>
          <a:lstStyle>
            <a:lvl1pPr algn="l">
              <a:defRPr sz="1000">
                <a:solidFill>
                  <a:schemeClr val="bg1"/>
                </a:solidFill>
                <a:latin typeface="Arial" panose="020B0604020202020204" pitchFamily="34" charset="0"/>
                <a:cs typeface="Arial" panose="020B0604020202020204" pitchFamily="34" charset="0"/>
              </a:defRPr>
            </a:lvl1pPr>
          </a:lstStyle>
          <a:p>
            <a:fld id="{7DAA0FC6-F71F-4650-BE21-9A15F164E712}" type="slidenum">
              <a:rPr lang="en-US" smtClean="0"/>
              <a:pPr/>
              <a:t>‹#›</a:t>
            </a:fld>
            <a:endParaRPr lang="en-US" dirty="0"/>
          </a:p>
        </p:txBody>
      </p:sp>
    </p:spTree>
    <p:extLst>
      <p:ext uri="{BB962C8B-B14F-4D97-AF65-F5344CB8AC3E}">
        <p14:creationId xmlns:p14="http://schemas.microsoft.com/office/powerpoint/2010/main" val="638754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11" name="Text Placeholder 10"/>
          <p:cNvSpPr>
            <a:spLocks noGrp="1"/>
          </p:cNvSpPr>
          <p:nvPr>
            <p:ph type="body" sz="quarter" idx="12"/>
          </p:nvPr>
        </p:nvSpPr>
        <p:spPr>
          <a:xfrm>
            <a:off x="610626" y="1633220"/>
            <a:ext cx="12701026" cy="5082540"/>
          </a:xfrm>
          <a:prstGeom prst="rect">
            <a:avLst/>
          </a:prstGeom>
        </p:spPr>
        <p:txBody>
          <a:bodyPr vert="horz"/>
          <a:lstStyle>
            <a:lvl1pPr marL="381995" indent="-381995">
              <a:buFont typeface="Wingdings" panose="05000000000000000000" pitchFamily="2" charset="2"/>
              <a:buChar char="§"/>
              <a:defRPr b="0" i="0">
                <a:solidFill>
                  <a:srgbClr val="13294B"/>
                </a:solidFill>
                <a:latin typeface="Arial" panose="020B0604020202020204" pitchFamily="34" charset="0"/>
                <a:ea typeface="Arial" panose="020B0604020202020204" pitchFamily="34" charset="0"/>
                <a:cs typeface="Arial" panose="020B0604020202020204" pitchFamily="34" charset="0"/>
              </a:defRPr>
            </a:lvl1pPr>
            <a:lvl2pPr>
              <a:defRPr b="0" i="0">
                <a:solidFill>
                  <a:srgbClr val="13294B"/>
                </a:solidFill>
                <a:latin typeface="Arial" panose="020B0604020202020204" pitchFamily="34" charset="0"/>
                <a:ea typeface="Arial" panose="020B0604020202020204" pitchFamily="34" charset="0"/>
                <a:cs typeface="Arial" panose="020B0604020202020204" pitchFamily="34" charset="0"/>
              </a:defRPr>
            </a:lvl2pPr>
            <a:lvl3pPr>
              <a:defRPr b="0" i="0">
                <a:solidFill>
                  <a:srgbClr val="13294B"/>
                </a:solidFill>
                <a:latin typeface="Arial" panose="020B0604020202020204" pitchFamily="34" charset="0"/>
                <a:ea typeface="Arial" panose="020B0604020202020204" pitchFamily="34" charset="0"/>
                <a:cs typeface="Arial" panose="020B0604020202020204" pitchFamily="34" charset="0"/>
              </a:defRPr>
            </a:lvl3pPr>
            <a:lvl4pPr>
              <a:defRPr b="0" i="0">
                <a:solidFill>
                  <a:srgbClr val="13294B"/>
                </a:solidFill>
                <a:latin typeface="Arial" panose="020B0604020202020204" pitchFamily="34" charset="0"/>
                <a:ea typeface="Arial" panose="020B0604020202020204" pitchFamily="34" charset="0"/>
                <a:cs typeface="Arial" panose="020B0604020202020204" pitchFamily="34" charset="0"/>
              </a:defRPr>
            </a:lvl4pPr>
            <a:lvl5pPr>
              <a:defRPr b="0" i="0">
                <a:solidFill>
                  <a:srgbClr val="13294B"/>
                </a:solidFill>
                <a:latin typeface="Arial" panose="020B0604020202020204" pitchFamily="34" charset="0"/>
                <a:ea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2"/>
          <p:cNvSpPr>
            <a:spLocks noGrp="1"/>
          </p:cNvSpPr>
          <p:nvPr>
            <p:ph type="body" sz="quarter" idx="10" hasCustomPrompt="1"/>
          </p:nvPr>
        </p:nvSpPr>
        <p:spPr>
          <a:xfrm>
            <a:off x="610626" y="635276"/>
            <a:ext cx="12631240" cy="726801"/>
          </a:xfrm>
          <a:prstGeom prst="rect">
            <a:avLst/>
          </a:prstGeom>
        </p:spPr>
        <p:txBody>
          <a:bodyPr vert="horz"/>
          <a:lstStyle>
            <a:lvl1pPr marL="0" indent="0">
              <a:buNone/>
              <a:defRPr sz="4800" b="1" i="0" baseline="0">
                <a:solidFill>
                  <a:srgbClr val="13294B"/>
                </a:solidFill>
                <a:latin typeface="Arial Narrow" panose="020B0606020202030204" pitchFamily="34" charset="0"/>
                <a:cs typeface="Arial Narrow" panose="020B0606020202030204" pitchFamily="34" charset="0"/>
              </a:defRPr>
            </a:lvl1pPr>
          </a:lstStyle>
          <a:p>
            <a:pPr lvl="0"/>
            <a:r>
              <a:rPr lang="en-US" dirty="0"/>
              <a:t>Title of slide</a:t>
            </a:r>
          </a:p>
        </p:txBody>
      </p:sp>
      <p:sp>
        <p:nvSpPr>
          <p:cNvPr id="7" name="Slide Number Placeholder 5"/>
          <p:cNvSpPr>
            <a:spLocks noGrp="1"/>
          </p:cNvSpPr>
          <p:nvPr>
            <p:ph type="sldNum" sz="quarter" idx="4"/>
          </p:nvPr>
        </p:nvSpPr>
        <p:spPr>
          <a:xfrm>
            <a:off x="829504" y="7237049"/>
            <a:ext cx="533709" cy="414338"/>
          </a:xfrm>
          <a:prstGeom prst="rect">
            <a:avLst/>
          </a:prstGeom>
        </p:spPr>
        <p:txBody>
          <a:bodyPr vert="horz" lIns="91440" tIns="45720" rIns="91440" bIns="45720" rtlCol="0" anchor="ctr"/>
          <a:lstStyle>
            <a:lvl1pPr algn="l">
              <a:defRPr sz="1000">
                <a:solidFill>
                  <a:schemeClr val="bg1"/>
                </a:solidFill>
                <a:latin typeface="Arial" panose="020B0604020202020204" pitchFamily="34" charset="0"/>
                <a:cs typeface="Arial" panose="020B0604020202020204" pitchFamily="34" charset="0"/>
              </a:defRPr>
            </a:lvl1pPr>
          </a:lstStyle>
          <a:p>
            <a:fld id="{7DAA0FC6-F71F-4650-BE21-9A15F164E712}" type="slidenum">
              <a:rPr lang="en-US" smtClean="0"/>
              <a:pPr/>
              <a:t>‹#›</a:t>
            </a:fld>
            <a:endParaRPr lang="en-US" dirty="0"/>
          </a:p>
        </p:txBody>
      </p:sp>
    </p:spTree>
    <p:extLst>
      <p:ext uri="{BB962C8B-B14F-4D97-AF65-F5344CB8AC3E}">
        <p14:creationId xmlns:p14="http://schemas.microsoft.com/office/powerpoint/2010/main" val="2934807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Text and Media">
    <p:spTree>
      <p:nvGrpSpPr>
        <p:cNvPr id="1" name=""/>
        <p:cNvGrpSpPr/>
        <p:nvPr/>
      </p:nvGrpSpPr>
      <p:grpSpPr>
        <a:xfrm>
          <a:off x="0" y="0"/>
          <a:ext cx="0" cy="0"/>
          <a:chOff x="0" y="0"/>
          <a:chExt cx="0" cy="0"/>
        </a:xfrm>
      </p:grpSpPr>
      <p:sp>
        <p:nvSpPr>
          <p:cNvPr id="10" name="Content Placeholder 9"/>
          <p:cNvSpPr>
            <a:spLocks noGrp="1"/>
          </p:cNvSpPr>
          <p:nvPr>
            <p:ph sz="quarter" idx="13" hasCustomPrompt="1"/>
          </p:nvPr>
        </p:nvSpPr>
        <p:spPr>
          <a:xfrm>
            <a:off x="9124501" y="1608096"/>
            <a:ext cx="4069626" cy="5067024"/>
          </a:xfrm>
          <a:prstGeom prst="rect">
            <a:avLst/>
          </a:prstGeom>
        </p:spPr>
        <p:txBody>
          <a:bodyPr vert="horz"/>
          <a:lstStyle>
            <a:lvl1pPr marL="0" indent="0" algn="ctr">
              <a:buNone/>
              <a:defRPr sz="1600" i="1" baseline="0">
                <a:solidFill>
                  <a:schemeClr val="bg1">
                    <a:lumMod val="50000"/>
                  </a:schemeClr>
                </a:solidFill>
                <a:latin typeface="Arial" panose="020B0604020202020204" pitchFamily="34" charset="0"/>
                <a:cs typeface="Arial" panose="020B0604020202020204" pitchFamily="34" charset="0"/>
              </a:defRPr>
            </a:lvl1pPr>
          </a:lstStyle>
          <a:p>
            <a:pPr lvl="0"/>
            <a:r>
              <a:rPr lang="en-US" dirty="0"/>
              <a:t>Click below</a:t>
            </a:r>
          </a:p>
          <a:p>
            <a:pPr lvl="0"/>
            <a:r>
              <a:rPr lang="en-US" dirty="0"/>
              <a:t>to insert media</a:t>
            </a:r>
          </a:p>
        </p:txBody>
      </p:sp>
      <p:sp>
        <p:nvSpPr>
          <p:cNvPr id="6" name="Text Placeholder 7"/>
          <p:cNvSpPr>
            <a:spLocks noGrp="1"/>
          </p:cNvSpPr>
          <p:nvPr>
            <p:ph type="body" sz="quarter" idx="15" hasCustomPrompt="1"/>
          </p:nvPr>
        </p:nvSpPr>
        <p:spPr>
          <a:xfrm>
            <a:off x="610626" y="1628416"/>
            <a:ext cx="8182392" cy="5046704"/>
          </a:xfrm>
          <a:prstGeom prst="rect">
            <a:avLst/>
          </a:prstGeom>
        </p:spPr>
        <p:txBody>
          <a:bodyPr vert="horz"/>
          <a:lstStyle>
            <a:lvl1pPr marL="0" indent="0">
              <a:buNone/>
              <a:defRPr sz="3599" b="0" i="0" baseline="0">
                <a:solidFill>
                  <a:srgbClr val="13294B"/>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Body text</a:t>
            </a:r>
          </a:p>
        </p:txBody>
      </p:sp>
      <p:sp>
        <p:nvSpPr>
          <p:cNvPr id="8" name="Text Placeholder 2"/>
          <p:cNvSpPr>
            <a:spLocks noGrp="1"/>
          </p:cNvSpPr>
          <p:nvPr>
            <p:ph type="body" sz="quarter" idx="10" hasCustomPrompt="1"/>
          </p:nvPr>
        </p:nvSpPr>
        <p:spPr>
          <a:xfrm>
            <a:off x="610626" y="635276"/>
            <a:ext cx="12631240" cy="726801"/>
          </a:xfrm>
          <a:prstGeom prst="rect">
            <a:avLst/>
          </a:prstGeom>
        </p:spPr>
        <p:txBody>
          <a:bodyPr vert="horz"/>
          <a:lstStyle>
            <a:lvl1pPr marL="0" indent="0">
              <a:buNone/>
              <a:defRPr sz="4800" b="1" i="0" baseline="0">
                <a:solidFill>
                  <a:srgbClr val="13294B"/>
                </a:solidFill>
                <a:latin typeface="Arial Narrow" panose="020B0606020202030204" pitchFamily="34" charset="0"/>
                <a:cs typeface="Arial Narrow" panose="020B0606020202030204" pitchFamily="34" charset="0"/>
              </a:defRPr>
            </a:lvl1pPr>
          </a:lstStyle>
          <a:p>
            <a:pPr lvl="0"/>
            <a:r>
              <a:rPr lang="en-US" dirty="0"/>
              <a:t>Title of slide</a:t>
            </a:r>
          </a:p>
        </p:txBody>
      </p:sp>
      <p:sp>
        <p:nvSpPr>
          <p:cNvPr id="9" name="Slide Number Placeholder 5"/>
          <p:cNvSpPr>
            <a:spLocks noGrp="1"/>
          </p:cNvSpPr>
          <p:nvPr>
            <p:ph type="sldNum" sz="quarter" idx="4"/>
          </p:nvPr>
        </p:nvSpPr>
        <p:spPr>
          <a:xfrm>
            <a:off x="829504" y="7237049"/>
            <a:ext cx="533709" cy="414338"/>
          </a:xfrm>
          <a:prstGeom prst="rect">
            <a:avLst/>
          </a:prstGeom>
        </p:spPr>
        <p:txBody>
          <a:bodyPr vert="horz" lIns="91440" tIns="45720" rIns="91440" bIns="45720" rtlCol="0" anchor="ctr"/>
          <a:lstStyle>
            <a:lvl1pPr algn="l">
              <a:defRPr sz="1000">
                <a:solidFill>
                  <a:schemeClr val="bg1"/>
                </a:solidFill>
                <a:latin typeface="Arial" panose="020B0604020202020204" pitchFamily="34" charset="0"/>
                <a:cs typeface="Arial" panose="020B0604020202020204" pitchFamily="34" charset="0"/>
              </a:defRPr>
            </a:lvl1pPr>
          </a:lstStyle>
          <a:p>
            <a:fld id="{7DAA0FC6-F71F-4650-BE21-9A15F164E712}" type="slidenum">
              <a:rPr lang="en-US" smtClean="0"/>
              <a:pPr/>
              <a:t>‹#›</a:t>
            </a:fld>
            <a:endParaRPr lang="en-US" dirty="0"/>
          </a:p>
        </p:txBody>
      </p:sp>
    </p:spTree>
    <p:extLst>
      <p:ext uri="{BB962C8B-B14F-4D97-AF65-F5344CB8AC3E}">
        <p14:creationId xmlns:p14="http://schemas.microsoft.com/office/powerpoint/2010/main" val="2797270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de-by-side Text">
    <p:spTree>
      <p:nvGrpSpPr>
        <p:cNvPr id="1" name=""/>
        <p:cNvGrpSpPr/>
        <p:nvPr/>
      </p:nvGrpSpPr>
      <p:grpSpPr>
        <a:xfrm>
          <a:off x="0" y="0"/>
          <a:ext cx="0" cy="0"/>
          <a:chOff x="0" y="0"/>
          <a:chExt cx="0" cy="0"/>
        </a:xfrm>
      </p:grpSpPr>
      <p:sp>
        <p:nvSpPr>
          <p:cNvPr id="6" name="Text Placeholder 7"/>
          <p:cNvSpPr>
            <a:spLocks noGrp="1"/>
          </p:cNvSpPr>
          <p:nvPr>
            <p:ph type="body" sz="quarter" idx="15" hasCustomPrompt="1"/>
          </p:nvPr>
        </p:nvSpPr>
        <p:spPr>
          <a:xfrm>
            <a:off x="610626" y="1628416"/>
            <a:ext cx="6144645" cy="5087344"/>
          </a:xfrm>
          <a:prstGeom prst="rect">
            <a:avLst/>
          </a:prstGeom>
        </p:spPr>
        <p:txBody>
          <a:bodyPr vert="horz"/>
          <a:lstStyle>
            <a:lvl1pPr marL="0" indent="0">
              <a:buNone/>
              <a:defRPr sz="3599" b="0" i="0" baseline="0">
                <a:solidFill>
                  <a:srgbClr val="13294B"/>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Body text</a:t>
            </a:r>
          </a:p>
        </p:txBody>
      </p:sp>
      <p:sp>
        <p:nvSpPr>
          <p:cNvPr id="8" name="Text Placeholder 7"/>
          <p:cNvSpPr>
            <a:spLocks noGrp="1"/>
          </p:cNvSpPr>
          <p:nvPr>
            <p:ph type="body" sz="quarter" idx="16" hasCustomPrompt="1"/>
          </p:nvPr>
        </p:nvSpPr>
        <p:spPr>
          <a:xfrm>
            <a:off x="6964630" y="1628416"/>
            <a:ext cx="6144645" cy="5087344"/>
          </a:xfrm>
          <a:prstGeom prst="rect">
            <a:avLst/>
          </a:prstGeom>
        </p:spPr>
        <p:txBody>
          <a:bodyPr vert="horz"/>
          <a:lstStyle>
            <a:lvl1pPr marL="0" indent="0">
              <a:buNone/>
              <a:defRPr sz="3599" b="0" i="0" baseline="0">
                <a:solidFill>
                  <a:srgbClr val="13294B"/>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Body text</a:t>
            </a:r>
          </a:p>
        </p:txBody>
      </p:sp>
      <p:sp>
        <p:nvSpPr>
          <p:cNvPr id="9" name="Text Placeholder 2"/>
          <p:cNvSpPr>
            <a:spLocks noGrp="1"/>
          </p:cNvSpPr>
          <p:nvPr>
            <p:ph type="body" sz="quarter" idx="10" hasCustomPrompt="1"/>
          </p:nvPr>
        </p:nvSpPr>
        <p:spPr>
          <a:xfrm>
            <a:off x="610626" y="635276"/>
            <a:ext cx="12631240" cy="726801"/>
          </a:xfrm>
          <a:prstGeom prst="rect">
            <a:avLst/>
          </a:prstGeom>
        </p:spPr>
        <p:txBody>
          <a:bodyPr vert="horz"/>
          <a:lstStyle>
            <a:lvl1pPr marL="0" indent="0">
              <a:buNone/>
              <a:defRPr sz="4800" b="1" i="0" baseline="0">
                <a:solidFill>
                  <a:srgbClr val="13294B"/>
                </a:solidFill>
                <a:latin typeface="Arial Narrow" panose="020B0606020202030204" pitchFamily="34" charset="0"/>
                <a:cs typeface="Arial Narrow" panose="020B0606020202030204" pitchFamily="34" charset="0"/>
              </a:defRPr>
            </a:lvl1pPr>
          </a:lstStyle>
          <a:p>
            <a:pPr lvl="0"/>
            <a:r>
              <a:rPr lang="en-US" dirty="0"/>
              <a:t>Title of slide</a:t>
            </a:r>
          </a:p>
        </p:txBody>
      </p:sp>
      <p:sp>
        <p:nvSpPr>
          <p:cNvPr id="10" name="Slide Number Placeholder 5"/>
          <p:cNvSpPr>
            <a:spLocks noGrp="1"/>
          </p:cNvSpPr>
          <p:nvPr>
            <p:ph type="sldNum" sz="quarter" idx="4"/>
          </p:nvPr>
        </p:nvSpPr>
        <p:spPr>
          <a:xfrm>
            <a:off x="829504" y="7237049"/>
            <a:ext cx="533709" cy="414338"/>
          </a:xfrm>
          <a:prstGeom prst="rect">
            <a:avLst/>
          </a:prstGeom>
        </p:spPr>
        <p:txBody>
          <a:bodyPr vert="horz" lIns="91440" tIns="45720" rIns="91440" bIns="45720" rtlCol="0" anchor="ctr"/>
          <a:lstStyle>
            <a:lvl1pPr algn="l">
              <a:defRPr sz="1000">
                <a:solidFill>
                  <a:schemeClr val="bg1"/>
                </a:solidFill>
                <a:latin typeface="Arial" panose="020B0604020202020204" pitchFamily="34" charset="0"/>
                <a:cs typeface="Arial" panose="020B0604020202020204" pitchFamily="34" charset="0"/>
              </a:defRPr>
            </a:lvl1pPr>
          </a:lstStyle>
          <a:p>
            <a:fld id="{7DAA0FC6-F71F-4650-BE21-9A15F164E712}" type="slidenum">
              <a:rPr lang="en-US" smtClean="0"/>
              <a:pPr/>
              <a:t>‹#›</a:t>
            </a:fld>
            <a:endParaRPr lang="en-US" dirty="0"/>
          </a:p>
        </p:txBody>
      </p:sp>
    </p:spTree>
    <p:extLst>
      <p:ext uri="{BB962C8B-B14F-4D97-AF65-F5344CB8AC3E}">
        <p14:creationId xmlns:p14="http://schemas.microsoft.com/office/powerpoint/2010/main" val="1365219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Media">
    <p:spTree>
      <p:nvGrpSpPr>
        <p:cNvPr id="1" name=""/>
        <p:cNvGrpSpPr/>
        <p:nvPr/>
      </p:nvGrpSpPr>
      <p:grpSpPr>
        <a:xfrm>
          <a:off x="0" y="0"/>
          <a:ext cx="0" cy="0"/>
          <a:chOff x="0" y="0"/>
          <a:chExt cx="0" cy="0"/>
        </a:xfrm>
      </p:grpSpPr>
      <p:sp>
        <p:nvSpPr>
          <p:cNvPr id="9" name="Content Placeholder 9"/>
          <p:cNvSpPr>
            <a:spLocks noGrp="1"/>
          </p:cNvSpPr>
          <p:nvPr>
            <p:ph sz="quarter" idx="13" hasCustomPrompt="1"/>
          </p:nvPr>
        </p:nvSpPr>
        <p:spPr>
          <a:xfrm>
            <a:off x="610626" y="1608096"/>
            <a:ext cx="12583500" cy="5097504"/>
          </a:xfrm>
          <a:prstGeom prst="rect">
            <a:avLst/>
          </a:prstGeom>
        </p:spPr>
        <p:txBody>
          <a:bodyPr vert="horz"/>
          <a:lstStyle>
            <a:lvl1pPr marL="0" indent="0" algn="l">
              <a:buNone/>
              <a:defRPr sz="1600" i="1" baseline="0">
                <a:solidFill>
                  <a:schemeClr val="bg1">
                    <a:lumMod val="50000"/>
                  </a:schemeClr>
                </a:solidFill>
                <a:latin typeface="Arial" panose="020B0604020202020204" pitchFamily="34" charset="0"/>
                <a:cs typeface="Arial" panose="020B0604020202020204" pitchFamily="34" charset="0"/>
              </a:defRPr>
            </a:lvl1pPr>
          </a:lstStyle>
          <a:p>
            <a:pPr lvl="0"/>
            <a:r>
              <a:rPr lang="en-US" dirty="0"/>
              <a:t>Click below to insert media</a:t>
            </a:r>
          </a:p>
        </p:txBody>
      </p:sp>
      <p:sp>
        <p:nvSpPr>
          <p:cNvPr id="6" name="Text Placeholder 2"/>
          <p:cNvSpPr>
            <a:spLocks noGrp="1"/>
          </p:cNvSpPr>
          <p:nvPr>
            <p:ph type="body" sz="quarter" idx="10" hasCustomPrompt="1"/>
          </p:nvPr>
        </p:nvSpPr>
        <p:spPr>
          <a:xfrm>
            <a:off x="610626" y="635276"/>
            <a:ext cx="12631240" cy="726801"/>
          </a:xfrm>
          <a:prstGeom prst="rect">
            <a:avLst/>
          </a:prstGeom>
        </p:spPr>
        <p:txBody>
          <a:bodyPr vert="horz"/>
          <a:lstStyle>
            <a:lvl1pPr marL="0" indent="0">
              <a:buNone/>
              <a:defRPr sz="4800" b="1" i="0" baseline="0">
                <a:solidFill>
                  <a:srgbClr val="142958"/>
                </a:solidFill>
                <a:latin typeface="Arial Narrow" panose="020B0606020202030204" pitchFamily="34" charset="0"/>
                <a:cs typeface="Arial Narrow" panose="020B0606020202030204" pitchFamily="34" charset="0"/>
              </a:defRPr>
            </a:lvl1pPr>
          </a:lstStyle>
          <a:p>
            <a:pPr lvl="0"/>
            <a:r>
              <a:rPr lang="en-US" dirty="0"/>
              <a:t>Title of slide</a:t>
            </a:r>
          </a:p>
        </p:txBody>
      </p:sp>
      <p:sp>
        <p:nvSpPr>
          <p:cNvPr id="5" name="Slide Number Placeholder 5"/>
          <p:cNvSpPr>
            <a:spLocks noGrp="1"/>
          </p:cNvSpPr>
          <p:nvPr>
            <p:ph type="sldNum" sz="quarter" idx="4"/>
          </p:nvPr>
        </p:nvSpPr>
        <p:spPr>
          <a:xfrm>
            <a:off x="829504" y="7237049"/>
            <a:ext cx="533709" cy="414338"/>
          </a:xfrm>
          <a:prstGeom prst="rect">
            <a:avLst/>
          </a:prstGeom>
        </p:spPr>
        <p:txBody>
          <a:bodyPr vert="horz" lIns="91440" tIns="45720" rIns="91440" bIns="45720" rtlCol="0" anchor="ctr"/>
          <a:lstStyle>
            <a:lvl1pPr algn="l">
              <a:defRPr sz="1000">
                <a:solidFill>
                  <a:schemeClr val="bg1"/>
                </a:solidFill>
                <a:latin typeface="Arial" panose="020B0604020202020204" pitchFamily="34" charset="0"/>
                <a:cs typeface="Arial" panose="020B0604020202020204" pitchFamily="34" charset="0"/>
              </a:defRPr>
            </a:lvl1pPr>
          </a:lstStyle>
          <a:p>
            <a:fld id="{7DAA0FC6-F71F-4650-BE21-9A15F164E712}" type="slidenum">
              <a:rPr lang="en-US" smtClean="0"/>
              <a:pPr/>
              <a:t>‹#›</a:t>
            </a:fld>
            <a:endParaRPr lang="en-US" dirty="0"/>
          </a:p>
        </p:txBody>
      </p:sp>
    </p:spTree>
    <p:extLst>
      <p:ext uri="{BB962C8B-B14F-4D97-AF65-F5344CB8AC3E}">
        <p14:creationId xmlns:p14="http://schemas.microsoft.com/office/powerpoint/2010/main" val="2908532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Rectangle 2"/>
          <p:cNvSpPr/>
          <p:nvPr userDrawn="1"/>
        </p:nvSpPr>
        <p:spPr>
          <a:xfrm>
            <a:off x="0" y="2834640"/>
            <a:ext cx="13817600" cy="2038696"/>
          </a:xfrm>
          <a:prstGeom prst="rect">
            <a:avLst/>
          </a:prstGeom>
          <a:solidFill>
            <a:srgbClr val="1329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 name="Text Placeholder 2"/>
          <p:cNvSpPr>
            <a:spLocks noGrp="1"/>
          </p:cNvSpPr>
          <p:nvPr>
            <p:ph type="body" sz="quarter" idx="10" hasCustomPrompt="1"/>
          </p:nvPr>
        </p:nvSpPr>
        <p:spPr>
          <a:xfrm>
            <a:off x="610626" y="2977958"/>
            <a:ext cx="12631240" cy="630555"/>
          </a:xfrm>
          <a:prstGeom prst="rect">
            <a:avLst/>
          </a:prstGeom>
        </p:spPr>
        <p:txBody>
          <a:bodyPr vert="horz"/>
          <a:lstStyle>
            <a:lvl1pPr marL="0" indent="0">
              <a:buNone/>
              <a:defRPr sz="4800" b="1" i="0" baseline="0">
                <a:solidFill>
                  <a:schemeClr val="bg1"/>
                </a:solidFill>
                <a:latin typeface="Arial Narrow" panose="020B0606020202030204" pitchFamily="34" charset="0"/>
                <a:cs typeface="Arial Narrow" panose="020B0606020202030204" pitchFamily="34" charset="0"/>
              </a:defRPr>
            </a:lvl1pPr>
          </a:lstStyle>
          <a:p>
            <a:pPr lvl="0"/>
            <a:r>
              <a:rPr lang="en-US" dirty="0"/>
              <a:t>Title of section</a:t>
            </a:r>
          </a:p>
        </p:txBody>
      </p:sp>
      <p:sp>
        <p:nvSpPr>
          <p:cNvPr id="4" name="Text Placeholder 7"/>
          <p:cNvSpPr>
            <a:spLocks noGrp="1"/>
          </p:cNvSpPr>
          <p:nvPr>
            <p:ph type="body" sz="quarter" idx="12" hasCustomPrompt="1"/>
          </p:nvPr>
        </p:nvSpPr>
        <p:spPr>
          <a:xfrm>
            <a:off x="610626" y="3833136"/>
            <a:ext cx="12631240" cy="718544"/>
          </a:xfrm>
          <a:prstGeom prst="rect">
            <a:avLst/>
          </a:prstGeom>
        </p:spPr>
        <p:txBody>
          <a:bodyPr vert="horz"/>
          <a:lstStyle>
            <a:lvl1pPr marL="0" indent="0">
              <a:buNone/>
              <a:defRPr sz="3599" b="0" i="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Subtitle of section</a:t>
            </a:r>
          </a:p>
        </p:txBody>
      </p:sp>
      <p:sp>
        <p:nvSpPr>
          <p:cNvPr id="7" name="Slide Number Placeholder 5"/>
          <p:cNvSpPr>
            <a:spLocks noGrp="1"/>
          </p:cNvSpPr>
          <p:nvPr>
            <p:ph type="sldNum" sz="quarter" idx="4"/>
          </p:nvPr>
        </p:nvSpPr>
        <p:spPr>
          <a:xfrm>
            <a:off x="829504" y="7237049"/>
            <a:ext cx="533709" cy="414338"/>
          </a:xfrm>
          <a:prstGeom prst="rect">
            <a:avLst/>
          </a:prstGeom>
        </p:spPr>
        <p:txBody>
          <a:bodyPr vert="horz" lIns="91440" tIns="45720" rIns="91440" bIns="45720" rtlCol="0" anchor="ctr"/>
          <a:lstStyle>
            <a:lvl1pPr algn="l">
              <a:defRPr sz="1000">
                <a:solidFill>
                  <a:schemeClr val="bg1"/>
                </a:solidFill>
                <a:latin typeface="Arial" panose="020B0604020202020204" pitchFamily="34" charset="0"/>
                <a:cs typeface="Arial" panose="020B0604020202020204" pitchFamily="34" charset="0"/>
              </a:defRPr>
            </a:lvl1pPr>
          </a:lstStyle>
          <a:p>
            <a:fld id="{7DAA0FC6-F71F-4650-BE21-9A15F164E712}" type="slidenum">
              <a:rPr lang="en-US" smtClean="0"/>
              <a:pPr/>
              <a:t>‹#›</a:t>
            </a:fld>
            <a:endParaRPr lang="en-US" dirty="0"/>
          </a:p>
        </p:txBody>
      </p:sp>
    </p:spTree>
    <p:extLst>
      <p:ext uri="{BB962C8B-B14F-4D97-AF65-F5344CB8AC3E}">
        <p14:creationId xmlns:p14="http://schemas.microsoft.com/office/powerpoint/2010/main" val="1387433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829504" y="7237049"/>
            <a:ext cx="533709" cy="414338"/>
          </a:xfrm>
          <a:prstGeom prst="rect">
            <a:avLst/>
          </a:prstGeom>
        </p:spPr>
        <p:txBody>
          <a:bodyPr vert="horz" lIns="91440" tIns="45720" rIns="91440" bIns="45720" rtlCol="0" anchor="ctr"/>
          <a:lstStyle>
            <a:lvl1pPr algn="l">
              <a:defRPr sz="1000">
                <a:solidFill>
                  <a:schemeClr val="bg1"/>
                </a:solidFill>
                <a:latin typeface="Arial" panose="020B0604020202020204" pitchFamily="34" charset="0"/>
                <a:cs typeface="Arial" panose="020B0604020202020204" pitchFamily="34" charset="0"/>
              </a:defRPr>
            </a:lvl1pPr>
          </a:lstStyle>
          <a:p>
            <a:fld id="{7DAA0FC6-F71F-4650-BE21-9A15F164E712}" type="slidenum">
              <a:rPr lang="en-US" smtClean="0"/>
              <a:pPr/>
              <a:t>‹#›</a:t>
            </a:fld>
            <a:endParaRPr lang="en-US" dirty="0"/>
          </a:p>
        </p:txBody>
      </p:sp>
    </p:spTree>
    <p:extLst>
      <p:ext uri="{BB962C8B-B14F-4D97-AF65-F5344CB8AC3E}">
        <p14:creationId xmlns:p14="http://schemas.microsoft.com/office/powerpoint/2010/main" val="1594069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9.png"/><Relationship Id="rId5" Type="http://schemas.openxmlformats.org/officeDocument/2006/relationships/slideLayout" Target="../slideLayouts/slideLayout6.xml"/><Relationship Id="rId10" Type="http://schemas.openxmlformats.org/officeDocument/2006/relationships/image" Target="../media/image8.png"/><Relationship Id="rId4" Type="http://schemas.openxmlformats.org/officeDocument/2006/relationships/slideLayout" Target="../slideLayouts/slideLayout5.xml"/><Relationship Id="rId9"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4" name="Group 13"/>
          <p:cNvGrpSpPr/>
          <p:nvPr/>
        </p:nvGrpSpPr>
        <p:grpSpPr>
          <a:xfrm>
            <a:off x="-2940" y="2695073"/>
            <a:ext cx="13820539" cy="2352030"/>
            <a:chOff x="-1069" y="2880073"/>
            <a:chExt cx="10056262" cy="1676400"/>
          </a:xfrm>
        </p:grpSpPr>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a:ext>
              </a:extLst>
            </a:blip>
            <a:srcRect t="196"/>
            <a:stretch/>
          </p:blipFill>
          <p:spPr>
            <a:xfrm>
              <a:off x="-1069" y="2881477"/>
              <a:ext cx="2514600" cy="1673098"/>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513531" y="2880073"/>
              <a:ext cx="2514600" cy="1676400"/>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5027062" y="2880073"/>
              <a:ext cx="2514600" cy="1676400"/>
            </a:xfrm>
            <a:prstGeom prst="rect">
              <a:avLst/>
            </a:prstGeom>
          </p:spPr>
        </p:pic>
        <p:pic>
          <p:nvPicPr>
            <p:cNvPr id="18" name="Picture 17"/>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7540593" y="2881978"/>
              <a:ext cx="2514600" cy="1674495"/>
            </a:xfrm>
            <a:prstGeom prst="rect">
              <a:avLst/>
            </a:prstGeom>
          </p:spPr>
        </p:pic>
      </p:gr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 y="5111273"/>
            <a:ext cx="13817597" cy="2673879"/>
          </a:xfrm>
          <a:prstGeom prst="rect">
            <a:avLst/>
          </a:prstGeom>
        </p:spPr>
      </p:pic>
      <p:sp>
        <p:nvSpPr>
          <p:cNvPr id="3" name="Rectangle 2"/>
          <p:cNvSpPr/>
          <p:nvPr userDrawn="1"/>
        </p:nvSpPr>
        <p:spPr>
          <a:xfrm>
            <a:off x="13099" y="5528603"/>
            <a:ext cx="13804501" cy="2256549"/>
          </a:xfrm>
          <a:prstGeom prst="rect">
            <a:avLst/>
          </a:prstGeom>
          <a:solidFill>
            <a:srgbClr val="E84A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31710" y="5698404"/>
            <a:ext cx="4446031" cy="1499616"/>
          </a:xfrm>
          <a:prstGeom prst="rect">
            <a:avLst/>
          </a:prstGeom>
        </p:spPr>
      </p:pic>
    </p:spTree>
    <p:extLst>
      <p:ext uri="{BB962C8B-B14F-4D97-AF65-F5344CB8AC3E}">
        <p14:creationId xmlns:p14="http://schemas.microsoft.com/office/powerpoint/2010/main" val="3966555659"/>
      </p:ext>
    </p:extLst>
  </p:cSld>
  <p:clrMap bg1="lt1" tx1="dk1" bg2="lt2" tx2="dk2" accent1="accent1" accent2="accent2" accent3="accent3" accent4="accent4" accent5="accent5" accent6="accent6" hlink="hlink" folHlink="folHlink"/>
  <p:sldLayoutIdLst>
    <p:sldLayoutId id="2147483763" r:id="rId1"/>
  </p:sldLayoutIdLst>
  <p:txStyles>
    <p:titleStyle>
      <a:lvl1pPr algn="ctr" defTabSz="509326" rtl="0" eaLnBrk="1" latinLnBrk="0" hangingPunct="1">
        <a:spcBef>
          <a:spcPct val="0"/>
        </a:spcBef>
        <a:buNone/>
        <a:defRPr sz="4899" kern="1200">
          <a:solidFill>
            <a:schemeClr val="tx1"/>
          </a:solidFill>
          <a:latin typeface="+mj-lt"/>
          <a:ea typeface="+mj-ea"/>
          <a:cs typeface="+mj-cs"/>
        </a:defRPr>
      </a:lvl1pPr>
    </p:titleStyle>
    <p:bodyStyle>
      <a:lvl1pPr marL="381995" indent="-381995" algn="l" defTabSz="509326" rtl="0" eaLnBrk="1" latinLnBrk="0" hangingPunct="1">
        <a:spcBef>
          <a:spcPct val="20000"/>
        </a:spcBef>
        <a:buFont typeface="Arial"/>
        <a:buChar char="•"/>
        <a:defRPr sz="3599" kern="1200">
          <a:solidFill>
            <a:schemeClr val="tx1"/>
          </a:solidFill>
          <a:latin typeface="+mn-lt"/>
          <a:ea typeface="+mn-ea"/>
          <a:cs typeface="+mn-cs"/>
        </a:defRPr>
      </a:lvl1pPr>
      <a:lvl2pPr marL="827657" indent="-318330" algn="l" defTabSz="509326" rtl="0" eaLnBrk="1" latinLnBrk="0" hangingPunct="1">
        <a:spcBef>
          <a:spcPct val="20000"/>
        </a:spcBef>
        <a:buFont typeface="Arial"/>
        <a:buChar char="–"/>
        <a:defRPr sz="3099" kern="1200">
          <a:solidFill>
            <a:schemeClr val="tx1"/>
          </a:solidFill>
          <a:latin typeface="+mn-lt"/>
          <a:ea typeface="+mn-ea"/>
          <a:cs typeface="+mn-cs"/>
        </a:defRPr>
      </a:lvl2pPr>
      <a:lvl3pPr marL="1273318" indent="-254664" algn="l" defTabSz="509326" rtl="0" eaLnBrk="1" latinLnBrk="0" hangingPunct="1">
        <a:spcBef>
          <a:spcPct val="20000"/>
        </a:spcBef>
        <a:buFont typeface="Arial"/>
        <a:buChar char="•"/>
        <a:defRPr sz="2700" kern="1200">
          <a:solidFill>
            <a:schemeClr val="tx1"/>
          </a:solidFill>
          <a:latin typeface="+mn-lt"/>
          <a:ea typeface="+mn-ea"/>
          <a:cs typeface="+mn-cs"/>
        </a:defRPr>
      </a:lvl3pPr>
      <a:lvl4pPr marL="1782645" indent="-254664" algn="l" defTabSz="509326" rtl="0" eaLnBrk="1" latinLnBrk="0" hangingPunct="1">
        <a:spcBef>
          <a:spcPct val="20000"/>
        </a:spcBef>
        <a:buFont typeface="Arial"/>
        <a:buChar char="–"/>
        <a:defRPr sz="2200" kern="1200">
          <a:solidFill>
            <a:schemeClr val="tx1"/>
          </a:solidFill>
          <a:latin typeface="+mn-lt"/>
          <a:ea typeface="+mn-ea"/>
          <a:cs typeface="+mn-cs"/>
        </a:defRPr>
      </a:lvl4pPr>
      <a:lvl5pPr marL="2291971" indent="-254664" algn="l" defTabSz="509326" rtl="0" eaLnBrk="1" latinLnBrk="0" hangingPunct="1">
        <a:spcBef>
          <a:spcPct val="20000"/>
        </a:spcBef>
        <a:buFont typeface="Arial"/>
        <a:buChar char="»"/>
        <a:defRPr sz="2200" kern="1200">
          <a:solidFill>
            <a:schemeClr val="tx1"/>
          </a:solidFill>
          <a:latin typeface="+mn-lt"/>
          <a:ea typeface="+mn-ea"/>
          <a:cs typeface="+mn-cs"/>
        </a:defRPr>
      </a:lvl5pPr>
      <a:lvl6pPr marL="2801298" indent="-254664" algn="l" defTabSz="509326" rtl="0" eaLnBrk="1" latinLnBrk="0" hangingPunct="1">
        <a:spcBef>
          <a:spcPct val="20000"/>
        </a:spcBef>
        <a:buFont typeface="Arial"/>
        <a:buChar char="•"/>
        <a:defRPr sz="2200" kern="1200">
          <a:solidFill>
            <a:schemeClr val="tx1"/>
          </a:solidFill>
          <a:latin typeface="+mn-lt"/>
          <a:ea typeface="+mn-ea"/>
          <a:cs typeface="+mn-cs"/>
        </a:defRPr>
      </a:lvl6pPr>
      <a:lvl7pPr marL="3310625" indent="-254664" algn="l" defTabSz="509326" rtl="0" eaLnBrk="1" latinLnBrk="0" hangingPunct="1">
        <a:spcBef>
          <a:spcPct val="20000"/>
        </a:spcBef>
        <a:buFont typeface="Arial"/>
        <a:buChar char="•"/>
        <a:defRPr sz="2200" kern="1200">
          <a:solidFill>
            <a:schemeClr val="tx1"/>
          </a:solidFill>
          <a:latin typeface="+mn-lt"/>
          <a:ea typeface="+mn-ea"/>
          <a:cs typeface="+mn-cs"/>
        </a:defRPr>
      </a:lvl7pPr>
      <a:lvl8pPr marL="3819952" indent="-254664" algn="l" defTabSz="509326" rtl="0" eaLnBrk="1" latinLnBrk="0" hangingPunct="1">
        <a:spcBef>
          <a:spcPct val="20000"/>
        </a:spcBef>
        <a:buFont typeface="Arial"/>
        <a:buChar char="•"/>
        <a:defRPr sz="2200" kern="1200">
          <a:solidFill>
            <a:schemeClr val="tx1"/>
          </a:solidFill>
          <a:latin typeface="+mn-lt"/>
          <a:ea typeface="+mn-ea"/>
          <a:cs typeface="+mn-cs"/>
        </a:defRPr>
      </a:lvl8pPr>
      <a:lvl9pPr marL="4329278" indent="-254664" algn="l" defTabSz="509326"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326" rtl="0" eaLnBrk="1" latinLnBrk="0" hangingPunct="1">
        <a:defRPr sz="2000" kern="1200">
          <a:solidFill>
            <a:schemeClr val="tx1"/>
          </a:solidFill>
          <a:latin typeface="+mn-lt"/>
          <a:ea typeface="+mn-ea"/>
          <a:cs typeface="+mn-cs"/>
        </a:defRPr>
      </a:lvl1pPr>
      <a:lvl2pPr marL="509326" algn="l" defTabSz="509326" rtl="0" eaLnBrk="1" latinLnBrk="0" hangingPunct="1">
        <a:defRPr sz="2000" kern="1200">
          <a:solidFill>
            <a:schemeClr val="tx1"/>
          </a:solidFill>
          <a:latin typeface="+mn-lt"/>
          <a:ea typeface="+mn-ea"/>
          <a:cs typeface="+mn-cs"/>
        </a:defRPr>
      </a:lvl2pPr>
      <a:lvl3pPr marL="1018654" algn="l" defTabSz="509326" rtl="0" eaLnBrk="1" latinLnBrk="0" hangingPunct="1">
        <a:defRPr sz="2000" kern="1200">
          <a:solidFill>
            <a:schemeClr val="tx1"/>
          </a:solidFill>
          <a:latin typeface="+mn-lt"/>
          <a:ea typeface="+mn-ea"/>
          <a:cs typeface="+mn-cs"/>
        </a:defRPr>
      </a:lvl3pPr>
      <a:lvl4pPr marL="1527981" algn="l" defTabSz="509326" rtl="0" eaLnBrk="1" latinLnBrk="0" hangingPunct="1">
        <a:defRPr sz="2000" kern="1200">
          <a:solidFill>
            <a:schemeClr val="tx1"/>
          </a:solidFill>
          <a:latin typeface="+mn-lt"/>
          <a:ea typeface="+mn-ea"/>
          <a:cs typeface="+mn-cs"/>
        </a:defRPr>
      </a:lvl4pPr>
      <a:lvl5pPr marL="2037308" algn="l" defTabSz="509326" rtl="0" eaLnBrk="1" latinLnBrk="0" hangingPunct="1">
        <a:defRPr sz="2000" kern="1200">
          <a:solidFill>
            <a:schemeClr val="tx1"/>
          </a:solidFill>
          <a:latin typeface="+mn-lt"/>
          <a:ea typeface="+mn-ea"/>
          <a:cs typeface="+mn-cs"/>
        </a:defRPr>
      </a:lvl5pPr>
      <a:lvl6pPr marL="2546635" algn="l" defTabSz="509326" rtl="0" eaLnBrk="1" latinLnBrk="0" hangingPunct="1">
        <a:defRPr sz="2000" kern="1200">
          <a:solidFill>
            <a:schemeClr val="tx1"/>
          </a:solidFill>
          <a:latin typeface="+mn-lt"/>
          <a:ea typeface="+mn-ea"/>
          <a:cs typeface="+mn-cs"/>
        </a:defRPr>
      </a:lvl6pPr>
      <a:lvl7pPr marL="3055961" algn="l" defTabSz="509326" rtl="0" eaLnBrk="1" latinLnBrk="0" hangingPunct="1">
        <a:defRPr sz="2000" kern="1200">
          <a:solidFill>
            <a:schemeClr val="tx1"/>
          </a:solidFill>
          <a:latin typeface="+mn-lt"/>
          <a:ea typeface="+mn-ea"/>
          <a:cs typeface="+mn-cs"/>
        </a:defRPr>
      </a:lvl7pPr>
      <a:lvl8pPr marL="3565289" algn="l" defTabSz="509326" rtl="0" eaLnBrk="1" latinLnBrk="0" hangingPunct="1">
        <a:defRPr sz="2000" kern="1200">
          <a:solidFill>
            <a:schemeClr val="tx1"/>
          </a:solidFill>
          <a:latin typeface="+mn-lt"/>
          <a:ea typeface="+mn-ea"/>
          <a:cs typeface="+mn-cs"/>
        </a:defRPr>
      </a:lvl8pPr>
      <a:lvl9pPr marL="4074615" algn="l" defTabSz="509326"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userDrawn="1"/>
        </p:nvSpPr>
        <p:spPr>
          <a:xfrm>
            <a:off x="0" y="7172772"/>
            <a:ext cx="13817600" cy="599627"/>
          </a:xfrm>
          <a:prstGeom prst="rect">
            <a:avLst/>
          </a:prstGeom>
          <a:solidFill>
            <a:srgbClr val="E84A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9" cstate="print">
            <a:extLst>
              <a:ext uri="{28A0092B-C50C-407E-A947-70E740481C1C}">
                <a14:useLocalDpi xmlns:a14="http://schemas.microsoft.com/office/drawing/2010/main" val="0"/>
              </a:ext>
            </a:extLst>
          </a:blip>
          <a:srcRect b="75362"/>
          <a:stretch/>
        </p:blipFill>
        <p:spPr>
          <a:xfrm>
            <a:off x="-2" y="7022370"/>
            <a:ext cx="13817601" cy="253507"/>
          </a:xfrm>
          <a:prstGeom prst="rect">
            <a:avLst/>
          </a:prstGeom>
        </p:spPr>
      </p:pic>
      <p:pic>
        <p:nvPicPr>
          <p:cNvPr id="5" name="Picture 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301509" y="7353309"/>
            <a:ext cx="1940310" cy="196986"/>
          </a:xfrm>
          <a:prstGeom prst="rect">
            <a:avLst/>
          </a:prstGeom>
        </p:spPr>
      </p:pic>
      <p:pic>
        <p:nvPicPr>
          <p:cNvPr id="7" name="Picture 6"/>
          <p:cNvPicPr>
            <a:picLocks noChangeAspect="1"/>
          </p:cNvPicPr>
          <p:nvPr userDrawn="1"/>
        </p:nvPicPr>
        <p:blipFill rotWithShape="1">
          <a:blip r:embed="rId11" cstate="print">
            <a:extLst>
              <a:ext uri="{28A0092B-C50C-407E-A947-70E740481C1C}">
                <a14:useLocalDpi xmlns:a14="http://schemas.microsoft.com/office/drawing/2010/main" val="0"/>
              </a:ext>
            </a:extLst>
          </a:blip>
          <a:srcRect r="92703" b="63560"/>
          <a:stretch/>
        </p:blipFill>
        <p:spPr>
          <a:xfrm>
            <a:off x="499630" y="7239543"/>
            <a:ext cx="368073" cy="424519"/>
          </a:xfrm>
          <a:prstGeom prst="rect">
            <a:avLst/>
          </a:prstGeom>
        </p:spPr>
      </p:pic>
      <p:sp>
        <p:nvSpPr>
          <p:cNvPr id="8" name="Slide Number Placeholder 5"/>
          <p:cNvSpPr>
            <a:spLocks noGrp="1"/>
          </p:cNvSpPr>
          <p:nvPr>
            <p:ph type="sldNum" sz="quarter" idx="4"/>
          </p:nvPr>
        </p:nvSpPr>
        <p:spPr>
          <a:xfrm>
            <a:off x="829504" y="7237049"/>
            <a:ext cx="533709" cy="414338"/>
          </a:xfrm>
          <a:prstGeom prst="rect">
            <a:avLst/>
          </a:prstGeom>
        </p:spPr>
        <p:txBody>
          <a:bodyPr vert="horz" lIns="91440" tIns="45720" rIns="91440" bIns="45720" rtlCol="0" anchor="ctr"/>
          <a:lstStyle>
            <a:lvl1pPr algn="l">
              <a:defRPr sz="1000">
                <a:solidFill>
                  <a:schemeClr val="bg1"/>
                </a:solidFill>
                <a:latin typeface="Arial" panose="020B0604020202020204" pitchFamily="34" charset="0"/>
                <a:cs typeface="Arial" panose="020B0604020202020204" pitchFamily="34" charset="0"/>
              </a:defRPr>
            </a:lvl1pPr>
          </a:lstStyle>
          <a:p>
            <a:fld id="{7DAA0FC6-F71F-4650-BE21-9A15F164E712}" type="slidenum">
              <a:rPr lang="en-US" smtClean="0"/>
              <a:pPr/>
              <a:t>‹#›</a:t>
            </a:fld>
            <a:endParaRPr lang="en-US" dirty="0"/>
          </a:p>
        </p:txBody>
      </p:sp>
    </p:spTree>
    <p:extLst>
      <p:ext uri="{BB962C8B-B14F-4D97-AF65-F5344CB8AC3E}">
        <p14:creationId xmlns:p14="http://schemas.microsoft.com/office/powerpoint/2010/main" val="1747137237"/>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Lst>
  <p:hf hdr="0" ftr="0"/>
  <p:txStyles>
    <p:titleStyle>
      <a:lvl1pPr algn="ctr" defTabSz="509326" rtl="0" eaLnBrk="1" latinLnBrk="0" hangingPunct="1">
        <a:spcBef>
          <a:spcPct val="0"/>
        </a:spcBef>
        <a:buNone/>
        <a:defRPr sz="4899" kern="1200">
          <a:solidFill>
            <a:schemeClr val="tx1"/>
          </a:solidFill>
          <a:latin typeface="+mj-lt"/>
          <a:ea typeface="+mj-ea"/>
          <a:cs typeface="+mj-cs"/>
        </a:defRPr>
      </a:lvl1pPr>
    </p:titleStyle>
    <p:bodyStyle>
      <a:lvl1pPr marL="381995" indent="-381995" algn="l" defTabSz="509326" rtl="0" eaLnBrk="1" latinLnBrk="0" hangingPunct="1">
        <a:spcBef>
          <a:spcPct val="20000"/>
        </a:spcBef>
        <a:buFont typeface="Arial"/>
        <a:buChar char="•"/>
        <a:defRPr sz="3599" kern="1200">
          <a:solidFill>
            <a:schemeClr val="tx1"/>
          </a:solidFill>
          <a:latin typeface="+mn-lt"/>
          <a:ea typeface="+mn-ea"/>
          <a:cs typeface="+mn-cs"/>
        </a:defRPr>
      </a:lvl1pPr>
      <a:lvl2pPr marL="827657" indent="-318330" algn="l" defTabSz="509326" rtl="0" eaLnBrk="1" latinLnBrk="0" hangingPunct="1">
        <a:spcBef>
          <a:spcPct val="20000"/>
        </a:spcBef>
        <a:buFont typeface="Arial"/>
        <a:buChar char="–"/>
        <a:defRPr sz="3099" kern="1200">
          <a:solidFill>
            <a:schemeClr val="tx1"/>
          </a:solidFill>
          <a:latin typeface="+mn-lt"/>
          <a:ea typeface="+mn-ea"/>
          <a:cs typeface="+mn-cs"/>
        </a:defRPr>
      </a:lvl2pPr>
      <a:lvl3pPr marL="1273318" indent="-254664" algn="l" defTabSz="509326" rtl="0" eaLnBrk="1" latinLnBrk="0" hangingPunct="1">
        <a:spcBef>
          <a:spcPct val="20000"/>
        </a:spcBef>
        <a:buFont typeface="Arial"/>
        <a:buChar char="•"/>
        <a:defRPr sz="2700" kern="1200">
          <a:solidFill>
            <a:schemeClr val="tx1"/>
          </a:solidFill>
          <a:latin typeface="+mn-lt"/>
          <a:ea typeface="+mn-ea"/>
          <a:cs typeface="+mn-cs"/>
        </a:defRPr>
      </a:lvl3pPr>
      <a:lvl4pPr marL="1782645" indent="-254664" algn="l" defTabSz="509326" rtl="0" eaLnBrk="1" latinLnBrk="0" hangingPunct="1">
        <a:spcBef>
          <a:spcPct val="20000"/>
        </a:spcBef>
        <a:buFont typeface="Arial"/>
        <a:buChar char="–"/>
        <a:defRPr sz="2200" kern="1200">
          <a:solidFill>
            <a:schemeClr val="tx1"/>
          </a:solidFill>
          <a:latin typeface="+mn-lt"/>
          <a:ea typeface="+mn-ea"/>
          <a:cs typeface="+mn-cs"/>
        </a:defRPr>
      </a:lvl4pPr>
      <a:lvl5pPr marL="2291971" indent="-254664" algn="l" defTabSz="509326" rtl="0" eaLnBrk="1" latinLnBrk="0" hangingPunct="1">
        <a:spcBef>
          <a:spcPct val="20000"/>
        </a:spcBef>
        <a:buFont typeface="Arial"/>
        <a:buChar char="»"/>
        <a:defRPr sz="2200" kern="1200">
          <a:solidFill>
            <a:schemeClr val="tx1"/>
          </a:solidFill>
          <a:latin typeface="+mn-lt"/>
          <a:ea typeface="+mn-ea"/>
          <a:cs typeface="+mn-cs"/>
        </a:defRPr>
      </a:lvl5pPr>
      <a:lvl6pPr marL="2801298" indent="-254664" algn="l" defTabSz="509326" rtl="0" eaLnBrk="1" latinLnBrk="0" hangingPunct="1">
        <a:spcBef>
          <a:spcPct val="20000"/>
        </a:spcBef>
        <a:buFont typeface="Arial"/>
        <a:buChar char="•"/>
        <a:defRPr sz="2200" kern="1200">
          <a:solidFill>
            <a:schemeClr val="tx1"/>
          </a:solidFill>
          <a:latin typeface="+mn-lt"/>
          <a:ea typeface="+mn-ea"/>
          <a:cs typeface="+mn-cs"/>
        </a:defRPr>
      </a:lvl6pPr>
      <a:lvl7pPr marL="3310625" indent="-254664" algn="l" defTabSz="509326" rtl="0" eaLnBrk="1" latinLnBrk="0" hangingPunct="1">
        <a:spcBef>
          <a:spcPct val="20000"/>
        </a:spcBef>
        <a:buFont typeface="Arial"/>
        <a:buChar char="•"/>
        <a:defRPr sz="2200" kern="1200">
          <a:solidFill>
            <a:schemeClr val="tx1"/>
          </a:solidFill>
          <a:latin typeface="+mn-lt"/>
          <a:ea typeface="+mn-ea"/>
          <a:cs typeface="+mn-cs"/>
        </a:defRPr>
      </a:lvl7pPr>
      <a:lvl8pPr marL="3819952" indent="-254664" algn="l" defTabSz="509326" rtl="0" eaLnBrk="1" latinLnBrk="0" hangingPunct="1">
        <a:spcBef>
          <a:spcPct val="20000"/>
        </a:spcBef>
        <a:buFont typeface="Arial"/>
        <a:buChar char="•"/>
        <a:defRPr sz="2200" kern="1200">
          <a:solidFill>
            <a:schemeClr val="tx1"/>
          </a:solidFill>
          <a:latin typeface="+mn-lt"/>
          <a:ea typeface="+mn-ea"/>
          <a:cs typeface="+mn-cs"/>
        </a:defRPr>
      </a:lvl8pPr>
      <a:lvl9pPr marL="4329278" indent="-254664" algn="l" defTabSz="509326"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326" rtl="0" eaLnBrk="1" latinLnBrk="0" hangingPunct="1">
        <a:defRPr sz="2000" kern="1200">
          <a:solidFill>
            <a:schemeClr val="tx1"/>
          </a:solidFill>
          <a:latin typeface="+mn-lt"/>
          <a:ea typeface="+mn-ea"/>
          <a:cs typeface="+mn-cs"/>
        </a:defRPr>
      </a:lvl1pPr>
      <a:lvl2pPr marL="509326" algn="l" defTabSz="509326" rtl="0" eaLnBrk="1" latinLnBrk="0" hangingPunct="1">
        <a:defRPr sz="2000" kern="1200">
          <a:solidFill>
            <a:schemeClr val="tx1"/>
          </a:solidFill>
          <a:latin typeface="+mn-lt"/>
          <a:ea typeface="+mn-ea"/>
          <a:cs typeface="+mn-cs"/>
        </a:defRPr>
      </a:lvl2pPr>
      <a:lvl3pPr marL="1018654" algn="l" defTabSz="509326" rtl="0" eaLnBrk="1" latinLnBrk="0" hangingPunct="1">
        <a:defRPr sz="2000" kern="1200">
          <a:solidFill>
            <a:schemeClr val="tx1"/>
          </a:solidFill>
          <a:latin typeface="+mn-lt"/>
          <a:ea typeface="+mn-ea"/>
          <a:cs typeface="+mn-cs"/>
        </a:defRPr>
      </a:lvl3pPr>
      <a:lvl4pPr marL="1527981" algn="l" defTabSz="509326" rtl="0" eaLnBrk="1" latinLnBrk="0" hangingPunct="1">
        <a:defRPr sz="2000" kern="1200">
          <a:solidFill>
            <a:schemeClr val="tx1"/>
          </a:solidFill>
          <a:latin typeface="+mn-lt"/>
          <a:ea typeface="+mn-ea"/>
          <a:cs typeface="+mn-cs"/>
        </a:defRPr>
      </a:lvl4pPr>
      <a:lvl5pPr marL="2037308" algn="l" defTabSz="509326" rtl="0" eaLnBrk="1" latinLnBrk="0" hangingPunct="1">
        <a:defRPr sz="2000" kern="1200">
          <a:solidFill>
            <a:schemeClr val="tx1"/>
          </a:solidFill>
          <a:latin typeface="+mn-lt"/>
          <a:ea typeface="+mn-ea"/>
          <a:cs typeface="+mn-cs"/>
        </a:defRPr>
      </a:lvl5pPr>
      <a:lvl6pPr marL="2546635" algn="l" defTabSz="509326" rtl="0" eaLnBrk="1" latinLnBrk="0" hangingPunct="1">
        <a:defRPr sz="2000" kern="1200">
          <a:solidFill>
            <a:schemeClr val="tx1"/>
          </a:solidFill>
          <a:latin typeface="+mn-lt"/>
          <a:ea typeface="+mn-ea"/>
          <a:cs typeface="+mn-cs"/>
        </a:defRPr>
      </a:lvl6pPr>
      <a:lvl7pPr marL="3055961" algn="l" defTabSz="509326" rtl="0" eaLnBrk="1" latinLnBrk="0" hangingPunct="1">
        <a:defRPr sz="2000" kern="1200">
          <a:solidFill>
            <a:schemeClr val="tx1"/>
          </a:solidFill>
          <a:latin typeface="+mn-lt"/>
          <a:ea typeface="+mn-ea"/>
          <a:cs typeface="+mn-cs"/>
        </a:defRPr>
      </a:lvl7pPr>
      <a:lvl8pPr marL="3565289" algn="l" defTabSz="509326" rtl="0" eaLnBrk="1" latinLnBrk="0" hangingPunct="1">
        <a:defRPr sz="2000" kern="1200">
          <a:solidFill>
            <a:schemeClr val="tx1"/>
          </a:solidFill>
          <a:latin typeface="+mn-lt"/>
          <a:ea typeface="+mn-ea"/>
          <a:cs typeface="+mn-cs"/>
        </a:defRPr>
      </a:lvl8pPr>
      <a:lvl9pPr marL="4074615" algn="l" defTabSz="509326" rtl="0" eaLnBrk="1" latinLnBrk="0" hangingPunct="1">
        <a:defRPr sz="20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75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hyperlink" Target="https://arxiv.org/abs/2007.00183"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lang="en-US" dirty="0"/>
              <a:t>Acoustic Word Embeddings</a:t>
            </a:r>
          </a:p>
        </p:txBody>
      </p:sp>
    </p:spTree>
    <p:extLst>
      <p:ext uri="{BB962C8B-B14F-4D97-AF65-F5344CB8AC3E}">
        <p14:creationId xmlns:p14="http://schemas.microsoft.com/office/powerpoint/2010/main" val="3418494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7DA7EA-0F25-420E-BD91-6605D8E3197E}"/>
              </a:ext>
            </a:extLst>
          </p:cNvPr>
          <p:cNvSpPr>
            <a:spLocks noGrp="1"/>
          </p:cNvSpPr>
          <p:nvPr>
            <p:ph type="body" sz="quarter" idx="10"/>
          </p:nvPr>
        </p:nvSpPr>
        <p:spPr/>
        <p:txBody>
          <a:bodyPr/>
          <a:lstStyle/>
          <a:p>
            <a:r>
              <a:rPr lang="en-US" dirty="0"/>
              <a:t>Numerical Results</a:t>
            </a:r>
          </a:p>
        </p:txBody>
      </p:sp>
      <p:sp>
        <p:nvSpPr>
          <p:cNvPr id="4" name="Slide Number Placeholder 3">
            <a:extLst>
              <a:ext uri="{FF2B5EF4-FFF2-40B4-BE49-F238E27FC236}">
                <a16:creationId xmlns:a16="http://schemas.microsoft.com/office/drawing/2014/main" id="{AA38F99B-A2D4-44A6-B606-38EAE4126E9C}"/>
              </a:ext>
            </a:extLst>
          </p:cNvPr>
          <p:cNvSpPr>
            <a:spLocks noGrp="1"/>
          </p:cNvSpPr>
          <p:nvPr>
            <p:ph type="sldNum" sz="quarter" idx="4"/>
          </p:nvPr>
        </p:nvSpPr>
        <p:spPr/>
        <p:txBody>
          <a:bodyPr/>
          <a:lstStyle/>
          <a:p>
            <a:fld id="{7DAA0FC6-F71F-4650-BE21-9A15F164E712}" type="slidenum">
              <a:rPr lang="en-US" smtClean="0"/>
              <a:pPr/>
              <a:t>10</a:t>
            </a:fld>
            <a:endParaRPr lang="en-US" dirty="0"/>
          </a:p>
        </p:txBody>
      </p:sp>
      <p:pic>
        <p:nvPicPr>
          <p:cNvPr id="6" name="Picture 5" descr="Chart, line chart&#10;&#10;Description automatically generated">
            <a:extLst>
              <a:ext uri="{FF2B5EF4-FFF2-40B4-BE49-F238E27FC236}">
                <a16:creationId xmlns:a16="http://schemas.microsoft.com/office/drawing/2014/main" id="{85EADD3F-B923-4BA5-A705-76F0F7802B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2550" y="1692232"/>
            <a:ext cx="5029218" cy="4939410"/>
          </a:xfrm>
          <a:prstGeom prst="rect">
            <a:avLst/>
          </a:prstGeom>
        </p:spPr>
      </p:pic>
      <p:pic>
        <p:nvPicPr>
          <p:cNvPr id="8" name="Picture 7" descr="Table&#10;&#10;Description automatically generated">
            <a:extLst>
              <a:ext uri="{FF2B5EF4-FFF2-40B4-BE49-F238E27FC236}">
                <a16:creationId xmlns:a16="http://schemas.microsoft.com/office/drawing/2014/main" id="{0032AE04-1579-4449-8D0A-FA42DFEE6A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0309" y="1038326"/>
            <a:ext cx="5061336" cy="5695747"/>
          </a:xfrm>
          <a:prstGeom prst="rect">
            <a:avLst/>
          </a:prstGeom>
        </p:spPr>
      </p:pic>
    </p:spTree>
    <p:extLst>
      <p:ext uri="{BB962C8B-B14F-4D97-AF65-F5344CB8AC3E}">
        <p14:creationId xmlns:p14="http://schemas.microsoft.com/office/powerpoint/2010/main" val="101592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4D7DB41-7CEA-4CF9-B86F-2F0683590FD7}"/>
              </a:ext>
            </a:extLst>
          </p:cNvPr>
          <p:cNvSpPr>
            <a:spLocks noGrp="1"/>
          </p:cNvSpPr>
          <p:nvPr>
            <p:ph type="body" sz="quarter" idx="10"/>
          </p:nvPr>
        </p:nvSpPr>
        <p:spPr/>
        <p:txBody>
          <a:bodyPr/>
          <a:lstStyle/>
          <a:p>
            <a:r>
              <a:rPr lang="en-US" dirty="0"/>
              <a:t>Qualitative Results</a:t>
            </a:r>
          </a:p>
        </p:txBody>
      </p:sp>
      <p:sp>
        <p:nvSpPr>
          <p:cNvPr id="4" name="Slide Number Placeholder 3">
            <a:extLst>
              <a:ext uri="{FF2B5EF4-FFF2-40B4-BE49-F238E27FC236}">
                <a16:creationId xmlns:a16="http://schemas.microsoft.com/office/drawing/2014/main" id="{F84742F3-741E-4F6E-8BB3-C30B76F2912E}"/>
              </a:ext>
            </a:extLst>
          </p:cNvPr>
          <p:cNvSpPr>
            <a:spLocks noGrp="1"/>
          </p:cNvSpPr>
          <p:nvPr>
            <p:ph type="sldNum" sz="quarter" idx="4"/>
          </p:nvPr>
        </p:nvSpPr>
        <p:spPr/>
        <p:txBody>
          <a:bodyPr/>
          <a:lstStyle/>
          <a:p>
            <a:fld id="{7DAA0FC6-F71F-4650-BE21-9A15F164E712}" type="slidenum">
              <a:rPr lang="en-US" smtClean="0"/>
              <a:pPr/>
              <a:t>11</a:t>
            </a:fld>
            <a:endParaRPr lang="en-US" dirty="0"/>
          </a:p>
        </p:txBody>
      </p:sp>
      <p:pic>
        <p:nvPicPr>
          <p:cNvPr id="6" name="Picture 5" descr="Chart, scatter chart&#10;&#10;Description automatically generated">
            <a:extLst>
              <a:ext uri="{FF2B5EF4-FFF2-40B4-BE49-F238E27FC236}">
                <a16:creationId xmlns:a16="http://schemas.microsoft.com/office/drawing/2014/main" id="{BACC4D7F-B346-40D3-A5D9-9B915516F6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7081" y="1678280"/>
            <a:ext cx="10478330" cy="5242565"/>
          </a:xfrm>
          <a:prstGeom prst="rect">
            <a:avLst/>
          </a:prstGeom>
        </p:spPr>
      </p:pic>
    </p:spTree>
    <p:extLst>
      <p:ext uri="{BB962C8B-B14F-4D97-AF65-F5344CB8AC3E}">
        <p14:creationId xmlns:p14="http://schemas.microsoft.com/office/powerpoint/2010/main" val="1496248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6CA193-8D0C-446F-B3B6-83DD5A114512}"/>
              </a:ext>
            </a:extLst>
          </p:cNvPr>
          <p:cNvSpPr>
            <a:spLocks noGrp="1"/>
          </p:cNvSpPr>
          <p:nvPr>
            <p:ph type="body" sz="quarter" idx="12"/>
          </p:nvPr>
        </p:nvSpPr>
        <p:spPr>
          <a:xfrm>
            <a:off x="610626" y="2129751"/>
            <a:ext cx="12701026" cy="5082540"/>
          </a:xfrm>
        </p:spPr>
        <p:txBody>
          <a:bodyPr/>
          <a:lstStyle/>
          <a:p>
            <a:r>
              <a:rPr lang="en-US" dirty="0"/>
              <a:t>Query-by-example (</a:t>
            </a:r>
            <a:r>
              <a:rPr lang="en-US" dirty="0" err="1"/>
              <a:t>QbE</a:t>
            </a:r>
            <a:r>
              <a:rPr lang="en-US" dirty="0"/>
              <a:t>): search for query in collection of audio</a:t>
            </a:r>
          </a:p>
          <a:p>
            <a:r>
              <a:rPr lang="en-US" dirty="0"/>
              <a:t>DTW has been used for this task but is computationally expensive</a:t>
            </a:r>
          </a:p>
          <a:p>
            <a:r>
              <a:rPr lang="en-US" dirty="0"/>
              <a:t>Applicable in low-resource scenario: only need labeled word pairs for target language. No need for pronunciation lexicon or phoneme definitions.</a:t>
            </a:r>
          </a:p>
        </p:txBody>
      </p:sp>
      <p:sp>
        <p:nvSpPr>
          <p:cNvPr id="3" name="Text Placeholder 2">
            <a:extLst>
              <a:ext uri="{FF2B5EF4-FFF2-40B4-BE49-F238E27FC236}">
                <a16:creationId xmlns:a16="http://schemas.microsoft.com/office/drawing/2014/main" id="{32DBE125-1F34-474E-84BB-ABE964364A81}"/>
              </a:ext>
            </a:extLst>
          </p:cNvPr>
          <p:cNvSpPr>
            <a:spLocks noGrp="1"/>
          </p:cNvSpPr>
          <p:nvPr>
            <p:ph type="body" sz="quarter" idx="10"/>
          </p:nvPr>
        </p:nvSpPr>
        <p:spPr/>
        <p:txBody>
          <a:bodyPr/>
          <a:lstStyle/>
          <a:p>
            <a:r>
              <a:rPr lang="en-US" sz="4000" dirty="0"/>
              <a:t>Query-by-Example Speech Search Using Recurrent Neural Acoustic Word Embeddings With Temporal Context</a:t>
            </a:r>
            <a:r>
              <a:rPr lang="en-US" sz="4000" baseline="30000" dirty="0"/>
              <a:t>2</a:t>
            </a:r>
          </a:p>
        </p:txBody>
      </p:sp>
      <p:sp>
        <p:nvSpPr>
          <p:cNvPr id="4" name="Slide Number Placeholder 3">
            <a:extLst>
              <a:ext uri="{FF2B5EF4-FFF2-40B4-BE49-F238E27FC236}">
                <a16:creationId xmlns:a16="http://schemas.microsoft.com/office/drawing/2014/main" id="{6CA1F097-84AE-40A2-BDB8-A4118F1470D8}"/>
              </a:ext>
            </a:extLst>
          </p:cNvPr>
          <p:cNvSpPr>
            <a:spLocks noGrp="1"/>
          </p:cNvSpPr>
          <p:nvPr>
            <p:ph type="sldNum" sz="quarter" idx="4"/>
          </p:nvPr>
        </p:nvSpPr>
        <p:spPr/>
        <p:txBody>
          <a:bodyPr/>
          <a:lstStyle/>
          <a:p>
            <a:fld id="{7DAA0FC6-F71F-4650-BE21-9A15F164E712}" type="slidenum">
              <a:rPr lang="en-US" smtClean="0"/>
              <a:pPr/>
              <a:t>12</a:t>
            </a:fld>
            <a:endParaRPr lang="en-US" dirty="0"/>
          </a:p>
        </p:txBody>
      </p:sp>
    </p:spTree>
    <p:extLst>
      <p:ext uri="{BB962C8B-B14F-4D97-AF65-F5344CB8AC3E}">
        <p14:creationId xmlns:p14="http://schemas.microsoft.com/office/powerpoint/2010/main" val="2437645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CBE7B3-2B56-47FE-951A-F8AA6567E813}"/>
              </a:ext>
            </a:extLst>
          </p:cNvPr>
          <p:cNvSpPr>
            <a:spLocks noGrp="1"/>
          </p:cNvSpPr>
          <p:nvPr>
            <p:ph type="body" sz="quarter" idx="12"/>
          </p:nvPr>
        </p:nvSpPr>
        <p:spPr/>
        <p:txBody>
          <a:bodyPr/>
          <a:lstStyle/>
          <a:p>
            <a:r>
              <a:rPr lang="en-US" dirty="0"/>
              <a:t>Learn AWEs suitable for </a:t>
            </a:r>
            <a:r>
              <a:rPr lang="en-US" dirty="0" err="1"/>
              <a:t>QbE</a:t>
            </a:r>
            <a:r>
              <a:rPr lang="en-US" dirty="0"/>
              <a:t> search: Traditional AWEs are trained with isolated speech segments; </a:t>
            </a:r>
            <a:r>
              <a:rPr lang="en-US" dirty="0" err="1"/>
              <a:t>QbE</a:t>
            </a:r>
            <a:r>
              <a:rPr lang="en-US" dirty="0"/>
              <a:t> involves searching through continuous speech</a:t>
            </a:r>
          </a:p>
          <a:p>
            <a:r>
              <a:rPr lang="en-US" dirty="0"/>
              <a:t>Solution: provide context during training for AWEs</a:t>
            </a:r>
          </a:p>
          <a:p>
            <a:endParaRPr lang="en-US" dirty="0"/>
          </a:p>
        </p:txBody>
      </p:sp>
      <p:sp>
        <p:nvSpPr>
          <p:cNvPr id="3" name="Text Placeholder 2">
            <a:extLst>
              <a:ext uri="{FF2B5EF4-FFF2-40B4-BE49-F238E27FC236}">
                <a16:creationId xmlns:a16="http://schemas.microsoft.com/office/drawing/2014/main" id="{683050F1-CBA8-4AF9-A887-1FC78779D2EA}"/>
              </a:ext>
            </a:extLst>
          </p:cNvPr>
          <p:cNvSpPr>
            <a:spLocks noGrp="1"/>
          </p:cNvSpPr>
          <p:nvPr>
            <p:ph type="body" sz="quarter" idx="10"/>
          </p:nvPr>
        </p:nvSpPr>
        <p:spPr/>
        <p:txBody>
          <a:bodyPr/>
          <a:lstStyle/>
          <a:p>
            <a:r>
              <a:rPr lang="en-US" dirty="0"/>
              <a:t>Method</a:t>
            </a:r>
          </a:p>
        </p:txBody>
      </p:sp>
      <p:sp>
        <p:nvSpPr>
          <p:cNvPr id="4" name="Slide Number Placeholder 3">
            <a:extLst>
              <a:ext uri="{FF2B5EF4-FFF2-40B4-BE49-F238E27FC236}">
                <a16:creationId xmlns:a16="http://schemas.microsoft.com/office/drawing/2014/main" id="{B5E8774D-C793-4F9F-91FE-A0118F4D561E}"/>
              </a:ext>
            </a:extLst>
          </p:cNvPr>
          <p:cNvSpPr>
            <a:spLocks noGrp="1"/>
          </p:cNvSpPr>
          <p:nvPr>
            <p:ph type="sldNum" sz="quarter" idx="4"/>
          </p:nvPr>
        </p:nvSpPr>
        <p:spPr/>
        <p:txBody>
          <a:bodyPr/>
          <a:lstStyle/>
          <a:p>
            <a:fld id="{7DAA0FC6-F71F-4650-BE21-9A15F164E712}" type="slidenum">
              <a:rPr lang="en-US" smtClean="0"/>
              <a:pPr/>
              <a:t>13</a:t>
            </a:fld>
            <a:endParaRPr lang="en-US" dirty="0"/>
          </a:p>
        </p:txBody>
      </p:sp>
    </p:spTree>
    <p:extLst>
      <p:ext uri="{BB962C8B-B14F-4D97-AF65-F5344CB8AC3E}">
        <p14:creationId xmlns:p14="http://schemas.microsoft.com/office/powerpoint/2010/main" val="540313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C0999A-4549-4B67-BCA3-A50849FF405C}"/>
              </a:ext>
            </a:extLst>
          </p:cNvPr>
          <p:cNvSpPr>
            <a:spLocks noGrp="1"/>
          </p:cNvSpPr>
          <p:nvPr>
            <p:ph type="body" sz="quarter" idx="12"/>
          </p:nvPr>
        </p:nvSpPr>
        <p:spPr/>
        <p:txBody>
          <a:bodyPr/>
          <a:lstStyle/>
          <a:p>
            <a:r>
              <a:rPr lang="en-US" dirty="0"/>
              <a:t>Audio is padded to a fixed length determined by longest isolated word in dataset</a:t>
            </a:r>
          </a:p>
          <a:p>
            <a:r>
              <a:rPr lang="en-US" dirty="0"/>
              <a:t>Feedforward network maps 39-dimension </a:t>
            </a:r>
            <a:r>
              <a:rPr lang="en-US" dirty="0" err="1"/>
              <a:t>Fbank</a:t>
            </a:r>
            <a:r>
              <a:rPr lang="en-US" dirty="0"/>
              <a:t> plus pitch features to tied triphone states. Hidden layer of dimension 40 used as frame-level BNF.</a:t>
            </a:r>
          </a:p>
        </p:txBody>
      </p:sp>
      <p:sp>
        <p:nvSpPr>
          <p:cNvPr id="3" name="Text Placeholder 2">
            <a:extLst>
              <a:ext uri="{FF2B5EF4-FFF2-40B4-BE49-F238E27FC236}">
                <a16:creationId xmlns:a16="http://schemas.microsoft.com/office/drawing/2014/main" id="{9031AB39-23F2-45CF-B893-795689177F77}"/>
              </a:ext>
            </a:extLst>
          </p:cNvPr>
          <p:cNvSpPr>
            <a:spLocks noGrp="1"/>
          </p:cNvSpPr>
          <p:nvPr>
            <p:ph type="body" sz="quarter" idx="10"/>
          </p:nvPr>
        </p:nvSpPr>
        <p:spPr/>
        <p:txBody>
          <a:bodyPr/>
          <a:lstStyle/>
          <a:p>
            <a:r>
              <a:rPr lang="en-US" dirty="0"/>
              <a:t>Bottleneck Features (BNF)</a:t>
            </a:r>
          </a:p>
        </p:txBody>
      </p:sp>
      <p:sp>
        <p:nvSpPr>
          <p:cNvPr id="4" name="Slide Number Placeholder 3">
            <a:extLst>
              <a:ext uri="{FF2B5EF4-FFF2-40B4-BE49-F238E27FC236}">
                <a16:creationId xmlns:a16="http://schemas.microsoft.com/office/drawing/2014/main" id="{34DF54E2-03A7-491C-94D2-C55183EE4E22}"/>
              </a:ext>
            </a:extLst>
          </p:cNvPr>
          <p:cNvSpPr>
            <a:spLocks noGrp="1"/>
          </p:cNvSpPr>
          <p:nvPr>
            <p:ph type="sldNum" sz="quarter" idx="4"/>
          </p:nvPr>
        </p:nvSpPr>
        <p:spPr/>
        <p:txBody>
          <a:bodyPr/>
          <a:lstStyle/>
          <a:p>
            <a:fld id="{7DAA0FC6-F71F-4650-BE21-9A15F164E712}" type="slidenum">
              <a:rPr lang="en-US" smtClean="0"/>
              <a:pPr/>
              <a:t>14</a:t>
            </a:fld>
            <a:endParaRPr lang="en-US" dirty="0"/>
          </a:p>
        </p:txBody>
      </p:sp>
    </p:spTree>
    <p:extLst>
      <p:ext uri="{BB962C8B-B14F-4D97-AF65-F5344CB8AC3E}">
        <p14:creationId xmlns:p14="http://schemas.microsoft.com/office/powerpoint/2010/main" val="2615489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C5CFB75-1607-450D-BB7D-FA4CF3A3DDBF}"/>
              </a:ext>
            </a:extLst>
          </p:cNvPr>
          <p:cNvSpPr>
            <a:spLocks noGrp="1"/>
          </p:cNvSpPr>
          <p:nvPr>
            <p:ph type="body" sz="quarter" idx="10"/>
          </p:nvPr>
        </p:nvSpPr>
        <p:spPr/>
        <p:txBody>
          <a:bodyPr/>
          <a:lstStyle/>
          <a:p>
            <a:r>
              <a:rPr lang="en-US" dirty="0"/>
              <a:t>Context</a:t>
            </a:r>
          </a:p>
        </p:txBody>
      </p:sp>
      <p:sp>
        <p:nvSpPr>
          <p:cNvPr id="4" name="Slide Number Placeholder 3">
            <a:extLst>
              <a:ext uri="{FF2B5EF4-FFF2-40B4-BE49-F238E27FC236}">
                <a16:creationId xmlns:a16="http://schemas.microsoft.com/office/drawing/2014/main" id="{59E42BEC-29AA-48AD-B96F-FBE3403D3767}"/>
              </a:ext>
            </a:extLst>
          </p:cNvPr>
          <p:cNvSpPr>
            <a:spLocks noGrp="1"/>
          </p:cNvSpPr>
          <p:nvPr>
            <p:ph type="sldNum" sz="quarter" idx="4"/>
          </p:nvPr>
        </p:nvSpPr>
        <p:spPr/>
        <p:txBody>
          <a:bodyPr/>
          <a:lstStyle/>
          <a:p>
            <a:fld id="{7DAA0FC6-F71F-4650-BE21-9A15F164E712}" type="slidenum">
              <a:rPr lang="en-US" smtClean="0"/>
              <a:pPr/>
              <a:t>15</a:t>
            </a:fld>
            <a:endParaRPr lang="en-US" dirty="0"/>
          </a:p>
        </p:txBody>
      </p:sp>
      <p:pic>
        <p:nvPicPr>
          <p:cNvPr id="6" name="Picture 5" descr="Diagram&#10;&#10;Description automatically generated">
            <a:extLst>
              <a:ext uri="{FF2B5EF4-FFF2-40B4-BE49-F238E27FC236}">
                <a16:creationId xmlns:a16="http://schemas.microsoft.com/office/drawing/2014/main" id="{0735B4F1-34FB-48E5-B7BE-AB6DF7AF3A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6607" y="750298"/>
            <a:ext cx="7224386" cy="6271803"/>
          </a:xfrm>
          <a:prstGeom prst="rect">
            <a:avLst/>
          </a:prstGeom>
        </p:spPr>
      </p:pic>
    </p:spTree>
    <p:extLst>
      <p:ext uri="{BB962C8B-B14F-4D97-AF65-F5344CB8AC3E}">
        <p14:creationId xmlns:p14="http://schemas.microsoft.com/office/powerpoint/2010/main" val="1947417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501153D-A7AC-4DB0-94E3-4A4CE1A927FB}"/>
              </a:ext>
            </a:extLst>
          </p:cNvPr>
          <p:cNvSpPr>
            <a:spLocks noGrp="1"/>
          </p:cNvSpPr>
          <p:nvPr>
            <p:ph type="body" sz="quarter" idx="10"/>
          </p:nvPr>
        </p:nvSpPr>
        <p:spPr/>
        <p:txBody>
          <a:bodyPr/>
          <a:lstStyle/>
          <a:p>
            <a:r>
              <a:rPr lang="en-US" dirty="0"/>
              <a:t>System Input and Triplet Loss</a:t>
            </a:r>
          </a:p>
        </p:txBody>
      </p:sp>
      <p:sp>
        <p:nvSpPr>
          <p:cNvPr id="4" name="Slide Number Placeholder 3">
            <a:extLst>
              <a:ext uri="{FF2B5EF4-FFF2-40B4-BE49-F238E27FC236}">
                <a16:creationId xmlns:a16="http://schemas.microsoft.com/office/drawing/2014/main" id="{B27CE851-09F3-4166-89B1-2CBAC35FFCB3}"/>
              </a:ext>
            </a:extLst>
          </p:cNvPr>
          <p:cNvSpPr>
            <a:spLocks noGrp="1"/>
          </p:cNvSpPr>
          <p:nvPr>
            <p:ph type="sldNum" sz="quarter" idx="4"/>
          </p:nvPr>
        </p:nvSpPr>
        <p:spPr/>
        <p:txBody>
          <a:bodyPr/>
          <a:lstStyle/>
          <a:p>
            <a:fld id="{7DAA0FC6-F71F-4650-BE21-9A15F164E712}" type="slidenum">
              <a:rPr lang="en-US" smtClean="0"/>
              <a:pPr/>
              <a:t>16</a:t>
            </a:fld>
            <a:endParaRPr lang="en-US" dirty="0"/>
          </a:p>
        </p:txBody>
      </p:sp>
      <p:pic>
        <p:nvPicPr>
          <p:cNvPr id="6" name="Picture 5" descr="Diagram, schematic&#10;&#10;Description automatically generated">
            <a:extLst>
              <a:ext uri="{FF2B5EF4-FFF2-40B4-BE49-F238E27FC236}">
                <a16:creationId xmlns:a16="http://schemas.microsoft.com/office/drawing/2014/main" id="{75092D35-9CF0-4151-BC64-E7D21EFC80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1380" y="1761019"/>
            <a:ext cx="10474840" cy="5269816"/>
          </a:xfrm>
          <a:prstGeom prst="rect">
            <a:avLst/>
          </a:prstGeom>
        </p:spPr>
      </p:pic>
    </p:spTree>
    <p:extLst>
      <p:ext uri="{BB962C8B-B14F-4D97-AF65-F5344CB8AC3E}">
        <p14:creationId xmlns:p14="http://schemas.microsoft.com/office/powerpoint/2010/main" val="1971398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703AD4-A7BE-45B0-8439-25396C25811A}"/>
              </a:ext>
            </a:extLst>
          </p:cNvPr>
          <p:cNvSpPr>
            <a:spLocks noGrp="1"/>
          </p:cNvSpPr>
          <p:nvPr>
            <p:ph type="body" sz="quarter" idx="10"/>
          </p:nvPr>
        </p:nvSpPr>
        <p:spPr/>
        <p:txBody>
          <a:bodyPr/>
          <a:lstStyle/>
          <a:p>
            <a:r>
              <a:rPr lang="en-US" dirty="0"/>
              <a:t>Search</a:t>
            </a:r>
          </a:p>
        </p:txBody>
      </p:sp>
      <p:sp>
        <p:nvSpPr>
          <p:cNvPr id="4" name="Slide Number Placeholder 3">
            <a:extLst>
              <a:ext uri="{FF2B5EF4-FFF2-40B4-BE49-F238E27FC236}">
                <a16:creationId xmlns:a16="http://schemas.microsoft.com/office/drawing/2014/main" id="{9B5792DE-B297-4A26-A9CB-E7678F40E16C}"/>
              </a:ext>
            </a:extLst>
          </p:cNvPr>
          <p:cNvSpPr>
            <a:spLocks noGrp="1"/>
          </p:cNvSpPr>
          <p:nvPr>
            <p:ph type="sldNum" sz="quarter" idx="4"/>
          </p:nvPr>
        </p:nvSpPr>
        <p:spPr/>
        <p:txBody>
          <a:bodyPr/>
          <a:lstStyle/>
          <a:p>
            <a:fld id="{7DAA0FC6-F71F-4650-BE21-9A15F164E712}" type="slidenum">
              <a:rPr lang="en-US" smtClean="0"/>
              <a:pPr/>
              <a:t>17</a:t>
            </a:fld>
            <a:endParaRPr lang="en-US" dirty="0"/>
          </a:p>
        </p:txBody>
      </p:sp>
      <p:pic>
        <p:nvPicPr>
          <p:cNvPr id="6" name="Picture 5" descr="Diagram&#10;&#10;Description automatically generated">
            <a:extLst>
              <a:ext uri="{FF2B5EF4-FFF2-40B4-BE49-F238E27FC236}">
                <a16:creationId xmlns:a16="http://schemas.microsoft.com/office/drawing/2014/main" id="{5880116F-C0CE-47BF-ADE7-BA00019524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6369" y="1725436"/>
            <a:ext cx="7824861" cy="5087424"/>
          </a:xfrm>
          <a:prstGeom prst="rect">
            <a:avLst/>
          </a:prstGeom>
        </p:spPr>
      </p:pic>
    </p:spTree>
    <p:extLst>
      <p:ext uri="{BB962C8B-B14F-4D97-AF65-F5344CB8AC3E}">
        <p14:creationId xmlns:p14="http://schemas.microsoft.com/office/powerpoint/2010/main" val="452666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51CA61-B9E0-4103-B9E5-D19793FBA422}"/>
              </a:ext>
            </a:extLst>
          </p:cNvPr>
          <p:cNvSpPr>
            <a:spLocks noGrp="1"/>
          </p:cNvSpPr>
          <p:nvPr>
            <p:ph type="body" sz="quarter" idx="12"/>
          </p:nvPr>
        </p:nvSpPr>
        <p:spPr/>
        <p:txBody>
          <a:bodyPr/>
          <a:lstStyle/>
          <a:p>
            <a:r>
              <a:rPr lang="en-US" dirty="0"/>
              <a:t>Context padding reduces performance on isolated words, but improves performance on continuous speech</a:t>
            </a:r>
          </a:p>
        </p:txBody>
      </p:sp>
      <p:sp>
        <p:nvSpPr>
          <p:cNvPr id="3" name="Text Placeholder 2">
            <a:extLst>
              <a:ext uri="{FF2B5EF4-FFF2-40B4-BE49-F238E27FC236}">
                <a16:creationId xmlns:a16="http://schemas.microsoft.com/office/drawing/2014/main" id="{00DB1D31-3F3F-4179-B39D-08BC0AC47479}"/>
              </a:ext>
            </a:extLst>
          </p:cNvPr>
          <p:cNvSpPr>
            <a:spLocks noGrp="1"/>
          </p:cNvSpPr>
          <p:nvPr>
            <p:ph type="body" sz="quarter" idx="10"/>
          </p:nvPr>
        </p:nvSpPr>
        <p:spPr/>
        <p:txBody>
          <a:bodyPr/>
          <a:lstStyle/>
          <a:p>
            <a:r>
              <a:rPr lang="en-US" dirty="0"/>
              <a:t>Tradeoff</a:t>
            </a:r>
          </a:p>
        </p:txBody>
      </p:sp>
      <p:sp>
        <p:nvSpPr>
          <p:cNvPr id="4" name="Slide Number Placeholder 3">
            <a:extLst>
              <a:ext uri="{FF2B5EF4-FFF2-40B4-BE49-F238E27FC236}">
                <a16:creationId xmlns:a16="http://schemas.microsoft.com/office/drawing/2014/main" id="{39782AEF-6A8C-49CD-A8F1-BE77A9398108}"/>
              </a:ext>
            </a:extLst>
          </p:cNvPr>
          <p:cNvSpPr>
            <a:spLocks noGrp="1"/>
          </p:cNvSpPr>
          <p:nvPr>
            <p:ph type="sldNum" sz="quarter" idx="4"/>
          </p:nvPr>
        </p:nvSpPr>
        <p:spPr/>
        <p:txBody>
          <a:bodyPr/>
          <a:lstStyle/>
          <a:p>
            <a:fld id="{7DAA0FC6-F71F-4650-BE21-9A15F164E712}" type="slidenum">
              <a:rPr lang="en-US" smtClean="0"/>
              <a:pPr/>
              <a:t>18</a:t>
            </a:fld>
            <a:endParaRPr lang="en-US" dirty="0"/>
          </a:p>
        </p:txBody>
      </p:sp>
      <p:pic>
        <p:nvPicPr>
          <p:cNvPr id="6" name="Picture 5" descr="Chart, line chart&#10;&#10;Description automatically generated">
            <a:extLst>
              <a:ext uri="{FF2B5EF4-FFF2-40B4-BE49-F238E27FC236}">
                <a16:creationId xmlns:a16="http://schemas.microsoft.com/office/drawing/2014/main" id="{5C9A3AC7-523C-428D-A4C8-A4CC1DE34B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495" y="3259571"/>
            <a:ext cx="11880610" cy="3604572"/>
          </a:xfrm>
          <a:prstGeom prst="rect">
            <a:avLst/>
          </a:prstGeom>
        </p:spPr>
      </p:pic>
    </p:spTree>
    <p:extLst>
      <p:ext uri="{BB962C8B-B14F-4D97-AF65-F5344CB8AC3E}">
        <p14:creationId xmlns:p14="http://schemas.microsoft.com/office/powerpoint/2010/main" val="51861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916A25-A262-4E1A-A33D-92B82ADE2F95}"/>
              </a:ext>
            </a:extLst>
          </p:cNvPr>
          <p:cNvSpPr>
            <a:spLocks noGrp="1"/>
          </p:cNvSpPr>
          <p:nvPr>
            <p:ph type="body" sz="quarter" idx="12"/>
          </p:nvPr>
        </p:nvSpPr>
        <p:spPr/>
        <p:txBody>
          <a:bodyPr/>
          <a:lstStyle/>
          <a:p>
            <a:r>
              <a:rPr lang="en-US" dirty="0"/>
              <a:t>Multilingual BNFs are better input features than MFCCs. BNF representation was trained with tied triphone prediction task.</a:t>
            </a:r>
          </a:p>
        </p:txBody>
      </p:sp>
      <p:sp>
        <p:nvSpPr>
          <p:cNvPr id="3" name="Text Placeholder 2">
            <a:extLst>
              <a:ext uri="{FF2B5EF4-FFF2-40B4-BE49-F238E27FC236}">
                <a16:creationId xmlns:a16="http://schemas.microsoft.com/office/drawing/2014/main" id="{F7D657FD-A101-4439-8736-330378AB8F70}"/>
              </a:ext>
            </a:extLst>
          </p:cNvPr>
          <p:cNvSpPr>
            <a:spLocks noGrp="1"/>
          </p:cNvSpPr>
          <p:nvPr>
            <p:ph type="body" sz="quarter" idx="10"/>
          </p:nvPr>
        </p:nvSpPr>
        <p:spPr/>
        <p:txBody>
          <a:bodyPr/>
          <a:lstStyle/>
          <a:p>
            <a:r>
              <a:rPr lang="en-US" dirty="0"/>
              <a:t>Best Features</a:t>
            </a:r>
          </a:p>
        </p:txBody>
      </p:sp>
      <p:sp>
        <p:nvSpPr>
          <p:cNvPr id="4" name="Slide Number Placeholder 3">
            <a:extLst>
              <a:ext uri="{FF2B5EF4-FFF2-40B4-BE49-F238E27FC236}">
                <a16:creationId xmlns:a16="http://schemas.microsoft.com/office/drawing/2014/main" id="{41A08993-EFD7-434C-88A7-0598A21C0ADA}"/>
              </a:ext>
            </a:extLst>
          </p:cNvPr>
          <p:cNvSpPr>
            <a:spLocks noGrp="1"/>
          </p:cNvSpPr>
          <p:nvPr>
            <p:ph type="sldNum" sz="quarter" idx="4"/>
          </p:nvPr>
        </p:nvSpPr>
        <p:spPr/>
        <p:txBody>
          <a:bodyPr/>
          <a:lstStyle/>
          <a:p>
            <a:fld id="{7DAA0FC6-F71F-4650-BE21-9A15F164E712}" type="slidenum">
              <a:rPr lang="en-US" smtClean="0"/>
              <a:pPr/>
              <a:t>19</a:t>
            </a:fld>
            <a:endParaRPr lang="en-US" dirty="0"/>
          </a:p>
        </p:txBody>
      </p:sp>
      <p:pic>
        <p:nvPicPr>
          <p:cNvPr id="6" name="Picture 5" descr="Chart&#10;&#10;Description automatically generated with medium confidence">
            <a:extLst>
              <a:ext uri="{FF2B5EF4-FFF2-40B4-BE49-F238E27FC236}">
                <a16:creationId xmlns:a16="http://schemas.microsoft.com/office/drawing/2014/main" id="{E4B0FC1B-60A2-4AC6-83D0-DA7EDCEC5A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596" y="3547107"/>
            <a:ext cx="11987299" cy="3429297"/>
          </a:xfrm>
          <a:prstGeom prst="rect">
            <a:avLst/>
          </a:prstGeom>
        </p:spPr>
      </p:pic>
    </p:spTree>
    <p:extLst>
      <p:ext uri="{BB962C8B-B14F-4D97-AF65-F5344CB8AC3E}">
        <p14:creationId xmlns:p14="http://schemas.microsoft.com/office/powerpoint/2010/main" val="106177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A72DCC-2EAC-4DB3-A8A2-31BC56DE8E67}"/>
              </a:ext>
            </a:extLst>
          </p:cNvPr>
          <p:cNvSpPr>
            <a:spLocks noGrp="1"/>
          </p:cNvSpPr>
          <p:nvPr>
            <p:ph type="body" sz="quarter" idx="12"/>
          </p:nvPr>
        </p:nvSpPr>
        <p:spPr/>
        <p:txBody>
          <a:bodyPr/>
          <a:lstStyle/>
          <a:p>
            <a:r>
              <a:rPr lang="en-US" dirty="0"/>
              <a:t>Textual word embeddings map words to meaning and are thus based on semantics. Different words can map to a similar location in the features space even though the letters composing the word are not the same.</a:t>
            </a:r>
          </a:p>
          <a:p>
            <a:r>
              <a:rPr lang="en-US" dirty="0"/>
              <a:t>Acoustic word embeddings map varying acoustic patterns to the same token (word) in the feature space.</a:t>
            </a:r>
          </a:p>
        </p:txBody>
      </p:sp>
      <p:sp>
        <p:nvSpPr>
          <p:cNvPr id="3" name="Text Placeholder 2">
            <a:extLst>
              <a:ext uri="{FF2B5EF4-FFF2-40B4-BE49-F238E27FC236}">
                <a16:creationId xmlns:a16="http://schemas.microsoft.com/office/drawing/2014/main" id="{8928A299-4BE1-432A-86C4-FF2F495BA78A}"/>
              </a:ext>
            </a:extLst>
          </p:cNvPr>
          <p:cNvSpPr>
            <a:spLocks noGrp="1"/>
          </p:cNvSpPr>
          <p:nvPr>
            <p:ph type="body" sz="quarter" idx="10"/>
          </p:nvPr>
        </p:nvSpPr>
        <p:spPr/>
        <p:txBody>
          <a:bodyPr/>
          <a:lstStyle/>
          <a:p>
            <a:r>
              <a:rPr lang="en-US" dirty="0"/>
              <a:t>Acoustic Word Embeddings (AWE)</a:t>
            </a:r>
          </a:p>
        </p:txBody>
      </p:sp>
      <p:sp>
        <p:nvSpPr>
          <p:cNvPr id="4" name="Slide Number Placeholder 3">
            <a:extLst>
              <a:ext uri="{FF2B5EF4-FFF2-40B4-BE49-F238E27FC236}">
                <a16:creationId xmlns:a16="http://schemas.microsoft.com/office/drawing/2014/main" id="{59DA1D2B-590F-400F-9918-BF449472FE67}"/>
              </a:ext>
            </a:extLst>
          </p:cNvPr>
          <p:cNvSpPr>
            <a:spLocks noGrp="1"/>
          </p:cNvSpPr>
          <p:nvPr>
            <p:ph type="sldNum" sz="quarter" idx="4"/>
          </p:nvPr>
        </p:nvSpPr>
        <p:spPr/>
        <p:txBody>
          <a:bodyPr/>
          <a:lstStyle/>
          <a:p>
            <a:fld id="{7DAA0FC6-F71F-4650-BE21-9A15F164E712}" type="slidenum">
              <a:rPr lang="en-US" smtClean="0"/>
              <a:pPr/>
              <a:t>2</a:t>
            </a:fld>
            <a:endParaRPr lang="en-US" dirty="0"/>
          </a:p>
        </p:txBody>
      </p:sp>
    </p:spTree>
    <p:extLst>
      <p:ext uri="{BB962C8B-B14F-4D97-AF65-F5344CB8AC3E}">
        <p14:creationId xmlns:p14="http://schemas.microsoft.com/office/powerpoint/2010/main" val="1424696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CDF78A-27D0-BA40-8E53-28204AE2152C}"/>
              </a:ext>
            </a:extLst>
          </p:cNvPr>
          <p:cNvSpPr>
            <a:spLocks noGrp="1"/>
          </p:cNvSpPr>
          <p:nvPr>
            <p:ph type="body" sz="quarter" idx="12"/>
          </p:nvPr>
        </p:nvSpPr>
        <p:spPr>
          <a:xfrm>
            <a:off x="610626" y="2125362"/>
            <a:ext cx="12701026" cy="4590398"/>
          </a:xfrm>
        </p:spPr>
        <p:txBody>
          <a:bodyPr/>
          <a:lstStyle/>
          <a:p>
            <a:r>
              <a:rPr lang="en-US" sz="3200" dirty="0"/>
              <a:t>Motivation – Phonetic information should guide triplet generation</a:t>
            </a:r>
          </a:p>
          <a:p>
            <a:r>
              <a:rPr lang="en-US" sz="3200" dirty="0"/>
              <a:t>Two methods proposed</a:t>
            </a:r>
          </a:p>
          <a:p>
            <a:pPr lvl="1"/>
            <a:r>
              <a:rPr lang="en-US" sz="2800" dirty="0"/>
              <a:t>A triplet-based approach to group all utterances sharing same stem into the same class to generate anchor + positive pairs</a:t>
            </a:r>
          </a:p>
          <a:p>
            <a:pPr lvl="1"/>
            <a:r>
              <a:rPr lang="en-US" sz="2800" dirty="0"/>
              <a:t>MSE-based approach using phonetic edit distance between pairs of words as supervision for the distance of their trained acoustic embedding vectors</a:t>
            </a:r>
          </a:p>
        </p:txBody>
      </p:sp>
      <p:sp>
        <p:nvSpPr>
          <p:cNvPr id="3" name="Text Placeholder 2">
            <a:extLst>
              <a:ext uri="{FF2B5EF4-FFF2-40B4-BE49-F238E27FC236}">
                <a16:creationId xmlns:a16="http://schemas.microsoft.com/office/drawing/2014/main" id="{B9543441-6121-BE44-9910-4B6E31D76300}"/>
              </a:ext>
            </a:extLst>
          </p:cNvPr>
          <p:cNvSpPr>
            <a:spLocks noGrp="1"/>
          </p:cNvSpPr>
          <p:nvPr>
            <p:ph type="body" sz="quarter" idx="10"/>
          </p:nvPr>
        </p:nvSpPr>
        <p:spPr/>
        <p:txBody>
          <a:bodyPr/>
          <a:lstStyle/>
          <a:p>
            <a:r>
              <a:rPr lang="en-US" sz="3600" dirty="0"/>
              <a:t>Linguistically-informed Training of Acoustic Word Embeddings for Low-resource Languages</a:t>
            </a:r>
            <a:r>
              <a:rPr lang="en-US" sz="3600" baseline="30000" dirty="0"/>
              <a:t>3</a:t>
            </a:r>
          </a:p>
        </p:txBody>
      </p:sp>
      <p:sp>
        <p:nvSpPr>
          <p:cNvPr id="4" name="Slide Number Placeholder 3">
            <a:extLst>
              <a:ext uri="{FF2B5EF4-FFF2-40B4-BE49-F238E27FC236}">
                <a16:creationId xmlns:a16="http://schemas.microsoft.com/office/drawing/2014/main" id="{A07CE9BF-693B-B94F-9954-63268F6AFD69}"/>
              </a:ext>
            </a:extLst>
          </p:cNvPr>
          <p:cNvSpPr>
            <a:spLocks noGrp="1"/>
          </p:cNvSpPr>
          <p:nvPr>
            <p:ph type="sldNum" sz="quarter" idx="4"/>
          </p:nvPr>
        </p:nvSpPr>
        <p:spPr/>
        <p:txBody>
          <a:bodyPr/>
          <a:lstStyle/>
          <a:p>
            <a:fld id="{7DAA0FC6-F71F-4650-BE21-9A15F164E712}" type="slidenum">
              <a:rPr lang="en-US" smtClean="0"/>
              <a:pPr/>
              <a:t>20</a:t>
            </a:fld>
            <a:endParaRPr lang="en-US" dirty="0"/>
          </a:p>
        </p:txBody>
      </p:sp>
    </p:spTree>
    <p:extLst>
      <p:ext uri="{BB962C8B-B14F-4D97-AF65-F5344CB8AC3E}">
        <p14:creationId xmlns:p14="http://schemas.microsoft.com/office/powerpoint/2010/main" val="3886122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AE09BC-463B-074E-B607-4E27FB358148}"/>
              </a:ext>
            </a:extLst>
          </p:cNvPr>
          <p:cNvPicPr>
            <a:picLocks noChangeAspect="1"/>
          </p:cNvPicPr>
          <p:nvPr/>
        </p:nvPicPr>
        <p:blipFill>
          <a:blip r:embed="rId2"/>
          <a:stretch>
            <a:fillRect/>
          </a:stretch>
        </p:blipFill>
        <p:spPr>
          <a:xfrm>
            <a:off x="610626" y="1608096"/>
            <a:ext cx="7496329" cy="5097504"/>
          </a:xfrm>
          <a:prstGeom prst="rect">
            <a:avLst/>
          </a:prstGeom>
          <a:noFill/>
        </p:spPr>
      </p:pic>
      <p:sp>
        <p:nvSpPr>
          <p:cNvPr id="10" name="Text Placeholder 2">
            <a:extLst>
              <a:ext uri="{FF2B5EF4-FFF2-40B4-BE49-F238E27FC236}">
                <a16:creationId xmlns:a16="http://schemas.microsoft.com/office/drawing/2014/main" id="{208E8D94-7D0E-47CB-BF5F-5D9375AA4795}"/>
              </a:ext>
            </a:extLst>
          </p:cNvPr>
          <p:cNvSpPr>
            <a:spLocks noGrp="1"/>
          </p:cNvSpPr>
          <p:nvPr>
            <p:ph type="body" sz="quarter" idx="10"/>
          </p:nvPr>
        </p:nvSpPr>
        <p:spPr>
          <a:xfrm>
            <a:off x="610626" y="635276"/>
            <a:ext cx="12631240" cy="726801"/>
          </a:xfrm>
        </p:spPr>
        <p:txBody>
          <a:bodyPr/>
          <a:lstStyle/>
          <a:p>
            <a:r>
              <a:rPr lang="en-US" dirty="0"/>
              <a:t>Architecture</a:t>
            </a:r>
          </a:p>
        </p:txBody>
      </p:sp>
      <p:sp>
        <p:nvSpPr>
          <p:cNvPr id="4" name="Slide Number Placeholder 3">
            <a:extLst>
              <a:ext uri="{FF2B5EF4-FFF2-40B4-BE49-F238E27FC236}">
                <a16:creationId xmlns:a16="http://schemas.microsoft.com/office/drawing/2014/main" id="{BD6EA1AB-B710-D545-ABE7-7C95991EF1BA}"/>
              </a:ext>
            </a:extLst>
          </p:cNvPr>
          <p:cNvSpPr>
            <a:spLocks noGrp="1"/>
          </p:cNvSpPr>
          <p:nvPr>
            <p:ph type="sldNum" sz="quarter" idx="4"/>
          </p:nvPr>
        </p:nvSpPr>
        <p:spPr>
          <a:xfrm>
            <a:off x="829504" y="7237049"/>
            <a:ext cx="533709" cy="414338"/>
          </a:xfrm>
        </p:spPr>
        <p:txBody>
          <a:bodyPr anchor="ctr">
            <a:normAutofit/>
          </a:bodyPr>
          <a:lstStyle/>
          <a:p>
            <a:pPr>
              <a:spcAft>
                <a:spcPts val="600"/>
              </a:spcAft>
            </a:pPr>
            <a:fld id="{7DAA0FC6-F71F-4650-BE21-9A15F164E712}" type="slidenum">
              <a:rPr lang="en-US" smtClean="0"/>
              <a:pPr>
                <a:spcAft>
                  <a:spcPts val="600"/>
                </a:spcAft>
              </a:pPr>
              <a:t>21</a:t>
            </a:fld>
            <a:endParaRPr lang="en-US"/>
          </a:p>
        </p:txBody>
      </p:sp>
      <p:pic>
        <p:nvPicPr>
          <p:cNvPr id="6" name="Picture 5">
            <a:extLst>
              <a:ext uri="{FF2B5EF4-FFF2-40B4-BE49-F238E27FC236}">
                <a16:creationId xmlns:a16="http://schemas.microsoft.com/office/drawing/2014/main" id="{D10C2210-84FF-4A43-BAB0-B395659640CB}"/>
              </a:ext>
            </a:extLst>
          </p:cNvPr>
          <p:cNvPicPr>
            <a:picLocks noChangeAspect="1"/>
          </p:cNvPicPr>
          <p:nvPr/>
        </p:nvPicPr>
        <p:blipFill>
          <a:blip r:embed="rId3"/>
          <a:stretch>
            <a:fillRect/>
          </a:stretch>
        </p:blipFill>
        <p:spPr>
          <a:xfrm>
            <a:off x="7698258" y="2509506"/>
            <a:ext cx="5983417" cy="711200"/>
          </a:xfrm>
          <a:prstGeom prst="rect">
            <a:avLst/>
          </a:prstGeom>
        </p:spPr>
      </p:pic>
      <p:pic>
        <p:nvPicPr>
          <p:cNvPr id="7" name="Picture 6">
            <a:extLst>
              <a:ext uri="{FF2B5EF4-FFF2-40B4-BE49-F238E27FC236}">
                <a16:creationId xmlns:a16="http://schemas.microsoft.com/office/drawing/2014/main" id="{18B00195-B970-2442-BF2D-166887FDEC8F}"/>
              </a:ext>
            </a:extLst>
          </p:cNvPr>
          <p:cNvPicPr>
            <a:picLocks noChangeAspect="1"/>
          </p:cNvPicPr>
          <p:nvPr/>
        </p:nvPicPr>
        <p:blipFill>
          <a:blip r:embed="rId4"/>
          <a:stretch>
            <a:fillRect/>
          </a:stretch>
        </p:blipFill>
        <p:spPr>
          <a:xfrm>
            <a:off x="7698258" y="4127983"/>
            <a:ext cx="5983416" cy="850900"/>
          </a:xfrm>
          <a:prstGeom prst="rect">
            <a:avLst/>
          </a:prstGeom>
        </p:spPr>
      </p:pic>
      <p:sp>
        <p:nvSpPr>
          <p:cNvPr id="8" name="Rectangle 7">
            <a:extLst>
              <a:ext uri="{FF2B5EF4-FFF2-40B4-BE49-F238E27FC236}">
                <a16:creationId xmlns:a16="http://schemas.microsoft.com/office/drawing/2014/main" id="{5C9D0F89-605F-744C-B461-E4720DDFBCD7}"/>
              </a:ext>
            </a:extLst>
          </p:cNvPr>
          <p:cNvSpPr/>
          <p:nvPr/>
        </p:nvSpPr>
        <p:spPr>
          <a:xfrm>
            <a:off x="9933477" y="2063432"/>
            <a:ext cx="1512978" cy="400110"/>
          </a:xfrm>
          <a:prstGeom prst="rect">
            <a:avLst/>
          </a:prstGeom>
        </p:spPr>
        <p:txBody>
          <a:bodyPr wrap="none">
            <a:spAutoFit/>
          </a:bodyPr>
          <a:lstStyle/>
          <a:p>
            <a:r>
              <a:rPr lang="en-US" dirty="0"/>
              <a:t>First method</a:t>
            </a:r>
          </a:p>
        </p:txBody>
      </p:sp>
      <p:sp>
        <p:nvSpPr>
          <p:cNvPr id="11" name="Rectangle 10">
            <a:extLst>
              <a:ext uri="{FF2B5EF4-FFF2-40B4-BE49-F238E27FC236}">
                <a16:creationId xmlns:a16="http://schemas.microsoft.com/office/drawing/2014/main" id="{DDE4C452-2F7B-734D-BF8B-9134E4D423F0}"/>
              </a:ext>
            </a:extLst>
          </p:cNvPr>
          <p:cNvSpPr/>
          <p:nvPr/>
        </p:nvSpPr>
        <p:spPr>
          <a:xfrm>
            <a:off x="9778627" y="3808366"/>
            <a:ext cx="1822678" cy="400110"/>
          </a:xfrm>
          <a:prstGeom prst="rect">
            <a:avLst/>
          </a:prstGeom>
        </p:spPr>
        <p:txBody>
          <a:bodyPr wrap="none">
            <a:spAutoFit/>
          </a:bodyPr>
          <a:lstStyle/>
          <a:p>
            <a:r>
              <a:rPr lang="en-US" dirty="0"/>
              <a:t>Second method</a:t>
            </a:r>
          </a:p>
        </p:txBody>
      </p:sp>
      <p:sp>
        <p:nvSpPr>
          <p:cNvPr id="12" name="Text Placeholder 1">
            <a:extLst>
              <a:ext uri="{FF2B5EF4-FFF2-40B4-BE49-F238E27FC236}">
                <a16:creationId xmlns:a16="http://schemas.microsoft.com/office/drawing/2014/main" id="{D3282519-6955-4946-B3E4-D05ADE6433D6}"/>
              </a:ext>
            </a:extLst>
          </p:cNvPr>
          <p:cNvSpPr txBox="1">
            <a:spLocks/>
          </p:cNvSpPr>
          <p:nvPr/>
        </p:nvSpPr>
        <p:spPr>
          <a:xfrm>
            <a:off x="7698257" y="5634392"/>
            <a:ext cx="5983417" cy="1365038"/>
          </a:xfrm>
          <a:prstGeom prst="rect">
            <a:avLst/>
          </a:prstGeom>
        </p:spPr>
        <p:txBody>
          <a:bodyPr/>
          <a:lstStyle>
            <a:lvl1pPr marL="381995" indent="-381995" algn="l" defTabSz="509326" rtl="0" eaLnBrk="1" latinLnBrk="0" hangingPunct="1">
              <a:spcBef>
                <a:spcPct val="20000"/>
              </a:spcBef>
              <a:buFont typeface="Arial"/>
              <a:buChar char="•"/>
              <a:defRPr sz="3599" kern="1200">
                <a:solidFill>
                  <a:schemeClr val="tx1"/>
                </a:solidFill>
                <a:latin typeface="+mn-lt"/>
                <a:ea typeface="+mn-ea"/>
                <a:cs typeface="+mn-cs"/>
              </a:defRPr>
            </a:lvl1pPr>
            <a:lvl2pPr marL="827657" indent="-318330" algn="l" defTabSz="509326" rtl="0" eaLnBrk="1" latinLnBrk="0" hangingPunct="1">
              <a:spcBef>
                <a:spcPct val="20000"/>
              </a:spcBef>
              <a:buFont typeface="Arial"/>
              <a:buChar char="–"/>
              <a:defRPr sz="3099" kern="1200">
                <a:solidFill>
                  <a:schemeClr val="tx1"/>
                </a:solidFill>
                <a:latin typeface="+mn-lt"/>
                <a:ea typeface="+mn-ea"/>
                <a:cs typeface="+mn-cs"/>
              </a:defRPr>
            </a:lvl2pPr>
            <a:lvl3pPr marL="1273318" indent="-254664" algn="l" defTabSz="509326" rtl="0" eaLnBrk="1" latinLnBrk="0" hangingPunct="1">
              <a:spcBef>
                <a:spcPct val="20000"/>
              </a:spcBef>
              <a:buFont typeface="Arial"/>
              <a:buChar char="•"/>
              <a:defRPr sz="2700" kern="1200">
                <a:solidFill>
                  <a:schemeClr val="tx1"/>
                </a:solidFill>
                <a:latin typeface="+mn-lt"/>
                <a:ea typeface="+mn-ea"/>
                <a:cs typeface="+mn-cs"/>
              </a:defRPr>
            </a:lvl3pPr>
            <a:lvl4pPr marL="1782645" indent="-254664" algn="l" defTabSz="509326" rtl="0" eaLnBrk="1" latinLnBrk="0" hangingPunct="1">
              <a:spcBef>
                <a:spcPct val="20000"/>
              </a:spcBef>
              <a:buFont typeface="Arial"/>
              <a:buChar char="–"/>
              <a:defRPr sz="2200" kern="1200">
                <a:solidFill>
                  <a:schemeClr val="tx1"/>
                </a:solidFill>
                <a:latin typeface="+mn-lt"/>
                <a:ea typeface="+mn-ea"/>
                <a:cs typeface="+mn-cs"/>
              </a:defRPr>
            </a:lvl4pPr>
            <a:lvl5pPr marL="2291971" indent="-254664" algn="l" defTabSz="509326" rtl="0" eaLnBrk="1" latinLnBrk="0" hangingPunct="1">
              <a:spcBef>
                <a:spcPct val="20000"/>
              </a:spcBef>
              <a:buFont typeface="Arial"/>
              <a:buChar char="»"/>
              <a:defRPr sz="2200" kern="1200">
                <a:solidFill>
                  <a:schemeClr val="tx1"/>
                </a:solidFill>
                <a:latin typeface="+mn-lt"/>
                <a:ea typeface="+mn-ea"/>
                <a:cs typeface="+mn-cs"/>
              </a:defRPr>
            </a:lvl5pPr>
            <a:lvl6pPr marL="2801298" indent="-254664" algn="l" defTabSz="509326" rtl="0" eaLnBrk="1" latinLnBrk="0" hangingPunct="1">
              <a:spcBef>
                <a:spcPct val="20000"/>
              </a:spcBef>
              <a:buFont typeface="Arial"/>
              <a:buChar char="•"/>
              <a:defRPr sz="2200" kern="1200">
                <a:solidFill>
                  <a:schemeClr val="tx1"/>
                </a:solidFill>
                <a:latin typeface="+mn-lt"/>
                <a:ea typeface="+mn-ea"/>
                <a:cs typeface="+mn-cs"/>
              </a:defRPr>
            </a:lvl6pPr>
            <a:lvl7pPr marL="3310625" indent="-254664" algn="l" defTabSz="509326" rtl="0" eaLnBrk="1" latinLnBrk="0" hangingPunct="1">
              <a:spcBef>
                <a:spcPct val="20000"/>
              </a:spcBef>
              <a:buFont typeface="Arial"/>
              <a:buChar char="•"/>
              <a:defRPr sz="2200" kern="1200">
                <a:solidFill>
                  <a:schemeClr val="tx1"/>
                </a:solidFill>
                <a:latin typeface="+mn-lt"/>
                <a:ea typeface="+mn-ea"/>
                <a:cs typeface="+mn-cs"/>
              </a:defRPr>
            </a:lvl7pPr>
            <a:lvl8pPr marL="3819952" indent="-254664" algn="l" defTabSz="509326" rtl="0" eaLnBrk="1" latinLnBrk="0" hangingPunct="1">
              <a:spcBef>
                <a:spcPct val="20000"/>
              </a:spcBef>
              <a:buFont typeface="Arial"/>
              <a:buChar char="•"/>
              <a:defRPr sz="2200" kern="1200">
                <a:solidFill>
                  <a:schemeClr val="tx1"/>
                </a:solidFill>
                <a:latin typeface="+mn-lt"/>
                <a:ea typeface="+mn-ea"/>
                <a:cs typeface="+mn-cs"/>
              </a:defRPr>
            </a:lvl8pPr>
            <a:lvl9pPr marL="4329278" indent="-254664" algn="l" defTabSz="509326" rtl="0" eaLnBrk="1" latinLnBrk="0" hangingPunct="1">
              <a:spcBef>
                <a:spcPct val="20000"/>
              </a:spcBef>
              <a:buFont typeface="Arial"/>
              <a:buChar char="•"/>
              <a:defRPr sz="2200" kern="1200">
                <a:solidFill>
                  <a:schemeClr val="tx1"/>
                </a:solidFill>
                <a:latin typeface="+mn-lt"/>
                <a:ea typeface="+mn-ea"/>
                <a:cs typeface="+mn-cs"/>
              </a:defRPr>
            </a:lvl9pPr>
          </a:lstStyle>
          <a:p>
            <a:pPr marL="0" indent="0">
              <a:buNone/>
            </a:pPr>
            <a:r>
              <a:rPr lang="en-US" sz="2400" dirty="0"/>
              <a:t>MFCC features for anchor / positive / negative inputs</a:t>
            </a:r>
          </a:p>
        </p:txBody>
      </p:sp>
    </p:spTree>
    <p:extLst>
      <p:ext uri="{BB962C8B-B14F-4D97-AF65-F5344CB8AC3E}">
        <p14:creationId xmlns:p14="http://schemas.microsoft.com/office/powerpoint/2010/main" val="2970229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F40DDB-7B9A-E740-8FB6-83A1F7FAB749}"/>
              </a:ext>
            </a:extLst>
          </p:cNvPr>
          <p:cNvSpPr>
            <a:spLocks noGrp="1"/>
          </p:cNvSpPr>
          <p:nvPr>
            <p:ph type="body" sz="quarter" idx="12"/>
          </p:nvPr>
        </p:nvSpPr>
        <p:spPr/>
        <p:txBody>
          <a:bodyPr/>
          <a:lstStyle/>
          <a:p>
            <a:r>
              <a:rPr lang="en-US" dirty="0"/>
              <a:t>‘Low resource’ setting – ~2 hours of training data</a:t>
            </a:r>
          </a:p>
          <a:p>
            <a:r>
              <a:rPr lang="en-US" dirty="0"/>
              <a:t>Words occurring at least twice are chosen in the train set</a:t>
            </a:r>
          </a:p>
          <a:p>
            <a:r>
              <a:rPr lang="en-US" dirty="0"/>
              <a:t>Duration between 0.5s to 2s</a:t>
            </a:r>
          </a:p>
          <a:p>
            <a:r>
              <a:rPr lang="en-US" dirty="0"/>
              <a:t>On the test set, task is further simplified</a:t>
            </a:r>
          </a:p>
          <a:p>
            <a:pPr lvl="1"/>
            <a:r>
              <a:rPr lang="en-US" dirty="0"/>
              <a:t>Instead of retrieving words using a query, test-set has word pairs.  Using learnt representations for the words, word-pairs are classified as same or different based on a distance metric</a:t>
            </a:r>
          </a:p>
        </p:txBody>
      </p:sp>
      <p:sp>
        <p:nvSpPr>
          <p:cNvPr id="3" name="Text Placeholder 2">
            <a:extLst>
              <a:ext uri="{FF2B5EF4-FFF2-40B4-BE49-F238E27FC236}">
                <a16:creationId xmlns:a16="http://schemas.microsoft.com/office/drawing/2014/main" id="{E7DB00DD-2632-C342-8833-AE38728B684F}"/>
              </a:ext>
            </a:extLst>
          </p:cNvPr>
          <p:cNvSpPr>
            <a:spLocks noGrp="1"/>
          </p:cNvSpPr>
          <p:nvPr>
            <p:ph type="body" sz="quarter" idx="10"/>
          </p:nvPr>
        </p:nvSpPr>
        <p:spPr>
          <a:xfrm>
            <a:off x="610626" y="635277"/>
            <a:ext cx="12631240" cy="612756"/>
          </a:xfrm>
        </p:spPr>
        <p:txBody>
          <a:bodyPr/>
          <a:lstStyle/>
          <a:p>
            <a:r>
              <a:rPr lang="en-US" dirty="0"/>
              <a:t>Experiments – Switchboard query-by-example</a:t>
            </a:r>
          </a:p>
        </p:txBody>
      </p:sp>
      <p:sp>
        <p:nvSpPr>
          <p:cNvPr id="4" name="Slide Number Placeholder 3">
            <a:extLst>
              <a:ext uri="{FF2B5EF4-FFF2-40B4-BE49-F238E27FC236}">
                <a16:creationId xmlns:a16="http://schemas.microsoft.com/office/drawing/2014/main" id="{7B7C72F5-9186-164E-976D-472AD77DE414}"/>
              </a:ext>
            </a:extLst>
          </p:cNvPr>
          <p:cNvSpPr>
            <a:spLocks noGrp="1"/>
          </p:cNvSpPr>
          <p:nvPr>
            <p:ph type="sldNum" sz="quarter" idx="4"/>
          </p:nvPr>
        </p:nvSpPr>
        <p:spPr/>
        <p:txBody>
          <a:bodyPr/>
          <a:lstStyle/>
          <a:p>
            <a:fld id="{7DAA0FC6-F71F-4650-BE21-9A15F164E712}" type="slidenum">
              <a:rPr lang="en-US" smtClean="0"/>
              <a:pPr/>
              <a:t>22</a:t>
            </a:fld>
            <a:endParaRPr lang="en-US" dirty="0"/>
          </a:p>
        </p:txBody>
      </p:sp>
    </p:spTree>
    <p:extLst>
      <p:ext uri="{BB962C8B-B14F-4D97-AF65-F5344CB8AC3E}">
        <p14:creationId xmlns:p14="http://schemas.microsoft.com/office/powerpoint/2010/main" val="4066459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66CCE9-DE56-D542-A5D2-71B7FCC25EC0}"/>
              </a:ext>
            </a:extLst>
          </p:cNvPr>
          <p:cNvSpPr>
            <a:spLocks noGrp="1"/>
          </p:cNvSpPr>
          <p:nvPr>
            <p:ph type="body" sz="quarter" idx="12"/>
          </p:nvPr>
        </p:nvSpPr>
        <p:spPr/>
        <p:txBody>
          <a:bodyPr/>
          <a:lstStyle/>
          <a:p>
            <a:r>
              <a:rPr lang="en-US" sz="3200" b="1" dirty="0"/>
              <a:t>Setting</a:t>
            </a:r>
            <a:r>
              <a:rPr lang="en-US" sz="3200" dirty="0"/>
              <a:t> - Model only trained on English (full Switchboard corpus), directly applied to Sinhala</a:t>
            </a:r>
          </a:p>
          <a:p>
            <a:r>
              <a:rPr lang="en-US" sz="3200" b="1" dirty="0"/>
              <a:t>Hypothesis</a:t>
            </a:r>
            <a:r>
              <a:rPr lang="en-US" sz="3200" dirty="0"/>
              <a:t> – AWEs learnt from one language, can be applied to embed the phonemes / orthography from another language</a:t>
            </a:r>
          </a:p>
          <a:p>
            <a:r>
              <a:rPr lang="en-US" sz="3200" b="1" dirty="0"/>
              <a:t>Motivation</a:t>
            </a:r>
            <a:r>
              <a:rPr lang="en-US" sz="3200" dirty="0"/>
              <a:t> – Emergency responders not knowing a local language need to be able to extract relevant information</a:t>
            </a:r>
          </a:p>
          <a:p>
            <a:r>
              <a:rPr lang="en-US" sz="3200" b="1" dirty="0"/>
              <a:t>Dataset </a:t>
            </a:r>
            <a:r>
              <a:rPr lang="en-US" sz="3200" dirty="0"/>
              <a:t>– Generated by native speakers uttering translations from ‘situation frames’ in the Switchboard corpus</a:t>
            </a:r>
          </a:p>
        </p:txBody>
      </p:sp>
      <p:sp>
        <p:nvSpPr>
          <p:cNvPr id="3" name="Text Placeholder 2">
            <a:extLst>
              <a:ext uri="{FF2B5EF4-FFF2-40B4-BE49-F238E27FC236}">
                <a16:creationId xmlns:a16="http://schemas.microsoft.com/office/drawing/2014/main" id="{D8E4C8C3-EA31-CE45-B8E0-FB045C9549F9}"/>
              </a:ext>
            </a:extLst>
          </p:cNvPr>
          <p:cNvSpPr>
            <a:spLocks noGrp="1"/>
          </p:cNvSpPr>
          <p:nvPr>
            <p:ph type="body" sz="quarter" idx="10"/>
          </p:nvPr>
        </p:nvSpPr>
        <p:spPr/>
        <p:txBody>
          <a:bodyPr/>
          <a:lstStyle/>
          <a:p>
            <a:r>
              <a:rPr lang="en-US" dirty="0"/>
              <a:t>Experiments – Zero Resource setting on Sinhala</a:t>
            </a:r>
          </a:p>
        </p:txBody>
      </p:sp>
      <p:sp>
        <p:nvSpPr>
          <p:cNvPr id="4" name="Slide Number Placeholder 3">
            <a:extLst>
              <a:ext uri="{FF2B5EF4-FFF2-40B4-BE49-F238E27FC236}">
                <a16:creationId xmlns:a16="http://schemas.microsoft.com/office/drawing/2014/main" id="{71B80397-B79C-064D-9787-31282928EA8C}"/>
              </a:ext>
            </a:extLst>
          </p:cNvPr>
          <p:cNvSpPr>
            <a:spLocks noGrp="1"/>
          </p:cNvSpPr>
          <p:nvPr>
            <p:ph type="sldNum" sz="quarter" idx="4"/>
          </p:nvPr>
        </p:nvSpPr>
        <p:spPr/>
        <p:txBody>
          <a:bodyPr/>
          <a:lstStyle/>
          <a:p>
            <a:fld id="{7DAA0FC6-F71F-4650-BE21-9A15F164E712}" type="slidenum">
              <a:rPr lang="en-US" smtClean="0"/>
              <a:pPr/>
              <a:t>23</a:t>
            </a:fld>
            <a:endParaRPr lang="en-US" dirty="0"/>
          </a:p>
        </p:txBody>
      </p:sp>
    </p:spTree>
    <p:extLst>
      <p:ext uri="{BB962C8B-B14F-4D97-AF65-F5344CB8AC3E}">
        <p14:creationId xmlns:p14="http://schemas.microsoft.com/office/powerpoint/2010/main" val="14061114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359D245-DDA5-AC43-9746-741D030FA174}"/>
              </a:ext>
            </a:extLst>
          </p:cNvPr>
          <p:cNvPicPr>
            <a:picLocks noGrp="1" noChangeAspect="1"/>
          </p:cNvPicPr>
          <p:nvPr>
            <p:ph sz="quarter" idx="13"/>
          </p:nvPr>
        </p:nvPicPr>
        <p:blipFill>
          <a:blip r:embed="rId2"/>
          <a:stretch>
            <a:fillRect/>
          </a:stretch>
        </p:blipFill>
        <p:spPr>
          <a:xfrm>
            <a:off x="199888" y="1558711"/>
            <a:ext cx="6570716" cy="5097462"/>
          </a:xfrm>
          <a:prstGeom prst="rect">
            <a:avLst/>
          </a:prstGeom>
        </p:spPr>
      </p:pic>
      <p:sp>
        <p:nvSpPr>
          <p:cNvPr id="3" name="Text Placeholder 2">
            <a:extLst>
              <a:ext uri="{FF2B5EF4-FFF2-40B4-BE49-F238E27FC236}">
                <a16:creationId xmlns:a16="http://schemas.microsoft.com/office/drawing/2014/main" id="{3C98BAE8-0657-DA4A-9DE2-2EB70CD8CAC5}"/>
              </a:ext>
            </a:extLst>
          </p:cNvPr>
          <p:cNvSpPr>
            <a:spLocks noGrp="1"/>
          </p:cNvSpPr>
          <p:nvPr>
            <p:ph type="body" sz="quarter" idx="10"/>
          </p:nvPr>
        </p:nvSpPr>
        <p:spPr/>
        <p:txBody>
          <a:bodyPr/>
          <a:lstStyle/>
          <a:p>
            <a:r>
              <a:rPr lang="en-US" dirty="0"/>
              <a:t>Experimental results</a:t>
            </a:r>
          </a:p>
        </p:txBody>
      </p:sp>
      <p:sp>
        <p:nvSpPr>
          <p:cNvPr id="4" name="Slide Number Placeholder 3">
            <a:extLst>
              <a:ext uri="{FF2B5EF4-FFF2-40B4-BE49-F238E27FC236}">
                <a16:creationId xmlns:a16="http://schemas.microsoft.com/office/drawing/2014/main" id="{768858EB-7E70-FB4B-830D-1D6DD0F34F2E}"/>
              </a:ext>
            </a:extLst>
          </p:cNvPr>
          <p:cNvSpPr>
            <a:spLocks noGrp="1"/>
          </p:cNvSpPr>
          <p:nvPr>
            <p:ph type="sldNum" sz="quarter" idx="4"/>
          </p:nvPr>
        </p:nvSpPr>
        <p:spPr/>
        <p:txBody>
          <a:bodyPr/>
          <a:lstStyle/>
          <a:p>
            <a:fld id="{7DAA0FC6-F71F-4650-BE21-9A15F164E712}" type="slidenum">
              <a:rPr lang="en-US" smtClean="0"/>
              <a:pPr/>
              <a:t>24</a:t>
            </a:fld>
            <a:endParaRPr lang="en-US" dirty="0"/>
          </a:p>
        </p:txBody>
      </p:sp>
      <p:pic>
        <p:nvPicPr>
          <p:cNvPr id="8" name="Picture 7">
            <a:extLst>
              <a:ext uri="{FF2B5EF4-FFF2-40B4-BE49-F238E27FC236}">
                <a16:creationId xmlns:a16="http://schemas.microsoft.com/office/drawing/2014/main" id="{9F9E95EB-8CA2-BE4E-943E-7A2FE124F226}"/>
              </a:ext>
            </a:extLst>
          </p:cNvPr>
          <p:cNvPicPr>
            <a:picLocks noChangeAspect="1"/>
          </p:cNvPicPr>
          <p:nvPr/>
        </p:nvPicPr>
        <p:blipFill>
          <a:blip r:embed="rId3"/>
          <a:stretch>
            <a:fillRect/>
          </a:stretch>
        </p:blipFill>
        <p:spPr>
          <a:xfrm>
            <a:off x="6883920" y="2197057"/>
            <a:ext cx="6883400" cy="4140200"/>
          </a:xfrm>
          <a:prstGeom prst="rect">
            <a:avLst/>
          </a:prstGeom>
        </p:spPr>
      </p:pic>
      <p:sp>
        <p:nvSpPr>
          <p:cNvPr id="2" name="Rectangle 1">
            <a:extLst>
              <a:ext uri="{FF2B5EF4-FFF2-40B4-BE49-F238E27FC236}">
                <a16:creationId xmlns:a16="http://schemas.microsoft.com/office/drawing/2014/main" id="{4ACDCD48-28D3-0643-B2CB-DF4991C300FF}"/>
              </a:ext>
            </a:extLst>
          </p:cNvPr>
          <p:cNvSpPr/>
          <p:nvPr/>
        </p:nvSpPr>
        <p:spPr>
          <a:xfrm>
            <a:off x="4941804" y="2434281"/>
            <a:ext cx="1507524" cy="395416"/>
          </a:xfrm>
          <a:prstGeom prst="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5DAC121B-77C4-284C-ACCA-00ADA869F56E}"/>
              </a:ext>
            </a:extLst>
          </p:cNvPr>
          <p:cNvCxnSpPr/>
          <p:nvPr/>
        </p:nvCxnSpPr>
        <p:spPr>
          <a:xfrm flipV="1">
            <a:off x="6067168" y="1804086"/>
            <a:ext cx="939113" cy="51898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2C3D021F-7F98-2749-AC61-D0191CDEE7E6}"/>
              </a:ext>
            </a:extLst>
          </p:cNvPr>
          <p:cNvSpPr txBox="1"/>
          <p:nvPr/>
        </p:nvSpPr>
        <p:spPr>
          <a:xfrm>
            <a:off x="7046998" y="873618"/>
            <a:ext cx="6323013" cy="1323439"/>
          </a:xfrm>
          <a:prstGeom prst="rect">
            <a:avLst/>
          </a:prstGeom>
          <a:noFill/>
        </p:spPr>
        <p:txBody>
          <a:bodyPr wrap="square" rtlCol="0">
            <a:spAutoFit/>
          </a:bodyPr>
          <a:lstStyle/>
          <a:p>
            <a:r>
              <a:rPr lang="en-US" dirty="0"/>
              <a:t>Phonetic Sim measures the Pearson correlation between</a:t>
            </a:r>
          </a:p>
          <a:p>
            <a:r>
              <a:rPr lang="en-US" dirty="0" err="1"/>
              <a:t>i</a:t>
            </a:r>
            <a:r>
              <a:rPr lang="en-US" dirty="0"/>
              <a:t>. Average word embedding distance between each word in the test-set with every other word, AND</a:t>
            </a:r>
          </a:p>
          <a:p>
            <a:r>
              <a:rPr lang="en-US" dirty="0"/>
              <a:t>ii. Their phonetic edit distances</a:t>
            </a:r>
          </a:p>
        </p:txBody>
      </p:sp>
      <p:sp>
        <p:nvSpPr>
          <p:cNvPr id="10" name="Rectangle 9">
            <a:extLst>
              <a:ext uri="{FF2B5EF4-FFF2-40B4-BE49-F238E27FC236}">
                <a16:creationId xmlns:a16="http://schemas.microsoft.com/office/drawing/2014/main" id="{3485FA36-6517-0243-909E-026C5BB7F289}"/>
              </a:ext>
            </a:extLst>
          </p:cNvPr>
          <p:cNvSpPr/>
          <p:nvPr/>
        </p:nvSpPr>
        <p:spPr>
          <a:xfrm>
            <a:off x="7236941" y="6352060"/>
            <a:ext cx="5095101" cy="546722"/>
          </a:xfrm>
          <a:prstGeom prst="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Boxes denote words with similar phonetic / semantic attributes</a:t>
            </a:r>
          </a:p>
        </p:txBody>
      </p:sp>
      <p:cxnSp>
        <p:nvCxnSpPr>
          <p:cNvPr id="11" name="Straight Arrow Connector 10">
            <a:extLst>
              <a:ext uri="{FF2B5EF4-FFF2-40B4-BE49-F238E27FC236}">
                <a16:creationId xmlns:a16="http://schemas.microsoft.com/office/drawing/2014/main" id="{219D5E6C-D7F9-6B40-AC36-496A79A39C5F}"/>
              </a:ext>
            </a:extLst>
          </p:cNvPr>
          <p:cNvCxnSpPr>
            <a:cxnSpLocks/>
            <a:stCxn id="10" idx="0"/>
          </p:cNvCxnSpPr>
          <p:nvPr/>
        </p:nvCxnSpPr>
        <p:spPr>
          <a:xfrm flipH="1" flipV="1">
            <a:off x="9654746" y="4945150"/>
            <a:ext cx="129746" cy="140691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0810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CDF78A-27D0-BA40-8E53-28204AE2152C}"/>
              </a:ext>
            </a:extLst>
          </p:cNvPr>
          <p:cNvSpPr>
            <a:spLocks noGrp="1"/>
          </p:cNvSpPr>
          <p:nvPr>
            <p:ph type="body" sz="quarter" idx="12"/>
          </p:nvPr>
        </p:nvSpPr>
        <p:spPr>
          <a:xfrm>
            <a:off x="610626" y="2125362"/>
            <a:ext cx="12701026" cy="4590398"/>
          </a:xfrm>
        </p:spPr>
        <p:txBody>
          <a:bodyPr/>
          <a:lstStyle/>
          <a:p>
            <a:r>
              <a:rPr lang="en-US" dirty="0"/>
              <a:t>Jointly learning to embed acoustic sequences with orthographic (character) sequences for single words</a:t>
            </a:r>
          </a:p>
          <a:p>
            <a:r>
              <a:rPr lang="en-US" dirty="0"/>
              <a:t>Benefits of Multiview (joint) embedding approach</a:t>
            </a:r>
          </a:p>
          <a:p>
            <a:pPr lvl="1"/>
            <a:r>
              <a:rPr lang="en-US" dirty="0"/>
              <a:t>Acoustic and character embeddings correspond to each other, and can be used for different tasks</a:t>
            </a:r>
          </a:p>
          <a:p>
            <a:pPr lvl="1"/>
            <a:r>
              <a:rPr lang="en-US" dirty="0"/>
              <a:t>Allows for multiple formulations of triplet generation scheme</a:t>
            </a:r>
          </a:p>
          <a:p>
            <a:endParaRPr lang="en-US" dirty="0"/>
          </a:p>
        </p:txBody>
      </p:sp>
      <p:sp>
        <p:nvSpPr>
          <p:cNvPr id="3" name="Text Placeholder 2">
            <a:extLst>
              <a:ext uri="{FF2B5EF4-FFF2-40B4-BE49-F238E27FC236}">
                <a16:creationId xmlns:a16="http://schemas.microsoft.com/office/drawing/2014/main" id="{B9543441-6121-BE44-9910-4B6E31D76300}"/>
              </a:ext>
            </a:extLst>
          </p:cNvPr>
          <p:cNvSpPr>
            <a:spLocks noGrp="1"/>
          </p:cNvSpPr>
          <p:nvPr>
            <p:ph type="body" sz="quarter" idx="10"/>
          </p:nvPr>
        </p:nvSpPr>
        <p:spPr/>
        <p:txBody>
          <a:bodyPr/>
          <a:lstStyle/>
          <a:p>
            <a:r>
              <a:rPr lang="en-US" sz="3600" dirty="0"/>
              <a:t>MULTI-VIEW RECURRENT NEURAL ACOUSTIC WORD EMBEDDINGS</a:t>
            </a:r>
            <a:r>
              <a:rPr lang="en-US" sz="3600" baseline="30000" dirty="0"/>
              <a:t>4</a:t>
            </a:r>
          </a:p>
        </p:txBody>
      </p:sp>
      <p:sp>
        <p:nvSpPr>
          <p:cNvPr id="4" name="Slide Number Placeholder 3">
            <a:extLst>
              <a:ext uri="{FF2B5EF4-FFF2-40B4-BE49-F238E27FC236}">
                <a16:creationId xmlns:a16="http://schemas.microsoft.com/office/drawing/2014/main" id="{A07CE9BF-693B-B94F-9954-63268F6AFD69}"/>
              </a:ext>
            </a:extLst>
          </p:cNvPr>
          <p:cNvSpPr>
            <a:spLocks noGrp="1"/>
          </p:cNvSpPr>
          <p:nvPr>
            <p:ph type="sldNum" sz="quarter" idx="4"/>
          </p:nvPr>
        </p:nvSpPr>
        <p:spPr/>
        <p:txBody>
          <a:bodyPr/>
          <a:lstStyle/>
          <a:p>
            <a:fld id="{7DAA0FC6-F71F-4650-BE21-9A15F164E712}" type="slidenum">
              <a:rPr lang="en-US" smtClean="0"/>
              <a:pPr/>
              <a:t>25</a:t>
            </a:fld>
            <a:endParaRPr lang="en-US" dirty="0"/>
          </a:p>
        </p:txBody>
      </p:sp>
    </p:spTree>
    <p:extLst>
      <p:ext uri="{BB962C8B-B14F-4D97-AF65-F5344CB8AC3E}">
        <p14:creationId xmlns:p14="http://schemas.microsoft.com/office/powerpoint/2010/main" val="24114595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9D42BC-7748-754D-B353-11DD7F26396A}"/>
              </a:ext>
            </a:extLst>
          </p:cNvPr>
          <p:cNvSpPr>
            <a:spLocks noGrp="1"/>
          </p:cNvSpPr>
          <p:nvPr>
            <p:ph type="body" sz="quarter" idx="10"/>
          </p:nvPr>
        </p:nvSpPr>
        <p:spPr/>
        <p:txBody>
          <a:bodyPr/>
          <a:lstStyle/>
          <a:p>
            <a:r>
              <a:rPr lang="en-US" dirty="0"/>
              <a:t>Architecture</a:t>
            </a:r>
          </a:p>
        </p:txBody>
      </p:sp>
      <p:sp>
        <p:nvSpPr>
          <p:cNvPr id="4" name="Slide Number Placeholder 3">
            <a:extLst>
              <a:ext uri="{FF2B5EF4-FFF2-40B4-BE49-F238E27FC236}">
                <a16:creationId xmlns:a16="http://schemas.microsoft.com/office/drawing/2014/main" id="{CC19314F-EA50-114B-9E5A-119787330284}"/>
              </a:ext>
            </a:extLst>
          </p:cNvPr>
          <p:cNvSpPr>
            <a:spLocks noGrp="1"/>
          </p:cNvSpPr>
          <p:nvPr>
            <p:ph type="sldNum" sz="quarter" idx="4"/>
          </p:nvPr>
        </p:nvSpPr>
        <p:spPr/>
        <p:txBody>
          <a:bodyPr/>
          <a:lstStyle/>
          <a:p>
            <a:fld id="{7DAA0FC6-F71F-4650-BE21-9A15F164E712}" type="slidenum">
              <a:rPr lang="en-US" smtClean="0"/>
              <a:pPr/>
              <a:t>26</a:t>
            </a:fld>
            <a:endParaRPr lang="en-US" dirty="0"/>
          </a:p>
        </p:txBody>
      </p:sp>
      <p:pic>
        <p:nvPicPr>
          <p:cNvPr id="6" name="Picture 5">
            <a:extLst>
              <a:ext uri="{FF2B5EF4-FFF2-40B4-BE49-F238E27FC236}">
                <a16:creationId xmlns:a16="http://schemas.microsoft.com/office/drawing/2014/main" id="{D0ADFE5E-6799-CA41-8C7A-118781C97660}"/>
              </a:ext>
            </a:extLst>
          </p:cNvPr>
          <p:cNvPicPr>
            <a:picLocks noChangeAspect="1"/>
          </p:cNvPicPr>
          <p:nvPr/>
        </p:nvPicPr>
        <p:blipFill>
          <a:blip r:embed="rId2"/>
          <a:stretch>
            <a:fillRect/>
          </a:stretch>
        </p:blipFill>
        <p:spPr>
          <a:xfrm>
            <a:off x="387863" y="1661864"/>
            <a:ext cx="13041874" cy="5083298"/>
          </a:xfrm>
          <a:prstGeom prst="rect">
            <a:avLst/>
          </a:prstGeom>
        </p:spPr>
      </p:pic>
    </p:spTree>
    <p:extLst>
      <p:ext uri="{BB962C8B-B14F-4D97-AF65-F5344CB8AC3E}">
        <p14:creationId xmlns:p14="http://schemas.microsoft.com/office/powerpoint/2010/main" val="34876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F577057-1B71-ED48-B21B-3BF0EA8C7D26}"/>
              </a:ext>
            </a:extLst>
          </p:cNvPr>
          <p:cNvSpPr>
            <a:spLocks noGrp="1"/>
          </p:cNvSpPr>
          <p:nvPr>
            <p:ph type="body" sz="quarter" idx="10"/>
          </p:nvPr>
        </p:nvSpPr>
        <p:spPr/>
        <p:txBody>
          <a:bodyPr/>
          <a:lstStyle/>
          <a:p>
            <a:r>
              <a:rPr lang="en-US" dirty="0"/>
              <a:t>Various versions of Multiview Contrastive Loss</a:t>
            </a:r>
          </a:p>
        </p:txBody>
      </p:sp>
      <p:sp>
        <p:nvSpPr>
          <p:cNvPr id="4" name="Slide Number Placeholder 3">
            <a:extLst>
              <a:ext uri="{FF2B5EF4-FFF2-40B4-BE49-F238E27FC236}">
                <a16:creationId xmlns:a16="http://schemas.microsoft.com/office/drawing/2014/main" id="{6C365949-8296-5E4F-BA7F-80E9CF525351}"/>
              </a:ext>
            </a:extLst>
          </p:cNvPr>
          <p:cNvSpPr>
            <a:spLocks noGrp="1"/>
          </p:cNvSpPr>
          <p:nvPr>
            <p:ph type="sldNum" sz="quarter" idx="4"/>
          </p:nvPr>
        </p:nvSpPr>
        <p:spPr/>
        <p:txBody>
          <a:bodyPr/>
          <a:lstStyle/>
          <a:p>
            <a:fld id="{7DAA0FC6-F71F-4650-BE21-9A15F164E712}" type="slidenum">
              <a:rPr lang="en-US" smtClean="0"/>
              <a:pPr/>
              <a:t>27</a:t>
            </a:fld>
            <a:endParaRPr lang="en-US" dirty="0"/>
          </a:p>
        </p:txBody>
      </p:sp>
      <p:pic>
        <p:nvPicPr>
          <p:cNvPr id="6" name="Picture 5">
            <a:extLst>
              <a:ext uri="{FF2B5EF4-FFF2-40B4-BE49-F238E27FC236}">
                <a16:creationId xmlns:a16="http://schemas.microsoft.com/office/drawing/2014/main" id="{762A089C-2CF3-5E4E-8629-60C20B9135AF}"/>
              </a:ext>
            </a:extLst>
          </p:cNvPr>
          <p:cNvPicPr>
            <a:picLocks noChangeAspect="1"/>
          </p:cNvPicPr>
          <p:nvPr/>
        </p:nvPicPr>
        <p:blipFill>
          <a:blip r:embed="rId2"/>
          <a:stretch>
            <a:fillRect/>
          </a:stretch>
        </p:blipFill>
        <p:spPr>
          <a:xfrm>
            <a:off x="1878036" y="2854463"/>
            <a:ext cx="10061528" cy="3010795"/>
          </a:xfrm>
          <a:prstGeom prst="rect">
            <a:avLst/>
          </a:prstGeom>
        </p:spPr>
      </p:pic>
      <p:pic>
        <p:nvPicPr>
          <p:cNvPr id="8" name="Picture 7">
            <a:extLst>
              <a:ext uri="{FF2B5EF4-FFF2-40B4-BE49-F238E27FC236}">
                <a16:creationId xmlns:a16="http://schemas.microsoft.com/office/drawing/2014/main" id="{FBCE5CA3-61B3-D942-9C91-14E390EE0834}"/>
              </a:ext>
            </a:extLst>
          </p:cNvPr>
          <p:cNvPicPr>
            <a:picLocks noChangeAspect="1"/>
          </p:cNvPicPr>
          <p:nvPr/>
        </p:nvPicPr>
        <p:blipFill>
          <a:blip r:embed="rId3"/>
          <a:stretch>
            <a:fillRect/>
          </a:stretch>
        </p:blipFill>
        <p:spPr>
          <a:xfrm>
            <a:off x="2808357" y="6050477"/>
            <a:ext cx="7543800" cy="901700"/>
          </a:xfrm>
          <a:prstGeom prst="rect">
            <a:avLst/>
          </a:prstGeom>
        </p:spPr>
      </p:pic>
      <p:pic>
        <p:nvPicPr>
          <p:cNvPr id="5" name="Picture 4">
            <a:extLst>
              <a:ext uri="{FF2B5EF4-FFF2-40B4-BE49-F238E27FC236}">
                <a16:creationId xmlns:a16="http://schemas.microsoft.com/office/drawing/2014/main" id="{EEE8802D-759D-4C4C-B2A5-9BEC5144B35B}"/>
              </a:ext>
            </a:extLst>
          </p:cNvPr>
          <p:cNvPicPr>
            <a:picLocks noChangeAspect="1"/>
          </p:cNvPicPr>
          <p:nvPr/>
        </p:nvPicPr>
        <p:blipFill>
          <a:blip r:embed="rId4"/>
          <a:stretch>
            <a:fillRect/>
          </a:stretch>
        </p:blipFill>
        <p:spPr>
          <a:xfrm>
            <a:off x="1878036" y="1907142"/>
            <a:ext cx="9724959" cy="883076"/>
          </a:xfrm>
          <a:prstGeom prst="rect">
            <a:avLst/>
          </a:prstGeom>
        </p:spPr>
      </p:pic>
    </p:spTree>
    <p:extLst>
      <p:ext uri="{BB962C8B-B14F-4D97-AF65-F5344CB8AC3E}">
        <p14:creationId xmlns:p14="http://schemas.microsoft.com/office/powerpoint/2010/main" val="37460820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94DD39-164E-904C-9C7C-6EEF881BCA76}"/>
              </a:ext>
            </a:extLst>
          </p:cNvPr>
          <p:cNvSpPr>
            <a:spLocks noGrp="1"/>
          </p:cNvSpPr>
          <p:nvPr>
            <p:ph type="body" sz="quarter" idx="12"/>
          </p:nvPr>
        </p:nvSpPr>
        <p:spPr/>
        <p:txBody>
          <a:bodyPr/>
          <a:lstStyle/>
          <a:p>
            <a:r>
              <a:rPr lang="en-US" dirty="0"/>
              <a:t>Dataset – Full switchboard corpus, words between 0.5 – 2s long</a:t>
            </a:r>
          </a:p>
          <a:p>
            <a:r>
              <a:rPr lang="en-US" dirty="0"/>
              <a:t>Evaluated on word discrimination task, i.e. predicting whether two words in a pair are same or different based on cosine similarity</a:t>
            </a:r>
          </a:p>
          <a:p>
            <a:pPr lvl="1"/>
            <a:r>
              <a:rPr lang="en-US" dirty="0"/>
              <a:t>Acoustic discrimination – both words are acoustic sequences</a:t>
            </a:r>
          </a:p>
          <a:p>
            <a:pPr lvl="1"/>
            <a:r>
              <a:rPr lang="en-US" dirty="0"/>
              <a:t>Cross-view discrimination – word-pairs have one acoustic sequence and one as character sequence</a:t>
            </a:r>
          </a:p>
        </p:txBody>
      </p:sp>
      <p:sp>
        <p:nvSpPr>
          <p:cNvPr id="3" name="Text Placeholder 2">
            <a:extLst>
              <a:ext uri="{FF2B5EF4-FFF2-40B4-BE49-F238E27FC236}">
                <a16:creationId xmlns:a16="http://schemas.microsoft.com/office/drawing/2014/main" id="{44B2B24F-2D66-E04C-8212-D720E1D9DA55}"/>
              </a:ext>
            </a:extLst>
          </p:cNvPr>
          <p:cNvSpPr>
            <a:spLocks noGrp="1"/>
          </p:cNvSpPr>
          <p:nvPr>
            <p:ph type="body" sz="quarter" idx="10"/>
          </p:nvPr>
        </p:nvSpPr>
        <p:spPr/>
        <p:txBody>
          <a:bodyPr/>
          <a:lstStyle/>
          <a:p>
            <a:r>
              <a:rPr lang="en-US" dirty="0"/>
              <a:t>Task and Dataset</a:t>
            </a:r>
          </a:p>
        </p:txBody>
      </p:sp>
      <p:sp>
        <p:nvSpPr>
          <p:cNvPr id="4" name="Slide Number Placeholder 3">
            <a:extLst>
              <a:ext uri="{FF2B5EF4-FFF2-40B4-BE49-F238E27FC236}">
                <a16:creationId xmlns:a16="http://schemas.microsoft.com/office/drawing/2014/main" id="{4AAD9750-C902-8045-8B93-217B6110CC0C}"/>
              </a:ext>
            </a:extLst>
          </p:cNvPr>
          <p:cNvSpPr>
            <a:spLocks noGrp="1"/>
          </p:cNvSpPr>
          <p:nvPr>
            <p:ph type="sldNum" sz="quarter" idx="4"/>
          </p:nvPr>
        </p:nvSpPr>
        <p:spPr/>
        <p:txBody>
          <a:bodyPr/>
          <a:lstStyle/>
          <a:p>
            <a:fld id="{7DAA0FC6-F71F-4650-BE21-9A15F164E712}" type="slidenum">
              <a:rPr lang="en-US" smtClean="0"/>
              <a:pPr/>
              <a:t>28</a:t>
            </a:fld>
            <a:endParaRPr lang="en-US" dirty="0"/>
          </a:p>
        </p:txBody>
      </p:sp>
    </p:spTree>
    <p:extLst>
      <p:ext uri="{BB962C8B-B14F-4D97-AF65-F5344CB8AC3E}">
        <p14:creationId xmlns:p14="http://schemas.microsoft.com/office/powerpoint/2010/main" val="34136570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DEC71E-4A37-2A44-997E-1F94ED7044BC}"/>
              </a:ext>
            </a:extLst>
          </p:cNvPr>
          <p:cNvPicPr>
            <a:picLocks noChangeAspect="1"/>
          </p:cNvPicPr>
          <p:nvPr/>
        </p:nvPicPr>
        <p:blipFill>
          <a:blip r:embed="rId2"/>
          <a:stretch>
            <a:fillRect/>
          </a:stretch>
        </p:blipFill>
        <p:spPr>
          <a:xfrm>
            <a:off x="829504" y="1362077"/>
            <a:ext cx="11785600" cy="5588000"/>
          </a:xfrm>
          <a:prstGeom prst="rect">
            <a:avLst/>
          </a:prstGeom>
        </p:spPr>
      </p:pic>
      <p:sp>
        <p:nvSpPr>
          <p:cNvPr id="3" name="Text Placeholder 2">
            <a:extLst>
              <a:ext uri="{FF2B5EF4-FFF2-40B4-BE49-F238E27FC236}">
                <a16:creationId xmlns:a16="http://schemas.microsoft.com/office/drawing/2014/main" id="{00708866-764E-4B4F-A9C7-7A49B94EFCF4}"/>
              </a:ext>
            </a:extLst>
          </p:cNvPr>
          <p:cNvSpPr>
            <a:spLocks noGrp="1"/>
          </p:cNvSpPr>
          <p:nvPr>
            <p:ph type="body" sz="quarter" idx="10"/>
          </p:nvPr>
        </p:nvSpPr>
        <p:spPr/>
        <p:txBody>
          <a:bodyPr/>
          <a:lstStyle/>
          <a:p>
            <a:r>
              <a:rPr lang="en-US" dirty="0"/>
              <a:t>Experimental results</a:t>
            </a:r>
          </a:p>
        </p:txBody>
      </p:sp>
      <p:sp>
        <p:nvSpPr>
          <p:cNvPr id="4" name="Slide Number Placeholder 3">
            <a:extLst>
              <a:ext uri="{FF2B5EF4-FFF2-40B4-BE49-F238E27FC236}">
                <a16:creationId xmlns:a16="http://schemas.microsoft.com/office/drawing/2014/main" id="{21BAC823-F453-1943-965A-86686C32D2A7}"/>
              </a:ext>
            </a:extLst>
          </p:cNvPr>
          <p:cNvSpPr>
            <a:spLocks noGrp="1"/>
          </p:cNvSpPr>
          <p:nvPr>
            <p:ph type="sldNum" sz="quarter" idx="4"/>
          </p:nvPr>
        </p:nvSpPr>
        <p:spPr/>
        <p:txBody>
          <a:bodyPr/>
          <a:lstStyle/>
          <a:p>
            <a:fld id="{7DAA0FC6-F71F-4650-BE21-9A15F164E712}" type="slidenum">
              <a:rPr lang="en-US" smtClean="0"/>
              <a:pPr/>
              <a:t>29</a:t>
            </a:fld>
            <a:endParaRPr lang="en-US" dirty="0"/>
          </a:p>
        </p:txBody>
      </p:sp>
    </p:spTree>
    <p:extLst>
      <p:ext uri="{BB962C8B-B14F-4D97-AF65-F5344CB8AC3E}">
        <p14:creationId xmlns:p14="http://schemas.microsoft.com/office/powerpoint/2010/main" val="326762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A72DCC-2EAC-4DB3-A8A2-31BC56DE8E67}"/>
              </a:ext>
            </a:extLst>
          </p:cNvPr>
          <p:cNvSpPr>
            <a:spLocks noGrp="1"/>
          </p:cNvSpPr>
          <p:nvPr>
            <p:ph type="body" sz="quarter" idx="12"/>
          </p:nvPr>
        </p:nvSpPr>
        <p:spPr/>
        <p:txBody>
          <a:bodyPr/>
          <a:lstStyle/>
          <a:p>
            <a:r>
              <a:rPr lang="en-US" dirty="0"/>
              <a:t>Goal is to create fixed-length representations of varying-length utterances such that utterances of the same word are close together in the feature space. Fixed-length representations allow similarity to be computed using some distance metric.</a:t>
            </a:r>
          </a:p>
        </p:txBody>
      </p:sp>
      <p:sp>
        <p:nvSpPr>
          <p:cNvPr id="3" name="Text Placeholder 2">
            <a:extLst>
              <a:ext uri="{FF2B5EF4-FFF2-40B4-BE49-F238E27FC236}">
                <a16:creationId xmlns:a16="http://schemas.microsoft.com/office/drawing/2014/main" id="{8928A299-4BE1-432A-86C4-FF2F495BA78A}"/>
              </a:ext>
            </a:extLst>
          </p:cNvPr>
          <p:cNvSpPr>
            <a:spLocks noGrp="1"/>
          </p:cNvSpPr>
          <p:nvPr>
            <p:ph type="body" sz="quarter" idx="10"/>
          </p:nvPr>
        </p:nvSpPr>
        <p:spPr/>
        <p:txBody>
          <a:bodyPr/>
          <a:lstStyle/>
          <a:p>
            <a:r>
              <a:rPr lang="en-US" dirty="0"/>
              <a:t>Acoustic Word Embeddings (AWE)</a:t>
            </a:r>
          </a:p>
        </p:txBody>
      </p:sp>
      <p:sp>
        <p:nvSpPr>
          <p:cNvPr id="4" name="Slide Number Placeholder 3">
            <a:extLst>
              <a:ext uri="{FF2B5EF4-FFF2-40B4-BE49-F238E27FC236}">
                <a16:creationId xmlns:a16="http://schemas.microsoft.com/office/drawing/2014/main" id="{59DA1D2B-590F-400F-9918-BF449472FE67}"/>
              </a:ext>
            </a:extLst>
          </p:cNvPr>
          <p:cNvSpPr>
            <a:spLocks noGrp="1"/>
          </p:cNvSpPr>
          <p:nvPr>
            <p:ph type="sldNum" sz="quarter" idx="4"/>
          </p:nvPr>
        </p:nvSpPr>
        <p:spPr/>
        <p:txBody>
          <a:bodyPr/>
          <a:lstStyle/>
          <a:p>
            <a:fld id="{7DAA0FC6-F71F-4650-BE21-9A15F164E712}" type="slidenum">
              <a:rPr lang="en-US" smtClean="0"/>
              <a:pPr/>
              <a:t>3</a:t>
            </a:fld>
            <a:endParaRPr lang="en-US" dirty="0"/>
          </a:p>
        </p:txBody>
      </p:sp>
    </p:spTree>
    <p:extLst>
      <p:ext uri="{BB962C8B-B14F-4D97-AF65-F5344CB8AC3E}">
        <p14:creationId xmlns:p14="http://schemas.microsoft.com/office/powerpoint/2010/main" val="6307772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894984-2A71-D148-B43C-E93D07F8692F}"/>
              </a:ext>
            </a:extLst>
          </p:cNvPr>
          <p:cNvSpPr>
            <a:spLocks noGrp="1"/>
          </p:cNvSpPr>
          <p:nvPr>
            <p:ph type="body" sz="quarter" idx="12"/>
          </p:nvPr>
        </p:nvSpPr>
        <p:spPr/>
        <p:txBody>
          <a:bodyPr/>
          <a:lstStyle/>
          <a:p>
            <a:r>
              <a:rPr lang="en-US" sz="3200" dirty="0"/>
              <a:t>Negative triplet sampling is uniformly done over character / acoustic examples</a:t>
            </a:r>
          </a:p>
          <a:p>
            <a:r>
              <a:rPr lang="en-US" sz="3200" dirty="0"/>
              <a:t>A symmetrized loss function (obj</a:t>
            </a:r>
            <a:r>
              <a:rPr lang="en-US" sz="3200" baseline="30000" dirty="0"/>
              <a:t>0</a:t>
            </a:r>
            <a:r>
              <a:rPr lang="en-US" sz="3200" dirty="0"/>
              <a:t> + obj</a:t>
            </a:r>
            <a:r>
              <a:rPr lang="en-US" sz="3200" baseline="30000" dirty="0"/>
              <a:t>2</a:t>
            </a:r>
            <a:r>
              <a:rPr lang="en-US" sz="3200" dirty="0"/>
              <a:t>) works best</a:t>
            </a:r>
          </a:p>
          <a:p>
            <a:r>
              <a:rPr lang="en-US" sz="3200" dirty="0"/>
              <a:t>Analysis of correlation between learnt embedding with orthographic edit distances shows weak but consistent trend</a:t>
            </a:r>
          </a:p>
        </p:txBody>
      </p:sp>
      <p:sp>
        <p:nvSpPr>
          <p:cNvPr id="3" name="Text Placeholder 2">
            <a:extLst>
              <a:ext uri="{FF2B5EF4-FFF2-40B4-BE49-F238E27FC236}">
                <a16:creationId xmlns:a16="http://schemas.microsoft.com/office/drawing/2014/main" id="{3DE9B8AC-B696-B34E-B118-77AA2DF9AE99}"/>
              </a:ext>
            </a:extLst>
          </p:cNvPr>
          <p:cNvSpPr>
            <a:spLocks noGrp="1"/>
          </p:cNvSpPr>
          <p:nvPr>
            <p:ph type="body" sz="quarter" idx="10"/>
          </p:nvPr>
        </p:nvSpPr>
        <p:spPr/>
        <p:txBody>
          <a:bodyPr/>
          <a:lstStyle/>
          <a:p>
            <a:r>
              <a:rPr lang="en-US" dirty="0"/>
              <a:t>Discussion</a:t>
            </a:r>
          </a:p>
        </p:txBody>
      </p:sp>
      <p:sp>
        <p:nvSpPr>
          <p:cNvPr id="4" name="Slide Number Placeholder 3">
            <a:extLst>
              <a:ext uri="{FF2B5EF4-FFF2-40B4-BE49-F238E27FC236}">
                <a16:creationId xmlns:a16="http://schemas.microsoft.com/office/drawing/2014/main" id="{11DA9417-9817-444C-A516-0058CFEB2E5C}"/>
              </a:ext>
            </a:extLst>
          </p:cNvPr>
          <p:cNvSpPr>
            <a:spLocks noGrp="1"/>
          </p:cNvSpPr>
          <p:nvPr>
            <p:ph type="sldNum" sz="quarter" idx="4"/>
          </p:nvPr>
        </p:nvSpPr>
        <p:spPr/>
        <p:txBody>
          <a:bodyPr/>
          <a:lstStyle/>
          <a:p>
            <a:fld id="{7DAA0FC6-F71F-4650-BE21-9A15F164E712}" type="slidenum">
              <a:rPr lang="en-US" smtClean="0"/>
              <a:pPr/>
              <a:t>30</a:t>
            </a:fld>
            <a:endParaRPr lang="en-US" dirty="0"/>
          </a:p>
        </p:txBody>
      </p:sp>
      <p:pic>
        <p:nvPicPr>
          <p:cNvPr id="6" name="Picture 5">
            <a:extLst>
              <a:ext uri="{FF2B5EF4-FFF2-40B4-BE49-F238E27FC236}">
                <a16:creationId xmlns:a16="http://schemas.microsoft.com/office/drawing/2014/main" id="{9C9270AB-E17A-0543-BE71-A61896AA3F39}"/>
              </a:ext>
            </a:extLst>
          </p:cNvPr>
          <p:cNvPicPr>
            <a:picLocks noChangeAspect="1"/>
          </p:cNvPicPr>
          <p:nvPr/>
        </p:nvPicPr>
        <p:blipFill>
          <a:blip r:embed="rId2"/>
          <a:stretch>
            <a:fillRect/>
          </a:stretch>
        </p:blipFill>
        <p:spPr>
          <a:xfrm>
            <a:off x="1382867" y="4590541"/>
            <a:ext cx="11086757" cy="2385863"/>
          </a:xfrm>
          <a:prstGeom prst="rect">
            <a:avLst/>
          </a:prstGeom>
        </p:spPr>
      </p:pic>
    </p:spTree>
    <p:extLst>
      <p:ext uri="{BB962C8B-B14F-4D97-AF65-F5344CB8AC3E}">
        <p14:creationId xmlns:p14="http://schemas.microsoft.com/office/powerpoint/2010/main" val="16665316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1D156D-BCDD-A148-B5AD-374678F1C383}"/>
              </a:ext>
            </a:extLst>
          </p:cNvPr>
          <p:cNvSpPr>
            <a:spLocks noGrp="1"/>
          </p:cNvSpPr>
          <p:nvPr>
            <p:ph type="body" sz="quarter" idx="10"/>
          </p:nvPr>
        </p:nvSpPr>
        <p:spPr/>
        <p:txBody>
          <a:bodyPr/>
          <a:lstStyle/>
          <a:p>
            <a:r>
              <a:rPr lang="en-US" dirty="0"/>
              <a:t>t-SNE plots - acoustic embeddings</a:t>
            </a:r>
          </a:p>
        </p:txBody>
      </p:sp>
      <p:sp>
        <p:nvSpPr>
          <p:cNvPr id="4" name="Slide Number Placeholder 3">
            <a:extLst>
              <a:ext uri="{FF2B5EF4-FFF2-40B4-BE49-F238E27FC236}">
                <a16:creationId xmlns:a16="http://schemas.microsoft.com/office/drawing/2014/main" id="{5CBE89ED-E2A8-014F-9466-E1C76CC82922}"/>
              </a:ext>
            </a:extLst>
          </p:cNvPr>
          <p:cNvSpPr>
            <a:spLocks noGrp="1"/>
          </p:cNvSpPr>
          <p:nvPr>
            <p:ph type="sldNum" sz="quarter" idx="4"/>
          </p:nvPr>
        </p:nvSpPr>
        <p:spPr/>
        <p:txBody>
          <a:bodyPr/>
          <a:lstStyle/>
          <a:p>
            <a:fld id="{7DAA0FC6-F71F-4650-BE21-9A15F164E712}" type="slidenum">
              <a:rPr lang="en-US" smtClean="0"/>
              <a:pPr/>
              <a:t>31</a:t>
            </a:fld>
            <a:endParaRPr lang="en-US" dirty="0"/>
          </a:p>
        </p:txBody>
      </p:sp>
      <p:pic>
        <p:nvPicPr>
          <p:cNvPr id="6" name="Picture 5">
            <a:extLst>
              <a:ext uri="{FF2B5EF4-FFF2-40B4-BE49-F238E27FC236}">
                <a16:creationId xmlns:a16="http://schemas.microsoft.com/office/drawing/2014/main" id="{AFC73945-3D4D-B849-B123-017A7B40F16C}"/>
              </a:ext>
            </a:extLst>
          </p:cNvPr>
          <p:cNvPicPr>
            <a:picLocks noChangeAspect="1"/>
          </p:cNvPicPr>
          <p:nvPr/>
        </p:nvPicPr>
        <p:blipFill>
          <a:blip r:embed="rId2"/>
          <a:stretch>
            <a:fillRect/>
          </a:stretch>
        </p:blipFill>
        <p:spPr>
          <a:xfrm>
            <a:off x="2607274" y="1359195"/>
            <a:ext cx="8241435" cy="5054009"/>
          </a:xfrm>
          <a:prstGeom prst="rect">
            <a:avLst/>
          </a:prstGeom>
        </p:spPr>
      </p:pic>
    </p:spTree>
    <p:extLst>
      <p:ext uri="{BB962C8B-B14F-4D97-AF65-F5344CB8AC3E}">
        <p14:creationId xmlns:p14="http://schemas.microsoft.com/office/powerpoint/2010/main" val="38738262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358C00-773D-DD47-847C-20B5DDE954B3}"/>
              </a:ext>
            </a:extLst>
          </p:cNvPr>
          <p:cNvSpPr>
            <a:spLocks noGrp="1"/>
          </p:cNvSpPr>
          <p:nvPr>
            <p:ph type="body" sz="quarter" idx="10"/>
          </p:nvPr>
        </p:nvSpPr>
        <p:spPr/>
        <p:txBody>
          <a:bodyPr/>
          <a:lstStyle/>
          <a:p>
            <a:r>
              <a:rPr lang="en-US" dirty="0"/>
              <a:t>t-SNE plots - character embeddings</a:t>
            </a:r>
          </a:p>
        </p:txBody>
      </p:sp>
      <p:sp>
        <p:nvSpPr>
          <p:cNvPr id="4" name="Slide Number Placeholder 3">
            <a:extLst>
              <a:ext uri="{FF2B5EF4-FFF2-40B4-BE49-F238E27FC236}">
                <a16:creationId xmlns:a16="http://schemas.microsoft.com/office/drawing/2014/main" id="{AD0074E5-4BC1-DF42-A507-BC6105BBE626}"/>
              </a:ext>
            </a:extLst>
          </p:cNvPr>
          <p:cNvSpPr>
            <a:spLocks noGrp="1"/>
          </p:cNvSpPr>
          <p:nvPr>
            <p:ph type="sldNum" sz="quarter" idx="4"/>
          </p:nvPr>
        </p:nvSpPr>
        <p:spPr/>
        <p:txBody>
          <a:bodyPr/>
          <a:lstStyle/>
          <a:p>
            <a:fld id="{7DAA0FC6-F71F-4650-BE21-9A15F164E712}" type="slidenum">
              <a:rPr lang="en-US" smtClean="0"/>
              <a:pPr/>
              <a:t>32</a:t>
            </a:fld>
            <a:endParaRPr lang="en-US" dirty="0"/>
          </a:p>
        </p:txBody>
      </p:sp>
      <p:pic>
        <p:nvPicPr>
          <p:cNvPr id="5" name="Picture 4">
            <a:extLst>
              <a:ext uri="{FF2B5EF4-FFF2-40B4-BE49-F238E27FC236}">
                <a16:creationId xmlns:a16="http://schemas.microsoft.com/office/drawing/2014/main" id="{C0432396-8F71-7F42-950E-D6C7B83FC53C}"/>
              </a:ext>
            </a:extLst>
          </p:cNvPr>
          <p:cNvPicPr>
            <a:picLocks noChangeAspect="1"/>
          </p:cNvPicPr>
          <p:nvPr/>
        </p:nvPicPr>
        <p:blipFill>
          <a:blip r:embed="rId2"/>
          <a:stretch>
            <a:fillRect/>
          </a:stretch>
        </p:blipFill>
        <p:spPr>
          <a:xfrm>
            <a:off x="2642286" y="1362077"/>
            <a:ext cx="8533027" cy="5183285"/>
          </a:xfrm>
          <a:prstGeom prst="rect">
            <a:avLst/>
          </a:prstGeom>
        </p:spPr>
      </p:pic>
    </p:spTree>
    <p:extLst>
      <p:ext uri="{BB962C8B-B14F-4D97-AF65-F5344CB8AC3E}">
        <p14:creationId xmlns:p14="http://schemas.microsoft.com/office/powerpoint/2010/main" val="38686559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49A4D5-DE5B-4E73-ACE2-BC1807AF513F}"/>
              </a:ext>
            </a:extLst>
          </p:cNvPr>
          <p:cNvSpPr>
            <a:spLocks noGrp="1"/>
          </p:cNvSpPr>
          <p:nvPr>
            <p:ph type="body" sz="quarter" idx="12"/>
          </p:nvPr>
        </p:nvSpPr>
        <p:spPr/>
        <p:txBody>
          <a:bodyPr/>
          <a:lstStyle/>
          <a:p>
            <a:r>
              <a:rPr lang="en-US" sz="3400" dirty="0"/>
              <a:t>Instead of applying phonetic information at the frame level, apply it at the word level by sorting words based on articulatory feature distances. Train with smaller margin between different words that are more acoustically similar and larger margin for very dissimilar words.</a:t>
            </a:r>
          </a:p>
          <a:p>
            <a:r>
              <a:rPr lang="en-US" sz="3400" dirty="0"/>
              <a:t>Speech recognition using AWEs – some work exists by checking different segments (</a:t>
            </a:r>
            <a:r>
              <a:rPr lang="en-US" sz="3400" dirty="0">
                <a:hlinkClick r:id="rId2"/>
              </a:rPr>
              <a:t>https://arxiv.org/abs/2007.00183</a:t>
            </a:r>
            <a:r>
              <a:rPr lang="en-US" sz="3400" dirty="0"/>
              <a:t>), but we want to try using sliding window approach as input features for text or phone-based CTC recognition.</a:t>
            </a:r>
          </a:p>
        </p:txBody>
      </p:sp>
      <p:sp>
        <p:nvSpPr>
          <p:cNvPr id="3" name="Text Placeholder 2">
            <a:extLst>
              <a:ext uri="{FF2B5EF4-FFF2-40B4-BE49-F238E27FC236}">
                <a16:creationId xmlns:a16="http://schemas.microsoft.com/office/drawing/2014/main" id="{C11243B2-FAA9-4000-87D9-BC684B824A57}"/>
              </a:ext>
            </a:extLst>
          </p:cNvPr>
          <p:cNvSpPr>
            <a:spLocks noGrp="1"/>
          </p:cNvSpPr>
          <p:nvPr>
            <p:ph type="body" sz="quarter" idx="10"/>
          </p:nvPr>
        </p:nvSpPr>
        <p:spPr/>
        <p:txBody>
          <a:bodyPr/>
          <a:lstStyle/>
          <a:p>
            <a:r>
              <a:rPr lang="en-US" dirty="0"/>
              <a:t>Future AWE Research</a:t>
            </a:r>
          </a:p>
        </p:txBody>
      </p:sp>
      <p:sp>
        <p:nvSpPr>
          <p:cNvPr id="4" name="Slide Number Placeholder 3">
            <a:extLst>
              <a:ext uri="{FF2B5EF4-FFF2-40B4-BE49-F238E27FC236}">
                <a16:creationId xmlns:a16="http://schemas.microsoft.com/office/drawing/2014/main" id="{279B3E00-F158-4489-B70A-4AD6D5EF1320}"/>
              </a:ext>
            </a:extLst>
          </p:cNvPr>
          <p:cNvSpPr>
            <a:spLocks noGrp="1"/>
          </p:cNvSpPr>
          <p:nvPr>
            <p:ph type="sldNum" sz="quarter" idx="4"/>
          </p:nvPr>
        </p:nvSpPr>
        <p:spPr/>
        <p:txBody>
          <a:bodyPr/>
          <a:lstStyle/>
          <a:p>
            <a:fld id="{7DAA0FC6-F71F-4650-BE21-9A15F164E712}" type="slidenum">
              <a:rPr lang="en-US" smtClean="0"/>
              <a:pPr/>
              <a:t>33</a:t>
            </a:fld>
            <a:endParaRPr lang="en-US" dirty="0"/>
          </a:p>
        </p:txBody>
      </p:sp>
    </p:spTree>
    <p:extLst>
      <p:ext uri="{BB962C8B-B14F-4D97-AF65-F5344CB8AC3E}">
        <p14:creationId xmlns:p14="http://schemas.microsoft.com/office/powerpoint/2010/main" val="3296106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2D9612-CAC5-8C4C-957C-BA085664A9A1}"/>
              </a:ext>
            </a:extLst>
          </p:cNvPr>
          <p:cNvSpPr>
            <a:spLocks noGrp="1"/>
          </p:cNvSpPr>
          <p:nvPr>
            <p:ph type="body" sz="quarter" idx="12"/>
          </p:nvPr>
        </p:nvSpPr>
        <p:spPr/>
        <p:txBody>
          <a:bodyPr/>
          <a:lstStyle/>
          <a:p>
            <a:r>
              <a:rPr lang="en-US" sz="2400" dirty="0"/>
              <a:t>[1] - </a:t>
            </a:r>
            <a:r>
              <a:rPr lang="en-US" sz="2400" dirty="0" err="1"/>
              <a:t>Hyungjun</a:t>
            </a:r>
            <a:r>
              <a:rPr lang="en-US" sz="2400" dirty="0"/>
              <a:t> Lim, </a:t>
            </a:r>
            <a:r>
              <a:rPr lang="en-US" sz="2400" dirty="0" err="1"/>
              <a:t>Younggwan</a:t>
            </a:r>
            <a:r>
              <a:rPr lang="en-US" sz="2400" dirty="0"/>
              <a:t> Kim, </a:t>
            </a:r>
            <a:r>
              <a:rPr lang="en-US" sz="2400" dirty="0" err="1"/>
              <a:t>Youngmoon</a:t>
            </a:r>
            <a:r>
              <a:rPr lang="en-US" sz="2400" dirty="0"/>
              <a:t> Jung, </a:t>
            </a:r>
            <a:r>
              <a:rPr lang="en-US" sz="2400" dirty="0" err="1"/>
              <a:t>Myunghun</a:t>
            </a:r>
            <a:r>
              <a:rPr lang="en-US" sz="2400" dirty="0"/>
              <a:t> Jung, </a:t>
            </a:r>
            <a:r>
              <a:rPr lang="en-US" sz="2400" dirty="0" err="1"/>
              <a:t>Hoirin</a:t>
            </a:r>
            <a:r>
              <a:rPr lang="en-US" sz="2400" dirty="0"/>
              <a:t> Kim, “Learning acoustic word embeddings with phonetically associated triplet network”, ICASSP 2019</a:t>
            </a:r>
          </a:p>
          <a:p>
            <a:r>
              <a:rPr lang="en-US" sz="2400" dirty="0"/>
              <a:t>[2] - Y. Yuan, C. Leung, L. </a:t>
            </a:r>
            <a:r>
              <a:rPr lang="en-US" sz="2400" dirty="0" err="1"/>
              <a:t>Xie</a:t>
            </a:r>
            <a:r>
              <a:rPr lang="en-US" sz="2400" dirty="0"/>
              <a:t>, H. Chen and B. Ma, "Query-by-Example Speech Search Using Recurrent Neural Acoustic Word Embeddings With Temporal Context," in IEEE Access, vol. 7, pp. 67656-67665, 2019, </a:t>
            </a:r>
            <a:r>
              <a:rPr lang="en-US" sz="2400" dirty="0" err="1"/>
              <a:t>doi</a:t>
            </a:r>
            <a:r>
              <a:rPr lang="en-US" sz="2400" dirty="0"/>
              <a:t>: 10.1109/ACCESS.2019.2918638.</a:t>
            </a:r>
          </a:p>
          <a:p>
            <a:r>
              <a:rPr lang="en-US" sz="2400" dirty="0"/>
              <a:t>[3] - </a:t>
            </a:r>
            <a:r>
              <a:rPr lang="en-IN" sz="2400" dirty="0"/>
              <a:t>Z. Yang and J. Hirschberg, “Linguistically-informed training of acoustic word embeddings for low-resource languages,” Proc. </a:t>
            </a:r>
            <a:r>
              <a:rPr lang="en-IN" sz="2400" dirty="0" err="1"/>
              <a:t>Interspeech</a:t>
            </a:r>
            <a:r>
              <a:rPr lang="en-IN" sz="2400" dirty="0"/>
              <a:t>, 2019</a:t>
            </a:r>
            <a:endParaRPr lang="en-US" sz="2400" dirty="0"/>
          </a:p>
          <a:p>
            <a:r>
              <a:rPr lang="en-US" sz="2400" dirty="0"/>
              <a:t>[4] - </a:t>
            </a:r>
            <a:r>
              <a:rPr lang="en-US" sz="2400" dirty="0" err="1"/>
              <a:t>Wanjia</a:t>
            </a:r>
            <a:r>
              <a:rPr lang="en-US" sz="2400" dirty="0"/>
              <a:t> He, </a:t>
            </a:r>
            <a:r>
              <a:rPr lang="en-US" sz="2400" dirty="0" err="1"/>
              <a:t>Weiran</a:t>
            </a:r>
            <a:r>
              <a:rPr lang="en-US" sz="2400"/>
              <a:t> Wang, Karen Livescu, “Multi-view </a:t>
            </a:r>
            <a:r>
              <a:rPr lang="en-US" sz="2400" dirty="0"/>
              <a:t>Recurrent Neural Acoustic </a:t>
            </a:r>
            <a:r>
              <a:rPr lang="en-US" sz="2400"/>
              <a:t>Word Embeddings”, ICLR 2017</a:t>
            </a:r>
            <a:br>
              <a:rPr lang="en-US" sz="2400" dirty="0"/>
            </a:br>
            <a:endParaRPr lang="en-US" sz="2400" dirty="0"/>
          </a:p>
        </p:txBody>
      </p:sp>
      <p:sp>
        <p:nvSpPr>
          <p:cNvPr id="3" name="Text Placeholder 2">
            <a:extLst>
              <a:ext uri="{FF2B5EF4-FFF2-40B4-BE49-F238E27FC236}">
                <a16:creationId xmlns:a16="http://schemas.microsoft.com/office/drawing/2014/main" id="{80073758-E676-FD4C-860E-FAA6739DC333}"/>
              </a:ext>
            </a:extLst>
          </p:cNvPr>
          <p:cNvSpPr>
            <a:spLocks noGrp="1"/>
          </p:cNvSpPr>
          <p:nvPr>
            <p:ph type="body" sz="quarter" idx="10"/>
          </p:nvPr>
        </p:nvSpPr>
        <p:spPr/>
        <p:txBody>
          <a:bodyPr/>
          <a:lstStyle/>
          <a:p>
            <a:r>
              <a:rPr lang="en-US" dirty="0"/>
              <a:t>References</a:t>
            </a:r>
          </a:p>
        </p:txBody>
      </p:sp>
      <p:sp>
        <p:nvSpPr>
          <p:cNvPr id="4" name="Slide Number Placeholder 3">
            <a:extLst>
              <a:ext uri="{FF2B5EF4-FFF2-40B4-BE49-F238E27FC236}">
                <a16:creationId xmlns:a16="http://schemas.microsoft.com/office/drawing/2014/main" id="{71AFEC55-0675-894E-B7AF-92BF30FEFC09}"/>
              </a:ext>
            </a:extLst>
          </p:cNvPr>
          <p:cNvSpPr>
            <a:spLocks noGrp="1"/>
          </p:cNvSpPr>
          <p:nvPr>
            <p:ph type="sldNum" sz="quarter" idx="4"/>
          </p:nvPr>
        </p:nvSpPr>
        <p:spPr/>
        <p:txBody>
          <a:bodyPr/>
          <a:lstStyle/>
          <a:p>
            <a:fld id="{7DAA0FC6-F71F-4650-BE21-9A15F164E712}" type="slidenum">
              <a:rPr lang="en-US" smtClean="0"/>
              <a:pPr/>
              <a:t>34</a:t>
            </a:fld>
            <a:endParaRPr lang="en-US" dirty="0"/>
          </a:p>
        </p:txBody>
      </p:sp>
    </p:spTree>
    <p:extLst>
      <p:ext uri="{BB962C8B-B14F-4D97-AF65-F5344CB8AC3E}">
        <p14:creationId xmlns:p14="http://schemas.microsoft.com/office/powerpoint/2010/main" val="1636452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75301F-4696-3949-A729-D276667C167E}"/>
              </a:ext>
            </a:extLst>
          </p:cNvPr>
          <p:cNvSpPr>
            <a:spLocks noGrp="1"/>
          </p:cNvSpPr>
          <p:nvPr>
            <p:ph type="body" sz="quarter" idx="12"/>
          </p:nvPr>
        </p:nvSpPr>
        <p:spPr/>
        <p:txBody>
          <a:bodyPr/>
          <a:lstStyle/>
          <a:p>
            <a:r>
              <a:rPr lang="en-US" dirty="0" err="1"/>
              <a:t>Downsampling</a:t>
            </a:r>
            <a:r>
              <a:rPr lang="en-US" dirty="0"/>
              <a:t> / dimensionality reduction</a:t>
            </a:r>
          </a:p>
          <a:p>
            <a:r>
              <a:rPr lang="en-US" dirty="0"/>
              <a:t>Bottleneck Autoencoder-based reconstruction</a:t>
            </a:r>
          </a:p>
          <a:p>
            <a:r>
              <a:rPr lang="en-US" dirty="0"/>
              <a:t>Multimodal AWEs</a:t>
            </a:r>
          </a:p>
          <a:p>
            <a:pPr lvl="1"/>
            <a:r>
              <a:rPr lang="en-US" dirty="0"/>
              <a:t>Word Embeddings</a:t>
            </a:r>
          </a:p>
          <a:p>
            <a:pPr lvl="1"/>
            <a:r>
              <a:rPr lang="en-US" dirty="0"/>
              <a:t>Character embeddings</a:t>
            </a:r>
          </a:p>
          <a:p>
            <a:pPr lvl="1"/>
            <a:r>
              <a:rPr lang="en-US" dirty="0"/>
              <a:t>Image embeddings</a:t>
            </a:r>
          </a:p>
          <a:p>
            <a:r>
              <a:rPr lang="en-US" dirty="0"/>
              <a:t>Siamese / triplet training</a:t>
            </a:r>
          </a:p>
          <a:p>
            <a:pPr lvl="1"/>
            <a:r>
              <a:rPr lang="en-US" dirty="0"/>
              <a:t>Phonetic information</a:t>
            </a:r>
          </a:p>
          <a:p>
            <a:pPr lvl="1"/>
            <a:r>
              <a:rPr lang="en-US" dirty="0"/>
              <a:t>Linguistic information</a:t>
            </a:r>
          </a:p>
        </p:txBody>
      </p:sp>
      <p:sp>
        <p:nvSpPr>
          <p:cNvPr id="3" name="Text Placeholder 2">
            <a:extLst>
              <a:ext uri="{FF2B5EF4-FFF2-40B4-BE49-F238E27FC236}">
                <a16:creationId xmlns:a16="http://schemas.microsoft.com/office/drawing/2014/main" id="{ED8C65CE-3748-AB48-AB70-8654CB5F05B1}"/>
              </a:ext>
            </a:extLst>
          </p:cNvPr>
          <p:cNvSpPr>
            <a:spLocks noGrp="1"/>
          </p:cNvSpPr>
          <p:nvPr>
            <p:ph type="body" sz="quarter" idx="10"/>
          </p:nvPr>
        </p:nvSpPr>
        <p:spPr/>
        <p:txBody>
          <a:bodyPr/>
          <a:lstStyle/>
          <a:p>
            <a:r>
              <a:rPr lang="en-US" dirty="0"/>
              <a:t>Different approaches to train AWEs</a:t>
            </a:r>
          </a:p>
        </p:txBody>
      </p:sp>
      <p:sp>
        <p:nvSpPr>
          <p:cNvPr id="4" name="Slide Number Placeholder 3">
            <a:extLst>
              <a:ext uri="{FF2B5EF4-FFF2-40B4-BE49-F238E27FC236}">
                <a16:creationId xmlns:a16="http://schemas.microsoft.com/office/drawing/2014/main" id="{E1E23227-75E1-5345-9713-5E2D6BCFBE32}"/>
              </a:ext>
            </a:extLst>
          </p:cNvPr>
          <p:cNvSpPr>
            <a:spLocks noGrp="1"/>
          </p:cNvSpPr>
          <p:nvPr>
            <p:ph type="sldNum" sz="quarter" idx="4"/>
          </p:nvPr>
        </p:nvSpPr>
        <p:spPr/>
        <p:txBody>
          <a:bodyPr/>
          <a:lstStyle/>
          <a:p>
            <a:fld id="{7DAA0FC6-F71F-4650-BE21-9A15F164E712}" type="slidenum">
              <a:rPr lang="en-US" smtClean="0"/>
              <a:pPr/>
              <a:t>4</a:t>
            </a:fld>
            <a:endParaRPr lang="en-US" dirty="0"/>
          </a:p>
        </p:txBody>
      </p:sp>
    </p:spTree>
    <p:extLst>
      <p:ext uri="{BB962C8B-B14F-4D97-AF65-F5344CB8AC3E}">
        <p14:creationId xmlns:p14="http://schemas.microsoft.com/office/powerpoint/2010/main" val="3386494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E99D24-55B6-4615-8446-434F28FD85D8}"/>
              </a:ext>
            </a:extLst>
          </p:cNvPr>
          <p:cNvSpPr>
            <a:spLocks noGrp="1"/>
          </p:cNvSpPr>
          <p:nvPr>
            <p:ph type="body" sz="quarter" idx="12"/>
          </p:nvPr>
        </p:nvSpPr>
        <p:spPr>
          <a:xfrm>
            <a:off x="575732" y="2054584"/>
            <a:ext cx="12701026" cy="5082540"/>
          </a:xfrm>
        </p:spPr>
        <p:txBody>
          <a:bodyPr/>
          <a:lstStyle/>
          <a:p>
            <a:r>
              <a:rPr lang="en-US" dirty="0"/>
              <a:t>Goal: Include phonetic information in the creation of acoustic word embeddings</a:t>
            </a:r>
          </a:p>
          <a:p>
            <a:r>
              <a:rPr lang="en-US" dirty="0"/>
              <a:t>Triplet Loss: encourage anchor and same sample to be close and anchor and different sample to be far apart</a:t>
            </a:r>
          </a:p>
        </p:txBody>
      </p:sp>
      <p:sp>
        <p:nvSpPr>
          <p:cNvPr id="3" name="Text Placeholder 2">
            <a:extLst>
              <a:ext uri="{FF2B5EF4-FFF2-40B4-BE49-F238E27FC236}">
                <a16:creationId xmlns:a16="http://schemas.microsoft.com/office/drawing/2014/main" id="{E8E65755-D119-4CC7-BC9A-F42D5F466F4F}"/>
              </a:ext>
            </a:extLst>
          </p:cNvPr>
          <p:cNvSpPr>
            <a:spLocks noGrp="1"/>
          </p:cNvSpPr>
          <p:nvPr>
            <p:ph type="body" sz="quarter" idx="10"/>
          </p:nvPr>
        </p:nvSpPr>
        <p:spPr/>
        <p:txBody>
          <a:bodyPr/>
          <a:lstStyle/>
          <a:p>
            <a:r>
              <a:rPr lang="en-US" sz="4000" dirty="0"/>
              <a:t>Learning Acoustic Word Embeddings With Phonetically Associated Triplet Network</a:t>
            </a:r>
            <a:r>
              <a:rPr lang="en-US" sz="4000" baseline="30000" dirty="0"/>
              <a:t>1</a:t>
            </a:r>
          </a:p>
        </p:txBody>
      </p:sp>
      <p:sp>
        <p:nvSpPr>
          <p:cNvPr id="4" name="Slide Number Placeholder 3">
            <a:extLst>
              <a:ext uri="{FF2B5EF4-FFF2-40B4-BE49-F238E27FC236}">
                <a16:creationId xmlns:a16="http://schemas.microsoft.com/office/drawing/2014/main" id="{280BD0E8-22D8-46F0-B12F-BD0DA6A959C3}"/>
              </a:ext>
            </a:extLst>
          </p:cNvPr>
          <p:cNvSpPr>
            <a:spLocks noGrp="1"/>
          </p:cNvSpPr>
          <p:nvPr>
            <p:ph type="sldNum" sz="quarter" idx="4"/>
          </p:nvPr>
        </p:nvSpPr>
        <p:spPr/>
        <p:txBody>
          <a:bodyPr/>
          <a:lstStyle/>
          <a:p>
            <a:fld id="{7DAA0FC6-F71F-4650-BE21-9A15F164E712}" type="slidenum">
              <a:rPr lang="en-US" smtClean="0"/>
              <a:pPr/>
              <a:t>5</a:t>
            </a:fld>
            <a:endParaRPr lang="en-US" dirty="0"/>
          </a:p>
        </p:txBody>
      </p:sp>
      <p:pic>
        <p:nvPicPr>
          <p:cNvPr id="6" name="Picture 5" descr="Text, letter&#10;&#10;Description automatically generated">
            <a:extLst>
              <a:ext uri="{FF2B5EF4-FFF2-40B4-BE49-F238E27FC236}">
                <a16:creationId xmlns:a16="http://schemas.microsoft.com/office/drawing/2014/main" id="{DD000E54-06E1-4225-9580-4A3DB358BA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9463" y="4682459"/>
            <a:ext cx="5593565" cy="2133785"/>
          </a:xfrm>
          <a:prstGeom prst="rect">
            <a:avLst/>
          </a:prstGeom>
        </p:spPr>
      </p:pic>
    </p:spTree>
    <p:extLst>
      <p:ext uri="{BB962C8B-B14F-4D97-AF65-F5344CB8AC3E}">
        <p14:creationId xmlns:p14="http://schemas.microsoft.com/office/powerpoint/2010/main" val="151870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E99D24-55B6-4615-8446-434F28FD85D8}"/>
              </a:ext>
            </a:extLst>
          </p:cNvPr>
          <p:cNvSpPr>
            <a:spLocks noGrp="1"/>
          </p:cNvSpPr>
          <p:nvPr>
            <p:ph type="body" sz="quarter" idx="12"/>
          </p:nvPr>
        </p:nvSpPr>
        <p:spPr/>
        <p:txBody>
          <a:bodyPr/>
          <a:lstStyle/>
          <a:p>
            <a:r>
              <a:rPr lang="en-US" dirty="0"/>
              <a:t>Triplet loss is at the utterance level but phonetic state loss is at the frame level</a:t>
            </a:r>
          </a:p>
          <a:p>
            <a:r>
              <a:rPr lang="en-US" dirty="0" err="1"/>
              <a:t>Monophone</a:t>
            </a:r>
            <a:r>
              <a:rPr lang="en-US" dirty="0"/>
              <a:t> and tied-triphone states are from Kaldi forced alignment</a:t>
            </a:r>
          </a:p>
        </p:txBody>
      </p:sp>
      <p:sp>
        <p:nvSpPr>
          <p:cNvPr id="3" name="Text Placeholder 2">
            <a:extLst>
              <a:ext uri="{FF2B5EF4-FFF2-40B4-BE49-F238E27FC236}">
                <a16:creationId xmlns:a16="http://schemas.microsoft.com/office/drawing/2014/main" id="{E8E65755-D119-4CC7-BC9A-F42D5F466F4F}"/>
              </a:ext>
            </a:extLst>
          </p:cNvPr>
          <p:cNvSpPr>
            <a:spLocks noGrp="1"/>
          </p:cNvSpPr>
          <p:nvPr>
            <p:ph type="body" sz="quarter" idx="10"/>
          </p:nvPr>
        </p:nvSpPr>
        <p:spPr/>
        <p:txBody>
          <a:bodyPr/>
          <a:lstStyle/>
          <a:p>
            <a:r>
              <a:rPr lang="en-US" dirty="0"/>
              <a:t>Loss Function</a:t>
            </a:r>
          </a:p>
        </p:txBody>
      </p:sp>
      <p:sp>
        <p:nvSpPr>
          <p:cNvPr id="4" name="Slide Number Placeholder 3">
            <a:extLst>
              <a:ext uri="{FF2B5EF4-FFF2-40B4-BE49-F238E27FC236}">
                <a16:creationId xmlns:a16="http://schemas.microsoft.com/office/drawing/2014/main" id="{280BD0E8-22D8-46F0-B12F-BD0DA6A959C3}"/>
              </a:ext>
            </a:extLst>
          </p:cNvPr>
          <p:cNvSpPr>
            <a:spLocks noGrp="1"/>
          </p:cNvSpPr>
          <p:nvPr>
            <p:ph type="sldNum" sz="quarter" idx="4"/>
          </p:nvPr>
        </p:nvSpPr>
        <p:spPr/>
        <p:txBody>
          <a:bodyPr/>
          <a:lstStyle/>
          <a:p>
            <a:fld id="{7DAA0FC6-F71F-4650-BE21-9A15F164E712}" type="slidenum">
              <a:rPr lang="en-US" smtClean="0"/>
              <a:pPr/>
              <a:t>6</a:t>
            </a:fld>
            <a:endParaRPr lang="en-US" dirty="0"/>
          </a:p>
        </p:txBody>
      </p:sp>
      <p:pic>
        <p:nvPicPr>
          <p:cNvPr id="7" name="Picture 6" descr="Text, letter&#10;&#10;Description automatically generated">
            <a:extLst>
              <a:ext uri="{FF2B5EF4-FFF2-40B4-BE49-F238E27FC236}">
                <a16:creationId xmlns:a16="http://schemas.microsoft.com/office/drawing/2014/main" id="{F15723C7-536B-4400-97CF-6759519F14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4932" y="4338114"/>
            <a:ext cx="9152413" cy="2377646"/>
          </a:xfrm>
          <a:prstGeom prst="rect">
            <a:avLst/>
          </a:prstGeom>
        </p:spPr>
      </p:pic>
    </p:spTree>
    <p:extLst>
      <p:ext uri="{BB962C8B-B14F-4D97-AF65-F5344CB8AC3E}">
        <p14:creationId xmlns:p14="http://schemas.microsoft.com/office/powerpoint/2010/main" val="3269847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98B22931-4A56-48A3-8F75-BD653727A8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4414" y="998676"/>
            <a:ext cx="5448772" cy="5852667"/>
          </a:xfrm>
          <a:prstGeom prst="rect">
            <a:avLst/>
          </a:prstGeom>
        </p:spPr>
      </p:pic>
      <p:sp>
        <p:nvSpPr>
          <p:cNvPr id="3" name="Text Placeholder 2">
            <a:extLst>
              <a:ext uri="{FF2B5EF4-FFF2-40B4-BE49-F238E27FC236}">
                <a16:creationId xmlns:a16="http://schemas.microsoft.com/office/drawing/2014/main" id="{430F513D-CC73-44B0-8DFB-34FF92C346EE}"/>
              </a:ext>
            </a:extLst>
          </p:cNvPr>
          <p:cNvSpPr>
            <a:spLocks noGrp="1"/>
          </p:cNvSpPr>
          <p:nvPr>
            <p:ph type="body" sz="quarter" idx="10"/>
          </p:nvPr>
        </p:nvSpPr>
        <p:spPr/>
        <p:txBody>
          <a:bodyPr/>
          <a:lstStyle/>
          <a:p>
            <a:r>
              <a:rPr lang="en-US" dirty="0"/>
              <a:t>System Diagram</a:t>
            </a:r>
          </a:p>
        </p:txBody>
      </p:sp>
      <p:sp>
        <p:nvSpPr>
          <p:cNvPr id="4" name="Slide Number Placeholder 3">
            <a:extLst>
              <a:ext uri="{FF2B5EF4-FFF2-40B4-BE49-F238E27FC236}">
                <a16:creationId xmlns:a16="http://schemas.microsoft.com/office/drawing/2014/main" id="{D3E004C1-444C-41C6-8D54-2935C9E0C206}"/>
              </a:ext>
            </a:extLst>
          </p:cNvPr>
          <p:cNvSpPr>
            <a:spLocks noGrp="1"/>
          </p:cNvSpPr>
          <p:nvPr>
            <p:ph type="sldNum" sz="quarter" idx="4"/>
          </p:nvPr>
        </p:nvSpPr>
        <p:spPr/>
        <p:txBody>
          <a:bodyPr/>
          <a:lstStyle/>
          <a:p>
            <a:fld id="{7DAA0FC6-F71F-4650-BE21-9A15F164E712}" type="slidenum">
              <a:rPr lang="en-US" smtClean="0"/>
              <a:pPr/>
              <a:t>7</a:t>
            </a:fld>
            <a:endParaRPr lang="en-US" dirty="0"/>
          </a:p>
        </p:txBody>
      </p:sp>
    </p:spTree>
    <p:extLst>
      <p:ext uri="{BB962C8B-B14F-4D97-AF65-F5344CB8AC3E}">
        <p14:creationId xmlns:p14="http://schemas.microsoft.com/office/powerpoint/2010/main" val="374942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AA39CE-516D-4A04-8FA0-B059026819A8}"/>
              </a:ext>
            </a:extLst>
          </p:cNvPr>
          <p:cNvSpPr>
            <a:spLocks noGrp="1"/>
          </p:cNvSpPr>
          <p:nvPr>
            <p:ph type="body" sz="quarter" idx="12"/>
          </p:nvPr>
        </p:nvSpPr>
        <p:spPr/>
        <p:txBody>
          <a:bodyPr/>
          <a:lstStyle/>
          <a:p>
            <a:r>
              <a:rPr lang="en-US" dirty="0"/>
              <a:t>Word discrimination: (1) Enrollment – pass 5 reference utterances through trained network and take mean of embeddings (2) Verification – pass test utterances through network and take cosine distance with respect to enrollment embedding</a:t>
            </a:r>
          </a:p>
          <a:p>
            <a:r>
              <a:rPr lang="en-US" dirty="0"/>
              <a:t>By adjusting distance threshold, a false alarm rate (1FA/hour) can be set. Recall is calculated with this threshold.</a:t>
            </a:r>
          </a:p>
        </p:txBody>
      </p:sp>
      <p:sp>
        <p:nvSpPr>
          <p:cNvPr id="3" name="Text Placeholder 2">
            <a:extLst>
              <a:ext uri="{FF2B5EF4-FFF2-40B4-BE49-F238E27FC236}">
                <a16:creationId xmlns:a16="http://schemas.microsoft.com/office/drawing/2014/main" id="{C6BB70A8-DCD0-4584-ADBC-FAC367B22029}"/>
              </a:ext>
            </a:extLst>
          </p:cNvPr>
          <p:cNvSpPr>
            <a:spLocks noGrp="1"/>
          </p:cNvSpPr>
          <p:nvPr>
            <p:ph type="body" sz="quarter" idx="10"/>
          </p:nvPr>
        </p:nvSpPr>
        <p:spPr/>
        <p:txBody>
          <a:bodyPr/>
          <a:lstStyle/>
          <a:p>
            <a:r>
              <a:rPr lang="en-US" dirty="0"/>
              <a:t>Experiments</a:t>
            </a:r>
          </a:p>
        </p:txBody>
      </p:sp>
      <p:sp>
        <p:nvSpPr>
          <p:cNvPr id="4" name="Slide Number Placeholder 3">
            <a:extLst>
              <a:ext uri="{FF2B5EF4-FFF2-40B4-BE49-F238E27FC236}">
                <a16:creationId xmlns:a16="http://schemas.microsoft.com/office/drawing/2014/main" id="{5F0A2795-14CC-44C9-A587-A29A70C63F72}"/>
              </a:ext>
            </a:extLst>
          </p:cNvPr>
          <p:cNvSpPr>
            <a:spLocks noGrp="1"/>
          </p:cNvSpPr>
          <p:nvPr>
            <p:ph type="sldNum" sz="quarter" idx="4"/>
          </p:nvPr>
        </p:nvSpPr>
        <p:spPr/>
        <p:txBody>
          <a:bodyPr/>
          <a:lstStyle/>
          <a:p>
            <a:fld id="{7DAA0FC6-F71F-4650-BE21-9A15F164E712}" type="slidenum">
              <a:rPr lang="en-US" smtClean="0"/>
              <a:pPr/>
              <a:t>8</a:t>
            </a:fld>
            <a:endParaRPr lang="en-US" dirty="0"/>
          </a:p>
        </p:txBody>
      </p:sp>
    </p:spTree>
    <p:extLst>
      <p:ext uri="{BB962C8B-B14F-4D97-AF65-F5344CB8AC3E}">
        <p14:creationId xmlns:p14="http://schemas.microsoft.com/office/powerpoint/2010/main" val="902656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F76C16-3C26-4D23-91D2-B0168A0E6009}"/>
              </a:ext>
            </a:extLst>
          </p:cNvPr>
          <p:cNvSpPr>
            <a:spLocks noGrp="1"/>
          </p:cNvSpPr>
          <p:nvPr>
            <p:ph type="body" sz="quarter" idx="12"/>
          </p:nvPr>
        </p:nvSpPr>
        <p:spPr/>
        <p:txBody>
          <a:bodyPr/>
          <a:lstStyle/>
          <a:p>
            <a:r>
              <a:rPr lang="en-US" dirty="0"/>
              <a:t>100k triplets are generated from the WSJ SI-284 training set for training the model</a:t>
            </a:r>
          </a:p>
          <a:p>
            <a:r>
              <a:rPr lang="en-US" dirty="0"/>
              <a:t>WSJ eval92 and eval93 are used as in-domain test data</a:t>
            </a:r>
          </a:p>
          <a:p>
            <a:r>
              <a:rPr lang="en-US" dirty="0"/>
              <a:t>Training data from the RM database are used as out-of-domain data</a:t>
            </a:r>
          </a:p>
          <a:p>
            <a:r>
              <a:rPr lang="en-US" dirty="0"/>
              <a:t>Audio represented as 40-dimensional Mel </a:t>
            </a:r>
            <a:r>
              <a:rPr lang="en-US" dirty="0" err="1"/>
              <a:t>filterbank</a:t>
            </a:r>
            <a:r>
              <a:rPr lang="en-US" dirty="0"/>
              <a:t> log energy</a:t>
            </a:r>
          </a:p>
        </p:txBody>
      </p:sp>
      <p:sp>
        <p:nvSpPr>
          <p:cNvPr id="3" name="Text Placeholder 2">
            <a:extLst>
              <a:ext uri="{FF2B5EF4-FFF2-40B4-BE49-F238E27FC236}">
                <a16:creationId xmlns:a16="http://schemas.microsoft.com/office/drawing/2014/main" id="{2BD19951-45C5-46C3-BD43-72D73A819022}"/>
              </a:ext>
            </a:extLst>
          </p:cNvPr>
          <p:cNvSpPr>
            <a:spLocks noGrp="1"/>
          </p:cNvSpPr>
          <p:nvPr>
            <p:ph type="body" sz="quarter" idx="10"/>
          </p:nvPr>
        </p:nvSpPr>
        <p:spPr/>
        <p:txBody>
          <a:bodyPr/>
          <a:lstStyle/>
          <a:p>
            <a:r>
              <a:rPr lang="en-US" dirty="0"/>
              <a:t>Data</a:t>
            </a:r>
          </a:p>
        </p:txBody>
      </p:sp>
      <p:sp>
        <p:nvSpPr>
          <p:cNvPr id="4" name="Slide Number Placeholder 3">
            <a:extLst>
              <a:ext uri="{FF2B5EF4-FFF2-40B4-BE49-F238E27FC236}">
                <a16:creationId xmlns:a16="http://schemas.microsoft.com/office/drawing/2014/main" id="{18DFD963-4484-4D55-B4A0-DDF1B5189A19}"/>
              </a:ext>
            </a:extLst>
          </p:cNvPr>
          <p:cNvSpPr>
            <a:spLocks noGrp="1"/>
          </p:cNvSpPr>
          <p:nvPr>
            <p:ph type="sldNum" sz="quarter" idx="4"/>
          </p:nvPr>
        </p:nvSpPr>
        <p:spPr/>
        <p:txBody>
          <a:bodyPr/>
          <a:lstStyle/>
          <a:p>
            <a:fld id="{7DAA0FC6-F71F-4650-BE21-9A15F164E712}" type="slidenum">
              <a:rPr lang="en-US" smtClean="0"/>
              <a:pPr/>
              <a:t>9</a:t>
            </a:fld>
            <a:endParaRPr lang="en-US" dirty="0"/>
          </a:p>
        </p:txBody>
      </p:sp>
    </p:spTree>
    <p:extLst>
      <p:ext uri="{BB962C8B-B14F-4D97-AF65-F5344CB8AC3E}">
        <p14:creationId xmlns:p14="http://schemas.microsoft.com/office/powerpoint/2010/main" val="2726134411"/>
      </p:ext>
    </p:extLst>
  </p:cSld>
  <p:clrMapOvr>
    <a:masterClrMapping/>
  </p:clrMapOvr>
</p:sld>
</file>

<file path=ppt/theme/theme1.xml><?xml version="1.0" encoding="utf-8"?>
<a:theme xmlns:a="http://schemas.openxmlformats.org/drawingml/2006/main" name="1_Cov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CE-Grainger-Template-16X9.potx" id="{288D3AED-7DEF-492C-8383-28BED872FB96}" vid="{8F2C015B-08DA-4D33-A097-92A25A4914F4}"/>
    </a:ext>
  </a:extLst>
</a:theme>
</file>

<file path=ppt/theme/theme2.xml><?xml version="1.0" encoding="utf-8"?>
<a:theme xmlns:a="http://schemas.openxmlformats.org/drawingml/2006/main" name="Content Slides - Blue Tex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CE-Grainger-Template-16X9.potx" id="{288D3AED-7DEF-492C-8383-28BED872FB96}" vid="{BDEAF2F8-B4E1-4E05-9616-81582DAAA3A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ECE-Grainger-Template-16X9 (1)</Template>
  <TotalTime>8122</TotalTime>
  <Words>1198</Words>
  <Application>Microsoft Macintosh PowerPoint</Application>
  <PresentationFormat>Custom</PresentationFormat>
  <Paragraphs>135</Paragraphs>
  <Slides>34</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34</vt:i4>
      </vt:variant>
    </vt:vector>
  </HeadingPairs>
  <TitlesOfParts>
    <vt:vector size="41" baseType="lpstr">
      <vt:lpstr>Arial</vt:lpstr>
      <vt:lpstr>Arial Narrow</vt:lpstr>
      <vt:lpstr>Calibri</vt:lpstr>
      <vt:lpstr>OfficinaSansITCStd Book</vt:lpstr>
      <vt:lpstr>Wingdings</vt:lpstr>
      <vt:lpstr>1_Cover Slide</vt:lpstr>
      <vt:lpstr>Content Slides - Blue Text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Illinois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Harvill, John Bowman</dc:creator>
  <cp:lastModifiedBy>kiranramnath007@gmail.com</cp:lastModifiedBy>
  <cp:revision>376</cp:revision>
  <cp:lastPrinted>2016-12-15T22:22:15Z</cp:lastPrinted>
  <dcterms:created xsi:type="dcterms:W3CDTF">2020-10-14T04:17:23Z</dcterms:created>
  <dcterms:modified xsi:type="dcterms:W3CDTF">2021-02-24T21:00:12Z</dcterms:modified>
</cp:coreProperties>
</file>