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ck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to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edi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Ma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ste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r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titl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sty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C07AA0A-B10D-4751-8C94-00EA659C3E1B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0F3A6D4-75C1-4300-AFE2-2ACD7A24EEAA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067051F-959E-4650-B7F1-6FED14A3E6F7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k to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edit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Mas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ter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title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styl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35ED42F-E7FF-4A29-92F0-331EABB717F3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i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k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o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d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i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a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r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i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y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3680046-695B-4290-99DA-4442C2C9C7A4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k to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edit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Mas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ter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title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styl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8733853-B7CA-43A8-97A5-6905B17F959F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ck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to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edi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Ma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ste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r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titl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 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sty</a:t>
            </a: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400" b="0" u="none" strike="noStrike">
              <a:solidFill>
                <a:schemeClr val="dk1">
                  <a:tint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05C2E3-E35E-4C0E-A894-5CB9C544362B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979FF3F-08C0-45DA-AD27-E66384B78821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2287A28-901E-4B75-A5CA-40C41A64CFD4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8AECA40-E92C-4951-B446-FA6722FAE9A4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F13921-26E4-4C98-94EF-3DB25B5AAC07}" type="slidenum">
              <a:rPr lang="en-US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In Class Problem Solving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CS/ECE 541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1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Problem #1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838080" y="1341360"/>
            <a:ext cx="10515240" cy="5295600"/>
          </a:xfrm>
          <a:prstGeom prst="rect">
            <a:avLst/>
          </a:prstGeom>
          <a:blipFill rotWithShape="0">
            <a:blip r:embed="rId1"/>
            <a:stretch>
              <a:fillRect l="-1208" t="-1917"/>
            </a:stretch>
          </a:blipFill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ptos"/>
              </a:rPr>
              <a:t> 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1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Problem #2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838080" y="1341360"/>
            <a:ext cx="10951920" cy="52956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ptos"/>
              </a:rPr>
              <a:t> 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1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Problem #3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838080" y="1341360"/>
            <a:ext cx="10951920" cy="52956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ptos"/>
              </a:rPr>
              <a:t> 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1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Problem #4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838080" y="1341360"/>
            <a:ext cx="10951920" cy="529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Imagine an intersection controlled by a traffic light.  The East-West road is dominant and has green light cycles that are 4 minutes in length.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The North-South road has green light cycles that are 1 minute in length.   We ignore yellow lights.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Model this system with a timed Petri net where the times associated with timed transitions is constant (and the transition is labeled by the duration) and which includes one place such that when non-empty causes green to be shown on East-West and red on North-South, and another place that when non-empty cause green to be shown on North-South and red on East-West.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1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Problem #5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341360"/>
            <a:ext cx="10951920" cy="529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Modify the Petri net of Problem #3 to include a sensor on the North-South road such that if a N-S vehicle stops at a red light in the 2</a:t>
            </a:r>
            <a:r>
              <a:rPr lang="en-US" sz="2400" b="0" u="none" strike="noStrike" baseline="30000">
                <a:solidFill>
                  <a:schemeClr val="dk1"/>
                </a:solidFill>
                <a:effectLst/>
                <a:uFillTx/>
                <a:latin typeface="Aptos"/>
              </a:rPr>
              <a:t>nd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or 3</a:t>
            </a:r>
            <a:r>
              <a:rPr lang="en-US" sz="2400" b="0" u="none" strike="noStrike" baseline="30000">
                <a:solidFill>
                  <a:schemeClr val="dk1"/>
                </a:solidFill>
                <a:effectLst/>
                <a:uFillTx/>
                <a:latin typeface="Aptos"/>
              </a:rPr>
              <a:t>rd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minute of the East-West green cycle, N-S is immediately given green for a minute, and then the East-West route restarts its 4-minute green cycle.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</TotalTime>
  <Application>LibreOffice/26.2.5.2$Linux_X86_64 LibreOffice_project/620$Build-2</Application>
  <AppVersion>15.0000</AppVersion>
  <Words>724</Words>
  <Paragraphs>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2026-09-01T22:35:54Z</dcterms:created>
  <dc:creator>Nicol, David Malcolm</dc:creator>
  <dc:description/>
  <dc:language>en-US</dc:language>
  <cp:lastModifiedBy/>
  <dcterms:modified xsi:type="dcterms:W3CDTF">2026-09-03T09:52:24Z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11</vt:i4>
  </property>
</Properties>
</file>