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Lst>
  <p:notesMasterIdLst>
    <p:notesMasterId r:id="rId35"/>
  </p:notesMasterIdLst>
  <p:handoutMasterIdLst>
    <p:handoutMasterId r:id="rId36"/>
  </p:handoutMasterIdLst>
  <p:sldIdLst>
    <p:sldId id="318" r:id="rId2"/>
    <p:sldId id="340" r:id="rId3"/>
    <p:sldId id="328" r:id="rId4"/>
    <p:sldId id="329" r:id="rId5"/>
    <p:sldId id="330" r:id="rId6"/>
    <p:sldId id="331" r:id="rId7"/>
    <p:sldId id="294" r:id="rId8"/>
    <p:sldId id="363" r:id="rId9"/>
    <p:sldId id="317" r:id="rId10"/>
    <p:sldId id="276" r:id="rId11"/>
    <p:sldId id="278" r:id="rId12"/>
    <p:sldId id="280" r:id="rId13"/>
    <p:sldId id="282" r:id="rId14"/>
    <p:sldId id="323" r:id="rId15"/>
    <p:sldId id="281" r:id="rId16"/>
    <p:sldId id="324" r:id="rId17"/>
    <p:sldId id="283" r:id="rId18"/>
    <p:sldId id="325" r:id="rId19"/>
    <p:sldId id="352" r:id="rId20"/>
    <p:sldId id="353" r:id="rId21"/>
    <p:sldId id="354" r:id="rId22"/>
    <p:sldId id="355" r:id="rId23"/>
    <p:sldId id="364" r:id="rId24"/>
    <p:sldId id="356" r:id="rId25"/>
    <p:sldId id="358" r:id="rId26"/>
    <p:sldId id="357" r:id="rId27"/>
    <p:sldId id="360" r:id="rId28"/>
    <p:sldId id="361" r:id="rId29"/>
    <p:sldId id="362" r:id="rId30"/>
    <p:sldId id="365" r:id="rId31"/>
    <p:sldId id="366" r:id="rId32"/>
    <p:sldId id="367" r:id="rId33"/>
    <p:sldId id="368"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2E4FF"/>
    <a:srgbClr val="FEE1A2"/>
    <a:srgbClr val="13294A"/>
    <a:srgbClr val="FF5F05"/>
    <a:srgbClr val="13294B"/>
    <a:srgbClr val="C84113"/>
    <a:srgbClr val="3B6C35"/>
    <a:srgbClr val="4B868E"/>
    <a:srgbClr val="FBB24D"/>
    <a:srgbClr val="F050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940" autoAdjust="0"/>
    <p:restoredTop sz="96281" autoAdjust="0"/>
  </p:normalViewPr>
  <p:slideViewPr>
    <p:cSldViewPr snapToGrid="0">
      <p:cViewPr varScale="1">
        <p:scale>
          <a:sx n="122" d="100"/>
          <a:sy n="122" d="100"/>
        </p:scale>
        <p:origin x="1312" y="1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21" d="100"/>
          <a:sy n="121" d="100"/>
        </p:scale>
        <p:origin x="5022"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3E1E9AA-346A-B3D9-794E-D00029D397C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0F56AFA-A4B7-7466-6AF7-3B946230D33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E4678F-55F8-4A98-B438-1921114C3F78}" type="datetimeFigureOut">
              <a:rPr lang="en-US" smtClean="0"/>
              <a:t>9/1/26</a:t>
            </a:fld>
            <a:endParaRPr lang="en-US"/>
          </a:p>
        </p:txBody>
      </p:sp>
      <p:sp>
        <p:nvSpPr>
          <p:cNvPr id="4" name="Footer Placeholder 3">
            <a:extLst>
              <a:ext uri="{FF2B5EF4-FFF2-40B4-BE49-F238E27FC236}">
                <a16:creationId xmlns:a16="http://schemas.microsoft.com/office/drawing/2014/main" id="{30ABE0AD-401D-551F-84BA-B7639FBB7E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4A98A03-EC06-4230-C305-6B238739231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F6E4B95-DB27-469E-87AB-81525EE3E583}" type="slidenum">
              <a:rPr lang="en-US" smtClean="0"/>
              <a:t>‹#›</a:t>
            </a:fld>
            <a:endParaRPr lang="en-US"/>
          </a:p>
        </p:txBody>
      </p:sp>
    </p:spTree>
    <p:extLst>
      <p:ext uri="{BB962C8B-B14F-4D97-AF65-F5344CB8AC3E}">
        <p14:creationId xmlns:p14="http://schemas.microsoft.com/office/powerpoint/2010/main" val="21716172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C260D9-9A89-466D-AB9E-AB8EEEC5B27F}" type="datetimeFigureOut">
              <a:rPr lang="en-US" smtClean="0"/>
              <a:t>9/1/26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C6F0D5-1438-4C96-931F-854E0BFC2CD2}" type="slidenum">
              <a:rPr lang="en-US" smtClean="0"/>
              <a:t>‹#›</a:t>
            </a:fld>
            <a:endParaRPr lang="en-US"/>
          </a:p>
        </p:txBody>
      </p:sp>
    </p:spTree>
    <p:extLst>
      <p:ext uri="{BB962C8B-B14F-4D97-AF65-F5344CB8AC3E}">
        <p14:creationId xmlns:p14="http://schemas.microsoft.com/office/powerpoint/2010/main" val="158747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32F4F2-6BCB-E2A6-BF14-55C777A83E5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Title Accent">
            <a:extLst>
              <a:ext uri="{FF2B5EF4-FFF2-40B4-BE49-F238E27FC236}">
                <a16:creationId xmlns:a16="http://schemas.microsoft.com/office/drawing/2014/main" id="{A4CD8BB7-0ED5-85FC-E344-1C112A4EBA76}"/>
              </a:ext>
              <a:ext uri="{C183D7F6-B498-43B3-948B-1728B52AA6E4}">
                <adec:decorative xmlns:adec="http://schemas.microsoft.com/office/drawing/2017/decorative" val="1"/>
              </a:ext>
            </a:extLst>
          </p:cNvPr>
          <p:cNvSpPr/>
          <p:nvPr/>
        </p:nvSpPr>
        <p:spPr>
          <a:xfrm>
            <a:off x="2895872" y="1832610"/>
            <a:ext cx="95250" cy="319278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 name="Title 6">
            <a:extLst>
              <a:ext uri="{FF2B5EF4-FFF2-40B4-BE49-F238E27FC236}">
                <a16:creationId xmlns:a16="http://schemas.microsoft.com/office/drawing/2014/main" id="{6C5F9852-BDFC-7251-F9A8-98DEA10266ED}"/>
              </a:ext>
            </a:extLst>
          </p:cNvPr>
          <p:cNvSpPr>
            <a:spLocks noGrp="1"/>
          </p:cNvSpPr>
          <p:nvPr>
            <p:ph type="title" hasCustomPrompt="1"/>
          </p:nvPr>
        </p:nvSpPr>
        <p:spPr>
          <a:xfrm>
            <a:off x="3283131" y="1958297"/>
            <a:ext cx="8569236" cy="1614486"/>
          </a:xfrm>
        </p:spPr>
        <p:txBody>
          <a:bodyPr anchor="t">
            <a:normAutofit/>
          </a:bodyPr>
          <a:lstStyle>
            <a:lvl1pPr algn="ctr">
              <a:defRPr sz="6000">
                <a:solidFill>
                  <a:schemeClr val="bg1"/>
                </a:solidFill>
              </a:defRPr>
            </a:lvl1pPr>
          </a:lstStyle>
          <a:p>
            <a:r>
              <a:rPr lang="en-US" dirty="0"/>
              <a:t>Presentation Title</a:t>
            </a:r>
          </a:p>
        </p:txBody>
      </p:sp>
      <p:sp>
        <p:nvSpPr>
          <p:cNvPr id="12" name="Department/unit name placeholder">
            <a:extLst>
              <a:ext uri="{FF2B5EF4-FFF2-40B4-BE49-F238E27FC236}">
                <a16:creationId xmlns:a16="http://schemas.microsoft.com/office/drawing/2014/main" id="{497620D0-FD2F-C1C0-438F-BA156FAA85AB}"/>
              </a:ext>
            </a:extLst>
          </p:cNvPr>
          <p:cNvSpPr>
            <a:spLocks noGrp="1"/>
          </p:cNvSpPr>
          <p:nvPr>
            <p:ph type="body" sz="quarter" idx="11" hasCustomPrompt="1"/>
          </p:nvPr>
        </p:nvSpPr>
        <p:spPr>
          <a:xfrm>
            <a:off x="3285601" y="3489452"/>
            <a:ext cx="8569235" cy="767969"/>
          </a:xfrm>
          <a:prstGeom prst="rect">
            <a:avLst/>
          </a:prstGeom>
        </p:spPr>
        <p:txBody>
          <a:bodyPr>
            <a:normAutofit/>
          </a:bodyPr>
          <a:lstStyle>
            <a:lvl1pPr marL="0" indent="0" algn="ctr">
              <a:buNone/>
              <a:defRPr sz="3600">
                <a:solidFill>
                  <a:schemeClr val="bg1"/>
                </a:solidFill>
                <a:latin typeface="+mn-lt"/>
              </a:defRPr>
            </a:lvl1pPr>
          </a:lstStyle>
          <a:p>
            <a:r>
              <a:rPr lang="en-US" dirty="0"/>
              <a:t>Department of ECE</a:t>
            </a:r>
          </a:p>
        </p:txBody>
      </p:sp>
      <p:sp>
        <p:nvSpPr>
          <p:cNvPr id="8" name="Date Placeholder">
            <a:extLst>
              <a:ext uri="{FF2B5EF4-FFF2-40B4-BE49-F238E27FC236}">
                <a16:creationId xmlns:a16="http://schemas.microsoft.com/office/drawing/2014/main" id="{D3A57C1C-6F1A-1705-E0D4-BE50DA86250D}"/>
              </a:ext>
            </a:extLst>
          </p:cNvPr>
          <p:cNvSpPr>
            <a:spLocks noGrp="1"/>
          </p:cNvSpPr>
          <p:nvPr>
            <p:ph type="body" sz="quarter" idx="12" hasCustomPrompt="1"/>
          </p:nvPr>
        </p:nvSpPr>
        <p:spPr>
          <a:xfrm>
            <a:off x="3285601" y="4257421"/>
            <a:ext cx="8569235" cy="767969"/>
          </a:xfrm>
          <a:prstGeom prst="rect">
            <a:avLst/>
          </a:prstGeom>
        </p:spPr>
        <p:txBody>
          <a:bodyPr>
            <a:normAutofit/>
          </a:bodyPr>
          <a:lstStyle>
            <a:lvl1pPr marL="0" indent="0" algn="ctr">
              <a:buNone/>
              <a:defRPr sz="3600">
                <a:solidFill>
                  <a:schemeClr val="bg1"/>
                </a:solidFill>
                <a:latin typeface="+mn-lt"/>
              </a:defRPr>
            </a:lvl1pPr>
          </a:lstStyle>
          <a:p>
            <a:r>
              <a:rPr lang="en-US" dirty="0"/>
              <a:t>Date</a:t>
            </a:r>
          </a:p>
        </p:txBody>
      </p:sp>
      <p:sp>
        <p:nvSpPr>
          <p:cNvPr id="5" name="Title Accent">
            <a:extLst>
              <a:ext uri="{FF2B5EF4-FFF2-40B4-BE49-F238E27FC236}">
                <a16:creationId xmlns:a16="http://schemas.microsoft.com/office/drawing/2014/main" id="{53E60BD8-6A61-5D51-D203-0116C80E572D}"/>
              </a:ext>
              <a:ext uri="{C183D7F6-B498-43B3-948B-1728B52AA6E4}">
                <adec:decorative xmlns:adec="http://schemas.microsoft.com/office/drawing/2017/decorative" val="1"/>
              </a:ext>
            </a:extLst>
          </p:cNvPr>
          <p:cNvSpPr/>
          <p:nvPr userDrawn="1"/>
        </p:nvSpPr>
        <p:spPr>
          <a:xfrm>
            <a:off x="2895872" y="1832610"/>
            <a:ext cx="95250" cy="319278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50423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ransition Slide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630D879-E427-F595-A720-AD68F45BEB6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11" name="Block I">
            <a:extLst>
              <a:ext uri="{FF2B5EF4-FFF2-40B4-BE49-F238E27FC236}">
                <a16:creationId xmlns:a16="http://schemas.microsoft.com/office/drawing/2014/main" id="{03433787-1CFF-45E7-AF8C-BD6DE67D41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98275" y="277804"/>
            <a:ext cx="528575" cy="764797"/>
          </a:xfrm>
          <a:prstGeom prst="rect">
            <a:avLst/>
          </a:prstGeom>
        </p:spPr>
      </p:pic>
      <p:sp>
        <p:nvSpPr>
          <p:cNvPr id="10" name="Title underscore">
            <a:extLst>
              <a:ext uri="{FF2B5EF4-FFF2-40B4-BE49-F238E27FC236}">
                <a16:creationId xmlns:a16="http://schemas.microsoft.com/office/drawing/2014/main" id="{9AB7A58C-6DBD-4739-B4B2-CF600754B16F}"/>
              </a:ext>
              <a:ext uri="{C183D7F6-B498-43B3-948B-1728B52AA6E4}">
                <adec:decorative xmlns:adec="http://schemas.microsoft.com/office/drawing/2017/decorative" val="1"/>
              </a:ext>
            </a:extLst>
          </p:cNvPr>
          <p:cNvSpPr/>
          <p:nvPr/>
        </p:nvSpPr>
        <p:spPr>
          <a:xfrm>
            <a:off x="5455664" y="4159281"/>
            <a:ext cx="1275549" cy="141956"/>
          </a:xfrm>
          <a:prstGeom prst="rect">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Title Placeholder">
            <a:extLst>
              <a:ext uri="{FF2B5EF4-FFF2-40B4-BE49-F238E27FC236}">
                <a16:creationId xmlns:a16="http://schemas.microsoft.com/office/drawing/2014/main" id="{1E358E9E-D14A-D868-718C-3F41147F1E52}"/>
              </a:ext>
            </a:extLst>
          </p:cNvPr>
          <p:cNvSpPr>
            <a:spLocks noGrp="1"/>
          </p:cNvSpPr>
          <p:nvPr>
            <p:ph type="title" hasCustomPrompt="1"/>
          </p:nvPr>
        </p:nvSpPr>
        <p:spPr>
          <a:xfrm>
            <a:off x="838200" y="2687996"/>
            <a:ext cx="10515600" cy="1325563"/>
          </a:xfrm>
        </p:spPr>
        <p:txBody>
          <a:bodyPr/>
          <a:lstStyle>
            <a:lvl1pPr algn="ctr">
              <a:defRPr sz="6000">
                <a:solidFill>
                  <a:schemeClr val="bg1"/>
                </a:solidFill>
              </a:defRPr>
            </a:lvl1pPr>
          </a:lstStyle>
          <a:p>
            <a:r>
              <a:rPr lang="en-US" dirty="0"/>
              <a:t>Heading</a:t>
            </a:r>
          </a:p>
        </p:txBody>
      </p:sp>
      <p:sp>
        <p:nvSpPr>
          <p:cNvPr id="12" name="Department/Unit name Placeholder">
            <a:extLst>
              <a:ext uri="{FF2B5EF4-FFF2-40B4-BE49-F238E27FC236}">
                <a16:creationId xmlns:a16="http://schemas.microsoft.com/office/drawing/2014/main" id="{5A4D42FD-F2CE-B461-42FC-B7365425E02A}"/>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DEPT OF ECE</a:t>
            </a:r>
          </a:p>
        </p:txBody>
      </p:sp>
      <p:sp>
        <p:nvSpPr>
          <p:cNvPr id="3" name="Slide Number Placeholder">
            <a:extLst>
              <a:ext uri="{FF2B5EF4-FFF2-40B4-BE49-F238E27FC236}">
                <a16:creationId xmlns:a16="http://schemas.microsoft.com/office/drawing/2014/main" id="{0C86609E-3488-AC7D-5BCD-1999D3DF71D1}"/>
              </a:ext>
              <a:ext uri="{C183D7F6-B498-43B3-948B-1728B52AA6E4}">
                <adec:decorative xmlns:adec="http://schemas.microsoft.com/office/drawing/2017/decorative" val="1"/>
              </a:ext>
            </a:extLst>
          </p:cNvPr>
          <p:cNvSpPr>
            <a:spLocks noGrp="1"/>
          </p:cNvSpPr>
          <p:nvPr>
            <p:ph type="sldNum" sz="quarter" idx="11"/>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719286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1">
    <p:spTree>
      <p:nvGrpSpPr>
        <p:cNvPr id="1" name=""/>
        <p:cNvGrpSpPr/>
        <p:nvPr/>
      </p:nvGrpSpPr>
      <p:grpSpPr>
        <a:xfrm>
          <a:off x="0" y="0"/>
          <a:ext cx="0" cy="0"/>
          <a:chOff x="0" y="0"/>
          <a:chExt cx="0" cy="0"/>
        </a:xfrm>
      </p:grpSpPr>
      <p:sp>
        <p:nvSpPr>
          <p:cNvPr id="4" name="Title Accent">
            <a:extLst>
              <a:ext uri="{FF2B5EF4-FFF2-40B4-BE49-F238E27FC236}">
                <a16:creationId xmlns:a16="http://schemas.microsoft.com/office/drawing/2014/main" id="{D0364173-A96F-9FE3-06E5-5B39DC86E4E6}"/>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6" name="Block I">
            <a:extLst>
              <a:ext uri="{FF2B5EF4-FFF2-40B4-BE49-F238E27FC236}">
                <a16:creationId xmlns:a16="http://schemas.microsoft.com/office/drawing/2014/main" id="{476E0D61-C12B-4A74-FA1D-11D7952A034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7" name="Footer background">
            <a:extLst>
              <a:ext uri="{FF2B5EF4-FFF2-40B4-BE49-F238E27FC236}">
                <a16:creationId xmlns:a16="http://schemas.microsoft.com/office/drawing/2014/main" id="{0D56C456-94C5-4B92-7452-76C649BE7F41}"/>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CF2F5268-A885-7E39-998A-D50E2D26FA32}"/>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10" name="Text Placeholder 1">
            <a:extLst>
              <a:ext uri="{FF2B5EF4-FFF2-40B4-BE49-F238E27FC236}">
                <a16:creationId xmlns:a16="http://schemas.microsoft.com/office/drawing/2014/main" id="{5F48C7DE-94AB-9076-4335-F5D9A305B38D}"/>
              </a:ext>
            </a:extLst>
          </p:cNvPr>
          <p:cNvSpPr>
            <a:spLocks noGrp="1"/>
          </p:cNvSpPr>
          <p:nvPr>
            <p:ph type="body" sz="quarter" idx="20"/>
          </p:nvPr>
        </p:nvSpPr>
        <p:spPr>
          <a:xfrm>
            <a:off x="652463" y="1795749"/>
            <a:ext cx="10370190" cy="4120309"/>
          </a:xfrm>
        </p:spPr>
        <p:txBody>
          <a:bodyPr>
            <a:normAutofit/>
          </a:bodyPr>
          <a:lstStyle>
            <a:lvl1pPr marL="0" indent="0">
              <a:buNone/>
              <a:defRPr sz="2000">
                <a:solidFill>
                  <a:schemeClr val="tx2"/>
                </a:solidFill>
              </a:defRPr>
            </a:lvl1pPr>
          </a:lstStyle>
          <a:p>
            <a:pPr lvl="0"/>
            <a:r>
              <a:rPr lang="en-US"/>
              <a:t>Click to edit Master text styles</a:t>
            </a:r>
          </a:p>
        </p:txBody>
      </p:sp>
      <p:sp>
        <p:nvSpPr>
          <p:cNvPr id="8" name="Department/Unit name Placeholder">
            <a:extLst>
              <a:ext uri="{FF2B5EF4-FFF2-40B4-BE49-F238E27FC236}">
                <a16:creationId xmlns:a16="http://schemas.microsoft.com/office/drawing/2014/main" id="{B033ED9C-0B52-487F-8BD5-11759DAF6A37}"/>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DEPT OF ECE</a:t>
            </a:r>
          </a:p>
        </p:txBody>
      </p:sp>
      <p:sp>
        <p:nvSpPr>
          <p:cNvPr id="9" name="Slide Number Placeholder">
            <a:extLst>
              <a:ext uri="{FF2B5EF4-FFF2-40B4-BE49-F238E27FC236}">
                <a16:creationId xmlns:a16="http://schemas.microsoft.com/office/drawing/2014/main" id="{08AAFB27-B643-3132-E0CD-89C471BF4A88}"/>
              </a:ext>
              <a:ext uri="{C183D7F6-B498-43B3-948B-1728B52AA6E4}">
                <adec:decorative xmlns:adec="http://schemas.microsoft.com/office/drawing/2017/decorative" val="1"/>
              </a:ext>
            </a:extLst>
          </p:cNvPr>
          <p:cNvSpPr>
            <a:spLocks noGrp="1"/>
          </p:cNvSpPr>
          <p:nvPr>
            <p:ph type="sldNum" sz="quarter" idx="17"/>
          </p:nvPr>
        </p:nvSpPr>
        <p:spPr>
          <a:xfrm>
            <a:off x="8610600" y="6356350"/>
            <a:ext cx="2743200" cy="365125"/>
          </a:xfrm>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674236901"/>
      </p:ext>
    </p:extLst>
  </p:cSld>
  <p:clrMapOvr>
    <a:masterClrMapping/>
  </p:clrMapOvr>
  <p:hf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18" name="Title Accent">
            <a:extLst>
              <a:ext uri="{FF2B5EF4-FFF2-40B4-BE49-F238E27FC236}">
                <a16:creationId xmlns:a16="http://schemas.microsoft.com/office/drawing/2014/main" id="{EC828380-4544-4F96-B8A5-DCC905DD2955}"/>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7" name="Block I">
            <a:extLst>
              <a:ext uri="{FF2B5EF4-FFF2-40B4-BE49-F238E27FC236}">
                <a16:creationId xmlns:a16="http://schemas.microsoft.com/office/drawing/2014/main" id="{83CCBDC0-B71E-50D9-1AE4-50C357B154C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3" name="Title 1">
            <a:extLst>
              <a:ext uri="{FF2B5EF4-FFF2-40B4-BE49-F238E27FC236}">
                <a16:creationId xmlns:a16="http://schemas.microsoft.com/office/drawing/2014/main" id="{C80743D9-A6A8-DB12-6B2E-147C03806805}"/>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19" name="Subheading">
            <a:extLst>
              <a:ext uri="{FF2B5EF4-FFF2-40B4-BE49-F238E27FC236}">
                <a16:creationId xmlns:a16="http://schemas.microsoft.com/office/drawing/2014/main" id="{CC490E05-74DB-0E53-9364-2C3ADCC6A241}"/>
              </a:ext>
            </a:extLst>
          </p:cNvPr>
          <p:cNvSpPr>
            <a:spLocks noGrp="1"/>
          </p:cNvSpPr>
          <p:nvPr>
            <p:ph type="body" sz="quarter" idx="19" hasCustomPrompt="1"/>
          </p:nvPr>
        </p:nvSpPr>
        <p:spPr>
          <a:xfrm>
            <a:off x="654228" y="1913536"/>
            <a:ext cx="10370191"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0" name="Text Placeholder 1">
            <a:extLst>
              <a:ext uri="{FF2B5EF4-FFF2-40B4-BE49-F238E27FC236}">
                <a16:creationId xmlns:a16="http://schemas.microsoft.com/office/drawing/2014/main" id="{5611F233-E768-987E-50BE-BF98E82C82BD}"/>
              </a:ext>
            </a:extLst>
          </p:cNvPr>
          <p:cNvSpPr>
            <a:spLocks noGrp="1"/>
          </p:cNvSpPr>
          <p:nvPr>
            <p:ph type="body" sz="quarter" idx="20"/>
          </p:nvPr>
        </p:nvSpPr>
        <p:spPr>
          <a:xfrm>
            <a:off x="652463" y="2688805"/>
            <a:ext cx="10370190" cy="963149"/>
          </a:xfrm>
        </p:spPr>
        <p:txBody>
          <a:bodyPr>
            <a:normAutofit/>
          </a:bodyPr>
          <a:lstStyle>
            <a:lvl1pPr marL="0" indent="0">
              <a:buNone/>
              <a:defRPr sz="2000">
                <a:solidFill>
                  <a:schemeClr val="tx2"/>
                </a:solidFill>
              </a:defRPr>
            </a:lvl1pPr>
          </a:lstStyle>
          <a:p>
            <a:pPr lvl="0"/>
            <a:r>
              <a:rPr lang="en-US"/>
              <a:t>Click to edit Master text styles</a:t>
            </a:r>
          </a:p>
        </p:txBody>
      </p:sp>
      <p:sp>
        <p:nvSpPr>
          <p:cNvPr id="21" name="Subheading 2">
            <a:extLst>
              <a:ext uri="{FF2B5EF4-FFF2-40B4-BE49-F238E27FC236}">
                <a16:creationId xmlns:a16="http://schemas.microsoft.com/office/drawing/2014/main" id="{2D3D518F-FED5-7E25-12CE-FCBE9431A5C8}"/>
              </a:ext>
            </a:extLst>
          </p:cNvPr>
          <p:cNvSpPr>
            <a:spLocks noGrp="1"/>
          </p:cNvSpPr>
          <p:nvPr>
            <p:ph type="body" sz="quarter" idx="21" hasCustomPrompt="1"/>
          </p:nvPr>
        </p:nvSpPr>
        <p:spPr>
          <a:xfrm>
            <a:off x="654228" y="3957788"/>
            <a:ext cx="10370191"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22" name="Text Placeholder 2">
            <a:extLst>
              <a:ext uri="{FF2B5EF4-FFF2-40B4-BE49-F238E27FC236}">
                <a16:creationId xmlns:a16="http://schemas.microsoft.com/office/drawing/2014/main" id="{A9071244-DD24-D83B-A3BC-DF4D85E0872F}"/>
              </a:ext>
            </a:extLst>
          </p:cNvPr>
          <p:cNvSpPr>
            <a:spLocks noGrp="1"/>
          </p:cNvSpPr>
          <p:nvPr>
            <p:ph type="body" sz="quarter" idx="22"/>
          </p:nvPr>
        </p:nvSpPr>
        <p:spPr>
          <a:xfrm>
            <a:off x="652463" y="4733057"/>
            <a:ext cx="10370190" cy="963149"/>
          </a:xfrm>
        </p:spPr>
        <p:txBody>
          <a:bodyPr>
            <a:normAutofit/>
          </a:bodyPr>
          <a:lstStyle>
            <a:lvl1pPr marL="0" indent="0">
              <a:buNone/>
              <a:defRPr sz="2000">
                <a:solidFill>
                  <a:schemeClr val="tx2"/>
                </a:solidFill>
              </a:defRPr>
            </a:lvl1pPr>
          </a:lstStyle>
          <a:p>
            <a:pPr lvl="0"/>
            <a:r>
              <a:rPr lang="en-US"/>
              <a:t>Click to edit Master text styles</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epartment/Unit name Placeholder">
            <a:extLst>
              <a:ext uri="{FF2B5EF4-FFF2-40B4-BE49-F238E27FC236}">
                <a16:creationId xmlns:a16="http://schemas.microsoft.com/office/drawing/2014/main" id="{D04B6268-443E-C233-94CE-19E2240CBFFD}"/>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4" name="Slide Number Placeholder">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
        <p:nvSpPr>
          <p:cNvPr id="5" name="Title Accent">
            <a:extLst>
              <a:ext uri="{FF2B5EF4-FFF2-40B4-BE49-F238E27FC236}">
                <a16:creationId xmlns:a16="http://schemas.microsoft.com/office/drawing/2014/main" id="{C0556EBE-69AA-44D0-19FB-7FDA0669DCF3}"/>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Footer background">
            <a:extLst>
              <a:ext uri="{FF2B5EF4-FFF2-40B4-BE49-F238E27FC236}">
                <a16:creationId xmlns:a16="http://schemas.microsoft.com/office/drawing/2014/main" id="{FD16F6FE-EF30-5DF1-1170-E060CA2A153F}"/>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2970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pic>
        <p:nvPicPr>
          <p:cNvPr id="7" name="Block I">
            <a:extLst>
              <a:ext uri="{FF2B5EF4-FFF2-40B4-BE49-F238E27FC236}">
                <a16:creationId xmlns:a16="http://schemas.microsoft.com/office/drawing/2014/main" id="{83CCBDC0-B71E-50D9-1AE4-50C357B154C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16" name="Rectangle 15">
            <a:extLst>
              <a:ext uri="{FF2B5EF4-FFF2-40B4-BE49-F238E27FC236}">
                <a16:creationId xmlns:a16="http://schemas.microsoft.com/office/drawing/2014/main" id="{3E00EE44-1662-6C19-8EEE-4473520AD683}"/>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FEC33744-A502-FBC7-B1D3-73DF0C333BF9}"/>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19" name="Subhead Placeholder - left">
            <a:extLst>
              <a:ext uri="{FF2B5EF4-FFF2-40B4-BE49-F238E27FC236}">
                <a16:creationId xmlns:a16="http://schemas.microsoft.com/office/drawing/2014/main" id="{CC490E05-74DB-0E53-9364-2C3ADCC6A241}"/>
              </a:ext>
            </a:extLst>
          </p:cNvPr>
          <p:cNvSpPr>
            <a:spLocks noGrp="1"/>
          </p:cNvSpPr>
          <p:nvPr>
            <p:ph type="body" sz="quarter" idx="19" hasCustomPrompt="1"/>
          </p:nvPr>
        </p:nvSpPr>
        <p:spPr>
          <a:xfrm>
            <a:off x="654228" y="2009998"/>
            <a:ext cx="4876417"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0" name="Text Placeholder 1">
            <a:extLst>
              <a:ext uri="{FF2B5EF4-FFF2-40B4-BE49-F238E27FC236}">
                <a16:creationId xmlns:a16="http://schemas.microsoft.com/office/drawing/2014/main" id="{5611F233-E768-987E-50BE-BF98E82C82BD}"/>
              </a:ext>
            </a:extLst>
          </p:cNvPr>
          <p:cNvSpPr>
            <a:spLocks noGrp="1"/>
          </p:cNvSpPr>
          <p:nvPr>
            <p:ph type="body" sz="quarter" idx="20"/>
          </p:nvPr>
        </p:nvSpPr>
        <p:spPr>
          <a:xfrm>
            <a:off x="652463" y="2785267"/>
            <a:ext cx="4876417" cy="2155443"/>
          </a:xfrm>
        </p:spPr>
        <p:txBody>
          <a:bodyPr>
            <a:normAutofit/>
          </a:bodyPr>
          <a:lstStyle>
            <a:lvl1pPr marL="0" indent="0">
              <a:buNone/>
              <a:defRPr sz="2000">
                <a:solidFill>
                  <a:schemeClr val="tx2"/>
                </a:solidFill>
              </a:defRPr>
            </a:lvl1pPr>
          </a:lstStyle>
          <a:p>
            <a:pPr lvl="0"/>
            <a:r>
              <a:rPr lang="en-US"/>
              <a:t>Click to edit Master text styles</a:t>
            </a:r>
          </a:p>
        </p:txBody>
      </p:sp>
      <p:sp>
        <p:nvSpPr>
          <p:cNvPr id="14" name="Subhead Placeholder - right">
            <a:extLst>
              <a:ext uri="{FF2B5EF4-FFF2-40B4-BE49-F238E27FC236}">
                <a16:creationId xmlns:a16="http://schemas.microsoft.com/office/drawing/2014/main" id="{224424D1-87E7-3962-19AA-DA17D1EABB17}"/>
              </a:ext>
            </a:extLst>
          </p:cNvPr>
          <p:cNvSpPr>
            <a:spLocks noGrp="1"/>
          </p:cNvSpPr>
          <p:nvPr>
            <p:ph type="body" sz="quarter" idx="21" hasCustomPrompt="1"/>
          </p:nvPr>
        </p:nvSpPr>
        <p:spPr>
          <a:xfrm>
            <a:off x="6148002" y="2009998"/>
            <a:ext cx="4876417"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15" name="Text Placeholder 2">
            <a:extLst>
              <a:ext uri="{FF2B5EF4-FFF2-40B4-BE49-F238E27FC236}">
                <a16:creationId xmlns:a16="http://schemas.microsoft.com/office/drawing/2014/main" id="{7629D8EC-3306-885D-34FB-A593175BDA59}"/>
              </a:ext>
            </a:extLst>
          </p:cNvPr>
          <p:cNvSpPr>
            <a:spLocks noGrp="1"/>
          </p:cNvSpPr>
          <p:nvPr>
            <p:ph type="body" sz="quarter" idx="22"/>
          </p:nvPr>
        </p:nvSpPr>
        <p:spPr>
          <a:xfrm>
            <a:off x="6146237" y="2785267"/>
            <a:ext cx="4876417" cy="2155443"/>
          </a:xfrm>
        </p:spPr>
        <p:txBody>
          <a:bodyPr>
            <a:normAutofit/>
          </a:bodyPr>
          <a:lstStyle>
            <a:lvl1pPr marL="0" indent="0">
              <a:buNone/>
              <a:defRPr sz="2000">
                <a:solidFill>
                  <a:schemeClr val="tx2"/>
                </a:solidFill>
              </a:defRPr>
            </a:lvl1pPr>
          </a:lstStyle>
          <a:p>
            <a:pPr lvl="0"/>
            <a:r>
              <a:rPr lang="en-US"/>
              <a:t>Click to edit Master text styles</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Department/Unit name Placeholder">
            <a:extLst>
              <a:ext uri="{FF2B5EF4-FFF2-40B4-BE49-F238E27FC236}">
                <a16:creationId xmlns:a16="http://schemas.microsoft.com/office/drawing/2014/main" id="{78C65027-A687-41F0-E627-6C9CA6C8D0A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4" name="Slide Number Placeholder">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
        <p:nvSpPr>
          <p:cNvPr id="5" name="Rectangle 4">
            <a:extLst>
              <a:ext uri="{FF2B5EF4-FFF2-40B4-BE49-F238E27FC236}">
                <a16:creationId xmlns:a16="http://schemas.microsoft.com/office/drawing/2014/main" id="{DB1C24A2-BDE7-AB14-1EF1-F06E9BAB93D1}"/>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Footer background">
            <a:extLst>
              <a:ext uri="{FF2B5EF4-FFF2-40B4-BE49-F238E27FC236}">
                <a16:creationId xmlns:a16="http://schemas.microsoft.com/office/drawing/2014/main" id="{DA7A5DFF-E96F-6A58-4E0E-E67DC4E8D867}"/>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45904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Slide 4">
    <p:spTree>
      <p:nvGrpSpPr>
        <p:cNvPr id="1" name=""/>
        <p:cNvGrpSpPr/>
        <p:nvPr/>
      </p:nvGrpSpPr>
      <p:grpSpPr>
        <a:xfrm>
          <a:off x="0" y="0"/>
          <a:ext cx="0" cy="0"/>
          <a:chOff x="0" y="0"/>
          <a:chExt cx="0" cy="0"/>
        </a:xfrm>
      </p:grpSpPr>
      <p:sp>
        <p:nvSpPr>
          <p:cNvPr id="23" name="Title accent">
            <a:extLst>
              <a:ext uri="{FF2B5EF4-FFF2-40B4-BE49-F238E27FC236}">
                <a16:creationId xmlns:a16="http://schemas.microsoft.com/office/drawing/2014/main" id="{115AD324-E2E1-9400-B6BC-49D0C5F6A834}"/>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7" name="Block I">
            <a:extLst>
              <a:ext uri="{FF2B5EF4-FFF2-40B4-BE49-F238E27FC236}">
                <a16:creationId xmlns:a16="http://schemas.microsoft.com/office/drawing/2014/main" id="{83CCBDC0-B71E-50D9-1AE4-50C357B154C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3" name="Title 1">
            <a:extLst>
              <a:ext uri="{FF2B5EF4-FFF2-40B4-BE49-F238E27FC236}">
                <a16:creationId xmlns:a16="http://schemas.microsoft.com/office/drawing/2014/main" id="{D71844C4-2CEE-3AA9-FDAD-BAF322CBDD11}"/>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25" name="Subhead Placeholder - left">
            <a:extLst>
              <a:ext uri="{FF2B5EF4-FFF2-40B4-BE49-F238E27FC236}">
                <a16:creationId xmlns:a16="http://schemas.microsoft.com/office/drawing/2014/main" id="{4F21266B-E068-C84F-857F-629382CE951B}"/>
              </a:ext>
            </a:extLst>
          </p:cNvPr>
          <p:cNvSpPr>
            <a:spLocks noGrp="1"/>
          </p:cNvSpPr>
          <p:nvPr>
            <p:ph type="body" sz="quarter" idx="19" hasCustomPrompt="1"/>
          </p:nvPr>
        </p:nvSpPr>
        <p:spPr>
          <a:xfrm>
            <a:off x="654228" y="2009998"/>
            <a:ext cx="4876417"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8" name="Text Placeholder - left">
            <a:extLst>
              <a:ext uri="{FF2B5EF4-FFF2-40B4-BE49-F238E27FC236}">
                <a16:creationId xmlns:a16="http://schemas.microsoft.com/office/drawing/2014/main" id="{E378921D-C904-2C44-DAD3-10FCD0515514}"/>
              </a:ext>
            </a:extLst>
          </p:cNvPr>
          <p:cNvSpPr>
            <a:spLocks noGrp="1"/>
          </p:cNvSpPr>
          <p:nvPr>
            <p:ph type="body" sz="quarter" idx="22" hasCustomPrompt="1"/>
          </p:nvPr>
        </p:nvSpPr>
        <p:spPr>
          <a:xfrm>
            <a:off x="651081" y="2774950"/>
            <a:ext cx="4876417" cy="2668588"/>
          </a:xfrm>
        </p:spPr>
        <p:txBody>
          <a:bodyPr/>
          <a:lstStyle>
            <a:lvl1pPr marL="228600" indent="-228600">
              <a:buFont typeface="Courier New" panose="02070309020205020404" pitchFamily="49" charset="0"/>
              <a:buChar char="o"/>
              <a:defRPr sz="2000"/>
            </a:lvl1pPr>
            <a:lvl2pPr marL="685800" indent="-228600">
              <a:buFont typeface="Courier New" panose="02070309020205020404" pitchFamily="49" charset="0"/>
              <a:buChar char="o"/>
              <a:defRPr sz="1800"/>
            </a:lvl2pPr>
            <a:lvl3pPr marL="1143000" indent="-228600">
              <a:buFont typeface="Courier New" panose="02070309020205020404" pitchFamily="49" charset="0"/>
              <a:buChar char="o"/>
              <a:defRPr sz="1800"/>
            </a:lvl3pPr>
            <a:lvl4pPr marL="1600200" indent="-228600">
              <a:buFont typeface="Courier New" panose="02070309020205020404" pitchFamily="49" charset="0"/>
              <a:buChar char="o"/>
              <a:defRPr/>
            </a:lvl4pPr>
            <a:lvl5pPr marL="2057400" indent="-228600">
              <a:buFont typeface="Courier New" panose="02070309020205020404" pitchFamily="49" charset="0"/>
              <a:buChar char="o"/>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Subhead Placeholder - right">
            <a:extLst>
              <a:ext uri="{FF2B5EF4-FFF2-40B4-BE49-F238E27FC236}">
                <a16:creationId xmlns:a16="http://schemas.microsoft.com/office/drawing/2014/main" id="{EEBD4F98-6476-56B5-5D6A-FDFCA46BF70F}"/>
              </a:ext>
            </a:extLst>
          </p:cNvPr>
          <p:cNvSpPr>
            <a:spLocks noGrp="1"/>
          </p:cNvSpPr>
          <p:nvPr>
            <p:ph type="body" sz="quarter" idx="21" hasCustomPrompt="1"/>
          </p:nvPr>
        </p:nvSpPr>
        <p:spPr>
          <a:xfrm>
            <a:off x="6148002" y="2009998"/>
            <a:ext cx="4876417"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30" name="Text Placeholder -right">
            <a:extLst>
              <a:ext uri="{FF2B5EF4-FFF2-40B4-BE49-F238E27FC236}">
                <a16:creationId xmlns:a16="http://schemas.microsoft.com/office/drawing/2014/main" id="{E6AC3C03-BBBE-A121-29AB-D885327950BE}"/>
              </a:ext>
            </a:extLst>
          </p:cNvPr>
          <p:cNvSpPr>
            <a:spLocks noGrp="1"/>
          </p:cNvSpPr>
          <p:nvPr>
            <p:ph type="body" sz="quarter" idx="23" hasCustomPrompt="1"/>
          </p:nvPr>
        </p:nvSpPr>
        <p:spPr>
          <a:xfrm>
            <a:off x="6144855" y="2774797"/>
            <a:ext cx="4876417" cy="2668588"/>
          </a:xfrm>
        </p:spPr>
        <p:txBody>
          <a:bodyPr/>
          <a:lstStyle>
            <a:lvl1pPr marL="228600" indent="-228600">
              <a:buFont typeface="Courier New" panose="02070309020205020404" pitchFamily="49" charset="0"/>
              <a:buChar char="o"/>
              <a:defRPr sz="2000"/>
            </a:lvl1pPr>
            <a:lvl2pPr marL="685800" indent="-228600">
              <a:buFont typeface="Courier New" panose="02070309020205020404" pitchFamily="49" charset="0"/>
              <a:buChar char="o"/>
              <a:defRPr sz="1800"/>
            </a:lvl2pPr>
            <a:lvl3pPr marL="1143000" indent="-228600">
              <a:buFont typeface="Courier New" panose="02070309020205020404" pitchFamily="49" charset="0"/>
              <a:buChar char="o"/>
              <a:defRPr sz="1800"/>
            </a:lvl3pPr>
            <a:lvl4pPr marL="1600200" indent="-228600">
              <a:buFont typeface="Courier New" panose="02070309020205020404" pitchFamily="49" charset="0"/>
              <a:buChar char="o"/>
              <a:defRPr/>
            </a:lvl4pPr>
            <a:lvl5pPr marL="2057400" indent="-228600">
              <a:buFont typeface="Courier New" panose="02070309020205020404" pitchFamily="49" charset="0"/>
              <a:buChar char="o"/>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epartment/unit name Placeholder">
            <a:extLst>
              <a:ext uri="{FF2B5EF4-FFF2-40B4-BE49-F238E27FC236}">
                <a16:creationId xmlns:a16="http://schemas.microsoft.com/office/drawing/2014/main" id="{447F6171-D545-B452-563D-EFB2AE96669D}"/>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4" name="Slide Number Placeholder">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
        <p:nvSpPr>
          <p:cNvPr id="5" name="Title accent">
            <a:extLst>
              <a:ext uri="{FF2B5EF4-FFF2-40B4-BE49-F238E27FC236}">
                <a16:creationId xmlns:a16="http://schemas.microsoft.com/office/drawing/2014/main" id="{6201D629-BE54-9CA3-CDD4-311E00AF4BE6}"/>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Footer background">
            <a:extLst>
              <a:ext uri="{FF2B5EF4-FFF2-40B4-BE49-F238E27FC236}">
                <a16:creationId xmlns:a16="http://schemas.microsoft.com/office/drawing/2014/main" id="{035A0DB6-38EF-F1CD-1451-F3EFD987B140}"/>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77840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Slide">
    <p:spTree>
      <p:nvGrpSpPr>
        <p:cNvPr id="1" name=""/>
        <p:cNvGrpSpPr/>
        <p:nvPr/>
      </p:nvGrpSpPr>
      <p:grpSpPr>
        <a:xfrm>
          <a:off x="0" y="0"/>
          <a:ext cx="0" cy="0"/>
          <a:chOff x="0" y="0"/>
          <a:chExt cx="0" cy="0"/>
        </a:xfrm>
      </p:grpSpPr>
      <p:pic>
        <p:nvPicPr>
          <p:cNvPr id="4" name="Block I">
            <a:extLst>
              <a:ext uri="{FF2B5EF4-FFF2-40B4-BE49-F238E27FC236}">
                <a16:creationId xmlns:a16="http://schemas.microsoft.com/office/drawing/2014/main" id="{D5DA79D9-6B40-7F27-6A6B-EA75CB7C61B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9" name="Title 1">
            <a:extLst>
              <a:ext uri="{FF2B5EF4-FFF2-40B4-BE49-F238E27FC236}">
                <a16:creationId xmlns:a16="http://schemas.microsoft.com/office/drawing/2014/main" id="{36BB2015-0086-DF08-8A25-8A0616C8BB6A}"/>
              </a:ext>
            </a:extLst>
          </p:cNvPr>
          <p:cNvSpPr>
            <a:spLocks noGrp="1"/>
          </p:cNvSpPr>
          <p:nvPr>
            <p:ph type="title" hasCustomPrompt="1"/>
          </p:nvPr>
        </p:nvSpPr>
        <p:spPr>
          <a:xfrm>
            <a:off x="3051180" y="1291652"/>
            <a:ext cx="6189488" cy="807792"/>
          </a:xfrm>
        </p:spPr>
        <p:txBody>
          <a:bodyPr>
            <a:normAutofit/>
          </a:bodyPr>
          <a:lstStyle>
            <a:lvl1pPr algn="ct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Large Quote</a:t>
            </a:r>
          </a:p>
        </p:txBody>
      </p:sp>
      <p:sp>
        <p:nvSpPr>
          <p:cNvPr id="12" name="Quote 1 - left">
            <a:extLst>
              <a:ext uri="{FF2B5EF4-FFF2-40B4-BE49-F238E27FC236}">
                <a16:creationId xmlns:a16="http://schemas.microsoft.com/office/drawing/2014/main" id="{74CB6488-2929-62E5-C898-745037E06918}"/>
              </a:ext>
              <a:ext uri="{C183D7F6-B498-43B3-948B-1728B52AA6E4}">
                <adec:decorative xmlns:adec="http://schemas.microsoft.com/office/drawing/2017/decorative" val="1"/>
              </a:ext>
            </a:extLst>
          </p:cNvPr>
          <p:cNvSpPr txBox="1">
            <a:spLocks/>
          </p:cNvSpPr>
          <p:nvPr/>
        </p:nvSpPr>
        <p:spPr>
          <a:xfrm>
            <a:off x="2273810" y="1167968"/>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chemeClr val="bg2"/>
                </a:solidFill>
              </a:rPr>
              <a:t>“</a:t>
            </a:r>
          </a:p>
        </p:txBody>
      </p:sp>
      <p:sp>
        <p:nvSpPr>
          <p:cNvPr id="13" name="Quote 1 - right">
            <a:extLst>
              <a:ext uri="{FF2B5EF4-FFF2-40B4-BE49-F238E27FC236}">
                <a16:creationId xmlns:a16="http://schemas.microsoft.com/office/drawing/2014/main" id="{91174DFB-BAA6-41D2-C5C4-B438E22AB41F}"/>
              </a:ext>
              <a:ext uri="{C183D7F6-B498-43B3-948B-1728B52AA6E4}">
                <adec:decorative xmlns:adec="http://schemas.microsoft.com/office/drawing/2017/decorative" val="1"/>
              </a:ext>
            </a:extLst>
          </p:cNvPr>
          <p:cNvSpPr txBox="1">
            <a:spLocks/>
          </p:cNvSpPr>
          <p:nvPr/>
        </p:nvSpPr>
        <p:spPr>
          <a:xfrm>
            <a:off x="9140821" y="1185256"/>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chemeClr val="bg2"/>
                </a:solidFill>
              </a:rPr>
              <a:t>”</a:t>
            </a:r>
          </a:p>
        </p:txBody>
      </p:sp>
      <p:sp>
        <p:nvSpPr>
          <p:cNvPr id="17" name="Attribution 1 Placeholder">
            <a:extLst>
              <a:ext uri="{FF2B5EF4-FFF2-40B4-BE49-F238E27FC236}">
                <a16:creationId xmlns:a16="http://schemas.microsoft.com/office/drawing/2014/main" id="{2A25C115-1C3A-AC3A-C7C7-570E85027B6A}"/>
              </a:ext>
            </a:extLst>
          </p:cNvPr>
          <p:cNvSpPr>
            <a:spLocks noGrp="1"/>
          </p:cNvSpPr>
          <p:nvPr>
            <p:ph type="body" sz="quarter" idx="20" hasCustomPrompt="1"/>
          </p:nvPr>
        </p:nvSpPr>
        <p:spPr>
          <a:xfrm>
            <a:off x="7127193" y="2116732"/>
            <a:ext cx="2113474" cy="429881"/>
          </a:xfrm>
        </p:spPr>
        <p:txBody>
          <a:bodyPr anchor="ctr">
            <a:normAutofit/>
          </a:bodyPr>
          <a:lstStyle>
            <a:lvl1pPr marL="0" indent="0" algn="r">
              <a:lnSpc>
                <a:spcPct val="70000"/>
              </a:lnSpc>
              <a:buNone/>
              <a:defRPr sz="2000">
                <a:solidFill>
                  <a:schemeClr val="tx2"/>
                </a:solidFill>
                <a:latin typeface="+mn-lt"/>
              </a:defRPr>
            </a:lvl1pPr>
          </a:lstStyle>
          <a:p>
            <a:pPr lvl="0"/>
            <a:r>
              <a:rPr lang="en-US" dirty="0"/>
              <a:t>Author</a:t>
            </a:r>
          </a:p>
        </p:txBody>
      </p:sp>
      <p:sp>
        <p:nvSpPr>
          <p:cNvPr id="7" name="Quote 2 - left">
            <a:extLst>
              <a:ext uri="{FF2B5EF4-FFF2-40B4-BE49-F238E27FC236}">
                <a16:creationId xmlns:a16="http://schemas.microsoft.com/office/drawing/2014/main" id="{007BC3EA-75CF-5946-828D-DEFAF530E77B}"/>
              </a:ext>
              <a:ext uri="{C183D7F6-B498-43B3-948B-1728B52AA6E4}">
                <adec:decorative xmlns:adec="http://schemas.microsoft.com/office/drawing/2017/decorative" val="1"/>
              </a:ext>
            </a:extLst>
          </p:cNvPr>
          <p:cNvSpPr txBox="1">
            <a:spLocks/>
          </p:cNvSpPr>
          <p:nvPr/>
        </p:nvSpPr>
        <p:spPr>
          <a:xfrm>
            <a:off x="2273810" y="3477024"/>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rgbClr val="FF5F05"/>
                </a:solidFill>
              </a:rPr>
              <a:t>“</a:t>
            </a:r>
          </a:p>
        </p:txBody>
      </p:sp>
      <p:sp>
        <p:nvSpPr>
          <p:cNvPr id="8" name="Quote 2 - right">
            <a:extLst>
              <a:ext uri="{FF2B5EF4-FFF2-40B4-BE49-F238E27FC236}">
                <a16:creationId xmlns:a16="http://schemas.microsoft.com/office/drawing/2014/main" id="{254A594E-C5D9-FA57-D21E-EAA6B5CB7529}"/>
              </a:ext>
              <a:ext uri="{C183D7F6-B498-43B3-948B-1728B52AA6E4}">
                <adec:decorative xmlns:adec="http://schemas.microsoft.com/office/drawing/2017/decorative" val="1"/>
              </a:ext>
            </a:extLst>
          </p:cNvPr>
          <p:cNvSpPr txBox="1">
            <a:spLocks/>
          </p:cNvSpPr>
          <p:nvPr/>
        </p:nvSpPr>
        <p:spPr>
          <a:xfrm>
            <a:off x="9088267" y="3494312"/>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chemeClr val="bg2"/>
                </a:solidFill>
              </a:rPr>
              <a:t>”</a:t>
            </a:r>
          </a:p>
        </p:txBody>
      </p:sp>
      <p:sp>
        <p:nvSpPr>
          <p:cNvPr id="19" name="Long Quote Placeholder">
            <a:extLst>
              <a:ext uri="{FF2B5EF4-FFF2-40B4-BE49-F238E27FC236}">
                <a16:creationId xmlns:a16="http://schemas.microsoft.com/office/drawing/2014/main" id="{C6593C7D-5AD9-BC2C-0070-B0B3F7287B22}"/>
              </a:ext>
            </a:extLst>
          </p:cNvPr>
          <p:cNvSpPr>
            <a:spLocks noGrp="1"/>
          </p:cNvSpPr>
          <p:nvPr>
            <p:ph type="body" sz="quarter" idx="21" hasCustomPrompt="1"/>
          </p:nvPr>
        </p:nvSpPr>
        <p:spPr>
          <a:xfrm>
            <a:off x="3060741" y="3501730"/>
            <a:ext cx="6179926" cy="1507248"/>
          </a:xfrm>
        </p:spPr>
        <p:txBody>
          <a:bodyPr anchor="ctr">
            <a:normAutofit/>
          </a:bodyPr>
          <a:lstStyle>
            <a:lvl1pPr marL="0" indent="0" algn="ctr">
              <a:lnSpc>
                <a:spcPct val="70000"/>
              </a:lnSpc>
              <a:buNone/>
              <a:defRPr sz="2400">
                <a:solidFill>
                  <a:schemeClr val="tx2"/>
                </a:solidFill>
                <a:latin typeface="+mn-lt"/>
              </a:defRPr>
            </a:lvl1pPr>
          </a:lstStyle>
          <a:p>
            <a:pPr lvl="0"/>
            <a:r>
              <a:rPr lang="en-US" dirty="0"/>
              <a:t>Long Paragraph Quote </a:t>
            </a:r>
          </a:p>
        </p:txBody>
      </p:sp>
      <p:sp>
        <p:nvSpPr>
          <p:cNvPr id="20" name="Long Quote attribution Placeholder">
            <a:extLst>
              <a:ext uri="{FF2B5EF4-FFF2-40B4-BE49-F238E27FC236}">
                <a16:creationId xmlns:a16="http://schemas.microsoft.com/office/drawing/2014/main" id="{D808D8CD-BCBE-F257-3C6F-64185F7ABD10}"/>
              </a:ext>
            </a:extLst>
          </p:cNvPr>
          <p:cNvSpPr>
            <a:spLocks noGrp="1"/>
          </p:cNvSpPr>
          <p:nvPr>
            <p:ph type="body" sz="quarter" idx="22" hasCustomPrompt="1"/>
          </p:nvPr>
        </p:nvSpPr>
        <p:spPr>
          <a:xfrm>
            <a:off x="7127193" y="5065124"/>
            <a:ext cx="2113474" cy="429881"/>
          </a:xfrm>
        </p:spPr>
        <p:txBody>
          <a:bodyPr anchor="ctr">
            <a:normAutofit/>
          </a:bodyPr>
          <a:lstStyle>
            <a:lvl1pPr marL="0" indent="0" algn="r">
              <a:lnSpc>
                <a:spcPct val="70000"/>
              </a:lnSpc>
              <a:buNone/>
              <a:defRPr sz="2000">
                <a:solidFill>
                  <a:schemeClr val="tx2"/>
                </a:solidFill>
                <a:latin typeface="+mn-lt"/>
              </a:defRPr>
            </a:lvl1pPr>
          </a:lstStyle>
          <a:p>
            <a:pPr lvl="0"/>
            <a:r>
              <a:rPr lang="en-US" dirty="0"/>
              <a:t>Author</a:t>
            </a:r>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1">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
        <p:nvSpPr>
          <p:cNvPr id="3" name="Quote 1 - left">
            <a:extLst>
              <a:ext uri="{FF2B5EF4-FFF2-40B4-BE49-F238E27FC236}">
                <a16:creationId xmlns:a16="http://schemas.microsoft.com/office/drawing/2014/main" id="{8A4F49DD-2E92-B49D-893A-601D74474128}"/>
              </a:ext>
              <a:ext uri="{C183D7F6-B498-43B3-948B-1728B52AA6E4}">
                <adec:decorative xmlns:adec="http://schemas.microsoft.com/office/drawing/2017/decorative" val="1"/>
              </a:ext>
            </a:extLst>
          </p:cNvPr>
          <p:cNvSpPr txBox="1">
            <a:spLocks/>
          </p:cNvSpPr>
          <p:nvPr userDrawn="1"/>
        </p:nvSpPr>
        <p:spPr>
          <a:xfrm>
            <a:off x="2273810" y="1167968"/>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chemeClr val="bg2"/>
                </a:solidFill>
              </a:rPr>
              <a:t>“</a:t>
            </a:r>
          </a:p>
        </p:txBody>
      </p:sp>
      <p:sp>
        <p:nvSpPr>
          <p:cNvPr id="6" name="Quote 1 - right">
            <a:extLst>
              <a:ext uri="{FF2B5EF4-FFF2-40B4-BE49-F238E27FC236}">
                <a16:creationId xmlns:a16="http://schemas.microsoft.com/office/drawing/2014/main" id="{99AD1BE3-EC1A-C5D8-82BC-2767C400EEF3}"/>
              </a:ext>
              <a:ext uri="{C183D7F6-B498-43B3-948B-1728B52AA6E4}">
                <adec:decorative xmlns:adec="http://schemas.microsoft.com/office/drawing/2017/decorative" val="1"/>
              </a:ext>
            </a:extLst>
          </p:cNvPr>
          <p:cNvSpPr txBox="1">
            <a:spLocks/>
          </p:cNvSpPr>
          <p:nvPr userDrawn="1"/>
        </p:nvSpPr>
        <p:spPr>
          <a:xfrm>
            <a:off x="9140821" y="1185256"/>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chemeClr val="bg2"/>
                </a:solidFill>
              </a:rPr>
              <a:t>”</a:t>
            </a:r>
          </a:p>
        </p:txBody>
      </p:sp>
      <p:sp>
        <p:nvSpPr>
          <p:cNvPr id="10" name="Quote 2 - left">
            <a:extLst>
              <a:ext uri="{FF2B5EF4-FFF2-40B4-BE49-F238E27FC236}">
                <a16:creationId xmlns:a16="http://schemas.microsoft.com/office/drawing/2014/main" id="{9A0F4206-E9B4-DD1F-E8DC-0A4858919F1B}"/>
              </a:ext>
              <a:ext uri="{C183D7F6-B498-43B3-948B-1728B52AA6E4}">
                <adec:decorative xmlns:adec="http://schemas.microsoft.com/office/drawing/2017/decorative" val="1"/>
              </a:ext>
            </a:extLst>
          </p:cNvPr>
          <p:cNvSpPr txBox="1">
            <a:spLocks/>
          </p:cNvSpPr>
          <p:nvPr userDrawn="1"/>
        </p:nvSpPr>
        <p:spPr>
          <a:xfrm>
            <a:off x="2273810" y="3477024"/>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rgbClr val="FF5F05"/>
                </a:solidFill>
              </a:rPr>
              <a:t>“</a:t>
            </a:r>
          </a:p>
        </p:txBody>
      </p:sp>
      <p:sp>
        <p:nvSpPr>
          <p:cNvPr id="11" name="Quote 2 - right">
            <a:extLst>
              <a:ext uri="{FF2B5EF4-FFF2-40B4-BE49-F238E27FC236}">
                <a16:creationId xmlns:a16="http://schemas.microsoft.com/office/drawing/2014/main" id="{D5A1E3B0-F7D1-60D5-FCF5-C9E2EA2839C1}"/>
              </a:ext>
              <a:ext uri="{C183D7F6-B498-43B3-948B-1728B52AA6E4}">
                <adec:decorative xmlns:adec="http://schemas.microsoft.com/office/drawing/2017/decorative" val="1"/>
              </a:ext>
            </a:extLst>
          </p:cNvPr>
          <p:cNvSpPr txBox="1">
            <a:spLocks/>
          </p:cNvSpPr>
          <p:nvPr userDrawn="1"/>
        </p:nvSpPr>
        <p:spPr>
          <a:xfrm>
            <a:off x="9088267" y="3494312"/>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chemeClr val="bg2"/>
                </a:solidFill>
              </a:rPr>
              <a:t>”</a:t>
            </a:r>
          </a:p>
        </p:txBody>
      </p:sp>
      <p:sp>
        <p:nvSpPr>
          <p:cNvPr id="14" name="Footer Background">
            <a:extLst>
              <a:ext uri="{FF2B5EF4-FFF2-40B4-BE49-F238E27FC236}">
                <a16:creationId xmlns:a16="http://schemas.microsoft.com/office/drawing/2014/main" id="{E9C95571-689F-8F78-648E-A3A32B476160}"/>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58963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Image Slide 1">
    <p:spTree>
      <p:nvGrpSpPr>
        <p:cNvPr id="1" name=""/>
        <p:cNvGrpSpPr/>
        <p:nvPr/>
      </p:nvGrpSpPr>
      <p:grpSpPr>
        <a:xfrm>
          <a:off x="0" y="0"/>
          <a:ext cx="0" cy="0"/>
          <a:chOff x="0" y="0"/>
          <a:chExt cx="0" cy="0"/>
        </a:xfrm>
      </p:grpSpPr>
      <p:sp>
        <p:nvSpPr>
          <p:cNvPr id="14" name="Title Accent">
            <a:extLst>
              <a:ext uri="{FF2B5EF4-FFF2-40B4-BE49-F238E27FC236}">
                <a16:creationId xmlns:a16="http://schemas.microsoft.com/office/drawing/2014/main" id="{6AC03172-2FA4-F47D-B58A-C84D36B9E682}"/>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4" name="Block I">
            <a:extLst>
              <a:ext uri="{FF2B5EF4-FFF2-40B4-BE49-F238E27FC236}">
                <a16:creationId xmlns:a16="http://schemas.microsoft.com/office/drawing/2014/main" id="{D5DA79D9-6B40-7F27-6A6B-EA75CB7C61B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7" name="Title 1">
            <a:extLst>
              <a:ext uri="{FF2B5EF4-FFF2-40B4-BE49-F238E27FC236}">
                <a16:creationId xmlns:a16="http://schemas.microsoft.com/office/drawing/2014/main" id="{806AA2EA-F5CC-A830-112E-D187F5411352}"/>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6" name="Picture Placeholder 1">
            <a:extLst>
              <a:ext uri="{FF2B5EF4-FFF2-40B4-BE49-F238E27FC236}">
                <a16:creationId xmlns:a16="http://schemas.microsoft.com/office/drawing/2014/main" id="{5902D87F-A357-6B12-50D8-55555AA9D9D4}"/>
              </a:ext>
            </a:extLst>
          </p:cNvPr>
          <p:cNvSpPr>
            <a:spLocks noGrp="1"/>
          </p:cNvSpPr>
          <p:nvPr>
            <p:ph type="pic" sz="quarter" idx="24"/>
          </p:nvPr>
        </p:nvSpPr>
        <p:spPr>
          <a:xfrm>
            <a:off x="554038" y="1786687"/>
            <a:ext cx="4738687" cy="204293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18" name="Subhead 1 Placeholder">
            <a:extLst>
              <a:ext uri="{FF2B5EF4-FFF2-40B4-BE49-F238E27FC236}">
                <a16:creationId xmlns:a16="http://schemas.microsoft.com/office/drawing/2014/main" id="{CC193BC8-108C-8326-80FA-BAECF7254B3C}"/>
              </a:ext>
            </a:extLst>
          </p:cNvPr>
          <p:cNvSpPr>
            <a:spLocks noGrp="1"/>
          </p:cNvSpPr>
          <p:nvPr>
            <p:ph type="body" sz="quarter" idx="19" hasCustomPrompt="1"/>
          </p:nvPr>
        </p:nvSpPr>
        <p:spPr>
          <a:xfrm>
            <a:off x="5477348" y="1786687"/>
            <a:ext cx="5547072"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2" name="Text Placeholder 1">
            <a:extLst>
              <a:ext uri="{FF2B5EF4-FFF2-40B4-BE49-F238E27FC236}">
                <a16:creationId xmlns:a16="http://schemas.microsoft.com/office/drawing/2014/main" id="{3208D36D-11B7-A53D-F8A8-E941F54F2B0D}"/>
              </a:ext>
            </a:extLst>
          </p:cNvPr>
          <p:cNvSpPr>
            <a:spLocks noGrp="1"/>
          </p:cNvSpPr>
          <p:nvPr>
            <p:ph type="body" sz="quarter" idx="20"/>
          </p:nvPr>
        </p:nvSpPr>
        <p:spPr>
          <a:xfrm>
            <a:off x="5475583" y="2561957"/>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27" name="Picture Placeholder 2">
            <a:extLst>
              <a:ext uri="{FF2B5EF4-FFF2-40B4-BE49-F238E27FC236}">
                <a16:creationId xmlns:a16="http://schemas.microsoft.com/office/drawing/2014/main" id="{3332E0F7-8D76-3BED-561C-C7B99F9CA5F4}"/>
              </a:ext>
            </a:extLst>
          </p:cNvPr>
          <p:cNvSpPr>
            <a:spLocks noGrp="1"/>
          </p:cNvSpPr>
          <p:nvPr>
            <p:ph type="pic" sz="quarter" idx="27"/>
          </p:nvPr>
        </p:nvSpPr>
        <p:spPr>
          <a:xfrm>
            <a:off x="552273" y="3924115"/>
            <a:ext cx="4738687" cy="204293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25" name="Subhead Placeholder 2">
            <a:extLst>
              <a:ext uri="{FF2B5EF4-FFF2-40B4-BE49-F238E27FC236}">
                <a16:creationId xmlns:a16="http://schemas.microsoft.com/office/drawing/2014/main" id="{4AEA1B53-9D39-71C7-6498-B61C0E9CDA90}"/>
              </a:ext>
            </a:extLst>
          </p:cNvPr>
          <p:cNvSpPr>
            <a:spLocks noGrp="1"/>
          </p:cNvSpPr>
          <p:nvPr>
            <p:ph type="body" sz="quarter" idx="25" hasCustomPrompt="1"/>
          </p:nvPr>
        </p:nvSpPr>
        <p:spPr>
          <a:xfrm>
            <a:off x="5475583" y="3924115"/>
            <a:ext cx="5547072"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26" name="Text Placeholder 2">
            <a:extLst>
              <a:ext uri="{FF2B5EF4-FFF2-40B4-BE49-F238E27FC236}">
                <a16:creationId xmlns:a16="http://schemas.microsoft.com/office/drawing/2014/main" id="{05DAD01A-BC33-C150-4677-8D04EA1F7095}"/>
              </a:ext>
            </a:extLst>
          </p:cNvPr>
          <p:cNvSpPr>
            <a:spLocks noGrp="1"/>
          </p:cNvSpPr>
          <p:nvPr>
            <p:ph type="body" sz="quarter" idx="26"/>
          </p:nvPr>
        </p:nvSpPr>
        <p:spPr>
          <a:xfrm>
            <a:off x="5473818" y="4699385"/>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
        <p:nvSpPr>
          <p:cNvPr id="3" name="Title Accent">
            <a:extLst>
              <a:ext uri="{FF2B5EF4-FFF2-40B4-BE49-F238E27FC236}">
                <a16:creationId xmlns:a16="http://schemas.microsoft.com/office/drawing/2014/main" id="{A84F0799-B7DF-5DCA-7760-62A5577AD425}"/>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 name="Footer background">
            <a:extLst>
              <a:ext uri="{FF2B5EF4-FFF2-40B4-BE49-F238E27FC236}">
                <a16:creationId xmlns:a16="http://schemas.microsoft.com/office/drawing/2014/main" id="{2F629EF2-E7ED-5C1E-DF1A-C605787CE565}"/>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1888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Image Slide 2">
    <p:spTree>
      <p:nvGrpSpPr>
        <p:cNvPr id="1" name=""/>
        <p:cNvGrpSpPr/>
        <p:nvPr/>
      </p:nvGrpSpPr>
      <p:grpSpPr>
        <a:xfrm>
          <a:off x="0" y="0"/>
          <a:ext cx="0" cy="0"/>
          <a:chOff x="0" y="0"/>
          <a:chExt cx="0" cy="0"/>
        </a:xfrm>
      </p:grpSpPr>
      <p:sp>
        <p:nvSpPr>
          <p:cNvPr id="14" name="Title Accent">
            <a:extLst>
              <a:ext uri="{FF2B5EF4-FFF2-40B4-BE49-F238E27FC236}">
                <a16:creationId xmlns:a16="http://schemas.microsoft.com/office/drawing/2014/main" id="{6AC03172-2FA4-F47D-B58A-C84D36B9E682}"/>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rgbClr val="FF5F0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pic>
        <p:nvPicPr>
          <p:cNvPr id="4" name="Block I">
            <a:extLst>
              <a:ext uri="{FF2B5EF4-FFF2-40B4-BE49-F238E27FC236}">
                <a16:creationId xmlns:a16="http://schemas.microsoft.com/office/drawing/2014/main" id="{D5DA79D9-6B40-7F27-6A6B-EA75CB7C61B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3" name="Title 1">
            <a:extLst>
              <a:ext uri="{FF2B5EF4-FFF2-40B4-BE49-F238E27FC236}">
                <a16:creationId xmlns:a16="http://schemas.microsoft.com/office/drawing/2014/main" id="{C67464D1-DDEC-4858-9CA3-246D12B35BF7}"/>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18" name="Subhead Placeholder 1">
            <a:extLst>
              <a:ext uri="{FF2B5EF4-FFF2-40B4-BE49-F238E27FC236}">
                <a16:creationId xmlns:a16="http://schemas.microsoft.com/office/drawing/2014/main" id="{CC193BC8-108C-8326-80FA-BAECF7254B3C}"/>
              </a:ext>
            </a:extLst>
          </p:cNvPr>
          <p:cNvSpPr>
            <a:spLocks noGrp="1"/>
          </p:cNvSpPr>
          <p:nvPr>
            <p:ph type="body" sz="quarter" idx="19" hasCustomPrompt="1"/>
          </p:nvPr>
        </p:nvSpPr>
        <p:spPr>
          <a:xfrm>
            <a:off x="654228" y="1786687"/>
            <a:ext cx="5547072"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2" name="Text Placeholder 1">
            <a:extLst>
              <a:ext uri="{FF2B5EF4-FFF2-40B4-BE49-F238E27FC236}">
                <a16:creationId xmlns:a16="http://schemas.microsoft.com/office/drawing/2014/main" id="{3208D36D-11B7-A53D-F8A8-E941F54F2B0D}"/>
              </a:ext>
            </a:extLst>
          </p:cNvPr>
          <p:cNvSpPr>
            <a:spLocks noGrp="1"/>
          </p:cNvSpPr>
          <p:nvPr>
            <p:ph type="body" sz="quarter" idx="20"/>
          </p:nvPr>
        </p:nvSpPr>
        <p:spPr>
          <a:xfrm>
            <a:off x="652463" y="2561957"/>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6" name="Picture Placeholder 1">
            <a:extLst>
              <a:ext uri="{FF2B5EF4-FFF2-40B4-BE49-F238E27FC236}">
                <a16:creationId xmlns:a16="http://schemas.microsoft.com/office/drawing/2014/main" id="{5902D87F-A357-6B12-50D8-55555AA9D9D4}"/>
              </a:ext>
            </a:extLst>
          </p:cNvPr>
          <p:cNvSpPr>
            <a:spLocks noGrp="1"/>
          </p:cNvSpPr>
          <p:nvPr>
            <p:ph type="pic" sz="quarter" idx="24"/>
          </p:nvPr>
        </p:nvSpPr>
        <p:spPr>
          <a:xfrm>
            <a:off x="6282203" y="1786687"/>
            <a:ext cx="4738687" cy="204293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25" name="Subhead Placeholder 2">
            <a:extLst>
              <a:ext uri="{FF2B5EF4-FFF2-40B4-BE49-F238E27FC236}">
                <a16:creationId xmlns:a16="http://schemas.microsoft.com/office/drawing/2014/main" id="{4AEA1B53-9D39-71C7-6498-B61C0E9CDA90}"/>
              </a:ext>
            </a:extLst>
          </p:cNvPr>
          <p:cNvSpPr>
            <a:spLocks noGrp="1"/>
          </p:cNvSpPr>
          <p:nvPr>
            <p:ph type="body" sz="quarter" idx="25" hasCustomPrompt="1"/>
          </p:nvPr>
        </p:nvSpPr>
        <p:spPr>
          <a:xfrm>
            <a:off x="652463" y="3924115"/>
            <a:ext cx="5547072"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26" name="Text Placeholder 2">
            <a:extLst>
              <a:ext uri="{FF2B5EF4-FFF2-40B4-BE49-F238E27FC236}">
                <a16:creationId xmlns:a16="http://schemas.microsoft.com/office/drawing/2014/main" id="{05DAD01A-BC33-C150-4677-8D04EA1F7095}"/>
              </a:ext>
            </a:extLst>
          </p:cNvPr>
          <p:cNvSpPr>
            <a:spLocks noGrp="1"/>
          </p:cNvSpPr>
          <p:nvPr>
            <p:ph type="body" sz="quarter" idx="26"/>
          </p:nvPr>
        </p:nvSpPr>
        <p:spPr>
          <a:xfrm>
            <a:off x="650698" y="4699385"/>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27" name="Picture Placeholder 2">
            <a:extLst>
              <a:ext uri="{FF2B5EF4-FFF2-40B4-BE49-F238E27FC236}">
                <a16:creationId xmlns:a16="http://schemas.microsoft.com/office/drawing/2014/main" id="{3332E0F7-8D76-3BED-561C-C7B99F9CA5F4}"/>
              </a:ext>
            </a:extLst>
          </p:cNvPr>
          <p:cNvSpPr>
            <a:spLocks noGrp="1"/>
          </p:cNvSpPr>
          <p:nvPr>
            <p:ph type="pic" sz="quarter" idx="27"/>
          </p:nvPr>
        </p:nvSpPr>
        <p:spPr>
          <a:xfrm>
            <a:off x="6280438" y="3924115"/>
            <a:ext cx="4738687" cy="204293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
        <p:nvSpPr>
          <p:cNvPr id="7" name="Title Accent">
            <a:extLst>
              <a:ext uri="{FF2B5EF4-FFF2-40B4-BE49-F238E27FC236}">
                <a16:creationId xmlns:a16="http://schemas.microsoft.com/office/drawing/2014/main" id="{DA90286A-9D6B-31C8-4884-54D695B87548}"/>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rgbClr val="FF5F0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pic>
        <p:nvPicPr>
          <p:cNvPr id="8" name="Block I">
            <a:extLst>
              <a:ext uri="{FF2B5EF4-FFF2-40B4-BE49-F238E27FC236}">
                <a16:creationId xmlns:a16="http://schemas.microsoft.com/office/drawing/2014/main" id="{043B16BB-6D1F-3598-33A7-242AB80AA66D}"/>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9" name="Footer background">
            <a:extLst>
              <a:ext uri="{FF2B5EF4-FFF2-40B4-BE49-F238E27FC236}">
                <a16:creationId xmlns:a16="http://schemas.microsoft.com/office/drawing/2014/main" id="{C966E989-2B42-790C-6548-DBB450D52514}"/>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8680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Image Slide 3">
    <p:spTree>
      <p:nvGrpSpPr>
        <p:cNvPr id="1" name=""/>
        <p:cNvGrpSpPr/>
        <p:nvPr/>
      </p:nvGrpSpPr>
      <p:grpSpPr>
        <a:xfrm>
          <a:off x="0" y="0"/>
          <a:ext cx="0" cy="0"/>
          <a:chOff x="0" y="0"/>
          <a:chExt cx="0" cy="0"/>
        </a:xfrm>
      </p:grpSpPr>
      <p:pic>
        <p:nvPicPr>
          <p:cNvPr id="4" name="Block I">
            <a:extLst>
              <a:ext uri="{FF2B5EF4-FFF2-40B4-BE49-F238E27FC236}">
                <a16:creationId xmlns:a16="http://schemas.microsoft.com/office/drawing/2014/main" id="{D5DA79D9-6B40-7F27-6A6B-EA75CB7C61B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14" name="Title accent">
            <a:extLst>
              <a:ext uri="{FF2B5EF4-FFF2-40B4-BE49-F238E27FC236}">
                <a16:creationId xmlns:a16="http://schemas.microsoft.com/office/drawing/2014/main" id="{6AC03172-2FA4-F47D-B58A-C84D36B9E682}"/>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44B32AFE-F932-DF9D-9DB7-1815DFD5D419}"/>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6" name="Picture Placeholder">
            <a:extLst>
              <a:ext uri="{FF2B5EF4-FFF2-40B4-BE49-F238E27FC236}">
                <a16:creationId xmlns:a16="http://schemas.microsoft.com/office/drawing/2014/main" id="{5902D87F-A357-6B12-50D8-55555AA9D9D4}"/>
              </a:ext>
            </a:extLst>
          </p:cNvPr>
          <p:cNvSpPr>
            <a:spLocks noGrp="1"/>
          </p:cNvSpPr>
          <p:nvPr>
            <p:ph type="pic" sz="quarter" idx="24"/>
          </p:nvPr>
        </p:nvSpPr>
        <p:spPr>
          <a:xfrm>
            <a:off x="554038" y="1786687"/>
            <a:ext cx="4738687" cy="432220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18" name="Subhead Placeholder">
            <a:extLst>
              <a:ext uri="{FF2B5EF4-FFF2-40B4-BE49-F238E27FC236}">
                <a16:creationId xmlns:a16="http://schemas.microsoft.com/office/drawing/2014/main" id="{CC193BC8-108C-8326-80FA-BAECF7254B3C}"/>
              </a:ext>
            </a:extLst>
          </p:cNvPr>
          <p:cNvSpPr>
            <a:spLocks noGrp="1"/>
          </p:cNvSpPr>
          <p:nvPr>
            <p:ph type="body" sz="quarter" idx="19" hasCustomPrompt="1"/>
          </p:nvPr>
        </p:nvSpPr>
        <p:spPr>
          <a:xfrm>
            <a:off x="5477348" y="2717104"/>
            <a:ext cx="5547072"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2" name="Text Placeholder">
            <a:extLst>
              <a:ext uri="{FF2B5EF4-FFF2-40B4-BE49-F238E27FC236}">
                <a16:creationId xmlns:a16="http://schemas.microsoft.com/office/drawing/2014/main" id="{3208D36D-11B7-A53D-F8A8-E941F54F2B0D}"/>
              </a:ext>
            </a:extLst>
          </p:cNvPr>
          <p:cNvSpPr>
            <a:spLocks noGrp="1"/>
          </p:cNvSpPr>
          <p:nvPr>
            <p:ph type="body" sz="quarter" idx="20"/>
          </p:nvPr>
        </p:nvSpPr>
        <p:spPr>
          <a:xfrm>
            <a:off x="5475583" y="3492374"/>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pic>
        <p:nvPicPr>
          <p:cNvPr id="7" name="Block I">
            <a:extLst>
              <a:ext uri="{FF2B5EF4-FFF2-40B4-BE49-F238E27FC236}">
                <a16:creationId xmlns:a16="http://schemas.microsoft.com/office/drawing/2014/main" id="{29DA5D09-2024-59D9-0FF4-B7EF0D03D91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8" name="Title accent">
            <a:extLst>
              <a:ext uri="{FF2B5EF4-FFF2-40B4-BE49-F238E27FC236}">
                <a16:creationId xmlns:a16="http://schemas.microsoft.com/office/drawing/2014/main" id="{584F805F-AEE6-7BB8-F645-7A56C0F880FB}"/>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Footer background">
            <a:extLst>
              <a:ext uri="{FF2B5EF4-FFF2-40B4-BE49-F238E27FC236}">
                <a16:creationId xmlns:a16="http://schemas.microsoft.com/office/drawing/2014/main" id="{EA4CEC95-9D8D-2A51-3D55-8C07A2E013D9}"/>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84109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Image Slide 4">
    <p:spTree>
      <p:nvGrpSpPr>
        <p:cNvPr id="1" name=""/>
        <p:cNvGrpSpPr/>
        <p:nvPr/>
      </p:nvGrpSpPr>
      <p:grpSpPr>
        <a:xfrm>
          <a:off x="0" y="0"/>
          <a:ext cx="0" cy="0"/>
          <a:chOff x="0" y="0"/>
          <a:chExt cx="0" cy="0"/>
        </a:xfrm>
      </p:grpSpPr>
      <p:sp>
        <p:nvSpPr>
          <p:cNvPr id="14" name="Title accent">
            <a:extLst>
              <a:ext uri="{FF2B5EF4-FFF2-40B4-BE49-F238E27FC236}">
                <a16:creationId xmlns:a16="http://schemas.microsoft.com/office/drawing/2014/main" id="{6AC03172-2FA4-F47D-B58A-C84D36B9E682}"/>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4" name="Block I">
            <a:extLst>
              <a:ext uri="{FF2B5EF4-FFF2-40B4-BE49-F238E27FC236}">
                <a16:creationId xmlns:a16="http://schemas.microsoft.com/office/drawing/2014/main" id="{D5DA79D9-6B40-7F27-6A6B-EA75CB7C61B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5372" y="277803"/>
            <a:ext cx="516232" cy="745668"/>
          </a:xfrm>
          <a:prstGeom prst="rect">
            <a:avLst/>
          </a:prstGeom>
        </p:spPr>
      </p:pic>
      <p:sp>
        <p:nvSpPr>
          <p:cNvPr id="3" name="Title 1">
            <a:extLst>
              <a:ext uri="{FF2B5EF4-FFF2-40B4-BE49-F238E27FC236}">
                <a16:creationId xmlns:a16="http://schemas.microsoft.com/office/drawing/2014/main" id="{3C361099-F3C8-7FD3-FE7D-BDB8984BD628}"/>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18" name="Subheading">
            <a:extLst>
              <a:ext uri="{FF2B5EF4-FFF2-40B4-BE49-F238E27FC236}">
                <a16:creationId xmlns:a16="http://schemas.microsoft.com/office/drawing/2014/main" id="{CC193BC8-108C-8326-80FA-BAECF7254B3C}"/>
              </a:ext>
            </a:extLst>
          </p:cNvPr>
          <p:cNvSpPr>
            <a:spLocks noGrp="1"/>
          </p:cNvSpPr>
          <p:nvPr>
            <p:ph type="body" sz="quarter" idx="19" hasCustomPrompt="1"/>
          </p:nvPr>
        </p:nvSpPr>
        <p:spPr>
          <a:xfrm>
            <a:off x="652463" y="2717104"/>
            <a:ext cx="5547072"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22" name="Text Placeholder">
            <a:extLst>
              <a:ext uri="{FF2B5EF4-FFF2-40B4-BE49-F238E27FC236}">
                <a16:creationId xmlns:a16="http://schemas.microsoft.com/office/drawing/2014/main" id="{3208D36D-11B7-A53D-F8A8-E941F54F2B0D}"/>
              </a:ext>
            </a:extLst>
          </p:cNvPr>
          <p:cNvSpPr>
            <a:spLocks noGrp="1"/>
          </p:cNvSpPr>
          <p:nvPr>
            <p:ph type="body" sz="quarter" idx="20"/>
          </p:nvPr>
        </p:nvSpPr>
        <p:spPr>
          <a:xfrm>
            <a:off x="650698" y="3492374"/>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6" name="Picture Placeholder">
            <a:extLst>
              <a:ext uri="{FF2B5EF4-FFF2-40B4-BE49-F238E27FC236}">
                <a16:creationId xmlns:a16="http://schemas.microsoft.com/office/drawing/2014/main" id="{5902D87F-A357-6B12-50D8-55555AA9D9D4}"/>
              </a:ext>
            </a:extLst>
          </p:cNvPr>
          <p:cNvSpPr>
            <a:spLocks noGrp="1"/>
          </p:cNvSpPr>
          <p:nvPr>
            <p:ph type="pic" sz="quarter" idx="24"/>
          </p:nvPr>
        </p:nvSpPr>
        <p:spPr>
          <a:xfrm>
            <a:off x="6283968" y="1786687"/>
            <a:ext cx="4738687" cy="432220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
        <p:nvSpPr>
          <p:cNvPr id="7" name="Title accent">
            <a:extLst>
              <a:ext uri="{FF2B5EF4-FFF2-40B4-BE49-F238E27FC236}">
                <a16:creationId xmlns:a16="http://schemas.microsoft.com/office/drawing/2014/main" id="{E23F6A90-6A04-CEE5-89AE-1CA97BF062F9}"/>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8" name="Block I">
            <a:extLst>
              <a:ext uri="{FF2B5EF4-FFF2-40B4-BE49-F238E27FC236}">
                <a16:creationId xmlns:a16="http://schemas.microsoft.com/office/drawing/2014/main" id="{9428F0D9-6B48-8980-C266-669D5D039984}"/>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5372" y="277803"/>
            <a:ext cx="516232" cy="745668"/>
          </a:xfrm>
          <a:prstGeom prst="rect">
            <a:avLst/>
          </a:prstGeom>
        </p:spPr>
      </p:pic>
      <p:sp>
        <p:nvSpPr>
          <p:cNvPr id="9" name="Footer background">
            <a:extLst>
              <a:ext uri="{FF2B5EF4-FFF2-40B4-BE49-F238E27FC236}">
                <a16:creationId xmlns:a16="http://schemas.microsoft.com/office/drawing/2014/main" id="{F83F753E-0A17-5E6E-A0E7-05B29BA9EAF6}"/>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0069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536CFC5-9FDA-B7CC-A0E8-9E2C8CF523B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9" y="0"/>
            <a:ext cx="12180722" cy="6858000"/>
          </a:xfrm>
          <a:prstGeom prst="rect">
            <a:avLst/>
          </a:prstGeom>
        </p:spPr>
      </p:pic>
      <p:sp>
        <p:nvSpPr>
          <p:cNvPr id="11" name="Title Accent">
            <a:extLst>
              <a:ext uri="{FF2B5EF4-FFF2-40B4-BE49-F238E27FC236}">
                <a16:creationId xmlns:a16="http://schemas.microsoft.com/office/drawing/2014/main" id="{774D0FFC-1870-3AC0-2920-9F9EA3F5B374}"/>
              </a:ext>
              <a:ext uri="{C183D7F6-B498-43B3-948B-1728B52AA6E4}">
                <adec:decorative xmlns:adec="http://schemas.microsoft.com/office/drawing/2017/decorative" val="1"/>
              </a:ext>
            </a:extLst>
          </p:cNvPr>
          <p:cNvSpPr/>
          <p:nvPr/>
        </p:nvSpPr>
        <p:spPr>
          <a:xfrm>
            <a:off x="2895872" y="1832610"/>
            <a:ext cx="95250" cy="319278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 name="Title 6">
            <a:extLst>
              <a:ext uri="{FF2B5EF4-FFF2-40B4-BE49-F238E27FC236}">
                <a16:creationId xmlns:a16="http://schemas.microsoft.com/office/drawing/2014/main" id="{967BB4B5-6DC9-4239-4EE4-8B3B8C0683DB}"/>
              </a:ext>
            </a:extLst>
          </p:cNvPr>
          <p:cNvSpPr>
            <a:spLocks noGrp="1"/>
          </p:cNvSpPr>
          <p:nvPr>
            <p:ph type="title" hasCustomPrompt="1"/>
          </p:nvPr>
        </p:nvSpPr>
        <p:spPr>
          <a:xfrm>
            <a:off x="3283131" y="1958297"/>
            <a:ext cx="8569236" cy="1614486"/>
          </a:xfrm>
        </p:spPr>
        <p:txBody>
          <a:bodyPr anchor="t">
            <a:normAutofit/>
          </a:bodyPr>
          <a:lstStyle>
            <a:lvl1pPr algn="ctr">
              <a:defRPr sz="6000">
                <a:solidFill>
                  <a:schemeClr val="bg1"/>
                </a:solidFill>
              </a:defRPr>
            </a:lvl1pPr>
          </a:lstStyle>
          <a:p>
            <a:r>
              <a:rPr lang="en-US" dirty="0"/>
              <a:t>Presentation Title</a:t>
            </a:r>
          </a:p>
        </p:txBody>
      </p:sp>
      <p:sp>
        <p:nvSpPr>
          <p:cNvPr id="9" name="Department/unit name placeholder">
            <a:extLst>
              <a:ext uri="{FF2B5EF4-FFF2-40B4-BE49-F238E27FC236}">
                <a16:creationId xmlns:a16="http://schemas.microsoft.com/office/drawing/2014/main" id="{9CCA8B6C-53BF-DD2E-3863-4C111973577F}"/>
              </a:ext>
            </a:extLst>
          </p:cNvPr>
          <p:cNvSpPr>
            <a:spLocks noGrp="1"/>
          </p:cNvSpPr>
          <p:nvPr>
            <p:ph type="body" sz="quarter" idx="11" hasCustomPrompt="1"/>
          </p:nvPr>
        </p:nvSpPr>
        <p:spPr>
          <a:xfrm>
            <a:off x="3285601" y="3489452"/>
            <a:ext cx="8569235" cy="767969"/>
          </a:xfrm>
          <a:prstGeom prst="rect">
            <a:avLst/>
          </a:prstGeom>
        </p:spPr>
        <p:txBody>
          <a:bodyPr>
            <a:normAutofit/>
          </a:bodyPr>
          <a:lstStyle>
            <a:lvl1pPr marL="0" indent="0" algn="ctr">
              <a:buNone/>
              <a:defRPr sz="3600">
                <a:solidFill>
                  <a:schemeClr val="bg1"/>
                </a:solidFill>
                <a:latin typeface="+mn-lt"/>
              </a:defRPr>
            </a:lvl1pPr>
          </a:lstStyle>
          <a:p>
            <a:r>
              <a:rPr lang="en-US" dirty="0"/>
              <a:t>Department/Unit Name</a:t>
            </a:r>
          </a:p>
        </p:txBody>
      </p:sp>
      <p:sp>
        <p:nvSpPr>
          <p:cNvPr id="10" name="Date Placeholder">
            <a:extLst>
              <a:ext uri="{FF2B5EF4-FFF2-40B4-BE49-F238E27FC236}">
                <a16:creationId xmlns:a16="http://schemas.microsoft.com/office/drawing/2014/main" id="{609F09B9-AFB9-1195-67C0-6A06E8B36166}"/>
              </a:ext>
            </a:extLst>
          </p:cNvPr>
          <p:cNvSpPr>
            <a:spLocks noGrp="1"/>
          </p:cNvSpPr>
          <p:nvPr>
            <p:ph type="body" sz="quarter" idx="12" hasCustomPrompt="1"/>
          </p:nvPr>
        </p:nvSpPr>
        <p:spPr>
          <a:xfrm>
            <a:off x="3285601" y="4257421"/>
            <a:ext cx="8569235" cy="767969"/>
          </a:xfrm>
          <a:prstGeom prst="rect">
            <a:avLst/>
          </a:prstGeom>
        </p:spPr>
        <p:txBody>
          <a:bodyPr>
            <a:normAutofit/>
          </a:bodyPr>
          <a:lstStyle>
            <a:lvl1pPr marL="0" indent="0" algn="ctr">
              <a:buNone/>
              <a:defRPr sz="3600">
                <a:solidFill>
                  <a:schemeClr val="bg1"/>
                </a:solidFill>
                <a:latin typeface="+mn-lt"/>
              </a:defRPr>
            </a:lvl1pPr>
          </a:lstStyle>
          <a:p>
            <a:r>
              <a:rPr lang="en-US" dirty="0"/>
              <a:t>Date</a:t>
            </a:r>
          </a:p>
        </p:txBody>
      </p:sp>
      <p:sp>
        <p:nvSpPr>
          <p:cNvPr id="2" name="Title Accent">
            <a:extLst>
              <a:ext uri="{FF2B5EF4-FFF2-40B4-BE49-F238E27FC236}">
                <a16:creationId xmlns:a16="http://schemas.microsoft.com/office/drawing/2014/main" id="{AB5A27ED-F996-0FE6-2080-0BA251F39853}"/>
              </a:ext>
              <a:ext uri="{C183D7F6-B498-43B3-948B-1728B52AA6E4}">
                <adec:decorative xmlns:adec="http://schemas.microsoft.com/office/drawing/2017/decorative" val="1"/>
              </a:ext>
            </a:extLst>
          </p:cNvPr>
          <p:cNvSpPr/>
          <p:nvPr userDrawn="1"/>
        </p:nvSpPr>
        <p:spPr>
          <a:xfrm>
            <a:off x="2895872" y="1832610"/>
            <a:ext cx="95250" cy="319278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713049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Image Slide 5">
    <p:spTree>
      <p:nvGrpSpPr>
        <p:cNvPr id="1" name=""/>
        <p:cNvGrpSpPr/>
        <p:nvPr/>
      </p:nvGrpSpPr>
      <p:grpSpPr>
        <a:xfrm>
          <a:off x="0" y="0"/>
          <a:ext cx="0" cy="0"/>
          <a:chOff x="0" y="0"/>
          <a:chExt cx="0" cy="0"/>
        </a:xfrm>
      </p:grpSpPr>
      <p:sp>
        <p:nvSpPr>
          <p:cNvPr id="14" name="Title accent">
            <a:extLst>
              <a:ext uri="{FF2B5EF4-FFF2-40B4-BE49-F238E27FC236}">
                <a16:creationId xmlns:a16="http://schemas.microsoft.com/office/drawing/2014/main" id="{6AC03172-2FA4-F47D-B58A-C84D36B9E682}"/>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6" name="Title Placeholder">
            <a:extLst>
              <a:ext uri="{FF2B5EF4-FFF2-40B4-BE49-F238E27FC236}">
                <a16:creationId xmlns:a16="http://schemas.microsoft.com/office/drawing/2014/main" id="{119C3D1A-1767-F64F-CCEA-FD8AB56C8873}"/>
              </a:ext>
            </a:extLst>
          </p:cNvPr>
          <p:cNvSpPr>
            <a:spLocks noGrp="1"/>
          </p:cNvSpPr>
          <p:nvPr>
            <p:ph type="body" sz="quarter" idx="18" hasCustomPrompt="1"/>
          </p:nvPr>
        </p:nvSpPr>
        <p:spPr>
          <a:xfrm>
            <a:off x="654228" y="277803"/>
            <a:ext cx="10370191" cy="1189820"/>
          </a:xfrm>
        </p:spPr>
        <p:txBody>
          <a:bodyPr anchor="ctr" anchorCtr="0">
            <a:normAutofit/>
          </a:bodyPr>
          <a:lstStyle>
            <a:lvl1pPr marL="0" marR="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sz="3200">
                <a:solidFill>
                  <a:schemeClr val="tx2"/>
                </a:solidFill>
                <a:latin typeface="+mj-lt"/>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pic>
        <p:nvPicPr>
          <p:cNvPr id="4" name="Block I">
            <a:extLst>
              <a:ext uri="{FF2B5EF4-FFF2-40B4-BE49-F238E27FC236}">
                <a16:creationId xmlns:a16="http://schemas.microsoft.com/office/drawing/2014/main" id="{D5DA79D9-6B40-7F27-6A6B-EA75CB7C61B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6" name="Picture Placeholder">
            <a:extLst>
              <a:ext uri="{FF2B5EF4-FFF2-40B4-BE49-F238E27FC236}">
                <a16:creationId xmlns:a16="http://schemas.microsoft.com/office/drawing/2014/main" id="{5902D87F-A357-6B12-50D8-55555AA9D9D4}"/>
              </a:ext>
            </a:extLst>
          </p:cNvPr>
          <p:cNvSpPr>
            <a:spLocks noGrp="1"/>
          </p:cNvSpPr>
          <p:nvPr>
            <p:ph type="pic" sz="quarter" idx="24"/>
          </p:nvPr>
        </p:nvSpPr>
        <p:spPr>
          <a:xfrm>
            <a:off x="650698" y="1578560"/>
            <a:ext cx="10371957" cy="3875254"/>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22" name="Text Placeholder">
            <a:extLst>
              <a:ext uri="{FF2B5EF4-FFF2-40B4-BE49-F238E27FC236}">
                <a16:creationId xmlns:a16="http://schemas.microsoft.com/office/drawing/2014/main" id="{3208D36D-11B7-A53D-F8A8-E941F54F2B0D}"/>
              </a:ext>
            </a:extLst>
          </p:cNvPr>
          <p:cNvSpPr>
            <a:spLocks noGrp="1"/>
          </p:cNvSpPr>
          <p:nvPr>
            <p:ph type="body" sz="quarter" idx="20"/>
          </p:nvPr>
        </p:nvSpPr>
        <p:spPr>
          <a:xfrm>
            <a:off x="654689" y="5590340"/>
            <a:ext cx="10367965" cy="612588"/>
          </a:xfrm>
        </p:spPr>
        <p:txBody>
          <a:bodyPr>
            <a:normAutofit/>
          </a:bodyPr>
          <a:lstStyle>
            <a:lvl1pPr marL="0" indent="0">
              <a:buNone/>
              <a:defRPr sz="2000">
                <a:solidFill>
                  <a:schemeClr val="tx2"/>
                </a:solidFill>
              </a:defRPr>
            </a:lvl1pPr>
          </a:lstStyle>
          <a:p>
            <a:pPr lvl="0"/>
            <a:r>
              <a:rPr lang="en-US"/>
              <a:t>Click to edit Master text styles</a:t>
            </a:r>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1">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
        <p:nvSpPr>
          <p:cNvPr id="3" name="Title accent">
            <a:extLst>
              <a:ext uri="{FF2B5EF4-FFF2-40B4-BE49-F238E27FC236}">
                <a16:creationId xmlns:a16="http://schemas.microsoft.com/office/drawing/2014/main" id="{10D268D5-F906-5665-79E7-92F7B7F2E9F6}"/>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7" name="Block I">
            <a:extLst>
              <a:ext uri="{FF2B5EF4-FFF2-40B4-BE49-F238E27FC236}">
                <a16:creationId xmlns:a16="http://schemas.microsoft.com/office/drawing/2014/main" id="{0D18F3C8-22EE-672B-92DA-AA89F0DBB8E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8" name="Footer background">
            <a:extLst>
              <a:ext uri="{FF2B5EF4-FFF2-40B4-BE49-F238E27FC236}">
                <a16:creationId xmlns:a16="http://schemas.microsoft.com/office/drawing/2014/main" id="{9FC0A6C1-C9B1-3404-14C4-743D4B939EC5}"/>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77380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Image Slide 6">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7D02BED8-DBC4-0252-E92E-234AE9D9F15C}"/>
              </a:ext>
            </a:extLst>
          </p:cNvPr>
          <p:cNvSpPr>
            <a:spLocks noGrp="1"/>
          </p:cNvSpPr>
          <p:nvPr>
            <p:ph type="body" sz="quarter" idx="19" hasCustomPrompt="1"/>
          </p:nvPr>
        </p:nvSpPr>
        <p:spPr>
          <a:xfrm>
            <a:off x="7679104" y="2391179"/>
            <a:ext cx="4187900" cy="764799"/>
          </a:xfrm>
        </p:spPr>
        <p:txBody>
          <a:bodyPr anchor="ctr">
            <a:normAutofit/>
          </a:bodyPr>
          <a:lstStyle>
            <a:lvl1pPr marL="0" indent="0" algn="l">
              <a:lnSpc>
                <a:spcPct val="70000"/>
              </a:lnSpc>
              <a:buNone/>
              <a:defRPr sz="3000">
                <a:solidFill>
                  <a:schemeClr val="bg1"/>
                </a:solidFill>
                <a:latin typeface="+mj-lt"/>
              </a:defRPr>
            </a:lvl1pPr>
          </a:lstStyle>
          <a:p>
            <a:pPr lvl="0"/>
            <a:r>
              <a:rPr lang="en-US" dirty="0"/>
              <a:t>Subhead</a:t>
            </a:r>
          </a:p>
        </p:txBody>
      </p:sp>
      <p:sp>
        <p:nvSpPr>
          <p:cNvPr id="15" name="Text Placeholder">
            <a:extLst>
              <a:ext uri="{FF2B5EF4-FFF2-40B4-BE49-F238E27FC236}">
                <a16:creationId xmlns:a16="http://schemas.microsoft.com/office/drawing/2014/main" id="{A877C0E9-AC67-8A06-EFD9-3C48FB86AFCA}"/>
              </a:ext>
            </a:extLst>
          </p:cNvPr>
          <p:cNvSpPr>
            <a:spLocks noGrp="1"/>
          </p:cNvSpPr>
          <p:nvPr>
            <p:ph type="body" sz="quarter" idx="20"/>
          </p:nvPr>
        </p:nvSpPr>
        <p:spPr>
          <a:xfrm>
            <a:off x="7677339" y="3166449"/>
            <a:ext cx="4187900" cy="1267660"/>
          </a:xfrm>
        </p:spPr>
        <p:txBody>
          <a:bodyPr>
            <a:normAutofit/>
          </a:bodyPr>
          <a:lstStyle>
            <a:lvl1pPr marL="0" indent="0">
              <a:buNone/>
              <a:defRPr sz="2000">
                <a:solidFill>
                  <a:schemeClr val="bg1"/>
                </a:solidFill>
              </a:defRPr>
            </a:lvl1pPr>
          </a:lstStyle>
          <a:p>
            <a:pPr lvl="0"/>
            <a:r>
              <a:rPr lang="en-US"/>
              <a:t>Click to edit Master text styles</a:t>
            </a:r>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1">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
        <p:nvSpPr>
          <p:cNvPr id="3" name="Footer background">
            <a:extLst>
              <a:ext uri="{FF2B5EF4-FFF2-40B4-BE49-F238E27FC236}">
                <a16:creationId xmlns:a16="http://schemas.microsoft.com/office/drawing/2014/main" id="{3E371C4E-2011-F39E-AE22-E24CB5498ABD}"/>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51938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Image Slide 7">
    <p:spTree>
      <p:nvGrpSpPr>
        <p:cNvPr id="1" name=""/>
        <p:cNvGrpSpPr/>
        <p:nvPr/>
      </p:nvGrpSpPr>
      <p:grpSpPr>
        <a:xfrm>
          <a:off x="0" y="0"/>
          <a:ext cx="0" cy="0"/>
          <a:chOff x="0" y="0"/>
          <a:chExt cx="0" cy="0"/>
        </a:xfrm>
      </p:grpSpPr>
      <p:pic>
        <p:nvPicPr>
          <p:cNvPr id="4" name="Block I">
            <a:extLst>
              <a:ext uri="{FF2B5EF4-FFF2-40B4-BE49-F238E27FC236}">
                <a16:creationId xmlns:a16="http://schemas.microsoft.com/office/drawing/2014/main" id="{D5DA79D9-6B40-7F27-6A6B-EA75CB7C61B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11" name="Title Placeholder">
            <a:extLst>
              <a:ext uri="{FF2B5EF4-FFF2-40B4-BE49-F238E27FC236}">
                <a16:creationId xmlns:a16="http://schemas.microsoft.com/office/drawing/2014/main" id="{9FFDD080-4638-6791-3E4F-BA329002E2BF}"/>
              </a:ext>
            </a:extLst>
          </p:cNvPr>
          <p:cNvSpPr>
            <a:spLocks noGrp="1"/>
          </p:cNvSpPr>
          <p:nvPr>
            <p:ph type="body" sz="quarter" idx="19" hasCustomPrompt="1"/>
          </p:nvPr>
        </p:nvSpPr>
        <p:spPr>
          <a:xfrm>
            <a:off x="2248247" y="4070491"/>
            <a:ext cx="7695506" cy="764799"/>
          </a:xfrm>
        </p:spPr>
        <p:txBody>
          <a:bodyPr anchor="ctr">
            <a:normAutofit/>
          </a:bodyPr>
          <a:lstStyle>
            <a:lvl1pPr marL="0" indent="0" algn="ctr">
              <a:lnSpc>
                <a:spcPct val="70000"/>
              </a:lnSpc>
              <a:buNone/>
              <a:defRPr sz="3000">
                <a:solidFill>
                  <a:schemeClr val="bg1"/>
                </a:solidFill>
                <a:latin typeface="+mj-lt"/>
              </a:defRPr>
            </a:lvl1pPr>
          </a:lstStyle>
          <a:p>
            <a:pPr lvl="0"/>
            <a:r>
              <a:rPr lang="en-US" dirty="0"/>
              <a:t>Subhead</a:t>
            </a:r>
          </a:p>
        </p:txBody>
      </p:sp>
      <p:sp>
        <p:nvSpPr>
          <p:cNvPr id="22" name="Text Placeholder">
            <a:extLst>
              <a:ext uri="{FF2B5EF4-FFF2-40B4-BE49-F238E27FC236}">
                <a16:creationId xmlns:a16="http://schemas.microsoft.com/office/drawing/2014/main" id="{3208D36D-11B7-A53D-F8A8-E941F54F2B0D}"/>
              </a:ext>
            </a:extLst>
          </p:cNvPr>
          <p:cNvSpPr>
            <a:spLocks noGrp="1"/>
          </p:cNvSpPr>
          <p:nvPr>
            <p:ph type="body" sz="quarter" idx="20"/>
          </p:nvPr>
        </p:nvSpPr>
        <p:spPr>
          <a:xfrm>
            <a:off x="2248247" y="4980067"/>
            <a:ext cx="7695506" cy="612588"/>
          </a:xfrm>
        </p:spPr>
        <p:txBody>
          <a:bodyPr>
            <a:normAutofit/>
          </a:bodyPr>
          <a:lstStyle>
            <a:lvl1pPr marL="0" indent="0" algn="ctr">
              <a:buNone/>
              <a:defRPr sz="2000">
                <a:solidFill>
                  <a:schemeClr val="bg1"/>
                </a:solidFill>
              </a:defRPr>
            </a:lvl1pPr>
          </a:lstStyle>
          <a:p>
            <a:pPr lvl="0"/>
            <a:r>
              <a:rPr lang="en-US"/>
              <a:t>Click to edit Master text styles</a:t>
            </a:r>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1">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0236015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Graph Slide 1">
    <p:spTree>
      <p:nvGrpSpPr>
        <p:cNvPr id="1" name=""/>
        <p:cNvGrpSpPr/>
        <p:nvPr/>
      </p:nvGrpSpPr>
      <p:grpSpPr>
        <a:xfrm>
          <a:off x="0" y="0"/>
          <a:ext cx="0" cy="0"/>
          <a:chOff x="0" y="0"/>
          <a:chExt cx="0" cy="0"/>
        </a:xfrm>
      </p:grpSpPr>
      <p:sp>
        <p:nvSpPr>
          <p:cNvPr id="18" name="Title accent">
            <a:extLst>
              <a:ext uri="{FF2B5EF4-FFF2-40B4-BE49-F238E27FC236}">
                <a16:creationId xmlns:a16="http://schemas.microsoft.com/office/drawing/2014/main" id="{EC828380-4544-4F96-B8A5-DCC905DD2955}"/>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7" name="Block I">
            <a:extLst>
              <a:ext uri="{FF2B5EF4-FFF2-40B4-BE49-F238E27FC236}">
                <a16:creationId xmlns:a16="http://schemas.microsoft.com/office/drawing/2014/main" id="{83CCBDC0-B71E-50D9-1AE4-50C357B154C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9"/>
          </a:xfrm>
          <a:prstGeom prst="rect">
            <a:avLst/>
          </a:prstGeom>
        </p:spPr>
      </p:pic>
      <p:sp>
        <p:nvSpPr>
          <p:cNvPr id="3" name="Title 1">
            <a:extLst>
              <a:ext uri="{FF2B5EF4-FFF2-40B4-BE49-F238E27FC236}">
                <a16:creationId xmlns:a16="http://schemas.microsoft.com/office/drawing/2014/main" id="{BDA352AF-0D0B-CA5B-F6AB-E8E707C2BCFB}"/>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5" name="Chart Placeholder">
            <a:extLst>
              <a:ext uri="{FF2B5EF4-FFF2-40B4-BE49-F238E27FC236}">
                <a16:creationId xmlns:a16="http://schemas.microsoft.com/office/drawing/2014/main" id="{A294C2DE-00CB-57AC-36E4-F1BD262706DC}"/>
              </a:ext>
            </a:extLst>
          </p:cNvPr>
          <p:cNvSpPr>
            <a:spLocks noGrp="1"/>
          </p:cNvSpPr>
          <p:nvPr>
            <p:ph type="chart" sz="quarter" idx="19"/>
          </p:nvPr>
        </p:nvSpPr>
        <p:spPr>
          <a:xfrm>
            <a:off x="1430338" y="1747838"/>
            <a:ext cx="9134475" cy="4360862"/>
          </a:xfrm>
        </p:spPr>
        <p:txBody>
          <a:bodyPr/>
          <a:lstStyle/>
          <a:p>
            <a:r>
              <a:rPr lang="en-US"/>
              <a:t>Click icon to add chart</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epartment/unit placeholder">
            <a:extLst>
              <a:ext uri="{FF2B5EF4-FFF2-40B4-BE49-F238E27FC236}">
                <a16:creationId xmlns:a16="http://schemas.microsoft.com/office/drawing/2014/main" id="{D04B6268-443E-C233-94CE-19E2240CBFFD}"/>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4" name="Slide Number Placeholder 3">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
        <p:nvSpPr>
          <p:cNvPr id="6" name="Title accent">
            <a:extLst>
              <a:ext uri="{FF2B5EF4-FFF2-40B4-BE49-F238E27FC236}">
                <a16:creationId xmlns:a16="http://schemas.microsoft.com/office/drawing/2014/main" id="{1940CD6C-5607-592B-BB2D-0093C66E790B}"/>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8" name="Block I">
            <a:extLst>
              <a:ext uri="{FF2B5EF4-FFF2-40B4-BE49-F238E27FC236}">
                <a16:creationId xmlns:a16="http://schemas.microsoft.com/office/drawing/2014/main" id="{974BCEE7-B8AE-A400-D7B3-2A7549808A2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4691" y="277804"/>
            <a:ext cx="516232" cy="745669"/>
          </a:xfrm>
          <a:prstGeom prst="rect">
            <a:avLst/>
          </a:prstGeom>
        </p:spPr>
      </p:pic>
      <p:sp>
        <p:nvSpPr>
          <p:cNvPr id="9" name="Footer background">
            <a:extLst>
              <a:ext uri="{FF2B5EF4-FFF2-40B4-BE49-F238E27FC236}">
                <a16:creationId xmlns:a16="http://schemas.microsoft.com/office/drawing/2014/main" id="{A161B2ED-8817-88F8-0140-21A5C683F72E}"/>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83207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hank You Slide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9AC6FB-79B2-8934-E612-EC987EF3231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85"/>
            <a:ext cx="12192000" cy="6854430"/>
          </a:xfrm>
          <a:prstGeom prst="rect">
            <a:avLst/>
          </a:prstGeom>
        </p:spPr>
      </p:pic>
      <p:sp>
        <p:nvSpPr>
          <p:cNvPr id="17" name="Title Placeholder">
            <a:extLst>
              <a:ext uri="{FF2B5EF4-FFF2-40B4-BE49-F238E27FC236}">
                <a16:creationId xmlns:a16="http://schemas.microsoft.com/office/drawing/2014/main" id="{9E07F9AC-4E7E-9623-9170-90BDADFA2A74}"/>
              </a:ext>
            </a:extLst>
          </p:cNvPr>
          <p:cNvSpPr>
            <a:spLocks noGrp="1"/>
          </p:cNvSpPr>
          <p:nvPr>
            <p:ph type="title" hasCustomPrompt="1"/>
          </p:nvPr>
        </p:nvSpPr>
        <p:spPr>
          <a:xfrm>
            <a:off x="1610698" y="823864"/>
            <a:ext cx="8981220" cy="1107047"/>
          </a:xfrm>
        </p:spPr>
        <p:txBody>
          <a:bodyPr>
            <a:normAutofit/>
          </a:bodyPr>
          <a:lstStyle>
            <a:lvl1pPr algn="ctr">
              <a:defRPr sz="6000">
                <a:solidFill>
                  <a:schemeClr val="bg1"/>
                </a:solidFill>
              </a:defRPr>
            </a:lvl1pPr>
          </a:lstStyle>
          <a:p>
            <a:r>
              <a:rPr lang="en-US" dirty="0"/>
              <a:t>Thank You</a:t>
            </a:r>
          </a:p>
        </p:txBody>
      </p:sp>
      <p:sp>
        <p:nvSpPr>
          <p:cNvPr id="12" name="Title Underscore">
            <a:extLst>
              <a:ext uri="{FF2B5EF4-FFF2-40B4-BE49-F238E27FC236}">
                <a16:creationId xmlns:a16="http://schemas.microsoft.com/office/drawing/2014/main" id="{58F4D01E-94DA-4F0B-8E13-618D11B2DCE2}"/>
              </a:ext>
              <a:ext uri="{C183D7F6-B498-43B3-948B-1728B52AA6E4}">
                <adec:decorative xmlns:adec="http://schemas.microsoft.com/office/drawing/2017/decorative" val="1"/>
              </a:ext>
            </a:extLst>
          </p:cNvPr>
          <p:cNvSpPr/>
          <p:nvPr/>
        </p:nvSpPr>
        <p:spPr>
          <a:xfrm>
            <a:off x="5455664" y="1930911"/>
            <a:ext cx="1275549" cy="141956"/>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5" name="Block I">
            <a:extLst>
              <a:ext uri="{FF2B5EF4-FFF2-40B4-BE49-F238E27FC236}">
                <a16:creationId xmlns:a16="http://schemas.microsoft.com/office/drawing/2014/main" id="{2ECD6B36-AE20-6B2C-70DA-90541397C67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104605" y="277805"/>
            <a:ext cx="529474" cy="764795"/>
          </a:xfrm>
          <a:prstGeom prst="rect">
            <a:avLst/>
          </a:prstGeom>
        </p:spPr>
      </p:pic>
      <p:sp>
        <p:nvSpPr>
          <p:cNvPr id="19" name="Text Placeholder 1">
            <a:extLst>
              <a:ext uri="{FF2B5EF4-FFF2-40B4-BE49-F238E27FC236}">
                <a16:creationId xmlns:a16="http://schemas.microsoft.com/office/drawing/2014/main" id="{645B5409-DDAC-5BBA-E785-37F723B5630A}"/>
              </a:ext>
            </a:extLst>
          </p:cNvPr>
          <p:cNvSpPr>
            <a:spLocks noGrp="1"/>
          </p:cNvSpPr>
          <p:nvPr>
            <p:ph type="body" sz="quarter" idx="19" hasCustomPrompt="1"/>
          </p:nvPr>
        </p:nvSpPr>
        <p:spPr>
          <a:xfrm>
            <a:off x="1610697" y="2328261"/>
            <a:ext cx="8981219" cy="2201477"/>
          </a:xfrm>
        </p:spPr>
        <p:txBody>
          <a:bodyPr anchor="ctr">
            <a:noAutofit/>
          </a:bodyPr>
          <a:lstStyle>
            <a:lvl1pPr marL="0" indent="0" algn="ctr">
              <a:lnSpc>
                <a:spcPct val="150000"/>
              </a:lnSpc>
              <a:buNone/>
              <a:defRPr sz="3200">
                <a:solidFill>
                  <a:schemeClr val="bg1"/>
                </a:solidFill>
                <a:latin typeface="+mj-lt"/>
              </a:defRPr>
            </a:lvl1pPr>
          </a:lstStyle>
          <a:p>
            <a:pPr marL="0" marR="0" lvl="0" indent="0" algn="ctr"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dirty="0"/>
              <a:t>Questions/Contact/Information</a:t>
            </a:r>
          </a:p>
        </p:txBody>
      </p:sp>
      <p:sp>
        <p:nvSpPr>
          <p:cNvPr id="21" name="Text Placeholder 2">
            <a:extLst>
              <a:ext uri="{FF2B5EF4-FFF2-40B4-BE49-F238E27FC236}">
                <a16:creationId xmlns:a16="http://schemas.microsoft.com/office/drawing/2014/main" id="{2982A2E9-6729-F459-2EB4-38593EB1846E}"/>
              </a:ext>
            </a:extLst>
          </p:cNvPr>
          <p:cNvSpPr>
            <a:spLocks noGrp="1"/>
          </p:cNvSpPr>
          <p:nvPr>
            <p:ph type="body" sz="quarter" idx="20"/>
          </p:nvPr>
        </p:nvSpPr>
        <p:spPr>
          <a:xfrm>
            <a:off x="1610697" y="4952165"/>
            <a:ext cx="8981219" cy="796785"/>
          </a:xfrm>
        </p:spPr>
        <p:txBody>
          <a:bodyPr>
            <a:normAutofit/>
          </a:bodyPr>
          <a:lstStyle>
            <a:lvl1pPr marL="0" indent="0" algn="ctr">
              <a:buNone/>
              <a:defRPr sz="2000">
                <a:solidFill>
                  <a:schemeClr val="bg1"/>
                </a:solidFill>
              </a:defRPr>
            </a:lvl1pPr>
          </a:lstStyle>
          <a:p>
            <a:pPr lvl="0"/>
            <a:r>
              <a:rPr lang="en-US"/>
              <a:t>Click to edit Master text styles</a:t>
            </a:r>
          </a:p>
        </p:txBody>
      </p:sp>
      <p:sp>
        <p:nvSpPr>
          <p:cNvPr id="13" name="Department/Unit name Placeholder">
            <a:extLst>
              <a:ext uri="{FF2B5EF4-FFF2-40B4-BE49-F238E27FC236}">
                <a16:creationId xmlns:a16="http://schemas.microsoft.com/office/drawing/2014/main" id="{EC420C19-0C40-EAE2-AA9D-5101B4FF164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6" name="Slide Number Placeholder">
            <a:extLst>
              <a:ext uri="{FF2B5EF4-FFF2-40B4-BE49-F238E27FC236}">
                <a16:creationId xmlns:a16="http://schemas.microsoft.com/office/drawing/2014/main" id="{1DAF599E-70A8-5E76-56CB-CA69217C103F}"/>
              </a:ext>
              <a:ext uri="{C183D7F6-B498-43B3-948B-1728B52AA6E4}">
                <adec:decorative xmlns:adec="http://schemas.microsoft.com/office/drawing/2017/decorative" val="1"/>
              </a:ext>
            </a:extLst>
          </p:cNvPr>
          <p:cNvSpPr>
            <a:spLocks noGrp="1"/>
          </p:cNvSpPr>
          <p:nvPr>
            <p:ph type="sldNum" sz="quarter" idx="10"/>
          </p:nvPr>
        </p:nvSpPr>
        <p:spPr/>
        <p:txBody>
          <a:bodyPr/>
          <a:lstStyle/>
          <a:p>
            <a:fld id="{86134D44-37F0-44A1-8A08-E9432A030C07}" type="slidenum">
              <a:rPr lang="en-US" smtClean="0"/>
              <a:pPr/>
              <a:t>‹#›</a:t>
            </a:fld>
            <a:endParaRPr lang="en-US" dirty="0"/>
          </a:p>
        </p:txBody>
      </p:sp>
      <p:pic>
        <p:nvPicPr>
          <p:cNvPr id="2" name="Picture 1">
            <a:extLst>
              <a:ext uri="{FF2B5EF4-FFF2-40B4-BE49-F238E27FC236}">
                <a16:creationId xmlns:a16="http://schemas.microsoft.com/office/drawing/2014/main" id="{0B98198C-C092-981F-DF36-85E9C628D18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85"/>
            <a:ext cx="12192000" cy="6854430"/>
          </a:xfrm>
          <a:prstGeom prst="rect">
            <a:avLst/>
          </a:prstGeom>
        </p:spPr>
      </p:pic>
      <p:sp>
        <p:nvSpPr>
          <p:cNvPr id="3" name="Title Underscore">
            <a:extLst>
              <a:ext uri="{FF2B5EF4-FFF2-40B4-BE49-F238E27FC236}">
                <a16:creationId xmlns:a16="http://schemas.microsoft.com/office/drawing/2014/main" id="{DB2F1EF5-151B-71EA-5BB5-179B3A542B7A}"/>
              </a:ext>
              <a:ext uri="{C183D7F6-B498-43B3-948B-1728B52AA6E4}">
                <adec:decorative xmlns:adec="http://schemas.microsoft.com/office/drawing/2017/decorative" val="1"/>
              </a:ext>
            </a:extLst>
          </p:cNvPr>
          <p:cNvSpPr/>
          <p:nvPr userDrawn="1"/>
        </p:nvSpPr>
        <p:spPr>
          <a:xfrm>
            <a:off x="5455664" y="1930911"/>
            <a:ext cx="1275549" cy="141956"/>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4802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hank You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2FF63E5-FDDB-6B44-048F-EF43D6670AE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sp>
        <p:nvSpPr>
          <p:cNvPr id="7" name="Title Placeholder">
            <a:extLst>
              <a:ext uri="{FF2B5EF4-FFF2-40B4-BE49-F238E27FC236}">
                <a16:creationId xmlns:a16="http://schemas.microsoft.com/office/drawing/2014/main" id="{33DE6DDB-A415-6C63-7353-2B6BB41D589A}"/>
              </a:ext>
            </a:extLst>
          </p:cNvPr>
          <p:cNvSpPr>
            <a:spLocks noGrp="1"/>
          </p:cNvSpPr>
          <p:nvPr>
            <p:ph type="title" hasCustomPrompt="1"/>
          </p:nvPr>
        </p:nvSpPr>
        <p:spPr>
          <a:xfrm>
            <a:off x="1610698" y="823864"/>
            <a:ext cx="8981220" cy="1107047"/>
          </a:xfrm>
        </p:spPr>
        <p:txBody>
          <a:bodyPr>
            <a:normAutofit/>
          </a:bodyPr>
          <a:lstStyle>
            <a:lvl1pPr algn="ctr">
              <a:defRPr sz="6000">
                <a:solidFill>
                  <a:schemeClr val="bg1"/>
                </a:solidFill>
              </a:defRPr>
            </a:lvl1pPr>
          </a:lstStyle>
          <a:p>
            <a:r>
              <a:rPr lang="en-US" dirty="0"/>
              <a:t>Thank You</a:t>
            </a:r>
          </a:p>
        </p:txBody>
      </p:sp>
      <p:sp>
        <p:nvSpPr>
          <p:cNvPr id="10" name="Title Underscore">
            <a:extLst>
              <a:ext uri="{FF2B5EF4-FFF2-40B4-BE49-F238E27FC236}">
                <a16:creationId xmlns:a16="http://schemas.microsoft.com/office/drawing/2014/main" id="{EE499929-DC2D-46B3-A28E-229CC329ABAD}"/>
              </a:ext>
              <a:ext uri="{C183D7F6-B498-43B3-948B-1728B52AA6E4}">
                <adec:decorative xmlns:adec="http://schemas.microsoft.com/office/drawing/2017/decorative" val="1"/>
              </a:ext>
            </a:extLst>
          </p:cNvPr>
          <p:cNvSpPr/>
          <p:nvPr/>
        </p:nvSpPr>
        <p:spPr>
          <a:xfrm>
            <a:off x="5455664" y="1930911"/>
            <a:ext cx="1275549" cy="141956"/>
          </a:xfrm>
          <a:prstGeom prst="rect">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9" name="Block I">
            <a:extLst>
              <a:ext uri="{FF2B5EF4-FFF2-40B4-BE49-F238E27FC236}">
                <a16:creationId xmlns:a16="http://schemas.microsoft.com/office/drawing/2014/main" id="{E693DE19-AD82-43E4-870B-ABD71ED9EBE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98275" y="277804"/>
            <a:ext cx="528575" cy="764797"/>
          </a:xfrm>
          <a:prstGeom prst="rect">
            <a:avLst/>
          </a:prstGeom>
        </p:spPr>
      </p:pic>
      <p:sp>
        <p:nvSpPr>
          <p:cNvPr id="8" name="Text Placeholder 1">
            <a:extLst>
              <a:ext uri="{FF2B5EF4-FFF2-40B4-BE49-F238E27FC236}">
                <a16:creationId xmlns:a16="http://schemas.microsoft.com/office/drawing/2014/main" id="{20D3AEAA-8383-5B38-DD49-CF2D2E42B2FD}"/>
              </a:ext>
            </a:extLst>
          </p:cNvPr>
          <p:cNvSpPr>
            <a:spLocks noGrp="1"/>
          </p:cNvSpPr>
          <p:nvPr>
            <p:ph type="body" sz="quarter" idx="19" hasCustomPrompt="1"/>
          </p:nvPr>
        </p:nvSpPr>
        <p:spPr>
          <a:xfrm>
            <a:off x="1610697" y="2328261"/>
            <a:ext cx="8981219" cy="2201477"/>
          </a:xfrm>
        </p:spPr>
        <p:txBody>
          <a:bodyPr anchor="ctr">
            <a:noAutofit/>
          </a:bodyPr>
          <a:lstStyle>
            <a:lvl1pPr marL="0" indent="0" algn="ctr">
              <a:lnSpc>
                <a:spcPct val="150000"/>
              </a:lnSpc>
              <a:buNone/>
              <a:defRPr sz="3200">
                <a:solidFill>
                  <a:schemeClr val="bg1"/>
                </a:solidFill>
                <a:latin typeface="+mj-lt"/>
              </a:defRPr>
            </a:lvl1pPr>
          </a:lstStyle>
          <a:p>
            <a:pPr lvl="0"/>
            <a:r>
              <a:rPr lang="en-US" dirty="0"/>
              <a:t>Questions/Contact/Information</a:t>
            </a:r>
          </a:p>
        </p:txBody>
      </p:sp>
      <p:sp>
        <p:nvSpPr>
          <p:cNvPr id="11" name="Text Placeholder 2">
            <a:extLst>
              <a:ext uri="{FF2B5EF4-FFF2-40B4-BE49-F238E27FC236}">
                <a16:creationId xmlns:a16="http://schemas.microsoft.com/office/drawing/2014/main" id="{F650F580-D423-6DBC-88B2-B37D4EB87AFE}"/>
              </a:ext>
            </a:extLst>
          </p:cNvPr>
          <p:cNvSpPr>
            <a:spLocks noGrp="1"/>
          </p:cNvSpPr>
          <p:nvPr>
            <p:ph type="body" sz="quarter" idx="20"/>
          </p:nvPr>
        </p:nvSpPr>
        <p:spPr>
          <a:xfrm>
            <a:off x="1610697" y="4952165"/>
            <a:ext cx="8981219" cy="796785"/>
          </a:xfrm>
        </p:spPr>
        <p:txBody>
          <a:bodyPr>
            <a:normAutofit/>
          </a:bodyPr>
          <a:lstStyle>
            <a:lvl1pPr marL="0" indent="0" algn="ctr">
              <a:buNone/>
              <a:defRPr sz="2000">
                <a:solidFill>
                  <a:schemeClr val="bg1"/>
                </a:solidFill>
              </a:defRPr>
            </a:lvl1pPr>
          </a:lstStyle>
          <a:p>
            <a:pPr lvl="0"/>
            <a:r>
              <a:rPr lang="en-US"/>
              <a:t>Click to edit Master text styles</a:t>
            </a:r>
          </a:p>
        </p:txBody>
      </p:sp>
      <p:sp>
        <p:nvSpPr>
          <p:cNvPr id="6" name="Department/Unit name Placeholder">
            <a:extLst>
              <a:ext uri="{FF2B5EF4-FFF2-40B4-BE49-F238E27FC236}">
                <a16:creationId xmlns:a16="http://schemas.microsoft.com/office/drawing/2014/main" id="{D09D9943-0FAE-E4DE-E4FE-0B3F8F5513E0}"/>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a:extLst>
              <a:ext uri="{FF2B5EF4-FFF2-40B4-BE49-F238E27FC236}">
                <a16:creationId xmlns:a16="http://schemas.microsoft.com/office/drawing/2014/main" id="{BC285FAE-FC3C-B139-BFE4-13B46455285B}"/>
              </a:ext>
              <a:ext uri="{C183D7F6-B498-43B3-948B-1728B52AA6E4}">
                <adec:decorative xmlns:adec="http://schemas.microsoft.com/office/drawing/2017/decorative" val="1"/>
              </a:ext>
            </a:extLst>
          </p:cNvPr>
          <p:cNvSpPr>
            <a:spLocks noGrp="1"/>
          </p:cNvSpPr>
          <p:nvPr>
            <p:ph type="sldNum" sz="quarter" idx="10"/>
          </p:nvPr>
        </p:nvSpPr>
        <p:spPr/>
        <p:txBody>
          <a:bodyPr/>
          <a:lstStyle/>
          <a:p>
            <a:fld id="{86134D44-37F0-44A1-8A08-E9432A030C07}" type="slidenum">
              <a:rPr lang="en-US" smtClean="0"/>
              <a:pPr/>
              <a:t>‹#›</a:t>
            </a:fld>
            <a:endParaRPr lang="en-US" dirty="0"/>
          </a:p>
        </p:txBody>
      </p:sp>
      <p:pic>
        <p:nvPicPr>
          <p:cNvPr id="3" name="Picture 2">
            <a:extLst>
              <a:ext uri="{FF2B5EF4-FFF2-40B4-BE49-F238E27FC236}">
                <a16:creationId xmlns:a16="http://schemas.microsoft.com/office/drawing/2014/main" id="{6DF55308-1E1E-9510-C9EB-D7E51CADD93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73" y="0"/>
            <a:ext cx="12187066" cy="6858000"/>
          </a:xfrm>
          <a:prstGeom prst="rect">
            <a:avLst/>
          </a:prstGeom>
        </p:spPr>
      </p:pic>
      <p:sp>
        <p:nvSpPr>
          <p:cNvPr id="4" name="Title Underscore">
            <a:extLst>
              <a:ext uri="{FF2B5EF4-FFF2-40B4-BE49-F238E27FC236}">
                <a16:creationId xmlns:a16="http://schemas.microsoft.com/office/drawing/2014/main" id="{E59B5958-53CE-7970-AAF0-D860A2C15436}"/>
              </a:ext>
              <a:ext uri="{C183D7F6-B498-43B3-948B-1728B52AA6E4}">
                <adec:decorative xmlns:adec="http://schemas.microsoft.com/office/drawing/2017/decorative" val="1"/>
              </a:ext>
            </a:extLst>
          </p:cNvPr>
          <p:cNvSpPr/>
          <p:nvPr userDrawn="1"/>
        </p:nvSpPr>
        <p:spPr>
          <a:xfrm>
            <a:off x="5455664" y="1930911"/>
            <a:ext cx="1275549" cy="141956"/>
          </a:xfrm>
          <a:prstGeom prst="rect">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00004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losing Art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F629A3-552F-E006-13D5-0CE1F4DDF8A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85"/>
            <a:ext cx="12192000" cy="6854430"/>
          </a:xfrm>
          <a:prstGeom prst="rect">
            <a:avLst/>
          </a:prstGeom>
        </p:spPr>
      </p:pic>
      <p:pic>
        <p:nvPicPr>
          <p:cNvPr id="2" name="Picture 1">
            <a:extLst>
              <a:ext uri="{FF2B5EF4-FFF2-40B4-BE49-F238E27FC236}">
                <a16:creationId xmlns:a16="http://schemas.microsoft.com/office/drawing/2014/main" id="{11A61837-B326-BB6B-DD1F-F4A680D26CA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85"/>
            <a:ext cx="12192000" cy="6854430"/>
          </a:xfrm>
          <a:prstGeom prst="rect">
            <a:avLst/>
          </a:prstGeom>
        </p:spPr>
      </p:pic>
    </p:spTree>
    <p:extLst>
      <p:ext uri="{BB962C8B-B14F-4D97-AF65-F5344CB8AC3E}">
        <p14:creationId xmlns:p14="http://schemas.microsoft.com/office/powerpoint/2010/main" val="23462490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losing Art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460F61-2344-C760-857E-55ED7348C7A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2" name="Picture 1">
            <a:extLst>
              <a:ext uri="{FF2B5EF4-FFF2-40B4-BE49-F238E27FC236}">
                <a16:creationId xmlns:a16="http://schemas.microsoft.com/office/drawing/2014/main" id="{8AB0C7B3-75BF-7663-28B9-9260E5CBA95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spTree>
    <p:extLst>
      <p:ext uri="{BB962C8B-B14F-4D97-AF65-F5344CB8AC3E}">
        <p14:creationId xmlns:p14="http://schemas.microsoft.com/office/powerpoint/2010/main" val="27471685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losing Art 3">
    <p:spTree>
      <p:nvGrpSpPr>
        <p:cNvPr id="1" name=""/>
        <p:cNvGrpSpPr/>
        <p:nvPr/>
      </p:nvGrpSpPr>
      <p:grpSpPr>
        <a:xfrm>
          <a:off x="0" y="0"/>
          <a:ext cx="0" cy="0"/>
          <a:chOff x="0" y="0"/>
          <a:chExt cx="0" cy="0"/>
        </a:xfrm>
      </p:grpSpPr>
      <p:pic>
        <p:nvPicPr>
          <p:cNvPr id="6" name="Background">
            <a:extLst>
              <a:ext uri="{FF2B5EF4-FFF2-40B4-BE49-F238E27FC236}">
                <a16:creationId xmlns:a16="http://schemas.microsoft.com/office/drawing/2014/main" id="{D10096E1-7AA4-3695-82F5-7DAD7028D39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66" y="694"/>
            <a:ext cx="12189533" cy="6856612"/>
          </a:xfrm>
          <a:prstGeom prst="rect">
            <a:avLst/>
          </a:prstGeom>
        </p:spPr>
      </p:pic>
      <p:pic>
        <p:nvPicPr>
          <p:cNvPr id="2" name="Background">
            <a:extLst>
              <a:ext uri="{FF2B5EF4-FFF2-40B4-BE49-F238E27FC236}">
                <a16:creationId xmlns:a16="http://schemas.microsoft.com/office/drawing/2014/main" id="{7570CC0D-04A4-C09A-39EF-EA538205DCF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466" y="694"/>
            <a:ext cx="12189533" cy="6856612"/>
          </a:xfrm>
          <a:prstGeom prst="rect">
            <a:avLst/>
          </a:prstGeom>
        </p:spPr>
      </p:pic>
    </p:spTree>
    <p:extLst>
      <p:ext uri="{BB962C8B-B14F-4D97-AF65-F5344CB8AC3E}">
        <p14:creationId xmlns:p14="http://schemas.microsoft.com/office/powerpoint/2010/main" val="13746813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losing Art 4">
    <p:spTree>
      <p:nvGrpSpPr>
        <p:cNvPr id="1" name=""/>
        <p:cNvGrpSpPr/>
        <p:nvPr/>
      </p:nvGrpSpPr>
      <p:grpSpPr>
        <a:xfrm>
          <a:off x="0" y="0"/>
          <a:ext cx="0" cy="0"/>
          <a:chOff x="0" y="0"/>
          <a:chExt cx="0" cy="0"/>
        </a:xfrm>
      </p:grpSpPr>
      <p:pic>
        <p:nvPicPr>
          <p:cNvPr id="8" name="Background">
            <a:extLst>
              <a:ext uri="{FF2B5EF4-FFF2-40B4-BE49-F238E27FC236}">
                <a16:creationId xmlns:a16="http://schemas.microsoft.com/office/drawing/2014/main" id="{C55AD4A4-2991-D3F6-2545-9BA75BB1478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39" y="3172"/>
            <a:ext cx="12180721" cy="6851656"/>
          </a:xfrm>
          <a:prstGeom prst="rect">
            <a:avLst/>
          </a:prstGeom>
        </p:spPr>
      </p:pic>
    </p:spTree>
    <p:extLst>
      <p:ext uri="{BB962C8B-B14F-4D97-AF65-F5344CB8AC3E}">
        <p14:creationId xmlns:p14="http://schemas.microsoft.com/office/powerpoint/2010/main" val="3603999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pic>
        <p:nvPicPr>
          <p:cNvPr id="5" name="Background">
            <a:extLst>
              <a:ext uri="{FF2B5EF4-FFF2-40B4-BE49-F238E27FC236}">
                <a16:creationId xmlns:a16="http://schemas.microsoft.com/office/drawing/2014/main" id="{5C2C3DC9-CBAF-E0AA-9E07-BE81DC638CD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66" y="694"/>
            <a:ext cx="12189534" cy="6856612"/>
          </a:xfrm>
          <a:prstGeom prst="rect">
            <a:avLst/>
          </a:prstGeom>
        </p:spPr>
      </p:pic>
      <p:pic>
        <p:nvPicPr>
          <p:cNvPr id="2" name="Block I">
            <a:extLst>
              <a:ext uri="{FF2B5EF4-FFF2-40B4-BE49-F238E27FC236}">
                <a16:creationId xmlns:a16="http://schemas.microsoft.com/office/drawing/2014/main" id="{F622F3C3-0B66-1EFA-7644-C9486EB60C0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104605" y="277805"/>
            <a:ext cx="529474" cy="764795"/>
          </a:xfrm>
          <a:prstGeom prst="rect">
            <a:avLst/>
          </a:prstGeom>
        </p:spPr>
      </p:pic>
      <p:sp>
        <p:nvSpPr>
          <p:cNvPr id="8" name="Title 6">
            <a:extLst>
              <a:ext uri="{FF2B5EF4-FFF2-40B4-BE49-F238E27FC236}">
                <a16:creationId xmlns:a16="http://schemas.microsoft.com/office/drawing/2014/main" id="{7BC0581F-68FE-3796-A22D-5418171CE351}"/>
              </a:ext>
            </a:extLst>
          </p:cNvPr>
          <p:cNvSpPr>
            <a:spLocks noGrp="1"/>
          </p:cNvSpPr>
          <p:nvPr>
            <p:ph type="title" hasCustomPrompt="1"/>
          </p:nvPr>
        </p:nvSpPr>
        <p:spPr>
          <a:xfrm>
            <a:off x="0" y="2163545"/>
            <a:ext cx="12189530" cy="1614487"/>
          </a:xfrm>
        </p:spPr>
        <p:txBody>
          <a:bodyPr anchor="t">
            <a:normAutofit/>
          </a:bodyPr>
          <a:lstStyle>
            <a:lvl1pPr algn="ctr">
              <a:defRPr sz="6000">
                <a:solidFill>
                  <a:schemeClr val="bg1"/>
                </a:solidFill>
              </a:defRPr>
            </a:lvl1pPr>
          </a:lstStyle>
          <a:p>
            <a:r>
              <a:rPr lang="en-US" dirty="0"/>
              <a:t>Presentation Title</a:t>
            </a:r>
          </a:p>
        </p:txBody>
      </p:sp>
      <p:sp>
        <p:nvSpPr>
          <p:cNvPr id="4" name="Department/Unit name Placeholder">
            <a:extLst>
              <a:ext uri="{FF2B5EF4-FFF2-40B4-BE49-F238E27FC236}">
                <a16:creationId xmlns:a16="http://schemas.microsoft.com/office/drawing/2014/main" id="{3E44D2A3-C965-C633-19E4-D7543644A742}"/>
              </a:ext>
            </a:extLst>
          </p:cNvPr>
          <p:cNvSpPr>
            <a:spLocks noGrp="1"/>
          </p:cNvSpPr>
          <p:nvPr>
            <p:ph type="body" sz="quarter" idx="11" hasCustomPrompt="1"/>
          </p:nvPr>
        </p:nvSpPr>
        <p:spPr>
          <a:xfrm>
            <a:off x="2471" y="3694701"/>
            <a:ext cx="12189530" cy="787847"/>
          </a:xfrm>
          <a:prstGeom prst="rect">
            <a:avLst/>
          </a:prstGeom>
        </p:spPr>
        <p:txBody>
          <a:bodyPr>
            <a:normAutofit/>
          </a:bodyPr>
          <a:lstStyle>
            <a:lvl1pPr marL="0" indent="0" algn="ctr">
              <a:buNone/>
              <a:defRPr sz="3600">
                <a:solidFill>
                  <a:schemeClr val="bg1"/>
                </a:solidFill>
                <a:latin typeface="+mn-lt"/>
              </a:defRPr>
            </a:lvl1pPr>
          </a:lstStyle>
          <a:p>
            <a:r>
              <a:rPr lang="en-US" dirty="0"/>
              <a:t>Department/Unit Name</a:t>
            </a:r>
          </a:p>
        </p:txBody>
      </p:sp>
      <p:sp>
        <p:nvSpPr>
          <p:cNvPr id="6" name="Date Placeholder">
            <a:extLst>
              <a:ext uri="{FF2B5EF4-FFF2-40B4-BE49-F238E27FC236}">
                <a16:creationId xmlns:a16="http://schemas.microsoft.com/office/drawing/2014/main" id="{A11F428D-6D39-7B6D-AFE8-65D4134A9969}"/>
              </a:ext>
            </a:extLst>
          </p:cNvPr>
          <p:cNvSpPr>
            <a:spLocks noGrp="1"/>
          </p:cNvSpPr>
          <p:nvPr>
            <p:ph type="body" sz="quarter" idx="12" hasCustomPrompt="1"/>
          </p:nvPr>
        </p:nvSpPr>
        <p:spPr>
          <a:xfrm>
            <a:off x="0" y="4500134"/>
            <a:ext cx="12189530" cy="787847"/>
          </a:xfrm>
          <a:prstGeom prst="rect">
            <a:avLst/>
          </a:prstGeom>
        </p:spPr>
        <p:txBody>
          <a:bodyPr>
            <a:normAutofit/>
          </a:bodyPr>
          <a:lstStyle>
            <a:lvl1pPr marL="0" indent="0" algn="ctr">
              <a:buNone/>
              <a:defRPr sz="3600">
                <a:solidFill>
                  <a:schemeClr val="bg1"/>
                </a:solidFill>
                <a:latin typeface="+mn-lt"/>
              </a:defRPr>
            </a:lvl1pPr>
          </a:lstStyle>
          <a:p>
            <a:r>
              <a:rPr lang="en-US" dirty="0"/>
              <a:t>Date</a:t>
            </a:r>
          </a:p>
        </p:txBody>
      </p:sp>
      <p:pic>
        <p:nvPicPr>
          <p:cNvPr id="3" name="Background">
            <a:extLst>
              <a:ext uri="{FF2B5EF4-FFF2-40B4-BE49-F238E27FC236}">
                <a16:creationId xmlns:a16="http://schemas.microsoft.com/office/drawing/2014/main" id="{C306799C-8EEC-39D6-E60D-2A2CD187A7D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2306" y="1388"/>
            <a:ext cx="12169853" cy="6856612"/>
          </a:xfrm>
          <a:prstGeom prst="rect">
            <a:avLst/>
          </a:prstGeom>
        </p:spPr>
      </p:pic>
    </p:spTree>
    <p:extLst>
      <p:ext uri="{BB962C8B-B14F-4D97-AF65-F5344CB8AC3E}">
        <p14:creationId xmlns:p14="http://schemas.microsoft.com/office/powerpoint/2010/main" val="3211447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Content Slide 1">
    <p:spTree>
      <p:nvGrpSpPr>
        <p:cNvPr id="1" name=""/>
        <p:cNvGrpSpPr/>
        <p:nvPr/>
      </p:nvGrpSpPr>
      <p:grpSpPr>
        <a:xfrm>
          <a:off x="0" y="0"/>
          <a:ext cx="0" cy="0"/>
          <a:chOff x="0" y="0"/>
          <a:chExt cx="0" cy="0"/>
        </a:xfrm>
      </p:grpSpPr>
      <p:sp>
        <p:nvSpPr>
          <p:cNvPr id="7" name="Footer background">
            <a:extLst>
              <a:ext uri="{FF2B5EF4-FFF2-40B4-BE49-F238E27FC236}">
                <a16:creationId xmlns:a16="http://schemas.microsoft.com/office/drawing/2014/main" id="{0D56C456-94C5-4B92-7452-76C649BE7F41}"/>
              </a:ext>
              <a:ext uri="{C183D7F6-B498-43B3-948B-1728B52AA6E4}">
                <adec:decorative xmlns:adec="http://schemas.microsoft.com/office/drawing/2017/decorative" val="1"/>
              </a:ext>
            </a:extLst>
          </p:cNvPr>
          <p:cNvSpPr/>
          <p:nvPr userDrawn="1"/>
        </p:nvSpPr>
        <p:spPr>
          <a:xfrm>
            <a:off x="-14944" y="6273996"/>
            <a:ext cx="12289770"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400" dirty="0">
                <a:solidFill>
                  <a:schemeClr val="bg1"/>
                </a:solidFill>
              </a:rPr>
              <a:t>DEPT OF ECE</a:t>
            </a:r>
          </a:p>
        </p:txBody>
      </p:sp>
      <p:sp>
        <p:nvSpPr>
          <p:cNvPr id="4" name="Title Accent">
            <a:extLst>
              <a:ext uri="{FF2B5EF4-FFF2-40B4-BE49-F238E27FC236}">
                <a16:creationId xmlns:a16="http://schemas.microsoft.com/office/drawing/2014/main" id="{D0364173-A96F-9FE3-06E5-5B39DC86E4E6}"/>
              </a:ext>
              <a:ext uri="{C183D7F6-B498-43B3-948B-1728B52AA6E4}">
                <adec:decorative xmlns:adec="http://schemas.microsoft.com/office/drawing/2017/decorative" val="1"/>
              </a:ext>
            </a:extLst>
          </p:cNvPr>
          <p:cNvSpPr/>
          <p:nvPr userDrawn="1"/>
        </p:nvSpPr>
        <p:spPr>
          <a:xfrm rot="5400000">
            <a:off x="258483" y="547964"/>
            <a:ext cx="664135" cy="123825"/>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CF2F5268-A885-7E39-998A-D50E2D26FA32}"/>
              </a:ext>
            </a:extLst>
          </p:cNvPr>
          <p:cNvSpPr>
            <a:spLocks noGrp="1"/>
          </p:cNvSpPr>
          <p:nvPr>
            <p:ph type="title" hasCustomPrompt="1"/>
          </p:nvPr>
        </p:nvSpPr>
        <p:spPr>
          <a:xfrm>
            <a:off x="652463" y="276575"/>
            <a:ext cx="10370190" cy="665367"/>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10" name="Text Placeholder 1">
            <a:extLst>
              <a:ext uri="{FF2B5EF4-FFF2-40B4-BE49-F238E27FC236}">
                <a16:creationId xmlns:a16="http://schemas.microsoft.com/office/drawing/2014/main" id="{5F48C7DE-94AB-9076-4335-F5D9A305B38D}"/>
              </a:ext>
            </a:extLst>
          </p:cNvPr>
          <p:cNvSpPr>
            <a:spLocks noGrp="1"/>
          </p:cNvSpPr>
          <p:nvPr>
            <p:ph type="body" sz="quarter" idx="20"/>
          </p:nvPr>
        </p:nvSpPr>
        <p:spPr>
          <a:xfrm>
            <a:off x="652463" y="1795749"/>
            <a:ext cx="10370190" cy="4120309"/>
          </a:xfrm>
        </p:spPr>
        <p:txBody>
          <a:bodyPr>
            <a:normAutofit/>
          </a:bodyPr>
          <a:lstStyle>
            <a:lvl1pPr marL="0" indent="0">
              <a:buNone/>
              <a:defRPr sz="2000">
                <a:solidFill>
                  <a:schemeClr val="tx2"/>
                </a:solidFill>
              </a:defRPr>
            </a:lvl1pPr>
          </a:lstStyle>
          <a:p>
            <a:pPr lvl="0"/>
            <a:r>
              <a:rPr lang="en-US" dirty="0"/>
              <a:t>Click to edit Master text styles</a:t>
            </a:r>
          </a:p>
        </p:txBody>
      </p:sp>
      <p:sp>
        <p:nvSpPr>
          <p:cNvPr id="9" name="Slide Number Placeholder">
            <a:extLst>
              <a:ext uri="{FF2B5EF4-FFF2-40B4-BE49-F238E27FC236}">
                <a16:creationId xmlns:a16="http://schemas.microsoft.com/office/drawing/2014/main" id="{08AAFB27-B643-3132-E0CD-89C471BF4A88}"/>
              </a:ext>
              <a:ext uri="{C183D7F6-B498-43B3-948B-1728B52AA6E4}">
                <adec:decorative xmlns:adec="http://schemas.microsoft.com/office/drawing/2017/decorative" val="1"/>
              </a:ext>
            </a:extLst>
          </p:cNvPr>
          <p:cNvSpPr>
            <a:spLocks noGrp="1"/>
          </p:cNvSpPr>
          <p:nvPr>
            <p:ph type="sldNum" sz="quarter" idx="17"/>
          </p:nvPr>
        </p:nvSpPr>
        <p:spPr>
          <a:xfrm>
            <a:off x="8610600" y="6356350"/>
            <a:ext cx="2743200" cy="365125"/>
          </a:xfrm>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37434574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Section Divider 3">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DB230F21-1FBA-D776-0144-95076DA261C2}"/>
              </a:ext>
            </a:extLst>
          </p:cNvPr>
          <p:cNvSpPr>
            <a:spLocks noGrp="1"/>
          </p:cNvSpPr>
          <p:nvPr>
            <p:ph type="title" hasCustomPrompt="1"/>
          </p:nvPr>
        </p:nvSpPr>
        <p:spPr>
          <a:xfrm>
            <a:off x="1627542" y="1832610"/>
            <a:ext cx="9470733" cy="1325563"/>
          </a:xfrm>
        </p:spPr>
        <p:txBody>
          <a:bodyPr>
            <a:normAutofit/>
          </a:bodyPr>
          <a:lstStyle>
            <a:lvl1pPr>
              <a:defRPr sz="8000">
                <a:solidFill>
                  <a:srgbClr val="002060"/>
                </a:solidFill>
              </a:defRPr>
            </a:lvl1pPr>
          </a:lstStyle>
          <a:p>
            <a:r>
              <a:rPr lang="en-US" dirty="0"/>
              <a:t>HEADING</a:t>
            </a:r>
          </a:p>
        </p:txBody>
      </p:sp>
      <p:sp>
        <p:nvSpPr>
          <p:cNvPr id="3" name="Slide Number Placeholder">
            <a:extLst>
              <a:ext uri="{FF2B5EF4-FFF2-40B4-BE49-F238E27FC236}">
                <a16:creationId xmlns:a16="http://schemas.microsoft.com/office/drawing/2014/main" id="{45E21822-BD18-9D54-B62B-8E5D54BCF3BE}"/>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
        <p:nvSpPr>
          <p:cNvPr id="2" name="Footer background">
            <a:extLst>
              <a:ext uri="{FF2B5EF4-FFF2-40B4-BE49-F238E27FC236}">
                <a16:creationId xmlns:a16="http://schemas.microsoft.com/office/drawing/2014/main" id="{821C561A-593E-301C-B500-CFB0D9532A71}"/>
              </a:ext>
              <a:ext uri="{C183D7F6-B498-43B3-948B-1728B52AA6E4}">
                <adec:decorative xmlns:adec="http://schemas.microsoft.com/office/drawing/2017/decorative" val="1"/>
              </a:ext>
            </a:extLst>
          </p:cNvPr>
          <p:cNvSpPr/>
          <p:nvPr userDrawn="1"/>
        </p:nvSpPr>
        <p:spPr>
          <a:xfrm>
            <a:off x="-14944" y="6273996"/>
            <a:ext cx="12289770"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400" dirty="0">
                <a:solidFill>
                  <a:schemeClr val="bg1"/>
                </a:solidFill>
              </a:rPr>
              <a:t>DEPT OF ECE</a:t>
            </a:r>
          </a:p>
        </p:txBody>
      </p:sp>
      <p:sp>
        <p:nvSpPr>
          <p:cNvPr id="4" name="Rectangle 3">
            <a:extLst>
              <a:ext uri="{FF2B5EF4-FFF2-40B4-BE49-F238E27FC236}">
                <a16:creationId xmlns:a16="http://schemas.microsoft.com/office/drawing/2014/main" id="{0649E958-07C5-7AB3-98F4-60F566978C67}"/>
              </a:ext>
            </a:extLst>
          </p:cNvPr>
          <p:cNvSpPr/>
          <p:nvPr userDrawn="1"/>
        </p:nvSpPr>
        <p:spPr>
          <a:xfrm>
            <a:off x="1320800" y="1832610"/>
            <a:ext cx="177800" cy="1325563"/>
          </a:xfrm>
          <a:prstGeom prst="rect">
            <a:avLst/>
          </a:prstGeom>
          <a:solidFill>
            <a:schemeClr val="bg2"/>
          </a:solidFill>
          <a:ln>
            <a:solidFill>
              <a:srgbClr val="13294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46328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1">
    <p:spTree>
      <p:nvGrpSpPr>
        <p:cNvPr id="1" name=""/>
        <p:cNvGrpSpPr/>
        <p:nvPr/>
      </p:nvGrpSpPr>
      <p:grpSpPr>
        <a:xfrm>
          <a:off x="0" y="0"/>
          <a:ext cx="0" cy="0"/>
          <a:chOff x="0" y="0"/>
          <a:chExt cx="0" cy="0"/>
        </a:xfrm>
      </p:grpSpPr>
      <p:sp>
        <p:nvSpPr>
          <p:cNvPr id="2" name="Title Accent">
            <a:extLst>
              <a:ext uri="{FF2B5EF4-FFF2-40B4-BE49-F238E27FC236}">
                <a16:creationId xmlns:a16="http://schemas.microsoft.com/office/drawing/2014/main" id="{A4CD8BB7-0ED5-85FC-E344-1C112A4EBA76}"/>
              </a:ext>
              <a:ext uri="{C183D7F6-B498-43B3-948B-1728B52AA6E4}">
                <adec:decorative xmlns:adec="http://schemas.microsoft.com/office/drawing/2017/decorative" val="1"/>
              </a:ext>
            </a:extLst>
          </p:cNvPr>
          <p:cNvSpPr/>
          <p:nvPr userDrawn="1"/>
        </p:nvSpPr>
        <p:spPr>
          <a:xfrm>
            <a:off x="2895872" y="1832610"/>
            <a:ext cx="95250" cy="319278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 name="Title 6">
            <a:extLst>
              <a:ext uri="{FF2B5EF4-FFF2-40B4-BE49-F238E27FC236}">
                <a16:creationId xmlns:a16="http://schemas.microsoft.com/office/drawing/2014/main" id="{6C5F9852-BDFC-7251-F9A8-98DEA10266ED}"/>
              </a:ext>
            </a:extLst>
          </p:cNvPr>
          <p:cNvSpPr>
            <a:spLocks noGrp="1"/>
          </p:cNvSpPr>
          <p:nvPr>
            <p:ph type="title" hasCustomPrompt="1"/>
          </p:nvPr>
        </p:nvSpPr>
        <p:spPr>
          <a:xfrm>
            <a:off x="3283131" y="1958297"/>
            <a:ext cx="8569236" cy="1614486"/>
          </a:xfrm>
        </p:spPr>
        <p:txBody>
          <a:bodyPr anchor="t">
            <a:normAutofit/>
          </a:bodyPr>
          <a:lstStyle>
            <a:lvl1pPr algn="ctr">
              <a:defRPr sz="6000">
                <a:solidFill>
                  <a:schemeClr val="bg1"/>
                </a:solidFill>
              </a:defRPr>
            </a:lvl1pPr>
          </a:lstStyle>
          <a:p>
            <a:r>
              <a:rPr lang="en-US" dirty="0"/>
              <a:t>Presentation Title</a:t>
            </a:r>
          </a:p>
        </p:txBody>
      </p:sp>
      <p:sp>
        <p:nvSpPr>
          <p:cNvPr id="12" name="Department/unit name placeholder">
            <a:extLst>
              <a:ext uri="{FF2B5EF4-FFF2-40B4-BE49-F238E27FC236}">
                <a16:creationId xmlns:a16="http://schemas.microsoft.com/office/drawing/2014/main" id="{497620D0-FD2F-C1C0-438F-BA156FAA85AB}"/>
              </a:ext>
            </a:extLst>
          </p:cNvPr>
          <p:cNvSpPr>
            <a:spLocks noGrp="1"/>
          </p:cNvSpPr>
          <p:nvPr>
            <p:ph type="body" sz="quarter" idx="11" hasCustomPrompt="1"/>
          </p:nvPr>
        </p:nvSpPr>
        <p:spPr>
          <a:xfrm>
            <a:off x="3285601" y="3489452"/>
            <a:ext cx="8569235" cy="767969"/>
          </a:xfrm>
          <a:prstGeom prst="rect">
            <a:avLst/>
          </a:prstGeom>
        </p:spPr>
        <p:txBody>
          <a:bodyPr>
            <a:normAutofit/>
          </a:bodyPr>
          <a:lstStyle>
            <a:lvl1pPr marL="0" indent="0" algn="ctr">
              <a:buNone/>
              <a:defRPr sz="3600">
                <a:solidFill>
                  <a:schemeClr val="bg1"/>
                </a:solidFill>
                <a:latin typeface="+mn-lt"/>
              </a:defRPr>
            </a:lvl1pPr>
          </a:lstStyle>
          <a:p>
            <a:r>
              <a:rPr lang="en-US" dirty="0"/>
              <a:t>Department/Unit Name</a:t>
            </a:r>
          </a:p>
        </p:txBody>
      </p:sp>
      <p:sp>
        <p:nvSpPr>
          <p:cNvPr id="8" name="Date Placeholder">
            <a:extLst>
              <a:ext uri="{FF2B5EF4-FFF2-40B4-BE49-F238E27FC236}">
                <a16:creationId xmlns:a16="http://schemas.microsoft.com/office/drawing/2014/main" id="{D3A57C1C-6F1A-1705-E0D4-BE50DA86250D}"/>
              </a:ext>
            </a:extLst>
          </p:cNvPr>
          <p:cNvSpPr>
            <a:spLocks noGrp="1"/>
          </p:cNvSpPr>
          <p:nvPr>
            <p:ph type="body" sz="quarter" idx="12" hasCustomPrompt="1"/>
          </p:nvPr>
        </p:nvSpPr>
        <p:spPr>
          <a:xfrm>
            <a:off x="3285601" y="4257421"/>
            <a:ext cx="8569235" cy="767969"/>
          </a:xfrm>
          <a:prstGeom prst="rect">
            <a:avLst/>
          </a:prstGeom>
        </p:spPr>
        <p:txBody>
          <a:bodyPr>
            <a:normAutofit/>
          </a:bodyPr>
          <a:lstStyle>
            <a:lvl1pPr marL="0" indent="0" algn="ctr">
              <a:buNone/>
              <a:defRPr sz="3600">
                <a:solidFill>
                  <a:schemeClr val="bg1"/>
                </a:solidFill>
                <a:latin typeface="+mn-lt"/>
              </a:defRPr>
            </a:lvl1pPr>
          </a:lstStyle>
          <a:p>
            <a:r>
              <a:rPr lang="en-US" dirty="0"/>
              <a:t>Date</a:t>
            </a:r>
          </a:p>
        </p:txBody>
      </p:sp>
    </p:spTree>
    <p:extLst>
      <p:ext uri="{BB962C8B-B14F-4D97-AF65-F5344CB8AC3E}">
        <p14:creationId xmlns:p14="http://schemas.microsoft.com/office/powerpoint/2010/main" val="42100193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sp>
        <p:nvSpPr>
          <p:cNvPr id="11" name="Title Accent">
            <a:extLst>
              <a:ext uri="{FF2B5EF4-FFF2-40B4-BE49-F238E27FC236}">
                <a16:creationId xmlns:a16="http://schemas.microsoft.com/office/drawing/2014/main" id="{774D0FFC-1870-3AC0-2920-9F9EA3F5B374}"/>
              </a:ext>
              <a:ext uri="{C183D7F6-B498-43B3-948B-1728B52AA6E4}">
                <adec:decorative xmlns:adec="http://schemas.microsoft.com/office/drawing/2017/decorative" val="1"/>
              </a:ext>
            </a:extLst>
          </p:cNvPr>
          <p:cNvSpPr/>
          <p:nvPr userDrawn="1"/>
        </p:nvSpPr>
        <p:spPr>
          <a:xfrm>
            <a:off x="2895872" y="1832610"/>
            <a:ext cx="95250" cy="319278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 name="Title 6">
            <a:extLst>
              <a:ext uri="{FF2B5EF4-FFF2-40B4-BE49-F238E27FC236}">
                <a16:creationId xmlns:a16="http://schemas.microsoft.com/office/drawing/2014/main" id="{967BB4B5-6DC9-4239-4EE4-8B3B8C0683DB}"/>
              </a:ext>
            </a:extLst>
          </p:cNvPr>
          <p:cNvSpPr>
            <a:spLocks noGrp="1"/>
          </p:cNvSpPr>
          <p:nvPr>
            <p:ph type="title" hasCustomPrompt="1"/>
          </p:nvPr>
        </p:nvSpPr>
        <p:spPr>
          <a:xfrm>
            <a:off x="3283131" y="1958297"/>
            <a:ext cx="8569236" cy="1614486"/>
          </a:xfrm>
        </p:spPr>
        <p:txBody>
          <a:bodyPr anchor="t">
            <a:normAutofit/>
          </a:bodyPr>
          <a:lstStyle>
            <a:lvl1pPr algn="ctr">
              <a:defRPr sz="6000">
                <a:solidFill>
                  <a:schemeClr val="bg1"/>
                </a:solidFill>
              </a:defRPr>
            </a:lvl1pPr>
          </a:lstStyle>
          <a:p>
            <a:r>
              <a:rPr lang="en-US" dirty="0"/>
              <a:t>Presentation Title</a:t>
            </a:r>
          </a:p>
        </p:txBody>
      </p:sp>
      <p:sp>
        <p:nvSpPr>
          <p:cNvPr id="9" name="Department/unit name placeholder">
            <a:extLst>
              <a:ext uri="{FF2B5EF4-FFF2-40B4-BE49-F238E27FC236}">
                <a16:creationId xmlns:a16="http://schemas.microsoft.com/office/drawing/2014/main" id="{9CCA8B6C-53BF-DD2E-3863-4C111973577F}"/>
              </a:ext>
            </a:extLst>
          </p:cNvPr>
          <p:cNvSpPr>
            <a:spLocks noGrp="1"/>
          </p:cNvSpPr>
          <p:nvPr>
            <p:ph type="body" sz="quarter" idx="11" hasCustomPrompt="1"/>
          </p:nvPr>
        </p:nvSpPr>
        <p:spPr>
          <a:xfrm>
            <a:off x="3285601" y="3489452"/>
            <a:ext cx="8569235" cy="767969"/>
          </a:xfrm>
          <a:prstGeom prst="rect">
            <a:avLst/>
          </a:prstGeom>
        </p:spPr>
        <p:txBody>
          <a:bodyPr>
            <a:normAutofit/>
          </a:bodyPr>
          <a:lstStyle>
            <a:lvl1pPr marL="0" indent="0" algn="ctr">
              <a:buNone/>
              <a:defRPr sz="3600">
                <a:solidFill>
                  <a:schemeClr val="bg1"/>
                </a:solidFill>
                <a:latin typeface="+mn-lt"/>
              </a:defRPr>
            </a:lvl1pPr>
          </a:lstStyle>
          <a:p>
            <a:r>
              <a:rPr lang="en-US" dirty="0"/>
              <a:t>Department/Unit Name</a:t>
            </a:r>
          </a:p>
        </p:txBody>
      </p:sp>
      <p:sp>
        <p:nvSpPr>
          <p:cNvPr id="10" name="Date Placeholder">
            <a:extLst>
              <a:ext uri="{FF2B5EF4-FFF2-40B4-BE49-F238E27FC236}">
                <a16:creationId xmlns:a16="http://schemas.microsoft.com/office/drawing/2014/main" id="{609F09B9-AFB9-1195-67C0-6A06E8B36166}"/>
              </a:ext>
            </a:extLst>
          </p:cNvPr>
          <p:cNvSpPr>
            <a:spLocks noGrp="1"/>
          </p:cNvSpPr>
          <p:nvPr>
            <p:ph type="body" sz="quarter" idx="12" hasCustomPrompt="1"/>
          </p:nvPr>
        </p:nvSpPr>
        <p:spPr>
          <a:xfrm>
            <a:off x="3285601" y="4257421"/>
            <a:ext cx="8569235" cy="767969"/>
          </a:xfrm>
          <a:prstGeom prst="rect">
            <a:avLst/>
          </a:prstGeom>
        </p:spPr>
        <p:txBody>
          <a:bodyPr>
            <a:normAutofit/>
          </a:bodyPr>
          <a:lstStyle>
            <a:lvl1pPr marL="0" indent="0" algn="ctr">
              <a:buNone/>
              <a:defRPr sz="3600">
                <a:solidFill>
                  <a:schemeClr val="bg1"/>
                </a:solidFill>
                <a:latin typeface="+mn-lt"/>
              </a:defRPr>
            </a:lvl1pPr>
          </a:lstStyle>
          <a:p>
            <a:r>
              <a:rPr lang="en-US" dirty="0"/>
              <a:t>Date</a:t>
            </a:r>
          </a:p>
        </p:txBody>
      </p:sp>
    </p:spTree>
    <p:extLst>
      <p:ext uri="{BB962C8B-B14F-4D97-AF65-F5344CB8AC3E}">
        <p14:creationId xmlns:p14="http://schemas.microsoft.com/office/powerpoint/2010/main" val="22753919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Slide 3">
    <p:spTree>
      <p:nvGrpSpPr>
        <p:cNvPr id="1" name=""/>
        <p:cNvGrpSpPr/>
        <p:nvPr/>
      </p:nvGrpSpPr>
      <p:grpSpPr>
        <a:xfrm>
          <a:off x="0" y="0"/>
          <a:ext cx="0" cy="0"/>
          <a:chOff x="0" y="0"/>
          <a:chExt cx="0" cy="0"/>
        </a:xfrm>
      </p:grpSpPr>
      <p:pic>
        <p:nvPicPr>
          <p:cNvPr id="5" name="Background">
            <a:extLst>
              <a:ext uri="{FF2B5EF4-FFF2-40B4-BE49-F238E27FC236}">
                <a16:creationId xmlns:a16="http://schemas.microsoft.com/office/drawing/2014/main" id="{5C2C3DC9-CBAF-E0AA-9E07-BE81DC638CD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2306" y="1388"/>
            <a:ext cx="12169853" cy="6856612"/>
          </a:xfrm>
          <a:prstGeom prst="rect">
            <a:avLst/>
          </a:prstGeom>
        </p:spPr>
      </p:pic>
      <p:sp>
        <p:nvSpPr>
          <p:cNvPr id="8" name="Title 6">
            <a:extLst>
              <a:ext uri="{FF2B5EF4-FFF2-40B4-BE49-F238E27FC236}">
                <a16:creationId xmlns:a16="http://schemas.microsoft.com/office/drawing/2014/main" id="{7BC0581F-68FE-3796-A22D-5418171CE351}"/>
              </a:ext>
            </a:extLst>
          </p:cNvPr>
          <p:cNvSpPr>
            <a:spLocks noGrp="1"/>
          </p:cNvSpPr>
          <p:nvPr>
            <p:ph type="title" hasCustomPrompt="1"/>
          </p:nvPr>
        </p:nvSpPr>
        <p:spPr>
          <a:xfrm>
            <a:off x="0" y="2163545"/>
            <a:ext cx="12189530" cy="1614487"/>
          </a:xfrm>
        </p:spPr>
        <p:txBody>
          <a:bodyPr anchor="t">
            <a:normAutofit/>
          </a:bodyPr>
          <a:lstStyle>
            <a:lvl1pPr algn="ctr">
              <a:defRPr sz="6000">
                <a:solidFill>
                  <a:schemeClr val="bg1"/>
                </a:solidFill>
              </a:defRPr>
            </a:lvl1pPr>
          </a:lstStyle>
          <a:p>
            <a:r>
              <a:rPr lang="en-US" dirty="0"/>
              <a:t>Presentation Title</a:t>
            </a:r>
          </a:p>
        </p:txBody>
      </p:sp>
      <p:sp>
        <p:nvSpPr>
          <p:cNvPr id="4" name="Department/Unit name Placeholder">
            <a:extLst>
              <a:ext uri="{FF2B5EF4-FFF2-40B4-BE49-F238E27FC236}">
                <a16:creationId xmlns:a16="http://schemas.microsoft.com/office/drawing/2014/main" id="{3E44D2A3-C965-C633-19E4-D7543644A742}"/>
              </a:ext>
            </a:extLst>
          </p:cNvPr>
          <p:cNvSpPr>
            <a:spLocks noGrp="1"/>
          </p:cNvSpPr>
          <p:nvPr>
            <p:ph type="body" sz="quarter" idx="11" hasCustomPrompt="1"/>
          </p:nvPr>
        </p:nvSpPr>
        <p:spPr>
          <a:xfrm>
            <a:off x="2471" y="3694701"/>
            <a:ext cx="12189530" cy="787847"/>
          </a:xfrm>
          <a:prstGeom prst="rect">
            <a:avLst/>
          </a:prstGeom>
        </p:spPr>
        <p:txBody>
          <a:bodyPr>
            <a:normAutofit/>
          </a:bodyPr>
          <a:lstStyle>
            <a:lvl1pPr marL="0" indent="0" algn="ctr">
              <a:buNone/>
              <a:defRPr sz="3600">
                <a:solidFill>
                  <a:schemeClr val="bg1"/>
                </a:solidFill>
                <a:latin typeface="+mn-lt"/>
              </a:defRPr>
            </a:lvl1pPr>
          </a:lstStyle>
          <a:p>
            <a:r>
              <a:rPr lang="en-US" dirty="0"/>
              <a:t>Department/Unit Name</a:t>
            </a:r>
          </a:p>
        </p:txBody>
      </p:sp>
      <p:sp>
        <p:nvSpPr>
          <p:cNvPr id="6" name="Date Placeholder">
            <a:extLst>
              <a:ext uri="{FF2B5EF4-FFF2-40B4-BE49-F238E27FC236}">
                <a16:creationId xmlns:a16="http://schemas.microsoft.com/office/drawing/2014/main" id="{A11F428D-6D39-7B6D-AFE8-65D4134A9969}"/>
              </a:ext>
            </a:extLst>
          </p:cNvPr>
          <p:cNvSpPr>
            <a:spLocks noGrp="1"/>
          </p:cNvSpPr>
          <p:nvPr>
            <p:ph type="body" sz="quarter" idx="12" hasCustomPrompt="1"/>
          </p:nvPr>
        </p:nvSpPr>
        <p:spPr>
          <a:xfrm>
            <a:off x="0" y="4500134"/>
            <a:ext cx="12189530" cy="787847"/>
          </a:xfrm>
          <a:prstGeom prst="rect">
            <a:avLst/>
          </a:prstGeom>
        </p:spPr>
        <p:txBody>
          <a:bodyPr>
            <a:normAutofit/>
          </a:bodyPr>
          <a:lstStyle>
            <a:lvl1pPr marL="0" indent="0" algn="ctr">
              <a:buNone/>
              <a:defRPr sz="3600">
                <a:solidFill>
                  <a:schemeClr val="bg1"/>
                </a:solidFill>
                <a:latin typeface="+mn-lt"/>
              </a:defRPr>
            </a:lvl1pPr>
          </a:lstStyle>
          <a:p>
            <a:r>
              <a:rPr lang="en-US" dirty="0"/>
              <a:t>Date</a:t>
            </a:r>
          </a:p>
        </p:txBody>
      </p:sp>
    </p:spTree>
    <p:extLst>
      <p:ext uri="{BB962C8B-B14F-4D97-AF65-F5344CB8AC3E}">
        <p14:creationId xmlns:p14="http://schemas.microsoft.com/office/powerpoint/2010/main" val="24881900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4">
    <p:spTree>
      <p:nvGrpSpPr>
        <p:cNvPr id="1" name=""/>
        <p:cNvGrpSpPr/>
        <p:nvPr/>
      </p:nvGrpSpPr>
      <p:grpSpPr>
        <a:xfrm>
          <a:off x="0" y="0"/>
          <a:ext cx="0" cy="0"/>
          <a:chOff x="0" y="0"/>
          <a:chExt cx="0" cy="0"/>
        </a:xfrm>
      </p:grpSpPr>
      <p:sp>
        <p:nvSpPr>
          <p:cNvPr id="4" name="Title 6">
            <a:extLst>
              <a:ext uri="{FF2B5EF4-FFF2-40B4-BE49-F238E27FC236}">
                <a16:creationId xmlns:a16="http://schemas.microsoft.com/office/drawing/2014/main" id="{68582E55-19DE-D3A6-A102-BEE797FEFA7B}"/>
              </a:ext>
            </a:extLst>
          </p:cNvPr>
          <p:cNvSpPr>
            <a:spLocks noGrp="1"/>
          </p:cNvSpPr>
          <p:nvPr>
            <p:ph type="title" hasCustomPrompt="1"/>
          </p:nvPr>
        </p:nvSpPr>
        <p:spPr>
          <a:xfrm>
            <a:off x="0" y="2163545"/>
            <a:ext cx="12189530" cy="1614487"/>
          </a:xfrm>
        </p:spPr>
        <p:txBody>
          <a:bodyPr anchor="t">
            <a:normAutofit/>
          </a:bodyPr>
          <a:lstStyle>
            <a:lvl1pPr algn="ctr">
              <a:defRPr sz="6000">
                <a:solidFill>
                  <a:schemeClr val="bg1"/>
                </a:solidFill>
              </a:defRPr>
            </a:lvl1pPr>
          </a:lstStyle>
          <a:p>
            <a:r>
              <a:rPr lang="en-US" dirty="0"/>
              <a:t>Presentation Title</a:t>
            </a:r>
          </a:p>
        </p:txBody>
      </p:sp>
      <p:sp>
        <p:nvSpPr>
          <p:cNvPr id="5" name="Department/Name Placeholder">
            <a:extLst>
              <a:ext uri="{FF2B5EF4-FFF2-40B4-BE49-F238E27FC236}">
                <a16:creationId xmlns:a16="http://schemas.microsoft.com/office/drawing/2014/main" id="{87E33E8E-94EC-D6F0-814A-4EDAFDEC863F}"/>
              </a:ext>
            </a:extLst>
          </p:cNvPr>
          <p:cNvSpPr>
            <a:spLocks noGrp="1"/>
          </p:cNvSpPr>
          <p:nvPr>
            <p:ph type="body" sz="quarter" idx="11" hasCustomPrompt="1"/>
          </p:nvPr>
        </p:nvSpPr>
        <p:spPr>
          <a:xfrm>
            <a:off x="2471" y="3694701"/>
            <a:ext cx="12189530" cy="787847"/>
          </a:xfrm>
          <a:prstGeom prst="rect">
            <a:avLst/>
          </a:prstGeom>
        </p:spPr>
        <p:txBody>
          <a:bodyPr>
            <a:normAutofit/>
          </a:bodyPr>
          <a:lstStyle>
            <a:lvl1pPr marL="0" indent="0" algn="ctr">
              <a:buNone/>
              <a:defRPr sz="3600">
                <a:solidFill>
                  <a:schemeClr val="bg1"/>
                </a:solidFill>
                <a:latin typeface="+mn-lt"/>
              </a:defRPr>
            </a:lvl1pPr>
          </a:lstStyle>
          <a:p>
            <a:r>
              <a:rPr lang="en-US" dirty="0"/>
              <a:t>Department/Unit Name</a:t>
            </a:r>
          </a:p>
        </p:txBody>
      </p:sp>
      <p:sp>
        <p:nvSpPr>
          <p:cNvPr id="6" name="Date Placeholder">
            <a:extLst>
              <a:ext uri="{FF2B5EF4-FFF2-40B4-BE49-F238E27FC236}">
                <a16:creationId xmlns:a16="http://schemas.microsoft.com/office/drawing/2014/main" id="{53FE06C4-A829-23E6-0677-AB297591F4CC}"/>
              </a:ext>
            </a:extLst>
          </p:cNvPr>
          <p:cNvSpPr>
            <a:spLocks noGrp="1"/>
          </p:cNvSpPr>
          <p:nvPr>
            <p:ph type="body" sz="quarter" idx="12" hasCustomPrompt="1"/>
          </p:nvPr>
        </p:nvSpPr>
        <p:spPr>
          <a:xfrm>
            <a:off x="0" y="4500134"/>
            <a:ext cx="12189530" cy="787847"/>
          </a:xfrm>
          <a:prstGeom prst="rect">
            <a:avLst/>
          </a:prstGeom>
        </p:spPr>
        <p:txBody>
          <a:bodyPr>
            <a:normAutofit/>
          </a:bodyPr>
          <a:lstStyle>
            <a:lvl1pPr marL="0" indent="0" algn="ctr">
              <a:buNone/>
              <a:defRPr sz="3600">
                <a:solidFill>
                  <a:schemeClr val="bg1"/>
                </a:solidFill>
                <a:latin typeface="+mn-lt"/>
              </a:defRPr>
            </a:lvl1pPr>
          </a:lstStyle>
          <a:p>
            <a:r>
              <a:rPr lang="en-US" dirty="0"/>
              <a:t>Date</a:t>
            </a:r>
          </a:p>
        </p:txBody>
      </p:sp>
    </p:spTree>
    <p:extLst>
      <p:ext uri="{BB962C8B-B14F-4D97-AF65-F5344CB8AC3E}">
        <p14:creationId xmlns:p14="http://schemas.microsoft.com/office/powerpoint/2010/main" val="41425827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Section Divider 1">
    <p:spTree>
      <p:nvGrpSpPr>
        <p:cNvPr id="1" name=""/>
        <p:cNvGrpSpPr/>
        <p:nvPr/>
      </p:nvGrpSpPr>
      <p:grpSpPr>
        <a:xfrm>
          <a:off x="0" y="0"/>
          <a:ext cx="0" cy="0"/>
          <a:chOff x="0" y="0"/>
          <a:chExt cx="0" cy="0"/>
        </a:xfrm>
      </p:grpSpPr>
      <p:sp>
        <p:nvSpPr>
          <p:cNvPr id="11" name="Title Accent">
            <a:extLst>
              <a:ext uri="{FF2B5EF4-FFF2-40B4-BE49-F238E27FC236}">
                <a16:creationId xmlns:a16="http://schemas.microsoft.com/office/drawing/2014/main" id="{BBEA2DE4-2385-495C-A616-BF4D8C4AE721}"/>
              </a:ext>
              <a:ext uri="{C183D7F6-B498-43B3-948B-1728B52AA6E4}">
                <adec:decorative xmlns:adec="http://schemas.microsoft.com/office/drawing/2017/decorative" val="1"/>
              </a:ext>
            </a:extLst>
          </p:cNvPr>
          <p:cNvSpPr/>
          <p:nvPr userDrawn="1"/>
        </p:nvSpPr>
        <p:spPr>
          <a:xfrm>
            <a:off x="1390650" y="1832610"/>
            <a:ext cx="95250" cy="3192780"/>
          </a:xfrm>
          <a:prstGeom prst="rect">
            <a:avLst/>
          </a:prstGeom>
          <a:solidFill>
            <a:schemeClr val="tx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3" name="Title Placeholder">
            <a:extLst>
              <a:ext uri="{FF2B5EF4-FFF2-40B4-BE49-F238E27FC236}">
                <a16:creationId xmlns:a16="http://schemas.microsoft.com/office/drawing/2014/main" id="{4A50B919-1C53-82C7-0ADF-4D7B6064495F}"/>
              </a:ext>
            </a:extLst>
          </p:cNvPr>
          <p:cNvSpPr>
            <a:spLocks noGrp="1"/>
          </p:cNvSpPr>
          <p:nvPr>
            <p:ph type="title" hasCustomPrompt="1"/>
          </p:nvPr>
        </p:nvSpPr>
        <p:spPr>
          <a:xfrm>
            <a:off x="1627542" y="1832610"/>
            <a:ext cx="9470733" cy="1325563"/>
          </a:xfrm>
        </p:spPr>
        <p:txBody>
          <a:bodyPr>
            <a:normAutofit/>
          </a:bodyPr>
          <a:lstStyle>
            <a:lvl1pPr>
              <a:defRPr sz="8000">
                <a:solidFill>
                  <a:schemeClr val="bg1"/>
                </a:solidFill>
              </a:defRPr>
            </a:lvl1pPr>
          </a:lstStyle>
          <a:p>
            <a:r>
              <a:rPr lang="en-US" dirty="0"/>
              <a:t>HEADING</a:t>
            </a:r>
          </a:p>
        </p:txBody>
      </p:sp>
      <p:sp>
        <p:nvSpPr>
          <p:cNvPr id="24" name="Subtitle Placeholder">
            <a:extLst>
              <a:ext uri="{FF2B5EF4-FFF2-40B4-BE49-F238E27FC236}">
                <a16:creationId xmlns:a16="http://schemas.microsoft.com/office/drawing/2014/main" id="{E14BE4D4-A7FC-9557-3271-D4088C04E79B}"/>
              </a:ext>
            </a:extLst>
          </p:cNvPr>
          <p:cNvSpPr>
            <a:spLocks noGrp="1"/>
          </p:cNvSpPr>
          <p:nvPr>
            <p:ph type="body" sz="quarter" idx="12"/>
          </p:nvPr>
        </p:nvSpPr>
        <p:spPr>
          <a:xfrm>
            <a:off x="1627542" y="3603292"/>
            <a:ext cx="9470733" cy="1422098"/>
          </a:xfrm>
        </p:spPr>
        <p:txBody>
          <a:bodyPr>
            <a:normAutofit/>
          </a:bodyPr>
          <a:lstStyle>
            <a:lvl1pPr marL="0" indent="0">
              <a:buNone/>
              <a:defRPr sz="2400">
                <a:solidFill>
                  <a:schemeClr val="bg1"/>
                </a:solidFill>
              </a:defRPr>
            </a:lvl1pPr>
          </a:lstStyle>
          <a:p>
            <a:pPr lvl="0"/>
            <a:r>
              <a:rPr lang="en-US"/>
              <a:t>Click to edit Master text styles</a:t>
            </a:r>
          </a:p>
        </p:txBody>
      </p:sp>
      <p:sp>
        <p:nvSpPr>
          <p:cNvPr id="32" name="Department/unit name Placeholder">
            <a:extLst>
              <a:ext uri="{FF2B5EF4-FFF2-40B4-BE49-F238E27FC236}">
                <a16:creationId xmlns:a16="http://schemas.microsoft.com/office/drawing/2014/main" id="{5CA5320C-70CA-7F64-3D32-B994D01BD608}"/>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6" name="Slide Number Placeholder">
            <a:extLst>
              <a:ext uri="{FF2B5EF4-FFF2-40B4-BE49-F238E27FC236}">
                <a16:creationId xmlns:a16="http://schemas.microsoft.com/office/drawing/2014/main" id="{2D0D6A88-2FF4-ED2F-DB76-9BB2C9C00F37}"/>
              </a:ext>
              <a:ext uri="{C183D7F6-B498-43B3-948B-1728B52AA6E4}">
                <adec:decorative xmlns:adec="http://schemas.microsoft.com/office/drawing/2017/decorative" val="1"/>
              </a:ext>
            </a:extLst>
          </p:cNvPr>
          <p:cNvSpPr>
            <a:spLocks noGrp="1"/>
          </p:cNvSpPr>
          <p:nvPr>
            <p:ph type="sldNum" sz="quarter" idx="14"/>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276884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Section Divider 2">
    <p:spTree>
      <p:nvGrpSpPr>
        <p:cNvPr id="1" name=""/>
        <p:cNvGrpSpPr/>
        <p:nvPr/>
      </p:nvGrpSpPr>
      <p:grpSpPr>
        <a:xfrm>
          <a:off x="0" y="0"/>
          <a:ext cx="0" cy="0"/>
          <a:chOff x="0" y="0"/>
          <a:chExt cx="0" cy="0"/>
        </a:xfrm>
      </p:grpSpPr>
      <p:sp>
        <p:nvSpPr>
          <p:cNvPr id="8" name="Title Placeholder">
            <a:extLst>
              <a:ext uri="{FF2B5EF4-FFF2-40B4-BE49-F238E27FC236}">
                <a16:creationId xmlns:a16="http://schemas.microsoft.com/office/drawing/2014/main" id="{9022AEE9-9854-64A4-8425-2C701E7B8A64}"/>
              </a:ext>
            </a:extLst>
          </p:cNvPr>
          <p:cNvSpPr>
            <a:spLocks noGrp="1"/>
          </p:cNvSpPr>
          <p:nvPr>
            <p:ph type="title" hasCustomPrompt="1"/>
          </p:nvPr>
        </p:nvSpPr>
        <p:spPr>
          <a:xfrm>
            <a:off x="1627542" y="1832610"/>
            <a:ext cx="9470733" cy="1325563"/>
          </a:xfrm>
        </p:spPr>
        <p:txBody>
          <a:bodyPr>
            <a:normAutofit/>
          </a:bodyPr>
          <a:lstStyle>
            <a:lvl1pPr>
              <a:defRPr sz="8000">
                <a:solidFill>
                  <a:schemeClr val="bg1"/>
                </a:solidFill>
              </a:defRPr>
            </a:lvl1pPr>
          </a:lstStyle>
          <a:p>
            <a:r>
              <a:rPr lang="en-US" dirty="0"/>
              <a:t>HEADING</a:t>
            </a:r>
          </a:p>
        </p:txBody>
      </p:sp>
      <p:sp>
        <p:nvSpPr>
          <p:cNvPr id="9" name="Subtitle Placeholder">
            <a:extLst>
              <a:ext uri="{FF2B5EF4-FFF2-40B4-BE49-F238E27FC236}">
                <a16:creationId xmlns:a16="http://schemas.microsoft.com/office/drawing/2014/main" id="{06092AA5-D5FE-2CF4-EDF1-CED258F3F204}"/>
              </a:ext>
            </a:extLst>
          </p:cNvPr>
          <p:cNvSpPr>
            <a:spLocks noGrp="1"/>
          </p:cNvSpPr>
          <p:nvPr>
            <p:ph type="body" sz="quarter" idx="12"/>
          </p:nvPr>
        </p:nvSpPr>
        <p:spPr>
          <a:xfrm>
            <a:off x="1627542" y="3603292"/>
            <a:ext cx="9470733" cy="1422098"/>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2" name="Department/unit name Placeholder">
            <a:extLst>
              <a:ext uri="{FF2B5EF4-FFF2-40B4-BE49-F238E27FC236}">
                <a16:creationId xmlns:a16="http://schemas.microsoft.com/office/drawing/2014/main" id="{1A96EBAC-4595-0697-28AB-2D8283139385}"/>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3" name="Slide Number Placeholder">
            <a:extLst>
              <a:ext uri="{FF2B5EF4-FFF2-40B4-BE49-F238E27FC236}">
                <a16:creationId xmlns:a16="http://schemas.microsoft.com/office/drawing/2014/main" id="{B004C974-18EE-90F8-50C2-6B74362B7EB0}"/>
              </a:ext>
              <a:ext uri="{C183D7F6-B498-43B3-948B-1728B52AA6E4}">
                <adec:decorative xmlns:adec="http://schemas.microsoft.com/office/drawing/2017/decorative" val="1"/>
              </a:ext>
            </a:extLst>
          </p:cNvPr>
          <p:cNvSpPr>
            <a:spLocks noGrp="1"/>
          </p:cNvSpPr>
          <p:nvPr>
            <p:ph type="sldNum" sz="quarter" idx="11"/>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20127318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ection Divider 4">
    <p:spTree>
      <p:nvGrpSpPr>
        <p:cNvPr id="1" name=""/>
        <p:cNvGrpSpPr/>
        <p:nvPr/>
      </p:nvGrpSpPr>
      <p:grpSpPr>
        <a:xfrm>
          <a:off x="0" y="0"/>
          <a:ext cx="0" cy="0"/>
          <a:chOff x="0" y="0"/>
          <a:chExt cx="0" cy="0"/>
        </a:xfrm>
      </p:grpSpPr>
      <p:sp>
        <p:nvSpPr>
          <p:cNvPr id="7" name="Title Placeholder">
            <a:extLst>
              <a:ext uri="{FF2B5EF4-FFF2-40B4-BE49-F238E27FC236}">
                <a16:creationId xmlns:a16="http://schemas.microsoft.com/office/drawing/2014/main" id="{C8C38F5E-9BC0-719F-02FF-D9B0010B4E12}"/>
              </a:ext>
            </a:extLst>
          </p:cNvPr>
          <p:cNvSpPr>
            <a:spLocks noGrp="1"/>
          </p:cNvSpPr>
          <p:nvPr>
            <p:ph type="title" hasCustomPrompt="1"/>
          </p:nvPr>
        </p:nvSpPr>
        <p:spPr>
          <a:xfrm>
            <a:off x="1627542" y="1832610"/>
            <a:ext cx="9470733" cy="1325563"/>
          </a:xfrm>
        </p:spPr>
        <p:txBody>
          <a:bodyPr>
            <a:normAutofit/>
          </a:bodyPr>
          <a:lstStyle>
            <a:lvl1pPr>
              <a:defRPr sz="8000">
                <a:solidFill>
                  <a:schemeClr val="bg1"/>
                </a:solidFill>
              </a:defRPr>
            </a:lvl1pPr>
          </a:lstStyle>
          <a:p>
            <a:r>
              <a:rPr lang="en-US" dirty="0"/>
              <a:t>HEADING</a:t>
            </a:r>
          </a:p>
        </p:txBody>
      </p:sp>
      <p:sp>
        <p:nvSpPr>
          <p:cNvPr id="8" name="Subtitle Placeholder">
            <a:extLst>
              <a:ext uri="{FF2B5EF4-FFF2-40B4-BE49-F238E27FC236}">
                <a16:creationId xmlns:a16="http://schemas.microsoft.com/office/drawing/2014/main" id="{93DA8837-8538-EC91-4522-8F7D0204BE34}"/>
              </a:ext>
            </a:extLst>
          </p:cNvPr>
          <p:cNvSpPr>
            <a:spLocks noGrp="1"/>
          </p:cNvSpPr>
          <p:nvPr>
            <p:ph type="body" sz="quarter" idx="12"/>
          </p:nvPr>
        </p:nvSpPr>
        <p:spPr>
          <a:xfrm>
            <a:off x="1627542" y="3603292"/>
            <a:ext cx="9470733" cy="1422098"/>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2" name="Department/Unit name Placeholder">
            <a:extLst>
              <a:ext uri="{FF2B5EF4-FFF2-40B4-BE49-F238E27FC236}">
                <a16:creationId xmlns:a16="http://schemas.microsoft.com/office/drawing/2014/main" id="{C3874A56-F068-73F4-0F8E-2728FC25B40F}"/>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a:extLst>
              <a:ext uri="{FF2B5EF4-FFF2-40B4-BE49-F238E27FC236}">
                <a16:creationId xmlns:a16="http://schemas.microsoft.com/office/drawing/2014/main" id="{FD4F4EDB-DDC3-8969-B1D8-C97542C1EFDC}"/>
              </a:ext>
              <a:ext uri="{C183D7F6-B498-43B3-948B-1728B52AA6E4}">
                <adec:decorative xmlns:adec="http://schemas.microsoft.com/office/drawing/2017/decorative" val="1"/>
              </a:ext>
            </a:extLst>
          </p:cNvPr>
          <p:cNvSpPr>
            <a:spLocks noGrp="1"/>
          </p:cNvSpPr>
          <p:nvPr>
            <p:ph type="sldNum" sz="quarter" idx="16"/>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30967368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ransition Slide 1">
    <p:spTree>
      <p:nvGrpSpPr>
        <p:cNvPr id="1" name=""/>
        <p:cNvGrpSpPr/>
        <p:nvPr/>
      </p:nvGrpSpPr>
      <p:grpSpPr>
        <a:xfrm>
          <a:off x="0" y="0"/>
          <a:ext cx="0" cy="0"/>
          <a:chOff x="0" y="0"/>
          <a:chExt cx="0" cy="0"/>
        </a:xfrm>
      </p:grpSpPr>
      <p:sp>
        <p:nvSpPr>
          <p:cNvPr id="4" name="Title Placeholder">
            <a:extLst>
              <a:ext uri="{FF2B5EF4-FFF2-40B4-BE49-F238E27FC236}">
                <a16:creationId xmlns:a16="http://schemas.microsoft.com/office/drawing/2014/main" id="{F7E785B2-7E34-E0D4-0458-2031C02479F1}"/>
              </a:ext>
            </a:extLst>
          </p:cNvPr>
          <p:cNvSpPr>
            <a:spLocks noGrp="1"/>
          </p:cNvSpPr>
          <p:nvPr>
            <p:ph type="title" hasCustomPrompt="1"/>
          </p:nvPr>
        </p:nvSpPr>
        <p:spPr>
          <a:xfrm>
            <a:off x="838200" y="2687996"/>
            <a:ext cx="10515600" cy="1325563"/>
          </a:xfrm>
        </p:spPr>
        <p:txBody>
          <a:bodyPr/>
          <a:lstStyle>
            <a:lvl1pPr algn="ctr">
              <a:defRPr sz="6000">
                <a:solidFill>
                  <a:schemeClr val="bg1"/>
                </a:solidFill>
              </a:defRPr>
            </a:lvl1pPr>
          </a:lstStyle>
          <a:p>
            <a:r>
              <a:rPr lang="en-US" dirty="0"/>
              <a:t>Heading</a:t>
            </a:r>
          </a:p>
        </p:txBody>
      </p:sp>
      <p:sp>
        <p:nvSpPr>
          <p:cNvPr id="14" name="Department/Unit name Placeholder">
            <a:extLst>
              <a:ext uri="{FF2B5EF4-FFF2-40B4-BE49-F238E27FC236}">
                <a16:creationId xmlns:a16="http://schemas.microsoft.com/office/drawing/2014/main" id="{43F3769A-076E-8C78-317D-5BCB57976EF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10" name="Slide Number Placeholder">
            <a:extLst>
              <a:ext uri="{FF2B5EF4-FFF2-40B4-BE49-F238E27FC236}">
                <a16:creationId xmlns:a16="http://schemas.microsoft.com/office/drawing/2014/main" id="{576D1151-1586-A4CD-17CD-700A8ECAB741}"/>
              </a:ext>
              <a:ext uri="{C183D7F6-B498-43B3-948B-1728B52AA6E4}">
                <adec:decorative xmlns:adec="http://schemas.microsoft.com/office/drawing/2017/decorative" val="1"/>
              </a:ext>
            </a:extLst>
          </p:cNvPr>
          <p:cNvSpPr>
            <a:spLocks noGrp="1"/>
          </p:cNvSpPr>
          <p:nvPr>
            <p:ph type="sldNum" sz="quarter" idx="11"/>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296970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4">
    <p:spTree>
      <p:nvGrpSpPr>
        <p:cNvPr id="1" name=""/>
        <p:cNvGrpSpPr/>
        <p:nvPr/>
      </p:nvGrpSpPr>
      <p:grpSpPr>
        <a:xfrm>
          <a:off x="0" y="0"/>
          <a:ext cx="0" cy="0"/>
          <a:chOff x="0" y="0"/>
          <a:chExt cx="0" cy="0"/>
        </a:xfrm>
      </p:grpSpPr>
      <p:pic>
        <p:nvPicPr>
          <p:cNvPr id="11" name="Background">
            <a:extLst>
              <a:ext uri="{FF2B5EF4-FFF2-40B4-BE49-F238E27FC236}">
                <a16:creationId xmlns:a16="http://schemas.microsoft.com/office/drawing/2014/main" id="{4A6F8600-C465-A237-F197-C96A708B3AE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39" y="3172"/>
            <a:ext cx="12180721" cy="6851656"/>
          </a:xfrm>
          <a:prstGeom prst="rect">
            <a:avLst/>
          </a:prstGeom>
        </p:spPr>
      </p:pic>
      <p:pic>
        <p:nvPicPr>
          <p:cNvPr id="2" name="Block I">
            <a:extLst>
              <a:ext uri="{FF2B5EF4-FFF2-40B4-BE49-F238E27FC236}">
                <a16:creationId xmlns:a16="http://schemas.microsoft.com/office/drawing/2014/main" id="{D8D43620-9928-A654-AC46-BED2B131FC8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098275" y="279019"/>
            <a:ext cx="528575" cy="762367"/>
          </a:xfrm>
          <a:prstGeom prst="rect">
            <a:avLst/>
          </a:prstGeom>
        </p:spPr>
      </p:pic>
      <p:sp>
        <p:nvSpPr>
          <p:cNvPr id="4" name="Title 6">
            <a:extLst>
              <a:ext uri="{FF2B5EF4-FFF2-40B4-BE49-F238E27FC236}">
                <a16:creationId xmlns:a16="http://schemas.microsoft.com/office/drawing/2014/main" id="{68582E55-19DE-D3A6-A102-BEE797FEFA7B}"/>
              </a:ext>
            </a:extLst>
          </p:cNvPr>
          <p:cNvSpPr>
            <a:spLocks noGrp="1"/>
          </p:cNvSpPr>
          <p:nvPr>
            <p:ph type="title" hasCustomPrompt="1"/>
          </p:nvPr>
        </p:nvSpPr>
        <p:spPr>
          <a:xfrm>
            <a:off x="0" y="2163545"/>
            <a:ext cx="12189530" cy="1614487"/>
          </a:xfrm>
        </p:spPr>
        <p:txBody>
          <a:bodyPr anchor="t">
            <a:normAutofit/>
          </a:bodyPr>
          <a:lstStyle>
            <a:lvl1pPr algn="ctr">
              <a:defRPr sz="6000">
                <a:solidFill>
                  <a:schemeClr val="bg1"/>
                </a:solidFill>
              </a:defRPr>
            </a:lvl1pPr>
          </a:lstStyle>
          <a:p>
            <a:r>
              <a:rPr lang="en-US" dirty="0"/>
              <a:t>Presentation Title</a:t>
            </a:r>
          </a:p>
        </p:txBody>
      </p:sp>
      <p:sp>
        <p:nvSpPr>
          <p:cNvPr id="5" name="Department/Name Placeholder">
            <a:extLst>
              <a:ext uri="{FF2B5EF4-FFF2-40B4-BE49-F238E27FC236}">
                <a16:creationId xmlns:a16="http://schemas.microsoft.com/office/drawing/2014/main" id="{87E33E8E-94EC-D6F0-814A-4EDAFDEC863F}"/>
              </a:ext>
            </a:extLst>
          </p:cNvPr>
          <p:cNvSpPr>
            <a:spLocks noGrp="1"/>
          </p:cNvSpPr>
          <p:nvPr>
            <p:ph type="body" sz="quarter" idx="11" hasCustomPrompt="1"/>
          </p:nvPr>
        </p:nvSpPr>
        <p:spPr>
          <a:xfrm>
            <a:off x="2471" y="3694701"/>
            <a:ext cx="12189530" cy="787847"/>
          </a:xfrm>
          <a:prstGeom prst="rect">
            <a:avLst/>
          </a:prstGeom>
        </p:spPr>
        <p:txBody>
          <a:bodyPr>
            <a:normAutofit/>
          </a:bodyPr>
          <a:lstStyle>
            <a:lvl1pPr marL="0" indent="0" algn="ctr">
              <a:buNone/>
              <a:defRPr sz="3600">
                <a:solidFill>
                  <a:schemeClr val="bg1"/>
                </a:solidFill>
                <a:latin typeface="+mn-lt"/>
              </a:defRPr>
            </a:lvl1pPr>
          </a:lstStyle>
          <a:p>
            <a:r>
              <a:rPr lang="en-US" dirty="0"/>
              <a:t>Department/Unit Name</a:t>
            </a:r>
          </a:p>
        </p:txBody>
      </p:sp>
      <p:sp>
        <p:nvSpPr>
          <p:cNvPr id="6" name="Date Placeholder">
            <a:extLst>
              <a:ext uri="{FF2B5EF4-FFF2-40B4-BE49-F238E27FC236}">
                <a16:creationId xmlns:a16="http://schemas.microsoft.com/office/drawing/2014/main" id="{53FE06C4-A829-23E6-0677-AB297591F4CC}"/>
              </a:ext>
            </a:extLst>
          </p:cNvPr>
          <p:cNvSpPr>
            <a:spLocks noGrp="1"/>
          </p:cNvSpPr>
          <p:nvPr>
            <p:ph type="body" sz="quarter" idx="12" hasCustomPrompt="1"/>
          </p:nvPr>
        </p:nvSpPr>
        <p:spPr>
          <a:xfrm>
            <a:off x="0" y="4500134"/>
            <a:ext cx="12189530" cy="787847"/>
          </a:xfrm>
          <a:prstGeom prst="rect">
            <a:avLst/>
          </a:prstGeom>
        </p:spPr>
        <p:txBody>
          <a:bodyPr>
            <a:normAutofit/>
          </a:bodyPr>
          <a:lstStyle>
            <a:lvl1pPr marL="0" indent="0" algn="ctr">
              <a:buNone/>
              <a:defRPr sz="3600">
                <a:solidFill>
                  <a:schemeClr val="bg1"/>
                </a:solidFill>
                <a:latin typeface="+mn-lt"/>
              </a:defRPr>
            </a:lvl1pPr>
          </a:lstStyle>
          <a:p>
            <a:r>
              <a:rPr lang="en-US" dirty="0"/>
              <a:t>Date</a:t>
            </a:r>
          </a:p>
        </p:txBody>
      </p:sp>
    </p:spTree>
    <p:extLst>
      <p:ext uri="{BB962C8B-B14F-4D97-AF65-F5344CB8AC3E}">
        <p14:creationId xmlns:p14="http://schemas.microsoft.com/office/powerpoint/2010/main" val="40151974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ransition Slid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1E358E9E-D14A-D868-718C-3F41147F1E52}"/>
              </a:ext>
            </a:extLst>
          </p:cNvPr>
          <p:cNvSpPr>
            <a:spLocks noGrp="1"/>
          </p:cNvSpPr>
          <p:nvPr>
            <p:ph type="title" hasCustomPrompt="1"/>
          </p:nvPr>
        </p:nvSpPr>
        <p:spPr>
          <a:xfrm>
            <a:off x="838200" y="2687996"/>
            <a:ext cx="10515600" cy="1325563"/>
          </a:xfrm>
        </p:spPr>
        <p:txBody>
          <a:bodyPr/>
          <a:lstStyle>
            <a:lvl1pPr algn="ctr">
              <a:defRPr sz="6000">
                <a:solidFill>
                  <a:schemeClr val="bg1"/>
                </a:solidFill>
              </a:defRPr>
            </a:lvl1pPr>
          </a:lstStyle>
          <a:p>
            <a:r>
              <a:rPr lang="en-US" dirty="0"/>
              <a:t>Heading</a:t>
            </a:r>
          </a:p>
        </p:txBody>
      </p:sp>
      <p:sp>
        <p:nvSpPr>
          <p:cNvPr id="12" name="Department/Unit name Placeholder">
            <a:extLst>
              <a:ext uri="{FF2B5EF4-FFF2-40B4-BE49-F238E27FC236}">
                <a16:creationId xmlns:a16="http://schemas.microsoft.com/office/drawing/2014/main" id="{5A4D42FD-F2CE-B461-42FC-B7365425E02A}"/>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3" name="Slide Number Placeholder">
            <a:extLst>
              <a:ext uri="{FF2B5EF4-FFF2-40B4-BE49-F238E27FC236}">
                <a16:creationId xmlns:a16="http://schemas.microsoft.com/office/drawing/2014/main" id="{0C86609E-3488-AC7D-5BCD-1999D3DF71D1}"/>
              </a:ext>
              <a:ext uri="{C183D7F6-B498-43B3-948B-1728B52AA6E4}">
                <adec:decorative xmlns:adec="http://schemas.microsoft.com/office/drawing/2017/decorative" val="1"/>
              </a:ext>
            </a:extLst>
          </p:cNvPr>
          <p:cNvSpPr>
            <a:spLocks noGrp="1"/>
          </p:cNvSpPr>
          <p:nvPr>
            <p:ph type="sldNum" sz="quarter" idx="11"/>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23855337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ontent Slide 2">
    <p:spTree>
      <p:nvGrpSpPr>
        <p:cNvPr id="1" name=""/>
        <p:cNvGrpSpPr/>
        <p:nvPr/>
      </p:nvGrpSpPr>
      <p:grpSpPr>
        <a:xfrm>
          <a:off x="0" y="0"/>
          <a:ext cx="0" cy="0"/>
          <a:chOff x="0" y="0"/>
          <a:chExt cx="0" cy="0"/>
        </a:xfrm>
      </p:grpSpPr>
      <p:sp>
        <p:nvSpPr>
          <p:cNvPr id="18" name="Title Accent">
            <a:extLst>
              <a:ext uri="{FF2B5EF4-FFF2-40B4-BE49-F238E27FC236}">
                <a16:creationId xmlns:a16="http://schemas.microsoft.com/office/drawing/2014/main" id="{EC828380-4544-4F96-B8A5-DCC905DD2955}"/>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C80743D9-A6A8-DB12-6B2E-147C03806805}"/>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19" name="Subheading">
            <a:extLst>
              <a:ext uri="{FF2B5EF4-FFF2-40B4-BE49-F238E27FC236}">
                <a16:creationId xmlns:a16="http://schemas.microsoft.com/office/drawing/2014/main" id="{CC490E05-74DB-0E53-9364-2C3ADCC6A241}"/>
              </a:ext>
            </a:extLst>
          </p:cNvPr>
          <p:cNvSpPr>
            <a:spLocks noGrp="1"/>
          </p:cNvSpPr>
          <p:nvPr>
            <p:ph type="body" sz="quarter" idx="19" hasCustomPrompt="1"/>
          </p:nvPr>
        </p:nvSpPr>
        <p:spPr>
          <a:xfrm>
            <a:off x="654228" y="1913536"/>
            <a:ext cx="10370191"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0" name="Text Placeholder 1">
            <a:extLst>
              <a:ext uri="{FF2B5EF4-FFF2-40B4-BE49-F238E27FC236}">
                <a16:creationId xmlns:a16="http://schemas.microsoft.com/office/drawing/2014/main" id="{5611F233-E768-987E-50BE-BF98E82C82BD}"/>
              </a:ext>
            </a:extLst>
          </p:cNvPr>
          <p:cNvSpPr>
            <a:spLocks noGrp="1"/>
          </p:cNvSpPr>
          <p:nvPr>
            <p:ph type="body" sz="quarter" idx="20"/>
          </p:nvPr>
        </p:nvSpPr>
        <p:spPr>
          <a:xfrm>
            <a:off x="652463" y="2688805"/>
            <a:ext cx="10370190" cy="963149"/>
          </a:xfrm>
        </p:spPr>
        <p:txBody>
          <a:bodyPr>
            <a:normAutofit/>
          </a:bodyPr>
          <a:lstStyle>
            <a:lvl1pPr marL="0" indent="0">
              <a:buNone/>
              <a:defRPr sz="2000">
                <a:solidFill>
                  <a:schemeClr val="tx2"/>
                </a:solidFill>
              </a:defRPr>
            </a:lvl1pPr>
          </a:lstStyle>
          <a:p>
            <a:pPr lvl="0"/>
            <a:r>
              <a:rPr lang="en-US" dirty="0"/>
              <a:t>Click to edit Master text styles</a:t>
            </a:r>
          </a:p>
        </p:txBody>
      </p:sp>
      <p:sp>
        <p:nvSpPr>
          <p:cNvPr id="21" name="Subheading 2">
            <a:extLst>
              <a:ext uri="{FF2B5EF4-FFF2-40B4-BE49-F238E27FC236}">
                <a16:creationId xmlns:a16="http://schemas.microsoft.com/office/drawing/2014/main" id="{2D3D518F-FED5-7E25-12CE-FCBE9431A5C8}"/>
              </a:ext>
            </a:extLst>
          </p:cNvPr>
          <p:cNvSpPr>
            <a:spLocks noGrp="1"/>
          </p:cNvSpPr>
          <p:nvPr>
            <p:ph type="body" sz="quarter" idx="21" hasCustomPrompt="1"/>
          </p:nvPr>
        </p:nvSpPr>
        <p:spPr>
          <a:xfrm>
            <a:off x="654228" y="3957788"/>
            <a:ext cx="10370191"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22" name="Text Placeholder 2">
            <a:extLst>
              <a:ext uri="{FF2B5EF4-FFF2-40B4-BE49-F238E27FC236}">
                <a16:creationId xmlns:a16="http://schemas.microsoft.com/office/drawing/2014/main" id="{A9071244-DD24-D83B-A3BC-DF4D85E0872F}"/>
              </a:ext>
            </a:extLst>
          </p:cNvPr>
          <p:cNvSpPr>
            <a:spLocks noGrp="1"/>
          </p:cNvSpPr>
          <p:nvPr>
            <p:ph type="body" sz="quarter" idx="22"/>
          </p:nvPr>
        </p:nvSpPr>
        <p:spPr>
          <a:xfrm>
            <a:off x="652463" y="4733057"/>
            <a:ext cx="10370190" cy="963149"/>
          </a:xfrm>
        </p:spPr>
        <p:txBody>
          <a:bodyPr>
            <a:normAutofit/>
          </a:bodyPr>
          <a:lstStyle>
            <a:lvl1pPr marL="0" indent="0">
              <a:buNone/>
              <a:defRPr sz="2000">
                <a:solidFill>
                  <a:schemeClr val="tx2"/>
                </a:solidFill>
              </a:defRPr>
            </a:lvl1pPr>
          </a:lstStyle>
          <a:p>
            <a:pPr lvl="0"/>
            <a:r>
              <a:rPr lang="en-US"/>
              <a:t>Click to edit Master text styles</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epartment/Unit name Placeholder">
            <a:extLst>
              <a:ext uri="{FF2B5EF4-FFF2-40B4-BE49-F238E27FC236}">
                <a16:creationId xmlns:a16="http://schemas.microsoft.com/office/drawing/2014/main" id="{D04B6268-443E-C233-94CE-19E2240CBFFD}"/>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4" name="Slide Number Placeholder">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0970047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ontent Slide 4">
    <p:spTree>
      <p:nvGrpSpPr>
        <p:cNvPr id="1" name=""/>
        <p:cNvGrpSpPr/>
        <p:nvPr/>
      </p:nvGrpSpPr>
      <p:grpSpPr>
        <a:xfrm>
          <a:off x="0" y="0"/>
          <a:ext cx="0" cy="0"/>
          <a:chOff x="0" y="0"/>
          <a:chExt cx="0" cy="0"/>
        </a:xfrm>
      </p:grpSpPr>
      <p:sp>
        <p:nvSpPr>
          <p:cNvPr id="23" name="Title accent">
            <a:extLst>
              <a:ext uri="{FF2B5EF4-FFF2-40B4-BE49-F238E27FC236}">
                <a16:creationId xmlns:a16="http://schemas.microsoft.com/office/drawing/2014/main" id="{115AD324-E2E1-9400-B6BC-49D0C5F6A834}"/>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D71844C4-2CEE-3AA9-FDAD-BAF322CBDD11}"/>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25" name="Subhead Placeholder - left">
            <a:extLst>
              <a:ext uri="{FF2B5EF4-FFF2-40B4-BE49-F238E27FC236}">
                <a16:creationId xmlns:a16="http://schemas.microsoft.com/office/drawing/2014/main" id="{4F21266B-E068-C84F-857F-629382CE951B}"/>
              </a:ext>
            </a:extLst>
          </p:cNvPr>
          <p:cNvSpPr>
            <a:spLocks noGrp="1"/>
          </p:cNvSpPr>
          <p:nvPr>
            <p:ph type="body" sz="quarter" idx="19" hasCustomPrompt="1"/>
          </p:nvPr>
        </p:nvSpPr>
        <p:spPr>
          <a:xfrm>
            <a:off x="654228" y="2009998"/>
            <a:ext cx="4876417"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8" name="Text Placeholder - left">
            <a:extLst>
              <a:ext uri="{FF2B5EF4-FFF2-40B4-BE49-F238E27FC236}">
                <a16:creationId xmlns:a16="http://schemas.microsoft.com/office/drawing/2014/main" id="{E378921D-C904-2C44-DAD3-10FCD0515514}"/>
              </a:ext>
            </a:extLst>
          </p:cNvPr>
          <p:cNvSpPr>
            <a:spLocks noGrp="1"/>
          </p:cNvSpPr>
          <p:nvPr>
            <p:ph type="body" sz="quarter" idx="22" hasCustomPrompt="1"/>
          </p:nvPr>
        </p:nvSpPr>
        <p:spPr>
          <a:xfrm>
            <a:off x="651081" y="2774950"/>
            <a:ext cx="4876417" cy="2668588"/>
          </a:xfrm>
        </p:spPr>
        <p:txBody>
          <a:bodyPr/>
          <a:lstStyle>
            <a:lvl1pPr marL="228600" indent="-228600">
              <a:buFont typeface="Courier New" panose="02070309020205020404" pitchFamily="49" charset="0"/>
              <a:buChar char="o"/>
              <a:defRPr sz="2000"/>
            </a:lvl1pPr>
            <a:lvl2pPr marL="685800" indent="-228600">
              <a:buFont typeface="Courier New" panose="02070309020205020404" pitchFamily="49" charset="0"/>
              <a:buChar char="o"/>
              <a:defRPr sz="1800"/>
            </a:lvl2pPr>
            <a:lvl3pPr marL="1143000" indent="-228600">
              <a:buFont typeface="Courier New" panose="02070309020205020404" pitchFamily="49" charset="0"/>
              <a:buChar char="o"/>
              <a:defRPr sz="1800"/>
            </a:lvl3pPr>
            <a:lvl4pPr marL="1600200" indent="-228600">
              <a:buFont typeface="Courier New" panose="02070309020205020404" pitchFamily="49" charset="0"/>
              <a:buChar char="o"/>
              <a:defRPr/>
            </a:lvl4pPr>
            <a:lvl5pPr marL="2057400" indent="-228600">
              <a:buFont typeface="Courier New" panose="02070309020205020404" pitchFamily="49" charset="0"/>
              <a:buChar char="o"/>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Subhead Placeholder - right">
            <a:extLst>
              <a:ext uri="{FF2B5EF4-FFF2-40B4-BE49-F238E27FC236}">
                <a16:creationId xmlns:a16="http://schemas.microsoft.com/office/drawing/2014/main" id="{EEBD4F98-6476-56B5-5D6A-FDFCA46BF70F}"/>
              </a:ext>
            </a:extLst>
          </p:cNvPr>
          <p:cNvSpPr>
            <a:spLocks noGrp="1"/>
          </p:cNvSpPr>
          <p:nvPr>
            <p:ph type="body" sz="quarter" idx="21" hasCustomPrompt="1"/>
          </p:nvPr>
        </p:nvSpPr>
        <p:spPr>
          <a:xfrm>
            <a:off x="6148002" y="2009998"/>
            <a:ext cx="4876417"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30" name="Text Placeholder -right">
            <a:extLst>
              <a:ext uri="{FF2B5EF4-FFF2-40B4-BE49-F238E27FC236}">
                <a16:creationId xmlns:a16="http://schemas.microsoft.com/office/drawing/2014/main" id="{E6AC3C03-BBBE-A121-29AB-D885327950BE}"/>
              </a:ext>
            </a:extLst>
          </p:cNvPr>
          <p:cNvSpPr>
            <a:spLocks noGrp="1"/>
          </p:cNvSpPr>
          <p:nvPr>
            <p:ph type="body" sz="quarter" idx="23" hasCustomPrompt="1"/>
          </p:nvPr>
        </p:nvSpPr>
        <p:spPr>
          <a:xfrm>
            <a:off x="6144855" y="2774797"/>
            <a:ext cx="4876417" cy="2668588"/>
          </a:xfrm>
        </p:spPr>
        <p:txBody>
          <a:bodyPr/>
          <a:lstStyle>
            <a:lvl1pPr marL="228600" indent="-228600">
              <a:buFont typeface="Courier New" panose="02070309020205020404" pitchFamily="49" charset="0"/>
              <a:buChar char="o"/>
              <a:defRPr sz="2000"/>
            </a:lvl1pPr>
            <a:lvl2pPr marL="685800" indent="-228600">
              <a:buFont typeface="Courier New" panose="02070309020205020404" pitchFamily="49" charset="0"/>
              <a:buChar char="o"/>
              <a:defRPr sz="1800"/>
            </a:lvl2pPr>
            <a:lvl3pPr marL="1143000" indent="-228600">
              <a:buFont typeface="Courier New" panose="02070309020205020404" pitchFamily="49" charset="0"/>
              <a:buChar char="o"/>
              <a:defRPr sz="1800"/>
            </a:lvl3pPr>
            <a:lvl4pPr marL="1600200" indent="-228600">
              <a:buFont typeface="Courier New" panose="02070309020205020404" pitchFamily="49" charset="0"/>
              <a:buChar char="o"/>
              <a:defRPr/>
            </a:lvl4pPr>
            <a:lvl5pPr marL="2057400" indent="-228600">
              <a:buFont typeface="Courier New" panose="02070309020205020404" pitchFamily="49" charset="0"/>
              <a:buChar char="o"/>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epartment/unit name Placeholder">
            <a:extLst>
              <a:ext uri="{FF2B5EF4-FFF2-40B4-BE49-F238E27FC236}">
                <a16:creationId xmlns:a16="http://schemas.microsoft.com/office/drawing/2014/main" id="{447F6171-D545-B452-563D-EFB2AE96669D}"/>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4" name="Slide Number Placeholder">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21631018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Content Slide 3">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E00EE44-1662-6C19-8EEE-4473520AD683}"/>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FEC33744-A502-FBC7-B1D3-73DF0C333BF9}"/>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19" name="Subhead Placeholder - left">
            <a:extLst>
              <a:ext uri="{FF2B5EF4-FFF2-40B4-BE49-F238E27FC236}">
                <a16:creationId xmlns:a16="http://schemas.microsoft.com/office/drawing/2014/main" id="{CC490E05-74DB-0E53-9364-2C3ADCC6A241}"/>
              </a:ext>
            </a:extLst>
          </p:cNvPr>
          <p:cNvSpPr>
            <a:spLocks noGrp="1"/>
          </p:cNvSpPr>
          <p:nvPr>
            <p:ph type="body" sz="quarter" idx="19" hasCustomPrompt="1"/>
          </p:nvPr>
        </p:nvSpPr>
        <p:spPr>
          <a:xfrm>
            <a:off x="654228" y="2009998"/>
            <a:ext cx="4876417"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0" name="Text Placeholder 1">
            <a:extLst>
              <a:ext uri="{FF2B5EF4-FFF2-40B4-BE49-F238E27FC236}">
                <a16:creationId xmlns:a16="http://schemas.microsoft.com/office/drawing/2014/main" id="{5611F233-E768-987E-50BE-BF98E82C82BD}"/>
              </a:ext>
            </a:extLst>
          </p:cNvPr>
          <p:cNvSpPr>
            <a:spLocks noGrp="1"/>
          </p:cNvSpPr>
          <p:nvPr>
            <p:ph type="body" sz="quarter" idx="20"/>
          </p:nvPr>
        </p:nvSpPr>
        <p:spPr>
          <a:xfrm>
            <a:off x="652463" y="2785267"/>
            <a:ext cx="4876417" cy="2155443"/>
          </a:xfrm>
        </p:spPr>
        <p:txBody>
          <a:bodyPr>
            <a:normAutofit/>
          </a:bodyPr>
          <a:lstStyle>
            <a:lvl1pPr marL="0" indent="0">
              <a:buNone/>
              <a:defRPr sz="2000">
                <a:solidFill>
                  <a:schemeClr val="tx2"/>
                </a:solidFill>
              </a:defRPr>
            </a:lvl1pPr>
          </a:lstStyle>
          <a:p>
            <a:pPr lvl="0"/>
            <a:r>
              <a:rPr lang="en-US"/>
              <a:t>Click to edit Master text styles</a:t>
            </a:r>
          </a:p>
        </p:txBody>
      </p:sp>
      <p:sp>
        <p:nvSpPr>
          <p:cNvPr id="14" name="Subhead Placeholder - right">
            <a:extLst>
              <a:ext uri="{FF2B5EF4-FFF2-40B4-BE49-F238E27FC236}">
                <a16:creationId xmlns:a16="http://schemas.microsoft.com/office/drawing/2014/main" id="{224424D1-87E7-3962-19AA-DA17D1EABB17}"/>
              </a:ext>
            </a:extLst>
          </p:cNvPr>
          <p:cNvSpPr>
            <a:spLocks noGrp="1"/>
          </p:cNvSpPr>
          <p:nvPr>
            <p:ph type="body" sz="quarter" idx="21" hasCustomPrompt="1"/>
          </p:nvPr>
        </p:nvSpPr>
        <p:spPr>
          <a:xfrm>
            <a:off x="6148002" y="2009998"/>
            <a:ext cx="4876417"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15" name="Text Placeholder 2">
            <a:extLst>
              <a:ext uri="{FF2B5EF4-FFF2-40B4-BE49-F238E27FC236}">
                <a16:creationId xmlns:a16="http://schemas.microsoft.com/office/drawing/2014/main" id="{7629D8EC-3306-885D-34FB-A593175BDA59}"/>
              </a:ext>
            </a:extLst>
          </p:cNvPr>
          <p:cNvSpPr>
            <a:spLocks noGrp="1"/>
          </p:cNvSpPr>
          <p:nvPr>
            <p:ph type="body" sz="quarter" idx="22"/>
          </p:nvPr>
        </p:nvSpPr>
        <p:spPr>
          <a:xfrm>
            <a:off x="6146237" y="2785267"/>
            <a:ext cx="4876417" cy="2155443"/>
          </a:xfrm>
        </p:spPr>
        <p:txBody>
          <a:bodyPr>
            <a:normAutofit/>
          </a:bodyPr>
          <a:lstStyle>
            <a:lvl1pPr marL="0" indent="0">
              <a:buNone/>
              <a:defRPr sz="2000">
                <a:solidFill>
                  <a:schemeClr val="tx2"/>
                </a:solidFill>
              </a:defRPr>
            </a:lvl1pPr>
          </a:lstStyle>
          <a:p>
            <a:pPr lvl="0"/>
            <a:r>
              <a:rPr lang="en-US"/>
              <a:t>Click to edit Master text styles</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Department/Unit name Placeholder">
            <a:extLst>
              <a:ext uri="{FF2B5EF4-FFF2-40B4-BE49-F238E27FC236}">
                <a16:creationId xmlns:a16="http://schemas.microsoft.com/office/drawing/2014/main" id="{78C65027-A687-41F0-E627-6C9CA6C8D0A4}"/>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4" name="Slide Number Placeholder">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4682548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6BB2015-0086-DF08-8A25-8A0616C8BB6A}"/>
              </a:ext>
            </a:extLst>
          </p:cNvPr>
          <p:cNvSpPr>
            <a:spLocks noGrp="1"/>
          </p:cNvSpPr>
          <p:nvPr>
            <p:ph type="title" hasCustomPrompt="1"/>
          </p:nvPr>
        </p:nvSpPr>
        <p:spPr>
          <a:xfrm>
            <a:off x="3051180" y="1291652"/>
            <a:ext cx="6189488" cy="807792"/>
          </a:xfrm>
        </p:spPr>
        <p:txBody>
          <a:bodyPr>
            <a:normAutofit/>
          </a:bodyPr>
          <a:lstStyle>
            <a:lvl1pPr algn="ct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Large Quote</a:t>
            </a:r>
          </a:p>
        </p:txBody>
      </p:sp>
      <p:sp>
        <p:nvSpPr>
          <p:cNvPr id="12" name="Quote 1 - left">
            <a:extLst>
              <a:ext uri="{FF2B5EF4-FFF2-40B4-BE49-F238E27FC236}">
                <a16:creationId xmlns:a16="http://schemas.microsoft.com/office/drawing/2014/main" id="{74CB6488-2929-62E5-C898-745037E06918}"/>
              </a:ext>
              <a:ext uri="{C183D7F6-B498-43B3-948B-1728B52AA6E4}">
                <adec:decorative xmlns:adec="http://schemas.microsoft.com/office/drawing/2017/decorative" val="1"/>
              </a:ext>
            </a:extLst>
          </p:cNvPr>
          <p:cNvSpPr txBox="1">
            <a:spLocks/>
          </p:cNvSpPr>
          <p:nvPr userDrawn="1"/>
        </p:nvSpPr>
        <p:spPr>
          <a:xfrm>
            <a:off x="2273810" y="1167968"/>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chemeClr val="bg2"/>
                </a:solidFill>
              </a:rPr>
              <a:t>“</a:t>
            </a:r>
          </a:p>
        </p:txBody>
      </p:sp>
      <p:sp>
        <p:nvSpPr>
          <p:cNvPr id="13" name="Quote 1 - right">
            <a:extLst>
              <a:ext uri="{FF2B5EF4-FFF2-40B4-BE49-F238E27FC236}">
                <a16:creationId xmlns:a16="http://schemas.microsoft.com/office/drawing/2014/main" id="{91174DFB-BAA6-41D2-C5C4-B438E22AB41F}"/>
              </a:ext>
              <a:ext uri="{C183D7F6-B498-43B3-948B-1728B52AA6E4}">
                <adec:decorative xmlns:adec="http://schemas.microsoft.com/office/drawing/2017/decorative" val="1"/>
              </a:ext>
            </a:extLst>
          </p:cNvPr>
          <p:cNvSpPr txBox="1">
            <a:spLocks/>
          </p:cNvSpPr>
          <p:nvPr userDrawn="1"/>
        </p:nvSpPr>
        <p:spPr>
          <a:xfrm>
            <a:off x="9140821" y="1185256"/>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chemeClr val="bg2"/>
                </a:solidFill>
              </a:rPr>
              <a:t>”</a:t>
            </a:r>
          </a:p>
        </p:txBody>
      </p:sp>
      <p:sp>
        <p:nvSpPr>
          <p:cNvPr id="17" name="Attribution 1 Placeholder">
            <a:extLst>
              <a:ext uri="{FF2B5EF4-FFF2-40B4-BE49-F238E27FC236}">
                <a16:creationId xmlns:a16="http://schemas.microsoft.com/office/drawing/2014/main" id="{2A25C115-1C3A-AC3A-C7C7-570E85027B6A}"/>
              </a:ext>
            </a:extLst>
          </p:cNvPr>
          <p:cNvSpPr>
            <a:spLocks noGrp="1"/>
          </p:cNvSpPr>
          <p:nvPr>
            <p:ph type="body" sz="quarter" idx="20" hasCustomPrompt="1"/>
          </p:nvPr>
        </p:nvSpPr>
        <p:spPr>
          <a:xfrm>
            <a:off x="7127193" y="2116732"/>
            <a:ext cx="2113474" cy="429881"/>
          </a:xfrm>
        </p:spPr>
        <p:txBody>
          <a:bodyPr anchor="ctr">
            <a:normAutofit/>
          </a:bodyPr>
          <a:lstStyle>
            <a:lvl1pPr marL="0" indent="0" algn="r">
              <a:lnSpc>
                <a:spcPct val="70000"/>
              </a:lnSpc>
              <a:buNone/>
              <a:defRPr sz="2000">
                <a:solidFill>
                  <a:schemeClr val="tx2"/>
                </a:solidFill>
                <a:latin typeface="+mn-lt"/>
              </a:defRPr>
            </a:lvl1pPr>
          </a:lstStyle>
          <a:p>
            <a:pPr lvl="0"/>
            <a:r>
              <a:rPr lang="en-US" dirty="0"/>
              <a:t>Author</a:t>
            </a:r>
          </a:p>
        </p:txBody>
      </p:sp>
      <p:sp>
        <p:nvSpPr>
          <p:cNvPr id="7" name="Quote 2 - left">
            <a:extLst>
              <a:ext uri="{FF2B5EF4-FFF2-40B4-BE49-F238E27FC236}">
                <a16:creationId xmlns:a16="http://schemas.microsoft.com/office/drawing/2014/main" id="{007BC3EA-75CF-5946-828D-DEFAF530E77B}"/>
              </a:ext>
              <a:ext uri="{C183D7F6-B498-43B3-948B-1728B52AA6E4}">
                <adec:decorative xmlns:adec="http://schemas.microsoft.com/office/drawing/2017/decorative" val="1"/>
              </a:ext>
            </a:extLst>
          </p:cNvPr>
          <p:cNvSpPr txBox="1">
            <a:spLocks/>
          </p:cNvSpPr>
          <p:nvPr userDrawn="1"/>
        </p:nvSpPr>
        <p:spPr>
          <a:xfrm>
            <a:off x="2273810" y="3477024"/>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rgbClr val="FF5F05"/>
                </a:solidFill>
              </a:rPr>
              <a:t>“</a:t>
            </a:r>
          </a:p>
        </p:txBody>
      </p:sp>
      <p:sp>
        <p:nvSpPr>
          <p:cNvPr id="8" name="Quote 2 - right">
            <a:extLst>
              <a:ext uri="{FF2B5EF4-FFF2-40B4-BE49-F238E27FC236}">
                <a16:creationId xmlns:a16="http://schemas.microsoft.com/office/drawing/2014/main" id="{254A594E-C5D9-FA57-D21E-EAA6B5CB7529}"/>
              </a:ext>
              <a:ext uri="{C183D7F6-B498-43B3-948B-1728B52AA6E4}">
                <adec:decorative xmlns:adec="http://schemas.microsoft.com/office/drawing/2017/decorative" val="1"/>
              </a:ext>
            </a:extLst>
          </p:cNvPr>
          <p:cNvSpPr txBox="1">
            <a:spLocks/>
          </p:cNvSpPr>
          <p:nvPr userDrawn="1"/>
        </p:nvSpPr>
        <p:spPr>
          <a:xfrm>
            <a:off x="9088267" y="3494312"/>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chemeClr val="bg2"/>
                </a:solidFill>
              </a:rPr>
              <a:t>”</a:t>
            </a:r>
          </a:p>
        </p:txBody>
      </p:sp>
      <p:sp>
        <p:nvSpPr>
          <p:cNvPr id="19" name="Long Quote Placeholder">
            <a:extLst>
              <a:ext uri="{FF2B5EF4-FFF2-40B4-BE49-F238E27FC236}">
                <a16:creationId xmlns:a16="http://schemas.microsoft.com/office/drawing/2014/main" id="{C6593C7D-5AD9-BC2C-0070-B0B3F7287B22}"/>
              </a:ext>
            </a:extLst>
          </p:cNvPr>
          <p:cNvSpPr>
            <a:spLocks noGrp="1"/>
          </p:cNvSpPr>
          <p:nvPr>
            <p:ph type="body" sz="quarter" idx="21" hasCustomPrompt="1"/>
          </p:nvPr>
        </p:nvSpPr>
        <p:spPr>
          <a:xfrm>
            <a:off x="3060741" y="3501730"/>
            <a:ext cx="6179926" cy="1507248"/>
          </a:xfrm>
        </p:spPr>
        <p:txBody>
          <a:bodyPr anchor="ctr">
            <a:normAutofit/>
          </a:bodyPr>
          <a:lstStyle>
            <a:lvl1pPr marL="0" indent="0" algn="ctr">
              <a:lnSpc>
                <a:spcPct val="70000"/>
              </a:lnSpc>
              <a:buNone/>
              <a:defRPr sz="2400">
                <a:solidFill>
                  <a:schemeClr val="tx2"/>
                </a:solidFill>
                <a:latin typeface="+mn-lt"/>
              </a:defRPr>
            </a:lvl1pPr>
          </a:lstStyle>
          <a:p>
            <a:pPr lvl="0"/>
            <a:r>
              <a:rPr lang="en-US" dirty="0"/>
              <a:t>Long Paragraph Quote </a:t>
            </a:r>
          </a:p>
        </p:txBody>
      </p:sp>
      <p:sp>
        <p:nvSpPr>
          <p:cNvPr id="20" name="Long Quote attribution Placeholder">
            <a:extLst>
              <a:ext uri="{FF2B5EF4-FFF2-40B4-BE49-F238E27FC236}">
                <a16:creationId xmlns:a16="http://schemas.microsoft.com/office/drawing/2014/main" id="{D808D8CD-BCBE-F257-3C6F-64185F7ABD10}"/>
              </a:ext>
            </a:extLst>
          </p:cNvPr>
          <p:cNvSpPr>
            <a:spLocks noGrp="1"/>
          </p:cNvSpPr>
          <p:nvPr>
            <p:ph type="body" sz="quarter" idx="22" hasCustomPrompt="1"/>
          </p:nvPr>
        </p:nvSpPr>
        <p:spPr>
          <a:xfrm>
            <a:off x="7127193" y="5065124"/>
            <a:ext cx="2113474" cy="429881"/>
          </a:xfrm>
        </p:spPr>
        <p:txBody>
          <a:bodyPr anchor="ctr">
            <a:normAutofit/>
          </a:bodyPr>
          <a:lstStyle>
            <a:lvl1pPr marL="0" indent="0" algn="r">
              <a:lnSpc>
                <a:spcPct val="70000"/>
              </a:lnSpc>
              <a:buNone/>
              <a:defRPr sz="2000">
                <a:solidFill>
                  <a:schemeClr val="tx2"/>
                </a:solidFill>
                <a:latin typeface="+mn-lt"/>
              </a:defRPr>
            </a:lvl1pPr>
          </a:lstStyle>
          <a:p>
            <a:pPr lvl="0"/>
            <a:r>
              <a:rPr lang="en-US" dirty="0"/>
              <a:t>Author</a:t>
            </a:r>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2" name="Slide Number Placeholder 1">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24755280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Image Slide 1">
    <p:spTree>
      <p:nvGrpSpPr>
        <p:cNvPr id="1" name=""/>
        <p:cNvGrpSpPr/>
        <p:nvPr/>
      </p:nvGrpSpPr>
      <p:grpSpPr>
        <a:xfrm>
          <a:off x="0" y="0"/>
          <a:ext cx="0" cy="0"/>
          <a:chOff x="0" y="0"/>
          <a:chExt cx="0" cy="0"/>
        </a:xfrm>
      </p:grpSpPr>
      <p:sp>
        <p:nvSpPr>
          <p:cNvPr id="14" name="Title Accent">
            <a:extLst>
              <a:ext uri="{FF2B5EF4-FFF2-40B4-BE49-F238E27FC236}">
                <a16:creationId xmlns:a16="http://schemas.microsoft.com/office/drawing/2014/main" id="{6AC03172-2FA4-F47D-B58A-C84D36B9E682}"/>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06AA2EA-F5CC-A830-112E-D187F5411352}"/>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6" name="Picture Placeholder 1">
            <a:extLst>
              <a:ext uri="{FF2B5EF4-FFF2-40B4-BE49-F238E27FC236}">
                <a16:creationId xmlns:a16="http://schemas.microsoft.com/office/drawing/2014/main" id="{5902D87F-A357-6B12-50D8-55555AA9D9D4}"/>
              </a:ext>
            </a:extLst>
          </p:cNvPr>
          <p:cNvSpPr>
            <a:spLocks noGrp="1"/>
          </p:cNvSpPr>
          <p:nvPr>
            <p:ph type="pic" sz="quarter" idx="24"/>
          </p:nvPr>
        </p:nvSpPr>
        <p:spPr>
          <a:xfrm>
            <a:off x="554038" y="1786687"/>
            <a:ext cx="4738687" cy="204293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18" name="Subhead 1 Placeholder">
            <a:extLst>
              <a:ext uri="{FF2B5EF4-FFF2-40B4-BE49-F238E27FC236}">
                <a16:creationId xmlns:a16="http://schemas.microsoft.com/office/drawing/2014/main" id="{CC193BC8-108C-8326-80FA-BAECF7254B3C}"/>
              </a:ext>
            </a:extLst>
          </p:cNvPr>
          <p:cNvSpPr>
            <a:spLocks noGrp="1"/>
          </p:cNvSpPr>
          <p:nvPr>
            <p:ph type="body" sz="quarter" idx="19" hasCustomPrompt="1"/>
          </p:nvPr>
        </p:nvSpPr>
        <p:spPr>
          <a:xfrm>
            <a:off x="5477348" y="1786687"/>
            <a:ext cx="5547072"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2" name="Text Placeholder 1">
            <a:extLst>
              <a:ext uri="{FF2B5EF4-FFF2-40B4-BE49-F238E27FC236}">
                <a16:creationId xmlns:a16="http://schemas.microsoft.com/office/drawing/2014/main" id="{3208D36D-11B7-A53D-F8A8-E941F54F2B0D}"/>
              </a:ext>
            </a:extLst>
          </p:cNvPr>
          <p:cNvSpPr>
            <a:spLocks noGrp="1"/>
          </p:cNvSpPr>
          <p:nvPr>
            <p:ph type="body" sz="quarter" idx="20"/>
          </p:nvPr>
        </p:nvSpPr>
        <p:spPr>
          <a:xfrm>
            <a:off x="5475583" y="2561957"/>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27" name="Picture Placeholder 2">
            <a:extLst>
              <a:ext uri="{FF2B5EF4-FFF2-40B4-BE49-F238E27FC236}">
                <a16:creationId xmlns:a16="http://schemas.microsoft.com/office/drawing/2014/main" id="{3332E0F7-8D76-3BED-561C-C7B99F9CA5F4}"/>
              </a:ext>
            </a:extLst>
          </p:cNvPr>
          <p:cNvSpPr>
            <a:spLocks noGrp="1"/>
          </p:cNvSpPr>
          <p:nvPr>
            <p:ph type="pic" sz="quarter" idx="27"/>
          </p:nvPr>
        </p:nvSpPr>
        <p:spPr>
          <a:xfrm>
            <a:off x="552273" y="3924115"/>
            <a:ext cx="4738687" cy="204293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25" name="Subhead Placeholder 2">
            <a:extLst>
              <a:ext uri="{FF2B5EF4-FFF2-40B4-BE49-F238E27FC236}">
                <a16:creationId xmlns:a16="http://schemas.microsoft.com/office/drawing/2014/main" id="{4AEA1B53-9D39-71C7-6498-B61C0E9CDA90}"/>
              </a:ext>
            </a:extLst>
          </p:cNvPr>
          <p:cNvSpPr>
            <a:spLocks noGrp="1"/>
          </p:cNvSpPr>
          <p:nvPr>
            <p:ph type="body" sz="quarter" idx="25" hasCustomPrompt="1"/>
          </p:nvPr>
        </p:nvSpPr>
        <p:spPr>
          <a:xfrm>
            <a:off x="5475583" y="3924115"/>
            <a:ext cx="5547072"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26" name="Text Placeholder 2">
            <a:extLst>
              <a:ext uri="{FF2B5EF4-FFF2-40B4-BE49-F238E27FC236}">
                <a16:creationId xmlns:a16="http://schemas.microsoft.com/office/drawing/2014/main" id="{05DAD01A-BC33-C150-4677-8D04EA1F7095}"/>
              </a:ext>
            </a:extLst>
          </p:cNvPr>
          <p:cNvSpPr>
            <a:spLocks noGrp="1"/>
          </p:cNvSpPr>
          <p:nvPr>
            <p:ph type="body" sz="quarter" idx="26"/>
          </p:nvPr>
        </p:nvSpPr>
        <p:spPr>
          <a:xfrm>
            <a:off x="5473818" y="4699385"/>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2" name="Slide Number Placeholder">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31976938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Image Slide 2">
    <p:spTree>
      <p:nvGrpSpPr>
        <p:cNvPr id="1" name=""/>
        <p:cNvGrpSpPr/>
        <p:nvPr/>
      </p:nvGrpSpPr>
      <p:grpSpPr>
        <a:xfrm>
          <a:off x="0" y="0"/>
          <a:ext cx="0" cy="0"/>
          <a:chOff x="0" y="0"/>
          <a:chExt cx="0" cy="0"/>
        </a:xfrm>
      </p:grpSpPr>
      <p:sp>
        <p:nvSpPr>
          <p:cNvPr id="14" name="Title Accent">
            <a:extLst>
              <a:ext uri="{FF2B5EF4-FFF2-40B4-BE49-F238E27FC236}">
                <a16:creationId xmlns:a16="http://schemas.microsoft.com/office/drawing/2014/main" id="{6AC03172-2FA4-F47D-B58A-C84D36B9E682}"/>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rgbClr val="FF5F0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pic>
        <p:nvPicPr>
          <p:cNvPr id="4" name="Block I">
            <a:extLst>
              <a:ext uri="{FF2B5EF4-FFF2-40B4-BE49-F238E27FC236}">
                <a16:creationId xmlns:a16="http://schemas.microsoft.com/office/drawing/2014/main" id="{D5DA79D9-6B40-7F27-6A6B-EA75CB7C61B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3" name="Title 1">
            <a:extLst>
              <a:ext uri="{FF2B5EF4-FFF2-40B4-BE49-F238E27FC236}">
                <a16:creationId xmlns:a16="http://schemas.microsoft.com/office/drawing/2014/main" id="{C67464D1-DDEC-4858-9CA3-246D12B35BF7}"/>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18" name="Subhead Placeholder 1">
            <a:extLst>
              <a:ext uri="{FF2B5EF4-FFF2-40B4-BE49-F238E27FC236}">
                <a16:creationId xmlns:a16="http://schemas.microsoft.com/office/drawing/2014/main" id="{CC193BC8-108C-8326-80FA-BAECF7254B3C}"/>
              </a:ext>
            </a:extLst>
          </p:cNvPr>
          <p:cNvSpPr>
            <a:spLocks noGrp="1"/>
          </p:cNvSpPr>
          <p:nvPr>
            <p:ph type="body" sz="quarter" idx="19" hasCustomPrompt="1"/>
          </p:nvPr>
        </p:nvSpPr>
        <p:spPr>
          <a:xfrm>
            <a:off x="654228" y="1786687"/>
            <a:ext cx="5547072"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2" name="Text Placeholder 1">
            <a:extLst>
              <a:ext uri="{FF2B5EF4-FFF2-40B4-BE49-F238E27FC236}">
                <a16:creationId xmlns:a16="http://schemas.microsoft.com/office/drawing/2014/main" id="{3208D36D-11B7-A53D-F8A8-E941F54F2B0D}"/>
              </a:ext>
            </a:extLst>
          </p:cNvPr>
          <p:cNvSpPr>
            <a:spLocks noGrp="1"/>
          </p:cNvSpPr>
          <p:nvPr>
            <p:ph type="body" sz="quarter" idx="20"/>
          </p:nvPr>
        </p:nvSpPr>
        <p:spPr>
          <a:xfrm>
            <a:off x="652463" y="2561957"/>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6" name="Picture Placeholder 1">
            <a:extLst>
              <a:ext uri="{FF2B5EF4-FFF2-40B4-BE49-F238E27FC236}">
                <a16:creationId xmlns:a16="http://schemas.microsoft.com/office/drawing/2014/main" id="{5902D87F-A357-6B12-50D8-55555AA9D9D4}"/>
              </a:ext>
            </a:extLst>
          </p:cNvPr>
          <p:cNvSpPr>
            <a:spLocks noGrp="1"/>
          </p:cNvSpPr>
          <p:nvPr>
            <p:ph type="pic" sz="quarter" idx="24"/>
          </p:nvPr>
        </p:nvSpPr>
        <p:spPr>
          <a:xfrm>
            <a:off x="6282203" y="1786687"/>
            <a:ext cx="4738687" cy="204293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25" name="Subhead Placeholder 2">
            <a:extLst>
              <a:ext uri="{FF2B5EF4-FFF2-40B4-BE49-F238E27FC236}">
                <a16:creationId xmlns:a16="http://schemas.microsoft.com/office/drawing/2014/main" id="{4AEA1B53-9D39-71C7-6498-B61C0E9CDA90}"/>
              </a:ext>
            </a:extLst>
          </p:cNvPr>
          <p:cNvSpPr>
            <a:spLocks noGrp="1"/>
          </p:cNvSpPr>
          <p:nvPr>
            <p:ph type="body" sz="quarter" idx="25" hasCustomPrompt="1"/>
          </p:nvPr>
        </p:nvSpPr>
        <p:spPr>
          <a:xfrm>
            <a:off x="652463" y="3924115"/>
            <a:ext cx="5547072"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26" name="Text Placeholder 2">
            <a:extLst>
              <a:ext uri="{FF2B5EF4-FFF2-40B4-BE49-F238E27FC236}">
                <a16:creationId xmlns:a16="http://schemas.microsoft.com/office/drawing/2014/main" id="{05DAD01A-BC33-C150-4677-8D04EA1F7095}"/>
              </a:ext>
            </a:extLst>
          </p:cNvPr>
          <p:cNvSpPr>
            <a:spLocks noGrp="1"/>
          </p:cNvSpPr>
          <p:nvPr>
            <p:ph type="body" sz="quarter" idx="26"/>
          </p:nvPr>
        </p:nvSpPr>
        <p:spPr>
          <a:xfrm>
            <a:off x="650698" y="4699385"/>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27" name="Picture Placeholder 2">
            <a:extLst>
              <a:ext uri="{FF2B5EF4-FFF2-40B4-BE49-F238E27FC236}">
                <a16:creationId xmlns:a16="http://schemas.microsoft.com/office/drawing/2014/main" id="{3332E0F7-8D76-3BED-561C-C7B99F9CA5F4}"/>
              </a:ext>
            </a:extLst>
          </p:cNvPr>
          <p:cNvSpPr>
            <a:spLocks noGrp="1"/>
          </p:cNvSpPr>
          <p:nvPr>
            <p:ph type="pic" sz="quarter" idx="27"/>
          </p:nvPr>
        </p:nvSpPr>
        <p:spPr>
          <a:xfrm>
            <a:off x="6280438" y="3924115"/>
            <a:ext cx="4738687" cy="204293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2" name="Slide Number Placeholder">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2648251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Image Slide 3">
    <p:spTree>
      <p:nvGrpSpPr>
        <p:cNvPr id="1" name=""/>
        <p:cNvGrpSpPr/>
        <p:nvPr/>
      </p:nvGrpSpPr>
      <p:grpSpPr>
        <a:xfrm>
          <a:off x="0" y="0"/>
          <a:ext cx="0" cy="0"/>
          <a:chOff x="0" y="0"/>
          <a:chExt cx="0" cy="0"/>
        </a:xfrm>
      </p:grpSpPr>
      <p:pic>
        <p:nvPicPr>
          <p:cNvPr id="4" name="Block I">
            <a:extLst>
              <a:ext uri="{FF2B5EF4-FFF2-40B4-BE49-F238E27FC236}">
                <a16:creationId xmlns:a16="http://schemas.microsoft.com/office/drawing/2014/main" id="{D5DA79D9-6B40-7F27-6A6B-EA75CB7C61B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14" name="Title accent">
            <a:extLst>
              <a:ext uri="{FF2B5EF4-FFF2-40B4-BE49-F238E27FC236}">
                <a16:creationId xmlns:a16="http://schemas.microsoft.com/office/drawing/2014/main" id="{6AC03172-2FA4-F47D-B58A-C84D36B9E682}"/>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44B32AFE-F932-DF9D-9DB7-1815DFD5D419}"/>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6" name="Picture Placeholder">
            <a:extLst>
              <a:ext uri="{FF2B5EF4-FFF2-40B4-BE49-F238E27FC236}">
                <a16:creationId xmlns:a16="http://schemas.microsoft.com/office/drawing/2014/main" id="{5902D87F-A357-6B12-50D8-55555AA9D9D4}"/>
              </a:ext>
            </a:extLst>
          </p:cNvPr>
          <p:cNvSpPr>
            <a:spLocks noGrp="1"/>
          </p:cNvSpPr>
          <p:nvPr>
            <p:ph type="pic" sz="quarter" idx="24"/>
          </p:nvPr>
        </p:nvSpPr>
        <p:spPr>
          <a:xfrm>
            <a:off x="554038" y="1786687"/>
            <a:ext cx="4738687" cy="432220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18" name="Subhead Placeholder">
            <a:extLst>
              <a:ext uri="{FF2B5EF4-FFF2-40B4-BE49-F238E27FC236}">
                <a16:creationId xmlns:a16="http://schemas.microsoft.com/office/drawing/2014/main" id="{CC193BC8-108C-8326-80FA-BAECF7254B3C}"/>
              </a:ext>
            </a:extLst>
          </p:cNvPr>
          <p:cNvSpPr>
            <a:spLocks noGrp="1"/>
          </p:cNvSpPr>
          <p:nvPr>
            <p:ph type="body" sz="quarter" idx="19" hasCustomPrompt="1"/>
          </p:nvPr>
        </p:nvSpPr>
        <p:spPr>
          <a:xfrm>
            <a:off x="5477348" y="2717104"/>
            <a:ext cx="5547072"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2" name="Text Placeholder">
            <a:extLst>
              <a:ext uri="{FF2B5EF4-FFF2-40B4-BE49-F238E27FC236}">
                <a16:creationId xmlns:a16="http://schemas.microsoft.com/office/drawing/2014/main" id="{3208D36D-11B7-A53D-F8A8-E941F54F2B0D}"/>
              </a:ext>
            </a:extLst>
          </p:cNvPr>
          <p:cNvSpPr>
            <a:spLocks noGrp="1"/>
          </p:cNvSpPr>
          <p:nvPr>
            <p:ph type="body" sz="quarter" idx="20"/>
          </p:nvPr>
        </p:nvSpPr>
        <p:spPr>
          <a:xfrm>
            <a:off x="5475583" y="3492374"/>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2" name="Slide Number Placeholder">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9040031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Image Slide 4">
    <p:spTree>
      <p:nvGrpSpPr>
        <p:cNvPr id="1" name=""/>
        <p:cNvGrpSpPr/>
        <p:nvPr/>
      </p:nvGrpSpPr>
      <p:grpSpPr>
        <a:xfrm>
          <a:off x="0" y="0"/>
          <a:ext cx="0" cy="0"/>
          <a:chOff x="0" y="0"/>
          <a:chExt cx="0" cy="0"/>
        </a:xfrm>
      </p:grpSpPr>
      <p:sp>
        <p:nvSpPr>
          <p:cNvPr id="14" name="Title accent">
            <a:extLst>
              <a:ext uri="{FF2B5EF4-FFF2-40B4-BE49-F238E27FC236}">
                <a16:creationId xmlns:a16="http://schemas.microsoft.com/office/drawing/2014/main" id="{6AC03172-2FA4-F47D-B58A-C84D36B9E682}"/>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4" name="Block I">
            <a:extLst>
              <a:ext uri="{FF2B5EF4-FFF2-40B4-BE49-F238E27FC236}">
                <a16:creationId xmlns:a16="http://schemas.microsoft.com/office/drawing/2014/main" id="{D5DA79D9-6B40-7F27-6A6B-EA75CB7C61B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5372" y="277803"/>
            <a:ext cx="516232" cy="745668"/>
          </a:xfrm>
          <a:prstGeom prst="rect">
            <a:avLst/>
          </a:prstGeom>
        </p:spPr>
      </p:pic>
      <p:sp>
        <p:nvSpPr>
          <p:cNvPr id="3" name="Title 1">
            <a:extLst>
              <a:ext uri="{FF2B5EF4-FFF2-40B4-BE49-F238E27FC236}">
                <a16:creationId xmlns:a16="http://schemas.microsoft.com/office/drawing/2014/main" id="{3C361099-F3C8-7FD3-FE7D-BDB8984BD628}"/>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18" name="Subheading">
            <a:extLst>
              <a:ext uri="{FF2B5EF4-FFF2-40B4-BE49-F238E27FC236}">
                <a16:creationId xmlns:a16="http://schemas.microsoft.com/office/drawing/2014/main" id="{CC193BC8-108C-8326-80FA-BAECF7254B3C}"/>
              </a:ext>
            </a:extLst>
          </p:cNvPr>
          <p:cNvSpPr>
            <a:spLocks noGrp="1"/>
          </p:cNvSpPr>
          <p:nvPr>
            <p:ph type="body" sz="quarter" idx="19" hasCustomPrompt="1"/>
          </p:nvPr>
        </p:nvSpPr>
        <p:spPr>
          <a:xfrm>
            <a:off x="652463" y="2717104"/>
            <a:ext cx="5547072"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22" name="Text Placeholder">
            <a:extLst>
              <a:ext uri="{FF2B5EF4-FFF2-40B4-BE49-F238E27FC236}">
                <a16:creationId xmlns:a16="http://schemas.microsoft.com/office/drawing/2014/main" id="{3208D36D-11B7-A53D-F8A8-E941F54F2B0D}"/>
              </a:ext>
            </a:extLst>
          </p:cNvPr>
          <p:cNvSpPr>
            <a:spLocks noGrp="1"/>
          </p:cNvSpPr>
          <p:nvPr>
            <p:ph type="body" sz="quarter" idx="20"/>
          </p:nvPr>
        </p:nvSpPr>
        <p:spPr>
          <a:xfrm>
            <a:off x="650698" y="3492374"/>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6" name="Picture Placeholder">
            <a:extLst>
              <a:ext uri="{FF2B5EF4-FFF2-40B4-BE49-F238E27FC236}">
                <a16:creationId xmlns:a16="http://schemas.microsoft.com/office/drawing/2014/main" id="{5902D87F-A357-6B12-50D8-55555AA9D9D4}"/>
              </a:ext>
            </a:extLst>
          </p:cNvPr>
          <p:cNvSpPr>
            <a:spLocks noGrp="1"/>
          </p:cNvSpPr>
          <p:nvPr>
            <p:ph type="pic" sz="quarter" idx="24"/>
          </p:nvPr>
        </p:nvSpPr>
        <p:spPr>
          <a:xfrm>
            <a:off x="6283968" y="1786687"/>
            <a:ext cx="4738687" cy="432220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2" name="Slide Number Placeholder">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25715208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Image Slide 5">
    <p:spTree>
      <p:nvGrpSpPr>
        <p:cNvPr id="1" name=""/>
        <p:cNvGrpSpPr/>
        <p:nvPr/>
      </p:nvGrpSpPr>
      <p:grpSpPr>
        <a:xfrm>
          <a:off x="0" y="0"/>
          <a:ext cx="0" cy="0"/>
          <a:chOff x="0" y="0"/>
          <a:chExt cx="0" cy="0"/>
        </a:xfrm>
      </p:grpSpPr>
      <p:sp>
        <p:nvSpPr>
          <p:cNvPr id="14" name="Title accent">
            <a:extLst>
              <a:ext uri="{FF2B5EF4-FFF2-40B4-BE49-F238E27FC236}">
                <a16:creationId xmlns:a16="http://schemas.microsoft.com/office/drawing/2014/main" id="{6AC03172-2FA4-F47D-B58A-C84D36B9E682}"/>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6" name="Title Placeholder">
            <a:extLst>
              <a:ext uri="{FF2B5EF4-FFF2-40B4-BE49-F238E27FC236}">
                <a16:creationId xmlns:a16="http://schemas.microsoft.com/office/drawing/2014/main" id="{119C3D1A-1767-F64F-CCEA-FD8AB56C8873}"/>
              </a:ext>
            </a:extLst>
          </p:cNvPr>
          <p:cNvSpPr>
            <a:spLocks noGrp="1"/>
          </p:cNvSpPr>
          <p:nvPr>
            <p:ph type="body" sz="quarter" idx="18" hasCustomPrompt="1"/>
          </p:nvPr>
        </p:nvSpPr>
        <p:spPr>
          <a:xfrm>
            <a:off x="654228" y="277803"/>
            <a:ext cx="10370191" cy="1189820"/>
          </a:xfrm>
        </p:spPr>
        <p:txBody>
          <a:bodyPr anchor="ctr" anchorCtr="0">
            <a:normAutofit/>
          </a:bodyPr>
          <a:lstStyle>
            <a:lvl1pPr marL="0" marR="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sz="3200">
                <a:solidFill>
                  <a:schemeClr val="tx2"/>
                </a:solidFill>
                <a:latin typeface="+mj-lt"/>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pic>
        <p:nvPicPr>
          <p:cNvPr id="4" name="Block I">
            <a:extLst>
              <a:ext uri="{FF2B5EF4-FFF2-40B4-BE49-F238E27FC236}">
                <a16:creationId xmlns:a16="http://schemas.microsoft.com/office/drawing/2014/main" id="{D5DA79D9-6B40-7F27-6A6B-EA75CB7C61B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6" name="Picture Placeholder">
            <a:extLst>
              <a:ext uri="{FF2B5EF4-FFF2-40B4-BE49-F238E27FC236}">
                <a16:creationId xmlns:a16="http://schemas.microsoft.com/office/drawing/2014/main" id="{5902D87F-A357-6B12-50D8-55555AA9D9D4}"/>
              </a:ext>
            </a:extLst>
          </p:cNvPr>
          <p:cNvSpPr>
            <a:spLocks noGrp="1"/>
          </p:cNvSpPr>
          <p:nvPr>
            <p:ph type="pic" sz="quarter" idx="24"/>
          </p:nvPr>
        </p:nvSpPr>
        <p:spPr>
          <a:xfrm>
            <a:off x="650698" y="1578560"/>
            <a:ext cx="10371957" cy="3875254"/>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22" name="Text Placeholder">
            <a:extLst>
              <a:ext uri="{FF2B5EF4-FFF2-40B4-BE49-F238E27FC236}">
                <a16:creationId xmlns:a16="http://schemas.microsoft.com/office/drawing/2014/main" id="{3208D36D-11B7-A53D-F8A8-E941F54F2B0D}"/>
              </a:ext>
            </a:extLst>
          </p:cNvPr>
          <p:cNvSpPr>
            <a:spLocks noGrp="1"/>
          </p:cNvSpPr>
          <p:nvPr>
            <p:ph type="body" sz="quarter" idx="20"/>
          </p:nvPr>
        </p:nvSpPr>
        <p:spPr>
          <a:xfrm>
            <a:off x="654689" y="5590340"/>
            <a:ext cx="10367965" cy="612588"/>
          </a:xfrm>
        </p:spPr>
        <p:txBody>
          <a:bodyPr>
            <a:normAutofit/>
          </a:bodyPr>
          <a:lstStyle>
            <a:lvl1pPr marL="0" indent="0">
              <a:buNone/>
              <a:defRPr sz="2000">
                <a:solidFill>
                  <a:schemeClr val="tx2"/>
                </a:solidFill>
              </a:defRPr>
            </a:lvl1pPr>
          </a:lstStyle>
          <a:p>
            <a:pPr lvl="0"/>
            <a:r>
              <a:rPr lang="en-US"/>
              <a:t>Click to edit Master text styles</a:t>
            </a:r>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2" name="Slide Number Placeholder 1">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405389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Divider 1">
    <p:spTree>
      <p:nvGrpSpPr>
        <p:cNvPr id="1" name=""/>
        <p:cNvGrpSpPr/>
        <p:nvPr/>
      </p:nvGrpSpPr>
      <p:grpSpPr>
        <a:xfrm>
          <a:off x="0" y="0"/>
          <a:ext cx="0" cy="0"/>
          <a:chOff x="0" y="0"/>
          <a:chExt cx="0" cy="0"/>
        </a:xfrm>
      </p:grpSpPr>
      <p:pic>
        <p:nvPicPr>
          <p:cNvPr id="7" name="Background">
            <a:extLst>
              <a:ext uri="{FF2B5EF4-FFF2-40B4-BE49-F238E27FC236}">
                <a16:creationId xmlns:a16="http://schemas.microsoft.com/office/drawing/2014/main" id="{7055D02D-3326-7573-A3C0-A19814EBC31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67" y="694"/>
            <a:ext cx="12189532" cy="6856612"/>
          </a:xfrm>
          <a:prstGeom prst="rect">
            <a:avLst/>
          </a:prstGeom>
        </p:spPr>
      </p:pic>
      <p:pic>
        <p:nvPicPr>
          <p:cNvPr id="15" name="Block I">
            <a:extLst>
              <a:ext uri="{FF2B5EF4-FFF2-40B4-BE49-F238E27FC236}">
                <a16:creationId xmlns:a16="http://schemas.microsoft.com/office/drawing/2014/main" id="{193783E6-EE13-4530-A988-B4868B4965B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098275" y="279019"/>
            <a:ext cx="528575" cy="762367"/>
          </a:xfrm>
          <a:prstGeom prst="rect">
            <a:avLst/>
          </a:prstGeom>
        </p:spPr>
      </p:pic>
      <p:sp>
        <p:nvSpPr>
          <p:cNvPr id="11" name="Title Accent">
            <a:extLst>
              <a:ext uri="{FF2B5EF4-FFF2-40B4-BE49-F238E27FC236}">
                <a16:creationId xmlns:a16="http://schemas.microsoft.com/office/drawing/2014/main" id="{BBEA2DE4-2385-495C-A616-BF4D8C4AE721}"/>
              </a:ext>
              <a:ext uri="{C183D7F6-B498-43B3-948B-1728B52AA6E4}">
                <adec:decorative xmlns:adec="http://schemas.microsoft.com/office/drawing/2017/decorative" val="1"/>
              </a:ext>
            </a:extLst>
          </p:cNvPr>
          <p:cNvSpPr/>
          <p:nvPr/>
        </p:nvSpPr>
        <p:spPr>
          <a:xfrm>
            <a:off x="1390650" y="1832610"/>
            <a:ext cx="95250" cy="3192780"/>
          </a:xfrm>
          <a:prstGeom prst="rect">
            <a:avLst/>
          </a:prstGeom>
          <a:solidFill>
            <a:schemeClr val="tx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3" name="Title Placeholder">
            <a:extLst>
              <a:ext uri="{FF2B5EF4-FFF2-40B4-BE49-F238E27FC236}">
                <a16:creationId xmlns:a16="http://schemas.microsoft.com/office/drawing/2014/main" id="{4A50B919-1C53-82C7-0ADF-4D7B6064495F}"/>
              </a:ext>
            </a:extLst>
          </p:cNvPr>
          <p:cNvSpPr>
            <a:spLocks noGrp="1"/>
          </p:cNvSpPr>
          <p:nvPr>
            <p:ph type="title" hasCustomPrompt="1"/>
          </p:nvPr>
        </p:nvSpPr>
        <p:spPr>
          <a:xfrm>
            <a:off x="1627542" y="1832610"/>
            <a:ext cx="9470733" cy="1325563"/>
          </a:xfrm>
        </p:spPr>
        <p:txBody>
          <a:bodyPr>
            <a:normAutofit/>
          </a:bodyPr>
          <a:lstStyle>
            <a:lvl1pPr>
              <a:defRPr sz="8000">
                <a:solidFill>
                  <a:schemeClr val="bg1"/>
                </a:solidFill>
              </a:defRPr>
            </a:lvl1pPr>
          </a:lstStyle>
          <a:p>
            <a:r>
              <a:rPr lang="en-US" dirty="0"/>
              <a:t>HEADING</a:t>
            </a:r>
          </a:p>
        </p:txBody>
      </p:sp>
      <p:sp>
        <p:nvSpPr>
          <p:cNvPr id="24" name="Subtitle Placeholder">
            <a:extLst>
              <a:ext uri="{FF2B5EF4-FFF2-40B4-BE49-F238E27FC236}">
                <a16:creationId xmlns:a16="http://schemas.microsoft.com/office/drawing/2014/main" id="{E14BE4D4-A7FC-9557-3271-D4088C04E79B}"/>
              </a:ext>
            </a:extLst>
          </p:cNvPr>
          <p:cNvSpPr>
            <a:spLocks noGrp="1"/>
          </p:cNvSpPr>
          <p:nvPr>
            <p:ph type="body" sz="quarter" idx="12"/>
          </p:nvPr>
        </p:nvSpPr>
        <p:spPr>
          <a:xfrm>
            <a:off x="1627542" y="3603292"/>
            <a:ext cx="9470733" cy="1422098"/>
          </a:xfrm>
        </p:spPr>
        <p:txBody>
          <a:bodyPr>
            <a:normAutofit/>
          </a:bodyPr>
          <a:lstStyle>
            <a:lvl1pPr marL="0" indent="0">
              <a:buNone/>
              <a:defRPr sz="2400">
                <a:solidFill>
                  <a:schemeClr val="bg1"/>
                </a:solidFill>
              </a:defRPr>
            </a:lvl1pPr>
          </a:lstStyle>
          <a:p>
            <a:pPr lvl="0"/>
            <a:r>
              <a:rPr lang="en-US"/>
              <a:t>Click to edit Master text styles</a:t>
            </a:r>
          </a:p>
        </p:txBody>
      </p:sp>
      <p:sp>
        <p:nvSpPr>
          <p:cNvPr id="32" name="Department/unit name Placeholder">
            <a:extLst>
              <a:ext uri="{FF2B5EF4-FFF2-40B4-BE49-F238E27FC236}">
                <a16:creationId xmlns:a16="http://schemas.microsoft.com/office/drawing/2014/main" id="{5CA5320C-70CA-7F64-3D32-B994D01BD608}"/>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DEPT OF ECE</a:t>
            </a:r>
          </a:p>
        </p:txBody>
      </p:sp>
      <p:sp>
        <p:nvSpPr>
          <p:cNvPr id="26" name="Slide Number Placeholder">
            <a:extLst>
              <a:ext uri="{FF2B5EF4-FFF2-40B4-BE49-F238E27FC236}">
                <a16:creationId xmlns:a16="http://schemas.microsoft.com/office/drawing/2014/main" id="{2D0D6A88-2FF4-ED2F-DB76-9BB2C9C00F37}"/>
              </a:ext>
              <a:ext uri="{C183D7F6-B498-43B3-948B-1728B52AA6E4}">
                <adec:decorative xmlns:adec="http://schemas.microsoft.com/office/drawing/2017/decorative" val="1"/>
              </a:ext>
            </a:extLst>
          </p:cNvPr>
          <p:cNvSpPr>
            <a:spLocks noGrp="1"/>
          </p:cNvSpPr>
          <p:nvPr>
            <p:ph type="sldNum" sz="quarter" idx="14"/>
          </p:nvPr>
        </p:nvSpPr>
        <p:spPr/>
        <p:txBody>
          <a:bodyPr/>
          <a:lstStyle/>
          <a:p>
            <a:fld id="{86134D44-37F0-44A1-8A08-E9432A030C07}" type="slidenum">
              <a:rPr lang="en-US" smtClean="0"/>
              <a:pPr/>
              <a:t>‹#›</a:t>
            </a:fld>
            <a:endParaRPr lang="en-US" dirty="0"/>
          </a:p>
        </p:txBody>
      </p:sp>
      <p:sp>
        <p:nvSpPr>
          <p:cNvPr id="2" name="Title Accent">
            <a:extLst>
              <a:ext uri="{FF2B5EF4-FFF2-40B4-BE49-F238E27FC236}">
                <a16:creationId xmlns:a16="http://schemas.microsoft.com/office/drawing/2014/main" id="{A77A1DBA-FED4-28C5-7F1B-EE590DB7B089}"/>
              </a:ext>
              <a:ext uri="{C183D7F6-B498-43B3-948B-1728B52AA6E4}">
                <adec:decorative xmlns:adec="http://schemas.microsoft.com/office/drawing/2017/decorative" val="1"/>
              </a:ext>
            </a:extLst>
          </p:cNvPr>
          <p:cNvSpPr/>
          <p:nvPr userDrawn="1"/>
        </p:nvSpPr>
        <p:spPr>
          <a:xfrm>
            <a:off x="1390650" y="1832610"/>
            <a:ext cx="95250" cy="3192780"/>
          </a:xfrm>
          <a:prstGeom prst="rect">
            <a:avLst/>
          </a:prstGeom>
          <a:solidFill>
            <a:schemeClr val="tx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7825873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Image Slide 6">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7D02BED8-DBC4-0252-E92E-234AE9D9F15C}"/>
              </a:ext>
            </a:extLst>
          </p:cNvPr>
          <p:cNvSpPr>
            <a:spLocks noGrp="1"/>
          </p:cNvSpPr>
          <p:nvPr>
            <p:ph type="body" sz="quarter" idx="19" hasCustomPrompt="1"/>
          </p:nvPr>
        </p:nvSpPr>
        <p:spPr>
          <a:xfrm>
            <a:off x="7679104" y="2391179"/>
            <a:ext cx="4187900" cy="764799"/>
          </a:xfrm>
        </p:spPr>
        <p:txBody>
          <a:bodyPr anchor="ctr">
            <a:normAutofit/>
          </a:bodyPr>
          <a:lstStyle>
            <a:lvl1pPr marL="0" indent="0" algn="l">
              <a:lnSpc>
                <a:spcPct val="70000"/>
              </a:lnSpc>
              <a:buNone/>
              <a:defRPr sz="3000">
                <a:solidFill>
                  <a:schemeClr val="bg1"/>
                </a:solidFill>
                <a:latin typeface="+mj-lt"/>
              </a:defRPr>
            </a:lvl1pPr>
          </a:lstStyle>
          <a:p>
            <a:pPr lvl="0"/>
            <a:r>
              <a:rPr lang="en-US" dirty="0"/>
              <a:t>Subhead</a:t>
            </a:r>
          </a:p>
        </p:txBody>
      </p:sp>
      <p:sp>
        <p:nvSpPr>
          <p:cNvPr id="15" name="Text Placeholder">
            <a:extLst>
              <a:ext uri="{FF2B5EF4-FFF2-40B4-BE49-F238E27FC236}">
                <a16:creationId xmlns:a16="http://schemas.microsoft.com/office/drawing/2014/main" id="{A877C0E9-AC67-8A06-EFD9-3C48FB86AFCA}"/>
              </a:ext>
            </a:extLst>
          </p:cNvPr>
          <p:cNvSpPr>
            <a:spLocks noGrp="1"/>
          </p:cNvSpPr>
          <p:nvPr>
            <p:ph type="body" sz="quarter" idx="20"/>
          </p:nvPr>
        </p:nvSpPr>
        <p:spPr>
          <a:xfrm>
            <a:off x="7677339" y="3166449"/>
            <a:ext cx="4187900" cy="1267660"/>
          </a:xfrm>
        </p:spPr>
        <p:txBody>
          <a:bodyPr>
            <a:normAutofit/>
          </a:bodyPr>
          <a:lstStyle>
            <a:lvl1pPr marL="0" indent="0">
              <a:buNone/>
              <a:defRPr sz="2000">
                <a:solidFill>
                  <a:schemeClr val="bg1"/>
                </a:solidFill>
              </a:defRPr>
            </a:lvl1pPr>
          </a:lstStyle>
          <a:p>
            <a:pPr lvl="0"/>
            <a:r>
              <a:rPr lang="en-US"/>
              <a:t>Click to edit Master text styles</a:t>
            </a:r>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2" name="Slide Number Placeholder 1">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31778697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Image Slide 7">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9FFDD080-4638-6791-3E4F-BA329002E2BF}"/>
              </a:ext>
            </a:extLst>
          </p:cNvPr>
          <p:cNvSpPr>
            <a:spLocks noGrp="1"/>
          </p:cNvSpPr>
          <p:nvPr>
            <p:ph type="body" sz="quarter" idx="19" hasCustomPrompt="1"/>
          </p:nvPr>
        </p:nvSpPr>
        <p:spPr>
          <a:xfrm>
            <a:off x="2248247" y="4070491"/>
            <a:ext cx="7695506" cy="764799"/>
          </a:xfrm>
        </p:spPr>
        <p:txBody>
          <a:bodyPr anchor="ctr">
            <a:normAutofit/>
          </a:bodyPr>
          <a:lstStyle>
            <a:lvl1pPr marL="0" indent="0" algn="ctr">
              <a:lnSpc>
                <a:spcPct val="70000"/>
              </a:lnSpc>
              <a:buNone/>
              <a:defRPr sz="3000">
                <a:solidFill>
                  <a:schemeClr val="bg1"/>
                </a:solidFill>
                <a:latin typeface="+mj-lt"/>
              </a:defRPr>
            </a:lvl1pPr>
          </a:lstStyle>
          <a:p>
            <a:pPr lvl="0"/>
            <a:r>
              <a:rPr lang="en-US" dirty="0"/>
              <a:t>Subhead</a:t>
            </a:r>
          </a:p>
        </p:txBody>
      </p:sp>
      <p:sp>
        <p:nvSpPr>
          <p:cNvPr id="22" name="Text Placeholder">
            <a:extLst>
              <a:ext uri="{FF2B5EF4-FFF2-40B4-BE49-F238E27FC236}">
                <a16:creationId xmlns:a16="http://schemas.microsoft.com/office/drawing/2014/main" id="{3208D36D-11B7-A53D-F8A8-E941F54F2B0D}"/>
              </a:ext>
            </a:extLst>
          </p:cNvPr>
          <p:cNvSpPr>
            <a:spLocks noGrp="1"/>
          </p:cNvSpPr>
          <p:nvPr>
            <p:ph type="body" sz="quarter" idx="20"/>
          </p:nvPr>
        </p:nvSpPr>
        <p:spPr>
          <a:xfrm>
            <a:off x="2248247" y="4980067"/>
            <a:ext cx="7695506" cy="612588"/>
          </a:xfrm>
        </p:spPr>
        <p:txBody>
          <a:bodyPr>
            <a:normAutofit/>
          </a:bodyPr>
          <a:lstStyle>
            <a:lvl1pPr marL="0" indent="0" algn="ctr">
              <a:buNone/>
              <a:defRPr sz="2000">
                <a:solidFill>
                  <a:schemeClr val="bg1"/>
                </a:solidFill>
              </a:defRPr>
            </a:lvl1pPr>
          </a:lstStyle>
          <a:p>
            <a:pPr lvl="0"/>
            <a:r>
              <a:rPr lang="en-US"/>
              <a:t>Click to edit Master text styles</a:t>
            </a:r>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1">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30764255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Graph Slide 1">
    <p:spTree>
      <p:nvGrpSpPr>
        <p:cNvPr id="1" name=""/>
        <p:cNvGrpSpPr/>
        <p:nvPr/>
      </p:nvGrpSpPr>
      <p:grpSpPr>
        <a:xfrm>
          <a:off x="0" y="0"/>
          <a:ext cx="0" cy="0"/>
          <a:chOff x="0" y="0"/>
          <a:chExt cx="0" cy="0"/>
        </a:xfrm>
      </p:grpSpPr>
      <p:sp>
        <p:nvSpPr>
          <p:cNvPr id="18" name="Title accent">
            <a:extLst>
              <a:ext uri="{FF2B5EF4-FFF2-40B4-BE49-F238E27FC236}">
                <a16:creationId xmlns:a16="http://schemas.microsoft.com/office/drawing/2014/main" id="{EC828380-4544-4F96-B8A5-DCC905DD2955}"/>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7" name="Block I">
            <a:extLst>
              <a:ext uri="{FF2B5EF4-FFF2-40B4-BE49-F238E27FC236}">
                <a16:creationId xmlns:a16="http://schemas.microsoft.com/office/drawing/2014/main" id="{83CCBDC0-B71E-50D9-1AE4-50C357B154C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4691" y="277804"/>
            <a:ext cx="516232" cy="745669"/>
          </a:xfrm>
          <a:prstGeom prst="rect">
            <a:avLst/>
          </a:prstGeom>
        </p:spPr>
      </p:pic>
      <p:sp>
        <p:nvSpPr>
          <p:cNvPr id="3" name="Title 1">
            <a:extLst>
              <a:ext uri="{FF2B5EF4-FFF2-40B4-BE49-F238E27FC236}">
                <a16:creationId xmlns:a16="http://schemas.microsoft.com/office/drawing/2014/main" id="{BDA352AF-0D0B-CA5B-F6AB-E8E707C2BCFB}"/>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5" name="Chart Placeholder">
            <a:extLst>
              <a:ext uri="{FF2B5EF4-FFF2-40B4-BE49-F238E27FC236}">
                <a16:creationId xmlns:a16="http://schemas.microsoft.com/office/drawing/2014/main" id="{A294C2DE-00CB-57AC-36E4-F1BD262706DC}"/>
              </a:ext>
            </a:extLst>
          </p:cNvPr>
          <p:cNvSpPr>
            <a:spLocks noGrp="1"/>
          </p:cNvSpPr>
          <p:nvPr>
            <p:ph type="chart" sz="quarter" idx="19"/>
          </p:nvPr>
        </p:nvSpPr>
        <p:spPr>
          <a:xfrm>
            <a:off x="1430338" y="1747838"/>
            <a:ext cx="9134475" cy="4360862"/>
          </a:xfrm>
        </p:spPr>
        <p:txBody>
          <a:bodyPr/>
          <a:lstStyle/>
          <a:p>
            <a:r>
              <a:rPr lang="en-US"/>
              <a:t>Click icon to add chart</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epartment/unit placeholder">
            <a:extLst>
              <a:ext uri="{FF2B5EF4-FFF2-40B4-BE49-F238E27FC236}">
                <a16:creationId xmlns:a16="http://schemas.microsoft.com/office/drawing/2014/main" id="{D04B6268-443E-C233-94CE-19E2240CBFFD}"/>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4" name="Slide Number Placeholder 3">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96294721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hank You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2FF63E5-FDDB-6B44-048F-EF43D6670AE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73" y="0"/>
            <a:ext cx="12187066" cy="6858000"/>
          </a:xfrm>
          <a:prstGeom prst="rect">
            <a:avLst/>
          </a:prstGeom>
        </p:spPr>
      </p:pic>
      <p:sp>
        <p:nvSpPr>
          <p:cNvPr id="7" name="Title Placeholder">
            <a:extLst>
              <a:ext uri="{FF2B5EF4-FFF2-40B4-BE49-F238E27FC236}">
                <a16:creationId xmlns:a16="http://schemas.microsoft.com/office/drawing/2014/main" id="{33DE6DDB-A415-6C63-7353-2B6BB41D589A}"/>
              </a:ext>
            </a:extLst>
          </p:cNvPr>
          <p:cNvSpPr>
            <a:spLocks noGrp="1"/>
          </p:cNvSpPr>
          <p:nvPr>
            <p:ph type="title" hasCustomPrompt="1"/>
          </p:nvPr>
        </p:nvSpPr>
        <p:spPr>
          <a:xfrm>
            <a:off x="1610698" y="823864"/>
            <a:ext cx="8981220" cy="1107047"/>
          </a:xfrm>
        </p:spPr>
        <p:txBody>
          <a:bodyPr>
            <a:normAutofit/>
          </a:bodyPr>
          <a:lstStyle>
            <a:lvl1pPr algn="ctr">
              <a:defRPr sz="6000">
                <a:solidFill>
                  <a:schemeClr val="bg1"/>
                </a:solidFill>
              </a:defRPr>
            </a:lvl1pPr>
          </a:lstStyle>
          <a:p>
            <a:r>
              <a:rPr lang="en-US" dirty="0"/>
              <a:t>Thank You</a:t>
            </a:r>
          </a:p>
        </p:txBody>
      </p:sp>
      <p:sp>
        <p:nvSpPr>
          <p:cNvPr id="10" name="Title Underscore">
            <a:extLst>
              <a:ext uri="{FF2B5EF4-FFF2-40B4-BE49-F238E27FC236}">
                <a16:creationId xmlns:a16="http://schemas.microsoft.com/office/drawing/2014/main" id="{EE499929-DC2D-46B3-A28E-229CC329ABAD}"/>
              </a:ext>
              <a:ext uri="{C183D7F6-B498-43B3-948B-1728B52AA6E4}">
                <adec:decorative xmlns:adec="http://schemas.microsoft.com/office/drawing/2017/decorative" val="1"/>
              </a:ext>
            </a:extLst>
          </p:cNvPr>
          <p:cNvSpPr/>
          <p:nvPr userDrawn="1"/>
        </p:nvSpPr>
        <p:spPr>
          <a:xfrm>
            <a:off x="5455664" y="1930911"/>
            <a:ext cx="1275549" cy="141956"/>
          </a:xfrm>
          <a:prstGeom prst="rect">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 name="Text Placeholder 1">
            <a:extLst>
              <a:ext uri="{FF2B5EF4-FFF2-40B4-BE49-F238E27FC236}">
                <a16:creationId xmlns:a16="http://schemas.microsoft.com/office/drawing/2014/main" id="{20D3AEAA-8383-5B38-DD49-CF2D2E42B2FD}"/>
              </a:ext>
            </a:extLst>
          </p:cNvPr>
          <p:cNvSpPr>
            <a:spLocks noGrp="1"/>
          </p:cNvSpPr>
          <p:nvPr>
            <p:ph type="body" sz="quarter" idx="19" hasCustomPrompt="1"/>
          </p:nvPr>
        </p:nvSpPr>
        <p:spPr>
          <a:xfrm>
            <a:off x="1610697" y="2328261"/>
            <a:ext cx="8981219" cy="2201477"/>
          </a:xfrm>
        </p:spPr>
        <p:txBody>
          <a:bodyPr anchor="ctr">
            <a:noAutofit/>
          </a:bodyPr>
          <a:lstStyle>
            <a:lvl1pPr marL="0" indent="0" algn="ctr">
              <a:lnSpc>
                <a:spcPct val="150000"/>
              </a:lnSpc>
              <a:buNone/>
              <a:defRPr sz="3200">
                <a:solidFill>
                  <a:schemeClr val="bg1"/>
                </a:solidFill>
                <a:latin typeface="+mj-lt"/>
              </a:defRPr>
            </a:lvl1pPr>
          </a:lstStyle>
          <a:p>
            <a:pPr lvl="0"/>
            <a:r>
              <a:rPr lang="en-US" dirty="0"/>
              <a:t>Questions/Contact/Information</a:t>
            </a:r>
          </a:p>
        </p:txBody>
      </p:sp>
      <p:sp>
        <p:nvSpPr>
          <p:cNvPr id="11" name="Text Placeholder 2">
            <a:extLst>
              <a:ext uri="{FF2B5EF4-FFF2-40B4-BE49-F238E27FC236}">
                <a16:creationId xmlns:a16="http://schemas.microsoft.com/office/drawing/2014/main" id="{F650F580-D423-6DBC-88B2-B37D4EB87AFE}"/>
              </a:ext>
            </a:extLst>
          </p:cNvPr>
          <p:cNvSpPr>
            <a:spLocks noGrp="1"/>
          </p:cNvSpPr>
          <p:nvPr>
            <p:ph type="body" sz="quarter" idx="20"/>
          </p:nvPr>
        </p:nvSpPr>
        <p:spPr>
          <a:xfrm>
            <a:off x="1610697" y="4952165"/>
            <a:ext cx="8981219" cy="796785"/>
          </a:xfrm>
        </p:spPr>
        <p:txBody>
          <a:bodyPr>
            <a:normAutofit/>
          </a:bodyPr>
          <a:lstStyle>
            <a:lvl1pPr marL="0" indent="0" algn="ctr">
              <a:buNone/>
              <a:defRPr sz="2000">
                <a:solidFill>
                  <a:schemeClr val="bg1"/>
                </a:solidFill>
              </a:defRPr>
            </a:lvl1pPr>
          </a:lstStyle>
          <a:p>
            <a:pPr lvl="0"/>
            <a:r>
              <a:rPr lang="en-US"/>
              <a:t>Click to edit Master text styles</a:t>
            </a:r>
          </a:p>
        </p:txBody>
      </p:sp>
      <p:sp>
        <p:nvSpPr>
          <p:cNvPr id="6" name="Department/Unit name Placeholder">
            <a:extLst>
              <a:ext uri="{FF2B5EF4-FFF2-40B4-BE49-F238E27FC236}">
                <a16:creationId xmlns:a16="http://schemas.microsoft.com/office/drawing/2014/main" id="{D09D9943-0FAE-E4DE-E4FE-0B3F8F5513E0}"/>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2" name="Slide Number Placeholder">
            <a:extLst>
              <a:ext uri="{FF2B5EF4-FFF2-40B4-BE49-F238E27FC236}">
                <a16:creationId xmlns:a16="http://schemas.microsoft.com/office/drawing/2014/main" id="{BC285FAE-FC3C-B139-BFE4-13B46455285B}"/>
              </a:ext>
              <a:ext uri="{C183D7F6-B498-43B3-948B-1728B52AA6E4}">
                <adec:decorative xmlns:adec="http://schemas.microsoft.com/office/drawing/2017/decorative" val="1"/>
              </a:ext>
            </a:extLst>
          </p:cNvPr>
          <p:cNvSpPr>
            <a:spLocks noGrp="1"/>
          </p:cNvSpPr>
          <p:nvPr>
            <p:ph type="sldNum" sz="quarter" idx="10"/>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8643200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hank You Slide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9AC6FB-79B2-8934-E612-EC987EF32313}"/>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85"/>
            <a:ext cx="12192000" cy="6854430"/>
          </a:xfrm>
          <a:prstGeom prst="rect">
            <a:avLst/>
          </a:prstGeom>
        </p:spPr>
      </p:pic>
      <p:sp>
        <p:nvSpPr>
          <p:cNvPr id="17" name="Title Placeholder">
            <a:extLst>
              <a:ext uri="{FF2B5EF4-FFF2-40B4-BE49-F238E27FC236}">
                <a16:creationId xmlns:a16="http://schemas.microsoft.com/office/drawing/2014/main" id="{9E07F9AC-4E7E-9623-9170-90BDADFA2A74}"/>
              </a:ext>
            </a:extLst>
          </p:cNvPr>
          <p:cNvSpPr>
            <a:spLocks noGrp="1"/>
          </p:cNvSpPr>
          <p:nvPr>
            <p:ph type="title" hasCustomPrompt="1"/>
          </p:nvPr>
        </p:nvSpPr>
        <p:spPr>
          <a:xfrm>
            <a:off x="1610698" y="823864"/>
            <a:ext cx="8981220" cy="1107047"/>
          </a:xfrm>
        </p:spPr>
        <p:txBody>
          <a:bodyPr>
            <a:normAutofit/>
          </a:bodyPr>
          <a:lstStyle>
            <a:lvl1pPr algn="ctr">
              <a:defRPr sz="6000">
                <a:solidFill>
                  <a:schemeClr val="bg1"/>
                </a:solidFill>
              </a:defRPr>
            </a:lvl1pPr>
          </a:lstStyle>
          <a:p>
            <a:r>
              <a:rPr lang="en-US" dirty="0"/>
              <a:t>Thank You</a:t>
            </a:r>
          </a:p>
        </p:txBody>
      </p:sp>
      <p:sp>
        <p:nvSpPr>
          <p:cNvPr id="12" name="Title Underscore">
            <a:extLst>
              <a:ext uri="{FF2B5EF4-FFF2-40B4-BE49-F238E27FC236}">
                <a16:creationId xmlns:a16="http://schemas.microsoft.com/office/drawing/2014/main" id="{58F4D01E-94DA-4F0B-8E13-618D11B2DCE2}"/>
              </a:ext>
              <a:ext uri="{C183D7F6-B498-43B3-948B-1728B52AA6E4}">
                <adec:decorative xmlns:adec="http://schemas.microsoft.com/office/drawing/2017/decorative" val="1"/>
              </a:ext>
            </a:extLst>
          </p:cNvPr>
          <p:cNvSpPr/>
          <p:nvPr userDrawn="1"/>
        </p:nvSpPr>
        <p:spPr>
          <a:xfrm>
            <a:off x="5455664" y="1930911"/>
            <a:ext cx="1275549" cy="141956"/>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9" name="Text Placeholder 1">
            <a:extLst>
              <a:ext uri="{FF2B5EF4-FFF2-40B4-BE49-F238E27FC236}">
                <a16:creationId xmlns:a16="http://schemas.microsoft.com/office/drawing/2014/main" id="{645B5409-DDAC-5BBA-E785-37F723B5630A}"/>
              </a:ext>
            </a:extLst>
          </p:cNvPr>
          <p:cNvSpPr>
            <a:spLocks noGrp="1"/>
          </p:cNvSpPr>
          <p:nvPr>
            <p:ph type="body" sz="quarter" idx="19" hasCustomPrompt="1"/>
          </p:nvPr>
        </p:nvSpPr>
        <p:spPr>
          <a:xfrm>
            <a:off x="1610697" y="2328261"/>
            <a:ext cx="8981219" cy="2201477"/>
          </a:xfrm>
        </p:spPr>
        <p:txBody>
          <a:bodyPr anchor="ctr">
            <a:noAutofit/>
          </a:bodyPr>
          <a:lstStyle>
            <a:lvl1pPr marL="0" indent="0" algn="ctr">
              <a:lnSpc>
                <a:spcPct val="150000"/>
              </a:lnSpc>
              <a:buNone/>
              <a:defRPr sz="3200">
                <a:solidFill>
                  <a:schemeClr val="bg1"/>
                </a:solidFill>
                <a:latin typeface="+mj-lt"/>
              </a:defRPr>
            </a:lvl1pPr>
          </a:lstStyle>
          <a:p>
            <a:pPr marL="0" marR="0" lvl="0" indent="0" algn="ctr"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dirty="0"/>
              <a:t>Questions/Contact/Information</a:t>
            </a:r>
          </a:p>
        </p:txBody>
      </p:sp>
      <p:sp>
        <p:nvSpPr>
          <p:cNvPr id="21" name="Text Placeholder 2">
            <a:extLst>
              <a:ext uri="{FF2B5EF4-FFF2-40B4-BE49-F238E27FC236}">
                <a16:creationId xmlns:a16="http://schemas.microsoft.com/office/drawing/2014/main" id="{2982A2E9-6729-F459-2EB4-38593EB1846E}"/>
              </a:ext>
            </a:extLst>
          </p:cNvPr>
          <p:cNvSpPr>
            <a:spLocks noGrp="1"/>
          </p:cNvSpPr>
          <p:nvPr>
            <p:ph type="body" sz="quarter" idx="20"/>
          </p:nvPr>
        </p:nvSpPr>
        <p:spPr>
          <a:xfrm>
            <a:off x="1610697" y="4952165"/>
            <a:ext cx="8981219" cy="796785"/>
          </a:xfrm>
        </p:spPr>
        <p:txBody>
          <a:bodyPr>
            <a:normAutofit/>
          </a:bodyPr>
          <a:lstStyle>
            <a:lvl1pPr marL="0" indent="0" algn="ctr">
              <a:buNone/>
              <a:defRPr sz="2000">
                <a:solidFill>
                  <a:schemeClr val="bg1"/>
                </a:solidFill>
              </a:defRPr>
            </a:lvl1pPr>
          </a:lstStyle>
          <a:p>
            <a:pPr lvl="0"/>
            <a:r>
              <a:rPr lang="en-US"/>
              <a:t>Click to edit Master text styles</a:t>
            </a:r>
          </a:p>
        </p:txBody>
      </p:sp>
      <p:sp>
        <p:nvSpPr>
          <p:cNvPr id="13" name="Department/Unit name Placeholder">
            <a:extLst>
              <a:ext uri="{FF2B5EF4-FFF2-40B4-BE49-F238E27FC236}">
                <a16:creationId xmlns:a16="http://schemas.microsoft.com/office/drawing/2014/main" id="{EC420C19-0C40-EAE2-AA9D-5101B4FF1644}"/>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6" name="Slide Number Placeholder">
            <a:extLst>
              <a:ext uri="{FF2B5EF4-FFF2-40B4-BE49-F238E27FC236}">
                <a16:creationId xmlns:a16="http://schemas.microsoft.com/office/drawing/2014/main" id="{1DAF599E-70A8-5E76-56CB-CA69217C103F}"/>
              </a:ext>
              <a:ext uri="{C183D7F6-B498-43B3-948B-1728B52AA6E4}">
                <adec:decorative xmlns:adec="http://schemas.microsoft.com/office/drawing/2017/decorative" val="1"/>
              </a:ext>
            </a:extLst>
          </p:cNvPr>
          <p:cNvSpPr>
            <a:spLocks noGrp="1"/>
          </p:cNvSpPr>
          <p:nvPr>
            <p:ph type="sldNum" sz="quarter" idx="10"/>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2887641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losing Art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F629A3-552F-E006-13D5-0CE1F4DDF8A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85"/>
            <a:ext cx="12192000" cy="6854430"/>
          </a:xfrm>
          <a:prstGeom prst="rect">
            <a:avLst/>
          </a:prstGeom>
        </p:spPr>
      </p:pic>
    </p:spTree>
    <p:extLst>
      <p:ext uri="{BB962C8B-B14F-4D97-AF65-F5344CB8AC3E}">
        <p14:creationId xmlns:p14="http://schemas.microsoft.com/office/powerpoint/2010/main" val="203604890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Closing Art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460F61-2344-C760-857E-55ED7348C7A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spTree>
    <p:extLst>
      <p:ext uri="{BB962C8B-B14F-4D97-AF65-F5344CB8AC3E}">
        <p14:creationId xmlns:p14="http://schemas.microsoft.com/office/powerpoint/2010/main" val="273221062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Closing Art 3">
    <p:spTree>
      <p:nvGrpSpPr>
        <p:cNvPr id="1" name=""/>
        <p:cNvGrpSpPr/>
        <p:nvPr/>
      </p:nvGrpSpPr>
      <p:grpSpPr>
        <a:xfrm>
          <a:off x="0" y="0"/>
          <a:ext cx="0" cy="0"/>
          <a:chOff x="0" y="0"/>
          <a:chExt cx="0" cy="0"/>
        </a:xfrm>
      </p:grpSpPr>
      <p:pic>
        <p:nvPicPr>
          <p:cNvPr id="6" name="Background">
            <a:extLst>
              <a:ext uri="{FF2B5EF4-FFF2-40B4-BE49-F238E27FC236}">
                <a16:creationId xmlns:a16="http://schemas.microsoft.com/office/drawing/2014/main" id="{D10096E1-7AA4-3695-82F5-7DAD7028D39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466" y="694"/>
            <a:ext cx="12189533" cy="6856612"/>
          </a:xfrm>
          <a:prstGeom prst="rect">
            <a:avLst/>
          </a:prstGeom>
        </p:spPr>
      </p:pic>
    </p:spTree>
    <p:extLst>
      <p:ext uri="{BB962C8B-B14F-4D97-AF65-F5344CB8AC3E}">
        <p14:creationId xmlns:p14="http://schemas.microsoft.com/office/powerpoint/2010/main" val="306929537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Closing Art 4">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0135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Divider 2">
    <p:spTree>
      <p:nvGrpSpPr>
        <p:cNvPr id="1" name=""/>
        <p:cNvGrpSpPr/>
        <p:nvPr/>
      </p:nvGrpSpPr>
      <p:grpSpPr>
        <a:xfrm>
          <a:off x="0" y="0"/>
          <a:ext cx="0" cy="0"/>
          <a:chOff x="0" y="0"/>
          <a:chExt cx="0" cy="0"/>
        </a:xfrm>
      </p:grpSpPr>
      <p:pic>
        <p:nvPicPr>
          <p:cNvPr id="6" name="Background">
            <a:extLst>
              <a:ext uri="{FF2B5EF4-FFF2-40B4-BE49-F238E27FC236}">
                <a16:creationId xmlns:a16="http://schemas.microsoft.com/office/drawing/2014/main" id="{C493BA29-88DB-9209-4439-6C9327AE69C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67" y="277805"/>
            <a:ext cx="12189533" cy="6856612"/>
          </a:xfrm>
          <a:prstGeom prst="rect">
            <a:avLst/>
          </a:prstGeom>
        </p:spPr>
      </p:pic>
      <p:pic>
        <p:nvPicPr>
          <p:cNvPr id="10" name="Block I">
            <a:extLst>
              <a:ext uri="{FF2B5EF4-FFF2-40B4-BE49-F238E27FC236}">
                <a16:creationId xmlns:a16="http://schemas.microsoft.com/office/drawing/2014/main" id="{72E36FC3-13D9-5B7F-F024-ECE203ECE59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104605" y="277805"/>
            <a:ext cx="529474" cy="764795"/>
          </a:xfrm>
          <a:prstGeom prst="rect">
            <a:avLst/>
          </a:prstGeom>
        </p:spPr>
      </p:pic>
      <p:sp>
        <p:nvSpPr>
          <p:cNvPr id="7" name="Title Accent">
            <a:extLst>
              <a:ext uri="{FF2B5EF4-FFF2-40B4-BE49-F238E27FC236}">
                <a16:creationId xmlns:a16="http://schemas.microsoft.com/office/drawing/2014/main" id="{70DB334B-58BA-FA46-760E-299BA028B952}"/>
              </a:ext>
              <a:ext uri="{C183D7F6-B498-43B3-948B-1728B52AA6E4}">
                <adec:decorative xmlns:adec="http://schemas.microsoft.com/office/drawing/2017/decorative" val="1"/>
              </a:ext>
            </a:extLst>
          </p:cNvPr>
          <p:cNvSpPr/>
          <p:nvPr/>
        </p:nvSpPr>
        <p:spPr>
          <a:xfrm>
            <a:off x="1390650" y="1832610"/>
            <a:ext cx="95250" cy="3192780"/>
          </a:xfrm>
          <a:prstGeom prst="rect">
            <a:avLst/>
          </a:prstGeom>
          <a:solidFill>
            <a:srgbClr val="FF5F05"/>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 name="Title Placeholder">
            <a:extLst>
              <a:ext uri="{FF2B5EF4-FFF2-40B4-BE49-F238E27FC236}">
                <a16:creationId xmlns:a16="http://schemas.microsoft.com/office/drawing/2014/main" id="{9022AEE9-9854-64A4-8425-2C701E7B8A64}"/>
              </a:ext>
            </a:extLst>
          </p:cNvPr>
          <p:cNvSpPr>
            <a:spLocks noGrp="1"/>
          </p:cNvSpPr>
          <p:nvPr>
            <p:ph type="title" hasCustomPrompt="1"/>
          </p:nvPr>
        </p:nvSpPr>
        <p:spPr>
          <a:xfrm>
            <a:off x="1627542" y="1832610"/>
            <a:ext cx="9470733" cy="1325563"/>
          </a:xfrm>
        </p:spPr>
        <p:txBody>
          <a:bodyPr>
            <a:normAutofit/>
          </a:bodyPr>
          <a:lstStyle>
            <a:lvl1pPr>
              <a:defRPr sz="8000">
                <a:solidFill>
                  <a:schemeClr val="bg1"/>
                </a:solidFill>
              </a:defRPr>
            </a:lvl1pPr>
          </a:lstStyle>
          <a:p>
            <a:r>
              <a:rPr lang="en-US" dirty="0"/>
              <a:t>HEADING</a:t>
            </a:r>
          </a:p>
        </p:txBody>
      </p:sp>
      <p:sp>
        <p:nvSpPr>
          <p:cNvPr id="9" name="Subtitle Placeholder">
            <a:extLst>
              <a:ext uri="{FF2B5EF4-FFF2-40B4-BE49-F238E27FC236}">
                <a16:creationId xmlns:a16="http://schemas.microsoft.com/office/drawing/2014/main" id="{06092AA5-D5FE-2CF4-EDF1-CED258F3F204}"/>
              </a:ext>
            </a:extLst>
          </p:cNvPr>
          <p:cNvSpPr>
            <a:spLocks noGrp="1"/>
          </p:cNvSpPr>
          <p:nvPr>
            <p:ph type="body" sz="quarter" idx="12"/>
          </p:nvPr>
        </p:nvSpPr>
        <p:spPr>
          <a:xfrm>
            <a:off x="1627542" y="3603292"/>
            <a:ext cx="9470733" cy="1422098"/>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2" name="Department/unit name Placeholder">
            <a:extLst>
              <a:ext uri="{FF2B5EF4-FFF2-40B4-BE49-F238E27FC236}">
                <a16:creationId xmlns:a16="http://schemas.microsoft.com/office/drawing/2014/main" id="{1A96EBAC-4595-0697-28AB-2D8283139385}"/>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DEPT OF ECE</a:t>
            </a:r>
          </a:p>
        </p:txBody>
      </p:sp>
      <p:sp>
        <p:nvSpPr>
          <p:cNvPr id="3" name="Slide Number Placeholder">
            <a:extLst>
              <a:ext uri="{FF2B5EF4-FFF2-40B4-BE49-F238E27FC236}">
                <a16:creationId xmlns:a16="http://schemas.microsoft.com/office/drawing/2014/main" id="{B004C974-18EE-90F8-50C2-6B74362B7EB0}"/>
              </a:ext>
              <a:ext uri="{C183D7F6-B498-43B3-948B-1728B52AA6E4}">
                <adec:decorative xmlns:adec="http://schemas.microsoft.com/office/drawing/2017/decorative" val="1"/>
              </a:ext>
            </a:extLst>
          </p:cNvPr>
          <p:cNvSpPr>
            <a:spLocks noGrp="1"/>
          </p:cNvSpPr>
          <p:nvPr>
            <p:ph type="sldNum" sz="quarter" idx="11"/>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774630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Divider 3">
    <p:spTree>
      <p:nvGrpSpPr>
        <p:cNvPr id="1" name=""/>
        <p:cNvGrpSpPr/>
        <p:nvPr/>
      </p:nvGrpSpPr>
      <p:grpSpPr>
        <a:xfrm>
          <a:off x="0" y="0"/>
          <a:ext cx="0" cy="0"/>
          <a:chOff x="0" y="0"/>
          <a:chExt cx="0" cy="0"/>
        </a:xfrm>
      </p:grpSpPr>
      <p:pic>
        <p:nvPicPr>
          <p:cNvPr id="8" name="Background">
            <a:extLst>
              <a:ext uri="{FF2B5EF4-FFF2-40B4-BE49-F238E27FC236}">
                <a16:creationId xmlns:a16="http://schemas.microsoft.com/office/drawing/2014/main" id="{4E2EB510-CA6D-090B-7475-EB8A202EE1A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66" y="694"/>
            <a:ext cx="12189532" cy="6856612"/>
          </a:xfrm>
          <a:prstGeom prst="rect">
            <a:avLst/>
          </a:prstGeom>
        </p:spPr>
      </p:pic>
      <p:pic>
        <p:nvPicPr>
          <p:cNvPr id="10" name="Block I">
            <a:extLst>
              <a:ext uri="{FF2B5EF4-FFF2-40B4-BE49-F238E27FC236}">
                <a16:creationId xmlns:a16="http://schemas.microsoft.com/office/drawing/2014/main" id="{68FCE613-86B1-45E6-BB32-58EB7FA4BAA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098275" y="279019"/>
            <a:ext cx="528575" cy="762367"/>
          </a:xfrm>
          <a:prstGeom prst="rect">
            <a:avLst/>
          </a:prstGeom>
        </p:spPr>
      </p:pic>
      <p:sp>
        <p:nvSpPr>
          <p:cNvPr id="5" name="Title accent">
            <a:extLst>
              <a:ext uri="{FF2B5EF4-FFF2-40B4-BE49-F238E27FC236}">
                <a16:creationId xmlns:a16="http://schemas.microsoft.com/office/drawing/2014/main" id="{9D88B7D3-8E4C-8BC3-801C-DEA164218AD9}"/>
              </a:ext>
              <a:ext uri="{C183D7F6-B498-43B3-948B-1728B52AA6E4}">
                <adec:decorative xmlns:adec="http://schemas.microsoft.com/office/drawing/2017/decorative" val="1"/>
              </a:ext>
            </a:extLst>
          </p:cNvPr>
          <p:cNvSpPr/>
          <p:nvPr/>
        </p:nvSpPr>
        <p:spPr>
          <a:xfrm>
            <a:off x="1390650" y="1832610"/>
            <a:ext cx="95250" cy="3192780"/>
          </a:xfrm>
          <a:prstGeom prst="rect">
            <a:avLst/>
          </a:prstGeom>
          <a:solidFill>
            <a:schemeClr val="tx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6" name="Title Placeholder">
            <a:extLst>
              <a:ext uri="{FF2B5EF4-FFF2-40B4-BE49-F238E27FC236}">
                <a16:creationId xmlns:a16="http://schemas.microsoft.com/office/drawing/2014/main" id="{DB230F21-1FBA-D776-0144-95076DA261C2}"/>
              </a:ext>
            </a:extLst>
          </p:cNvPr>
          <p:cNvSpPr>
            <a:spLocks noGrp="1"/>
          </p:cNvSpPr>
          <p:nvPr>
            <p:ph type="title" hasCustomPrompt="1"/>
          </p:nvPr>
        </p:nvSpPr>
        <p:spPr>
          <a:xfrm>
            <a:off x="1627542" y="1832610"/>
            <a:ext cx="9470733" cy="1325563"/>
          </a:xfrm>
        </p:spPr>
        <p:txBody>
          <a:bodyPr>
            <a:normAutofit/>
          </a:bodyPr>
          <a:lstStyle>
            <a:lvl1pPr>
              <a:defRPr sz="8000">
                <a:solidFill>
                  <a:schemeClr val="bg1"/>
                </a:solidFill>
              </a:defRPr>
            </a:lvl1pPr>
          </a:lstStyle>
          <a:p>
            <a:r>
              <a:rPr lang="en-US" dirty="0"/>
              <a:t>HEADING</a:t>
            </a:r>
          </a:p>
        </p:txBody>
      </p:sp>
      <p:sp>
        <p:nvSpPr>
          <p:cNvPr id="7" name="Subtitle Placeholder">
            <a:extLst>
              <a:ext uri="{FF2B5EF4-FFF2-40B4-BE49-F238E27FC236}">
                <a16:creationId xmlns:a16="http://schemas.microsoft.com/office/drawing/2014/main" id="{1BA84641-52D3-F667-A202-043557B06E8C}"/>
              </a:ext>
            </a:extLst>
          </p:cNvPr>
          <p:cNvSpPr>
            <a:spLocks noGrp="1"/>
          </p:cNvSpPr>
          <p:nvPr>
            <p:ph type="body" sz="quarter" idx="12"/>
          </p:nvPr>
        </p:nvSpPr>
        <p:spPr>
          <a:xfrm>
            <a:off x="1627542" y="3603292"/>
            <a:ext cx="9470733" cy="1422098"/>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3" name="Department/Unit name Placeholder">
            <a:extLst>
              <a:ext uri="{FF2B5EF4-FFF2-40B4-BE49-F238E27FC236}">
                <a16:creationId xmlns:a16="http://schemas.microsoft.com/office/drawing/2014/main" id="{734D93D2-3734-2540-A03F-C47C6DD21233}"/>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DEPT OF ECE</a:t>
            </a:r>
          </a:p>
        </p:txBody>
      </p:sp>
      <p:sp>
        <p:nvSpPr>
          <p:cNvPr id="3" name="Slide Number Placeholder">
            <a:extLst>
              <a:ext uri="{FF2B5EF4-FFF2-40B4-BE49-F238E27FC236}">
                <a16:creationId xmlns:a16="http://schemas.microsoft.com/office/drawing/2014/main" id="{45E21822-BD18-9D54-B62B-8E5D54BCF3BE}"/>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2753167067"/>
      </p:ext>
    </p:extLst>
  </p:cSld>
  <p:clrMapOvr>
    <a:masterClrMapping/>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Divider 4">
    <p:spTree>
      <p:nvGrpSpPr>
        <p:cNvPr id="1" name=""/>
        <p:cNvGrpSpPr/>
        <p:nvPr/>
      </p:nvGrpSpPr>
      <p:grpSpPr>
        <a:xfrm>
          <a:off x="0" y="0"/>
          <a:ext cx="0" cy="0"/>
          <a:chOff x="0" y="0"/>
          <a:chExt cx="0" cy="0"/>
        </a:xfrm>
      </p:grpSpPr>
      <p:pic>
        <p:nvPicPr>
          <p:cNvPr id="3" name="Background">
            <a:extLst>
              <a:ext uri="{FF2B5EF4-FFF2-40B4-BE49-F238E27FC236}">
                <a16:creationId xmlns:a16="http://schemas.microsoft.com/office/drawing/2014/main" id="{2F9A8B31-E9F1-E958-5770-0E4DC6EC1F2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5" name="Block I">
            <a:extLst>
              <a:ext uri="{FF2B5EF4-FFF2-40B4-BE49-F238E27FC236}">
                <a16:creationId xmlns:a16="http://schemas.microsoft.com/office/drawing/2014/main" id="{372EC9F4-B30C-7841-50F3-CAE581C4ACF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104605" y="277805"/>
            <a:ext cx="529474" cy="764795"/>
          </a:xfrm>
          <a:prstGeom prst="rect">
            <a:avLst/>
          </a:prstGeom>
        </p:spPr>
      </p:pic>
      <p:sp>
        <p:nvSpPr>
          <p:cNvPr id="6" name="Title Accent">
            <a:extLst>
              <a:ext uri="{FF2B5EF4-FFF2-40B4-BE49-F238E27FC236}">
                <a16:creationId xmlns:a16="http://schemas.microsoft.com/office/drawing/2014/main" id="{7F62A38B-0BBB-7A39-BE3D-4B696AE8F248}"/>
              </a:ext>
              <a:ext uri="{C183D7F6-B498-43B3-948B-1728B52AA6E4}">
                <adec:decorative xmlns:adec="http://schemas.microsoft.com/office/drawing/2017/decorative" val="1"/>
              </a:ext>
            </a:extLst>
          </p:cNvPr>
          <p:cNvSpPr/>
          <p:nvPr/>
        </p:nvSpPr>
        <p:spPr>
          <a:xfrm>
            <a:off x="1390650" y="1832610"/>
            <a:ext cx="95250" cy="3192780"/>
          </a:xfrm>
          <a:prstGeom prst="rect">
            <a:avLst/>
          </a:prstGeom>
          <a:solidFill>
            <a:srgbClr val="FF5F05"/>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itle Placeholder">
            <a:extLst>
              <a:ext uri="{FF2B5EF4-FFF2-40B4-BE49-F238E27FC236}">
                <a16:creationId xmlns:a16="http://schemas.microsoft.com/office/drawing/2014/main" id="{C8C38F5E-9BC0-719F-02FF-D9B0010B4E12}"/>
              </a:ext>
            </a:extLst>
          </p:cNvPr>
          <p:cNvSpPr>
            <a:spLocks noGrp="1"/>
          </p:cNvSpPr>
          <p:nvPr>
            <p:ph type="title" hasCustomPrompt="1"/>
          </p:nvPr>
        </p:nvSpPr>
        <p:spPr>
          <a:xfrm>
            <a:off x="1627542" y="1832610"/>
            <a:ext cx="9470733" cy="1325563"/>
          </a:xfrm>
        </p:spPr>
        <p:txBody>
          <a:bodyPr>
            <a:normAutofit/>
          </a:bodyPr>
          <a:lstStyle>
            <a:lvl1pPr>
              <a:defRPr sz="8000">
                <a:solidFill>
                  <a:schemeClr val="bg1"/>
                </a:solidFill>
              </a:defRPr>
            </a:lvl1pPr>
          </a:lstStyle>
          <a:p>
            <a:r>
              <a:rPr lang="en-US" dirty="0"/>
              <a:t>HEADING</a:t>
            </a:r>
          </a:p>
        </p:txBody>
      </p:sp>
      <p:sp>
        <p:nvSpPr>
          <p:cNvPr id="8" name="Subtitle Placeholder">
            <a:extLst>
              <a:ext uri="{FF2B5EF4-FFF2-40B4-BE49-F238E27FC236}">
                <a16:creationId xmlns:a16="http://schemas.microsoft.com/office/drawing/2014/main" id="{93DA8837-8538-EC91-4522-8F7D0204BE34}"/>
              </a:ext>
            </a:extLst>
          </p:cNvPr>
          <p:cNvSpPr>
            <a:spLocks noGrp="1"/>
          </p:cNvSpPr>
          <p:nvPr>
            <p:ph type="body" sz="quarter" idx="12"/>
          </p:nvPr>
        </p:nvSpPr>
        <p:spPr>
          <a:xfrm>
            <a:off x="1627542" y="3603292"/>
            <a:ext cx="9470733" cy="1422098"/>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2" name="Department/Unit name Placeholder">
            <a:extLst>
              <a:ext uri="{FF2B5EF4-FFF2-40B4-BE49-F238E27FC236}">
                <a16:creationId xmlns:a16="http://schemas.microsoft.com/office/drawing/2014/main" id="{C3874A56-F068-73F4-0F8E-2728FC25B40F}"/>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DEPT OF ECE</a:t>
            </a:r>
          </a:p>
        </p:txBody>
      </p:sp>
      <p:sp>
        <p:nvSpPr>
          <p:cNvPr id="2" name="Slide Number Placeholder">
            <a:extLst>
              <a:ext uri="{FF2B5EF4-FFF2-40B4-BE49-F238E27FC236}">
                <a16:creationId xmlns:a16="http://schemas.microsoft.com/office/drawing/2014/main" id="{FD4F4EDB-DDC3-8969-B1D8-C97542C1EFDC}"/>
              </a:ext>
              <a:ext uri="{C183D7F6-B498-43B3-948B-1728B52AA6E4}">
                <adec:decorative xmlns:adec="http://schemas.microsoft.com/office/drawing/2017/decorative" val="1"/>
              </a:ext>
            </a:extLst>
          </p:cNvPr>
          <p:cNvSpPr>
            <a:spLocks noGrp="1"/>
          </p:cNvSpPr>
          <p:nvPr>
            <p:ph type="sldNum" sz="quarter" idx="16"/>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642325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ransition Slide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1B2C5E3-2C50-D5D2-E1FB-085CFA8C046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85"/>
            <a:ext cx="12192000" cy="6854430"/>
          </a:xfrm>
          <a:prstGeom prst="rect">
            <a:avLst/>
          </a:prstGeom>
        </p:spPr>
      </p:pic>
      <p:pic>
        <p:nvPicPr>
          <p:cNvPr id="5" name="Block I">
            <a:extLst>
              <a:ext uri="{FF2B5EF4-FFF2-40B4-BE49-F238E27FC236}">
                <a16:creationId xmlns:a16="http://schemas.microsoft.com/office/drawing/2014/main" id="{B6F3FFB3-15FF-5FEF-255A-ED6AEE9D57D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104605" y="277805"/>
            <a:ext cx="529474" cy="764795"/>
          </a:xfrm>
          <a:prstGeom prst="rect">
            <a:avLst/>
          </a:prstGeom>
        </p:spPr>
      </p:pic>
      <p:sp>
        <p:nvSpPr>
          <p:cNvPr id="15" name="Title underscore">
            <a:extLst>
              <a:ext uri="{FF2B5EF4-FFF2-40B4-BE49-F238E27FC236}">
                <a16:creationId xmlns:a16="http://schemas.microsoft.com/office/drawing/2014/main" id="{73C213B8-2261-4AAB-8CED-8BDC7849CB49}"/>
              </a:ext>
              <a:ext uri="{C183D7F6-B498-43B3-948B-1728B52AA6E4}">
                <adec:decorative xmlns:adec="http://schemas.microsoft.com/office/drawing/2017/decorative" val="1"/>
              </a:ext>
            </a:extLst>
          </p:cNvPr>
          <p:cNvSpPr/>
          <p:nvPr/>
        </p:nvSpPr>
        <p:spPr>
          <a:xfrm>
            <a:off x="5455664" y="4159281"/>
            <a:ext cx="1275549" cy="141956"/>
          </a:xfrm>
          <a:prstGeom prst="rect">
            <a:avLst/>
          </a:prstGeom>
          <a:solidFill>
            <a:srgbClr val="FF5F0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 name="Title Placeholder">
            <a:extLst>
              <a:ext uri="{FF2B5EF4-FFF2-40B4-BE49-F238E27FC236}">
                <a16:creationId xmlns:a16="http://schemas.microsoft.com/office/drawing/2014/main" id="{F7E785B2-7E34-E0D4-0458-2031C02479F1}"/>
              </a:ext>
            </a:extLst>
          </p:cNvPr>
          <p:cNvSpPr>
            <a:spLocks noGrp="1"/>
          </p:cNvSpPr>
          <p:nvPr>
            <p:ph type="title" hasCustomPrompt="1"/>
          </p:nvPr>
        </p:nvSpPr>
        <p:spPr>
          <a:xfrm>
            <a:off x="838200" y="2687996"/>
            <a:ext cx="10515600" cy="1325563"/>
          </a:xfrm>
        </p:spPr>
        <p:txBody>
          <a:bodyPr/>
          <a:lstStyle>
            <a:lvl1pPr algn="ctr">
              <a:defRPr sz="6000">
                <a:solidFill>
                  <a:schemeClr val="bg1"/>
                </a:solidFill>
              </a:defRPr>
            </a:lvl1pPr>
          </a:lstStyle>
          <a:p>
            <a:r>
              <a:rPr lang="en-US" dirty="0"/>
              <a:t>Heading</a:t>
            </a:r>
          </a:p>
        </p:txBody>
      </p:sp>
      <p:sp>
        <p:nvSpPr>
          <p:cNvPr id="14" name="Department/Unit name Placeholder">
            <a:extLst>
              <a:ext uri="{FF2B5EF4-FFF2-40B4-BE49-F238E27FC236}">
                <a16:creationId xmlns:a16="http://schemas.microsoft.com/office/drawing/2014/main" id="{43F3769A-076E-8C78-317D-5BCB57976EF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DEPT OF ECE</a:t>
            </a:r>
          </a:p>
        </p:txBody>
      </p:sp>
      <p:sp>
        <p:nvSpPr>
          <p:cNvPr id="10" name="Slide Number Placeholder">
            <a:extLst>
              <a:ext uri="{FF2B5EF4-FFF2-40B4-BE49-F238E27FC236}">
                <a16:creationId xmlns:a16="http://schemas.microsoft.com/office/drawing/2014/main" id="{576D1151-1586-A4CD-17CD-700A8ECAB741}"/>
              </a:ext>
              <a:ext uri="{C183D7F6-B498-43B3-948B-1728B52AA6E4}">
                <adec:decorative xmlns:adec="http://schemas.microsoft.com/office/drawing/2017/decorative" val="1"/>
              </a:ext>
            </a:extLst>
          </p:cNvPr>
          <p:cNvSpPr>
            <a:spLocks noGrp="1"/>
          </p:cNvSpPr>
          <p:nvPr>
            <p:ph type="sldNum" sz="quarter" idx="11"/>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232436550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E08955-08BB-4699-BDD8-1E3D7EEFD8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5" name="Text Placeholder 4">
            <a:extLst>
              <a:ext uri="{FF2B5EF4-FFF2-40B4-BE49-F238E27FC236}">
                <a16:creationId xmlns:a16="http://schemas.microsoft.com/office/drawing/2014/main" id="{AA3B2E1F-8BE8-6F6E-A1F6-527F51B3D0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9">
            <a:extLst>
              <a:ext uri="{FF2B5EF4-FFF2-40B4-BE49-F238E27FC236}">
                <a16:creationId xmlns:a16="http://schemas.microsoft.com/office/drawing/2014/main" id="{EB605B6C-A108-B529-76C2-7C90E4E90D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latin typeface="+mj-lt"/>
              </a:defRPr>
            </a:lvl1p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265319918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 id="2147483702" r:id="rId20"/>
    <p:sldLayoutId id="2147483703" r:id="rId21"/>
    <p:sldLayoutId id="2147483704" r:id="rId22"/>
    <p:sldLayoutId id="2147483705" r:id="rId23"/>
    <p:sldLayoutId id="2147483706" r:id="rId24"/>
    <p:sldLayoutId id="2147483707" r:id="rId25"/>
    <p:sldLayoutId id="2147483708" r:id="rId26"/>
    <p:sldLayoutId id="2147483709" r:id="rId27"/>
    <p:sldLayoutId id="2147483710" r:id="rId28"/>
    <p:sldLayoutId id="2147483711" r:id="rId29"/>
    <p:sldLayoutId id="2147483712" r:id="rId30"/>
    <p:sldLayoutId id="2147483713" r:id="rId31"/>
    <p:sldLayoutId id="2147483649" r:id="rId32"/>
    <p:sldLayoutId id="2147483660" r:id="rId33"/>
    <p:sldLayoutId id="2147483661" r:id="rId34"/>
    <p:sldLayoutId id="2147483662" r:id="rId35"/>
    <p:sldLayoutId id="2147483650" r:id="rId36"/>
    <p:sldLayoutId id="2147483663" r:id="rId37"/>
    <p:sldLayoutId id="2147483665" r:id="rId38"/>
    <p:sldLayoutId id="2147483651" r:id="rId39"/>
    <p:sldLayoutId id="2147483666" r:id="rId40"/>
    <p:sldLayoutId id="2147483671" r:id="rId41"/>
    <p:sldLayoutId id="2147483652" r:id="rId42"/>
    <p:sldLayoutId id="2147483670" r:id="rId43"/>
    <p:sldLayoutId id="2147483653" r:id="rId44"/>
    <p:sldLayoutId id="2147483672" r:id="rId45"/>
    <p:sldLayoutId id="2147483673" r:id="rId46"/>
    <p:sldLayoutId id="2147483675" r:id="rId47"/>
    <p:sldLayoutId id="2147483676" r:id="rId48"/>
    <p:sldLayoutId id="2147483677" r:id="rId49"/>
    <p:sldLayoutId id="2147483678" r:id="rId50"/>
    <p:sldLayoutId id="2147483679" r:id="rId51"/>
    <p:sldLayoutId id="2147483680" r:id="rId52"/>
    <p:sldLayoutId id="2147483655" r:id="rId53"/>
    <p:sldLayoutId id="2147483654" r:id="rId54"/>
    <p:sldLayoutId id="2147483656" r:id="rId55"/>
    <p:sldLayoutId id="2147483657" r:id="rId56"/>
    <p:sldLayoutId id="2147483667" r:id="rId57"/>
    <p:sldLayoutId id="2147483668" r:id="rId58"/>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0.xml"/><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0.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Layout" Target="../slideLayouts/slideLayout30.xml"/><Relationship Id="rId5" Type="http://schemas.openxmlformats.org/officeDocument/2006/relationships/image" Target="../media/image16.pn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4C2A9-7744-C5DE-6F02-511B703308DE}"/>
              </a:ext>
            </a:extLst>
          </p:cNvPr>
          <p:cNvSpPr>
            <a:spLocks noGrp="1"/>
          </p:cNvSpPr>
          <p:nvPr>
            <p:ph type="title"/>
          </p:nvPr>
        </p:nvSpPr>
        <p:spPr/>
        <p:txBody>
          <a:bodyPr/>
          <a:lstStyle/>
          <a:p>
            <a:r>
              <a:rPr lang="en-US"/>
              <a:t>Model Formalisms</a:t>
            </a:r>
          </a:p>
        </p:txBody>
      </p:sp>
      <p:sp>
        <p:nvSpPr>
          <p:cNvPr id="3" name="Slide Number Placeholder 2">
            <a:extLst>
              <a:ext uri="{FF2B5EF4-FFF2-40B4-BE49-F238E27FC236}">
                <a16:creationId xmlns:a16="http://schemas.microsoft.com/office/drawing/2014/main" id="{1FF5BAB2-0F87-96EF-6FF2-991ACAD74F60}"/>
              </a:ext>
            </a:extLst>
          </p:cNvPr>
          <p:cNvSpPr>
            <a:spLocks noGrp="1"/>
          </p:cNvSpPr>
          <p:nvPr>
            <p:ph type="sldNum" sz="quarter" idx="17"/>
          </p:nvPr>
        </p:nvSpPr>
        <p:spPr/>
        <p:txBody>
          <a:bodyPr/>
          <a:lstStyle/>
          <a:p>
            <a:fld id="{86134D44-37F0-44A1-8A08-E9432A030C07}" type="slidenum">
              <a:rPr lang="en-US" smtClean="0"/>
              <a:pPr/>
              <a:t>1</a:t>
            </a:fld>
            <a:endParaRPr lang="en-US" dirty="0"/>
          </a:p>
        </p:txBody>
      </p:sp>
    </p:spTree>
    <p:extLst>
      <p:ext uri="{BB962C8B-B14F-4D97-AF65-F5344CB8AC3E}">
        <p14:creationId xmlns:p14="http://schemas.microsoft.com/office/powerpoint/2010/main" val="3030631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739B8-4D4B-6C65-9537-047C45DB39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D6C65A-83D7-D053-41EB-E090531B22F8}"/>
              </a:ext>
            </a:extLst>
          </p:cNvPr>
          <p:cNvSpPr>
            <a:spLocks noGrp="1"/>
          </p:cNvSpPr>
          <p:nvPr>
            <p:ph type="title"/>
          </p:nvPr>
        </p:nvSpPr>
        <p:spPr/>
        <p:txBody>
          <a:bodyPr/>
          <a:lstStyle/>
          <a:p>
            <a:r>
              <a:rPr lang="en-US"/>
              <a:t>Continuous Simulation</a:t>
            </a:r>
          </a:p>
        </p:txBody>
      </p:sp>
      <p:sp>
        <p:nvSpPr>
          <p:cNvPr id="3" name="Text Placeholder 2">
            <a:extLst>
              <a:ext uri="{FF2B5EF4-FFF2-40B4-BE49-F238E27FC236}">
                <a16:creationId xmlns:a16="http://schemas.microsoft.com/office/drawing/2014/main" id="{92D77AC2-2325-A44C-2896-F2701978AFFA}"/>
              </a:ext>
            </a:extLst>
          </p:cNvPr>
          <p:cNvSpPr>
            <a:spLocks noGrp="1"/>
          </p:cNvSpPr>
          <p:nvPr>
            <p:ph type="body" sz="quarter" idx="20"/>
          </p:nvPr>
        </p:nvSpPr>
        <p:spPr>
          <a:xfrm>
            <a:off x="299545" y="1126608"/>
            <a:ext cx="10887896" cy="3657101"/>
          </a:xfrm>
        </p:spPr>
        <p:txBody>
          <a:bodyPr>
            <a:normAutofit fontScale="85000" lnSpcReduction="10000"/>
          </a:bodyPr>
          <a:lstStyle/>
          <a:p>
            <a:pPr>
              <a:lnSpc>
                <a:spcPct val="120000"/>
              </a:lnSpc>
            </a:pPr>
            <a:r>
              <a:rPr lang="en-US" sz="2400"/>
              <a:t>Rules for modifying state in some simulations are </a:t>
            </a:r>
          </a:p>
          <a:p>
            <a:pPr lvl="1">
              <a:lnSpc>
                <a:spcPct val="120000"/>
              </a:lnSpc>
            </a:pPr>
            <a:r>
              <a:rPr lang="en-US"/>
              <a:t>Temporally local (only small time advance)</a:t>
            </a:r>
          </a:p>
          <a:p>
            <a:pPr lvl="1">
              <a:lnSpc>
                <a:spcPct val="120000"/>
              </a:lnSpc>
            </a:pPr>
            <a:r>
              <a:rPr lang="en-US"/>
              <a:t>Global (every state variable updated in every update cycle)</a:t>
            </a:r>
          </a:p>
          <a:p>
            <a:pPr>
              <a:lnSpc>
                <a:spcPct val="120000"/>
              </a:lnSpc>
            </a:pPr>
            <a:r>
              <a:rPr lang="en-US" sz="2400"/>
              <a:t>Models where state changes are described by differential equations are “Continuous” models</a:t>
            </a:r>
          </a:p>
          <a:p>
            <a:pPr lvl="1">
              <a:lnSpc>
                <a:spcPct val="120000"/>
              </a:lnSpc>
            </a:pPr>
            <a:r>
              <a:rPr lang="en-US"/>
              <a:t>Differential equation describes instantaneous change of state as a function of present state</a:t>
            </a:r>
          </a:p>
          <a:p>
            <a:pPr lvl="1">
              <a:lnSpc>
                <a:spcPct val="120000"/>
              </a:lnSpc>
            </a:pPr>
            <a:r>
              <a:rPr lang="en-US"/>
              <a:t>Continuous models extremely widespread (much of scientific computing)</a:t>
            </a:r>
          </a:p>
          <a:p>
            <a:pPr lvl="1">
              <a:lnSpc>
                <a:spcPct val="120000"/>
              </a:lnSpc>
            </a:pPr>
            <a:r>
              <a:rPr lang="en-US"/>
              <a:t>From the point of view of simulation time advance, we call them time-stepping models</a:t>
            </a:r>
          </a:p>
          <a:p>
            <a:pPr lvl="2">
              <a:lnSpc>
                <a:spcPct val="120000"/>
              </a:lnSpc>
            </a:pPr>
            <a:r>
              <a:rPr lang="en-US"/>
              <a:t>Key point is, </a:t>
            </a:r>
            <a:r>
              <a:rPr lang="en-US" b="1"/>
              <a:t>global</a:t>
            </a:r>
            <a:r>
              <a:rPr lang="en-US"/>
              <a:t> computation of new state at </a:t>
            </a:r>
            <a:r>
              <a:rPr lang="en-US" b="1"/>
              <a:t>every</a:t>
            </a:r>
            <a:r>
              <a:rPr lang="en-US"/>
              <a:t> point in model, </a:t>
            </a:r>
            <a:r>
              <a:rPr lang="en-US" b="1"/>
              <a:t>every</a:t>
            </a:r>
            <a:r>
              <a:rPr lang="en-US"/>
              <a:t> time-step</a:t>
            </a:r>
          </a:p>
          <a:p>
            <a:pPr>
              <a:lnSpc>
                <a:spcPct val="120000"/>
              </a:lnSpc>
            </a:pPr>
            <a:endParaRPr lang="en-US" sz="2000"/>
          </a:p>
        </p:txBody>
      </p:sp>
      <p:grpSp>
        <p:nvGrpSpPr>
          <p:cNvPr id="7" name="Group 6" descr="Illustration of a straight time line with equally spaced increments of width delta">
            <a:extLst>
              <a:ext uri="{FF2B5EF4-FFF2-40B4-BE49-F238E27FC236}">
                <a16:creationId xmlns:a16="http://schemas.microsoft.com/office/drawing/2014/main" id="{7DAEE8F2-64AF-BF1F-9AF2-35EE63D56B84}"/>
              </a:ext>
            </a:extLst>
          </p:cNvPr>
          <p:cNvGrpSpPr/>
          <p:nvPr/>
        </p:nvGrpSpPr>
        <p:grpSpPr>
          <a:xfrm>
            <a:off x="1452881" y="4953276"/>
            <a:ext cx="8392160" cy="646331"/>
            <a:chOff x="1452881" y="4953276"/>
            <a:chExt cx="8392160" cy="646331"/>
          </a:xfrm>
        </p:grpSpPr>
        <p:cxnSp>
          <p:nvCxnSpPr>
            <p:cNvPr id="4" name="Straight Arrow Connector 3">
              <a:extLst>
                <a:ext uri="{FF2B5EF4-FFF2-40B4-BE49-F238E27FC236}">
                  <a16:creationId xmlns:a16="http://schemas.microsoft.com/office/drawing/2014/main" id="{8309D5D1-D193-7F2A-7750-0183E3434972}"/>
                </a:ext>
                <a:ext uri="{C183D7F6-B498-43B3-948B-1728B52AA6E4}">
                  <adec:decorative xmlns:adec="http://schemas.microsoft.com/office/drawing/2017/decorative" val="1"/>
                </a:ext>
              </a:extLst>
            </p:cNvPr>
            <p:cNvCxnSpPr>
              <a:cxnSpLocks/>
            </p:cNvCxnSpPr>
            <p:nvPr/>
          </p:nvCxnSpPr>
          <p:spPr>
            <a:xfrm>
              <a:off x="2184401" y="5414941"/>
              <a:ext cx="766064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5931AB50-26C9-70D6-DD34-79B15AE7EAEF}"/>
                </a:ext>
              </a:extLst>
            </p:cNvPr>
            <p:cNvSpPr txBox="1"/>
            <p:nvPr/>
          </p:nvSpPr>
          <p:spPr>
            <a:xfrm>
              <a:off x="1452881" y="5230275"/>
              <a:ext cx="633507" cy="369332"/>
            </a:xfrm>
            <a:prstGeom prst="rect">
              <a:avLst/>
            </a:prstGeom>
            <a:noFill/>
          </p:spPr>
          <p:txBody>
            <a:bodyPr wrap="none" rtlCol="0">
              <a:spAutoFit/>
            </a:bodyPr>
            <a:lstStyle/>
            <a:p>
              <a:r>
                <a:rPr lang="en-US"/>
                <a:t>time</a:t>
              </a:r>
            </a:p>
          </p:txBody>
        </p:sp>
        <p:grpSp>
          <p:nvGrpSpPr>
            <p:cNvPr id="15" name="Group 14" descr="Directed arrow representing time with hash marks every delta t time">
              <a:extLst>
                <a:ext uri="{FF2B5EF4-FFF2-40B4-BE49-F238E27FC236}">
                  <a16:creationId xmlns:a16="http://schemas.microsoft.com/office/drawing/2014/main" id="{CDE57C7A-F2FB-C7E1-2993-4771E3D8F621}"/>
                </a:ext>
              </a:extLst>
            </p:cNvPr>
            <p:cNvGrpSpPr/>
            <p:nvPr/>
          </p:nvGrpSpPr>
          <p:grpSpPr>
            <a:xfrm>
              <a:off x="2468881" y="5230275"/>
              <a:ext cx="3484880" cy="369332"/>
              <a:chOff x="1991360" y="5799574"/>
              <a:chExt cx="3484880" cy="369332"/>
            </a:xfrm>
          </p:grpSpPr>
          <p:grpSp>
            <p:nvGrpSpPr>
              <p:cNvPr id="16" name="Group 15">
                <a:extLst>
                  <a:ext uri="{FF2B5EF4-FFF2-40B4-BE49-F238E27FC236}">
                    <a16:creationId xmlns:a16="http://schemas.microsoft.com/office/drawing/2014/main" id="{F8543278-4D2A-6A89-2CA5-CD6B2FCB171F}"/>
                  </a:ext>
                </a:extLst>
              </p:cNvPr>
              <p:cNvGrpSpPr/>
              <p:nvPr/>
            </p:nvGrpSpPr>
            <p:grpSpPr>
              <a:xfrm>
                <a:off x="1991360" y="5799574"/>
                <a:ext cx="1666240" cy="369332"/>
                <a:chOff x="1991360" y="5799574"/>
                <a:chExt cx="1666240" cy="369332"/>
              </a:xfrm>
            </p:grpSpPr>
            <p:grpSp>
              <p:nvGrpSpPr>
                <p:cNvPr id="32" name="Group 31">
                  <a:extLst>
                    <a:ext uri="{FF2B5EF4-FFF2-40B4-BE49-F238E27FC236}">
                      <a16:creationId xmlns:a16="http://schemas.microsoft.com/office/drawing/2014/main" id="{C6A7A6F8-5D56-E391-A23B-E844084CBD7C}"/>
                    </a:ext>
                  </a:extLst>
                </p:cNvPr>
                <p:cNvGrpSpPr/>
                <p:nvPr/>
              </p:nvGrpSpPr>
              <p:grpSpPr>
                <a:xfrm>
                  <a:off x="1991360" y="5799574"/>
                  <a:ext cx="762000" cy="369332"/>
                  <a:chOff x="1991360" y="5799574"/>
                  <a:chExt cx="762000" cy="369332"/>
                </a:xfrm>
              </p:grpSpPr>
              <p:cxnSp>
                <p:nvCxnSpPr>
                  <p:cNvPr id="40" name="Straight Connector 39">
                    <a:extLst>
                      <a:ext uri="{FF2B5EF4-FFF2-40B4-BE49-F238E27FC236}">
                        <a16:creationId xmlns:a16="http://schemas.microsoft.com/office/drawing/2014/main" id="{6C9CB31D-5A85-FB8D-6D5B-99BAFE1CF981}"/>
                      </a:ext>
                    </a:extLst>
                  </p:cNvPr>
                  <p:cNvCxnSpPr>
                    <a:cxnSpLocks/>
                  </p:cNvCxnSpPr>
                  <p:nvPr/>
                </p:nvCxnSpPr>
                <p:spPr>
                  <a:xfrm>
                    <a:off x="1991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F0CF859B-6B3A-80F8-6672-099B53B01816}"/>
                      </a:ext>
                    </a:extLst>
                  </p:cNvPr>
                  <p:cNvCxnSpPr>
                    <a:cxnSpLocks/>
                  </p:cNvCxnSpPr>
                  <p:nvPr/>
                </p:nvCxnSpPr>
                <p:spPr>
                  <a:xfrm>
                    <a:off x="21437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EB410BC7-BF9E-9531-3696-5A7331C0372F}"/>
                      </a:ext>
                    </a:extLst>
                  </p:cNvPr>
                  <p:cNvCxnSpPr>
                    <a:cxnSpLocks/>
                  </p:cNvCxnSpPr>
                  <p:nvPr/>
                </p:nvCxnSpPr>
                <p:spPr>
                  <a:xfrm>
                    <a:off x="22961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B29CE523-30F3-3763-3DD0-780E194568F9}"/>
                      </a:ext>
                    </a:extLst>
                  </p:cNvPr>
                  <p:cNvCxnSpPr>
                    <a:cxnSpLocks/>
                  </p:cNvCxnSpPr>
                  <p:nvPr/>
                </p:nvCxnSpPr>
                <p:spPr>
                  <a:xfrm>
                    <a:off x="24485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A85C97B6-BC13-804D-5DCE-19F3AA789BE5}"/>
                      </a:ext>
                    </a:extLst>
                  </p:cNvPr>
                  <p:cNvCxnSpPr>
                    <a:cxnSpLocks/>
                  </p:cNvCxnSpPr>
                  <p:nvPr/>
                </p:nvCxnSpPr>
                <p:spPr>
                  <a:xfrm>
                    <a:off x="26009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309E320C-D53A-B6F1-BAFB-A09E5728602A}"/>
                      </a:ext>
                    </a:extLst>
                  </p:cNvPr>
                  <p:cNvCxnSpPr>
                    <a:cxnSpLocks/>
                  </p:cNvCxnSpPr>
                  <p:nvPr/>
                </p:nvCxnSpPr>
                <p:spPr>
                  <a:xfrm>
                    <a:off x="2753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3" name="Group 32">
                  <a:extLst>
                    <a:ext uri="{FF2B5EF4-FFF2-40B4-BE49-F238E27FC236}">
                      <a16:creationId xmlns:a16="http://schemas.microsoft.com/office/drawing/2014/main" id="{FC7A1CBD-19D4-1ABA-A892-5A157B6A3324}"/>
                    </a:ext>
                  </a:extLst>
                </p:cNvPr>
                <p:cNvGrpSpPr/>
                <p:nvPr/>
              </p:nvGrpSpPr>
              <p:grpSpPr>
                <a:xfrm>
                  <a:off x="2895600" y="5799574"/>
                  <a:ext cx="762000" cy="369332"/>
                  <a:chOff x="1991360" y="5799574"/>
                  <a:chExt cx="762000" cy="369332"/>
                </a:xfrm>
              </p:grpSpPr>
              <p:cxnSp>
                <p:nvCxnSpPr>
                  <p:cNvPr id="34" name="Straight Connector 33">
                    <a:extLst>
                      <a:ext uri="{FF2B5EF4-FFF2-40B4-BE49-F238E27FC236}">
                        <a16:creationId xmlns:a16="http://schemas.microsoft.com/office/drawing/2014/main" id="{F4435845-17F1-0A51-9F22-FD35254C213A}"/>
                      </a:ext>
                    </a:extLst>
                  </p:cNvPr>
                  <p:cNvCxnSpPr>
                    <a:cxnSpLocks/>
                  </p:cNvCxnSpPr>
                  <p:nvPr/>
                </p:nvCxnSpPr>
                <p:spPr>
                  <a:xfrm>
                    <a:off x="1991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1389EEF7-439B-B304-3737-2963ED31A702}"/>
                      </a:ext>
                    </a:extLst>
                  </p:cNvPr>
                  <p:cNvCxnSpPr>
                    <a:cxnSpLocks/>
                  </p:cNvCxnSpPr>
                  <p:nvPr/>
                </p:nvCxnSpPr>
                <p:spPr>
                  <a:xfrm>
                    <a:off x="21437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093E1F7F-65CF-0618-7597-E09F10CD1B44}"/>
                      </a:ext>
                    </a:extLst>
                  </p:cNvPr>
                  <p:cNvCxnSpPr>
                    <a:cxnSpLocks/>
                  </p:cNvCxnSpPr>
                  <p:nvPr/>
                </p:nvCxnSpPr>
                <p:spPr>
                  <a:xfrm>
                    <a:off x="22961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42BD5002-B3F1-E234-1677-FAC60A38ACF0}"/>
                      </a:ext>
                    </a:extLst>
                  </p:cNvPr>
                  <p:cNvCxnSpPr>
                    <a:cxnSpLocks/>
                  </p:cNvCxnSpPr>
                  <p:nvPr/>
                </p:nvCxnSpPr>
                <p:spPr>
                  <a:xfrm>
                    <a:off x="24485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E73C8F21-0E34-1434-9EF6-500F8ADE43F6}"/>
                      </a:ext>
                    </a:extLst>
                  </p:cNvPr>
                  <p:cNvCxnSpPr>
                    <a:cxnSpLocks/>
                  </p:cNvCxnSpPr>
                  <p:nvPr/>
                </p:nvCxnSpPr>
                <p:spPr>
                  <a:xfrm>
                    <a:off x="26009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E8BF694B-AAB0-F4D9-DC66-2B02D6AC7ABD}"/>
                      </a:ext>
                    </a:extLst>
                  </p:cNvPr>
                  <p:cNvCxnSpPr>
                    <a:cxnSpLocks/>
                  </p:cNvCxnSpPr>
                  <p:nvPr/>
                </p:nvCxnSpPr>
                <p:spPr>
                  <a:xfrm>
                    <a:off x="2753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grpSp>
          </p:grpSp>
          <p:grpSp>
            <p:nvGrpSpPr>
              <p:cNvPr id="17" name="Group 16">
                <a:extLst>
                  <a:ext uri="{FF2B5EF4-FFF2-40B4-BE49-F238E27FC236}">
                    <a16:creationId xmlns:a16="http://schemas.microsoft.com/office/drawing/2014/main" id="{B5E276AA-8F5F-4152-8291-E1E9A87F34E5}"/>
                  </a:ext>
                </a:extLst>
              </p:cNvPr>
              <p:cNvGrpSpPr/>
              <p:nvPr/>
            </p:nvGrpSpPr>
            <p:grpSpPr>
              <a:xfrm>
                <a:off x="3810000" y="5799574"/>
                <a:ext cx="1666240" cy="369332"/>
                <a:chOff x="1991360" y="5799574"/>
                <a:chExt cx="1666240" cy="369332"/>
              </a:xfrm>
            </p:grpSpPr>
            <p:grpSp>
              <p:nvGrpSpPr>
                <p:cNvPr id="18" name="Group 17">
                  <a:extLst>
                    <a:ext uri="{FF2B5EF4-FFF2-40B4-BE49-F238E27FC236}">
                      <a16:creationId xmlns:a16="http://schemas.microsoft.com/office/drawing/2014/main" id="{65AD47B2-DFBE-4BAF-FD8A-EA73623C951A}"/>
                    </a:ext>
                  </a:extLst>
                </p:cNvPr>
                <p:cNvGrpSpPr/>
                <p:nvPr/>
              </p:nvGrpSpPr>
              <p:grpSpPr>
                <a:xfrm>
                  <a:off x="1991360" y="5799574"/>
                  <a:ext cx="762000" cy="369332"/>
                  <a:chOff x="1991360" y="5799574"/>
                  <a:chExt cx="762000" cy="369332"/>
                </a:xfrm>
              </p:grpSpPr>
              <p:cxnSp>
                <p:nvCxnSpPr>
                  <p:cNvPr id="26" name="Straight Connector 25">
                    <a:extLst>
                      <a:ext uri="{FF2B5EF4-FFF2-40B4-BE49-F238E27FC236}">
                        <a16:creationId xmlns:a16="http://schemas.microsoft.com/office/drawing/2014/main" id="{CE49A621-9945-BBCE-15D4-18E1A64987BC}"/>
                      </a:ext>
                    </a:extLst>
                  </p:cNvPr>
                  <p:cNvCxnSpPr>
                    <a:cxnSpLocks/>
                  </p:cNvCxnSpPr>
                  <p:nvPr/>
                </p:nvCxnSpPr>
                <p:spPr>
                  <a:xfrm>
                    <a:off x="1991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ABA00243-5449-9F37-7C2A-8157F998BE23}"/>
                      </a:ext>
                    </a:extLst>
                  </p:cNvPr>
                  <p:cNvCxnSpPr>
                    <a:cxnSpLocks/>
                  </p:cNvCxnSpPr>
                  <p:nvPr/>
                </p:nvCxnSpPr>
                <p:spPr>
                  <a:xfrm>
                    <a:off x="21437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B4453D26-1D54-C292-926E-E2CBD4FFEAA1}"/>
                      </a:ext>
                    </a:extLst>
                  </p:cNvPr>
                  <p:cNvCxnSpPr>
                    <a:cxnSpLocks/>
                  </p:cNvCxnSpPr>
                  <p:nvPr/>
                </p:nvCxnSpPr>
                <p:spPr>
                  <a:xfrm>
                    <a:off x="22961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45CD2C6C-AA28-E2D2-7C41-3CBF5C76DC8B}"/>
                      </a:ext>
                    </a:extLst>
                  </p:cNvPr>
                  <p:cNvCxnSpPr>
                    <a:cxnSpLocks/>
                  </p:cNvCxnSpPr>
                  <p:nvPr/>
                </p:nvCxnSpPr>
                <p:spPr>
                  <a:xfrm>
                    <a:off x="24485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994C0004-E981-A15B-FC6A-9890E41F6C52}"/>
                      </a:ext>
                    </a:extLst>
                  </p:cNvPr>
                  <p:cNvCxnSpPr>
                    <a:cxnSpLocks/>
                  </p:cNvCxnSpPr>
                  <p:nvPr/>
                </p:nvCxnSpPr>
                <p:spPr>
                  <a:xfrm>
                    <a:off x="26009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411CA114-7F81-E771-33E9-7EAF84CCCF03}"/>
                      </a:ext>
                    </a:extLst>
                  </p:cNvPr>
                  <p:cNvCxnSpPr>
                    <a:cxnSpLocks/>
                  </p:cNvCxnSpPr>
                  <p:nvPr/>
                </p:nvCxnSpPr>
                <p:spPr>
                  <a:xfrm>
                    <a:off x="2753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9" name="Group 18">
                  <a:extLst>
                    <a:ext uri="{FF2B5EF4-FFF2-40B4-BE49-F238E27FC236}">
                      <a16:creationId xmlns:a16="http://schemas.microsoft.com/office/drawing/2014/main" id="{5B6F9B85-1ADB-98ED-1D19-6C1F06AA1C2E}"/>
                    </a:ext>
                  </a:extLst>
                </p:cNvPr>
                <p:cNvGrpSpPr/>
                <p:nvPr/>
              </p:nvGrpSpPr>
              <p:grpSpPr>
                <a:xfrm>
                  <a:off x="2895600" y="5799574"/>
                  <a:ext cx="762000" cy="369332"/>
                  <a:chOff x="1991360" y="5799574"/>
                  <a:chExt cx="762000" cy="369332"/>
                </a:xfrm>
              </p:grpSpPr>
              <p:cxnSp>
                <p:nvCxnSpPr>
                  <p:cNvPr id="20" name="Straight Connector 19">
                    <a:extLst>
                      <a:ext uri="{FF2B5EF4-FFF2-40B4-BE49-F238E27FC236}">
                        <a16:creationId xmlns:a16="http://schemas.microsoft.com/office/drawing/2014/main" id="{9DA78F7A-1F0A-D62A-DA2E-F959D338BBC3}"/>
                      </a:ext>
                    </a:extLst>
                  </p:cNvPr>
                  <p:cNvCxnSpPr>
                    <a:cxnSpLocks/>
                  </p:cNvCxnSpPr>
                  <p:nvPr/>
                </p:nvCxnSpPr>
                <p:spPr>
                  <a:xfrm>
                    <a:off x="1991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84EA7E05-79F8-E4BC-DAF8-E17E1674E9EC}"/>
                      </a:ext>
                    </a:extLst>
                  </p:cNvPr>
                  <p:cNvCxnSpPr>
                    <a:cxnSpLocks/>
                  </p:cNvCxnSpPr>
                  <p:nvPr/>
                </p:nvCxnSpPr>
                <p:spPr>
                  <a:xfrm>
                    <a:off x="21437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EBA5DEFD-3B36-F2EE-5E80-7D10510F0D2B}"/>
                      </a:ext>
                    </a:extLst>
                  </p:cNvPr>
                  <p:cNvCxnSpPr>
                    <a:cxnSpLocks/>
                  </p:cNvCxnSpPr>
                  <p:nvPr/>
                </p:nvCxnSpPr>
                <p:spPr>
                  <a:xfrm>
                    <a:off x="22961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E6139E4A-D620-7FA3-3374-A72DB9B85E3B}"/>
                      </a:ext>
                    </a:extLst>
                  </p:cNvPr>
                  <p:cNvCxnSpPr>
                    <a:cxnSpLocks/>
                  </p:cNvCxnSpPr>
                  <p:nvPr/>
                </p:nvCxnSpPr>
                <p:spPr>
                  <a:xfrm>
                    <a:off x="24485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552DF94A-DF8A-D346-5334-B1ADD2030701}"/>
                      </a:ext>
                    </a:extLst>
                  </p:cNvPr>
                  <p:cNvCxnSpPr>
                    <a:cxnSpLocks/>
                  </p:cNvCxnSpPr>
                  <p:nvPr/>
                </p:nvCxnSpPr>
                <p:spPr>
                  <a:xfrm>
                    <a:off x="26009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4E418122-4C5E-A14A-8AA9-32C6E2374EA4}"/>
                      </a:ext>
                    </a:extLst>
                  </p:cNvPr>
                  <p:cNvCxnSpPr>
                    <a:cxnSpLocks/>
                  </p:cNvCxnSpPr>
                  <p:nvPr/>
                </p:nvCxnSpPr>
                <p:spPr>
                  <a:xfrm>
                    <a:off x="2753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grpSp>
          </p:grpSp>
        </p:grpSp>
        <p:grpSp>
          <p:nvGrpSpPr>
            <p:cNvPr id="46" name="Group 45" descr="Directed arrow representing time with hash marks every delta t time">
              <a:extLst>
                <a:ext uri="{FF2B5EF4-FFF2-40B4-BE49-F238E27FC236}">
                  <a16:creationId xmlns:a16="http://schemas.microsoft.com/office/drawing/2014/main" id="{6FAF1653-7A4A-EFA7-AEC8-D9AB34C4B7AB}"/>
                </a:ext>
                <a:ext uri="{C183D7F6-B498-43B3-948B-1728B52AA6E4}">
                  <adec:decorative xmlns:adec="http://schemas.microsoft.com/office/drawing/2017/decorative" val="1"/>
                </a:ext>
              </a:extLst>
            </p:cNvPr>
            <p:cNvGrpSpPr/>
            <p:nvPr/>
          </p:nvGrpSpPr>
          <p:grpSpPr>
            <a:xfrm>
              <a:off x="6106161" y="5230275"/>
              <a:ext cx="3484880" cy="369332"/>
              <a:chOff x="1991360" y="5799574"/>
              <a:chExt cx="3484880" cy="369332"/>
            </a:xfrm>
          </p:grpSpPr>
          <p:grpSp>
            <p:nvGrpSpPr>
              <p:cNvPr id="47" name="Group 46">
                <a:extLst>
                  <a:ext uri="{FF2B5EF4-FFF2-40B4-BE49-F238E27FC236}">
                    <a16:creationId xmlns:a16="http://schemas.microsoft.com/office/drawing/2014/main" id="{EEB7B574-E1AA-E021-3210-B46B8D96B63D}"/>
                  </a:ext>
                </a:extLst>
              </p:cNvPr>
              <p:cNvGrpSpPr/>
              <p:nvPr/>
            </p:nvGrpSpPr>
            <p:grpSpPr>
              <a:xfrm>
                <a:off x="1991360" y="5799574"/>
                <a:ext cx="1666240" cy="369332"/>
                <a:chOff x="1991360" y="5799574"/>
                <a:chExt cx="1666240" cy="369332"/>
              </a:xfrm>
            </p:grpSpPr>
            <p:grpSp>
              <p:nvGrpSpPr>
                <p:cNvPr id="94" name="Group 93">
                  <a:extLst>
                    <a:ext uri="{FF2B5EF4-FFF2-40B4-BE49-F238E27FC236}">
                      <a16:creationId xmlns:a16="http://schemas.microsoft.com/office/drawing/2014/main" id="{0B295BB3-9B86-7734-5483-0BD29B4E1465}"/>
                    </a:ext>
                  </a:extLst>
                </p:cNvPr>
                <p:cNvGrpSpPr/>
                <p:nvPr/>
              </p:nvGrpSpPr>
              <p:grpSpPr>
                <a:xfrm>
                  <a:off x="1991360" y="5799574"/>
                  <a:ext cx="762000" cy="369332"/>
                  <a:chOff x="1991360" y="5799574"/>
                  <a:chExt cx="762000" cy="369332"/>
                </a:xfrm>
              </p:grpSpPr>
              <p:cxnSp>
                <p:nvCxnSpPr>
                  <p:cNvPr id="102" name="Straight Connector 101">
                    <a:extLst>
                      <a:ext uri="{FF2B5EF4-FFF2-40B4-BE49-F238E27FC236}">
                        <a16:creationId xmlns:a16="http://schemas.microsoft.com/office/drawing/2014/main" id="{CAB288A4-8AF0-B856-08A5-7A3EB8B12394}"/>
                      </a:ext>
                    </a:extLst>
                  </p:cNvPr>
                  <p:cNvCxnSpPr>
                    <a:cxnSpLocks/>
                  </p:cNvCxnSpPr>
                  <p:nvPr/>
                </p:nvCxnSpPr>
                <p:spPr>
                  <a:xfrm>
                    <a:off x="1991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Connector 102">
                    <a:extLst>
                      <a:ext uri="{FF2B5EF4-FFF2-40B4-BE49-F238E27FC236}">
                        <a16:creationId xmlns:a16="http://schemas.microsoft.com/office/drawing/2014/main" id="{41EB8C64-7EA4-1406-4D48-C55AF8E954D3}"/>
                      </a:ext>
                    </a:extLst>
                  </p:cNvPr>
                  <p:cNvCxnSpPr>
                    <a:cxnSpLocks/>
                  </p:cNvCxnSpPr>
                  <p:nvPr/>
                </p:nvCxnSpPr>
                <p:spPr>
                  <a:xfrm>
                    <a:off x="21437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104" name="Straight Connector 103">
                    <a:extLst>
                      <a:ext uri="{FF2B5EF4-FFF2-40B4-BE49-F238E27FC236}">
                        <a16:creationId xmlns:a16="http://schemas.microsoft.com/office/drawing/2014/main" id="{A29EF746-53AB-551B-2C0E-E09D3B2CF204}"/>
                      </a:ext>
                    </a:extLst>
                  </p:cNvPr>
                  <p:cNvCxnSpPr>
                    <a:cxnSpLocks/>
                  </p:cNvCxnSpPr>
                  <p:nvPr/>
                </p:nvCxnSpPr>
                <p:spPr>
                  <a:xfrm>
                    <a:off x="22961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105" name="Straight Connector 104">
                    <a:extLst>
                      <a:ext uri="{FF2B5EF4-FFF2-40B4-BE49-F238E27FC236}">
                        <a16:creationId xmlns:a16="http://schemas.microsoft.com/office/drawing/2014/main" id="{CBB0EE2D-6BF3-2DA0-042E-D701AF37C9C5}"/>
                      </a:ext>
                    </a:extLst>
                  </p:cNvPr>
                  <p:cNvCxnSpPr>
                    <a:cxnSpLocks/>
                  </p:cNvCxnSpPr>
                  <p:nvPr/>
                </p:nvCxnSpPr>
                <p:spPr>
                  <a:xfrm>
                    <a:off x="24485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306E50EF-C34F-57F8-7955-A147FDF7EFE7}"/>
                      </a:ext>
                    </a:extLst>
                  </p:cNvPr>
                  <p:cNvCxnSpPr>
                    <a:cxnSpLocks/>
                  </p:cNvCxnSpPr>
                  <p:nvPr/>
                </p:nvCxnSpPr>
                <p:spPr>
                  <a:xfrm>
                    <a:off x="26009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107" name="Straight Connector 106">
                    <a:extLst>
                      <a:ext uri="{FF2B5EF4-FFF2-40B4-BE49-F238E27FC236}">
                        <a16:creationId xmlns:a16="http://schemas.microsoft.com/office/drawing/2014/main" id="{6BFF690D-6934-CC7A-628A-7FC33524AD66}"/>
                      </a:ext>
                    </a:extLst>
                  </p:cNvPr>
                  <p:cNvCxnSpPr>
                    <a:cxnSpLocks/>
                  </p:cNvCxnSpPr>
                  <p:nvPr/>
                </p:nvCxnSpPr>
                <p:spPr>
                  <a:xfrm>
                    <a:off x="2753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95" name="Group 94">
                  <a:extLst>
                    <a:ext uri="{FF2B5EF4-FFF2-40B4-BE49-F238E27FC236}">
                      <a16:creationId xmlns:a16="http://schemas.microsoft.com/office/drawing/2014/main" id="{14B5F2E2-4D60-C314-FEE8-A48FC96A2AAB}"/>
                    </a:ext>
                  </a:extLst>
                </p:cNvPr>
                <p:cNvGrpSpPr/>
                <p:nvPr/>
              </p:nvGrpSpPr>
              <p:grpSpPr>
                <a:xfrm>
                  <a:off x="2895600" y="5799574"/>
                  <a:ext cx="762000" cy="369332"/>
                  <a:chOff x="1991360" y="5799574"/>
                  <a:chExt cx="762000" cy="369332"/>
                </a:xfrm>
              </p:grpSpPr>
              <p:cxnSp>
                <p:nvCxnSpPr>
                  <p:cNvPr id="96" name="Straight Connector 95">
                    <a:extLst>
                      <a:ext uri="{FF2B5EF4-FFF2-40B4-BE49-F238E27FC236}">
                        <a16:creationId xmlns:a16="http://schemas.microsoft.com/office/drawing/2014/main" id="{BCCF9AF8-D33F-B241-2BBC-82630A3E9B2D}"/>
                      </a:ext>
                    </a:extLst>
                  </p:cNvPr>
                  <p:cNvCxnSpPr>
                    <a:cxnSpLocks/>
                  </p:cNvCxnSpPr>
                  <p:nvPr/>
                </p:nvCxnSpPr>
                <p:spPr>
                  <a:xfrm>
                    <a:off x="1991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1B748C8B-23D4-4B20-B61A-290FA1F4147E}"/>
                      </a:ext>
                    </a:extLst>
                  </p:cNvPr>
                  <p:cNvCxnSpPr>
                    <a:cxnSpLocks/>
                  </p:cNvCxnSpPr>
                  <p:nvPr/>
                </p:nvCxnSpPr>
                <p:spPr>
                  <a:xfrm>
                    <a:off x="21437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FF2B5EF4-FFF2-40B4-BE49-F238E27FC236}">
                        <a16:creationId xmlns:a16="http://schemas.microsoft.com/office/drawing/2014/main" id="{6F7871D1-C1DC-56CA-3782-A36B8B299DBD}"/>
                      </a:ext>
                    </a:extLst>
                  </p:cNvPr>
                  <p:cNvCxnSpPr>
                    <a:cxnSpLocks/>
                  </p:cNvCxnSpPr>
                  <p:nvPr/>
                </p:nvCxnSpPr>
                <p:spPr>
                  <a:xfrm>
                    <a:off x="22961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99" name="Straight Connector 98">
                    <a:extLst>
                      <a:ext uri="{FF2B5EF4-FFF2-40B4-BE49-F238E27FC236}">
                        <a16:creationId xmlns:a16="http://schemas.microsoft.com/office/drawing/2014/main" id="{C9B99947-14EB-499B-7051-B65EA99348D2}"/>
                      </a:ext>
                    </a:extLst>
                  </p:cNvPr>
                  <p:cNvCxnSpPr>
                    <a:cxnSpLocks/>
                  </p:cNvCxnSpPr>
                  <p:nvPr/>
                </p:nvCxnSpPr>
                <p:spPr>
                  <a:xfrm>
                    <a:off x="24485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100" name="Straight Connector 99">
                    <a:extLst>
                      <a:ext uri="{FF2B5EF4-FFF2-40B4-BE49-F238E27FC236}">
                        <a16:creationId xmlns:a16="http://schemas.microsoft.com/office/drawing/2014/main" id="{9495CC5C-BFE3-734D-B2BD-44183B5F9E8E}"/>
                      </a:ext>
                    </a:extLst>
                  </p:cNvPr>
                  <p:cNvCxnSpPr>
                    <a:cxnSpLocks/>
                  </p:cNvCxnSpPr>
                  <p:nvPr/>
                </p:nvCxnSpPr>
                <p:spPr>
                  <a:xfrm>
                    <a:off x="26009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101" name="Straight Connector 100">
                    <a:extLst>
                      <a:ext uri="{FF2B5EF4-FFF2-40B4-BE49-F238E27FC236}">
                        <a16:creationId xmlns:a16="http://schemas.microsoft.com/office/drawing/2014/main" id="{92C4F6FA-39DB-33CC-B6D1-94665DB53F80}"/>
                      </a:ext>
                    </a:extLst>
                  </p:cNvPr>
                  <p:cNvCxnSpPr>
                    <a:cxnSpLocks/>
                  </p:cNvCxnSpPr>
                  <p:nvPr/>
                </p:nvCxnSpPr>
                <p:spPr>
                  <a:xfrm>
                    <a:off x="2753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grpSp>
          </p:grpSp>
          <p:grpSp>
            <p:nvGrpSpPr>
              <p:cNvPr id="48" name="Group 47">
                <a:extLst>
                  <a:ext uri="{FF2B5EF4-FFF2-40B4-BE49-F238E27FC236}">
                    <a16:creationId xmlns:a16="http://schemas.microsoft.com/office/drawing/2014/main" id="{D4AB8D23-B33E-8244-BD55-1493ABBE7F10}"/>
                  </a:ext>
                </a:extLst>
              </p:cNvPr>
              <p:cNvGrpSpPr/>
              <p:nvPr/>
            </p:nvGrpSpPr>
            <p:grpSpPr>
              <a:xfrm>
                <a:off x="3810000" y="5799574"/>
                <a:ext cx="1666240" cy="369332"/>
                <a:chOff x="1991360" y="5799574"/>
                <a:chExt cx="1666240" cy="369332"/>
              </a:xfrm>
            </p:grpSpPr>
            <p:grpSp>
              <p:nvGrpSpPr>
                <p:cNvPr id="49" name="Group 48">
                  <a:extLst>
                    <a:ext uri="{FF2B5EF4-FFF2-40B4-BE49-F238E27FC236}">
                      <a16:creationId xmlns:a16="http://schemas.microsoft.com/office/drawing/2014/main" id="{8363644D-F7D9-E449-61F8-94078AA804BD}"/>
                    </a:ext>
                  </a:extLst>
                </p:cNvPr>
                <p:cNvGrpSpPr/>
                <p:nvPr/>
              </p:nvGrpSpPr>
              <p:grpSpPr>
                <a:xfrm>
                  <a:off x="1991360" y="5799574"/>
                  <a:ext cx="762000" cy="369332"/>
                  <a:chOff x="1991360" y="5799574"/>
                  <a:chExt cx="762000" cy="369332"/>
                </a:xfrm>
              </p:grpSpPr>
              <p:cxnSp>
                <p:nvCxnSpPr>
                  <p:cNvPr id="57" name="Straight Connector 56">
                    <a:extLst>
                      <a:ext uri="{FF2B5EF4-FFF2-40B4-BE49-F238E27FC236}">
                        <a16:creationId xmlns:a16="http://schemas.microsoft.com/office/drawing/2014/main" id="{551DF8C8-0125-8E24-833A-8002215E15B8}"/>
                      </a:ext>
                    </a:extLst>
                  </p:cNvPr>
                  <p:cNvCxnSpPr>
                    <a:cxnSpLocks/>
                  </p:cNvCxnSpPr>
                  <p:nvPr/>
                </p:nvCxnSpPr>
                <p:spPr>
                  <a:xfrm>
                    <a:off x="1991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505002B9-4D2E-FA4A-851E-AC23309E98BC}"/>
                      </a:ext>
                    </a:extLst>
                  </p:cNvPr>
                  <p:cNvCxnSpPr>
                    <a:cxnSpLocks/>
                  </p:cNvCxnSpPr>
                  <p:nvPr/>
                </p:nvCxnSpPr>
                <p:spPr>
                  <a:xfrm>
                    <a:off x="21437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5E89A896-7055-FAA0-D7E5-7F60C7285773}"/>
                      </a:ext>
                    </a:extLst>
                  </p:cNvPr>
                  <p:cNvCxnSpPr>
                    <a:cxnSpLocks/>
                  </p:cNvCxnSpPr>
                  <p:nvPr/>
                </p:nvCxnSpPr>
                <p:spPr>
                  <a:xfrm>
                    <a:off x="22961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D67BFCA2-BE51-E8EA-D11A-C79ACBC5CEFA}"/>
                      </a:ext>
                    </a:extLst>
                  </p:cNvPr>
                  <p:cNvCxnSpPr>
                    <a:cxnSpLocks/>
                  </p:cNvCxnSpPr>
                  <p:nvPr/>
                </p:nvCxnSpPr>
                <p:spPr>
                  <a:xfrm>
                    <a:off x="24485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60102B65-2AE7-82B8-5388-2314E4BA4C48}"/>
                      </a:ext>
                    </a:extLst>
                  </p:cNvPr>
                  <p:cNvCxnSpPr>
                    <a:cxnSpLocks/>
                  </p:cNvCxnSpPr>
                  <p:nvPr/>
                </p:nvCxnSpPr>
                <p:spPr>
                  <a:xfrm>
                    <a:off x="26009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B8009F95-097B-A775-962D-BF31D7C01711}"/>
                      </a:ext>
                    </a:extLst>
                  </p:cNvPr>
                  <p:cNvCxnSpPr>
                    <a:cxnSpLocks/>
                  </p:cNvCxnSpPr>
                  <p:nvPr/>
                </p:nvCxnSpPr>
                <p:spPr>
                  <a:xfrm>
                    <a:off x="2753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50" name="Group 49">
                  <a:extLst>
                    <a:ext uri="{FF2B5EF4-FFF2-40B4-BE49-F238E27FC236}">
                      <a16:creationId xmlns:a16="http://schemas.microsoft.com/office/drawing/2014/main" id="{585D3E94-9542-7ECE-816C-A3A9E9F06A2B}"/>
                    </a:ext>
                  </a:extLst>
                </p:cNvPr>
                <p:cNvGrpSpPr/>
                <p:nvPr/>
              </p:nvGrpSpPr>
              <p:grpSpPr>
                <a:xfrm>
                  <a:off x="2895600" y="5799574"/>
                  <a:ext cx="762000" cy="369332"/>
                  <a:chOff x="1991360" y="5799574"/>
                  <a:chExt cx="762000" cy="369332"/>
                </a:xfrm>
              </p:grpSpPr>
              <p:cxnSp>
                <p:nvCxnSpPr>
                  <p:cNvPr id="51" name="Straight Connector 50">
                    <a:extLst>
                      <a:ext uri="{FF2B5EF4-FFF2-40B4-BE49-F238E27FC236}">
                        <a16:creationId xmlns:a16="http://schemas.microsoft.com/office/drawing/2014/main" id="{C912A16A-BB55-1BDA-A685-A03F365A84E3}"/>
                      </a:ext>
                    </a:extLst>
                  </p:cNvPr>
                  <p:cNvCxnSpPr>
                    <a:cxnSpLocks/>
                  </p:cNvCxnSpPr>
                  <p:nvPr/>
                </p:nvCxnSpPr>
                <p:spPr>
                  <a:xfrm>
                    <a:off x="1991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C9B8CE9A-7013-28CF-D926-40EA70218430}"/>
                      </a:ext>
                    </a:extLst>
                  </p:cNvPr>
                  <p:cNvCxnSpPr>
                    <a:cxnSpLocks/>
                  </p:cNvCxnSpPr>
                  <p:nvPr/>
                </p:nvCxnSpPr>
                <p:spPr>
                  <a:xfrm>
                    <a:off x="21437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AEBFAC40-B20C-5810-3B64-C8503448AC9E}"/>
                      </a:ext>
                    </a:extLst>
                  </p:cNvPr>
                  <p:cNvCxnSpPr>
                    <a:cxnSpLocks/>
                  </p:cNvCxnSpPr>
                  <p:nvPr/>
                </p:nvCxnSpPr>
                <p:spPr>
                  <a:xfrm>
                    <a:off x="22961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4E698B7F-3DB5-934C-355D-CF2B8FF9EF67}"/>
                      </a:ext>
                    </a:extLst>
                  </p:cNvPr>
                  <p:cNvCxnSpPr>
                    <a:cxnSpLocks/>
                  </p:cNvCxnSpPr>
                  <p:nvPr/>
                </p:nvCxnSpPr>
                <p:spPr>
                  <a:xfrm>
                    <a:off x="24485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FF9EDF2F-57FD-CCB3-ECE6-B80F7B29B955}"/>
                      </a:ext>
                    </a:extLst>
                  </p:cNvPr>
                  <p:cNvCxnSpPr>
                    <a:cxnSpLocks/>
                  </p:cNvCxnSpPr>
                  <p:nvPr/>
                </p:nvCxnSpPr>
                <p:spPr>
                  <a:xfrm>
                    <a:off x="26009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B5571783-61A5-EC8B-86D3-7EAE741B5800}"/>
                      </a:ext>
                    </a:extLst>
                  </p:cNvPr>
                  <p:cNvCxnSpPr>
                    <a:cxnSpLocks/>
                  </p:cNvCxnSpPr>
                  <p:nvPr/>
                </p:nvCxnSpPr>
                <p:spPr>
                  <a:xfrm>
                    <a:off x="2753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grpSp>
          </p:grpSp>
        </p:grpSp>
        <p:sp>
          <p:nvSpPr>
            <p:cNvPr id="108" name="TextBox 107">
              <a:extLst>
                <a:ext uri="{FF2B5EF4-FFF2-40B4-BE49-F238E27FC236}">
                  <a16:creationId xmlns:a16="http://schemas.microsoft.com/office/drawing/2014/main" id="{3D24B978-7F4A-CA55-73D2-7A3EEF7A5BC4}"/>
                </a:ext>
              </a:extLst>
            </p:cNvPr>
            <p:cNvSpPr txBox="1"/>
            <p:nvPr/>
          </p:nvSpPr>
          <p:spPr>
            <a:xfrm>
              <a:off x="2382522" y="4953276"/>
              <a:ext cx="609600" cy="276999"/>
            </a:xfrm>
            <a:prstGeom prst="rect">
              <a:avLst/>
            </a:prstGeom>
            <a:noFill/>
          </p:spPr>
          <p:txBody>
            <a:bodyPr wrap="square">
              <a:spAutoFit/>
            </a:bodyPr>
            <a:lstStyle/>
            <a:p>
              <a:r>
                <a:rPr lang="en-US" sz="1200">
                  <a:latin typeface="Symbol" pitchFamily="2" charset="2"/>
                </a:rPr>
                <a:t>D</a:t>
              </a:r>
              <a:r>
                <a:rPr lang="en-US" sz="1200"/>
                <a:t>t </a:t>
              </a:r>
            </a:p>
          </p:txBody>
        </p:sp>
      </p:grpSp>
      <p:sp>
        <p:nvSpPr>
          <p:cNvPr id="5" name="Slide Number Placeholder 4">
            <a:extLst>
              <a:ext uri="{FF2B5EF4-FFF2-40B4-BE49-F238E27FC236}">
                <a16:creationId xmlns:a16="http://schemas.microsoft.com/office/drawing/2014/main" id="{2AFC870C-5235-ADFA-1949-7C907E1DF305}"/>
              </a:ext>
            </a:extLst>
          </p:cNvPr>
          <p:cNvSpPr>
            <a:spLocks noGrp="1"/>
          </p:cNvSpPr>
          <p:nvPr>
            <p:ph type="sldNum" sz="quarter" idx="17"/>
          </p:nvPr>
        </p:nvSpPr>
        <p:spPr/>
        <p:txBody>
          <a:bodyPr/>
          <a:lstStyle/>
          <a:p>
            <a:fld id="{86134D44-37F0-44A1-8A08-E9432A030C07}" type="slidenum">
              <a:rPr lang="en-US" smtClean="0"/>
              <a:pPr/>
              <a:t>10</a:t>
            </a:fld>
            <a:endParaRPr lang="en-US" dirty="0"/>
          </a:p>
        </p:txBody>
      </p:sp>
    </p:spTree>
    <p:extLst>
      <p:ext uri="{BB962C8B-B14F-4D97-AF65-F5344CB8AC3E}">
        <p14:creationId xmlns:p14="http://schemas.microsoft.com/office/powerpoint/2010/main" val="2040833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6F8BE-547D-389D-F264-8728206435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282FB5-14EA-045B-865F-11378E5B1156}"/>
              </a:ext>
            </a:extLst>
          </p:cNvPr>
          <p:cNvSpPr>
            <a:spLocks noGrp="1"/>
          </p:cNvSpPr>
          <p:nvPr>
            <p:ph type="title"/>
          </p:nvPr>
        </p:nvSpPr>
        <p:spPr/>
        <p:txBody>
          <a:bodyPr/>
          <a:lstStyle/>
          <a:p>
            <a:r>
              <a:rPr lang="en-US"/>
              <a:t>State Evolution in Discrete Models</a:t>
            </a:r>
          </a:p>
        </p:txBody>
      </p:sp>
      <p:grpSp>
        <p:nvGrpSpPr>
          <p:cNvPr id="6" name="Group 5" descr="illustration of a single queue labelled Q1">
            <a:extLst>
              <a:ext uri="{FF2B5EF4-FFF2-40B4-BE49-F238E27FC236}">
                <a16:creationId xmlns:a16="http://schemas.microsoft.com/office/drawing/2014/main" id="{9E5B6715-6B64-7ABC-6274-C70E63E87B4A}"/>
              </a:ext>
            </a:extLst>
          </p:cNvPr>
          <p:cNvGrpSpPr/>
          <p:nvPr/>
        </p:nvGrpSpPr>
        <p:grpSpPr>
          <a:xfrm>
            <a:off x="4102579" y="1082846"/>
            <a:ext cx="2666083" cy="802393"/>
            <a:chOff x="4102579" y="1082846"/>
            <a:chExt cx="2666083" cy="802393"/>
          </a:xfrm>
        </p:grpSpPr>
        <p:grpSp>
          <p:nvGrpSpPr>
            <p:cNvPr id="7" name="Group 6" descr="Arrow to array of boxes representing a queue, with a circle representing a server">
              <a:extLst>
                <a:ext uri="{FF2B5EF4-FFF2-40B4-BE49-F238E27FC236}">
                  <a16:creationId xmlns:a16="http://schemas.microsoft.com/office/drawing/2014/main" id="{6E7FA6DC-8B28-7314-A30D-2A1EB8E6E61D}"/>
                </a:ext>
              </a:extLst>
            </p:cNvPr>
            <p:cNvGrpSpPr/>
            <p:nvPr/>
          </p:nvGrpSpPr>
          <p:grpSpPr>
            <a:xfrm>
              <a:off x="4884776" y="1455581"/>
              <a:ext cx="1883886" cy="429658"/>
              <a:chOff x="2071171" y="1408737"/>
              <a:chExt cx="1883886" cy="429658"/>
            </a:xfrm>
          </p:grpSpPr>
          <p:sp>
            <p:nvSpPr>
              <p:cNvPr id="8" name="Rectangle 7">
                <a:extLst>
                  <a:ext uri="{FF2B5EF4-FFF2-40B4-BE49-F238E27FC236}">
                    <a16:creationId xmlns:a16="http://schemas.microsoft.com/office/drawing/2014/main" id="{46B614B5-E234-174A-0EB2-7738079A14CB}"/>
                  </a:ext>
                </a:extLst>
              </p:cNvPr>
              <p:cNvSpPr/>
              <p:nvPr/>
            </p:nvSpPr>
            <p:spPr>
              <a:xfrm>
                <a:off x="2071171"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A682D61-BA3D-70C1-AA0D-E03C5B6A5D71}"/>
                  </a:ext>
                </a:extLst>
              </p:cNvPr>
              <p:cNvSpPr/>
              <p:nvPr/>
            </p:nvSpPr>
            <p:spPr>
              <a:xfrm>
                <a:off x="2434728"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BDD208D-5965-B329-D61A-EE2C9C329237}"/>
                  </a:ext>
                </a:extLst>
              </p:cNvPr>
              <p:cNvSpPr/>
              <p:nvPr/>
            </p:nvSpPr>
            <p:spPr>
              <a:xfrm>
                <a:off x="2798285" y="1463821"/>
                <a:ext cx="363557" cy="374574"/>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8FFC5DD-6C27-80E4-DA18-51995C312A3A}"/>
                  </a:ext>
                </a:extLst>
              </p:cNvPr>
              <p:cNvSpPr/>
              <p:nvPr/>
            </p:nvSpPr>
            <p:spPr>
              <a:xfrm>
                <a:off x="3161842" y="1463821"/>
                <a:ext cx="363557" cy="374574"/>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EA3D57F5-DDCF-C887-31B1-47D62DC933EB}"/>
                  </a:ext>
                </a:extLst>
              </p:cNvPr>
              <p:cNvSpPr/>
              <p:nvPr/>
            </p:nvSpPr>
            <p:spPr>
              <a:xfrm>
                <a:off x="3525399" y="1408737"/>
                <a:ext cx="429658" cy="429658"/>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3" name="Straight Arrow Connector 12">
              <a:extLst>
                <a:ext uri="{FF2B5EF4-FFF2-40B4-BE49-F238E27FC236}">
                  <a16:creationId xmlns:a16="http://schemas.microsoft.com/office/drawing/2014/main" id="{A7BAD30F-4528-E1A1-3CF6-DF4D35C63A1E}"/>
                </a:ext>
                <a:ext uri="{C183D7F6-B498-43B3-948B-1728B52AA6E4}">
                  <adec:decorative xmlns:adec="http://schemas.microsoft.com/office/drawing/2017/decorative" val="1"/>
                </a:ext>
              </a:extLst>
            </p:cNvPr>
            <p:cNvCxnSpPr>
              <a:cxnSpLocks/>
              <a:endCxn id="8" idx="1"/>
            </p:cNvCxnSpPr>
            <p:nvPr/>
          </p:nvCxnSpPr>
          <p:spPr>
            <a:xfrm>
              <a:off x="4102579" y="1697952"/>
              <a:ext cx="782197" cy="0"/>
            </a:xfrm>
            <a:prstGeom prst="straightConnector1">
              <a:avLst/>
            </a:prstGeom>
            <a:ln w="47625">
              <a:tailEnd type="triangle"/>
            </a:ln>
          </p:spPr>
          <p:style>
            <a:lnRef idx="2">
              <a:schemeClr val="accent1"/>
            </a:lnRef>
            <a:fillRef idx="0">
              <a:schemeClr val="accent1"/>
            </a:fillRef>
            <a:effectRef idx="1">
              <a:schemeClr val="accent1"/>
            </a:effectRef>
            <a:fontRef idx="minor">
              <a:schemeClr val="tx1"/>
            </a:fontRef>
          </p:style>
        </p:cxnSp>
        <p:sp>
          <p:nvSpPr>
            <p:cNvPr id="117" name="TextBox 116">
              <a:extLst>
                <a:ext uri="{FF2B5EF4-FFF2-40B4-BE49-F238E27FC236}">
                  <a16:creationId xmlns:a16="http://schemas.microsoft.com/office/drawing/2014/main" id="{5301810C-D506-2A33-E756-23B5A0C7E19A}"/>
                </a:ext>
              </a:extLst>
            </p:cNvPr>
            <p:cNvSpPr txBox="1"/>
            <p:nvPr/>
          </p:nvSpPr>
          <p:spPr>
            <a:xfrm>
              <a:off x="5404141" y="1082846"/>
              <a:ext cx="415498" cy="369332"/>
            </a:xfrm>
            <a:prstGeom prst="rect">
              <a:avLst/>
            </a:prstGeom>
            <a:noFill/>
          </p:spPr>
          <p:txBody>
            <a:bodyPr wrap="none" rtlCol="0">
              <a:spAutoFit/>
            </a:bodyPr>
            <a:lstStyle/>
            <a:p>
              <a:r>
                <a:rPr lang="en-US"/>
                <a:t>Q</a:t>
              </a:r>
              <a:r>
                <a:rPr lang="en-US" baseline="-25000"/>
                <a:t>1</a:t>
              </a:r>
              <a:endParaRPr lang="en-US"/>
            </a:p>
          </p:txBody>
        </p:sp>
      </p:grpSp>
      <p:sp>
        <p:nvSpPr>
          <p:cNvPr id="62" name="TextBox 61">
            <a:extLst>
              <a:ext uri="{FF2B5EF4-FFF2-40B4-BE49-F238E27FC236}">
                <a16:creationId xmlns:a16="http://schemas.microsoft.com/office/drawing/2014/main" id="{58897EF3-09AB-EDCC-D58C-64343936053E}"/>
              </a:ext>
            </a:extLst>
          </p:cNvPr>
          <p:cNvSpPr txBox="1"/>
          <p:nvPr/>
        </p:nvSpPr>
        <p:spPr>
          <a:xfrm>
            <a:off x="501543" y="1958422"/>
            <a:ext cx="11275844" cy="369332"/>
          </a:xfrm>
          <a:prstGeom prst="rect">
            <a:avLst/>
          </a:prstGeom>
          <a:noFill/>
        </p:spPr>
        <p:txBody>
          <a:bodyPr wrap="none" rtlCol="0">
            <a:spAutoFit/>
          </a:bodyPr>
          <a:lstStyle/>
          <a:p>
            <a:r>
              <a:rPr lang="en-US"/>
              <a:t>State = (</a:t>
            </a:r>
            <a:r>
              <a:rPr lang="en-US" i="1"/>
              <a:t>a, n, r</a:t>
            </a:r>
            <a:r>
              <a:rPr lang="en-US"/>
              <a:t>) where </a:t>
            </a:r>
            <a:r>
              <a:rPr lang="en-US" i="1"/>
              <a:t>a</a:t>
            </a:r>
            <a:r>
              <a:rPr lang="en-US"/>
              <a:t> is remaining time until next arrival, </a:t>
            </a:r>
            <a:r>
              <a:rPr lang="en-US" i="1"/>
              <a:t>n</a:t>
            </a:r>
            <a:r>
              <a:rPr lang="en-US"/>
              <a:t> is number of jobs in system, </a:t>
            </a:r>
            <a:r>
              <a:rPr lang="en-US" i="1"/>
              <a:t>r</a:t>
            </a:r>
            <a:r>
              <a:rPr lang="en-US"/>
              <a:t> is remaining service time </a:t>
            </a:r>
          </a:p>
        </p:txBody>
      </p:sp>
      <p:sp>
        <p:nvSpPr>
          <p:cNvPr id="3" name="Text Placeholder 2">
            <a:extLst>
              <a:ext uri="{FF2B5EF4-FFF2-40B4-BE49-F238E27FC236}">
                <a16:creationId xmlns:a16="http://schemas.microsoft.com/office/drawing/2014/main" id="{CCE1C249-B841-77A3-074D-D05ABBFE5BAA}"/>
              </a:ext>
            </a:extLst>
          </p:cNvPr>
          <p:cNvSpPr>
            <a:spLocks noGrp="1"/>
          </p:cNvSpPr>
          <p:nvPr>
            <p:ph type="body" sz="quarter" idx="20"/>
          </p:nvPr>
        </p:nvSpPr>
        <p:spPr>
          <a:xfrm>
            <a:off x="546212" y="2327754"/>
            <a:ext cx="10887896" cy="551118"/>
          </a:xfrm>
        </p:spPr>
        <p:txBody>
          <a:bodyPr>
            <a:normAutofit/>
          </a:bodyPr>
          <a:lstStyle/>
          <a:p>
            <a:r>
              <a:rPr lang="en-US" sz="2400"/>
              <a:t>Observe how components of state vector evolve in time</a:t>
            </a:r>
            <a:endParaRPr lang="en-US" sz="2000"/>
          </a:p>
        </p:txBody>
      </p:sp>
      <p:graphicFrame>
        <p:nvGraphicFramePr>
          <p:cNvPr id="25" name="Table 24" descr="Table illustrating how the state description changes from time step to time step in discrete time">
            <a:extLst>
              <a:ext uri="{FF2B5EF4-FFF2-40B4-BE49-F238E27FC236}">
                <a16:creationId xmlns:a16="http://schemas.microsoft.com/office/drawing/2014/main" id="{E744DC25-D6E4-C0AE-F6CA-3027D5DB801D}"/>
              </a:ext>
            </a:extLst>
          </p:cNvPr>
          <p:cNvGraphicFramePr>
            <a:graphicFrameLocks noGrp="1"/>
          </p:cNvGraphicFramePr>
          <p:nvPr/>
        </p:nvGraphicFramePr>
        <p:xfrm>
          <a:off x="1667188" y="2772314"/>
          <a:ext cx="8645944" cy="1849120"/>
        </p:xfrm>
        <a:graphic>
          <a:graphicData uri="http://schemas.openxmlformats.org/drawingml/2006/table">
            <a:tbl>
              <a:tblPr firstRow="1" bandRow="1">
                <a:tableStyleId>{5C22544A-7EE6-4342-B048-85BDC9FD1C3A}</a:tableStyleId>
              </a:tblPr>
              <a:tblGrid>
                <a:gridCol w="1093026">
                  <a:extLst>
                    <a:ext uri="{9D8B030D-6E8A-4147-A177-3AD203B41FA5}">
                      <a16:colId xmlns:a16="http://schemas.microsoft.com/office/drawing/2014/main" val="4286336648"/>
                    </a:ext>
                  </a:extLst>
                </a:gridCol>
                <a:gridCol w="1787110">
                  <a:extLst>
                    <a:ext uri="{9D8B030D-6E8A-4147-A177-3AD203B41FA5}">
                      <a16:colId xmlns:a16="http://schemas.microsoft.com/office/drawing/2014/main" val="1698459384"/>
                    </a:ext>
                  </a:extLst>
                </a:gridCol>
                <a:gridCol w="5765808">
                  <a:extLst>
                    <a:ext uri="{9D8B030D-6E8A-4147-A177-3AD203B41FA5}">
                      <a16:colId xmlns:a16="http://schemas.microsoft.com/office/drawing/2014/main" val="1952864295"/>
                    </a:ext>
                  </a:extLst>
                </a:gridCol>
              </a:tblGrid>
              <a:tr h="0">
                <a:tc>
                  <a:txBody>
                    <a:bodyPr/>
                    <a:lstStyle/>
                    <a:p>
                      <a:r>
                        <a:rPr lang="en-US"/>
                        <a:t>Time</a:t>
                      </a:r>
                    </a:p>
                  </a:txBody>
                  <a:tcPr/>
                </a:tc>
                <a:tc>
                  <a:txBody>
                    <a:bodyPr/>
                    <a:lstStyle/>
                    <a:p>
                      <a:r>
                        <a:rPr lang="en-US"/>
                        <a:t>State</a:t>
                      </a:r>
                    </a:p>
                  </a:txBody>
                  <a:tcPr/>
                </a:tc>
                <a:tc>
                  <a:txBody>
                    <a:bodyPr/>
                    <a:lstStyle/>
                    <a:p>
                      <a:r>
                        <a:rPr lang="en-US"/>
                        <a:t>Observation</a:t>
                      </a:r>
                    </a:p>
                  </a:txBody>
                  <a:tcPr/>
                </a:tc>
                <a:extLst>
                  <a:ext uri="{0D108BD9-81ED-4DB2-BD59-A6C34878D82A}">
                    <a16:rowId xmlns:a16="http://schemas.microsoft.com/office/drawing/2014/main" val="917747973"/>
                  </a:ext>
                </a:extLst>
              </a:tr>
              <a:tr h="370840">
                <a:tc>
                  <a:txBody>
                    <a:bodyPr/>
                    <a:lstStyle/>
                    <a:p>
                      <a:r>
                        <a:rPr lang="en-US" i="1"/>
                        <a:t>t</a:t>
                      </a:r>
                    </a:p>
                  </a:txBody>
                  <a:tcPr/>
                </a:tc>
                <a:tc>
                  <a:txBody>
                    <a:bodyPr/>
                    <a:lstStyle/>
                    <a:p>
                      <a:r>
                        <a:rPr lang="en-US" i="1" dirty="0"/>
                        <a:t>(10, 3, 4)</a:t>
                      </a:r>
                    </a:p>
                  </a:txBody>
                  <a:tcPr/>
                </a:tc>
                <a:tc>
                  <a:txBody>
                    <a:bodyPr/>
                    <a:lstStyle/>
                    <a:p>
                      <a:r>
                        <a:rPr lang="en-US" i="1" dirty="0"/>
                        <a:t>a = 10 and 4 for  illustration</a:t>
                      </a:r>
                    </a:p>
                  </a:txBody>
                  <a:tcPr/>
                </a:tc>
                <a:extLst>
                  <a:ext uri="{0D108BD9-81ED-4DB2-BD59-A6C34878D82A}">
                    <a16:rowId xmlns:a16="http://schemas.microsoft.com/office/drawing/2014/main" val="484027573"/>
                  </a:ext>
                </a:extLst>
              </a:tr>
              <a:tr h="370840">
                <a:tc>
                  <a:txBody>
                    <a:bodyPr/>
                    <a:lstStyle/>
                    <a:p>
                      <a:r>
                        <a:rPr lang="en-US" i="1"/>
                        <a:t>t + </a:t>
                      </a:r>
                      <a:r>
                        <a:rPr lang="en-US" i="1">
                          <a:latin typeface="Symbol" pitchFamily="2" charset="2"/>
                        </a:rPr>
                        <a:t>e</a:t>
                      </a:r>
                    </a:p>
                  </a:txBody>
                  <a:tcPr/>
                </a:tc>
                <a:tc>
                  <a:txBody>
                    <a:bodyPr/>
                    <a:lstStyle/>
                    <a:p>
                      <a:r>
                        <a:rPr lang="en-US" i="1" dirty="0"/>
                        <a:t>(10 – </a:t>
                      </a:r>
                      <a:r>
                        <a:rPr lang="en-US" i="1" dirty="0">
                          <a:latin typeface="Symbol" pitchFamily="2" charset="2"/>
                        </a:rPr>
                        <a:t>e</a:t>
                      </a:r>
                      <a:r>
                        <a:rPr lang="en-US" i="1" dirty="0"/>
                        <a:t>, 3, 4 – </a:t>
                      </a:r>
                      <a:r>
                        <a:rPr lang="en-US" i="1" dirty="0">
                          <a:latin typeface="Symbol" pitchFamily="2" charset="2"/>
                        </a:rPr>
                        <a:t>e</a:t>
                      </a:r>
                      <a:r>
                        <a:rPr lang="en-US" i="1" dirty="0"/>
                        <a:t>)</a:t>
                      </a:r>
                    </a:p>
                  </a:txBody>
                  <a:tcPr/>
                </a:tc>
                <a:tc>
                  <a:txBody>
                    <a:bodyPr/>
                    <a:lstStyle/>
                    <a:p>
                      <a:r>
                        <a:rPr lang="en-US" i="1" dirty="0"/>
                        <a:t>After </a:t>
                      </a:r>
                      <a:r>
                        <a:rPr lang="en-US" i="1" dirty="0">
                          <a:latin typeface="Symbol" pitchFamily="2" charset="2"/>
                        </a:rPr>
                        <a:t>e</a:t>
                      </a:r>
                      <a:r>
                        <a:rPr lang="en-US" i="1" dirty="0"/>
                        <a:t>  time both a and r decrease by </a:t>
                      </a:r>
                      <a:r>
                        <a:rPr lang="en-US" i="1" dirty="0">
                          <a:latin typeface="Symbol" pitchFamily="2" charset="2"/>
                        </a:rPr>
                        <a:t>e</a:t>
                      </a:r>
                    </a:p>
                  </a:txBody>
                  <a:tcPr/>
                </a:tc>
                <a:extLst>
                  <a:ext uri="{0D108BD9-81ED-4DB2-BD59-A6C34878D82A}">
                    <a16:rowId xmlns:a16="http://schemas.microsoft.com/office/drawing/2014/main" val="3387488361"/>
                  </a:ext>
                </a:extLst>
              </a:tr>
              <a:tr h="370840">
                <a:tc>
                  <a:txBody>
                    <a:bodyPr/>
                    <a:lstStyle/>
                    <a:p>
                      <a:r>
                        <a:rPr lang="en-US" i="1"/>
                        <a:t>t+ (4 - </a:t>
                      </a:r>
                      <a:r>
                        <a:rPr lang="en-US" i="1">
                          <a:latin typeface="Symbol" pitchFamily="2" charset="2"/>
                        </a:rPr>
                        <a:t>e</a:t>
                      </a:r>
                      <a:r>
                        <a:rPr lang="en-US" i="1"/>
                        <a:t>)</a:t>
                      </a:r>
                    </a:p>
                  </a:txBody>
                  <a:tcPr/>
                </a:tc>
                <a:tc>
                  <a:txBody>
                    <a:bodyPr/>
                    <a:lstStyle/>
                    <a:p>
                      <a:r>
                        <a:rPr lang="en-US" i="1"/>
                        <a:t>(6 + </a:t>
                      </a:r>
                      <a:r>
                        <a:rPr lang="en-US" i="1">
                          <a:latin typeface="Symbol" pitchFamily="2" charset="2"/>
                        </a:rPr>
                        <a:t>e</a:t>
                      </a:r>
                      <a:r>
                        <a:rPr lang="en-US" i="1"/>
                        <a:t>, 3, </a:t>
                      </a:r>
                      <a:r>
                        <a:rPr lang="en-US" i="1">
                          <a:latin typeface="Symbol" pitchFamily="2" charset="2"/>
                        </a:rPr>
                        <a:t>e</a:t>
                      </a:r>
                      <a:r>
                        <a:rPr lang="en-US" i="1"/>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a:t>After 4 - </a:t>
                      </a:r>
                      <a:r>
                        <a:rPr lang="en-US" i="1">
                          <a:latin typeface="Symbol" pitchFamily="2" charset="2"/>
                        </a:rPr>
                        <a:t>e</a:t>
                      </a:r>
                      <a:r>
                        <a:rPr lang="en-US" i="1"/>
                        <a:t>  time both a and r decrease by  4 - </a:t>
                      </a:r>
                      <a:r>
                        <a:rPr lang="en-US" i="1">
                          <a:latin typeface="Symbol" pitchFamily="2" charset="2"/>
                        </a:rPr>
                        <a:t>e</a:t>
                      </a:r>
                    </a:p>
                  </a:txBody>
                  <a:tcPr/>
                </a:tc>
                <a:extLst>
                  <a:ext uri="{0D108BD9-81ED-4DB2-BD59-A6C34878D82A}">
                    <a16:rowId xmlns:a16="http://schemas.microsoft.com/office/drawing/2014/main" val="1137464978"/>
                  </a:ext>
                </a:extLst>
              </a:tr>
              <a:tr h="370840">
                <a:tc>
                  <a:txBody>
                    <a:bodyPr/>
                    <a:lstStyle/>
                    <a:p>
                      <a:r>
                        <a:rPr lang="en-US" i="1"/>
                        <a:t>t + 4</a:t>
                      </a:r>
                    </a:p>
                  </a:txBody>
                  <a:tcPr/>
                </a:tc>
                <a:tc>
                  <a:txBody>
                    <a:bodyPr/>
                    <a:lstStyle/>
                    <a:p>
                      <a:r>
                        <a:rPr lang="en-US" i="1"/>
                        <a:t>(6, 2, 14)</a:t>
                      </a:r>
                    </a:p>
                  </a:txBody>
                  <a:tcPr/>
                </a:tc>
                <a:tc>
                  <a:txBody>
                    <a:bodyPr/>
                    <a:lstStyle/>
                    <a:p>
                      <a:r>
                        <a:rPr lang="en-US" i="1" dirty="0"/>
                        <a:t>Job in service departs, next job in service requires 14 units</a:t>
                      </a:r>
                    </a:p>
                  </a:txBody>
                  <a:tcPr/>
                </a:tc>
                <a:extLst>
                  <a:ext uri="{0D108BD9-81ED-4DB2-BD59-A6C34878D82A}">
                    <a16:rowId xmlns:a16="http://schemas.microsoft.com/office/drawing/2014/main" val="1647765975"/>
                  </a:ext>
                </a:extLst>
              </a:tr>
            </a:tbl>
          </a:graphicData>
        </a:graphic>
      </p:graphicFrame>
      <p:sp>
        <p:nvSpPr>
          <p:cNvPr id="27" name="Text Placeholder 2">
            <a:extLst>
              <a:ext uri="{FF2B5EF4-FFF2-40B4-BE49-F238E27FC236}">
                <a16:creationId xmlns:a16="http://schemas.microsoft.com/office/drawing/2014/main" id="{3A22AE1B-26E6-8405-6BF3-0B2CFC7CBA4A}"/>
              </a:ext>
            </a:extLst>
          </p:cNvPr>
          <p:cNvSpPr txBox="1">
            <a:spLocks/>
          </p:cNvSpPr>
          <p:nvPr/>
        </p:nvSpPr>
        <p:spPr>
          <a:xfrm>
            <a:off x="652463" y="4662215"/>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Could time-step, but most steps don’t involve anything interesting</a:t>
            </a:r>
            <a:endParaRPr lang="en-US" dirty="0"/>
          </a:p>
        </p:txBody>
      </p:sp>
      <p:grpSp>
        <p:nvGrpSpPr>
          <p:cNvPr id="16" name="Group 15" descr="Illustration of timeline with time-steps referenced in the table highlighted with the state value at those times">
            <a:extLst>
              <a:ext uri="{FF2B5EF4-FFF2-40B4-BE49-F238E27FC236}">
                <a16:creationId xmlns:a16="http://schemas.microsoft.com/office/drawing/2014/main" id="{CAC59987-A227-19BE-999F-8D2B0AD51D26}"/>
              </a:ext>
            </a:extLst>
          </p:cNvPr>
          <p:cNvGrpSpPr/>
          <p:nvPr/>
        </p:nvGrpSpPr>
        <p:grpSpPr>
          <a:xfrm>
            <a:off x="546212" y="5021925"/>
            <a:ext cx="10887896" cy="1006296"/>
            <a:chOff x="546212" y="5021925"/>
            <a:chExt cx="10887896" cy="1006296"/>
          </a:xfrm>
        </p:grpSpPr>
        <p:sp>
          <p:nvSpPr>
            <p:cNvPr id="107" name="TextBox 106">
              <a:extLst>
                <a:ext uri="{FF2B5EF4-FFF2-40B4-BE49-F238E27FC236}">
                  <a16:creationId xmlns:a16="http://schemas.microsoft.com/office/drawing/2014/main" id="{CECD983F-0910-2503-9995-1ADC690C34DA}"/>
                </a:ext>
              </a:extLst>
            </p:cNvPr>
            <p:cNvSpPr txBox="1"/>
            <p:nvPr/>
          </p:nvSpPr>
          <p:spPr>
            <a:xfrm>
              <a:off x="5068656" y="5021925"/>
              <a:ext cx="609600" cy="276999"/>
            </a:xfrm>
            <a:prstGeom prst="rect">
              <a:avLst/>
            </a:prstGeom>
            <a:noFill/>
          </p:spPr>
          <p:txBody>
            <a:bodyPr wrap="square">
              <a:spAutoFit/>
            </a:bodyPr>
            <a:lstStyle/>
            <a:p>
              <a:r>
                <a:rPr lang="en-US" sz="1200"/>
                <a:t>t</a:t>
              </a:r>
              <a:r>
                <a:rPr lang="en-US" sz="1200">
                  <a:latin typeface="Symbol" pitchFamily="2" charset="2"/>
                </a:rPr>
                <a:t>+Ne</a:t>
              </a:r>
              <a:endParaRPr lang="en-US" sz="1200"/>
            </a:p>
          </p:txBody>
        </p:sp>
        <p:grpSp>
          <p:nvGrpSpPr>
            <p:cNvPr id="15" name="Group 14">
              <a:extLst>
                <a:ext uri="{FF2B5EF4-FFF2-40B4-BE49-F238E27FC236}">
                  <a16:creationId xmlns:a16="http://schemas.microsoft.com/office/drawing/2014/main" id="{2F0AF9D7-9D2A-9C6B-D79F-626A04E08661}"/>
                </a:ext>
              </a:extLst>
            </p:cNvPr>
            <p:cNvGrpSpPr/>
            <p:nvPr/>
          </p:nvGrpSpPr>
          <p:grpSpPr>
            <a:xfrm>
              <a:off x="546212" y="5059444"/>
              <a:ext cx="10887896" cy="968777"/>
              <a:chOff x="546212" y="5059444"/>
              <a:chExt cx="10887896" cy="968777"/>
            </a:xfrm>
          </p:grpSpPr>
          <p:sp>
            <p:nvSpPr>
              <p:cNvPr id="26" name="Text Placeholder 2">
                <a:extLst>
                  <a:ext uri="{FF2B5EF4-FFF2-40B4-BE49-F238E27FC236}">
                    <a16:creationId xmlns:a16="http://schemas.microsoft.com/office/drawing/2014/main" id="{B86BECCF-1702-22BC-61FE-387221364A9C}"/>
                  </a:ext>
                  <a:ext uri="{C183D7F6-B498-43B3-948B-1728B52AA6E4}">
                    <adec:decorative xmlns:adec="http://schemas.microsoft.com/office/drawing/2017/decorative" val="1"/>
                  </a:ext>
                </a:extLst>
              </p:cNvPr>
              <p:cNvSpPr txBox="1">
                <a:spLocks/>
              </p:cNvSpPr>
              <p:nvPr/>
            </p:nvSpPr>
            <p:spPr>
              <a:xfrm>
                <a:off x="546212" y="5213333"/>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grpSp>
            <p:nvGrpSpPr>
              <p:cNvPr id="14" name="Group 13">
                <a:extLst>
                  <a:ext uri="{FF2B5EF4-FFF2-40B4-BE49-F238E27FC236}">
                    <a16:creationId xmlns:a16="http://schemas.microsoft.com/office/drawing/2014/main" id="{8492CE0B-6F48-182B-0D6B-7C1F29008E71}"/>
                  </a:ext>
                </a:extLst>
              </p:cNvPr>
              <p:cNvGrpSpPr/>
              <p:nvPr/>
            </p:nvGrpSpPr>
            <p:grpSpPr>
              <a:xfrm>
                <a:off x="1534160" y="5059444"/>
                <a:ext cx="9079454" cy="968777"/>
                <a:chOff x="1534160" y="5059444"/>
                <a:chExt cx="9079454" cy="968777"/>
              </a:xfrm>
            </p:grpSpPr>
            <p:sp>
              <p:nvSpPr>
                <p:cNvPr id="115" name="TextBox 114">
                  <a:extLst>
                    <a:ext uri="{FF2B5EF4-FFF2-40B4-BE49-F238E27FC236}">
                      <a16:creationId xmlns:a16="http://schemas.microsoft.com/office/drawing/2014/main" id="{4000A8D5-513E-0AD4-446D-4123200970A2}"/>
                    </a:ext>
                  </a:extLst>
                </p:cNvPr>
                <p:cNvSpPr txBox="1"/>
                <p:nvPr/>
              </p:nvSpPr>
              <p:spPr>
                <a:xfrm>
                  <a:off x="9149359" y="5059444"/>
                  <a:ext cx="1464255" cy="276999"/>
                </a:xfrm>
                <a:prstGeom prst="rect">
                  <a:avLst/>
                </a:prstGeom>
                <a:noFill/>
              </p:spPr>
              <p:txBody>
                <a:bodyPr wrap="square">
                  <a:spAutoFit/>
                </a:bodyPr>
                <a:lstStyle/>
                <a:p>
                  <a:r>
                    <a:rPr lang="en-US" sz="1200"/>
                    <a:t>t</a:t>
                  </a:r>
                  <a:r>
                    <a:rPr lang="en-US" sz="1200">
                      <a:latin typeface="Symbol" pitchFamily="2" charset="2"/>
                    </a:rPr>
                    <a:t> + 4</a:t>
                  </a:r>
                  <a:endParaRPr lang="en-US" sz="1200"/>
                </a:p>
              </p:txBody>
            </p:sp>
            <p:grpSp>
              <p:nvGrpSpPr>
                <p:cNvPr id="4" name="Group 3">
                  <a:extLst>
                    <a:ext uri="{FF2B5EF4-FFF2-40B4-BE49-F238E27FC236}">
                      <a16:creationId xmlns:a16="http://schemas.microsoft.com/office/drawing/2014/main" id="{081C0335-C240-7959-EC1F-E7E4C9F4592A}"/>
                    </a:ext>
                  </a:extLst>
                </p:cNvPr>
                <p:cNvGrpSpPr/>
                <p:nvPr/>
              </p:nvGrpSpPr>
              <p:grpSpPr>
                <a:xfrm>
                  <a:off x="1534160" y="5089967"/>
                  <a:ext cx="8392160" cy="938254"/>
                  <a:chOff x="1534160" y="5089967"/>
                  <a:chExt cx="8392160" cy="938254"/>
                </a:xfrm>
              </p:grpSpPr>
              <p:cxnSp>
                <p:nvCxnSpPr>
                  <p:cNvPr id="28" name="Straight Arrow Connector 27">
                    <a:extLst>
                      <a:ext uri="{FF2B5EF4-FFF2-40B4-BE49-F238E27FC236}">
                        <a16:creationId xmlns:a16="http://schemas.microsoft.com/office/drawing/2014/main" id="{45A2FFE5-C875-E15D-E69B-59E4E9F2AB2E}"/>
                      </a:ext>
                      <a:ext uri="{C183D7F6-B498-43B3-948B-1728B52AA6E4}">
                        <adec:decorative xmlns:adec="http://schemas.microsoft.com/office/drawing/2017/decorative" val="1"/>
                      </a:ext>
                    </a:extLst>
                  </p:cNvPr>
                  <p:cNvCxnSpPr>
                    <a:cxnSpLocks/>
                  </p:cNvCxnSpPr>
                  <p:nvPr/>
                </p:nvCxnSpPr>
                <p:spPr>
                  <a:xfrm>
                    <a:off x="2265680" y="5507881"/>
                    <a:ext cx="766064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32DA7295-59B5-C31C-08C5-A38F8F91239D}"/>
                      </a:ext>
                    </a:extLst>
                  </p:cNvPr>
                  <p:cNvSpPr txBox="1"/>
                  <p:nvPr/>
                </p:nvSpPr>
                <p:spPr>
                  <a:xfrm>
                    <a:off x="1534160" y="5323215"/>
                    <a:ext cx="633507" cy="369332"/>
                  </a:xfrm>
                  <a:prstGeom prst="rect">
                    <a:avLst/>
                  </a:prstGeom>
                  <a:noFill/>
                </p:spPr>
                <p:txBody>
                  <a:bodyPr wrap="none" rtlCol="0">
                    <a:spAutoFit/>
                  </a:bodyPr>
                  <a:lstStyle/>
                  <a:p>
                    <a:r>
                      <a:rPr lang="en-US"/>
                      <a:t>time</a:t>
                    </a:r>
                  </a:p>
                </p:txBody>
              </p:sp>
              <p:grpSp>
                <p:nvGrpSpPr>
                  <p:cNvPr id="30" name="Group 29" descr="Directed arrow representing time with hash marks every delta t time with a highlighted mark at t plus epsilon and t plus N sub epsilon">
                    <a:extLst>
                      <a:ext uri="{FF2B5EF4-FFF2-40B4-BE49-F238E27FC236}">
                        <a16:creationId xmlns:a16="http://schemas.microsoft.com/office/drawing/2014/main" id="{4C338257-E890-7CFE-69CE-E1E987874932}"/>
                      </a:ext>
                    </a:extLst>
                  </p:cNvPr>
                  <p:cNvGrpSpPr/>
                  <p:nvPr/>
                </p:nvGrpSpPr>
                <p:grpSpPr>
                  <a:xfrm>
                    <a:off x="2550160" y="5323215"/>
                    <a:ext cx="3484880" cy="369332"/>
                    <a:chOff x="1991360" y="5799574"/>
                    <a:chExt cx="3484880" cy="369332"/>
                  </a:xfrm>
                </p:grpSpPr>
                <p:grpSp>
                  <p:nvGrpSpPr>
                    <p:cNvPr id="31" name="Group 30">
                      <a:extLst>
                        <a:ext uri="{FF2B5EF4-FFF2-40B4-BE49-F238E27FC236}">
                          <a16:creationId xmlns:a16="http://schemas.microsoft.com/office/drawing/2014/main" id="{21C32157-1792-4770-301B-702964522126}"/>
                        </a:ext>
                      </a:extLst>
                    </p:cNvPr>
                    <p:cNvGrpSpPr/>
                    <p:nvPr/>
                  </p:nvGrpSpPr>
                  <p:grpSpPr>
                    <a:xfrm>
                      <a:off x="1991360" y="5799574"/>
                      <a:ext cx="1666240" cy="369332"/>
                      <a:chOff x="1991360" y="5799574"/>
                      <a:chExt cx="1666240" cy="369332"/>
                    </a:xfrm>
                  </p:grpSpPr>
                  <p:grpSp>
                    <p:nvGrpSpPr>
                      <p:cNvPr id="47" name="Group 46">
                        <a:extLst>
                          <a:ext uri="{FF2B5EF4-FFF2-40B4-BE49-F238E27FC236}">
                            <a16:creationId xmlns:a16="http://schemas.microsoft.com/office/drawing/2014/main" id="{1EB3F0BD-05A0-17A8-C254-9C55EEA0AF6B}"/>
                          </a:ext>
                        </a:extLst>
                      </p:cNvPr>
                      <p:cNvGrpSpPr/>
                      <p:nvPr/>
                    </p:nvGrpSpPr>
                    <p:grpSpPr>
                      <a:xfrm>
                        <a:off x="1991360" y="5799574"/>
                        <a:ext cx="762000" cy="369332"/>
                        <a:chOff x="1991360" y="5799574"/>
                        <a:chExt cx="762000" cy="369332"/>
                      </a:xfrm>
                    </p:grpSpPr>
                    <p:cxnSp>
                      <p:nvCxnSpPr>
                        <p:cNvPr id="55" name="Straight Connector 54">
                          <a:extLst>
                            <a:ext uri="{FF2B5EF4-FFF2-40B4-BE49-F238E27FC236}">
                              <a16:creationId xmlns:a16="http://schemas.microsoft.com/office/drawing/2014/main" id="{45786F5F-6D2B-F92D-3F54-A82C9E454DEA}"/>
                            </a:ext>
                          </a:extLst>
                        </p:cNvPr>
                        <p:cNvCxnSpPr>
                          <a:cxnSpLocks/>
                        </p:cNvCxnSpPr>
                        <p:nvPr/>
                      </p:nvCxnSpPr>
                      <p:spPr>
                        <a:xfrm>
                          <a:off x="1991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C6FEE9E7-EEB2-3CD6-961E-D6070B3A7E60}"/>
                            </a:ext>
                          </a:extLst>
                        </p:cNvPr>
                        <p:cNvCxnSpPr>
                          <a:cxnSpLocks/>
                        </p:cNvCxnSpPr>
                        <p:nvPr/>
                      </p:nvCxnSpPr>
                      <p:spPr>
                        <a:xfrm>
                          <a:off x="21437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9D517FC7-1358-31DB-C0E3-E829D78A05A8}"/>
                            </a:ext>
                          </a:extLst>
                        </p:cNvPr>
                        <p:cNvCxnSpPr>
                          <a:cxnSpLocks/>
                        </p:cNvCxnSpPr>
                        <p:nvPr/>
                      </p:nvCxnSpPr>
                      <p:spPr>
                        <a:xfrm>
                          <a:off x="22961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2D467CE7-E6B3-AD77-06DA-A685BBF33D89}"/>
                            </a:ext>
                          </a:extLst>
                        </p:cNvPr>
                        <p:cNvCxnSpPr>
                          <a:cxnSpLocks/>
                        </p:cNvCxnSpPr>
                        <p:nvPr/>
                      </p:nvCxnSpPr>
                      <p:spPr>
                        <a:xfrm>
                          <a:off x="24485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8767D822-1EDA-36DF-F043-089A22B4A8A6}"/>
                            </a:ext>
                          </a:extLst>
                        </p:cNvPr>
                        <p:cNvCxnSpPr>
                          <a:cxnSpLocks/>
                        </p:cNvCxnSpPr>
                        <p:nvPr/>
                      </p:nvCxnSpPr>
                      <p:spPr>
                        <a:xfrm>
                          <a:off x="26009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21CC82F0-52AC-4382-031A-612D765732FB}"/>
                            </a:ext>
                          </a:extLst>
                        </p:cNvPr>
                        <p:cNvCxnSpPr>
                          <a:cxnSpLocks/>
                        </p:cNvCxnSpPr>
                        <p:nvPr/>
                      </p:nvCxnSpPr>
                      <p:spPr>
                        <a:xfrm>
                          <a:off x="2753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8" name="Group 47">
                        <a:extLst>
                          <a:ext uri="{FF2B5EF4-FFF2-40B4-BE49-F238E27FC236}">
                            <a16:creationId xmlns:a16="http://schemas.microsoft.com/office/drawing/2014/main" id="{DF5DDC77-A62E-E29E-1DC3-CCBAC46D47C6}"/>
                          </a:ext>
                        </a:extLst>
                      </p:cNvPr>
                      <p:cNvGrpSpPr/>
                      <p:nvPr/>
                    </p:nvGrpSpPr>
                    <p:grpSpPr>
                      <a:xfrm>
                        <a:off x="2895600" y="5799574"/>
                        <a:ext cx="762000" cy="369332"/>
                        <a:chOff x="1991360" y="5799574"/>
                        <a:chExt cx="762000" cy="369332"/>
                      </a:xfrm>
                    </p:grpSpPr>
                    <p:cxnSp>
                      <p:nvCxnSpPr>
                        <p:cNvPr id="49" name="Straight Connector 48">
                          <a:extLst>
                            <a:ext uri="{FF2B5EF4-FFF2-40B4-BE49-F238E27FC236}">
                              <a16:creationId xmlns:a16="http://schemas.microsoft.com/office/drawing/2014/main" id="{6D919E70-7708-9384-54C9-C3AF14110A1C}"/>
                            </a:ext>
                          </a:extLst>
                        </p:cNvPr>
                        <p:cNvCxnSpPr>
                          <a:cxnSpLocks/>
                        </p:cNvCxnSpPr>
                        <p:nvPr/>
                      </p:nvCxnSpPr>
                      <p:spPr>
                        <a:xfrm>
                          <a:off x="1991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E54AA0B0-16EC-193A-4B9F-15E9E757112B}"/>
                            </a:ext>
                          </a:extLst>
                        </p:cNvPr>
                        <p:cNvCxnSpPr>
                          <a:cxnSpLocks/>
                        </p:cNvCxnSpPr>
                        <p:nvPr/>
                      </p:nvCxnSpPr>
                      <p:spPr>
                        <a:xfrm>
                          <a:off x="21437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864BE66A-6EA0-9E4A-CE31-6ABB6C43568E}"/>
                            </a:ext>
                          </a:extLst>
                        </p:cNvPr>
                        <p:cNvCxnSpPr>
                          <a:cxnSpLocks/>
                        </p:cNvCxnSpPr>
                        <p:nvPr/>
                      </p:nvCxnSpPr>
                      <p:spPr>
                        <a:xfrm>
                          <a:off x="22961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9EECFC3A-AC57-5C4D-7A97-92AB8083A790}"/>
                            </a:ext>
                          </a:extLst>
                        </p:cNvPr>
                        <p:cNvCxnSpPr>
                          <a:cxnSpLocks/>
                        </p:cNvCxnSpPr>
                        <p:nvPr/>
                      </p:nvCxnSpPr>
                      <p:spPr>
                        <a:xfrm>
                          <a:off x="24485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8C5443DA-DCC5-2915-2774-70B161F7CF87}"/>
                            </a:ext>
                          </a:extLst>
                        </p:cNvPr>
                        <p:cNvCxnSpPr>
                          <a:cxnSpLocks/>
                        </p:cNvCxnSpPr>
                        <p:nvPr/>
                      </p:nvCxnSpPr>
                      <p:spPr>
                        <a:xfrm>
                          <a:off x="26009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E02972FE-4B4A-82F6-0D91-5E228EAFE878}"/>
                            </a:ext>
                          </a:extLst>
                        </p:cNvPr>
                        <p:cNvCxnSpPr>
                          <a:cxnSpLocks/>
                        </p:cNvCxnSpPr>
                        <p:nvPr/>
                      </p:nvCxnSpPr>
                      <p:spPr>
                        <a:xfrm>
                          <a:off x="2753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grpSp>
                </p:grpSp>
                <p:grpSp>
                  <p:nvGrpSpPr>
                    <p:cNvPr id="32" name="Group 31">
                      <a:extLst>
                        <a:ext uri="{FF2B5EF4-FFF2-40B4-BE49-F238E27FC236}">
                          <a16:creationId xmlns:a16="http://schemas.microsoft.com/office/drawing/2014/main" id="{05BBFB86-4527-E7D0-EF61-F72819B161F6}"/>
                        </a:ext>
                      </a:extLst>
                    </p:cNvPr>
                    <p:cNvGrpSpPr/>
                    <p:nvPr/>
                  </p:nvGrpSpPr>
                  <p:grpSpPr>
                    <a:xfrm>
                      <a:off x="3810000" y="5799574"/>
                      <a:ext cx="1666240" cy="369332"/>
                      <a:chOff x="1991360" y="5799574"/>
                      <a:chExt cx="1666240" cy="369332"/>
                    </a:xfrm>
                  </p:grpSpPr>
                  <p:grpSp>
                    <p:nvGrpSpPr>
                      <p:cNvPr id="33" name="Group 32">
                        <a:extLst>
                          <a:ext uri="{FF2B5EF4-FFF2-40B4-BE49-F238E27FC236}">
                            <a16:creationId xmlns:a16="http://schemas.microsoft.com/office/drawing/2014/main" id="{FFFF3774-ED74-591F-3299-45F0C24B4EB1}"/>
                          </a:ext>
                        </a:extLst>
                      </p:cNvPr>
                      <p:cNvGrpSpPr/>
                      <p:nvPr/>
                    </p:nvGrpSpPr>
                    <p:grpSpPr>
                      <a:xfrm>
                        <a:off x="1991360" y="5799574"/>
                        <a:ext cx="762000" cy="369332"/>
                        <a:chOff x="1991360" y="5799574"/>
                        <a:chExt cx="762000" cy="369332"/>
                      </a:xfrm>
                    </p:grpSpPr>
                    <p:cxnSp>
                      <p:nvCxnSpPr>
                        <p:cNvPr id="41" name="Straight Connector 40">
                          <a:extLst>
                            <a:ext uri="{FF2B5EF4-FFF2-40B4-BE49-F238E27FC236}">
                              <a16:creationId xmlns:a16="http://schemas.microsoft.com/office/drawing/2014/main" id="{3DE833A7-724E-089F-D9BB-80BDCD1897FD}"/>
                            </a:ext>
                          </a:extLst>
                        </p:cNvPr>
                        <p:cNvCxnSpPr>
                          <a:cxnSpLocks/>
                        </p:cNvCxnSpPr>
                        <p:nvPr/>
                      </p:nvCxnSpPr>
                      <p:spPr>
                        <a:xfrm>
                          <a:off x="1991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797EF5DC-5E0A-90A3-65A0-3E35EE09A569}"/>
                            </a:ext>
                          </a:extLst>
                        </p:cNvPr>
                        <p:cNvCxnSpPr>
                          <a:cxnSpLocks/>
                        </p:cNvCxnSpPr>
                        <p:nvPr/>
                      </p:nvCxnSpPr>
                      <p:spPr>
                        <a:xfrm>
                          <a:off x="21437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CF62DA80-876D-545B-58A7-D8768CA6DB20}"/>
                            </a:ext>
                          </a:extLst>
                        </p:cNvPr>
                        <p:cNvCxnSpPr>
                          <a:cxnSpLocks/>
                        </p:cNvCxnSpPr>
                        <p:nvPr/>
                      </p:nvCxnSpPr>
                      <p:spPr>
                        <a:xfrm>
                          <a:off x="22961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5A5BE94B-8830-A9F7-B408-0CB3B2797A9B}"/>
                            </a:ext>
                          </a:extLst>
                        </p:cNvPr>
                        <p:cNvCxnSpPr>
                          <a:cxnSpLocks/>
                        </p:cNvCxnSpPr>
                        <p:nvPr/>
                      </p:nvCxnSpPr>
                      <p:spPr>
                        <a:xfrm>
                          <a:off x="24485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F569512D-CA34-6745-7CB6-10F88093B220}"/>
                            </a:ext>
                          </a:extLst>
                        </p:cNvPr>
                        <p:cNvCxnSpPr>
                          <a:cxnSpLocks/>
                        </p:cNvCxnSpPr>
                        <p:nvPr/>
                      </p:nvCxnSpPr>
                      <p:spPr>
                        <a:xfrm>
                          <a:off x="26009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A28AE741-32BB-984F-5210-402AE7FE24E2}"/>
                            </a:ext>
                          </a:extLst>
                        </p:cNvPr>
                        <p:cNvCxnSpPr>
                          <a:cxnSpLocks/>
                        </p:cNvCxnSpPr>
                        <p:nvPr/>
                      </p:nvCxnSpPr>
                      <p:spPr>
                        <a:xfrm>
                          <a:off x="2753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4" name="Group 33">
                        <a:extLst>
                          <a:ext uri="{FF2B5EF4-FFF2-40B4-BE49-F238E27FC236}">
                            <a16:creationId xmlns:a16="http://schemas.microsoft.com/office/drawing/2014/main" id="{D2C85B59-A9AD-3EA0-532C-AAB333FEAFAE}"/>
                          </a:ext>
                        </a:extLst>
                      </p:cNvPr>
                      <p:cNvGrpSpPr/>
                      <p:nvPr/>
                    </p:nvGrpSpPr>
                    <p:grpSpPr>
                      <a:xfrm>
                        <a:off x="2895600" y="5799574"/>
                        <a:ext cx="762000" cy="369332"/>
                        <a:chOff x="1991360" y="5799574"/>
                        <a:chExt cx="762000" cy="369332"/>
                      </a:xfrm>
                    </p:grpSpPr>
                    <p:cxnSp>
                      <p:nvCxnSpPr>
                        <p:cNvPr id="35" name="Straight Connector 34">
                          <a:extLst>
                            <a:ext uri="{FF2B5EF4-FFF2-40B4-BE49-F238E27FC236}">
                              <a16:creationId xmlns:a16="http://schemas.microsoft.com/office/drawing/2014/main" id="{284D043F-1215-CE9F-4B34-91BF6407A12D}"/>
                            </a:ext>
                          </a:extLst>
                        </p:cNvPr>
                        <p:cNvCxnSpPr>
                          <a:cxnSpLocks/>
                        </p:cNvCxnSpPr>
                        <p:nvPr/>
                      </p:nvCxnSpPr>
                      <p:spPr>
                        <a:xfrm>
                          <a:off x="1991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2AF2234D-5B4E-50A0-ABDA-3EA425174C78}"/>
                            </a:ext>
                          </a:extLst>
                        </p:cNvPr>
                        <p:cNvCxnSpPr>
                          <a:cxnSpLocks/>
                        </p:cNvCxnSpPr>
                        <p:nvPr/>
                      </p:nvCxnSpPr>
                      <p:spPr>
                        <a:xfrm>
                          <a:off x="21437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D2F91E27-4E41-23E8-6086-FFD0008479EF}"/>
                            </a:ext>
                          </a:extLst>
                        </p:cNvPr>
                        <p:cNvCxnSpPr>
                          <a:cxnSpLocks/>
                        </p:cNvCxnSpPr>
                        <p:nvPr/>
                      </p:nvCxnSpPr>
                      <p:spPr>
                        <a:xfrm>
                          <a:off x="22961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4E182E47-B94C-F29E-E3EB-5FFB22F34AF3}"/>
                            </a:ext>
                          </a:extLst>
                        </p:cNvPr>
                        <p:cNvCxnSpPr>
                          <a:cxnSpLocks/>
                        </p:cNvCxnSpPr>
                        <p:nvPr/>
                      </p:nvCxnSpPr>
                      <p:spPr>
                        <a:xfrm>
                          <a:off x="24485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A2E2DC7E-1C7D-4192-C440-FD1D0113A1F7}"/>
                            </a:ext>
                          </a:extLst>
                        </p:cNvPr>
                        <p:cNvCxnSpPr>
                          <a:cxnSpLocks/>
                        </p:cNvCxnSpPr>
                        <p:nvPr/>
                      </p:nvCxnSpPr>
                      <p:spPr>
                        <a:xfrm>
                          <a:off x="26009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43A10764-6C40-C881-E51A-68D0806C2882}"/>
                            </a:ext>
                          </a:extLst>
                        </p:cNvPr>
                        <p:cNvCxnSpPr>
                          <a:cxnSpLocks/>
                        </p:cNvCxnSpPr>
                        <p:nvPr/>
                      </p:nvCxnSpPr>
                      <p:spPr>
                        <a:xfrm>
                          <a:off x="2753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grpSp>
                </p:grpSp>
              </p:grpSp>
              <p:grpSp>
                <p:nvGrpSpPr>
                  <p:cNvPr id="61" name="Group 60" descr="Directed arrow representing time with hash marks every delta t time with a highlighted mark at t plus four">
                    <a:extLst>
                      <a:ext uri="{FF2B5EF4-FFF2-40B4-BE49-F238E27FC236}">
                        <a16:creationId xmlns:a16="http://schemas.microsoft.com/office/drawing/2014/main" id="{25535EA1-8CE0-5840-5732-E11CF0F58AB6}"/>
                      </a:ext>
                    </a:extLst>
                  </p:cNvPr>
                  <p:cNvGrpSpPr/>
                  <p:nvPr/>
                </p:nvGrpSpPr>
                <p:grpSpPr>
                  <a:xfrm>
                    <a:off x="6187440" y="5323215"/>
                    <a:ext cx="3484880" cy="369332"/>
                    <a:chOff x="1991360" y="5799574"/>
                    <a:chExt cx="3484880" cy="369332"/>
                  </a:xfrm>
                </p:grpSpPr>
                <p:grpSp>
                  <p:nvGrpSpPr>
                    <p:cNvPr id="64" name="Group 63">
                      <a:extLst>
                        <a:ext uri="{FF2B5EF4-FFF2-40B4-BE49-F238E27FC236}">
                          <a16:creationId xmlns:a16="http://schemas.microsoft.com/office/drawing/2014/main" id="{43C2BAC1-C739-CF65-94CB-E26DCDD23DD7}"/>
                        </a:ext>
                      </a:extLst>
                    </p:cNvPr>
                    <p:cNvGrpSpPr/>
                    <p:nvPr/>
                  </p:nvGrpSpPr>
                  <p:grpSpPr>
                    <a:xfrm>
                      <a:off x="1991360" y="5799574"/>
                      <a:ext cx="1666240" cy="369332"/>
                      <a:chOff x="1991360" y="5799574"/>
                      <a:chExt cx="1666240" cy="369332"/>
                    </a:xfrm>
                  </p:grpSpPr>
                  <p:grpSp>
                    <p:nvGrpSpPr>
                      <p:cNvPr id="91" name="Group 90">
                        <a:extLst>
                          <a:ext uri="{FF2B5EF4-FFF2-40B4-BE49-F238E27FC236}">
                            <a16:creationId xmlns:a16="http://schemas.microsoft.com/office/drawing/2014/main" id="{457B07BF-4DC7-5EE3-A1A6-531918141144}"/>
                          </a:ext>
                        </a:extLst>
                      </p:cNvPr>
                      <p:cNvGrpSpPr/>
                      <p:nvPr/>
                    </p:nvGrpSpPr>
                    <p:grpSpPr>
                      <a:xfrm>
                        <a:off x="1991360" y="5799574"/>
                        <a:ext cx="762000" cy="369332"/>
                        <a:chOff x="1991360" y="5799574"/>
                        <a:chExt cx="762000" cy="369332"/>
                      </a:xfrm>
                    </p:grpSpPr>
                    <p:cxnSp>
                      <p:nvCxnSpPr>
                        <p:cNvPr id="99" name="Straight Connector 98">
                          <a:extLst>
                            <a:ext uri="{FF2B5EF4-FFF2-40B4-BE49-F238E27FC236}">
                              <a16:creationId xmlns:a16="http://schemas.microsoft.com/office/drawing/2014/main" id="{8B90CD5F-DCE2-F68E-3CB6-FC40C3595A47}"/>
                            </a:ext>
                          </a:extLst>
                        </p:cNvPr>
                        <p:cNvCxnSpPr>
                          <a:cxnSpLocks/>
                        </p:cNvCxnSpPr>
                        <p:nvPr/>
                      </p:nvCxnSpPr>
                      <p:spPr>
                        <a:xfrm>
                          <a:off x="1991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100" name="Straight Connector 99">
                          <a:extLst>
                            <a:ext uri="{FF2B5EF4-FFF2-40B4-BE49-F238E27FC236}">
                              <a16:creationId xmlns:a16="http://schemas.microsoft.com/office/drawing/2014/main" id="{79196024-74EA-A92C-5F99-366C2A795689}"/>
                            </a:ext>
                          </a:extLst>
                        </p:cNvPr>
                        <p:cNvCxnSpPr>
                          <a:cxnSpLocks/>
                        </p:cNvCxnSpPr>
                        <p:nvPr/>
                      </p:nvCxnSpPr>
                      <p:spPr>
                        <a:xfrm>
                          <a:off x="21437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101" name="Straight Connector 100">
                          <a:extLst>
                            <a:ext uri="{FF2B5EF4-FFF2-40B4-BE49-F238E27FC236}">
                              <a16:creationId xmlns:a16="http://schemas.microsoft.com/office/drawing/2014/main" id="{5A852509-C456-EDF0-18AC-38207A821AAF}"/>
                            </a:ext>
                          </a:extLst>
                        </p:cNvPr>
                        <p:cNvCxnSpPr>
                          <a:cxnSpLocks/>
                        </p:cNvCxnSpPr>
                        <p:nvPr/>
                      </p:nvCxnSpPr>
                      <p:spPr>
                        <a:xfrm>
                          <a:off x="22961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102" name="Straight Connector 101">
                          <a:extLst>
                            <a:ext uri="{FF2B5EF4-FFF2-40B4-BE49-F238E27FC236}">
                              <a16:creationId xmlns:a16="http://schemas.microsoft.com/office/drawing/2014/main" id="{A9F3F8F5-6A3C-D9F4-894C-1ED70D3822AF}"/>
                            </a:ext>
                          </a:extLst>
                        </p:cNvPr>
                        <p:cNvCxnSpPr>
                          <a:cxnSpLocks/>
                        </p:cNvCxnSpPr>
                        <p:nvPr/>
                      </p:nvCxnSpPr>
                      <p:spPr>
                        <a:xfrm>
                          <a:off x="24485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Connector 102">
                          <a:extLst>
                            <a:ext uri="{FF2B5EF4-FFF2-40B4-BE49-F238E27FC236}">
                              <a16:creationId xmlns:a16="http://schemas.microsoft.com/office/drawing/2014/main" id="{548ABDF5-8281-44D4-0CC9-92A216E133BE}"/>
                            </a:ext>
                          </a:extLst>
                        </p:cNvPr>
                        <p:cNvCxnSpPr>
                          <a:cxnSpLocks/>
                        </p:cNvCxnSpPr>
                        <p:nvPr/>
                      </p:nvCxnSpPr>
                      <p:spPr>
                        <a:xfrm>
                          <a:off x="26009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104" name="Straight Connector 103">
                          <a:extLst>
                            <a:ext uri="{FF2B5EF4-FFF2-40B4-BE49-F238E27FC236}">
                              <a16:creationId xmlns:a16="http://schemas.microsoft.com/office/drawing/2014/main" id="{02BDE556-6344-2804-6ACE-08E40446DF6B}"/>
                            </a:ext>
                          </a:extLst>
                        </p:cNvPr>
                        <p:cNvCxnSpPr>
                          <a:cxnSpLocks/>
                        </p:cNvCxnSpPr>
                        <p:nvPr/>
                      </p:nvCxnSpPr>
                      <p:spPr>
                        <a:xfrm>
                          <a:off x="2753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92" name="Group 91">
                        <a:extLst>
                          <a:ext uri="{FF2B5EF4-FFF2-40B4-BE49-F238E27FC236}">
                            <a16:creationId xmlns:a16="http://schemas.microsoft.com/office/drawing/2014/main" id="{E9A5D474-C658-AADC-4B56-6227D2AB96DC}"/>
                          </a:ext>
                        </a:extLst>
                      </p:cNvPr>
                      <p:cNvGrpSpPr/>
                      <p:nvPr/>
                    </p:nvGrpSpPr>
                    <p:grpSpPr>
                      <a:xfrm>
                        <a:off x="2895600" y="5799574"/>
                        <a:ext cx="762000" cy="369332"/>
                        <a:chOff x="1991360" y="5799574"/>
                        <a:chExt cx="762000" cy="369332"/>
                      </a:xfrm>
                    </p:grpSpPr>
                    <p:cxnSp>
                      <p:nvCxnSpPr>
                        <p:cNvPr id="93" name="Straight Connector 92">
                          <a:extLst>
                            <a:ext uri="{FF2B5EF4-FFF2-40B4-BE49-F238E27FC236}">
                              <a16:creationId xmlns:a16="http://schemas.microsoft.com/office/drawing/2014/main" id="{4FAD0FE9-CC4B-0DAD-9959-77DD55DA7564}"/>
                            </a:ext>
                          </a:extLst>
                        </p:cNvPr>
                        <p:cNvCxnSpPr>
                          <a:cxnSpLocks/>
                        </p:cNvCxnSpPr>
                        <p:nvPr/>
                      </p:nvCxnSpPr>
                      <p:spPr>
                        <a:xfrm>
                          <a:off x="1991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56076720-79DC-47D6-FEA4-86F7AE0EF2E3}"/>
                            </a:ext>
                          </a:extLst>
                        </p:cNvPr>
                        <p:cNvCxnSpPr>
                          <a:cxnSpLocks/>
                        </p:cNvCxnSpPr>
                        <p:nvPr/>
                      </p:nvCxnSpPr>
                      <p:spPr>
                        <a:xfrm>
                          <a:off x="21437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61E128CA-77DF-7AB9-0CCE-922161ACFCA3}"/>
                            </a:ext>
                          </a:extLst>
                        </p:cNvPr>
                        <p:cNvCxnSpPr>
                          <a:cxnSpLocks/>
                        </p:cNvCxnSpPr>
                        <p:nvPr/>
                      </p:nvCxnSpPr>
                      <p:spPr>
                        <a:xfrm>
                          <a:off x="22961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FC9F1E3D-5725-2CCA-1CFB-1ED2E72C409A}"/>
                            </a:ext>
                          </a:extLst>
                        </p:cNvPr>
                        <p:cNvCxnSpPr>
                          <a:cxnSpLocks/>
                        </p:cNvCxnSpPr>
                        <p:nvPr/>
                      </p:nvCxnSpPr>
                      <p:spPr>
                        <a:xfrm>
                          <a:off x="24485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55715F87-9250-B222-DB28-31607BE35FC8}"/>
                            </a:ext>
                          </a:extLst>
                        </p:cNvPr>
                        <p:cNvCxnSpPr>
                          <a:cxnSpLocks/>
                        </p:cNvCxnSpPr>
                        <p:nvPr/>
                      </p:nvCxnSpPr>
                      <p:spPr>
                        <a:xfrm>
                          <a:off x="26009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FF2B5EF4-FFF2-40B4-BE49-F238E27FC236}">
                              <a16:creationId xmlns:a16="http://schemas.microsoft.com/office/drawing/2014/main" id="{147E6DC2-90F2-730B-CF88-A334587B0290}"/>
                            </a:ext>
                          </a:extLst>
                        </p:cNvPr>
                        <p:cNvCxnSpPr>
                          <a:cxnSpLocks/>
                        </p:cNvCxnSpPr>
                        <p:nvPr/>
                      </p:nvCxnSpPr>
                      <p:spPr>
                        <a:xfrm>
                          <a:off x="2753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grpSp>
                </p:grpSp>
                <p:grpSp>
                  <p:nvGrpSpPr>
                    <p:cNvPr id="65" name="Group 64">
                      <a:extLst>
                        <a:ext uri="{FF2B5EF4-FFF2-40B4-BE49-F238E27FC236}">
                          <a16:creationId xmlns:a16="http://schemas.microsoft.com/office/drawing/2014/main" id="{C7F27CAD-1C66-82C1-D712-CEF8FA3192FC}"/>
                        </a:ext>
                      </a:extLst>
                    </p:cNvPr>
                    <p:cNvGrpSpPr/>
                    <p:nvPr/>
                  </p:nvGrpSpPr>
                  <p:grpSpPr>
                    <a:xfrm>
                      <a:off x="3810000" y="5799574"/>
                      <a:ext cx="1666240" cy="369332"/>
                      <a:chOff x="1991360" y="5799574"/>
                      <a:chExt cx="1666240" cy="369332"/>
                    </a:xfrm>
                  </p:grpSpPr>
                  <p:grpSp>
                    <p:nvGrpSpPr>
                      <p:cNvPr id="67" name="Group 66">
                        <a:extLst>
                          <a:ext uri="{FF2B5EF4-FFF2-40B4-BE49-F238E27FC236}">
                            <a16:creationId xmlns:a16="http://schemas.microsoft.com/office/drawing/2014/main" id="{CA57BB2E-828A-442A-2B17-669F4D0EDD19}"/>
                          </a:ext>
                        </a:extLst>
                      </p:cNvPr>
                      <p:cNvGrpSpPr/>
                      <p:nvPr/>
                    </p:nvGrpSpPr>
                    <p:grpSpPr>
                      <a:xfrm>
                        <a:off x="1991360" y="5799574"/>
                        <a:ext cx="762000" cy="369332"/>
                        <a:chOff x="1991360" y="5799574"/>
                        <a:chExt cx="762000" cy="369332"/>
                      </a:xfrm>
                    </p:grpSpPr>
                    <p:cxnSp>
                      <p:nvCxnSpPr>
                        <p:cNvPr id="85" name="Straight Connector 84">
                          <a:extLst>
                            <a:ext uri="{FF2B5EF4-FFF2-40B4-BE49-F238E27FC236}">
                              <a16:creationId xmlns:a16="http://schemas.microsoft.com/office/drawing/2014/main" id="{5275DD33-2C99-6D33-6636-C6F89394953D}"/>
                            </a:ext>
                          </a:extLst>
                        </p:cNvPr>
                        <p:cNvCxnSpPr>
                          <a:cxnSpLocks/>
                        </p:cNvCxnSpPr>
                        <p:nvPr/>
                      </p:nvCxnSpPr>
                      <p:spPr>
                        <a:xfrm>
                          <a:off x="1991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8A37B97E-8F78-7D3D-C038-8CCC3F7DBE03}"/>
                            </a:ext>
                          </a:extLst>
                        </p:cNvPr>
                        <p:cNvCxnSpPr>
                          <a:cxnSpLocks/>
                        </p:cNvCxnSpPr>
                        <p:nvPr/>
                      </p:nvCxnSpPr>
                      <p:spPr>
                        <a:xfrm>
                          <a:off x="21437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0BE9484B-BD5A-05A3-DCDC-A8D4C8661320}"/>
                            </a:ext>
                          </a:extLst>
                        </p:cNvPr>
                        <p:cNvCxnSpPr>
                          <a:cxnSpLocks/>
                        </p:cNvCxnSpPr>
                        <p:nvPr/>
                      </p:nvCxnSpPr>
                      <p:spPr>
                        <a:xfrm>
                          <a:off x="22961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F9CD44A1-36F2-5453-C629-05CA2B95C518}"/>
                            </a:ext>
                          </a:extLst>
                        </p:cNvPr>
                        <p:cNvCxnSpPr>
                          <a:cxnSpLocks/>
                        </p:cNvCxnSpPr>
                        <p:nvPr/>
                      </p:nvCxnSpPr>
                      <p:spPr>
                        <a:xfrm>
                          <a:off x="24485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26EB94E8-601F-B8CD-8005-6A2CCC89391B}"/>
                            </a:ext>
                          </a:extLst>
                        </p:cNvPr>
                        <p:cNvCxnSpPr>
                          <a:cxnSpLocks/>
                        </p:cNvCxnSpPr>
                        <p:nvPr/>
                      </p:nvCxnSpPr>
                      <p:spPr>
                        <a:xfrm>
                          <a:off x="26009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AAEB8018-721A-78CA-8E46-AEF3CAD20A78}"/>
                            </a:ext>
                          </a:extLst>
                        </p:cNvPr>
                        <p:cNvCxnSpPr>
                          <a:cxnSpLocks/>
                        </p:cNvCxnSpPr>
                        <p:nvPr/>
                      </p:nvCxnSpPr>
                      <p:spPr>
                        <a:xfrm>
                          <a:off x="2753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68" name="Group 67">
                        <a:extLst>
                          <a:ext uri="{FF2B5EF4-FFF2-40B4-BE49-F238E27FC236}">
                            <a16:creationId xmlns:a16="http://schemas.microsoft.com/office/drawing/2014/main" id="{7AB5B495-7C25-F699-B99C-4EDB163A174A}"/>
                          </a:ext>
                        </a:extLst>
                      </p:cNvPr>
                      <p:cNvGrpSpPr/>
                      <p:nvPr/>
                    </p:nvGrpSpPr>
                    <p:grpSpPr>
                      <a:xfrm>
                        <a:off x="2895600" y="5799574"/>
                        <a:ext cx="762000" cy="369332"/>
                        <a:chOff x="1991360" y="5799574"/>
                        <a:chExt cx="762000" cy="369332"/>
                      </a:xfrm>
                    </p:grpSpPr>
                    <p:cxnSp>
                      <p:nvCxnSpPr>
                        <p:cNvPr id="70" name="Straight Connector 69">
                          <a:extLst>
                            <a:ext uri="{FF2B5EF4-FFF2-40B4-BE49-F238E27FC236}">
                              <a16:creationId xmlns:a16="http://schemas.microsoft.com/office/drawing/2014/main" id="{12C0A1A5-0AC2-B634-8BC3-F8EB1AC1AB9D}"/>
                            </a:ext>
                          </a:extLst>
                        </p:cNvPr>
                        <p:cNvCxnSpPr>
                          <a:cxnSpLocks/>
                        </p:cNvCxnSpPr>
                        <p:nvPr/>
                      </p:nvCxnSpPr>
                      <p:spPr>
                        <a:xfrm>
                          <a:off x="1991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AA59B060-864E-1D93-4990-1CFBB7E59167}"/>
                            </a:ext>
                          </a:extLst>
                        </p:cNvPr>
                        <p:cNvCxnSpPr>
                          <a:cxnSpLocks/>
                        </p:cNvCxnSpPr>
                        <p:nvPr/>
                      </p:nvCxnSpPr>
                      <p:spPr>
                        <a:xfrm>
                          <a:off x="21437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AB8D50E6-C6BC-8D80-C002-CDCD4C29095F}"/>
                            </a:ext>
                          </a:extLst>
                        </p:cNvPr>
                        <p:cNvCxnSpPr>
                          <a:cxnSpLocks/>
                        </p:cNvCxnSpPr>
                        <p:nvPr/>
                      </p:nvCxnSpPr>
                      <p:spPr>
                        <a:xfrm>
                          <a:off x="22961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136561EF-1543-F11B-9C3D-72530C47C157}"/>
                            </a:ext>
                          </a:extLst>
                        </p:cNvPr>
                        <p:cNvCxnSpPr>
                          <a:cxnSpLocks/>
                        </p:cNvCxnSpPr>
                        <p:nvPr/>
                      </p:nvCxnSpPr>
                      <p:spPr>
                        <a:xfrm>
                          <a:off x="24485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1902D80-FC6E-3B09-8A37-DBFB2EE95DE2}"/>
                            </a:ext>
                          </a:extLst>
                        </p:cNvPr>
                        <p:cNvCxnSpPr>
                          <a:cxnSpLocks/>
                        </p:cNvCxnSpPr>
                        <p:nvPr/>
                      </p:nvCxnSpPr>
                      <p:spPr>
                        <a:xfrm>
                          <a:off x="26009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12045E3B-910A-75A1-8FD7-96EB9ADDE73B}"/>
                            </a:ext>
                          </a:extLst>
                        </p:cNvPr>
                        <p:cNvCxnSpPr>
                          <a:cxnSpLocks/>
                        </p:cNvCxnSpPr>
                        <p:nvPr/>
                      </p:nvCxnSpPr>
                      <p:spPr>
                        <a:xfrm>
                          <a:off x="2753360" y="5799574"/>
                          <a:ext cx="0" cy="369332"/>
                        </a:xfrm>
                        <a:prstGeom prst="line">
                          <a:avLst/>
                        </a:prstGeom>
                      </p:spPr>
                      <p:style>
                        <a:lnRef idx="2">
                          <a:schemeClr val="accent1"/>
                        </a:lnRef>
                        <a:fillRef idx="0">
                          <a:schemeClr val="accent1"/>
                        </a:fillRef>
                        <a:effectRef idx="1">
                          <a:schemeClr val="accent1"/>
                        </a:effectRef>
                        <a:fontRef idx="minor">
                          <a:schemeClr val="tx1"/>
                        </a:fontRef>
                      </p:style>
                    </p:cxnSp>
                  </p:grpSp>
                </p:grpSp>
              </p:grpSp>
              <p:sp>
                <p:nvSpPr>
                  <p:cNvPr id="105" name="TextBox 104">
                    <a:extLst>
                      <a:ext uri="{FF2B5EF4-FFF2-40B4-BE49-F238E27FC236}">
                        <a16:creationId xmlns:a16="http://schemas.microsoft.com/office/drawing/2014/main" id="{6313BCFC-16E3-09EB-BD08-FC6ABA268741}"/>
                      </a:ext>
                    </a:extLst>
                  </p:cNvPr>
                  <p:cNvSpPr txBox="1"/>
                  <p:nvPr/>
                </p:nvSpPr>
                <p:spPr>
                  <a:xfrm>
                    <a:off x="2519679" y="5089967"/>
                    <a:ext cx="609600" cy="276999"/>
                  </a:xfrm>
                  <a:prstGeom prst="rect">
                    <a:avLst/>
                  </a:prstGeom>
                  <a:noFill/>
                </p:spPr>
                <p:txBody>
                  <a:bodyPr wrap="square">
                    <a:spAutoFit/>
                  </a:bodyPr>
                  <a:lstStyle/>
                  <a:p>
                    <a:r>
                      <a:rPr lang="en-US" sz="1200"/>
                      <a:t>t</a:t>
                    </a:r>
                    <a:r>
                      <a:rPr lang="en-US" sz="1200">
                        <a:latin typeface="Symbol" pitchFamily="2" charset="2"/>
                      </a:rPr>
                      <a:t>+e</a:t>
                    </a:r>
                    <a:endParaRPr lang="en-US" sz="1200"/>
                  </a:p>
                </p:txBody>
              </p:sp>
              <p:sp>
                <p:nvSpPr>
                  <p:cNvPr id="106" name="TextBox 105">
                    <a:extLst>
                      <a:ext uri="{FF2B5EF4-FFF2-40B4-BE49-F238E27FC236}">
                        <a16:creationId xmlns:a16="http://schemas.microsoft.com/office/drawing/2014/main" id="{3CAA8778-3B8A-F0CD-E7D6-DCC87135073D}"/>
                      </a:ext>
                    </a:extLst>
                  </p:cNvPr>
                  <p:cNvSpPr txBox="1"/>
                  <p:nvPr/>
                </p:nvSpPr>
                <p:spPr>
                  <a:xfrm>
                    <a:off x="2088748" y="5702895"/>
                    <a:ext cx="1223412" cy="307777"/>
                  </a:xfrm>
                  <a:prstGeom prst="rect">
                    <a:avLst/>
                  </a:prstGeom>
                  <a:noFill/>
                </p:spPr>
                <p:txBody>
                  <a:bodyPr wrap="none" rtlCol="0">
                    <a:spAutoFit/>
                  </a:bodyPr>
                  <a:lstStyle/>
                  <a:p>
                    <a:r>
                      <a:rPr lang="en-US" sz="1400"/>
                      <a:t>(10 - </a:t>
                    </a:r>
                    <a:r>
                      <a:rPr lang="en-US" sz="1400">
                        <a:latin typeface="Symbol" pitchFamily="2" charset="2"/>
                      </a:rPr>
                      <a:t>e</a:t>
                    </a:r>
                    <a:r>
                      <a:rPr lang="en-US" sz="1400"/>
                      <a:t>, 3, 4 - </a:t>
                    </a:r>
                    <a:r>
                      <a:rPr lang="en-US" sz="1400">
                        <a:latin typeface="Symbol" pitchFamily="2" charset="2"/>
                      </a:rPr>
                      <a:t>e</a:t>
                    </a:r>
                    <a:r>
                      <a:rPr lang="en-US" sz="1400"/>
                      <a:t>)</a:t>
                    </a:r>
                  </a:p>
                </p:txBody>
              </p:sp>
              <p:sp>
                <p:nvSpPr>
                  <p:cNvPr id="108" name="TextBox 107">
                    <a:extLst>
                      <a:ext uri="{FF2B5EF4-FFF2-40B4-BE49-F238E27FC236}">
                        <a16:creationId xmlns:a16="http://schemas.microsoft.com/office/drawing/2014/main" id="{667EA78F-E051-BB27-458F-2B84F47E2988}"/>
                      </a:ext>
                    </a:extLst>
                  </p:cNvPr>
                  <p:cNvSpPr txBox="1"/>
                  <p:nvPr/>
                </p:nvSpPr>
                <p:spPr>
                  <a:xfrm>
                    <a:off x="4604956" y="5702895"/>
                    <a:ext cx="1454244" cy="307777"/>
                  </a:xfrm>
                  <a:prstGeom prst="rect">
                    <a:avLst/>
                  </a:prstGeom>
                  <a:noFill/>
                </p:spPr>
                <p:txBody>
                  <a:bodyPr wrap="none" rtlCol="0">
                    <a:spAutoFit/>
                  </a:bodyPr>
                  <a:lstStyle/>
                  <a:p>
                    <a:r>
                      <a:rPr lang="en-US" sz="1400"/>
                      <a:t>(10 - N</a:t>
                    </a:r>
                    <a:r>
                      <a:rPr lang="en-US" sz="1400">
                        <a:latin typeface="Symbol" pitchFamily="2" charset="2"/>
                      </a:rPr>
                      <a:t>e</a:t>
                    </a:r>
                    <a:r>
                      <a:rPr lang="en-US" sz="1400"/>
                      <a:t>, 3, 4 - N</a:t>
                    </a:r>
                    <a:r>
                      <a:rPr lang="en-US" sz="1400">
                        <a:latin typeface="Symbol" pitchFamily="2" charset="2"/>
                      </a:rPr>
                      <a:t>e</a:t>
                    </a:r>
                    <a:r>
                      <a:rPr lang="en-US" sz="1400"/>
                      <a:t>)</a:t>
                    </a:r>
                  </a:p>
                </p:txBody>
              </p:sp>
              <p:cxnSp>
                <p:nvCxnSpPr>
                  <p:cNvPr id="110" name="Straight Connector 109">
                    <a:extLst>
                      <a:ext uri="{FF2B5EF4-FFF2-40B4-BE49-F238E27FC236}">
                        <a16:creationId xmlns:a16="http://schemas.microsoft.com/office/drawing/2014/main" id="{C5A61EE6-6A13-461F-753D-C77818553E96}"/>
                      </a:ext>
                      <a:ext uri="{C183D7F6-B498-43B3-948B-1728B52AA6E4}">
                        <adec:decorative xmlns:adec="http://schemas.microsoft.com/office/drawing/2017/decorative" val="1"/>
                      </a:ext>
                    </a:extLst>
                  </p:cNvPr>
                  <p:cNvCxnSpPr>
                    <a:cxnSpLocks/>
                  </p:cNvCxnSpPr>
                  <p:nvPr/>
                </p:nvCxnSpPr>
                <p:spPr>
                  <a:xfrm>
                    <a:off x="2700454" y="5356216"/>
                    <a:ext cx="0" cy="33633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22650B93-8F78-26C1-110F-593DDBEABE25}"/>
                      </a:ext>
                      <a:ext uri="{C183D7F6-B498-43B3-948B-1728B52AA6E4}">
                        <adec:decorative xmlns:adec="http://schemas.microsoft.com/office/drawing/2017/decorative" val="1"/>
                      </a:ext>
                    </a:extLst>
                  </p:cNvPr>
                  <p:cNvCxnSpPr>
                    <a:cxnSpLocks/>
                  </p:cNvCxnSpPr>
                  <p:nvPr/>
                </p:nvCxnSpPr>
                <p:spPr>
                  <a:xfrm>
                    <a:off x="5273040" y="5357411"/>
                    <a:ext cx="0" cy="33633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398B1A77-35F4-4FCC-865E-B94C4F1FFBA4}"/>
                      </a:ext>
                      <a:ext uri="{C183D7F6-B498-43B3-948B-1728B52AA6E4}">
                        <adec:decorative xmlns:adec="http://schemas.microsoft.com/office/drawing/2017/decorative" val="1"/>
                      </a:ext>
                    </a:extLst>
                  </p:cNvPr>
                  <p:cNvCxnSpPr>
                    <a:cxnSpLocks/>
                  </p:cNvCxnSpPr>
                  <p:nvPr/>
                </p:nvCxnSpPr>
                <p:spPr>
                  <a:xfrm>
                    <a:off x="9367520" y="5323215"/>
                    <a:ext cx="0" cy="33633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6" name="TextBox 115">
                    <a:extLst>
                      <a:ext uri="{FF2B5EF4-FFF2-40B4-BE49-F238E27FC236}">
                        <a16:creationId xmlns:a16="http://schemas.microsoft.com/office/drawing/2014/main" id="{DD7444D5-8544-35BA-0B8D-7439603AA1E8}"/>
                      </a:ext>
                    </a:extLst>
                  </p:cNvPr>
                  <p:cNvSpPr txBox="1"/>
                  <p:nvPr/>
                </p:nvSpPr>
                <p:spPr>
                  <a:xfrm>
                    <a:off x="9009655" y="5720444"/>
                    <a:ext cx="813043" cy="307777"/>
                  </a:xfrm>
                  <a:prstGeom prst="rect">
                    <a:avLst/>
                  </a:prstGeom>
                  <a:noFill/>
                </p:spPr>
                <p:txBody>
                  <a:bodyPr wrap="none" rtlCol="0">
                    <a:spAutoFit/>
                  </a:bodyPr>
                  <a:lstStyle/>
                  <a:p>
                    <a:r>
                      <a:rPr lang="en-US" sz="1400"/>
                      <a:t>(6, 2, 14)</a:t>
                    </a:r>
                  </a:p>
                </p:txBody>
              </p:sp>
            </p:grpSp>
          </p:grpSp>
        </p:grpSp>
      </p:grpSp>
      <p:sp>
        <p:nvSpPr>
          <p:cNvPr id="5" name="Slide Number Placeholder 4">
            <a:extLst>
              <a:ext uri="{FF2B5EF4-FFF2-40B4-BE49-F238E27FC236}">
                <a16:creationId xmlns:a16="http://schemas.microsoft.com/office/drawing/2014/main" id="{67DDF687-5353-383B-ABE6-1D1210346013}"/>
              </a:ext>
            </a:extLst>
          </p:cNvPr>
          <p:cNvSpPr>
            <a:spLocks noGrp="1"/>
          </p:cNvSpPr>
          <p:nvPr>
            <p:ph type="sldNum" sz="quarter" idx="17"/>
          </p:nvPr>
        </p:nvSpPr>
        <p:spPr/>
        <p:txBody>
          <a:bodyPr/>
          <a:lstStyle/>
          <a:p>
            <a:fld id="{86134D44-37F0-44A1-8A08-E9432A030C07}" type="slidenum">
              <a:rPr lang="en-US" smtClean="0"/>
              <a:pPr/>
              <a:t>11</a:t>
            </a:fld>
            <a:endParaRPr lang="en-US" dirty="0"/>
          </a:p>
        </p:txBody>
      </p:sp>
    </p:spTree>
    <p:extLst>
      <p:ext uri="{BB962C8B-B14F-4D97-AF65-F5344CB8AC3E}">
        <p14:creationId xmlns:p14="http://schemas.microsoft.com/office/powerpoint/2010/main" val="1202368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250C4-BD15-CC74-BD2F-62DC9E2DA0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DFBEFD-840B-6135-F0A1-A49CF3929E74}"/>
              </a:ext>
            </a:extLst>
          </p:cNvPr>
          <p:cNvSpPr>
            <a:spLocks noGrp="1"/>
          </p:cNvSpPr>
          <p:nvPr>
            <p:ph type="title"/>
          </p:nvPr>
        </p:nvSpPr>
        <p:spPr/>
        <p:txBody>
          <a:bodyPr/>
          <a:lstStyle/>
          <a:p>
            <a:r>
              <a:rPr lang="en-US"/>
              <a:t>Define Events</a:t>
            </a:r>
          </a:p>
        </p:txBody>
      </p:sp>
      <p:grpSp>
        <p:nvGrpSpPr>
          <p:cNvPr id="4" name="Group 3" descr="illustration of single queue labeled Q1">
            <a:extLst>
              <a:ext uri="{FF2B5EF4-FFF2-40B4-BE49-F238E27FC236}">
                <a16:creationId xmlns:a16="http://schemas.microsoft.com/office/drawing/2014/main" id="{CBD8516E-1537-EC24-3CE3-445B93D82121}"/>
              </a:ext>
            </a:extLst>
          </p:cNvPr>
          <p:cNvGrpSpPr/>
          <p:nvPr/>
        </p:nvGrpSpPr>
        <p:grpSpPr>
          <a:xfrm>
            <a:off x="4102579" y="1111936"/>
            <a:ext cx="2666083" cy="773303"/>
            <a:chOff x="4102579" y="1111936"/>
            <a:chExt cx="2666083" cy="773303"/>
          </a:xfrm>
        </p:grpSpPr>
        <p:grpSp>
          <p:nvGrpSpPr>
            <p:cNvPr id="7" name="Group 6" descr="Arrow to array of boxes representing a queue, with a circle representing a server">
              <a:extLst>
                <a:ext uri="{FF2B5EF4-FFF2-40B4-BE49-F238E27FC236}">
                  <a16:creationId xmlns:a16="http://schemas.microsoft.com/office/drawing/2014/main" id="{9889D5AF-FA8C-B523-3516-58BCCEA24377}"/>
                </a:ext>
              </a:extLst>
            </p:cNvPr>
            <p:cNvGrpSpPr/>
            <p:nvPr/>
          </p:nvGrpSpPr>
          <p:grpSpPr>
            <a:xfrm>
              <a:off x="4884776" y="1455581"/>
              <a:ext cx="1883886" cy="429658"/>
              <a:chOff x="2071171" y="1408737"/>
              <a:chExt cx="1883886" cy="429658"/>
            </a:xfrm>
          </p:grpSpPr>
          <p:sp>
            <p:nvSpPr>
              <p:cNvPr id="8" name="Rectangle 7">
                <a:extLst>
                  <a:ext uri="{FF2B5EF4-FFF2-40B4-BE49-F238E27FC236}">
                    <a16:creationId xmlns:a16="http://schemas.microsoft.com/office/drawing/2014/main" id="{D6854E51-C07B-8CD9-85BC-7845EFAA4E74}"/>
                  </a:ext>
                </a:extLst>
              </p:cNvPr>
              <p:cNvSpPr/>
              <p:nvPr/>
            </p:nvSpPr>
            <p:spPr>
              <a:xfrm>
                <a:off x="2071171"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BFA8518-BB05-AAF2-4254-09E8D9FB8420}"/>
                  </a:ext>
                </a:extLst>
              </p:cNvPr>
              <p:cNvSpPr/>
              <p:nvPr/>
            </p:nvSpPr>
            <p:spPr>
              <a:xfrm>
                <a:off x="2434728"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F001012-C08A-26D0-D7AA-606E1E9C1F2B}"/>
                  </a:ext>
                </a:extLst>
              </p:cNvPr>
              <p:cNvSpPr/>
              <p:nvPr/>
            </p:nvSpPr>
            <p:spPr>
              <a:xfrm>
                <a:off x="2798285" y="1463821"/>
                <a:ext cx="363557" cy="374574"/>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E18B338-894E-5D93-80D3-6C374FD1D484}"/>
                  </a:ext>
                </a:extLst>
              </p:cNvPr>
              <p:cNvSpPr/>
              <p:nvPr/>
            </p:nvSpPr>
            <p:spPr>
              <a:xfrm>
                <a:off x="3161842" y="1463821"/>
                <a:ext cx="363557" cy="374574"/>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FCE8A936-AB07-D58C-7C6F-387C740436B9}"/>
                  </a:ext>
                </a:extLst>
              </p:cNvPr>
              <p:cNvSpPr/>
              <p:nvPr/>
            </p:nvSpPr>
            <p:spPr>
              <a:xfrm>
                <a:off x="3525399" y="1408737"/>
                <a:ext cx="429658" cy="429658"/>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3" name="Straight Arrow Connector 12">
              <a:extLst>
                <a:ext uri="{FF2B5EF4-FFF2-40B4-BE49-F238E27FC236}">
                  <a16:creationId xmlns:a16="http://schemas.microsoft.com/office/drawing/2014/main" id="{96621A10-9163-8ACC-933D-C55C0689697A}"/>
                </a:ext>
                <a:ext uri="{C183D7F6-B498-43B3-948B-1728B52AA6E4}">
                  <adec:decorative xmlns:adec="http://schemas.microsoft.com/office/drawing/2017/decorative" val="1"/>
                </a:ext>
              </a:extLst>
            </p:cNvPr>
            <p:cNvCxnSpPr>
              <a:cxnSpLocks/>
              <a:endCxn id="8" idx="1"/>
            </p:cNvCxnSpPr>
            <p:nvPr/>
          </p:nvCxnSpPr>
          <p:spPr>
            <a:xfrm>
              <a:off x="4102579" y="1697952"/>
              <a:ext cx="782197" cy="0"/>
            </a:xfrm>
            <a:prstGeom prst="straightConnector1">
              <a:avLst/>
            </a:prstGeom>
            <a:ln w="47625">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8599E042-9CF2-65A6-B5B2-C36D6FCA8953}"/>
                </a:ext>
              </a:extLst>
            </p:cNvPr>
            <p:cNvSpPr txBox="1"/>
            <p:nvPr/>
          </p:nvSpPr>
          <p:spPr>
            <a:xfrm>
              <a:off x="5378171" y="1111936"/>
              <a:ext cx="415498" cy="369332"/>
            </a:xfrm>
            <a:prstGeom prst="rect">
              <a:avLst/>
            </a:prstGeom>
            <a:noFill/>
          </p:spPr>
          <p:txBody>
            <a:bodyPr wrap="none" rtlCol="0">
              <a:spAutoFit/>
            </a:bodyPr>
            <a:lstStyle/>
            <a:p>
              <a:r>
                <a:rPr lang="en-US"/>
                <a:t>Q</a:t>
              </a:r>
              <a:r>
                <a:rPr lang="en-US" baseline="-25000"/>
                <a:t>1</a:t>
              </a:r>
              <a:endParaRPr lang="en-US"/>
            </a:p>
          </p:txBody>
        </p:sp>
      </p:grpSp>
      <p:sp>
        <p:nvSpPr>
          <p:cNvPr id="62" name="TextBox 61">
            <a:extLst>
              <a:ext uri="{FF2B5EF4-FFF2-40B4-BE49-F238E27FC236}">
                <a16:creationId xmlns:a16="http://schemas.microsoft.com/office/drawing/2014/main" id="{849497EA-7E40-5F07-ADFB-AE582F00D556}"/>
              </a:ext>
            </a:extLst>
          </p:cNvPr>
          <p:cNvSpPr txBox="1"/>
          <p:nvPr/>
        </p:nvSpPr>
        <p:spPr>
          <a:xfrm>
            <a:off x="501543" y="2126080"/>
            <a:ext cx="11275844" cy="369332"/>
          </a:xfrm>
          <a:prstGeom prst="rect">
            <a:avLst/>
          </a:prstGeom>
          <a:noFill/>
        </p:spPr>
        <p:txBody>
          <a:bodyPr wrap="none" rtlCol="0">
            <a:spAutoFit/>
          </a:bodyPr>
          <a:lstStyle/>
          <a:p>
            <a:r>
              <a:rPr lang="en-US" dirty="0"/>
              <a:t>State = (</a:t>
            </a:r>
            <a:r>
              <a:rPr lang="en-US" i="1" dirty="0"/>
              <a:t>a, n, r</a:t>
            </a:r>
            <a:r>
              <a:rPr lang="en-US" dirty="0"/>
              <a:t>) where </a:t>
            </a:r>
            <a:r>
              <a:rPr lang="en-US" i="1" dirty="0"/>
              <a:t>a</a:t>
            </a:r>
            <a:r>
              <a:rPr lang="en-US" dirty="0"/>
              <a:t> is remaining time until next arrival, </a:t>
            </a:r>
            <a:r>
              <a:rPr lang="en-US" i="1" dirty="0"/>
              <a:t>n</a:t>
            </a:r>
            <a:r>
              <a:rPr lang="en-US" dirty="0"/>
              <a:t> is number of jobs in system, </a:t>
            </a:r>
            <a:r>
              <a:rPr lang="en-US" i="1" dirty="0"/>
              <a:t>r</a:t>
            </a:r>
            <a:r>
              <a:rPr lang="en-US" dirty="0"/>
              <a:t> is remaining service time </a:t>
            </a:r>
          </a:p>
        </p:txBody>
      </p:sp>
      <p:sp>
        <p:nvSpPr>
          <p:cNvPr id="3" name="Text Placeholder 2">
            <a:extLst>
              <a:ext uri="{FF2B5EF4-FFF2-40B4-BE49-F238E27FC236}">
                <a16:creationId xmlns:a16="http://schemas.microsoft.com/office/drawing/2014/main" id="{77898643-638B-2A74-BA9E-58C00575D155}"/>
              </a:ext>
            </a:extLst>
          </p:cNvPr>
          <p:cNvSpPr>
            <a:spLocks noGrp="1"/>
          </p:cNvSpPr>
          <p:nvPr>
            <p:ph type="body" sz="quarter" idx="20"/>
          </p:nvPr>
        </p:nvSpPr>
        <p:spPr>
          <a:xfrm>
            <a:off x="757892" y="2641249"/>
            <a:ext cx="10887896" cy="3390484"/>
          </a:xfrm>
        </p:spPr>
        <p:txBody>
          <a:bodyPr>
            <a:normAutofit/>
          </a:bodyPr>
          <a:lstStyle/>
          <a:p>
            <a:r>
              <a:rPr lang="en-US" sz="2400" dirty="0"/>
              <a:t>Note that </a:t>
            </a:r>
            <a:r>
              <a:rPr lang="en-US" sz="2400" i="1" dirty="0"/>
              <a:t>a</a:t>
            </a:r>
            <a:r>
              <a:rPr lang="en-US" sz="2400" dirty="0"/>
              <a:t> and </a:t>
            </a:r>
            <a:r>
              <a:rPr lang="en-US" sz="2400" i="1" dirty="0"/>
              <a:t>r</a:t>
            </a:r>
            <a:r>
              <a:rPr lang="en-US" sz="2400" dirty="0"/>
              <a:t> decrease directly in time</a:t>
            </a:r>
          </a:p>
          <a:p>
            <a:r>
              <a:rPr lang="en-US" sz="2400" i="1" dirty="0"/>
              <a:t>n</a:t>
            </a:r>
            <a:r>
              <a:rPr lang="en-US" sz="2400" dirty="0"/>
              <a:t> changes only when </a:t>
            </a:r>
            <a:r>
              <a:rPr lang="en-US" sz="2400" i="1" dirty="0"/>
              <a:t>a</a:t>
            </a:r>
            <a:r>
              <a:rPr lang="en-US" sz="2400" dirty="0"/>
              <a:t> goes to 0 or </a:t>
            </a:r>
            <a:r>
              <a:rPr lang="en-US" sz="2400" i="1" dirty="0"/>
              <a:t>r</a:t>
            </a:r>
            <a:r>
              <a:rPr lang="en-US" sz="2400" dirty="0"/>
              <a:t> goes to 0</a:t>
            </a:r>
          </a:p>
          <a:p>
            <a:r>
              <a:rPr lang="en-US" sz="2400" dirty="0"/>
              <a:t>Call these instances “events”</a:t>
            </a:r>
          </a:p>
          <a:p>
            <a:endParaRPr lang="en-US" sz="2400" dirty="0"/>
          </a:p>
          <a:p>
            <a:endParaRPr lang="en-US" sz="2400" dirty="0"/>
          </a:p>
          <a:p>
            <a:endParaRPr lang="en-US" sz="2400" dirty="0"/>
          </a:p>
          <a:p>
            <a:r>
              <a:rPr lang="en-US" sz="2400" dirty="0"/>
              <a:t>Maintain “event list” which efficiently yields event with least value of time</a:t>
            </a:r>
          </a:p>
          <a:p>
            <a:endParaRPr lang="en-US" sz="2400" dirty="0"/>
          </a:p>
          <a:p>
            <a:endParaRPr lang="en-US" sz="2400" dirty="0"/>
          </a:p>
          <a:p>
            <a:endParaRPr lang="en-US" sz="2400" dirty="0"/>
          </a:p>
          <a:p>
            <a:endParaRPr lang="en-US" sz="2400" dirty="0"/>
          </a:p>
        </p:txBody>
      </p:sp>
      <p:grpSp>
        <p:nvGrpSpPr>
          <p:cNvPr id="14" name="Group 13" descr="image of two events, each with attributes ‘time’, ‘type’, and ‘location’.   One event describing a departure from Q1 at time t+4, the other describin an arrival to Q1 at time t+10">
            <a:extLst>
              <a:ext uri="{FF2B5EF4-FFF2-40B4-BE49-F238E27FC236}">
                <a16:creationId xmlns:a16="http://schemas.microsoft.com/office/drawing/2014/main" id="{E1030010-B314-5894-9628-986ACE8A2A12}"/>
              </a:ext>
            </a:extLst>
          </p:cNvPr>
          <p:cNvGrpSpPr/>
          <p:nvPr/>
        </p:nvGrpSpPr>
        <p:grpSpPr>
          <a:xfrm>
            <a:off x="3638089" y="3985039"/>
            <a:ext cx="3872430" cy="1257342"/>
            <a:chOff x="3638089" y="3985039"/>
            <a:chExt cx="3872430" cy="1257342"/>
          </a:xfrm>
        </p:grpSpPr>
        <p:sp>
          <p:nvSpPr>
            <p:cNvPr id="6" name="Rectangle 5">
              <a:extLst>
                <a:ext uri="{FF2B5EF4-FFF2-40B4-BE49-F238E27FC236}">
                  <a16:creationId xmlns:a16="http://schemas.microsoft.com/office/drawing/2014/main" id="{CCB0BDF7-43D7-D1D8-AFE4-D56978A45E52}"/>
                </a:ext>
                <a:ext uri="{C183D7F6-B498-43B3-948B-1728B52AA6E4}">
                  <adec:decorative xmlns:adec="http://schemas.microsoft.com/office/drawing/2017/decorative" val="1"/>
                </a:ext>
              </a:extLst>
            </p:cNvPr>
            <p:cNvSpPr/>
            <p:nvPr/>
          </p:nvSpPr>
          <p:spPr>
            <a:xfrm>
              <a:off x="6354433" y="4621790"/>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88AB410-7FCC-301F-4D7B-EF7934ABE16D}"/>
                </a:ext>
                <a:ext uri="{C183D7F6-B498-43B3-948B-1728B52AA6E4}">
                  <adec:decorative xmlns:adec="http://schemas.microsoft.com/office/drawing/2017/decorative" val="1"/>
                </a:ext>
              </a:extLst>
            </p:cNvPr>
            <p:cNvSpPr/>
            <p:nvPr/>
          </p:nvSpPr>
          <p:spPr>
            <a:xfrm>
              <a:off x="4767279" y="4637039"/>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8450CBC3-293E-659C-2B3C-DB2D710F1B40}"/>
                </a:ext>
                <a:ext uri="{C183D7F6-B498-43B3-948B-1728B52AA6E4}">
                  <adec:decorative xmlns:adec="http://schemas.microsoft.com/office/drawing/2017/decorative" val="1"/>
                </a:ext>
              </a:extLst>
            </p:cNvPr>
            <p:cNvSpPr/>
            <p:nvPr/>
          </p:nvSpPr>
          <p:spPr>
            <a:xfrm>
              <a:off x="4767279" y="4936652"/>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4BB1C96-633F-FE76-082E-BFE8CAB4E0D5}"/>
                </a:ext>
                <a:ext uri="{C183D7F6-B498-43B3-948B-1728B52AA6E4}">
                  <adec:decorative xmlns:adec="http://schemas.microsoft.com/office/drawing/2017/decorative" val="1"/>
                </a:ext>
              </a:extLst>
            </p:cNvPr>
            <p:cNvSpPr/>
            <p:nvPr/>
          </p:nvSpPr>
          <p:spPr>
            <a:xfrm>
              <a:off x="4767279" y="4337426"/>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10B6046-695B-0F09-0099-F72AF06D0A62}"/>
                </a:ext>
              </a:extLst>
            </p:cNvPr>
            <p:cNvSpPr txBox="1"/>
            <p:nvPr/>
          </p:nvSpPr>
          <p:spPr>
            <a:xfrm>
              <a:off x="3930832" y="4335852"/>
              <a:ext cx="623889" cy="369332"/>
            </a:xfrm>
            <a:prstGeom prst="rect">
              <a:avLst/>
            </a:prstGeom>
            <a:noFill/>
          </p:spPr>
          <p:txBody>
            <a:bodyPr wrap="none" rtlCol="0">
              <a:spAutoFit/>
            </a:bodyPr>
            <a:lstStyle/>
            <a:p>
              <a:r>
                <a:rPr lang="en-US"/>
                <a:t>time</a:t>
              </a:r>
            </a:p>
          </p:txBody>
        </p:sp>
        <p:sp>
          <p:nvSpPr>
            <p:cNvPr id="16" name="TextBox 15">
              <a:extLst>
                <a:ext uri="{FF2B5EF4-FFF2-40B4-BE49-F238E27FC236}">
                  <a16:creationId xmlns:a16="http://schemas.microsoft.com/office/drawing/2014/main" id="{C33D438A-CFD5-FEFE-7912-D7E40A72BBD8}"/>
                </a:ext>
              </a:extLst>
            </p:cNvPr>
            <p:cNvSpPr txBox="1"/>
            <p:nvPr/>
          </p:nvSpPr>
          <p:spPr>
            <a:xfrm>
              <a:off x="3918008" y="4608239"/>
              <a:ext cx="612668" cy="369332"/>
            </a:xfrm>
            <a:prstGeom prst="rect">
              <a:avLst/>
            </a:prstGeom>
            <a:noFill/>
          </p:spPr>
          <p:txBody>
            <a:bodyPr wrap="none" rtlCol="0">
              <a:spAutoFit/>
            </a:bodyPr>
            <a:lstStyle/>
            <a:p>
              <a:r>
                <a:rPr lang="en-US"/>
                <a:t>type</a:t>
              </a:r>
            </a:p>
          </p:txBody>
        </p:sp>
        <p:sp>
          <p:nvSpPr>
            <p:cNvPr id="17" name="TextBox 16">
              <a:extLst>
                <a:ext uri="{FF2B5EF4-FFF2-40B4-BE49-F238E27FC236}">
                  <a16:creationId xmlns:a16="http://schemas.microsoft.com/office/drawing/2014/main" id="{4436BA33-11E6-441A-5E70-D342E7F43348}"/>
                </a:ext>
              </a:extLst>
            </p:cNvPr>
            <p:cNvSpPr txBox="1"/>
            <p:nvPr/>
          </p:nvSpPr>
          <p:spPr>
            <a:xfrm>
              <a:off x="3638089" y="4873049"/>
              <a:ext cx="978153" cy="369332"/>
            </a:xfrm>
            <a:prstGeom prst="rect">
              <a:avLst/>
            </a:prstGeom>
            <a:noFill/>
          </p:spPr>
          <p:txBody>
            <a:bodyPr wrap="none" rtlCol="0">
              <a:spAutoFit/>
            </a:bodyPr>
            <a:lstStyle/>
            <a:p>
              <a:r>
                <a:rPr lang="en-US"/>
                <a:t>location</a:t>
              </a:r>
            </a:p>
          </p:txBody>
        </p:sp>
        <p:sp>
          <p:nvSpPr>
            <p:cNvPr id="19" name="TextBox 18" descr="Event at time t plus four of type departure in queue Q sub 1">
              <a:extLst>
                <a:ext uri="{FF2B5EF4-FFF2-40B4-BE49-F238E27FC236}">
                  <a16:creationId xmlns:a16="http://schemas.microsoft.com/office/drawing/2014/main" id="{9F36CA02-DC8A-3B15-40D7-68A9888D59E4}"/>
                </a:ext>
              </a:extLst>
            </p:cNvPr>
            <p:cNvSpPr txBox="1"/>
            <p:nvPr/>
          </p:nvSpPr>
          <p:spPr>
            <a:xfrm>
              <a:off x="4767279" y="4303338"/>
              <a:ext cx="1130438" cy="923330"/>
            </a:xfrm>
            <a:prstGeom prst="rect">
              <a:avLst/>
            </a:prstGeom>
            <a:noFill/>
          </p:spPr>
          <p:txBody>
            <a:bodyPr wrap="none" rtlCol="0">
              <a:spAutoFit/>
            </a:bodyPr>
            <a:lstStyle/>
            <a:p>
              <a:r>
                <a:rPr lang="en-US" i="1" dirty="0"/>
                <a:t>t+4</a:t>
              </a:r>
            </a:p>
            <a:p>
              <a:r>
                <a:rPr lang="en-US" i="1" dirty="0"/>
                <a:t>departure</a:t>
              </a:r>
            </a:p>
            <a:p>
              <a:r>
                <a:rPr lang="en-US" i="1" dirty="0"/>
                <a:t>Q</a:t>
              </a:r>
              <a:r>
                <a:rPr lang="en-US" i="1" baseline="-25000" dirty="0"/>
                <a:t>1</a:t>
              </a:r>
              <a:endParaRPr lang="en-US" i="1" dirty="0"/>
            </a:p>
          </p:txBody>
        </p:sp>
        <p:sp>
          <p:nvSpPr>
            <p:cNvPr id="20" name="TextBox 19">
              <a:extLst>
                <a:ext uri="{FF2B5EF4-FFF2-40B4-BE49-F238E27FC236}">
                  <a16:creationId xmlns:a16="http://schemas.microsoft.com/office/drawing/2014/main" id="{38F17F88-E207-2D9F-4CD1-4ABB1DA70F05}"/>
                </a:ext>
              </a:extLst>
            </p:cNvPr>
            <p:cNvSpPr txBox="1"/>
            <p:nvPr/>
          </p:nvSpPr>
          <p:spPr>
            <a:xfrm>
              <a:off x="4966051" y="3999650"/>
              <a:ext cx="732893" cy="369332"/>
            </a:xfrm>
            <a:prstGeom prst="rect">
              <a:avLst/>
            </a:prstGeom>
            <a:noFill/>
          </p:spPr>
          <p:txBody>
            <a:bodyPr wrap="none" rtlCol="0">
              <a:spAutoFit/>
            </a:bodyPr>
            <a:lstStyle/>
            <a:p>
              <a:r>
                <a:rPr lang="en-US"/>
                <a:t>Event</a:t>
              </a:r>
            </a:p>
          </p:txBody>
        </p:sp>
        <p:sp>
          <p:nvSpPr>
            <p:cNvPr id="66" name="Rectangle 65">
              <a:extLst>
                <a:ext uri="{FF2B5EF4-FFF2-40B4-BE49-F238E27FC236}">
                  <a16:creationId xmlns:a16="http://schemas.microsoft.com/office/drawing/2014/main" id="{2CAD352E-DA4B-F90C-D3F0-D46572C40D1A}"/>
                </a:ext>
                <a:ext uri="{C183D7F6-B498-43B3-948B-1728B52AA6E4}">
                  <adec:decorative xmlns:adec="http://schemas.microsoft.com/office/drawing/2017/decorative" val="1"/>
                </a:ext>
              </a:extLst>
            </p:cNvPr>
            <p:cNvSpPr/>
            <p:nvPr/>
          </p:nvSpPr>
          <p:spPr>
            <a:xfrm>
              <a:off x="6367257" y="4922041"/>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Rectangle 68">
              <a:extLst>
                <a:ext uri="{FF2B5EF4-FFF2-40B4-BE49-F238E27FC236}">
                  <a16:creationId xmlns:a16="http://schemas.microsoft.com/office/drawing/2014/main" id="{E8A3DB9A-3B29-AF81-9233-2AAC5FD530F0}"/>
                </a:ext>
                <a:ext uri="{C183D7F6-B498-43B3-948B-1728B52AA6E4}">
                  <adec:decorative xmlns:adec="http://schemas.microsoft.com/office/drawing/2017/decorative" val="1"/>
                </a:ext>
              </a:extLst>
            </p:cNvPr>
            <p:cNvSpPr/>
            <p:nvPr/>
          </p:nvSpPr>
          <p:spPr>
            <a:xfrm>
              <a:off x="6367257" y="4322815"/>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descr="Event at time t plus ten of type arrival in queue Q sub 1">
              <a:extLst>
                <a:ext uri="{FF2B5EF4-FFF2-40B4-BE49-F238E27FC236}">
                  <a16:creationId xmlns:a16="http://schemas.microsoft.com/office/drawing/2014/main" id="{79A55CD3-B3EF-9914-551C-2EDD2F009581}"/>
                </a:ext>
              </a:extLst>
            </p:cNvPr>
            <p:cNvSpPr txBox="1"/>
            <p:nvPr/>
          </p:nvSpPr>
          <p:spPr>
            <a:xfrm>
              <a:off x="6367257" y="4288727"/>
              <a:ext cx="805029" cy="923330"/>
            </a:xfrm>
            <a:prstGeom prst="rect">
              <a:avLst/>
            </a:prstGeom>
            <a:noFill/>
          </p:spPr>
          <p:txBody>
            <a:bodyPr wrap="none" rtlCol="0">
              <a:spAutoFit/>
            </a:bodyPr>
            <a:lstStyle/>
            <a:p>
              <a:r>
                <a:rPr lang="en-US" i="1" dirty="0"/>
                <a:t>t+10</a:t>
              </a:r>
            </a:p>
            <a:p>
              <a:r>
                <a:rPr lang="en-US" i="1" dirty="0"/>
                <a:t>arrival</a:t>
              </a:r>
            </a:p>
            <a:p>
              <a:r>
                <a:rPr lang="en-US" i="1" dirty="0"/>
                <a:t>Q</a:t>
              </a:r>
              <a:r>
                <a:rPr lang="en-US" i="1" baseline="-25000" dirty="0"/>
                <a:t>1</a:t>
              </a:r>
              <a:endParaRPr lang="en-US" i="1" dirty="0"/>
            </a:p>
          </p:txBody>
        </p:sp>
        <p:sp>
          <p:nvSpPr>
            <p:cNvPr id="73" name="TextBox 72">
              <a:extLst>
                <a:ext uri="{FF2B5EF4-FFF2-40B4-BE49-F238E27FC236}">
                  <a16:creationId xmlns:a16="http://schemas.microsoft.com/office/drawing/2014/main" id="{232880CB-5337-4352-49BD-E4CF8C4098C6}"/>
                </a:ext>
              </a:extLst>
            </p:cNvPr>
            <p:cNvSpPr txBox="1"/>
            <p:nvPr/>
          </p:nvSpPr>
          <p:spPr>
            <a:xfrm>
              <a:off x="6566029" y="3985039"/>
              <a:ext cx="732893" cy="369332"/>
            </a:xfrm>
            <a:prstGeom prst="rect">
              <a:avLst/>
            </a:prstGeom>
            <a:noFill/>
          </p:spPr>
          <p:txBody>
            <a:bodyPr wrap="none" rtlCol="0">
              <a:spAutoFit/>
            </a:bodyPr>
            <a:lstStyle/>
            <a:p>
              <a:r>
                <a:rPr lang="en-US"/>
                <a:t>Event</a:t>
              </a:r>
            </a:p>
          </p:txBody>
        </p:sp>
      </p:grpSp>
      <p:sp>
        <p:nvSpPr>
          <p:cNvPr id="26" name="Text Placeholder 2">
            <a:extLst>
              <a:ext uri="{FF2B5EF4-FFF2-40B4-BE49-F238E27FC236}">
                <a16:creationId xmlns:a16="http://schemas.microsoft.com/office/drawing/2014/main" id="{B57F8600-B34B-8C6C-822A-ACAFD73E20AF}"/>
              </a:ext>
              <a:ext uri="{C183D7F6-B498-43B3-948B-1728B52AA6E4}">
                <adec:decorative xmlns:adec="http://schemas.microsoft.com/office/drawing/2017/decorative" val="1"/>
              </a:ext>
            </a:extLst>
          </p:cNvPr>
          <p:cNvSpPr txBox="1">
            <a:spLocks/>
          </p:cNvSpPr>
          <p:nvPr/>
        </p:nvSpPr>
        <p:spPr>
          <a:xfrm>
            <a:off x="546212" y="5213333"/>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5" name="Slide Number Placeholder 4">
            <a:extLst>
              <a:ext uri="{FF2B5EF4-FFF2-40B4-BE49-F238E27FC236}">
                <a16:creationId xmlns:a16="http://schemas.microsoft.com/office/drawing/2014/main" id="{54FAAB55-52FD-4C96-EC5D-4377C2CFE3CC}"/>
              </a:ext>
            </a:extLst>
          </p:cNvPr>
          <p:cNvSpPr>
            <a:spLocks noGrp="1"/>
          </p:cNvSpPr>
          <p:nvPr>
            <p:ph type="sldNum" sz="quarter" idx="17"/>
          </p:nvPr>
        </p:nvSpPr>
        <p:spPr/>
        <p:txBody>
          <a:bodyPr/>
          <a:lstStyle/>
          <a:p>
            <a:fld id="{86134D44-37F0-44A1-8A08-E9432A030C07}" type="slidenum">
              <a:rPr lang="en-US" smtClean="0"/>
              <a:pPr/>
              <a:t>12</a:t>
            </a:fld>
            <a:endParaRPr lang="en-US" dirty="0"/>
          </a:p>
        </p:txBody>
      </p:sp>
    </p:spTree>
    <p:extLst>
      <p:ext uri="{BB962C8B-B14F-4D97-AF65-F5344CB8AC3E}">
        <p14:creationId xmlns:p14="http://schemas.microsoft.com/office/powerpoint/2010/main" val="4017209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DB16D-97E5-9E6F-CF76-D2F1E1C85C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05E2F0-7BF8-1577-C35E-D49A0216C980}"/>
              </a:ext>
            </a:extLst>
          </p:cNvPr>
          <p:cNvSpPr>
            <a:spLocks noGrp="1"/>
          </p:cNvSpPr>
          <p:nvPr>
            <p:ph type="title"/>
          </p:nvPr>
        </p:nvSpPr>
        <p:spPr/>
        <p:txBody>
          <a:bodyPr/>
          <a:lstStyle/>
          <a:p>
            <a:r>
              <a:rPr lang="en-US"/>
              <a:t>Focus Computation on Event Times, Arrival to empty Q</a:t>
            </a:r>
          </a:p>
        </p:txBody>
      </p:sp>
      <p:grpSp>
        <p:nvGrpSpPr>
          <p:cNvPr id="14" name="Group 13" descr="illustration of empty queue Q1, over an arrival event at time t">
            <a:extLst>
              <a:ext uri="{FF2B5EF4-FFF2-40B4-BE49-F238E27FC236}">
                <a16:creationId xmlns:a16="http://schemas.microsoft.com/office/drawing/2014/main" id="{A957E570-0F6E-4B43-FC17-5AD6B648C45C}"/>
              </a:ext>
            </a:extLst>
          </p:cNvPr>
          <p:cNvGrpSpPr/>
          <p:nvPr/>
        </p:nvGrpSpPr>
        <p:grpSpPr>
          <a:xfrm>
            <a:off x="1546109" y="1057778"/>
            <a:ext cx="2741473" cy="2571805"/>
            <a:chOff x="1546109" y="1057778"/>
            <a:chExt cx="2741473" cy="2571805"/>
          </a:xfrm>
        </p:grpSpPr>
        <p:grpSp>
          <p:nvGrpSpPr>
            <p:cNvPr id="78" name="Group 77" descr="Arrow to array of boxes representing a queue, with a circle representing a server. Queue is empty and server is idle">
              <a:extLst>
                <a:ext uri="{FF2B5EF4-FFF2-40B4-BE49-F238E27FC236}">
                  <a16:creationId xmlns:a16="http://schemas.microsoft.com/office/drawing/2014/main" id="{FCE09CEE-5427-0F9C-85DC-90A860D4CCFB}"/>
                </a:ext>
              </a:extLst>
            </p:cNvPr>
            <p:cNvGrpSpPr/>
            <p:nvPr/>
          </p:nvGrpSpPr>
          <p:grpSpPr>
            <a:xfrm>
              <a:off x="1621499" y="1453728"/>
              <a:ext cx="2666083" cy="429658"/>
              <a:chOff x="4113418" y="1456470"/>
              <a:chExt cx="2666083" cy="429658"/>
            </a:xfrm>
          </p:grpSpPr>
          <p:grpSp>
            <p:nvGrpSpPr>
              <p:cNvPr id="7" name="Group 6">
                <a:extLst>
                  <a:ext uri="{FF2B5EF4-FFF2-40B4-BE49-F238E27FC236}">
                    <a16:creationId xmlns:a16="http://schemas.microsoft.com/office/drawing/2014/main" id="{CD080BFF-650E-94E4-84BE-F608A0D7FF4B}"/>
                  </a:ext>
                </a:extLst>
              </p:cNvPr>
              <p:cNvGrpSpPr/>
              <p:nvPr/>
            </p:nvGrpSpPr>
            <p:grpSpPr>
              <a:xfrm>
                <a:off x="4895615" y="1456470"/>
                <a:ext cx="1883886" cy="429658"/>
                <a:chOff x="2071171" y="1408737"/>
                <a:chExt cx="1883886" cy="429658"/>
              </a:xfrm>
            </p:grpSpPr>
            <p:sp>
              <p:nvSpPr>
                <p:cNvPr id="8" name="Rectangle 7">
                  <a:extLst>
                    <a:ext uri="{FF2B5EF4-FFF2-40B4-BE49-F238E27FC236}">
                      <a16:creationId xmlns:a16="http://schemas.microsoft.com/office/drawing/2014/main" id="{AABB0019-85FF-4363-103C-15D896953B2F}"/>
                    </a:ext>
                  </a:extLst>
                </p:cNvPr>
                <p:cNvSpPr/>
                <p:nvPr/>
              </p:nvSpPr>
              <p:spPr>
                <a:xfrm>
                  <a:off x="2071171"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B5D710B-C5BB-4174-2206-51301B79B628}"/>
                    </a:ext>
                  </a:extLst>
                </p:cNvPr>
                <p:cNvSpPr/>
                <p:nvPr/>
              </p:nvSpPr>
              <p:spPr>
                <a:xfrm>
                  <a:off x="2434728"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4F960D1-CCDD-895C-F89A-666473A3122F}"/>
                    </a:ext>
                  </a:extLst>
                </p:cNvPr>
                <p:cNvSpPr/>
                <p:nvPr/>
              </p:nvSpPr>
              <p:spPr>
                <a:xfrm>
                  <a:off x="2798285"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C5A9635-7484-FDD2-D8DA-E43394498DD3}"/>
                    </a:ext>
                  </a:extLst>
                </p:cNvPr>
                <p:cNvSpPr/>
                <p:nvPr/>
              </p:nvSpPr>
              <p:spPr>
                <a:xfrm>
                  <a:off x="3161842"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D5DCEA65-48D5-7471-E9D7-4CD37C336880}"/>
                    </a:ext>
                  </a:extLst>
                </p:cNvPr>
                <p:cNvSpPr/>
                <p:nvPr/>
              </p:nvSpPr>
              <p:spPr>
                <a:xfrm>
                  <a:off x="3525399" y="1408737"/>
                  <a:ext cx="429658" cy="429658"/>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3" name="Straight Arrow Connector 12">
                <a:extLst>
                  <a:ext uri="{FF2B5EF4-FFF2-40B4-BE49-F238E27FC236}">
                    <a16:creationId xmlns:a16="http://schemas.microsoft.com/office/drawing/2014/main" id="{64179F5B-B791-AD11-815F-1B550B433A6C}"/>
                  </a:ext>
                </a:extLst>
              </p:cNvPr>
              <p:cNvCxnSpPr>
                <a:cxnSpLocks/>
                <a:endCxn id="8" idx="1"/>
              </p:cNvCxnSpPr>
              <p:nvPr/>
            </p:nvCxnSpPr>
            <p:spPr>
              <a:xfrm>
                <a:off x="4113418" y="1698841"/>
                <a:ext cx="782197" cy="0"/>
              </a:xfrm>
              <a:prstGeom prst="straightConnector1">
                <a:avLst/>
              </a:prstGeom>
              <a:ln w="47625">
                <a:tailEnd type="triangle"/>
              </a:ln>
            </p:spPr>
            <p:style>
              <a:lnRef idx="2">
                <a:schemeClr val="accent1"/>
              </a:lnRef>
              <a:fillRef idx="0">
                <a:schemeClr val="accent1"/>
              </a:fillRef>
              <a:effectRef idx="1">
                <a:schemeClr val="accent1"/>
              </a:effectRef>
              <a:fontRef idx="minor">
                <a:schemeClr val="tx1"/>
              </a:fontRef>
            </p:style>
          </p:cxnSp>
        </p:grpSp>
        <p:sp>
          <p:nvSpPr>
            <p:cNvPr id="18" name="TextBox 17">
              <a:extLst>
                <a:ext uri="{FF2B5EF4-FFF2-40B4-BE49-F238E27FC236}">
                  <a16:creationId xmlns:a16="http://schemas.microsoft.com/office/drawing/2014/main" id="{77BE001F-99A8-93CB-FDEF-4563D266D754}"/>
                </a:ext>
              </a:extLst>
            </p:cNvPr>
            <p:cNvSpPr txBox="1"/>
            <p:nvPr/>
          </p:nvSpPr>
          <p:spPr>
            <a:xfrm>
              <a:off x="2953612" y="1057778"/>
              <a:ext cx="415498" cy="369332"/>
            </a:xfrm>
            <a:prstGeom prst="rect">
              <a:avLst/>
            </a:prstGeom>
            <a:noFill/>
          </p:spPr>
          <p:txBody>
            <a:bodyPr wrap="none" rtlCol="0">
              <a:spAutoFit/>
            </a:bodyPr>
            <a:lstStyle/>
            <a:p>
              <a:r>
                <a:rPr lang="en-US"/>
                <a:t>Q</a:t>
              </a:r>
              <a:r>
                <a:rPr lang="en-US" baseline="-25000"/>
                <a:t>1</a:t>
              </a:r>
              <a:endParaRPr lang="en-US"/>
            </a:p>
          </p:txBody>
        </p:sp>
        <p:grpSp>
          <p:nvGrpSpPr>
            <p:cNvPr id="42" name="Group 41" descr="Event at time t marked as arrival in queue Q sub 1">
              <a:extLst>
                <a:ext uri="{FF2B5EF4-FFF2-40B4-BE49-F238E27FC236}">
                  <a16:creationId xmlns:a16="http://schemas.microsoft.com/office/drawing/2014/main" id="{09299622-0B1B-930C-5225-8B4BC6E17CE4}"/>
                </a:ext>
              </a:extLst>
            </p:cNvPr>
            <p:cNvGrpSpPr/>
            <p:nvPr/>
          </p:nvGrpSpPr>
          <p:grpSpPr>
            <a:xfrm>
              <a:off x="2552027" y="2696656"/>
              <a:ext cx="1143262" cy="932927"/>
              <a:chOff x="6367257" y="4288727"/>
              <a:chExt cx="1143262" cy="932927"/>
            </a:xfrm>
          </p:grpSpPr>
          <p:sp>
            <p:nvSpPr>
              <p:cNvPr id="43" name="Rectangle 42">
                <a:extLst>
                  <a:ext uri="{FF2B5EF4-FFF2-40B4-BE49-F238E27FC236}">
                    <a16:creationId xmlns:a16="http://schemas.microsoft.com/office/drawing/2014/main" id="{6F526D99-9273-C9BB-D10D-E6D89A474A27}"/>
                  </a:ext>
                </a:extLst>
              </p:cNvPr>
              <p:cNvSpPr/>
              <p:nvPr/>
            </p:nvSpPr>
            <p:spPr>
              <a:xfrm>
                <a:off x="6367257" y="4622428"/>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B9B5319F-EC54-15F9-19E4-B984124C50F1}"/>
                  </a:ext>
                </a:extLst>
              </p:cNvPr>
              <p:cNvSpPr/>
              <p:nvPr/>
            </p:nvSpPr>
            <p:spPr>
              <a:xfrm>
                <a:off x="6367257" y="4922041"/>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ECD9A8D0-5FF2-A064-E7B1-7E695716B2A2}"/>
                  </a:ext>
                </a:extLst>
              </p:cNvPr>
              <p:cNvSpPr/>
              <p:nvPr/>
            </p:nvSpPr>
            <p:spPr>
              <a:xfrm>
                <a:off x="6367257" y="4322815"/>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4868E5B1-FA5C-8B79-1C5F-A68FF00FFBBE}"/>
                  </a:ext>
                </a:extLst>
              </p:cNvPr>
              <p:cNvSpPr txBox="1"/>
              <p:nvPr/>
            </p:nvSpPr>
            <p:spPr>
              <a:xfrm>
                <a:off x="6367257" y="4288727"/>
                <a:ext cx="805029" cy="923330"/>
              </a:xfrm>
              <a:prstGeom prst="rect">
                <a:avLst/>
              </a:prstGeom>
              <a:noFill/>
            </p:spPr>
            <p:txBody>
              <a:bodyPr wrap="none" rtlCol="0">
                <a:spAutoFit/>
              </a:bodyPr>
              <a:lstStyle/>
              <a:p>
                <a:r>
                  <a:rPr lang="en-US" i="1" dirty="0"/>
                  <a:t>t</a:t>
                </a:r>
              </a:p>
              <a:p>
                <a:r>
                  <a:rPr lang="en-US" i="1" dirty="0"/>
                  <a:t>arrival</a:t>
                </a:r>
              </a:p>
              <a:p>
                <a:r>
                  <a:rPr lang="en-US" i="1" dirty="0"/>
                  <a:t>Q</a:t>
                </a:r>
                <a:r>
                  <a:rPr lang="en-US" i="1" baseline="-25000" dirty="0"/>
                  <a:t>1</a:t>
                </a:r>
                <a:endParaRPr lang="en-US" i="1" dirty="0"/>
              </a:p>
            </p:txBody>
          </p:sp>
        </p:grpSp>
        <p:sp>
          <p:nvSpPr>
            <p:cNvPr id="47" name="TextBox 46">
              <a:extLst>
                <a:ext uri="{FF2B5EF4-FFF2-40B4-BE49-F238E27FC236}">
                  <a16:creationId xmlns:a16="http://schemas.microsoft.com/office/drawing/2014/main" id="{99ECA5A8-DC90-773C-82A4-DFEEE9852E3D}"/>
                </a:ext>
              </a:extLst>
            </p:cNvPr>
            <p:cNvSpPr txBox="1"/>
            <p:nvPr/>
          </p:nvSpPr>
          <p:spPr>
            <a:xfrm>
              <a:off x="2969032" y="2241135"/>
              <a:ext cx="303288" cy="400110"/>
            </a:xfrm>
            <a:prstGeom prst="rect">
              <a:avLst/>
            </a:prstGeom>
            <a:noFill/>
          </p:spPr>
          <p:txBody>
            <a:bodyPr wrap="none" rtlCol="0">
              <a:spAutoFit/>
            </a:bodyPr>
            <a:lstStyle/>
            <a:p>
              <a:r>
                <a:rPr lang="en-US" sz="2000" i="1"/>
                <a:t>L</a:t>
              </a:r>
            </a:p>
          </p:txBody>
        </p:sp>
        <p:sp>
          <p:nvSpPr>
            <p:cNvPr id="48" name="TextBox 47">
              <a:extLst>
                <a:ext uri="{FF2B5EF4-FFF2-40B4-BE49-F238E27FC236}">
                  <a16:creationId xmlns:a16="http://schemas.microsoft.com/office/drawing/2014/main" id="{A5ACE7A5-18BF-5E51-A628-4DAA710B9F78}"/>
                </a:ext>
              </a:extLst>
            </p:cNvPr>
            <p:cNvSpPr txBox="1"/>
            <p:nvPr/>
          </p:nvSpPr>
          <p:spPr>
            <a:xfrm>
              <a:off x="1546109" y="2305989"/>
              <a:ext cx="668773" cy="369332"/>
            </a:xfrm>
            <a:prstGeom prst="rect">
              <a:avLst/>
            </a:prstGeom>
            <a:noFill/>
          </p:spPr>
          <p:txBody>
            <a:bodyPr wrap="none" rtlCol="0">
              <a:spAutoFit/>
            </a:bodyPr>
            <a:lstStyle/>
            <a:p>
              <a:r>
                <a:rPr lang="en-US"/>
                <a:t>Time</a:t>
              </a:r>
            </a:p>
          </p:txBody>
        </p:sp>
        <p:sp>
          <p:nvSpPr>
            <p:cNvPr id="49" name="TextBox 48">
              <a:extLst>
                <a:ext uri="{FF2B5EF4-FFF2-40B4-BE49-F238E27FC236}">
                  <a16:creationId xmlns:a16="http://schemas.microsoft.com/office/drawing/2014/main" id="{A5A3D881-4A3A-708B-DBA9-A988E2194141}"/>
                </a:ext>
              </a:extLst>
            </p:cNvPr>
            <p:cNvSpPr txBox="1"/>
            <p:nvPr/>
          </p:nvSpPr>
          <p:spPr>
            <a:xfrm>
              <a:off x="1647925" y="2696656"/>
              <a:ext cx="260008" cy="369332"/>
            </a:xfrm>
            <a:prstGeom prst="rect">
              <a:avLst/>
            </a:prstGeom>
            <a:noFill/>
          </p:spPr>
          <p:txBody>
            <a:bodyPr wrap="none" rtlCol="0">
              <a:spAutoFit/>
            </a:bodyPr>
            <a:lstStyle/>
            <a:p>
              <a:r>
                <a:rPr lang="en-US" i="1"/>
                <a:t>t</a:t>
              </a:r>
            </a:p>
          </p:txBody>
        </p:sp>
      </p:grpSp>
      <p:grpSp>
        <p:nvGrpSpPr>
          <p:cNvPr id="19" name="Group 18" descr="illustration of impact on queue and event list as a result of processing arrival at time t.   Q1 server marked as busy, and two new events in the event list, described in the text">
            <a:extLst>
              <a:ext uri="{FF2B5EF4-FFF2-40B4-BE49-F238E27FC236}">
                <a16:creationId xmlns:a16="http://schemas.microsoft.com/office/drawing/2014/main" id="{71E48C5F-3779-A7C7-5DA1-7DAF18F4220C}"/>
              </a:ext>
            </a:extLst>
          </p:cNvPr>
          <p:cNvGrpSpPr/>
          <p:nvPr/>
        </p:nvGrpSpPr>
        <p:grpSpPr>
          <a:xfrm>
            <a:off x="5118320" y="1161787"/>
            <a:ext cx="4240284" cy="2923862"/>
            <a:chOff x="5118320" y="1161787"/>
            <a:chExt cx="4240284" cy="2923862"/>
          </a:xfrm>
        </p:grpSpPr>
        <p:cxnSp>
          <p:nvCxnSpPr>
            <p:cNvPr id="36" name="Straight Arrow Connector 35">
              <a:extLst>
                <a:ext uri="{FF2B5EF4-FFF2-40B4-BE49-F238E27FC236}">
                  <a16:creationId xmlns:a16="http://schemas.microsoft.com/office/drawing/2014/main" id="{78CE4492-6959-5300-8A7C-C69CEE928482}"/>
                </a:ext>
                <a:ext uri="{C183D7F6-B498-43B3-948B-1728B52AA6E4}">
                  <adec:decorative xmlns:adec="http://schemas.microsoft.com/office/drawing/2017/decorative" val="1"/>
                </a:ext>
              </a:extLst>
            </p:cNvPr>
            <p:cNvCxnSpPr/>
            <p:nvPr/>
          </p:nvCxnSpPr>
          <p:spPr>
            <a:xfrm>
              <a:off x="5337801" y="3264962"/>
              <a:ext cx="363557" cy="0"/>
            </a:xfrm>
            <a:prstGeom prst="straightConnector1">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C6AA83B4-9CA0-A1DD-3FB0-DDDE850E3829}"/>
                </a:ext>
              </a:extLst>
            </p:cNvPr>
            <p:cNvSpPr txBox="1"/>
            <p:nvPr/>
          </p:nvSpPr>
          <p:spPr>
            <a:xfrm>
              <a:off x="5479684" y="3716317"/>
              <a:ext cx="3878920" cy="369332"/>
            </a:xfrm>
            <a:prstGeom prst="rect">
              <a:avLst/>
            </a:prstGeom>
            <a:noFill/>
          </p:spPr>
          <p:txBody>
            <a:bodyPr wrap="square" rtlCol="0">
              <a:spAutoFit/>
            </a:bodyPr>
            <a:lstStyle/>
            <a:p>
              <a:r>
                <a:rPr lang="en-US"/>
                <a:t>Here assume inter-arrival time of A</a:t>
              </a:r>
            </a:p>
          </p:txBody>
        </p:sp>
        <p:grpSp>
          <p:nvGrpSpPr>
            <p:cNvPr id="4" name="Group 3" descr="Event at time t plus S marked as departure in queue q sub 1">
              <a:extLst>
                <a:ext uri="{FF2B5EF4-FFF2-40B4-BE49-F238E27FC236}">
                  <a16:creationId xmlns:a16="http://schemas.microsoft.com/office/drawing/2014/main" id="{4AAAC90E-FB33-EDEC-6F98-5DF402314C58}"/>
                </a:ext>
              </a:extLst>
            </p:cNvPr>
            <p:cNvGrpSpPr/>
            <p:nvPr/>
          </p:nvGrpSpPr>
          <p:grpSpPr>
            <a:xfrm>
              <a:off x="7401723" y="2631648"/>
              <a:ext cx="1143262" cy="932927"/>
              <a:chOff x="4767279" y="4303338"/>
              <a:chExt cx="1143262" cy="932927"/>
            </a:xfrm>
          </p:grpSpPr>
          <p:sp>
            <p:nvSpPr>
              <p:cNvPr id="6" name="Rectangle 5">
                <a:extLst>
                  <a:ext uri="{FF2B5EF4-FFF2-40B4-BE49-F238E27FC236}">
                    <a16:creationId xmlns:a16="http://schemas.microsoft.com/office/drawing/2014/main" id="{A9DDB7E0-115A-A47C-4BE1-70CA5A499933}"/>
                  </a:ext>
                </a:extLst>
              </p:cNvPr>
              <p:cNvSpPr/>
              <p:nvPr/>
            </p:nvSpPr>
            <p:spPr>
              <a:xfrm>
                <a:off x="4767279" y="4637039"/>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D23D824-15E3-2012-FD27-E2782F45EEF5}"/>
                  </a:ext>
                </a:extLst>
              </p:cNvPr>
              <p:cNvSpPr/>
              <p:nvPr/>
            </p:nvSpPr>
            <p:spPr>
              <a:xfrm>
                <a:off x="4767279" y="4936652"/>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3E26CCF-1E2F-D3ED-C7FE-6B9A12088F7C}"/>
                  </a:ext>
                </a:extLst>
              </p:cNvPr>
              <p:cNvSpPr/>
              <p:nvPr/>
            </p:nvSpPr>
            <p:spPr>
              <a:xfrm>
                <a:off x="4767279" y="4337426"/>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9507B3A7-2D11-7AAB-9DB8-8823FADD32CC}"/>
                  </a:ext>
                </a:extLst>
              </p:cNvPr>
              <p:cNvSpPr txBox="1"/>
              <p:nvPr/>
            </p:nvSpPr>
            <p:spPr>
              <a:xfrm>
                <a:off x="4767279" y="4303338"/>
                <a:ext cx="1130438" cy="923330"/>
              </a:xfrm>
              <a:prstGeom prst="rect">
                <a:avLst/>
              </a:prstGeom>
              <a:noFill/>
            </p:spPr>
            <p:txBody>
              <a:bodyPr wrap="none" rtlCol="0">
                <a:spAutoFit/>
              </a:bodyPr>
              <a:lstStyle/>
              <a:p>
                <a:r>
                  <a:rPr lang="en-US" i="1"/>
                  <a:t>t+S</a:t>
                </a:r>
              </a:p>
              <a:p>
                <a:r>
                  <a:rPr lang="en-US" i="1"/>
                  <a:t>departure</a:t>
                </a:r>
              </a:p>
              <a:p>
                <a:r>
                  <a:rPr lang="en-US" i="1"/>
                  <a:t>Q</a:t>
                </a:r>
                <a:r>
                  <a:rPr lang="en-US" i="1" baseline="-25000"/>
                  <a:t>1</a:t>
                </a:r>
                <a:endParaRPr lang="en-US" i="1"/>
              </a:p>
            </p:txBody>
          </p:sp>
        </p:grpSp>
        <p:grpSp>
          <p:nvGrpSpPr>
            <p:cNvPr id="20" name="Group 19" descr="Event at time t plus A marked as arrival in queue Q sub 1">
              <a:extLst>
                <a:ext uri="{FF2B5EF4-FFF2-40B4-BE49-F238E27FC236}">
                  <a16:creationId xmlns:a16="http://schemas.microsoft.com/office/drawing/2014/main" id="{3E3EFB22-301B-0B79-D18B-3967FF1DD39C}"/>
                </a:ext>
              </a:extLst>
            </p:cNvPr>
            <p:cNvGrpSpPr/>
            <p:nvPr/>
          </p:nvGrpSpPr>
          <p:grpSpPr>
            <a:xfrm>
              <a:off x="6124238" y="2641245"/>
              <a:ext cx="1143262" cy="932927"/>
              <a:chOff x="6367257" y="4288727"/>
              <a:chExt cx="1143262" cy="932927"/>
            </a:xfrm>
          </p:grpSpPr>
          <p:sp>
            <p:nvSpPr>
              <p:cNvPr id="32" name="Rectangle 31">
                <a:extLst>
                  <a:ext uri="{FF2B5EF4-FFF2-40B4-BE49-F238E27FC236}">
                    <a16:creationId xmlns:a16="http://schemas.microsoft.com/office/drawing/2014/main" id="{B4C95D68-911B-C5C2-E6C6-4A400FC7BF6D}"/>
                  </a:ext>
                </a:extLst>
              </p:cNvPr>
              <p:cNvSpPr/>
              <p:nvPr/>
            </p:nvSpPr>
            <p:spPr>
              <a:xfrm>
                <a:off x="6367257" y="4622428"/>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FDC3ADE4-CD0E-3E90-8296-6E8702BB2079}"/>
                  </a:ext>
                </a:extLst>
              </p:cNvPr>
              <p:cNvSpPr/>
              <p:nvPr/>
            </p:nvSpPr>
            <p:spPr>
              <a:xfrm>
                <a:off x="6367257" y="4922041"/>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10031F77-0A36-D995-2E3C-7CEDADAD3A66}"/>
                  </a:ext>
                </a:extLst>
              </p:cNvPr>
              <p:cNvSpPr/>
              <p:nvPr/>
            </p:nvSpPr>
            <p:spPr>
              <a:xfrm>
                <a:off x="6367257" y="4322815"/>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0C10BC34-8E5C-78DD-DED5-CCFBA942FD8B}"/>
                  </a:ext>
                </a:extLst>
              </p:cNvPr>
              <p:cNvSpPr txBox="1"/>
              <p:nvPr/>
            </p:nvSpPr>
            <p:spPr>
              <a:xfrm>
                <a:off x="6367257" y="4288727"/>
                <a:ext cx="805029" cy="923330"/>
              </a:xfrm>
              <a:prstGeom prst="rect">
                <a:avLst/>
              </a:prstGeom>
              <a:noFill/>
            </p:spPr>
            <p:txBody>
              <a:bodyPr wrap="none" rtlCol="0">
                <a:spAutoFit/>
              </a:bodyPr>
              <a:lstStyle/>
              <a:p>
                <a:r>
                  <a:rPr lang="en-US" i="1"/>
                  <a:t>t+A</a:t>
                </a:r>
              </a:p>
              <a:p>
                <a:r>
                  <a:rPr lang="en-US" i="1"/>
                  <a:t>arrival</a:t>
                </a:r>
              </a:p>
              <a:p>
                <a:r>
                  <a:rPr lang="en-US" i="1"/>
                  <a:t>Q</a:t>
                </a:r>
                <a:r>
                  <a:rPr lang="en-US" i="1" baseline="-25000"/>
                  <a:t>1</a:t>
                </a:r>
                <a:endParaRPr lang="en-US" i="1"/>
              </a:p>
            </p:txBody>
          </p:sp>
        </p:grpSp>
        <p:sp>
          <p:nvSpPr>
            <p:cNvPr id="53" name="TextBox 52">
              <a:extLst>
                <a:ext uri="{FF2B5EF4-FFF2-40B4-BE49-F238E27FC236}">
                  <a16:creationId xmlns:a16="http://schemas.microsoft.com/office/drawing/2014/main" id="{ABBB322A-F4F6-60AB-900E-03AA89155D0F}"/>
                </a:ext>
              </a:extLst>
            </p:cNvPr>
            <p:cNvSpPr txBox="1"/>
            <p:nvPr/>
          </p:nvSpPr>
          <p:spPr>
            <a:xfrm>
              <a:off x="7115856" y="2267193"/>
              <a:ext cx="303288" cy="400110"/>
            </a:xfrm>
            <a:prstGeom prst="rect">
              <a:avLst/>
            </a:prstGeom>
            <a:noFill/>
          </p:spPr>
          <p:txBody>
            <a:bodyPr wrap="none" rtlCol="0">
              <a:spAutoFit/>
            </a:bodyPr>
            <a:lstStyle/>
            <a:p>
              <a:r>
                <a:rPr lang="en-US" sz="2000" i="1"/>
                <a:t>L</a:t>
              </a:r>
            </a:p>
          </p:txBody>
        </p:sp>
        <p:sp>
          <p:nvSpPr>
            <p:cNvPr id="54" name="TextBox 53">
              <a:extLst>
                <a:ext uri="{FF2B5EF4-FFF2-40B4-BE49-F238E27FC236}">
                  <a16:creationId xmlns:a16="http://schemas.microsoft.com/office/drawing/2014/main" id="{4BCE8A58-DAAF-7EFE-6FFA-CD43188EB469}"/>
                </a:ext>
              </a:extLst>
            </p:cNvPr>
            <p:cNvSpPr txBox="1"/>
            <p:nvPr/>
          </p:nvSpPr>
          <p:spPr>
            <a:xfrm>
              <a:off x="5118320" y="2250578"/>
              <a:ext cx="668773" cy="369332"/>
            </a:xfrm>
            <a:prstGeom prst="rect">
              <a:avLst/>
            </a:prstGeom>
            <a:noFill/>
          </p:spPr>
          <p:txBody>
            <a:bodyPr wrap="none" rtlCol="0">
              <a:spAutoFit/>
            </a:bodyPr>
            <a:lstStyle/>
            <a:p>
              <a:r>
                <a:rPr lang="en-US"/>
                <a:t>Time</a:t>
              </a:r>
            </a:p>
          </p:txBody>
        </p:sp>
        <p:grpSp>
          <p:nvGrpSpPr>
            <p:cNvPr id="79" name="Group 78" descr="Arrow to array of boxes representing a queue, with a circle representing a server. Queue is empty and server is busy">
              <a:extLst>
                <a:ext uri="{FF2B5EF4-FFF2-40B4-BE49-F238E27FC236}">
                  <a16:creationId xmlns:a16="http://schemas.microsoft.com/office/drawing/2014/main" id="{EE424F28-B0FC-5C51-CBB6-04DD54D37CC2}"/>
                </a:ext>
              </a:extLst>
            </p:cNvPr>
            <p:cNvGrpSpPr/>
            <p:nvPr/>
          </p:nvGrpSpPr>
          <p:grpSpPr>
            <a:xfrm>
              <a:off x="6813749" y="1508812"/>
              <a:ext cx="1883886" cy="429658"/>
              <a:chOff x="2071171" y="1408737"/>
              <a:chExt cx="1883886" cy="429658"/>
            </a:xfrm>
          </p:grpSpPr>
          <p:sp>
            <p:nvSpPr>
              <p:cNvPr id="80" name="Rectangle 79">
                <a:extLst>
                  <a:ext uri="{FF2B5EF4-FFF2-40B4-BE49-F238E27FC236}">
                    <a16:creationId xmlns:a16="http://schemas.microsoft.com/office/drawing/2014/main" id="{99A1305E-8FD2-FAFC-CE24-E8432EF22D0B}"/>
                  </a:ext>
                </a:extLst>
              </p:cNvPr>
              <p:cNvSpPr/>
              <p:nvPr/>
            </p:nvSpPr>
            <p:spPr>
              <a:xfrm>
                <a:off x="2071171"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95C25F5A-8A6D-E57B-C1B3-2CE4756A3087}"/>
                  </a:ext>
                </a:extLst>
              </p:cNvPr>
              <p:cNvSpPr/>
              <p:nvPr/>
            </p:nvSpPr>
            <p:spPr>
              <a:xfrm>
                <a:off x="2434728"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1663D23F-A2F8-812A-E581-3D1CD0FBBC5D}"/>
                  </a:ext>
                </a:extLst>
              </p:cNvPr>
              <p:cNvSpPr/>
              <p:nvPr/>
            </p:nvSpPr>
            <p:spPr>
              <a:xfrm>
                <a:off x="2798285"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F944E744-1F6C-E4C6-ED67-39FF232F09D8}"/>
                  </a:ext>
                </a:extLst>
              </p:cNvPr>
              <p:cNvSpPr/>
              <p:nvPr/>
            </p:nvSpPr>
            <p:spPr>
              <a:xfrm>
                <a:off x="3161842"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D44C991D-AB0A-BA93-016A-3D156AB8492A}"/>
                  </a:ext>
                </a:extLst>
              </p:cNvPr>
              <p:cNvSpPr/>
              <p:nvPr/>
            </p:nvSpPr>
            <p:spPr>
              <a:xfrm>
                <a:off x="3525399" y="1408737"/>
                <a:ext cx="429658" cy="429658"/>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5" name="Straight Arrow Connector 84">
              <a:extLst>
                <a:ext uri="{FF2B5EF4-FFF2-40B4-BE49-F238E27FC236}">
                  <a16:creationId xmlns:a16="http://schemas.microsoft.com/office/drawing/2014/main" id="{E5CD6D42-DC5E-DC99-FC3E-A60B0D5000A9}"/>
                </a:ext>
                <a:ext uri="{C183D7F6-B498-43B3-948B-1728B52AA6E4}">
                  <adec:decorative xmlns:adec="http://schemas.microsoft.com/office/drawing/2017/decorative" val="1"/>
                </a:ext>
              </a:extLst>
            </p:cNvPr>
            <p:cNvCxnSpPr>
              <a:cxnSpLocks/>
              <a:endCxn id="80" idx="1"/>
            </p:cNvCxnSpPr>
            <p:nvPr/>
          </p:nvCxnSpPr>
          <p:spPr>
            <a:xfrm>
              <a:off x="6031552" y="1751183"/>
              <a:ext cx="782197" cy="0"/>
            </a:xfrm>
            <a:prstGeom prst="straightConnector1">
              <a:avLst/>
            </a:prstGeom>
            <a:ln w="47625">
              <a:tailEnd type="triangle"/>
            </a:ln>
          </p:spPr>
          <p:style>
            <a:lnRef idx="2">
              <a:schemeClr val="accent1"/>
            </a:lnRef>
            <a:fillRef idx="0">
              <a:schemeClr val="accent1"/>
            </a:fillRef>
            <a:effectRef idx="1">
              <a:schemeClr val="accent1"/>
            </a:effectRef>
            <a:fontRef idx="minor">
              <a:schemeClr val="tx1"/>
            </a:fontRef>
          </p:style>
        </p:cxnSp>
        <p:sp>
          <p:nvSpPr>
            <p:cNvPr id="86" name="TextBox 85">
              <a:extLst>
                <a:ext uri="{FF2B5EF4-FFF2-40B4-BE49-F238E27FC236}">
                  <a16:creationId xmlns:a16="http://schemas.microsoft.com/office/drawing/2014/main" id="{C8BCB03D-116A-2E23-FD39-7E19D925B762}"/>
                </a:ext>
              </a:extLst>
            </p:cNvPr>
            <p:cNvSpPr txBox="1"/>
            <p:nvPr/>
          </p:nvSpPr>
          <p:spPr>
            <a:xfrm>
              <a:off x="7523678" y="1161787"/>
              <a:ext cx="415498" cy="369332"/>
            </a:xfrm>
            <a:prstGeom prst="rect">
              <a:avLst/>
            </a:prstGeom>
            <a:noFill/>
          </p:spPr>
          <p:txBody>
            <a:bodyPr wrap="none" rtlCol="0">
              <a:spAutoFit/>
            </a:bodyPr>
            <a:lstStyle/>
            <a:p>
              <a:r>
                <a:rPr lang="en-US"/>
                <a:t>Q</a:t>
              </a:r>
              <a:r>
                <a:rPr lang="en-US" baseline="-25000"/>
                <a:t>1</a:t>
              </a:r>
              <a:endParaRPr lang="en-US"/>
            </a:p>
          </p:txBody>
        </p:sp>
        <p:sp>
          <p:nvSpPr>
            <p:cNvPr id="3" name="TextBox 2">
              <a:extLst>
                <a:ext uri="{FF2B5EF4-FFF2-40B4-BE49-F238E27FC236}">
                  <a16:creationId xmlns:a16="http://schemas.microsoft.com/office/drawing/2014/main" id="{972AD45B-D1C2-4607-0EE9-847896629AC6}"/>
                </a:ext>
              </a:extLst>
            </p:cNvPr>
            <p:cNvSpPr txBox="1"/>
            <p:nvPr/>
          </p:nvSpPr>
          <p:spPr>
            <a:xfrm>
              <a:off x="5315317" y="2610122"/>
              <a:ext cx="260008" cy="369332"/>
            </a:xfrm>
            <a:prstGeom prst="rect">
              <a:avLst/>
            </a:prstGeom>
            <a:noFill/>
          </p:spPr>
          <p:txBody>
            <a:bodyPr wrap="none" rtlCol="0">
              <a:spAutoFit/>
            </a:bodyPr>
            <a:lstStyle/>
            <a:p>
              <a:r>
                <a:rPr lang="en-US" i="1"/>
                <a:t>t</a:t>
              </a:r>
            </a:p>
          </p:txBody>
        </p:sp>
      </p:grpSp>
      <p:sp>
        <p:nvSpPr>
          <p:cNvPr id="77" name="Text Placeholder 2">
            <a:extLst>
              <a:ext uri="{FF2B5EF4-FFF2-40B4-BE49-F238E27FC236}">
                <a16:creationId xmlns:a16="http://schemas.microsoft.com/office/drawing/2014/main" id="{7B787AFE-4C0C-5FE1-E86B-A1291CF12696}"/>
              </a:ext>
            </a:extLst>
          </p:cNvPr>
          <p:cNvSpPr>
            <a:spLocks noGrp="1"/>
          </p:cNvSpPr>
          <p:nvPr>
            <p:ph type="body" sz="quarter" idx="20"/>
          </p:nvPr>
        </p:nvSpPr>
        <p:spPr>
          <a:xfrm>
            <a:off x="587604" y="4488144"/>
            <a:ext cx="10887896" cy="1503081"/>
          </a:xfrm>
        </p:spPr>
        <p:txBody>
          <a:bodyPr>
            <a:normAutofit/>
          </a:bodyPr>
          <a:lstStyle/>
          <a:p>
            <a:pPr marL="342900" indent="-342900">
              <a:buFont typeface="Arial" panose="020B0604020202020204" pitchFamily="34" charset="0"/>
              <a:buChar char="•"/>
            </a:pPr>
            <a:r>
              <a:rPr lang="en-US" sz="2400" dirty="0"/>
              <a:t>Sample service time S, create departure event at time </a:t>
            </a:r>
            <a:r>
              <a:rPr lang="en-US" sz="2400" dirty="0" err="1"/>
              <a:t>t+S</a:t>
            </a:r>
            <a:endParaRPr lang="en-US" sz="2400" dirty="0"/>
          </a:p>
          <a:p>
            <a:pPr marL="342900" indent="-342900">
              <a:buFont typeface="Arial" panose="020B0604020202020204" pitchFamily="34" charset="0"/>
              <a:buChar char="•"/>
            </a:pPr>
            <a:r>
              <a:rPr lang="en-US" sz="2400" dirty="0"/>
              <a:t>Sample inter-arrival time A, create arrival event at time </a:t>
            </a:r>
            <a:r>
              <a:rPr lang="en-US" sz="2400" dirty="0" err="1"/>
              <a:t>t+A</a:t>
            </a:r>
            <a:endParaRPr lang="en-US" sz="2400" dirty="0"/>
          </a:p>
          <a:p>
            <a:pPr marL="342900" indent="-342900">
              <a:buFont typeface="Arial" panose="020B0604020202020204" pitchFamily="34" charset="0"/>
              <a:buChar char="•"/>
            </a:pPr>
            <a:r>
              <a:rPr lang="en-US" sz="2400" dirty="0"/>
              <a:t>Next event processed is arrival if A &lt; S, is departure if S &lt; A</a:t>
            </a:r>
          </a:p>
          <a:p>
            <a:endParaRPr lang="en-US" sz="2400" dirty="0"/>
          </a:p>
          <a:p>
            <a:endParaRPr lang="en-US" sz="2400" dirty="0"/>
          </a:p>
          <a:p>
            <a:endParaRPr lang="en-US" sz="2400" dirty="0"/>
          </a:p>
          <a:p>
            <a:endParaRPr lang="en-US" sz="2400" dirty="0"/>
          </a:p>
          <a:p>
            <a:endParaRPr lang="en-US" sz="2400" dirty="0"/>
          </a:p>
        </p:txBody>
      </p:sp>
      <p:sp>
        <p:nvSpPr>
          <p:cNvPr id="5" name="Slide Number Placeholder 4">
            <a:extLst>
              <a:ext uri="{FF2B5EF4-FFF2-40B4-BE49-F238E27FC236}">
                <a16:creationId xmlns:a16="http://schemas.microsoft.com/office/drawing/2014/main" id="{6089447C-3986-5341-0D6E-056F2DA44404}"/>
              </a:ext>
            </a:extLst>
          </p:cNvPr>
          <p:cNvSpPr>
            <a:spLocks noGrp="1"/>
          </p:cNvSpPr>
          <p:nvPr>
            <p:ph type="sldNum" sz="quarter" idx="17"/>
          </p:nvPr>
        </p:nvSpPr>
        <p:spPr/>
        <p:txBody>
          <a:bodyPr/>
          <a:lstStyle/>
          <a:p>
            <a:fld id="{86134D44-37F0-44A1-8A08-E9432A030C07}" type="slidenum">
              <a:rPr lang="en-US" smtClean="0"/>
              <a:pPr/>
              <a:t>13</a:t>
            </a:fld>
            <a:endParaRPr lang="en-US" dirty="0"/>
          </a:p>
        </p:txBody>
      </p:sp>
    </p:spTree>
    <p:extLst>
      <p:ext uri="{BB962C8B-B14F-4D97-AF65-F5344CB8AC3E}">
        <p14:creationId xmlns:p14="http://schemas.microsoft.com/office/powerpoint/2010/main" val="940557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0CEBB-1713-C6DE-1677-7BEA9ECC68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765CFC-D468-B736-14EA-0A60DE46F91A}"/>
              </a:ext>
            </a:extLst>
          </p:cNvPr>
          <p:cNvSpPr>
            <a:spLocks noGrp="1"/>
          </p:cNvSpPr>
          <p:nvPr>
            <p:ph type="title"/>
          </p:nvPr>
        </p:nvSpPr>
        <p:spPr/>
        <p:txBody>
          <a:bodyPr>
            <a:normAutofit fontScale="90000"/>
          </a:bodyPr>
          <a:lstStyle/>
          <a:p>
            <a:r>
              <a:rPr lang="en-US"/>
              <a:t>Focus Computation on Event Times, Arrival to non-empty Q</a:t>
            </a:r>
          </a:p>
        </p:txBody>
      </p:sp>
      <p:grpSp>
        <p:nvGrpSpPr>
          <p:cNvPr id="28" name="Group 27" descr="illustration of queue Q1 with server busy, over event list with two events, an arrival at time t and a departure at time t+S">
            <a:extLst>
              <a:ext uri="{FF2B5EF4-FFF2-40B4-BE49-F238E27FC236}">
                <a16:creationId xmlns:a16="http://schemas.microsoft.com/office/drawing/2014/main" id="{27A15B84-755F-D9E9-E3BD-EA4CAABF8C6E}"/>
              </a:ext>
            </a:extLst>
          </p:cNvPr>
          <p:cNvGrpSpPr/>
          <p:nvPr/>
        </p:nvGrpSpPr>
        <p:grpSpPr>
          <a:xfrm>
            <a:off x="1546109" y="1057778"/>
            <a:ext cx="3152950" cy="2599219"/>
            <a:chOff x="1546109" y="1057778"/>
            <a:chExt cx="3152950" cy="2599219"/>
          </a:xfrm>
        </p:grpSpPr>
        <p:sp>
          <p:nvSpPr>
            <p:cNvPr id="18" name="TextBox 17">
              <a:extLst>
                <a:ext uri="{FF2B5EF4-FFF2-40B4-BE49-F238E27FC236}">
                  <a16:creationId xmlns:a16="http://schemas.microsoft.com/office/drawing/2014/main" id="{D7A4710F-E426-FB40-9363-4A623C9863E9}"/>
                </a:ext>
              </a:extLst>
            </p:cNvPr>
            <p:cNvSpPr txBox="1"/>
            <p:nvPr/>
          </p:nvSpPr>
          <p:spPr>
            <a:xfrm>
              <a:off x="2953612" y="1057778"/>
              <a:ext cx="415498" cy="369332"/>
            </a:xfrm>
            <a:prstGeom prst="rect">
              <a:avLst/>
            </a:prstGeom>
            <a:noFill/>
          </p:spPr>
          <p:txBody>
            <a:bodyPr wrap="none" rtlCol="0">
              <a:spAutoFit/>
            </a:bodyPr>
            <a:lstStyle/>
            <a:p>
              <a:r>
                <a:rPr lang="en-US" dirty="0"/>
                <a:t>Q</a:t>
              </a:r>
              <a:r>
                <a:rPr lang="en-US" baseline="-25000" dirty="0"/>
                <a:t>1</a:t>
              </a:r>
              <a:endParaRPr lang="en-US" dirty="0"/>
            </a:p>
          </p:txBody>
        </p:sp>
        <p:grpSp>
          <p:nvGrpSpPr>
            <p:cNvPr id="24" name="Group 23">
              <a:extLst>
                <a:ext uri="{FF2B5EF4-FFF2-40B4-BE49-F238E27FC236}">
                  <a16:creationId xmlns:a16="http://schemas.microsoft.com/office/drawing/2014/main" id="{EEEEE63F-43A5-C41D-2930-1D3A9CEDADF1}"/>
                </a:ext>
                <a:ext uri="{C183D7F6-B498-43B3-948B-1728B52AA6E4}">
                  <adec:decorative xmlns:adec="http://schemas.microsoft.com/office/drawing/2017/decorative" val="1"/>
                </a:ext>
              </a:extLst>
            </p:cNvPr>
            <p:cNvGrpSpPr/>
            <p:nvPr/>
          </p:nvGrpSpPr>
          <p:grpSpPr>
            <a:xfrm>
              <a:off x="1546109" y="1453728"/>
              <a:ext cx="3152950" cy="2203269"/>
              <a:chOff x="1546109" y="1453728"/>
              <a:chExt cx="3152950" cy="2203269"/>
            </a:xfrm>
          </p:grpSpPr>
          <p:grpSp>
            <p:nvGrpSpPr>
              <p:cNvPr id="78" name="Group 77" descr="Arrow to array of boxes representing a queue, with a circle representing a server. Queue is empty and server is busy">
                <a:extLst>
                  <a:ext uri="{FF2B5EF4-FFF2-40B4-BE49-F238E27FC236}">
                    <a16:creationId xmlns:a16="http://schemas.microsoft.com/office/drawing/2014/main" id="{667C80CB-9396-27F8-7B41-BA4B8A0226AF}"/>
                  </a:ext>
                </a:extLst>
              </p:cNvPr>
              <p:cNvGrpSpPr/>
              <p:nvPr/>
            </p:nvGrpSpPr>
            <p:grpSpPr>
              <a:xfrm>
                <a:off x="1621499" y="1453728"/>
                <a:ext cx="2666083" cy="429658"/>
                <a:chOff x="4113418" y="1456470"/>
                <a:chExt cx="2666083" cy="429658"/>
              </a:xfrm>
            </p:grpSpPr>
            <p:grpSp>
              <p:nvGrpSpPr>
                <p:cNvPr id="7" name="Group 6">
                  <a:extLst>
                    <a:ext uri="{FF2B5EF4-FFF2-40B4-BE49-F238E27FC236}">
                      <a16:creationId xmlns:a16="http://schemas.microsoft.com/office/drawing/2014/main" id="{D39606DD-9B75-24AC-AD49-E5BA0711A462}"/>
                    </a:ext>
                  </a:extLst>
                </p:cNvPr>
                <p:cNvGrpSpPr/>
                <p:nvPr/>
              </p:nvGrpSpPr>
              <p:grpSpPr>
                <a:xfrm>
                  <a:off x="4895615" y="1456470"/>
                  <a:ext cx="1883886" cy="429658"/>
                  <a:chOff x="2071171" y="1408737"/>
                  <a:chExt cx="1883886" cy="429658"/>
                </a:xfrm>
              </p:grpSpPr>
              <p:sp>
                <p:nvSpPr>
                  <p:cNvPr id="8" name="Rectangle 7">
                    <a:extLst>
                      <a:ext uri="{FF2B5EF4-FFF2-40B4-BE49-F238E27FC236}">
                        <a16:creationId xmlns:a16="http://schemas.microsoft.com/office/drawing/2014/main" id="{5F5497CB-1F38-318C-77E9-B18900569C7D}"/>
                      </a:ext>
                    </a:extLst>
                  </p:cNvPr>
                  <p:cNvSpPr/>
                  <p:nvPr/>
                </p:nvSpPr>
                <p:spPr>
                  <a:xfrm>
                    <a:off x="2071171"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38A2892-FFD1-906D-43AC-365AE5503903}"/>
                      </a:ext>
                    </a:extLst>
                  </p:cNvPr>
                  <p:cNvSpPr/>
                  <p:nvPr/>
                </p:nvSpPr>
                <p:spPr>
                  <a:xfrm>
                    <a:off x="2434728"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FB6ABC8-5AE0-F54D-0FA6-DA70B3D0A6B4}"/>
                      </a:ext>
                    </a:extLst>
                  </p:cNvPr>
                  <p:cNvSpPr/>
                  <p:nvPr/>
                </p:nvSpPr>
                <p:spPr>
                  <a:xfrm>
                    <a:off x="2798285"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F110AB1-F584-38F9-DD17-055303FD9A7D}"/>
                      </a:ext>
                    </a:extLst>
                  </p:cNvPr>
                  <p:cNvSpPr/>
                  <p:nvPr/>
                </p:nvSpPr>
                <p:spPr>
                  <a:xfrm>
                    <a:off x="3161842"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AB9A8399-3C71-5D07-FE59-36DDAB8C5CB4}"/>
                      </a:ext>
                    </a:extLst>
                  </p:cNvPr>
                  <p:cNvSpPr/>
                  <p:nvPr/>
                </p:nvSpPr>
                <p:spPr>
                  <a:xfrm>
                    <a:off x="3525399" y="1408737"/>
                    <a:ext cx="429658" cy="429658"/>
                  </a:xfrm>
                  <a:prstGeom prst="ellipse">
                    <a:avLst/>
                  </a:prstGeom>
                  <a:solidFill>
                    <a:srgbClr val="FEE1A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3" name="Straight Arrow Connector 12">
                  <a:extLst>
                    <a:ext uri="{FF2B5EF4-FFF2-40B4-BE49-F238E27FC236}">
                      <a16:creationId xmlns:a16="http://schemas.microsoft.com/office/drawing/2014/main" id="{AEB467E2-AC70-7D6A-A89D-025CF0429C54}"/>
                    </a:ext>
                  </a:extLst>
                </p:cNvPr>
                <p:cNvCxnSpPr>
                  <a:cxnSpLocks/>
                  <a:endCxn id="8" idx="1"/>
                </p:cNvCxnSpPr>
                <p:nvPr/>
              </p:nvCxnSpPr>
              <p:spPr>
                <a:xfrm>
                  <a:off x="4113418" y="1698841"/>
                  <a:ext cx="782197" cy="0"/>
                </a:xfrm>
                <a:prstGeom prst="straightConnector1">
                  <a:avLst/>
                </a:prstGeom>
                <a:ln w="47625">
                  <a:tailEnd type="triangle"/>
                </a:ln>
              </p:spPr>
              <p:style>
                <a:lnRef idx="2">
                  <a:schemeClr val="accent1"/>
                </a:lnRef>
                <a:fillRef idx="0">
                  <a:schemeClr val="accent1"/>
                </a:fillRef>
                <a:effectRef idx="1">
                  <a:schemeClr val="accent1"/>
                </a:effectRef>
                <a:fontRef idx="minor">
                  <a:schemeClr val="tx1"/>
                </a:fontRef>
              </p:style>
            </p:cxnSp>
          </p:grpSp>
          <p:grpSp>
            <p:nvGrpSpPr>
              <p:cNvPr id="42" name="Group 41" descr="Event at time t with type arrival in queue Q sub 1">
                <a:extLst>
                  <a:ext uri="{FF2B5EF4-FFF2-40B4-BE49-F238E27FC236}">
                    <a16:creationId xmlns:a16="http://schemas.microsoft.com/office/drawing/2014/main" id="{BB109C64-EB74-0201-CF9A-854F738F639B}"/>
                  </a:ext>
                </a:extLst>
              </p:cNvPr>
              <p:cNvGrpSpPr/>
              <p:nvPr/>
            </p:nvGrpSpPr>
            <p:grpSpPr>
              <a:xfrm>
                <a:off x="2238813" y="2724070"/>
                <a:ext cx="1143262" cy="932927"/>
                <a:chOff x="6367257" y="4288727"/>
                <a:chExt cx="1143262" cy="932927"/>
              </a:xfrm>
            </p:grpSpPr>
            <p:sp>
              <p:nvSpPr>
                <p:cNvPr id="43" name="Rectangle 42">
                  <a:extLst>
                    <a:ext uri="{FF2B5EF4-FFF2-40B4-BE49-F238E27FC236}">
                      <a16:creationId xmlns:a16="http://schemas.microsoft.com/office/drawing/2014/main" id="{52A76FB6-4F1A-E27D-5030-519D7291CC2F}"/>
                    </a:ext>
                  </a:extLst>
                </p:cNvPr>
                <p:cNvSpPr/>
                <p:nvPr/>
              </p:nvSpPr>
              <p:spPr>
                <a:xfrm>
                  <a:off x="6367257" y="4622428"/>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B0A8C0FC-6985-723F-8768-F7DE59BE8947}"/>
                    </a:ext>
                  </a:extLst>
                </p:cNvPr>
                <p:cNvSpPr/>
                <p:nvPr/>
              </p:nvSpPr>
              <p:spPr>
                <a:xfrm>
                  <a:off x="6367257" y="4922041"/>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BA5D305B-ABBE-4BC0-AD9E-E498F6B2B9C8}"/>
                    </a:ext>
                  </a:extLst>
                </p:cNvPr>
                <p:cNvSpPr/>
                <p:nvPr/>
              </p:nvSpPr>
              <p:spPr>
                <a:xfrm>
                  <a:off x="6367257" y="4322815"/>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A7014C84-ABE0-5A95-8EB7-471E556D0DA8}"/>
                    </a:ext>
                  </a:extLst>
                </p:cNvPr>
                <p:cNvSpPr txBox="1"/>
                <p:nvPr/>
              </p:nvSpPr>
              <p:spPr>
                <a:xfrm>
                  <a:off x="6367257" y="4288727"/>
                  <a:ext cx="805029" cy="923330"/>
                </a:xfrm>
                <a:prstGeom prst="rect">
                  <a:avLst/>
                </a:prstGeom>
                <a:noFill/>
              </p:spPr>
              <p:txBody>
                <a:bodyPr wrap="none" rtlCol="0">
                  <a:spAutoFit/>
                </a:bodyPr>
                <a:lstStyle/>
                <a:p>
                  <a:r>
                    <a:rPr lang="en-US" i="1" dirty="0"/>
                    <a:t>t</a:t>
                  </a:r>
                </a:p>
                <a:p>
                  <a:r>
                    <a:rPr lang="en-US" i="1" dirty="0"/>
                    <a:t>arrival</a:t>
                  </a:r>
                </a:p>
                <a:p>
                  <a:r>
                    <a:rPr lang="en-US" i="1" dirty="0"/>
                    <a:t>Q</a:t>
                  </a:r>
                  <a:r>
                    <a:rPr lang="en-US" i="1" baseline="-25000" dirty="0"/>
                    <a:t>1</a:t>
                  </a:r>
                  <a:endParaRPr lang="en-US" i="1" dirty="0"/>
                </a:p>
              </p:txBody>
            </p:sp>
          </p:grpSp>
          <p:sp>
            <p:nvSpPr>
              <p:cNvPr id="47" name="TextBox 46">
                <a:extLst>
                  <a:ext uri="{FF2B5EF4-FFF2-40B4-BE49-F238E27FC236}">
                    <a16:creationId xmlns:a16="http://schemas.microsoft.com/office/drawing/2014/main" id="{5B6EE9AF-809C-2913-5BD2-4FD596DDFCA6}"/>
                  </a:ext>
                </a:extLst>
              </p:cNvPr>
              <p:cNvSpPr txBox="1"/>
              <p:nvPr/>
            </p:nvSpPr>
            <p:spPr>
              <a:xfrm>
                <a:off x="3312588" y="2221707"/>
                <a:ext cx="303288" cy="400110"/>
              </a:xfrm>
              <a:prstGeom prst="rect">
                <a:avLst/>
              </a:prstGeom>
              <a:noFill/>
            </p:spPr>
            <p:txBody>
              <a:bodyPr wrap="none" rtlCol="0">
                <a:spAutoFit/>
              </a:bodyPr>
              <a:lstStyle/>
              <a:p>
                <a:r>
                  <a:rPr lang="en-US" sz="2000" i="1"/>
                  <a:t>L</a:t>
                </a:r>
              </a:p>
            </p:txBody>
          </p:sp>
          <p:sp>
            <p:nvSpPr>
              <p:cNvPr id="48" name="TextBox 47">
                <a:extLst>
                  <a:ext uri="{FF2B5EF4-FFF2-40B4-BE49-F238E27FC236}">
                    <a16:creationId xmlns:a16="http://schemas.microsoft.com/office/drawing/2014/main" id="{FAF710CD-4EA6-F1A0-1F40-5E1F007A2852}"/>
                  </a:ext>
                </a:extLst>
              </p:cNvPr>
              <p:cNvSpPr txBox="1"/>
              <p:nvPr/>
            </p:nvSpPr>
            <p:spPr>
              <a:xfrm>
                <a:off x="1546109" y="2305989"/>
                <a:ext cx="668773" cy="369332"/>
              </a:xfrm>
              <a:prstGeom prst="rect">
                <a:avLst/>
              </a:prstGeom>
              <a:noFill/>
            </p:spPr>
            <p:txBody>
              <a:bodyPr wrap="none" rtlCol="0">
                <a:spAutoFit/>
              </a:bodyPr>
              <a:lstStyle/>
              <a:p>
                <a:r>
                  <a:rPr lang="en-US"/>
                  <a:t>Time</a:t>
                </a:r>
              </a:p>
            </p:txBody>
          </p:sp>
          <p:sp>
            <p:nvSpPr>
              <p:cNvPr id="49" name="TextBox 48">
                <a:extLst>
                  <a:ext uri="{FF2B5EF4-FFF2-40B4-BE49-F238E27FC236}">
                    <a16:creationId xmlns:a16="http://schemas.microsoft.com/office/drawing/2014/main" id="{34C0B690-F82D-AA5A-B0E1-D91A852732F0}"/>
                  </a:ext>
                </a:extLst>
              </p:cNvPr>
              <p:cNvSpPr txBox="1"/>
              <p:nvPr/>
            </p:nvSpPr>
            <p:spPr>
              <a:xfrm>
                <a:off x="1647925" y="2696656"/>
                <a:ext cx="260008" cy="369332"/>
              </a:xfrm>
              <a:prstGeom prst="rect">
                <a:avLst/>
              </a:prstGeom>
              <a:noFill/>
            </p:spPr>
            <p:txBody>
              <a:bodyPr wrap="none" rtlCol="0">
                <a:spAutoFit/>
              </a:bodyPr>
              <a:lstStyle/>
              <a:p>
                <a:r>
                  <a:rPr lang="en-US" i="1"/>
                  <a:t>t</a:t>
                </a:r>
              </a:p>
            </p:txBody>
          </p:sp>
          <p:grpSp>
            <p:nvGrpSpPr>
              <p:cNvPr id="14" name="Group 13" descr="Event at time t plus S of type departure in queue Q sub 1">
                <a:extLst>
                  <a:ext uri="{FF2B5EF4-FFF2-40B4-BE49-F238E27FC236}">
                    <a16:creationId xmlns:a16="http://schemas.microsoft.com/office/drawing/2014/main" id="{F9326137-51AB-93B8-0585-9377C9720BF3}"/>
                  </a:ext>
                </a:extLst>
              </p:cNvPr>
              <p:cNvGrpSpPr/>
              <p:nvPr/>
            </p:nvGrpSpPr>
            <p:grpSpPr>
              <a:xfrm>
                <a:off x="3555797" y="2704162"/>
                <a:ext cx="1143262" cy="932927"/>
                <a:chOff x="4767279" y="4303338"/>
                <a:chExt cx="1143262" cy="932927"/>
              </a:xfrm>
            </p:grpSpPr>
            <p:sp>
              <p:nvSpPr>
                <p:cNvPr id="19" name="Rectangle 18">
                  <a:extLst>
                    <a:ext uri="{FF2B5EF4-FFF2-40B4-BE49-F238E27FC236}">
                      <a16:creationId xmlns:a16="http://schemas.microsoft.com/office/drawing/2014/main" id="{003D3393-3FB8-883C-D980-FFC4679377E5}"/>
                    </a:ext>
                  </a:extLst>
                </p:cNvPr>
                <p:cNvSpPr/>
                <p:nvPr/>
              </p:nvSpPr>
              <p:spPr>
                <a:xfrm>
                  <a:off x="4767279" y="4637039"/>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C8F38B1-C59A-726C-1E46-67BADAD33CDE}"/>
                    </a:ext>
                  </a:extLst>
                </p:cNvPr>
                <p:cNvSpPr/>
                <p:nvPr/>
              </p:nvSpPr>
              <p:spPr>
                <a:xfrm>
                  <a:off x="4767279" y="4936652"/>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9EF91B3-2B39-FD7F-C549-06575C9C28E7}"/>
                    </a:ext>
                  </a:extLst>
                </p:cNvPr>
                <p:cNvSpPr/>
                <p:nvPr/>
              </p:nvSpPr>
              <p:spPr>
                <a:xfrm>
                  <a:off x="4767279" y="4337426"/>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F529B067-8889-83F1-A233-F9059DA6DE65}"/>
                    </a:ext>
                  </a:extLst>
                </p:cNvPr>
                <p:cNvSpPr txBox="1"/>
                <p:nvPr/>
              </p:nvSpPr>
              <p:spPr>
                <a:xfrm>
                  <a:off x="4767279" y="4303338"/>
                  <a:ext cx="1130438" cy="923330"/>
                </a:xfrm>
                <a:prstGeom prst="rect">
                  <a:avLst/>
                </a:prstGeom>
                <a:noFill/>
              </p:spPr>
              <p:txBody>
                <a:bodyPr wrap="none" rtlCol="0">
                  <a:spAutoFit/>
                </a:bodyPr>
                <a:lstStyle/>
                <a:p>
                  <a:r>
                    <a:rPr lang="en-US" i="1"/>
                    <a:t>t+S</a:t>
                  </a:r>
                </a:p>
                <a:p>
                  <a:r>
                    <a:rPr lang="en-US" i="1"/>
                    <a:t>departure</a:t>
                  </a:r>
                </a:p>
                <a:p>
                  <a:r>
                    <a:rPr lang="en-US" i="1"/>
                    <a:t>Q</a:t>
                  </a:r>
                  <a:r>
                    <a:rPr lang="en-US" i="1" baseline="-25000"/>
                    <a:t>1</a:t>
                  </a:r>
                  <a:endParaRPr lang="en-US" i="1"/>
                </a:p>
              </p:txBody>
            </p:sp>
          </p:grpSp>
        </p:grpSp>
      </p:grpSp>
      <p:grpSp>
        <p:nvGrpSpPr>
          <p:cNvPr id="29" name="Group 28" descr="illustration of queue Q1 and event list after processing the arrival at time t.  Queue Q1 has busy server and one job in queue.   Event list has arrival event at time t+A and departure at time t+S">
            <a:extLst>
              <a:ext uri="{FF2B5EF4-FFF2-40B4-BE49-F238E27FC236}">
                <a16:creationId xmlns:a16="http://schemas.microsoft.com/office/drawing/2014/main" id="{85B44A80-5A27-6F7F-1FE6-EBBD1203BB34}"/>
              </a:ext>
            </a:extLst>
          </p:cNvPr>
          <p:cNvGrpSpPr/>
          <p:nvPr/>
        </p:nvGrpSpPr>
        <p:grpSpPr>
          <a:xfrm>
            <a:off x="5263740" y="1173820"/>
            <a:ext cx="4240284" cy="2923862"/>
            <a:chOff x="5118320" y="1161787"/>
            <a:chExt cx="4240284" cy="2923862"/>
          </a:xfrm>
        </p:grpSpPr>
        <p:sp>
          <p:nvSpPr>
            <p:cNvPr id="54" name="TextBox 53">
              <a:extLst>
                <a:ext uri="{FF2B5EF4-FFF2-40B4-BE49-F238E27FC236}">
                  <a16:creationId xmlns:a16="http://schemas.microsoft.com/office/drawing/2014/main" id="{3D023885-FB82-51B0-8338-CAEAFC802BCB}"/>
                </a:ext>
              </a:extLst>
            </p:cNvPr>
            <p:cNvSpPr txBox="1"/>
            <p:nvPr/>
          </p:nvSpPr>
          <p:spPr>
            <a:xfrm>
              <a:off x="5118320" y="2250578"/>
              <a:ext cx="668773" cy="369332"/>
            </a:xfrm>
            <a:prstGeom prst="rect">
              <a:avLst/>
            </a:prstGeom>
            <a:noFill/>
          </p:spPr>
          <p:txBody>
            <a:bodyPr wrap="none" rtlCol="0">
              <a:spAutoFit/>
            </a:bodyPr>
            <a:lstStyle/>
            <a:p>
              <a:r>
                <a:rPr lang="en-US" dirty="0"/>
                <a:t>Time</a:t>
              </a:r>
            </a:p>
          </p:txBody>
        </p:sp>
        <p:grpSp>
          <p:nvGrpSpPr>
            <p:cNvPr id="25" name="Group 24" descr="illustration of queue Q1 and event list after processing the arrival at time t.  Queue Q1 has busy server and one job in queue.   Event list has arrival event at time t+A and departure at time t+S">
              <a:extLst>
                <a:ext uri="{FF2B5EF4-FFF2-40B4-BE49-F238E27FC236}">
                  <a16:creationId xmlns:a16="http://schemas.microsoft.com/office/drawing/2014/main" id="{D0E9C022-BC5E-12E1-3554-0A59460C43BB}"/>
                </a:ext>
                <a:ext uri="{C183D7F6-B498-43B3-948B-1728B52AA6E4}">
                  <adec:decorative xmlns:adec="http://schemas.microsoft.com/office/drawing/2017/decorative" val="0"/>
                </a:ext>
              </a:extLst>
            </p:cNvPr>
            <p:cNvGrpSpPr/>
            <p:nvPr/>
          </p:nvGrpSpPr>
          <p:grpSpPr>
            <a:xfrm>
              <a:off x="5315317" y="1161787"/>
              <a:ext cx="4043287" cy="2923862"/>
              <a:chOff x="5315317" y="1161787"/>
              <a:chExt cx="4043287" cy="2923862"/>
            </a:xfrm>
          </p:grpSpPr>
          <p:cxnSp>
            <p:nvCxnSpPr>
              <p:cNvPr id="36" name="Straight Arrow Connector 35">
                <a:extLst>
                  <a:ext uri="{FF2B5EF4-FFF2-40B4-BE49-F238E27FC236}">
                    <a16:creationId xmlns:a16="http://schemas.microsoft.com/office/drawing/2014/main" id="{983E16B3-E825-C546-922C-449ED07AE1ED}"/>
                  </a:ext>
                  <a:ext uri="{C183D7F6-B498-43B3-948B-1728B52AA6E4}">
                    <adec:decorative xmlns:adec="http://schemas.microsoft.com/office/drawing/2017/decorative" val="1"/>
                  </a:ext>
                </a:extLst>
              </p:cNvPr>
              <p:cNvCxnSpPr/>
              <p:nvPr/>
            </p:nvCxnSpPr>
            <p:spPr>
              <a:xfrm>
                <a:off x="5337801" y="3264962"/>
                <a:ext cx="363557" cy="0"/>
              </a:xfrm>
              <a:prstGeom prst="straightConnector1">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0023694D-4FA5-880B-A910-D9899C9137DA}"/>
                  </a:ext>
                </a:extLst>
              </p:cNvPr>
              <p:cNvSpPr txBox="1"/>
              <p:nvPr/>
            </p:nvSpPr>
            <p:spPr>
              <a:xfrm>
                <a:off x="5479684" y="3716317"/>
                <a:ext cx="3878920" cy="369332"/>
              </a:xfrm>
              <a:prstGeom prst="rect">
                <a:avLst/>
              </a:prstGeom>
              <a:noFill/>
            </p:spPr>
            <p:txBody>
              <a:bodyPr wrap="square" rtlCol="0">
                <a:spAutoFit/>
              </a:bodyPr>
              <a:lstStyle/>
              <a:p>
                <a:r>
                  <a:rPr lang="en-US"/>
                  <a:t>Here assume inter-arrival time of A</a:t>
                </a:r>
              </a:p>
            </p:txBody>
          </p:sp>
          <p:grpSp>
            <p:nvGrpSpPr>
              <p:cNvPr id="4" name="Group 3" descr="Event at time t plus S of type departure in queue Q sub one">
                <a:extLst>
                  <a:ext uri="{FF2B5EF4-FFF2-40B4-BE49-F238E27FC236}">
                    <a16:creationId xmlns:a16="http://schemas.microsoft.com/office/drawing/2014/main" id="{A1E3F3EA-C595-9BBC-86D4-BA7A3F53B2DB}"/>
                  </a:ext>
                </a:extLst>
              </p:cNvPr>
              <p:cNvGrpSpPr/>
              <p:nvPr/>
            </p:nvGrpSpPr>
            <p:grpSpPr>
              <a:xfrm>
                <a:off x="7401723" y="2631648"/>
                <a:ext cx="1143262" cy="932927"/>
                <a:chOff x="4767279" y="4303338"/>
                <a:chExt cx="1143262" cy="932927"/>
              </a:xfrm>
            </p:grpSpPr>
            <p:sp>
              <p:nvSpPr>
                <p:cNvPr id="6" name="Rectangle 5">
                  <a:extLst>
                    <a:ext uri="{FF2B5EF4-FFF2-40B4-BE49-F238E27FC236}">
                      <a16:creationId xmlns:a16="http://schemas.microsoft.com/office/drawing/2014/main" id="{F0434724-9202-C853-EF60-A2471C8274F6}"/>
                    </a:ext>
                  </a:extLst>
                </p:cNvPr>
                <p:cNvSpPr/>
                <p:nvPr/>
              </p:nvSpPr>
              <p:spPr>
                <a:xfrm>
                  <a:off x="4767279" y="4637039"/>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322934C-9E82-09D9-0EFE-97344499EA94}"/>
                    </a:ext>
                  </a:extLst>
                </p:cNvPr>
                <p:cNvSpPr/>
                <p:nvPr/>
              </p:nvSpPr>
              <p:spPr>
                <a:xfrm>
                  <a:off x="4767279" y="4936652"/>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18C0E11-CCDD-81B8-D634-CF84684D5C33}"/>
                    </a:ext>
                  </a:extLst>
                </p:cNvPr>
                <p:cNvSpPr/>
                <p:nvPr/>
              </p:nvSpPr>
              <p:spPr>
                <a:xfrm>
                  <a:off x="4767279" y="4337426"/>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D3979D1-B9FF-0EDE-3D82-2EEBF52DCBA1}"/>
                    </a:ext>
                  </a:extLst>
                </p:cNvPr>
                <p:cNvSpPr txBox="1"/>
                <p:nvPr/>
              </p:nvSpPr>
              <p:spPr>
                <a:xfrm>
                  <a:off x="4767279" y="4303338"/>
                  <a:ext cx="1130438" cy="923330"/>
                </a:xfrm>
                <a:prstGeom prst="rect">
                  <a:avLst/>
                </a:prstGeom>
                <a:noFill/>
              </p:spPr>
              <p:txBody>
                <a:bodyPr wrap="none" rtlCol="0">
                  <a:spAutoFit/>
                </a:bodyPr>
                <a:lstStyle/>
                <a:p>
                  <a:r>
                    <a:rPr lang="en-US" i="1"/>
                    <a:t>t+S</a:t>
                  </a:r>
                </a:p>
                <a:p>
                  <a:r>
                    <a:rPr lang="en-US" i="1"/>
                    <a:t>departure</a:t>
                  </a:r>
                </a:p>
                <a:p>
                  <a:r>
                    <a:rPr lang="en-US" i="1"/>
                    <a:t>Q</a:t>
                  </a:r>
                  <a:r>
                    <a:rPr lang="en-US" i="1" baseline="-25000"/>
                    <a:t>1</a:t>
                  </a:r>
                  <a:endParaRPr lang="en-US" i="1"/>
                </a:p>
              </p:txBody>
            </p:sp>
          </p:grpSp>
          <p:grpSp>
            <p:nvGrpSpPr>
              <p:cNvPr id="20" name="Group 19" descr="Event at time t plus A of type arrival in queue Q sub 1">
                <a:extLst>
                  <a:ext uri="{FF2B5EF4-FFF2-40B4-BE49-F238E27FC236}">
                    <a16:creationId xmlns:a16="http://schemas.microsoft.com/office/drawing/2014/main" id="{A7C9AA69-83CA-55FF-0682-FA0D6B213F01}"/>
                  </a:ext>
                </a:extLst>
              </p:cNvPr>
              <p:cNvGrpSpPr/>
              <p:nvPr/>
            </p:nvGrpSpPr>
            <p:grpSpPr>
              <a:xfrm>
                <a:off x="6124238" y="2641245"/>
                <a:ext cx="1143262" cy="932927"/>
                <a:chOff x="6367257" y="4288727"/>
                <a:chExt cx="1143262" cy="932927"/>
              </a:xfrm>
            </p:grpSpPr>
            <p:sp>
              <p:nvSpPr>
                <p:cNvPr id="32" name="Rectangle 31">
                  <a:extLst>
                    <a:ext uri="{FF2B5EF4-FFF2-40B4-BE49-F238E27FC236}">
                      <a16:creationId xmlns:a16="http://schemas.microsoft.com/office/drawing/2014/main" id="{BE6D6BAE-5679-202F-4642-3D696DB61D31}"/>
                    </a:ext>
                  </a:extLst>
                </p:cNvPr>
                <p:cNvSpPr/>
                <p:nvPr/>
              </p:nvSpPr>
              <p:spPr>
                <a:xfrm>
                  <a:off x="6367257" y="4622428"/>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9ED26694-3BD6-2431-224B-3068ABAE92CB}"/>
                    </a:ext>
                  </a:extLst>
                </p:cNvPr>
                <p:cNvSpPr/>
                <p:nvPr/>
              </p:nvSpPr>
              <p:spPr>
                <a:xfrm>
                  <a:off x="6367257" y="4922041"/>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21F6F1F3-41B2-7114-D6B2-741D02461ACF}"/>
                    </a:ext>
                  </a:extLst>
                </p:cNvPr>
                <p:cNvSpPr/>
                <p:nvPr/>
              </p:nvSpPr>
              <p:spPr>
                <a:xfrm>
                  <a:off x="6367257" y="4322815"/>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9E2A4F68-13AE-46D7-33E2-3EA4913E2973}"/>
                    </a:ext>
                  </a:extLst>
                </p:cNvPr>
                <p:cNvSpPr txBox="1"/>
                <p:nvPr/>
              </p:nvSpPr>
              <p:spPr>
                <a:xfrm>
                  <a:off x="6367257" y="4288727"/>
                  <a:ext cx="805029" cy="923330"/>
                </a:xfrm>
                <a:prstGeom prst="rect">
                  <a:avLst/>
                </a:prstGeom>
                <a:noFill/>
              </p:spPr>
              <p:txBody>
                <a:bodyPr wrap="none" rtlCol="0">
                  <a:spAutoFit/>
                </a:bodyPr>
                <a:lstStyle/>
                <a:p>
                  <a:r>
                    <a:rPr lang="en-US" i="1"/>
                    <a:t>t+A</a:t>
                  </a:r>
                </a:p>
                <a:p>
                  <a:r>
                    <a:rPr lang="en-US" i="1"/>
                    <a:t>arrival</a:t>
                  </a:r>
                </a:p>
                <a:p>
                  <a:r>
                    <a:rPr lang="en-US" i="1"/>
                    <a:t>Q</a:t>
                  </a:r>
                  <a:r>
                    <a:rPr lang="en-US" i="1" baseline="-25000"/>
                    <a:t>1</a:t>
                  </a:r>
                  <a:endParaRPr lang="en-US" i="1"/>
                </a:p>
              </p:txBody>
            </p:sp>
          </p:grpSp>
          <p:sp>
            <p:nvSpPr>
              <p:cNvPr id="53" name="TextBox 52">
                <a:extLst>
                  <a:ext uri="{FF2B5EF4-FFF2-40B4-BE49-F238E27FC236}">
                    <a16:creationId xmlns:a16="http://schemas.microsoft.com/office/drawing/2014/main" id="{29CFC40A-4767-CA86-CE5A-5EE5B1B6E0FA}"/>
                  </a:ext>
                </a:extLst>
              </p:cNvPr>
              <p:cNvSpPr txBox="1"/>
              <p:nvPr/>
            </p:nvSpPr>
            <p:spPr>
              <a:xfrm>
                <a:off x="7115856" y="2267193"/>
                <a:ext cx="303288" cy="400110"/>
              </a:xfrm>
              <a:prstGeom prst="rect">
                <a:avLst/>
              </a:prstGeom>
              <a:noFill/>
            </p:spPr>
            <p:txBody>
              <a:bodyPr wrap="none" rtlCol="0">
                <a:spAutoFit/>
              </a:bodyPr>
              <a:lstStyle/>
              <a:p>
                <a:r>
                  <a:rPr lang="en-US" sz="2000" i="1"/>
                  <a:t>L</a:t>
                </a:r>
              </a:p>
            </p:txBody>
          </p:sp>
          <p:grpSp>
            <p:nvGrpSpPr>
              <p:cNvPr id="79" name="Group 78" descr="Arrow to array of boxes representing a queue, with a circle representing a server. Queue has one event and server is busy">
                <a:extLst>
                  <a:ext uri="{FF2B5EF4-FFF2-40B4-BE49-F238E27FC236}">
                    <a16:creationId xmlns:a16="http://schemas.microsoft.com/office/drawing/2014/main" id="{00731499-5CCC-4FCC-B3DE-C08FDBB5041A}"/>
                  </a:ext>
                </a:extLst>
              </p:cNvPr>
              <p:cNvGrpSpPr/>
              <p:nvPr/>
            </p:nvGrpSpPr>
            <p:grpSpPr>
              <a:xfrm>
                <a:off x="6813749" y="1508812"/>
                <a:ext cx="1883886" cy="429658"/>
                <a:chOff x="2071171" y="1408737"/>
                <a:chExt cx="1883886" cy="429658"/>
              </a:xfrm>
            </p:grpSpPr>
            <p:sp>
              <p:nvSpPr>
                <p:cNvPr id="80" name="Rectangle 79">
                  <a:extLst>
                    <a:ext uri="{FF2B5EF4-FFF2-40B4-BE49-F238E27FC236}">
                      <a16:creationId xmlns:a16="http://schemas.microsoft.com/office/drawing/2014/main" id="{E8496ED8-22C7-0840-44F8-0F3F65FD9690}"/>
                    </a:ext>
                  </a:extLst>
                </p:cNvPr>
                <p:cNvSpPr/>
                <p:nvPr/>
              </p:nvSpPr>
              <p:spPr>
                <a:xfrm>
                  <a:off x="2071171"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377784F7-CA62-560E-4C7E-819A7E6CA8A4}"/>
                    </a:ext>
                  </a:extLst>
                </p:cNvPr>
                <p:cNvSpPr/>
                <p:nvPr/>
              </p:nvSpPr>
              <p:spPr>
                <a:xfrm>
                  <a:off x="2434728"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7FE9375A-8A8B-8D4D-3E8B-FDFBF4562CC3}"/>
                    </a:ext>
                  </a:extLst>
                </p:cNvPr>
                <p:cNvSpPr/>
                <p:nvPr/>
              </p:nvSpPr>
              <p:spPr>
                <a:xfrm>
                  <a:off x="2798285"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85231FDD-1A1A-7119-0CCA-AECE74ACF0EA}"/>
                    </a:ext>
                  </a:extLst>
                </p:cNvPr>
                <p:cNvSpPr/>
                <p:nvPr/>
              </p:nvSpPr>
              <p:spPr>
                <a:xfrm>
                  <a:off x="3161842" y="1463821"/>
                  <a:ext cx="363557" cy="374574"/>
                </a:xfrm>
                <a:prstGeom prst="rect">
                  <a:avLst/>
                </a:prstGeom>
                <a:solidFill>
                  <a:srgbClr val="FEE1A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03CF2E39-AC73-3592-B970-E8EA2716ADF5}"/>
                    </a:ext>
                  </a:extLst>
                </p:cNvPr>
                <p:cNvSpPr/>
                <p:nvPr/>
              </p:nvSpPr>
              <p:spPr>
                <a:xfrm>
                  <a:off x="3525399" y="1408737"/>
                  <a:ext cx="429658" cy="429658"/>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5" name="Straight Arrow Connector 84">
                <a:extLst>
                  <a:ext uri="{FF2B5EF4-FFF2-40B4-BE49-F238E27FC236}">
                    <a16:creationId xmlns:a16="http://schemas.microsoft.com/office/drawing/2014/main" id="{B88A08E0-7409-6E1B-2187-0C6A98634D03}"/>
                  </a:ext>
                  <a:ext uri="{C183D7F6-B498-43B3-948B-1728B52AA6E4}">
                    <adec:decorative xmlns:adec="http://schemas.microsoft.com/office/drawing/2017/decorative" val="1"/>
                  </a:ext>
                </a:extLst>
              </p:cNvPr>
              <p:cNvCxnSpPr>
                <a:cxnSpLocks/>
                <a:endCxn id="80" idx="1"/>
              </p:cNvCxnSpPr>
              <p:nvPr/>
            </p:nvCxnSpPr>
            <p:spPr>
              <a:xfrm>
                <a:off x="6031552" y="1751183"/>
                <a:ext cx="782197" cy="0"/>
              </a:xfrm>
              <a:prstGeom prst="straightConnector1">
                <a:avLst/>
              </a:prstGeom>
              <a:ln w="47625">
                <a:tailEnd type="triangle"/>
              </a:ln>
            </p:spPr>
            <p:style>
              <a:lnRef idx="2">
                <a:schemeClr val="accent1"/>
              </a:lnRef>
              <a:fillRef idx="0">
                <a:schemeClr val="accent1"/>
              </a:fillRef>
              <a:effectRef idx="1">
                <a:schemeClr val="accent1"/>
              </a:effectRef>
              <a:fontRef idx="minor">
                <a:schemeClr val="tx1"/>
              </a:fontRef>
            </p:style>
          </p:cxnSp>
          <p:sp>
            <p:nvSpPr>
              <p:cNvPr id="86" name="TextBox 85">
                <a:extLst>
                  <a:ext uri="{FF2B5EF4-FFF2-40B4-BE49-F238E27FC236}">
                    <a16:creationId xmlns:a16="http://schemas.microsoft.com/office/drawing/2014/main" id="{21C78581-273E-C5B8-CF4E-01F04F1A976D}"/>
                  </a:ext>
                </a:extLst>
              </p:cNvPr>
              <p:cNvSpPr txBox="1"/>
              <p:nvPr/>
            </p:nvSpPr>
            <p:spPr>
              <a:xfrm>
                <a:off x="7523678" y="1161787"/>
                <a:ext cx="415498" cy="369332"/>
              </a:xfrm>
              <a:prstGeom prst="rect">
                <a:avLst/>
              </a:prstGeom>
              <a:noFill/>
            </p:spPr>
            <p:txBody>
              <a:bodyPr wrap="none" rtlCol="0">
                <a:spAutoFit/>
              </a:bodyPr>
              <a:lstStyle/>
              <a:p>
                <a:r>
                  <a:rPr lang="en-US"/>
                  <a:t>Q</a:t>
                </a:r>
                <a:r>
                  <a:rPr lang="en-US" baseline="-25000"/>
                  <a:t>1</a:t>
                </a:r>
                <a:endParaRPr lang="en-US"/>
              </a:p>
            </p:txBody>
          </p:sp>
          <p:sp>
            <p:nvSpPr>
              <p:cNvPr id="3" name="TextBox 2">
                <a:extLst>
                  <a:ext uri="{FF2B5EF4-FFF2-40B4-BE49-F238E27FC236}">
                    <a16:creationId xmlns:a16="http://schemas.microsoft.com/office/drawing/2014/main" id="{E7B2FF98-DB37-526F-C0AC-BA40E7385383}"/>
                  </a:ext>
                </a:extLst>
              </p:cNvPr>
              <p:cNvSpPr txBox="1"/>
              <p:nvPr/>
            </p:nvSpPr>
            <p:spPr>
              <a:xfrm>
                <a:off x="5315317" y="2610122"/>
                <a:ext cx="260008" cy="369332"/>
              </a:xfrm>
              <a:prstGeom prst="rect">
                <a:avLst/>
              </a:prstGeom>
              <a:noFill/>
            </p:spPr>
            <p:txBody>
              <a:bodyPr wrap="none" rtlCol="0">
                <a:spAutoFit/>
              </a:bodyPr>
              <a:lstStyle/>
              <a:p>
                <a:r>
                  <a:rPr lang="en-US" i="1"/>
                  <a:t>t</a:t>
                </a:r>
              </a:p>
            </p:txBody>
          </p:sp>
        </p:grpSp>
      </p:grpSp>
      <p:sp>
        <p:nvSpPr>
          <p:cNvPr id="77" name="Text Placeholder 2">
            <a:extLst>
              <a:ext uri="{FF2B5EF4-FFF2-40B4-BE49-F238E27FC236}">
                <a16:creationId xmlns:a16="http://schemas.microsoft.com/office/drawing/2014/main" id="{DD7B8FCC-D7A9-BBE0-6350-37C0257FECDA}"/>
              </a:ext>
            </a:extLst>
          </p:cNvPr>
          <p:cNvSpPr>
            <a:spLocks noGrp="1"/>
          </p:cNvSpPr>
          <p:nvPr>
            <p:ph type="body" sz="quarter" idx="20"/>
          </p:nvPr>
        </p:nvSpPr>
        <p:spPr>
          <a:xfrm>
            <a:off x="521961" y="4297141"/>
            <a:ext cx="10887896" cy="1503081"/>
          </a:xfrm>
        </p:spPr>
        <p:txBody>
          <a:bodyPr>
            <a:normAutofit/>
          </a:bodyPr>
          <a:lstStyle/>
          <a:p>
            <a:pPr marL="342900" indent="-342900">
              <a:buFont typeface="Arial" panose="020B0604020202020204" pitchFamily="34" charset="0"/>
              <a:buChar char="•"/>
            </a:pPr>
            <a:r>
              <a:rPr lang="en-US" sz="2400"/>
              <a:t>Sample inter-arrival time A, create arrival event at time t+A</a:t>
            </a:r>
          </a:p>
          <a:p>
            <a:endParaRPr lang="en-US" sz="2400"/>
          </a:p>
          <a:p>
            <a:endParaRPr lang="en-US" sz="2400"/>
          </a:p>
          <a:p>
            <a:endParaRPr lang="en-US" sz="2400"/>
          </a:p>
          <a:p>
            <a:endParaRPr lang="en-US" sz="2400"/>
          </a:p>
          <a:p>
            <a:endParaRPr lang="en-US" sz="2400"/>
          </a:p>
        </p:txBody>
      </p:sp>
      <p:sp>
        <p:nvSpPr>
          <p:cNvPr id="5" name="Slide Number Placeholder 4">
            <a:extLst>
              <a:ext uri="{FF2B5EF4-FFF2-40B4-BE49-F238E27FC236}">
                <a16:creationId xmlns:a16="http://schemas.microsoft.com/office/drawing/2014/main" id="{5A90E53A-5D85-A4E8-E219-FE998E7CB38B}"/>
              </a:ext>
            </a:extLst>
          </p:cNvPr>
          <p:cNvSpPr>
            <a:spLocks noGrp="1"/>
          </p:cNvSpPr>
          <p:nvPr>
            <p:ph type="sldNum" sz="quarter" idx="17"/>
          </p:nvPr>
        </p:nvSpPr>
        <p:spPr/>
        <p:txBody>
          <a:bodyPr/>
          <a:lstStyle/>
          <a:p>
            <a:fld id="{86134D44-37F0-44A1-8A08-E9432A030C07}" type="slidenum">
              <a:rPr lang="en-US" smtClean="0"/>
              <a:pPr/>
              <a:t>14</a:t>
            </a:fld>
            <a:endParaRPr lang="en-US" dirty="0"/>
          </a:p>
        </p:txBody>
      </p:sp>
    </p:spTree>
    <p:extLst>
      <p:ext uri="{BB962C8B-B14F-4D97-AF65-F5344CB8AC3E}">
        <p14:creationId xmlns:p14="http://schemas.microsoft.com/office/powerpoint/2010/main" val="772168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38587-2D24-92CF-B3B4-8738F3B300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D3139B-D91E-59AF-8E3C-02893C6B4265}"/>
              </a:ext>
            </a:extLst>
          </p:cNvPr>
          <p:cNvSpPr>
            <a:spLocks noGrp="1"/>
          </p:cNvSpPr>
          <p:nvPr>
            <p:ph type="title"/>
          </p:nvPr>
        </p:nvSpPr>
        <p:spPr/>
        <p:txBody>
          <a:bodyPr>
            <a:normAutofit fontScale="90000"/>
          </a:bodyPr>
          <a:lstStyle/>
          <a:p>
            <a:r>
              <a:rPr lang="en-US"/>
              <a:t>Focus Computation on Event Times, Departure, leaving empty Q</a:t>
            </a:r>
          </a:p>
        </p:txBody>
      </p:sp>
      <p:grpSp>
        <p:nvGrpSpPr>
          <p:cNvPr id="4" name="Group 3" descr="illustration of queue Q1 with busy server, over event list with two events.  One event at time t is for a departure, the other at time t+A is for. an arrival">
            <a:extLst>
              <a:ext uri="{FF2B5EF4-FFF2-40B4-BE49-F238E27FC236}">
                <a16:creationId xmlns:a16="http://schemas.microsoft.com/office/drawing/2014/main" id="{5A00E3CC-984E-7AEF-3672-774F26D0810F}"/>
              </a:ext>
            </a:extLst>
          </p:cNvPr>
          <p:cNvGrpSpPr/>
          <p:nvPr/>
        </p:nvGrpSpPr>
        <p:grpSpPr>
          <a:xfrm>
            <a:off x="1075430" y="1535138"/>
            <a:ext cx="3421171" cy="2659072"/>
            <a:chOff x="1075430" y="1535138"/>
            <a:chExt cx="3421171" cy="2659072"/>
          </a:xfrm>
        </p:grpSpPr>
        <p:grpSp>
          <p:nvGrpSpPr>
            <p:cNvPr id="7" name="Group 6" descr="Arrow to array of boxes representing a queue, with a circle representing a server. Queue is empty and server is busy">
              <a:extLst>
                <a:ext uri="{FF2B5EF4-FFF2-40B4-BE49-F238E27FC236}">
                  <a16:creationId xmlns:a16="http://schemas.microsoft.com/office/drawing/2014/main" id="{963202AD-3AA3-EC4E-A963-8DA9E579A552}"/>
                </a:ext>
              </a:extLst>
            </p:cNvPr>
            <p:cNvGrpSpPr/>
            <p:nvPr/>
          </p:nvGrpSpPr>
          <p:grpSpPr>
            <a:xfrm>
              <a:off x="2612715" y="1878783"/>
              <a:ext cx="1883886" cy="429658"/>
              <a:chOff x="2071171" y="1408737"/>
              <a:chExt cx="1883886" cy="429658"/>
            </a:xfrm>
          </p:grpSpPr>
          <p:sp>
            <p:nvSpPr>
              <p:cNvPr id="8" name="Rectangle 7">
                <a:extLst>
                  <a:ext uri="{FF2B5EF4-FFF2-40B4-BE49-F238E27FC236}">
                    <a16:creationId xmlns:a16="http://schemas.microsoft.com/office/drawing/2014/main" id="{A38F09E1-18A3-F365-A787-20A93C4FB19B}"/>
                  </a:ext>
                </a:extLst>
              </p:cNvPr>
              <p:cNvSpPr/>
              <p:nvPr/>
            </p:nvSpPr>
            <p:spPr>
              <a:xfrm>
                <a:off x="2071171"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A5E9D73-CE12-3DE0-104E-E16F7FC93250}"/>
                  </a:ext>
                </a:extLst>
              </p:cNvPr>
              <p:cNvSpPr/>
              <p:nvPr/>
            </p:nvSpPr>
            <p:spPr>
              <a:xfrm>
                <a:off x="2434728"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9B7F7AA-E9C9-CBF5-9E85-EBBABF243A4D}"/>
                  </a:ext>
                </a:extLst>
              </p:cNvPr>
              <p:cNvSpPr/>
              <p:nvPr/>
            </p:nvSpPr>
            <p:spPr>
              <a:xfrm>
                <a:off x="2798285"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84E7A7E-7FCE-6176-25EC-F3A10FA9CB97}"/>
                  </a:ext>
                </a:extLst>
              </p:cNvPr>
              <p:cNvSpPr/>
              <p:nvPr/>
            </p:nvSpPr>
            <p:spPr>
              <a:xfrm>
                <a:off x="3161842"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AEF583F-0BD5-12D1-3B86-18FE82543994}"/>
                  </a:ext>
                </a:extLst>
              </p:cNvPr>
              <p:cNvSpPr/>
              <p:nvPr/>
            </p:nvSpPr>
            <p:spPr>
              <a:xfrm>
                <a:off x="3525399" y="1408737"/>
                <a:ext cx="429658" cy="429658"/>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3" name="Straight Arrow Connector 12">
              <a:extLst>
                <a:ext uri="{FF2B5EF4-FFF2-40B4-BE49-F238E27FC236}">
                  <a16:creationId xmlns:a16="http://schemas.microsoft.com/office/drawing/2014/main" id="{97D6A7D0-75D1-DC73-376D-D2B16248FC6A}"/>
                </a:ext>
                <a:ext uri="{C183D7F6-B498-43B3-948B-1728B52AA6E4}">
                  <adec:decorative xmlns:adec="http://schemas.microsoft.com/office/drawing/2017/decorative" val="1"/>
                </a:ext>
              </a:extLst>
            </p:cNvPr>
            <p:cNvCxnSpPr>
              <a:cxnSpLocks/>
              <a:endCxn id="8" idx="1"/>
            </p:cNvCxnSpPr>
            <p:nvPr/>
          </p:nvCxnSpPr>
          <p:spPr>
            <a:xfrm>
              <a:off x="1830518" y="2121154"/>
              <a:ext cx="782197" cy="0"/>
            </a:xfrm>
            <a:prstGeom prst="straightConnector1">
              <a:avLst/>
            </a:prstGeom>
            <a:ln w="47625">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D489FF1E-C33B-7ED8-E616-571AE69DEC70}"/>
                </a:ext>
              </a:extLst>
            </p:cNvPr>
            <p:cNvSpPr txBox="1"/>
            <p:nvPr/>
          </p:nvSpPr>
          <p:spPr>
            <a:xfrm>
              <a:off x="3106110" y="1535138"/>
              <a:ext cx="415498" cy="369332"/>
            </a:xfrm>
            <a:prstGeom prst="rect">
              <a:avLst/>
            </a:prstGeom>
            <a:noFill/>
          </p:spPr>
          <p:txBody>
            <a:bodyPr wrap="none" rtlCol="0">
              <a:spAutoFit/>
            </a:bodyPr>
            <a:lstStyle/>
            <a:p>
              <a:r>
                <a:rPr lang="en-US"/>
                <a:t>Q</a:t>
              </a:r>
              <a:r>
                <a:rPr lang="en-US" baseline="-25000"/>
                <a:t>1</a:t>
              </a:r>
              <a:endParaRPr lang="en-US"/>
            </a:p>
          </p:txBody>
        </p:sp>
        <p:grpSp>
          <p:nvGrpSpPr>
            <p:cNvPr id="22" name="Group 21" descr="Event at time t with type arrival in queue Q sub 1">
              <a:extLst>
                <a:ext uri="{FF2B5EF4-FFF2-40B4-BE49-F238E27FC236}">
                  <a16:creationId xmlns:a16="http://schemas.microsoft.com/office/drawing/2014/main" id="{07A60D23-F9AF-D5D0-A07B-4C9F9B6CE5F2}"/>
                </a:ext>
              </a:extLst>
            </p:cNvPr>
            <p:cNvGrpSpPr/>
            <p:nvPr/>
          </p:nvGrpSpPr>
          <p:grpSpPr>
            <a:xfrm>
              <a:off x="2030328" y="3252953"/>
              <a:ext cx="1143262" cy="932927"/>
              <a:chOff x="4767279" y="4303338"/>
              <a:chExt cx="1143262" cy="932927"/>
            </a:xfrm>
          </p:grpSpPr>
          <p:sp>
            <p:nvSpPr>
              <p:cNvPr id="23" name="Rectangle 22">
                <a:extLst>
                  <a:ext uri="{FF2B5EF4-FFF2-40B4-BE49-F238E27FC236}">
                    <a16:creationId xmlns:a16="http://schemas.microsoft.com/office/drawing/2014/main" id="{CDB4763C-132B-9043-9ED6-630A185D6662}"/>
                  </a:ext>
                </a:extLst>
              </p:cNvPr>
              <p:cNvSpPr/>
              <p:nvPr/>
            </p:nvSpPr>
            <p:spPr>
              <a:xfrm>
                <a:off x="4767279" y="4637039"/>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1AA5023-7668-16E4-2FA0-C3A383B30C58}"/>
                  </a:ext>
                </a:extLst>
              </p:cNvPr>
              <p:cNvSpPr/>
              <p:nvPr/>
            </p:nvSpPr>
            <p:spPr>
              <a:xfrm>
                <a:off x="4767279" y="4936652"/>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EBF5B07-D68E-ED3A-A1B3-D551B236E324}"/>
                  </a:ext>
                </a:extLst>
              </p:cNvPr>
              <p:cNvSpPr/>
              <p:nvPr/>
            </p:nvSpPr>
            <p:spPr>
              <a:xfrm>
                <a:off x="4767279" y="4337426"/>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1EF7343-2DBF-3DCC-8860-2756E3EEF48B}"/>
                  </a:ext>
                </a:extLst>
              </p:cNvPr>
              <p:cNvSpPr txBox="1"/>
              <p:nvPr/>
            </p:nvSpPr>
            <p:spPr>
              <a:xfrm>
                <a:off x="4767279" y="4303338"/>
                <a:ext cx="1130438" cy="923330"/>
              </a:xfrm>
              <a:prstGeom prst="rect">
                <a:avLst/>
              </a:prstGeom>
              <a:noFill/>
            </p:spPr>
            <p:txBody>
              <a:bodyPr wrap="none" rtlCol="0">
                <a:spAutoFit/>
              </a:bodyPr>
              <a:lstStyle/>
              <a:p>
                <a:r>
                  <a:rPr lang="en-US" i="1"/>
                  <a:t>t</a:t>
                </a:r>
              </a:p>
              <a:p>
                <a:r>
                  <a:rPr lang="en-US" i="1"/>
                  <a:t>departure</a:t>
                </a:r>
              </a:p>
              <a:p>
                <a:r>
                  <a:rPr lang="en-US" i="1"/>
                  <a:t>Q</a:t>
                </a:r>
                <a:r>
                  <a:rPr lang="en-US" i="1" baseline="-25000"/>
                  <a:t>1</a:t>
                </a:r>
                <a:endParaRPr lang="en-US" i="1"/>
              </a:p>
            </p:txBody>
          </p:sp>
        </p:grpSp>
        <p:grpSp>
          <p:nvGrpSpPr>
            <p:cNvPr id="25" name="Group 24" descr="Event at time t plus A of type arrival in queue Q sub one&#10;">
              <a:extLst>
                <a:ext uri="{FF2B5EF4-FFF2-40B4-BE49-F238E27FC236}">
                  <a16:creationId xmlns:a16="http://schemas.microsoft.com/office/drawing/2014/main" id="{B54C6F08-5F33-2790-559B-AB5600AEC67D}"/>
                </a:ext>
              </a:extLst>
            </p:cNvPr>
            <p:cNvGrpSpPr/>
            <p:nvPr/>
          </p:nvGrpSpPr>
          <p:grpSpPr>
            <a:xfrm>
              <a:off x="3263562" y="3261283"/>
              <a:ext cx="1143262" cy="932927"/>
              <a:chOff x="6367257" y="4288727"/>
              <a:chExt cx="1143262" cy="932927"/>
            </a:xfrm>
          </p:grpSpPr>
          <p:sp>
            <p:nvSpPr>
              <p:cNvPr id="63" name="Rectangle 62">
                <a:extLst>
                  <a:ext uri="{FF2B5EF4-FFF2-40B4-BE49-F238E27FC236}">
                    <a16:creationId xmlns:a16="http://schemas.microsoft.com/office/drawing/2014/main" id="{916CA6D1-CF2D-A8AF-2E65-5DA372680B36}"/>
                  </a:ext>
                </a:extLst>
              </p:cNvPr>
              <p:cNvSpPr/>
              <p:nvPr/>
            </p:nvSpPr>
            <p:spPr>
              <a:xfrm>
                <a:off x="6367257" y="4622428"/>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5F923879-5614-2797-56DE-46818155CFE9}"/>
                  </a:ext>
                </a:extLst>
              </p:cNvPr>
              <p:cNvSpPr/>
              <p:nvPr/>
            </p:nvSpPr>
            <p:spPr>
              <a:xfrm>
                <a:off x="6367257" y="4922041"/>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040168B3-AF82-8FCA-7BF3-3A7D47301BC6}"/>
                  </a:ext>
                </a:extLst>
              </p:cNvPr>
              <p:cNvSpPr/>
              <p:nvPr/>
            </p:nvSpPr>
            <p:spPr>
              <a:xfrm>
                <a:off x="6367257" y="4322815"/>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732A728C-B593-7BDE-1025-3A6DC503AC14}"/>
                  </a:ext>
                </a:extLst>
              </p:cNvPr>
              <p:cNvSpPr txBox="1"/>
              <p:nvPr/>
            </p:nvSpPr>
            <p:spPr>
              <a:xfrm>
                <a:off x="6367257" y="4288727"/>
                <a:ext cx="805029" cy="923330"/>
              </a:xfrm>
              <a:prstGeom prst="rect">
                <a:avLst/>
              </a:prstGeom>
              <a:noFill/>
            </p:spPr>
            <p:txBody>
              <a:bodyPr wrap="none" rtlCol="0">
                <a:spAutoFit/>
              </a:bodyPr>
              <a:lstStyle/>
              <a:p>
                <a:r>
                  <a:rPr lang="en-US" i="1"/>
                  <a:t>t+A</a:t>
                </a:r>
              </a:p>
              <a:p>
                <a:r>
                  <a:rPr lang="en-US" i="1"/>
                  <a:t>arrival</a:t>
                </a:r>
              </a:p>
              <a:p>
                <a:r>
                  <a:rPr lang="en-US" i="1"/>
                  <a:t>Q</a:t>
                </a:r>
                <a:r>
                  <a:rPr lang="en-US" i="1" baseline="-25000"/>
                  <a:t>1</a:t>
                </a:r>
                <a:endParaRPr lang="en-US" i="1"/>
              </a:p>
            </p:txBody>
          </p:sp>
        </p:grpSp>
        <p:sp>
          <p:nvSpPr>
            <p:cNvPr id="27" name="TextBox 26">
              <a:extLst>
                <a:ext uri="{FF2B5EF4-FFF2-40B4-BE49-F238E27FC236}">
                  <a16:creationId xmlns:a16="http://schemas.microsoft.com/office/drawing/2014/main" id="{83B26FA2-B735-08A1-1350-5FD448988F97}"/>
                </a:ext>
              </a:extLst>
            </p:cNvPr>
            <p:cNvSpPr txBox="1"/>
            <p:nvPr/>
          </p:nvSpPr>
          <p:spPr>
            <a:xfrm>
              <a:off x="3021946" y="2807356"/>
              <a:ext cx="303288" cy="400110"/>
            </a:xfrm>
            <a:prstGeom prst="rect">
              <a:avLst/>
            </a:prstGeom>
            <a:noFill/>
          </p:spPr>
          <p:txBody>
            <a:bodyPr wrap="none" rtlCol="0">
              <a:spAutoFit/>
            </a:bodyPr>
            <a:lstStyle/>
            <a:p>
              <a:r>
                <a:rPr lang="en-US" sz="2000" i="1"/>
                <a:t>L</a:t>
              </a:r>
            </a:p>
          </p:txBody>
        </p:sp>
        <p:sp>
          <p:nvSpPr>
            <p:cNvPr id="28" name="TextBox 27">
              <a:extLst>
                <a:ext uri="{FF2B5EF4-FFF2-40B4-BE49-F238E27FC236}">
                  <a16:creationId xmlns:a16="http://schemas.microsoft.com/office/drawing/2014/main" id="{D186688C-A1BD-C195-C401-D55187BDBD46}"/>
                </a:ext>
              </a:extLst>
            </p:cNvPr>
            <p:cNvSpPr txBox="1"/>
            <p:nvPr/>
          </p:nvSpPr>
          <p:spPr>
            <a:xfrm>
              <a:off x="1075430" y="2891951"/>
              <a:ext cx="668773" cy="369332"/>
            </a:xfrm>
            <a:prstGeom prst="rect">
              <a:avLst/>
            </a:prstGeom>
            <a:noFill/>
          </p:spPr>
          <p:txBody>
            <a:bodyPr wrap="none" rtlCol="0">
              <a:spAutoFit/>
            </a:bodyPr>
            <a:lstStyle/>
            <a:p>
              <a:r>
                <a:rPr lang="en-US"/>
                <a:t>Time</a:t>
              </a:r>
            </a:p>
          </p:txBody>
        </p:sp>
        <p:sp>
          <p:nvSpPr>
            <p:cNvPr id="29" name="TextBox 28">
              <a:extLst>
                <a:ext uri="{FF2B5EF4-FFF2-40B4-BE49-F238E27FC236}">
                  <a16:creationId xmlns:a16="http://schemas.microsoft.com/office/drawing/2014/main" id="{9499EE20-4967-9D83-7944-F8CAFA9C2491}"/>
                </a:ext>
              </a:extLst>
            </p:cNvPr>
            <p:cNvSpPr txBox="1"/>
            <p:nvPr/>
          </p:nvSpPr>
          <p:spPr>
            <a:xfrm>
              <a:off x="1270731" y="3282758"/>
              <a:ext cx="263214" cy="369332"/>
            </a:xfrm>
            <a:prstGeom prst="rect">
              <a:avLst/>
            </a:prstGeom>
            <a:noFill/>
          </p:spPr>
          <p:txBody>
            <a:bodyPr wrap="none" rtlCol="0">
              <a:spAutoFit/>
            </a:bodyPr>
            <a:lstStyle/>
            <a:p>
              <a:r>
                <a:rPr lang="en-US" i="1"/>
                <a:t>t</a:t>
              </a:r>
            </a:p>
          </p:txBody>
        </p:sp>
      </p:grpSp>
      <p:grpSp>
        <p:nvGrpSpPr>
          <p:cNvPr id="6" name="Group 5" descr="illustration of queue Q1, empty.  Event list below reflects processing of departure at t, leaving one event, an arrival at time t+A">
            <a:extLst>
              <a:ext uri="{FF2B5EF4-FFF2-40B4-BE49-F238E27FC236}">
                <a16:creationId xmlns:a16="http://schemas.microsoft.com/office/drawing/2014/main" id="{F054B87D-79DB-575B-6FE3-CE505F3A0ADC}"/>
              </a:ext>
            </a:extLst>
          </p:cNvPr>
          <p:cNvGrpSpPr/>
          <p:nvPr/>
        </p:nvGrpSpPr>
        <p:grpSpPr>
          <a:xfrm>
            <a:off x="5311337" y="1621123"/>
            <a:ext cx="4029321" cy="2573087"/>
            <a:chOff x="5311337" y="1621123"/>
            <a:chExt cx="4029321" cy="2573087"/>
          </a:xfrm>
        </p:grpSpPr>
        <p:cxnSp>
          <p:nvCxnSpPr>
            <p:cNvPr id="36" name="Straight Arrow Connector 35">
              <a:extLst>
                <a:ext uri="{FF2B5EF4-FFF2-40B4-BE49-F238E27FC236}">
                  <a16:creationId xmlns:a16="http://schemas.microsoft.com/office/drawing/2014/main" id="{CEFCF355-8616-2C81-E262-93506F5E8384}"/>
                </a:ext>
                <a:ext uri="{C183D7F6-B498-43B3-948B-1728B52AA6E4}">
                  <adec:decorative xmlns:adec="http://schemas.microsoft.com/office/drawing/2017/decorative" val="1"/>
                </a:ext>
              </a:extLst>
            </p:cNvPr>
            <p:cNvCxnSpPr/>
            <p:nvPr/>
          </p:nvCxnSpPr>
          <p:spPr>
            <a:xfrm>
              <a:off x="5311337" y="3282758"/>
              <a:ext cx="363557" cy="0"/>
            </a:xfrm>
            <a:prstGeom prst="straightConnector1">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42" name="Group 41" descr="Event at time t plus A of type arrival in queue Q sub one&#10;">
              <a:extLst>
                <a:ext uri="{FF2B5EF4-FFF2-40B4-BE49-F238E27FC236}">
                  <a16:creationId xmlns:a16="http://schemas.microsoft.com/office/drawing/2014/main" id="{1E321FB7-6AB0-2EFB-8109-81EF6064D3BE}"/>
                </a:ext>
              </a:extLst>
            </p:cNvPr>
            <p:cNvGrpSpPr/>
            <p:nvPr/>
          </p:nvGrpSpPr>
          <p:grpSpPr>
            <a:xfrm>
              <a:off x="7255453" y="3261283"/>
              <a:ext cx="1143262" cy="932927"/>
              <a:chOff x="6367257" y="4288727"/>
              <a:chExt cx="1143262" cy="932927"/>
            </a:xfrm>
          </p:grpSpPr>
          <p:sp>
            <p:nvSpPr>
              <p:cNvPr id="43" name="Rectangle 42">
                <a:extLst>
                  <a:ext uri="{FF2B5EF4-FFF2-40B4-BE49-F238E27FC236}">
                    <a16:creationId xmlns:a16="http://schemas.microsoft.com/office/drawing/2014/main" id="{0397744C-1011-D388-4F25-289E827E8979}"/>
                  </a:ext>
                </a:extLst>
              </p:cNvPr>
              <p:cNvSpPr/>
              <p:nvPr/>
            </p:nvSpPr>
            <p:spPr>
              <a:xfrm>
                <a:off x="6367257" y="4622428"/>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D9A9340B-26E8-10D4-8DB2-9E50A3F016EF}"/>
                  </a:ext>
                </a:extLst>
              </p:cNvPr>
              <p:cNvSpPr/>
              <p:nvPr/>
            </p:nvSpPr>
            <p:spPr>
              <a:xfrm>
                <a:off x="6367257" y="4922041"/>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6881CC39-A329-D6E3-0DF7-96E2C2EE61C1}"/>
                  </a:ext>
                </a:extLst>
              </p:cNvPr>
              <p:cNvSpPr/>
              <p:nvPr/>
            </p:nvSpPr>
            <p:spPr>
              <a:xfrm>
                <a:off x="6367257" y="4322815"/>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4FA7AF27-F7A2-F6E3-5A4A-04D4531BE65C}"/>
                  </a:ext>
                </a:extLst>
              </p:cNvPr>
              <p:cNvSpPr txBox="1"/>
              <p:nvPr/>
            </p:nvSpPr>
            <p:spPr>
              <a:xfrm>
                <a:off x="6367257" y="4288727"/>
                <a:ext cx="805029" cy="923330"/>
              </a:xfrm>
              <a:prstGeom prst="rect">
                <a:avLst/>
              </a:prstGeom>
              <a:noFill/>
            </p:spPr>
            <p:txBody>
              <a:bodyPr wrap="none" rtlCol="0">
                <a:spAutoFit/>
              </a:bodyPr>
              <a:lstStyle/>
              <a:p>
                <a:r>
                  <a:rPr lang="en-US" i="1" dirty="0" err="1"/>
                  <a:t>t+A</a:t>
                </a:r>
                <a:endParaRPr lang="en-US" i="1" dirty="0"/>
              </a:p>
              <a:p>
                <a:r>
                  <a:rPr lang="en-US" i="1" dirty="0"/>
                  <a:t>arrival</a:t>
                </a:r>
              </a:p>
              <a:p>
                <a:r>
                  <a:rPr lang="en-US" i="1" dirty="0"/>
                  <a:t>Q</a:t>
                </a:r>
                <a:r>
                  <a:rPr lang="en-US" i="1" baseline="-25000" dirty="0"/>
                  <a:t>1</a:t>
                </a:r>
                <a:endParaRPr lang="en-US" i="1" dirty="0"/>
              </a:p>
            </p:txBody>
          </p:sp>
        </p:grpSp>
        <p:sp>
          <p:nvSpPr>
            <p:cNvPr id="47" name="TextBox 46">
              <a:extLst>
                <a:ext uri="{FF2B5EF4-FFF2-40B4-BE49-F238E27FC236}">
                  <a16:creationId xmlns:a16="http://schemas.microsoft.com/office/drawing/2014/main" id="{9C42B905-E85B-5E09-73A6-26C973569AAF}"/>
                </a:ext>
              </a:extLst>
            </p:cNvPr>
            <p:cNvSpPr txBox="1"/>
            <p:nvPr/>
          </p:nvSpPr>
          <p:spPr>
            <a:xfrm>
              <a:off x="7698819" y="2807356"/>
              <a:ext cx="303288" cy="400110"/>
            </a:xfrm>
            <a:prstGeom prst="rect">
              <a:avLst/>
            </a:prstGeom>
            <a:noFill/>
          </p:spPr>
          <p:txBody>
            <a:bodyPr wrap="none" rtlCol="0">
              <a:spAutoFit/>
            </a:bodyPr>
            <a:lstStyle/>
            <a:p>
              <a:r>
                <a:rPr lang="en-US" sz="2000" i="1"/>
                <a:t>L</a:t>
              </a:r>
            </a:p>
          </p:txBody>
        </p:sp>
        <p:sp>
          <p:nvSpPr>
            <p:cNvPr id="48" name="TextBox 47">
              <a:extLst>
                <a:ext uri="{FF2B5EF4-FFF2-40B4-BE49-F238E27FC236}">
                  <a16:creationId xmlns:a16="http://schemas.microsoft.com/office/drawing/2014/main" id="{DED248AA-5F19-CE1C-4825-48E3B814E3E2}"/>
                </a:ext>
              </a:extLst>
            </p:cNvPr>
            <p:cNvSpPr txBox="1"/>
            <p:nvPr/>
          </p:nvSpPr>
          <p:spPr>
            <a:xfrm>
              <a:off x="6249535" y="2870616"/>
              <a:ext cx="668773" cy="369332"/>
            </a:xfrm>
            <a:prstGeom prst="rect">
              <a:avLst/>
            </a:prstGeom>
            <a:noFill/>
          </p:spPr>
          <p:txBody>
            <a:bodyPr wrap="none" rtlCol="0">
              <a:spAutoFit/>
            </a:bodyPr>
            <a:lstStyle/>
            <a:p>
              <a:r>
                <a:rPr lang="en-US"/>
                <a:t>Time</a:t>
              </a:r>
            </a:p>
          </p:txBody>
        </p:sp>
        <p:sp>
          <p:nvSpPr>
            <p:cNvPr id="49" name="TextBox 48">
              <a:extLst>
                <a:ext uri="{FF2B5EF4-FFF2-40B4-BE49-F238E27FC236}">
                  <a16:creationId xmlns:a16="http://schemas.microsoft.com/office/drawing/2014/main" id="{E92AFC63-2DB0-8D91-F5CC-53BDDE6E40FF}"/>
                </a:ext>
              </a:extLst>
            </p:cNvPr>
            <p:cNvSpPr txBox="1"/>
            <p:nvPr/>
          </p:nvSpPr>
          <p:spPr>
            <a:xfrm>
              <a:off x="6351351" y="3261283"/>
              <a:ext cx="260008" cy="369332"/>
            </a:xfrm>
            <a:prstGeom prst="rect">
              <a:avLst/>
            </a:prstGeom>
            <a:noFill/>
          </p:spPr>
          <p:txBody>
            <a:bodyPr wrap="none" rtlCol="0">
              <a:spAutoFit/>
            </a:bodyPr>
            <a:lstStyle/>
            <a:p>
              <a:r>
                <a:rPr lang="en-US" i="1"/>
                <a:t>t</a:t>
              </a:r>
            </a:p>
          </p:txBody>
        </p:sp>
        <p:grpSp>
          <p:nvGrpSpPr>
            <p:cNvPr id="56" name="Group 55" descr="Arrow to array of boxes representing a queue, with a circle representing a server. Queue is empty and server is idle">
              <a:extLst>
                <a:ext uri="{FF2B5EF4-FFF2-40B4-BE49-F238E27FC236}">
                  <a16:creationId xmlns:a16="http://schemas.microsoft.com/office/drawing/2014/main" id="{141C860E-D278-E19B-0208-15CDFD6FA38D}"/>
                </a:ext>
              </a:extLst>
            </p:cNvPr>
            <p:cNvGrpSpPr/>
            <p:nvPr/>
          </p:nvGrpSpPr>
          <p:grpSpPr>
            <a:xfrm>
              <a:off x="7456772" y="1964768"/>
              <a:ext cx="1883886" cy="429658"/>
              <a:chOff x="2071171" y="1408737"/>
              <a:chExt cx="1883886" cy="429658"/>
            </a:xfrm>
          </p:grpSpPr>
          <p:sp>
            <p:nvSpPr>
              <p:cNvPr id="57" name="Rectangle 56">
                <a:extLst>
                  <a:ext uri="{FF2B5EF4-FFF2-40B4-BE49-F238E27FC236}">
                    <a16:creationId xmlns:a16="http://schemas.microsoft.com/office/drawing/2014/main" id="{20B271E2-89DD-FB5C-96D0-7093FAB5D22C}"/>
                  </a:ext>
                </a:extLst>
              </p:cNvPr>
              <p:cNvSpPr/>
              <p:nvPr/>
            </p:nvSpPr>
            <p:spPr>
              <a:xfrm>
                <a:off x="2071171"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7C1DAB30-740D-E02A-214F-9BC364802331}"/>
                  </a:ext>
                </a:extLst>
              </p:cNvPr>
              <p:cNvSpPr/>
              <p:nvPr/>
            </p:nvSpPr>
            <p:spPr>
              <a:xfrm>
                <a:off x="2434728"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C05C40FD-074A-DB3D-F275-95AE9747BDEF}"/>
                  </a:ext>
                </a:extLst>
              </p:cNvPr>
              <p:cNvSpPr/>
              <p:nvPr/>
            </p:nvSpPr>
            <p:spPr>
              <a:xfrm>
                <a:off x="2798285"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7B69BDEA-BF56-DF68-1007-6FD06FE29BBE}"/>
                  </a:ext>
                </a:extLst>
              </p:cNvPr>
              <p:cNvSpPr/>
              <p:nvPr/>
            </p:nvSpPr>
            <p:spPr>
              <a:xfrm>
                <a:off x="3161842"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AA452616-EFEC-7047-47B9-508835B211AA}"/>
                  </a:ext>
                </a:extLst>
              </p:cNvPr>
              <p:cNvSpPr/>
              <p:nvPr/>
            </p:nvSpPr>
            <p:spPr>
              <a:xfrm>
                <a:off x="3525399" y="1408737"/>
                <a:ext cx="429658" cy="429658"/>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4" name="Straight Arrow Connector 63">
              <a:extLst>
                <a:ext uri="{FF2B5EF4-FFF2-40B4-BE49-F238E27FC236}">
                  <a16:creationId xmlns:a16="http://schemas.microsoft.com/office/drawing/2014/main" id="{5A5553D2-888D-9934-5A65-CA1D2FA1F30F}"/>
                </a:ext>
                <a:ext uri="{C183D7F6-B498-43B3-948B-1728B52AA6E4}">
                  <adec:decorative xmlns:adec="http://schemas.microsoft.com/office/drawing/2017/decorative" val="1"/>
                </a:ext>
              </a:extLst>
            </p:cNvPr>
            <p:cNvCxnSpPr>
              <a:cxnSpLocks/>
              <a:endCxn id="57" idx="1"/>
            </p:cNvCxnSpPr>
            <p:nvPr/>
          </p:nvCxnSpPr>
          <p:spPr>
            <a:xfrm>
              <a:off x="6674575" y="2207139"/>
              <a:ext cx="782197" cy="0"/>
            </a:xfrm>
            <a:prstGeom prst="straightConnector1">
              <a:avLst/>
            </a:prstGeom>
            <a:ln w="47625">
              <a:tailEnd type="triangle"/>
            </a:ln>
          </p:spPr>
          <p:style>
            <a:lnRef idx="2">
              <a:schemeClr val="accent1"/>
            </a:lnRef>
            <a:fillRef idx="0">
              <a:schemeClr val="accent1"/>
            </a:fillRef>
            <a:effectRef idx="1">
              <a:schemeClr val="accent1"/>
            </a:effectRef>
            <a:fontRef idx="minor">
              <a:schemeClr val="tx1"/>
            </a:fontRef>
          </p:style>
        </p:cxnSp>
        <p:sp>
          <p:nvSpPr>
            <p:cNvPr id="65" name="TextBox 64">
              <a:extLst>
                <a:ext uri="{FF2B5EF4-FFF2-40B4-BE49-F238E27FC236}">
                  <a16:creationId xmlns:a16="http://schemas.microsoft.com/office/drawing/2014/main" id="{50FC42AA-D597-D349-8454-F4599E6FEE00}"/>
                </a:ext>
              </a:extLst>
            </p:cNvPr>
            <p:cNvSpPr txBox="1"/>
            <p:nvPr/>
          </p:nvSpPr>
          <p:spPr>
            <a:xfrm>
              <a:off x="7950167" y="1621123"/>
              <a:ext cx="415498" cy="369332"/>
            </a:xfrm>
            <a:prstGeom prst="rect">
              <a:avLst/>
            </a:prstGeom>
            <a:noFill/>
          </p:spPr>
          <p:txBody>
            <a:bodyPr wrap="none" rtlCol="0">
              <a:spAutoFit/>
            </a:bodyPr>
            <a:lstStyle/>
            <a:p>
              <a:r>
                <a:rPr lang="en-US"/>
                <a:t>Q</a:t>
              </a:r>
              <a:r>
                <a:rPr lang="en-US" baseline="-25000"/>
                <a:t>1</a:t>
              </a:r>
              <a:endParaRPr lang="en-US"/>
            </a:p>
          </p:txBody>
        </p:sp>
      </p:grpSp>
      <p:sp>
        <p:nvSpPr>
          <p:cNvPr id="3" name="Text Placeholder 2">
            <a:extLst>
              <a:ext uri="{FF2B5EF4-FFF2-40B4-BE49-F238E27FC236}">
                <a16:creationId xmlns:a16="http://schemas.microsoft.com/office/drawing/2014/main" id="{5AD8B9F3-5CA9-D68F-BEB9-FA8A907207A3}"/>
              </a:ext>
            </a:extLst>
          </p:cNvPr>
          <p:cNvSpPr>
            <a:spLocks noGrp="1"/>
          </p:cNvSpPr>
          <p:nvPr>
            <p:ph type="body" sz="quarter" idx="20"/>
          </p:nvPr>
        </p:nvSpPr>
        <p:spPr>
          <a:xfrm>
            <a:off x="618851" y="4353228"/>
            <a:ext cx="10887896" cy="1503081"/>
          </a:xfrm>
        </p:spPr>
        <p:txBody>
          <a:bodyPr>
            <a:normAutofit/>
          </a:bodyPr>
          <a:lstStyle/>
          <a:p>
            <a:pPr marL="342900" indent="-342900">
              <a:buFont typeface="Arial" panose="020B0604020202020204" pitchFamily="34" charset="0"/>
              <a:buChar char="•"/>
            </a:pPr>
            <a:r>
              <a:rPr lang="en-US" sz="2400"/>
              <a:t>No processing other than removal of departure event from event list</a:t>
            </a:r>
          </a:p>
          <a:p>
            <a:endParaRPr lang="en-US" sz="2400"/>
          </a:p>
          <a:p>
            <a:endParaRPr lang="en-US" sz="2400"/>
          </a:p>
          <a:p>
            <a:endParaRPr lang="en-US" sz="2400"/>
          </a:p>
          <a:p>
            <a:endParaRPr lang="en-US" sz="2400"/>
          </a:p>
          <a:p>
            <a:endParaRPr lang="en-US" sz="2400"/>
          </a:p>
        </p:txBody>
      </p:sp>
      <p:sp>
        <p:nvSpPr>
          <p:cNvPr id="5" name="Slide Number Placeholder 4">
            <a:extLst>
              <a:ext uri="{FF2B5EF4-FFF2-40B4-BE49-F238E27FC236}">
                <a16:creationId xmlns:a16="http://schemas.microsoft.com/office/drawing/2014/main" id="{601D4B38-B5A9-B2F3-0302-C77C5011A5F1}"/>
              </a:ext>
            </a:extLst>
          </p:cNvPr>
          <p:cNvSpPr>
            <a:spLocks noGrp="1"/>
          </p:cNvSpPr>
          <p:nvPr>
            <p:ph type="sldNum" sz="quarter" idx="17"/>
          </p:nvPr>
        </p:nvSpPr>
        <p:spPr/>
        <p:txBody>
          <a:bodyPr/>
          <a:lstStyle/>
          <a:p>
            <a:fld id="{86134D44-37F0-44A1-8A08-E9432A030C07}" type="slidenum">
              <a:rPr lang="en-US" smtClean="0"/>
              <a:pPr/>
              <a:t>15</a:t>
            </a:fld>
            <a:endParaRPr lang="en-US" dirty="0"/>
          </a:p>
        </p:txBody>
      </p:sp>
    </p:spTree>
    <p:extLst>
      <p:ext uri="{BB962C8B-B14F-4D97-AF65-F5344CB8AC3E}">
        <p14:creationId xmlns:p14="http://schemas.microsoft.com/office/powerpoint/2010/main" val="7598021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BE89C-79C2-7167-F73B-6AE0EC882C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52EA5A-3F94-5CEA-1034-F2E6177E0BC9}"/>
              </a:ext>
            </a:extLst>
          </p:cNvPr>
          <p:cNvSpPr>
            <a:spLocks noGrp="1"/>
          </p:cNvSpPr>
          <p:nvPr>
            <p:ph type="title"/>
          </p:nvPr>
        </p:nvSpPr>
        <p:spPr>
          <a:xfrm>
            <a:off x="652462" y="276575"/>
            <a:ext cx="11539537" cy="665367"/>
          </a:xfrm>
        </p:spPr>
        <p:txBody>
          <a:bodyPr>
            <a:normAutofit fontScale="90000"/>
          </a:bodyPr>
          <a:lstStyle/>
          <a:p>
            <a:r>
              <a:rPr lang="en-US"/>
              <a:t>Focus Computation on Event Times, Departure, leaving non-empty Q</a:t>
            </a:r>
          </a:p>
        </p:txBody>
      </p:sp>
      <p:grpSp>
        <p:nvGrpSpPr>
          <p:cNvPr id="17" name="Group 16" descr="illustration of queue Q1 with busy server and one job in queue.   Event list with two events, a departure at time t and an arrival at time t+A">
            <a:extLst>
              <a:ext uri="{FF2B5EF4-FFF2-40B4-BE49-F238E27FC236}">
                <a16:creationId xmlns:a16="http://schemas.microsoft.com/office/drawing/2014/main" id="{389F2777-B011-6277-749C-93F258BE195C}"/>
              </a:ext>
            </a:extLst>
          </p:cNvPr>
          <p:cNvGrpSpPr/>
          <p:nvPr/>
        </p:nvGrpSpPr>
        <p:grpSpPr>
          <a:xfrm>
            <a:off x="1075430" y="1535138"/>
            <a:ext cx="3421171" cy="2659072"/>
            <a:chOff x="1075430" y="1535138"/>
            <a:chExt cx="3421171" cy="2659072"/>
          </a:xfrm>
        </p:grpSpPr>
        <p:grpSp>
          <p:nvGrpSpPr>
            <p:cNvPr id="7" name="Group 6" descr="Arrow to array of boxes representing a queue, with a circle representing a server. Queue has one event and server is busy">
              <a:extLst>
                <a:ext uri="{FF2B5EF4-FFF2-40B4-BE49-F238E27FC236}">
                  <a16:creationId xmlns:a16="http://schemas.microsoft.com/office/drawing/2014/main" id="{24F96AEC-90C2-CD99-D84C-131734556704}"/>
                </a:ext>
              </a:extLst>
            </p:cNvPr>
            <p:cNvGrpSpPr/>
            <p:nvPr/>
          </p:nvGrpSpPr>
          <p:grpSpPr>
            <a:xfrm>
              <a:off x="2612715" y="1878783"/>
              <a:ext cx="1883886" cy="429658"/>
              <a:chOff x="2071171" y="1408737"/>
              <a:chExt cx="1883886" cy="429658"/>
            </a:xfrm>
          </p:grpSpPr>
          <p:sp>
            <p:nvSpPr>
              <p:cNvPr id="8" name="Rectangle 7">
                <a:extLst>
                  <a:ext uri="{FF2B5EF4-FFF2-40B4-BE49-F238E27FC236}">
                    <a16:creationId xmlns:a16="http://schemas.microsoft.com/office/drawing/2014/main" id="{41066260-397E-D504-F4AE-8B9E784C30AD}"/>
                  </a:ext>
                </a:extLst>
              </p:cNvPr>
              <p:cNvSpPr/>
              <p:nvPr/>
            </p:nvSpPr>
            <p:spPr>
              <a:xfrm>
                <a:off x="2071171"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5E54016-48F5-48FB-F184-EA7E4E822A19}"/>
                  </a:ext>
                </a:extLst>
              </p:cNvPr>
              <p:cNvSpPr/>
              <p:nvPr/>
            </p:nvSpPr>
            <p:spPr>
              <a:xfrm>
                <a:off x="2434728"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956A183-E9C1-B19A-3586-FAAEED83CF8D}"/>
                  </a:ext>
                </a:extLst>
              </p:cNvPr>
              <p:cNvSpPr/>
              <p:nvPr/>
            </p:nvSpPr>
            <p:spPr>
              <a:xfrm>
                <a:off x="2798285"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2A4CB70-333B-E32A-CFC8-06C3EFFFEB22}"/>
                  </a:ext>
                </a:extLst>
              </p:cNvPr>
              <p:cNvSpPr/>
              <p:nvPr/>
            </p:nvSpPr>
            <p:spPr>
              <a:xfrm>
                <a:off x="3161842" y="1463821"/>
                <a:ext cx="363557" cy="374574"/>
              </a:xfrm>
              <a:prstGeom prst="rect">
                <a:avLst/>
              </a:prstGeom>
              <a:solidFill>
                <a:srgbClr val="FEE1A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F01D82DC-9636-C00C-40F7-077B9E435DF1}"/>
                  </a:ext>
                </a:extLst>
              </p:cNvPr>
              <p:cNvSpPr/>
              <p:nvPr/>
            </p:nvSpPr>
            <p:spPr>
              <a:xfrm>
                <a:off x="3525399" y="1408737"/>
                <a:ext cx="429658" cy="429658"/>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3" name="Straight Arrow Connector 12">
              <a:extLst>
                <a:ext uri="{FF2B5EF4-FFF2-40B4-BE49-F238E27FC236}">
                  <a16:creationId xmlns:a16="http://schemas.microsoft.com/office/drawing/2014/main" id="{8F1B6248-3548-2116-F733-4CACCA0965C3}"/>
                </a:ext>
                <a:ext uri="{C183D7F6-B498-43B3-948B-1728B52AA6E4}">
                  <adec:decorative xmlns:adec="http://schemas.microsoft.com/office/drawing/2017/decorative" val="1"/>
                </a:ext>
              </a:extLst>
            </p:cNvPr>
            <p:cNvCxnSpPr>
              <a:cxnSpLocks/>
              <a:endCxn id="8" idx="1"/>
            </p:cNvCxnSpPr>
            <p:nvPr/>
          </p:nvCxnSpPr>
          <p:spPr>
            <a:xfrm>
              <a:off x="1830518" y="2121154"/>
              <a:ext cx="782197" cy="0"/>
            </a:xfrm>
            <a:prstGeom prst="straightConnector1">
              <a:avLst/>
            </a:prstGeom>
            <a:ln w="47625">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E88D1491-9053-E410-D77E-200136D968A5}"/>
                </a:ext>
              </a:extLst>
            </p:cNvPr>
            <p:cNvSpPr txBox="1"/>
            <p:nvPr/>
          </p:nvSpPr>
          <p:spPr>
            <a:xfrm>
              <a:off x="3106110" y="1535138"/>
              <a:ext cx="415498" cy="369332"/>
            </a:xfrm>
            <a:prstGeom prst="rect">
              <a:avLst/>
            </a:prstGeom>
            <a:noFill/>
          </p:spPr>
          <p:txBody>
            <a:bodyPr wrap="none" rtlCol="0">
              <a:spAutoFit/>
            </a:bodyPr>
            <a:lstStyle/>
            <a:p>
              <a:r>
                <a:rPr lang="en-US"/>
                <a:t>Q</a:t>
              </a:r>
              <a:r>
                <a:rPr lang="en-US" baseline="-25000"/>
                <a:t>1</a:t>
              </a:r>
              <a:endParaRPr lang="en-US"/>
            </a:p>
          </p:txBody>
        </p:sp>
        <p:grpSp>
          <p:nvGrpSpPr>
            <p:cNvPr id="22" name="Group 21" descr="Event at time t with type arrival in queue Q sub 1">
              <a:extLst>
                <a:ext uri="{FF2B5EF4-FFF2-40B4-BE49-F238E27FC236}">
                  <a16:creationId xmlns:a16="http://schemas.microsoft.com/office/drawing/2014/main" id="{A2D60176-A6E4-EDF4-CD39-95BAA5BAF5CC}"/>
                </a:ext>
              </a:extLst>
            </p:cNvPr>
            <p:cNvGrpSpPr/>
            <p:nvPr/>
          </p:nvGrpSpPr>
          <p:grpSpPr>
            <a:xfrm>
              <a:off x="2030328" y="3252953"/>
              <a:ext cx="1143262" cy="932927"/>
              <a:chOff x="4767279" y="4303338"/>
              <a:chExt cx="1143262" cy="932927"/>
            </a:xfrm>
          </p:grpSpPr>
          <p:sp>
            <p:nvSpPr>
              <p:cNvPr id="23" name="Rectangle 22">
                <a:extLst>
                  <a:ext uri="{FF2B5EF4-FFF2-40B4-BE49-F238E27FC236}">
                    <a16:creationId xmlns:a16="http://schemas.microsoft.com/office/drawing/2014/main" id="{8FCB9A9C-A766-6731-9896-C4EC3FA348F9}"/>
                  </a:ext>
                </a:extLst>
              </p:cNvPr>
              <p:cNvSpPr/>
              <p:nvPr/>
            </p:nvSpPr>
            <p:spPr>
              <a:xfrm>
                <a:off x="4767279" y="4637039"/>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884A7DC2-0234-2EA9-26D8-EB995DA985E7}"/>
                  </a:ext>
                </a:extLst>
              </p:cNvPr>
              <p:cNvSpPr/>
              <p:nvPr/>
            </p:nvSpPr>
            <p:spPr>
              <a:xfrm>
                <a:off x="4767279" y="4936652"/>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B591927-EF79-C9F0-4E13-BDCDFB5C8E6B}"/>
                  </a:ext>
                </a:extLst>
              </p:cNvPr>
              <p:cNvSpPr/>
              <p:nvPr/>
            </p:nvSpPr>
            <p:spPr>
              <a:xfrm>
                <a:off x="4767279" y="4337426"/>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C552671-2F98-75C9-0284-1ED205C8C195}"/>
                  </a:ext>
                </a:extLst>
              </p:cNvPr>
              <p:cNvSpPr txBox="1"/>
              <p:nvPr/>
            </p:nvSpPr>
            <p:spPr>
              <a:xfrm>
                <a:off x="4767279" y="4303338"/>
                <a:ext cx="1130438" cy="923330"/>
              </a:xfrm>
              <a:prstGeom prst="rect">
                <a:avLst/>
              </a:prstGeom>
              <a:noFill/>
            </p:spPr>
            <p:txBody>
              <a:bodyPr wrap="none" rtlCol="0">
                <a:spAutoFit/>
              </a:bodyPr>
              <a:lstStyle/>
              <a:p>
                <a:r>
                  <a:rPr lang="en-US" i="1"/>
                  <a:t>t</a:t>
                </a:r>
              </a:p>
              <a:p>
                <a:r>
                  <a:rPr lang="en-US" i="1"/>
                  <a:t>departure</a:t>
                </a:r>
              </a:p>
              <a:p>
                <a:r>
                  <a:rPr lang="en-US" i="1"/>
                  <a:t>Q</a:t>
                </a:r>
                <a:r>
                  <a:rPr lang="en-US" i="1" baseline="-25000"/>
                  <a:t>1</a:t>
                </a:r>
                <a:endParaRPr lang="en-US" i="1"/>
              </a:p>
            </p:txBody>
          </p:sp>
        </p:grpSp>
        <p:grpSp>
          <p:nvGrpSpPr>
            <p:cNvPr id="25" name="Group 24" descr="Event at time t plus A of type arrival in queue Q sub one&#10;">
              <a:extLst>
                <a:ext uri="{FF2B5EF4-FFF2-40B4-BE49-F238E27FC236}">
                  <a16:creationId xmlns:a16="http://schemas.microsoft.com/office/drawing/2014/main" id="{3BC671D6-6408-8B03-5467-21604AD11579}"/>
                </a:ext>
              </a:extLst>
            </p:cNvPr>
            <p:cNvGrpSpPr/>
            <p:nvPr/>
          </p:nvGrpSpPr>
          <p:grpSpPr>
            <a:xfrm>
              <a:off x="3263562" y="3261283"/>
              <a:ext cx="1143262" cy="932927"/>
              <a:chOff x="6367257" y="4288727"/>
              <a:chExt cx="1143262" cy="932927"/>
            </a:xfrm>
          </p:grpSpPr>
          <p:sp>
            <p:nvSpPr>
              <p:cNvPr id="63" name="Rectangle 62">
                <a:extLst>
                  <a:ext uri="{FF2B5EF4-FFF2-40B4-BE49-F238E27FC236}">
                    <a16:creationId xmlns:a16="http://schemas.microsoft.com/office/drawing/2014/main" id="{095B6F8B-56A1-38F6-1CEB-CE98218EBFC8}"/>
                  </a:ext>
                </a:extLst>
              </p:cNvPr>
              <p:cNvSpPr/>
              <p:nvPr/>
            </p:nvSpPr>
            <p:spPr>
              <a:xfrm>
                <a:off x="6367257" y="4622428"/>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15FA6F09-04C4-0D78-9004-06EB470705A3}"/>
                  </a:ext>
                </a:extLst>
              </p:cNvPr>
              <p:cNvSpPr/>
              <p:nvPr/>
            </p:nvSpPr>
            <p:spPr>
              <a:xfrm>
                <a:off x="6367257" y="4922041"/>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3FCB5216-1968-1C9D-F346-6508FFDE0E4D}"/>
                  </a:ext>
                </a:extLst>
              </p:cNvPr>
              <p:cNvSpPr/>
              <p:nvPr/>
            </p:nvSpPr>
            <p:spPr>
              <a:xfrm>
                <a:off x="6367257" y="4322815"/>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3F728E18-F0A5-32BB-4BC3-13ADE285E73D}"/>
                  </a:ext>
                </a:extLst>
              </p:cNvPr>
              <p:cNvSpPr txBox="1"/>
              <p:nvPr/>
            </p:nvSpPr>
            <p:spPr>
              <a:xfrm>
                <a:off x="6367257" y="4288727"/>
                <a:ext cx="805029" cy="923330"/>
              </a:xfrm>
              <a:prstGeom prst="rect">
                <a:avLst/>
              </a:prstGeom>
              <a:noFill/>
            </p:spPr>
            <p:txBody>
              <a:bodyPr wrap="none" rtlCol="0">
                <a:spAutoFit/>
              </a:bodyPr>
              <a:lstStyle/>
              <a:p>
                <a:r>
                  <a:rPr lang="en-US" i="1"/>
                  <a:t>t+A</a:t>
                </a:r>
              </a:p>
              <a:p>
                <a:r>
                  <a:rPr lang="en-US" i="1"/>
                  <a:t>arrival</a:t>
                </a:r>
              </a:p>
              <a:p>
                <a:r>
                  <a:rPr lang="en-US" i="1"/>
                  <a:t>Q</a:t>
                </a:r>
                <a:r>
                  <a:rPr lang="en-US" i="1" baseline="-25000"/>
                  <a:t>1</a:t>
                </a:r>
                <a:endParaRPr lang="en-US" i="1"/>
              </a:p>
            </p:txBody>
          </p:sp>
        </p:grpSp>
        <p:sp>
          <p:nvSpPr>
            <p:cNvPr id="27" name="TextBox 26">
              <a:extLst>
                <a:ext uri="{FF2B5EF4-FFF2-40B4-BE49-F238E27FC236}">
                  <a16:creationId xmlns:a16="http://schemas.microsoft.com/office/drawing/2014/main" id="{9DDC986B-652D-9D60-0133-E0EF12FC6E54}"/>
                </a:ext>
              </a:extLst>
            </p:cNvPr>
            <p:cNvSpPr txBox="1"/>
            <p:nvPr/>
          </p:nvSpPr>
          <p:spPr>
            <a:xfrm>
              <a:off x="3021946" y="2807356"/>
              <a:ext cx="303288" cy="400110"/>
            </a:xfrm>
            <a:prstGeom prst="rect">
              <a:avLst/>
            </a:prstGeom>
            <a:noFill/>
          </p:spPr>
          <p:txBody>
            <a:bodyPr wrap="none" rtlCol="0">
              <a:spAutoFit/>
            </a:bodyPr>
            <a:lstStyle/>
            <a:p>
              <a:r>
                <a:rPr lang="en-US" sz="2000" i="1"/>
                <a:t>L</a:t>
              </a:r>
            </a:p>
          </p:txBody>
        </p:sp>
        <p:sp>
          <p:nvSpPr>
            <p:cNvPr id="28" name="TextBox 27">
              <a:extLst>
                <a:ext uri="{FF2B5EF4-FFF2-40B4-BE49-F238E27FC236}">
                  <a16:creationId xmlns:a16="http://schemas.microsoft.com/office/drawing/2014/main" id="{F7708E11-E384-7293-61DB-64DD4D83A60A}"/>
                </a:ext>
              </a:extLst>
            </p:cNvPr>
            <p:cNvSpPr txBox="1"/>
            <p:nvPr/>
          </p:nvSpPr>
          <p:spPr>
            <a:xfrm>
              <a:off x="1075430" y="2891951"/>
              <a:ext cx="668773" cy="369332"/>
            </a:xfrm>
            <a:prstGeom prst="rect">
              <a:avLst/>
            </a:prstGeom>
            <a:noFill/>
          </p:spPr>
          <p:txBody>
            <a:bodyPr wrap="none" rtlCol="0">
              <a:spAutoFit/>
            </a:bodyPr>
            <a:lstStyle/>
            <a:p>
              <a:r>
                <a:rPr lang="en-US"/>
                <a:t>Time</a:t>
              </a:r>
            </a:p>
          </p:txBody>
        </p:sp>
        <p:sp>
          <p:nvSpPr>
            <p:cNvPr id="29" name="TextBox 28">
              <a:extLst>
                <a:ext uri="{FF2B5EF4-FFF2-40B4-BE49-F238E27FC236}">
                  <a16:creationId xmlns:a16="http://schemas.microsoft.com/office/drawing/2014/main" id="{B3A12E97-63E5-9AB9-20E3-9B8CAD36F52F}"/>
                </a:ext>
              </a:extLst>
            </p:cNvPr>
            <p:cNvSpPr txBox="1"/>
            <p:nvPr/>
          </p:nvSpPr>
          <p:spPr>
            <a:xfrm>
              <a:off x="1270731" y="3282758"/>
              <a:ext cx="263214" cy="369332"/>
            </a:xfrm>
            <a:prstGeom prst="rect">
              <a:avLst/>
            </a:prstGeom>
            <a:noFill/>
          </p:spPr>
          <p:txBody>
            <a:bodyPr wrap="none" rtlCol="0">
              <a:spAutoFit/>
            </a:bodyPr>
            <a:lstStyle/>
            <a:p>
              <a:r>
                <a:rPr lang="en-US" i="1"/>
                <a:t>t</a:t>
              </a:r>
            </a:p>
          </p:txBody>
        </p:sp>
      </p:grpSp>
      <p:grpSp>
        <p:nvGrpSpPr>
          <p:cNvPr id="20" name="Group 19" descr="illustration of queue Q1 and event list after the departure event at time t is processed.  Q1 has a busy server and no jobs in queue.  The event list has an arrival at time t+A and a departure at time t+S">
            <a:extLst>
              <a:ext uri="{FF2B5EF4-FFF2-40B4-BE49-F238E27FC236}">
                <a16:creationId xmlns:a16="http://schemas.microsoft.com/office/drawing/2014/main" id="{D62F8BBE-02AC-78C8-6FD7-BE237DBEB16B}"/>
              </a:ext>
            </a:extLst>
          </p:cNvPr>
          <p:cNvGrpSpPr/>
          <p:nvPr/>
        </p:nvGrpSpPr>
        <p:grpSpPr>
          <a:xfrm>
            <a:off x="5311337" y="1621123"/>
            <a:ext cx="4412065" cy="2573087"/>
            <a:chOff x="5311337" y="1621123"/>
            <a:chExt cx="4412065" cy="2573087"/>
          </a:xfrm>
        </p:grpSpPr>
        <p:cxnSp>
          <p:nvCxnSpPr>
            <p:cNvPr id="36" name="Straight Arrow Connector 35">
              <a:extLst>
                <a:ext uri="{FF2B5EF4-FFF2-40B4-BE49-F238E27FC236}">
                  <a16:creationId xmlns:a16="http://schemas.microsoft.com/office/drawing/2014/main" id="{090D1CED-97FD-27D2-08FB-2B35A1780176}"/>
                </a:ext>
                <a:ext uri="{C183D7F6-B498-43B3-948B-1728B52AA6E4}">
                  <adec:decorative xmlns:adec="http://schemas.microsoft.com/office/drawing/2017/decorative" val="1"/>
                </a:ext>
              </a:extLst>
            </p:cNvPr>
            <p:cNvCxnSpPr/>
            <p:nvPr/>
          </p:nvCxnSpPr>
          <p:spPr>
            <a:xfrm>
              <a:off x="5311337" y="3282758"/>
              <a:ext cx="363557" cy="0"/>
            </a:xfrm>
            <a:prstGeom prst="straightConnector1">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42" name="Group 41" descr="Event at time t plus A of type arrival in queue Q sub one&#10;">
              <a:extLst>
                <a:ext uri="{FF2B5EF4-FFF2-40B4-BE49-F238E27FC236}">
                  <a16:creationId xmlns:a16="http://schemas.microsoft.com/office/drawing/2014/main" id="{DC9AFE36-F216-837B-9726-FA5C0A516069}"/>
                </a:ext>
              </a:extLst>
            </p:cNvPr>
            <p:cNvGrpSpPr/>
            <p:nvPr/>
          </p:nvGrpSpPr>
          <p:grpSpPr>
            <a:xfrm>
              <a:off x="7255453" y="3261283"/>
              <a:ext cx="1143262" cy="932927"/>
              <a:chOff x="6367257" y="4288727"/>
              <a:chExt cx="1143262" cy="932927"/>
            </a:xfrm>
          </p:grpSpPr>
          <p:sp>
            <p:nvSpPr>
              <p:cNvPr id="43" name="Rectangle 42">
                <a:extLst>
                  <a:ext uri="{FF2B5EF4-FFF2-40B4-BE49-F238E27FC236}">
                    <a16:creationId xmlns:a16="http://schemas.microsoft.com/office/drawing/2014/main" id="{36B6F4DA-77D6-DD78-B949-72383A168335}"/>
                  </a:ext>
                </a:extLst>
              </p:cNvPr>
              <p:cNvSpPr/>
              <p:nvPr/>
            </p:nvSpPr>
            <p:spPr>
              <a:xfrm>
                <a:off x="6367257" y="4622428"/>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8FA5BCB4-62C0-1063-CD79-2EBEA2D49E2D}"/>
                  </a:ext>
                </a:extLst>
              </p:cNvPr>
              <p:cNvSpPr/>
              <p:nvPr/>
            </p:nvSpPr>
            <p:spPr>
              <a:xfrm>
                <a:off x="6367257" y="4922041"/>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AB037B51-2B53-FCE8-4456-CE064CE7826C}"/>
                  </a:ext>
                </a:extLst>
              </p:cNvPr>
              <p:cNvSpPr/>
              <p:nvPr/>
            </p:nvSpPr>
            <p:spPr>
              <a:xfrm>
                <a:off x="6367257" y="4322815"/>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577E0C9D-7BAE-3E5C-BDE9-BBCF30C305FD}"/>
                  </a:ext>
                </a:extLst>
              </p:cNvPr>
              <p:cNvSpPr txBox="1"/>
              <p:nvPr/>
            </p:nvSpPr>
            <p:spPr>
              <a:xfrm>
                <a:off x="6367257" y="4288727"/>
                <a:ext cx="805029" cy="923330"/>
              </a:xfrm>
              <a:prstGeom prst="rect">
                <a:avLst/>
              </a:prstGeom>
              <a:noFill/>
            </p:spPr>
            <p:txBody>
              <a:bodyPr wrap="none" rtlCol="0">
                <a:spAutoFit/>
              </a:bodyPr>
              <a:lstStyle/>
              <a:p>
                <a:r>
                  <a:rPr lang="en-US" i="1"/>
                  <a:t>t+A</a:t>
                </a:r>
              </a:p>
              <a:p>
                <a:r>
                  <a:rPr lang="en-US" i="1"/>
                  <a:t>arrival</a:t>
                </a:r>
              </a:p>
              <a:p>
                <a:r>
                  <a:rPr lang="en-US" i="1"/>
                  <a:t>Q</a:t>
                </a:r>
                <a:r>
                  <a:rPr lang="en-US" i="1" baseline="-25000"/>
                  <a:t>1</a:t>
                </a:r>
                <a:endParaRPr lang="en-US" i="1"/>
              </a:p>
            </p:txBody>
          </p:sp>
        </p:grpSp>
        <p:sp>
          <p:nvSpPr>
            <p:cNvPr id="47" name="TextBox 46">
              <a:extLst>
                <a:ext uri="{FF2B5EF4-FFF2-40B4-BE49-F238E27FC236}">
                  <a16:creationId xmlns:a16="http://schemas.microsoft.com/office/drawing/2014/main" id="{B7EBC94B-7D63-8306-31BA-2A778E436CB7}"/>
                </a:ext>
              </a:extLst>
            </p:cNvPr>
            <p:cNvSpPr txBox="1"/>
            <p:nvPr/>
          </p:nvSpPr>
          <p:spPr>
            <a:xfrm>
              <a:off x="7698819" y="2807356"/>
              <a:ext cx="303288" cy="400110"/>
            </a:xfrm>
            <a:prstGeom prst="rect">
              <a:avLst/>
            </a:prstGeom>
            <a:noFill/>
          </p:spPr>
          <p:txBody>
            <a:bodyPr wrap="none" rtlCol="0">
              <a:spAutoFit/>
            </a:bodyPr>
            <a:lstStyle/>
            <a:p>
              <a:r>
                <a:rPr lang="en-US" sz="2000" i="1"/>
                <a:t>L</a:t>
              </a:r>
            </a:p>
          </p:txBody>
        </p:sp>
        <p:sp>
          <p:nvSpPr>
            <p:cNvPr id="48" name="TextBox 47">
              <a:extLst>
                <a:ext uri="{FF2B5EF4-FFF2-40B4-BE49-F238E27FC236}">
                  <a16:creationId xmlns:a16="http://schemas.microsoft.com/office/drawing/2014/main" id="{18F58394-EEDF-B930-34B5-1D7B5004103E}"/>
                </a:ext>
              </a:extLst>
            </p:cNvPr>
            <p:cNvSpPr txBox="1"/>
            <p:nvPr/>
          </p:nvSpPr>
          <p:spPr>
            <a:xfrm>
              <a:off x="6249535" y="2870616"/>
              <a:ext cx="668773" cy="369332"/>
            </a:xfrm>
            <a:prstGeom prst="rect">
              <a:avLst/>
            </a:prstGeom>
            <a:noFill/>
          </p:spPr>
          <p:txBody>
            <a:bodyPr wrap="none" rtlCol="0">
              <a:spAutoFit/>
            </a:bodyPr>
            <a:lstStyle/>
            <a:p>
              <a:r>
                <a:rPr lang="en-US"/>
                <a:t>Time</a:t>
              </a:r>
            </a:p>
          </p:txBody>
        </p:sp>
        <p:sp>
          <p:nvSpPr>
            <p:cNvPr id="49" name="TextBox 48">
              <a:extLst>
                <a:ext uri="{FF2B5EF4-FFF2-40B4-BE49-F238E27FC236}">
                  <a16:creationId xmlns:a16="http://schemas.microsoft.com/office/drawing/2014/main" id="{DF2F3C36-65F5-59E0-B0FC-2486F7736D33}"/>
                </a:ext>
              </a:extLst>
            </p:cNvPr>
            <p:cNvSpPr txBox="1"/>
            <p:nvPr/>
          </p:nvSpPr>
          <p:spPr>
            <a:xfrm>
              <a:off x="6351351" y="3261283"/>
              <a:ext cx="260008" cy="369332"/>
            </a:xfrm>
            <a:prstGeom prst="rect">
              <a:avLst/>
            </a:prstGeom>
            <a:noFill/>
          </p:spPr>
          <p:txBody>
            <a:bodyPr wrap="none" rtlCol="0">
              <a:spAutoFit/>
            </a:bodyPr>
            <a:lstStyle/>
            <a:p>
              <a:r>
                <a:rPr lang="en-US" i="1"/>
                <a:t>t</a:t>
              </a:r>
            </a:p>
          </p:txBody>
        </p:sp>
        <p:grpSp>
          <p:nvGrpSpPr>
            <p:cNvPr id="56" name="Group 55" descr="Arrow to array of boxes representing a queue, with a circle representing a server. Queue is empty and server is busy">
              <a:extLst>
                <a:ext uri="{FF2B5EF4-FFF2-40B4-BE49-F238E27FC236}">
                  <a16:creationId xmlns:a16="http://schemas.microsoft.com/office/drawing/2014/main" id="{916B3B05-284A-199E-F4A5-D38B1D3F24BD}"/>
                </a:ext>
              </a:extLst>
            </p:cNvPr>
            <p:cNvGrpSpPr/>
            <p:nvPr/>
          </p:nvGrpSpPr>
          <p:grpSpPr>
            <a:xfrm>
              <a:off x="7456772" y="1964768"/>
              <a:ext cx="1883886" cy="429658"/>
              <a:chOff x="2071171" y="1408737"/>
              <a:chExt cx="1883886" cy="429658"/>
            </a:xfrm>
          </p:grpSpPr>
          <p:sp>
            <p:nvSpPr>
              <p:cNvPr id="57" name="Rectangle 56">
                <a:extLst>
                  <a:ext uri="{FF2B5EF4-FFF2-40B4-BE49-F238E27FC236}">
                    <a16:creationId xmlns:a16="http://schemas.microsoft.com/office/drawing/2014/main" id="{C14AECA3-EC04-2027-5FC1-5509610FE7EF}"/>
                  </a:ext>
                </a:extLst>
              </p:cNvPr>
              <p:cNvSpPr/>
              <p:nvPr/>
            </p:nvSpPr>
            <p:spPr>
              <a:xfrm>
                <a:off x="2071171"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EF67D6D5-A01C-927A-367B-318BD5400168}"/>
                  </a:ext>
                </a:extLst>
              </p:cNvPr>
              <p:cNvSpPr/>
              <p:nvPr/>
            </p:nvSpPr>
            <p:spPr>
              <a:xfrm>
                <a:off x="2434728"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75AC5BB9-B4C6-CA04-08E0-9CDFE607856C}"/>
                  </a:ext>
                </a:extLst>
              </p:cNvPr>
              <p:cNvSpPr/>
              <p:nvPr/>
            </p:nvSpPr>
            <p:spPr>
              <a:xfrm>
                <a:off x="2798285"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62F5A294-698B-FEA9-EAF7-804118C59246}"/>
                  </a:ext>
                </a:extLst>
              </p:cNvPr>
              <p:cNvSpPr/>
              <p:nvPr/>
            </p:nvSpPr>
            <p:spPr>
              <a:xfrm>
                <a:off x="3161842"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BA0D0352-A45A-31C1-B84A-C44C31797959}"/>
                  </a:ext>
                </a:extLst>
              </p:cNvPr>
              <p:cNvSpPr/>
              <p:nvPr/>
            </p:nvSpPr>
            <p:spPr>
              <a:xfrm>
                <a:off x="3525399" y="1408737"/>
                <a:ext cx="429658" cy="429658"/>
              </a:xfrm>
              <a:prstGeom prst="ellipse">
                <a:avLst/>
              </a:prstGeom>
              <a:solidFill>
                <a:srgbClr val="FEE1A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4" name="Straight Arrow Connector 63">
              <a:extLst>
                <a:ext uri="{FF2B5EF4-FFF2-40B4-BE49-F238E27FC236}">
                  <a16:creationId xmlns:a16="http://schemas.microsoft.com/office/drawing/2014/main" id="{3F15C3D1-6D05-3068-4505-3A19B39D652A}"/>
                </a:ext>
                <a:ext uri="{C183D7F6-B498-43B3-948B-1728B52AA6E4}">
                  <adec:decorative xmlns:adec="http://schemas.microsoft.com/office/drawing/2017/decorative" val="1"/>
                </a:ext>
              </a:extLst>
            </p:cNvPr>
            <p:cNvCxnSpPr>
              <a:cxnSpLocks/>
              <a:endCxn id="57" idx="1"/>
            </p:cNvCxnSpPr>
            <p:nvPr/>
          </p:nvCxnSpPr>
          <p:spPr>
            <a:xfrm>
              <a:off x="6674575" y="2207139"/>
              <a:ext cx="782197" cy="0"/>
            </a:xfrm>
            <a:prstGeom prst="straightConnector1">
              <a:avLst/>
            </a:prstGeom>
            <a:ln w="47625">
              <a:tailEnd type="triangle"/>
            </a:ln>
          </p:spPr>
          <p:style>
            <a:lnRef idx="2">
              <a:schemeClr val="accent1"/>
            </a:lnRef>
            <a:fillRef idx="0">
              <a:schemeClr val="accent1"/>
            </a:fillRef>
            <a:effectRef idx="1">
              <a:schemeClr val="accent1"/>
            </a:effectRef>
            <a:fontRef idx="minor">
              <a:schemeClr val="tx1"/>
            </a:fontRef>
          </p:style>
        </p:cxnSp>
        <p:sp>
          <p:nvSpPr>
            <p:cNvPr id="65" name="TextBox 64">
              <a:extLst>
                <a:ext uri="{FF2B5EF4-FFF2-40B4-BE49-F238E27FC236}">
                  <a16:creationId xmlns:a16="http://schemas.microsoft.com/office/drawing/2014/main" id="{933F5086-CC35-C338-3367-1A58813F4476}"/>
                </a:ext>
              </a:extLst>
            </p:cNvPr>
            <p:cNvSpPr txBox="1"/>
            <p:nvPr/>
          </p:nvSpPr>
          <p:spPr>
            <a:xfrm>
              <a:off x="7950167" y="1621123"/>
              <a:ext cx="415498" cy="369332"/>
            </a:xfrm>
            <a:prstGeom prst="rect">
              <a:avLst/>
            </a:prstGeom>
            <a:noFill/>
          </p:spPr>
          <p:txBody>
            <a:bodyPr wrap="none" rtlCol="0">
              <a:spAutoFit/>
            </a:bodyPr>
            <a:lstStyle/>
            <a:p>
              <a:r>
                <a:rPr lang="en-US"/>
                <a:t>Q</a:t>
              </a:r>
              <a:r>
                <a:rPr lang="en-US" baseline="-25000"/>
                <a:t>1</a:t>
              </a:r>
              <a:endParaRPr lang="en-US"/>
            </a:p>
          </p:txBody>
        </p:sp>
        <p:grpSp>
          <p:nvGrpSpPr>
            <p:cNvPr id="3" name="Group 2" descr="Event at time t plus S of type departure in queue Q sub one">
              <a:extLst>
                <a:ext uri="{FF2B5EF4-FFF2-40B4-BE49-F238E27FC236}">
                  <a16:creationId xmlns:a16="http://schemas.microsoft.com/office/drawing/2014/main" id="{A736C456-3079-6D3A-B914-1481D1F0BEB5}"/>
                </a:ext>
              </a:extLst>
            </p:cNvPr>
            <p:cNvGrpSpPr/>
            <p:nvPr/>
          </p:nvGrpSpPr>
          <p:grpSpPr>
            <a:xfrm>
              <a:off x="8580140" y="3239948"/>
              <a:ext cx="1143262" cy="932927"/>
              <a:chOff x="4767279" y="4303338"/>
              <a:chExt cx="1143262" cy="932927"/>
            </a:xfrm>
          </p:grpSpPr>
          <p:sp>
            <p:nvSpPr>
              <p:cNvPr id="4" name="Rectangle 3">
                <a:extLst>
                  <a:ext uri="{FF2B5EF4-FFF2-40B4-BE49-F238E27FC236}">
                    <a16:creationId xmlns:a16="http://schemas.microsoft.com/office/drawing/2014/main" id="{B8F624E3-C539-5AB3-7CF0-807628AACA9A}"/>
                  </a:ext>
                </a:extLst>
              </p:cNvPr>
              <p:cNvSpPr/>
              <p:nvPr/>
            </p:nvSpPr>
            <p:spPr>
              <a:xfrm>
                <a:off x="4767279" y="4637039"/>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2ECC705-D502-8700-9BE8-5EBDB56A43BB}"/>
                  </a:ext>
                </a:extLst>
              </p:cNvPr>
              <p:cNvSpPr/>
              <p:nvPr/>
            </p:nvSpPr>
            <p:spPr>
              <a:xfrm>
                <a:off x="4767279" y="4936652"/>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661FA8D-784F-25F7-B641-01ECCE4DCD2A}"/>
                  </a:ext>
                </a:extLst>
              </p:cNvPr>
              <p:cNvSpPr/>
              <p:nvPr/>
            </p:nvSpPr>
            <p:spPr>
              <a:xfrm>
                <a:off x="4767279" y="4337426"/>
                <a:ext cx="1143262" cy="299613"/>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4D6883A-96F4-EBC4-A70C-6E3CAAC302C9}"/>
                  </a:ext>
                </a:extLst>
              </p:cNvPr>
              <p:cNvSpPr txBox="1"/>
              <p:nvPr/>
            </p:nvSpPr>
            <p:spPr>
              <a:xfrm>
                <a:off x="4767279" y="4303338"/>
                <a:ext cx="1130438" cy="923330"/>
              </a:xfrm>
              <a:prstGeom prst="rect">
                <a:avLst/>
              </a:prstGeom>
              <a:noFill/>
            </p:spPr>
            <p:txBody>
              <a:bodyPr wrap="none" rtlCol="0">
                <a:spAutoFit/>
              </a:bodyPr>
              <a:lstStyle/>
              <a:p>
                <a:r>
                  <a:rPr lang="en-US" i="1"/>
                  <a:t>t+S</a:t>
                </a:r>
              </a:p>
              <a:p>
                <a:r>
                  <a:rPr lang="en-US" i="1"/>
                  <a:t>departure</a:t>
                </a:r>
              </a:p>
              <a:p>
                <a:r>
                  <a:rPr lang="en-US" i="1"/>
                  <a:t>Q</a:t>
                </a:r>
                <a:r>
                  <a:rPr lang="en-US" i="1" baseline="-25000"/>
                  <a:t>1</a:t>
                </a:r>
                <a:endParaRPr lang="en-US" i="1"/>
              </a:p>
            </p:txBody>
          </p:sp>
        </p:grpSp>
      </p:grpSp>
      <p:sp>
        <p:nvSpPr>
          <p:cNvPr id="16" name="Text Placeholder 2">
            <a:extLst>
              <a:ext uri="{FF2B5EF4-FFF2-40B4-BE49-F238E27FC236}">
                <a16:creationId xmlns:a16="http://schemas.microsoft.com/office/drawing/2014/main" id="{443E7E07-8D6F-4BD7-7FDE-C65F2FAC2EB8}"/>
              </a:ext>
            </a:extLst>
          </p:cNvPr>
          <p:cNvSpPr>
            <a:spLocks noGrp="1"/>
          </p:cNvSpPr>
          <p:nvPr>
            <p:ph type="body" sz="quarter" idx="20"/>
          </p:nvPr>
        </p:nvSpPr>
        <p:spPr>
          <a:xfrm>
            <a:off x="618851" y="4353228"/>
            <a:ext cx="10887896" cy="1503081"/>
          </a:xfrm>
        </p:spPr>
        <p:txBody>
          <a:bodyPr>
            <a:normAutofit/>
          </a:bodyPr>
          <a:lstStyle/>
          <a:p>
            <a:pPr marL="342900" indent="-342900">
              <a:buFont typeface="Arial" panose="020B0604020202020204" pitchFamily="34" charset="0"/>
              <a:buChar char="•"/>
            </a:pPr>
            <a:r>
              <a:rPr lang="en-US" sz="2400"/>
              <a:t>Sample service time S, create departure event at time t+S</a:t>
            </a:r>
          </a:p>
          <a:p>
            <a:endParaRPr lang="en-US" sz="2400"/>
          </a:p>
          <a:p>
            <a:endParaRPr lang="en-US" sz="2400"/>
          </a:p>
          <a:p>
            <a:endParaRPr lang="en-US" sz="2400"/>
          </a:p>
          <a:p>
            <a:endParaRPr lang="en-US" sz="2400"/>
          </a:p>
          <a:p>
            <a:endParaRPr lang="en-US" sz="2400"/>
          </a:p>
        </p:txBody>
      </p:sp>
      <p:sp>
        <p:nvSpPr>
          <p:cNvPr id="5" name="Slide Number Placeholder 4">
            <a:extLst>
              <a:ext uri="{FF2B5EF4-FFF2-40B4-BE49-F238E27FC236}">
                <a16:creationId xmlns:a16="http://schemas.microsoft.com/office/drawing/2014/main" id="{25A67CC1-6C9A-E3F9-5EDF-528CAB0DA2E4}"/>
              </a:ext>
            </a:extLst>
          </p:cNvPr>
          <p:cNvSpPr>
            <a:spLocks noGrp="1"/>
          </p:cNvSpPr>
          <p:nvPr>
            <p:ph type="sldNum" sz="quarter" idx="17"/>
          </p:nvPr>
        </p:nvSpPr>
        <p:spPr/>
        <p:txBody>
          <a:bodyPr/>
          <a:lstStyle/>
          <a:p>
            <a:fld id="{86134D44-37F0-44A1-8A08-E9432A030C07}" type="slidenum">
              <a:rPr lang="en-US" smtClean="0"/>
              <a:pPr/>
              <a:t>16</a:t>
            </a:fld>
            <a:endParaRPr lang="en-US" dirty="0"/>
          </a:p>
        </p:txBody>
      </p:sp>
    </p:spTree>
    <p:extLst>
      <p:ext uri="{BB962C8B-B14F-4D97-AF65-F5344CB8AC3E}">
        <p14:creationId xmlns:p14="http://schemas.microsoft.com/office/powerpoint/2010/main" val="3017781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00596-D11E-AB50-0AC7-32B136E1B3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413E4F-3805-AB63-ED80-4A279CB6F274}"/>
              </a:ext>
            </a:extLst>
          </p:cNvPr>
          <p:cNvSpPr>
            <a:spLocks noGrp="1"/>
          </p:cNvSpPr>
          <p:nvPr>
            <p:ph type="title"/>
          </p:nvPr>
        </p:nvSpPr>
        <p:spPr/>
        <p:txBody>
          <a:bodyPr/>
          <a:lstStyle/>
          <a:p>
            <a:r>
              <a:rPr lang="en-US"/>
              <a:t>Events in Queueing Network Example</a:t>
            </a:r>
          </a:p>
        </p:txBody>
      </p:sp>
      <p:grpSp>
        <p:nvGrpSpPr>
          <p:cNvPr id="3" name="Group 2" descr="illustration of queueing network, with some queues being empty, others having busy servers">
            <a:extLst>
              <a:ext uri="{FF2B5EF4-FFF2-40B4-BE49-F238E27FC236}">
                <a16:creationId xmlns:a16="http://schemas.microsoft.com/office/drawing/2014/main" id="{67CD96DD-90D6-2848-2973-10108E058392}"/>
              </a:ext>
            </a:extLst>
          </p:cNvPr>
          <p:cNvGrpSpPr/>
          <p:nvPr/>
        </p:nvGrpSpPr>
        <p:grpSpPr>
          <a:xfrm>
            <a:off x="3017659" y="1172898"/>
            <a:ext cx="5975670" cy="2004340"/>
            <a:chOff x="3017659" y="1172898"/>
            <a:chExt cx="5975670" cy="2004340"/>
          </a:xfrm>
        </p:grpSpPr>
        <p:grpSp>
          <p:nvGrpSpPr>
            <p:cNvPr id="14" name="Group 13" descr="A network of interconnected queues, with two external inputs, and branching probabilities on server outputs">
              <a:extLst>
                <a:ext uri="{FF2B5EF4-FFF2-40B4-BE49-F238E27FC236}">
                  <a16:creationId xmlns:a16="http://schemas.microsoft.com/office/drawing/2014/main" id="{9109C5F7-36F3-B28C-9505-E5D88738EAF6}"/>
                </a:ext>
              </a:extLst>
            </p:cNvPr>
            <p:cNvGrpSpPr/>
            <p:nvPr/>
          </p:nvGrpSpPr>
          <p:grpSpPr>
            <a:xfrm>
              <a:off x="3017659" y="1369759"/>
              <a:ext cx="5975670" cy="1807479"/>
              <a:chOff x="2525095" y="1481364"/>
              <a:chExt cx="7160969" cy="2166000"/>
            </a:xfrm>
          </p:grpSpPr>
          <p:grpSp>
            <p:nvGrpSpPr>
              <p:cNvPr id="22" name="Group 21">
                <a:extLst>
                  <a:ext uri="{FF2B5EF4-FFF2-40B4-BE49-F238E27FC236}">
                    <a16:creationId xmlns:a16="http://schemas.microsoft.com/office/drawing/2014/main" id="{ADB599EB-95EA-2411-2BCA-B5FE94FA2550}"/>
                  </a:ext>
                </a:extLst>
              </p:cNvPr>
              <p:cNvGrpSpPr/>
              <p:nvPr/>
            </p:nvGrpSpPr>
            <p:grpSpPr>
              <a:xfrm>
                <a:off x="2525095" y="1736441"/>
                <a:ext cx="2666083" cy="429658"/>
                <a:chOff x="3128790" y="1551826"/>
                <a:chExt cx="2666083" cy="429658"/>
              </a:xfrm>
            </p:grpSpPr>
            <p:grpSp>
              <p:nvGrpSpPr>
                <p:cNvPr id="96" name="Group 95">
                  <a:extLst>
                    <a:ext uri="{FF2B5EF4-FFF2-40B4-BE49-F238E27FC236}">
                      <a16:creationId xmlns:a16="http://schemas.microsoft.com/office/drawing/2014/main" id="{63C84BC4-7DFF-7CF7-0D78-41E4F6149B24}"/>
                    </a:ext>
                  </a:extLst>
                </p:cNvPr>
                <p:cNvGrpSpPr/>
                <p:nvPr/>
              </p:nvGrpSpPr>
              <p:grpSpPr>
                <a:xfrm>
                  <a:off x="3910987" y="1551826"/>
                  <a:ext cx="1883886" cy="429658"/>
                  <a:chOff x="2071171" y="1408737"/>
                  <a:chExt cx="1883886" cy="429658"/>
                </a:xfrm>
              </p:grpSpPr>
              <p:sp>
                <p:nvSpPr>
                  <p:cNvPr id="98" name="Rectangle 97">
                    <a:extLst>
                      <a:ext uri="{FF2B5EF4-FFF2-40B4-BE49-F238E27FC236}">
                        <a16:creationId xmlns:a16="http://schemas.microsoft.com/office/drawing/2014/main" id="{3DC008D0-D38F-2D5A-1732-B7659977BC10}"/>
                      </a:ext>
                    </a:extLst>
                  </p:cNvPr>
                  <p:cNvSpPr/>
                  <p:nvPr/>
                </p:nvSpPr>
                <p:spPr>
                  <a:xfrm>
                    <a:off x="2071171"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BFA04C4A-2BE4-C478-6ADA-9F0FDD48B970}"/>
                      </a:ext>
                    </a:extLst>
                  </p:cNvPr>
                  <p:cNvSpPr/>
                  <p:nvPr/>
                </p:nvSpPr>
                <p:spPr>
                  <a:xfrm>
                    <a:off x="2434728"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a:extLst>
                      <a:ext uri="{FF2B5EF4-FFF2-40B4-BE49-F238E27FC236}">
                        <a16:creationId xmlns:a16="http://schemas.microsoft.com/office/drawing/2014/main" id="{88CE2C82-04C6-14C5-E966-837F3DC9220A}"/>
                      </a:ext>
                    </a:extLst>
                  </p:cNvPr>
                  <p:cNvSpPr/>
                  <p:nvPr/>
                </p:nvSpPr>
                <p:spPr>
                  <a:xfrm>
                    <a:off x="2798285"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a:extLst>
                      <a:ext uri="{FF2B5EF4-FFF2-40B4-BE49-F238E27FC236}">
                        <a16:creationId xmlns:a16="http://schemas.microsoft.com/office/drawing/2014/main" id="{832B858A-2BAA-3D20-7B72-61DC0DE8BADA}"/>
                      </a:ext>
                    </a:extLst>
                  </p:cNvPr>
                  <p:cNvSpPr/>
                  <p:nvPr/>
                </p:nvSpPr>
                <p:spPr>
                  <a:xfrm>
                    <a:off x="3161842"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a:extLst>
                      <a:ext uri="{FF2B5EF4-FFF2-40B4-BE49-F238E27FC236}">
                        <a16:creationId xmlns:a16="http://schemas.microsoft.com/office/drawing/2014/main" id="{08872742-90D1-24C8-C01D-38DABC9349B1}"/>
                      </a:ext>
                    </a:extLst>
                  </p:cNvPr>
                  <p:cNvSpPr/>
                  <p:nvPr/>
                </p:nvSpPr>
                <p:spPr>
                  <a:xfrm>
                    <a:off x="3525399" y="1408737"/>
                    <a:ext cx="429658" cy="429658"/>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97" name="Straight Arrow Connector 96">
                  <a:extLst>
                    <a:ext uri="{FF2B5EF4-FFF2-40B4-BE49-F238E27FC236}">
                      <a16:creationId xmlns:a16="http://schemas.microsoft.com/office/drawing/2014/main" id="{41DF4A30-CD1C-39EE-9844-095F7B01D52D}"/>
                    </a:ext>
                  </a:extLst>
                </p:cNvPr>
                <p:cNvCxnSpPr>
                  <a:cxnSpLocks/>
                  <a:endCxn id="98" idx="1"/>
                </p:cNvCxnSpPr>
                <p:nvPr/>
              </p:nvCxnSpPr>
              <p:spPr>
                <a:xfrm>
                  <a:off x="3128790" y="1794197"/>
                  <a:ext cx="782197" cy="0"/>
                </a:xfrm>
                <a:prstGeom prst="straightConnector1">
                  <a:avLst/>
                </a:prstGeom>
                <a:ln w="47625">
                  <a:tailEnd type="triangle"/>
                </a:ln>
              </p:spPr>
              <p:style>
                <a:lnRef idx="2">
                  <a:schemeClr val="accent1"/>
                </a:lnRef>
                <a:fillRef idx="0">
                  <a:schemeClr val="accent1"/>
                </a:fillRef>
                <a:effectRef idx="1">
                  <a:schemeClr val="accent1"/>
                </a:effectRef>
                <a:fontRef idx="minor">
                  <a:schemeClr val="tx1"/>
                </a:fontRef>
              </p:style>
            </p:cxnSp>
          </p:grpSp>
          <p:grpSp>
            <p:nvGrpSpPr>
              <p:cNvPr id="23" name="Group 22">
                <a:extLst>
                  <a:ext uri="{FF2B5EF4-FFF2-40B4-BE49-F238E27FC236}">
                    <a16:creationId xmlns:a16="http://schemas.microsoft.com/office/drawing/2014/main" id="{30BF9131-325D-8E91-8044-FA5F96B44D25}"/>
                  </a:ext>
                </a:extLst>
              </p:cNvPr>
              <p:cNvGrpSpPr/>
              <p:nvPr/>
            </p:nvGrpSpPr>
            <p:grpSpPr>
              <a:xfrm>
                <a:off x="3307292" y="2829650"/>
                <a:ext cx="1883886" cy="429658"/>
                <a:chOff x="2071171" y="1408737"/>
                <a:chExt cx="1883886" cy="429658"/>
              </a:xfrm>
            </p:grpSpPr>
            <p:sp>
              <p:nvSpPr>
                <p:cNvPr id="91" name="Rectangle 90">
                  <a:extLst>
                    <a:ext uri="{FF2B5EF4-FFF2-40B4-BE49-F238E27FC236}">
                      <a16:creationId xmlns:a16="http://schemas.microsoft.com/office/drawing/2014/main" id="{9B4E5ACD-DAE6-E04A-8AE9-09EEFAB027E7}"/>
                    </a:ext>
                  </a:extLst>
                </p:cNvPr>
                <p:cNvSpPr/>
                <p:nvPr/>
              </p:nvSpPr>
              <p:spPr>
                <a:xfrm>
                  <a:off x="2071171"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427A230A-4F74-340B-8E81-D7BB084DD036}"/>
                    </a:ext>
                  </a:extLst>
                </p:cNvPr>
                <p:cNvSpPr/>
                <p:nvPr/>
              </p:nvSpPr>
              <p:spPr>
                <a:xfrm>
                  <a:off x="2434728"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EE1DD530-2CCD-7C09-A1D1-AFB4D3161796}"/>
                    </a:ext>
                  </a:extLst>
                </p:cNvPr>
                <p:cNvSpPr/>
                <p:nvPr/>
              </p:nvSpPr>
              <p:spPr>
                <a:xfrm>
                  <a:off x="2798285" y="1463821"/>
                  <a:ext cx="363557" cy="374574"/>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752A8ACF-1C28-5744-6BDE-18F86B824510}"/>
                    </a:ext>
                  </a:extLst>
                </p:cNvPr>
                <p:cNvSpPr/>
                <p:nvPr/>
              </p:nvSpPr>
              <p:spPr>
                <a:xfrm>
                  <a:off x="3161842" y="1463821"/>
                  <a:ext cx="363557" cy="374574"/>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0DDAA878-C5E3-01A3-28E8-75412FCF2F12}"/>
                    </a:ext>
                  </a:extLst>
                </p:cNvPr>
                <p:cNvSpPr/>
                <p:nvPr/>
              </p:nvSpPr>
              <p:spPr>
                <a:xfrm>
                  <a:off x="3525399" y="1408737"/>
                  <a:ext cx="429658" cy="429658"/>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4" name="Straight Arrow Connector 23">
                <a:extLst>
                  <a:ext uri="{FF2B5EF4-FFF2-40B4-BE49-F238E27FC236}">
                    <a16:creationId xmlns:a16="http://schemas.microsoft.com/office/drawing/2014/main" id="{792E3EE3-785B-F7B1-234F-35F95E9880CC}"/>
                  </a:ext>
                </a:extLst>
              </p:cNvPr>
              <p:cNvCxnSpPr>
                <a:cxnSpLocks/>
              </p:cNvCxnSpPr>
              <p:nvPr/>
            </p:nvCxnSpPr>
            <p:spPr>
              <a:xfrm>
                <a:off x="2525095" y="2997071"/>
                <a:ext cx="782197" cy="0"/>
              </a:xfrm>
              <a:prstGeom prst="straightConnector1">
                <a:avLst/>
              </a:prstGeom>
              <a:ln w="47625">
                <a:tailEnd type="triangle"/>
              </a:ln>
            </p:spPr>
            <p:style>
              <a:lnRef idx="2">
                <a:schemeClr val="accent1"/>
              </a:lnRef>
              <a:fillRef idx="0">
                <a:schemeClr val="accent1"/>
              </a:fillRef>
              <a:effectRef idx="1">
                <a:schemeClr val="accent1"/>
              </a:effectRef>
              <a:fontRef idx="minor">
                <a:schemeClr val="tx1"/>
              </a:fontRef>
            </p:style>
          </p:cxnSp>
          <p:grpSp>
            <p:nvGrpSpPr>
              <p:cNvPr id="25" name="Group 24">
                <a:extLst>
                  <a:ext uri="{FF2B5EF4-FFF2-40B4-BE49-F238E27FC236}">
                    <a16:creationId xmlns:a16="http://schemas.microsoft.com/office/drawing/2014/main" id="{6AD09A7F-EF17-597F-CB84-CE8BA273E142}"/>
                  </a:ext>
                </a:extLst>
              </p:cNvPr>
              <p:cNvGrpSpPr/>
              <p:nvPr/>
            </p:nvGrpSpPr>
            <p:grpSpPr>
              <a:xfrm>
                <a:off x="7064046" y="1706516"/>
                <a:ext cx="1883886" cy="429658"/>
                <a:chOff x="2071171" y="1408737"/>
                <a:chExt cx="1883886" cy="429658"/>
              </a:xfrm>
            </p:grpSpPr>
            <p:sp>
              <p:nvSpPr>
                <p:cNvPr id="76" name="Rectangle 75">
                  <a:extLst>
                    <a:ext uri="{FF2B5EF4-FFF2-40B4-BE49-F238E27FC236}">
                      <a16:creationId xmlns:a16="http://schemas.microsoft.com/office/drawing/2014/main" id="{B47F256B-0A85-825C-5A17-257C41406106}"/>
                    </a:ext>
                  </a:extLst>
                </p:cNvPr>
                <p:cNvSpPr/>
                <p:nvPr/>
              </p:nvSpPr>
              <p:spPr>
                <a:xfrm>
                  <a:off x="2071171"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C659923E-D6D0-991E-997F-3D88D6954F27}"/>
                    </a:ext>
                  </a:extLst>
                </p:cNvPr>
                <p:cNvSpPr/>
                <p:nvPr/>
              </p:nvSpPr>
              <p:spPr>
                <a:xfrm>
                  <a:off x="2434728"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916B5312-5028-405D-F4A7-B6BC810F18CB}"/>
                    </a:ext>
                  </a:extLst>
                </p:cNvPr>
                <p:cNvSpPr/>
                <p:nvPr/>
              </p:nvSpPr>
              <p:spPr>
                <a:xfrm>
                  <a:off x="2798285"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id="{7C2BA9D6-E2F6-697A-D585-BF2CEBECEC14}"/>
                    </a:ext>
                  </a:extLst>
                </p:cNvPr>
                <p:cNvSpPr/>
                <p:nvPr/>
              </p:nvSpPr>
              <p:spPr>
                <a:xfrm>
                  <a:off x="3161842" y="1463821"/>
                  <a:ext cx="363557" cy="374574"/>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FBC3E1C7-A6D0-FF1D-7E26-DA59CDC5ED41}"/>
                    </a:ext>
                  </a:extLst>
                </p:cNvPr>
                <p:cNvSpPr/>
                <p:nvPr/>
              </p:nvSpPr>
              <p:spPr>
                <a:xfrm>
                  <a:off x="3525399" y="1408737"/>
                  <a:ext cx="429658" cy="429658"/>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7" name="Straight Arrow Connector 26">
                <a:extLst>
                  <a:ext uri="{FF2B5EF4-FFF2-40B4-BE49-F238E27FC236}">
                    <a16:creationId xmlns:a16="http://schemas.microsoft.com/office/drawing/2014/main" id="{F3A12699-CC30-DF9F-9BE2-305997E11CDF}"/>
                  </a:ext>
                </a:extLst>
              </p:cNvPr>
              <p:cNvCxnSpPr>
                <a:cxnSpLocks/>
              </p:cNvCxnSpPr>
              <p:nvPr/>
            </p:nvCxnSpPr>
            <p:spPr>
              <a:xfrm flipV="1">
                <a:off x="5191178" y="1888927"/>
                <a:ext cx="1872868" cy="2383"/>
              </a:xfrm>
              <a:prstGeom prst="straightConnector1">
                <a:avLst/>
              </a:prstGeom>
              <a:ln w="47625">
                <a:tailEnd type="triangle"/>
              </a:ln>
            </p:spPr>
            <p:style>
              <a:lnRef idx="2">
                <a:schemeClr val="accent1"/>
              </a:lnRef>
              <a:fillRef idx="0">
                <a:schemeClr val="accent1"/>
              </a:fillRef>
              <a:effectRef idx="1">
                <a:schemeClr val="accent1"/>
              </a:effectRef>
              <a:fontRef idx="minor">
                <a:schemeClr val="tx1"/>
              </a:fontRef>
            </p:style>
          </p:cxnSp>
          <p:grpSp>
            <p:nvGrpSpPr>
              <p:cNvPr id="28" name="Group 27">
                <a:extLst>
                  <a:ext uri="{FF2B5EF4-FFF2-40B4-BE49-F238E27FC236}">
                    <a16:creationId xmlns:a16="http://schemas.microsoft.com/office/drawing/2014/main" id="{3B3FFB1F-7CE0-4332-E43E-DEA84CF442CE}"/>
                  </a:ext>
                </a:extLst>
              </p:cNvPr>
              <p:cNvGrpSpPr/>
              <p:nvPr/>
            </p:nvGrpSpPr>
            <p:grpSpPr>
              <a:xfrm>
                <a:off x="7064046" y="2799670"/>
                <a:ext cx="1883886" cy="429658"/>
                <a:chOff x="2071171" y="1408737"/>
                <a:chExt cx="1883886" cy="429658"/>
              </a:xfrm>
            </p:grpSpPr>
            <p:sp>
              <p:nvSpPr>
                <p:cNvPr id="71" name="Rectangle 70">
                  <a:extLst>
                    <a:ext uri="{FF2B5EF4-FFF2-40B4-BE49-F238E27FC236}">
                      <a16:creationId xmlns:a16="http://schemas.microsoft.com/office/drawing/2014/main" id="{8AAD0A6C-7E5A-5217-B3A0-1F27FD75FA7A}"/>
                    </a:ext>
                  </a:extLst>
                </p:cNvPr>
                <p:cNvSpPr/>
                <p:nvPr/>
              </p:nvSpPr>
              <p:spPr>
                <a:xfrm>
                  <a:off x="2071171"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505EE8B1-41DD-BF8F-305B-14EE05770EA2}"/>
                    </a:ext>
                  </a:extLst>
                </p:cNvPr>
                <p:cNvSpPr/>
                <p:nvPr/>
              </p:nvSpPr>
              <p:spPr>
                <a:xfrm>
                  <a:off x="2434728"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B7D3C766-C7AD-16BD-FADE-63BE4D0DFC15}"/>
                    </a:ext>
                  </a:extLst>
                </p:cNvPr>
                <p:cNvSpPr/>
                <p:nvPr/>
              </p:nvSpPr>
              <p:spPr>
                <a:xfrm>
                  <a:off x="2798285"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BF451DC8-4036-7D5A-3DAB-55417C48086B}"/>
                    </a:ext>
                  </a:extLst>
                </p:cNvPr>
                <p:cNvSpPr/>
                <p:nvPr/>
              </p:nvSpPr>
              <p:spPr>
                <a:xfrm>
                  <a:off x="3161842" y="1463821"/>
                  <a:ext cx="363557" cy="3745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41362C28-30B3-97F2-56B5-AC6DD19F78EF}"/>
                    </a:ext>
                  </a:extLst>
                </p:cNvPr>
                <p:cNvSpPr/>
                <p:nvPr/>
              </p:nvSpPr>
              <p:spPr>
                <a:xfrm>
                  <a:off x="3525399" y="1408737"/>
                  <a:ext cx="429658" cy="429658"/>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9" name="Straight Arrow Connector 28">
                <a:extLst>
                  <a:ext uri="{FF2B5EF4-FFF2-40B4-BE49-F238E27FC236}">
                    <a16:creationId xmlns:a16="http://schemas.microsoft.com/office/drawing/2014/main" id="{1D2F210A-741F-627E-B50E-65E16F765F35}"/>
                  </a:ext>
                </a:extLst>
              </p:cNvPr>
              <p:cNvCxnSpPr>
                <a:cxnSpLocks/>
              </p:cNvCxnSpPr>
              <p:nvPr/>
            </p:nvCxnSpPr>
            <p:spPr>
              <a:xfrm flipV="1">
                <a:off x="5191178" y="3131981"/>
                <a:ext cx="1872868" cy="2438"/>
              </a:xfrm>
              <a:prstGeom prst="straightConnector1">
                <a:avLst/>
              </a:prstGeom>
              <a:ln w="47625">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BF0F3CAF-31FE-892E-864D-5430FC7FB8DA}"/>
                  </a:ext>
                </a:extLst>
              </p:cNvPr>
              <p:cNvCxnSpPr>
                <a:cxnSpLocks/>
                <a:endCxn id="76" idx="1"/>
              </p:cNvCxnSpPr>
              <p:nvPr/>
            </p:nvCxnSpPr>
            <p:spPr>
              <a:xfrm flipV="1">
                <a:off x="5130292" y="1948887"/>
                <a:ext cx="1933754" cy="935847"/>
              </a:xfrm>
              <a:prstGeom prst="straightConnector1">
                <a:avLst/>
              </a:prstGeom>
              <a:ln w="47625">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770F88E0-5436-55AD-7A45-22BC53057D1B}"/>
                  </a:ext>
                </a:extLst>
              </p:cNvPr>
              <p:cNvCxnSpPr>
                <a:cxnSpLocks/>
                <a:endCxn id="71" idx="1"/>
              </p:cNvCxnSpPr>
              <p:nvPr/>
            </p:nvCxnSpPr>
            <p:spPr>
              <a:xfrm>
                <a:off x="5180160" y="2052219"/>
                <a:ext cx="1883886" cy="989822"/>
              </a:xfrm>
              <a:prstGeom prst="straightConnector1">
                <a:avLst/>
              </a:prstGeom>
              <a:ln w="47625">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0D21E221-4968-4CB2-32DD-8A953FFA2C7D}"/>
                  </a:ext>
                </a:extLst>
              </p:cNvPr>
              <p:cNvCxnSpPr>
                <a:cxnSpLocks/>
              </p:cNvCxnSpPr>
              <p:nvPr/>
            </p:nvCxnSpPr>
            <p:spPr>
              <a:xfrm>
                <a:off x="8936914" y="1951270"/>
                <a:ext cx="738132" cy="0"/>
              </a:xfrm>
              <a:prstGeom prst="straightConnector1">
                <a:avLst/>
              </a:prstGeom>
              <a:ln w="47625">
                <a:tailEnd type="triangle"/>
              </a:ln>
            </p:spPr>
            <p:style>
              <a:lnRef idx="2">
                <a:schemeClr val="accent1"/>
              </a:lnRef>
              <a:fillRef idx="0">
                <a:schemeClr val="accent1"/>
              </a:fillRef>
              <a:effectRef idx="1">
                <a:schemeClr val="accent1"/>
              </a:effectRef>
              <a:fontRef idx="minor">
                <a:schemeClr val="tx1"/>
              </a:fontRef>
            </p:style>
          </p:cxnSp>
          <p:cxnSp>
            <p:nvCxnSpPr>
              <p:cNvPr id="59" name="Straight Arrow Connector 58">
                <a:extLst>
                  <a:ext uri="{FF2B5EF4-FFF2-40B4-BE49-F238E27FC236}">
                    <a16:creationId xmlns:a16="http://schemas.microsoft.com/office/drawing/2014/main" id="{3FA04F38-5588-98DA-B1B3-5EC2B8BA5906}"/>
                  </a:ext>
                </a:extLst>
              </p:cNvPr>
              <p:cNvCxnSpPr>
                <a:cxnSpLocks/>
              </p:cNvCxnSpPr>
              <p:nvPr/>
            </p:nvCxnSpPr>
            <p:spPr>
              <a:xfrm>
                <a:off x="8947932" y="2997071"/>
                <a:ext cx="738132" cy="0"/>
              </a:xfrm>
              <a:prstGeom prst="straightConnector1">
                <a:avLst/>
              </a:prstGeom>
              <a:ln w="47625">
                <a:tailEnd type="triangle"/>
              </a:ln>
            </p:spPr>
            <p:style>
              <a:lnRef idx="2">
                <a:schemeClr val="accent1"/>
              </a:lnRef>
              <a:fillRef idx="0">
                <a:schemeClr val="accent1"/>
              </a:fillRef>
              <a:effectRef idx="1">
                <a:schemeClr val="accent1"/>
              </a:effectRef>
              <a:fontRef idx="minor">
                <a:schemeClr val="tx1"/>
              </a:fontRef>
            </p:style>
          </p:cxnSp>
          <p:cxnSp>
            <p:nvCxnSpPr>
              <p:cNvPr id="60" name="Straight Arrow Connector 59">
                <a:extLst>
                  <a:ext uri="{FF2B5EF4-FFF2-40B4-BE49-F238E27FC236}">
                    <a16:creationId xmlns:a16="http://schemas.microsoft.com/office/drawing/2014/main" id="{7ECAA9C3-9ED2-692A-2A88-84292266243F}"/>
                  </a:ext>
                </a:extLst>
              </p:cNvPr>
              <p:cNvCxnSpPr>
                <a:cxnSpLocks/>
              </p:cNvCxnSpPr>
              <p:nvPr/>
            </p:nvCxnSpPr>
            <p:spPr>
              <a:xfrm>
                <a:off x="2569160" y="3200884"/>
                <a:ext cx="738132" cy="0"/>
              </a:xfrm>
              <a:prstGeom prst="straightConnector1">
                <a:avLst/>
              </a:prstGeom>
              <a:ln w="47625">
                <a:tailEnd type="triangle"/>
              </a:ln>
            </p:spPr>
            <p:style>
              <a:lnRef idx="2">
                <a:schemeClr val="accent1"/>
              </a:lnRef>
              <a:fillRef idx="0">
                <a:schemeClr val="accent1"/>
              </a:fillRef>
              <a:effectRef idx="1">
                <a:schemeClr val="accent1"/>
              </a:effectRef>
              <a:fontRef idx="minor">
                <a:schemeClr val="tx1"/>
              </a:fontRef>
            </p:style>
          </p:cxnSp>
          <p:cxnSp>
            <p:nvCxnSpPr>
              <p:cNvPr id="61" name="Straight Arrow Connector 60">
                <a:extLst>
                  <a:ext uri="{FF2B5EF4-FFF2-40B4-BE49-F238E27FC236}">
                    <a16:creationId xmlns:a16="http://schemas.microsoft.com/office/drawing/2014/main" id="{92D8BB09-3663-6651-1698-48552CB4438F}"/>
                  </a:ext>
                </a:extLst>
              </p:cNvPr>
              <p:cNvCxnSpPr>
                <a:cxnSpLocks/>
              </p:cNvCxnSpPr>
              <p:nvPr/>
            </p:nvCxnSpPr>
            <p:spPr>
              <a:xfrm flipV="1">
                <a:off x="2569160" y="3632374"/>
                <a:ext cx="6773125" cy="5724"/>
              </a:xfrm>
              <a:prstGeom prst="straightConnector1">
                <a:avLst/>
              </a:prstGeom>
              <a:ln w="47625">
                <a:tailEnd type="none"/>
              </a:ln>
            </p:spPr>
            <p:style>
              <a:lnRef idx="2">
                <a:schemeClr val="accent1"/>
              </a:lnRef>
              <a:fillRef idx="0">
                <a:schemeClr val="accent1"/>
              </a:fillRef>
              <a:effectRef idx="1">
                <a:schemeClr val="accent1"/>
              </a:effectRef>
              <a:fontRef idx="minor">
                <a:schemeClr val="tx1"/>
              </a:fontRef>
            </p:style>
          </p:cxnSp>
          <p:cxnSp>
            <p:nvCxnSpPr>
              <p:cNvPr id="62" name="Straight Arrow Connector 61">
                <a:extLst>
                  <a:ext uri="{FF2B5EF4-FFF2-40B4-BE49-F238E27FC236}">
                    <a16:creationId xmlns:a16="http://schemas.microsoft.com/office/drawing/2014/main" id="{7F9C51AD-4F74-C27B-9F1B-41A11F73C385}"/>
                  </a:ext>
                </a:extLst>
              </p:cNvPr>
              <p:cNvCxnSpPr>
                <a:cxnSpLocks/>
              </p:cNvCxnSpPr>
              <p:nvPr/>
            </p:nvCxnSpPr>
            <p:spPr>
              <a:xfrm>
                <a:off x="2570065" y="3195645"/>
                <a:ext cx="0" cy="436729"/>
              </a:xfrm>
              <a:prstGeom prst="straightConnector1">
                <a:avLst/>
              </a:prstGeom>
              <a:ln w="47625">
                <a:tailEnd type="none"/>
              </a:ln>
            </p:spPr>
            <p:style>
              <a:lnRef idx="2">
                <a:schemeClr val="accent1"/>
              </a:lnRef>
              <a:fillRef idx="0">
                <a:schemeClr val="accent1"/>
              </a:fillRef>
              <a:effectRef idx="1">
                <a:schemeClr val="accent1"/>
              </a:effectRef>
              <a:fontRef idx="minor">
                <a:schemeClr val="tx1"/>
              </a:fontRef>
            </p:style>
          </p:cxnSp>
          <p:cxnSp>
            <p:nvCxnSpPr>
              <p:cNvPr id="63" name="Straight Arrow Connector 62">
                <a:extLst>
                  <a:ext uri="{FF2B5EF4-FFF2-40B4-BE49-F238E27FC236}">
                    <a16:creationId xmlns:a16="http://schemas.microsoft.com/office/drawing/2014/main" id="{FBB72657-8487-D6FC-B2E0-D58F2C0740BA}"/>
                  </a:ext>
                </a:extLst>
              </p:cNvPr>
              <p:cNvCxnSpPr>
                <a:cxnSpLocks/>
              </p:cNvCxnSpPr>
              <p:nvPr/>
            </p:nvCxnSpPr>
            <p:spPr>
              <a:xfrm>
                <a:off x="9345205" y="3097180"/>
                <a:ext cx="0" cy="550184"/>
              </a:xfrm>
              <a:prstGeom prst="straightConnector1">
                <a:avLst/>
              </a:prstGeom>
              <a:ln w="47625">
                <a:tailEnd type="none"/>
              </a:ln>
            </p:spPr>
            <p:style>
              <a:lnRef idx="2">
                <a:schemeClr val="accent1"/>
              </a:lnRef>
              <a:fillRef idx="0">
                <a:schemeClr val="accent1"/>
              </a:fillRef>
              <a:effectRef idx="1">
                <a:schemeClr val="accent1"/>
              </a:effectRef>
              <a:fontRef idx="minor">
                <a:schemeClr val="tx1"/>
              </a:fontRef>
            </p:style>
          </p:cxnSp>
          <p:cxnSp>
            <p:nvCxnSpPr>
              <p:cNvPr id="64" name="Straight Arrow Connector 63">
                <a:extLst>
                  <a:ext uri="{FF2B5EF4-FFF2-40B4-BE49-F238E27FC236}">
                    <a16:creationId xmlns:a16="http://schemas.microsoft.com/office/drawing/2014/main" id="{948D1954-8D1F-1CF7-49A3-A47749262B97}"/>
                  </a:ext>
                </a:extLst>
              </p:cNvPr>
              <p:cNvCxnSpPr>
                <a:cxnSpLocks/>
              </p:cNvCxnSpPr>
              <p:nvPr/>
            </p:nvCxnSpPr>
            <p:spPr>
              <a:xfrm>
                <a:off x="8916402" y="3121471"/>
                <a:ext cx="425883" cy="0"/>
              </a:xfrm>
              <a:prstGeom prst="straightConnector1">
                <a:avLst/>
              </a:prstGeom>
              <a:ln w="47625">
                <a:tailEnd type="none"/>
              </a:ln>
            </p:spPr>
            <p:style>
              <a:lnRef idx="2">
                <a:schemeClr val="accent1"/>
              </a:lnRef>
              <a:fillRef idx="0">
                <a:schemeClr val="accent1"/>
              </a:fillRef>
              <a:effectRef idx="1">
                <a:schemeClr val="accent1"/>
              </a:effectRef>
              <a:fontRef idx="minor">
                <a:schemeClr val="tx1"/>
              </a:fontRef>
            </p:style>
          </p:cxnSp>
          <p:sp>
            <p:nvSpPr>
              <p:cNvPr id="65" name="TextBox 64">
                <a:extLst>
                  <a:ext uri="{FF2B5EF4-FFF2-40B4-BE49-F238E27FC236}">
                    <a16:creationId xmlns:a16="http://schemas.microsoft.com/office/drawing/2014/main" id="{3E0A69B5-D964-B9FE-3B51-8278B420CF1E}"/>
                  </a:ext>
                </a:extLst>
              </p:cNvPr>
              <p:cNvSpPr txBox="1"/>
              <p:nvPr/>
            </p:nvSpPr>
            <p:spPr>
              <a:xfrm>
                <a:off x="5153305" y="1481364"/>
                <a:ext cx="497252" cy="369332"/>
              </a:xfrm>
              <a:prstGeom prst="rect">
                <a:avLst/>
              </a:prstGeom>
              <a:noFill/>
            </p:spPr>
            <p:txBody>
              <a:bodyPr wrap="none" rtlCol="0">
                <a:spAutoFit/>
              </a:bodyPr>
              <a:lstStyle/>
              <a:p>
                <a:r>
                  <a:rPr lang="en-US"/>
                  <a:t>0.9</a:t>
                </a:r>
              </a:p>
            </p:txBody>
          </p:sp>
          <p:sp>
            <p:nvSpPr>
              <p:cNvPr id="66" name="TextBox 65">
                <a:extLst>
                  <a:ext uri="{FF2B5EF4-FFF2-40B4-BE49-F238E27FC236}">
                    <a16:creationId xmlns:a16="http://schemas.microsoft.com/office/drawing/2014/main" id="{3B60649B-7B08-7B03-784C-A53D27F97A6E}"/>
                  </a:ext>
                </a:extLst>
              </p:cNvPr>
              <p:cNvSpPr txBox="1"/>
              <p:nvPr/>
            </p:nvSpPr>
            <p:spPr>
              <a:xfrm>
                <a:off x="4944046" y="2091073"/>
                <a:ext cx="497252" cy="369332"/>
              </a:xfrm>
              <a:prstGeom prst="rect">
                <a:avLst/>
              </a:prstGeom>
              <a:noFill/>
            </p:spPr>
            <p:txBody>
              <a:bodyPr wrap="none" rtlCol="0">
                <a:spAutoFit/>
              </a:bodyPr>
              <a:lstStyle/>
              <a:p>
                <a:r>
                  <a:rPr lang="en-US"/>
                  <a:t>0.1</a:t>
                </a:r>
              </a:p>
            </p:txBody>
          </p:sp>
          <p:sp>
            <p:nvSpPr>
              <p:cNvPr id="67" name="TextBox 66">
                <a:extLst>
                  <a:ext uri="{FF2B5EF4-FFF2-40B4-BE49-F238E27FC236}">
                    <a16:creationId xmlns:a16="http://schemas.microsoft.com/office/drawing/2014/main" id="{6B1AD1DB-FCE8-EDEA-5EAF-7DE940DA8D3C}"/>
                  </a:ext>
                </a:extLst>
              </p:cNvPr>
              <p:cNvSpPr txBox="1"/>
              <p:nvPr/>
            </p:nvSpPr>
            <p:spPr>
              <a:xfrm>
                <a:off x="4793061" y="2446031"/>
                <a:ext cx="497252" cy="369332"/>
              </a:xfrm>
              <a:prstGeom prst="rect">
                <a:avLst/>
              </a:prstGeom>
              <a:noFill/>
            </p:spPr>
            <p:txBody>
              <a:bodyPr wrap="none" rtlCol="0">
                <a:spAutoFit/>
              </a:bodyPr>
              <a:lstStyle/>
              <a:p>
                <a:r>
                  <a:rPr lang="en-US"/>
                  <a:t>0.2</a:t>
                </a:r>
              </a:p>
            </p:txBody>
          </p:sp>
          <p:sp>
            <p:nvSpPr>
              <p:cNvPr id="68" name="TextBox 67">
                <a:extLst>
                  <a:ext uri="{FF2B5EF4-FFF2-40B4-BE49-F238E27FC236}">
                    <a16:creationId xmlns:a16="http://schemas.microsoft.com/office/drawing/2014/main" id="{65F16793-35D8-2EF8-0E89-54089DCEF02D}"/>
                  </a:ext>
                </a:extLst>
              </p:cNvPr>
              <p:cNvSpPr txBox="1"/>
              <p:nvPr/>
            </p:nvSpPr>
            <p:spPr>
              <a:xfrm>
                <a:off x="5093605" y="3097180"/>
                <a:ext cx="497252" cy="369332"/>
              </a:xfrm>
              <a:prstGeom prst="rect">
                <a:avLst/>
              </a:prstGeom>
              <a:noFill/>
            </p:spPr>
            <p:txBody>
              <a:bodyPr wrap="none" rtlCol="0">
                <a:spAutoFit/>
              </a:bodyPr>
              <a:lstStyle/>
              <a:p>
                <a:r>
                  <a:rPr lang="en-US"/>
                  <a:t>0.8</a:t>
                </a:r>
              </a:p>
            </p:txBody>
          </p:sp>
          <p:sp>
            <p:nvSpPr>
              <p:cNvPr id="69" name="TextBox 68">
                <a:extLst>
                  <a:ext uri="{FF2B5EF4-FFF2-40B4-BE49-F238E27FC236}">
                    <a16:creationId xmlns:a16="http://schemas.microsoft.com/office/drawing/2014/main" id="{BD6A12A1-5259-B0DD-4EE9-29B6548BC503}"/>
                  </a:ext>
                </a:extLst>
              </p:cNvPr>
              <p:cNvSpPr txBox="1"/>
              <p:nvPr/>
            </p:nvSpPr>
            <p:spPr>
              <a:xfrm>
                <a:off x="8819002" y="2588898"/>
                <a:ext cx="620683" cy="369332"/>
              </a:xfrm>
              <a:prstGeom prst="rect">
                <a:avLst/>
              </a:prstGeom>
              <a:noFill/>
            </p:spPr>
            <p:txBody>
              <a:bodyPr wrap="none" rtlCol="0">
                <a:spAutoFit/>
              </a:bodyPr>
              <a:lstStyle/>
              <a:p>
                <a:r>
                  <a:rPr lang="en-US"/>
                  <a:t>0.95</a:t>
                </a:r>
              </a:p>
            </p:txBody>
          </p:sp>
          <p:sp>
            <p:nvSpPr>
              <p:cNvPr id="70" name="TextBox 69">
                <a:extLst>
                  <a:ext uri="{FF2B5EF4-FFF2-40B4-BE49-F238E27FC236}">
                    <a16:creationId xmlns:a16="http://schemas.microsoft.com/office/drawing/2014/main" id="{351677E4-7B88-4B93-10DF-1378C620F14A}"/>
                  </a:ext>
                </a:extLst>
              </p:cNvPr>
              <p:cNvSpPr txBox="1"/>
              <p:nvPr/>
            </p:nvSpPr>
            <p:spPr>
              <a:xfrm>
                <a:off x="8635184" y="3171495"/>
                <a:ext cx="620683" cy="369332"/>
              </a:xfrm>
              <a:prstGeom prst="rect">
                <a:avLst/>
              </a:prstGeom>
              <a:noFill/>
            </p:spPr>
            <p:txBody>
              <a:bodyPr wrap="none" rtlCol="0">
                <a:spAutoFit/>
              </a:bodyPr>
              <a:lstStyle/>
              <a:p>
                <a:r>
                  <a:rPr lang="en-US" dirty="0"/>
                  <a:t>0.05</a:t>
                </a:r>
              </a:p>
            </p:txBody>
          </p:sp>
        </p:grpSp>
        <p:sp>
          <p:nvSpPr>
            <p:cNvPr id="103" name="TextBox 102">
              <a:extLst>
                <a:ext uri="{FF2B5EF4-FFF2-40B4-BE49-F238E27FC236}">
                  <a16:creationId xmlns:a16="http://schemas.microsoft.com/office/drawing/2014/main" id="{40334943-1EE1-E5DA-893E-BC06D3745508}"/>
                </a:ext>
              </a:extLst>
            </p:cNvPr>
            <p:cNvSpPr txBox="1"/>
            <p:nvPr/>
          </p:nvSpPr>
          <p:spPr>
            <a:xfrm>
              <a:off x="4031317" y="1197532"/>
              <a:ext cx="415498" cy="369332"/>
            </a:xfrm>
            <a:prstGeom prst="rect">
              <a:avLst/>
            </a:prstGeom>
            <a:noFill/>
          </p:spPr>
          <p:txBody>
            <a:bodyPr wrap="none" rtlCol="0">
              <a:spAutoFit/>
            </a:bodyPr>
            <a:lstStyle/>
            <a:p>
              <a:r>
                <a:rPr lang="en-US"/>
                <a:t>Q</a:t>
              </a:r>
              <a:r>
                <a:rPr lang="en-US" baseline="-25000"/>
                <a:t>1</a:t>
              </a:r>
              <a:endParaRPr lang="en-US"/>
            </a:p>
          </p:txBody>
        </p:sp>
        <p:sp>
          <p:nvSpPr>
            <p:cNvPr id="104" name="TextBox 103">
              <a:extLst>
                <a:ext uri="{FF2B5EF4-FFF2-40B4-BE49-F238E27FC236}">
                  <a16:creationId xmlns:a16="http://schemas.microsoft.com/office/drawing/2014/main" id="{C2E4F48D-7792-F7F9-0DFC-6E1EDFBC3E81}"/>
                </a:ext>
              </a:extLst>
            </p:cNvPr>
            <p:cNvSpPr txBox="1"/>
            <p:nvPr/>
          </p:nvSpPr>
          <p:spPr>
            <a:xfrm>
              <a:off x="7270912" y="1172898"/>
              <a:ext cx="415498" cy="369332"/>
            </a:xfrm>
            <a:prstGeom prst="rect">
              <a:avLst/>
            </a:prstGeom>
            <a:noFill/>
          </p:spPr>
          <p:txBody>
            <a:bodyPr wrap="none" rtlCol="0">
              <a:spAutoFit/>
            </a:bodyPr>
            <a:lstStyle/>
            <a:p>
              <a:r>
                <a:rPr lang="en-US"/>
                <a:t>Q</a:t>
              </a:r>
              <a:r>
                <a:rPr lang="en-US" baseline="-25000"/>
                <a:t>2</a:t>
              </a:r>
              <a:endParaRPr lang="en-US"/>
            </a:p>
          </p:txBody>
        </p:sp>
        <p:sp>
          <p:nvSpPr>
            <p:cNvPr id="105" name="TextBox 104">
              <a:extLst>
                <a:ext uri="{FF2B5EF4-FFF2-40B4-BE49-F238E27FC236}">
                  <a16:creationId xmlns:a16="http://schemas.microsoft.com/office/drawing/2014/main" id="{27135FD8-FA2E-293B-353F-01DB0EFFADE6}"/>
                </a:ext>
              </a:extLst>
            </p:cNvPr>
            <p:cNvSpPr txBox="1"/>
            <p:nvPr/>
          </p:nvSpPr>
          <p:spPr>
            <a:xfrm>
              <a:off x="4070257" y="2155323"/>
              <a:ext cx="415498" cy="369332"/>
            </a:xfrm>
            <a:prstGeom prst="rect">
              <a:avLst/>
            </a:prstGeom>
            <a:noFill/>
          </p:spPr>
          <p:txBody>
            <a:bodyPr wrap="none" rtlCol="0">
              <a:spAutoFit/>
            </a:bodyPr>
            <a:lstStyle/>
            <a:p>
              <a:r>
                <a:rPr lang="en-US"/>
                <a:t>Q</a:t>
              </a:r>
              <a:r>
                <a:rPr lang="en-US" baseline="-25000"/>
                <a:t>3</a:t>
              </a:r>
              <a:endParaRPr lang="en-US"/>
            </a:p>
          </p:txBody>
        </p:sp>
        <p:sp>
          <p:nvSpPr>
            <p:cNvPr id="106" name="TextBox 105">
              <a:extLst>
                <a:ext uri="{FF2B5EF4-FFF2-40B4-BE49-F238E27FC236}">
                  <a16:creationId xmlns:a16="http://schemas.microsoft.com/office/drawing/2014/main" id="{5680F139-DF10-B855-1C49-27ACC94063A1}"/>
                </a:ext>
              </a:extLst>
            </p:cNvPr>
            <p:cNvSpPr txBox="1"/>
            <p:nvPr/>
          </p:nvSpPr>
          <p:spPr>
            <a:xfrm>
              <a:off x="7270912" y="2139718"/>
              <a:ext cx="415498" cy="369332"/>
            </a:xfrm>
            <a:prstGeom prst="rect">
              <a:avLst/>
            </a:prstGeom>
            <a:noFill/>
          </p:spPr>
          <p:txBody>
            <a:bodyPr wrap="none" rtlCol="0">
              <a:spAutoFit/>
            </a:bodyPr>
            <a:lstStyle/>
            <a:p>
              <a:r>
                <a:rPr lang="en-US"/>
                <a:t>Q</a:t>
              </a:r>
              <a:r>
                <a:rPr lang="en-US" baseline="-25000"/>
                <a:t>4</a:t>
              </a:r>
              <a:endParaRPr lang="en-US"/>
            </a:p>
          </p:txBody>
        </p:sp>
      </p:grpSp>
      <p:sp>
        <p:nvSpPr>
          <p:cNvPr id="4" name="Text Placeholder 3">
            <a:extLst>
              <a:ext uri="{FF2B5EF4-FFF2-40B4-BE49-F238E27FC236}">
                <a16:creationId xmlns:a16="http://schemas.microsoft.com/office/drawing/2014/main" id="{2D0CF7AE-D36C-19DA-F39C-307501469DF3}"/>
              </a:ext>
            </a:extLst>
          </p:cNvPr>
          <p:cNvSpPr>
            <a:spLocks noGrp="1"/>
          </p:cNvSpPr>
          <p:nvPr>
            <p:ph type="body" sz="quarter" idx="20"/>
          </p:nvPr>
        </p:nvSpPr>
        <p:spPr>
          <a:xfrm>
            <a:off x="667617" y="3703977"/>
            <a:ext cx="10370190" cy="2232569"/>
          </a:xfrm>
        </p:spPr>
        <p:txBody>
          <a:bodyPr/>
          <a:lstStyle/>
          <a:p>
            <a:r>
              <a:rPr lang="en-US" dirty="0"/>
              <a:t>Similar to events in single queue system, with exception of departure event when branching involved</a:t>
            </a:r>
          </a:p>
          <a:p>
            <a:pPr marL="342900" indent="-342900">
              <a:buFont typeface="Arial" panose="020B0604020202020204" pitchFamily="34" charset="0"/>
              <a:buChar char="•"/>
            </a:pPr>
            <a:r>
              <a:rPr lang="en-US" dirty="0"/>
              <a:t>Includes random sampling of branch choice</a:t>
            </a:r>
          </a:p>
          <a:p>
            <a:pPr marL="342900" indent="-342900">
              <a:buFont typeface="Arial" panose="020B0604020202020204" pitchFamily="34" charset="0"/>
              <a:buChar char="•"/>
            </a:pPr>
            <a:r>
              <a:rPr lang="en-US" dirty="0"/>
              <a:t>May include creation of arrival event at another queue</a:t>
            </a:r>
          </a:p>
        </p:txBody>
      </p:sp>
      <p:sp>
        <p:nvSpPr>
          <p:cNvPr id="5" name="Slide Number Placeholder 4">
            <a:extLst>
              <a:ext uri="{FF2B5EF4-FFF2-40B4-BE49-F238E27FC236}">
                <a16:creationId xmlns:a16="http://schemas.microsoft.com/office/drawing/2014/main" id="{FCDA8550-FA52-8BC9-A28C-3B2C35099F2A}"/>
              </a:ext>
            </a:extLst>
          </p:cNvPr>
          <p:cNvSpPr>
            <a:spLocks noGrp="1"/>
          </p:cNvSpPr>
          <p:nvPr>
            <p:ph type="sldNum" sz="quarter" idx="17"/>
          </p:nvPr>
        </p:nvSpPr>
        <p:spPr/>
        <p:txBody>
          <a:bodyPr/>
          <a:lstStyle/>
          <a:p>
            <a:fld id="{86134D44-37F0-44A1-8A08-E9432A030C07}" type="slidenum">
              <a:rPr lang="en-US" smtClean="0"/>
              <a:pPr/>
              <a:t>17</a:t>
            </a:fld>
            <a:endParaRPr lang="en-US" dirty="0"/>
          </a:p>
        </p:txBody>
      </p:sp>
    </p:spTree>
    <p:extLst>
      <p:ext uri="{BB962C8B-B14F-4D97-AF65-F5344CB8AC3E}">
        <p14:creationId xmlns:p14="http://schemas.microsoft.com/office/powerpoint/2010/main" val="2691724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E1481-7EFC-870C-FAFD-8EE450E58461}"/>
              </a:ext>
            </a:extLst>
          </p:cNvPr>
          <p:cNvSpPr>
            <a:spLocks noGrp="1"/>
          </p:cNvSpPr>
          <p:nvPr>
            <p:ph type="title"/>
          </p:nvPr>
        </p:nvSpPr>
        <p:spPr/>
        <p:txBody>
          <a:bodyPr/>
          <a:lstStyle/>
          <a:p>
            <a:r>
              <a:rPr lang="en-US"/>
              <a:t>Main Points to Observe</a:t>
            </a:r>
          </a:p>
        </p:txBody>
      </p:sp>
      <p:sp>
        <p:nvSpPr>
          <p:cNvPr id="3" name="Text Placeholder 2">
            <a:extLst>
              <a:ext uri="{FF2B5EF4-FFF2-40B4-BE49-F238E27FC236}">
                <a16:creationId xmlns:a16="http://schemas.microsoft.com/office/drawing/2014/main" id="{9AB414E7-EE4A-4E5E-6019-CB3C67288677}"/>
              </a:ext>
            </a:extLst>
          </p:cNvPr>
          <p:cNvSpPr>
            <a:spLocks noGrp="1"/>
          </p:cNvSpPr>
          <p:nvPr>
            <p:ph type="body" sz="quarter" idx="20"/>
          </p:nvPr>
        </p:nvSpPr>
        <p:spPr/>
        <p:txBody>
          <a:bodyPr>
            <a:normAutofit/>
          </a:bodyPr>
          <a:lstStyle/>
          <a:p>
            <a:r>
              <a:rPr lang="en-US" sz="2400"/>
              <a:t>Particulars of event processing depends on </a:t>
            </a:r>
          </a:p>
          <a:p>
            <a:pPr marL="342900" indent="-342900">
              <a:buFont typeface="Arial" panose="020B0604020202020204" pitchFamily="34" charset="0"/>
              <a:buChar char="•"/>
            </a:pPr>
            <a:r>
              <a:rPr lang="en-US" sz="2400"/>
              <a:t>State of queue when the event is processed</a:t>
            </a:r>
          </a:p>
          <a:p>
            <a:pPr marL="342900" indent="-342900">
              <a:buFont typeface="Arial" panose="020B0604020202020204" pitchFamily="34" charset="0"/>
              <a:buChar char="•"/>
            </a:pPr>
            <a:r>
              <a:rPr lang="en-US" sz="2400"/>
              <a:t>Type of the event that is processed</a:t>
            </a:r>
          </a:p>
        </p:txBody>
      </p:sp>
      <p:sp>
        <p:nvSpPr>
          <p:cNvPr id="4" name="Slide Number Placeholder 3">
            <a:extLst>
              <a:ext uri="{FF2B5EF4-FFF2-40B4-BE49-F238E27FC236}">
                <a16:creationId xmlns:a16="http://schemas.microsoft.com/office/drawing/2014/main" id="{797C6865-12BA-F9DA-C372-6087195B8165}"/>
              </a:ext>
            </a:extLst>
          </p:cNvPr>
          <p:cNvSpPr>
            <a:spLocks noGrp="1"/>
          </p:cNvSpPr>
          <p:nvPr>
            <p:ph type="sldNum" sz="quarter" idx="17"/>
          </p:nvPr>
        </p:nvSpPr>
        <p:spPr/>
        <p:txBody>
          <a:bodyPr/>
          <a:lstStyle/>
          <a:p>
            <a:fld id="{86134D44-37F0-44A1-8A08-E9432A030C07}" type="slidenum">
              <a:rPr lang="en-US" smtClean="0"/>
              <a:pPr/>
              <a:t>18</a:t>
            </a:fld>
            <a:endParaRPr lang="en-US" dirty="0"/>
          </a:p>
        </p:txBody>
      </p:sp>
    </p:spTree>
    <p:extLst>
      <p:ext uri="{BB962C8B-B14F-4D97-AF65-F5344CB8AC3E}">
        <p14:creationId xmlns:p14="http://schemas.microsoft.com/office/powerpoint/2010/main" val="26980191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D0863-1343-1E7C-5490-633F84FA7E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02BCAB-A778-E954-CB63-5BA1A1558398}"/>
              </a:ext>
            </a:extLst>
          </p:cNvPr>
          <p:cNvSpPr>
            <a:spLocks noGrp="1"/>
          </p:cNvSpPr>
          <p:nvPr>
            <p:ph type="title"/>
          </p:nvPr>
        </p:nvSpPr>
        <p:spPr/>
        <p:txBody>
          <a:bodyPr/>
          <a:lstStyle/>
          <a:p>
            <a:r>
              <a:rPr lang="en-US" dirty="0"/>
              <a:t>Reliability Block Diagram</a:t>
            </a:r>
          </a:p>
        </p:txBody>
      </p:sp>
      <p:sp>
        <p:nvSpPr>
          <p:cNvPr id="77" name="Text Placeholder 2">
            <a:extLst>
              <a:ext uri="{FF2B5EF4-FFF2-40B4-BE49-F238E27FC236}">
                <a16:creationId xmlns:a16="http://schemas.microsoft.com/office/drawing/2014/main" id="{B5468580-824B-51F1-67D7-772335052D0E}"/>
              </a:ext>
            </a:extLst>
          </p:cNvPr>
          <p:cNvSpPr>
            <a:spLocks noGrp="1"/>
          </p:cNvSpPr>
          <p:nvPr>
            <p:ph type="body" sz="quarter" idx="20"/>
          </p:nvPr>
        </p:nvSpPr>
        <p:spPr>
          <a:xfrm>
            <a:off x="393610" y="1202110"/>
            <a:ext cx="11504100" cy="5030524"/>
          </a:xfrm>
        </p:spPr>
        <p:txBody>
          <a:bodyPr>
            <a:normAutofit/>
          </a:bodyPr>
          <a:lstStyle/>
          <a:p>
            <a:r>
              <a:rPr lang="en-US" altLang="en-US" sz="2400" dirty="0">
                <a:ea typeface="ＭＳ Ｐゴシック" panose="020B0600070205080204" pitchFamily="34" charset="-128"/>
              </a:rPr>
              <a:t>Blocks represent components, which may fail</a:t>
            </a:r>
          </a:p>
          <a:p>
            <a:r>
              <a:rPr lang="en-US" altLang="en-US" sz="2400" dirty="0">
                <a:ea typeface="ＭＳ Ｐゴシック" panose="020B0600070205080204" pitchFamily="34" charset="-128"/>
              </a:rPr>
              <a:t>A system failure : no path from source to sink through non-failed components</a:t>
            </a:r>
          </a:p>
          <a:p>
            <a:endParaRPr lang="en-US" altLang="en-US" sz="2400" dirty="0">
              <a:ea typeface="ＭＳ Ｐゴシック" panose="020B0600070205080204" pitchFamily="34" charset="-128"/>
            </a:endParaRPr>
          </a:p>
          <a:p>
            <a:r>
              <a:rPr lang="en-US" altLang="en-US" sz="2400" dirty="0">
                <a:ea typeface="ＭＳ Ｐゴシック" panose="020B0600070205080204" pitchFamily="34" charset="-128"/>
              </a:rPr>
              <a:t>Series:</a:t>
            </a:r>
          </a:p>
          <a:p>
            <a:r>
              <a:rPr lang="en-US" altLang="en-US" sz="2400" dirty="0">
                <a:ea typeface="ＭＳ Ｐゴシック" panose="020B0600070205080204" pitchFamily="34" charset="-128"/>
              </a:rPr>
              <a:t>	System fails if any component fails.</a:t>
            </a:r>
          </a:p>
          <a:p>
            <a:r>
              <a:rPr lang="en-US" altLang="en-US" sz="2400" dirty="0">
                <a:ea typeface="ＭＳ Ｐゴシック" panose="020B0600070205080204" pitchFamily="34" charset="-128"/>
              </a:rPr>
              <a:t>Parallel:</a:t>
            </a:r>
          </a:p>
          <a:p>
            <a:r>
              <a:rPr lang="en-US" altLang="en-US" sz="2400" dirty="0">
                <a:ea typeface="ＭＳ Ｐゴシック" panose="020B0600070205080204" pitchFamily="34" charset="-128"/>
              </a:rPr>
              <a:t>	System fails if all components fail.</a:t>
            </a:r>
          </a:p>
          <a:p>
            <a:endParaRPr lang="en-US" altLang="en-US" sz="2400" dirty="0">
              <a:ea typeface="ＭＳ Ｐゴシック" panose="020B0600070205080204" pitchFamily="34" charset="-128"/>
            </a:endParaRPr>
          </a:p>
          <a:p>
            <a:r>
              <a:rPr lang="en-US" altLang="en-US" sz="2400" i="1" dirty="0">
                <a:ea typeface="ＭＳ Ｐゴシック" panose="020B0600070205080204" pitchFamily="34" charset="-128"/>
              </a:rPr>
              <a:t>k</a:t>
            </a:r>
            <a:r>
              <a:rPr lang="en-US" altLang="en-US" sz="2400" dirty="0">
                <a:ea typeface="ＭＳ Ｐゴシック" panose="020B0600070205080204" pitchFamily="34" charset="-128"/>
              </a:rPr>
              <a:t> of </a:t>
            </a:r>
            <a:r>
              <a:rPr lang="en-US" altLang="en-US" sz="2400" i="1" dirty="0">
                <a:ea typeface="ＭＳ Ｐゴシック" panose="020B0600070205080204" pitchFamily="34" charset="-128"/>
              </a:rPr>
              <a:t>N</a:t>
            </a:r>
            <a:r>
              <a:rPr lang="en-US" altLang="en-US" sz="2400" dirty="0">
                <a:ea typeface="ＭＳ Ｐゴシック" panose="020B0600070205080204" pitchFamily="34" charset="-128"/>
              </a:rPr>
              <a:t>:</a:t>
            </a:r>
          </a:p>
          <a:p>
            <a:r>
              <a:rPr lang="en-US" altLang="en-US" sz="2400" dirty="0">
                <a:ea typeface="ＭＳ Ｐゴシック" panose="020B0600070205080204" pitchFamily="34" charset="-128"/>
              </a:rPr>
              <a:t>	System fails if </a:t>
            </a:r>
            <a:r>
              <a:rPr lang="en-US" altLang="en-US" sz="2400" i="1" dirty="0">
                <a:ea typeface="ＭＳ Ｐゴシック" panose="020B0600070205080204" pitchFamily="34" charset="-128"/>
              </a:rPr>
              <a:t>k</a:t>
            </a:r>
            <a:r>
              <a:rPr lang="en-US" altLang="en-US" sz="2400" dirty="0">
                <a:ea typeface="ＭＳ Ｐゴシック" panose="020B0600070205080204" pitchFamily="34" charset="-128"/>
              </a:rPr>
              <a:t> or more of </a:t>
            </a:r>
            <a:r>
              <a:rPr lang="en-US" altLang="en-US" sz="2400" i="1" dirty="0">
                <a:ea typeface="ＭＳ Ｐゴシック" panose="020B0600070205080204" pitchFamily="34" charset="-128"/>
              </a:rPr>
              <a:t>N</a:t>
            </a:r>
            <a:r>
              <a:rPr lang="en-US" altLang="en-US" sz="2400" dirty="0">
                <a:ea typeface="ＭＳ Ｐゴシック" panose="020B0600070205080204" pitchFamily="34" charset="-128"/>
              </a:rPr>
              <a:t> </a:t>
            </a:r>
          </a:p>
          <a:p>
            <a:r>
              <a:rPr lang="en-US" altLang="en-US" sz="2400" dirty="0">
                <a:ea typeface="ＭＳ Ｐゴシック" panose="020B0600070205080204" pitchFamily="34" charset="-128"/>
              </a:rPr>
              <a:t>	components fail.</a:t>
            </a:r>
          </a:p>
          <a:p>
            <a:endParaRPr lang="en-US" sz="2400" dirty="0"/>
          </a:p>
        </p:txBody>
      </p:sp>
      <p:sp>
        <p:nvSpPr>
          <p:cNvPr id="5" name="Slide Number Placeholder 4">
            <a:extLst>
              <a:ext uri="{FF2B5EF4-FFF2-40B4-BE49-F238E27FC236}">
                <a16:creationId xmlns:a16="http://schemas.microsoft.com/office/drawing/2014/main" id="{68194E42-04EB-4A64-D41C-7053C455B7EA}"/>
              </a:ext>
            </a:extLst>
          </p:cNvPr>
          <p:cNvSpPr>
            <a:spLocks noGrp="1"/>
          </p:cNvSpPr>
          <p:nvPr>
            <p:ph type="sldNum" sz="quarter" idx="17"/>
          </p:nvPr>
        </p:nvSpPr>
        <p:spPr/>
        <p:txBody>
          <a:bodyPr/>
          <a:lstStyle/>
          <a:p>
            <a:fld id="{86134D44-37F0-44A1-8A08-E9432A030C07}" type="slidenum">
              <a:rPr lang="en-US" smtClean="0"/>
              <a:pPr/>
              <a:t>19</a:t>
            </a:fld>
            <a:endParaRPr lang="en-US" dirty="0"/>
          </a:p>
        </p:txBody>
      </p:sp>
      <p:sp>
        <p:nvSpPr>
          <p:cNvPr id="26" name="Text Placeholder 2">
            <a:extLst>
              <a:ext uri="{FF2B5EF4-FFF2-40B4-BE49-F238E27FC236}">
                <a16:creationId xmlns:a16="http://schemas.microsoft.com/office/drawing/2014/main" id="{1C9C8BB6-C081-5ABC-2930-A22CE47D5BC0}"/>
              </a:ext>
              <a:ext uri="{C183D7F6-B498-43B3-948B-1728B52AA6E4}">
                <adec:decorative xmlns:adec="http://schemas.microsoft.com/office/drawing/2017/decorative" val="1"/>
              </a:ext>
            </a:extLst>
          </p:cNvPr>
          <p:cNvSpPr txBox="1">
            <a:spLocks/>
          </p:cNvSpPr>
          <p:nvPr/>
        </p:nvSpPr>
        <p:spPr>
          <a:xfrm>
            <a:off x="1154193"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grpSp>
        <p:nvGrpSpPr>
          <p:cNvPr id="46" name="Group 45">
            <a:extLst>
              <a:ext uri="{FF2B5EF4-FFF2-40B4-BE49-F238E27FC236}">
                <a16:creationId xmlns:a16="http://schemas.microsoft.com/office/drawing/2014/main" id="{38C83F53-C2F7-41C2-2ACF-38205823C1AB}"/>
              </a:ext>
            </a:extLst>
          </p:cNvPr>
          <p:cNvGrpSpPr/>
          <p:nvPr/>
        </p:nvGrpSpPr>
        <p:grpSpPr>
          <a:xfrm>
            <a:off x="6283981" y="2627361"/>
            <a:ext cx="3363912" cy="404813"/>
            <a:chOff x="6442458" y="3024187"/>
            <a:chExt cx="3363912" cy="404813"/>
          </a:xfrm>
        </p:grpSpPr>
        <p:sp>
          <p:nvSpPr>
            <p:cNvPr id="39" name="Line 4">
              <a:extLst>
                <a:ext uri="{FF2B5EF4-FFF2-40B4-BE49-F238E27FC236}">
                  <a16:creationId xmlns:a16="http://schemas.microsoft.com/office/drawing/2014/main" id="{FA87395D-52FB-974F-801E-17A85454F365}"/>
                </a:ext>
              </a:extLst>
            </p:cNvPr>
            <p:cNvSpPr>
              <a:spLocks noChangeShapeType="1"/>
            </p:cNvSpPr>
            <p:nvPr/>
          </p:nvSpPr>
          <p:spPr bwMode="auto">
            <a:xfrm>
              <a:off x="6721858" y="3173412"/>
              <a:ext cx="2843212" cy="0"/>
            </a:xfrm>
            <a:prstGeom prst="line">
              <a:avLst/>
            </a:prstGeom>
            <a:noFill/>
            <a:ln w="1270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wrap="none" anchor="ctr"/>
            <a:lstStyle/>
            <a:p>
              <a:endParaRPr lang="en-US"/>
            </a:p>
          </p:txBody>
        </p:sp>
        <p:grpSp>
          <p:nvGrpSpPr>
            <p:cNvPr id="40" name="Group 5">
              <a:extLst>
                <a:ext uri="{FF2B5EF4-FFF2-40B4-BE49-F238E27FC236}">
                  <a16:creationId xmlns:a16="http://schemas.microsoft.com/office/drawing/2014/main" id="{02518BBC-24A4-E03D-87D6-2DA44F479A22}"/>
                </a:ext>
              </a:extLst>
            </p:cNvPr>
            <p:cNvGrpSpPr>
              <a:grpSpLocks/>
            </p:cNvGrpSpPr>
            <p:nvPr/>
          </p:nvGrpSpPr>
          <p:grpSpPr bwMode="auto">
            <a:xfrm>
              <a:off x="7179058" y="3024187"/>
              <a:ext cx="1928812" cy="330200"/>
              <a:chOff x="4068" y="1797"/>
              <a:chExt cx="1215" cy="208"/>
            </a:xfrm>
          </p:grpSpPr>
          <p:sp>
            <p:nvSpPr>
              <p:cNvPr id="41" name="Rectangle 6">
                <a:extLst>
                  <a:ext uri="{FF2B5EF4-FFF2-40B4-BE49-F238E27FC236}">
                    <a16:creationId xmlns:a16="http://schemas.microsoft.com/office/drawing/2014/main" id="{7560807C-ECC7-1313-37DB-AE7450DD1237}"/>
                  </a:ext>
                </a:extLst>
              </p:cNvPr>
              <p:cNvSpPr>
                <a:spLocks noChangeArrowheads="1"/>
              </p:cNvSpPr>
              <p:nvPr/>
            </p:nvSpPr>
            <p:spPr bwMode="auto">
              <a:xfrm>
                <a:off x="4068" y="1797"/>
                <a:ext cx="283" cy="208"/>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dirty="0"/>
                  <a:t>C1</a:t>
                </a:r>
                <a:endParaRPr lang="en-US" altLang="en-US" sz="2400" dirty="0"/>
              </a:p>
            </p:txBody>
          </p:sp>
          <p:sp>
            <p:nvSpPr>
              <p:cNvPr id="42" name="Rectangle 7">
                <a:extLst>
                  <a:ext uri="{FF2B5EF4-FFF2-40B4-BE49-F238E27FC236}">
                    <a16:creationId xmlns:a16="http://schemas.microsoft.com/office/drawing/2014/main" id="{79C1ABFF-B915-B1AC-3B60-59050624A1A2}"/>
                  </a:ext>
                </a:extLst>
              </p:cNvPr>
              <p:cNvSpPr>
                <a:spLocks noChangeArrowheads="1"/>
              </p:cNvSpPr>
              <p:nvPr/>
            </p:nvSpPr>
            <p:spPr bwMode="auto">
              <a:xfrm>
                <a:off x="4534" y="1797"/>
                <a:ext cx="283" cy="208"/>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dirty="0"/>
                  <a:t>C2</a:t>
                </a:r>
                <a:endParaRPr lang="en-US" altLang="en-US" sz="2400" dirty="0"/>
              </a:p>
            </p:txBody>
          </p:sp>
          <p:sp>
            <p:nvSpPr>
              <p:cNvPr id="43" name="Rectangle 8">
                <a:extLst>
                  <a:ext uri="{FF2B5EF4-FFF2-40B4-BE49-F238E27FC236}">
                    <a16:creationId xmlns:a16="http://schemas.microsoft.com/office/drawing/2014/main" id="{5A4320C4-8ACA-808A-DF17-F3A82E5E4649}"/>
                  </a:ext>
                </a:extLst>
              </p:cNvPr>
              <p:cNvSpPr>
                <a:spLocks noChangeArrowheads="1"/>
              </p:cNvSpPr>
              <p:nvPr/>
            </p:nvSpPr>
            <p:spPr bwMode="auto">
              <a:xfrm>
                <a:off x="5000" y="1797"/>
                <a:ext cx="283" cy="208"/>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dirty="0"/>
                  <a:t>C3</a:t>
                </a:r>
                <a:endParaRPr lang="en-US" altLang="en-US" sz="2400" dirty="0"/>
              </a:p>
            </p:txBody>
          </p:sp>
        </p:grpSp>
        <p:sp>
          <p:nvSpPr>
            <p:cNvPr id="44" name="Text Box 9">
              <a:extLst>
                <a:ext uri="{FF2B5EF4-FFF2-40B4-BE49-F238E27FC236}">
                  <a16:creationId xmlns:a16="http://schemas.microsoft.com/office/drawing/2014/main" id="{5E288EB8-F102-D58F-8B9A-8B38E3DF267F}"/>
                </a:ext>
              </a:extLst>
            </p:cNvPr>
            <p:cNvSpPr txBox="1">
              <a:spLocks noChangeArrowheads="1"/>
            </p:cNvSpPr>
            <p:nvPr/>
          </p:nvSpPr>
          <p:spPr bwMode="auto">
            <a:xfrm>
              <a:off x="6442458" y="3149600"/>
              <a:ext cx="5778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sz="1200"/>
                <a:t>source</a:t>
              </a:r>
            </a:p>
          </p:txBody>
        </p:sp>
        <p:sp>
          <p:nvSpPr>
            <p:cNvPr id="45" name="Text Box 10">
              <a:extLst>
                <a:ext uri="{FF2B5EF4-FFF2-40B4-BE49-F238E27FC236}">
                  <a16:creationId xmlns:a16="http://schemas.microsoft.com/office/drawing/2014/main" id="{FF988D4F-CBF5-F0E1-3A7C-03BC0FBC0A62}"/>
                </a:ext>
              </a:extLst>
            </p:cNvPr>
            <p:cNvSpPr txBox="1">
              <a:spLocks noChangeArrowheads="1"/>
            </p:cNvSpPr>
            <p:nvPr/>
          </p:nvSpPr>
          <p:spPr bwMode="auto">
            <a:xfrm>
              <a:off x="9368220" y="3154362"/>
              <a:ext cx="4381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sz="1200"/>
                <a:t>sink</a:t>
              </a:r>
            </a:p>
          </p:txBody>
        </p:sp>
      </p:grpSp>
      <p:grpSp>
        <p:nvGrpSpPr>
          <p:cNvPr id="47" name="Group 46">
            <a:extLst>
              <a:ext uri="{FF2B5EF4-FFF2-40B4-BE49-F238E27FC236}">
                <a16:creationId xmlns:a16="http://schemas.microsoft.com/office/drawing/2014/main" id="{69AF4049-F704-8429-76D4-539A9B972424}"/>
              </a:ext>
            </a:extLst>
          </p:cNvPr>
          <p:cNvGrpSpPr/>
          <p:nvPr/>
        </p:nvGrpSpPr>
        <p:grpSpPr>
          <a:xfrm>
            <a:off x="5900948" y="3594711"/>
            <a:ext cx="2979737" cy="1231900"/>
            <a:chOff x="4430713" y="3132138"/>
            <a:chExt cx="2979737" cy="1231900"/>
          </a:xfrm>
        </p:grpSpPr>
        <p:sp>
          <p:nvSpPr>
            <p:cNvPr id="48" name="Rectangle 19">
              <a:extLst>
                <a:ext uri="{FF2B5EF4-FFF2-40B4-BE49-F238E27FC236}">
                  <a16:creationId xmlns:a16="http://schemas.microsoft.com/office/drawing/2014/main" id="{46998247-3D2A-4E21-DE46-942CB8B88981}"/>
                </a:ext>
              </a:extLst>
            </p:cNvPr>
            <p:cNvSpPr>
              <a:spLocks noChangeArrowheads="1"/>
            </p:cNvSpPr>
            <p:nvPr/>
          </p:nvSpPr>
          <p:spPr bwMode="auto">
            <a:xfrm>
              <a:off x="5257800" y="3251200"/>
              <a:ext cx="1349375" cy="966788"/>
            </a:xfrm>
            <a:prstGeom prst="rect">
              <a:avLst/>
            </a:prstGeom>
            <a:solidFill>
              <a:schemeClr val="bg1"/>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endParaRPr lang="en-US" altLang="en-US"/>
            </a:p>
          </p:txBody>
        </p:sp>
        <p:sp>
          <p:nvSpPr>
            <p:cNvPr id="49" name="Line 20">
              <a:extLst>
                <a:ext uri="{FF2B5EF4-FFF2-40B4-BE49-F238E27FC236}">
                  <a16:creationId xmlns:a16="http://schemas.microsoft.com/office/drawing/2014/main" id="{08732840-1C08-CC0F-29F0-48D9DAC1F97A}"/>
                </a:ext>
              </a:extLst>
            </p:cNvPr>
            <p:cNvSpPr>
              <a:spLocks noChangeShapeType="1"/>
            </p:cNvSpPr>
            <p:nvPr/>
          </p:nvSpPr>
          <p:spPr bwMode="auto">
            <a:xfrm>
              <a:off x="4708525" y="3727450"/>
              <a:ext cx="2447925" cy="0"/>
            </a:xfrm>
            <a:prstGeom prst="line">
              <a:avLst/>
            </a:prstGeom>
            <a:noFill/>
            <a:ln w="1270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wrap="none" anchor="ctr"/>
            <a:lstStyle/>
            <a:p>
              <a:endParaRPr lang="en-US"/>
            </a:p>
          </p:txBody>
        </p:sp>
        <p:grpSp>
          <p:nvGrpSpPr>
            <p:cNvPr id="50" name="Group 21">
              <a:extLst>
                <a:ext uri="{FF2B5EF4-FFF2-40B4-BE49-F238E27FC236}">
                  <a16:creationId xmlns:a16="http://schemas.microsoft.com/office/drawing/2014/main" id="{0B439F7B-6C49-4A78-601A-BF45B25D349F}"/>
                </a:ext>
              </a:extLst>
            </p:cNvPr>
            <p:cNvGrpSpPr>
              <a:grpSpLocks/>
            </p:cNvGrpSpPr>
            <p:nvPr/>
          </p:nvGrpSpPr>
          <p:grpSpPr bwMode="auto">
            <a:xfrm>
              <a:off x="5707063" y="3132138"/>
              <a:ext cx="449262" cy="1231900"/>
              <a:chOff x="4528" y="2700"/>
              <a:chExt cx="283" cy="776"/>
            </a:xfrm>
          </p:grpSpPr>
          <p:sp>
            <p:nvSpPr>
              <p:cNvPr id="53" name="Rectangle 22">
                <a:extLst>
                  <a:ext uri="{FF2B5EF4-FFF2-40B4-BE49-F238E27FC236}">
                    <a16:creationId xmlns:a16="http://schemas.microsoft.com/office/drawing/2014/main" id="{CF89BC01-6873-504B-3F16-08B37FF85E8C}"/>
                  </a:ext>
                </a:extLst>
              </p:cNvPr>
              <p:cNvSpPr>
                <a:spLocks noChangeArrowheads="1"/>
              </p:cNvSpPr>
              <p:nvPr/>
            </p:nvSpPr>
            <p:spPr bwMode="auto">
              <a:xfrm>
                <a:off x="4528" y="2700"/>
                <a:ext cx="283" cy="208"/>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a:t>C1</a:t>
                </a:r>
                <a:endParaRPr lang="en-US" altLang="en-US" sz="2400"/>
              </a:p>
            </p:txBody>
          </p:sp>
          <p:sp>
            <p:nvSpPr>
              <p:cNvPr id="54" name="Rectangle 23">
                <a:extLst>
                  <a:ext uri="{FF2B5EF4-FFF2-40B4-BE49-F238E27FC236}">
                    <a16:creationId xmlns:a16="http://schemas.microsoft.com/office/drawing/2014/main" id="{4202410E-407C-4D5A-84BC-A7792F80BF42}"/>
                  </a:ext>
                </a:extLst>
              </p:cNvPr>
              <p:cNvSpPr>
                <a:spLocks noChangeArrowheads="1"/>
              </p:cNvSpPr>
              <p:nvPr/>
            </p:nvSpPr>
            <p:spPr bwMode="auto">
              <a:xfrm>
                <a:off x="4528" y="2984"/>
                <a:ext cx="283" cy="208"/>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a:t>C2</a:t>
                </a:r>
                <a:endParaRPr lang="en-US" altLang="en-US" sz="2400"/>
              </a:p>
            </p:txBody>
          </p:sp>
          <p:sp>
            <p:nvSpPr>
              <p:cNvPr id="55" name="Rectangle 24">
                <a:extLst>
                  <a:ext uri="{FF2B5EF4-FFF2-40B4-BE49-F238E27FC236}">
                    <a16:creationId xmlns:a16="http://schemas.microsoft.com/office/drawing/2014/main" id="{58D01123-8044-4724-AB9A-5B67AA60792F}"/>
                  </a:ext>
                </a:extLst>
              </p:cNvPr>
              <p:cNvSpPr>
                <a:spLocks noChangeArrowheads="1"/>
              </p:cNvSpPr>
              <p:nvPr/>
            </p:nvSpPr>
            <p:spPr bwMode="auto">
              <a:xfrm>
                <a:off x="4528" y="3268"/>
                <a:ext cx="283" cy="208"/>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a:t>C3</a:t>
                </a:r>
                <a:endParaRPr lang="en-US" altLang="en-US" sz="2400"/>
              </a:p>
            </p:txBody>
          </p:sp>
        </p:grpSp>
        <p:sp>
          <p:nvSpPr>
            <p:cNvPr id="51" name="Text Box 25">
              <a:extLst>
                <a:ext uri="{FF2B5EF4-FFF2-40B4-BE49-F238E27FC236}">
                  <a16:creationId xmlns:a16="http://schemas.microsoft.com/office/drawing/2014/main" id="{ACECC8FB-DAF5-048A-E6EE-859247771007}"/>
                </a:ext>
              </a:extLst>
            </p:cNvPr>
            <p:cNvSpPr txBox="1">
              <a:spLocks noChangeArrowheads="1"/>
            </p:cNvSpPr>
            <p:nvPr/>
          </p:nvSpPr>
          <p:spPr bwMode="auto">
            <a:xfrm>
              <a:off x="4430713" y="3684588"/>
              <a:ext cx="5778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sz="1200"/>
                <a:t>source</a:t>
              </a:r>
            </a:p>
          </p:txBody>
        </p:sp>
        <p:sp>
          <p:nvSpPr>
            <p:cNvPr id="52" name="Text Box 26">
              <a:extLst>
                <a:ext uri="{FF2B5EF4-FFF2-40B4-BE49-F238E27FC236}">
                  <a16:creationId xmlns:a16="http://schemas.microsoft.com/office/drawing/2014/main" id="{AD16EC3E-4354-66F7-6DD6-2B0D4625E1FB}"/>
                </a:ext>
              </a:extLst>
            </p:cNvPr>
            <p:cNvSpPr txBox="1">
              <a:spLocks noChangeArrowheads="1"/>
            </p:cNvSpPr>
            <p:nvPr/>
          </p:nvSpPr>
          <p:spPr bwMode="auto">
            <a:xfrm>
              <a:off x="6972300" y="3716338"/>
              <a:ext cx="4381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sz="1200"/>
                <a:t>sink</a:t>
              </a:r>
            </a:p>
          </p:txBody>
        </p:sp>
      </p:grpSp>
      <p:grpSp>
        <p:nvGrpSpPr>
          <p:cNvPr id="65" name="Group 64">
            <a:extLst>
              <a:ext uri="{FF2B5EF4-FFF2-40B4-BE49-F238E27FC236}">
                <a16:creationId xmlns:a16="http://schemas.microsoft.com/office/drawing/2014/main" id="{59A40FC1-4918-F694-54A6-1E65411462AF}"/>
              </a:ext>
            </a:extLst>
          </p:cNvPr>
          <p:cNvGrpSpPr/>
          <p:nvPr/>
        </p:nvGrpSpPr>
        <p:grpSpPr>
          <a:xfrm>
            <a:off x="9202352" y="4671738"/>
            <a:ext cx="2965450" cy="1558925"/>
            <a:chOff x="4227513" y="4792663"/>
            <a:chExt cx="2965450" cy="1558925"/>
          </a:xfrm>
        </p:grpSpPr>
        <p:sp>
          <p:nvSpPr>
            <p:cNvPr id="56" name="Rectangle 11">
              <a:extLst>
                <a:ext uri="{FF2B5EF4-FFF2-40B4-BE49-F238E27FC236}">
                  <a16:creationId xmlns:a16="http://schemas.microsoft.com/office/drawing/2014/main" id="{CD92DD48-178D-4BB0-B287-E20EB427D3A1}"/>
                </a:ext>
              </a:extLst>
            </p:cNvPr>
            <p:cNvSpPr>
              <a:spLocks noChangeArrowheads="1"/>
            </p:cNvSpPr>
            <p:nvPr/>
          </p:nvSpPr>
          <p:spPr bwMode="auto">
            <a:xfrm>
              <a:off x="5054600" y="4911725"/>
              <a:ext cx="1349375" cy="966788"/>
            </a:xfrm>
            <a:prstGeom prst="rect">
              <a:avLst/>
            </a:prstGeom>
            <a:solidFill>
              <a:schemeClr val="bg1"/>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endParaRPr lang="en-US" altLang="en-US"/>
            </a:p>
          </p:txBody>
        </p:sp>
        <p:sp>
          <p:nvSpPr>
            <p:cNvPr id="57" name="Line 12">
              <a:extLst>
                <a:ext uri="{FF2B5EF4-FFF2-40B4-BE49-F238E27FC236}">
                  <a16:creationId xmlns:a16="http://schemas.microsoft.com/office/drawing/2014/main" id="{9F182717-1A7A-7909-42FA-CEC6C4C6BE84}"/>
                </a:ext>
              </a:extLst>
            </p:cNvPr>
            <p:cNvSpPr>
              <a:spLocks noChangeShapeType="1"/>
            </p:cNvSpPr>
            <p:nvPr/>
          </p:nvSpPr>
          <p:spPr bwMode="auto">
            <a:xfrm>
              <a:off x="4505325" y="5387975"/>
              <a:ext cx="2447925" cy="0"/>
            </a:xfrm>
            <a:prstGeom prst="line">
              <a:avLst/>
            </a:prstGeom>
            <a:noFill/>
            <a:ln w="1270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wrap="none" anchor="ctr"/>
            <a:lstStyle/>
            <a:p>
              <a:endParaRPr lang="en-US"/>
            </a:p>
          </p:txBody>
        </p:sp>
        <p:grpSp>
          <p:nvGrpSpPr>
            <p:cNvPr id="58" name="Group 13">
              <a:extLst>
                <a:ext uri="{FF2B5EF4-FFF2-40B4-BE49-F238E27FC236}">
                  <a16:creationId xmlns:a16="http://schemas.microsoft.com/office/drawing/2014/main" id="{47C03327-2EC9-0848-5AB3-5637B89914F3}"/>
                </a:ext>
              </a:extLst>
            </p:cNvPr>
            <p:cNvGrpSpPr>
              <a:grpSpLocks/>
            </p:cNvGrpSpPr>
            <p:nvPr/>
          </p:nvGrpSpPr>
          <p:grpSpPr bwMode="auto">
            <a:xfrm>
              <a:off x="5503863" y="4792663"/>
              <a:ext cx="449262" cy="1231900"/>
              <a:chOff x="4528" y="2700"/>
              <a:chExt cx="283" cy="776"/>
            </a:xfrm>
          </p:grpSpPr>
          <p:sp>
            <p:nvSpPr>
              <p:cNvPr id="59" name="Rectangle 14">
                <a:extLst>
                  <a:ext uri="{FF2B5EF4-FFF2-40B4-BE49-F238E27FC236}">
                    <a16:creationId xmlns:a16="http://schemas.microsoft.com/office/drawing/2014/main" id="{D36540EB-CDF3-7464-3513-0E21B2DEA2CF}"/>
                  </a:ext>
                </a:extLst>
              </p:cNvPr>
              <p:cNvSpPr>
                <a:spLocks noChangeArrowheads="1"/>
              </p:cNvSpPr>
              <p:nvPr/>
            </p:nvSpPr>
            <p:spPr bwMode="auto">
              <a:xfrm>
                <a:off x="4528" y="2700"/>
                <a:ext cx="283" cy="208"/>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dirty="0"/>
                  <a:t>C1</a:t>
                </a:r>
                <a:endParaRPr lang="en-US" altLang="en-US" sz="2400" dirty="0"/>
              </a:p>
            </p:txBody>
          </p:sp>
          <p:sp>
            <p:nvSpPr>
              <p:cNvPr id="60" name="Rectangle 15">
                <a:extLst>
                  <a:ext uri="{FF2B5EF4-FFF2-40B4-BE49-F238E27FC236}">
                    <a16:creationId xmlns:a16="http://schemas.microsoft.com/office/drawing/2014/main" id="{6975864A-E740-41B5-558F-822BAF201526}"/>
                  </a:ext>
                </a:extLst>
              </p:cNvPr>
              <p:cNvSpPr>
                <a:spLocks noChangeArrowheads="1"/>
              </p:cNvSpPr>
              <p:nvPr/>
            </p:nvSpPr>
            <p:spPr bwMode="auto">
              <a:xfrm>
                <a:off x="4528" y="2984"/>
                <a:ext cx="283" cy="208"/>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a:t>C2</a:t>
                </a:r>
                <a:endParaRPr lang="en-US" altLang="en-US" sz="2400"/>
              </a:p>
            </p:txBody>
          </p:sp>
          <p:sp>
            <p:nvSpPr>
              <p:cNvPr id="61" name="Rectangle 16">
                <a:extLst>
                  <a:ext uri="{FF2B5EF4-FFF2-40B4-BE49-F238E27FC236}">
                    <a16:creationId xmlns:a16="http://schemas.microsoft.com/office/drawing/2014/main" id="{DA1C13DB-4ED2-43A1-D7AA-0F84CC70E205}"/>
                  </a:ext>
                </a:extLst>
              </p:cNvPr>
              <p:cNvSpPr>
                <a:spLocks noChangeArrowheads="1"/>
              </p:cNvSpPr>
              <p:nvPr/>
            </p:nvSpPr>
            <p:spPr bwMode="auto">
              <a:xfrm>
                <a:off x="4528" y="3268"/>
                <a:ext cx="283" cy="208"/>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a:t>C3</a:t>
                </a:r>
                <a:endParaRPr lang="en-US" altLang="en-US" sz="2400"/>
              </a:p>
            </p:txBody>
          </p:sp>
        </p:grpSp>
        <p:sp>
          <p:nvSpPr>
            <p:cNvPr id="62" name="Text Box 17">
              <a:extLst>
                <a:ext uri="{FF2B5EF4-FFF2-40B4-BE49-F238E27FC236}">
                  <a16:creationId xmlns:a16="http://schemas.microsoft.com/office/drawing/2014/main" id="{35360FFD-5F0E-9F7F-5687-F612CB9CC181}"/>
                </a:ext>
              </a:extLst>
            </p:cNvPr>
            <p:cNvSpPr txBox="1">
              <a:spLocks noChangeArrowheads="1"/>
            </p:cNvSpPr>
            <p:nvPr/>
          </p:nvSpPr>
          <p:spPr bwMode="auto">
            <a:xfrm>
              <a:off x="4227513" y="5343525"/>
              <a:ext cx="5778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sz="1200"/>
                <a:t>source</a:t>
              </a:r>
            </a:p>
          </p:txBody>
        </p:sp>
        <p:sp>
          <p:nvSpPr>
            <p:cNvPr id="63" name="Text Box 18">
              <a:extLst>
                <a:ext uri="{FF2B5EF4-FFF2-40B4-BE49-F238E27FC236}">
                  <a16:creationId xmlns:a16="http://schemas.microsoft.com/office/drawing/2014/main" id="{D0354ED8-866F-286F-7CBD-F6EBBF60D919}"/>
                </a:ext>
              </a:extLst>
            </p:cNvPr>
            <p:cNvSpPr txBox="1">
              <a:spLocks noChangeArrowheads="1"/>
            </p:cNvSpPr>
            <p:nvPr/>
          </p:nvSpPr>
          <p:spPr bwMode="auto">
            <a:xfrm>
              <a:off x="6754813" y="5364163"/>
              <a:ext cx="4381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sz="1200"/>
                <a:t>sink</a:t>
              </a:r>
            </a:p>
          </p:txBody>
        </p:sp>
        <p:sp>
          <p:nvSpPr>
            <p:cNvPr id="64" name="Text Box 27">
              <a:extLst>
                <a:ext uri="{FF2B5EF4-FFF2-40B4-BE49-F238E27FC236}">
                  <a16:creationId xmlns:a16="http://schemas.microsoft.com/office/drawing/2014/main" id="{2683DF9C-232D-A965-C8A8-C0F56E283131}"/>
                </a:ext>
              </a:extLst>
            </p:cNvPr>
            <p:cNvSpPr txBox="1">
              <a:spLocks noChangeArrowheads="1"/>
            </p:cNvSpPr>
            <p:nvPr/>
          </p:nvSpPr>
          <p:spPr bwMode="auto">
            <a:xfrm>
              <a:off x="5321300" y="5954713"/>
              <a:ext cx="7762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a:t>2 of 3</a:t>
              </a:r>
            </a:p>
          </p:txBody>
        </p:sp>
      </p:grpSp>
    </p:spTree>
    <p:extLst>
      <p:ext uri="{BB962C8B-B14F-4D97-AF65-F5344CB8AC3E}">
        <p14:creationId xmlns:p14="http://schemas.microsoft.com/office/powerpoint/2010/main" val="1247398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3FC08-A45E-A54B-495A-1F5BFD4EBB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28D705-71F8-283A-8553-782578973D2D}"/>
              </a:ext>
            </a:extLst>
          </p:cNvPr>
          <p:cNvSpPr>
            <a:spLocks noGrp="1"/>
          </p:cNvSpPr>
          <p:nvPr>
            <p:ph type="title"/>
          </p:nvPr>
        </p:nvSpPr>
        <p:spPr/>
        <p:txBody>
          <a:bodyPr/>
          <a:lstStyle/>
          <a:p>
            <a:r>
              <a:rPr lang="en-US"/>
              <a:t>Modeling Formalisms</a:t>
            </a:r>
          </a:p>
        </p:txBody>
      </p:sp>
      <p:sp>
        <p:nvSpPr>
          <p:cNvPr id="77" name="Text Placeholder 2">
            <a:extLst>
              <a:ext uri="{FF2B5EF4-FFF2-40B4-BE49-F238E27FC236}">
                <a16:creationId xmlns:a16="http://schemas.microsoft.com/office/drawing/2014/main" id="{179909A3-A55C-FD47-7B0E-FE61B9241C71}"/>
              </a:ext>
            </a:extLst>
          </p:cNvPr>
          <p:cNvSpPr>
            <a:spLocks noGrp="1"/>
          </p:cNvSpPr>
          <p:nvPr>
            <p:ph type="body" sz="quarter" idx="20"/>
          </p:nvPr>
        </p:nvSpPr>
        <p:spPr>
          <a:xfrm>
            <a:off x="465904" y="1663242"/>
            <a:ext cx="10887896" cy="1765757"/>
          </a:xfrm>
        </p:spPr>
        <p:txBody>
          <a:bodyPr>
            <a:normAutofit/>
          </a:bodyPr>
          <a:lstStyle/>
          <a:p>
            <a:r>
              <a:rPr lang="en-US" sz="2400" dirty="0"/>
              <a:t>A well-defined modeling formalism enables us to develop simulators that work for large number of instances that can be described by that formalism</a:t>
            </a:r>
          </a:p>
          <a:p>
            <a:pPr marL="342900" indent="-342900">
              <a:buFont typeface="Arial" panose="020B0604020202020204" pitchFamily="34" charset="0"/>
              <a:buChar char="•"/>
            </a:pPr>
            <a:r>
              <a:rPr lang="en-US" sz="2400" dirty="0"/>
              <a:t>E.g., queueing network formalism extends to many instances</a:t>
            </a:r>
          </a:p>
          <a:p>
            <a:r>
              <a:rPr lang="en-US" sz="2400" dirty="0"/>
              <a:t>Manufacturing example leads to another</a:t>
            </a:r>
          </a:p>
          <a:p>
            <a:endParaRPr lang="en-US" sz="2400" dirty="0"/>
          </a:p>
          <a:p>
            <a:endParaRPr lang="en-US" sz="2400" dirty="0"/>
          </a:p>
          <a:p>
            <a:endParaRPr lang="en-US" sz="2400" dirty="0"/>
          </a:p>
        </p:txBody>
      </p:sp>
      <p:sp>
        <p:nvSpPr>
          <p:cNvPr id="5" name="Slide Number Placeholder 4">
            <a:extLst>
              <a:ext uri="{FF2B5EF4-FFF2-40B4-BE49-F238E27FC236}">
                <a16:creationId xmlns:a16="http://schemas.microsoft.com/office/drawing/2014/main" id="{C7695041-0EA6-943A-DE45-CD6A779C9608}"/>
              </a:ext>
            </a:extLst>
          </p:cNvPr>
          <p:cNvSpPr>
            <a:spLocks noGrp="1"/>
          </p:cNvSpPr>
          <p:nvPr>
            <p:ph type="sldNum" sz="quarter" idx="17"/>
          </p:nvPr>
        </p:nvSpPr>
        <p:spPr/>
        <p:txBody>
          <a:bodyPr/>
          <a:lstStyle/>
          <a:p>
            <a:fld id="{86134D44-37F0-44A1-8A08-E9432A030C07}" type="slidenum">
              <a:rPr lang="en-US" smtClean="0"/>
              <a:pPr/>
              <a:t>2</a:t>
            </a:fld>
            <a:endParaRPr lang="en-US" dirty="0"/>
          </a:p>
        </p:txBody>
      </p:sp>
      <p:sp>
        <p:nvSpPr>
          <p:cNvPr id="26" name="Text Placeholder 2">
            <a:extLst>
              <a:ext uri="{FF2B5EF4-FFF2-40B4-BE49-F238E27FC236}">
                <a16:creationId xmlns:a16="http://schemas.microsoft.com/office/drawing/2014/main" id="{BCB001BE-2422-C622-7BDE-3AD85451583D}"/>
              </a:ext>
              <a:ext uri="{C183D7F6-B498-43B3-948B-1728B52AA6E4}">
                <adec:decorative xmlns:adec="http://schemas.microsoft.com/office/drawing/2017/decorative" val="1"/>
              </a:ext>
            </a:extLst>
          </p:cNvPr>
          <p:cNvSpPr txBox="1">
            <a:spLocks/>
          </p:cNvSpPr>
          <p:nvPr/>
        </p:nvSpPr>
        <p:spPr>
          <a:xfrm>
            <a:off x="1154193"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grpSp>
        <p:nvGrpSpPr>
          <p:cNvPr id="3" name="Group 2" descr="Assembly line with a station that assembles parts and places these on a conveyer to a station where the parts are placed in boxes, and loaded onto a forklift">
            <a:extLst>
              <a:ext uri="{FF2B5EF4-FFF2-40B4-BE49-F238E27FC236}">
                <a16:creationId xmlns:a16="http://schemas.microsoft.com/office/drawing/2014/main" id="{3FB05B0A-9FD8-B376-EAFA-40A84E9D9EE3}"/>
              </a:ext>
            </a:extLst>
          </p:cNvPr>
          <p:cNvGrpSpPr/>
          <p:nvPr/>
        </p:nvGrpSpPr>
        <p:grpSpPr>
          <a:xfrm>
            <a:off x="3184568" y="3438757"/>
            <a:ext cx="4899875" cy="1178358"/>
            <a:chOff x="2339069" y="1013040"/>
            <a:chExt cx="4899875" cy="1178358"/>
          </a:xfrm>
        </p:grpSpPr>
        <p:pic>
          <p:nvPicPr>
            <p:cNvPr id="14" name="Picture 13">
              <a:extLst>
                <a:ext uri="{FF2B5EF4-FFF2-40B4-BE49-F238E27FC236}">
                  <a16:creationId xmlns:a16="http://schemas.microsoft.com/office/drawing/2014/main" id="{335BF159-3A40-7720-3950-E658A92EBEFC}"/>
                </a:ext>
              </a:extLst>
            </p:cNvPr>
            <p:cNvPicPr>
              <a:picLocks noChangeAspect="1"/>
            </p:cNvPicPr>
            <p:nvPr/>
          </p:nvPicPr>
          <p:blipFill>
            <a:blip r:embed="rId2"/>
            <a:stretch>
              <a:fillRect/>
            </a:stretch>
          </p:blipFill>
          <p:spPr>
            <a:xfrm>
              <a:off x="3287373" y="1013040"/>
              <a:ext cx="876613" cy="683758"/>
            </a:xfrm>
            <a:prstGeom prst="rect">
              <a:avLst/>
            </a:prstGeom>
          </p:spPr>
        </p:pic>
        <p:grpSp>
          <p:nvGrpSpPr>
            <p:cNvPr id="22" name="Group 21">
              <a:extLst>
                <a:ext uri="{FF2B5EF4-FFF2-40B4-BE49-F238E27FC236}">
                  <a16:creationId xmlns:a16="http://schemas.microsoft.com/office/drawing/2014/main" id="{70F0CA82-5D7F-304D-2551-F87EFFF108A1}"/>
                </a:ext>
              </a:extLst>
            </p:cNvPr>
            <p:cNvGrpSpPr/>
            <p:nvPr/>
          </p:nvGrpSpPr>
          <p:grpSpPr>
            <a:xfrm>
              <a:off x="2339069" y="1377260"/>
              <a:ext cx="854996" cy="52552"/>
              <a:chOff x="1073153" y="2358763"/>
              <a:chExt cx="854996" cy="52552"/>
            </a:xfrm>
          </p:grpSpPr>
          <p:sp>
            <p:nvSpPr>
              <p:cNvPr id="92" name="Rounded Rectangle 91">
                <a:extLst>
                  <a:ext uri="{FF2B5EF4-FFF2-40B4-BE49-F238E27FC236}">
                    <a16:creationId xmlns:a16="http://schemas.microsoft.com/office/drawing/2014/main" id="{33CCC796-5CAF-8F06-7BA8-7E9208B11490}"/>
                  </a:ext>
                </a:extLst>
              </p:cNvPr>
              <p:cNvSpPr/>
              <p:nvPr/>
            </p:nvSpPr>
            <p:spPr>
              <a:xfrm>
                <a:off x="1073153"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ounded Rectangle 92">
                <a:extLst>
                  <a:ext uri="{FF2B5EF4-FFF2-40B4-BE49-F238E27FC236}">
                    <a16:creationId xmlns:a16="http://schemas.microsoft.com/office/drawing/2014/main" id="{324BF8EA-818E-52E8-962B-29455DEDA71F}"/>
                  </a:ext>
                </a:extLst>
              </p:cNvPr>
              <p:cNvSpPr/>
              <p:nvPr/>
            </p:nvSpPr>
            <p:spPr>
              <a:xfrm>
                <a:off x="1293490"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ounded Rectangle 93">
                <a:extLst>
                  <a:ext uri="{FF2B5EF4-FFF2-40B4-BE49-F238E27FC236}">
                    <a16:creationId xmlns:a16="http://schemas.microsoft.com/office/drawing/2014/main" id="{C44B43F5-6449-3870-DDAA-6C0813EA83F3}"/>
                  </a:ext>
                </a:extLst>
              </p:cNvPr>
              <p:cNvSpPr/>
              <p:nvPr/>
            </p:nvSpPr>
            <p:spPr>
              <a:xfrm>
                <a:off x="1518246"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ounded Rectangle 94">
                <a:extLst>
                  <a:ext uri="{FF2B5EF4-FFF2-40B4-BE49-F238E27FC236}">
                    <a16:creationId xmlns:a16="http://schemas.microsoft.com/office/drawing/2014/main" id="{106A4060-C8D9-8369-649C-DF4310CB2B30}"/>
                  </a:ext>
                </a:extLst>
              </p:cNvPr>
              <p:cNvSpPr/>
              <p:nvPr/>
            </p:nvSpPr>
            <p:spPr>
              <a:xfrm>
                <a:off x="1738583"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0AE27AFA-E7E7-CDA1-3334-C1AFF236D29A}"/>
                </a:ext>
              </a:extLst>
            </p:cNvPr>
            <p:cNvGrpSpPr/>
            <p:nvPr/>
          </p:nvGrpSpPr>
          <p:grpSpPr>
            <a:xfrm>
              <a:off x="2348544" y="1657417"/>
              <a:ext cx="854996" cy="52552"/>
              <a:chOff x="1073153" y="2358763"/>
              <a:chExt cx="854996" cy="52552"/>
            </a:xfrm>
          </p:grpSpPr>
          <p:sp>
            <p:nvSpPr>
              <p:cNvPr id="88" name="Rounded Rectangle 87">
                <a:extLst>
                  <a:ext uri="{FF2B5EF4-FFF2-40B4-BE49-F238E27FC236}">
                    <a16:creationId xmlns:a16="http://schemas.microsoft.com/office/drawing/2014/main" id="{9102644C-62AE-0CA0-D6B4-B69A9589DCBF}"/>
                  </a:ext>
                </a:extLst>
              </p:cNvPr>
              <p:cNvSpPr/>
              <p:nvPr/>
            </p:nvSpPr>
            <p:spPr>
              <a:xfrm>
                <a:off x="1073153"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ounded Rectangle 88">
                <a:extLst>
                  <a:ext uri="{FF2B5EF4-FFF2-40B4-BE49-F238E27FC236}">
                    <a16:creationId xmlns:a16="http://schemas.microsoft.com/office/drawing/2014/main" id="{9795ECE9-A417-F1C8-C89C-120EF09D70B3}"/>
                  </a:ext>
                </a:extLst>
              </p:cNvPr>
              <p:cNvSpPr/>
              <p:nvPr/>
            </p:nvSpPr>
            <p:spPr>
              <a:xfrm>
                <a:off x="1293490"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ounded Rectangle 89">
                <a:extLst>
                  <a:ext uri="{FF2B5EF4-FFF2-40B4-BE49-F238E27FC236}">
                    <a16:creationId xmlns:a16="http://schemas.microsoft.com/office/drawing/2014/main" id="{E6B9AFA5-2CAF-9E17-A2DC-4197AE2D3F9C}"/>
                  </a:ext>
                </a:extLst>
              </p:cNvPr>
              <p:cNvSpPr/>
              <p:nvPr/>
            </p:nvSpPr>
            <p:spPr>
              <a:xfrm>
                <a:off x="1518246"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ounded Rectangle 90">
                <a:extLst>
                  <a:ext uri="{FF2B5EF4-FFF2-40B4-BE49-F238E27FC236}">
                    <a16:creationId xmlns:a16="http://schemas.microsoft.com/office/drawing/2014/main" id="{43033A1C-5A99-FE6D-1ACE-35A1A9685BAD}"/>
                  </a:ext>
                </a:extLst>
              </p:cNvPr>
              <p:cNvSpPr/>
              <p:nvPr/>
            </p:nvSpPr>
            <p:spPr>
              <a:xfrm>
                <a:off x="1738583"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riangle 23">
              <a:extLst>
                <a:ext uri="{FF2B5EF4-FFF2-40B4-BE49-F238E27FC236}">
                  <a16:creationId xmlns:a16="http://schemas.microsoft.com/office/drawing/2014/main" id="{A04FBC7D-6907-6525-1F9B-8162D15CD5BB}"/>
                </a:ext>
              </a:extLst>
            </p:cNvPr>
            <p:cNvSpPr/>
            <p:nvPr/>
          </p:nvSpPr>
          <p:spPr>
            <a:xfrm>
              <a:off x="2784162" y="1262456"/>
              <a:ext cx="92055" cy="79358"/>
            </a:xfrm>
            <a:prstGeom prst="triangl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riangle 24">
              <a:extLst>
                <a:ext uri="{FF2B5EF4-FFF2-40B4-BE49-F238E27FC236}">
                  <a16:creationId xmlns:a16="http://schemas.microsoft.com/office/drawing/2014/main" id="{9C94351F-D0F0-D2C5-7904-093AED5B1248}"/>
                </a:ext>
              </a:extLst>
            </p:cNvPr>
            <p:cNvSpPr/>
            <p:nvPr/>
          </p:nvSpPr>
          <p:spPr>
            <a:xfrm>
              <a:off x="2341797" y="1262456"/>
              <a:ext cx="92055" cy="79358"/>
            </a:xfrm>
            <a:prstGeom prst="triangl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riangle 26">
              <a:extLst>
                <a:ext uri="{FF2B5EF4-FFF2-40B4-BE49-F238E27FC236}">
                  <a16:creationId xmlns:a16="http://schemas.microsoft.com/office/drawing/2014/main" id="{A5FBF5C4-1404-9A13-3665-2C9A885880D1}"/>
                </a:ext>
              </a:extLst>
            </p:cNvPr>
            <p:cNvSpPr/>
            <p:nvPr/>
          </p:nvSpPr>
          <p:spPr>
            <a:xfrm>
              <a:off x="3007630" y="1543615"/>
              <a:ext cx="92055" cy="79358"/>
            </a:xfrm>
            <a:prstGeom prst="triangle">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iangle 27">
              <a:extLst>
                <a:ext uri="{FF2B5EF4-FFF2-40B4-BE49-F238E27FC236}">
                  <a16:creationId xmlns:a16="http://schemas.microsoft.com/office/drawing/2014/main" id="{2276BD3D-807D-6C22-1639-38BB72627B0F}"/>
                </a:ext>
              </a:extLst>
            </p:cNvPr>
            <p:cNvSpPr/>
            <p:nvPr/>
          </p:nvSpPr>
          <p:spPr>
            <a:xfrm rot="10800000">
              <a:off x="4293848" y="1429812"/>
              <a:ext cx="92055" cy="79358"/>
            </a:xfrm>
            <a:prstGeom prst="triangle">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iangle 28">
              <a:extLst>
                <a:ext uri="{FF2B5EF4-FFF2-40B4-BE49-F238E27FC236}">
                  <a16:creationId xmlns:a16="http://schemas.microsoft.com/office/drawing/2014/main" id="{9FACD84D-1BE8-2EBC-86E7-7F275D2F33D3}"/>
                </a:ext>
              </a:extLst>
            </p:cNvPr>
            <p:cNvSpPr/>
            <p:nvPr/>
          </p:nvSpPr>
          <p:spPr>
            <a:xfrm>
              <a:off x="4247819" y="1429812"/>
              <a:ext cx="92055" cy="79358"/>
            </a:xfrm>
            <a:prstGeom prst="triangl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F506FC2B-BA56-0962-135C-0635B13BDDB3}"/>
                </a:ext>
              </a:extLst>
            </p:cNvPr>
            <p:cNvGrpSpPr/>
            <p:nvPr/>
          </p:nvGrpSpPr>
          <p:grpSpPr>
            <a:xfrm>
              <a:off x="4201194" y="1543847"/>
              <a:ext cx="854996" cy="52552"/>
              <a:chOff x="1073153" y="2358763"/>
              <a:chExt cx="854996" cy="52552"/>
            </a:xfrm>
          </p:grpSpPr>
          <p:sp>
            <p:nvSpPr>
              <p:cNvPr id="74" name="Rounded Rectangle 73">
                <a:extLst>
                  <a:ext uri="{FF2B5EF4-FFF2-40B4-BE49-F238E27FC236}">
                    <a16:creationId xmlns:a16="http://schemas.microsoft.com/office/drawing/2014/main" id="{ECA769BF-7642-1D02-A8CD-D180B92331C0}"/>
                  </a:ext>
                </a:extLst>
              </p:cNvPr>
              <p:cNvSpPr/>
              <p:nvPr/>
            </p:nvSpPr>
            <p:spPr>
              <a:xfrm>
                <a:off x="1073153"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ounded Rectangle 74">
                <a:extLst>
                  <a:ext uri="{FF2B5EF4-FFF2-40B4-BE49-F238E27FC236}">
                    <a16:creationId xmlns:a16="http://schemas.microsoft.com/office/drawing/2014/main" id="{50F728AA-653E-2DAB-DFA5-BBB836805B79}"/>
                  </a:ext>
                </a:extLst>
              </p:cNvPr>
              <p:cNvSpPr/>
              <p:nvPr/>
            </p:nvSpPr>
            <p:spPr>
              <a:xfrm>
                <a:off x="1293490"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ounded Rectangle 75">
                <a:extLst>
                  <a:ext uri="{FF2B5EF4-FFF2-40B4-BE49-F238E27FC236}">
                    <a16:creationId xmlns:a16="http://schemas.microsoft.com/office/drawing/2014/main" id="{9A24FA9B-021F-0A9C-61CC-95A4F0521000}"/>
                  </a:ext>
                </a:extLst>
              </p:cNvPr>
              <p:cNvSpPr/>
              <p:nvPr/>
            </p:nvSpPr>
            <p:spPr>
              <a:xfrm>
                <a:off x="1518246"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ounded Rectangle 86">
                <a:extLst>
                  <a:ext uri="{FF2B5EF4-FFF2-40B4-BE49-F238E27FC236}">
                    <a16:creationId xmlns:a16="http://schemas.microsoft.com/office/drawing/2014/main" id="{BD414E20-1CB8-541B-1597-8515B479CEBA}"/>
                  </a:ext>
                </a:extLst>
              </p:cNvPr>
              <p:cNvSpPr/>
              <p:nvPr/>
            </p:nvSpPr>
            <p:spPr>
              <a:xfrm>
                <a:off x="1738583"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1" name="Picture 30">
              <a:extLst>
                <a:ext uri="{FF2B5EF4-FFF2-40B4-BE49-F238E27FC236}">
                  <a16:creationId xmlns:a16="http://schemas.microsoft.com/office/drawing/2014/main" id="{48CF948F-D5CF-98BA-9072-2710F1858252}"/>
                </a:ext>
              </a:extLst>
            </p:cNvPr>
            <p:cNvPicPr>
              <a:picLocks noChangeAspect="1"/>
            </p:cNvPicPr>
            <p:nvPr/>
          </p:nvPicPr>
          <p:blipFill>
            <a:blip r:embed="rId3"/>
            <a:stretch>
              <a:fillRect/>
            </a:stretch>
          </p:blipFill>
          <p:spPr>
            <a:xfrm>
              <a:off x="4922724" y="1501278"/>
              <a:ext cx="1335075" cy="675391"/>
            </a:xfrm>
            <a:prstGeom prst="rect">
              <a:avLst/>
            </a:prstGeom>
          </p:spPr>
        </p:pic>
        <p:grpSp>
          <p:nvGrpSpPr>
            <p:cNvPr id="34" name="Group 33">
              <a:extLst>
                <a:ext uri="{FF2B5EF4-FFF2-40B4-BE49-F238E27FC236}">
                  <a16:creationId xmlns:a16="http://schemas.microsoft.com/office/drawing/2014/main" id="{58984575-5839-2949-F2E9-1F71305E946F}"/>
                </a:ext>
              </a:extLst>
            </p:cNvPr>
            <p:cNvGrpSpPr/>
            <p:nvPr/>
          </p:nvGrpSpPr>
          <p:grpSpPr>
            <a:xfrm>
              <a:off x="4038790" y="2038771"/>
              <a:ext cx="854996" cy="52552"/>
              <a:chOff x="1073153" y="2358763"/>
              <a:chExt cx="854996" cy="52552"/>
            </a:xfrm>
          </p:grpSpPr>
          <p:sp>
            <p:nvSpPr>
              <p:cNvPr id="70" name="Rounded Rectangle 69">
                <a:extLst>
                  <a:ext uri="{FF2B5EF4-FFF2-40B4-BE49-F238E27FC236}">
                    <a16:creationId xmlns:a16="http://schemas.microsoft.com/office/drawing/2014/main" id="{66A9CD6E-9ABB-18BD-BDF6-1233547278E9}"/>
                  </a:ext>
                </a:extLst>
              </p:cNvPr>
              <p:cNvSpPr/>
              <p:nvPr/>
            </p:nvSpPr>
            <p:spPr>
              <a:xfrm>
                <a:off x="1073153"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ounded Rectangle 70">
                <a:extLst>
                  <a:ext uri="{FF2B5EF4-FFF2-40B4-BE49-F238E27FC236}">
                    <a16:creationId xmlns:a16="http://schemas.microsoft.com/office/drawing/2014/main" id="{5F2AAB91-10AD-1C8C-8CD3-596CF78D2186}"/>
                  </a:ext>
                </a:extLst>
              </p:cNvPr>
              <p:cNvSpPr/>
              <p:nvPr/>
            </p:nvSpPr>
            <p:spPr>
              <a:xfrm>
                <a:off x="1293490"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ounded Rectangle 71">
                <a:extLst>
                  <a:ext uri="{FF2B5EF4-FFF2-40B4-BE49-F238E27FC236}">
                    <a16:creationId xmlns:a16="http://schemas.microsoft.com/office/drawing/2014/main" id="{A79B2861-B3CA-C1C5-522D-D819150FBB55}"/>
                  </a:ext>
                </a:extLst>
              </p:cNvPr>
              <p:cNvSpPr/>
              <p:nvPr/>
            </p:nvSpPr>
            <p:spPr>
              <a:xfrm>
                <a:off x="1518246"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ounded Rectangle 72">
                <a:extLst>
                  <a:ext uri="{FF2B5EF4-FFF2-40B4-BE49-F238E27FC236}">
                    <a16:creationId xmlns:a16="http://schemas.microsoft.com/office/drawing/2014/main" id="{1760B9FC-5739-79EB-6A34-CCCC276F9A44}"/>
                  </a:ext>
                </a:extLst>
              </p:cNvPr>
              <p:cNvSpPr/>
              <p:nvPr/>
            </p:nvSpPr>
            <p:spPr>
              <a:xfrm>
                <a:off x="1738583"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9" name="Rectangle 58">
              <a:extLst>
                <a:ext uri="{FF2B5EF4-FFF2-40B4-BE49-F238E27FC236}">
                  <a16:creationId xmlns:a16="http://schemas.microsoft.com/office/drawing/2014/main" id="{FD437E24-37A5-DB52-0D14-8C17EDDCDCE2}"/>
                </a:ext>
              </a:extLst>
            </p:cNvPr>
            <p:cNvSpPr/>
            <p:nvPr/>
          </p:nvSpPr>
          <p:spPr>
            <a:xfrm>
              <a:off x="4336043" y="1759574"/>
              <a:ext cx="209711" cy="20971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67D6A289-356E-658D-90DF-3F6AAC62EDD6}"/>
                </a:ext>
              </a:extLst>
            </p:cNvPr>
            <p:cNvSpPr/>
            <p:nvPr/>
          </p:nvSpPr>
          <p:spPr>
            <a:xfrm>
              <a:off x="4684963" y="1763801"/>
              <a:ext cx="209711" cy="20971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oup 60">
              <a:extLst>
                <a:ext uri="{FF2B5EF4-FFF2-40B4-BE49-F238E27FC236}">
                  <a16:creationId xmlns:a16="http://schemas.microsoft.com/office/drawing/2014/main" id="{40BA45D3-C3D9-1D84-D6C6-9C394CDB2D64}"/>
                </a:ext>
              </a:extLst>
            </p:cNvPr>
            <p:cNvGrpSpPr/>
            <p:nvPr/>
          </p:nvGrpSpPr>
          <p:grpSpPr>
            <a:xfrm>
              <a:off x="6388962" y="1809763"/>
              <a:ext cx="209711" cy="209711"/>
              <a:chOff x="6266165" y="2522629"/>
              <a:chExt cx="209711" cy="209711"/>
            </a:xfrm>
          </p:grpSpPr>
          <p:sp>
            <p:nvSpPr>
              <p:cNvPr id="67" name="Rectangle 66">
                <a:extLst>
                  <a:ext uri="{FF2B5EF4-FFF2-40B4-BE49-F238E27FC236}">
                    <a16:creationId xmlns:a16="http://schemas.microsoft.com/office/drawing/2014/main" id="{371DDFBF-59AD-E6A1-71AD-2CEFC745E645}"/>
                  </a:ext>
                </a:extLst>
              </p:cNvPr>
              <p:cNvSpPr/>
              <p:nvPr/>
            </p:nvSpPr>
            <p:spPr>
              <a:xfrm>
                <a:off x="6266165" y="2522629"/>
                <a:ext cx="209711" cy="20971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riangle 67">
                <a:extLst>
                  <a:ext uri="{FF2B5EF4-FFF2-40B4-BE49-F238E27FC236}">
                    <a16:creationId xmlns:a16="http://schemas.microsoft.com/office/drawing/2014/main" id="{4E0D7B8B-DCA1-E5FF-29D5-B523C0F749C5}"/>
                  </a:ext>
                </a:extLst>
              </p:cNvPr>
              <p:cNvSpPr/>
              <p:nvPr/>
            </p:nvSpPr>
            <p:spPr>
              <a:xfrm rot="10800000">
                <a:off x="6349833" y="2593509"/>
                <a:ext cx="92055" cy="79358"/>
              </a:xfrm>
              <a:prstGeom prst="triangle">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riangle 68">
                <a:extLst>
                  <a:ext uri="{FF2B5EF4-FFF2-40B4-BE49-F238E27FC236}">
                    <a16:creationId xmlns:a16="http://schemas.microsoft.com/office/drawing/2014/main" id="{8683F152-8480-3900-D9F3-1FC1B4867359}"/>
                  </a:ext>
                </a:extLst>
              </p:cNvPr>
              <p:cNvSpPr/>
              <p:nvPr/>
            </p:nvSpPr>
            <p:spPr>
              <a:xfrm>
                <a:off x="6304002" y="2590236"/>
                <a:ext cx="92055" cy="79358"/>
              </a:xfrm>
              <a:prstGeom prst="triangl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2" name="Picture 61">
              <a:extLst>
                <a:ext uri="{FF2B5EF4-FFF2-40B4-BE49-F238E27FC236}">
                  <a16:creationId xmlns:a16="http://schemas.microsoft.com/office/drawing/2014/main" id="{98DBD687-5919-8880-54DB-2F9C5CE874F0}"/>
                </a:ext>
              </a:extLst>
            </p:cNvPr>
            <p:cNvPicPr>
              <a:picLocks noChangeAspect="1"/>
            </p:cNvPicPr>
            <p:nvPr/>
          </p:nvPicPr>
          <p:blipFill>
            <a:blip r:embed="rId4"/>
            <a:stretch>
              <a:fillRect/>
            </a:stretch>
          </p:blipFill>
          <p:spPr>
            <a:xfrm flipH="1">
              <a:off x="6454619" y="1407073"/>
              <a:ext cx="784325" cy="784325"/>
            </a:xfrm>
            <a:prstGeom prst="rect">
              <a:avLst/>
            </a:prstGeom>
          </p:spPr>
        </p:pic>
        <p:grpSp>
          <p:nvGrpSpPr>
            <p:cNvPr id="63" name="Group 62">
              <a:extLst>
                <a:ext uri="{FF2B5EF4-FFF2-40B4-BE49-F238E27FC236}">
                  <a16:creationId xmlns:a16="http://schemas.microsoft.com/office/drawing/2014/main" id="{63D59202-BF36-9023-8A60-BEA77A285354}"/>
                </a:ext>
              </a:extLst>
            </p:cNvPr>
            <p:cNvGrpSpPr/>
            <p:nvPr/>
          </p:nvGrpSpPr>
          <p:grpSpPr>
            <a:xfrm>
              <a:off x="6388962" y="1596399"/>
              <a:ext cx="209711" cy="209711"/>
              <a:chOff x="6266165" y="2522629"/>
              <a:chExt cx="209711" cy="209711"/>
            </a:xfrm>
          </p:grpSpPr>
          <p:sp>
            <p:nvSpPr>
              <p:cNvPr id="64" name="Rectangle 63">
                <a:extLst>
                  <a:ext uri="{FF2B5EF4-FFF2-40B4-BE49-F238E27FC236}">
                    <a16:creationId xmlns:a16="http://schemas.microsoft.com/office/drawing/2014/main" id="{94DD58B8-3E21-E597-4621-71681D79C0E9}"/>
                  </a:ext>
                </a:extLst>
              </p:cNvPr>
              <p:cNvSpPr/>
              <p:nvPr/>
            </p:nvSpPr>
            <p:spPr>
              <a:xfrm>
                <a:off x="6266165" y="2522629"/>
                <a:ext cx="209711" cy="20971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riangle 64">
                <a:extLst>
                  <a:ext uri="{FF2B5EF4-FFF2-40B4-BE49-F238E27FC236}">
                    <a16:creationId xmlns:a16="http://schemas.microsoft.com/office/drawing/2014/main" id="{3ECCE9C7-72DF-846C-FACC-8753158A6436}"/>
                  </a:ext>
                </a:extLst>
              </p:cNvPr>
              <p:cNvSpPr/>
              <p:nvPr/>
            </p:nvSpPr>
            <p:spPr>
              <a:xfrm rot="10800000">
                <a:off x="6349833" y="2593509"/>
                <a:ext cx="92055" cy="79358"/>
              </a:xfrm>
              <a:prstGeom prst="triangle">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riangle 65">
                <a:extLst>
                  <a:ext uri="{FF2B5EF4-FFF2-40B4-BE49-F238E27FC236}">
                    <a16:creationId xmlns:a16="http://schemas.microsoft.com/office/drawing/2014/main" id="{479F622B-4425-FD44-05B7-DE37B1F6616C}"/>
                  </a:ext>
                </a:extLst>
              </p:cNvPr>
              <p:cNvSpPr/>
              <p:nvPr/>
            </p:nvSpPr>
            <p:spPr>
              <a:xfrm>
                <a:off x="6304002" y="2590236"/>
                <a:ext cx="92055" cy="79358"/>
              </a:xfrm>
              <a:prstGeom prst="triangl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96" name="Text Placeholder 2">
            <a:extLst>
              <a:ext uri="{FF2B5EF4-FFF2-40B4-BE49-F238E27FC236}">
                <a16:creationId xmlns:a16="http://schemas.microsoft.com/office/drawing/2014/main" id="{47D18847-1215-84EC-0B5C-99D9FAD636AD}"/>
              </a:ext>
            </a:extLst>
          </p:cNvPr>
          <p:cNvSpPr txBox="1">
            <a:spLocks/>
          </p:cNvSpPr>
          <p:nvPr/>
        </p:nvSpPr>
        <p:spPr>
          <a:xfrm>
            <a:off x="652463" y="4679155"/>
            <a:ext cx="10887896" cy="118419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The need to wait until local conditions are satisfied before service applied is captured by Petri Nets</a:t>
            </a:r>
          </a:p>
          <a:p>
            <a:endParaRPr lang="en-US" sz="2400"/>
          </a:p>
          <a:p>
            <a:endParaRPr lang="en-US" sz="2400"/>
          </a:p>
          <a:p>
            <a:endParaRPr lang="en-US" sz="2400"/>
          </a:p>
        </p:txBody>
      </p:sp>
    </p:spTree>
    <p:extLst>
      <p:ext uri="{BB962C8B-B14F-4D97-AF65-F5344CB8AC3E}">
        <p14:creationId xmlns:p14="http://schemas.microsoft.com/office/powerpoint/2010/main" val="3076299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ABCE2-5C1A-7E61-4CE8-4F14EA3ACD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3807FD-496B-4FA6-3779-C48954BFA966}"/>
              </a:ext>
            </a:extLst>
          </p:cNvPr>
          <p:cNvSpPr>
            <a:spLocks noGrp="1"/>
          </p:cNvSpPr>
          <p:nvPr>
            <p:ph type="title"/>
          </p:nvPr>
        </p:nvSpPr>
        <p:spPr/>
        <p:txBody>
          <a:bodyPr/>
          <a:lstStyle/>
          <a:p>
            <a:r>
              <a:rPr lang="en-US" dirty="0"/>
              <a:t>Reliability Block Diagram: Satellite Example</a:t>
            </a:r>
          </a:p>
        </p:txBody>
      </p:sp>
      <p:sp>
        <p:nvSpPr>
          <p:cNvPr id="77" name="Text Placeholder 2">
            <a:extLst>
              <a:ext uri="{FF2B5EF4-FFF2-40B4-BE49-F238E27FC236}">
                <a16:creationId xmlns:a16="http://schemas.microsoft.com/office/drawing/2014/main" id="{CA67BE0B-CE06-83D9-13F3-185F163729E6}"/>
              </a:ext>
            </a:extLst>
          </p:cNvPr>
          <p:cNvSpPr>
            <a:spLocks noGrp="1"/>
          </p:cNvSpPr>
          <p:nvPr>
            <p:ph type="body" sz="quarter" idx="20"/>
          </p:nvPr>
        </p:nvSpPr>
        <p:spPr>
          <a:xfrm>
            <a:off x="393610" y="1202110"/>
            <a:ext cx="11504100" cy="5030524"/>
          </a:xfrm>
        </p:spPr>
        <p:txBody>
          <a:bodyPr>
            <a:normAutofit/>
          </a:bodyPr>
          <a:lstStyle/>
          <a:p>
            <a:r>
              <a:rPr lang="en-US" altLang="en-US" sz="2400" dirty="0">
                <a:ea typeface="ＭＳ Ｐゴシック" panose="020B0600070205080204" pitchFamily="34" charset="-128"/>
              </a:rPr>
              <a:t>NASA satellite architecture designed for reliability</a:t>
            </a:r>
          </a:p>
          <a:p>
            <a:pPr marL="342900" indent="-342900">
              <a:buFont typeface="Arial" panose="020B0604020202020204" pitchFamily="34" charset="0"/>
              <a:buChar char="•"/>
            </a:pPr>
            <a:r>
              <a:rPr lang="en-US" altLang="en-US" sz="2400" dirty="0">
                <a:ea typeface="ＭＳ Ｐゴシック" panose="020B0600070205080204" pitchFamily="34" charset="-128"/>
              </a:rPr>
              <a:t>CPU</a:t>
            </a:r>
          </a:p>
          <a:p>
            <a:pPr marL="342900" indent="-342900">
              <a:buFont typeface="Arial" panose="020B0604020202020204" pitchFamily="34" charset="0"/>
              <a:buChar char="•"/>
            </a:pPr>
            <a:r>
              <a:rPr lang="en-US" altLang="en-US" sz="2400" dirty="0">
                <a:ea typeface="ＭＳ Ｐゴシック" panose="020B0600070205080204" pitchFamily="34" charset="-128"/>
              </a:rPr>
              <a:t>High speed network (data and transmission)</a:t>
            </a:r>
          </a:p>
          <a:p>
            <a:pPr marL="342900" indent="-342900">
              <a:buFont typeface="Arial" panose="020B0604020202020204" pitchFamily="34" charset="0"/>
              <a:buChar char="•"/>
            </a:pPr>
            <a:r>
              <a:rPr lang="en-US" altLang="en-US" sz="2400" dirty="0">
                <a:ea typeface="ＭＳ Ｐゴシック" panose="020B0600070205080204" pitchFamily="34" charset="-128"/>
              </a:rPr>
              <a:t>Low speed network (engineering and control)</a:t>
            </a:r>
          </a:p>
          <a:p>
            <a:r>
              <a:rPr lang="en-US" altLang="en-US" sz="2400" dirty="0">
                <a:ea typeface="ＭＳ Ｐゴシック" panose="020B0600070205080204" pitchFamily="34" charset="-128"/>
              </a:rPr>
              <a:t>Satellite fails if any of these systems fail.</a:t>
            </a:r>
          </a:p>
          <a:p>
            <a:pPr marL="342900" indent="-342900">
              <a:buFont typeface="Arial" panose="020B0604020202020204" pitchFamily="34" charset="0"/>
              <a:buChar char="•"/>
            </a:pPr>
            <a:r>
              <a:rPr lang="en-US" altLang="en-US" sz="2400" dirty="0">
                <a:ea typeface="ＭＳ Ｐゴシック" panose="020B0600070205080204" pitchFamily="34" charset="-128"/>
              </a:rPr>
              <a:t>3 CPUs, CPU system fails if 2 or more CPUs fail.   Failure distribution is F</a:t>
            </a:r>
            <a:r>
              <a:rPr lang="en-US" altLang="en-US" sz="2400" baseline="-25000" dirty="0">
                <a:ea typeface="ＭＳ Ｐゴシック" panose="020B0600070205080204" pitchFamily="34" charset="-128"/>
              </a:rPr>
              <a:t>C</a:t>
            </a:r>
          </a:p>
          <a:p>
            <a:pPr marL="342900" indent="-342900">
              <a:buFont typeface="Arial" panose="020B0604020202020204" pitchFamily="34" charset="0"/>
              <a:buChar char="•"/>
            </a:pPr>
            <a:r>
              <a:rPr lang="en-US" altLang="en-US" sz="2400" dirty="0">
                <a:ea typeface="ＭＳ Ｐゴシック" panose="020B0600070205080204" pitchFamily="34" charset="-128"/>
              </a:rPr>
              <a:t>2 high-speed networks, high-speed network system is up if either is up, failure distribution is F</a:t>
            </a:r>
            <a:r>
              <a:rPr lang="en-US" altLang="en-US" sz="2400" baseline="-25000" dirty="0">
                <a:ea typeface="ＭＳ Ｐゴシック" panose="020B0600070205080204" pitchFamily="34" charset="-128"/>
              </a:rPr>
              <a:t>H</a:t>
            </a:r>
            <a:endParaRPr lang="en-US" altLang="en-US" sz="2400" dirty="0">
              <a:ea typeface="ＭＳ Ｐゴシック" panose="020B0600070205080204" pitchFamily="34" charset="-128"/>
            </a:endParaRPr>
          </a:p>
          <a:p>
            <a:pPr marL="342900" indent="-342900">
              <a:buFont typeface="Arial" panose="020B0604020202020204" pitchFamily="34" charset="0"/>
              <a:buChar char="•"/>
            </a:pPr>
            <a:r>
              <a:rPr lang="en-US" altLang="en-US" sz="2400" dirty="0">
                <a:ea typeface="ＭＳ Ｐゴシック" panose="020B0600070205080204" pitchFamily="34" charset="-128"/>
              </a:rPr>
              <a:t>2 low-speed networks, low-speed network system is up if either is up. Failure distribution is F</a:t>
            </a:r>
            <a:r>
              <a:rPr lang="en-US" altLang="en-US" sz="2400" baseline="-25000" dirty="0">
                <a:ea typeface="ＭＳ Ｐゴシック" panose="020B0600070205080204" pitchFamily="34" charset="-128"/>
              </a:rPr>
              <a:t>L</a:t>
            </a:r>
            <a:endParaRPr lang="en-US" altLang="en-US" sz="2400" dirty="0">
              <a:ea typeface="ＭＳ Ｐゴシック" panose="020B0600070205080204" pitchFamily="34" charset="-128"/>
            </a:endParaRPr>
          </a:p>
          <a:p>
            <a:pPr marL="342900" indent="-342900">
              <a:buFont typeface="Arial" panose="020B0604020202020204" pitchFamily="34" charset="0"/>
              <a:buChar char="•"/>
            </a:pPr>
            <a:endParaRPr lang="en-US" altLang="en-US" sz="2400" dirty="0">
              <a:ea typeface="ＭＳ Ｐゴシック" panose="020B0600070205080204" pitchFamily="34" charset="-128"/>
            </a:endParaRPr>
          </a:p>
          <a:p>
            <a:pPr marL="342900" indent="-342900">
              <a:buFont typeface="Arial" panose="020B0604020202020204" pitchFamily="34" charset="0"/>
              <a:buChar char="•"/>
            </a:pPr>
            <a:endParaRPr lang="en-US" altLang="en-US" sz="2400" dirty="0">
              <a:ea typeface="ＭＳ Ｐゴシック" panose="020B0600070205080204" pitchFamily="34" charset="-128"/>
            </a:endParaRPr>
          </a:p>
          <a:p>
            <a:endParaRPr lang="en-US" sz="2400" dirty="0"/>
          </a:p>
        </p:txBody>
      </p:sp>
      <p:sp>
        <p:nvSpPr>
          <p:cNvPr id="5" name="Slide Number Placeholder 4">
            <a:extLst>
              <a:ext uri="{FF2B5EF4-FFF2-40B4-BE49-F238E27FC236}">
                <a16:creationId xmlns:a16="http://schemas.microsoft.com/office/drawing/2014/main" id="{024DD73C-49E5-717A-A7AE-B5F76507839B}"/>
              </a:ext>
            </a:extLst>
          </p:cNvPr>
          <p:cNvSpPr>
            <a:spLocks noGrp="1"/>
          </p:cNvSpPr>
          <p:nvPr>
            <p:ph type="sldNum" sz="quarter" idx="17"/>
          </p:nvPr>
        </p:nvSpPr>
        <p:spPr/>
        <p:txBody>
          <a:bodyPr/>
          <a:lstStyle/>
          <a:p>
            <a:fld id="{86134D44-37F0-44A1-8A08-E9432A030C07}" type="slidenum">
              <a:rPr lang="en-US" smtClean="0"/>
              <a:pPr/>
              <a:t>20</a:t>
            </a:fld>
            <a:endParaRPr lang="en-US" dirty="0"/>
          </a:p>
        </p:txBody>
      </p:sp>
      <p:sp>
        <p:nvSpPr>
          <p:cNvPr id="26" name="Text Placeholder 2">
            <a:extLst>
              <a:ext uri="{FF2B5EF4-FFF2-40B4-BE49-F238E27FC236}">
                <a16:creationId xmlns:a16="http://schemas.microsoft.com/office/drawing/2014/main" id="{014F907B-6804-95DC-403D-EAA2B60AAC22}"/>
              </a:ext>
              <a:ext uri="{C183D7F6-B498-43B3-948B-1728B52AA6E4}">
                <adec:decorative xmlns:adec="http://schemas.microsoft.com/office/drawing/2017/decorative" val="1"/>
              </a:ext>
            </a:extLst>
          </p:cNvPr>
          <p:cNvSpPr txBox="1">
            <a:spLocks/>
          </p:cNvSpPr>
          <p:nvPr/>
        </p:nvSpPr>
        <p:spPr>
          <a:xfrm>
            <a:off x="1154193"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32796446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AAA06-0894-02F6-9007-0453861CFD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EF0A4B-D494-313C-DF65-0BAFE5C81E21}"/>
              </a:ext>
            </a:extLst>
          </p:cNvPr>
          <p:cNvSpPr>
            <a:spLocks noGrp="1"/>
          </p:cNvSpPr>
          <p:nvPr>
            <p:ph type="title"/>
          </p:nvPr>
        </p:nvSpPr>
        <p:spPr/>
        <p:txBody>
          <a:bodyPr/>
          <a:lstStyle/>
          <a:p>
            <a:r>
              <a:rPr lang="en-US" dirty="0"/>
              <a:t>Reliability Block Diagram Example</a:t>
            </a:r>
          </a:p>
        </p:txBody>
      </p:sp>
      <p:sp>
        <p:nvSpPr>
          <p:cNvPr id="77" name="Text Placeholder 2">
            <a:extLst>
              <a:ext uri="{FF2B5EF4-FFF2-40B4-BE49-F238E27FC236}">
                <a16:creationId xmlns:a16="http://schemas.microsoft.com/office/drawing/2014/main" id="{0D12C12E-1B22-4E0D-6405-485B801CDA68}"/>
              </a:ext>
            </a:extLst>
          </p:cNvPr>
          <p:cNvSpPr>
            <a:spLocks noGrp="1"/>
          </p:cNvSpPr>
          <p:nvPr>
            <p:ph type="body" sz="quarter" idx="20"/>
          </p:nvPr>
        </p:nvSpPr>
        <p:spPr>
          <a:xfrm>
            <a:off x="393610" y="1202110"/>
            <a:ext cx="11504100" cy="5030524"/>
          </a:xfrm>
        </p:spPr>
        <p:txBody>
          <a:bodyPr>
            <a:normAutofit/>
          </a:bodyPr>
          <a:lstStyle/>
          <a:p>
            <a:endParaRPr lang="en-US" altLang="en-US" sz="2400" dirty="0">
              <a:ea typeface="ＭＳ Ｐゴシック" panose="020B0600070205080204" pitchFamily="34" charset="-128"/>
            </a:endParaRPr>
          </a:p>
          <a:p>
            <a:pPr marL="342900" indent="-342900">
              <a:buFont typeface="Arial" panose="020B0604020202020204" pitchFamily="34" charset="0"/>
              <a:buChar char="•"/>
            </a:pPr>
            <a:endParaRPr lang="en-US" altLang="en-US" sz="2400" dirty="0">
              <a:ea typeface="ＭＳ Ｐゴシック" panose="020B0600070205080204" pitchFamily="34" charset="-128"/>
            </a:endParaRPr>
          </a:p>
          <a:p>
            <a:pPr marL="342900" indent="-342900">
              <a:buFont typeface="Arial" panose="020B0604020202020204" pitchFamily="34" charset="0"/>
              <a:buChar char="•"/>
            </a:pPr>
            <a:endParaRPr lang="en-US" altLang="en-US" sz="2400" dirty="0">
              <a:ea typeface="ＭＳ Ｐゴシック" panose="020B0600070205080204" pitchFamily="34" charset="-128"/>
            </a:endParaRPr>
          </a:p>
          <a:p>
            <a:endParaRPr lang="en-US" sz="2400" dirty="0"/>
          </a:p>
        </p:txBody>
      </p:sp>
      <p:sp>
        <p:nvSpPr>
          <p:cNvPr id="5" name="Slide Number Placeholder 4">
            <a:extLst>
              <a:ext uri="{FF2B5EF4-FFF2-40B4-BE49-F238E27FC236}">
                <a16:creationId xmlns:a16="http://schemas.microsoft.com/office/drawing/2014/main" id="{1202F764-9233-D259-C216-FDD3E2179DB6}"/>
              </a:ext>
            </a:extLst>
          </p:cNvPr>
          <p:cNvSpPr>
            <a:spLocks noGrp="1"/>
          </p:cNvSpPr>
          <p:nvPr>
            <p:ph type="sldNum" sz="quarter" idx="17"/>
          </p:nvPr>
        </p:nvSpPr>
        <p:spPr/>
        <p:txBody>
          <a:bodyPr/>
          <a:lstStyle/>
          <a:p>
            <a:fld id="{86134D44-37F0-44A1-8A08-E9432A030C07}" type="slidenum">
              <a:rPr lang="en-US" smtClean="0"/>
              <a:pPr/>
              <a:t>21</a:t>
            </a:fld>
            <a:endParaRPr lang="en-US" dirty="0"/>
          </a:p>
        </p:txBody>
      </p:sp>
      <p:sp>
        <p:nvSpPr>
          <p:cNvPr id="26" name="Text Placeholder 2">
            <a:extLst>
              <a:ext uri="{FF2B5EF4-FFF2-40B4-BE49-F238E27FC236}">
                <a16:creationId xmlns:a16="http://schemas.microsoft.com/office/drawing/2014/main" id="{01DC363C-46AD-716B-531B-5C1FF2E08AC2}"/>
              </a:ext>
              <a:ext uri="{C183D7F6-B498-43B3-948B-1728B52AA6E4}">
                <adec:decorative xmlns:adec="http://schemas.microsoft.com/office/drawing/2017/decorative" val="1"/>
              </a:ext>
            </a:extLst>
          </p:cNvPr>
          <p:cNvSpPr txBox="1">
            <a:spLocks/>
          </p:cNvSpPr>
          <p:nvPr/>
        </p:nvSpPr>
        <p:spPr>
          <a:xfrm>
            <a:off x="1154193"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grpSp>
        <p:nvGrpSpPr>
          <p:cNvPr id="18" name="Group 17">
            <a:extLst>
              <a:ext uri="{FF2B5EF4-FFF2-40B4-BE49-F238E27FC236}">
                <a16:creationId xmlns:a16="http://schemas.microsoft.com/office/drawing/2014/main" id="{FF40E11A-E2FB-9F06-B5FB-0C8366BDDB3D}"/>
              </a:ext>
            </a:extLst>
          </p:cNvPr>
          <p:cNvGrpSpPr/>
          <p:nvPr/>
        </p:nvGrpSpPr>
        <p:grpSpPr>
          <a:xfrm>
            <a:off x="1779908" y="2198746"/>
            <a:ext cx="8115300" cy="2609850"/>
            <a:chOff x="441325" y="1493838"/>
            <a:chExt cx="8115300" cy="2609850"/>
          </a:xfrm>
        </p:grpSpPr>
        <p:sp>
          <p:nvSpPr>
            <p:cNvPr id="3" name="Line 3">
              <a:extLst>
                <a:ext uri="{FF2B5EF4-FFF2-40B4-BE49-F238E27FC236}">
                  <a16:creationId xmlns:a16="http://schemas.microsoft.com/office/drawing/2014/main" id="{2A7E5AA9-2A9B-350D-E938-6CEF14E7416E}"/>
                </a:ext>
              </a:extLst>
            </p:cNvPr>
            <p:cNvSpPr>
              <a:spLocks noChangeShapeType="1"/>
            </p:cNvSpPr>
            <p:nvPr/>
          </p:nvSpPr>
          <p:spPr bwMode="auto">
            <a:xfrm>
              <a:off x="858838" y="2581275"/>
              <a:ext cx="7370762" cy="0"/>
            </a:xfrm>
            <a:prstGeom prst="line">
              <a:avLst/>
            </a:prstGeom>
            <a:noFill/>
            <a:ln w="1270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 name="Rectangle 4">
              <a:extLst>
                <a:ext uri="{FF2B5EF4-FFF2-40B4-BE49-F238E27FC236}">
                  <a16:creationId xmlns:a16="http://schemas.microsoft.com/office/drawing/2014/main" id="{6ABF24DB-5F35-E429-B5F2-9F77BC576E36}"/>
                </a:ext>
              </a:extLst>
            </p:cNvPr>
            <p:cNvSpPr>
              <a:spLocks noChangeArrowheads="1"/>
            </p:cNvSpPr>
            <p:nvPr/>
          </p:nvSpPr>
          <p:spPr bwMode="auto">
            <a:xfrm>
              <a:off x="1327150" y="1708150"/>
              <a:ext cx="1641475" cy="17462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endParaRPr lang="en-US" altLang="en-US"/>
            </a:p>
          </p:txBody>
        </p:sp>
        <p:sp>
          <p:nvSpPr>
            <p:cNvPr id="6" name="Rectangle 5">
              <a:extLst>
                <a:ext uri="{FF2B5EF4-FFF2-40B4-BE49-F238E27FC236}">
                  <a16:creationId xmlns:a16="http://schemas.microsoft.com/office/drawing/2014/main" id="{F7FF9C79-A0E0-E2C3-3C54-D83F3DE60B9C}"/>
                </a:ext>
              </a:extLst>
            </p:cNvPr>
            <p:cNvSpPr>
              <a:spLocks noChangeArrowheads="1"/>
            </p:cNvSpPr>
            <p:nvPr/>
          </p:nvSpPr>
          <p:spPr bwMode="auto">
            <a:xfrm>
              <a:off x="1749425" y="1493838"/>
              <a:ext cx="798513" cy="596900"/>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1600"/>
                <a:t>computer</a:t>
              </a:r>
              <a:endParaRPr lang="en-US" altLang="en-US" sz="2400"/>
            </a:p>
          </p:txBody>
        </p:sp>
        <p:sp>
          <p:nvSpPr>
            <p:cNvPr id="7" name="Text Box 6">
              <a:extLst>
                <a:ext uri="{FF2B5EF4-FFF2-40B4-BE49-F238E27FC236}">
                  <a16:creationId xmlns:a16="http://schemas.microsoft.com/office/drawing/2014/main" id="{4A80A537-E0EB-241E-226B-DC7C4FA697CB}"/>
                </a:ext>
              </a:extLst>
            </p:cNvPr>
            <p:cNvSpPr txBox="1">
              <a:spLocks noChangeArrowheads="1"/>
            </p:cNvSpPr>
            <p:nvPr/>
          </p:nvSpPr>
          <p:spPr bwMode="auto">
            <a:xfrm>
              <a:off x="441325" y="2487613"/>
              <a:ext cx="847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a:t>source</a:t>
              </a:r>
            </a:p>
          </p:txBody>
        </p:sp>
        <p:sp>
          <p:nvSpPr>
            <p:cNvPr id="8" name="Text Box 7">
              <a:extLst>
                <a:ext uri="{FF2B5EF4-FFF2-40B4-BE49-F238E27FC236}">
                  <a16:creationId xmlns:a16="http://schemas.microsoft.com/office/drawing/2014/main" id="{BC1C56F7-B29F-A95A-3A62-60502C53E5FF}"/>
                </a:ext>
              </a:extLst>
            </p:cNvPr>
            <p:cNvSpPr txBox="1">
              <a:spLocks noChangeArrowheads="1"/>
            </p:cNvSpPr>
            <p:nvPr/>
          </p:nvSpPr>
          <p:spPr bwMode="auto">
            <a:xfrm>
              <a:off x="7948613" y="2519363"/>
              <a:ext cx="608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a:t>sink</a:t>
              </a:r>
            </a:p>
          </p:txBody>
        </p:sp>
        <p:sp>
          <p:nvSpPr>
            <p:cNvPr id="9" name="Rectangle 8">
              <a:extLst>
                <a:ext uri="{FF2B5EF4-FFF2-40B4-BE49-F238E27FC236}">
                  <a16:creationId xmlns:a16="http://schemas.microsoft.com/office/drawing/2014/main" id="{FA693F5D-6FD7-B874-4A60-CFD2D6BA1642}"/>
                </a:ext>
              </a:extLst>
            </p:cNvPr>
            <p:cNvSpPr>
              <a:spLocks noChangeArrowheads="1"/>
            </p:cNvSpPr>
            <p:nvPr/>
          </p:nvSpPr>
          <p:spPr bwMode="auto">
            <a:xfrm>
              <a:off x="3556000" y="2051050"/>
              <a:ext cx="1641475" cy="1058863"/>
            </a:xfrm>
            <a:prstGeom prst="rect">
              <a:avLst/>
            </a:prstGeom>
            <a:solidFill>
              <a:schemeClr val="bg1"/>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endParaRPr lang="en-US" altLang="en-US"/>
            </a:p>
          </p:txBody>
        </p:sp>
        <p:sp>
          <p:nvSpPr>
            <p:cNvPr id="10" name="Rectangle 9">
              <a:extLst>
                <a:ext uri="{FF2B5EF4-FFF2-40B4-BE49-F238E27FC236}">
                  <a16:creationId xmlns:a16="http://schemas.microsoft.com/office/drawing/2014/main" id="{8FD8B364-D0EF-1E96-088F-377451C7DA4C}"/>
                </a:ext>
              </a:extLst>
            </p:cNvPr>
            <p:cNvSpPr>
              <a:spLocks noChangeArrowheads="1"/>
            </p:cNvSpPr>
            <p:nvPr/>
          </p:nvSpPr>
          <p:spPr bwMode="auto">
            <a:xfrm>
              <a:off x="3976688" y="2822575"/>
              <a:ext cx="798512" cy="596900"/>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a:t>HSN</a:t>
              </a:r>
              <a:endParaRPr lang="en-US" altLang="en-US" sz="2400"/>
            </a:p>
          </p:txBody>
        </p:sp>
        <p:sp>
          <p:nvSpPr>
            <p:cNvPr id="11" name="Rectangle 10">
              <a:extLst>
                <a:ext uri="{FF2B5EF4-FFF2-40B4-BE49-F238E27FC236}">
                  <a16:creationId xmlns:a16="http://schemas.microsoft.com/office/drawing/2014/main" id="{033147C9-D46B-B035-24C7-6BE59631A44B}"/>
                </a:ext>
              </a:extLst>
            </p:cNvPr>
            <p:cNvSpPr>
              <a:spLocks noChangeArrowheads="1"/>
            </p:cNvSpPr>
            <p:nvPr/>
          </p:nvSpPr>
          <p:spPr bwMode="auto">
            <a:xfrm>
              <a:off x="5813425" y="2051050"/>
              <a:ext cx="1641475" cy="1058863"/>
            </a:xfrm>
            <a:prstGeom prst="rect">
              <a:avLst/>
            </a:prstGeom>
            <a:solidFill>
              <a:schemeClr val="bg1"/>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endParaRPr lang="en-US" altLang="en-US"/>
            </a:p>
          </p:txBody>
        </p:sp>
        <p:sp>
          <p:nvSpPr>
            <p:cNvPr id="12" name="Rectangle 11">
              <a:extLst>
                <a:ext uri="{FF2B5EF4-FFF2-40B4-BE49-F238E27FC236}">
                  <a16:creationId xmlns:a16="http://schemas.microsoft.com/office/drawing/2014/main" id="{0246C37A-8D7C-EB63-1BE1-5384FABDE7EC}"/>
                </a:ext>
              </a:extLst>
            </p:cNvPr>
            <p:cNvSpPr>
              <a:spLocks noChangeArrowheads="1"/>
            </p:cNvSpPr>
            <p:nvPr/>
          </p:nvSpPr>
          <p:spPr bwMode="auto">
            <a:xfrm>
              <a:off x="6234113" y="2830513"/>
              <a:ext cx="798512" cy="596900"/>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a:t>LSN</a:t>
              </a:r>
              <a:endParaRPr lang="en-US" altLang="en-US" sz="2400"/>
            </a:p>
          </p:txBody>
        </p:sp>
        <p:sp>
          <p:nvSpPr>
            <p:cNvPr id="13" name="Rectangle 12">
              <a:extLst>
                <a:ext uri="{FF2B5EF4-FFF2-40B4-BE49-F238E27FC236}">
                  <a16:creationId xmlns:a16="http://schemas.microsoft.com/office/drawing/2014/main" id="{A1C3C75B-1BA2-EB6B-6F94-A9C12E8E274C}"/>
                </a:ext>
              </a:extLst>
            </p:cNvPr>
            <p:cNvSpPr>
              <a:spLocks noChangeArrowheads="1"/>
            </p:cNvSpPr>
            <p:nvPr/>
          </p:nvSpPr>
          <p:spPr bwMode="auto">
            <a:xfrm>
              <a:off x="6235700" y="1738313"/>
              <a:ext cx="798513" cy="596900"/>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a:t>LSN</a:t>
              </a:r>
              <a:endParaRPr lang="en-US" altLang="en-US" sz="2400"/>
            </a:p>
          </p:txBody>
        </p:sp>
        <p:sp>
          <p:nvSpPr>
            <p:cNvPr id="14" name="Text Box 13">
              <a:extLst>
                <a:ext uri="{FF2B5EF4-FFF2-40B4-BE49-F238E27FC236}">
                  <a16:creationId xmlns:a16="http://schemas.microsoft.com/office/drawing/2014/main" id="{0CA6FEAC-1FFD-E2B3-4540-FE623BE73966}"/>
                </a:ext>
              </a:extLst>
            </p:cNvPr>
            <p:cNvSpPr txBox="1">
              <a:spLocks noChangeArrowheads="1"/>
            </p:cNvSpPr>
            <p:nvPr/>
          </p:nvSpPr>
          <p:spPr bwMode="auto">
            <a:xfrm>
              <a:off x="1773238" y="3706813"/>
              <a:ext cx="7762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a:t>2 of 3</a:t>
              </a:r>
            </a:p>
          </p:txBody>
        </p:sp>
        <p:sp>
          <p:nvSpPr>
            <p:cNvPr id="15" name="Rectangle 16">
              <a:extLst>
                <a:ext uri="{FF2B5EF4-FFF2-40B4-BE49-F238E27FC236}">
                  <a16:creationId xmlns:a16="http://schemas.microsoft.com/office/drawing/2014/main" id="{AFCCBD14-82C5-8539-91FF-63A2EE3D43EE}"/>
                </a:ext>
              </a:extLst>
            </p:cNvPr>
            <p:cNvSpPr>
              <a:spLocks noChangeArrowheads="1"/>
            </p:cNvSpPr>
            <p:nvPr/>
          </p:nvSpPr>
          <p:spPr bwMode="auto">
            <a:xfrm>
              <a:off x="3976688" y="1755775"/>
              <a:ext cx="798512" cy="596900"/>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a:t>HSN</a:t>
              </a:r>
              <a:endParaRPr lang="en-US" altLang="en-US" sz="2400"/>
            </a:p>
          </p:txBody>
        </p:sp>
        <p:sp>
          <p:nvSpPr>
            <p:cNvPr id="16" name="Rectangle 17">
              <a:extLst>
                <a:ext uri="{FF2B5EF4-FFF2-40B4-BE49-F238E27FC236}">
                  <a16:creationId xmlns:a16="http://schemas.microsoft.com/office/drawing/2014/main" id="{7CD81B3F-4A78-9667-350E-3DD2EE3E6F3A}"/>
                </a:ext>
              </a:extLst>
            </p:cNvPr>
            <p:cNvSpPr>
              <a:spLocks noChangeArrowheads="1"/>
            </p:cNvSpPr>
            <p:nvPr/>
          </p:nvSpPr>
          <p:spPr bwMode="auto">
            <a:xfrm>
              <a:off x="1747838" y="2314575"/>
              <a:ext cx="798512" cy="596900"/>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1600"/>
                <a:t>computer</a:t>
              </a:r>
              <a:endParaRPr lang="en-US" altLang="en-US" sz="2400"/>
            </a:p>
          </p:txBody>
        </p:sp>
        <p:sp>
          <p:nvSpPr>
            <p:cNvPr id="17" name="Rectangle 18">
              <a:extLst>
                <a:ext uri="{FF2B5EF4-FFF2-40B4-BE49-F238E27FC236}">
                  <a16:creationId xmlns:a16="http://schemas.microsoft.com/office/drawing/2014/main" id="{29A0E416-E3E4-36DD-E7CC-9272B35D16F4}"/>
                </a:ext>
              </a:extLst>
            </p:cNvPr>
            <p:cNvSpPr>
              <a:spLocks noChangeArrowheads="1"/>
            </p:cNvSpPr>
            <p:nvPr/>
          </p:nvSpPr>
          <p:spPr bwMode="auto">
            <a:xfrm>
              <a:off x="1747838" y="3135313"/>
              <a:ext cx="798512" cy="596900"/>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1600"/>
                <a:t>computer</a:t>
              </a:r>
              <a:endParaRPr lang="en-US" altLang="en-US" sz="2400"/>
            </a:p>
          </p:txBody>
        </p:sp>
      </p:grpSp>
    </p:spTree>
    <p:extLst>
      <p:ext uri="{BB962C8B-B14F-4D97-AF65-F5344CB8AC3E}">
        <p14:creationId xmlns:p14="http://schemas.microsoft.com/office/powerpoint/2010/main" val="30774752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7B6F3-D558-8153-37F5-196DFA31D2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F99ECA-7E94-21F0-F4D5-DEAD2CA265BB}"/>
              </a:ext>
            </a:extLst>
          </p:cNvPr>
          <p:cNvSpPr>
            <a:spLocks noGrp="1"/>
          </p:cNvSpPr>
          <p:nvPr>
            <p:ph type="title"/>
          </p:nvPr>
        </p:nvSpPr>
        <p:spPr/>
        <p:txBody>
          <a:bodyPr/>
          <a:lstStyle/>
          <a:p>
            <a:r>
              <a:rPr lang="en-US" dirty="0"/>
              <a:t>Fault Tree</a:t>
            </a:r>
          </a:p>
        </p:txBody>
      </p:sp>
      <p:sp>
        <p:nvSpPr>
          <p:cNvPr id="77" name="Text Placeholder 2">
            <a:extLst>
              <a:ext uri="{FF2B5EF4-FFF2-40B4-BE49-F238E27FC236}">
                <a16:creationId xmlns:a16="http://schemas.microsoft.com/office/drawing/2014/main" id="{FC06B07C-3C97-AF1F-AB47-9D181D0B797A}"/>
              </a:ext>
            </a:extLst>
          </p:cNvPr>
          <p:cNvSpPr>
            <a:spLocks noGrp="1"/>
          </p:cNvSpPr>
          <p:nvPr>
            <p:ph type="body" sz="quarter" idx="20"/>
          </p:nvPr>
        </p:nvSpPr>
        <p:spPr>
          <a:xfrm>
            <a:off x="393609" y="1202110"/>
            <a:ext cx="6252385" cy="5030524"/>
          </a:xfrm>
        </p:spPr>
        <p:txBody>
          <a:bodyPr>
            <a:normAutofit/>
          </a:bodyPr>
          <a:lstStyle/>
          <a:p>
            <a:r>
              <a:rPr lang="en-US" altLang="en-US" dirty="0">
                <a:ea typeface="ＭＳ Ｐゴシック" panose="020B0600070205080204" pitchFamily="34" charset="-128"/>
              </a:rPr>
              <a:t>Explicit representation of system decomposition and dependency of system operation on subsystems</a:t>
            </a:r>
          </a:p>
          <a:p>
            <a:r>
              <a:rPr lang="en-US" altLang="en-US" dirty="0">
                <a:ea typeface="ＭＳ Ｐゴシック" panose="020B0600070205080204" pitchFamily="34" charset="-128"/>
              </a:rPr>
              <a:t>Fault tree expresses </a:t>
            </a:r>
            <a:r>
              <a:rPr lang="en-US" altLang="en-US" i="1" dirty="0">
                <a:ea typeface="ＭＳ Ｐゴシック" panose="020B0600070205080204" pitchFamily="34" charset="-128"/>
              </a:rPr>
              <a:t>logical </a:t>
            </a:r>
            <a:r>
              <a:rPr lang="en-US" altLang="en-US" dirty="0">
                <a:ea typeface="ＭＳ Ｐゴシック" panose="020B0600070205080204" pitchFamily="34" charset="-128"/>
              </a:rPr>
              <a:t>conditions necessary for system failure</a:t>
            </a:r>
          </a:p>
          <a:p>
            <a:r>
              <a:rPr lang="en-US" altLang="en-US" dirty="0">
                <a:ea typeface="ＭＳ Ｐゴシック" panose="020B0600070205080204" pitchFamily="34" charset="-128"/>
              </a:rPr>
              <a:t> Logical conditions expressed using AND, OR, and k-of-N ‘gates’</a:t>
            </a:r>
          </a:p>
          <a:p>
            <a:pPr lvl="1"/>
            <a:r>
              <a:rPr lang="en-US" altLang="en-US" sz="2000" dirty="0">
                <a:ea typeface="ＭＳ Ｐゴシック" panose="020B0600070205080204" pitchFamily="34" charset="-128"/>
              </a:rPr>
              <a:t>These map into Boolean functions</a:t>
            </a:r>
          </a:p>
          <a:p>
            <a:r>
              <a:rPr lang="en-US" dirty="0"/>
              <a:t>Tree graphically expressing aggregate Boolean equation</a:t>
            </a:r>
          </a:p>
          <a:p>
            <a:r>
              <a:rPr lang="en-US" dirty="0"/>
              <a:t>Note multiple appearances of same component</a:t>
            </a:r>
          </a:p>
          <a:p>
            <a:pPr marL="342900" indent="-342900">
              <a:buFont typeface="Arial" panose="020B0604020202020204" pitchFamily="34" charset="0"/>
              <a:buChar char="•"/>
            </a:pPr>
            <a:r>
              <a:rPr lang="en-US" dirty="0"/>
              <a:t>Complicates analysis</a:t>
            </a:r>
          </a:p>
        </p:txBody>
      </p:sp>
      <p:sp>
        <p:nvSpPr>
          <p:cNvPr id="5" name="Slide Number Placeholder 4">
            <a:extLst>
              <a:ext uri="{FF2B5EF4-FFF2-40B4-BE49-F238E27FC236}">
                <a16:creationId xmlns:a16="http://schemas.microsoft.com/office/drawing/2014/main" id="{3C3B6435-3F74-EAD2-1ED8-75AF51860CE5}"/>
              </a:ext>
            </a:extLst>
          </p:cNvPr>
          <p:cNvSpPr>
            <a:spLocks noGrp="1"/>
          </p:cNvSpPr>
          <p:nvPr>
            <p:ph type="sldNum" sz="quarter" idx="17"/>
          </p:nvPr>
        </p:nvSpPr>
        <p:spPr/>
        <p:txBody>
          <a:bodyPr/>
          <a:lstStyle/>
          <a:p>
            <a:fld id="{86134D44-37F0-44A1-8A08-E9432A030C07}" type="slidenum">
              <a:rPr lang="en-US" smtClean="0"/>
              <a:pPr/>
              <a:t>22</a:t>
            </a:fld>
            <a:endParaRPr lang="en-US" dirty="0"/>
          </a:p>
        </p:txBody>
      </p:sp>
      <p:sp>
        <p:nvSpPr>
          <p:cNvPr id="26" name="Text Placeholder 2">
            <a:extLst>
              <a:ext uri="{FF2B5EF4-FFF2-40B4-BE49-F238E27FC236}">
                <a16:creationId xmlns:a16="http://schemas.microsoft.com/office/drawing/2014/main" id="{B09EEFEA-5D36-E09E-3877-53A507AD1EAA}"/>
              </a:ext>
              <a:ext uri="{C183D7F6-B498-43B3-948B-1728B52AA6E4}">
                <adec:decorative xmlns:adec="http://schemas.microsoft.com/office/drawing/2017/decorative" val="1"/>
              </a:ext>
            </a:extLst>
          </p:cNvPr>
          <p:cNvSpPr txBox="1">
            <a:spLocks/>
          </p:cNvSpPr>
          <p:nvPr/>
        </p:nvSpPr>
        <p:spPr>
          <a:xfrm>
            <a:off x="1154193"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123" name="TextBox 122">
            <a:extLst>
              <a:ext uri="{FF2B5EF4-FFF2-40B4-BE49-F238E27FC236}">
                <a16:creationId xmlns:a16="http://schemas.microsoft.com/office/drawing/2014/main" id="{708C9B7E-A587-6C93-DA5E-DE4CAECBBD93}"/>
              </a:ext>
            </a:extLst>
          </p:cNvPr>
          <p:cNvSpPr txBox="1"/>
          <p:nvPr/>
        </p:nvSpPr>
        <p:spPr>
          <a:xfrm>
            <a:off x="6887908" y="4812695"/>
            <a:ext cx="2943434" cy="369332"/>
          </a:xfrm>
          <a:prstGeom prst="rect">
            <a:avLst/>
          </a:prstGeom>
          <a:noFill/>
        </p:spPr>
        <p:txBody>
          <a:bodyPr wrap="none" rtlCol="0">
            <a:spAutoFit/>
          </a:bodyPr>
          <a:lstStyle/>
          <a:p>
            <a:r>
              <a:rPr lang="en-US" dirty="0" err="1"/>
              <a:t>S</a:t>
            </a:r>
            <a:r>
              <a:rPr lang="en-US" baseline="-25000" dirty="0" err="1"/>
              <a:t>j</a:t>
            </a:r>
            <a:r>
              <a:rPr lang="en-US" baseline="-25000" dirty="0"/>
              <a:t> </a:t>
            </a:r>
            <a:r>
              <a:rPr lang="en-US" dirty="0"/>
              <a:t>is True if component failed</a:t>
            </a:r>
          </a:p>
        </p:txBody>
      </p:sp>
      <p:sp>
        <p:nvSpPr>
          <p:cNvPr id="124" name="TextBox 123">
            <a:extLst>
              <a:ext uri="{FF2B5EF4-FFF2-40B4-BE49-F238E27FC236}">
                <a16:creationId xmlns:a16="http://schemas.microsoft.com/office/drawing/2014/main" id="{8599C13D-4C78-3774-BDC7-8ECF546CB7B5}"/>
              </a:ext>
            </a:extLst>
          </p:cNvPr>
          <p:cNvSpPr txBox="1"/>
          <p:nvPr/>
        </p:nvSpPr>
        <p:spPr>
          <a:xfrm>
            <a:off x="6923690" y="5155088"/>
            <a:ext cx="4788490" cy="369332"/>
          </a:xfrm>
          <a:prstGeom prst="rect">
            <a:avLst/>
          </a:prstGeom>
          <a:noFill/>
        </p:spPr>
        <p:txBody>
          <a:bodyPr wrap="none" rtlCol="0">
            <a:spAutoFit/>
          </a:bodyPr>
          <a:lstStyle/>
          <a:p>
            <a:r>
              <a:rPr lang="en-US" dirty="0"/>
              <a:t>k of N function is True if at least k input are True</a:t>
            </a:r>
          </a:p>
        </p:txBody>
      </p:sp>
      <p:grpSp>
        <p:nvGrpSpPr>
          <p:cNvPr id="3" name="Group 2">
            <a:extLst>
              <a:ext uri="{FF2B5EF4-FFF2-40B4-BE49-F238E27FC236}">
                <a16:creationId xmlns:a16="http://schemas.microsoft.com/office/drawing/2014/main" id="{5CB76C47-0B3C-D233-60E7-5B30C604AFD2}"/>
              </a:ext>
            </a:extLst>
          </p:cNvPr>
          <p:cNvGrpSpPr/>
          <p:nvPr/>
        </p:nvGrpSpPr>
        <p:grpSpPr>
          <a:xfrm>
            <a:off x="7359204" y="1766785"/>
            <a:ext cx="4130618" cy="2894734"/>
            <a:chOff x="7359204" y="1766785"/>
            <a:chExt cx="4130618" cy="2894734"/>
          </a:xfrm>
        </p:grpSpPr>
        <p:cxnSp>
          <p:nvCxnSpPr>
            <p:cNvPr id="110" name="Straight Connector 109">
              <a:extLst>
                <a:ext uri="{FF2B5EF4-FFF2-40B4-BE49-F238E27FC236}">
                  <a16:creationId xmlns:a16="http://schemas.microsoft.com/office/drawing/2014/main" id="{10673B0B-A38B-26C9-C8F8-FD3671B06E8C}"/>
                </a:ext>
              </a:extLst>
            </p:cNvPr>
            <p:cNvCxnSpPr>
              <a:cxnSpLocks/>
            </p:cNvCxnSpPr>
            <p:nvPr/>
          </p:nvCxnSpPr>
          <p:spPr>
            <a:xfrm>
              <a:off x="9912944" y="2960595"/>
              <a:ext cx="0" cy="278689"/>
            </a:xfrm>
            <a:prstGeom prst="line">
              <a:avLst/>
            </a:prstGeom>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B84A08F5-3271-7314-45F2-161358F7EDFD}"/>
                </a:ext>
              </a:extLst>
            </p:cNvPr>
            <p:cNvGrpSpPr/>
            <p:nvPr/>
          </p:nvGrpSpPr>
          <p:grpSpPr>
            <a:xfrm>
              <a:off x="8848013" y="2345823"/>
              <a:ext cx="507265" cy="429173"/>
              <a:chOff x="5819180" y="2235199"/>
              <a:chExt cx="342017" cy="342231"/>
            </a:xfrm>
          </p:grpSpPr>
          <p:pic>
            <p:nvPicPr>
              <p:cNvPr id="7" name="Picture 6">
                <a:extLst>
                  <a:ext uri="{FF2B5EF4-FFF2-40B4-BE49-F238E27FC236}">
                    <a16:creationId xmlns:a16="http://schemas.microsoft.com/office/drawing/2014/main" id="{7B4F860A-593E-4842-1ADD-DB5F3DB1D90D}"/>
                  </a:ext>
                </a:extLst>
              </p:cNvPr>
              <p:cNvPicPr>
                <a:picLocks noChangeAspect="1"/>
              </p:cNvPicPr>
              <p:nvPr/>
            </p:nvPicPr>
            <p:blipFill>
              <a:blip r:embed="rId2"/>
              <a:stretch>
                <a:fillRect/>
              </a:stretch>
            </p:blipFill>
            <p:spPr>
              <a:xfrm>
                <a:off x="5819180" y="2235199"/>
                <a:ext cx="342017" cy="284014"/>
              </a:xfrm>
              <a:prstGeom prst="rect">
                <a:avLst/>
              </a:prstGeom>
            </p:spPr>
          </p:pic>
          <p:pic>
            <p:nvPicPr>
              <p:cNvPr id="8" name="Picture 7">
                <a:extLst>
                  <a:ext uri="{FF2B5EF4-FFF2-40B4-BE49-F238E27FC236}">
                    <a16:creationId xmlns:a16="http://schemas.microsoft.com/office/drawing/2014/main" id="{266085FE-EA2C-8B25-0A68-7C53093BBA24}"/>
                  </a:ext>
                </a:extLst>
              </p:cNvPr>
              <p:cNvPicPr>
                <a:picLocks noChangeAspect="1"/>
              </p:cNvPicPr>
              <p:nvPr/>
            </p:nvPicPr>
            <p:blipFill>
              <a:blip r:embed="rId3"/>
              <a:stretch>
                <a:fillRect/>
              </a:stretch>
            </p:blipFill>
            <p:spPr>
              <a:xfrm>
                <a:off x="5821180" y="2511427"/>
                <a:ext cx="338017" cy="66003"/>
              </a:xfrm>
              <a:prstGeom prst="rect">
                <a:avLst/>
              </a:prstGeom>
            </p:spPr>
          </p:pic>
        </p:grpSp>
        <p:grpSp>
          <p:nvGrpSpPr>
            <p:cNvPr id="9" name="Group 8">
              <a:extLst>
                <a:ext uri="{FF2B5EF4-FFF2-40B4-BE49-F238E27FC236}">
                  <a16:creationId xmlns:a16="http://schemas.microsoft.com/office/drawing/2014/main" id="{070CE0B4-97BE-A7AF-C80E-0CB0A58419C3}"/>
                </a:ext>
              </a:extLst>
            </p:cNvPr>
            <p:cNvGrpSpPr/>
            <p:nvPr/>
          </p:nvGrpSpPr>
          <p:grpSpPr>
            <a:xfrm>
              <a:off x="9727490" y="3112738"/>
              <a:ext cx="383185" cy="342355"/>
              <a:chOff x="4979185" y="2139950"/>
              <a:chExt cx="510958" cy="409577"/>
            </a:xfrm>
          </p:grpSpPr>
          <p:pic>
            <p:nvPicPr>
              <p:cNvPr id="10" name="Picture 9">
                <a:extLst>
                  <a:ext uri="{FF2B5EF4-FFF2-40B4-BE49-F238E27FC236}">
                    <a16:creationId xmlns:a16="http://schemas.microsoft.com/office/drawing/2014/main" id="{C142125D-7902-4F0A-EB4A-6BB6F65EF0B7}"/>
                  </a:ext>
                </a:extLst>
              </p:cNvPr>
              <p:cNvPicPr>
                <a:picLocks noChangeAspect="1"/>
              </p:cNvPicPr>
              <p:nvPr/>
            </p:nvPicPr>
            <p:blipFill>
              <a:blip r:embed="rId4"/>
              <a:srcRect/>
              <a:stretch/>
            </p:blipFill>
            <p:spPr>
              <a:xfrm>
                <a:off x="4979185" y="2139950"/>
                <a:ext cx="510958" cy="409577"/>
              </a:xfrm>
              <a:prstGeom prst="rect">
                <a:avLst/>
              </a:prstGeom>
            </p:spPr>
          </p:pic>
          <p:cxnSp>
            <p:nvCxnSpPr>
              <p:cNvPr id="11" name="Straight Connector 10">
                <a:extLst>
                  <a:ext uri="{FF2B5EF4-FFF2-40B4-BE49-F238E27FC236}">
                    <a16:creationId xmlns:a16="http://schemas.microsoft.com/office/drawing/2014/main" id="{AF9465B4-72A7-38AE-37A7-EEE4887FCC5C}"/>
                  </a:ext>
                </a:extLst>
              </p:cNvPr>
              <p:cNvCxnSpPr/>
              <p:nvPr/>
            </p:nvCxnSpPr>
            <p:spPr>
              <a:xfrm>
                <a:off x="5026583" y="2547499"/>
                <a:ext cx="418702" cy="0"/>
              </a:xfrm>
              <a:prstGeom prst="line">
                <a:avLst/>
              </a:prstGeom>
              <a:ln w="6350"/>
            </p:spPr>
            <p:style>
              <a:lnRef idx="2">
                <a:schemeClr val="dk1"/>
              </a:lnRef>
              <a:fillRef idx="0">
                <a:schemeClr val="dk1"/>
              </a:fillRef>
              <a:effectRef idx="1">
                <a:schemeClr val="dk1"/>
              </a:effectRef>
              <a:fontRef idx="minor">
                <a:schemeClr val="tx1"/>
              </a:fontRef>
            </p:style>
          </p:cxnSp>
        </p:grpSp>
        <p:grpSp>
          <p:nvGrpSpPr>
            <p:cNvPr id="12" name="Group 11">
              <a:extLst>
                <a:ext uri="{FF2B5EF4-FFF2-40B4-BE49-F238E27FC236}">
                  <a16:creationId xmlns:a16="http://schemas.microsoft.com/office/drawing/2014/main" id="{94828E0A-BD5A-AB98-5368-23C912098C34}"/>
                </a:ext>
              </a:extLst>
            </p:cNvPr>
            <p:cNvGrpSpPr/>
            <p:nvPr/>
          </p:nvGrpSpPr>
          <p:grpSpPr>
            <a:xfrm>
              <a:off x="8900085" y="3129857"/>
              <a:ext cx="383185" cy="342355"/>
              <a:chOff x="4979185" y="2139950"/>
              <a:chExt cx="510958" cy="409577"/>
            </a:xfrm>
          </p:grpSpPr>
          <p:pic>
            <p:nvPicPr>
              <p:cNvPr id="13" name="Picture 12">
                <a:extLst>
                  <a:ext uri="{FF2B5EF4-FFF2-40B4-BE49-F238E27FC236}">
                    <a16:creationId xmlns:a16="http://schemas.microsoft.com/office/drawing/2014/main" id="{728BADA5-3050-E72A-D5D4-59931341F808}"/>
                  </a:ext>
                </a:extLst>
              </p:cNvPr>
              <p:cNvPicPr>
                <a:picLocks noChangeAspect="1"/>
              </p:cNvPicPr>
              <p:nvPr/>
            </p:nvPicPr>
            <p:blipFill>
              <a:blip r:embed="rId4"/>
              <a:srcRect/>
              <a:stretch/>
            </p:blipFill>
            <p:spPr>
              <a:xfrm>
                <a:off x="4979185" y="2139950"/>
                <a:ext cx="510958" cy="409577"/>
              </a:xfrm>
              <a:prstGeom prst="rect">
                <a:avLst/>
              </a:prstGeom>
            </p:spPr>
          </p:pic>
          <p:cxnSp>
            <p:nvCxnSpPr>
              <p:cNvPr id="14" name="Straight Connector 13">
                <a:extLst>
                  <a:ext uri="{FF2B5EF4-FFF2-40B4-BE49-F238E27FC236}">
                    <a16:creationId xmlns:a16="http://schemas.microsoft.com/office/drawing/2014/main" id="{B2470B0A-63B6-B22F-5555-5D617DE0EA8B}"/>
                  </a:ext>
                </a:extLst>
              </p:cNvPr>
              <p:cNvCxnSpPr/>
              <p:nvPr/>
            </p:nvCxnSpPr>
            <p:spPr>
              <a:xfrm>
                <a:off x="5026583" y="2547499"/>
                <a:ext cx="418702" cy="0"/>
              </a:xfrm>
              <a:prstGeom prst="line">
                <a:avLst/>
              </a:prstGeom>
              <a:ln w="6350"/>
            </p:spPr>
            <p:style>
              <a:lnRef idx="2">
                <a:schemeClr val="dk1"/>
              </a:lnRef>
              <a:fillRef idx="0">
                <a:schemeClr val="dk1"/>
              </a:fillRef>
              <a:effectRef idx="1">
                <a:schemeClr val="dk1"/>
              </a:effectRef>
              <a:fontRef idx="minor">
                <a:schemeClr val="tx1"/>
              </a:fontRef>
            </p:style>
          </p:cxnSp>
        </p:grpSp>
        <p:grpSp>
          <p:nvGrpSpPr>
            <p:cNvPr id="15" name="Group 14">
              <a:extLst>
                <a:ext uri="{FF2B5EF4-FFF2-40B4-BE49-F238E27FC236}">
                  <a16:creationId xmlns:a16="http://schemas.microsoft.com/office/drawing/2014/main" id="{9016E65A-5B54-2207-8D50-75D4D3A72813}"/>
                </a:ext>
              </a:extLst>
            </p:cNvPr>
            <p:cNvGrpSpPr/>
            <p:nvPr/>
          </p:nvGrpSpPr>
          <p:grpSpPr>
            <a:xfrm>
              <a:off x="10638473" y="3765661"/>
              <a:ext cx="383186" cy="342355"/>
              <a:chOff x="5819180" y="2235199"/>
              <a:chExt cx="342017" cy="342231"/>
            </a:xfrm>
          </p:grpSpPr>
          <p:pic>
            <p:nvPicPr>
              <p:cNvPr id="16" name="Picture 15">
                <a:extLst>
                  <a:ext uri="{FF2B5EF4-FFF2-40B4-BE49-F238E27FC236}">
                    <a16:creationId xmlns:a16="http://schemas.microsoft.com/office/drawing/2014/main" id="{3D723DF4-B208-4B50-7C89-3D853FAB3D94}"/>
                  </a:ext>
                </a:extLst>
              </p:cNvPr>
              <p:cNvPicPr>
                <a:picLocks noChangeAspect="1"/>
              </p:cNvPicPr>
              <p:nvPr/>
            </p:nvPicPr>
            <p:blipFill>
              <a:blip r:embed="rId2"/>
              <a:stretch>
                <a:fillRect/>
              </a:stretch>
            </p:blipFill>
            <p:spPr>
              <a:xfrm>
                <a:off x="5819180" y="2235199"/>
                <a:ext cx="342017" cy="284014"/>
              </a:xfrm>
              <a:prstGeom prst="rect">
                <a:avLst/>
              </a:prstGeom>
            </p:spPr>
          </p:pic>
          <p:pic>
            <p:nvPicPr>
              <p:cNvPr id="17" name="Picture 16">
                <a:extLst>
                  <a:ext uri="{FF2B5EF4-FFF2-40B4-BE49-F238E27FC236}">
                    <a16:creationId xmlns:a16="http://schemas.microsoft.com/office/drawing/2014/main" id="{99A93D25-1B9E-F827-D006-F19312EDEEFD}"/>
                  </a:ext>
                </a:extLst>
              </p:cNvPr>
              <p:cNvPicPr>
                <a:picLocks noChangeAspect="1"/>
              </p:cNvPicPr>
              <p:nvPr/>
            </p:nvPicPr>
            <p:blipFill>
              <a:blip r:embed="rId3"/>
              <a:stretch>
                <a:fillRect/>
              </a:stretch>
            </p:blipFill>
            <p:spPr>
              <a:xfrm>
                <a:off x="5821180" y="2511427"/>
                <a:ext cx="338017" cy="66003"/>
              </a:xfrm>
              <a:prstGeom prst="rect">
                <a:avLst/>
              </a:prstGeom>
            </p:spPr>
          </p:pic>
        </p:grpSp>
        <p:grpSp>
          <p:nvGrpSpPr>
            <p:cNvPr id="21" name="Group 20">
              <a:extLst>
                <a:ext uri="{FF2B5EF4-FFF2-40B4-BE49-F238E27FC236}">
                  <a16:creationId xmlns:a16="http://schemas.microsoft.com/office/drawing/2014/main" id="{321779BC-E47E-D16A-407C-414814C02A5A}"/>
                </a:ext>
              </a:extLst>
            </p:cNvPr>
            <p:cNvGrpSpPr/>
            <p:nvPr/>
          </p:nvGrpSpPr>
          <p:grpSpPr>
            <a:xfrm>
              <a:off x="7830704" y="3149589"/>
              <a:ext cx="378489" cy="379297"/>
              <a:chOff x="7882873" y="1849225"/>
              <a:chExt cx="378489" cy="379297"/>
            </a:xfrm>
          </p:grpSpPr>
          <p:sp>
            <p:nvSpPr>
              <p:cNvPr id="19" name="Triangle 18">
                <a:extLst>
                  <a:ext uri="{FF2B5EF4-FFF2-40B4-BE49-F238E27FC236}">
                    <a16:creationId xmlns:a16="http://schemas.microsoft.com/office/drawing/2014/main" id="{FA0045BE-758C-8C21-8EE5-76B066A54DC6}"/>
                  </a:ext>
                </a:extLst>
              </p:cNvPr>
              <p:cNvSpPr/>
              <p:nvPr/>
            </p:nvSpPr>
            <p:spPr>
              <a:xfrm>
                <a:off x="7929118" y="1849225"/>
                <a:ext cx="332244" cy="342349"/>
              </a:xfrm>
              <a:prstGeom prst="triangle">
                <a:avLst/>
              </a:prstGeom>
              <a:solidFill>
                <a:srgbClr val="BDBDB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CF3BBA67-CD31-091F-E1C6-6B5409D548B8}"/>
                  </a:ext>
                </a:extLst>
              </p:cNvPr>
              <p:cNvSpPr txBox="1"/>
              <p:nvPr/>
            </p:nvSpPr>
            <p:spPr>
              <a:xfrm>
                <a:off x="7882873" y="2024181"/>
                <a:ext cx="344966" cy="204341"/>
              </a:xfrm>
              <a:prstGeom prst="rect">
                <a:avLst/>
              </a:prstGeom>
              <a:noFill/>
            </p:spPr>
            <p:txBody>
              <a:bodyPr wrap="none" rtlCol="0">
                <a:spAutoFit/>
              </a:bodyPr>
              <a:lstStyle/>
              <a:p>
                <a:r>
                  <a:rPr lang="en-US" sz="800" dirty="0"/>
                  <a:t>k of N</a:t>
                </a:r>
              </a:p>
            </p:txBody>
          </p:sp>
        </p:grpSp>
        <p:grpSp>
          <p:nvGrpSpPr>
            <p:cNvPr id="24" name="Group 23">
              <a:extLst>
                <a:ext uri="{FF2B5EF4-FFF2-40B4-BE49-F238E27FC236}">
                  <a16:creationId xmlns:a16="http://schemas.microsoft.com/office/drawing/2014/main" id="{84AEF33D-DF4C-509E-C48D-950767A48E7E}"/>
                </a:ext>
              </a:extLst>
            </p:cNvPr>
            <p:cNvGrpSpPr/>
            <p:nvPr/>
          </p:nvGrpSpPr>
          <p:grpSpPr>
            <a:xfrm>
              <a:off x="7359204" y="3746676"/>
              <a:ext cx="360996" cy="338554"/>
              <a:chOff x="6321202" y="3793179"/>
              <a:chExt cx="360996" cy="338554"/>
            </a:xfrm>
          </p:grpSpPr>
          <p:sp>
            <p:nvSpPr>
              <p:cNvPr id="22" name="Rectangle 21">
                <a:extLst>
                  <a:ext uri="{FF2B5EF4-FFF2-40B4-BE49-F238E27FC236}">
                    <a16:creationId xmlns:a16="http://schemas.microsoft.com/office/drawing/2014/main" id="{E571F2BB-802E-5CB2-B2DA-5409F46967F9}"/>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93A4A817-76EB-46A8-D439-C6411248A30F}"/>
                  </a:ext>
                </a:extLst>
              </p:cNvPr>
              <p:cNvSpPr txBox="1"/>
              <p:nvPr/>
            </p:nvSpPr>
            <p:spPr>
              <a:xfrm>
                <a:off x="6321202" y="3793179"/>
                <a:ext cx="360996" cy="338554"/>
              </a:xfrm>
              <a:prstGeom prst="rect">
                <a:avLst/>
              </a:prstGeom>
              <a:noFill/>
            </p:spPr>
            <p:txBody>
              <a:bodyPr wrap="none" rtlCol="0">
                <a:spAutoFit/>
              </a:bodyPr>
              <a:lstStyle/>
              <a:p>
                <a:r>
                  <a:rPr lang="en-US" sz="1600" dirty="0"/>
                  <a:t>S</a:t>
                </a:r>
                <a:r>
                  <a:rPr lang="en-US" sz="1600" baseline="-25000" dirty="0"/>
                  <a:t>1</a:t>
                </a:r>
              </a:p>
            </p:txBody>
          </p:sp>
        </p:grpSp>
        <p:grpSp>
          <p:nvGrpSpPr>
            <p:cNvPr id="29" name="Group 28">
              <a:extLst>
                <a:ext uri="{FF2B5EF4-FFF2-40B4-BE49-F238E27FC236}">
                  <a16:creationId xmlns:a16="http://schemas.microsoft.com/office/drawing/2014/main" id="{E79C6FDC-3125-A7D4-5EF8-7BA42C29FB68}"/>
                </a:ext>
              </a:extLst>
            </p:cNvPr>
            <p:cNvGrpSpPr/>
            <p:nvPr/>
          </p:nvGrpSpPr>
          <p:grpSpPr>
            <a:xfrm>
              <a:off x="7842180" y="3746676"/>
              <a:ext cx="360996" cy="338554"/>
              <a:chOff x="6321202" y="3793179"/>
              <a:chExt cx="360996" cy="338554"/>
            </a:xfrm>
          </p:grpSpPr>
          <p:sp>
            <p:nvSpPr>
              <p:cNvPr id="30" name="Rectangle 29">
                <a:extLst>
                  <a:ext uri="{FF2B5EF4-FFF2-40B4-BE49-F238E27FC236}">
                    <a16:creationId xmlns:a16="http://schemas.microsoft.com/office/drawing/2014/main" id="{58702F4A-9D3D-F4B1-9A62-427614D700F4}"/>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0145E1D3-6FF8-D1D4-FD03-BE575E307013}"/>
                  </a:ext>
                </a:extLst>
              </p:cNvPr>
              <p:cNvSpPr txBox="1"/>
              <p:nvPr/>
            </p:nvSpPr>
            <p:spPr>
              <a:xfrm>
                <a:off x="6321202" y="3793179"/>
                <a:ext cx="360996" cy="338554"/>
              </a:xfrm>
              <a:prstGeom prst="rect">
                <a:avLst/>
              </a:prstGeom>
              <a:noFill/>
            </p:spPr>
            <p:txBody>
              <a:bodyPr wrap="none" rtlCol="0">
                <a:spAutoFit/>
              </a:bodyPr>
              <a:lstStyle/>
              <a:p>
                <a:r>
                  <a:rPr lang="en-US" sz="1600" dirty="0"/>
                  <a:t>S</a:t>
                </a:r>
                <a:r>
                  <a:rPr lang="en-US" sz="1600" baseline="-25000" dirty="0"/>
                  <a:t>2</a:t>
                </a:r>
              </a:p>
            </p:txBody>
          </p:sp>
        </p:grpSp>
        <p:grpSp>
          <p:nvGrpSpPr>
            <p:cNvPr id="32" name="Group 31">
              <a:extLst>
                <a:ext uri="{FF2B5EF4-FFF2-40B4-BE49-F238E27FC236}">
                  <a16:creationId xmlns:a16="http://schemas.microsoft.com/office/drawing/2014/main" id="{CD605734-00D2-98C8-46B2-4B1CBE1E6217}"/>
                </a:ext>
              </a:extLst>
            </p:cNvPr>
            <p:cNvGrpSpPr/>
            <p:nvPr/>
          </p:nvGrpSpPr>
          <p:grpSpPr>
            <a:xfrm>
              <a:off x="8313894" y="3732642"/>
              <a:ext cx="360996" cy="338554"/>
              <a:chOff x="6321202" y="3793179"/>
              <a:chExt cx="360996" cy="338554"/>
            </a:xfrm>
          </p:grpSpPr>
          <p:sp>
            <p:nvSpPr>
              <p:cNvPr id="33" name="Rectangle 32">
                <a:extLst>
                  <a:ext uri="{FF2B5EF4-FFF2-40B4-BE49-F238E27FC236}">
                    <a16:creationId xmlns:a16="http://schemas.microsoft.com/office/drawing/2014/main" id="{D4EBA9A7-A246-867C-FFB5-626F7711C2C9}"/>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FE691A17-0EC3-2C12-7588-F688A31DD616}"/>
                  </a:ext>
                </a:extLst>
              </p:cNvPr>
              <p:cNvSpPr txBox="1"/>
              <p:nvPr/>
            </p:nvSpPr>
            <p:spPr>
              <a:xfrm>
                <a:off x="6321202" y="3793179"/>
                <a:ext cx="360996" cy="338554"/>
              </a:xfrm>
              <a:prstGeom prst="rect">
                <a:avLst/>
              </a:prstGeom>
              <a:noFill/>
            </p:spPr>
            <p:txBody>
              <a:bodyPr wrap="none" rtlCol="0">
                <a:spAutoFit/>
              </a:bodyPr>
              <a:lstStyle/>
              <a:p>
                <a:r>
                  <a:rPr lang="en-US" sz="1600" dirty="0"/>
                  <a:t>S</a:t>
                </a:r>
                <a:r>
                  <a:rPr lang="en-US" sz="1600" baseline="-25000" dirty="0"/>
                  <a:t>3</a:t>
                </a:r>
              </a:p>
            </p:txBody>
          </p:sp>
        </p:grpSp>
        <p:grpSp>
          <p:nvGrpSpPr>
            <p:cNvPr id="35" name="Group 34">
              <a:extLst>
                <a:ext uri="{FF2B5EF4-FFF2-40B4-BE49-F238E27FC236}">
                  <a16:creationId xmlns:a16="http://schemas.microsoft.com/office/drawing/2014/main" id="{D720A083-9858-C99A-C170-4627B2164118}"/>
                </a:ext>
              </a:extLst>
            </p:cNvPr>
            <p:cNvGrpSpPr/>
            <p:nvPr/>
          </p:nvGrpSpPr>
          <p:grpSpPr>
            <a:xfrm>
              <a:off x="9101646" y="3731907"/>
              <a:ext cx="360996" cy="338554"/>
              <a:chOff x="6321202" y="3793179"/>
              <a:chExt cx="360996" cy="338554"/>
            </a:xfrm>
          </p:grpSpPr>
          <p:sp>
            <p:nvSpPr>
              <p:cNvPr id="36" name="Rectangle 35">
                <a:extLst>
                  <a:ext uri="{FF2B5EF4-FFF2-40B4-BE49-F238E27FC236}">
                    <a16:creationId xmlns:a16="http://schemas.microsoft.com/office/drawing/2014/main" id="{74B3D3BC-D695-328D-C50C-82501C189CBA}"/>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CE36F0B8-6916-9F22-9511-736431623B46}"/>
                  </a:ext>
                </a:extLst>
              </p:cNvPr>
              <p:cNvSpPr txBox="1"/>
              <p:nvPr/>
            </p:nvSpPr>
            <p:spPr>
              <a:xfrm>
                <a:off x="6321202" y="3793179"/>
                <a:ext cx="360996" cy="338554"/>
              </a:xfrm>
              <a:prstGeom prst="rect">
                <a:avLst/>
              </a:prstGeom>
              <a:noFill/>
            </p:spPr>
            <p:txBody>
              <a:bodyPr wrap="none" rtlCol="0">
                <a:spAutoFit/>
              </a:bodyPr>
              <a:lstStyle/>
              <a:p>
                <a:r>
                  <a:rPr lang="en-US" sz="1600" dirty="0"/>
                  <a:t>S</a:t>
                </a:r>
                <a:r>
                  <a:rPr lang="en-US" sz="1600" baseline="-25000" dirty="0"/>
                  <a:t>4</a:t>
                </a:r>
              </a:p>
            </p:txBody>
          </p:sp>
        </p:grpSp>
        <p:grpSp>
          <p:nvGrpSpPr>
            <p:cNvPr id="38" name="Group 37">
              <a:extLst>
                <a:ext uri="{FF2B5EF4-FFF2-40B4-BE49-F238E27FC236}">
                  <a16:creationId xmlns:a16="http://schemas.microsoft.com/office/drawing/2014/main" id="{0DD9FD53-0045-D149-D63F-6ECB8461C324}"/>
                </a:ext>
              </a:extLst>
            </p:cNvPr>
            <p:cNvGrpSpPr/>
            <p:nvPr/>
          </p:nvGrpSpPr>
          <p:grpSpPr>
            <a:xfrm>
              <a:off x="9919083" y="3738323"/>
              <a:ext cx="360996" cy="338554"/>
              <a:chOff x="6321202" y="3793179"/>
              <a:chExt cx="360996" cy="338554"/>
            </a:xfrm>
          </p:grpSpPr>
          <p:sp>
            <p:nvSpPr>
              <p:cNvPr id="66" name="Rectangle 65">
                <a:extLst>
                  <a:ext uri="{FF2B5EF4-FFF2-40B4-BE49-F238E27FC236}">
                    <a16:creationId xmlns:a16="http://schemas.microsoft.com/office/drawing/2014/main" id="{9D62876C-4FC3-C3AA-5B23-9EC0509F06D2}"/>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xtBox 66">
                <a:extLst>
                  <a:ext uri="{FF2B5EF4-FFF2-40B4-BE49-F238E27FC236}">
                    <a16:creationId xmlns:a16="http://schemas.microsoft.com/office/drawing/2014/main" id="{E18543D2-CD0B-6FFB-B4A9-E5692E8AF367}"/>
                  </a:ext>
                </a:extLst>
              </p:cNvPr>
              <p:cNvSpPr txBox="1"/>
              <p:nvPr/>
            </p:nvSpPr>
            <p:spPr>
              <a:xfrm>
                <a:off x="6321202" y="3793179"/>
                <a:ext cx="360996" cy="338554"/>
              </a:xfrm>
              <a:prstGeom prst="rect">
                <a:avLst/>
              </a:prstGeom>
              <a:noFill/>
            </p:spPr>
            <p:txBody>
              <a:bodyPr wrap="none" rtlCol="0">
                <a:spAutoFit/>
              </a:bodyPr>
              <a:lstStyle/>
              <a:p>
                <a:r>
                  <a:rPr lang="en-US" sz="1600" dirty="0"/>
                  <a:t>S</a:t>
                </a:r>
                <a:r>
                  <a:rPr lang="en-US" sz="1600" baseline="-25000" dirty="0"/>
                  <a:t>5</a:t>
                </a:r>
              </a:p>
            </p:txBody>
          </p:sp>
        </p:grpSp>
        <p:grpSp>
          <p:nvGrpSpPr>
            <p:cNvPr id="68" name="Group 67">
              <a:extLst>
                <a:ext uri="{FF2B5EF4-FFF2-40B4-BE49-F238E27FC236}">
                  <a16:creationId xmlns:a16="http://schemas.microsoft.com/office/drawing/2014/main" id="{D9DD5729-3E8C-025A-0C49-B4E2042DD14F}"/>
                </a:ext>
              </a:extLst>
            </p:cNvPr>
            <p:cNvGrpSpPr/>
            <p:nvPr/>
          </p:nvGrpSpPr>
          <p:grpSpPr>
            <a:xfrm>
              <a:off x="10795887" y="4315338"/>
              <a:ext cx="360996" cy="338554"/>
              <a:chOff x="6321202" y="3793179"/>
              <a:chExt cx="360996" cy="338554"/>
            </a:xfrm>
          </p:grpSpPr>
          <p:sp>
            <p:nvSpPr>
              <p:cNvPr id="69" name="Rectangle 68">
                <a:extLst>
                  <a:ext uri="{FF2B5EF4-FFF2-40B4-BE49-F238E27FC236}">
                    <a16:creationId xmlns:a16="http://schemas.microsoft.com/office/drawing/2014/main" id="{6DDEC8CF-87D4-2D7B-B592-0155A06C93ED}"/>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a:extLst>
                  <a:ext uri="{FF2B5EF4-FFF2-40B4-BE49-F238E27FC236}">
                    <a16:creationId xmlns:a16="http://schemas.microsoft.com/office/drawing/2014/main" id="{B66DBE69-3BC8-00B4-4DD5-7234B124D1E8}"/>
                  </a:ext>
                </a:extLst>
              </p:cNvPr>
              <p:cNvSpPr txBox="1"/>
              <p:nvPr/>
            </p:nvSpPr>
            <p:spPr>
              <a:xfrm>
                <a:off x="6321202" y="3793179"/>
                <a:ext cx="360996" cy="338554"/>
              </a:xfrm>
              <a:prstGeom prst="rect">
                <a:avLst/>
              </a:prstGeom>
              <a:noFill/>
            </p:spPr>
            <p:txBody>
              <a:bodyPr wrap="none" rtlCol="0">
                <a:spAutoFit/>
              </a:bodyPr>
              <a:lstStyle/>
              <a:p>
                <a:r>
                  <a:rPr lang="en-US" sz="1600" dirty="0"/>
                  <a:t>S</a:t>
                </a:r>
                <a:r>
                  <a:rPr lang="en-US" sz="1600" baseline="-25000" dirty="0"/>
                  <a:t>6</a:t>
                </a:r>
              </a:p>
            </p:txBody>
          </p:sp>
        </p:grpSp>
        <p:grpSp>
          <p:nvGrpSpPr>
            <p:cNvPr id="74" name="Group 73">
              <a:extLst>
                <a:ext uri="{FF2B5EF4-FFF2-40B4-BE49-F238E27FC236}">
                  <a16:creationId xmlns:a16="http://schemas.microsoft.com/office/drawing/2014/main" id="{B4017C15-EC53-9EB9-41D3-325FE5D802EF}"/>
                </a:ext>
              </a:extLst>
            </p:cNvPr>
            <p:cNvGrpSpPr/>
            <p:nvPr/>
          </p:nvGrpSpPr>
          <p:grpSpPr>
            <a:xfrm>
              <a:off x="10386374" y="4322965"/>
              <a:ext cx="360996" cy="338554"/>
              <a:chOff x="6321202" y="3793179"/>
              <a:chExt cx="360996" cy="338554"/>
            </a:xfrm>
          </p:grpSpPr>
          <p:sp>
            <p:nvSpPr>
              <p:cNvPr id="75" name="Rectangle 74">
                <a:extLst>
                  <a:ext uri="{FF2B5EF4-FFF2-40B4-BE49-F238E27FC236}">
                    <a16:creationId xmlns:a16="http://schemas.microsoft.com/office/drawing/2014/main" id="{C563FD3B-4044-9705-BEEC-E823E6D49EBE}"/>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Box 75">
                <a:extLst>
                  <a:ext uri="{FF2B5EF4-FFF2-40B4-BE49-F238E27FC236}">
                    <a16:creationId xmlns:a16="http://schemas.microsoft.com/office/drawing/2014/main" id="{25BD3166-5135-BB9B-57C9-88BC936CDBB2}"/>
                  </a:ext>
                </a:extLst>
              </p:cNvPr>
              <p:cNvSpPr txBox="1"/>
              <p:nvPr/>
            </p:nvSpPr>
            <p:spPr>
              <a:xfrm>
                <a:off x="6321202" y="3793179"/>
                <a:ext cx="360996" cy="338554"/>
              </a:xfrm>
              <a:prstGeom prst="rect">
                <a:avLst/>
              </a:prstGeom>
              <a:noFill/>
            </p:spPr>
            <p:txBody>
              <a:bodyPr wrap="none" rtlCol="0">
                <a:spAutoFit/>
              </a:bodyPr>
              <a:lstStyle/>
              <a:p>
                <a:r>
                  <a:rPr lang="en-US" sz="1600" dirty="0"/>
                  <a:t>S</a:t>
                </a:r>
                <a:r>
                  <a:rPr lang="en-US" sz="1600" baseline="-25000" dirty="0"/>
                  <a:t>7</a:t>
                </a:r>
              </a:p>
            </p:txBody>
          </p:sp>
        </p:grpSp>
        <p:grpSp>
          <p:nvGrpSpPr>
            <p:cNvPr id="81" name="Group 80">
              <a:extLst>
                <a:ext uri="{FF2B5EF4-FFF2-40B4-BE49-F238E27FC236}">
                  <a16:creationId xmlns:a16="http://schemas.microsoft.com/office/drawing/2014/main" id="{7695ADC6-B076-5D21-ED96-D223E1F0DACA}"/>
                </a:ext>
              </a:extLst>
            </p:cNvPr>
            <p:cNvGrpSpPr/>
            <p:nvPr/>
          </p:nvGrpSpPr>
          <p:grpSpPr>
            <a:xfrm>
              <a:off x="8699903" y="3719737"/>
              <a:ext cx="360996" cy="338554"/>
              <a:chOff x="6321202" y="3793179"/>
              <a:chExt cx="360996" cy="338554"/>
            </a:xfrm>
          </p:grpSpPr>
          <p:sp>
            <p:nvSpPr>
              <p:cNvPr id="82" name="Rectangle 81">
                <a:extLst>
                  <a:ext uri="{FF2B5EF4-FFF2-40B4-BE49-F238E27FC236}">
                    <a16:creationId xmlns:a16="http://schemas.microsoft.com/office/drawing/2014/main" id="{D0E36437-74AD-92B7-0EA2-1FCB9A8912AD}"/>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xtBox 82">
                <a:extLst>
                  <a:ext uri="{FF2B5EF4-FFF2-40B4-BE49-F238E27FC236}">
                    <a16:creationId xmlns:a16="http://schemas.microsoft.com/office/drawing/2014/main" id="{9B2D30E2-E00B-CE65-F997-279648A58FFD}"/>
                  </a:ext>
                </a:extLst>
              </p:cNvPr>
              <p:cNvSpPr txBox="1"/>
              <p:nvPr/>
            </p:nvSpPr>
            <p:spPr>
              <a:xfrm>
                <a:off x="6321202" y="3793179"/>
                <a:ext cx="360996" cy="338554"/>
              </a:xfrm>
              <a:prstGeom prst="rect">
                <a:avLst/>
              </a:prstGeom>
              <a:noFill/>
            </p:spPr>
            <p:txBody>
              <a:bodyPr wrap="none" rtlCol="0">
                <a:spAutoFit/>
              </a:bodyPr>
              <a:lstStyle/>
              <a:p>
                <a:r>
                  <a:rPr lang="en-US" sz="1600" dirty="0"/>
                  <a:t>S</a:t>
                </a:r>
                <a:r>
                  <a:rPr lang="en-US" sz="1600" baseline="-25000" dirty="0"/>
                  <a:t>2</a:t>
                </a:r>
              </a:p>
            </p:txBody>
          </p:sp>
        </p:grpSp>
        <p:grpSp>
          <p:nvGrpSpPr>
            <p:cNvPr id="84" name="Group 83">
              <a:extLst>
                <a:ext uri="{FF2B5EF4-FFF2-40B4-BE49-F238E27FC236}">
                  <a16:creationId xmlns:a16="http://schemas.microsoft.com/office/drawing/2014/main" id="{2E15A8B3-DFAD-0E04-2D0F-E3962850418D}"/>
                </a:ext>
              </a:extLst>
            </p:cNvPr>
            <p:cNvGrpSpPr/>
            <p:nvPr/>
          </p:nvGrpSpPr>
          <p:grpSpPr>
            <a:xfrm>
              <a:off x="9509697" y="3738323"/>
              <a:ext cx="360996" cy="338554"/>
              <a:chOff x="6321202" y="3793179"/>
              <a:chExt cx="360996" cy="338554"/>
            </a:xfrm>
          </p:grpSpPr>
          <p:sp>
            <p:nvSpPr>
              <p:cNvPr id="85" name="Rectangle 84">
                <a:extLst>
                  <a:ext uri="{FF2B5EF4-FFF2-40B4-BE49-F238E27FC236}">
                    <a16:creationId xmlns:a16="http://schemas.microsoft.com/office/drawing/2014/main" id="{09829C94-0581-5900-3923-D9CAB1E14E1C}"/>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TextBox 85">
                <a:extLst>
                  <a:ext uri="{FF2B5EF4-FFF2-40B4-BE49-F238E27FC236}">
                    <a16:creationId xmlns:a16="http://schemas.microsoft.com/office/drawing/2014/main" id="{6AF6551C-18B1-80D3-A336-F7C779D7AF81}"/>
                  </a:ext>
                </a:extLst>
              </p:cNvPr>
              <p:cNvSpPr txBox="1"/>
              <p:nvPr/>
            </p:nvSpPr>
            <p:spPr>
              <a:xfrm>
                <a:off x="6321202" y="3793179"/>
                <a:ext cx="360996" cy="338554"/>
              </a:xfrm>
              <a:prstGeom prst="rect">
                <a:avLst/>
              </a:prstGeom>
              <a:noFill/>
            </p:spPr>
            <p:txBody>
              <a:bodyPr wrap="none" rtlCol="0">
                <a:spAutoFit/>
              </a:bodyPr>
              <a:lstStyle/>
              <a:p>
                <a:r>
                  <a:rPr lang="en-US" sz="1600" dirty="0"/>
                  <a:t>S</a:t>
                </a:r>
                <a:r>
                  <a:rPr lang="en-US" sz="1600" baseline="-25000" dirty="0"/>
                  <a:t>1</a:t>
                </a:r>
              </a:p>
            </p:txBody>
          </p:sp>
        </p:grpSp>
        <p:cxnSp>
          <p:nvCxnSpPr>
            <p:cNvPr id="88" name="Elbow Connector 87">
              <a:extLst>
                <a:ext uri="{FF2B5EF4-FFF2-40B4-BE49-F238E27FC236}">
                  <a16:creationId xmlns:a16="http://schemas.microsoft.com/office/drawing/2014/main" id="{23635063-1384-F73C-92A1-8BB54E607900}"/>
                </a:ext>
              </a:extLst>
            </p:cNvPr>
            <p:cNvCxnSpPr>
              <a:cxnSpLocks/>
            </p:cNvCxnSpPr>
            <p:nvPr/>
          </p:nvCxnSpPr>
          <p:spPr>
            <a:xfrm rot="5400000">
              <a:off x="7593467" y="3406502"/>
              <a:ext cx="217790" cy="44585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91" name="Elbow Connector 90">
              <a:extLst>
                <a:ext uri="{FF2B5EF4-FFF2-40B4-BE49-F238E27FC236}">
                  <a16:creationId xmlns:a16="http://schemas.microsoft.com/office/drawing/2014/main" id="{9DF3AA01-5DB4-A6FF-8E31-95E58155ADFF}"/>
                </a:ext>
              </a:extLst>
            </p:cNvPr>
            <p:cNvCxnSpPr>
              <a:cxnSpLocks/>
            </p:cNvCxnSpPr>
            <p:nvPr/>
          </p:nvCxnSpPr>
          <p:spPr>
            <a:xfrm rot="16200000" flipH="1">
              <a:off x="8265759" y="3389485"/>
              <a:ext cx="217790" cy="44585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0FEE6A04-D5A3-58C9-870A-3BD9F890164F}"/>
                </a:ext>
              </a:extLst>
            </p:cNvPr>
            <p:cNvCxnSpPr>
              <a:cxnSpLocks/>
            </p:cNvCxnSpPr>
            <p:nvPr/>
          </p:nvCxnSpPr>
          <p:spPr>
            <a:xfrm>
              <a:off x="8033906" y="3512257"/>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1B0A5005-16EC-A62E-C136-D27EE375E6ED}"/>
                </a:ext>
              </a:extLst>
            </p:cNvPr>
            <p:cNvCxnSpPr>
              <a:cxnSpLocks/>
            </p:cNvCxnSpPr>
            <p:nvPr/>
          </p:nvCxnSpPr>
          <p:spPr>
            <a:xfrm>
              <a:off x="8990641" y="3478388"/>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FD613CE2-999A-2C43-52DC-0F85A28837F2}"/>
                </a:ext>
              </a:extLst>
            </p:cNvPr>
            <p:cNvCxnSpPr>
              <a:cxnSpLocks/>
            </p:cNvCxnSpPr>
            <p:nvPr/>
          </p:nvCxnSpPr>
          <p:spPr>
            <a:xfrm>
              <a:off x="9202310" y="3469919"/>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320BCAC5-5AD5-03F6-33C8-8B756516AFA4}"/>
                </a:ext>
              </a:extLst>
            </p:cNvPr>
            <p:cNvCxnSpPr>
              <a:cxnSpLocks/>
            </p:cNvCxnSpPr>
            <p:nvPr/>
          </p:nvCxnSpPr>
          <p:spPr>
            <a:xfrm>
              <a:off x="9811909" y="3478389"/>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F175BB4E-C5A3-E54F-66EB-9ED7CF3F0688}"/>
                </a:ext>
              </a:extLst>
            </p:cNvPr>
            <p:cNvCxnSpPr>
              <a:cxnSpLocks/>
            </p:cNvCxnSpPr>
            <p:nvPr/>
          </p:nvCxnSpPr>
          <p:spPr>
            <a:xfrm>
              <a:off x="9989710" y="3478387"/>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AA666F43-2ECF-A308-2CD5-4419F0E95C88}"/>
                </a:ext>
              </a:extLst>
            </p:cNvPr>
            <p:cNvCxnSpPr>
              <a:cxnSpLocks/>
            </p:cNvCxnSpPr>
            <p:nvPr/>
          </p:nvCxnSpPr>
          <p:spPr>
            <a:xfrm>
              <a:off x="10692442" y="4085346"/>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86670768-D31F-796A-9B1C-F8A9E2D8F7FD}"/>
                </a:ext>
              </a:extLst>
            </p:cNvPr>
            <p:cNvCxnSpPr>
              <a:cxnSpLocks/>
            </p:cNvCxnSpPr>
            <p:nvPr/>
          </p:nvCxnSpPr>
          <p:spPr>
            <a:xfrm>
              <a:off x="10904111" y="4076877"/>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DD40E166-3789-EC73-61ED-16694926B97A}"/>
                </a:ext>
              </a:extLst>
            </p:cNvPr>
            <p:cNvCxnSpPr>
              <a:cxnSpLocks/>
            </p:cNvCxnSpPr>
            <p:nvPr/>
          </p:nvCxnSpPr>
          <p:spPr>
            <a:xfrm>
              <a:off x="8033906" y="2960593"/>
              <a:ext cx="0" cy="18899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426BC803-96DA-CC20-8B7D-FC24E02BEFAB}"/>
                </a:ext>
              </a:extLst>
            </p:cNvPr>
            <p:cNvCxnSpPr>
              <a:cxnSpLocks/>
              <a:stCxn id="8" idx="0"/>
            </p:cNvCxnSpPr>
            <p:nvPr/>
          </p:nvCxnSpPr>
          <p:spPr>
            <a:xfrm flipH="1">
              <a:off x="9091678" y="2692225"/>
              <a:ext cx="9967" cy="521659"/>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313DCFFB-ADB7-E065-AA4B-998014A33A55}"/>
                </a:ext>
              </a:extLst>
            </p:cNvPr>
            <p:cNvCxnSpPr>
              <a:cxnSpLocks/>
            </p:cNvCxnSpPr>
            <p:nvPr/>
          </p:nvCxnSpPr>
          <p:spPr>
            <a:xfrm>
              <a:off x="8033906" y="2960593"/>
              <a:ext cx="9017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5F2FA11E-C11B-61F2-D3DF-F8E670B4F93B}"/>
                </a:ext>
              </a:extLst>
            </p:cNvPr>
            <p:cNvCxnSpPr>
              <a:cxnSpLocks/>
            </p:cNvCxnSpPr>
            <p:nvPr/>
          </p:nvCxnSpPr>
          <p:spPr>
            <a:xfrm>
              <a:off x="9249629" y="2960593"/>
              <a:ext cx="66493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97FA569-52CC-FE15-1FD9-BC890B48822C}"/>
                </a:ext>
              </a:extLst>
            </p:cNvPr>
            <p:cNvCxnSpPr>
              <a:cxnSpLocks/>
            </p:cNvCxnSpPr>
            <p:nvPr/>
          </p:nvCxnSpPr>
          <p:spPr>
            <a:xfrm>
              <a:off x="8935630" y="2737729"/>
              <a:ext cx="0" cy="2228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401403EB-211C-7409-1818-ED97C52270E8}"/>
                </a:ext>
              </a:extLst>
            </p:cNvPr>
            <p:cNvCxnSpPr>
              <a:cxnSpLocks/>
            </p:cNvCxnSpPr>
            <p:nvPr/>
          </p:nvCxnSpPr>
          <p:spPr>
            <a:xfrm>
              <a:off x="9248897" y="2729262"/>
              <a:ext cx="0" cy="2228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7B39890C-2923-DC7B-EA42-084F5E1656CD}"/>
                </a:ext>
              </a:extLst>
            </p:cNvPr>
            <p:cNvCxnSpPr>
              <a:cxnSpLocks/>
            </p:cNvCxnSpPr>
            <p:nvPr/>
          </p:nvCxnSpPr>
          <p:spPr>
            <a:xfrm>
              <a:off x="9101645" y="2156827"/>
              <a:ext cx="0" cy="188996"/>
            </a:xfrm>
            <a:prstGeom prst="line">
              <a:avLst/>
            </a:prstGeom>
          </p:spPr>
          <p:style>
            <a:lnRef idx="1">
              <a:schemeClr val="accent1"/>
            </a:lnRef>
            <a:fillRef idx="0">
              <a:schemeClr val="accent1"/>
            </a:fillRef>
            <a:effectRef idx="0">
              <a:schemeClr val="accent1"/>
            </a:effectRef>
            <a:fontRef idx="minor">
              <a:schemeClr val="tx1"/>
            </a:fontRef>
          </p:style>
        </p:cxnSp>
        <p:sp>
          <p:nvSpPr>
            <p:cNvPr id="125" name="TextBox 124">
              <a:extLst>
                <a:ext uri="{FF2B5EF4-FFF2-40B4-BE49-F238E27FC236}">
                  <a16:creationId xmlns:a16="http://schemas.microsoft.com/office/drawing/2014/main" id="{3D444FFD-11CB-6D3D-5CA7-23BA7B03F563}"/>
                </a:ext>
              </a:extLst>
            </p:cNvPr>
            <p:cNvSpPr txBox="1"/>
            <p:nvPr/>
          </p:nvSpPr>
          <p:spPr>
            <a:xfrm>
              <a:off x="7557335" y="1766785"/>
              <a:ext cx="3932487" cy="369332"/>
            </a:xfrm>
            <a:prstGeom prst="rect">
              <a:avLst/>
            </a:prstGeom>
            <a:noFill/>
          </p:spPr>
          <p:txBody>
            <a:bodyPr wrap="none" rtlCol="0">
              <a:spAutoFit/>
            </a:bodyPr>
            <a:lstStyle/>
            <a:p>
              <a:r>
                <a:rPr lang="en-US" dirty="0"/>
                <a:t>System is failed if logical output is True</a:t>
              </a:r>
            </a:p>
          </p:txBody>
        </p:sp>
        <p:cxnSp>
          <p:nvCxnSpPr>
            <p:cNvPr id="126" name="Straight Connector 125">
              <a:extLst>
                <a:ext uri="{FF2B5EF4-FFF2-40B4-BE49-F238E27FC236}">
                  <a16:creationId xmlns:a16="http://schemas.microsoft.com/office/drawing/2014/main" id="{F4073EB5-5E79-A5CE-4348-BB427E1900E8}"/>
                </a:ext>
              </a:extLst>
            </p:cNvPr>
            <p:cNvCxnSpPr>
              <a:cxnSpLocks/>
            </p:cNvCxnSpPr>
            <p:nvPr/>
          </p:nvCxnSpPr>
          <p:spPr>
            <a:xfrm>
              <a:off x="10042210" y="3453398"/>
              <a:ext cx="0" cy="1520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66695F21-71C2-4A95-0FBA-274688015952}"/>
                </a:ext>
              </a:extLst>
            </p:cNvPr>
            <p:cNvCxnSpPr>
              <a:cxnSpLocks/>
            </p:cNvCxnSpPr>
            <p:nvPr/>
          </p:nvCxnSpPr>
          <p:spPr>
            <a:xfrm flipH="1">
              <a:off x="10052228" y="3604592"/>
              <a:ext cx="7773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BC3AC077-D36D-594A-E1CC-C72082383285}"/>
                </a:ext>
              </a:extLst>
            </p:cNvPr>
            <p:cNvCxnSpPr>
              <a:cxnSpLocks/>
            </p:cNvCxnSpPr>
            <p:nvPr/>
          </p:nvCxnSpPr>
          <p:spPr>
            <a:xfrm>
              <a:off x="10820380" y="3604629"/>
              <a:ext cx="0" cy="188996"/>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84068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729A8-2A6B-CA65-7DE8-EE087271AC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2D9FBC-B0EF-1F8B-E34E-E8C43A31B802}"/>
              </a:ext>
            </a:extLst>
          </p:cNvPr>
          <p:cNvSpPr>
            <a:spLocks noGrp="1"/>
          </p:cNvSpPr>
          <p:nvPr>
            <p:ph type="title"/>
          </p:nvPr>
        </p:nvSpPr>
        <p:spPr/>
        <p:txBody>
          <a:bodyPr/>
          <a:lstStyle/>
          <a:p>
            <a:r>
              <a:rPr lang="en-US" dirty="0"/>
              <a:t>Fault Tree Analysis</a:t>
            </a:r>
          </a:p>
        </p:txBody>
      </p:sp>
      <p:sp>
        <p:nvSpPr>
          <p:cNvPr id="77" name="Text Placeholder 2">
            <a:extLst>
              <a:ext uri="{FF2B5EF4-FFF2-40B4-BE49-F238E27FC236}">
                <a16:creationId xmlns:a16="http://schemas.microsoft.com/office/drawing/2014/main" id="{958EBA48-881F-1CA4-73A8-9C5AE6CED320}"/>
              </a:ext>
            </a:extLst>
          </p:cNvPr>
          <p:cNvSpPr>
            <a:spLocks noGrp="1"/>
          </p:cNvSpPr>
          <p:nvPr>
            <p:ph type="body" sz="quarter" idx="20"/>
          </p:nvPr>
        </p:nvSpPr>
        <p:spPr>
          <a:xfrm>
            <a:off x="393609" y="1202110"/>
            <a:ext cx="10960191" cy="5030524"/>
          </a:xfrm>
        </p:spPr>
        <p:txBody>
          <a:bodyPr>
            <a:normAutofit/>
          </a:bodyPr>
          <a:lstStyle/>
          <a:p>
            <a:r>
              <a:rPr lang="en-US" altLang="en-US" dirty="0">
                <a:ea typeface="ＭＳ Ｐゴシック" panose="020B0600070205080204" pitchFamily="34" charset="-128"/>
              </a:rPr>
              <a:t>Allowing for common events (same event appearing in multiple places in a tree), computing the probability of system failure from probabilities of component failures is P-Hard</a:t>
            </a:r>
          </a:p>
          <a:p>
            <a:endParaRPr lang="en-US" dirty="0">
              <a:ea typeface="ＭＳ Ｐゴシック" panose="020B0600070205080204" pitchFamily="34" charset="-128"/>
            </a:endParaRPr>
          </a:p>
          <a:p>
            <a:r>
              <a:rPr lang="en-US" dirty="0">
                <a:ea typeface="ＭＳ Ｐゴシック" panose="020B0600070205080204" pitchFamily="34" charset="-128"/>
              </a:rPr>
              <a:t>With common events you must condition on every combination, which grows as 2</a:t>
            </a:r>
            <a:r>
              <a:rPr lang="en-US" baseline="30000" dirty="0">
                <a:ea typeface="ＭＳ Ｐゴシック" panose="020B0600070205080204" pitchFamily="34" charset="-128"/>
              </a:rPr>
              <a:t>k </a:t>
            </a:r>
            <a:r>
              <a:rPr lang="en-US" dirty="0">
                <a:ea typeface="ＭＳ Ｐゴシック" panose="020B0600070205080204" pitchFamily="34" charset="-128"/>
              </a:rPr>
              <a:t>in k common conditions</a:t>
            </a:r>
          </a:p>
          <a:p>
            <a:endParaRPr lang="en-US" dirty="0">
              <a:ea typeface="ＭＳ Ｐゴシック" panose="020B0600070205080204" pitchFamily="34" charset="-128"/>
            </a:endParaRPr>
          </a:p>
          <a:p>
            <a:r>
              <a:rPr lang="en-US" dirty="0">
                <a:ea typeface="ＭＳ Ｐゴシック" panose="020B0600070205080204" pitchFamily="34" charset="-128"/>
              </a:rPr>
              <a:t>Analysis can involve finding all minimum sets of component failures that cause system failure</a:t>
            </a:r>
          </a:p>
          <a:p>
            <a:pPr marL="342900" indent="-342900">
              <a:buFont typeface="Arial" panose="020B0604020202020204" pitchFamily="34" charset="0"/>
              <a:buChar char="•"/>
            </a:pPr>
            <a:r>
              <a:rPr lang="en-US" dirty="0">
                <a:ea typeface="ＭＳ Ｐゴシック" panose="020B0600070205080204" pitchFamily="34" charset="-128"/>
              </a:rPr>
              <a:t>Computational complexity NP-Hard</a:t>
            </a:r>
          </a:p>
          <a:p>
            <a:pPr marL="342900" indent="-342900">
              <a:buFont typeface="Arial" panose="020B0604020202020204" pitchFamily="34" charset="0"/>
              <a:buChar char="•"/>
            </a:pPr>
            <a:r>
              <a:rPr lang="en-US" dirty="0">
                <a:ea typeface="ＭＳ Ｐゴシック" panose="020B0600070205080204" pitchFamily="34" charset="-128"/>
              </a:rPr>
              <a:t>Number of cut sets grows exponentially</a:t>
            </a:r>
          </a:p>
          <a:p>
            <a:pPr marL="342900" indent="-342900">
              <a:buFont typeface="Arial" panose="020B0604020202020204" pitchFamily="34" charset="0"/>
              <a:buChar char="•"/>
            </a:pPr>
            <a:endParaRPr lang="en-US" dirty="0">
              <a:ea typeface="ＭＳ Ｐゴシック" panose="020B0600070205080204" pitchFamily="34" charset="-128"/>
            </a:endParaRPr>
          </a:p>
          <a:p>
            <a:r>
              <a:rPr lang="en-US" dirty="0">
                <a:ea typeface="ＭＳ Ｐゴシック" panose="020B0600070205080204" pitchFamily="34" charset="-128"/>
              </a:rPr>
              <a:t>Conversion to other forms (like Binary Decision Tree) can cause exponential growth in state</a:t>
            </a:r>
          </a:p>
        </p:txBody>
      </p:sp>
      <p:sp>
        <p:nvSpPr>
          <p:cNvPr id="5" name="Slide Number Placeholder 4">
            <a:extLst>
              <a:ext uri="{FF2B5EF4-FFF2-40B4-BE49-F238E27FC236}">
                <a16:creationId xmlns:a16="http://schemas.microsoft.com/office/drawing/2014/main" id="{79DAD05E-77B4-89C8-7AB5-251EFBEF8766}"/>
              </a:ext>
            </a:extLst>
          </p:cNvPr>
          <p:cNvSpPr>
            <a:spLocks noGrp="1"/>
          </p:cNvSpPr>
          <p:nvPr>
            <p:ph type="sldNum" sz="quarter" idx="17"/>
          </p:nvPr>
        </p:nvSpPr>
        <p:spPr/>
        <p:txBody>
          <a:bodyPr/>
          <a:lstStyle/>
          <a:p>
            <a:fld id="{86134D44-37F0-44A1-8A08-E9432A030C07}" type="slidenum">
              <a:rPr lang="en-US" smtClean="0"/>
              <a:pPr/>
              <a:t>23</a:t>
            </a:fld>
            <a:endParaRPr lang="en-US" dirty="0"/>
          </a:p>
        </p:txBody>
      </p:sp>
      <p:sp>
        <p:nvSpPr>
          <p:cNvPr id="26" name="Text Placeholder 2">
            <a:extLst>
              <a:ext uri="{FF2B5EF4-FFF2-40B4-BE49-F238E27FC236}">
                <a16:creationId xmlns:a16="http://schemas.microsoft.com/office/drawing/2014/main" id="{105C17C8-E007-7A62-7D0A-2DFA03DD0DC2}"/>
              </a:ext>
              <a:ext uri="{C183D7F6-B498-43B3-948B-1728B52AA6E4}">
                <adec:decorative xmlns:adec="http://schemas.microsoft.com/office/drawing/2017/decorative" val="1"/>
              </a:ext>
            </a:extLst>
          </p:cNvPr>
          <p:cNvSpPr txBox="1">
            <a:spLocks/>
          </p:cNvSpPr>
          <p:nvPr/>
        </p:nvSpPr>
        <p:spPr>
          <a:xfrm>
            <a:off x="1154193"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1306319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F4131-3126-C533-61D6-E89F584ABE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069859-D965-9BE8-BDC0-D42F8B21B5A7}"/>
              </a:ext>
            </a:extLst>
          </p:cNvPr>
          <p:cNvSpPr>
            <a:spLocks noGrp="1"/>
          </p:cNvSpPr>
          <p:nvPr>
            <p:ph type="title"/>
          </p:nvPr>
        </p:nvSpPr>
        <p:spPr/>
        <p:txBody>
          <a:bodyPr/>
          <a:lstStyle/>
          <a:p>
            <a:r>
              <a:rPr lang="en-US" dirty="0"/>
              <a:t>Series-Parallel Graphs</a:t>
            </a:r>
          </a:p>
        </p:txBody>
      </p:sp>
      <p:sp>
        <p:nvSpPr>
          <p:cNvPr id="77" name="Text Placeholder 2">
            <a:extLst>
              <a:ext uri="{FF2B5EF4-FFF2-40B4-BE49-F238E27FC236}">
                <a16:creationId xmlns:a16="http://schemas.microsoft.com/office/drawing/2014/main" id="{BB5CC792-5CD7-9356-A49B-5870ED8955E5}"/>
              </a:ext>
            </a:extLst>
          </p:cNvPr>
          <p:cNvSpPr>
            <a:spLocks noGrp="1"/>
          </p:cNvSpPr>
          <p:nvPr>
            <p:ph type="body" sz="quarter" idx="20"/>
          </p:nvPr>
        </p:nvSpPr>
        <p:spPr>
          <a:xfrm>
            <a:off x="751100" y="1050267"/>
            <a:ext cx="11527458" cy="5030524"/>
          </a:xfrm>
        </p:spPr>
        <p:txBody>
          <a:bodyPr>
            <a:normAutofit/>
          </a:bodyPr>
          <a:lstStyle/>
          <a:p>
            <a:r>
              <a:rPr lang="en-US" altLang="en-US" dirty="0">
                <a:ea typeface="ＭＳ Ｐゴシック" panose="020B0600070205080204" pitchFamily="34" charset="-128"/>
              </a:rPr>
              <a:t>Analysis of graph-based models is based notion of series-parallel graphs (SPG)</a:t>
            </a:r>
          </a:p>
          <a:p>
            <a:r>
              <a:rPr lang="en-US" dirty="0">
                <a:ea typeface="ＭＳ Ｐゴシック" panose="020B0600070205080204" pitchFamily="34" charset="-128"/>
              </a:rPr>
              <a:t>Recursive definition:</a:t>
            </a:r>
          </a:p>
          <a:p>
            <a:pPr marL="342900" indent="-342900">
              <a:buFont typeface="Arial" panose="020B0604020202020204" pitchFamily="34" charset="0"/>
              <a:buChar char="•"/>
            </a:pPr>
            <a:r>
              <a:rPr lang="en-US" dirty="0">
                <a:ea typeface="ＭＳ Ｐゴシック" panose="020B0600070205080204" pitchFamily="34" charset="-128"/>
              </a:rPr>
              <a:t>A single node with a source and a sink is a SPG</a:t>
            </a:r>
          </a:p>
          <a:p>
            <a:pPr marL="342900" indent="-342900">
              <a:buFont typeface="Arial" panose="020B0604020202020204" pitchFamily="34" charset="0"/>
              <a:buChar char="•"/>
            </a:pPr>
            <a:r>
              <a:rPr lang="en-US" dirty="0">
                <a:ea typeface="ＭＳ Ｐゴシック" panose="020B0600070205080204" pitchFamily="34" charset="-128"/>
              </a:rPr>
              <a:t>Two SPGs S</a:t>
            </a:r>
            <a:r>
              <a:rPr lang="en-US" baseline="-25000" dirty="0">
                <a:ea typeface="ＭＳ Ｐゴシック" panose="020B0600070205080204" pitchFamily="34" charset="-128"/>
              </a:rPr>
              <a:t>1</a:t>
            </a:r>
            <a:r>
              <a:rPr lang="en-US" dirty="0">
                <a:ea typeface="ＭＳ Ｐゴシック" panose="020B0600070205080204" pitchFamily="34" charset="-128"/>
              </a:rPr>
              <a:t> and S</a:t>
            </a:r>
            <a:r>
              <a:rPr lang="en-US" baseline="-25000" dirty="0">
                <a:ea typeface="ＭＳ Ｐゴシック" panose="020B0600070205080204" pitchFamily="34" charset="-128"/>
              </a:rPr>
              <a:t>2</a:t>
            </a:r>
            <a:r>
              <a:rPr lang="en-US" dirty="0">
                <a:ea typeface="ＭＳ Ｐゴシック" panose="020B0600070205080204" pitchFamily="34" charset="-128"/>
              </a:rPr>
              <a:t> where the sink of S</a:t>
            </a:r>
            <a:r>
              <a:rPr lang="en-US" baseline="-25000" dirty="0">
                <a:ea typeface="ＭＳ Ｐゴシック" panose="020B0600070205080204" pitchFamily="34" charset="-128"/>
              </a:rPr>
              <a:t>1</a:t>
            </a:r>
            <a:r>
              <a:rPr lang="en-US" dirty="0">
                <a:ea typeface="ＭＳ Ｐゴシック" panose="020B0600070205080204" pitchFamily="34" charset="-128"/>
              </a:rPr>
              <a:t> is connected to the source of S</a:t>
            </a:r>
            <a:r>
              <a:rPr lang="en-US" baseline="-25000" dirty="0">
                <a:ea typeface="ＭＳ Ｐゴシック" panose="020B0600070205080204" pitchFamily="34" charset="-128"/>
              </a:rPr>
              <a:t>2</a:t>
            </a:r>
            <a:r>
              <a:rPr lang="en-US" dirty="0">
                <a:ea typeface="ＭＳ Ｐゴシック" panose="020B0600070205080204" pitchFamily="34" charset="-128"/>
              </a:rPr>
              <a:t> is an SPG whose source is S</a:t>
            </a:r>
            <a:r>
              <a:rPr lang="en-US" baseline="-25000" dirty="0">
                <a:ea typeface="ＭＳ Ｐゴシック" panose="020B0600070205080204" pitchFamily="34" charset="-128"/>
              </a:rPr>
              <a:t>1</a:t>
            </a:r>
            <a:r>
              <a:rPr lang="en-US" dirty="0">
                <a:ea typeface="ＭＳ Ｐゴシック" panose="020B0600070205080204" pitchFamily="34" charset="-128"/>
              </a:rPr>
              <a:t>’s source and whose sink is the sink of S</a:t>
            </a:r>
            <a:r>
              <a:rPr lang="en-US" baseline="-25000" dirty="0">
                <a:ea typeface="ＭＳ Ｐゴシック" panose="020B0600070205080204" pitchFamily="34" charset="-128"/>
              </a:rPr>
              <a:t>2</a:t>
            </a:r>
          </a:p>
          <a:p>
            <a:pPr marL="342900" indent="-342900">
              <a:buFont typeface="Arial" panose="020B0604020202020204" pitchFamily="34" charset="0"/>
              <a:buChar char="•"/>
            </a:pPr>
            <a:endParaRPr lang="en-US" baseline="-25000" dirty="0">
              <a:ea typeface="ＭＳ Ｐゴシック" panose="020B0600070205080204" pitchFamily="34" charset="-128"/>
            </a:endParaRPr>
          </a:p>
          <a:p>
            <a:endParaRPr lang="en-US" baseline="-25000" dirty="0">
              <a:ea typeface="ＭＳ Ｐゴシック" panose="020B0600070205080204" pitchFamily="34" charset="-128"/>
            </a:endParaRPr>
          </a:p>
          <a:p>
            <a:pPr marL="342900" indent="-342900">
              <a:buFont typeface="Arial" panose="020B0604020202020204" pitchFamily="34" charset="0"/>
              <a:buChar char="•"/>
            </a:pPr>
            <a:r>
              <a:rPr lang="en-US" dirty="0">
                <a:ea typeface="ＭＳ Ｐゴシック" panose="020B0600070205080204" pitchFamily="34" charset="-128"/>
              </a:rPr>
              <a:t>Two SPGs S</a:t>
            </a:r>
            <a:r>
              <a:rPr lang="en-US" baseline="-25000" dirty="0">
                <a:ea typeface="ＭＳ Ｐゴシック" panose="020B0600070205080204" pitchFamily="34" charset="-128"/>
              </a:rPr>
              <a:t>1</a:t>
            </a:r>
            <a:r>
              <a:rPr lang="en-US" dirty="0">
                <a:ea typeface="ＭＳ Ｐゴシック" panose="020B0600070205080204" pitchFamily="34" charset="-128"/>
              </a:rPr>
              <a:t> and S</a:t>
            </a:r>
            <a:r>
              <a:rPr lang="en-US" baseline="-25000" dirty="0">
                <a:ea typeface="ＭＳ Ｐゴシック" panose="020B0600070205080204" pitchFamily="34" charset="-128"/>
              </a:rPr>
              <a:t>2 </a:t>
            </a:r>
            <a:r>
              <a:rPr lang="en-US" dirty="0">
                <a:ea typeface="ＭＳ Ｐゴシック" panose="020B0600070205080204" pitchFamily="34" charset="-128"/>
              </a:rPr>
              <a:t>whose source connects to the sources of both S</a:t>
            </a:r>
            <a:r>
              <a:rPr lang="en-US" baseline="-25000" dirty="0">
                <a:ea typeface="ＭＳ Ｐゴシック" panose="020B0600070205080204" pitchFamily="34" charset="-128"/>
              </a:rPr>
              <a:t>1</a:t>
            </a:r>
            <a:r>
              <a:rPr lang="en-US" dirty="0">
                <a:ea typeface="ＭＳ Ｐゴシック" panose="020B0600070205080204" pitchFamily="34" charset="-128"/>
              </a:rPr>
              <a:t> and S</a:t>
            </a:r>
            <a:r>
              <a:rPr lang="en-US" baseline="-25000" dirty="0">
                <a:ea typeface="ＭＳ Ｐゴシック" panose="020B0600070205080204" pitchFamily="34" charset="-128"/>
              </a:rPr>
              <a:t>2 </a:t>
            </a:r>
            <a:r>
              <a:rPr lang="en-US" dirty="0">
                <a:ea typeface="ＭＳ Ｐゴシック" panose="020B0600070205080204" pitchFamily="34" charset="-128"/>
              </a:rPr>
              <a:t>, and the sinks of S</a:t>
            </a:r>
            <a:r>
              <a:rPr lang="en-US" baseline="-25000" dirty="0">
                <a:ea typeface="ＭＳ Ｐゴシック" panose="020B0600070205080204" pitchFamily="34" charset="-128"/>
              </a:rPr>
              <a:t>1</a:t>
            </a:r>
            <a:r>
              <a:rPr lang="en-US" dirty="0">
                <a:ea typeface="ＭＳ Ｐゴシック" panose="020B0600070205080204" pitchFamily="34" charset="-128"/>
              </a:rPr>
              <a:t> and S</a:t>
            </a:r>
            <a:r>
              <a:rPr lang="en-US" baseline="-25000" dirty="0">
                <a:ea typeface="ＭＳ Ｐゴシック" panose="020B0600070205080204" pitchFamily="34" charset="-128"/>
              </a:rPr>
              <a:t>2 </a:t>
            </a:r>
            <a:r>
              <a:rPr lang="en-US" dirty="0">
                <a:ea typeface="ＭＳ Ｐゴシック" panose="020B0600070205080204" pitchFamily="34" charset="-128"/>
              </a:rPr>
              <a:t> join are joined</a:t>
            </a:r>
          </a:p>
          <a:p>
            <a:pPr marL="342900" indent="-342900">
              <a:buFont typeface="Arial" panose="020B0604020202020204" pitchFamily="34" charset="0"/>
              <a:buChar char="•"/>
            </a:pPr>
            <a:endParaRPr lang="en-US" dirty="0">
              <a:ea typeface="ＭＳ Ｐゴシック" panose="020B0600070205080204" pitchFamily="34" charset="-128"/>
            </a:endParaRPr>
          </a:p>
          <a:p>
            <a:pPr marL="342900" indent="-342900">
              <a:buFont typeface="Arial" panose="020B0604020202020204" pitchFamily="34" charset="0"/>
              <a:buChar char="•"/>
            </a:pPr>
            <a:endParaRPr lang="en-US" dirty="0">
              <a:ea typeface="ＭＳ Ｐゴシック" panose="020B0600070205080204" pitchFamily="34" charset="-128"/>
            </a:endParaRPr>
          </a:p>
          <a:p>
            <a:pPr marL="342900" indent="-342900">
              <a:buFont typeface="Arial" panose="020B0604020202020204" pitchFamily="34" charset="0"/>
              <a:buChar char="•"/>
            </a:pPr>
            <a:r>
              <a:rPr lang="en-US" dirty="0">
                <a:ea typeface="ＭＳ Ｐゴシック" panose="020B0600070205080204" pitchFamily="34" charset="-128"/>
              </a:rPr>
              <a:t>Every node has failure distribution, SPG fails if no path from source to sink only through non-failed nodes</a:t>
            </a:r>
          </a:p>
          <a:p>
            <a:pPr marL="342900" indent="-342900">
              <a:buFont typeface="Arial" panose="020B0604020202020204" pitchFamily="34" charset="0"/>
              <a:buChar char="•"/>
            </a:pPr>
            <a:r>
              <a:rPr lang="en-US" dirty="0">
                <a:ea typeface="ＭＳ Ｐゴシック" panose="020B0600070205080204" pitchFamily="34" charset="-128"/>
              </a:rPr>
              <a:t>Complex system decomposed into series-parallel components</a:t>
            </a:r>
          </a:p>
        </p:txBody>
      </p:sp>
      <p:sp>
        <p:nvSpPr>
          <p:cNvPr id="5" name="Slide Number Placeholder 4">
            <a:extLst>
              <a:ext uri="{FF2B5EF4-FFF2-40B4-BE49-F238E27FC236}">
                <a16:creationId xmlns:a16="http://schemas.microsoft.com/office/drawing/2014/main" id="{5BAA9D38-B524-0318-D900-9D455EFF2403}"/>
              </a:ext>
            </a:extLst>
          </p:cNvPr>
          <p:cNvSpPr>
            <a:spLocks noGrp="1"/>
          </p:cNvSpPr>
          <p:nvPr>
            <p:ph type="sldNum" sz="quarter" idx="17"/>
          </p:nvPr>
        </p:nvSpPr>
        <p:spPr/>
        <p:txBody>
          <a:bodyPr/>
          <a:lstStyle/>
          <a:p>
            <a:fld id="{86134D44-37F0-44A1-8A08-E9432A030C07}" type="slidenum">
              <a:rPr lang="en-US" smtClean="0"/>
              <a:pPr/>
              <a:t>24</a:t>
            </a:fld>
            <a:endParaRPr lang="en-US" dirty="0"/>
          </a:p>
        </p:txBody>
      </p:sp>
      <p:sp>
        <p:nvSpPr>
          <p:cNvPr id="26" name="Text Placeholder 2">
            <a:extLst>
              <a:ext uri="{FF2B5EF4-FFF2-40B4-BE49-F238E27FC236}">
                <a16:creationId xmlns:a16="http://schemas.microsoft.com/office/drawing/2014/main" id="{346324E5-3935-3AD0-0FBF-09B01915C8CF}"/>
              </a:ext>
              <a:ext uri="{C183D7F6-B498-43B3-948B-1728B52AA6E4}">
                <adec:decorative xmlns:adec="http://schemas.microsoft.com/office/drawing/2017/decorative" val="1"/>
              </a:ext>
            </a:extLst>
          </p:cNvPr>
          <p:cNvSpPr txBox="1">
            <a:spLocks/>
          </p:cNvSpPr>
          <p:nvPr/>
        </p:nvSpPr>
        <p:spPr>
          <a:xfrm>
            <a:off x="1154193"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grpSp>
        <p:nvGrpSpPr>
          <p:cNvPr id="60" name="Group 59">
            <a:extLst>
              <a:ext uri="{FF2B5EF4-FFF2-40B4-BE49-F238E27FC236}">
                <a16:creationId xmlns:a16="http://schemas.microsoft.com/office/drawing/2014/main" id="{D7BEA3F2-BE43-18E4-B3FD-248A6E2CBB13}"/>
              </a:ext>
            </a:extLst>
          </p:cNvPr>
          <p:cNvGrpSpPr/>
          <p:nvPr/>
        </p:nvGrpSpPr>
        <p:grpSpPr>
          <a:xfrm>
            <a:off x="6519333" y="1877516"/>
            <a:ext cx="2130245" cy="372533"/>
            <a:chOff x="5372523" y="2260600"/>
            <a:chExt cx="2130245" cy="372533"/>
          </a:xfrm>
        </p:grpSpPr>
        <p:cxnSp>
          <p:nvCxnSpPr>
            <p:cNvPr id="18" name="Straight Connector 17">
              <a:extLst>
                <a:ext uri="{FF2B5EF4-FFF2-40B4-BE49-F238E27FC236}">
                  <a16:creationId xmlns:a16="http://schemas.microsoft.com/office/drawing/2014/main" id="{2A34D657-BECE-F746-926D-701188A0F361}"/>
                </a:ext>
              </a:extLst>
            </p:cNvPr>
            <p:cNvCxnSpPr/>
            <p:nvPr/>
          </p:nvCxnSpPr>
          <p:spPr>
            <a:xfrm>
              <a:off x="6070599" y="2446867"/>
              <a:ext cx="905933"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DAA39B71-17B0-57BB-4C4F-8E0F144B1109}"/>
                </a:ext>
              </a:extLst>
            </p:cNvPr>
            <p:cNvSpPr/>
            <p:nvPr/>
          </p:nvSpPr>
          <p:spPr>
            <a:xfrm>
              <a:off x="6333067" y="2260600"/>
              <a:ext cx="372533" cy="372533"/>
            </a:xfrm>
            <a:prstGeom prst="ellipse">
              <a:avLst/>
            </a:prstGeom>
            <a:solidFill>
              <a:schemeClr val="accent4">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868FC150-AD4B-346D-4307-D1D6EECC0E8D}"/>
                </a:ext>
              </a:extLst>
            </p:cNvPr>
            <p:cNvSpPr txBox="1"/>
            <p:nvPr/>
          </p:nvSpPr>
          <p:spPr>
            <a:xfrm>
              <a:off x="5372523" y="2325356"/>
              <a:ext cx="689612" cy="307777"/>
            </a:xfrm>
            <a:prstGeom prst="rect">
              <a:avLst/>
            </a:prstGeom>
            <a:noFill/>
          </p:spPr>
          <p:txBody>
            <a:bodyPr wrap="none" rtlCol="0">
              <a:spAutoFit/>
            </a:bodyPr>
            <a:lstStyle/>
            <a:p>
              <a:r>
                <a:rPr lang="en-US" sz="1400" dirty="0"/>
                <a:t>source</a:t>
              </a:r>
            </a:p>
          </p:txBody>
        </p:sp>
        <p:sp>
          <p:nvSpPr>
            <p:cNvPr id="28" name="TextBox 27">
              <a:extLst>
                <a:ext uri="{FF2B5EF4-FFF2-40B4-BE49-F238E27FC236}">
                  <a16:creationId xmlns:a16="http://schemas.microsoft.com/office/drawing/2014/main" id="{12E43A0D-48C8-DAD7-2B8E-651D38CC10B6}"/>
                </a:ext>
              </a:extLst>
            </p:cNvPr>
            <p:cNvSpPr txBox="1"/>
            <p:nvPr/>
          </p:nvSpPr>
          <p:spPr>
            <a:xfrm>
              <a:off x="7011928" y="2325356"/>
              <a:ext cx="490840" cy="307777"/>
            </a:xfrm>
            <a:prstGeom prst="rect">
              <a:avLst/>
            </a:prstGeom>
            <a:noFill/>
          </p:spPr>
          <p:txBody>
            <a:bodyPr wrap="none" rtlCol="0">
              <a:spAutoFit/>
            </a:bodyPr>
            <a:lstStyle/>
            <a:p>
              <a:r>
                <a:rPr lang="en-US" sz="1400" dirty="0"/>
                <a:t>sink</a:t>
              </a:r>
            </a:p>
          </p:txBody>
        </p:sp>
      </p:grpSp>
      <p:grpSp>
        <p:nvGrpSpPr>
          <p:cNvPr id="71" name="Group 70">
            <a:extLst>
              <a:ext uri="{FF2B5EF4-FFF2-40B4-BE49-F238E27FC236}">
                <a16:creationId xmlns:a16="http://schemas.microsoft.com/office/drawing/2014/main" id="{1E7988EE-E05A-8851-5514-0AE30E6FE7F0}"/>
              </a:ext>
            </a:extLst>
          </p:cNvPr>
          <p:cNvGrpSpPr/>
          <p:nvPr/>
        </p:nvGrpSpPr>
        <p:grpSpPr>
          <a:xfrm>
            <a:off x="5512297" y="2900040"/>
            <a:ext cx="3043179" cy="384778"/>
            <a:chOff x="5512297" y="2900040"/>
            <a:chExt cx="3043179" cy="384778"/>
          </a:xfrm>
        </p:grpSpPr>
        <p:grpSp>
          <p:nvGrpSpPr>
            <p:cNvPr id="46" name="Group 45">
              <a:extLst>
                <a:ext uri="{FF2B5EF4-FFF2-40B4-BE49-F238E27FC236}">
                  <a16:creationId xmlns:a16="http://schemas.microsoft.com/office/drawing/2014/main" id="{3F525131-EB8A-50B8-6982-B7DC263D65E3}"/>
                </a:ext>
              </a:extLst>
            </p:cNvPr>
            <p:cNvGrpSpPr/>
            <p:nvPr/>
          </p:nvGrpSpPr>
          <p:grpSpPr>
            <a:xfrm>
              <a:off x="5512297" y="2912284"/>
              <a:ext cx="3043179" cy="372534"/>
              <a:chOff x="4259411" y="3428999"/>
              <a:chExt cx="3043179" cy="372534"/>
            </a:xfrm>
          </p:grpSpPr>
          <p:cxnSp>
            <p:nvCxnSpPr>
              <p:cNvPr id="44" name="Straight Connector 43">
                <a:extLst>
                  <a:ext uri="{FF2B5EF4-FFF2-40B4-BE49-F238E27FC236}">
                    <a16:creationId xmlns:a16="http://schemas.microsoft.com/office/drawing/2014/main" id="{EDF7FCEE-AA9A-051F-4ED7-86B44FC227D7}"/>
                  </a:ext>
                </a:extLst>
              </p:cNvPr>
              <p:cNvCxnSpPr>
                <a:cxnSpLocks/>
              </p:cNvCxnSpPr>
              <p:nvPr/>
            </p:nvCxnSpPr>
            <p:spPr>
              <a:xfrm>
                <a:off x="4997661" y="3615265"/>
                <a:ext cx="179260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6D088079-26E6-37F5-FE29-56888B012C1B}"/>
                  </a:ext>
                </a:extLst>
              </p:cNvPr>
              <p:cNvSpPr txBox="1"/>
              <p:nvPr/>
            </p:nvSpPr>
            <p:spPr>
              <a:xfrm>
                <a:off x="4259411" y="3461376"/>
                <a:ext cx="689612" cy="307777"/>
              </a:xfrm>
              <a:prstGeom prst="rect">
                <a:avLst/>
              </a:prstGeom>
              <a:noFill/>
            </p:spPr>
            <p:txBody>
              <a:bodyPr wrap="none" rtlCol="0">
                <a:spAutoFit/>
              </a:bodyPr>
              <a:lstStyle/>
              <a:p>
                <a:r>
                  <a:rPr lang="en-US" sz="1400" dirty="0"/>
                  <a:t>source</a:t>
                </a:r>
              </a:p>
            </p:txBody>
          </p:sp>
          <p:sp>
            <p:nvSpPr>
              <p:cNvPr id="41" name="TextBox 40">
                <a:extLst>
                  <a:ext uri="{FF2B5EF4-FFF2-40B4-BE49-F238E27FC236}">
                    <a16:creationId xmlns:a16="http://schemas.microsoft.com/office/drawing/2014/main" id="{093A255F-CD61-DF1C-2433-8B2418197153}"/>
                  </a:ext>
                </a:extLst>
              </p:cNvPr>
              <p:cNvSpPr txBox="1"/>
              <p:nvPr/>
            </p:nvSpPr>
            <p:spPr>
              <a:xfrm>
                <a:off x="6811750" y="3464395"/>
                <a:ext cx="490840" cy="307777"/>
              </a:xfrm>
              <a:prstGeom prst="rect">
                <a:avLst/>
              </a:prstGeom>
              <a:noFill/>
            </p:spPr>
            <p:txBody>
              <a:bodyPr wrap="none" rtlCol="0">
                <a:spAutoFit/>
              </a:bodyPr>
              <a:lstStyle/>
              <a:p>
                <a:r>
                  <a:rPr lang="en-US" sz="1400" dirty="0"/>
                  <a:t>sink</a:t>
                </a:r>
              </a:p>
            </p:txBody>
          </p:sp>
          <p:sp>
            <p:nvSpPr>
              <p:cNvPr id="42" name="Oval 41">
                <a:extLst>
                  <a:ext uri="{FF2B5EF4-FFF2-40B4-BE49-F238E27FC236}">
                    <a16:creationId xmlns:a16="http://schemas.microsoft.com/office/drawing/2014/main" id="{1FD4984E-98EE-D570-D8D8-CD0020A4B710}"/>
                  </a:ext>
                </a:extLst>
              </p:cNvPr>
              <p:cNvSpPr/>
              <p:nvPr/>
            </p:nvSpPr>
            <p:spPr>
              <a:xfrm>
                <a:off x="5261943" y="3429000"/>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18B94AA0-9660-D2E6-0BA6-CAD8A6FBCA9C}"/>
                  </a:ext>
                </a:extLst>
              </p:cNvPr>
              <p:cNvSpPr/>
              <p:nvPr/>
            </p:nvSpPr>
            <p:spPr>
              <a:xfrm>
                <a:off x="6146800" y="3428999"/>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 name="TextBox 60">
              <a:extLst>
                <a:ext uri="{FF2B5EF4-FFF2-40B4-BE49-F238E27FC236}">
                  <a16:creationId xmlns:a16="http://schemas.microsoft.com/office/drawing/2014/main" id="{D22291D8-C7A2-D296-B1C3-55A4E788E700}"/>
                </a:ext>
              </a:extLst>
            </p:cNvPr>
            <p:cNvSpPr txBox="1"/>
            <p:nvPr/>
          </p:nvSpPr>
          <p:spPr>
            <a:xfrm>
              <a:off x="6521712" y="2905021"/>
              <a:ext cx="385042" cy="369332"/>
            </a:xfrm>
            <a:prstGeom prst="rect">
              <a:avLst/>
            </a:prstGeom>
            <a:noFill/>
          </p:spPr>
          <p:txBody>
            <a:bodyPr wrap="none" rtlCol="0">
              <a:spAutoFit/>
            </a:bodyPr>
            <a:lstStyle/>
            <a:p>
              <a:r>
                <a:rPr lang="en-US" dirty="0"/>
                <a:t>S</a:t>
              </a:r>
              <a:r>
                <a:rPr lang="en-US" baseline="-25000" dirty="0"/>
                <a:t>1</a:t>
              </a:r>
              <a:endParaRPr lang="en-US" dirty="0"/>
            </a:p>
          </p:txBody>
        </p:sp>
        <p:sp>
          <p:nvSpPr>
            <p:cNvPr id="63" name="TextBox 62">
              <a:extLst>
                <a:ext uri="{FF2B5EF4-FFF2-40B4-BE49-F238E27FC236}">
                  <a16:creationId xmlns:a16="http://schemas.microsoft.com/office/drawing/2014/main" id="{B7EF2BAE-E58B-1B52-70EE-88CB2E180AEE}"/>
                </a:ext>
              </a:extLst>
            </p:cNvPr>
            <p:cNvSpPr txBox="1"/>
            <p:nvPr/>
          </p:nvSpPr>
          <p:spPr>
            <a:xfrm>
              <a:off x="7410414" y="2900040"/>
              <a:ext cx="385042" cy="369332"/>
            </a:xfrm>
            <a:prstGeom prst="rect">
              <a:avLst/>
            </a:prstGeom>
            <a:noFill/>
          </p:spPr>
          <p:txBody>
            <a:bodyPr wrap="none" rtlCol="0">
              <a:spAutoFit/>
            </a:bodyPr>
            <a:lstStyle/>
            <a:p>
              <a:r>
                <a:rPr lang="en-US" dirty="0"/>
                <a:t>S</a:t>
              </a:r>
              <a:r>
                <a:rPr lang="en-US" baseline="-25000" dirty="0"/>
                <a:t>2</a:t>
              </a:r>
              <a:endParaRPr lang="en-US" dirty="0"/>
            </a:p>
          </p:txBody>
        </p:sp>
      </p:grpSp>
      <p:grpSp>
        <p:nvGrpSpPr>
          <p:cNvPr id="65" name="Group 64">
            <a:extLst>
              <a:ext uri="{FF2B5EF4-FFF2-40B4-BE49-F238E27FC236}">
                <a16:creationId xmlns:a16="http://schemas.microsoft.com/office/drawing/2014/main" id="{ACB5B537-3E7A-44EA-926F-909E532A5DE1}"/>
              </a:ext>
            </a:extLst>
          </p:cNvPr>
          <p:cNvGrpSpPr/>
          <p:nvPr/>
        </p:nvGrpSpPr>
        <p:grpSpPr>
          <a:xfrm>
            <a:off x="4989674" y="3991284"/>
            <a:ext cx="2227735" cy="1011681"/>
            <a:chOff x="5029613" y="4649113"/>
            <a:chExt cx="2227735" cy="1011681"/>
          </a:xfrm>
        </p:grpSpPr>
        <p:grpSp>
          <p:nvGrpSpPr>
            <p:cNvPr id="59" name="Group 58">
              <a:extLst>
                <a:ext uri="{FF2B5EF4-FFF2-40B4-BE49-F238E27FC236}">
                  <a16:creationId xmlns:a16="http://schemas.microsoft.com/office/drawing/2014/main" id="{C8AB681E-D9A8-0819-3558-1B72C151736A}"/>
                </a:ext>
              </a:extLst>
            </p:cNvPr>
            <p:cNvGrpSpPr/>
            <p:nvPr/>
          </p:nvGrpSpPr>
          <p:grpSpPr>
            <a:xfrm>
              <a:off x="5029613" y="4666193"/>
              <a:ext cx="2227735" cy="994601"/>
              <a:chOff x="1435521" y="4300306"/>
              <a:chExt cx="2227735" cy="994601"/>
            </a:xfrm>
          </p:grpSpPr>
          <p:sp>
            <p:nvSpPr>
              <p:cNvPr id="39" name="Oval 38">
                <a:extLst>
                  <a:ext uri="{FF2B5EF4-FFF2-40B4-BE49-F238E27FC236}">
                    <a16:creationId xmlns:a16="http://schemas.microsoft.com/office/drawing/2014/main" id="{B71FFFA5-6AF4-5815-1D65-8029F8FC26F8}"/>
                  </a:ext>
                </a:extLst>
              </p:cNvPr>
              <p:cNvSpPr/>
              <p:nvPr/>
            </p:nvSpPr>
            <p:spPr>
              <a:xfrm>
                <a:off x="2467943" y="4300306"/>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796FD665-1AC1-D04C-AFC9-EBD3CD6054C0}"/>
                  </a:ext>
                </a:extLst>
              </p:cNvPr>
              <p:cNvSpPr/>
              <p:nvPr/>
            </p:nvSpPr>
            <p:spPr>
              <a:xfrm>
                <a:off x="2467943" y="4922374"/>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9384F3E6-CB78-3C7C-E4A8-C386EC3401A8}"/>
                  </a:ext>
                </a:extLst>
              </p:cNvPr>
              <p:cNvGrpSpPr/>
              <p:nvPr/>
            </p:nvGrpSpPr>
            <p:grpSpPr>
              <a:xfrm>
                <a:off x="2125133" y="4557249"/>
                <a:ext cx="357671" cy="439722"/>
                <a:chOff x="2125133" y="4557249"/>
                <a:chExt cx="357671" cy="439722"/>
              </a:xfrm>
            </p:grpSpPr>
            <p:cxnSp>
              <p:nvCxnSpPr>
                <p:cNvPr id="48" name="Straight Connector 47">
                  <a:extLst>
                    <a:ext uri="{FF2B5EF4-FFF2-40B4-BE49-F238E27FC236}">
                      <a16:creationId xmlns:a16="http://schemas.microsoft.com/office/drawing/2014/main" id="{E2AA8507-361B-0C7C-B60C-EFB18BC2D6AE}"/>
                    </a:ext>
                  </a:extLst>
                </p:cNvPr>
                <p:cNvCxnSpPr>
                  <a:cxnSpLocks/>
                </p:cNvCxnSpPr>
                <p:nvPr/>
              </p:nvCxnSpPr>
              <p:spPr>
                <a:xfrm flipV="1">
                  <a:off x="2125133" y="4557249"/>
                  <a:ext cx="342810" cy="2198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10A2FAAB-1923-9ADA-D019-4019C045CF3E}"/>
                    </a:ext>
                  </a:extLst>
                </p:cNvPr>
                <p:cNvCxnSpPr>
                  <a:cxnSpLocks/>
                </p:cNvCxnSpPr>
                <p:nvPr/>
              </p:nvCxnSpPr>
              <p:spPr>
                <a:xfrm>
                  <a:off x="2139994" y="4777110"/>
                  <a:ext cx="342810" cy="219861"/>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53" name="TextBox 52">
                <a:extLst>
                  <a:ext uri="{FF2B5EF4-FFF2-40B4-BE49-F238E27FC236}">
                    <a16:creationId xmlns:a16="http://schemas.microsoft.com/office/drawing/2014/main" id="{C25CB1B5-0646-85C5-19FF-A5FCC099226A}"/>
                  </a:ext>
                </a:extLst>
              </p:cNvPr>
              <p:cNvSpPr txBox="1"/>
              <p:nvPr/>
            </p:nvSpPr>
            <p:spPr>
              <a:xfrm>
                <a:off x="1435521" y="4579263"/>
                <a:ext cx="689612" cy="307777"/>
              </a:xfrm>
              <a:prstGeom prst="rect">
                <a:avLst/>
              </a:prstGeom>
              <a:noFill/>
            </p:spPr>
            <p:txBody>
              <a:bodyPr wrap="none" rtlCol="0">
                <a:spAutoFit/>
              </a:bodyPr>
              <a:lstStyle/>
              <a:p>
                <a:r>
                  <a:rPr lang="en-US" sz="1400" dirty="0"/>
                  <a:t>source</a:t>
                </a:r>
              </a:p>
            </p:txBody>
          </p:sp>
          <p:grpSp>
            <p:nvGrpSpPr>
              <p:cNvPr id="55" name="Group 54">
                <a:extLst>
                  <a:ext uri="{FF2B5EF4-FFF2-40B4-BE49-F238E27FC236}">
                    <a16:creationId xmlns:a16="http://schemas.microsoft.com/office/drawing/2014/main" id="{09B956DA-E34F-9FAE-BF2D-B6052191DAA5}"/>
                  </a:ext>
                </a:extLst>
              </p:cNvPr>
              <p:cNvGrpSpPr/>
              <p:nvPr/>
            </p:nvGrpSpPr>
            <p:grpSpPr>
              <a:xfrm flipH="1">
                <a:off x="2799884" y="4564512"/>
                <a:ext cx="357671" cy="439722"/>
                <a:chOff x="2125133" y="4557249"/>
                <a:chExt cx="357671" cy="439722"/>
              </a:xfrm>
            </p:grpSpPr>
            <p:cxnSp>
              <p:nvCxnSpPr>
                <p:cNvPr id="56" name="Straight Connector 55">
                  <a:extLst>
                    <a:ext uri="{FF2B5EF4-FFF2-40B4-BE49-F238E27FC236}">
                      <a16:creationId xmlns:a16="http://schemas.microsoft.com/office/drawing/2014/main" id="{0C86002D-06B5-36CB-61A5-F5E7C9CAE1C7}"/>
                    </a:ext>
                  </a:extLst>
                </p:cNvPr>
                <p:cNvCxnSpPr>
                  <a:cxnSpLocks/>
                </p:cNvCxnSpPr>
                <p:nvPr/>
              </p:nvCxnSpPr>
              <p:spPr>
                <a:xfrm flipV="1">
                  <a:off x="2125133" y="4557249"/>
                  <a:ext cx="342810" cy="2198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97D8A2A5-1C25-4501-74C6-E12BBD8AF789}"/>
                    </a:ext>
                  </a:extLst>
                </p:cNvPr>
                <p:cNvCxnSpPr>
                  <a:cxnSpLocks/>
                </p:cNvCxnSpPr>
                <p:nvPr/>
              </p:nvCxnSpPr>
              <p:spPr>
                <a:xfrm>
                  <a:off x="2139994" y="4777110"/>
                  <a:ext cx="342810" cy="219861"/>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58" name="TextBox 57">
                <a:extLst>
                  <a:ext uri="{FF2B5EF4-FFF2-40B4-BE49-F238E27FC236}">
                    <a16:creationId xmlns:a16="http://schemas.microsoft.com/office/drawing/2014/main" id="{7CA010E6-C8B2-1436-9206-032128EF2225}"/>
                  </a:ext>
                </a:extLst>
              </p:cNvPr>
              <p:cNvSpPr txBox="1"/>
              <p:nvPr/>
            </p:nvSpPr>
            <p:spPr>
              <a:xfrm>
                <a:off x="3172416" y="4614597"/>
                <a:ext cx="490840" cy="307777"/>
              </a:xfrm>
              <a:prstGeom prst="rect">
                <a:avLst/>
              </a:prstGeom>
              <a:noFill/>
            </p:spPr>
            <p:txBody>
              <a:bodyPr wrap="none" rtlCol="0">
                <a:spAutoFit/>
              </a:bodyPr>
              <a:lstStyle/>
              <a:p>
                <a:r>
                  <a:rPr lang="en-US" sz="1400" dirty="0"/>
                  <a:t>sink</a:t>
                </a:r>
              </a:p>
            </p:txBody>
          </p:sp>
        </p:grpSp>
        <p:sp>
          <p:nvSpPr>
            <p:cNvPr id="62" name="TextBox 61">
              <a:extLst>
                <a:ext uri="{FF2B5EF4-FFF2-40B4-BE49-F238E27FC236}">
                  <a16:creationId xmlns:a16="http://schemas.microsoft.com/office/drawing/2014/main" id="{5CB58271-E024-8EB3-E8B6-918C92590309}"/>
                </a:ext>
              </a:extLst>
            </p:cNvPr>
            <p:cNvSpPr txBox="1"/>
            <p:nvPr/>
          </p:nvSpPr>
          <p:spPr>
            <a:xfrm>
              <a:off x="6079248" y="4649113"/>
              <a:ext cx="385042" cy="369332"/>
            </a:xfrm>
            <a:prstGeom prst="rect">
              <a:avLst/>
            </a:prstGeom>
            <a:noFill/>
          </p:spPr>
          <p:txBody>
            <a:bodyPr wrap="none" rtlCol="0">
              <a:spAutoFit/>
            </a:bodyPr>
            <a:lstStyle/>
            <a:p>
              <a:r>
                <a:rPr lang="en-US" dirty="0"/>
                <a:t>S</a:t>
              </a:r>
              <a:r>
                <a:rPr lang="en-US" baseline="-25000" dirty="0"/>
                <a:t>1</a:t>
              </a:r>
              <a:endParaRPr lang="en-US" dirty="0"/>
            </a:p>
          </p:txBody>
        </p:sp>
        <p:sp>
          <p:nvSpPr>
            <p:cNvPr id="64" name="TextBox 63">
              <a:extLst>
                <a:ext uri="{FF2B5EF4-FFF2-40B4-BE49-F238E27FC236}">
                  <a16:creationId xmlns:a16="http://schemas.microsoft.com/office/drawing/2014/main" id="{DB545B77-D162-1381-E5E9-634208690863}"/>
                </a:ext>
              </a:extLst>
            </p:cNvPr>
            <p:cNvSpPr txBox="1"/>
            <p:nvPr/>
          </p:nvSpPr>
          <p:spPr>
            <a:xfrm>
              <a:off x="6076896" y="5288400"/>
              <a:ext cx="385042" cy="369332"/>
            </a:xfrm>
            <a:prstGeom prst="rect">
              <a:avLst/>
            </a:prstGeom>
            <a:noFill/>
          </p:spPr>
          <p:txBody>
            <a:bodyPr wrap="none" rtlCol="0">
              <a:spAutoFit/>
            </a:bodyPr>
            <a:lstStyle/>
            <a:p>
              <a:r>
                <a:rPr lang="en-US" dirty="0"/>
                <a:t>S</a:t>
              </a:r>
              <a:r>
                <a:rPr lang="en-US" baseline="-25000" dirty="0"/>
                <a:t>2</a:t>
              </a:r>
              <a:endParaRPr lang="en-US" dirty="0"/>
            </a:p>
          </p:txBody>
        </p:sp>
      </p:grpSp>
    </p:spTree>
    <p:extLst>
      <p:ext uri="{BB962C8B-B14F-4D97-AF65-F5344CB8AC3E}">
        <p14:creationId xmlns:p14="http://schemas.microsoft.com/office/powerpoint/2010/main" val="23220641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0DF0B-4F52-9930-3B92-489011AF4C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C9280C-CBB9-7F49-C3B0-EDBBFBBF2FC6}"/>
              </a:ext>
            </a:extLst>
          </p:cNvPr>
          <p:cNvSpPr>
            <a:spLocks noGrp="1"/>
          </p:cNvSpPr>
          <p:nvPr>
            <p:ph type="title"/>
          </p:nvPr>
        </p:nvSpPr>
        <p:spPr/>
        <p:txBody>
          <a:bodyPr/>
          <a:lstStyle/>
          <a:p>
            <a:r>
              <a:rPr lang="en-US" dirty="0"/>
              <a:t>Series-Parallel: Multiple SGPs in Series</a:t>
            </a:r>
          </a:p>
        </p:txBody>
      </p:sp>
      <p:sp>
        <p:nvSpPr>
          <p:cNvPr id="77" name="Text Placeholder 2">
            <a:extLst>
              <a:ext uri="{FF2B5EF4-FFF2-40B4-BE49-F238E27FC236}">
                <a16:creationId xmlns:a16="http://schemas.microsoft.com/office/drawing/2014/main" id="{75FBB1E1-568A-4C23-FE3A-BD11A2E5573E}"/>
              </a:ext>
            </a:extLst>
          </p:cNvPr>
          <p:cNvSpPr>
            <a:spLocks noGrp="1"/>
          </p:cNvSpPr>
          <p:nvPr>
            <p:ph type="body" sz="quarter" idx="20"/>
          </p:nvPr>
        </p:nvSpPr>
        <p:spPr>
          <a:xfrm>
            <a:off x="751100" y="1050267"/>
            <a:ext cx="11527458" cy="442792"/>
          </a:xfrm>
        </p:spPr>
        <p:txBody>
          <a:bodyPr>
            <a:normAutofit/>
          </a:bodyPr>
          <a:lstStyle/>
          <a:p>
            <a:r>
              <a:rPr lang="en-US" dirty="0">
                <a:ea typeface="ＭＳ Ｐゴシック" panose="020B0600070205080204" pitchFamily="34" charset="-128"/>
              </a:rPr>
              <a:t>Observe that n&gt;2 SPGs in series are an SPG</a:t>
            </a:r>
          </a:p>
          <a:p>
            <a:pPr marL="342900" indent="-342900">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D3BBC5D0-5E75-6123-BFD8-D489749D8F4F}"/>
              </a:ext>
            </a:extLst>
          </p:cNvPr>
          <p:cNvSpPr>
            <a:spLocks noGrp="1"/>
          </p:cNvSpPr>
          <p:nvPr>
            <p:ph type="sldNum" sz="quarter" idx="17"/>
          </p:nvPr>
        </p:nvSpPr>
        <p:spPr/>
        <p:txBody>
          <a:bodyPr/>
          <a:lstStyle/>
          <a:p>
            <a:fld id="{86134D44-37F0-44A1-8A08-E9432A030C07}" type="slidenum">
              <a:rPr lang="en-US" smtClean="0"/>
              <a:pPr/>
              <a:t>25</a:t>
            </a:fld>
            <a:endParaRPr lang="en-US" dirty="0"/>
          </a:p>
        </p:txBody>
      </p:sp>
      <p:grpSp>
        <p:nvGrpSpPr>
          <p:cNvPr id="56" name="Group 55">
            <a:extLst>
              <a:ext uri="{FF2B5EF4-FFF2-40B4-BE49-F238E27FC236}">
                <a16:creationId xmlns:a16="http://schemas.microsoft.com/office/drawing/2014/main" id="{6A0FCC4E-2E5E-B2C0-460E-AD09FD1AE452}"/>
              </a:ext>
            </a:extLst>
          </p:cNvPr>
          <p:cNvGrpSpPr/>
          <p:nvPr/>
        </p:nvGrpSpPr>
        <p:grpSpPr>
          <a:xfrm>
            <a:off x="768780" y="2500367"/>
            <a:ext cx="9213420" cy="2045376"/>
            <a:chOff x="356102" y="1585967"/>
            <a:chExt cx="9213420" cy="2045376"/>
          </a:xfrm>
        </p:grpSpPr>
        <p:cxnSp>
          <p:nvCxnSpPr>
            <p:cNvPr id="44" name="Straight Connector 43">
              <a:extLst>
                <a:ext uri="{FF2B5EF4-FFF2-40B4-BE49-F238E27FC236}">
                  <a16:creationId xmlns:a16="http://schemas.microsoft.com/office/drawing/2014/main" id="{5ED03F83-367B-430B-8A39-87F88FA3E499}"/>
                </a:ext>
              </a:extLst>
            </p:cNvPr>
            <p:cNvCxnSpPr>
              <a:cxnSpLocks/>
            </p:cNvCxnSpPr>
            <p:nvPr/>
          </p:nvCxnSpPr>
          <p:spPr>
            <a:xfrm>
              <a:off x="998532" y="2524703"/>
              <a:ext cx="2574401"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D53A73AD-7ABE-BAC2-2A99-30C740A4EF03}"/>
                </a:ext>
              </a:extLst>
            </p:cNvPr>
            <p:cNvGrpSpPr/>
            <p:nvPr/>
          </p:nvGrpSpPr>
          <p:grpSpPr>
            <a:xfrm>
              <a:off x="1329657" y="2311995"/>
              <a:ext cx="385042" cy="377254"/>
              <a:chOff x="1329657" y="2311995"/>
              <a:chExt cx="385042" cy="377254"/>
            </a:xfrm>
          </p:grpSpPr>
          <p:sp>
            <p:nvSpPr>
              <p:cNvPr id="42" name="Oval 41">
                <a:extLst>
                  <a:ext uri="{FF2B5EF4-FFF2-40B4-BE49-F238E27FC236}">
                    <a16:creationId xmlns:a16="http://schemas.microsoft.com/office/drawing/2014/main" id="{5B991CD0-A4E1-0ABF-BFEE-99CA20C32506}"/>
                  </a:ext>
                </a:extLst>
              </p:cNvPr>
              <p:cNvSpPr/>
              <p:nvPr/>
            </p:nvSpPr>
            <p:spPr>
              <a:xfrm>
                <a:off x="1329657" y="2316716"/>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4939BDC-C45F-8BEF-0A8E-C750AC23A171}"/>
                  </a:ext>
                </a:extLst>
              </p:cNvPr>
              <p:cNvSpPr txBox="1"/>
              <p:nvPr/>
            </p:nvSpPr>
            <p:spPr>
              <a:xfrm>
                <a:off x="1329657" y="2311995"/>
                <a:ext cx="385042" cy="369332"/>
              </a:xfrm>
              <a:prstGeom prst="rect">
                <a:avLst/>
              </a:prstGeom>
              <a:noFill/>
            </p:spPr>
            <p:txBody>
              <a:bodyPr wrap="none" rtlCol="0">
                <a:spAutoFit/>
              </a:bodyPr>
              <a:lstStyle/>
              <a:p>
                <a:r>
                  <a:rPr lang="en-US" dirty="0"/>
                  <a:t>S</a:t>
                </a:r>
                <a:r>
                  <a:rPr lang="en-US" baseline="-25000" dirty="0"/>
                  <a:t>1</a:t>
                </a:r>
                <a:endParaRPr lang="en-US" dirty="0"/>
              </a:p>
            </p:txBody>
          </p:sp>
        </p:grpSp>
        <p:grpSp>
          <p:nvGrpSpPr>
            <p:cNvPr id="4" name="Group 3">
              <a:extLst>
                <a:ext uri="{FF2B5EF4-FFF2-40B4-BE49-F238E27FC236}">
                  <a16:creationId xmlns:a16="http://schemas.microsoft.com/office/drawing/2014/main" id="{76157A18-1AEB-6552-FF44-B24378F283A2}"/>
                </a:ext>
              </a:extLst>
            </p:cNvPr>
            <p:cNvGrpSpPr/>
            <p:nvPr/>
          </p:nvGrpSpPr>
          <p:grpSpPr>
            <a:xfrm>
              <a:off x="2145379" y="2321183"/>
              <a:ext cx="399903" cy="374398"/>
              <a:chOff x="1329657" y="2882090"/>
              <a:chExt cx="399903" cy="374398"/>
            </a:xfrm>
          </p:grpSpPr>
          <p:sp>
            <p:nvSpPr>
              <p:cNvPr id="19" name="Oval 18">
                <a:extLst>
                  <a:ext uri="{FF2B5EF4-FFF2-40B4-BE49-F238E27FC236}">
                    <a16:creationId xmlns:a16="http://schemas.microsoft.com/office/drawing/2014/main" id="{99A48D02-DBC5-7683-EBD6-CFAC3131B7FB}"/>
                  </a:ext>
                </a:extLst>
              </p:cNvPr>
              <p:cNvSpPr/>
              <p:nvPr/>
            </p:nvSpPr>
            <p:spPr>
              <a:xfrm>
                <a:off x="1329657" y="2883955"/>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C2FDFD5-35FC-04C7-9C24-6D2AC25ABD4E}"/>
                  </a:ext>
                </a:extLst>
              </p:cNvPr>
              <p:cNvSpPr txBox="1"/>
              <p:nvPr/>
            </p:nvSpPr>
            <p:spPr>
              <a:xfrm>
                <a:off x="1344518" y="2882090"/>
                <a:ext cx="385042" cy="369332"/>
              </a:xfrm>
              <a:prstGeom prst="rect">
                <a:avLst/>
              </a:prstGeom>
              <a:noFill/>
            </p:spPr>
            <p:txBody>
              <a:bodyPr wrap="none" rtlCol="0">
                <a:spAutoFit/>
              </a:bodyPr>
              <a:lstStyle/>
              <a:p>
                <a:r>
                  <a:rPr lang="en-US" dirty="0"/>
                  <a:t>S</a:t>
                </a:r>
                <a:r>
                  <a:rPr lang="en-US" baseline="-25000" dirty="0"/>
                  <a:t>2</a:t>
                </a:r>
                <a:endParaRPr lang="en-US" dirty="0"/>
              </a:p>
            </p:txBody>
          </p:sp>
        </p:grpSp>
        <p:grpSp>
          <p:nvGrpSpPr>
            <p:cNvPr id="3" name="Group 2">
              <a:extLst>
                <a:ext uri="{FF2B5EF4-FFF2-40B4-BE49-F238E27FC236}">
                  <a16:creationId xmlns:a16="http://schemas.microsoft.com/office/drawing/2014/main" id="{835713EF-1692-977A-F165-84C5647A5A07}"/>
                </a:ext>
              </a:extLst>
            </p:cNvPr>
            <p:cNvGrpSpPr/>
            <p:nvPr/>
          </p:nvGrpSpPr>
          <p:grpSpPr>
            <a:xfrm>
              <a:off x="2953032" y="2308006"/>
              <a:ext cx="399903" cy="395686"/>
              <a:chOff x="1329657" y="3408728"/>
              <a:chExt cx="399903" cy="395686"/>
            </a:xfrm>
          </p:grpSpPr>
          <p:sp>
            <p:nvSpPr>
              <p:cNvPr id="20" name="Oval 19">
                <a:extLst>
                  <a:ext uri="{FF2B5EF4-FFF2-40B4-BE49-F238E27FC236}">
                    <a16:creationId xmlns:a16="http://schemas.microsoft.com/office/drawing/2014/main" id="{799E12C2-2EC5-86E4-6A7B-81EF07AA2E52}"/>
                  </a:ext>
                </a:extLst>
              </p:cNvPr>
              <p:cNvSpPr/>
              <p:nvPr/>
            </p:nvSpPr>
            <p:spPr>
              <a:xfrm>
                <a:off x="1329657" y="3431881"/>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9057B36-C13A-59FC-7CBA-43A7A18BFBD4}"/>
                  </a:ext>
                </a:extLst>
              </p:cNvPr>
              <p:cNvSpPr txBox="1"/>
              <p:nvPr/>
            </p:nvSpPr>
            <p:spPr>
              <a:xfrm>
                <a:off x="1344518" y="3408728"/>
                <a:ext cx="385042" cy="369332"/>
              </a:xfrm>
              <a:prstGeom prst="rect">
                <a:avLst/>
              </a:prstGeom>
              <a:noFill/>
            </p:spPr>
            <p:txBody>
              <a:bodyPr wrap="none" rtlCol="0">
                <a:spAutoFit/>
              </a:bodyPr>
              <a:lstStyle/>
              <a:p>
                <a:r>
                  <a:rPr lang="en-US" dirty="0"/>
                  <a:t>S</a:t>
                </a:r>
                <a:r>
                  <a:rPr lang="en-US" baseline="-25000" dirty="0"/>
                  <a:t>3</a:t>
                </a:r>
                <a:endParaRPr lang="en-US" dirty="0"/>
              </a:p>
            </p:txBody>
          </p:sp>
        </p:grpSp>
        <p:sp>
          <p:nvSpPr>
            <p:cNvPr id="33" name="Right Arrow 32">
              <a:extLst>
                <a:ext uri="{FF2B5EF4-FFF2-40B4-BE49-F238E27FC236}">
                  <a16:creationId xmlns:a16="http://schemas.microsoft.com/office/drawing/2014/main" id="{50BB1BF0-302D-A7FD-588A-FE445B5CEF97}"/>
                </a:ext>
              </a:extLst>
            </p:cNvPr>
            <p:cNvSpPr/>
            <p:nvPr/>
          </p:nvSpPr>
          <p:spPr>
            <a:xfrm>
              <a:off x="4353139" y="2427232"/>
              <a:ext cx="440267" cy="280169"/>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extBox 92">
              <a:extLst>
                <a:ext uri="{FF2B5EF4-FFF2-40B4-BE49-F238E27FC236}">
                  <a16:creationId xmlns:a16="http://schemas.microsoft.com/office/drawing/2014/main" id="{9FE44E44-7A82-AB40-D974-B48E6C7CE66F}"/>
                </a:ext>
              </a:extLst>
            </p:cNvPr>
            <p:cNvSpPr txBox="1"/>
            <p:nvPr/>
          </p:nvSpPr>
          <p:spPr>
            <a:xfrm>
              <a:off x="5110284" y="1585967"/>
              <a:ext cx="2448106" cy="369332"/>
            </a:xfrm>
            <a:prstGeom prst="rect">
              <a:avLst/>
            </a:prstGeom>
            <a:noFill/>
          </p:spPr>
          <p:txBody>
            <a:bodyPr wrap="none" rtlCol="0">
              <a:spAutoFit/>
            </a:bodyPr>
            <a:lstStyle/>
            <a:p>
              <a:r>
                <a:rPr lang="en-US" dirty="0"/>
                <a:t>SPG by series definition</a:t>
              </a:r>
            </a:p>
          </p:txBody>
        </p:sp>
        <p:cxnSp>
          <p:nvCxnSpPr>
            <p:cNvPr id="95" name="Straight Arrow Connector 94">
              <a:extLst>
                <a:ext uri="{FF2B5EF4-FFF2-40B4-BE49-F238E27FC236}">
                  <a16:creationId xmlns:a16="http://schemas.microsoft.com/office/drawing/2014/main" id="{663ED3E3-E6E3-5737-B403-979B79F39BC6}"/>
                </a:ext>
              </a:extLst>
            </p:cNvPr>
            <p:cNvCxnSpPr>
              <a:cxnSpLocks/>
            </p:cNvCxnSpPr>
            <p:nvPr/>
          </p:nvCxnSpPr>
          <p:spPr>
            <a:xfrm>
              <a:off x="6475361" y="2057400"/>
              <a:ext cx="0" cy="3519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BB941F05-CF73-30B9-C195-C2287B82645A}"/>
                </a:ext>
              </a:extLst>
            </p:cNvPr>
            <p:cNvSpPr txBox="1"/>
            <p:nvPr/>
          </p:nvSpPr>
          <p:spPr>
            <a:xfrm>
              <a:off x="8029062" y="1592751"/>
              <a:ext cx="1175322" cy="369332"/>
            </a:xfrm>
            <a:prstGeom prst="rect">
              <a:avLst/>
            </a:prstGeom>
            <a:noFill/>
          </p:spPr>
          <p:txBody>
            <a:bodyPr wrap="none" rtlCol="0">
              <a:spAutoFit/>
            </a:bodyPr>
            <a:lstStyle/>
            <a:p>
              <a:r>
                <a:rPr lang="en-US" dirty="0"/>
                <a:t>Given SPG</a:t>
              </a:r>
            </a:p>
          </p:txBody>
        </p:sp>
        <p:sp>
          <p:nvSpPr>
            <p:cNvPr id="109" name="TextBox 108">
              <a:extLst>
                <a:ext uri="{FF2B5EF4-FFF2-40B4-BE49-F238E27FC236}">
                  <a16:creationId xmlns:a16="http://schemas.microsoft.com/office/drawing/2014/main" id="{8E983E29-1A37-67AC-5CB6-B88EEC0114C3}"/>
                </a:ext>
              </a:extLst>
            </p:cNvPr>
            <p:cNvSpPr txBox="1"/>
            <p:nvPr/>
          </p:nvSpPr>
          <p:spPr>
            <a:xfrm>
              <a:off x="6384320" y="3262011"/>
              <a:ext cx="2448106" cy="369332"/>
            </a:xfrm>
            <a:prstGeom prst="rect">
              <a:avLst/>
            </a:prstGeom>
            <a:noFill/>
          </p:spPr>
          <p:txBody>
            <a:bodyPr wrap="none" rtlCol="0">
              <a:spAutoFit/>
            </a:bodyPr>
            <a:lstStyle/>
            <a:p>
              <a:r>
                <a:rPr lang="en-US" dirty="0"/>
                <a:t>SPG by series definition</a:t>
              </a:r>
            </a:p>
          </p:txBody>
        </p:sp>
        <p:cxnSp>
          <p:nvCxnSpPr>
            <p:cNvPr id="11" name="Straight Connector 10">
              <a:extLst>
                <a:ext uri="{FF2B5EF4-FFF2-40B4-BE49-F238E27FC236}">
                  <a16:creationId xmlns:a16="http://schemas.microsoft.com/office/drawing/2014/main" id="{95E1D69F-5E84-A3A1-FB96-863D3A9C8469}"/>
                </a:ext>
              </a:extLst>
            </p:cNvPr>
            <p:cNvCxnSpPr>
              <a:cxnSpLocks/>
            </p:cNvCxnSpPr>
            <p:nvPr/>
          </p:nvCxnSpPr>
          <p:spPr>
            <a:xfrm>
              <a:off x="5562959" y="2572245"/>
              <a:ext cx="3563374"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58BF210-4661-9CA1-8197-C837604E1C2E}"/>
                </a:ext>
              </a:extLst>
            </p:cNvPr>
            <p:cNvGrpSpPr/>
            <p:nvPr/>
          </p:nvGrpSpPr>
          <p:grpSpPr>
            <a:xfrm>
              <a:off x="5894084" y="2359537"/>
              <a:ext cx="385042" cy="377254"/>
              <a:chOff x="1329657" y="2311995"/>
              <a:chExt cx="385042" cy="377254"/>
            </a:xfrm>
          </p:grpSpPr>
          <p:sp>
            <p:nvSpPr>
              <p:cNvPr id="13" name="Oval 12">
                <a:extLst>
                  <a:ext uri="{FF2B5EF4-FFF2-40B4-BE49-F238E27FC236}">
                    <a16:creationId xmlns:a16="http://schemas.microsoft.com/office/drawing/2014/main" id="{21D42C33-5BBD-7D51-137A-46F91EDC43EB}"/>
                  </a:ext>
                </a:extLst>
              </p:cNvPr>
              <p:cNvSpPr/>
              <p:nvPr/>
            </p:nvSpPr>
            <p:spPr>
              <a:xfrm>
                <a:off x="1329657" y="2316716"/>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866F9B40-00CA-EB25-BC83-65DB60436A57}"/>
                  </a:ext>
                </a:extLst>
              </p:cNvPr>
              <p:cNvSpPr txBox="1"/>
              <p:nvPr/>
            </p:nvSpPr>
            <p:spPr>
              <a:xfrm>
                <a:off x="1329657" y="2311995"/>
                <a:ext cx="385042" cy="369332"/>
              </a:xfrm>
              <a:prstGeom prst="rect">
                <a:avLst/>
              </a:prstGeom>
              <a:noFill/>
            </p:spPr>
            <p:txBody>
              <a:bodyPr wrap="none" rtlCol="0">
                <a:spAutoFit/>
              </a:bodyPr>
              <a:lstStyle/>
              <a:p>
                <a:r>
                  <a:rPr lang="en-US" dirty="0"/>
                  <a:t>S</a:t>
                </a:r>
                <a:r>
                  <a:rPr lang="en-US" baseline="-25000" dirty="0"/>
                  <a:t>1</a:t>
                </a:r>
                <a:endParaRPr lang="en-US" dirty="0"/>
              </a:p>
            </p:txBody>
          </p:sp>
        </p:grpSp>
        <p:grpSp>
          <p:nvGrpSpPr>
            <p:cNvPr id="15" name="Group 14">
              <a:extLst>
                <a:ext uri="{FF2B5EF4-FFF2-40B4-BE49-F238E27FC236}">
                  <a16:creationId xmlns:a16="http://schemas.microsoft.com/office/drawing/2014/main" id="{A86059D7-B0A3-62FB-F070-8D07717446F4}"/>
                </a:ext>
              </a:extLst>
            </p:cNvPr>
            <p:cNvGrpSpPr/>
            <p:nvPr/>
          </p:nvGrpSpPr>
          <p:grpSpPr>
            <a:xfrm>
              <a:off x="6709806" y="2368725"/>
              <a:ext cx="399903" cy="374398"/>
              <a:chOff x="1329657" y="2882090"/>
              <a:chExt cx="399903" cy="374398"/>
            </a:xfrm>
          </p:grpSpPr>
          <p:sp>
            <p:nvSpPr>
              <p:cNvPr id="16" name="Oval 15">
                <a:extLst>
                  <a:ext uri="{FF2B5EF4-FFF2-40B4-BE49-F238E27FC236}">
                    <a16:creationId xmlns:a16="http://schemas.microsoft.com/office/drawing/2014/main" id="{519EA829-CA9D-36DE-6F78-71D1A493E8E0}"/>
                  </a:ext>
                </a:extLst>
              </p:cNvPr>
              <p:cNvSpPr/>
              <p:nvPr/>
            </p:nvSpPr>
            <p:spPr>
              <a:xfrm>
                <a:off x="1329657" y="2883955"/>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6DE42FA2-DAF2-BD4D-D29E-5C38B8FB6536}"/>
                  </a:ext>
                </a:extLst>
              </p:cNvPr>
              <p:cNvSpPr txBox="1"/>
              <p:nvPr/>
            </p:nvSpPr>
            <p:spPr>
              <a:xfrm>
                <a:off x="1344518" y="2882090"/>
                <a:ext cx="385042" cy="369332"/>
              </a:xfrm>
              <a:prstGeom prst="rect">
                <a:avLst/>
              </a:prstGeom>
              <a:noFill/>
            </p:spPr>
            <p:txBody>
              <a:bodyPr wrap="none" rtlCol="0">
                <a:spAutoFit/>
              </a:bodyPr>
              <a:lstStyle/>
              <a:p>
                <a:r>
                  <a:rPr lang="en-US" dirty="0"/>
                  <a:t>S</a:t>
                </a:r>
                <a:r>
                  <a:rPr lang="en-US" baseline="-25000" dirty="0"/>
                  <a:t>2</a:t>
                </a:r>
                <a:endParaRPr lang="en-US" dirty="0"/>
              </a:p>
            </p:txBody>
          </p:sp>
        </p:grpSp>
        <p:grpSp>
          <p:nvGrpSpPr>
            <p:cNvPr id="18" name="Group 17">
              <a:extLst>
                <a:ext uri="{FF2B5EF4-FFF2-40B4-BE49-F238E27FC236}">
                  <a16:creationId xmlns:a16="http://schemas.microsoft.com/office/drawing/2014/main" id="{D5ED9076-E7A3-BAE4-485B-3F6DD42C62DB}"/>
                </a:ext>
              </a:extLst>
            </p:cNvPr>
            <p:cNvGrpSpPr/>
            <p:nvPr/>
          </p:nvGrpSpPr>
          <p:grpSpPr>
            <a:xfrm>
              <a:off x="8494707" y="2369475"/>
              <a:ext cx="399903" cy="395686"/>
              <a:chOff x="1329657" y="3408728"/>
              <a:chExt cx="399903" cy="395686"/>
            </a:xfrm>
          </p:grpSpPr>
          <p:sp>
            <p:nvSpPr>
              <p:cNvPr id="22" name="Oval 21">
                <a:extLst>
                  <a:ext uri="{FF2B5EF4-FFF2-40B4-BE49-F238E27FC236}">
                    <a16:creationId xmlns:a16="http://schemas.microsoft.com/office/drawing/2014/main" id="{02FBE174-73F8-BC0D-3CFA-1B67A15A2FDA}"/>
                  </a:ext>
                </a:extLst>
              </p:cNvPr>
              <p:cNvSpPr/>
              <p:nvPr/>
            </p:nvSpPr>
            <p:spPr>
              <a:xfrm>
                <a:off x="1329657" y="3431881"/>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62537E48-D05C-9ED8-416B-AFDE96E8828E}"/>
                  </a:ext>
                </a:extLst>
              </p:cNvPr>
              <p:cNvSpPr txBox="1"/>
              <p:nvPr/>
            </p:nvSpPr>
            <p:spPr>
              <a:xfrm>
                <a:off x="1344518" y="3408728"/>
                <a:ext cx="385042" cy="369332"/>
              </a:xfrm>
              <a:prstGeom prst="rect">
                <a:avLst/>
              </a:prstGeom>
              <a:noFill/>
            </p:spPr>
            <p:txBody>
              <a:bodyPr wrap="none" rtlCol="0">
                <a:spAutoFit/>
              </a:bodyPr>
              <a:lstStyle/>
              <a:p>
                <a:r>
                  <a:rPr lang="en-US" dirty="0"/>
                  <a:t>S</a:t>
                </a:r>
                <a:r>
                  <a:rPr lang="en-US" baseline="-25000" dirty="0"/>
                  <a:t>3</a:t>
                </a:r>
                <a:endParaRPr lang="en-US" dirty="0"/>
              </a:p>
            </p:txBody>
          </p:sp>
        </p:grpSp>
        <p:sp>
          <p:nvSpPr>
            <p:cNvPr id="25" name="Rounded Rectangle 24">
              <a:extLst>
                <a:ext uri="{FF2B5EF4-FFF2-40B4-BE49-F238E27FC236}">
                  <a16:creationId xmlns:a16="http://schemas.microsoft.com/office/drawing/2014/main" id="{FCDDF14E-B358-B520-E971-5189DBF1F12A}"/>
                </a:ext>
              </a:extLst>
            </p:cNvPr>
            <p:cNvSpPr/>
            <p:nvPr/>
          </p:nvSpPr>
          <p:spPr>
            <a:xfrm>
              <a:off x="5759056" y="2206833"/>
              <a:ext cx="1427286" cy="720970"/>
            </a:xfrm>
            <a:prstGeom prst="round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465AA58E-A477-C2F3-D20B-5EE90E40892A}"/>
                </a:ext>
              </a:extLst>
            </p:cNvPr>
            <p:cNvSpPr txBox="1"/>
            <p:nvPr/>
          </p:nvSpPr>
          <p:spPr>
            <a:xfrm>
              <a:off x="356102" y="2369561"/>
              <a:ext cx="689612" cy="307777"/>
            </a:xfrm>
            <a:prstGeom prst="rect">
              <a:avLst/>
            </a:prstGeom>
            <a:noFill/>
          </p:spPr>
          <p:txBody>
            <a:bodyPr wrap="none" rtlCol="0">
              <a:spAutoFit/>
            </a:bodyPr>
            <a:lstStyle/>
            <a:p>
              <a:r>
                <a:rPr lang="en-US" sz="1400" dirty="0"/>
                <a:t>source</a:t>
              </a:r>
            </a:p>
          </p:txBody>
        </p:sp>
        <p:sp>
          <p:nvSpPr>
            <p:cNvPr id="28" name="TextBox 27">
              <a:extLst>
                <a:ext uri="{FF2B5EF4-FFF2-40B4-BE49-F238E27FC236}">
                  <a16:creationId xmlns:a16="http://schemas.microsoft.com/office/drawing/2014/main" id="{7BFAB556-F7C7-04FF-4BD9-A729A7003B92}"/>
                </a:ext>
              </a:extLst>
            </p:cNvPr>
            <p:cNvSpPr txBox="1"/>
            <p:nvPr/>
          </p:nvSpPr>
          <p:spPr>
            <a:xfrm>
              <a:off x="3572933" y="2363536"/>
              <a:ext cx="490840" cy="307777"/>
            </a:xfrm>
            <a:prstGeom prst="rect">
              <a:avLst/>
            </a:prstGeom>
            <a:noFill/>
          </p:spPr>
          <p:txBody>
            <a:bodyPr wrap="none" rtlCol="0">
              <a:spAutoFit/>
            </a:bodyPr>
            <a:lstStyle/>
            <a:p>
              <a:r>
                <a:rPr lang="en-US" sz="1400" dirty="0"/>
                <a:t>sink</a:t>
              </a:r>
            </a:p>
          </p:txBody>
        </p:sp>
        <p:sp>
          <p:nvSpPr>
            <p:cNvPr id="32" name="TextBox 31">
              <a:extLst>
                <a:ext uri="{FF2B5EF4-FFF2-40B4-BE49-F238E27FC236}">
                  <a16:creationId xmlns:a16="http://schemas.microsoft.com/office/drawing/2014/main" id="{4CC37951-0A55-83A1-0319-AD5FA7CB7C5A}"/>
                </a:ext>
              </a:extLst>
            </p:cNvPr>
            <p:cNvSpPr txBox="1"/>
            <p:nvPr/>
          </p:nvSpPr>
          <p:spPr>
            <a:xfrm>
              <a:off x="4931425" y="2413429"/>
              <a:ext cx="689612" cy="307777"/>
            </a:xfrm>
            <a:prstGeom prst="rect">
              <a:avLst/>
            </a:prstGeom>
            <a:noFill/>
          </p:spPr>
          <p:txBody>
            <a:bodyPr wrap="none" rtlCol="0">
              <a:spAutoFit/>
            </a:bodyPr>
            <a:lstStyle/>
            <a:p>
              <a:r>
                <a:rPr lang="en-US" sz="1400" dirty="0"/>
                <a:t>source</a:t>
              </a:r>
            </a:p>
          </p:txBody>
        </p:sp>
        <p:sp>
          <p:nvSpPr>
            <p:cNvPr id="34" name="TextBox 33">
              <a:extLst>
                <a:ext uri="{FF2B5EF4-FFF2-40B4-BE49-F238E27FC236}">
                  <a16:creationId xmlns:a16="http://schemas.microsoft.com/office/drawing/2014/main" id="{4FD6A980-193B-A810-5EF5-024E37A30A1F}"/>
                </a:ext>
              </a:extLst>
            </p:cNvPr>
            <p:cNvSpPr txBox="1"/>
            <p:nvPr/>
          </p:nvSpPr>
          <p:spPr>
            <a:xfrm>
              <a:off x="7030316" y="2321787"/>
              <a:ext cx="490840" cy="307777"/>
            </a:xfrm>
            <a:prstGeom prst="rect">
              <a:avLst/>
            </a:prstGeom>
            <a:noFill/>
          </p:spPr>
          <p:txBody>
            <a:bodyPr wrap="none" rtlCol="0">
              <a:spAutoFit/>
            </a:bodyPr>
            <a:lstStyle/>
            <a:p>
              <a:r>
                <a:rPr lang="en-US" sz="1400" dirty="0"/>
                <a:t>sink</a:t>
              </a:r>
            </a:p>
          </p:txBody>
        </p:sp>
        <p:sp>
          <p:nvSpPr>
            <p:cNvPr id="36" name="TextBox 35">
              <a:extLst>
                <a:ext uri="{FF2B5EF4-FFF2-40B4-BE49-F238E27FC236}">
                  <a16:creationId xmlns:a16="http://schemas.microsoft.com/office/drawing/2014/main" id="{A8EFA37E-C8C5-12B2-3D6C-8044F73824D9}"/>
                </a:ext>
              </a:extLst>
            </p:cNvPr>
            <p:cNvSpPr txBox="1"/>
            <p:nvPr/>
          </p:nvSpPr>
          <p:spPr>
            <a:xfrm>
              <a:off x="7860899" y="2329618"/>
              <a:ext cx="689612" cy="307777"/>
            </a:xfrm>
            <a:prstGeom prst="rect">
              <a:avLst/>
            </a:prstGeom>
            <a:noFill/>
          </p:spPr>
          <p:txBody>
            <a:bodyPr wrap="none" rtlCol="0">
              <a:spAutoFit/>
            </a:bodyPr>
            <a:lstStyle/>
            <a:p>
              <a:r>
                <a:rPr lang="en-US" sz="1400" dirty="0"/>
                <a:t>source</a:t>
              </a:r>
            </a:p>
          </p:txBody>
        </p:sp>
        <p:sp>
          <p:nvSpPr>
            <p:cNvPr id="39" name="TextBox 38">
              <a:extLst>
                <a:ext uri="{FF2B5EF4-FFF2-40B4-BE49-F238E27FC236}">
                  <a16:creationId xmlns:a16="http://schemas.microsoft.com/office/drawing/2014/main" id="{8D4E956E-7AD8-44DC-0058-FD95F4BFFD4F}"/>
                </a:ext>
              </a:extLst>
            </p:cNvPr>
            <p:cNvSpPr txBox="1"/>
            <p:nvPr/>
          </p:nvSpPr>
          <p:spPr>
            <a:xfrm>
              <a:off x="9078682" y="2409388"/>
              <a:ext cx="490840" cy="307777"/>
            </a:xfrm>
            <a:prstGeom prst="rect">
              <a:avLst/>
            </a:prstGeom>
            <a:noFill/>
          </p:spPr>
          <p:txBody>
            <a:bodyPr wrap="none" rtlCol="0">
              <a:spAutoFit/>
            </a:bodyPr>
            <a:lstStyle/>
            <a:p>
              <a:r>
                <a:rPr lang="en-US" sz="1400" dirty="0"/>
                <a:t>sink</a:t>
              </a:r>
            </a:p>
          </p:txBody>
        </p:sp>
        <p:cxnSp>
          <p:nvCxnSpPr>
            <p:cNvPr id="41" name="Straight Arrow Connector 40">
              <a:extLst>
                <a:ext uri="{FF2B5EF4-FFF2-40B4-BE49-F238E27FC236}">
                  <a16:creationId xmlns:a16="http://schemas.microsoft.com/office/drawing/2014/main" id="{8B6D5643-C9A9-DE28-2587-FA6A1D085977}"/>
                </a:ext>
              </a:extLst>
            </p:cNvPr>
            <p:cNvCxnSpPr>
              <a:cxnSpLocks/>
            </p:cNvCxnSpPr>
            <p:nvPr/>
          </p:nvCxnSpPr>
          <p:spPr>
            <a:xfrm>
              <a:off x="8687801" y="1977630"/>
              <a:ext cx="0" cy="3519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6C8F2043-0F90-E824-E4F4-461B12669D12}"/>
                </a:ext>
              </a:extLst>
            </p:cNvPr>
            <p:cNvCxnSpPr>
              <a:cxnSpLocks/>
            </p:cNvCxnSpPr>
            <p:nvPr/>
          </p:nvCxnSpPr>
          <p:spPr>
            <a:xfrm flipV="1">
              <a:off x="6541390" y="2776142"/>
              <a:ext cx="0" cy="3675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191728DF-9D01-4595-0740-9C2658C28784}"/>
                </a:ext>
              </a:extLst>
            </p:cNvPr>
            <p:cNvCxnSpPr>
              <a:cxnSpLocks/>
            </p:cNvCxnSpPr>
            <p:nvPr/>
          </p:nvCxnSpPr>
          <p:spPr>
            <a:xfrm flipV="1">
              <a:off x="8680635" y="2776142"/>
              <a:ext cx="0" cy="3675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EC2C8EBB-0C05-F701-7D49-7FD2E08CB7D5}"/>
                </a:ext>
              </a:extLst>
            </p:cNvPr>
            <p:cNvCxnSpPr>
              <a:cxnSpLocks/>
            </p:cNvCxnSpPr>
            <p:nvPr/>
          </p:nvCxnSpPr>
          <p:spPr>
            <a:xfrm flipH="1">
              <a:off x="6550195" y="3138685"/>
              <a:ext cx="2137606" cy="4963"/>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526892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64B0A-055D-A4FE-9A89-178631E698D9}"/>
            </a:ext>
          </a:extLst>
        </p:cNvPr>
        <p:cNvGrpSpPr/>
        <p:nvPr/>
      </p:nvGrpSpPr>
      <p:grpSpPr>
        <a:xfrm>
          <a:off x="0" y="0"/>
          <a:ext cx="0" cy="0"/>
          <a:chOff x="0" y="0"/>
          <a:chExt cx="0" cy="0"/>
        </a:xfrm>
      </p:grpSpPr>
      <p:cxnSp>
        <p:nvCxnSpPr>
          <p:cNvPr id="69" name="Straight Connector 68">
            <a:extLst>
              <a:ext uri="{FF2B5EF4-FFF2-40B4-BE49-F238E27FC236}">
                <a16:creationId xmlns:a16="http://schemas.microsoft.com/office/drawing/2014/main" id="{7F3DE709-D7FA-E2C1-9039-9BB3C1324FFC}"/>
              </a:ext>
            </a:extLst>
          </p:cNvPr>
          <p:cNvCxnSpPr>
            <a:cxnSpLocks/>
          </p:cNvCxnSpPr>
          <p:nvPr/>
        </p:nvCxnSpPr>
        <p:spPr>
          <a:xfrm flipH="1">
            <a:off x="5207884" y="4289661"/>
            <a:ext cx="234738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AD0C3FA-AC90-DEF2-91B6-FF111D7CCFF6}"/>
              </a:ext>
            </a:extLst>
          </p:cNvPr>
          <p:cNvSpPr>
            <a:spLocks noGrp="1"/>
          </p:cNvSpPr>
          <p:nvPr>
            <p:ph type="title"/>
          </p:nvPr>
        </p:nvSpPr>
        <p:spPr/>
        <p:txBody>
          <a:bodyPr/>
          <a:lstStyle/>
          <a:p>
            <a:r>
              <a:rPr lang="en-US" dirty="0"/>
              <a:t>Series-Parallel: Multiple Parallel SGPs</a:t>
            </a:r>
          </a:p>
        </p:txBody>
      </p:sp>
      <p:sp>
        <p:nvSpPr>
          <p:cNvPr id="77" name="Text Placeholder 2">
            <a:extLst>
              <a:ext uri="{FF2B5EF4-FFF2-40B4-BE49-F238E27FC236}">
                <a16:creationId xmlns:a16="http://schemas.microsoft.com/office/drawing/2014/main" id="{2136E143-31C9-AB5C-628B-CDA7E8083821}"/>
              </a:ext>
            </a:extLst>
          </p:cNvPr>
          <p:cNvSpPr>
            <a:spLocks noGrp="1"/>
          </p:cNvSpPr>
          <p:nvPr>
            <p:ph type="body" sz="quarter" idx="20"/>
          </p:nvPr>
        </p:nvSpPr>
        <p:spPr>
          <a:xfrm>
            <a:off x="751100" y="1050267"/>
            <a:ext cx="11527458" cy="442792"/>
          </a:xfrm>
        </p:spPr>
        <p:txBody>
          <a:bodyPr>
            <a:normAutofit/>
          </a:bodyPr>
          <a:lstStyle/>
          <a:p>
            <a:r>
              <a:rPr lang="en-US" dirty="0">
                <a:ea typeface="ＭＳ Ｐゴシック" panose="020B0600070205080204" pitchFamily="34" charset="-128"/>
              </a:rPr>
              <a:t>Observe that n&gt;2 SPGs in parallel are an SPG</a:t>
            </a:r>
          </a:p>
          <a:p>
            <a:pPr marL="342900" indent="-342900">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5D9333A9-E727-4400-CADB-EAC2E6F9DEFD}"/>
              </a:ext>
            </a:extLst>
          </p:cNvPr>
          <p:cNvSpPr>
            <a:spLocks noGrp="1"/>
          </p:cNvSpPr>
          <p:nvPr>
            <p:ph type="sldNum" sz="quarter" idx="17"/>
          </p:nvPr>
        </p:nvSpPr>
        <p:spPr/>
        <p:txBody>
          <a:bodyPr/>
          <a:lstStyle/>
          <a:p>
            <a:fld id="{86134D44-37F0-44A1-8A08-E9432A030C07}" type="slidenum">
              <a:rPr lang="en-US" smtClean="0"/>
              <a:pPr/>
              <a:t>26</a:t>
            </a:fld>
            <a:endParaRPr lang="en-US" dirty="0"/>
          </a:p>
        </p:txBody>
      </p:sp>
      <p:cxnSp>
        <p:nvCxnSpPr>
          <p:cNvPr id="44" name="Straight Connector 43">
            <a:extLst>
              <a:ext uri="{FF2B5EF4-FFF2-40B4-BE49-F238E27FC236}">
                <a16:creationId xmlns:a16="http://schemas.microsoft.com/office/drawing/2014/main" id="{D95C42D5-03A7-D23E-5D91-70E5E769B647}"/>
              </a:ext>
            </a:extLst>
          </p:cNvPr>
          <p:cNvCxnSpPr>
            <a:cxnSpLocks/>
          </p:cNvCxnSpPr>
          <p:nvPr/>
        </p:nvCxnSpPr>
        <p:spPr>
          <a:xfrm>
            <a:off x="1269286" y="3394449"/>
            <a:ext cx="17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09AFEE12-3A68-C618-E116-B3BEDC9D16E9}"/>
              </a:ext>
            </a:extLst>
          </p:cNvPr>
          <p:cNvCxnSpPr>
            <a:cxnSpLocks/>
          </p:cNvCxnSpPr>
          <p:nvPr/>
        </p:nvCxnSpPr>
        <p:spPr>
          <a:xfrm flipV="1">
            <a:off x="1269286" y="2835835"/>
            <a:ext cx="686032" cy="574372"/>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3D2400A8-CF85-4113-FE23-6228E6283E52}"/>
              </a:ext>
            </a:extLst>
          </p:cNvPr>
          <p:cNvGrpSpPr/>
          <p:nvPr/>
        </p:nvGrpSpPr>
        <p:grpSpPr>
          <a:xfrm>
            <a:off x="1940457" y="2639688"/>
            <a:ext cx="637124" cy="1492419"/>
            <a:chOff x="1825364" y="1851783"/>
            <a:chExt cx="637124" cy="1492419"/>
          </a:xfrm>
        </p:grpSpPr>
        <p:sp>
          <p:nvSpPr>
            <p:cNvPr id="19" name="Oval 18">
              <a:extLst>
                <a:ext uri="{FF2B5EF4-FFF2-40B4-BE49-F238E27FC236}">
                  <a16:creationId xmlns:a16="http://schemas.microsoft.com/office/drawing/2014/main" id="{137BCDDB-BC86-D8FD-5BDD-4BD9A5FF6E74}"/>
                </a:ext>
              </a:extLst>
            </p:cNvPr>
            <p:cNvSpPr/>
            <p:nvPr/>
          </p:nvSpPr>
          <p:spPr>
            <a:xfrm>
              <a:off x="1825364" y="2423743"/>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3AB3EB59-592F-383C-8B60-D30BC7B890D0}"/>
                </a:ext>
              </a:extLst>
            </p:cNvPr>
            <p:cNvSpPr/>
            <p:nvPr/>
          </p:nvSpPr>
          <p:spPr>
            <a:xfrm>
              <a:off x="1825364" y="2971669"/>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2134D549-1DFF-C00C-23B7-770C5C123918}"/>
                </a:ext>
              </a:extLst>
            </p:cNvPr>
            <p:cNvSpPr/>
            <p:nvPr/>
          </p:nvSpPr>
          <p:spPr>
            <a:xfrm>
              <a:off x="1825364" y="1856504"/>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D1DEC881-194C-3ED9-E0CC-DE0D6A520199}"/>
                </a:ext>
              </a:extLst>
            </p:cNvPr>
            <p:cNvSpPr txBox="1"/>
            <p:nvPr/>
          </p:nvSpPr>
          <p:spPr>
            <a:xfrm>
              <a:off x="2277757" y="2581559"/>
              <a:ext cx="184731" cy="369332"/>
            </a:xfrm>
            <a:prstGeom prst="rect">
              <a:avLst/>
            </a:prstGeom>
            <a:noFill/>
          </p:spPr>
          <p:txBody>
            <a:bodyPr wrap="none" rtlCol="0">
              <a:spAutoFit/>
            </a:bodyPr>
            <a:lstStyle/>
            <a:p>
              <a:endParaRPr lang="en-US" dirty="0"/>
            </a:p>
          </p:txBody>
        </p:sp>
        <p:sp>
          <p:nvSpPr>
            <p:cNvPr id="8" name="TextBox 7">
              <a:extLst>
                <a:ext uri="{FF2B5EF4-FFF2-40B4-BE49-F238E27FC236}">
                  <a16:creationId xmlns:a16="http://schemas.microsoft.com/office/drawing/2014/main" id="{1E18A39D-49C3-9099-8EBC-595B2D2A3B82}"/>
                </a:ext>
              </a:extLst>
            </p:cNvPr>
            <p:cNvSpPr txBox="1"/>
            <p:nvPr/>
          </p:nvSpPr>
          <p:spPr>
            <a:xfrm>
              <a:off x="1825364" y="1851783"/>
              <a:ext cx="385042" cy="369332"/>
            </a:xfrm>
            <a:prstGeom prst="rect">
              <a:avLst/>
            </a:prstGeom>
            <a:noFill/>
          </p:spPr>
          <p:txBody>
            <a:bodyPr wrap="none" rtlCol="0">
              <a:spAutoFit/>
            </a:bodyPr>
            <a:lstStyle/>
            <a:p>
              <a:r>
                <a:rPr lang="en-US" dirty="0"/>
                <a:t>S</a:t>
              </a:r>
              <a:r>
                <a:rPr lang="en-US" baseline="-25000" dirty="0"/>
                <a:t>1</a:t>
              </a:r>
              <a:endParaRPr lang="en-US" dirty="0"/>
            </a:p>
          </p:txBody>
        </p:sp>
        <p:sp>
          <p:nvSpPr>
            <p:cNvPr id="9" name="TextBox 8">
              <a:extLst>
                <a:ext uri="{FF2B5EF4-FFF2-40B4-BE49-F238E27FC236}">
                  <a16:creationId xmlns:a16="http://schemas.microsoft.com/office/drawing/2014/main" id="{B0B2DD58-0848-1505-5E46-2C6A973FDCF6}"/>
                </a:ext>
              </a:extLst>
            </p:cNvPr>
            <p:cNvSpPr txBox="1"/>
            <p:nvPr/>
          </p:nvSpPr>
          <p:spPr>
            <a:xfrm>
              <a:off x="1840225" y="2421878"/>
              <a:ext cx="385042" cy="369332"/>
            </a:xfrm>
            <a:prstGeom prst="rect">
              <a:avLst/>
            </a:prstGeom>
            <a:noFill/>
          </p:spPr>
          <p:txBody>
            <a:bodyPr wrap="none" rtlCol="0">
              <a:spAutoFit/>
            </a:bodyPr>
            <a:lstStyle/>
            <a:p>
              <a:r>
                <a:rPr lang="en-US" dirty="0"/>
                <a:t>S</a:t>
              </a:r>
              <a:r>
                <a:rPr lang="en-US" baseline="-25000" dirty="0"/>
                <a:t>2</a:t>
              </a:r>
              <a:endParaRPr lang="en-US" dirty="0"/>
            </a:p>
          </p:txBody>
        </p:sp>
        <p:sp>
          <p:nvSpPr>
            <p:cNvPr id="10" name="TextBox 9">
              <a:extLst>
                <a:ext uri="{FF2B5EF4-FFF2-40B4-BE49-F238E27FC236}">
                  <a16:creationId xmlns:a16="http://schemas.microsoft.com/office/drawing/2014/main" id="{34960314-6DCF-7103-B998-8C76362EDDBE}"/>
                </a:ext>
              </a:extLst>
            </p:cNvPr>
            <p:cNvSpPr txBox="1"/>
            <p:nvPr/>
          </p:nvSpPr>
          <p:spPr>
            <a:xfrm>
              <a:off x="1840225" y="2948516"/>
              <a:ext cx="385042" cy="369332"/>
            </a:xfrm>
            <a:prstGeom prst="rect">
              <a:avLst/>
            </a:prstGeom>
            <a:noFill/>
          </p:spPr>
          <p:txBody>
            <a:bodyPr wrap="none" rtlCol="0">
              <a:spAutoFit/>
            </a:bodyPr>
            <a:lstStyle/>
            <a:p>
              <a:r>
                <a:rPr lang="en-US" dirty="0"/>
                <a:t>S</a:t>
              </a:r>
              <a:r>
                <a:rPr lang="en-US" baseline="-25000" dirty="0"/>
                <a:t>3</a:t>
              </a:r>
              <a:endParaRPr lang="en-US" dirty="0"/>
            </a:p>
          </p:txBody>
        </p:sp>
      </p:grpSp>
      <p:cxnSp>
        <p:nvCxnSpPr>
          <p:cNvPr id="24" name="Straight Connector 23">
            <a:extLst>
              <a:ext uri="{FF2B5EF4-FFF2-40B4-BE49-F238E27FC236}">
                <a16:creationId xmlns:a16="http://schemas.microsoft.com/office/drawing/2014/main" id="{235996AE-B9E8-FDB3-9C5A-CCCF06C18F6F}"/>
              </a:ext>
            </a:extLst>
          </p:cNvPr>
          <p:cNvCxnSpPr>
            <a:cxnSpLocks/>
            <a:endCxn id="8" idx="3"/>
          </p:cNvCxnSpPr>
          <p:nvPr/>
        </p:nvCxnSpPr>
        <p:spPr>
          <a:xfrm flipH="1" flipV="1">
            <a:off x="2325499" y="2824354"/>
            <a:ext cx="681987" cy="5689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63D2383-4CE0-A3F1-5545-5FA7A6167D83}"/>
              </a:ext>
            </a:extLst>
          </p:cNvPr>
          <p:cNvCxnSpPr>
            <a:cxnSpLocks/>
          </p:cNvCxnSpPr>
          <p:nvPr/>
        </p:nvCxnSpPr>
        <p:spPr>
          <a:xfrm>
            <a:off x="1277750" y="3403342"/>
            <a:ext cx="686032" cy="57437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34A1D54-F256-612D-A514-036BE7DAD536}"/>
              </a:ext>
            </a:extLst>
          </p:cNvPr>
          <p:cNvCxnSpPr>
            <a:cxnSpLocks/>
            <a:endCxn id="10" idx="3"/>
          </p:cNvCxnSpPr>
          <p:nvPr/>
        </p:nvCxnSpPr>
        <p:spPr>
          <a:xfrm flipH="1">
            <a:off x="2340360" y="3386403"/>
            <a:ext cx="675590" cy="53468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3" name="Right Arrow 32">
            <a:extLst>
              <a:ext uri="{FF2B5EF4-FFF2-40B4-BE49-F238E27FC236}">
                <a16:creationId xmlns:a16="http://schemas.microsoft.com/office/drawing/2014/main" id="{352AA836-3C4A-1C00-2376-4C9E428DA413}"/>
              </a:ext>
            </a:extLst>
          </p:cNvPr>
          <p:cNvSpPr/>
          <p:nvPr/>
        </p:nvSpPr>
        <p:spPr>
          <a:xfrm>
            <a:off x="4124875" y="3171828"/>
            <a:ext cx="440267" cy="280169"/>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413BC3F4-6547-910E-30BA-CC19FF1F11D0}"/>
              </a:ext>
            </a:extLst>
          </p:cNvPr>
          <p:cNvCxnSpPr>
            <a:cxnSpLocks/>
            <a:endCxn id="50" idx="1"/>
          </p:cNvCxnSpPr>
          <p:nvPr/>
        </p:nvCxnSpPr>
        <p:spPr>
          <a:xfrm flipV="1">
            <a:off x="5182168" y="2787173"/>
            <a:ext cx="986597" cy="27103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81650A8D-65DD-8B12-A8B2-460C60D62AD7}"/>
              </a:ext>
            </a:extLst>
          </p:cNvPr>
          <p:cNvSpPr/>
          <p:nvPr/>
        </p:nvSpPr>
        <p:spPr>
          <a:xfrm>
            <a:off x="6168765" y="3174467"/>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A72C01F6-B6A0-2CD8-FABD-6E2FB752CB20}"/>
              </a:ext>
            </a:extLst>
          </p:cNvPr>
          <p:cNvSpPr/>
          <p:nvPr/>
        </p:nvSpPr>
        <p:spPr>
          <a:xfrm>
            <a:off x="6168765" y="4103395"/>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1EDB69A7-6FF0-3840-535E-EE23620DEB64}"/>
              </a:ext>
            </a:extLst>
          </p:cNvPr>
          <p:cNvSpPr/>
          <p:nvPr/>
        </p:nvSpPr>
        <p:spPr>
          <a:xfrm>
            <a:off x="6168765" y="2607228"/>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1AD4474E-3E83-5307-A847-C26D00F929DD}"/>
              </a:ext>
            </a:extLst>
          </p:cNvPr>
          <p:cNvSpPr txBox="1"/>
          <p:nvPr/>
        </p:nvSpPr>
        <p:spPr>
          <a:xfrm>
            <a:off x="6621158" y="3332283"/>
            <a:ext cx="184731" cy="369332"/>
          </a:xfrm>
          <a:prstGeom prst="rect">
            <a:avLst/>
          </a:prstGeom>
          <a:noFill/>
        </p:spPr>
        <p:txBody>
          <a:bodyPr wrap="none" rtlCol="0">
            <a:spAutoFit/>
          </a:bodyPr>
          <a:lstStyle/>
          <a:p>
            <a:endParaRPr lang="en-US" dirty="0"/>
          </a:p>
        </p:txBody>
      </p:sp>
      <p:sp>
        <p:nvSpPr>
          <p:cNvPr id="50" name="TextBox 49">
            <a:extLst>
              <a:ext uri="{FF2B5EF4-FFF2-40B4-BE49-F238E27FC236}">
                <a16:creationId xmlns:a16="http://schemas.microsoft.com/office/drawing/2014/main" id="{9F835D70-0B27-7057-BC5E-22A3B5DC7BD6}"/>
              </a:ext>
            </a:extLst>
          </p:cNvPr>
          <p:cNvSpPr txBox="1"/>
          <p:nvPr/>
        </p:nvSpPr>
        <p:spPr>
          <a:xfrm>
            <a:off x="6168765" y="2602507"/>
            <a:ext cx="385042" cy="369332"/>
          </a:xfrm>
          <a:prstGeom prst="rect">
            <a:avLst/>
          </a:prstGeom>
          <a:noFill/>
        </p:spPr>
        <p:txBody>
          <a:bodyPr wrap="none" rtlCol="0">
            <a:spAutoFit/>
          </a:bodyPr>
          <a:lstStyle/>
          <a:p>
            <a:r>
              <a:rPr lang="en-US" dirty="0"/>
              <a:t>S</a:t>
            </a:r>
            <a:r>
              <a:rPr lang="en-US" baseline="-25000" dirty="0"/>
              <a:t>1</a:t>
            </a:r>
            <a:endParaRPr lang="en-US" dirty="0"/>
          </a:p>
        </p:txBody>
      </p:sp>
      <p:sp>
        <p:nvSpPr>
          <p:cNvPr id="51" name="TextBox 50">
            <a:extLst>
              <a:ext uri="{FF2B5EF4-FFF2-40B4-BE49-F238E27FC236}">
                <a16:creationId xmlns:a16="http://schemas.microsoft.com/office/drawing/2014/main" id="{4597EC16-AC86-0939-9EA1-75087F77ABFC}"/>
              </a:ext>
            </a:extLst>
          </p:cNvPr>
          <p:cNvSpPr txBox="1"/>
          <p:nvPr/>
        </p:nvSpPr>
        <p:spPr>
          <a:xfrm>
            <a:off x="6183626" y="3172602"/>
            <a:ext cx="385042" cy="369332"/>
          </a:xfrm>
          <a:prstGeom prst="rect">
            <a:avLst/>
          </a:prstGeom>
          <a:noFill/>
        </p:spPr>
        <p:txBody>
          <a:bodyPr wrap="none" rtlCol="0">
            <a:spAutoFit/>
          </a:bodyPr>
          <a:lstStyle/>
          <a:p>
            <a:r>
              <a:rPr lang="en-US" dirty="0"/>
              <a:t>S</a:t>
            </a:r>
            <a:r>
              <a:rPr lang="en-US" baseline="-25000" dirty="0"/>
              <a:t>2</a:t>
            </a:r>
            <a:endParaRPr lang="en-US" dirty="0"/>
          </a:p>
        </p:txBody>
      </p:sp>
      <p:sp>
        <p:nvSpPr>
          <p:cNvPr id="66" name="TextBox 65">
            <a:extLst>
              <a:ext uri="{FF2B5EF4-FFF2-40B4-BE49-F238E27FC236}">
                <a16:creationId xmlns:a16="http://schemas.microsoft.com/office/drawing/2014/main" id="{65AD2887-51DB-57BC-6F93-B6911A7DCFDE}"/>
              </a:ext>
            </a:extLst>
          </p:cNvPr>
          <p:cNvSpPr txBox="1"/>
          <p:nvPr/>
        </p:nvSpPr>
        <p:spPr>
          <a:xfrm>
            <a:off x="6183626" y="4080242"/>
            <a:ext cx="385042" cy="369332"/>
          </a:xfrm>
          <a:prstGeom prst="rect">
            <a:avLst/>
          </a:prstGeom>
          <a:noFill/>
        </p:spPr>
        <p:txBody>
          <a:bodyPr wrap="none" rtlCol="0">
            <a:spAutoFit/>
          </a:bodyPr>
          <a:lstStyle/>
          <a:p>
            <a:r>
              <a:rPr lang="en-US" dirty="0"/>
              <a:t>S</a:t>
            </a:r>
            <a:r>
              <a:rPr lang="en-US" baseline="-25000" dirty="0"/>
              <a:t>3</a:t>
            </a:r>
            <a:endParaRPr lang="en-US" dirty="0"/>
          </a:p>
        </p:txBody>
      </p:sp>
      <p:cxnSp>
        <p:nvCxnSpPr>
          <p:cNvPr id="68" name="Straight Connector 67">
            <a:extLst>
              <a:ext uri="{FF2B5EF4-FFF2-40B4-BE49-F238E27FC236}">
                <a16:creationId xmlns:a16="http://schemas.microsoft.com/office/drawing/2014/main" id="{FCBED2FC-FF1E-75D7-F908-654CA7CDD976}"/>
              </a:ext>
            </a:extLst>
          </p:cNvPr>
          <p:cNvCxnSpPr>
            <a:cxnSpLocks/>
          </p:cNvCxnSpPr>
          <p:nvPr/>
        </p:nvCxnSpPr>
        <p:spPr>
          <a:xfrm>
            <a:off x="5197029" y="3044084"/>
            <a:ext cx="0" cy="124557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4" name="Rounded Rectangle 73">
            <a:extLst>
              <a:ext uri="{FF2B5EF4-FFF2-40B4-BE49-F238E27FC236}">
                <a16:creationId xmlns:a16="http://schemas.microsoft.com/office/drawing/2014/main" id="{182722D1-9E3A-B21D-5F44-BB56A19C71CC}"/>
              </a:ext>
            </a:extLst>
          </p:cNvPr>
          <p:cNvSpPr/>
          <p:nvPr/>
        </p:nvSpPr>
        <p:spPr>
          <a:xfrm>
            <a:off x="5259638" y="2413649"/>
            <a:ext cx="2199496" cy="1205576"/>
          </a:xfrm>
          <a:prstGeom prst="round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9" name="Straight Connector 78">
            <a:extLst>
              <a:ext uri="{FF2B5EF4-FFF2-40B4-BE49-F238E27FC236}">
                <a16:creationId xmlns:a16="http://schemas.microsoft.com/office/drawing/2014/main" id="{DF5D7934-48FE-E3A3-457D-7F2B68015219}"/>
              </a:ext>
            </a:extLst>
          </p:cNvPr>
          <p:cNvCxnSpPr>
            <a:cxnSpLocks/>
            <a:endCxn id="51" idx="1"/>
          </p:cNvCxnSpPr>
          <p:nvPr/>
        </p:nvCxnSpPr>
        <p:spPr>
          <a:xfrm>
            <a:off x="5197029" y="3040717"/>
            <a:ext cx="986597" cy="31655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D093CD06-4BA3-C811-9572-237173274C14}"/>
              </a:ext>
            </a:extLst>
          </p:cNvPr>
          <p:cNvCxnSpPr>
            <a:cxnSpLocks/>
          </p:cNvCxnSpPr>
          <p:nvPr/>
        </p:nvCxnSpPr>
        <p:spPr>
          <a:xfrm>
            <a:off x="6553807" y="2779211"/>
            <a:ext cx="986597" cy="27103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2D6E938D-8D0D-5CBF-CBCB-32C777C579C6}"/>
              </a:ext>
            </a:extLst>
          </p:cNvPr>
          <p:cNvCxnSpPr>
            <a:cxnSpLocks/>
          </p:cNvCxnSpPr>
          <p:nvPr/>
        </p:nvCxnSpPr>
        <p:spPr>
          <a:xfrm flipV="1">
            <a:off x="6568668" y="3032755"/>
            <a:ext cx="986597" cy="31655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44DD8A-E172-4F71-FE44-F9190F1CEDC8}"/>
              </a:ext>
            </a:extLst>
          </p:cNvPr>
          <p:cNvCxnSpPr>
            <a:cxnSpLocks/>
          </p:cNvCxnSpPr>
          <p:nvPr/>
        </p:nvCxnSpPr>
        <p:spPr>
          <a:xfrm flipH="1">
            <a:off x="7555264" y="3019198"/>
            <a:ext cx="1" cy="127046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3" name="TextBox 92">
            <a:extLst>
              <a:ext uri="{FF2B5EF4-FFF2-40B4-BE49-F238E27FC236}">
                <a16:creationId xmlns:a16="http://schemas.microsoft.com/office/drawing/2014/main" id="{D11AF987-29C8-C22B-D8C9-36753DDC43EB}"/>
              </a:ext>
            </a:extLst>
          </p:cNvPr>
          <p:cNvSpPr txBox="1"/>
          <p:nvPr/>
        </p:nvSpPr>
        <p:spPr>
          <a:xfrm>
            <a:off x="5562600" y="1761457"/>
            <a:ext cx="2626040" cy="369332"/>
          </a:xfrm>
          <a:prstGeom prst="rect">
            <a:avLst/>
          </a:prstGeom>
          <a:noFill/>
        </p:spPr>
        <p:txBody>
          <a:bodyPr wrap="none" rtlCol="0">
            <a:spAutoFit/>
          </a:bodyPr>
          <a:lstStyle/>
          <a:p>
            <a:r>
              <a:rPr lang="en-US" dirty="0"/>
              <a:t>SPG by parallel definition</a:t>
            </a:r>
          </a:p>
        </p:txBody>
      </p:sp>
      <p:cxnSp>
        <p:nvCxnSpPr>
          <p:cNvPr id="95" name="Straight Arrow Connector 94">
            <a:extLst>
              <a:ext uri="{FF2B5EF4-FFF2-40B4-BE49-F238E27FC236}">
                <a16:creationId xmlns:a16="http://schemas.microsoft.com/office/drawing/2014/main" id="{7E7AA2F1-4F55-BA74-955E-C990F8022F09}"/>
              </a:ext>
            </a:extLst>
          </p:cNvPr>
          <p:cNvCxnSpPr>
            <a:cxnSpLocks/>
          </p:cNvCxnSpPr>
          <p:nvPr/>
        </p:nvCxnSpPr>
        <p:spPr>
          <a:xfrm>
            <a:off x="6731000" y="2115362"/>
            <a:ext cx="0" cy="4871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1672E5DD-608E-11D9-27B4-08714BE4B5CE}"/>
              </a:ext>
            </a:extLst>
          </p:cNvPr>
          <p:cNvSpPr txBox="1"/>
          <p:nvPr/>
        </p:nvSpPr>
        <p:spPr>
          <a:xfrm>
            <a:off x="6096000" y="4742638"/>
            <a:ext cx="1175322" cy="369332"/>
          </a:xfrm>
          <a:prstGeom prst="rect">
            <a:avLst/>
          </a:prstGeom>
          <a:noFill/>
        </p:spPr>
        <p:txBody>
          <a:bodyPr wrap="none" rtlCol="0">
            <a:spAutoFit/>
          </a:bodyPr>
          <a:lstStyle/>
          <a:p>
            <a:r>
              <a:rPr lang="en-US" dirty="0"/>
              <a:t>Given SPG</a:t>
            </a:r>
          </a:p>
        </p:txBody>
      </p:sp>
      <p:cxnSp>
        <p:nvCxnSpPr>
          <p:cNvPr id="97" name="Straight Arrow Connector 96">
            <a:extLst>
              <a:ext uri="{FF2B5EF4-FFF2-40B4-BE49-F238E27FC236}">
                <a16:creationId xmlns:a16="http://schemas.microsoft.com/office/drawing/2014/main" id="{CB9D4B43-6238-0FC7-5E50-99F3AB31C500}"/>
              </a:ext>
            </a:extLst>
          </p:cNvPr>
          <p:cNvCxnSpPr>
            <a:cxnSpLocks/>
          </p:cNvCxnSpPr>
          <p:nvPr/>
        </p:nvCxnSpPr>
        <p:spPr>
          <a:xfrm flipH="1" flipV="1">
            <a:off x="6494540" y="4465573"/>
            <a:ext cx="659793" cy="3342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3" name="Straight Arrow Connector 102">
            <a:extLst>
              <a:ext uri="{FF2B5EF4-FFF2-40B4-BE49-F238E27FC236}">
                <a16:creationId xmlns:a16="http://schemas.microsoft.com/office/drawing/2014/main" id="{E7E7034F-2B39-4250-7649-3D19138400AA}"/>
              </a:ext>
            </a:extLst>
          </p:cNvPr>
          <p:cNvCxnSpPr>
            <a:cxnSpLocks/>
          </p:cNvCxnSpPr>
          <p:nvPr/>
        </p:nvCxnSpPr>
        <p:spPr>
          <a:xfrm flipH="1">
            <a:off x="7540404" y="2823849"/>
            <a:ext cx="711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FD3B7501-1D38-7565-0287-6DE20194128C}"/>
              </a:ext>
            </a:extLst>
          </p:cNvPr>
          <p:cNvCxnSpPr>
            <a:cxnSpLocks/>
          </p:cNvCxnSpPr>
          <p:nvPr/>
        </p:nvCxnSpPr>
        <p:spPr>
          <a:xfrm flipH="1">
            <a:off x="6691505" y="4381715"/>
            <a:ext cx="15600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880D73CF-75CC-410B-D044-6D40C258ABB0}"/>
              </a:ext>
            </a:extLst>
          </p:cNvPr>
          <p:cNvCxnSpPr/>
          <p:nvPr/>
        </p:nvCxnSpPr>
        <p:spPr>
          <a:xfrm>
            <a:off x="8251604" y="2823849"/>
            <a:ext cx="0" cy="1557866"/>
          </a:xfrm>
          <a:prstGeom prst="line">
            <a:avLst/>
          </a:prstGeom>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0F1A2A80-964B-C7FA-0AEA-FA70B5CA14FB}"/>
              </a:ext>
            </a:extLst>
          </p:cNvPr>
          <p:cNvSpPr txBox="1"/>
          <p:nvPr/>
        </p:nvSpPr>
        <p:spPr>
          <a:xfrm>
            <a:off x="8304640" y="3385898"/>
            <a:ext cx="2626040" cy="369332"/>
          </a:xfrm>
          <a:prstGeom prst="rect">
            <a:avLst/>
          </a:prstGeom>
          <a:noFill/>
        </p:spPr>
        <p:txBody>
          <a:bodyPr wrap="none" rtlCol="0">
            <a:spAutoFit/>
          </a:bodyPr>
          <a:lstStyle/>
          <a:p>
            <a:r>
              <a:rPr lang="en-US" dirty="0"/>
              <a:t>SPG by parallel definition</a:t>
            </a:r>
          </a:p>
        </p:txBody>
      </p:sp>
      <p:sp>
        <p:nvSpPr>
          <p:cNvPr id="110" name="TextBox 109">
            <a:extLst>
              <a:ext uri="{FF2B5EF4-FFF2-40B4-BE49-F238E27FC236}">
                <a16:creationId xmlns:a16="http://schemas.microsoft.com/office/drawing/2014/main" id="{B998E337-6633-72E0-E3B2-F06F6CC3ABD3}"/>
              </a:ext>
            </a:extLst>
          </p:cNvPr>
          <p:cNvSpPr txBox="1"/>
          <p:nvPr/>
        </p:nvSpPr>
        <p:spPr>
          <a:xfrm>
            <a:off x="553248" y="3249453"/>
            <a:ext cx="689612" cy="307777"/>
          </a:xfrm>
          <a:prstGeom prst="rect">
            <a:avLst/>
          </a:prstGeom>
          <a:noFill/>
        </p:spPr>
        <p:txBody>
          <a:bodyPr wrap="none" rtlCol="0">
            <a:spAutoFit/>
          </a:bodyPr>
          <a:lstStyle/>
          <a:p>
            <a:r>
              <a:rPr lang="en-US" sz="1400" dirty="0"/>
              <a:t>source</a:t>
            </a:r>
          </a:p>
        </p:txBody>
      </p:sp>
      <p:sp>
        <p:nvSpPr>
          <p:cNvPr id="111" name="TextBox 110">
            <a:extLst>
              <a:ext uri="{FF2B5EF4-FFF2-40B4-BE49-F238E27FC236}">
                <a16:creationId xmlns:a16="http://schemas.microsoft.com/office/drawing/2014/main" id="{610E6653-29FF-EC6C-22BA-D7E739E21551}"/>
              </a:ext>
            </a:extLst>
          </p:cNvPr>
          <p:cNvSpPr txBox="1"/>
          <p:nvPr/>
        </p:nvSpPr>
        <p:spPr>
          <a:xfrm>
            <a:off x="3032435" y="3256318"/>
            <a:ext cx="490840" cy="307777"/>
          </a:xfrm>
          <a:prstGeom prst="rect">
            <a:avLst/>
          </a:prstGeom>
          <a:noFill/>
        </p:spPr>
        <p:txBody>
          <a:bodyPr wrap="none" rtlCol="0">
            <a:spAutoFit/>
          </a:bodyPr>
          <a:lstStyle/>
          <a:p>
            <a:r>
              <a:rPr lang="en-US" sz="1400" dirty="0"/>
              <a:t>sink</a:t>
            </a:r>
          </a:p>
        </p:txBody>
      </p:sp>
      <p:sp>
        <p:nvSpPr>
          <p:cNvPr id="112" name="TextBox 111">
            <a:extLst>
              <a:ext uri="{FF2B5EF4-FFF2-40B4-BE49-F238E27FC236}">
                <a16:creationId xmlns:a16="http://schemas.microsoft.com/office/drawing/2014/main" id="{2CED0D8B-3D6C-2302-A2B2-90747E4A34E6}"/>
              </a:ext>
            </a:extLst>
          </p:cNvPr>
          <p:cNvSpPr txBox="1"/>
          <p:nvPr/>
        </p:nvSpPr>
        <p:spPr>
          <a:xfrm>
            <a:off x="4559232" y="2902006"/>
            <a:ext cx="689612" cy="307777"/>
          </a:xfrm>
          <a:prstGeom prst="rect">
            <a:avLst/>
          </a:prstGeom>
          <a:noFill/>
        </p:spPr>
        <p:txBody>
          <a:bodyPr wrap="none" rtlCol="0">
            <a:spAutoFit/>
          </a:bodyPr>
          <a:lstStyle/>
          <a:p>
            <a:r>
              <a:rPr lang="en-US" sz="1400" dirty="0"/>
              <a:t>source</a:t>
            </a:r>
          </a:p>
        </p:txBody>
      </p:sp>
      <p:sp>
        <p:nvSpPr>
          <p:cNvPr id="113" name="TextBox 112">
            <a:extLst>
              <a:ext uri="{FF2B5EF4-FFF2-40B4-BE49-F238E27FC236}">
                <a16:creationId xmlns:a16="http://schemas.microsoft.com/office/drawing/2014/main" id="{34C50BA4-1BD3-FD82-F652-7B64C2A00954}"/>
              </a:ext>
            </a:extLst>
          </p:cNvPr>
          <p:cNvSpPr txBox="1"/>
          <p:nvPr/>
        </p:nvSpPr>
        <p:spPr>
          <a:xfrm>
            <a:off x="7536604" y="2883849"/>
            <a:ext cx="490840" cy="307777"/>
          </a:xfrm>
          <a:prstGeom prst="rect">
            <a:avLst/>
          </a:prstGeom>
          <a:noFill/>
        </p:spPr>
        <p:txBody>
          <a:bodyPr wrap="none" rtlCol="0">
            <a:spAutoFit/>
          </a:bodyPr>
          <a:lstStyle/>
          <a:p>
            <a:r>
              <a:rPr lang="en-US" sz="1400" dirty="0"/>
              <a:t>sink</a:t>
            </a:r>
          </a:p>
        </p:txBody>
      </p:sp>
    </p:spTree>
    <p:extLst>
      <p:ext uri="{BB962C8B-B14F-4D97-AF65-F5344CB8AC3E}">
        <p14:creationId xmlns:p14="http://schemas.microsoft.com/office/powerpoint/2010/main" val="967480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6026B-3598-A52A-3769-DD5F4603A002}"/>
            </a:ext>
          </a:extLst>
        </p:cNvPr>
        <p:cNvGrpSpPr/>
        <p:nvPr/>
      </p:nvGrpSpPr>
      <p:grpSpPr>
        <a:xfrm>
          <a:off x="0" y="0"/>
          <a:ext cx="0" cy="0"/>
          <a:chOff x="0" y="0"/>
          <a:chExt cx="0" cy="0"/>
        </a:xfrm>
      </p:grpSpPr>
      <p:sp>
        <p:nvSpPr>
          <p:cNvPr id="126" name="Rounded Rectangle 125">
            <a:extLst>
              <a:ext uri="{FF2B5EF4-FFF2-40B4-BE49-F238E27FC236}">
                <a16:creationId xmlns:a16="http://schemas.microsoft.com/office/drawing/2014/main" id="{8858DB2D-CF97-66A9-1291-E33667CFD6EB}"/>
              </a:ext>
            </a:extLst>
          </p:cNvPr>
          <p:cNvSpPr/>
          <p:nvPr/>
        </p:nvSpPr>
        <p:spPr>
          <a:xfrm>
            <a:off x="7762705" y="3528994"/>
            <a:ext cx="741325" cy="549622"/>
          </a:xfrm>
          <a:prstGeom prst="roundRect">
            <a:avLst/>
          </a:prstGeom>
          <a:solidFill>
            <a:srgbClr val="C2E4FF"/>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ounded Rectangle 113">
            <a:extLst>
              <a:ext uri="{FF2B5EF4-FFF2-40B4-BE49-F238E27FC236}">
                <a16:creationId xmlns:a16="http://schemas.microsoft.com/office/drawing/2014/main" id="{CBDFB4A5-9E3D-98CE-6ED7-05DF8F62A163}"/>
              </a:ext>
            </a:extLst>
          </p:cNvPr>
          <p:cNvSpPr/>
          <p:nvPr/>
        </p:nvSpPr>
        <p:spPr>
          <a:xfrm>
            <a:off x="6171526" y="2948995"/>
            <a:ext cx="741325" cy="1416512"/>
          </a:xfrm>
          <a:prstGeom prst="roundRect">
            <a:avLst/>
          </a:prstGeom>
          <a:solidFill>
            <a:srgbClr val="C2E4FF"/>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ounded Rectangle 64">
            <a:extLst>
              <a:ext uri="{FF2B5EF4-FFF2-40B4-BE49-F238E27FC236}">
                <a16:creationId xmlns:a16="http://schemas.microsoft.com/office/drawing/2014/main" id="{2BA8BE3B-5B2A-85FB-2A64-AAFC24B8CE2F}"/>
              </a:ext>
            </a:extLst>
          </p:cNvPr>
          <p:cNvSpPr/>
          <p:nvPr/>
        </p:nvSpPr>
        <p:spPr>
          <a:xfrm>
            <a:off x="4196443" y="5167910"/>
            <a:ext cx="1212018" cy="747389"/>
          </a:xfrm>
          <a:prstGeom prst="roundRect">
            <a:avLst/>
          </a:prstGeom>
          <a:solidFill>
            <a:srgbClr val="C2E4FF"/>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A53A0ADB-93F8-23FE-D8DB-61EF5173E875}"/>
              </a:ext>
            </a:extLst>
          </p:cNvPr>
          <p:cNvCxnSpPr>
            <a:cxnSpLocks/>
          </p:cNvCxnSpPr>
          <p:nvPr/>
        </p:nvCxnSpPr>
        <p:spPr>
          <a:xfrm>
            <a:off x="3964252" y="5562106"/>
            <a:ext cx="1676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8" name="Rounded Rectangle 27">
            <a:extLst>
              <a:ext uri="{FF2B5EF4-FFF2-40B4-BE49-F238E27FC236}">
                <a16:creationId xmlns:a16="http://schemas.microsoft.com/office/drawing/2014/main" id="{7A885D95-B8BB-09D7-3400-5C70CF3966CF}"/>
              </a:ext>
            </a:extLst>
          </p:cNvPr>
          <p:cNvSpPr/>
          <p:nvPr/>
        </p:nvSpPr>
        <p:spPr>
          <a:xfrm>
            <a:off x="4330209" y="2974005"/>
            <a:ext cx="741325" cy="1661905"/>
          </a:xfrm>
          <a:prstGeom prst="roundRect">
            <a:avLst/>
          </a:prstGeom>
          <a:solidFill>
            <a:srgbClr val="C2E4FF"/>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ECDBFC-2B5C-D339-3C4A-DC9D1311B42A}"/>
              </a:ext>
            </a:extLst>
          </p:cNvPr>
          <p:cNvSpPr>
            <a:spLocks noGrp="1"/>
          </p:cNvSpPr>
          <p:nvPr>
            <p:ph type="title"/>
          </p:nvPr>
        </p:nvSpPr>
        <p:spPr/>
        <p:txBody>
          <a:bodyPr/>
          <a:lstStyle/>
          <a:p>
            <a:r>
              <a:rPr lang="en-US" dirty="0"/>
              <a:t>Series-Parallel: Decomposition</a:t>
            </a:r>
          </a:p>
        </p:txBody>
      </p:sp>
      <p:sp>
        <p:nvSpPr>
          <p:cNvPr id="77" name="Text Placeholder 2">
            <a:extLst>
              <a:ext uri="{FF2B5EF4-FFF2-40B4-BE49-F238E27FC236}">
                <a16:creationId xmlns:a16="http://schemas.microsoft.com/office/drawing/2014/main" id="{7D5EFE94-8DEB-E3CD-156E-7453E921811A}"/>
              </a:ext>
            </a:extLst>
          </p:cNvPr>
          <p:cNvSpPr>
            <a:spLocks noGrp="1"/>
          </p:cNvSpPr>
          <p:nvPr>
            <p:ph type="body" sz="quarter" idx="20"/>
          </p:nvPr>
        </p:nvSpPr>
        <p:spPr>
          <a:xfrm>
            <a:off x="751100" y="1050266"/>
            <a:ext cx="11527458" cy="4994933"/>
          </a:xfrm>
        </p:spPr>
        <p:txBody>
          <a:bodyPr>
            <a:normAutofit/>
          </a:bodyPr>
          <a:lstStyle/>
          <a:p>
            <a:r>
              <a:rPr lang="en-US" dirty="0">
                <a:ea typeface="ＭＳ Ｐゴシック" panose="020B0600070205080204" pitchFamily="34" charset="-128"/>
              </a:rPr>
              <a:t>Computations of probability of failure depend on recognizing underlaying SPG structure</a:t>
            </a:r>
          </a:p>
          <a:p>
            <a:pPr marL="342900" indent="-342900">
              <a:buFont typeface="Arial" panose="020B0604020202020204" pitchFamily="34" charset="0"/>
              <a:buChar char="•"/>
            </a:pPr>
            <a:r>
              <a:rPr lang="en-US" dirty="0">
                <a:ea typeface="ＭＳ Ｐゴシック" panose="020B0600070205080204" pitchFamily="34" charset="-128"/>
              </a:rPr>
              <a:t>We’ll see how to compute probability that series fails and probability that parallel fails</a:t>
            </a:r>
          </a:p>
          <a:p>
            <a:pPr marL="342900" indent="-342900">
              <a:buFont typeface="Arial" panose="020B0604020202020204" pitchFamily="34" charset="0"/>
              <a:buChar char="•"/>
            </a:pPr>
            <a:r>
              <a:rPr lang="en-US" dirty="0">
                <a:ea typeface="ＭＳ Ｐゴシック" panose="020B0600070205080204" pitchFamily="34" charset="-128"/>
              </a:rPr>
              <a:t>Graph analysis decomposes network into representation of series and parallel components</a:t>
            </a:r>
          </a:p>
          <a:p>
            <a:pPr marL="342900" indent="-342900">
              <a:buFont typeface="Arial" panose="020B0604020202020204" pitchFamily="34" charset="0"/>
              <a:buChar char="•"/>
            </a:pPr>
            <a:r>
              <a:rPr lang="en-US" dirty="0">
                <a:ea typeface="ＭＳ Ｐゴシック" panose="020B0600070205080204" pitchFamily="34" charset="-128"/>
              </a:rPr>
              <a:t>Solve for each, build up solution</a:t>
            </a:r>
          </a:p>
          <a:p>
            <a:pPr marL="342900" indent="-342900">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1D7DF5FA-BE43-7596-1F0E-EEC1E049DA06}"/>
              </a:ext>
            </a:extLst>
          </p:cNvPr>
          <p:cNvSpPr>
            <a:spLocks noGrp="1"/>
          </p:cNvSpPr>
          <p:nvPr>
            <p:ph type="sldNum" sz="quarter" idx="17"/>
          </p:nvPr>
        </p:nvSpPr>
        <p:spPr/>
        <p:txBody>
          <a:bodyPr/>
          <a:lstStyle/>
          <a:p>
            <a:fld id="{86134D44-37F0-44A1-8A08-E9432A030C07}" type="slidenum">
              <a:rPr lang="en-US" smtClean="0"/>
              <a:pPr/>
              <a:t>27</a:t>
            </a:fld>
            <a:endParaRPr lang="en-US" dirty="0"/>
          </a:p>
        </p:txBody>
      </p:sp>
      <p:sp>
        <p:nvSpPr>
          <p:cNvPr id="6" name="Oval 5">
            <a:extLst>
              <a:ext uri="{FF2B5EF4-FFF2-40B4-BE49-F238E27FC236}">
                <a16:creationId xmlns:a16="http://schemas.microsoft.com/office/drawing/2014/main" id="{414AE069-E858-9562-C77D-E0B024F76773}"/>
              </a:ext>
            </a:extLst>
          </p:cNvPr>
          <p:cNvSpPr/>
          <p:nvPr/>
        </p:nvSpPr>
        <p:spPr>
          <a:xfrm>
            <a:off x="4541944" y="3087281"/>
            <a:ext cx="372533" cy="372533"/>
          </a:xfrm>
          <a:prstGeom prst="ellipse">
            <a:avLst/>
          </a:prstGeom>
          <a:solidFill>
            <a:schemeClr val="accent4">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ECEFFB40-A607-EBF8-5FF1-0108A2E6F917}"/>
              </a:ext>
            </a:extLst>
          </p:cNvPr>
          <p:cNvSpPr/>
          <p:nvPr/>
        </p:nvSpPr>
        <p:spPr>
          <a:xfrm>
            <a:off x="4541943" y="3595281"/>
            <a:ext cx="372533" cy="372533"/>
          </a:xfrm>
          <a:prstGeom prst="ellipse">
            <a:avLst/>
          </a:prstGeom>
          <a:solidFill>
            <a:schemeClr val="accent4">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A05F674-DA3D-4F63-11AC-17579843F7C8}"/>
              </a:ext>
            </a:extLst>
          </p:cNvPr>
          <p:cNvSpPr/>
          <p:nvPr/>
        </p:nvSpPr>
        <p:spPr>
          <a:xfrm>
            <a:off x="4541942" y="4130190"/>
            <a:ext cx="372533" cy="372533"/>
          </a:xfrm>
          <a:prstGeom prst="ellipse">
            <a:avLst/>
          </a:prstGeom>
          <a:solidFill>
            <a:schemeClr val="accent4">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6AF1D05-B3C3-9983-2A83-D8CBF4967382}"/>
              </a:ext>
            </a:extLst>
          </p:cNvPr>
          <p:cNvSpPr/>
          <p:nvPr/>
        </p:nvSpPr>
        <p:spPr>
          <a:xfrm>
            <a:off x="4355675" y="5347973"/>
            <a:ext cx="372533" cy="372533"/>
          </a:xfrm>
          <a:prstGeom prst="ellipse">
            <a:avLst/>
          </a:prstGeom>
          <a:solidFill>
            <a:schemeClr val="accent4">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DEAC58E3-29DB-5C06-4038-AC731F6C57D8}"/>
              </a:ext>
            </a:extLst>
          </p:cNvPr>
          <p:cNvSpPr/>
          <p:nvPr/>
        </p:nvSpPr>
        <p:spPr>
          <a:xfrm>
            <a:off x="4914475" y="5347972"/>
            <a:ext cx="372533" cy="372533"/>
          </a:xfrm>
          <a:prstGeom prst="ellipse">
            <a:avLst/>
          </a:prstGeom>
          <a:solidFill>
            <a:schemeClr val="accent4">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1" name="Group 90">
            <a:extLst>
              <a:ext uri="{FF2B5EF4-FFF2-40B4-BE49-F238E27FC236}">
                <a16:creationId xmlns:a16="http://schemas.microsoft.com/office/drawing/2014/main" id="{3B4E0E80-4A43-3DF0-60BB-6E0FC75F91C8}"/>
              </a:ext>
            </a:extLst>
          </p:cNvPr>
          <p:cNvGrpSpPr/>
          <p:nvPr/>
        </p:nvGrpSpPr>
        <p:grpSpPr>
          <a:xfrm>
            <a:off x="6291378" y="3217842"/>
            <a:ext cx="393056" cy="372533"/>
            <a:chOff x="4276585" y="3429000"/>
            <a:chExt cx="393056" cy="372533"/>
          </a:xfrm>
        </p:grpSpPr>
        <p:sp>
          <p:nvSpPr>
            <p:cNvPr id="39" name="Oval 38">
              <a:extLst>
                <a:ext uri="{FF2B5EF4-FFF2-40B4-BE49-F238E27FC236}">
                  <a16:creationId xmlns:a16="http://schemas.microsoft.com/office/drawing/2014/main" id="{BE16E436-E104-9FFF-29EB-E7B2688D2818}"/>
                </a:ext>
              </a:extLst>
            </p:cNvPr>
            <p:cNvSpPr/>
            <p:nvPr/>
          </p:nvSpPr>
          <p:spPr>
            <a:xfrm>
              <a:off x="4297108" y="3429000"/>
              <a:ext cx="372533" cy="372533"/>
            </a:xfrm>
            <a:prstGeom prst="ellipse">
              <a:avLst/>
            </a:prstGeom>
            <a:solidFill>
              <a:schemeClr val="accent4">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9FAADC5B-E04A-4DC1-D6BA-F97B101D4098}"/>
                </a:ext>
              </a:extLst>
            </p:cNvPr>
            <p:cNvSpPr txBox="1"/>
            <p:nvPr/>
          </p:nvSpPr>
          <p:spPr>
            <a:xfrm>
              <a:off x="4276585" y="3429000"/>
              <a:ext cx="393056" cy="369332"/>
            </a:xfrm>
            <a:prstGeom prst="rect">
              <a:avLst/>
            </a:prstGeom>
            <a:noFill/>
          </p:spPr>
          <p:txBody>
            <a:bodyPr wrap="none" rtlCol="0">
              <a:spAutoFit/>
            </a:bodyPr>
            <a:lstStyle/>
            <a:p>
              <a:r>
                <a:rPr lang="en-US" dirty="0"/>
                <a:t>C</a:t>
              </a:r>
              <a:r>
                <a:rPr lang="en-US" baseline="-25000" dirty="0"/>
                <a:t>6</a:t>
              </a:r>
              <a:endParaRPr lang="en-US" dirty="0"/>
            </a:p>
          </p:txBody>
        </p:sp>
      </p:grpSp>
      <p:sp>
        <p:nvSpPr>
          <p:cNvPr id="25" name="TextBox 24">
            <a:extLst>
              <a:ext uri="{FF2B5EF4-FFF2-40B4-BE49-F238E27FC236}">
                <a16:creationId xmlns:a16="http://schemas.microsoft.com/office/drawing/2014/main" id="{40B155FA-76CE-DB60-DDE7-CFAF8B490BF1}"/>
              </a:ext>
            </a:extLst>
          </p:cNvPr>
          <p:cNvSpPr txBox="1"/>
          <p:nvPr/>
        </p:nvSpPr>
        <p:spPr>
          <a:xfrm>
            <a:off x="4541941" y="4120397"/>
            <a:ext cx="393056" cy="369332"/>
          </a:xfrm>
          <a:prstGeom prst="rect">
            <a:avLst/>
          </a:prstGeom>
          <a:noFill/>
        </p:spPr>
        <p:txBody>
          <a:bodyPr wrap="none" rtlCol="0">
            <a:spAutoFit/>
          </a:bodyPr>
          <a:lstStyle/>
          <a:p>
            <a:r>
              <a:rPr lang="en-US" dirty="0"/>
              <a:t>C</a:t>
            </a:r>
            <a:r>
              <a:rPr lang="en-US" baseline="-25000" dirty="0"/>
              <a:t>3</a:t>
            </a:r>
            <a:endParaRPr lang="en-US" dirty="0"/>
          </a:p>
        </p:txBody>
      </p:sp>
      <p:sp>
        <p:nvSpPr>
          <p:cNvPr id="26" name="TextBox 25">
            <a:extLst>
              <a:ext uri="{FF2B5EF4-FFF2-40B4-BE49-F238E27FC236}">
                <a16:creationId xmlns:a16="http://schemas.microsoft.com/office/drawing/2014/main" id="{3FD7FB23-8081-BFE4-1EF2-EAD3F56B13DC}"/>
              </a:ext>
            </a:extLst>
          </p:cNvPr>
          <p:cNvSpPr txBox="1"/>
          <p:nvPr/>
        </p:nvSpPr>
        <p:spPr>
          <a:xfrm>
            <a:off x="4541941" y="3579072"/>
            <a:ext cx="393056" cy="369332"/>
          </a:xfrm>
          <a:prstGeom prst="rect">
            <a:avLst/>
          </a:prstGeom>
          <a:noFill/>
        </p:spPr>
        <p:txBody>
          <a:bodyPr wrap="none" rtlCol="0">
            <a:spAutoFit/>
          </a:bodyPr>
          <a:lstStyle/>
          <a:p>
            <a:r>
              <a:rPr lang="en-US" dirty="0"/>
              <a:t>C</a:t>
            </a:r>
            <a:r>
              <a:rPr lang="en-US" baseline="-25000" dirty="0"/>
              <a:t>2</a:t>
            </a:r>
            <a:endParaRPr lang="en-US" dirty="0"/>
          </a:p>
        </p:txBody>
      </p:sp>
      <p:sp>
        <p:nvSpPr>
          <p:cNvPr id="27" name="TextBox 26">
            <a:extLst>
              <a:ext uri="{FF2B5EF4-FFF2-40B4-BE49-F238E27FC236}">
                <a16:creationId xmlns:a16="http://schemas.microsoft.com/office/drawing/2014/main" id="{3DF9341F-77D1-DBE4-C916-997AD6AC8AE0}"/>
              </a:ext>
            </a:extLst>
          </p:cNvPr>
          <p:cNvSpPr txBox="1"/>
          <p:nvPr/>
        </p:nvSpPr>
        <p:spPr>
          <a:xfrm>
            <a:off x="4541941" y="3090482"/>
            <a:ext cx="393056" cy="369332"/>
          </a:xfrm>
          <a:prstGeom prst="rect">
            <a:avLst/>
          </a:prstGeom>
          <a:noFill/>
        </p:spPr>
        <p:txBody>
          <a:bodyPr wrap="none" rtlCol="0">
            <a:spAutoFit/>
          </a:bodyPr>
          <a:lstStyle/>
          <a:p>
            <a:r>
              <a:rPr lang="en-US" dirty="0"/>
              <a:t>C</a:t>
            </a:r>
            <a:r>
              <a:rPr lang="en-US" baseline="-25000" dirty="0"/>
              <a:t>1</a:t>
            </a:r>
            <a:endParaRPr lang="en-US" dirty="0"/>
          </a:p>
        </p:txBody>
      </p:sp>
      <p:cxnSp>
        <p:nvCxnSpPr>
          <p:cNvPr id="47" name="Straight Connector 46">
            <a:extLst>
              <a:ext uri="{FF2B5EF4-FFF2-40B4-BE49-F238E27FC236}">
                <a16:creationId xmlns:a16="http://schemas.microsoft.com/office/drawing/2014/main" id="{5A362BA9-1B06-666A-31A9-C4C39D286949}"/>
              </a:ext>
            </a:extLst>
          </p:cNvPr>
          <p:cNvCxnSpPr>
            <a:cxnSpLocks/>
          </p:cNvCxnSpPr>
          <p:nvPr/>
        </p:nvCxnSpPr>
        <p:spPr>
          <a:xfrm>
            <a:off x="7668245" y="3797862"/>
            <a:ext cx="102446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F762D92-B495-B309-705C-A63B2287CAE0}"/>
              </a:ext>
            </a:extLst>
          </p:cNvPr>
          <p:cNvCxnSpPr>
            <a:cxnSpLocks/>
          </p:cNvCxnSpPr>
          <p:nvPr/>
        </p:nvCxnSpPr>
        <p:spPr>
          <a:xfrm flipV="1">
            <a:off x="3703412" y="3300884"/>
            <a:ext cx="850474" cy="52923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98D9265B-D53E-EB9F-DDB4-B2C06109C601}"/>
              </a:ext>
            </a:extLst>
          </p:cNvPr>
          <p:cNvCxnSpPr>
            <a:cxnSpLocks/>
          </p:cNvCxnSpPr>
          <p:nvPr/>
        </p:nvCxnSpPr>
        <p:spPr>
          <a:xfrm>
            <a:off x="3722124" y="3824442"/>
            <a:ext cx="816643" cy="53756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C6D8842B-6E1B-C594-DDD4-AFD1642D186D}"/>
              </a:ext>
            </a:extLst>
          </p:cNvPr>
          <p:cNvCxnSpPr>
            <a:cxnSpLocks/>
          </p:cNvCxnSpPr>
          <p:nvPr/>
        </p:nvCxnSpPr>
        <p:spPr>
          <a:xfrm flipV="1">
            <a:off x="3729813" y="3789474"/>
            <a:ext cx="824073" cy="3950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352FCC0B-79F4-484A-67D1-44E53043E5BE}"/>
              </a:ext>
            </a:extLst>
          </p:cNvPr>
          <p:cNvSpPr txBox="1"/>
          <p:nvPr/>
        </p:nvSpPr>
        <p:spPr>
          <a:xfrm>
            <a:off x="4904213" y="5345694"/>
            <a:ext cx="393056" cy="369332"/>
          </a:xfrm>
          <a:prstGeom prst="rect">
            <a:avLst/>
          </a:prstGeom>
          <a:noFill/>
        </p:spPr>
        <p:txBody>
          <a:bodyPr wrap="none" rtlCol="0">
            <a:spAutoFit/>
          </a:bodyPr>
          <a:lstStyle/>
          <a:p>
            <a:r>
              <a:rPr lang="en-US" dirty="0"/>
              <a:t>C</a:t>
            </a:r>
            <a:r>
              <a:rPr lang="en-US" baseline="-25000" dirty="0"/>
              <a:t>5</a:t>
            </a:r>
            <a:endParaRPr lang="en-US" dirty="0"/>
          </a:p>
        </p:txBody>
      </p:sp>
      <p:sp>
        <p:nvSpPr>
          <p:cNvPr id="23" name="TextBox 22">
            <a:extLst>
              <a:ext uri="{FF2B5EF4-FFF2-40B4-BE49-F238E27FC236}">
                <a16:creationId xmlns:a16="http://schemas.microsoft.com/office/drawing/2014/main" id="{AB0ED01E-95E5-94EF-BBAE-4005D0ED7AC3}"/>
              </a:ext>
            </a:extLst>
          </p:cNvPr>
          <p:cNvSpPr txBox="1"/>
          <p:nvPr/>
        </p:nvSpPr>
        <p:spPr>
          <a:xfrm>
            <a:off x="4345413" y="5345694"/>
            <a:ext cx="393056" cy="369332"/>
          </a:xfrm>
          <a:prstGeom prst="rect">
            <a:avLst/>
          </a:prstGeom>
          <a:noFill/>
        </p:spPr>
        <p:txBody>
          <a:bodyPr wrap="none" rtlCol="0">
            <a:spAutoFit/>
          </a:bodyPr>
          <a:lstStyle/>
          <a:p>
            <a:r>
              <a:rPr lang="en-US" dirty="0"/>
              <a:t>C</a:t>
            </a:r>
            <a:r>
              <a:rPr lang="en-US" baseline="-25000" dirty="0"/>
              <a:t>4</a:t>
            </a:r>
            <a:endParaRPr lang="en-US" dirty="0"/>
          </a:p>
        </p:txBody>
      </p:sp>
      <p:cxnSp>
        <p:nvCxnSpPr>
          <p:cNvPr id="67" name="Straight Connector 66">
            <a:extLst>
              <a:ext uri="{FF2B5EF4-FFF2-40B4-BE49-F238E27FC236}">
                <a16:creationId xmlns:a16="http://schemas.microsoft.com/office/drawing/2014/main" id="{5B9CD6EE-3A64-E43E-F3F8-70A555C594C7}"/>
              </a:ext>
            </a:extLst>
          </p:cNvPr>
          <p:cNvCxnSpPr>
            <a:cxnSpLocks/>
          </p:cNvCxnSpPr>
          <p:nvPr/>
        </p:nvCxnSpPr>
        <p:spPr>
          <a:xfrm>
            <a:off x="3753835" y="3810699"/>
            <a:ext cx="233189" cy="17450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AB65A41-3C34-CECA-F888-854D51AD839E}"/>
              </a:ext>
            </a:extLst>
          </p:cNvPr>
          <p:cNvCxnSpPr>
            <a:cxnSpLocks/>
          </p:cNvCxnSpPr>
          <p:nvPr/>
        </p:nvCxnSpPr>
        <p:spPr>
          <a:xfrm flipV="1">
            <a:off x="5943342" y="3508120"/>
            <a:ext cx="378820" cy="26447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51E7844-52DC-9E4C-F8B6-11E11A20FE51}"/>
              </a:ext>
            </a:extLst>
          </p:cNvPr>
          <p:cNvCxnSpPr>
            <a:cxnSpLocks/>
          </p:cNvCxnSpPr>
          <p:nvPr/>
        </p:nvCxnSpPr>
        <p:spPr>
          <a:xfrm>
            <a:off x="6704957" y="3406435"/>
            <a:ext cx="489845" cy="373511"/>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84" name="Group 83">
            <a:extLst>
              <a:ext uri="{FF2B5EF4-FFF2-40B4-BE49-F238E27FC236}">
                <a16:creationId xmlns:a16="http://schemas.microsoft.com/office/drawing/2014/main" id="{5E68D603-1C35-B282-A461-9D8340FE3735}"/>
              </a:ext>
            </a:extLst>
          </p:cNvPr>
          <p:cNvGrpSpPr/>
          <p:nvPr/>
        </p:nvGrpSpPr>
        <p:grpSpPr>
          <a:xfrm flipH="1">
            <a:off x="4904845" y="3248148"/>
            <a:ext cx="850474" cy="1066799"/>
            <a:chOff x="584200" y="2018176"/>
            <a:chExt cx="850474" cy="1066799"/>
          </a:xfrm>
        </p:grpSpPr>
        <p:cxnSp>
          <p:nvCxnSpPr>
            <p:cNvPr id="87" name="Straight Connector 86">
              <a:extLst>
                <a:ext uri="{FF2B5EF4-FFF2-40B4-BE49-F238E27FC236}">
                  <a16:creationId xmlns:a16="http://schemas.microsoft.com/office/drawing/2014/main" id="{F5905C3A-6B02-081F-EF69-E3FD92169456}"/>
                </a:ext>
              </a:extLst>
            </p:cNvPr>
            <p:cNvCxnSpPr>
              <a:cxnSpLocks/>
            </p:cNvCxnSpPr>
            <p:nvPr/>
          </p:nvCxnSpPr>
          <p:spPr>
            <a:xfrm flipV="1">
              <a:off x="584200" y="2018176"/>
              <a:ext cx="850474" cy="52923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5109F0E0-C0BC-43F9-ADFD-6F25CAA40C32}"/>
                </a:ext>
              </a:extLst>
            </p:cNvPr>
            <p:cNvCxnSpPr>
              <a:cxnSpLocks/>
            </p:cNvCxnSpPr>
            <p:nvPr/>
          </p:nvCxnSpPr>
          <p:spPr>
            <a:xfrm>
              <a:off x="610601" y="2547407"/>
              <a:ext cx="816643" cy="53756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6C09E75D-9AAC-BFB3-4EB4-0CBCB8A4B8D4}"/>
                </a:ext>
              </a:extLst>
            </p:cNvPr>
            <p:cNvCxnSpPr>
              <a:cxnSpLocks/>
            </p:cNvCxnSpPr>
            <p:nvPr/>
          </p:nvCxnSpPr>
          <p:spPr>
            <a:xfrm flipV="1">
              <a:off x="610601" y="2506766"/>
              <a:ext cx="824073" cy="39502"/>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92" name="Group 91">
            <a:extLst>
              <a:ext uri="{FF2B5EF4-FFF2-40B4-BE49-F238E27FC236}">
                <a16:creationId xmlns:a16="http://schemas.microsoft.com/office/drawing/2014/main" id="{82C8784C-A2A5-562C-D408-55FE902656DC}"/>
              </a:ext>
            </a:extLst>
          </p:cNvPr>
          <p:cNvGrpSpPr/>
          <p:nvPr/>
        </p:nvGrpSpPr>
        <p:grpSpPr>
          <a:xfrm>
            <a:off x="6301639" y="3881456"/>
            <a:ext cx="393056" cy="372533"/>
            <a:chOff x="4276585" y="3429000"/>
            <a:chExt cx="393056" cy="372533"/>
          </a:xfrm>
        </p:grpSpPr>
        <p:sp>
          <p:nvSpPr>
            <p:cNvPr id="94" name="Oval 93">
              <a:extLst>
                <a:ext uri="{FF2B5EF4-FFF2-40B4-BE49-F238E27FC236}">
                  <a16:creationId xmlns:a16="http://schemas.microsoft.com/office/drawing/2014/main" id="{B5D8435C-192A-DFBB-B227-64B8DC1B3B13}"/>
                </a:ext>
              </a:extLst>
            </p:cNvPr>
            <p:cNvSpPr/>
            <p:nvPr/>
          </p:nvSpPr>
          <p:spPr>
            <a:xfrm>
              <a:off x="4297108" y="3429000"/>
              <a:ext cx="372533" cy="372533"/>
            </a:xfrm>
            <a:prstGeom prst="ellipse">
              <a:avLst/>
            </a:prstGeom>
            <a:solidFill>
              <a:schemeClr val="accent4">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TextBox 97">
              <a:extLst>
                <a:ext uri="{FF2B5EF4-FFF2-40B4-BE49-F238E27FC236}">
                  <a16:creationId xmlns:a16="http://schemas.microsoft.com/office/drawing/2014/main" id="{53973213-9CE5-5FE8-45C8-E8A1D3504E7B}"/>
                </a:ext>
              </a:extLst>
            </p:cNvPr>
            <p:cNvSpPr txBox="1"/>
            <p:nvPr/>
          </p:nvSpPr>
          <p:spPr>
            <a:xfrm>
              <a:off x="4276585" y="3429000"/>
              <a:ext cx="393056" cy="369332"/>
            </a:xfrm>
            <a:prstGeom prst="rect">
              <a:avLst/>
            </a:prstGeom>
            <a:noFill/>
          </p:spPr>
          <p:txBody>
            <a:bodyPr wrap="none" rtlCol="0">
              <a:spAutoFit/>
            </a:bodyPr>
            <a:lstStyle/>
            <a:p>
              <a:r>
                <a:rPr lang="en-US" dirty="0"/>
                <a:t>C</a:t>
              </a:r>
              <a:r>
                <a:rPr lang="en-US" baseline="-25000" dirty="0"/>
                <a:t>7</a:t>
              </a:r>
              <a:endParaRPr lang="en-US" dirty="0"/>
            </a:p>
          </p:txBody>
        </p:sp>
      </p:grpSp>
      <p:cxnSp>
        <p:nvCxnSpPr>
          <p:cNvPr id="101" name="Straight Connector 100">
            <a:extLst>
              <a:ext uri="{FF2B5EF4-FFF2-40B4-BE49-F238E27FC236}">
                <a16:creationId xmlns:a16="http://schemas.microsoft.com/office/drawing/2014/main" id="{2769B4E1-F44D-F78E-5887-E0490D30223F}"/>
              </a:ext>
            </a:extLst>
          </p:cNvPr>
          <p:cNvCxnSpPr>
            <a:cxnSpLocks/>
          </p:cNvCxnSpPr>
          <p:nvPr/>
        </p:nvCxnSpPr>
        <p:spPr>
          <a:xfrm>
            <a:off x="5948945" y="3772591"/>
            <a:ext cx="422112" cy="19202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FEE0A667-1767-395C-5A21-643FC50BA82A}"/>
              </a:ext>
            </a:extLst>
          </p:cNvPr>
          <p:cNvCxnSpPr>
            <a:cxnSpLocks/>
          </p:cNvCxnSpPr>
          <p:nvPr/>
        </p:nvCxnSpPr>
        <p:spPr>
          <a:xfrm>
            <a:off x="5732286" y="3769511"/>
            <a:ext cx="21105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DDF9EC86-CC28-7DFA-531C-4766254A3600}"/>
              </a:ext>
            </a:extLst>
          </p:cNvPr>
          <p:cNvCxnSpPr>
            <a:cxnSpLocks/>
          </p:cNvCxnSpPr>
          <p:nvPr/>
        </p:nvCxnSpPr>
        <p:spPr>
          <a:xfrm flipV="1">
            <a:off x="6694695" y="3779946"/>
            <a:ext cx="502891" cy="293217"/>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119" name="Group 118">
            <a:extLst>
              <a:ext uri="{FF2B5EF4-FFF2-40B4-BE49-F238E27FC236}">
                <a16:creationId xmlns:a16="http://schemas.microsoft.com/office/drawing/2014/main" id="{5C7DC57D-417A-8DFA-25AE-CAFC0051A3CB}"/>
              </a:ext>
            </a:extLst>
          </p:cNvPr>
          <p:cNvGrpSpPr/>
          <p:nvPr/>
        </p:nvGrpSpPr>
        <p:grpSpPr>
          <a:xfrm>
            <a:off x="7882901" y="3624433"/>
            <a:ext cx="393056" cy="372533"/>
            <a:chOff x="4276585" y="3429000"/>
            <a:chExt cx="393056" cy="372533"/>
          </a:xfrm>
        </p:grpSpPr>
        <p:sp>
          <p:nvSpPr>
            <p:cNvPr id="120" name="Oval 119">
              <a:extLst>
                <a:ext uri="{FF2B5EF4-FFF2-40B4-BE49-F238E27FC236}">
                  <a16:creationId xmlns:a16="http://schemas.microsoft.com/office/drawing/2014/main" id="{4C74CC42-1F56-3C49-2C49-23A7FE775A66}"/>
                </a:ext>
              </a:extLst>
            </p:cNvPr>
            <p:cNvSpPr/>
            <p:nvPr/>
          </p:nvSpPr>
          <p:spPr>
            <a:xfrm>
              <a:off x="4297108" y="3429000"/>
              <a:ext cx="372533" cy="372533"/>
            </a:xfrm>
            <a:prstGeom prst="ellipse">
              <a:avLst/>
            </a:prstGeom>
            <a:solidFill>
              <a:schemeClr val="accent4">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TextBox 120">
              <a:extLst>
                <a:ext uri="{FF2B5EF4-FFF2-40B4-BE49-F238E27FC236}">
                  <a16:creationId xmlns:a16="http://schemas.microsoft.com/office/drawing/2014/main" id="{9521AA74-FA78-5E13-8A99-4015C599EB29}"/>
                </a:ext>
              </a:extLst>
            </p:cNvPr>
            <p:cNvSpPr txBox="1"/>
            <p:nvPr/>
          </p:nvSpPr>
          <p:spPr>
            <a:xfrm>
              <a:off x="4276585" y="3429000"/>
              <a:ext cx="393056" cy="369332"/>
            </a:xfrm>
            <a:prstGeom prst="rect">
              <a:avLst/>
            </a:prstGeom>
            <a:noFill/>
          </p:spPr>
          <p:txBody>
            <a:bodyPr wrap="none" rtlCol="0">
              <a:spAutoFit/>
            </a:bodyPr>
            <a:lstStyle/>
            <a:p>
              <a:r>
                <a:rPr lang="en-US" dirty="0"/>
                <a:t>C</a:t>
              </a:r>
              <a:r>
                <a:rPr lang="en-US" baseline="-25000" dirty="0"/>
                <a:t>8</a:t>
              </a:r>
              <a:endParaRPr lang="en-US" dirty="0"/>
            </a:p>
          </p:txBody>
        </p:sp>
      </p:grpSp>
      <p:cxnSp>
        <p:nvCxnSpPr>
          <p:cNvPr id="122" name="Straight Connector 121">
            <a:extLst>
              <a:ext uri="{FF2B5EF4-FFF2-40B4-BE49-F238E27FC236}">
                <a16:creationId xmlns:a16="http://schemas.microsoft.com/office/drawing/2014/main" id="{D931192A-8752-C926-DD39-7991FBEE6E44}"/>
              </a:ext>
            </a:extLst>
          </p:cNvPr>
          <p:cNvCxnSpPr>
            <a:cxnSpLocks/>
          </p:cNvCxnSpPr>
          <p:nvPr/>
        </p:nvCxnSpPr>
        <p:spPr>
          <a:xfrm flipV="1">
            <a:off x="5640652" y="3808363"/>
            <a:ext cx="1967293" cy="17505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A1C4C448-6529-EF9D-299E-FF8577C0A5D9}"/>
              </a:ext>
            </a:extLst>
          </p:cNvPr>
          <p:cNvCxnSpPr>
            <a:cxnSpLocks/>
            <a:endCxn id="126" idx="1"/>
          </p:cNvCxnSpPr>
          <p:nvPr/>
        </p:nvCxnSpPr>
        <p:spPr>
          <a:xfrm>
            <a:off x="7184561" y="3786653"/>
            <a:ext cx="578144" cy="1715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0" name="Rounded Rectangle 129">
            <a:extLst>
              <a:ext uri="{FF2B5EF4-FFF2-40B4-BE49-F238E27FC236}">
                <a16:creationId xmlns:a16="http://schemas.microsoft.com/office/drawing/2014/main" id="{40F2B5A8-7D2A-B0EC-AF03-739594449ADD}"/>
              </a:ext>
            </a:extLst>
          </p:cNvPr>
          <p:cNvSpPr/>
          <p:nvPr/>
        </p:nvSpPr>
        <p:spPr>
          <a:xfrm>
            <a:off x="4079816" y="2813758"/>
            <a:ext cx="4530784" cy="2000957"/>
          </a:xfrm>
          <a:prstGeom prst="round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TextBox 134">
            <a:extLst>
              <a:ext uri="{FF2B5EF4-FFF2-40B4-BE49-F238E27FC236}">
                <a16:creationId xmlns:a16="http://schemas.microsoft.com/office/drawing/2014/main" id="{4BF2B1B1-E483-6C21-2874-3C12CB20825D}"/>
              </a:ext>
            </a:extLst>
          </p:cNvPr>
          <p:cNvSpPr txBox="1"/>
          <p:nvPr/>
        </p:nvSpPr>
        <p:spPr>
          <a:xfrm>
            <a:off x="2908196" y="3683660"/>
            <a:ext cx="689612" cy="307777"/>
          </a:xfrm>
          <a:prstGeom prst="rect">
            <a:avLst/>
          </a:prstGeom>
          <a:noFill/>
        </p:spPr>
        <p:txBody>
          <a:bodyPr wrap="none" rtlCol="0">
            <a:spAutoFit/>
          </a:bodyPr>
          <a:lstStyle/>
          <a:p>
            <a:r>
              <a:rPr lang="en-US" sz="1400" dirty="0"/>
              <a:t>source</a:t>
            </a:r>
          </a:p>
        </p:txBody>
      </p:sp>
      <p:sp>
        <p:nvSpPr>
          <p:cNvPr id="136" name="TextBox 135">
            <a:extLst>
              <a:ext uri="{FF2B5EF4-FFF2-40B4-BE49-F238E27FC236}">
                <a16:creationId xmlns:a16="http://schemas.microsoft.com/office/drawing/2014/main" id="{ACC73204-1267-4894-8730-FD03690C040E}"/>
              </a:ext>
            </a:extLst>
          </p:cNvPr>
          <p:cNvSpPr txBox="1"/>
          <p:nvPr/>
        </p:nvSpPr>
        <p:spPr>
          <a:xfrm>
            <a:off x="8751319" y="3629076"/>
            <a:ext cx="490840" cy="307777"/>
          </a:xfrm>
          <a:prstGeom prst="rect">
            <a:avLst/>
          </a:prstGeom>
          <a:noFill/>
        </p:spPr>
        <p:txBody>
          <a:bodyPr wrap="none" rtlCol="0">
            <a:spAutoFit/>
          </a:bodyPr>
          <a:lstStyle/>
          <a:p>
            <a:r>
              <a:rPr lang="en-US" sz="1400" dirty="0"/>
              <a:t>sink</a:t>
            </a:r>
          </a:p>
        </p:txBody>
      </p:sp>
    </p:spTree>
    <p:extLst>
      <p:ext uri="{BB962C8B-B14F-4D97-AF65-F5344CB8AC3E}">
        <p14:creationId xmlns:p14="http://schemas.microsoft.com/office/powerpoint/2010/main" val="27226183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18BD8-A758-FFBF-AAD9-57B05C99B8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8A0909-60E1-EE7A-F544-AC9BD569A4A9}"/>
              </a:ext>
            </a:extLst>
          </p:cNvPr>
          <p:cNvSpPr>
            <a:spLocks noGrp="1"/>
          </p:cNvSpPr>
          <p:nvPr>
            <p:ph type="title"/>
          </p:nvPr>
        </p:nvSpPr>
        <p:spPr/>
        <p:txBody>
          <a:bodyPr/>
          <a:lstStyle/>
          <a:p>
            <a:r>
              <a:rPr lang="en-US" dirty="0"/>
              <a:t>Reliability Graphs</a:t>
            </a:r>
          </a:p>
        </p:txBody>
      </p:sp>
      <p:sp>
        <p:nvSpPr>
          <p:cNvPr id="77" name="Text Placeholder 2">
            <a:extLst>
              <a:ext uri="{FF2B5EF4-FFF2-40B4-BE49-F238E27FC236}">
                <a16:creationId xmlns:a16="http://schemas.microsoft.com/office/drawing/2014/main" id="{C1AA5037-44A1-612F-4759-EFE514BAC2B7}"/>
              </a:ext>
            </a:extLst>
          </p:cNvPr>
          <p:cNvSpPr>
            <a:spLocks noGrp="1"/>
          </p:cNvSpPr>
          <p:nvPr>
            <p:ph type="body" sz="quarter" idx="20"/>
          </p:nvPr>
        </p:nvSpPr>
        <p:spPr>
          <a:xfrm>
            <a:off x="751100" y="1050266"/>
            <a:ext cx="11527458" cy="2150133"/>
          </a:xfrm>
        </p:spPr>
        <p:txBody>
          <a:bodyPr>
            <a:normAutofit/>
          </a:bodyPr>
          <a:lstStyle/>
          <a:p>
            <a:r>
              <a:rPr lang="en-US" dirty="0">
                <a:ea typeface="ＭＳ Ｐゴシック" panose="020B0600070205080204" pitchFamily="34" charset="-128"/>
              </a:rPr>
              <a:t>Graph structure, but arcs represent components, with failure distributions</a:t>
            </a:r>
          </a:p>
          <a:p>
            <a:pPr marL="342900" indent="-342900">
              <a:buFont typeface="Arial" panose="020B0604020202020204" pitchFamily="34" charset="0"/>
              <a:buChar char="•"/>
            </a:pPr>
            <a:r>
              <a:rPr lang="en-US" dirty="0">
                <a:ea typeface="ＭＳ Ｐゴシック" panose="020B0600070205080204" pitchFamily="34" charset="-128"/>
              </a:rPr>
              <a:t>Series-parallel decomposition not required</a:t>
            </a:r>
          </a:p>
          <a:p>
            <a:r>
              <a:rPr lang="en-US" dirty="0">
                <a:ea typeface="ＭＳ Ｐゴシック" panose="020B0600070205080204" pitchFamily="34" charset="-128"/>
              </a:rPr>
              <a:t>System failure if there is no path from source to sink</a:t>
            </a:r>
          </a:p>
          <a:p>
            <a:r>
              <a:rPr lang="en-US" dirty="0">
                <a:ea typeface="ＭＳ Ｐゴシック" panose="020B0600070205080204" pitchFamily="34" charset="-128"/>
              </a:rPr>
              <a:t>Can represent both series and parallel subsystems</a:t>
            </a:r>
          </a:p>
          <a:p>
            <a:pPr marL="342900" indent="-342900">
              <a:buFont typeface="Arial" panose="020B0604020202020204" pitchFamily="34" charset="0"/>
              <a:buChar char="•"/>
            </a:pPr>
            <a:r>
              <a:rPr lang="en-US" dirty="0">
                <a:ea typeface="ＭＳ Ｐゴシック" panose="020B0600070205080204" pitchFamily="34" charset="-128"/>
              </a:rPr>
              <a:t>Same solution techniques as with SPG to compute probability of no path from source to sink</a:t>
            </a:r>
          </a:p>
          <a:p>
            <a:pPr marL="342900" indent="-342900">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9D46B9C6-DF59-79E4-4661-5E38C566146A}"/>
              </a:ext>
            </a:extLst>
          </p:cNvPr>
          <p:cNvSpPr>
            <a:spLocks noGrp="1"/>
          </p:cNvSpPr>
          <p:nvPr>
            <p:ph type="sldNum" sz="quarter" idx="17"/>
          </p:nvPr>
        </p:nvSpPr>
        <p:spPr/>
        <p:txBody>
          <a:bodyPr/>
          <a:lstStyle/>
          <a:p>
            <a:fld id="{86134D44-37F0-44A1-8A08-E9432A030C07}" type="slidenum">
              <a:rPr lang="en-US" smtClean="0"/>
              <a:pPr/>
              <a:t>28</a:t>
            </a:fld>
            <a:endParaRPr lang="en-US" dirty="0"/>
          </a:p>
        </p:txBody>
      </p:sp>
      <p:grpSp>
        <p:nvGrpSpPr>
          <p:cNvPr id="45" name="Group 44">
            <a:extLst>
              <a:ext uri="{FF2B5EF4-FFF2-40B4-BE49-F238E27FC236}">
                <a16:creationId xmlns:a16="http://schemas.microsoft.com/office/drawing/2014/main" id="{A83527A3-E317-38FC-60E8-862ED8AD362A}"/>
              </a:ext>
            </a:extLst>
          </p:cNvPr>
          <p:cNvGrpSpPr/>
          <p:nvPr/>
        </p:nvGrpSpPr>
        <p:grpSpPr>
          <a:xfrm>
            <a:off x="1029574" y="4117702"/>
            <a:ext cx="5746048" cy="372533"/>
            <a:chOff x="1029574" y="4117702"/>
            <a:chExt cx="5746048" cy="372533"/>
          </a:xfrm>
        </p:grpSpPr>
        <p:cxnSp>
          <p:nvCxnSpPr>
            <p:cNvPr id="20" name="Straight Connector 19">
              <a:extLst>
                <a:ext uri="{FF2B5EF4-FFF2-40B4-BE49-F238E27FC236}">
                  <a16:creationId xmlns:a16="http://schemas.microsoft.com/office/drawing/2014/main" id="{B08BB705-A110-2C66-4562-B1D59EE0A512}"/>
                </a:ext>
              </a:extLst>
            </p:cNvPr>
            <p:cNvCxnSpPr/>
            <p:nvPr/>
          </p:nvCxnSpPr>
          <p:spPr>
            <a:xfrm>
              <a:off x="1772049" y="4303968"/>
              <a:ext cx="451273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0367BAC0-75CE-8571-2EEB-2DBC2E26628A}"/>
                </a:ext>
              </a:extLst>
            </p:cNvPr>
            <p:cNvSpPr/>
            <p:nvPr/>
          </p:nvSpPr>
          <p:spPr>
            <a:xfrm>
              <a:off x="3769801" y="4117702"/>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E217A5E4-0597-9864-2FC1-2A9ED794B4FD}"/>
                </a:ext>
              </a:extLst>
            </p:cNvPr>
            <p:cNvSpPr/>
            <p:nvPr/>
          </p:nvSpPr>
          <p:spPr>
            <a:xfrm>
              <a:off x="5475973" y="4117702"/>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2A4FBB3-F2B1-909C-BAC0-F213C0EBBBD1}"/>
                </a:ext>
              </a:extLst>
            </p:cNvPr>
            <p:cNvSpPr/>
            <p:nvPr/>
          </p:nvSpPr>
          <p:spPr>
            <a:xfrm>
              <a:off x="2063629" y="4117702"/>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6F12FB4E-C64E-F99F-BFED-87A84412B1BC}"/>
                </a:ext>
              </a:extLst>
            </p:cNvPr>
            <p:cNvSpPr txBox="1"/>
            <p:nvPr/>
          </p:nvSpPr>
          <p:spPr>
            <a:xfrm>
              <a:off x="1029574" y="4150079"/>
              <a:ext cx="689612" cy="307777"/>
            </a:xfrm>
            <a:prstGeom prst="rect">
              <a:avLst/>
            </a:prstGeom>
            <a:noFill/>
          </p:spPr>
          <p:txBody>
            <a:bodyPr wrap="none" rtlCol="0">
              <a:spAutoFit/>
            </a:bodyPr>
            <a:lstStyle/>
            <a:p>
              <a:r>
                <a:rPr lang="en-US" sz="1400" dirty="0"/>
                <a:t>source</a:t>
              </a:r>
            </a:p>
          </p:txBody>
        </p:sp>
        <p:sp>
          <p:nvSpPr>
            <p:cNvPr id="29" name="TextBox 28">
              <a:extLst>
                <a:ext uri="{FF2B5EF4-FFF2-40B4-BE49-F238E27FC236}">
                  <a16:creationId xmlns:a16="http://schemas.microsoft.com/office/drawing/2014/main" id="{98E1CE54-4E4E-95BF-AD99-A5C79F8D7377}"/>
                </a:ext>
              </a:extLst>
            </p:cNvPr>
            <p:cNvSpPr txBox="1"/>
            <p:nvPr/>
          </p:nvSpPr>
          <p:spPr>
            <a:xfrm>
              <a:off x="6284782" y="4150078"/>
              <a:ext cx="490840" cy="307777"/>
            </a:xfrm>
            <a:prstGeom prst="rect">
              <a:avLst/>
            </a:prstGeom>
            <a:noFill/>
          </p:spPr>
          <p:txBody>
            <a:bodyPr wrap="none" rtlCol="0">
              <a:spAutoFit/>
            </a:bodyPr>
            <a:lstStyle/>
            <a:p>
              <a:r>
                <a:rPr lang="en-US" sz="1400" dirty="0"/>
                <a:t>sink</a:t>
              </a:r>
            </a:p>
          </p:txBody>
        </p:sp>
      </p:grpSp>
      <p:grpSp>
        <p:nvGrpSpPr>
          <p:cNvPr id="46" name="Group 45">
            <a:extLst>
              <a:ext uri="{FF2B5EF4-FFF2-40B4-BE49-F238E27FC236}">
                <a16:creationId xmlns:a16="http://schemas.microsoft.com/office/drawing/2014/main" id="{FED61B7C-A4CB-A3B2-5AD1-F78AB5F8D00D}"/>
              </a:ext>
            </a:extLst>
          </p:cNvPr>
          <p:cNvGrpSpPr/>
          <p:nvPr/>
        </p:nvGrpSpPr>
        <p:grpSpPr>
          <a:xfrm>
            <a:off x="7408875" y="3730997"/>
            <a:ext cx="3127985" cy="1109131"/>
            <a:chOff x="7408875" y="3730997"/>
            <a:chExt cx="3127985" cy="1109131"/>
          </a:xfrm>
        </p:grpSpPr>
        <p:sp>
          <p:nvSpPr>
            <p:cNvPr id="41" name="Oval 40">
              <a:extLst>
                <a:ext uri="{FF2B5EF4-FFF2-40B4-BE49-F238E27FC236}">
                  <a16:creationId xmlns:a16="http://schemas.microsoft.com/office/drawing/2014/main" id="{7859BDA2-0DB2-2F90-A0E7-63E55CCE2CCA}"/>
                </a:ext>
              </a:extLst>
            </p:cNvPr>
            <p:cNvSpPr/>
            <p:nvPr/>
          </p:nvSpPr>
          <p:spPr>
            <a:xfrm>
              <a:off x="8516397" y="3730997"/>
              <a:ext cx="1109131" cy="1109131"/>
            </a:xfrm>
            <a:prstGeom prst="ellipse">
              <a:avLst/>
            </a:prstGeom>
            <a:noFill/>
            <a:ln w="158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a:extLst>
                <a:ext uri="{FF2B5EF4-FFF2-40B4-BE49-F238E27FC236}">
                  <a16:creationId xmlns:a16="http://schemas.microsoft.com/office/drawing/2014/main" id="{7ACAA365-7E56-9407-C360-5C4DE7B8923C}"/>
                </a:ext>
              </a:extLst>
            </p:cNvPr>
            <p:cNvCxnSpPr>
              <a:cxnSpLocks/>
            </p:cNvCxnSpPr>
            <p:nvPr/>
          </p:nvCxnSpPr>
          <p:spPr>
            <a:xfrm flipV="1">
              <a:off x="8077200" y="4319436"/>
              <a:ext cx="1964267" cy="1442"/>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441E5066-EEA6-AF58-0FDF-A63B3618141E}"/>
                </a:ext>
              </a:extLst>
            </p:cNvPr>
            <p:cNvSpPr txBox="1"/>
            <p:nvPr/>
          </p:nvSpPr>
          <p:spPr>
            <a:xfrm>
              <a:off x="7408875" y="4165551"/>
              <a:ext cx="689612" cy="307777"/>
            </a:xfrm>
            <a:prstGeom prst="rect">
              <a:avLst/>
            </a:prstGeom>
            <a:noFill/>
          </p:spPr>
          <p:txBody>
            <a:bodyPr wrap="none" rtlCol="0">
              <a:spAutoFit/>
            </a:bodyPr>
            <a:lstStyle/>
            <a:p>
              <a:r>
                <a:rPr lang="en-US" sz="1400" dirty="0"/>
                <a:t>source</a:t>
              </a:r>
            </a:p>
          </p:txBody>
        </p:sp>
        <p:sp>
          <p:nvSpPr>
            <p:cNvPr id="33" name="TextBox 32">
              <a:extLst>
                <a:ext uri="{FF2B5EF4-FFF2-40B4-BE49-F238E27FC236}">
                  <a16:creationId xmlns:a16="http://schemas.microsoft.com/office/drawing/2014/main" id="{B7EC0942-C4AD-31A0-8F10-35F2F23F5F1E}"/>
                </a:ext>
              </a:extLst>
            </p:cNvPr>
            <p:cNvSpPr txBox="1"/>
            <p:nvPr/>
          </p:nvSpPr>
          <p:spPr>
            <a:xfrm>
              <a:off x="10046020" y="4158520"/>
              <a:ext cx="490840" cy="307777"/>
            </a:xfrm>
            <a:prstGeom prst="rect">
              <a:avLst/>
            </a:prstGeom>
            <a:noFill/>
          </p:spPr>
          <p:txBody>
            <a:bodyPr wrap="none" rtlCol="0">
              <a:spAutoFit/>
            </a:bodyPr>
            <a:lstStyle/>
            <a:p>
              <a:r>
                <a:rPr lang="en-US" sz="1400" dirty="0"/>
                <a:t>sink</a:t>
              </a:r>
            </a:p>
          </p:txBody>
        </p:sp>
        <p:sp>
          <p:nvSpPr>
            <p:cNvPr id="34" name="Oval 33">
              <a:extLst>
                <a:ext uri="{FF2B5EF4-FFF2-40B4-BE49-F238E27FC236}">
                  <a16:creationId xmlns:a16="http://schemas.microsoft.com/office/drawing/2014/main" id="{65BB7F6F-84D7-D95A-ED12-37BA80FC896D}"/>
                </a:ext>
              </a:extLst>
            </p:cNvPr>
            <p:cNvSpPr/>
            <p:nvPr/>
          </p:nvSpPr>
          <p:spPr>
            <a:xfrm>
              <a:off x="9412524" y="4133170"/>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624A1B90-98F7-0E95-3294-10722C7583F1}"/>
                </a:ext>
              </a:extLst>
            </p:cNvPr>
            <p:cNvSpPr/>
            <p:nvPr/>
          </p:nvSpPr>
          <p:spPr>
            <a:xfrm>
              <a:off x="8327607" y="4133175"/>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1B3AA705-67D8-2DB7-FCBB-161E18E58EF7}"/>
              </a:ext>
            </a:extLst>
          </p:cNvPr>
          <p:cNvSpPr txBox="1"/>
          <p:nvPr/>
        </p:nvSpPr>
        <p:spPr>
          <a:xfrm>
            <a:off x="2895886" y="3866658"/>
            <a:ext cx="393056" cy="369332"/>
          </a:xfrm>
          <a:prstGeom prst="rect">
            <a:avLst/>
          </a:prstGeom>
          <a:noFill/>
        </p:spPr>
        <p:txBody>
          <a:bodyPr wrap="none" rtlCol="0">
            <a:spAutoFit/>
          </a:bodyPr>
          <a:lstStyle/>
          <a:p>
            <a:r>
              <a:rPr lang="en-US" dirty="0"/>
              <a:t>C</a:t>
            </a:r>
            <a:r>
              <a:rPr lang="en-US" baseline="-25000" dirty="0"/>
              <a:t>1</a:t>
            </a:r>
            <a:endParaRPr lang="en-US" dirty="0"/>
          </a:p>
        </p:txBody>
      </p:sp>
      <p:sp>
        <p:nvSpPr>
          <p:cNvPr id="4" name="TextBox 3">
            <a:extLst>
              <a:ext uri="{FF2B5EF4-FFF2-40B4-BE49-F238E27FC236}">
                <a16:creationId xmlns:a16="http://schemas.microsoft.com/office/drawing/2014/main" id="{72F649C5-FAC5-B502-3A7A-A232F3019F15}"/>
              </a:ext>
            </a:extLst>
          </p:cNvPr>
          <p:cNvSpPr txBox="1"/>
          <p:nvPr/>
        </p:nvSpPr>
        <p:spPr>
          <a:xfrm>
            <a:off x="8903058" y="3948504"/>
            <a:ext cx="393056" cy="369332"/>
          </a:xfrm>
          <a:prstGeom prst="rect">
            <a:avLst/>
          </a:prstGeom>
          <a:noFill/>
        </p:spPr>
        <p:txBody>
          <a:bodyPr wrap="none" rtlCol="0">
            <a:spAutoFit/>
          </a:bodyPr>
          <a:lstStyle/>
          <a:p>
            <a:r>
              <a:rPr lang="en-US" dirty="0"/>
              <a:t>C</a:t>
            </a:r>
            <a:r>
              <a:rPr lang="en-US" baseline="-25000" dirty="0"/>
              <a:t>2</a:t>
            </a:r>
            <a:endParaRPr lang="en-US" dirty="0"/>
          </a:p>
        </p:txBody>
      </p:sp>
      <p:sp>
        <p:nvSpPr>
          <p:cNvPr id="6" name="TextBox 5">
            <a:extLst>
              <a:ext uri="{FF2B5EF4-FFF2-40B4-BE49-F238E27FC236}">
                <a16:creationId xmlns:a16="http://schemas.microsoft.com/office/drawing/2014/main" id="{E73CB94E-AC3F-B209-251D-F0EC0D34FB2F}"/>
              </a:ext>
            </a:extLst>
          </p:cNvPr>
          <p:cNvSpPr txBox="1"/>
          <p:nvPr/>
        </p:nvSpPr>
        <p:spPr>
          <a:xfrm>
            <a:off x="8888930" y="4490235"/>
            <a:ext cx="393056" cy="369332"/>
          </a:xfrm>
          <a:prstGeom prst="rect">
            <a:avLst/>
          </a:prstGeom>
          <a:noFill/>
        </p:spPr>
        <p:txBody>
          <a:bodyPr wrap="none" rtlCol="0">
            <a:spAutoFit/>
          </a:bodyPr>
          <a:lstStyle/>
          <a:p>
            <a:r>
              <a:rPr lang="en-US" dirty="0"/>
              <a:t>C</a:t>
            </a:r>
            <a:r>
              <a:rPr lang="en-US" baseline="-25000" dirty="0"/>
              <a:t>3</a:t>
            </a:r>
            <a:endParaRPr lang="en-US" dirty="0"/>
          </a:p>
        </p:txBody>
      </p:sp>
      <p:sp>
        <p:nvSpPr>
          <p:cNvPr id="10" name="TextBox 9">
            <a:extLst>
              <a:ext uri="{FF2B5EF4-FFF2-40B4-BE49-F238E27FC236}">
                <a16:creationId xmlns:a16="http://schemas.microsoft.com/office/drawing/2014/main" id="{B97E0A40-FAC6-5B7B-EE58-970927BAADB2}"/>
              </a:ext>
            </a:extLst>
          </p:cNvPr>
          <p:cNvSpPr txBox="1"/>
          <p:nvPr/>
        </p:nvSpPr>
        <p:spPr>
          <a:xfrm>
            <a:off x="8874434" y="3313643"/>
            <a:ext cx="393056" cy="369332"/>
          </a:xfrm>
          <a:prstGeom prst="rect">
            <a:avLst/>
          </a:prstGeom>
          <a:noFill/>
        </p:spPr>
        <p:txBody>
          <a:bodyPr wrap="none" rtlCol="0">
            <a:spAutoFit/>
          </a:bodyPr>
          <a:lstStyle/>
          <a:p>
            <a:r>
              <a:rPr lang="en-US" dirty="0"/>
              <a:t>C</a:t>
            </a:r>
            <a:r>
              <a:rPr lang="en-US" baseline="-25000" dirty="0"/>
              <a:t>1</a:t>
            </a:r>
            <a:endParaRPr lang="en-US" dirty="0"/>
          </a:p>
        </p:txBody>
      </p:sp>
    </p:spTree>
    <p:extLst>
      <p:ext uri="{BB962C8B-B14F-4D97-AF65-F5344CB8AC3E}">
        <p14:creationId xmlns:p14="http://schemas.microsoft.com/office/powerpoint/2010/main" val="22030309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C49E1-2181-9217-D432-18E48430CD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978ACD-2D6A-A848-DA24-476D83BE9C56}"/>
              </a:ext>
            </a:extLst>
          </p:cNvPr>
          <p:cNvSpPr>
            <a:spLocks noGrp="1"/>
          </p:cNvSpPr>
          <p:nvPr>
            <p:ph type="title"/>
          </p:nvPr>
        </p:nvSpPr>
        <p:spPr/>
        <p:txBody>
          <a:bodyPr/>
          <a:lstStyle/>
          <a:p>
            <a:r>
              <a:rPr lang="en-US" dirty="0"/>
              <a:t>Reliability Graph Example</a:t>
            </a:r>
          </a:p>
        </p:txBody>
      </p:sp>
      <p:sp>
        <p:nvSpPr>
          <p:cNvPr id="77" name="Text Placeholder 2">
            <a:extLst>
              <a:ext uri="{FF2B5EF4-FFF2-40B4-BE49-F238E27FC236}">
                <a16:creationId xmlns:a16="http://schemas.microsoft.com/office/drawing/2014/main" id="{017EE0BE-A69A-5970-E192-07DD93C3ACD6}"/>
              </a:ext>
            </a:extLst>
          </p:cNvPr>
          <p:cNvSpPr>
            <a:spLocks noGrp="1"/>
          </p:cNvSpPr>
          <p:nvPr>
            <p:ph type="body" sz="quarter" idx="20"/>
          </p:nvPr>
        </p:nvSpPr>
        <p:spPr>
          <a:xfrm>
            <a:off x="751100" y="1050266"/>
            <a:ext cx="6564100" cy="4724001"/>
          </a:xfrm>
        </p:spPr>
        <p:txBody>
          <a:bodyPr>
            <a:normAutofit/>
          </a:bodyPr>
          <a:lstStyle/>
          <a:p>
            <a:r>
              <a:rPr lang="en-US" dirty="0">
                <a:ea typeface="ＭＳ Ｐゴシック" panose="020B0600070205080204" pitchFamily="34" charset="-128"/>
              </a:rPr>
              <a:t>Consider general network, where edges represent ability for nodes to communicate</a:t>
            </a:r>
          </a:p>
          <a:p>
            <a:pPr marL="1028700" lvl="1" indent="-342900"/>
            <a:r>
              <a:rPr lang="en-US" sz="2000" dirty="0">
                <a:ea typeface="ＭＳ Ｐゴシック" panose="020B0600070205080204" pitchFamily="34" charset="-128"/>
              </a:rPr>
              <a:t>Not series-parallel</a:t>
            </a:r>
          </a:p>
          <a:p>
            <a:pPr marL="342900" indent="-342900"/>
            <a:r>
              <a:rPr lang="en-US" dirty="0">
                <a:ea typeface="ＭＳ Ｐゴシック" panose="020B0600070205080204" pitchFamily="34" charset="-128"/>
              </a:rPr>
              <a:t>Solution technique is to condition on the state of selected edges and analyze graph under that condition</a:t>
            </a:r>
          </a:p>
          <a:p>
            <a:pPr marL="342900" indent="-342900">
              <a:buFont typeface="Arial" panose="020B0604020202020204" pitchFamily="34" charset="0"/>
              <a:buChar char="•"/>
            </a:pPr>
            <a:r>
              <a:rPr lang="en-US" dirty="0">
                <a:ea typeface="ＭＳ Ｐゴシック" panose="020B0600070205080204" pitchFamily="34" charset="-128"/>
              </a:rPr>
              <a:t>Condition on C</a:t>
            </a:r>
            <a:r>
              <a:rPr lang="en-US" baseline="-25000" dirty="0">
                <a:ea typeface="ＭＳ Ｐゴシック" panose="020B0600070205080204" pitchFamily="34" charset="-128"/>
              </a:rPr>
              <a:t>3  </a:t>
            </a:r>
            <a:r>
              <a:rPr lang="en-US" dirty="0">
                <a:ea typeface="ＭＳ Ｐゴシック" panose="020B0600070205080204" pitchFamily="34" charset="-128"/>
              </a:rPr>
              <a:t>having failed</a:t>
            </a:r>
          </a:p>
          <a:p>
            <a:pPr marL="1028700" lvl="1" indent="-342900"/>
            <a:r>
              <a:rPr lang="en-US" sz="2000" dirty="0">
                <a:ea typeface="ＭＳ Ｐゴシック" panose="020B0600070205080204" pitchFamily="34" charset="-128"/>
              </a:rPr>
              <a:t>Turns into series subsystem C</a:t>
            </a:r>
            <a:r>
              <a:rPr lang="en-US" sz="2000" baseline="-25000" dirty="0">
                <a:ea typeface="ＭＳ Ｐゴシック" panose="020B0600070205080204" pitchFamily="34" charset="-128"/>
              </a:rPr>
              <a:t>1 </a:t>
            </a:r>
            <a:r>
              <a:rPr lang="en-US" sz="2000" dirty="0">
                <a:ea typeface="ＭＳ Ｐゴシック" panose="020B0600070205080204" pitchFamily="34" charset="-128"/>
              </a:rPr>
              <a:t>-&gt; C</a:t>
            </a:r>
            <a:r>
              <a:rPr lang="en-US" sz="2000" baseline="-25000" dirty="0">
                <a:ea typeface="ＭＳ Ｐゴシック" panose="020B0600070205080204" pitchFamily="34" charset="-128"/>
              </a:rPr>
              <a:t>4</a:t>
            </a:r>
            <a:r>
              <a:rPr lang="en-US" sz="2000" dirty="0">
                <a:ea typeface="ＭＳ Ｐゴシック" panose="020B0600070205080204" pitchFamily="34" charset="-128"/>
              </a:rPr>
              <a:t> in parallel with series subsystem C</a:t>
            </a:r>
            <a:r>
              <a:rPr lang="en-US" sz="2000" baseline="-25000" dirty="0">
                <a:ea typeface="ＭＳ Ｐゴシック" panose="020B0600070205080204" pitchFamily="34" charset="-128"/>
              </a:rPr>
              <a:t>2 </a:t>
            </a:r>
            <a:r>
              <a:rPr lang="en-US" sz="2000" dirty="0">
                <a:ea typeface="ＭＳ Ｐゴシック" panose="020B0600070205080204" pitchFamily="34" charset="-128"/>
              </a:rPr>
              <a:t>-&gt; C</a:t>
            </a:r>
            <a:r>
              <a:rPr lang="en-US" sz="2000" baseline="-25000" dirty="0">
                <a:ea typeface="ＭＳ Ｐゴシック" panose="020B0600070205080204" pitchFamily="34" charset="-128"/>
              </a:rPr>
              <a:t>5</a:t>
            </a:r>
            <a:r>
              <a:rPr lang="en-US" sz="2000" dirty="0">
                <a:ea typeface="ＭＳ Ｐゴシック" panose="020B0600070205080204" pitchFamily="34" charset="-128"/>
              </a:rPr>
              <a:t> which we can solve</a:t>
            </a:r>
          </a:p>
          <a:p>
            <a:pPr marL="342900" indent="-342900">
              <a:buFont typeface="Arial" panose="020B0604020202020204" pitchFamily="34" charset="0"/>
              <a:buChar char="•"/>
            </a:pPr>
            <a:r>
              <a:rPr lang="en-US" dirty="0">
                <a:ea typeface="ＭＳ Ｐゴシック" panose="020B0600070205080204" pitchFamily="34" charset="-128"/>
              </a:rPr>
              <a:t>Condition on C</a:t>
            </a:r>
            <a:r>
              <a:rPr lang="en-US" baseline="-25000" dirty="0">
                <a:ea typeface="ＭＳ Ｐゴシック" panose="020B0600070205080204" pitchFamily="34" charset="-128"/>
              </a:rPr>
              <a:t>3 </a:t>
            </a:r>
            <a:r>
              <a:rPr lang="en-US" dirty="0">
                <a:ea typeface="ＭＳ Ｐゴシック" panose="020B0600070205080204" pitchFamily="34" charset="-128"/>
              </a:rPr>
              <a:t>being operation</a:t>
            </a:r>
          </a:p>
          <a:p>
            <a:pPr marL="1028700" lvl="1" indent="-342900"/>
            <a:r>
              <a:rPr lang="en-US" sz="2000" dirty="0">
                <a:ea typeface="ＭＳ Ｐゴシック" panose="020B0600070205080204" pitchFamily="34" charset="-128"/>
              </a:rPr>
              <a:t>Turns into a series where the system fails if either both C</a:t>
            </a:r>
            <a:r>
              <a:rPr lang="en-US" sz="2000" baseline="-25000" dirty="0">
                <a:ea typeface="ＭＳ Ｐゴシック" panose="020B0600070205080204" pitchFamily="34" charset="-128"/>
              </a:rPr>
              <a:t>1</a:t>
            </a:r>
            <a:r>
              <a:rPr lang="en-US" sz="2000" dirty="0">
                <a:ea typeface="ＭＳ Ｐゴシック" panose="020B0600070205080204" pitchFamily="34" charset="-128"/>
              </a:rPr>
              <a:t> and C</a:t>
            </a:r>
            <a:r>
              <a:rPr lang="en-US" sz="2000" baseline="-25000" dirty="0">
                <a:ea typeface="ＭＳ Ｐゴシック" panose="020B0600070205080204" pitchFamily="34" charset="-128"/>
              </a:rPr>
              <a:t>2</a:t>
            </a:r>
            <a:r>
              <a:rPr lang="en-US" sz="2000" dirty="0">
                <a:ea typeface="ＭＳ Ｐゴシック" panose="020B0600070205080204" pitchFamily="34" charset="-128"/>
              </a:rPr>
              <a:t> fail, or both C</a:t>
            </a:r>
            <a:r>
              <a:rPr lang="en-US" sz="2000" baseline="-25000" dirty="0">
                <a:ea typeface="ＭＳ Ｐゴシック" panose="020B0600070205080204" pitchFamily="34" charset="-128"/>
              </a:rPr>
              <a:t>1</a:t>
            </a:r>
            <a:r>
              <a:rPr lang="en-US" sz="2000" dirty="0">
                <a:ea typeface="ＭＳ Ｐゴシック" panose="020B0600070205080204" pitchFamily="34" charset="-128"/>
              </a:rPr>
              <a:t> and C</a:t>
            </a:r>
            <a:r>
              <a:rPr lang="en-US" sz="2000" baseline="-25000" dirty="0">
                <a:ea typeface="ＭＳ Ｐゴシック" panose="020B0600070205080204" pitchFamily="34" charset="-128"/>
              </a:rPr>
              <a:t>2</a:t>
            </a:r>
            <a:r>
              <a:rPr lang="en-US" sz="2000" dirty="0">
                <a:ea typeface="ＭＳ Ｐゴシック" panose="020B0600070205080204" pitchFamily="34" charset="-128"/>
              </a:rPr>
              <a:t> fail</a:t>
            </a:r>
          </a:p>
          <a:p>
            <a:pPr marL="342900" indent="-342900">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47B5A8DD-9553-9261-DA5E-A2430AA171A4}"/>
              </a:ext>
            </a:extLst>
          </p:cNvPr>
          <p:cNvSpPr>
            <a:spLocks noGrp="1"/>
          </p:cNvSpPr>
          <p:nvPr>
            <p:ph type="sldNum" sz="quarter" idx="17"/>
          </p:nvPr>
        </p:nvSpPr>
        <p:spPr/>
        <p:txBody>
          <a:bodyPr/>
          <a:lstStyle/>
          <a:p>
            <a:fld id="{86134D44-37F0-44A1-8A08-E9432A030C07}" type="slidenum">
              <a:rPr lang="en-US" smtClean="0"/>
              <a:pPr/>
              <a:t>29</a:t>
            </a:fld>
            <a:endParaRPr lang="en-US" dirty="0"/>
          </a:p>
        </p:txBody>
      </p:sp>
      <p:grpSp>
        <p:nvGrpSpPr>
          <p:cNvPr id="109" name="Group 108">
            <a:extLst>
              <a:ext uri="{FF2B5EF4-FFF2-40B4-BE49-F238E27FC236}">
                <a16:creationId xmlns:a16="http://schemas.microsoft.com/office/drawing/2014/main" id="{09906D71-8E89-CF53-675B-BCD5C359E773}"/>
              </a:ext>
            </a:extLst>
          </p:cNvPr>
          <p:cNvGrpSpPr/>
          <p:nvPr/>
        </p:nvGrpSpPr>
        <p:grpSpPr>
          <a:xfrm>
            <a:off x="8049474" y="2578862"/>
            <a:ext cx="2331962" cy="1550562"/>
            <a:chOff x="8599990" y="2875465"/>
            <a:chExt cx="2331962" cy="1550562"/>
          </a:xfrm>
        </p:grpSpPr>
        <p:grpSp>
          <p:nvGrpSpPr>
            <p:cNvPr id="53" name="Group 52">
              <a:extLst>
                <a:ext uri="{FF2B5EF4-FFF2-40B4-BE49-F238E27FC236}">
                  <a16:creationId xmlns:a16="http://schemas.microsoft.com/office/drawing/2014/main" id="{49C36757-C912-B1B3-333D-824C6328A901}"/>
                </a:ext>
              </a:extLst>
            </p:cNvPr>
            <p:cNvGrpSpPr/>
            <p:nvPr/>
          </p:nvGrpSpPr>
          <p:grpSpPr>
            <a:xfrm>
              <a:off x="8599990" y="2878467"/>
              <a:ext cx="2331962" cy="1531427"/>
              <a:chOff x="4514415" y="1668972"/>
              <a:chExt cx="2331962" cy="1531427"/>
            </a:xfrm>
          </p:grpSpPr>
          <p:grpSp>
            <p:nvGrpSpPr>
              <p:cNvPr id="47" name="Group 46">
                <a:extLst>
                  <a:ext uri="{FF2B5EF4-FFF2-40B4-BE49-F238E27FC236}">
                    <a16:creationId xmlns:a16="http://schemas.microsoft.com/office/drawing/2014/main" id="{2B76A9ED-DE58-E85D-6A9E-CC52FC646FD2}"/>
                  </a:ext>
                </a:extLst>
              </p:cNvPr>
              <p:cNvGrpSpPr/>
              <p:nvPr/>
            </p:nvGrpSpPr>
            <p:grpSpPr>
              <a:xfrm>
                <a:off x="4514415" y="1668972"/>
                <a:ext cx="2331962" cy="1531427"/>
                <a:chOff x="2838015" y="1746716"/>
                <a:chExt cx="2331962" cy="1531427"/>
              </a:xfrm>
            </p:grpSpPr>
            <p:sp>
              <p:nvSpPr>
                <p:cNvPr id="9" name="Oval 8">
                  <a:extLst>
                    <a:ext uri="{FF2B5EF4-FFF2-40B4-BE49-F238E27FC236}">
                      <a16:creationId xmlns:a16="http://schemas.microsoft.com/office/drawing/2014/main" id="{43F3D66F-B24A-2487-DBEA-5B765793D98A}"/>
                    </a:ext>
                  </a:extLst>
                </p:cNvPr>
                <p:cNvSpPr/>
                <p:nvPr/>
              </p:nvSpPr>
              <p:spPr>
                <a:xfrm>
                  <a:off x="2838015" y="2377431"/>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F202137D-97F5-A496-0C9E-2D174F02286F}"/>
                    </a:ext>
                  </a:extLst>
                </p:cNvPr>
                <p:cNvGrpSpPr/>
                <p:nvPr/>
              </p:nvGrpSpPr>
              <p:grpSpPr>
                <a:xfrm>
                  <a:off x="3155992" y="1746716"/>
                  <a:ext cx="1072628" cy="685271"/>
                  <a:chOff x="3085476" y="1776830"/>
                  <a:chExt cx="1072628" cy="685271"/>
                </a:xfrm>
              </p:grpSpPr>
              <p:sp>
                <p:nvSpPr>
                  <p:cNvPr id="7" name="Oval 6">
                    <a:extLst>
                      <a:ext uri="{FF2B5EF4-FFF2-40B4-BE49-F238E27FC236}">
                        <a16:creationId xmlns:a16="http://schemas.microsoft.com/office/drawing/2014/main" id="{CA387C3F-E7BB-585C-FE72-891C996D6254}"/>
                      </a:ext>
                    </a:extLst>
                  </p:cNvPr>
                  <p:cNvSpPr/>
                  <p:nvPr/>
                </p:nvSpPr>
                <p:spPr>
                  <a:xfrm>
                    <a:off x="3785571" y="1776830"/>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64D51783-6C7B-86F8-42C6-5BE653D05A31}"/>
                      </a:ext>
                    </a:extLst>
                  </p:cNvPr>
                  <p:cNvCxnSpPr>
                    <a:cxnSpLocks/>
                    <a:stCxn id="9" idx="7"/>
                  </p:cNvCxnSpPr>
                  <p:nvPr/>
                </p:nvCxnSpPr>
                <p:spPr>
                  <a:xfrm flipV="1">
                    <a:off x="3085476" y="2056229"/>
                    <a:ext cx="744147" cy="405872"/>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4EFE1FDA-68CE-9B3D-FE97-A4A6FD42AC32}"/>
                    </a:ext>
                  </a:extLst>
                </p:cNvPr>
                <p:cNvGrpSpPr/>
                <p:nvPr/>
              </p:nvGrpSpPr>
              <p:grpSpPr>
                <a:xfrm flipV="1">
                  <a:off x="3210548" y="2613257"/>
                  <a:ext cx="998180" cy="664886"/>
                  <a:chOff x="3159924" y="1776830"/>
                  <a:chExt cx="998180" cy="664886"/>
                </a:xfrm>
              </p:grpSpPr>
              <p:sp>
                <p:nvSpPr>
                  <p:cNvPr id="16" name="Oval 15">
                    <a:extLst>
                      <a:ext uri="{FF2B5EF4-FFF2-40B4-BE49-F238E27FC236}">
                        <a16:creationId xmlns:a16="http://schemas.microsoft.com/office/drawing/2014/main" id="{94E7DCC9-31CA-D86A-F365-F72111F20F1C}"/>
                      </a:ext>
                    </a:extLst>
                  </p:cNvPr>
                  <p:cNvSpPr/>
                  <p:nvPr/>
                </p:nvSpPr>
                <p:spPr>
                  <a:xfrm>
                    <a:off x="3785571" y="1776830"/>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02FB30DD-B651-FDDA-4E86-03F698A8F3F3}"/>
                      </a:ext>
                    </a:extLst>
                  </p:cNvPr>
                  <p:cNvCxnSpPr>
                    <a:cxnSpLocks/>
                  </p:cNvCxnSpPr>
                  <p:nvPr/>
                </p:nvCxnSpPr>
                <p:spPr>
                  <a:xfrm flipV="1">
                    <a:off x="3159924" y="2056229"/>
                    <a:ext cx="669699" cy="385487"/>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27" name="Oval 26">
                  <a:extLst>
                    <a:ext uri="{FF2B5EF4-FFF2-40B4-BE49-F238E27FC236}">
                      <a16:creationId xmlns:a16="http://schemas.microsoft.com/office/drawing/2014/main" id="{0D947258-33DD-852D-0156-F4603683CB12}"/>
                    </a:ext>
                  </a:extLst>
                </p:cNvPr>
                <p:cNvSpPr/>
                <p:nvPr/>
              </p:nvSpPr>
              <p:spPr>
                <a:xfrm>
                  <a:off x="4797444" y="2377430"/>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C14B0F83-2010-1B19-5633-3D83A4327D77}"/>
                    </a:ext>
                  </a:extLst>
                </p:cNvPr>
                <p:cNvCxnSpPr>
                  <a:cxnSpLocks/>
                  <a:stCxn id="7" idx="6"/>
                  <a:endCxn id="27" idx="1"/>
                </p:cNvCxnSpPr>
                <p:nvPr/>
              </p:nvCxnSpPr>
              <p:spPr>
                <a:xfrm>
                  <a:off x="4228620" y="1932983"/>
                  <a:ext cx="623380" cy="49900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8CE5C73-6818-89DD-DF1B-E0590092A16A}"/>
                    </a:ext>
                  </a:extLst>
                </p:cNvPr>
                <p:cNvCxnSpPr>
                  <a:cxnSpLocks/>
                  <a:endCxn id="27" idx="3"/>
                </p:cNvCxnSpPr>
                <p:nvPr/>
              </p:nvCxnSpPr>
              <p:spPr>
                <a:xfrm flipV="1">
                  <a:off x="4208728" y="2695407"/>
                  <a:ext cx="643272" cy="408677"/>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48" name="TextBox 47">
                <a:extLst>
                  <a:ext uri="{FF2B5EF4-FFF2-40B4-BE49-F238E27FC236}">
                    <a16:creationId xmlns:a16="http://schemas.microsoft.com/office/drawing/2014/main" id="{4D502973-BBF0-3680-A54A-317C3FA0D0CA}"/>
                  </a:ext>
                </a:extLst>
              </p:cNvPr>
              <p:cNvSpPr txBox="1"/>
              <p:nvPr/>
            </p:nvSpPr>
            <p:spPr>
              <a:xfrm>
                <a:off x="4899849" y="1801017"/>
                <a:ext cx="393056" cy="369332"/>
              </a:xfrm>
              <a:prstGeom prst="rect">
                <a:avLst/>
              </a:prstGeom>
              <a:noFill/>
            </p:spPr>
            <p:txBody>
              <a:bodyPr wrap="none" rtlCol="0">
                <a:spAutoFit/>
              </a:bodyPr>
              <a:lstStyle/>
              <a:p>
                <a:r>
                  <a:rPr lang="en-US" dirty="0"/>
                  <a:t>C</a:t>
                </a:r>
                <a:r>
                  <a:rPr lang="en-US" baseline="-25000" dirty="0"/>
                  <a:t>1</a:t>
                </a:r>
                <a:endParaRPr lang="en-US" dirty="0"/>
              </a:p>
            </p:txBody>
          </p:sp>
          <p:sp>
            <p:nvSpPr>
              <p:cNvPr id="49" name="TextBox 48">
                <a:extLst>
                  <a:ext uri="{FF2B5EF4-FFF2-40B4-BE49-F238E27FC236}">
                    <a16:creationId xmlns:a16="http://schemas.microsoft.com/office/drawing/2014/main" id="{E1511BF3-7C8A-D32F-20BD-E4312EC77C24}"/>
                  </a:ext>
                </a:extLst>
              </p:cNvPr>
              <p:cNvSpPr txBox="1"/>
              <p:nvPr/>
            </p:nvSpPr>
            <p:spPr>
              <a:xfrm>
                <a:off x="4938522" y="2672219"/>
                <a:ext cx="393056" cy="369332"/>
              </a:xfrm>
              <a:prstGeom prst="rect">
                <a:avLst/>
              </a:prstGeom>
              <a:noFill/>
            </p:spPr>
            <p:txBody>
              <a:bodyPr wrap="none" rtlCol="0">
                <a:spAutoFit/>
              </a:bodyPr>
              <a:lstStyle/>
              <a:p>
                <a:r>
                  <a:rPr lang="en-US" dirty="0"/>
                  <a:t>C</a:t>
                </a:r>
                <a:r>
                  <a:rPr lang="en-US" baseline="-25000" dirty="0"/>
                  <a:t>2</a:t>
                </a:r>
                <a:endParaRPr lang="en-US" dirty="0"/>
              </a:p>
            </p:txBody>
          </p:sp>
          <p:sp>
            <p:nvSpPr>
              <p:cNvPr id="51" name="TextBox 50">
                <a:extLst>
                  <a:ext uri="{FF2B5EF4-FFF2-40B4-BE49-F238E27FC236}">
                    <a16:creationId xmlns:a16="http://schemas.microsoft.com/office/drawing/2014/main" id="{5CC541FE-1C23-0965-811C-13630C21F1A6}"/>
                  </a:ext>
                </a:extLst>
              </p:cNvPr>
              <p:cNvSpPr txBox="1"/>
              <p:nvPr/>
            </p:nvSpPr>
            <p:spPr>
              <a:xfrm>
                <a:off x="6151080" y="1801017"/>
                <a:ext cx="393056" cy="369332"/>
              </a:xfrm>
              <a:prstGeom prst="rect">
                <a:avLst/>
              </a:prstGeom>
              <a:noFill/>
            </p:spPr>
            <p:txBody>
              <a:bodyPr wrap="none" rtlCol="0">
                <a:spAutoFit/>
              </a:bodyPr>
              <a:lstStyle/>
              <a:p>
                <a:r>
                  <a:rPr lang="en-US" dirty="0"/>
                  <a:t>C</a:t>
                </a:r>
                <a:r>
                  <a:rPr lang="en-US" baseline="-25000" dirty="0"/>
                  <a:t>4</a:t>
                </a:r>
                <a:endParaRPr lang="en-US" dirty="0"/>
              </a:p>
            </p:txBody>
          </p:sp>
          <p:sp>
            <p:nvSpPr>
              <p:cNvPr id="52" name="TextBox 51">
                <a:extLst>
                  <a:ext uri="{FF2B5EF4-FFF2-40B4-BE49-F238E27FC236}">
                    <a16:creationId xmlns:a16="http://schemas.microsoft.com/office/drawing/2014/main" id="{D2A8B509-A0E4-C115-1220-101FB1382552}"/>
                  </a:ext>
                </a:extLst>
              </p:cNvPr>
              <p:cNvSpPr txBox="1"/>
              <p:nvPr/>
            </p:nvSpPr>
            <p:spPr>
              <a:xfrm>
                <a:off x="6097805" y="2773367"/>
                <a:ext cx="393056" cy="369332"/>
              </a:xfrm>
              <a:prstGeom prst="rect">
                <a:avLst/>
              </a:prstGeom>
              <a:noFill/>
            </p:spPr>
            <p:txBody>
              <a:bodyPr wrap="none" rtlCol="0">
                <a:spAutoFit/>
              </a:bodyPr>
              <a:lstStyle/>
              <a:p>
                <a:r>
                  <a:rPr lang="en-US" dirty="0"/>
                  <a:t>C</a:t>
                </a:r>
                <a:r>
                  <a:rPr lang="en-US" baseline="-25000" dirty="0"/>
                  <a:t>5</a:t>
                </a:r>
                <a:endParaRPr lang="en-US" dirty="0"/>
              </a:p>
            </p:txBody>
          </p:sp>
        </p:grpSp>
        <p:sp>
          <p:nvSpPr>
            <p:cNvPr id="54" name="TextBox 53">
              <a:extLst>
                <a:ext uri="{FF2B5EF4-FFF2-40B4-BE49-F238E27FC236}">
                  <a16:creationId xmlns:a16="http://schemas.microsoft.com/office/drawing/2014/main" id="{6F5B6552-63E3-EA85-B0ED-E319969FA225}"/>
                </a:ext>
              </a:extLst>
            </p:cNvPr>
            <p:cNvSpPr txBox="1"/>
            <p:nvPr/>
          </p:nvSpPr>
          <p:spPr>
            <a:xfrm>
              <a:off x="8646826" y="3520223"/>
              <a:ext cx="300082" cy="369332"/>
            </a:xfrm>
            <a:prstGeom prst="rect">
              <a:avLst/>
            </a:prstGeom>
            <a:noFill/>
          </p:spPr>
          <p:txBody>
            <a:bodyPr wrap="none" rtlCol="0">
              <a:spAutoFit/>
            </a:bodyPr>
            <a:lstStyle/>
            <a:p>
              <a:r>
                <a:rPr lang="en-US" dirty="0"/>
                <a:t>1</a:t>
              </a:r>
            </a:p>
          </p:txBody>
        </p:sp>
        <p:sp>
          <p:nvSpPr>
            <p:cNvPr id="55" name="TextBox 54">
              <a:extLst>
                <a:ext uri="{FF2B5EF4-FFF2-40B4-BE49-F238E27FC236}">
                  <a16:creationId xmlns:a16="http://schemas.microsoft.com/office/drawing/2014/main" id="{49089AF1-D4B6-C242-5014-219EEC59794C}"/>
                </a:ext>
              </a:extLst>
            </p:cNvPr>
            <p:cNvSpPr txBox="1"/>
            <p:nvPr/>
          </p:nvSpPr>
          <p:spPr>
            <a:xfrm>
              <a:off x="9672724" y="2875465"/>
              <a:ext cx="300082" cy="369332"/>
            </a:xfrm>
            <a:prstGeom prst="rect">
              <a:avLst/>
            </a:prstGeom>
            <a:noFill/>
          </p:spPr>
          <p:txBody>
            <a:bodyPr wrap="none" rtlCol="0">
              <a:spAutoFit/>
            </a:bodyPr>
            <a:lstStyle/>
            <a:p>
              <a:r>
                <a:rPr lang="en-US" dirty="0"/>
                <a:t>2</a:t>
              </a:r>
            </a:p>
          </p:txBody>
        </p:sp>
        <p:sp>
          <p:nvSpPr>
            <p:cNvPr id="56" name="TextBox 55">
              <a:extLst>
                <a:ext uri="{FF2B5EF4-FFF2-40B4-BE49-F238E27FC236}">
                  <a16:creationId xmlns:a16="http://schemas.microsoft.com/office/drawing/2014/main" id="{19BAEAD0-D535-3FEE-BFC0-B088DB676D92}"/>
                </a:ext>
              </a:extLst>
            </p:cNvPr>
            <p:cNvSpPr txBox="1"/>
            <p:nvPr/>
          </p:nvSpPr>
          <p:spPr>
            <a:xfrm>
              <a:off x="9645005" y="4056695"/>
              <a:ext cx="300082" cy="369332"/>
            </a:xfrm>
            <a:prstGeom prst="rect">
              <a:avLst/>
            </a:prstGeom>
            <a:noFill/>
          </p:spPr>
          <p:txBody>
            <a:bodyPr wrap="none" rtlCol="0">
              <a:spAutoFit/>
            </a:bodyPr>
            <a:lstStyle/>
            <a:p>
              <a:r>
                <a:rPr lang="en-US" dirty="0"/>
                <a:t>3</a:t>
              </a:r>
            </a:p>
          </p:txBody>
        </p:sp>
        <p:sp>
          <p:nvSpPr>
            <p:cNvPr id="57" name="TextBox 56">
              <a:extLst>
                <a:ext uri="{FF2B5EF4-FFF2-40B4-BE49-F238E27FC236}">
                  <a16:creationId xmlns:a16="http://schemas.microsoft.com/office/drawing/2014/main" id="{F16F1D35-FF79-47F2-57AD-EE35B1C9081E}"/>
                </a:ext>
              </a:extLst>
            </p:cNvPr>
            <p:cNvSpPr txBox="1"/>
            <p:nvPr/>
          </p:nvSpPr>
          <p:spPr>
            <a:xfrm>
              <a:off x="10600147" y="3506179"/>
              <a:ext cx="300082" cy="369332"/>
            </a:xfrm>
            <a:prstGeom prst="rect">
              <a:avLst/>
            </a:prstGeom>
            <a:noFill/>
          </p:spPr>
          <p:txBody>
            <a:bodyPr wrap="none" rtlCol="0">
              <a:spAutoFit/>
            </a:bodyPr>
            <a:lstStyle/>
            <a:p>
              <a:r>
                <a:rPr lang="en-US" dirty="0"/>
                <a:t>4</a:t>
              </a:r>
            </a:p>
          </p:txBody>
        </p:sp>
      </p:grpSp>
      <p:grpSp>
        <p:nvGrpSpPr>
          <p:cNvPr id="110" name="Group 109">
            <a:extLst>
              <a:ext uri="{FF2B5EF4-FFF2-40B4-BE49-F238E27FC236}">
                <a16:creationId xmlns:a16="http://schemas.microsoft.com/office/drawing/2014/main" id="{55E5620B-22E0-C524-1522-30966C8A5539}"/>
              </a:ext>
            </a:extLst>
          </p:cNvPr>
          <p:cNvGrpSpPr/>
          <p:nvPr/>
        </p:nvGrpSpPr>
        <p:grpSpPr>
          <a:xfrm>
            <a:off x="8101221" y="765162"/>
            <a:ext cx="2331962" cy="1553763"/>
            <a:chOff x="8618624" y="844878"/>
            <a:chExt cx="2331962" cy="1553763"/>
          </a:xfrm>
        </p:grpSpPr>
        <p:grpSp>
          <p:nvGrpSpPr>
            <p:cNvPr id="59" name="Group 58">
              <a:extLst>
                <a:ext uri="{FF2B5EF4-FFF2-40B4-BE49-F238E27FC236}">
                  <a16:creationId xmlns:a16="http://schemas.microsoft.com/office/drawing/2014/main" id="{C74A3A08-A69C-3EA2-B486-86010438C8AE}"/>
                </a:ext>
              </a:extLst>
            </p:cNvPr>
            <p:cNvGrpSpPr/>
            <p:nvPr/>
          </p:nvGrpSpPr>
          <p:grpSpPr>
            <a:xfrm>
              <a:off x="8618624" y="844878"/>
              <a:ext cx="2331962" cy="1531427"/>
              <a:chOff x="4514415" y="1668972"/>
              <a:chExt cx="2331962" cy="1531427"/>
            </a:xfrm>
          </p:grpSpPr>
          <p:grpSp>
            <p:nvGrpSpPr>
              <p:cNvPr id="60" name="Group 59">
                <a:extLst>
                  <a:ext uri="{FF2B5EF4-FFF2-40B4-BE49-F238E27FC236}">
                    <a16:creationId xmlns:a16="http://schemas.microsoft.com/office/drawing/2014/main" id="{626F4AE4-8CE7-C1C2-EF11-4F0C5ECF93BE}"/>
                  </a:ext>
                </a:extLst>
              </p:cNvPr>
              <p:cNvGrpSpPr/>
              <p:nvPr/>
            </p:nvGrpSpPr>
            <p:grpSpPr>
              <a:xfrm>
                <a:off x="4514415" y="1668972"/>
                <a:ext cx="2331962" cy="1531427"/>
                <a:chOff x="2838015" y="1746716"/>
                <a:chExt cx="2331962" cy="1531427"/>
              </a:xfrm>
            </p:grpSpPr>
            <p:sp>
              <p:nvSpPr>
                <p:cNvPr id="65" name="Oval 64">
                  <a:extLst>
                    <a:ext uri="{FF2B5EF4-FFF2-40B4-BE49-F238E27FC236}">
                      <a16:creationId xmlns:a16="http://schemas.microsoft.com/office/drawing/2014/main" id="{4982BA70-E078-C042-FAD8-9E2896712A08}"/>
                    </a:ext>
                  </a:extLst>
                </p:cNvPr>
                <p:cNvSpPr/>
                <p:nvPr/>
              </p:nvSpPr>
              <p:spPr>
                <a:xfrm>
                  <a:off x="2838015" y="2377431"/>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65">
                  <a:extLst>
                    <a:ext uri="{FF2B5EF4-FFF2-40B4-BE49-F238E27FC236}">
                      <a16:creationId xmlns:a16="http://schemas.microsoft.com/office/drawing/2014/main" id="{C07323FB-297F-8A52-B4F0-63C0E9019EB1}"/>
                    </a:ext>
                  </a:extLst>
                </p:cNvPr>
                <p:cNvGrpSpPr/>
                <p:nvPr/>
              </p:nvGrpSpPr>
              <p:grpSpPr>
                <a:xfrm>
                  <a:off x="3155992" y="1746716"/>
                  <a:ext cx="1072628" cy="685271"/>
                  <a:chOff x="3085476" y="1776830"/>
                  <a:chExt cx="1072628" cy="685271"/>
                </a:xfrm>
              </p:grpSpPr>
              <p:sp>
                <p:nvSpPr>
                  <p:cNvPr id="73" name="Oval 72">
                    <a:extLst>
                      <a:ext uri="{FF2B5EF4-FFF2-40B4-BE49-F238E27FC236}">
                        <a16:creationId xmlns:a16="http://schemas.microsoft.com/office/drawing/2014/main" id="{E7E0765E-B8EC-5F61-10C7-E4148C72A0D1}"/>
                      </a:ext>
                    </a:extLst>
                  </p:cNvPr>
                  <p:cNvSpPr/>
                  <p:nvPr/>
                </p:nvSpPr>
                <p:spPr>
                  <a:xfrm>
                    <a:off x="3785571" y="1776830"/>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4" name="Straight Connector 73">
                    <a:extLst>
                      <a:ext uri="{FF2B5EF4-FFF2-40B4-BE49-F238E27FC236}">
                        <a16:creationId xmlns:a16="http://schemas.microsoft.com/office/drawing/2014/main" id="{EFE9F66A-860D-B503-7D52-9EA87DD2ADD6}"/>
                      </a:ext>
                    </a:extLst>
                  </p:cNvPr>
                  <p:cNvCxnSpPr>
                    <a:cxnSpLocks/>
                    <a:stCxn id="65" idx="7"/>
                  </p:cNvCxnSpPr>
                  <p:nvPr/>
                </p:nvCxnSpPr>
                <p:spPr>
                  <a:xfrm flipV="1">
                    <a:off x="3085476" y="2056229"/>
                    <a:ext cx="744147" cy="405872"/>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67" name="Group 66">
                  <a:extLst>
                    <a:ext uri="{FF2B5EF4-FFF2-40B4-BE49-F238E27FC236}">
                      <a16:creationId xmlns:a16="http://schemas.microsoft.com/office/drawing/2014/main" id="{0F1525B2-474A-62F6-68CA-D94B7A976956}"/>
                    </a:ext>
                  </a:extLst>
                </p:cNvPr>
                <p:cNvGrpSpPr/>
                <p:nvPr/>
              </p:nvGrpSpPr>
              <p:grpSpPr>
                <a:xfrm flipV="1">
                  <a:off x="3210548" y="2613257"/>
                  <a:ext cx="998180" cy="664886"/>
                  <a:chOff x="3159924" y="1776830"/>
                  <a:chExt cx="998180" cy="664886"/>
                </a:xfrm>
              </p:grpSpPr>
              <p:sp>
                <p:nvSpPr>
                  <p:cNvPr id="71" name="Oval 70">
                    <a:extLst>
                      <a:ext uri="{FF2B5EF4-FFF2-40B4-BE49-F238E27FC236}">
                        <a16:creationId xmlns:a16="http://schemas.microsoft.com/office/drawing/2014/main" id="{C334346B-32B1-1395-0ED4-17B63E8D2D92}"/>
                      </a:ext>
                    </a:extLst>
                  </p:cNvPr>
                  <p:cNvSpPr/>
                  <p:nvPr/>
                </p:nvSpPr>
                <p:spPr>
                  <a:xfrm>
                    <a:off x="3785571" y="1776830"/>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2" name="Straight Connector 71">
                    <a:extLst>
                      <a:ext uri="{FF2B5EF4-FFF2-40B4-BE49-F238E27FC236}">
                        <a16:creationId xmlns:a16="http://schemas.microsoft.com/office/drawing/2014/main" id="{1FF55A4F-01E7-33A4-E9DF-7741712DA644}"/>
                      </a:ext>
                    </a:extLst>
                  </p:cNvPr>
                  <p:cNvCxnSpPr>
                    <a:cxnSpLocks/>
                  </p:cNvCxnSpPr>
                  <p:nvPr/>
                </p:nvCxnSpPr>
                <p:spPr>
                  <a:xfrm flipV="1">
                    <a:off x="3159924" y="2056229"/>
                    <a:ext cx="669699" cy="385487"/>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68" name="Oval 67">
                  <a:extLst>
                    <a:ext uri="{FF2B5EF4-FFF2-40B4-BE49-F238E27FC236}">
                      <a16:creationId xmlns:a16="http://schemas.microsoft.com/office/drawing/2014/main" id="{70BD31E8-671E-5E9B-4EA4-074472896216}"/>
                    </a:ext>
                  </a:extLst>
                </p:cNvPr>
                <p:cNvSpPr/>
                <p:nvPr/>
              </p:nvSpPr>
              <p:spPr>
                <a:xfrm>
                  <a:off x="4797444" y="2377430"/>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9" name="Straight Connector 68">
                  <a:extLst>
                    <a:ext uri="{FF2B5EF4-FFF2-40B4-BE49-F238E27FC236}">
                      <a16:creationId xmlns:a16="http://schemas.microsoft.com/office/drawing/2014/main" id="{18FF1979-46C8-C4D7-4DEB-022470BBB6A1}"/>
                    </a:ext>
                  </a:extLst>
                </p:cNvPr>
                <p:cNvCxnSpPr>
                  <a:cxnSpLocks/>
                  <a:stCxn id="73" idx="6"/>
                  <a:endCxn id="68" idx="1"/>
                </p:cNvCxnSpPr>
                <p:nvPr/>
              </p:nvCxnSpPr>
              <p:spPr>
                <a:xfrm>
                  <a:off x="4228620" y="1932983"/>
                  <a:ext cx="623380" cy="49900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7D0331F5-F441-2B3F-3913-4CD18FFCA8B7}"/>
                    </a:ext>
                  </a:extLst>
                </p:cNvPr>
                <p:cNvCxnSpPr>
                  <a:cxnSpLocks/>
                  <a:endCxn id="68" idx="3"/>
                </p:cNvCxnSpPr>
                <p:nvPr/>
              </p:nvCxnSpPr>
              <p:spPr>
                <a:xfrm flipV="1">
                  <a:off x="4208728" y="2695407"/>
                  <a:ext cx="643272" cy="408677"/>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61" name="TextBox 60">
                <a:extLst>
                  <a:ext uri="{FF2B5EF4-FFF2-40B4-BE49-F238E27FC236}">
                    <a16:creationId xmlns:a16="http://schemas.microsoft.com/office/drawing/2014/main" id="{4A38017E-A62D-0559-D596-C56F8049A645}"/>
                  </a:ext>
                </a:extLst>
              </p:cNvPr>
              <p:cNvSpPr txBox="1"/>
              <p:nvPr/>
            </p:nvSpPr>
            <p:spPr>
              <a:xfrm>
                <a:off x="4899849" y="1801017"/>
                <a:ext cx="393056" cy="369332"/>
              </a:xfrm>
              <a:prstGeom prst="rect">
                <a:avLst/>
              </a:prstGeom>
              <a:noFill/>
            </p:spPr>
            <p:txBody>
              <a:bodyPr wrap="none" rtlCol="0">
                <a:spAutoFit/>
              </a:bodyPr>
              <a:lstStyle/>
              <a:p>
                <a:r>
                  <a:rPr lang="en-US" dirty="0"/>
                  <a:t>C</a:t>
                </a:r>
                <a:r>
                  <a:rPr lang="en-US" baseline="-25000" dirty="0"/>
                  <a:t>1</a:t>
                </a:r>
                <a:endParaRPr lang="en-US" dirty="0"/>
              </a:p>
            </p:txBody>
          </p:sp>
          <p:sp>
            <p:nvSpPr>
              <p:cNvPr id="62" name="TextBox 61">
                <a:extLst>
                  <a:ext uri="{FF2B5EF4-FFF2-40B4-BE49-F238E27FC236}">
                    <a16:creationId xmlns:a16="http://schemas.microsoft.com/office/drawing/2014/main" id="{6D2C54FA-6B5B-BA89-D516-BFD32081BEA8}"/>
                  </a:ext>
                </a:extLst>
              </p:cNvPr>
              <p:cNvSpPr txBox="1"/>
              <p:nvPr/>
            </p:nvSpPr>
            <p:spPr>
              <a:xfrm>
                <a:off x="4938522" y="2672219"/>
                <a:ext cx="393056" cy="369332"/>
              </a:xfrm>
              <a:prstGeom prst="rect">
                <a:avLst/>
              </a:prstGeom>
              <a:noFill/>
            </p:spPr>
            <p:txBody>
              <a:bodyPr wrap="none" rtlCol="0">
                <a:spAutoFit/>
              </a:bodyPr>
              <a:lstStyle/>
              <a:p>
                <a:r>
                  <a:rPr lang="en-US" dirty="0"/>
                  <a:t>C</a:t>
                </a:r>
                <a:r>
                  <a:rPr lang="en-US" baseline="-25000" dirty="0"/>
                  <a:t>2</a:t>
                </a:r>
                <a:endParaRPr lang="en-US" dirty="0"/>
              </a:p>
            </p:txBody>
          </p:sp>
          <p:sp>
            <p:nvSpPr>
              <p:cNvPr id="63" name="TextBox 62">
                <a:extLst>
                  <a:ext uri="{FF2B5EF4-FFF2-40B4-BE49-F238E27FC236}">
                    <a16:creationId xmlns:a16="http://schemas.microsoft.com/office/drawing/2014/main" id="{47D8ED61-B11F-0CD3-2DEA-F74F43D4C880}"/>
                  </a:ext>
                </a:extLst>
              </p:cNvPr>
              <p:cNvSpPr txBox="1"/>
              <p:nvPr/>
            </p:nvSpPr>
            <p:spPr>
              <a:xfrm>
                <a:off x="6151080" y="1801017"/>
                <a:ext cx="393056" cy="369332"/>
              </a:xfrm>
              <a:prstGeom prst="rect">
                <a:avLst/>
              </a:prstGeom>
              <a:noFill/>
            </p:spPr>
            <p:txBody>
              <a:bodyPr wrap="none" rtlCol="0">
                <a:spAutoFit/>
              </a:bodyPr>
              <a:lstStyle/>
              <a:p>
                <a:r>
                  <a:rPr lang="en-US" dirty="0"/>
                  <a:t>C</a:t>
                </a:r>
                <a:r>
                  <a:rPr lang="en-US" baseline="-25000" dirty="0"/>
                  <a:t>4</a:t>
                </a:r>
                <a:endParaRPr lang="en-US" dirty="0"/>
              </a:p>
            </p:txBody>
          </p:sp>
          <p:sp>
            <p:nvSpPr>
              <p:cNvPr id="64" name="TextBox 63">
                <a:extLst>
                  <a:ext uri="{FF2B5EF4-FFF2-40B4-BE49-F238E27FC236}">
                    <a16:creationId xmlns:a16="http://schemas.microsoft.com/office/drawing/2014/main" id="{FE940C56-D687-CE8E-C58C-571C3230F7A9}"/>
                  </a:ext>
                </a:extLst>
              </p:cNvPr>
              <p:cNvSpPr txBox="1"/>
              <p:nvPr/>
            </p:nvSpPr>
            <p:spPr>
              <a:xfrm>
                <a:off x="6097805" y="2773367"/>
                <a:ext cx="393056" cy="369332"/>
              </a:xfrm>
              <a:prstGeom prst="rect">
                <a:avLst/>
              </a:prstGeom>
              <a:noFill/>
            </p:spPr>
            <p:txBody>
              <a:bodyPr wrap="none" rtlCol="0">
                <a:spAutoFit/>
              </a:bodyPr>
              <a:lstStyle/>
              <a:p>
                <a:r>
                  <a:rPr lang="en-US" dirty="0"/>
                  <a:t>C</a:t>
                </a:r>
                <a:r>
                  <a:rPr lang="en-US" baseline="-25000" dirty="0"/>
                  <a:t>5</a:t>
                </a:r>
                <a:endParaRPr lang="en-US" dirty="0"/>
              </a:p>
            </p:txBody>
          </p:sp>
        </p:grpSp>
        <p:sp>
          <p:nvSpPr>
            <p:cNvPr id="75" name="TextBox 74">
              <a:extLst>
                <a:ext uri="{FF2B5EF4-FFF2-40B4-BE49-F238E27FC236}">
                  <a16:creationId xmlns:a16="http://schemas.microsoft.com/office/drawing/2014/main" id="{2C93EEDD-6D52-58E1-3C84-43A5255CD1ED}"/>
                </a:ext>
              </a:extLst>
            </p:cNvPr>
            <p:cNvSpPr txBox="1"/>
            <p:nvPr/>
          </p:nvSpPr>
          <p:spPr>
            <a:xfrm>
              <a:off x="8654850" y="1492837"/>
              <a:ext cx="300082" cy="369332"/>
            </a:xfrm>
            <a:prstGeom prst="rect">
              <a:avLst/>
            </a:prstGeom>
            <a:noFill/>
          </p:spPr>
          <p:txBody>
            <a:bodyPr wrap="none" rtlCol="0">
              <a:spAutoFit/>
            </a:bodyPr>
            <a:lstStyle/>
            <a:p>
              <a:r>
                <a:rPr lang="en-US" dirty="0"/>
                <a:t>1</a:t>
              </a:r>
            </a:p>
          </p:txBody>
        </p:sp>
        <p:sp>
          <p:nvSpPr>
            <p:cNvPr id="76" name="TextBox 75">
              <a:extLst>
                <a:ext uri="{FF2B5EF4-FFF2-40B4-BE49-F238E27FC236}">
                  <a16:creationId xmlns:a16="http://schemas.microsoft.com/office/drawing/2014/main" id="{E8A8EBD9-04E3-6D8F-602A-1DAED4C1072C}"/>
                </a:ext>
              </a:extLst>
            </p:cNvPr>
            <p:cNvSpPr txBox="1"/>
            <p:nvPr/>
          </p:nvSpPr>
          <p:spPr>
            <a:xfrm>
              <a:off x="9680748" y="848079"/>
              <a:ext cx="300082" cy="369332"/>
            </a:xfrm>
            <a:prstGeom prst="rect">
              <a:avLst/>
            </a:prstGeom>
            <a:noFill/>
          </p:spPr>
          <p:txBody>
            <a:bodyPr wrap="none" rtlCol="0">
              <a:spAutoFit/>
            </a:bodyPr>
            <a:lstStyle/>
            <a:p>
              <a:r>
                <a:rPr lang="en-US" dirty="0"/>
                <a:t>2</a:t>
              </a:r>
            </a:p>
          </p:txBody>
        </p:sp>
        <p:sp>
          <p:nvSpPr>
            <p:cNvPr id="78" name="TextBox 77">
              <a:extLst>
                <a:ext uri="{FF2B5EF4-FFF2-40B4-BE49-F238E27FC236}">
                  <a16:creationId xmlns:a16="http://schemas.microsoft.com/office/drawing/2014/main" id="{EFE95700-F55E-0186-FD9E-5967846491FE}"/>
                </a:ext>
              </a:extLst>
            </p:cNvPr>
            <p:cNvSpPr txBox="1"/>
            <p:nvPr/>
          </p:nvSpPr>
          <p:spPr>
            <a:xfrm>
              <a:off x="9653029" y="2029309"/>
              <a:ext cx="300082" cy="369332"/>
            </a:xfrm>
            <a:prstGeom prst="rect">
              <a:avLst/>
            </a:prstGeom>
            <a:noFill/>
          </p:spPr>
          <p:txBody>
            <a:bodyPr wrap="none" rtlCol="0">
              <a:spAutoFit/>
            </a:bodyPr>
            <a:lstStyle/>
            <a:p>
              <a:r>
                <a:rPr lang="en-US" dirty="0"/>
                <a:t>3</a:t>
              </a:r>
            </a:p>
          </p:txBody>
        </p:sp>
        <p:sp>
          <p:nvSpPr>
            <p:cNvPr id="79" name="TextBox 78">
              <a:extLst>
                <a:ext uri="{FF2B5EF4-FFF2-40B4-BE49-F238E27FC236}">
                  <a16:creationId xmlns:a16="http://schemas.microsoft.com/office/drawing/2014/main" id="{DF73AD24-960E-224A-CDD1-AADE7A5FEB04}"/>
                </a:ext>
              </a:extLst>
            </p:cNvPr>
            <p:cNvSpPr txBox="1"/>
            <p:nvPr/>
          </p:nvSpPr>
          <p:spPr>
            <a:xfrm>
              <a:off x="10608171" y="1478793"/>
              <a:ext cx="300082" cy="369332"/>
            </a:xfrm>
            <a:prstGeom prst="rect">
              <a:avLst/>
            </a:prstGeom>
            <a:noFill/>
          </p:spPr>
          <p:txBody>
            <a:bodyPr wrap="none" rtlCol="0">
              <a:spAutoFit/>
            </a:bodyPr>
            <a:lstStyle/>
            <a:p>
              <a:r>
                <a:rPr lang="en-US" dirty="0"/>
                <a:t>4</a:t>
              </a:r>
            </a:p>
          </p:txBody>
        </p:sp>
        <p:cxnSp>
          <p:nvCxnSpPr>
            <p:cNvPr id="80" name="Straight Connector 79">
              <a:extLst>
                <a:ext uri="{FF2B5EF4-FFF2-40B4-BE49-F238E27FC236}">
                  <a16:creationId xmlns:a16="http://schemas.microsoft.com/office/drawing/2014/main" id="{72487105-2061-42BE-E6E9-36A1D94132CB}"/>
                </a:ext>
              </a:extLst>
            </p:cNvPr>
            <p:cNvCxnSpPr>
              <a:cxnSpLocks/>
              <a:endCxn id="76" idx="2"/>
            </p:cNvCxnSpPr>
            <p:nvPr/>
          </p:nvCxnSpPr>
          <p:spPr>
            <a:xfrm flipV="1">
              <a:off x="9787607" y="1217411"/>
              <a:ext cx="43182" cy="787337"/>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6F6DF52C-6CA8-680E-78B7-BACA3AC1BDF4}"/>
                </a:ext>
              </a:extLst>
            </p:cNvPr>
            <p:cNvSpPr txBox="1"/>
            <p:nvPr/>
          </p:nvSpPr>
          <p:spPr>
            <a:xfrm>
              <a:off x="9765971" y="1397126"/>
              <a:ext cx="393056" cy="369332"/>
            </a:xfrm>
            <a:prstGeom prst="rect">
              <a:avLst/>
            </a:prstGeom>
            <a:noFill/>
          </p:spPr>
          <p:txBody>
            <a:bodyPr wrap="none" rtlCol="0">
              <a:spAutoFit/>
            </a:bodyPr>
            <a:lstStyle/>
            <a:p>
              <a:r>
                <a:rPr lang="en-US" dirty="0"/>
                <a:t>C</a:t>
              </a:r>
              <a:r>
                <a:rPr lang="en-US" baseline="-25000" dirty="0"/>
                <a:t>3</a:t>
              </a:r>
              <a:endParaRPr lang="en-US" dirty="0"/>
            </a:p>
          </p:txBody>
        </p:sp>
      </p:grpSp>
      <p:grpSp>
        <p:nvGrpSpPr>
          <p:cNvPr id="108" name="Group 107">
            <a:extLst>
              <a:ext uri="{FF2B5EF4-FFF2-40B4-BE49-F238E27FC236}">
                <a16:creationId xmlns:a16="http://schemas.microsoft.com/office/drawing/2014/main" id="{06D4B311-0155-A87A-CDC8-1CA6DCB34779}"/>
              </a:ext>
            </a:extLst>
          </p:cNvPr>
          <p:cNvGrpSpPr/>
          <p:nvPr/>
        </p:nvGrpSpPr>
        <p:grpSpPr>
          <a:xfrm>
            <a:off x="8228590" y="4389361"/>
            <a:ext cx="2331962" cy="1573741"/>
            <a:chOff x="7099916" y="4659772"/>
            <a:chExt cx="2331962" cy="1573741"/>
          </a:xfrm>
        </p:grpSpPr>
        <p:sp>
          <p:nvSpPr>
            <p:cNvPr id="107" name="Freeform 106">
              <a:extLst>
                <a:ext uri="{FF2B5EF4-FFF2-40B4-BE49-F238E27FC236}">
                  <a16:creationId xmlns:a16="http://schemas.microsoft.com/office/drawing/2014/main" id="{38296C48-F685-59F9-84C4-521EB6DA6BC5}"/>
                </a:ext>
              </a:extLst>
            </p:cNvPr>
            <p:cNvSpPr/>
            <p:nvPr/>
          </p:nvSpPr>
          <p:spPr>
            <a:xfrm flipV="1">
              <a:off x="8294664" y="5514380"/>
              <a:ext cx="854938" cy="385486"/>
            </a:xfrm>
            <a:custGeom>
              <a:avLst/>
              <a:gdLst>
                <a:gd name="csX0" fmla="*/ 0 w 922867"/>
                <a:gd name="csY0" fmla="*/ 270934 h 270934"/>
                <a:gd name="csX1" fmla="*/ 33867 w 922867"/>
                <a:gd name="csY1" fmla="*/ 203200 h 270934"/>
                <a:gd name="csX2" fmla="*/ 59267 w 922867"/>
                <a:gd name="csY2" fmla="*/ 186267 h 270934"/>
                <a:gd name="csX3" fmla="*/ 76200 w 922867"/>
                <a:gd name="csY3" fmla="*/ 160867 h 270934"/>
                <a:gd name="csX4" fmla="*/ 127000 w 922867"/>
                <a:gd name="csY4" fmla="*/ 143934 h 270934"/>
                <a:gd name="csX5" fmla="*/ 186267 w 922867"/>
                <a:gd name="csY5" fmla="*/ 110067 h 270934"/>
                <a:gd name="csX6" fmla="*/ 237067 w 922867"/>
                <a:gd name="csY6" fmla="*/ 93134 h 270934"/>
                <a:gd name="csX7" fmla="*/ 262467 w 922867"/>
                <a:gd name="csY7" fmla="*/ 84667 h 270934"/>
                <a:gd name="csX8" fmla="*/ 313267 w 922867"/>
                <a:gd name="csY8" fmla="*/ 42334 h 270934"/>
                <a:gd name="csX9" fmla="*/ 364067 w 922867"/>
                <a:gd name="csY9" fmla="*/ 25400 h 270934"/>
                <a:gd name="csX10" fmla="*/ 389467 w 922867"/>
                <a:gd name="csY10" fmla="*/ 16934 h 270934"/>
                <a:gd name="csX11" fmla="*/ 482600 w 922867"/>
                <a:gd name="csY11" fmla="*/ 0 h 270934"/>
                <a:gd name="csX12" fmla="*/ 626534 w 922867"/>
                <a:gd name="csY12" fmla="*/ 8467 h 270934"/>
                <a:gd name="csX13" fmla="*/ 677334 w 922867"/>
                <a:gd name="csY13" fmla="*/ 33867 h 270934"/>
                <a:gd name="csX14" fmla="*/ 702734 w 922867"/>
                <a:gd name="csY14" fmla="*/ 42334 h 270934"/>
                <a:gd name="csX15" fmla="*/ 753534 w 922867"/>
                <a:gd name="csY15" fmla="*/ 76200 h 270934"/>
                <a:gd name="csX16" fmla="*/ 770467 w 922867"/>
                <a:gd name="csY16" fmla="*/ 93134 h 270934"/>
                <a:gd name="csX17" fmla="*/ 795867 w 922867"/>
                <a:gd name="csY17" fmla="*/ 101600 h 270934"/>
                <a:gd name="csX18" fmla="*/ 846667 w 922867"/>
                <a:gd name="csY18" fmla="*/ 135467 h 270934"/>
                <a:gd name="csX19" fmla="*/ 872067 w 922867"/>
                <a:gd name="csY19" fmla="*/ 160867 h 270934"/>
                <a:gd name="csX20" fmla="*/ 914400 w 922867"/>
                <a:gd name="csY20" fmla="*/ 194734 h 270934"/>
                <a:gd name="csX21" fmla="*/ 922867 w 922867"/>
                <a:gd name="csY21" fmla="*/ 211667 h 2709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922867" h="270934">
                  <a:moveTo>
                    <a:pt x="0" y="270934"/>
                  </a:moveTo>
                  <a:cubicBezTo>
                    <a:pt x="8084" y="250724"/>
                    <a:pt x="16959" y="220108"/>
                    <a:pt x="33867" y="203200"/>
                  </a:cubicBezTo>
                  <a:cubicBezTo>
                    <a:pt x="41062" y="196005"/>
                    <a:pt x="50800" y="191911"/>
                    <a:pt x="59267" y="186267"/>
                  </a:cubicBezTo>
                  <a:cubicBezTo>
                    <a:pt x="64911" y="177800"/>
                    <a:pt x="67571" y="166260"/>
                    <a:pt x="76200" y="160867"/>
                  </a:cubicBezTo>
                  <a:cubicBezTo>
                    <a:pt x="91336" y="151407"/>
                    <a:pt x="127000" y="143934"/>
                    <a:pt x="127000" y="143934"/>
                  </a:cubicBezTo>
                  <a:cubicBezTo>
                    <a:pt x="149913" y="128658"/>
                    <a:pt x="159409" y="120810"/>
                    <a:pt x="186267" y="110067"/>
                  </a:cubicBezTo>
                  <a:cubicBezTo>
                    <a:pt x="202840" y="103438"/>
                    <a:pt x="220134" y="98778"/>
                    <a:pt x="237067" y="93134"/>
                  </a:cubicBezTo>
                  <a:lnTo>
                    <a:pt x="262467" y="84667"/>
                  </a:lnTo>
                  <a:cubicBezTo>
                    <a:pt x="278419" y="68715"/>
                    <a:pt x="292048" y="51765"/>
                    <a:pt x="313267" y="42334"/>
                  </a:cubicBezTo>
                  <a:cubicBezTo>
                    <a:pt x="329578" y="35085"/>
                    <a:pt x="347134" y="31044"/>
                    <a:pt x="364067" y="25400"/>
                  </a:cubicBezTo>
                  <a:cubicBezTo>
                    <a:pt x="372534" y="22578"/>
                    <a:pt x="380716" y="18684"/>
                    <a:pt x="389467" y="16934"/>
                  </a:cubicBezTo>
                  <a:cubicBezTo>
                    <a:pt x="448634" y="5100"/>
                    <a:pt x="417605" y="10833"/>
                    <a:pt x="482600" y="0"/>
                  </a:cubicBezTo>
                  <a:cubicBezTo>
                    <a:pt x="530578" y="2822"/>
                    <a:pt x="578712" y="3685"/>
                    <a:pt x="626534" y="8467"/>
                  </a:cubicBezTo>
                  <a:cubicBezTo>
                    <a:pt x="653134" y="11127"/>
                    <a:pt x="654147" y="22273"/>
                    <a:pt x="677334" y="33867"/>
                  </a:cubicBezTo>
                  <a:cubicBezTo>
                    <a:pt x="685316" y="37858"/>
                    <a:pt x="694932" y="38000"/>
                    <a:pt x="702734" y="42334"/>
                  </a:cubicBezTo>
                  <a:cubicBezTo>
                    <a:pt x="720524" y="52217"/>
                    <a:pt x="739144" y="61809"/>
                    <a:pt x="753534" y="76200"/>
                  </a:cubicBezTo>
                  <a:cubicBezTo>
                    <a:pt x="759178" y="81845"/>
                    <a:pt x="763622" y="89027"/>
                    <a:pt x="770467" y="93134"/>
                  </a:cubicBezTo>
                  <a:cubicBezTo>
                    <a:pt x="778120" y="97726"/>
                    <a:pt x="787400" y="98778"/>
                    <a:pt x="795867" y="101600"/>
                  </a:cubicBezTo>
                  <a:cubicBezTo>
                    <a:pt x="812800" y="112889"/>
                    <a:pt x="832276" y="121076"/>
                    <a:pt x="846667" y="135467"/>
                  </a:cubicBezTo>
                  <a:cubicBezTo>
                    <a:pt x="855134" y="143934"/>
                    <a:pt x="862869" y="153202"/>
                    <a:pt x="872067" y="160867"/>
                  </a:cubicBezTo>
                  <a:cubicBezTo>
                    <a:pt x="894289" y="179385"/>
                    <a:pt x="897976" y="172835"/>
                    <a:pt x="914400" y="194734"/>
                  </a:cubicBezTo>
                  <a:cubicBezTo>
                    <a:pt x="918186" y="199783"/>
                    <a:pt x="920045" y="206023"/>
                    <a:pt x="922867" y="211667"/>
                  </a:cubicBezTo>
                </a:path>
              </a:pathLst>
            </a:cu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Freeform 104">
              <a:extLst>
                <a:ext uri="{FF2B5EF4-FFF2-40B4-BE49-F238E27FC236}">
                  <a16:creationId xmlns:a16="http://schemas.microsoft.com/office/drawing/2014/main" id="{5528A72C-E900-2A19-A7D7-5E6884827FA6}"/>
                </a:ext>
              </a:extLst>
            </p:cNvPr>
            <p:cNvSpPr/>
            <p:nvPr/>
          </p:nvSpPr>
          <p:spPr>
            <a:xfrm flipV="1">
              <a:off x="7349263" y="5479718"/>
              <a:ext cx="854938" cy="385486"/>
            </a:xfrm>
            <a:custGeom>
              <a:avLst/>
              <a:gdLst>
                <a:gd name="csX0" fmla="*/ 0 w 922867"/>
                <a:gd name="csY0" fmla="*/ 270934 h 270934"/>
                <a:gd name="csX1" fmla="*/ 33867 w 922867"/>
                <a:gd name="csY1" fmla="*/ 203200 h 270934"/>
                <a:gd name="csX2" fmla="*/ 59267 w 922867"/>
                <a:gd name="csY2" fmla="*/ 186267 h 270934"/>
                <a:gd name="csX3" fmla="*/ 76200 w 922867"/>
                <a:gd name="csY3" fmla="*/ 160867 h 270934"/>
                <a:gd name="csX4" fmla="*/ 127000 w 922867"/>
                <a:gd name="csY4" fmla="*/ 143934 h 270934"/>
                <a:gd name="csX5" fmla="*/ 186267 w 922867"/>
                <a:gd name="csY5" fmla="*/ 110067 h 270934"/>
                <a:gd name="csX6" fmla="*/ 237067 w 922867"/>
                <a:gd name="csY6" fmla="*/ 93134 h 270934"/>
                <a:gd name="csX7" fmla="*/ 262467 w 922867"/>
                <a:gd name="csY7" fmla="*/ 84667 h 270934"/>
                <a:gd name="csX8" fmla="*/ 313267 w 922867"/>
                <a:gd name="csY8" fmla="*/ 42334 h 270934"/>
                <a:gd name="csX9" fmla="*/ 364067 w 922867"/>
                <a:gd name="csY9" fmla="*/ 25400 h 270934"/>
                <a:gd name="csX10" fmla="*/ 389467 w 922867"/>
                <a:gd name="csY10" fmla="*/ 16934 h 270934"/>
                <a:gd name="csX11" fmla="*/ 482600 w 922867"/>
                <a:gd name="csY11" fmla="*/ 0 h 270934"/>
                <a:gd name="csX12" fmla="*/ 626534 w 922867"/>
                <a:gd name="csY12" fmla="*/ 8467 h 270934"/>
                <a:gd name="csX13" fmla="*/ 677334 w 922867"/>
                <a:gd name="csY13" fmla="*/ 33867 h 270934"/>
                <a:gd name="csX14" fmla="*/ 702734 w 922867"/>
                <a:gd name="csY14" fmla="*/ 42334 h 270934"/>
                <a:gd name="csX15" fmla="*/ 753534 w 922867"/>
                <a:gd name="csY15" fmla="*/ 76200 h 270934"/>
                <a:gd name="csX16" fmla="*/ 770467 w 922867"/>
                <a:gd name="csY16" fmla="*/ 93134 h 270934"/>
                <a:gd name="csX17" fmla="*/ 795867 w 922867"/>
                <a:gd name="csY17" fmla="*/ 101600 h 270934"/>
                <a:gd name="csX18" fmla="*/ 846667 w 922867"/>
                <a:gd name="csY18" fmla="*/ 135467 h 270934"/>
                <a:gd name="csX19" fmla="*/ 872067 w 922867"/>
                <a:gd name="csY19" fmla="*/ 160867 h 270934"/>
                <a:gd name="csX20" fmla="*/ 914400 w 922867"/>
                <a:gd name="csY20" fmla="*/ 194734 h 270934"/>
                <a:gd name="csX21" fmla="*/ 922867 w 922867"/>
                <a:gd name="csY21" fmla="*/ 211667 h 2709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922867" h="270934">
                  <a:moveTo>
                    <a:pt x="0" y="270934"/>
                  </a:moveTo>
                  <a:cubicBezTo>
                    <a:pt x="8084" y="250724"/>
                    <a:pt x="16959" y="220108"/>
                    <a:pt x="33867" y="203200"/>
                  </a:cubicBezTo>
                  <a:cubicBezTo>
                    <a:pt x="41062" y="196005"/>
                    <a:pt x="50800" y="191911"/>
                    <a:pt x="59267" y="186267"/>
                  </a:cubicBezTo>
                  <a:cubicBezTo>
                    <a:pt x="64911" y="177800"/>
                    <a:pt x="67571" y="166260"/>
                    <a:pt x="76200" y="160867"/>
                  </a:cubicBezTo>
                  <a:cubicBezTo>
                    <a:pt x="91336" y="151407"/>
                    <a:pt x="127000" y="143934"/>
                    <a:pt x="127000" y="143934"/>
                  </a:cubicBezTo>
                  <a:cubicBezTo>
                    <a:pt x="149913" y="128658"/>
                    <a:pt x="159409" y="120810"/>
                    <a:pt x="186267" y="110067"/>
                  </a:cubicBezTo>
                  <a:cubicBezTo>
                    <a:pt x="202840" y="103438"/>
                    <a:pt x="220134" y="98778"/>
                    <a:pt x="237067" y="93134"/>
                  </a:cubicBezTo>
                  <a:lnTo>
                    <a:pt x="262467" y="84667"/>
                  </a:lnTo>
                  <a:cubicBezTo>
                    <a:pt x="278419" y="68715"/>
                    <a:pt x="292048" y="51765"/>
                    <a:pt x="313267" y="42334"/>
                  </a:cubicBezTo>
                  <a:cubicBezTo>
                    <a:pt x="329578" y="35085"/>
                    <a:pt x="347134" y="31044"/>
                    <a:pt x="364067" y="25400"/>
                  </a:cubicBezTo>
                  <a:cubicBezTo>
                    <a:pt x="372534" y="22578"/>
                    <a:pt x="380716" y="18684"/>
                    <a:pt x="389467" y="16934"/>
                  </a:cubicBezTo>
                  <a:cubicBezTo>
                    <a:pt x="448634" y="5100"/>
                    <a:pt x="417605" y="10833"/>
                    <a:pt x="482600" y="0"/>
                  </a:cubicBezTo>
                  <a:cubicBezTo>
                    <a:pt x="530578" y="2822"/>
                    <a:pt x="578712" y="3685"/>
                    <a:pt x="626534" y="8467"/>
                  </a:cubicBezTo>
                  <a:cubicBezTo>
                    <a:pt x="653134" y="11127"/>
                    <a:pt x="654147" y="22273"/>
                    <a:pt x="677334" y="33867"/>
                  </a:cubicBezTo>
                  <a:cubicBezTo>
                    <a:pt x="685316" y="37858"/>
                    <a:pt x="694932" y="38000"/>
                    <a:pt x="702734" y="42334"/>
                  </a:cubicBezTo>
                  <a:cubicBezTo>
                    <a:pt x="720524" y="52217"/>
                    <a:pt x="739144" y="61809"/>
                    <a:pt x="753534" y="76200"/>
                  </a:cubicBezTo>
                  <a:cubicBezTo>
                    <a:pt x="759178" y="81845"/>
                    <a:pt x="763622" y="89027"/>
                    <a:pt x="770467" y="93134"/>
                  </a:cubicBezTo>
                  <a:cubicBezTo>
                    <a:pt x="778120" y="97726"/>
                    <a:pt x="787400" y="98778"/>
                    <a:pt x="795867" y="101600"/>
                  </a:cubicBezTo>
                  <a:cubicBezTo>
                    <a:pt x="812800" y="112889"/>
                    <a:pt x="832276" y="121076"/>
                    <a:pt x="846667" y="135467"/>
                  </a:cubicBezTo>
                  <a:cubicBezTo>
                    <a:pt x="855134" y="143934"/>
                    <a:pt x="862869" y="153202"/>
                    <a:pt x="872067" y="160867"/>
                  </a:cubicBezTo>
                  <a:cubicBezTo>
                    <a:pt x="894289" y="179385"/>
                    <a:pt x="897976" y="172835"/>
                    <a:pt x="914400" y="194734"/>
                  </a:cubicBezTo>
                  <a:cubicBezTo>
                    <a:pt x="918186" y="199783"/>
                    <a:pt x="920045" y="206023"/>
                    <a:pt x="922867" y="211667"/>
                  </a:cubicBezTo>
                </a:path>
              </a:pathLst>
            </a:cu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779F7CAD-2D0E-786E-F2B1-4CF6ADD22217}"/>
                </a:ext>
              </a:extLst>
            </p:cNvPr>
            <p:cNvSpPr/>
            <p:nvPr/>
          </p:nvSpPr>
          <p:spPr>
            <a:xfrm>
              <a:off x="7099916" y="5238936"/>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1C70BEEF-5ADF-AE7D-5B60-BDE505CF376C}"/>
                </a:ext>
              </a:extLst>
            </p:cNvPr>
            <p:cNvSpPr/>
            <p:nvPr/>
          </p:nvSpPr>
          <p:spPr>
            <a:xfrm>
              <a:off x="8022806" y="5191213"/>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E99DC154-5CBB-FCEC-4DEA-7DC024178536}"/>
                </a:ext>
              </a:extLst>
            </p:cNvPr>
            <p:cNvSpPr/>
            <p:nvPr/>
          </p:nvSpPr>
          <p:spPr>
            <a:xfrm>
              <a:off x="9059345" y="5238935"/>
              <a:ext cx="372533" cy="372533"/>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a:extLst>
                <a:ext uri="{FF2B5EF4-FFF2-40B4-BE49-F238E27FC236}">
                  <a16:creationId xmlns:a16="http://schemas.microsoft.com/office/drawing/2014/main" id="{B725F415-1D25-5B03-90BF-20BF6D5E5047}"/>
                </a:ext>
              </a:extLst>
            </p:cNvPr>
            <p:cNvSpPr txBox="1"/>
            <p:nvPr/>
          </p:nvSpPr>
          <p:spPr>
            <a:xfrm>
              <a:off x="7560914" y="4659772"/>
              <a:ext cx="393056" cy="369332"/>
            </a:xfrm>
            <a:prstGeom prst="rect">
              <a:avLst/>
            </a:prstGeom>
            <a:noFill/>
          </p:spPr>
          <p:txBody>
            <a:bodyPr wrap="none" rtlCol="0">
              <a:spAutoFit/>
            </a:bodyPr>
            <a:lstStyle/>
            <a:p>
              <a:r>
                <a:rPr lang="en-US" dirty="0"/>
                <a:t>C</a:t>
              </a:r>
              <a:r>
                <a:rPr lang="en-US" baseline="-25000" dirty="0"/>
                <a:t>1</a:t>
              </a:r>
              <a:endParaRPr lang="en-US" dirty="0"/>
            </a:p>
          </p:txBody>
        </p:sp>
        <p:sp>
          <p:nvSpPr>
            <p:cNvPr id="86" name="TextBox 85">
              <a:extLst>
                <a:ext uri="{FF2B5EF4-FFF2-40B4-BE49-F238E27FC236}">
                  <a16:creationId xmlns:a16="http://schemas.microsoft.com/office/drawing/2014/main" id="{74059BBB-E0CE-65C8-BB64-7230DF636A91}"/>
                </a:ext>
              </a:extLst>
            </p:cNvPr>
            <p:cNvSpPr txBox="1"/>
            <p:nvPr/>
          </p:nvSpPr>
          <p:spPr>
            <a:xfrm>
              <a:off x="7426521" y="5753929"/>
              <a:ext cx="393056" cy="369332"/>
            </a:xfrm>
            <a:prstGeom prst="rect">
              <a:avLst/>
            </a:prstGeom>
            <a:noFill/>
          </p:spPr>
          <p:txBody>
            <a:bodyPr wrap="none" rtlCol="0">
              <a:spAutoFit/>
            </a:bodyPr>
            <a:lstStyle/>
            <a:p>
              <a:r>
                <a:rPr lang="en-US" dirty="0"/>
                <a:t>C</a:t>
              </a:r>
              <a:r>
                <a:rPr lang="en-US" baseline="-25000" dirty="0"/>
                <a:t>2</a:t>
              </a:r>
              <a:endParaRPr lang="en-US" dirty="0"/>
            </a:p>
          </p:txBody>
        </p:sp>
        <p:sp>
          <p:nvSpPr>
            <p:cNvPr id="87" name="TextBox 86">
              <a:extLst>
                <a:ext uri="{FF2B5EF4-FFF2-40B4-BE49-F238E27FC236}">
                  <a16:creationId xmlns:a16="http://schemas.microsoft.com/office/drawing/2014/main" id="{B756E552-0EF7-F865-243B-008DFDEEA6DF}"/>
                </a:ext>
              </a:extLst>
            </p:cNvPr>
            <p:cNvSpPr txBox="1"/>
            <p:nvPr/>
          </p:nvSpPr>
          <p:spPr>
            <a:xfrm>
              <a:off x="8703976" y="4663508"/>
              <a:ext cx="393056" cy="369332"/>
            </a:xfrm>
            <a:prstGeom prst="rect">
              <a:avLst/>
            </a:prstGeom>
            <a:noFill/>
          </p:spPr>
          <p:txBody>
            <a:bodyPr wrap="none" rtlCol="0">
              <a:spAutoFit/>
            </a:bodyPr>
            <a:lstStyle/>
            <a:p>
              <a:r>
                <a:rPr lang="en-US" dirty="0"/>
                <a:t>C</a:t>
              </a:r>
              <a:r>
                <a:rPr lang="en-US" baseline="-25000" dirty="0"/>
                <a:t>4</a:t>
              </a:r>
              <a:endParaRPr lang="en-US" dirty="0"/>
            </a:p>
          </p:txBody>
        </p:sp>
        <p:sp>
          <p:nvSpPr>
            <p:cNvPr id="88" name="TextBox 87">
              <a:extLst>
                <a:ext uri="{FF2B5EF4-FFF2-40B4-BE49-F238E27FC236}">
                  <a16:creationId xmlns:a16="http://schemas.microsoft.com/office/drawing/2014/main" id="{67BF0680-082C-8E81-0195-D2764BA4DA70}"/>
                </a:ext>
              </a:extLst>
            </p:cNvPr>
            <p:cNvSpPr txBox="1"/>
            <p:nvPr/>
          </p:nvSpPr>
          <p:spPr>
            <a:xfrm>
              <a:off x="8618624" y="5864181"/>
              <a:ext cx="393056" cy="369332"/>
            </a:xfrm>
            <a:prstGeom prst="rect">
              <a:avLst/>
            </a:prstGeom>
            <a:noFill/>
          </p:spPr>
          <p:txBody>
            <a:bodyPr wrap="none" rtlCol="0">
              <a:spAutoFit/>
            </a:bodyPr>
            <a:lstStyle/>
            <a:p>
              <a:r>
                <a:rPr lang="en-US" dirty="0"/>
                <a:t>C</a:t>
              </a:r>
              <a:r>
                <a:rPr lang="en-US" baseline="-25000" dirty="0"/>
                <a:t>5</a:t>
              </a:r>
              <a:endParaRPr lang="en-US" dirty="0"/>
            </a:p>
          </p:txBody>
        </p:sp>
        <p:sp>
          <p:nvSpPr>
            <p:cNvPr id="99" name="TextBox 98">
              <a:extLst>
                <a:ext uri="{FF2B5EF4-FFF2-40B4-BE49-F238E27FC236}">
                  <a16:creationId xmlns:a16="http://schemas.microsoft.com/office/drawing/2014/main" id="{DB4EA0EF-964C-7B68-6F0B-B6C06F73C152}"/>
                </a:ext>
              </a:extLst>
            </p:cNvPr>
            <p:cNvSpPr txBox="1"/>
            <p:nvPr/>
          </p:nvSpPr>
          <p:spPr>
            <a:xfrm>
              <a:off x="7153843" y="5232496"/>
              <a:ext cx="300082" cy="369332"/>
            </a:xfrm>
            <a:prstGeom prst="rect">
              <a:avLst/>
            </a:prstGeom>
            <a:noFill/>
          </p:spPr>
          <p:txBody>
            <a:bodyPr wrap="none" rtlCol="0">
              <a:spAutoFit/>
            </a:bodyPr>
            <a:lstStyle/>
            <a:p>
              <a:r>
                <a:rPr lang="en-US" dirty="0"/>
                <a:t>1</a:t>
              </a:r>
            </a:p>
          </p:txBody>
        </p:sp>
        <p:sp>
          <p:nvSpPr>
            <p:cNvPr id="100" name="TextBox 99">
              <a:extLst>
                <a:ext uri="{FF2B5EF4-FFF2-40B4-BE49-F238E27FC236}">
                  <a16:creationId xmlns:a16="http://schemas.microsoft.com/office/drawing/2014/main" id="{0AB46952-6B7B-9BAC-6E51-074C29FE0527}"/>
                </a:ext>
              </a:extLst>
            </p:cNvPr>
            <p:cNvSpPr txBox="1"/>
            <p:nvPr/>
          </p:nvSpPr>
          <p:spPr>
            <a:xfrm>
              <a:off x="7988784" y="5198724"/>
              <a:ext cx="473206" cy="369332"/>
            </a:xfrm>
            <a:prstGeom prst="rect">
              <a:avLst/>
            </a:prstGeom>
            <a:noFill/>
          </p:spPr>
          <p:txBody>
            <a:bodyPr wrap="none" rtlCol="0">
              <a:spAutoFit/>
            </a:bodyPr>
            <a:lstStyle/>
            <a:p>
              <a:r>
                <a:rPr lang="en-US" dirty="0"/>
                <a:t>2,3</a:t>
              </a:r>
            </a:p>
          </p:txBody>
        </p:sp>
        <p:sp>
          <p:nvSpPr>
            <p:cNvPr id="102" name="TextBox 101">
              <a:extLst>
                <a:ext uri="{FF2B5EF4-FFF2-40B4-BE49-F238E27FC236}">
                  <a16:creationId xmlns:a16="http://schemas.microsoft.com/office/drawing/2014/main" id="{D92D2782-7031-3ECA-184D-28A2F76EE4F5}"/>
                </a:ext>
              </a:extLst>
            </p:cNvPr>
            <p:cNvSpPr txBox="1"/>
            <p:nvPr/>
          </p:nvSpPr>
          <p:spPr>
            <a:xfrm>
              <a:off x="9097032" y="5232496"/>
              <a:ext cx="300082" cy="369332"/>
            </a:xfrm>
            <a:prstGeom prst="rect">
              <a:avLst/>
            </a:prstGeom>
            <a:noFill/>
          </p:spPr>
          <p:txBody>
            <a:bodyPr wrap="none" rtlCol="0">
              <a:spAutoFit/>
            </a:bodyPr>
            <a:lstStyle/>
            <a:p>
              <a:r>
                <a:rPr lang="en-US" dirty="0"/>
                <a:t>4</a:t>
              </a:r>
            </a:p>
          </p:txBody>
        </p:sp>
        <p:sp>
          <p:nvSpPr>
            <p:cNvPr id="104" name="Freeform 103">
              <a:extLst>
                <a:ext uri="{FF2B5EF4-FFF2-40B4-BE49-F238E27FC236}">
                  <a16:creationId xmlns:a16="http://schemas.microsoft.com/office/drawing/2014/main" id="{9AB7BAF1-0D72-6D64-4463-9123B2FE0D7D}"/>
                </a:ext>
              </a:extLst>
            </p:cNvPr>
            <p:cNvSpPr/>
            <p:nvPr/>
          </p:nvSpPr>
          <p:spPr>
            <a:xfrm>
              <a:off x="7281333" y="4995333"/>
              <a:ext cx="922867" cy="270934"/>
            </a:xfrm>
            <a:custGeom>
              <a:avLst/>
              <a:gdLst>
                <a:gd name="csX0" fmla="*/ 0 w 922867"/>
                <a:gd name="csY0" fmla="*/ 270934 h 270934"/>
                <a:gd name="csX1" fmla="*/ 33867 w 922867"/>
                <a:gd name="csY1" fmla="*/ 203200 h 270934"/>
                <a:gd name="csX2" fmla="*/ 59267 w 922867"/>
                <a:gd name="csY2" fmla="*/ 186267 h 270934"/>
                <a:gd name="csX3" fmla="*/ 76200 w 922867"/>
                <a:gd name="csY3" fmla="*/ 160867 h 270934"/>
                <a:gd name="csX4" fmla="*/ 127000 w 922867"/>
                <a:gd name="csY4" fmla="*/ 143934 h 270934"/>
                <a:gd name="csX5" fmla="*/ 186267 w 922867"/>
                <a:gd name="csY5" fmla="*/ 110067 h 270934"/>
                <a:gd name="csX6" fmla="*/ 237067 w 922867"/>
                <a:gd name="csY6" fmla="*/ 93134 h 270934"/>
                <a:gd name="csX7" fmla="*/ 262467 w 922867"/>
                <a:gd name="csY7" fmla="*/ 84667 h 270934"/>
                <a:gd name="csX8" fmla="*/ 313267 w 922867"/>
                <a:gd name="csY8" fmla="*/ 42334 h 270934"/>
                <a:gd name="csX9" fmla="*/ 364067 w 922867"/>
                <a:gd name="csY9" fmla="*/ 25400 h 270934"/>
                <a:gd name="csX10" fmla="*/ 389467 w 922867"/>
                <a:gd name="csY10" fmla="*/ 16934 h 270934"/>
                <a:gd name="csX11" fmla="*/ 482600 w 922867"/>
                <a:gd name="csY11" fmla="*/ 0 h 270934"/>
                <a:gd name="csX12" fmla="*/ 626534 w 922867"/>
                <a:gd name="csY12" fmla="*/ 8467 h 270934"/>
                <a:gd name="csX13" fmla="*/ 677334 w 922867"/>
                <a:gd name="csY13" fmla="*/ 33867 h 270934"/>
                <a:gd name="csX14" fmla="*/ 702734 w 922867"/>
                <a:gd name="csY14" fmla="*/ 42334 h 270934"/>
                <a:gd name="csX15" fmla="*/ 753534 w 922867"/>
                <a:gd name="csY15" fmla="*/ 76200 h 270934"/>
                <a:gd name="csX16" fmla="*/ 770467 w 922867"/>
                <a:gd name="csY16" fmla="*/ 93134 h 270934"/>
                <a:gd name="csX17" fmla="*/ 795867 w 922867"/>
                <a:gd name="csY17" fmla="*/ 101600 h 270934"/>
                <a:gd name="csX18" fmla="*/ 846667 w 922867"/>
                <a:gd name="csY18" fmla="*/ 135467 h 270934"/>
                <a:gd name="csX19" fmla="*/ 872067 w 922867"/>
                <a:gd name="csY19" fmla="*/ 160867 h 270934"/>
                <a:gd name="csX20" fmla="*/ 914400 w 922867"/>
                <a:gd name="csY20" fmla="*/ 194734 h 270934"/>
                <a:gd name="csX21" fmla="*/ 922867 w 922867"/>
                <a:gd name="csY21" fmla="*/ 211667 h 2709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922867" h="270934">
                  <a:moveTo>
                    <a:pt x="0" y="270934"/>
                  </a:moveTo>
                  <a:cubicBezTo>
                    <a:pt x="8084" y="250724"/>
                    <a:pt x="16959" y="220108"/>
                    <a:pt x="33867" y="203200"/>
                  </a:cubicBezTo>
                  <a:cubicBezTo>
                    <a:pt x="41062" y="196005"/>
                    <a:pt x="50800" y="191911"/>
                    <a:pt x="59267" y="186267"/>
                  </a:cubicBezTo>
                  <a:cubicBezTo>
                    <a:pt x="64911" y="177800"/>
                    <a:pt x="67571" y="166260"/>
                    <a:pt x="76200" y="160867"/>
                  </a:cubicBezTo>
                  <a:cubicBezTo>
                    <a:pt x="91336" y="151407"/>
                    <a:pt x="127000" y="143934"/>
                    <a:pt x="127000" y="143934"/>
                  </a:cubicBezTo>
                  <a:cubicBezTo>
                    <a:pt x="149913" y="128658"/>
                    <a:pt x="159409" y="120810"/>
                    <a:pt x="186267" y="110067"/>
                  </a:cubicBezTo>
                  <a:cubicBezTo>
                    <a:pt x="202840" y="103438"/>
                    <a:pt x="220134" y="98778"/>
                    <a:pt x="237067" y="93134"/>
                  </a:cubicBezTo>
                  <a:lnTo>
                    <a:pt x="262467" y="84667"/>
                  </a:lnTo>
                  <a:cubicBezTo>
                    <a:pt x="278419" y="68715"/>
                    <a:pt x="292048" y="51765"/>
                    <a:pt x="313267" y="42334"/>
                  </a:cubicBezTo>
                  <a:cubicBezTo>
                    <a:pt x="329578" y="35085"/>
                    <a:pt x="347134" y="31044"/>
                    <a:pt x="364067" y="25400"/>
                  </a:cubicBezTo>
                  <a:cubicBezTo>
                    <a:pt x="372534" y="22578"/>
                    <a:pt x="380716" y="18684"/>
                    <a:pt x="389467" y="16934"/>
                  </a:cubicBezTo>
                  <a:cubicBezTo>
                    <a:pt x="448634" y="5100"/>
                    <a:pt x="417605" y="10833"/>
                    <a:pt x="482600" y="0"/>
                  </a:cubicBezTo>
                  <a:cubicBezTo>
                    <a:pt x="530578" y="2822"/>
                    <a:pt x="578712" y="3685"/>
                    <a:pt x="626534" y="8467"/>
                  </a:cubicBezTo>
                  <a:cubicBezTo>
                    <a:pt x="653134" y="11127"/>
                    <a:pt x="654147" y="22273"/>
                    <a:pt x="677334" y="33867"/>
                  </a:cubicBezTo>
                  <a:cubicBezTo>
                    <a:pt x="685316" y="37858"/>
                    <a:pt x="694932" y="38000"/>
                    <a:pt x="702734" y="42334"/>
                  </a:cubicBezTo>
                  <a:cubicBezTo>
                    <a:pt x="720524" y="52217"/>
                    <a:pt x="739144" y="61809"/>
                    <a:pt x="753534" y="76200"/>
                  </a:cubicBezTo>
                  <a:cubicBezTo>
                    <a:pt x="759178" y="81845"/>
                    <a:pt x="763622" y="89027"/>
                    <a:pt x="770467" y="93134"/>
                  </a:cubicBezTo>
                  <a:cubicBezTo>
                    <a:pt x="778120" y="97726"/>
                    <a:pt x="787400" y="98778"/>
                    <a:pt x="795867" y="101600"/>
                  </a:cubicBezTo>
                  <a:cubicBezTo>
                    <a:pt x="812800" y="112889"/>
                    <a:pt x="832276" y="121076"/>
                    <a:pt x="846667" y="135467"/>
                  </a:cubicBezTo>
                  <a:cubicBezTo>
                    <a:pt x="855134" y="143934"/>
                    <a:pt x="862869" y="153202"/>
                    <a:pt x="872067" y="160867"/>
                  </a:cubicBezTo>
                  <a:cubicBezTo>
                    <a:pt x="894289" y="179385"/>
                    <a:pt x="897976" y="172835"/>
                    <a:pt x="914400" y="194734"/>
                  </a:cubicBezTo>
                  <a:cubicBezTo>
                    <a:pt x="918186" y="199783"/>
                    <a:pt x="920045" y="206023"/>
                    <a:pt x="922867" y="211667"/>
                  </a:cubicBezTo>
                </a:path>
              </a:pathLst>
            </a:cu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Freeform 105">
              <a:extLst>
                <a:ext uri="{FF2B5EF4-FFF2-40B4-BE49-F238E27FC236}">
                  <a16:creationId xmlns:a16="http://schemas.microsoft.com/office/drawing/2014/main" id="{4787C4B0-73B6-83C7-4CFE-406D8EEAF0B4}"/>
                </a:ext>
              </a:extLst>
            </p:cNvPr>
            <p:cNvSpPr/>
            <p:nvPr/>
          </p:nvSpPr>
          <p:spPr>
            <a:xfrm rot="330170">
              <a:off x="8305529" y="4989406"/>
              <a:ext cx="922867" cy="270934"/>
            </a:xfrm>
            <a:custGeom>
              <a:avLst/>
              <a:gdLst>
                <a:gd name="csX0" fmla="*/ 0 w 922867"/>
                <a:gd name="csY0" fmla="*/ 270934 h 270934"/>
                <a:gd name="csX1" fmla="*/ 33867 w 922867"/>
                <a:gd name="csY1" fmla="*/ 203200 h 270934"/>
                <a:gd name="csX2" fmla="*/ 59267 w 922867"/>
                <a:gd name="csY2" fmla="*/ 186267 h 270934"/>
                <a:gd name="csX3" fmla="*/ 76200 w 922867"/>
                <a:gd name="csY3" fmla="*/ 160867 h 270934"/>
                <a:gd name="csX4" fmla="*/ 127000 w 922867"/>
                <a:gd name="csY4" fmla="*/ 143934 h 270934"/>
                <a:gd name="csX5" fmla="*/ 186267 w 922867"/>
                <a:gd name="csY5" fmla="*/ 110067 h 270934"/>
                <a:gd name="csX6" fmla="*/ 237067 w 922867"/>
                <a:gd name="csY6" fmla="*/ 93134 h 270934"/>
                <a:gd name="csX7" fmla="*/ 262467 w 922867"/>
                <a:gd name="csY7" fmla="*/ 84667 h 270934"/>
                <a:gd name="csX8" fmla="*/ 313267 w 922867"/>
                <a:gd name="csY8" fmla="*/ 42334 h 270934"/>
                <a:gd name="csX9" fmla="*/ 364067 w 922867"/>
                <a:gd name="csY9" fmla="*/ 25400 h 270934"/>
                <a:gd name="csX10" fmla="*/ 389467 w 922867"/>
                <a:gd name="csY10" fmla="*/ 16934 h 270934"/>
                <a:gd name="csX11" fmla="*/ 482600 w 922867"/>
                <a:gd name="csY11" fmla="*/ 0 h 270934"/>
                <a:gd name="csX12" fmla="*/ 626534 w 922867"/>
                <a:gd name="csY12" fmla="*/ 8467 h 270934"/>
                <a:gd name="csX13" fmla="*/ 677334 w 922867"/>
                <a:gd name="csY13" fmla="*/ 33867 h 270934"/>
                <a:gd name="csX14" fmla="*/ 702734 w 922867"/>
                <a:gd name="csY14" fmla="*/ 42334 h 270934"/>
                <a:gd name="csX15" fmla="*/ 753534 w 922867"/>
                <a:gd name="csY15" fmla="*/ 76200 h 270934"/>
                <a:gd name="csX16" fmla="*/ 770467 w 922867"/>
                <a:gd name="csY16" fmla="*/ 93134 h 270934"/>
                <a:gd name="csX17" fmla="*/ 795867 w 922867"/>
                <a:gd name="csY17" fmla="*/ 101600 h 270934"/>
                <a:gd name="csX18" fmla="*/ 846667 w 922867"/>
                <a:gd name="csY18" fmla="*/ 135467 h 270934"/>
                <a:gd name="csX19" fmla="*/ 872067 w 922867"/>
                <a:gd name="csY19" fmla="*/ 160867 h 270934"/>
                <a:gd name="csX20" fmla="*/ 914400 w 922867"/>
                <a:gd name="csY20" fmla="*/ 194734 h 270934"/>
                <a:gd name="csX21" fmla="*/ 922867 w 922867"/>
                <a:gd name="csY21" fmla="*/ 211667 h 2709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922867" h="270934">
                  <a:moveTo>
                    <a:pt x="0" y="270934"/>
                  </a:moveTo>
                  <a:cubicBezTo>
                    <a:pt x="8084" y="250724"/>
                    <a:pt x="16959" y="220108"/>
                    <a:pt x="33867" y="203200"/>
                  </a:cubicBezTo>
                  <a:cubicBezTo>
                    <a:pt x="41062" y="196005"/>
                    <a:pt x="50800" y="191911"/>
                    <a:pt x="59267" y="186267"/>
                  </a:cubicBezTo>
                  <a:cubicBezTo>
                    <a:pt x="64911" y="177800"/>
                    <a:pt x="67571" y="166260"/>
                    <a:pt x="76200" y="160867"/>
                  </a:cubicBezTo>
                  <a:cubicBezTo>
                    <a:pt x="91336" y="151407"/>
                    <a:pt x="127000" y="143934"/>
                    <a:pt x="127000" y="143934"/>
                  </a:cubicBezTo>
                  <a:cubicBezTo>
                    <a:pt x="149913" y="128658"/>
                    <a:pt x="159409" y="120810"/>
                    <a:pt x="186267" y="110067"/>
                  </a:cubicBezTo>
                  <a:cubicBezTo>
                    <a:pt x="202840" y="103438"/>
                    <a:pt x="220134" y="98778"/>
                    <a:pt x="237067" y="93134"/>
                  </a:cubicBezTo>
                  <a:lnTo>
                    <a:pt x="262467" y="84667"/>
                  </a:lnTo>
                  <a:cubicBezTo>
                    <a:pt x="278419" y="68715"/>
                    <a:pt x="292048" y="51765"/>
                    <a:pt x="313267" y="42334"/>
                  </a:cubicBezTo>
                  <a:cubicBezTo>
                    <a:pt x="329578" y="35085"/>
                    <a:pt x="347134" y="31044"/>
                    <a:pt x="364067" y="25400"/>
                  </a:cubicBezTo>
                  <a:cubicBezTo>
                    <a:pt x="372534" y="22578"/>
                    <a:pt x="380716" y="18684"/>
                    <a:pt x="389467" y="16934"/>
                  </a:cubicBezTo>
                  <a:cubicBezTo>
                    <a:pt x="448634" y="5100"/>
                    <a:pt x="417605" y="10833"/>
                    <a:pt x="482600" y="0"/>
                  </a:cubicBezTo>
                  <a:cubicBezTo>
                    <a:pt x="530578" y="2822"/>
                    <a:pt x="578712" y="3685"/>
                    <a:pt x="626534" y="8467"/>
                  </a:cubicBezTo>
                  <a:cubicBezTo>
                    <a:pt x="653134" y="11127"/>
                    <a:pt x="654147" y="22273"/>
                    <a:pt x="677334" y="33867"/>
                  </a:cubicBezTo>
                  <a:cubicBezTo>
                    <a:pt x="685316" y="37858"/>
                    <a:pt x="694932" y="38000"/>
                    <a:pt x="702734" y="42334"/>
                  </a:cubicBezTo>
                  <a:cubicBezTo>
                    <a:pt x="720524" y="52217"/>
                    <a:pt x="739144" y="61809"/>
                    <a:pt x="753534" y="76200"/>
                  </a:cubicBezTo>
                  <a:cubicBezTo>
                    <a:pt x="759178" y="81845"/>
                    <a:pt x="763622" y="89027"/>
                    <a:pt x="770467" y="93134"/>
                  </a:cubicBezTo>
                  <a:cubicBezTo>
                    <a:pt x="778120" y="97726"/>
                    <a:pt x="787400" y="98778"/>
                    <a:pt x="795867" y="101600"/>
                  </a:cubicBezTo>
                  <a:cubicBezTo>
                    <a:pt x="812800" y="112889"/>
                    <a:pt x="832276" y="121076"/>
                    <a:pt x="846667" y="135467"/>
                  </a:cubicBezTo>
                  <a:cubicBezTo>
                    <a:pt x="855134" y="143934"/>
                    <a:pt x="862869" y="153202"/>
                    <a:pt x="872067" y="160867"/>
                  </a:cubicBezTo>
                  <a:cubicBezTo>
                    <a:pt x="894289" y="179385"/>
                    <a:pt x="897976" y="172835"/>
                    <a:pt x="914400" y="194734"/>
                  </a:cubicBezTo>
                  <a:cubicBezTo>
                    <a:pt x="918186" y="199783"/>
                    <a:pt x="920045" y="206023"/>
                    <a:pt x="922867" y="211667"/>
                  </a:cubicBezTo>
                </a:path>
              </a:pathLst>
            </a:cu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24047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E40C6-050B-5D49-7140-2A38BFDC80AF}"/>
            </a:ext>
          </a:extLst>
        </p:cNvPr>
        <p:cNvGrpSpPr/>
        <p:nvPr/>
      </p:nvGrpSpPr>
      <p:grpSpPr>
        <a:xfrm>
          <a:off x="0" y="0"/>
          <a:ext cx="0" cy="0"/>
          <a:chOff x="0" y="0"/>
          <a:chExt cx="0" cy="0"/>
        </a:xfrm>
      </p:grpSpPr>
      <p:pic>
        <p:nvPicPr>
          <p:cNvPr id="8" name="Picture 7" descr="Petri net representation of assembly line figure with token in tractor present place">
            <a:extLst>
              <a:ext uri="{FF2B5EF4-FFF2-40B4-BE49-F238E27FC236}">
                <a16:creationId xmlns:a16="http://schemas.microsoft.com/office/drawing/2014/main" id="{E2C28510-D66C-C99D-8397-C0D6FB6A0962}"/>
              </a:ext>
            </a:extLst>
          </p:cNvPr>
          <p:cNvPicPr>
            <a:picLocks noChangeAspect="1"/>
          </p:cNvPicPr>
          <p:nvPr/>
        </p:nvPicPr>
        <p:blipFill>
          <a:blip r:embed="rId2"/>
          <a:stretch>
            <a:fillRect/>
          </a:stretch>
        </p:blipFill>
        <p:spPr>
          <a:xfrm>
            <a:off x="503513" y="3447982"/>
            <a:ext cx="10200591" cy="2740193"/>
          </a:xfrm>
          <a:prstGeom prst="rect">
            <a:avLst/>
          </a:prstGeom>
        </p:spPr>
      </p:pic>
      <p:sp>
        <p:nvSpPr>
          <p:cNvPr id="2" name="Title 1">
            <a:extLst>
              <a:ext uri="{FF2B5EF4-FFF2-40B4-BE49-F238E27FC236}">
                <a16:creationId xmlns:a16="http://schemas.microsoft.com/office/drawing/2014/main" id="{F96D63C6-4F9A-508D-4040-C9DC7D741338}"/>
              </a:ext>
            </a:extLst>
          </p:cNvPr>
          <p:cNvSpPr>
            <a:spLocks noGrp="1"/>
          </p:cNvSpPr>
          <p:nvPr>
            <p:ph type="title"/>
          </p:nvPr>
        </p:nvSpPr>
        <p:spPr/>
        <p:txBody>
          <a:bodyPr/>
          <a:lstStyle/>
          <a:p>
            <a:r>
              <a:rPr lang="en-US"/>
              <a:t>Manufacturing Example as Petri Net</a:t>
            </a:r>
          </a:p>
        </p:txBody>
      </p:sp>
      <p:sp>
        <p:nvSpPr>
          <p:cNvPr id="77" name="Text Placeholder 2">
            <a:extLst>
              <a:ext uri="{FF2B5EF4-FFF2-40B4-BE49-F238E27FC236}">
                <a16:creationId xmlns:a16="http://schemas.microsoft.com/office/drawing/2014/main" id="{386576FC-45C4-9EB2-FF44-78C9A669FFF7}"/>
              </a:ext>
            </a:extLst>
          </p:cNvPr>
          <p:cNvSpPr>
            <a:spLocks noGrp="1"/>
          </p:cNvSpPr>
          <p:nvPr>
            <p:ph type="body" sz="quarter" idx="20"/>
          </p:nvPr>
        </p:nvSpPr>
        <p:spPr>
          <a:xfrm>
            <a:off x="393610" y="1089455"/>
            <a:ext cx="10887896" cy="2578906"/>
          </a:xfrm>
        </p:spPr>
        <p:txBody>
          <a:bodyPr>
            <a:normAutofit fontScale="70000" lnSpcReduction="20000"/>
          </a:bodyPr>
          <a:lstStyle/>
          <a:p>
            <a:r>
              <a:rPr lang="en-US" sz="2400" dirty="0"/>
              <a:t>A Petri net is comprised of “places”, “transitions”, and “arcs”.  “Token” movement shaped by the topology</a:t>
            </a:r>
          </a:p>
          <a:p>
            <a:endParaRPr lang="en-US" sz="2400" dirty="0"/>
          </a:p>
          <a:p>
            <a:r>
              <a:rPr lang="en-US" sz="2400" dirty="0"/>
              <a:t>Consider manufacturing example</a:t>
            </a:r>
          </a:p>
          <a:p>
            <a:pPr marL="342900" indent="-342900">
              <a:buFont typeface="Arial" panose="020B0604020202020204" pitchFamily="34" charset="0"/>
              <a:buChar char="•"/>
            </a:pPr>
            <a:r>
              <a:rPr lang="en-US" sz="2400" dirty="0"/>
              <a:t>Tokens represent objects</a:t>
            </a:r>
          </a:p>
          <a:p>
            <a:pPr marL="342900" indent="-342900">
              <a:buFont typeface="Arial" panose="020B0604020202020204" pitchFamily="34" charset="0"/>
              <a:buChar char="•"/>
            </a:pPr>
            <a:r>
              <a:rPr lang="en-US" sz="2400" dirty="0"/>
              <a:t>Places represent buffers</a:t>
            </a:r>
          </a:p>
          <a:p>
            <a:pPr marL="342900" indent="-342900">
              <a:buFont typeface="Arial" panose="020B0604020202020204" pitchFamily="34" charset="0"/>
              <a:buChar char="•"/>
            </a:pPr>
            <a:r>
              <a:rPr lang="en-US" sz="2400" dirty="0"/>
              <a:t>Transitions represent synchronization dependencies</a:t>
            </a:r>
          </a:p>
          <a:p>
            <a:pPr marL="1028700" lvl="1" indent="-342900"/>
            <a:r>
              <a:rPr lang="en-US" sz="2400" dirty="0"/>
              <a:t>Immediate transitions add no delay</a:t>
            </a:r>
          </a:p>
          <a:p>
            <a:pPr marL="1028700" lvl="1" indent="-342900"/>
            <a:r>
              <a:rPr lang="en-US" sz="2400" dirty="0"/>
              <a:t>Timed transitions add random delay (typically exponentially distributed, more which more, anon)</a:t>
            </a:r>
          </a:p>
          <a:p>
            <a:endParaRPr lang="en-US" sz="2400" dirty="0"/>
          </a:p>
          <a:p>
            <a:endParaRPr lang="en-US" sz="2400" dirty="0"/>
          </a:p>
          <a:p>
            <a:endParaRPr lang="en-US" sz="2400" dirty="0"/>
          </a:p>
          <a:p>
            <a:endParaRPr lang="en-US" sz="2400" dirty="0"/>
          </a:p>
        </p:txBody>
      </p:sp>
      <p:sp>
        <p:nvSpPr>
          <p:cNvPr id="5" name="Slide Number Placeholder 4">
            <a:extLst>
              <a:ext uri="{FF2B5EF4-FFF2-40B4-BE49-F238E27FC236}">
                <a16:creationId xmlns:a16="http://schemas.microsoft.com/office/drawing/2014/main" id="{915B2719-DEC9-AC0B-1023-827129344DB5}"/>
              </a:ext>
            </a:extLst>
          </p:cNvPr>
          <p:cNvSpPr>
            <a:spLocks noGrp="1"/>
          </p:cNvSpPr>
          <p:nvPr>
            <p:ph type="sldNum" sz="quarter" idx="17"/>
          </p:nvPr>
        </p:nvSpPr>
        <p:spPr/>
        <p:txBody>
          <a:bodyPr/>
          <a:lstStyle/>
          <a:p>
            <a:fld id="{86134D44-37F0-44A1-8A08-E9432A030C07}" type="slidenum">
              <a:rPr lang="en-US" smtClean="0"/>
              <a:pPr/>
              <a:t>3</a:t>
            </a:fld>
            <a:endParaRPr lang="en-US" dirty="0"/>
          </a:p>
        </p:txBody>
      </p:sp>
      <p:grpSp>
        <p:nvGrpSpPr>
          <p:cNvPr id="42" name="Group 41" descr="Assembly line with a station that assembles parts and places these on a conveyer to a station where the parts are placed in boxes, and loaded onto a forklift">
            <a:extLst>
              <a:ext uri="{FF2B5EF4-FFF2-40B4-BE49-F238E27FC236}">
                <a16:creationId xmlns:a16="http://schemas.microsoft.com/office/drawing/2014/main" id="{0ED18A7D-472F-2579-A940-B89E77B6097C}"/>
              </a:ext>
            </a:extLst>
          </p:cNvPr>
          <p:cNvGrpSpPr/>
          <p:nvPr/>
        </p:nvGrpSpPr>
        <p:grpSpPr>
          <a:xfrm>
            <a:off x="6487966" y="1668815"/>
            <a:ext cx="3640736" cy="875551"/>
            <a:chOff x="2339069" y="1013040"/>
            <a:chExt cx="4899875" cy="1178358"/>
          </a:xfrm>
        </p:grpSpPr>
        <p:pic>
          <p:nvPicPr>
            <p:cNvPr id="43" name="Picture 42">
              <a:extLst>
                <a:ext uri="{FF2B5EF4-FFF2-40B4-BE49-F238E27FC236}">
                  <a16:creationId xmlns:a16="http://schemas.microsoft.com/office/drawing/2014/main" id="{CCA11272-C8E8-0A9E-4381-84B51884680C}"/>
                </a:ext>
              </a:extLst>
            </p:cNvPr>
            <p:cNvPicPr>
              <a:picLocks noChangeAspect="1"/>
            </p:cNvPicPr>
            <p:nvPr/>
          </p:nvPicPr>
          <p:blipFill>
            <a:blip r:embed="rId3"/>
            <a:stretch>
              <a:fillRect/>
            </a:stretch>
          </p:blipFill>
          <p:spPr>
            <a:xfrm>
              <a:off x="3287373" y="1013040"/>
              <a:ext cx="876613" cy="683758"/>
            </a:xfrm>
            <a:prstGeom prst="rect">
              <a:avLst/>
            </a:prstGeom>
          </p:spPr>
        </p:pic>
        <p:grpSp>
          <p:nvGrpSpPr>
            <p:cNvPr id="44" name="Group 43">
              <a:extLst>
                <a:ext uri="{FF2B5EF4-FFF2-40B4-BE49-F238E27FC236}">
                  <a16:creationId xmlns:a16="http://schemas.microsoft.com/office/drawing/2014/main" id="{FC0A2A9E-E775-48C4-1F69-7ADAD84ED405}"/>
                </a:ext>
              </a:extLst>
            </p:cNvPr>
            <p:cNvGrpSpPr/>
            <p:nvPr/>
          </p:nvGrpSpPr>
          <p:grpSpPr>
            <a:xfrm>
              <a:off x="2339069" y="1377260"/>
              <a:ext cx="854996" cy="52552"/>
              <a:chOff x="1073153" y="2358763"/>
              <a:chExt cx="854996" cy="52552"/>
            </a:xfrm>
          </p:grpSpPr>
          <p:sp>
            <p:nvSpPr>
              <p:cNvPr id="106" name="Rounded Rectangle 105">
                <a:extLst>
                  <a:ext uri="{FF2B5EF4-FFF2-40B4-BE49-F238E27FC236}">
                    <a16:creationId xmlns:a16="http://schemas.microsoft.com/office/drawing/2014/main" id="{64C9B595-5D27-6F21-B296-87B1B7758906}"/>
                  </a:ext>
                </a:extLst>
              </p:cNvPr>
              <p:cNvSpPr/>
              <p:nvPr/>
            </p:nvSpPr>
            <p:spPr>
              <a:xfrm>
                <a:off x="1073153"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ounded Rectangle 106">
                <a:extLst>
                  <a:ext uri="{FF2B5EF4-FFF2-40B4-BE49-F238E27FC236}">
                    <a16:creationId xmlns:a16="http://schemas.microsoft.com/office/drawing/2014/main" id="{80230222-EB53-1D95-C2CB-6773074D14CD}"/>
                  </a:ext>
                </a:extLst>
              </p:cNvPr>
              <p:cNvSpPr/>
              <p:nvPr/>
            </p:nvSpPr>
            <p:spPr>
              <a:xfrm>
                <a:off x="1293490"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ounded Rectangle 107">
                <a:extLst>
                  <a:ext uri="{FF2B5EF4-FFF2-40B4-BE49-F238E27FC236}">
                    <a16:creationId xmlns:a16="http://schemas.microsoft.com/office/drawing/2014/main" id="{76B8AC02-86FC-49FB-F16A-06188740E0F6}"/>
                  </a:ext>
                </a:extLst>
              </p:cNvPr>
              <p:cNvSpPr/>
              <p:nvPr/>
            </p:nvSpPr>
            <p:spPr>
              <a:xfrm>
                <a:off x="1518246"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ounded Rectangle 108">
                <a:extLst>
                  <a:ext uri="{FF2B5EF4-FFF2-40B4-BE49-F238E27FC236}">
                    <a16:creationId xmlns:a16="http://schemas.microsoft.com/office/drawing/2014/main" id="{5641D2D6-A4FD-C8C2-4442-B4D7EBBEC002}"/>
                  </a:ext>
                </a:extLst>
              </p:cNvPr>
              <p:cNvSpPr/>
              <p:nvPr/>
            </p:nvSpPr>
            <p:spPr>
              <a:xfrm>
                <a:off x="1738583"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44">
              <a:extLst>
                <a:ext uri="{FF2B5EF4-FFF2-40B4-BE49-F238E27FC236}">
                  <a16:creationId xmlns:a16="http://schemas.microsoft.com/office/drawing/2014/main" id="{DE42E5B2-53B7-8D50-AE39-811998E1194D}"/>
                </a:ext>
              </a:extLst>
            </p:cNvPr>
            <p:cNvGrpSpPr/>
            <p:nvPr/>
          </p:nvGrpSpPr>
          <p:grpSpPr>
            <a:xfrm>
              <a:off x="2348544" y="1657417"/>
              <a:ext cx="854996" cy="52552"/>
              <a:chOff x="1073153" y="2358763"/>
              <a:chExt cx="854996" cy="52552"/>
            </a:xfrm>
          </p:grpSpPr>
          <p:sp>
            <p:nvSpPr>
              <p:cNvPr id="102" name="Rounded Rectangle 101">
                <a:extLst>
                  <a:ext uri="{FF2B5EF4-FFF2-40B4-BE49-F238E27FC236}">
                    <a16:creationId xmlns:a16="http://schemas.microsoft.com/office/drawing/2014/main" id="{418BD0F0-F226-4781-7BB5-3DB998AA7F41}"/>
                  </a:ext>
                </a:extLst>
              </p:cNvPr>
              <p:cNvSpPr/>
              <p:nvPr/>
            </p:nvSpPr>
            <p:spPr>
              <a:xfrm>
                <a:off x="1073153"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ounded Rectangle 102">
                <a:extLst>
                  <a:ext uri="{FF2B5EF4-FFF2-40B4-BE49-F238E27FC236}">
                    <a16:creationId xmlns:a16="http://schemas.microsoft.com/office/drawing/2014/main" id="{E2CBB402-4CAF-3BA1-C791-AF1A4901E12F}"/>
                  </a:ext>
                </a:extLst>
              </p:cNvPr>
              <p:cNvSpPr/>
              <p:nvPr/>
            </p:nvSpPr>
            <p:spPr>
              <a:xfrm>
                <a:off x="1293490"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ounded Rectangle 103">
                <a:extLst>
                  <a:ext uri="{FF2B5EF4-FFF2-40B4-BE49-F238E27FC236}">
                    <a16:creationId xmlns:a16="http://schemas.microsoft.com/office/drawing/2014/main" id="{6E86B7F3-038D-6833-5677-5BD327B25485}"/>
                  </a:ext>
                </a:extLst>
              </p:cNvPr>
              <p:cNvSpPr/>
              <p:nvPr/>
            </p:nvSpPr>
            <p:spPr>
              <a:xfrm>
                <a:off x="1518246"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ounded Rectangle 104">
                <a:extLst>
                  <a:ext uri="{FF2B5EF4-FFF2-40B4-BE49-F238E27FC236}">
                    <a16:creationId xmlns:a16="http://schemas.microsoft.com/office/drawing/2014/main" id="{32133D68-FAD6-6026-8379-95039202EB68}"/>
                  </a:ext>
                </a:extLst>
              </p:cNvPr>
              <p:cNvSpPr/>
              <p:nvPr/>
            </p:nvSpPr>
            <p:spPr>
              <a:xfrm>
                <a:off x="1738583"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Triangle 45">
              <a:extLst>
                <a:ext uri="{FF2B5EF4-FFF2-40B4-BE49-F238E27FC236}">
                  <a16:creationId xmlns:a16="http://schemas.microsoft.com/office/drawing/2014/main" id="{43AB8AF8-CF0E-7677-8B41-E97A6F7EE67E}"/>
                </a:ext>
              </a:extLst>
            </p:cNvPr>
            <p:cNvSpPr/>
            <p:nvPr/>
          </p:nvSpPr>
          <p:spPr>
            <a:xfrm>
              <a:off x="2784162" y="1262456"/>
              <a:ext cx="92055" cy="79358"/>
            </a:xfrm>
            <a:prstGeom prst="triangl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riangle 46">
              <a:extLst>
                <a:ext uri="{FF2B5EF4-FFF2-40B4-BE49-F238E27FC236}">
                  <a16:creationId xmlns:a16="http://schemas.microsoft.com/office/drawing/2014/main" id="{964568D8-63E2-CB97-7218-117F559852ED}"/>
                </a:ext>
              </a:extLst>
            </p:cNvPr>
            <p:cNvSpPr/>
            <p:nvPr/>
          </p:nvSpPr>
          <p:spPr>
            <a:xfrm>
              <a:off x="2341797" y="1262456"/>
              <a:ext cx="92055" cy="79358"/>
            </a:xfrm>
            <a:prstGeom prst="triangl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riangle 47">
              <a:extLst>
                <a:ext uri="{FF2B5EF4-FFF2-40B4-BE49-F238E27FC236}">
                  <a16:creationId xmlns:a16="http://schemas.microsoft.com/office/drawing/2014/main" id="{BB78219D-5A13-CA02-0C3A-963BD45AC288}"/>
                </a:ext>
              </a:extLst>
            </p:cNvPr>
            <p:cNvSpPr/>
            <p:nvPr/>
          </p:nvSpPr>
          <p:spPr>
            <a:xfrm>
              <a:off x="3007630" y="1543615"/>
              <a:ext cx="92055" cy="79358"/>
            </a:xfrm>
            <a:prstGeom prst="triangle">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riangle 48">
              <a:extLst>
                <a:ext uri="{FF2B5EF4-FFF2-40B4-BE49-F238E27FC236}">
                  <a16:creationId xmlns:a16="http://schemas.microsoft.com/office/drawing/2014/main" id="{609FDD64-7D65-4B96-2EB5-1FFB752FBD58}"/>
                </a:ext>
              </a:extLst>
            </p:cNvPr>
            <p:cNvSpPr/>
            <p:nvPr/>
          </p:nvSpPr>
          <p:spPr>
            <a:xfrm rot="10800000">
              <a:off x="4293848" y="1429812"/>
              <a:ext cx="92055" cy="79358"/>
            </a:xfrm>
            <a:prstGeom prst="triangle">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riangle 49">
              <a:extLst>
                <a:ext uri="{FF2B5EF4-FFF2-40B4-BE49-F238E27FC236}">
                  <a16:creationId xmlns:a16="http://schemas.microsoft.com/office/drawing/2014/main" id="{5C619BE6-B751-981F-F244-3A770B013DE5}"/>
                </a:ext>
              </a:extLst>
            </p:cNvPr>
            <p:cNvSpPr/>
            <p:nvPr/>
          </p:nvSpPr>
          <p:spPr>
            <a:xfrm>
              <a:off x="4247819" y="1429812"/>
              <a:ext cx="92055" cy="79358"/>
            </a:xfrm>
            <a:prstGeom prst="triangl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oup 50">
              <a:extLst>
                <a:ext uri="{FF2B5EF4-FFF2-40B4-BE49-F238E27FC236}">
                  <a16:creationId xmlns:a16="http://schemas.microsoft.com/office/drawing/2014/main" id="{94497A6E-04D3-1FBB-7C81-FD9915C29E61}"/>
                </a:ext>
              </a:extLst>
            </p:cNvPr>
            <p:cNvGrpSpPr/>
            <p:nvPr/>
          </p:nvGrpSpPr>
          <p:grpSpPr>
            <a:xfrm>
              <a:off x="4201194" y="1543847"/>
              <a:ext cx="854996" cy="52552"/>
              <a:chOff x="1073153" y="2358763"/>
              <a:chExt cx="854996" cy="52552"/>
            </a:xfrm>
          </p:grpSpPr>
          <p:sp>
            <p:nvSpPr>
              <p:cNvPr id="98" name="Rounded Rectangle 97">
                <a:extLst>
                  <a:ext uri="{FF2B5EF4-FFF2-40B4-BE49-F238E27FC236}">
                    <a16:creationId xmlns:a16="http://schemas.microsoft.com/office/drawing/2014/main" id="{DA82B4A1-C9D2-2608-8F10-508588919B84}"/>
                  </a:ext>
                </a:extLst>
              </p:cNvPr>
              <p:cNvSpPr/>
              <p:nvPr/>
            </p:nvSpPr>
            <p:spPr>
              <a:xfrm>
                <a:off x="1073153"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ounded Rectangle 98">
                <a:extLst>
                  <a:ext uri="{FF2B5EF4-FFF2-40B4-BE49-F238E27FC236}">
                    <a16:creationId xmlns:a16="http://schemas.microsoft.com/office/drawing/2014/main" id="{F82A4CF0-DA3E-9135-8EED-9832471BF539}"/>
                  </a:ext>
                </a:extLst>
              </p:cNvPr>
              <p:cNvSpPr/>
              <p:nvPr/>
            </p:nvSpPr>
            <p:spPr>
              <a:xfrm>
                <a:off x="1293490"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ounded Rectangle 99">
                <a:extLst>
                  <a:ext uri="{FF2B5EF4-FFF2-40B4-BE49-F238E27FC236}">
                    <a16:creationId xmlns:a16="http://schemas.microsoft.com/office/drawing/2014/main" id="{418AD807-D235-C3B8-2BD6-27164D0E60E0}"/>
                  </a:ext>
                </a:extLst>
              </p:cNvPr>
              <p:cNvSpPr/>
              <p:nvPr/>
            </p:nvSpPr>
            <p:spPr>
              <a:xfrm>
                <a:off x="1518246"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ounded Rectangle 100">
                <a:extLst>
                  <a:ext uri="{FF2B5EF4-FFF2-40B4-BE49-F238E27FC236}">
                    <a16:creationId xmlns:a16="http://schemas.microsoft.com/office/drawing/2014/main" id="{73DB9C1C-B3CB-A32A-39F2-734506D29EB9}"/>
                  </a:ext>
                </a:extLst>
              </p:cNvPr>
              <p:cNvSpPr/>
              <p:nvPr/>
            </p:nvSpPr>
            <p:spPr>
              <a:xfrm>
                <a:off x="1738583"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2" name="Picture 51">
              <a:extLst>
                <a:ext uri="{FF2B5EF4-FFF2-40B4-BE49-F238E27FC236}">
                  <a16:creationId xmlns:a16="http://schemas.microsoft.com/office/drawing/2014/main" id="{96397E12-D448-12F8-3939-FFD756EE0433}"/>
                </a:ext>
              </a:extLst>
            </p:cNvPr>
            <p:cNvPicPr>
              <a:picLocks noChangeAspect="1"/>
            </p:cNvPicPr>
            <p:nvPr/>
          </p:nvPicPr>
          <p:blipFill>
            <a:blip r:embed="rId4"/>
            <a:stretch>
              <a:fillRect/>
            </a:stretch>
          </p:blipFill>
          <p:spPr>
            <a:xfrm>
              <a:off x="4922724" y="1501278"/>
              <a:ext cx="1335075" cy="675391"/>
            </a:xfrm>
            <a:prstGeom prst="rect">
              <a:avLst/>
            </a:prstGeom>
          </p:spPr>
        </p:pic>
        <p:grpSp>
          <p:nvGrpSpPr>
            <p:cNvPr id="53" name="Group 52">
              <a:extLst>
                <a:ext uri="{FF2B5EF4-FFF2-40B4-BE49-F238E27FC236}">
                  <a16:creationId xmlns:a16="http://schemas.microsoft.com/office/drawing/2014/main" id="{1D1204F6-D175-2968-A745-2AF02EE32F7A}"/>
                </a:ext>
              </a:extLst>
            </p:cNvPr>
            <p:cNvGrpSpPr/>
            <p:nvPr/>
          </p:nvGrpSpPr>
          <p:grpSpPr>
            <a:xfrm>
              <a:off x="4038790" y="2038771"/>
              <a:ext cx="854996" cy="52552"/>
              <a:chOff x="1073153" y="2358763"/>
              <a:chExt cx="854996" cy="52552"/>
            </a:xfrm>
          </p:grpSpPr>
          <p:sp>
            <p:nvSpPr>
              <p:cNvPr id="84" name="Rounded Rectangle 83">
                <a:extLst>
                  <a:ext uri="{FF2B5EF4-FFF2-40B4-BE49-F238E27FC236}">
                    <a16:creationId xmlns:a16="http://schemas.microsoft.com/office/drawing/2014/main" id="{8DA55D12-25F3-3EBD-7D9A-46BE6F56030F}"/>
                  </a:ext>
                </a:extLst>
              </p:cNvPr>
              <p:cNvSpPr/>
              <p:nvPr/>
            </p:nvSpPr>
            <p:spPr>
              <a:xfrm>
                <a:off x="1073153"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ounded Rectangle 84">
                <a:extLst>
                  <a:ext uri="{FF2B5EF4-FFF2-40B4-BE49-F238E27FC236}">
                    <a16:creationId xmlns:a16="http://schemas.microsoft.com/office/drawing/2014/main" id="{A64776B8-642D-EA34-1136-F33D0EF9FE9D}"/>
                  </a:ext>
                </a:extLst>
              </p:cNvPr>
              <p:cNvSpPr/>
              <p:nvPr/>
            </p:nvSpPr>
            <p:spPr>
              <a:xfrm>
                <a:off x="1293490"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ounded Rectangle 85">
                <a:extLst>
                  <a:ext uri="{FF2B5EF4-FFF2-40B4-BE49-F238E27FC236}">
                    <a16:creationId xmlns:a16="http://schemas.microsoft.com/office/drawing/2014/main" id="{4FBD45D8-0DE4-48D1-0F5E-80A5B07B5952}"/>
                  </a:ext>
                </a:extLst>
              </p:cNvPr>
              <p:cNvSpPr/>
              <p:nvPr/>
            </p:nvSpPr>
            <p:spPr>
              <a:xfrm>
                <a:off x="1518246"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ounded Rectangle 96">
                <a:extLst>
                  <a:ext uri="{FF2B5EF4-FFF2-40B4-BE49-F238E27FC236}">
                    <a16:creationId xmlns:a16="http://schemas.microsoft.com/office/drawing/2014/main" id="{0E5767B5-9494-F787-A7A8-4DBF5FB489B6}"/>
                  </a:ext>
                </a:extLst>
              </p:cNvPr>
              <p:cNvSpPr/>
              <p:nvPr/>
            </p:nvSpPr>
            <p:spPr>
              <a:xfrm>
                <a:off x="1738583" y="2358763"/>
                <a:ext cx="189566" cy="525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Rectangle 53">
              <a:extLst>
                <a:ext uri="{FF2B5EF4-FFF2-40B4-BE49-F238E27FC236}">
                  <a16:creationId xmlns:a16="http://schemas.microsoft.com/office/drawing/2014/main" id="{89698264-4C58-2902-94C7-657732969120}"/>
                </a:ext>
              </a:extLst>
            </p:cNvPr>
            <p:cNvSpPr/>
            <p:nvPr/>
          </p:nvSpPr>
          <p:spPr>
            <a:xfrm>
              <a:off x="4336043" y="1759574"/>
              <a:ext cx="209711" cy="20971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C7C89A25-E9AD-68FC-9A45-11B24DC18C72}"/>
                </a:ext>
              </a:extLst>
            </p:cNvPr>
            <p:cNvSpPr/>
            <p:nvPr/>
          </p:nvSpPr>
          <p:spPr>
            <a:xfrm>
              <a:off x="4684963" y="1763801"/>
              <a:ext cx="209711" cy="20971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6" name="Group 55">
              <a:extLst>
                <a:ext uri="{FF2B5EF4-FFF2-40B4-BE49-F238E27FC236}">
                  <a16:creationId xmlns:a16="http://schemas.microsoft.com/office/drawing/2014/main" id="{1F9E5C68-807E-0F7E-EF0A-60AC58F36474}"/>
                </a:ext>
              </a:extLst>
            </p:cNvPr>
            <p:cNvGrpSpPr/>
            <p:nvPr/>
          </p:nvGrpSpPr>
          <p:grpSpPr>
            <a:xfrm>
              <a:off x="6388962" y="1809763"/>
              <a:ext cx="209711" cy="209711"/>
              <a:chOff x="6266165" y="2522629"/>
              <a:chExt cx="209711" cy="209711"/>
            </a:xfrm>
          </p:grpSpPr>
          <p:sp>
            <p:nvSpPr>
              <p:cNvPr id="81" name="Rectangle 80">
                <a:extLst>
                  <a:ext uri="{FF2B5EF4-FFF2-40B4-BE49-F238E27FC236}">
                    <a16:creationId xmlns:a16="http://schemas.microsoft.com/office/drawing/2014/main" id="{92C7B56E-1F6B-0301-6513-0E341A937034}"/>
                  </a:ext>
                </a:extLst>
              </p:cNvPr>
              <p:cNvSpPr/>
              <p:nvPr/>
            </p:nvSpPr>
            <p:spPr>
              <a:xfrm>
                <a:off x="6266165" y="2522629"/>
                <a:ext cx="209711" cy="20971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riangle 81">
                <a:extLst>
                  <a:ext uri="{FF2B5EF4-FFF2-40B4-BE49-F238E27FC236}">
                    <a16:creationId xmlns:a16="http://schemas.microsoft.com/office/drawing/2014/main" id="{CCD7274D-B451-BF4F-2715-C579B0A1E0C9}"/>
                  </a:ext>
                </a:extLst>
              </p:cNvPr>
              <p:cNvSpPr/>
              <p:nvPr/>
            </p:nvSpPr>
            <p:spPr>
              <a:xfrm rot="10800000">
                <a:off x="6349833" y="2593509"/>
                <a:ext cx="92055" cy="79358"/>
              </a:xfrm>
              <a:prstGeom prst="triangle">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riangle 82">
                <a:extLst>
                  <a:ext uri="{FF2B5EF4-FFF2-40B4-BE49-F238E27FC236}">
                    <a16:creationId xmlns:a16="http://schemas.microsoft.com/office/drawing/2014/main" id="{60D7BC56-A654-6D01-B91B-CA187118D5FD}"/>
                  </a:ext>
                </a:extLst>
              </p:cNvPr>
              <p:cNvSpPr/>
              <p:nvPr/>
            </p:nvSpPr>
            <p:spPr>
              <a:xfrm>
                <a:off x="6304002" y="2590236"/>
                <a:ext cx="92055" cy="79358"/>
              </a:xfrm>
              <a:prstGeom prst="triangl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7" name="Picture 56">
              <a:extLst>
                <a:ext uri="{FF2B5EF4-FFF2-40B4-BE49-F238E27FC236}">
                  <a16:creationId xmlns:a16="http://schemas.microsoft.com/office/drawing/2014/main" id="{5397F62D-2F61-CC55-8050-793B46CBC1EB}"/>
                </a:ext>
              </a:extLst>
            </p:cNvPr>
            <p:cNvPicPr>
              <a:picLocks noChangeAspect="1"/>
            </p:cNvPicPr>
            <p:nvPr/>
          </p:nvPicPr>
          <p:blipFill>
            <a:blip r:embed="rId5"/>
            <a:stretch>
              <a:fillRect/>
            </a:stretch>
          </p:blipFill>
          <p:spPr>
            <a:xfrm flipH="1">
              <a:off x="6454619" y="1407073"/>
              <a:ext cx="784325" cy="784325"/>
            </a:xfrm>
            <a:prstGeom prst="rect">
              <a:avLst/>
            </a:prstGeom>
          </p:spPr>
        </p:pic>
        <p:grpSp>
          <p:nvGrpSpPr>
            <p:cNvPr id="58" name="Group 57">
              <a:extLst>
                <a:ext uri="{FF2B5EF4-FFF2-40B4-BE49-F238E27FC236}">
                  <a16:creationId xmlns:a16="http://schemas.microsoft.com/office/drawing/2014/main" id="{E56ED463-8C74-C547-945C-0DD79818A57A}"/>
                </a:ext>
              </a:extLst>
            </p:cNvPr>
            <p:cNvGrpSpPr/>
            <p:nvPr/>
          </p:nvGrpSpPr>
          <p:grpSpPr>
            <a:xfrm>
              <a:off x="6388962" y="1596399"/>
              <a:ext cx="209711" cy="209711"/>
              <a:chOff x="6266165" y="2522629"/>
              <a:chExt cx="209711" cy="209711"/>
            </a:xfrm>
          </p:grpSpPr>
          <p:sp>
            <p:nvSpPr>
              <p:cNvPr id="78" name="Rectangle 77">
                <a:extLst>
                  <a:ext uri="{FF2B5EF4-FFF2-40B4-BE49-F238E27FC236}">
                    <a16:creationId xmlns:a16="http://schemas.microsoft.com/office/drawing/2014/main" id="{7C418E87-F6E0-64D7-4024-2B22ACE308EF}"/>
                  </a:ext>
                </a:extLst>
              </p:cNvPr>
              <p:cNvSpPr/>
              <p:nvPr/>
            </p:nvSpPr>
            <p:spPr>
              <a:xfrm>
                <a:off x="6266165" y="2522629"/>
                <a:ext cx="209711" cy="20971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riangle 78">
                <a:extLst>
                  <a:ext uri="{FF2B5EF4-FFF2-40B4-BE49-F238E27FC236}">
                    <a16:creationId xmlns:a16="http://schemas.microsoft.com/office/drawing/2014/main" id="{982F341F-18F9-F4B3-9EEB-7E9348C30877}"/>
                  </a:ext>
                </a:extLst>
              </p:cNvPr>
              <p:cNvSpPr/>
              <p:nvPr/>
            </p:nvSpPr>
            <p:spPr>
              <a:xfrm rot="10800000">
                <a:off x="6349833" y="2593509"/>
                <a:ext cx="92055" cy="79358"/>
              </a:xfrm>
              <a:prstGeom prst="triangle">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riangle 79">
                <a:extLst>
                  <a:ext uri="{FF2B5EF4-FFF2-40B4-BE49-F238E27FC236}">
                    <a16:creationId xmlns:a16="http://schemas.microsoft.com/office/drawing/2014/main" id="{59F8C120-467C-768E-CCAA-124A904426DC}"/>
                  </a:ext>
                </a:extLst>
              </p:cNvPr>
              <p:cNvSpPr/>
              <p:nvPr/>
            </p:nvSpPr>
            <p:spPr>
              <a:xfrm>
                <a:off x="6304002" y="2590236"/>
                <a:ext cx="92055" cy="79358"/>
              </a:xfrm>
              <a:prstGeom prst="triangl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 name="TextBox 2">
            <a:extLst>
              <a:ext uri="{FF2B5EF4-FFF2-40B4-BE49-F238E27FC236}">
                <a16:creationId xmlns:a16="http://schemas.microsoft.com/office/drawing/2014/main" id="{D581A30F-902C-DEE1-F680-E7339254493F}"/>
              </a:ext>
            </a:extLst>
          </p:cNvPr>
          <p:cNvSpPr txBox="1"/>
          <p:nvPr/>
        </p:nvSpPr>
        <p:spPr>
          <a:xfrm>
            <a:off x="3331979" y="3935701"/>
            <a:ext cx="287258" cy="338554"/>
          </a:xfrm>
          <a:prstGeom prst="rect">
            <a:avLst/>
          </a:prstGeom>
          <a:noFill/>
        </p:spPr>
        <p:txBody>
          <a:bodyPr wrap="none" rtlCol="0">
            <a:spAutoFit/>
          </a:bodyPr>
          <a:lstStyle/>
          <a:p>
            <a:r>
              <a:rPr lang="en-US" sz="1600" dirty="0"/>
              <a:t>1</a:t>
            </a:r>
          </a:p>
        </p:txBody>
      </p:sp>
      <p:sp>
        <p:nvSpPr>
          <p:cNvPr id="4" name="TextBox 3">
            <a:extLst>
              <a:ext uri="{FF2B5EF4-FFF2-40B4-BE49-F238E27FC236}">
                <a16:creationId xmlns:a16="http://schemas.microsoft.com/office/drawing/2014/main" id="{C4A3D885-6B63-B9AB-28BE-3813964CC2F0}"/>
              </a:ext>
            </a:extLst>
          </p:cNvPr>
          <p:cNvSpPr txBox="1"/>
          <p:nvPr/>
        </p:nvSpPr>
        <p:spPr>
          <a:xfrm>
            <a:off x="2901918" y="4110381"/>
            <a:ext cx="287258" cy="338554"/>
          </a:xfrm>
          <a:prstGeom prst="rect">
            <a:avLst/>
          </a:prstGeom>
          <a:noFill/>
        </p:spPr>
        <p:txBody>
          <a:bodyPr wrap="none" rtlCol="0">
            <a:spAutoFit/>
          </a:bodyPr>
          <a:lstStyle/>
          <a:p>
            <a:r>
              <a:rPr lang="en-US" sz="1600" dirty="0"/>
              <a:t>1</a:t>
            </a:r>
          </a:p>
        </p:txBody>
      </p:sp>
      <p:sp>
        <p:nvSpPr>
          <p:cNvPr id="6" name="TextBox 5">
            <a:extLst>
              <a:ext uri="{FF2B5EF4-FFF2-40B4-BE49-F238E27FC236}">
                <a16:creationId xmlns:a16="http://schemas.microsoft.com/office/drawing/2014/main" id="{05BB23C8-8D73-1ED0-5E42-42F82DDDC3E2}"/>
              </a:ext>
            </a:extLst>
          </p:cNvPr>
          <p:cNvSpPr txBox="1"/>
          <p:nvPr/>
        </p:nvSpPr>
        <p:spPr>
          <a:xfrm>
            <a:off x="2954110" y="4740119"/>
            <a:ext cx="287258" cy="338554"/>
          </a:xfrm>
          <a:prstGeom prst="rect">
            <a:avLst/>
          </a:prstGeom>
          <a:noFill/>
        </p:spPr>
        <p:txBody>
          <a:bodyPr wrap="none" rtlCol="0">
            <a:spAutoFit/>
          </a:bodyPr>
          <a:lstStyle/>
          <a:p>
            <a:r>
              <a:rPr lang="en-US" sz="1600" dirty="0"/>
              <a:t>1</a:t>
            </a:r>
          </a:p>
        </p:txBody>
      </p:sp>
      <p:sp>
        <p:nvSpPr>
          <p:cNvPr id="7" name="TextBox 6">
            <a:extLst>
              <a:ext uri="{FF2B5EF4-FFF2-40B4-BE49-F238E27FC236}">
                <a16:creationId xmlns:a16="http://schemas.microsoft.com/office/drawing/2014/main" id="{7CAB3EAF-06CD-9024-17E0-161767398B0C}"/>
              </a:ext>
            </a:extLst>
          </p:cNvPr>
          <p:cNvSpPr txBox="1"/>
          <p:nvPr/>
        </p:nvSpPr>
        <p:spPr>
          <a:xfrm>
            <a:off x="3519869" y="5136777"/>
            <a:ext cx="287258" cy="338554"/>
          </a:xfrm>
          <a:prstGeom prst="rect">
            <a:avLst/>
          </a:prstGeom>
          <a:noFill/>
        </p:spPr>
        <p:txBody>
          <a:bodyPr wrap="none" rtlCol="0">
            <a:spAutoFit/>
          </a:bodyPr>
          <a:lstStyle/>
          <a:p>
            <a:r>
              <a:rPr lang="en-US" sz="1600" dirty="0"/>
              <a:t>1</a:t>
            </a:r>
          </a:p>
        </p:txBody>
      </p:sp>
      <p:sp>
        <p:nvSpPr>
          <p:cNvPr id="9" name="TextBox 8">
            <a:extLst>
              <a:ext uri="{FF2B5EF4-FFF2-40B4-BE49-F238E27FC236}">
                <a16:creationId xmlns:a16="http://schemas.microsoft.com/office/drawing/2014/main" id="{B8D788C5-3708-679F-3F17-E4CBFDB559D4}"/>
              </a:ext>
            </a:extLst>
          </p:cNvPr>
          <p:cNvSpPr txBox="1"/>
          <p:nvPr/>
        </p:nvSpPr>
        <p:spPr>
          <a:xfrm>
            <a:off x="3619237" y="4661866"/>
            <a:ext cx="287258" cy="338554"/>
          </a:xfrm>
          <a:prstGeom prst="rect">
            <a:avLst/>
          </a:prstGeom>
          <a:noFill/>
        </p:spPr>
        <p:txBody>
          <a:bodyPr wrap="none" rtlCol="0">
            <a:spAutoFit/>
          </a:bodyPr>
          <a:lstStyle/>
          <a:p>
            <a:r>
              <a:rPr lang="en-US" sz="1600" dirty="0"/>
              <a:t>1</a:t>
            </a:r>
          </a:p>
        </p:txBody>
      </p:sp>
      <p:sp>
        <p:nvSpPr>
          <p:cNvPr id="10" name="TextBox 9">
            <a:extLst>
              <a:ext uri="{FF2B5EF4-FFF2-40B4-BE49-F238E27FC236}">
                <a16:creationId xmlns:a16="http://schemas.microsoft.com/office/drawing/2014/main" id="{C41FBD00-CB32-49EA-26FC-AB43F17A93C3}"/>
              </a:ext>
            </a:extLst>
          </p:cNvPr>
          <p:cNvSpPr txBox="1"/>
          <p:nvPr/>
        </p:nvSpPr>
        <p:spPr>
          <a:xfrm>
            <a:off x="4529462" y="4648409"/>
            <a:ext cx="287258" cy="338554"/>
          </a:xfrm>
          <a:prstGeom prst="rect">
            <a:avLst/>
          </a:prstGeom>
          <a:noFill/>
        </p:spPr>
        <p:txBody>
          <a:bodyPr wrap="none" rtlCol="0">
            <a:spAutoFit/>
          </a:bodyPr>
          <a:lstStyle/>
          <a:p>
            <a:r>
              <a:rPr lang="en-US" sz="1600" dirty="0"/>
              <a:t>1</a:t>
            </a:r>
          </a:p>
        </p:txBody>
      </p:sp>
      <p:sp>
        <p:nvSpPr>
          <p:cNvPr id="11" name="TextBox 10">
            <a:extLst>
              <a:ext uri="{FF2B5EF4-FFF2-40B4-BE49-F238E27FC236}">
                <a16:creationId xmlns:a16="http://schemas.microsoft.com/office/drawing/2014/main" id="{C18B0C83-AE1A-E705-D748-2E63BE6ADD8F}"/>
              </a:ext>
            </a:extLst>
          </p:cNvPr>
          <p:cNvSpPr txBox="1"/>
          <p:nvPr/>
        </p:nvSpPr>
        <p:spPr>
          <a:xfrm>
            <a:off x="3621325" y="4206755"/>
            <a:ext cx="287258" cy="338554"/>
          </a:xfrm>
          <a:prstGeom prst="rect">
            <a:avLst/>
          </a:prstGeom>
          <a:noFill/>
        </p:spPr>
        <p:txBody>
          <a:bodyPr wrap="none" rtlCol="0">
            <a:spAutoFit/>
          </a:bodyPr>
          <a:lstStyle/>
          <a:p>
            <a:r>
              <a:rPr lang="en-US" sz="1600" dirty="0"/>
              <a:t>1</a:t>
            </a:r>
          </a:p>
        </p:txBody>
      </p:sp>
      <p:sp>
        <p:nvSpPr>
          <p:cNvPr id="12" name="TextBox 11">
            <a:extLst>
              <a:ext uri="{FF2B5EF4-FFF2-40B4-BE49-F238E27FC236}">
                <a16:creationId xmlns:a16="http://schemas.microsoft.com/office/drawing/2014/main" id="{F8B43E08-523C-521C-05F5-457CDF1B56A6}"/>
              </a:ext>
            </a:extLst>
          </p:cNvPr>
          <p:cNvSpPr txBox="1"/>
          <p:nvPr/>
        </p:nvSpPr>
        <p:spPr>
          <a:xfrm>
            <a:off x="4531550" y="4193298"/>
            <a:ext cx="287258" cy="338554"/>
          </a:xfrm>
          <a:prstGeom prst="rect">
            <a:avLst/>
          </a:prstGeom>
          <a:noFill/>
        </p:spPr>
        <p:txBody>
          <a:bodyPr wrap="none" rtlCol="0">
            <a:spAutoFit/>
          </a:bodyPr>
          <a:lstStyle/>
          <a:p>
            <a:r>
              <a:rPr lang="en-US" sz="1600" dirty="0"/>
              <a:t>1</a:t>
            </a:r>
          </a:p>
        </p:txBody>
      </p:sp>
      <p:sp>
        <p:nvSpPr>
          <p:cNvPr id="13" name="TextBox 12">
            <a:extLst>
              <a:ext uri="{FF2B5EF4-FFF2-40B4-BE49-F238E27FC236}">
                <a16:creationId xmlns:a16="http://schemas.microsoft.com/office/drawing/2014/main" id="{69F4C0D6-9683-BE39-503D-959F33042811}"/>
              </a:ext>
            </a:extLst>
          </p:cNvPr>
          <p:cNvSpPr txBox="1"/>
          <p:nvPr/>
        </p:nvSpPr>
        <p:spPr>
          <a:xfrm>
            <a:off x="5115093" y="4462392"/>
            <a:ext cx="287258" cy="338554"/>
          </a:xfrm>
          <a:prstGeom prst="rect">
            <a:avLst/>
          </a:prstGeom>
          <a:noFill/>
        </p:spPr>
        <p:txBody>
          <a:bodyPr wrap="none" rtlCol="0">
            <a:spAutoFit/>
          </a:bodyPr>
          <a:lstStyle/>
          <a:p>
            <a:r>
              <a:rPr lang="en-US" sz="1600" dirty="0"/>
              <a:t>1</a:t>
            </a:r>
          </a:p>
        </p:txBody>
      </p:sp>
      <p:sp>
        <p:nvSpPr>
          <p:cNvPr id="14" name="TextBox 13">
            <a:extLst>
              <a:ext uri="{FF2B5EF4-FFF2-40B4-BE49-F238E27FC236}">
                <a16:creationId xmlns:a16="http://schemas.microsoft.com/office/drawing/2014/main" id="{441BAEBE-5C9B-D812-ABEE-401E4E240A46}"/>
              </a:ext>
            </a:extLst>
          </p:cNvPr>
          <p:cNvSpPr txBox="1"/>
          <p:nvPr/>
        </p:nvSpPr>
        <p:spPr>
          <a:xfrm>
            <a:off x="5995532" y="4504524"/>
            <a:ext cx="287258" cy="338554"/>
          </a:xfrm>
          <a:prstGeom prst="rect">
            <a:avLst/>
          </a:prstGeom>
          <a:noFill/>
        </p:spPr>
        <p:txBody>
          <a:bodyPr wrap="none" rtlCol="0">
            <a:spAutoFit/>
          </a:bodyPr>
          <a:lstStyle/>
          <a:p>
            <a:r>
              <a:rPr lang="en-US" sz="1600" dirty="0"/>
              <a:t>1</a:t>
            </a:r>
          </a:p>
        </p:txBody>
      </p:sp>
      <p:sp>
        <p:nvSpPr>
          <p:cNvPr id="15" name="TextBox 14">
            <a:extLst>
              <a:ext uri="{FF2B5EF4-FFF2-40B4-BE49-F238E27FC236}">
                <a16:creationId xmlns:a16="http://schemas.microsoft.com/office/drawing/2014/main" id="{9BA9E167-6FC8-9E52-3AF1-B73C66C4EE77}"/>
              </a:ext>
            </a:extLst>
          </p:cNvPr>
          <p:cNvSpPr txBox="1"/>
          <p:nvPr/>
        </p:nvSpPr>
        <p:spPr>
          <a:xfrm>
            <a:off x="5173547" y="5116977"/>
            <a:ext cx="287258" cy="338554"/>
          </a:xfrm>
          <a:prstGeom prst="rect">
            <a:avLst/>
          </a:prstGeom>
          <a:noFill/>
        </p:spPr>
        <p:txBody>
          <a:bodyPr wrap="none" rtlCol="0">
            <a:spAutoFit/>
          </a:bodyPr>
          <a:lstStyle/>
          <a:p>
            <a:r>
              <a:rPr lang="en-US" sz="1600" dirty="0"/>
              <a:t>1</a:t>
            </a:r>
          </a:p>
        </p:txBody>
      </p:sp>
      <p:sp>
        <p:nvSpPr>
          <p:cNvPr id="16" name="TextBox 15">
            <a:extLst>
              <a:ext uri="{FF2B5EF4-FFF2-40B4-BE49-F238E27FC236}">
                <a16:creationId xmlns:a16="http://schemas.microsoft.com/office/drawing/2014/main" id="{177CF2E4-D1CF-614A-119B-5CA7993F31B0}"/>
              </a:ext>
            </a:extLst>
          </p:cNvPr>
          <p:cNvSpPr txBox="1"/>
          <p:nvPr/>
        </p:nvSpPr>
        <p:spPr>
          <a:xfrm>
            <a:off x="5938055" y="5136014"/>
            <a:ext cx="287258" cy="338554"/>
          </a:xfrm>
          <a:prstGeom prst="rect">
            <a:avLst/>
          </a:prstGeom>
          <a:noFill/>
        </p:spPr>
        <p:txBody>
          <a:bodyPr wrap="none" rtlCol="0">
            <a:spAutoFit/>
          </a:bodyPr>
          <a:lstStyle/>
          <a:p>
            <a:r>
              <a:rPr lang="en-US" sz="1600" dirty="0"/>
              <a:t>1</a:t>
            </a:r>
          </a:p>
        </p:txBody>
      </p:sp>
      <p:sp>
        <p:nvSpPr>
          <p:cNvPr id="17" name="TextBox 16">
            <a:extLst>
              <a:ext uri="{FF2B5EF4-FFF2-40B4-BE49-F238E27FC236}">
                <a16:creationId xmlns:a16="http://schemas.microsoft.com/office/drawing/2014/main" id="{975C37BE-2819-D4D8-B965-85928B03FC83}"/>
              </a:ext>
            </a:extLst>
          </p:cNvPr>
          <p:cNvSpPr txBox="1"/>
          <p:nvPr/>
        </p:nvSpPr>
        <p:spPr>
          <a:xfrm>
            <a:off x="7245095" y="4063633"/>
            <a:ext cx="287258" cy="338554"/>
          </a:xfrm>
          <a:prstGeom prst="rect">
            <a:avLst/>
          </a:prstGeom>
          <a:noFill/>
        </p:spPr>
        <p:txBody>
          <a:bodyPr wrap="none" rtlCol="0">
            <a:spAutoFit/>
          </a:bodyPr>
          <a:lstStyle/>
          <a:p>
            <a:r>
              <a:rPr lang="en-US" sz="1600" dirty="0"/>
              <a:t>1</a:t>
            </a:r>
          </a:p>
        </p:txBody>
      </p:sp>
      <p:sp>
        <p:nvSpPr>
          <p:cNvPr id="18" name="TextBox 17">
            <a:extLst>
              <a:ext uri="{FF2B5EF4-FFF2-40B4-BE49-F238E27FC236}">
                <a16:creationId xmlns:a16="http://schemas.microsoft.com/office/drawing/2014/main" id="{AAD78B36-4CD1-8958-57E8-5A409D72165A}"/>
              </a:ext>
            </a:extLst>
          </p:cNvPr>
          <p:cNvSpPr txBox="1"/>
          <p:nvPr/>
        </p:nvSpPr>
        <p:spPr>
          <a:xfrm>
            <a:off x="8049680" y="4548560"/>
            <a:ext cx="287258" cy="338554"/>
          </a:xfrm>
          <a:prstGeom prst="rect">
            <a:avLst/>
          </a:prstGeom>
          <a:noFill/>
        </p:spPr>
        <p:txBody>
          <a:bodyPr wrap="none" rtlCol="0">
            <a:spAutoFit/>
          </a:bodyPr>
          <a:lstStyle/>
          <a:p>
            <a:r>
              <a:rPr lang="en-US" sz="1600" dirty="0"/>
              <a:t>1</a:t>
            </a:r>
          </a:p>
        </p:txBody>
      </p:sp>
      <p:sp>
        <p:nvSpPr>
          <p:cNvPr id="19" name="TextBox 18">
            <a:extLst>
              <a:ext uri="{FF2B5EF4-FFF2-40B4-BE49-F238E27FC236}">
                <a16:creationId xmlns:a16="http://schemas.microsoft.com/office/drawing/2014/main" id="{CDD92DBD-046F-D612-6949-D4C071193E74}"/>
              </a:ext>
            </a:extLst>
          </p:cNvPr>
          <p:cNvSpPr txBox="1"/>
          <p:nvPr/>
        </p:nvSpPr>
        <p:spPr>
          <a:xfrm>
            <a:off x="8957126" y="4548560"/>
            <a:ext cx="287258" cy="338554"/>
          </a:xfrm>
          <a:prstGeom prst="rect">
            <a:avLst/>
          </a:prstGeom>
          <a:noFill/>
        </p:spPr>
        <p:txBody>
          <a:bodyPr wrap="none" rtlCol="0">
            <a:spAutoFit/>
          </a:bodyPr>
          <a:lstStyle/>
          <a:p>
            <a:r>
              <a:rPr lang="en-US" sz="1600" dirty="0"/>
              <a:t>1</a:t>
            </a:r>
          </a:p>
        </p:txBody>
      </p:sp>
      <p:sp>
        <p:nvSpPr>
          <p:cNvPr id="20" name="TextBox 19">
            <a:extLst>
              <a:ext uri="{FF2B5EF4-FFF2-40B4-BE49-F238E27FC236}">
                <a16:creationId xmlns:a16="http://schemas.microsoft.com/office/drawing/2014/main" id="{5D6B5C44-0FB2-A868-3ED0-E4C1E5220165}"/>
              </a:ext>
            </a:extLst>
          </p:cNvPr>
          <p:cNvSpPr txBox="1"/>
          <p:nvPr/>
        </p:nvSpPr>
        <p:spPr>
          <a:xfrm>
            <a:off x="9668692" y="4345401"/>
            <a:ext cx="287258" cy="338554"/>
          </a:xfrm>
          <a:prstGeom prst="rect">
            <a:avLst/>
          </a:prstGeom>
          <a:noFill/>
        </p:spPr>
        <p:txBody>
          <a:bodyPr wrap="none" rtlCol="0">
            <a:spAutoFit/>
          </a:bodyPr>
          <a:lstStyle/>
          <a:p>
            <a:r>
              <a:rPr lang="en-US" sz="1600" dirty="0"/>
              <a:t>1</a:t>
            </a:r>
          </a:p>
        </p:txBody>
      </p:sp>
      <p:sp>
        <p:nvSpPr>
          <p:cNvPr id="21" name="TextBox 20">
            <a:extLst>
              <a:ext uri="{FF2B5EF4-FFF2-40B4-BE49-F238E27FC236}">
                <a16:creationId xmlns:a16="http://schemas.microsoft.com/office/drawing/2014/main" id="{92E7FE62-6378-A759-49CF-6AFFBFB6AF51}"/>
              </a:ext>
            </a:extLst>
          </p:cNvPr>
          <p:cNvSpPr txBox="1"/>
          <p:nvPr/>
        </p:nvSpPr>
        <p:spPr>
          <a:xfrm>
            <a:off x="4585333" y="5264198"/>
            <a:ext cx="287258" cy="338554"/>
          </a:xfrm>
          <a:prstGeom prst="rect">
            <a:avLst/>
          </a:prstGeom>
          <a:noFill/>
        </p:spPr>
        <p:txBody>
          <a:bodyPr wrap="none" rtlCol="0">
            <a:spAutoFit/>
          </a:bodyPr>
          <a:lstStyle/>
          <a:p>
            <a:r>
              <a:rPr lang="en-US" sz="1600" dirty="0"/>
              <a:t>1</a:t>
            </a:r>
          </a:p>
        </p:txBody>
      </p:sp>
      <p:sp>
        <p:nvSpPr>
          <p:cNvPr id="22" name="TextBox 21">
            <a:extLst>
              <a:ext uri="{FF2B5EF4-FFF2-40B4-BE49-F238E27FC236}">
                <a16:creationId xmlns:a16="http://schemas.microsoft.com/office/drawing/2014/main" id="{262C6524-E3B5-D75C-4221-4181C1AF6D02}"/>
              </a:ext>
            </a:extLst>
          </p:cNvPr>
          <p:cNvSpPr txBox="1"/>
          <p:nvPr/>
        </p:nvSpPr>
        <p:spPr>
          <a:xfrm>
            <a:off x="5317176" y="5723722"/>
            <a:ext cx="287258" cy="338554"/>
          </a:xfrm>
          <a:prstGeom prst="rect">
            <a:avLst/>
          </a:prstGeom>
          <a:noFill/>
        </p:spPr>
        <p:txBody>
          <a:bodyPr wrap="none" rtlCol="0">
            <a:spAutoFit/>
          </a:bodyPr>
          <a:lstStyle/>
          <a:p>
            <a:r>
              <a:rPr lang="en-US" sz="1600" dirty="0"/>
              <a:t>1</a:t>
            </a:r>
          </a:p>
        </p:txBody>
      </p:sp>
      <p:sp>
        <p:nvSpPr>
          <p:cNvPr id="23" name="TextBox 22">
            <a:extLst>
              <a:ext uri="{FF2B5EF4-FFF2-40B4-BE49-F238E27FC236}">
                <a16:creationId xmlns:a16="http://schemas.microsoft.com/office/drawing/2014/main" id="{7D1E0FD3-DFA1-A81E-CF02-129B30738942}"/>
              </a:ext>
            </a:extLst>
          </p:cNvPr>
          <p:cNvSpPr txBox="1"/>
          <p:nvPr/>
        </p:nvSpPr>
        <p:spPr>
          <a:xfrm>
            <a:off x="6670262" y="4809513"/>
            <a:ext cx="287258" cy="338554"/>
          </a:xfrm>
          <a:prstGeom prst="rect">
            <a:avLst/>
          </a:prstGeom>
          <a:noFill/>
        </p:spPr>
        <p:txBody>
          <a:bodyPr wrap="none" rtlCol="0">
            <a:spAutoFit/>
          </a:bodyPr>
          <a:lstStyle/>
          <a:p>
            <a:r>
              <a:rPr lang="en-US" sz="1600" dirty="0"/>
              <a:t>1</a:t>
            </a:r>
          </a:p>
        </p:txBody>
      </p:sp>
    </p:spTree>
    <p:extLst>
      <p:ext uri="{BB962C8B-B14F-4D97-AF65-F5344CB8AC3E}">
        <p14:creationId xmlns:p14="http://schemas.microsoft.com/office/powerpoint/2010/main" val="8987627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05E56-761E-733A-FEED-9021492EBD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E63380-C33F-CE61-958F-D712E3C8F434}"/>
              </a:ext>
            </a:extLst>
          </p:cNvPr>
          <p:cNvSpPr>
            <a:spLocks noGrp="1"/>
          </p:cNvSpPr>
          <p:nvPr>
            <p:ph type="title"/>
          </p:nvPr>
        </p:nvSpPr>
        <p:spPr/>
        <p:txBody>
          <a:bodyPr/>
          <a:lstStyle/>
          <a:p>
            <a:r>
              <a:rPr lang="en-US" dirty="0"/>
              <a:t>Binary Decision Diagram</a:t>
            </a:r>
          </a:p>
        </p:txBody>
      </p:sp>
      <p:sp>
        <p:nvSpPr>
          <p:cNvPr id="77" name="Text Placeholder 2">
            <a:extLst>
              <a:ext uri="{FF2B5EF4-FFF2-40B4-BE49-F238E27FC236}">
                <a16:creationId xmlns:a16="http://schemas.microsoft.com/office/drawing/2014/main" id="{71D4E86F-931E-F848-6196-6BD1E655B04A}"/>
              </a:ext>
            </a:extLst>
          </p:cNvPr>
          <p:cNvSpPr>
            <a:spLocks noGrp="1"/>
          </p:cNvSpPr>
          <p:nvPr>
            <p:ph type="body" sz="quarter" idx="20"/>
          </p:nvPr>
        </p:nvSpPr>
        <p:spPr>
          <a:xfrm>
            <a:off x="751100" y="1050266"/>
            <a:ext cx="6564100" cy="1293541"/>
          </a:xfrm>
        </p:spPr>
        <p:txBody>
          <a:bodyPr>
            <a:normAutofit fontScale="92500" lnSpcReduction="20000"/>
          </a:bodyPr>
          <a:lstStyle/>
          <a:p>
            <a:r>
              <a:rPr lang="en-US" dirty="0">
                <a:ea typeface="ＭＳ Ｐゴシック" panose="020B0600070205080204" pitchFamily="34" charset="-128"/>
              </a:rPr>
              <a:t>Formalism used to describe Boolean Functions</a:t>
            </a:r>
          </a:p>
          <a:p>
            <a:pPr marL="342900" indent="-342900">
              <a:buFont typeface="Arial" panose="020B0604020202020204" pitchFamily="34" charset="0"/>
              <a:buChar char="•"/>
            </a:pPr>
            <a:r>
              <a:rPr lang="en-US" sz="2000" dirty="0">
                <a:ea typeface="ＭＳ Ｐゴシック" panose="020B0600070205080204" pitchFamily="34" charset="-128"/>
              </a:rPr>
              <a:t>Supports queries on whether function can be True/False</a:t>
            </a:r>
          </a:p>
          <a:p>
            <a:pPr marL="342900" indent="-342900">
              <a:buFont typeface="Arial" panose="020B0604020202020204" pitchFamily="34" charset="0"/>
              <a:buChar char="•"/>
            </a:pPr>
            <a:r>
              <a:rPr lang="en-US" dirty="0">
                <a:ea typeface="ＭＳ Ｐゴシック" panose="020B0600070205080204" pitchFamily="34" charset="-128"/>
              </a:rPr>
              <a:t>Represent as a tree with variables as nodes</a:t>
            </a:r>
          </a:p>
          <a:p>
            <a:pPr marL="342900" indent="-342900">
              <a:buFont typeface="Arial" panose="020B0604020202020204" pitchFamily="34" charset="0"/>
              <a:buChar char="•"/>
            </a:pPr>
            <a:r>
              <a:rPr lang="en-US" sz="2000" dirty="0">
                <a:ea typeface="ＭＳ Ｐゴシック" panose="020B0600070205080204" pitchFamily="34" charset="-128"/>
              </a:rPr>
              <a:t>Various optimizations to reduce size of representation</a:t>
            </a:r>
          </a:p>
          <a:p>
            <a:pPr marL="342900" indent="-342900">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DC88ADAB-4691-C603-9D4A-2183D759183E}"/>
              </a:ext>
            </a:extLst>
          </p:cNvPr>
          <p:cNvSpPr>
            <a:spLocks noGrp="1"/>
          </p:cNvSpPr>
          <p:nvPr>
            <p:ph type="sldNum" sz="quarter" idx="17"/>
          </p:nvPr>
        </p:nvSpPr>
        <p:spPr/>
        <p:txBody>
          <a:bodyPr/>
          <a:lstStyle/>
          <a:p>
            <a:fld id="{86134D44-37F0-44A1-8A08-E9432A030C07}" type="slidenum">
              <a:rPr lang="en-US" smtClean="0"/>
              <a:pPr/>
              <a:t>30</a:t>
            </a:fld>
            <a:endParaRPr lang="en-US" dirty="0"/>
          </a:p>
        </p:txBody>
      </p:sp>
      <p:sp>
        <p:nvSpPr>
          <p:cNvPr id="3" name="Shape 4">
            <a:extLst>
              <a:ext uri="{FF2B5EF4-FFF2-40B4-BE49-F238E27FC236}">
                <a16:creationId xmlns:a16="http://schemas.microsoft.com/office/drawing/2014/main" id="{755746A5-7B17-C2A3-63F6-CDCCA830AA55}"/>
              </a:ext>
            </a:extLst>
          </p:cNvPr>
          <p:cNvSpPr/>
          <p:nvPr/>
        </p:nvSpPr>
        <p:spPr>
          <a:xfrm flipH="1">
            <a:off x="4231882" y="3505614"/>
            <a:ext cx="585216" cy="640080"/>
          </a:xfrm>
          <a:prstGeom prst="line">
            <a:avLst/>
          </a:prstGeom>
          <a:noFill/>
          <a:ln w="16510">
            <a:solidFill>
              <a:srgbClr val="CBD3DC"/>
            </a:solidFill>
            <a:prstDash val="solid"/>
            <a:headEnd type="none"/>
            <a:tailEnd type="none"/>
          </a:ln>
        </p:spPr>
        <p:txBody>
          <a:bodyPr/>
          <a:lstStyle/>
          <a:p>
            <a:endParaRPr lang="en-US"/>
          </a:p>
        </p:txBody>
      </p:sp>
      <p:sp>
        <p:nvSpPr>
          <p:cNvPr id="4" name="Shape 5">
            <a:extLst>
              <a:ext uri="{FF2B5EF4-FFF2-40B4-BE49-F238E27FC236}">
                <a16:creationId xmlns:a16="http://schemas.microsoft.com/office/drawing/2014/main" id="{4EFC8E90-9882-C811-7C4D-8FED412B4264}"/>
              </a:ext>
            </a:extLst>
          </p:cNvPr>
          <p:cNvSpPr/>
          <p:nvPr/>
        </p:nvSpPr>
        <p:spPr>
          <a:xfrm>
            <a:off x="4817098" y="3505614"/>
            <a:ext cx="640080" cy="658368"/>
          </a:xfrm>
          <a:prstGeom prst="line">
            <a:avLst/>
          </a:prstGeom>
          <a:noFill/>
          <a:ln w="16510">
            <a:solidFill>
              <a:srgbClr val="CBD3DC"/>
            </a:solidFill>
            <a:prstDash val="solid"/>
            <a:headEnd type="none"/>
            <a:tailEnd type="none"/>
          </a:ln>
        </p:spPr>
        <p:txBody>
          <a:bodyPr/>
          <a:lstStyle/>
          <a:p>
            <a:endParaRPr lang="en-US"/>
          </a:p>
        </p:txBody>
      </p:sp>
      <p:sp>
        <p:nvSpPr>
          <p:cNvPr id="8" name="Shape 6">
            <a:extLst>
              <a:ext uri="{FF2B5EF4-FFF2-40B4-BE49-F238E27FC236}">
                <a16:creationId xmlns:a16="http://schemas.microsoft.com/office/drawing/2014/main" id="{119BCCFF-3BD1-7F37-4B6F-6F1EF2F2B3E9}"/>
              </a:ext>
            </a:extLst>
          </p:cNvPr>
          <p:cNvSpPr/>
          <p:nvPr/>
        </p:nvSpPr>
        <p:spPr>
          <a:xfrm flipH="1">
            <a:off x="3765538" y="4557174"/>
            <a:ext cx="411480" cy="603504"/>
          </a:xfrm>
          <a:prstGeom prst="line">
            <a:avLst/>
          </a:prstGeom>
          <a:noFill/>
          <a:ln w="16510">
            <a:solidFill>
              <a:srgbClr val="CBD3DC"/>
            </a:solidFill>
            <a:prstDash val="solid"/>
            <a:headEnd type="none"/>
            <a:tailEnd type="none"/>
          </a:ln>
        </p:spPr>
        <p:txBody>
          <a:bodyPr/>
          <a:lstStyle/>
          <a:p>
            <a:endParaRPr lang="en-US"/>
          </a:p>
        </p:txBody>
      </p:sp>
      <p:sp>
        <p:nvSpPr>
          <p:cNvPr id="10" name="Shape 7">
            <a:extLst>
              <a:ext uri="{FF2B5EF4-FFF2-40B4-BE49-F238E27FC236}">
                <a16:creationId xmlns:a16="http://schemas.microsoft.com/office/drawing/2014/main" id="{75E051BB-08AF-C3C2-5C6B-CE49AFA109D4}"/>
              </a:ext>
            </a:extLst>
          </p:cNvPr>
          <p:cNvSpPr/>
          <p:nvPr/>
        </p:nvSpPr>
        <p:spPr>
          <a:xfrm>
            <a:off x="4177018" y="4557174"/>
            <a:ext cx="384048" cy="612648"/>
          </a:xfrm>
          <a:prstGeom prst="line">
            <a:avLst/>
          </a:prstGeom>
          <a:noFill/>
          <a:ln w="16510">
            <a:solidFill>
              <a:srgbClr val="CBD3DC"/>
            </a:solidFill>
            <a:prstDash val="solid"/>
            <a:headEnd type="none"/>
            <a:tailEnd type="none"/>
          </a:ln>
        </p:spPr>
        <p:txBody>
          <a:bodyPr/>
          <a:lstStyle/>
          <a:p>
            <a:endParaRPr lang="en-US"/>
          </a:p>
        </p:txBody>
      </p:sp>
      <p:sp>
        <p:nvSpPr>
          <p:cNvPr id="11" name="Shape 8">
            <a:extLst>
              <a:ext uri="{FF2B5EF4-FFF2-40B4-BE49-F238E27FC236}">
                <a16:creationId xmlns:a16="http://schemas.microsoft.com/office/drawing/2014/main" id="{76220C3D-5CC9-D617-222F-FCEB8AE7DA38}"/>
              </a:ext>
            </a:extLst>
          </p:cNvPr>
          <p:cNvSpPr/>
          <p:nvPr/>
        </p:nvSpPr>
        <p:spPr>
          <a:xfrm flipH="1">
            <a:off x="5127995" y="4557174"/>
            <a:ext cx="329183" cy="603504"/>
          </a:xfrm>
          <a:prstGeom prst="line">
            <a:avLst/>
          </a:prstGeom>
          <a:noFill/>
          <a:ln w="16510">
            <a:solidFill>
              <a:srgbClr val="CBD3DC"/>
            </a:solidFill>
            <a:prstDash val="solid"/>
            <a:headEnd type="none"/>
            <a:tailEnd type="none"/>
          </a:ln>
        </p:spPr>
        <p:txBody>
          <a:bodyPr/>
          <a:lstStyle/>
          <a:p>
            <a:endParaRPr lang="en-US"/>
          </a:p>
        </p:txBody>
      </p:sp>
      <p:sp>
        <p:nvSpPr>
          <p:cNvPr id="12" name="Shape 9">
            <a:extLst>
              <a:ext uri="{FF2B5EF4-FFF2-40B4-BE49-F238E27FC236}">
                <a16:creationId xmlns:a16="http://schemas.microsoft.com/office/drawing/2014/main" id="{7EE9A8F0-9422-9E01-6E22-9CC4C2B067AE}"/>
              </a:ext>
            </a:extLst>
          </p:cNvPr>
          <p:cNvSpPr/>
          <p:nvPr/>
        </p:nvSpPr>
        <p:spPr>
          <a:xfrm>
            <a:off x="5457178" y="4557174"/>
            <a:ext cx="384048" cy="612648"/>
          </a:xfrm>
          <a:prstGeom prst="line">
            <a:avLst/>
          </a:prstGeom>
          <a:noFill/>
          <a:ln w="16510">
            <a:solidFill>
              <a:srgbClr val="CBD3DC"/>
            </a:solidFill>
            <a:prstDash val="solid"/>
            <a:headEnd type="none"/>
            <a:tailEnd type="none"/>
          </a:ln>
        </p:spPr>
        <p:txBody>
          <a:bodyPr/>
          <a:lstStyle/>
          <a:p>
            <a:endParaRPr lang="en-US"/>
          </a:p>
        </p:txBody>
      </p:sp>
      <p:sp>
        <p:nvSpPr>
          <p:cNvPr id="13" name="Text 10">
            <a:extLst>
              <a:ext uri="{FF2B5EF4-FFF2-40B4-BE49-F238E27FC236}">
                <a16:creationId xmlns:a16="http://schemas.microsoft.com/office/drawing/2014/main" id="{321EDC69-453D-FE62-35F6-12EDB31F9F37}"/>
              </a:ext>
            </a:extLst>
          </p:cNvPr>
          <p:cNvSpPr/>
          <p:nvPr/>
        </p:nvSpPr>
        <p:spPr>
          <a:xfrm>
            <a:off x="4524490" y="3066702"/>
            <a:ext cx="585216" cy="438912"/>
          </a:xfrm>
          <a:prstGeom prst="roundRect">
            <a:avLst>
              <a:gd name="adj" fmla="val 16667"/>
            </a:avLst>
          </a:prstGeom>
          <a:solidFill>
            <a:srgbClr val="EAF2FF"/>
          </a:solidFill>
          <a:ln w="15240">
            <a:solidFill>
              <a:srgbClr val="2F6FDB"/>
            </a:solidFill>
          </a:ln>
        </p:spPr>
        <p:txBody>
          <a:bodyPr wrap="square" lIns="508" tIns="508" rIns="508" bIns="508" rtlCol="0" anchor="ctr">
            <a:normAutofit/>
          </a:bodyPr>
          <a:lstStyle/>
          <a:p>
            <a:pPr marL="0" indent="0" algn="ctr">
              <a:buNone/>
            </a:pPr>
            <a:r>
              <a:rPr lang="en-US" sz="1300" b="1" dirty="0">
                <a:solidFill>
                  <a:srgbClr val="111827"/>
                </a:solidFill>
              </a:rPr>
              <a:t>x₁</a:t>
            </a:r>
            <a:endParaRPr lang="en-US" sz="1300" dirty="0"/>
          </a:p>
        </p:txBody>
      </p:sp>
      <p:sp>
        <p:nvSpPr>
          <p:cNvPr id="18" name="Text 11">
            <a:extLst>
              <a:ext uri="{FF2B5EF4-FFF2-40B4-BE49-F238E27FC236}">
                <a16:creationId xmlns:a16="http://schemas.microsoft.com/office/drawing/2014/main" id="{D43FB369-7CB3-5DA7-7168-A77B93B6BF10}"/>
              </a:ext>
            </a:extLst>
          </p:cNvPr>
          <p:cNvSpPr/>
          <p:nvPr/>
        </p:nvSpPr>
        <p:spPr>
          <a:xfrm>
            <a:off x="3884410" y="4163982"/>
            <a:ext cx="585216" cy="438912"/>
          </a:xfrm>
          <a:prstGeom prst="roundRect">
            <a:avLst>
              <a:gd name="adj" fmla="val 16667"/>
            </a:avLst>
          </a:prstGeom>
          <a:solidFill>
            <a:srgbClr val="EAF2FF"/>
          </a:solidFill>
          <a:ln w="15240">
            <a:solidFill>
              <a:srgbClr val="2F6FDB"/>
            </a:solidFill>
          </a:ln>
        </p:spPr>
        <p:txBody>
          <a:bodyPr wrap="square" lIns="508" tIns="508" rIns="508" bIns="508" rtlCol="0" anchor="ctr">
            <a:normAutofit/>
          </a:bodyPr>
          <a:lstStyle/>
          <a:p>
            <a:pPr marL="0" indent="0" algn="ctr">
              <a:buNone/>
            </a:pPr>
            <a:r>
              <a:rPr lang="en-US" sz="1300" b="1" dirty="0">
                <a:solidFill>
                  <a:srgbClr val="111827"/>
                </a:solidFill>
              </a:rPr>
              <a:t>x₂</a:t>
            </a:r>
            <a:endParaRPr lang="en-US" sz="1300" dirty="0"/>
          </a:p>
        </p:txBody>
      </p:sp>
      <p:sp>
        <p:nvSpPr>
          <p:cNvPr id="19" name="Text 12">
            <a:extLst>
              <a:ext uri="{FF2B5EF4-FFF2-40B4-BE49-F238E27FC236}">
                <a16:creationId xmlns:a16="http://schemas.microsoft.com/office/drawing/2014/main" id="{25ADC7C6-309E-FF3E-60D6-544AB93F5929}"/>
              </a:ext>
            </a:extLst>
          </p:cNvPr>
          <p:cNvSpPr/>
          <p:nvPr/>
        </p:nvSpPr>
        <p:spPr>
          <a:xfrm>
            <a:off x="5164570" y="4163982"/>
            <a:ext cx="585216" cy="438912"/>
          </a:xfrm>
          <a:prstGeom prst="roundRect">
            <a:avLst>
              <a:gd name="adj" fmla="val 16667"/>
            </a:avLst>
          </a:prstGeom>
          <a:solidFill>
            <a:srgbClr val="EAF2FF"/>
          </a:solidFill>
          <a:ln w="15240">
            <a:solidFill>
              <a:srgbClr val="2F6FDB"/>
            </a:solidFill>
          </a:ln>
        </p:spPr>
        <p:txBody>
          <a:bodyPr wrap="square" lIns="508" tIns="508" rIns="508" bIns="508" rtlCol="0" anchor="ctr">
            <a:normAutofit/>
          </a:bodyPr>
          <a:lstStyle/>
          <a:p>
            <a:pPr marL="0" indent="0" algn="ctr">
              <a:buNone/>
            </a:pPr>
            <a:r>
              <a:rPr lang="en-US" sz="1300" b="1" dirty="0">
                <a:solidFill>
                  <a:srgbClr val="111827"/>
                </a:solidFill>
              </a:rPr>
              <a:t>x₂</a:t>
            </a:r>
            <a:endParaRPr lang="en-US" sz="1300" dirty="0"/>
          </a:p>
        </p:txBody>
      </p:sp>
      <p:sp>
        <p:nvSpPr>
          <p:cNvPr id="20" name="Text 13">
            <a:extLst>
              <a:ext uri="{FF2B5EF4-FFF2-40B4-BE49-F238E27FC236}">
                <a16:creationId xmlns:a16="http://schemas.microsoft.com/office/drawing/2014/main" id="{8351C8D9-EF7E-2BF5-F004-5E06E9AEE783}"/>
              </a:ext>
            </a:extLst>
          </p:cNvPr>
          <p:cNvSpPr/>
          <p:nvPr/>
        </p:nvSpPr>
        <p:spPr>
          <a:xfrm>
            <a:off x="3518650" y="5160678"/>
            <a:ext cx="566928" cy="384048"/>
          </a:xfrm>
          <a:prstGeom prst="roundRect">
            <a:avLst>
              <a:gd name="adj" fmla="val 19048"/>
            </a:avLst>
          </a:prstGeom>
          <a:solidFill>
            <a:srgbClr val="CC4C4C"/>
          </a:solidFill>
          <a:ln w="15240">
            <a:solidFill>
              <a:srgbClr val="CC4C4C"/>
            </a:solidFill>
          </a:ln>
        </p:spPr>
        <p:txBody>
          <a:bodyPr wrap="square" lIns="508" tIns="508" rIns="508" bIns="508" rtlCol="0" anchor="ctr">
            <a:normAutofit/>
          </a:bodyPr>
          <a:lstStyle/>
          <a:p>
            <a:pPr marL="0" indent="0" algn="ctr">
              <a:buNone/>
            </a:pPr>
            <a:r>
              <a:rPr lang="en-US" sz="1400" b="1" dirty="0">
                <a:solidFill>
                  <a:srgbClr val="FFFFFF"/>
                </a:solidFill>
              </a:rPr>
              <a:t>0</a:t>
            </a:r>
            <a:endParaRPr lang="en-US" sz="1400" dirty="0"/>
          </a:p>
        </p:txBody>
      </p:sp>
      <p:sp>
        <p:nvSpPr>
          <p:cNvPr id="21" name="Text 14">
            <a:extLst>
              <a:ext uri="{FF2B5EF4-FFF2-40B4-BE49-F238E27FC236}">
                <a16:creationId xmlns:a16="http://schemas.microsoft.com/office/drawing/2014/main" id="{A6F0CA4D-C887-64AA-520C-FB17562A90A6}"/>
              </a:ext>
            </a:extLst>
          </p:cNvPr>
          <p:cNvSpPr/>
          <p:nvPr/>
        </p:nvSpPr>
        <p:spPr>
          <a:xfrm>
            <a:off x="4314178" y="5160678"/>
            <a:ext cx="566928" cy="384048"/>
          </a:xfrm>
          <a:prstGeom prst="roundRect">
            <a:avLst>
              <a:gd name="adj" fmla="val 19048"/>
            </a:avLst>
          </a:prstGeom>
          <a:solidFill>
            <a:srgbClr val="11A06E"/>
          </a:solidFill>
          <a:ln w="15240">
            <a:solidFill>
              <a:srgbClr val="11A06E"/>
            </a:solidFill>
          </a:ln>
        </p:spPr>
        <p:txBody>
          <a:bodyPr wrap="square" lIns="508" tIns="508" rIns="508" bIns="508" rtlCol="0" anchor="ctr">
            <a:normAutofit/>
          </a:bodyPr>
          <a:lstStyle/>
          <a:p>
            <a:pPr marL="0" indent="0" algn="ctr">
              <a:buNone/>
            </a:pPr>
            <a:r>
              <a:rPr lang="en-US" sz="1400" b="1" dirty="0">
                <a:solidFill>
                  <a:srgbClr val="FFFFFF"/>
                </a:solidFill>
              </a:rPr>
              <a:t>1</a:t>
            </a:r>
            <a:endParaRPr lang="en-US" sz="1400" dirty="0"/>
          </a:p>
        </p:txBody>
      </p:sp>
      <p:sp>
        <p:nvSpPr>
          <p:cNvPr id="22" name="Text 15">
            <a:extLst>
              <a:ext uri="{FF2B5EF4-FFF2-40B4-BE49-F238E27FC236}">
                <a16:creationId xmlns:a16="http://schemas.microsoft.com/office/drawing/2014/main" id="{EE4D5DD4-0E05-19EB-C077-B3C7BD55A0AD}"/>
              </a:ext>
            </a:extLst>
          </p:cNvPr>
          <p:cNvSpPr/>
          <p:nvPr/>
        </p:nvSpPr>
        <p:spPr>
          <a:xfrm>
            <a:off x="4844530" y="5160678"/>
            <a:ext cx="566928" cy="384048"/>
          </a:xfrm>
          <a:prstGeom prst="roundRect">
            <a:avLst>
              <a:gd name="adj" fmla="val 19048"/>
            </a:avLst>
          </a:prstGeom>
          <a:solidFill>
            <a:srgbClr val="CC4C4C"/>
          </a:solidFill>
          <a:ln w="15240">
            <a:solidFill>
              <a:srgbClr val="CC4C4C"/>
            </a:solidFill>
          </a:ln>
        </p:spPr>
        <p:txBody>
          <a:bodyPr wrap="square" lIns="508" tIns="508" rIns="508" bIns="508" rtlCol="0" anchor="ctr">
            <a:normAutofit/>
          </a:bodyPr>
          <a:lstStyle/>
          <a:p>
            <a:pPr marL="0" indent="0" algn="ctr">
              <a:buNone/>
            </a:pPr>
            <a:r>
              <a:rPr lang="en-US" sz="1400" b="1" dirty="0">
                <a:solidFill>
                  <a:srgbClr val="FFFFFF"/>
                </a:solidFill>
              </a:rPr>
              <a:t>0</a:t>
            </a:r>
            <a:endParaRPr lang="en-US" sz="1400" dirty="0"/>
          </a:p>
        </p:txBody>
      </p:sp>
      <p:sp>
        <p:nvSpPr>
          <p:cNvPr id="23" name="Text 16">
            <a:extLst>
              <a:ext uri="{FF2B5EF4-FFF2-40B4-BE49-F238E27FC236}">
                <a16:creationId xmlns:a16="http://schemas.microsoft.com/office/drawing/2014/main" id="{E7035D5D-B6D3-BDAC-5800-8B4FCE35CC54}"/>
              </a:ext>
            </a:extLst>
          </p:cNvPr>
          <p:cNvSpPr/>
          <p:nvPr/>
        </p:nvSpPr>
        <p:spPr>
          <a:xfrm>
            <a:off x="5658347" y="5160678"/>
            <a:ext cx="566928" cy="384048"/>
          </a:xfrm>
          <a:prstGeom prst="roundRect">
            <a:avLst>
              <a:gd name="adj" fmla="val 19048"/>
            </a:avLst>
          </a:prstGeom>
          <a:solidFill>
            <a:srgbClr val="11A06E"/>
          </a:solidFill>
          <a:ln w="15240">
            <a:solidFill>
              <a:srgbClr val="11A06E"/>
            </a:solidFill>
          </a:ln>
        </p:spPr>
        <p:txBody>
          <a:bodyPr wrap="square" lIns="508" tIns="508" rIns="508" bIns="508" rtlCol="0" anchor="ctr">
            <a:normAutofit/>
          </a:bodyPr>
          <a:lstStyle/>
          <a:p>
            <a:pPr marL="0" indent="0" algn="ctr">
              <a:buNone/>
            </a:pPr>
            <a:r>
              <a:rPr lang="en-US" sz="1400" b="1" dirty="0">
                <a:solidFill>
                  <a:srgbClr val="FFFFFF"/>
                </a:solidFill>
              </a:rPr>
              <a:t>1</a:t>
            </a:r>
            <a:endParaRPr lang="en-US" sz="1400" dirty="0"/>
          </a:p>
        </p:txBody>
      </p:sp>
      <p:sp>
        <p:nvSpPr>
          <p:cNvPr id="24" name="Text 17">
            <a:extLst>
              <a:ext uri="{FF2B5EF4-FFF2-40B4-BE49-F238E27FC236}">
                <a16:creationId xmlns:a16="http://schemas.microsoft.com/office/drawing/2014/main" id="{74A80053-FBFE-8F34-9F4F-7095FFCDE097}"/>
              </a:ext>
            </a:extLst>
          </p:cNvPr>
          <p:cNvSpPr/>
          <p:nvPr/>
        </p:nvSpPr>
        <p:spPr>
          <a:xfrm>
            <a:off x="3536938" y="5718462"/>
            <a:ext cx="2834640" cy="274320"/>
          </a:xfrm>
          <a:prstGeom prst="rect">
            <a:avLst/>
          </a:prstGeom>
          <a:noFill/>
          <a:ln/>
        </p:spPr>
        <p:txBody>
          <a:bodyPr wrap="square" lIns="0" tIns="0" rIns="0" bIns="0" rtlCol="0" anchor="ctr">
            <a:normAutofit/>
          </a:bodyPr>
          <a:lstStyle/>
          <a:p>
            <a:pPr marL="0" indent="0" algn="ctr">
              <a:buNone/>
            </a:pPr>
            <a:r>
              <a:rPr lang="en-US" sz="1300" b="1" dirty="0">
                <a:solidFill>
                  <a:srgbClr val="46525F"/>
                </a:solidFill>
              </a:rPr>
              <a:t>Decision tree: repeated subtrees</a:t>
            </a:r>
            <a:endParaRPr lang="en-US" sz="1300" dirty="0"/>
          </a:p>
        </p:txBody>
      </p:sp>
      <p:sp>
        <p:nvSpPr>
          <p:cNvPr id="26" name="Shape 18">
            <a:extLst>
              <a:ext uri="{FF2B5EF4-FFF2-40B4-BE49-F238E27FC236}">
                <a16:creationId xmlns:a16="http://schemas.microsoft.com/office/drawing/2014/main" id="{6EC38CD7-E0D5-FDF6-7530-B70268EBED81}"/>
              </a:ext>
            </a:extLst>
          </p:cNvPr>
          <p:cNvSpPr/>
          <p:nvPr/>
        </p:nvSpPr>
        <p:spPr>
          <a:xfrm>
            <a:off x="6412727" y="4023326"/>
            <a:ext cx="1005840" cy="0"/>
          </a:xfrm>
          <a:prstGeom prst="line">
            <a:avLst/>
          </a:prstGeom>
          <a:noFill/>
          <a:ln w="16510">
            <a:solidFill>
              <a:srgbClr val="2F6FDB"/>
            </a:solidFill>
            <a:prstDash val="solid"/>
            <a:headEnd type="none"/>
            <a:tailEnd type="triangle"/>
          </a:ln>
        </p:spPr>
        <p:txBody>
          <a:bodyPr/>
          <a:lstStyle/>
          <a:p>
            <a:endParaRPr lang="en-US"/>
          </a:p>
        </p:txBody>
      </p:sp>
      <p:sp>
        <p:nvSpPr>
          <p:cNvPr id="29" name="Text 19">
            <a:extLst>
              <a:ext uri="{FF2B5EF4-FFF2-40B4-BE49-F238E27FC236}">
                <a16:creationId xmlns:a16="http://schemas.microsoft.com/office/drawing/2014/main" id="{E133BE5C-E36D-7EB4-ECC6-3D7604B85609}"/>
              </a:ext>
            </a:extLst>
          </p:cNvPr>
          <p:cNvSpPr/>
          <p:nvPr/>
        </p:nvSpPr>
        <p:spPr>
          <a:xfrm>
            <a:off x="6248135" y="4297646"/>
            <a:ext cx="1325880" cy="475488"/>
          </a:xfrm>
          <a:prstGeom prst="rect">
            <a:avLst/>
          </a:prstGeom>
          <a:noFill/>
          <a:ln/>
        </p:spPr>
        <p:txBody>
          <a:bodyPr wrap="square" lIns="0" tIns="0" rIns="0" bIns="0" rtlCol="0" anchor="ctr">
            <a:normAutofit/>
          </a:bodyPr>
          <a:lstStyle/>
          <a:p>
            <a:pPr marL="0" indent="0" algn="ctr">
              <a:buNone/>
            </a:pPr>
            <a:r>
              <a:rPr lang="en-US" sz="1300" b="1" dirty="0">
                <a:solidFill>
                  <a:srgbClr val="2F6FDB"/>
                </a:solidFill>
              </a:rPr>
              <a:t>share identical</a:t>
            </a:r>
            <a:endParaRPr lang="en-US" sz="1300" dirty="0"/>
          </a:p>
          <a:p>
            <a:pPr marL="0" indent="0" algn="ctr">
              <a:buNone/>
            </a:pPr>
            <a:r>
              <a:rPr lang="en-US" sz="1300" b="1" dirty="0">
                <a:solidFill>
                  <a:srgbClr val="2F6FDB"/>
                </a:solidFill>
              </a:rPr>
              <a:t>subproblems</a:t>
            </a:r>
            <a:endParaRPr lang="en-US" sz="1300" dirty="0"/>
          </a:p>
        </p:txBody>
      </p:sp>
      <p:sp>
        <p:nvSpPr>
          <p:cNvPr id="30" name="Shape 20">
            <a:extLst>
              <a:ext uri="{FF2B5EF4-FFF2-40B4-BE49-F238E27FC236}">
                <a16:creationId xmlns:a16="http://schemas.microsoft.com/office/drawing/2014/main" id="{56D2934A-8896-50E1-B168-B60F42080969}"/>
              </a:ext>
            </a:extLst>
          </p:cNvPr>
          <p:cNvSpPr/>
          <p:nvPr/>
        </p:nvSpPr>
        <p:spPr>
          <a:xfrm flipH="1">
            <a:off x="8168375" y="2990054"/>
            <a:ext cx="393192" cy="685800"/>
          </a:xfrm>
          <a:prstGeom prst="line">
            <a:avLst/>
          </a:prstGeom>
          <a:noFill/>
          <a:ln w="16510">
            <a:solidFill>
              <a:srgbClr val="CBD3DC"/>
            </a:solidFill>
            <a:prstDash val="solid"/>
            <a:headEnd type="none"/>
            <a:tailEnd type="none"/>
          </a:ln>
        </p:spPr>
        <p:txBody>
          <a:bodyPr/>
          <a:lstStyle/>
          <a:p>
            <a:endParaRPr lang="en-US"/>
          </a:p>
        </p:txBody>
      </p:sp>
      <p:sp>
        <p:nvSpPr>
          <p:cNvPr id="31" name="Shape 21">
            <a:extLst>
              <a:ext uri="{FF2B5EF4-FFF2-40B4-BE49-F238E27FC236}">
                <a16:creationId xmlns:a16="http://schemas.microsoft.com/office/drawing/2014/main" id="{38CB10FE-2D10-AD1B-F8E7-60CD671EAB65}"/>
              </a:ext>
            </a:extLst>
          </p:cNvPr>
          <p:cNvSpPr/>
          <p:nvPr/>
        </p:nvSpPr>
        <p:spPr>
          <a:xfrm>
            <a:off x="8561567" y="2990054"/>
            <a:ext cx="457200" cy="694944"/>
          </a:xfrm>
          <a:prstGeom prst="line">
            <a:avLst/>
          </a:prstGeom>
          <a:noFill/>
          <a:ln w="16510">
            <a:solidFill>
              <a:srgbClr val="CBD3DC"/>
            </a:solidFill>
            <a:prstDash val="solid"/>
            <a:headEnd type="none"/>
            <a:tailEnd type="none"/>
          </a:ln>
        </p:spPr>
        <p:txBody>
          <a:bodyPr/>
          <a:lstStyle/>
          <a:p>
            <a:endParaRPr lang="en-US"/>
          </a:p>
        </p:txBody>
      </p:sp>
      <p:sp>
        <p:nvSpPr>
          <p:cNvPr id="32" name="Shape 22">
            <a:extLst>
              <a:ext uri="{FF2B5EF4-FFF2-40B4-BE49-F238E27FC236}">
                <a16:creationId xmlns:a16="http://schemas.microsoft.com/office/drawing/2014/main" id="{A861FF59-B0D7-BD0A-0E94-0BFA4F1CFF8F}"/>
              </a:ext>
            </a:extLst>
          </p:cNvPr>
          <p:cNvSpPr/>
          <p:nvPr/>
        </p:nvSpPr>
        <p:spPr>
          <a:xfrm flipH="1">
            <a:off x="7894055" y="4087334"/>
            <a:ext cx="210312" cy="713232"/>
          </a:xfrm>
          <a:prstGeom prst="line">
            <a:avLst/>
          </a:prstGeom>
          <a:noFill/>
          <a:ln w="16510">
            <a:solidFill>
              <a:srgbClr val="CBD3DC"/>
            </a:solidFill>
            <a:prstDash val="solid"/>
            <a:headEnd type="none"/>
            <a:tailEnd type="none"/>
          </a:ln>
        </p:spPr>
        <p:txBody>
          <a:bodyPr/>
          <a:lstStyle/>
          <a:p>
            <a:endParaRPr lang="en-US"/>
          </a:p>
        </p:txBody>
      </p:sp>
      <p:sp>
        <p:nvSpPr>
          <p:cNvPr id="33" name="Shape 23">
            <a:extLst>
              <a:ext uri="{FF2B5EF4-FFF2-40B4-BE49-F238E27FC236}">
                <a16:creationId xmlns:a16="http://schemas.microsoft.com/office/drawing/2014/main" id="{1B069E3A-DC6A-3E6F-26E6-E4FA437F1C83}"/>
              </a:ext>
            </a:extLst>
          </p:cNvPr>
          <p:cNvSpPr/>
          <p:nvPr/>
        </p:nvSpPr>
        <p:spPr>
          <a:xfrm flipH="1">
            <a:off x="8479271" y="4087334"/>
            <a:ext cx="539496" cy="676656"/>
          </a:xfrm>
          <a:prstGeom prst="line">
            <a:avLst/>
          </a:prstGeom>
          <a:noFill/>
          <a:ln w="16510">
            <a:solidFill>
              <a:srgbClr val="CBD3DC"/>
            </a:solidFill>
            <a:prstDash val="solid"/>
            <a:headEnd type="none"/>
            <a:tailEnd type="none"/>
          </a:ln>
        </p:spPr>
        <p:txBody>
          <a:bodyPr/>
          <a:lstStyle/>
          <a:p>
            <a:endParaRPr lang="en-US"/>
          </a:p>
        </p:txBody>
      </p:sp>
      <p:sp>
        <p:nvSpPr>
          <p:cNvPr id="34" name="Shape 24">
            <a:extLst>
              <a:ext uri="{FF2B5EF4-FFF2-40B4-BE49-F238E27FC236}">
                <a16:creationId xmlns:a16="http://schemas.microsoft.com/office/drawing/2014/main" id="{B6C73483-B6EC-43E1-36E9-5A17D32D49CE}"/>
              </a:ext>
            </a:extLst>
          </p:cNvPr>
          <p:cNvSpPr/>
          <p:nvPr/>
        </p:nvSpPr>
        <p:spPr>
          <a:xfrm>
            <a:off x="8104367" y="4087334"/>
            <a:ext cx="393192" cy="667512"/>
          </a:xfrm>
          <a:prstGeom prst="line">
            <a:avLst/>
          </a:prstGeom>
          <a:noFill/>
          <a:ln w="16510">
            <a:solidFill>
              <a:srgbClr val="CBD3DC"/>
            </a:solidFill>
            <a:prstDash val="solid"/>
            <a:headEnd type="none"/>
            <a:tailEnd type="none"/>
          </a:ln>
        </p:spPr>
        <p:txBody>
          <a:bodyPr/>
          <a:lstStyle/>
          <a:p>
            <a:endParaRPr lang="en-US"/>
          </a:p>
        </p:txBody>
      </p:sp>
      <p:sp>
        <p:nvSpPr>
          <p:cNvPr id="35" name="Shape 25">
            <a:extLst>
              <a:ext uri="{FF2B5EF4-FFF2-40B4-BE49-F238E27FC236}">
                <a16:creationId xmlns:a16="http://schemas.microsoft.com/office/drawing/2014/main" id="{7B8E2F11-A919-CEC3-3111-EAA31BFCA4D0}"/>
              </a:ext>
            </a:extLst>
          </p:cNvPr>
          <p:cNvSpPr/>
          <p:nvPr/>
        </p:nvSpPr>
        <p:spPr>
          <a:xfrm flipH="1">
            <a:off x="7967207" y="4087334"/>
            <a:ext cx="1051560" cy="612648"/>
          </a:xfrm>
          <a:prstGeom prst="line">
            <a:avLst/>
          </a:prstGeom>
          <a:noFill/>
          <a:ln w="16510">
            <a:solidFill>
              <a:srgbClr val="CBD3DC"/>
            </a:solidFill>
            <a:prstDash val="solid"/>
            <a:headEnd type="none"/>
            <a:tailEnd type="none"/>
          </a:ln>
        </p:spPr>
        <p:txBody>
          <a:bodyPr/>
          <a:lstStyle/>
          <a:p>
            <a:endParaRPr lang="en-US"/>
          </a:p>
        </p:txBody>
      </p:sp>
      <p:sp>
        <p:nvSpPr>
          <p:cNvPr id="36" name="Text 26">
            <a:extLst>
              <a:ext uri="{FF2B5EF4-FFF2-40B4-BE49-F238E27FC236}">
                <a16:creationId xmlns:a16="http://schemas.microsoft.com/office/drawing/2014/main" id="{FC0BBD19-BD54-4FA6-1435-F48B702C6CC5}"/>
              </a:ext>
            </a:extLst>
          </p:cNvPr>
          <p:cNvSpPr/>
          <p:nvPr/>
        </p:nvSpPr>
        <p:spPr>
          <a:xfrm>
            <a:off x="8268959" y="2560286"/>
            <a:ext cx="585216" cy="438912"/>
          </a:xfrm>
          <a:prstGeom prst="roundRect">
            <a:avLst>
              <a:gd name="adj" fmla="val 16667"/>
            </a:avLst>
          </a:prstGeom>
          <a:solidFill>
            <a:srgbClr val="EAF2FF"/>
          </a:solidFill>
          <a:ln w="15240">
            <a:solidFill>
              <a:srgbClr val="2F6FDB"/>
            </a:solidFill>
          </a:ln>
        </p:spPr>
        <p:txBody>
          <a:bodyPr wrap="square" lIns="508" tIns="508" rIns="508" bIns="508" rtlCol="0" anchor="ctr">
            <a:normAutofit/>
          </a:bodyPr>
          <a:lstStyle/>
          <a:p>
            <a:pPr marL="0" indent="0" algn="ctr">
              <a:buNone/>
            </a:pPr>
            <a:r>
              <a:rPr lang="en-US" sz="1300" b="1" dirty="0">
                <a:solidFill>
                  <a:srgbClr val="111827"/>
                </a:solidFill>
              </a:rPr>
              <a:t>x₁</a:t>
            </a:r>
            <a:endParaRPr lang="en-US" sz="1300" dirty="0"/>
          </a:p>
        </p:txBody>
      </p:sp>
      <p:sp>
        <p:nvSpPr>
          <p:cNvPr id="37" name="Text 27">
            <a:extLst>
              <a:ext uri="{FF2B5EF4-FFF2-40B4-BE49-F238E27FC236}">
                <a16:creationId xmlns:a16="http://schemas.microsoft.com/office/drawing/2014/main" id="{145135B9-DBD9-414A-63A6-C9ADEFDF50F9}"/>
              </a:ext>
            </a:extLst>
          </p:cNvPr>
          <p:cNvSpPr/>
          <p:nvPr/>
        </p:nvSpPr>
        <p:spPr>
          <a:xfrm>
            <a:off x="7811759" y="3657566"/>
            <a:ext cx="585216" cy="438912"/>
          </a:xfrm>
          <a:prstGeom prst="roundRect">
            <a:avLst>
              <a:gd name="adj" fmla="val 16667"/>
            </a:avLst>
          </a:prstGeom>
          <a:solidFill>
            <a:srgbClr val="EAF2FF"/>
          </a:solidFill>
          <a:ln w="15240">
            <a:solidFill>
              <a:srgbClr val="2F6FDB"/>
            </a:solidFill>
          </a:ln>
        </p:spPr>
        <p:txBody>
          <a:bodyPr wrap="square" lIns="508" tIns="508" rIns="508" bIns="508" rtlCol="0" anchor="ctr">
            <a:normAutofit/>
          </a:bodyPr>
          <a:lstStyle/>
          <a:p>
            <a:pPr marL="0" indent="0" algn="ctr">
              <a:buNone/>
            </a:pPr>
            <a:r>
              <a:rPr lang="en-US" sz="1300" b="1" dirty="0">
                <a:solidFill>
                  <a:srgbClr val="111827"/>
                </a:solidFill>
              </a:rPr>
              <a:t>x₂</a:t>
            </a:r>
            <a:endParaRPr lang="en-US" sz="1300" dirty="0"/>
          </a:p>
        </p:txBody>
      </p:sp>
      <p:sp>
        <p:nvSpPr>
          <p:cNvPr id="38" name="Text 28">
            <a:extLst>
              <a:ext uri="{FF2B5EF4-FFF2-40B4-BE49-F238E27FC236}">
                <a16:creationId xmlns:a16="http://schemas.microsoft.com/office/drawing/2014/main" id="{293D7EA4-0398-B519-707D-ACAC6A404417}"/>
              </a:ext>
            </a:extLst>
          </p:cNvPr>
          <p:cNvSpPr/>
          <p:nvPr/>
        </p:nvSpPr>
        <p:spPr>
          <a:xfrm>
            <a:off x="8726159" y="3657566"/>
            <a:ext cx="585216" cy="438912"/>
          </a:xfrm>
          <a:prstGeom prst="roundRect">
            <a:avLst>
              <a:gd name="adj" fmla="val 16667"/>
            </a:avLst>
          </a:prstGeom>
          <a:solidFill>
            <a:srgbClr val="EAF2FF"/>
          </a:solidFill>
          <a:ln w="15240">
            <a:solidFill>
              <a:srgbClr val="2F6FDB"/>
            </a:solidFill>
          </a:ln>
        </p:spPr>
        <p:txBody>
          <a:bodyPr wrap="square" lIns="508" tIns="508" rIns="508" bIns="508" rtlCol="0" anchor="ctr">
            <a:normAutofit/>
          </a:bodyPr>
          <a:lstStyle/>
          <a:p>
            <a:pPr marL="0" indent="0" algn="ctr">
              <a:buNone/>
            </a:pPr>
            <a:r>
              <a:rPr lang="en-US" sz="1300" b="1" dirty="0">
                <a:solidFill>
                  <a:srgbClr val="111827"/>
                </a:solidFill>
              </a:rPr>
              <a:t>x₂</a:t>
            </a:r>
            <a:endParaRPr lang="en-US" sz="1300" dirty="0"/>
          </a:p>
        </p:txBody>
      </p:sp>
      <p:sp>
        <p:nvSpPr>
          <p:cNvPr id="40" name="Text 29">
            <a:extLst>
              <a:ext uri="{FF2B5EF4-FFF2-40B4-BE49-F238E27FC236}">
                <a16:creationId xmlns:a16="http://schemas.microsoft.com/office/drawing/2014/main" id="{F8993A18-6D0C-A610-450C-728BA578CCBB}"/>
              </a:ext>
            </a:extLst>
          </p:cNvPr>
          <p:cNvSpPr/>
          <p:nvPr/>
        </p:nvSpPr>
        <p:spPr>
          <a:xfrm>
            <a:off x="7683743" y="4745702"/>
            <a:ext cx="566928" cy="384048"/>
          </a:xfrm>
          <a:prstGeom prst="roundRect">
            <a:avLst>
              <a:gd name="adj" fmla="val 19048"/>
            </a:avLst>
          </a:prstGeom>
          <a:solidFill>
            <a:srgbClr val="CC4C4C"/>
          </a:solidFill>
          <a:ln w="15240">
            <a:solidFill>
              <a:srgbClr val="CC4C4C"/>
            </a:solidFill>
          </a:ln>
        </p:spPr>
        <p:txBody>
          <a:bodyPr wrap="square" lIns="508" tIns="508" rIns="508" bIns="508" rtlCol="0" anchor="ctr">
            <a:normAutofit/>
          </a:bodyPr>
          <a:lstStyle/>
          <a:p>
            <a:pPr marL="0" indent="0" algn="ctr">
              <a:buNone/>
            </a:pPr>
            <a:r>
              <a:rPr lang="en-US" sz="1400" b="1" dirty="0">
                <a:solidFill>
                  <a:srgbClr val="FFFFFF"/>
                </a:solidFill>
              </a:rPr>
              <a:t>0</a:t>
            </a:r>
            <a:endParaRPr lang="en-US" sz="1400" dirty="0"/>
          </a:p>
        </p:txBody>
      </p:sp>
      <p:sp>
        <p:nvSpPr>
          <p:cNvPr id="41" name="Text 30">
            <a:extLst>
              <a:ext uri="{FF2B5EF4-FFF2-40B4-BE49-F238E27FC236}">
                <a16:creationId xmlns:a16="http://schemas.microsoft.com/office/drawing/2014/main" id="{DC86F415-CB70-3E76-D35C-47839156737A}"/>
              </a:ext>
            </a:extLst>
          </p:cNvPr>
          <p:cNvSpPr/>
          <p:nvPr/>
        </p:nvSpPr>
        <p:spPr>
          <a:xfrm>
            <a:off x="8223239" y="4745702"/>
            <a:ext cx="566928" cy="384048"/>
          </a:xfrm>
          <a:prstGeom prst="roundRect">
            <a:avLst>
              <a:gd name="adj" fmla="val 19048"/>
            </a:avLst>
          </a:prstGeom>
          <a:solidFill>
            <a:srgbClr val="11A06E"/>
          </a:solidFill>
          <a:ln w="15240">
            <a:solidFill>
              <a:srgbClr val="11A06E"/>
            </a:solidFill>
          </a:ln>
        </p:spPr>
        <p:txBody>
          <a:bodyPr wrap="square" lIns="508" tIns="508" rIns="508" bIns="508" rtlCol="0" anchor="ctr">
            <a:normAutofit/>
          </a:bodyPr>
          <a:lstStyle/>
          <a:p>
            <a:pPr marL="0" indent="0" algn="ctr">
              <a:buNone/>
            </a:pPr>
            <a:r>
              <a:rPr lang="en-US" sz="1400" b="1" dirty="0">
                <a:solidFill>
                  <a:srgbClr val="FFFFFF"/>
                </a:solidFill>
              </a:rPr>
              <a:t>1</a:t>
            </a:r>
            <a:endParaRPr lang="en-US" sz="1400" dirty="0"/>
          </a:p>
        </p:txBody>
      </p:sp>
      <p:sp>
        <p:nvSpPr>
          <p:cNvPr id="42" name="Text 31">
            <a:extLst>
              <a:ext uri="{FF2B5EF4-FFF2-40B4-BE49-F238E27FC236}">
                <a16:creationId xmlns:a16="http://schemas.microsoft.com/office/drawing/2014/main" id="{3229AE94-FF69-AF15-8962-C1BBBF1ECBDD}"/>
              </a:ext>
            </a:extLst>
          </p:cNvPr>
          <p:cNvSpPr/>
          <p:nvPr/>
        </p:nvSpPr>
        <p:spPr>
          <a:xfrm>
            <a:off x="7418567" y="5212046"/>
            <a:ext cx="2468880" cy="274320"/>
          </a:xfrm>
          <a:prstGeom prst="rect">
            <a:avLst/>
          </a:prstGeom>
          <a:noFill/>
          <a:ln/>
        </p:spPr>
        <p:txBody>
          <a:bodyPr wrap="square" lIns="0" tIns="0" rIns="0" bIns="0" rtlCol="0" anchor="ctr">
            <a:normAutofit/>
          </a:bodyPr>
          <a:lstStyle/>
          <a:p>
            <a:pPr marL="0" indent="0" algn="ctr">
              <a:buNone/>
            </a:pPr>
            <a:r>
              <a:rPr lang="en-US" sz="1300" b="1" dirty="0">
                <a:solidFill>
                  <a:srgbClr val="46525F"/>
                </a:solidFill>
              </a:rPr>
              <a:t>BDD: a directed acyclic graph</a:t>
            </a:r>
            <a:endParaRPr lang="en-US" sz="1300" dirty="0"/>
          </a:p>
        </p:txBody>
      </p:sp>
      <p:sp>
        <p:nvSpPr>
          <p:cNvPr id="58" name="TextBox 57">
            <a:extLst>
              <a:ext uri="{FF2B5EF4-FFF2-40B4-BE49-F238E27FC236}">
                <a16:creationId xmlns:a16="http://schemas.microsoft.com/office/drawing/2014/main" id="{E49BC360-0E96-E615-3894-E3D52CACC8C0}"/>
              </a:ext>
            </a:extLst>
          </p:cNvPr>
          <p:cNvSpPr txBox="1"/>
          <p:nvPr/>
        </p:nvSpPr>
        <p:spPr>
          <a:xfrm>
            <a:off x="4881106" y="4691800"/>
            <a:ext cx="688009" cy="369332"/>
          </a:xfrm>
          <a:prstGeom prst="rect">
            <a:avLst/>
          </a:prstGeom>
          <a:noFill/>
        </p:spPr>
        <p:txBody>
          <a:bodyPr wrap="none" rtlCol="0">
            <a:spAutoFit/>
          </a:bodyPr>
          <a:lstStyle/>
          <a:p>
            <a:r>
              <a:rPr lang="en-US" dirty="0"/>
              <a:t>x</a:t>
            </a:r>
            <a:r>
              <a:rPr lang="en-US" baseline="-25000" dirty="0"/>
              <a:t>2</a:t>
            </a:r>
            <a:r>
              <a:rPr lang="en-US" dirty="0"/>
              <a:t> = 0</a:t>
            </a:r>
          </a:p>
        </p:txBody>
      </p:sp>
      <p:sp>
        <p:nvSpPr>
          <p:cNvPr id="81" name="TextBox 80">
            <a:extLst>
              <a:ext uri="{FF2B5EF4-FFF2-40B4-BE49-F238E27FC236}">
                <a16:creationId xmlns:a16="http://schemas.microsoft.com/office/drawing/2014/main" id="{551B014E-C7E1-36C6-6C2D-20C81E86D9F7}"/>
              </a:ext>
            </a:extLst>
          </p:cNvPr>
          <p:cNvSpPr txBox="1"/>
          <p:nvPr/>
        </p:nvSpPr>
        <p:spPr>
          <a:xfrm>
            <a:off x="5162361" y="3530512"/>
            <a:ext cx="688009" cy="369332"/>
          </a:xfrm>
          <a:prstGeom prst="rect">
            <a:avLst/>
          </a:prstGeom>
          <a:noFill/>
        </p:spPr>
        <p:txBody>
          <a:bodyPr wrap="none" rtlCol="0">
            <a:spAutoFit/>
          </a:bodyPr>
          <a:lstStyle/>
          <a:p>
            <a:r>
              <a:rPr lang="en-US" dirty="0"/>
              <a:t>x</a:t>
            </a:r>
            <a:r>
              <a:rPr lang="en-US" baseline="-25000" dirty="0"/>
              <a:t>1</a:t>
            </a:r>
            <a:r>
              <a:rPr lang="en-US" dirty="0"/>
              <a:t> = 1</a:t>
            </a:r>
          </a:p>
        </p:txBody>
      </p:sp>
      <p:sp>
        <p:nvSpPr>
          <p:cNvPr id="83" name="TextBox 82">
            <a:extLst>
              <a:ext uri="{FF2B5EF4-FFF2-40B4-BE49-F238E27FC236}">
                <a16:creationId xmlns:a16="http://schemas.microsoft.com/office/drawing/2014/main" id="{A8287182-0AA6-F883-39B1-2B789266A29F}"/>
              </a:ext>
            </a:extLst>
          </p:cNvPr>
          <p:cNvSpPr txBox="1"/>
          <p:nvPr/>
        </p:nvSpPr>
        <p:spPr>
          <a:xfrm>
            <a:off x="3755017" y="3567576"/>
            <a:ext cx="688009" cy="369332"/>
          </a:xfrm>
          <a:prstGeom prst="rect">
            <a:avLst/>
          </a:prstGeom>
          <a:noFill/>
        </p:spPr>
        <p:txBody>
          <a:bodyPr wrap="none" rtlCol="0">
            <a:spAutoFit/>
          </a:bodyPr>
          <a:lstStyle/>
          <a:p>
            <a:r>
              <a:rPr lang="en-US" dirty="0"/>
              <a:t>x</a:t>
            </a:r>
            <a:r>
              <a:rPr lang="en-US" baseline="-25000" dirty="0"/>
              <a:t>1</a:t>
            </a:r>
            <a:r>
              <a:rPr lang="en-US" dirty="0"/>
              <a:t> = 0</a:t>
            </a:r>
          </a:p>
        </p:txBody>
      </p:sp>
      <p:sp>
        <p:nvSpPr>
          <p:cNvPr id="84" name="TextBox 83">
            <a:extLst>
              <a:ext uri="{FF2B5EF4-FFF2-40B4-BE49-F238E27FC236}">
                <a16:creationId xmlns:a16="http://schemas.microsoft.com/office/drawing/2014/main" id="{63F6B69B-DB64-6D9F-B876-9667FBDB3195}"/>
              </a:ext>
            </a:extLst>
          </p:cNvPr>
          <p:cNvSpPr txBox="1"/>
          <p:nvPr/>
        </p:nvSpPr>
        <p:spPr>
          <a:xfrm>
            <a:off x="3285478" y="4645302"/>
            <a:ext cx="688009" cy="369332"/>
          </a:xfrm>
          <a:prstGeom prst="rect">
            <a:avLst/>
          </a:prstGeom>
          <a:noFill/>
        </p:spPr>
        <p:txBody>
          <a:bodyPr wrap="none" rtlCol="0">
            <a:spAutoFit/>
          </a:bodyPr>
          <a:lstStyle/>
          <a:p>
            <a:r>
              <a:rPr lang="en-US" dirty="0"/>
              <a:t>x</a:t>
            </a:r>
            <a:r>
              <a:rPr lang="en-US" baseline="-25000" dirty="0"/>
              <a:t>2</a:t>
            </a:r>
            <a:r>
              <a:rPr lang="en-US" dirty="0"/>
              <a:t> = 0</a:t>
            </a:r>
          </a:p>
        </p:txBody>
      </p:sp>
      <p:sp>
        <p:nvSpPr>
          <p:cNvPr id="90" name="TextBox 89">
            <a:extLst>
              <a:ext uri="{FF2B5EF4-FFF2-40B4-BE49-F238E27FC236}">
                <a16:creationId xmlns:a16="http://schemas.microsoft.com/office/drawing/2014/main" id="{AE5789B0-E67A-01B2-58EA-A4E272C62F13}"/>
              </a:ext>
            </a:extLst>
          </p:cNvPr>
          <p:cNvSpPr txBox="1"/>
          <p:nvPr/>
        </p:nvSpPr>
        <p:spPr>
          <a:xfrm>
            <a:off x="4025037" y="4630306"/>
            <a:ext cx="688009" cy="369332"/>
          </a:xfrm>
          <a:prstGeom prst="rect">
            <a:avLst/>
          </a:prstGeom>
          <a:noFill/>
        </p:spPr>
        <p:txBody>
          <a:bodyPr wrap="none" rtlCol="0">
            <a:spAutoFit/>
          </a:bodyPr>
          <a:lstStyle/>
          <a:p>
            <a:r>
              <a:rPr lang="en-US" dirty="0"/>
              <a:t>x</a:t>
            </a:r>
            <a:r>
              <a:rPr lang="en-US" baseline="-25000" dirty="0"/>
              <a:t>2</a:t>
            </a:r>
            <a:r>
              <a:rPr lang="en-US" dirty="0"/>
              <a:t> = 1</a:t>
            </a:r>
          </a:p>
        </p:txBody>
      </p:sp>
      <p:sp>
        <p:nvSpPr>
          <p:cNvPr id="91" name="TextBox 90">
            <a:extLst>
              <a:ext uri="{FF2B5EF4-FFF2-40B4-BE49-F238E27FC236}">
                <a16:creationId xmlns:a16="http://schemas.microsoft.com/office/drawing/2014/main" id="{785EFF7E-4B12-82FB-C993-E2656082AB5E}"/>
              </a:ext>
            </a:extLst>
          </p:cNvPr>
          <p:cNvSpPr txBox="1"/>
          <p:nvPr/>
        </p:nvSpPr>
        <p:spPr>
          <a:xfrm>
            <a:off x="5457178" y="4674260"/>
            <a:ext cx="688009" cy="369332"/>
          </a:xfrm>
          <a:prstGeom prst="rect">
            <a:avLst/>
          </a:prstGeom>
          <a:noFill/>
        </p:spPr>
        <p:txBody>
          <a:bodyPr wrap="none" rtlCol="0">
            <a:spAutoFit/>
          </a:bodyPr>
          <a:lstStyle/>
          <a:p>
            <a:r>
              <a:rPr lang="en-US" dirty="0"/>
              <a:t>x</a:t>
            </a:r>
            <a:r>
              <a:rPr lang="en-US" baseline="-25000" dirty="0"/>
              <a:t>2</a:t>
            </a:r>
            <a:r>
              <a:rPr lang="en-US" dirty="0"/>
              <a:t> = 1</a:t>
            </a:r>
          </a:p>
        </p:txBody>
      </p:sp>
    </p:spTree>
    <p:extLst>
      <p:ext uri="{BB962C8B-B14F-4D97-AF65-F5344CB8AC3E}">
        <p14:creationId xmlns:p14="http://schemas.microsoft.com/office/powerpoint/2010/main" val="13308406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DE86F-E9A6-41AB-B254-D9AF33BFC2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45F775-0E7A-6D9D-6A8C-3880A93F298C}"/>
              </a:ext>
            </a:extLst>
          </p:cNvPr>
          <p:cNvSpPr>
            <a:spLocks noGrp="1"/>
          </p:cNvSpPr>
          <p:nvPr>
            <p:ph type="title"/>
          </p:nvPr>
        </p:nvSpPr>
        <p:spPr/>
        <p:txBody>
          <a:bodyPr/>
          <a:lstStyle/>
          <a:p>
            <a:r>
              <a:rPr lang="en-US" b="1" dirty="0">
                <a:solidFill>
                  <a:srgbClr val="17324D"/>
                </a:solidFill>
                <a:latin typeface="Aptos Display" pitchFamily="34" charset="0"/>
                <a:ea typeface="Aptos Display" pitchFamily="34" charset="-122"/>
                <a:cs typeface="Aptos Display" pitchFamily="34" charset="-120"/>
              </a:rPr>
              <a:t>Reduced Ordered BDDs: Canonical form</a:t>
            </a:r>
            <a:endParaRPr lang="en-US" dirty="0"/>
          </a:p>
        </p:txBody>
      </p:sp>
      <p:sp>
        <p:nvSpPr>
          <p:cNvPr id="77" name="Text Placeholder 2">
            <a:extLst>
              <a:ext uri="{FF2B5EF4-FFF2-40B4-BE49-F238E27FC236}">
                <a16:creationId xmlns:a16="http://schemas.microsoft.com/office/drawing/2014/main" id="{2EEFB902-FB8E-6AAA-9E50-EA59D79D844C}"/>
              </a:ext>
            </a:extLst>
          </p:cNvPr>
          <p:cNvSpPr>
            <a:spLocks noGrp="1"/>
          </p:cNvSpPr>
          <p:nvPr>
            <p:ph type="body" sz="quarter" idx="20"/>
          </p:nvPr>
        </p:nvSpPr>
        <p:spPr>
          <a:xfrm>
            <a:off x="751099" y="1050266"/>
            <a:ext cx="10271553" cy="365125"/>
          </a:xfrm>
        </p:spPr>
        <p:txBody>
          <a:bodyPr>
            <a:normAutofit lnSpcReduction="10000"/>
          </a:bodyPr>
          <a:lstStyle/>
          <a:p>
            <a:r>
              <a:rPr lang="en-US" dirty="0">
                <a:solidFill>
                  <a:srgbClr val="46525F"/>
                </a:solidFill>
              </a:rPr>
              <a:t>ROBDDs impose structure so equality, simplification, and reuse become efficient</a:t>
            </a:r>
            <a:endParaRPr lang="en-US" dirty="0"/>
          </a:p>
          <a:p>
            <a:pPr marL="342900" indent="-342900">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94F159CC-6E03-2FF9-4B22-13CEF9503238}"/>
              </a:ext>
            </a:extLst>
          </p:cNvPr>
          <p:cNvSpPr>
            <a:spLocks noGrp="1"/>
          </p:cNvSpPr>
          <p:nvPr>
            <p:ph type="sldNum" sz="quarter" idx="17"/>
          </p:nvPr>
        </p:nvSpPr>
        <p:spPr/>
        <p:txBody>
          <a:bodyPr/>
          <a:lstStyle/>
          <a:p>
            <a:fld id="{86134D44-37F0-44A1-8A08-E9432A030C07}" type="slidenum">
              <a:rPr lang="en-US" smtClean="0"/>
              <a:pPr/>
              <a:t>31</a:t>
            </a:fld>
            <a:endParaRPr lang="en-US" dirty="0"/>
          </a:p>
        </p:txBody>
      </p:sp>
      <p:grpSp>
        <p:nvGrpSpPr>
          <p:cNvPr id="92" name="Group 91">
            <a:extLst>
              <a:ext uri="{FF2B5EF4-FFF2-40B4-BE49-F238E27FC236}">
                <a16:creationId xmlns:a16="http://schemas.microsoft.com/office/drawing/2014/main" id="{FA3E067E-993E-9573-3021-F7AFBB86F38A}"/>
              </a:ext>
            </a:extLst>
          </p:cNvPr>
          <p:cNvGrpSpPr/>
          <p:nvPr/>
        </p:nvGrpSpPr>
        <p:grpSpPr>
          <a:xfrm>
            <a:off x="182880" y="1809355"/>
            <a:ext cx="6693408" cy="3922776"/>
            <a:chOff x="182880" y="1809355"/>
            <a:chExt cx="6693408" cy="3922776"/>
          </a:xfrm>
        </p:grpSpPr>
        <p:sp>
          <p:nvSpPr>
            <p:cNvPr id="7" name="Text 4">
              <a:extLst>
                <a:ext uri="{FF2B5EF4-FFF2-40B4-BE49-F238E27FC236}">
                  <a16:creationId xmlns:a16="http://schemas.microsoft.com/office/drawing/2014/main" id="{F419C31E-CDB3-E228-6339-669019685850}"/>
                </a:ext>
              </a:extLst>
            </p:cNvPr>
            <p:cNvSpPr/>
            <p:nvPr/>
          </p:nvSpPr>
          <p:spPr>
            <a:xfrm>
              <a:off x="594360" y="1809355"/>
              <a:ext cx="2286000" cy="274320"/>
            </a:xfrm>
            <a:prstGeom prst="rect">
              <a:avLst/>
            </a:prstGeom>
            <a:noFill/>
            <a:ln/>
          </p:spPr>
          <p:txBody>
            <a:bodyPr wrap="square" lIns="0" tIns="0" rIns="0" bIns="0" rtlCol="0" anchor="ctr">
              <a:normAutofit/>
            </a:bodyPr>
            <a:lstStyle/>
            <a:p>
              <a:pPr marL="0" indent="0" algn="ctr">
                <a:buNone/>
              </a:pPr>
              <a:r>
                <a:rPr lang="en-US" sz="1500" b="1" dirty="0">
                  <a:solidFill>
                    <a:srgbClr val="17324D"/>
                  </a:solidFill>
                </a:rPr>
                <a:t>Fixed variable order</a:t>
              </a:r>
              <a:endParaRPr lang="en-US" sz="1500" dirty="0"/>
            </a:p>
          </p:txBody>
        </p:sp>
        <p:sp>
          <p:nvSpPr>
            <p:cNvPr id="9" name="Shape 5">
              <a:extLst>
                <a:ext uri="{FF2B5EF4-FFF2-40B4-BE49-F238E27FC236}">
                  <a16:creationId xmlns:a16="http://schemas.microsoft.com/office/drawing/2014/main" id="{EED896E6-C331-CC53-999F-10CEB328C02E}"/>
                </a:ext>
              </a:extLst>
            </p:cNvPr>
            <p:cNvSpPr/>
            <p:nvPr/>
          </p:nvSpPr>
          <p:spPr>
            <a:xfrm>
              <a:off x="594360" y="2312275"/>
              <a:ext cx="2743200" cy="0"/>
            </a:xfrm>
            <a:prstGeom prst="line">
              <a:avLst/>
            </a:prstGeom>
            <a:noFill/>
            <a:ln w="10160">
              <a:solidFill>
                <a:srgbClr val="CBD3DC"/>
              </a:solidFill>
              <a:prstDash val="solid"/>
            </a:ln>
          </p:spPr>
          <p:txBody>
            <a:bodyPr/>
            <a:lstStyle/>
            <a:p>
              <a:endParaRPr lang="en-US"/>
            </a:p>
          </p:txBody>
        </p:sp>
        <p:sp>
          <p:nvSpPr>
            <p:cNvPr id="14" name="Shape 6">
              <a:extLst>
                <a:ext uri="{FF2B5EF4-FFF2-40B4-BE49-F238E27FC236}">
                  <a16:creationId xmlns:a16="http://schemas.microsoft.com/office/drawing/2014/main" id="{C235B7EA-5E92-3CE6-EB33-4E1852D1106F}"/>
                </a:ext>
              </a:extLst>
            </p:cNvPr>
            <p:cNvSpPr/>
            <p:nvPr/>
          </p:nvSpPr>
          <p:spPr>
            <a:xfrm>
              <a:off x="594360" y="3135235"/>
              <a:ext cx="2743200" cy="0"/>
            </a:xfrm>
            <a:prstGeom prst="line">
              <a:avLst/>
            </a:prstGeom>
            <a:noFill/>
            <a:ln w="10160">
              <a:solidFill>
                <a:srgbClr val="CBD3DC"/>
              </a:solidFill>
              <a:prstDash val="solid"/>
            </a:ln>
          </p:spPr>
          <p:txBody>
            <a:bodyPr/>
            <a:lstStyle/>
            <a:p>
              <a:endParaRPr lang="en-US"/>
            </a:p>
          </p:txBody>
        </p:sp>
        <p:sp>
          <p:nvSpPr>
            <p:cNvPr id="15" name="Shape 7">
              <a:extLst>
                <a:ext uri="{FF2B5EF4-FFF2-40B4-BE49-F238E27FC236}">
                  <a16:creationId xmlns:a16="http://schemas.microsoft.com/office/drawing/2014/main" id="{76AD86D7-6018-96D5-AFAA-B60B86A2FE34}"/>
                </a:ext>
              </a:extLst>
            </p:cNvPr>
            <p:cNvSpPr/>
            <p:nvPr/>
          </p:nvSpPr>
          <p:spPr>
            <a:xfrm>
              <a:off x="594360" y="3958195"/>
              <a:ext cx="2743200" cy="0"/>
            </a:xfrm>
            <a:prstGeom prst="line">
              <a:avLst/>
            </a:prstGeom>
            <a:noFill/>
            <a:ln w="10160">
              <a:solidFill>
                <a:srgbClr val="CBD3DC"/>
              </a:solidFill>
              <a:prstDash val="solid"/>
            </a:ln>
          </p:spPr>
          <p:txBody>
            <a:bodyPr/>
            <a:lstStyle/>
            <a:p>
              <a:endParaRPr lang="en-US"/>
            </a:p>
          </p:txBody>
        </p:sp>
        <p:sp>
          <p:nvSpPr>
            <p:cNvPr id="16" name="Shape 8">
              <a:extLst>
                <a:ext uri="{FF2B5EF4-FFF2-40B4-BE49-F238E27FC236}">
                  <a16:creationId xmlns:a16="http://schemas.microsoft.com/office/drawing/2014/main" id="{3E9B9131-E64E-6374-4B92-BFDE0AFB2663}"/>
                </a:ext>
              </a:extLst>
            </p:cNvPr>
            <p:cNvSpPr/>
            <p:nvPr/>
          </p:nvSpPr>
          <p:spPr>
            <a:xfrm>
              <a:off x="594360" y="4781155"/>
              <a:ext cx="2743200" cy="0"/>
            </a:xfrm>
            <a:prstGeom prst="line">
              <a:avLst/>
            </a:prstGeom>
            <a:noFill/>
            <a:ln w="10160">
              <a:solidFill>
                <a:srgbClr val="CBD3DC"/>
              </a:solidFill>
              <a:prstDash val="solid"/>
            </a:ln>
          </p:spPr>
          <p:txBody>
            <a:bodyPr/>
            <a:lstStyle/>
            <a:p>
              <a:endParaRPr lang="en-US"/>
            </a:p>
          </p:txBody>
        </p:sp>
        <p:sp>
          <p:nvSpPr>
            <p:cNvPr id="17" name="Text 9">
              <a:extLst>
                <a:ext uri="{FF2B5EF4-FFF2-40B4-BE49-F238E27FC236}">
                  <a16:creationId xmlns:a16="http://schemas.microsoft.com/office/drawing/2014/main" id="{12FAA981-1DDF-D47F-BBEF-5F8268C55778}"/>
                </a:ext>
              </a:extLst>
            </p:cNvPr>
            <p:cNvSpPr/>
            <p:nvPr/>
          </p:nvSpPr>
          <p:spPr>
            <a:xfrm>
              <a:off x="182880" y="2156827"/>
              <a:ext cx="274320" cy="228600"/>
            </a:xfrm>
            <a:prstGeom prst="rect">
              <a:avLst/>
            </a:prstGeom>
            <a:noFill/>
            <a:ln/>
          </p:spPr>
          <p:txBody>
            <a:bodyPr wrap="square" lIns="0" tIns="0" rIns="0" bIns="0" rtlCol="0" anchor="ctr">
              <a:normAutofit/>
            </a:bodyPr>
            <a:lstStyle/>
            <a:p>
              <a:pPr marL="0" indent="0" algn="ctr">
                <a:buNone/>
              </a:pPr>
              <a:r>
                <a:rPr lang="en-US" sz="1200" b="1" dirty="0">
                  <a:solidFill>
                    <a:srgbClr val="46525F"/>
                  </a:solidFill>
                </a:rPr>
                <a:t>x₁</a:t>
              </a:r>
              <a:endParaRPr lang="en-US" sz="1200" dirty="0"/>
            </a:p>
          </p:txBody>
        </p:sp>
        <p:sp>
          <p:nvSpPr>
            <p:cNvPr id="25" name="Text 10">
              <a:extLst>
                <a:ext uri="{FF2B5EF4-FFF2-40B4-BE49-F238E27FC236}">
                  <a16:creationId xmlns:a16="http://schemas.microsoft.com/office/drawing/2014/main" id="{219B8CCC-D754-CDE9-1754-7ADA50ECFFC0}"/>
                </a:ext>
              </a:extLst>
            </p:cNvPr>
            <p:cNvSpPr/>
            <p:nvPr/>
          </p:nvSpPr>
          <p:spPr>
            <a:xfrm>
              <a:off x="182880" y="2979787"/>
              <a:ext cx="274320" cy="228600"/>
            </a:xfrm>
            <a:prstGeom prst="rect">
              <a:avLst/>
            </a:prstGeom>
            <a:noFill/>
            <a:ln/>
          </p:spPr>
          <p:txBody>
            <a:bodyPr wrap="square" lIns="0" tIns="0" rIns="0" bIns="0" rtlCol="0" anchor="ctr">
              <a:normAutofit/>
            </a:bodyPr>
            <a:lstStyle/>
            <a:p>
              <a:pPr marL="0" indent="0" algn="ctr">
                <a:buNone/>
              </a:pPr>
              <a:r>
                <a:rPr lang="en-US" sz="1200" b="1" dirty="0">
                  <a:solidFill>
                    <a:srgbClr val="46525F"/>
                  </a:solidFill>
                </a:rPr>
                <a:t>x₂</a:t>
              </a:r>
              <a:endParaRPr lang="en-US" sz="1200" dirty="0"/>
            </a:p>
          </p:txBody>
        </p:sp>
        <p:sp>
          <p:nvSpPr>
            <p:cNvPr id="27" name="Text 11">
              <a:extLst>
                <a:ext uri="{FF2B5EF4-FFF2-40B4-BE49-F238E27FC236}">
                  <a16:creationId xmlns:a16="http://schemas.microsoft.com/office/drawing/2014/main" id="{1F875A07-9904-B083-44CE-20D211B024B1}"/>
                </a:ext>
              </a:extLst>
            </p:cNvPr>
            <p:cNvSpPr/>
            <p:nvPr/>
          </p:nvSpPr>
          <p:spPr>
            <a:xfrm>
              <a:off x="182880" y="3802747"/>
              <a:ext cx="274320" cy="228600"/>
            </a:xfrm>
            <a:prstGeom prst="rect">
              <a:avLst/>
            </a:prstGeom>
            <a:noFill/>
            <a:ln/>
          </p:spPr>
          <p:txBody>
            <a:bodyPr wrap="square" lIns="0" tIns="0" rIns="0" bIns="0" rtlCol="0" anchor="ctr">
              <a:normAutofit/>
            </a:bodyPr>
            <a:lstStyle/>
            <a:p>
              <a:pPr marL="0" indent="0" algn="ctr">
                <a:buNone/>
              </a:pPr>
              <a:r>
                <a:rPr lang="en-US" sz="1200" b="1" dirty="0">
                  <a:solidFill>
                    <a:srgbClr val="46525F"/>
                  </a:solidFill>
                </a:rPr>
                <a:t>x₃</a:t>
              </a:r>
              <a:endParaRPr lang="en-US" sz="1200" dirty="0"/>
            </a:p>
          </p:txBody>
        </p:sp>
        <p:sp>
          <p:nvSpPr>
            <p:cNvPr id="28" name="Text 12">
              <a:extLst>
                <a:ext uri="{FF2B5EF4-FFF2-40B4-BE49-F238E27FC236}">
                  <a16:creationId xmlns:a16="http://schemas.microsoft.com/office/drawing/2014/main" id="{E0F110FB-5438-E72C-FD1C-7B8AFFBAF5D4}"/>
                </a:ext>
              </a:extLst>
            </p:cNvPr>
            <p:cNvSpPr/>
            <p:nvPr/>
          </p:nvSpPr>
          <p:spPr>
            <a:xfrm>
              <a:off x="182880" y="4625707"/>
              <a:ext cx="274320" cy="228600"/>
            </a:xfrm>
            <a:prstGeom prst="rect">
              <a:avLst/>
            </a:prstGeom>
            <a:noFill/>
            <a:ln/>
          </p:spPr>
          <p:txBody>
            <a:bodyPr wrap="square" lIns="0" tIns="0" rIns="0" bIns="0" rtlCol="0" anchor="ctr">
              <a:normAutofit/>
            </a:bodyPr>
            <a:lstStyle/>
            <a:p>
              <a:pPr marL="0" indent="0" algn="ctr">
                <a:buNone/>
              </a:pPr>
              <a:r>
                <a:rPr lang="en-US" sz="1200" b="1" dirty="0">
                  <a:solidFill>
                    <a:srgbClr val="46525F"/>
                  </a:solidFill>
                </a:rPr>
                <a:t>T</a:t>
              </a:r>
              <a:endParaRPr lang="en-US" sz="1200" dirty="0"/>
            </a:p>
          </p:txBody>
        </p:sp>
        <p:sp>
          <p:nvSpPr>
            <p:cNvPr id="39" name="Shape 13">
              <a:extLst>
                <a:ext uri="{FF2B5EF4-FFF2-40B4-BE49-F238E27FC236}">
                  <a16:creationId xmlns:a16="http://schemas.microsoft.com/office/drawing/2014/main" id="{670EE78D-FF74-51EC-6DF1-4B8F08701370}"/>
                </a:ext>
              </a:extLst>
            </p:cNvPr>
            <p:cNvSpPr/>
            <p:nvPr/>
          </p:nvSpPr>
          <p:spPr>
            <a:xfrm flipH="1">
              <a:off x="1024128" y="2495155"/>
              <a:ext cx="530352" cy="484631"/>
            </a:xfrm>
            <a:prstGeom prst="line">
              <a:avLst/>
            </a:prstGeom>
            <a:noFill/>
            <a:ln w="16510">
              <a:solidFill>
                <a:srgbClr val="CBD3DC"/>
              </a:solidFill>
              <a:prstDash val="solid"/>
              <a:headEnd type="none"/>
              <a:tailEnd type="none"/>
            </a:ln>
          </p:spPr>
          <p:txBody>
            <a:bodyPr/>
            <a:lstStyle/>
            <a:p>
              <a:endParaRPr lang="en-US"/>
            </a:p>
          </p:txBody>
        </p:sp>
        <p:sp>
          <p:nvSpPr>
            <p:cNvPr id="43" name="Shape 14">
              <a:extLst>
                <a:ext uri="{FF2B5EF4-FFF2-40B4-BE49-F238E27FC236}">
                  <a16:creationId xmlns:a16="http://schemas.microsoft.com/office/drawing/2014/main" id="{E6FE5CB4-693C-AF06-E3EB-8743A03036BF}"/>
                </a:ext>
              </a:extLst>
            </p:cNvPr>
            <p:cNvSpPr/>
            <p:nvPr/>
          </p:nvSpPr>
          <p:spPr>
            <a:xfrm>
              <a:off x="1554480" y="2495155"/>
              <a:ext cx="502920" cy="640080"/>
            </a:xfrm>
            <a:prstGeom prst="line">
              <a:avLst/>
            </a:prstGeom>
            <a:noFill/>
            <a:ln w="16510">
              <a:solidFill>
                <a:srgbClr val="CBD3DC"/>
              </a:solidFill>
              <a:prstDash val="solid"/>
              <a:headEnd type="none"/>
              <a:tailEnd type="none"/>
            </a:ln>
          </p:spPr>
          <p:txBody>
            <a:bodyPr/>
            <a:lstStyle/>
            <a:p>
              <a:endParaRPr lang="en-US"/>
            </a:p>
          </p:txBody>
        </p:sp>
        <p:sp>
          <p:nvSpPr>
            <p:cNvPr id="44" name="Shape 15">
              <a:extLst>
                <a:ext uri="{FF2B5EF4-FFF2-40B4-BE49-F238E27FC236}">
                  <a16:creationId xmlns:a16="http://schemas.microsoft.com/office/drawing/2014/main" id="{7916057C-F9CD-C78C-0701-96DC211289B3}"/>
                </a:ext>
              </a:extLst>
            </p:cNvPr>
            <p:cNvSpPr/>
            <p:nvPr/>
          </p:nvSpPr>
          <p:spPr>
            <a:xfrm>
              <a:off x="1051560" y="3336403"/>
              <a:ext cx="274320" cy="603504"/>
            </a:xfrm>
            <a:prstGeom prst="line">
              <a:avLst/>
            </a:prstGeom>
            <a:noFill/>
            <a:ln w="16510">
              <a:solidFill>
                <a:srgbClr val="CBD3DC"/>
              </a:solidFill>
              <a:prstDash val="solid"/>
              <a:headEnd type="none"/>
              <a:tailEnd type="none"/>
            </a:ln>
          </p:spPr>
          <p:txBody>
            <a:bodyPr/>
            <a:lstStyle/>
            <a:p>
              <a:endParaRPr lang="en-US"/>
            </a:p>
          </p:txBody>
        </p:sp>
        <p:sp>
          <p:nvSpPr>
            <p:cNvPr id="45" name="Shape 16">
              <a:extLst>
                <a:ext uri="{FF2B5EF4-FFF2-40B4-BE49-F238E27FC236}">
                  <a16:creationId xmlns:a16="http://schemas.microsoft.com/office/drawing/2014/main" id="{D1866A45-135F-0C2B-06EE-F9C700ED48AF}"/>
                </a:ext>
              </a:extLst>
            </p:cNvPr>
            <p:cNvSpPr/>
            <p:nvPr/>
          </p:nvSpPr>
          <p:spPr>
            <a:xfrm flipH="1">
              <a:off x="1810512" y="3336403"/>
              <a:ext cx="246888" cy="448051"/>
            </a:xfrm>
            <a:prstGeom prst="line">
              <a:avLst/>
            </a:prstGeom>
            <a:noFill/>
            <a:ln w="16510">
              <a:solidFill>
                <a:srgbClr val="CBD3DC"/>
              </a:solidFill>
              <a:prstDash val="solid"/>
              <a:headEnd type="none"/>
              <a:tailEnd type="none"/>
            </a:ln>
          </p:spPr>
          <p:txBody>
            <a:bodyPr/>
            <a:lstStyle/>
            <a:p>
              <a:endParaRPr lang="en-US"/>
            </a:p>
          </p:txBody>
        </p:sp>
        <p:sp>
          <p:nvSpPr>
            <p:cNvPr id="46" name="Shape 17">
              <a:extLst>
                <a:ext uri="{FF2B5EF4-FFF2-40B4-BE49-F238E27FC236}">
                  <a16:creationId xmlns:a16="http://schemas.microsoft.com/office/drawing/2014/main" id="{5F4841AD-E086-17B4-69E7-15E40EC3108F}"/>
                </a:ext>
              </a:extLst>
            </p:cNvPr>
            <p:cNvSpPr/>
            <p:nvPr/>
          </p:nvSpPr>
          <p:spPr>
            <a:xfrm flipH="1">
              <a:off x="1121969" y="4141075"/>
              <a:ext cx="203911" cy="502918"/>
            </a:xfrm>
            <a:prstGeom prst="line">
              <a:avLst/>
            </a:prstGeom>
            <a:noFill/>
            <a:ln w="16510">
              <a:solidFill>
                <a:srgbClr val="CBD3DC"/>
              </a:solidFill>
              <a:prstDash val="solid"/>
              <a:headEnd type="none"/>
              <a:tailEnd type="none"/>
            </a:ln>
          </p:spPr>
          <p:txBody>
            <a:bodyPr/>
            <a:lstStyle/>
            <a:p>
              <a:endParaRPr lang="en-US"/>
            </a:p>
          </p:txBody>
        </p:sp>
        <p:sp>
          <p:nvSpPr>
            <p:cNvPr id="47" name="Shape 18">
              <a:extLst>
                <a:ext uri="{FF2B5EF4-FFF2-40B4-BE49-F238E27FC236}">
                  <a16:creationId xmlns:a16="http://schemas.microsoft.com/office/drawing/2014/main" id="{44F35A16-AB0C-AF17-35AE-A00A9E56F6D8}"/>
                </a:ext>
              </a:extLst>
            </p:cNvPr>
            <p:cNvSpPr/>
            <p:nvPr/>
          </p:nvSpPr>
          <p:spPr>
            <a:xfrm>
              <a:off x="1828800" y="4141075"/>
              <a:ext cx="155448" cy="594360"/>
            </a:xfrm>
            <a:prstGeom prst="line">
              <a:avLst/>
            </a:prstGeom>
            <a:noFill/>
            <a:ln w="16510">
              <a:solidFill>
                <a:srgbClr val="CBD3DC"/>
              </a:solidFill>
              <a:prstDash val="solid"/>
              <a:headEnd type="none"/>
              <a:tailEnd type="none"/>
            </a:ln>
          </p:spPr>
          <p:txBody>
            <a:bodyPr/>
            <a:lstStyle/>
            <a:p>
              <a:endParaRPr lang="en-US"/>
            </a:p>
          </p:txBody>
        </p:sp>
        <p:sp>
          <p:nvSpPr>
            <p:cNvPr id="48" name="Text 19">
              <a:extLst>
                <a:ext uri="{FF2B5EF4-FFF2-40B4-BE49-F238E27FC236}">
                  <a16:creationId xmlns:a16="http://schemas.microsoft.com/office/drawing/2014/main" id="{E02B14D3-47C9-9E07-BCA3-CE75517FD9B9}"/>
                </a:ext>
              </a:extLst>
            </p:cNvPr>
            <p:cNvSpPr/>
            <p:nvPr/>
          </p:nvSpPr>
          <p:spPr>
            <a:xfrm>
              <a:off x="1298448" y="2156827"/>
              <a:ext cx="502920" cy="347472"/>
            </a:xfrm>
            <a:prstGeom prst="roundRect">
              <a:avLst>
                <a:gd name="adj" fmla="val 21053"/>
              </a:avLst>
            </a:prstGeom>
            <a:solidFill>
              <a:srgbClr val="EAF2FF"/>
            </a:solidFill>
            <a:ln w="15240">
              <a:solidFill>
                <a:srgbClr val="2F6FDB"/>
              </a:solidFill>
            </a:ln>
          </p:spPr>
          <p:txBody>
            <a:bodyPr wrap="square" lIns="508" tIns="508" rIns="508" bIns="508" rtlCol="0" anchor="ctr">
              <a:normAutofit/>
            </a:bodyPr>
            <a:lstStyle/>
            <a:p>
              <a:pPr marL="0" indent="0" algn="ctr">
                <a:buNone/>
              </a:pPr>
              <a:r>
                <a:rPr lang="en-US" sz="1300" b="1" dirty="0">
                  <a:solidFill>
                    <a:srgbClr val="111827"/>
                  </a:solidFill>
                </a:rPr>
                <a:t>x₁</a:t>
              </a:r>
              <a:endParaRPr lang="en-US" sz="1300" dirty="0"/>
            </a:p>
          </p:txBody>
        </p:sp>
        <p:sp>
          <p:nvSpPr>
            <p:cNvPr id="49" name="Text 20">
              <a:extLst>
                <a:ext uri="{FF2B5EF4-FFF2-40B4-BE49-F238E27FC236}">
                  <a16:creationId xmlns:a16="http://schemas.microsoft.com/office/drawing/2014/main" id="{1354C358-A595-5536-0569-D4DD3119E92D}"/>
                </a:ext>
              </a:extLst>
            </p:cNvPr>
            <p:cNvSpPr/>
            <p:nvPr/>
          </p:nvSpPr>
          <p:spPr>
            <a:xfrm>
              <a:off x="804672" y="2979787"/>
              <a:ext cx="502920" cy="347472"/>
            </a:xfrm>
            <a:prstGeom prst="roundRect">
              <a:avLst>
                <a:gd name="adj" fmla="val 21053"/>
              </a:avLst>
            </a:prstGeom>
            <a:solidFill>
              <a:srgbClr val="EAF2FF"/>
            </a:solidFill>
            <a:ln w="15240">
              <a:solidFill>
                <a:srgbClr val="2F6FDB"/>
              </a:solidFill>
            </a:ln>
          </p:spPr>
          <p:txBody>
            <a:bodyPr wrap="square" lIns="508" tIns="508" rIns="508" bIns="508" rtlCol="0" anchor="ctr">
              <a:normAutofit/>
            </a:bodyPr>
            <a:lstStyle/>
            <a:p>
              <a:pPr marL="0" indent="0" algn="ctr">
                <a:buNone/>
              </a:pPr>
              <a:r>
                <a:rPr lang="en-US" sz="1300" b="1" dirty="0">
                  <a:solidFill>
                    <a:srgbClr val="111827"/>
                  </a:solidFill>
                </a:rPr>
                <a:t>x₂</a:t>
              </a:r>
              <a:endParaRPr lang="en-US" sz="1300" dirty="0"/>
            </a:p>
          </p:txBody>
        </p:sp>
        <p:sp>
          <p:nvSpPr>
            <p:cNvPr id="50" name="Text 21">
              <a:extLst>
                <a:ext uri="{FF2B5EF4-FFF2-40B4-BE49-F238E27FC236}">
                  <a16:creationId xmlns:a16="http://schemas.microsoft.com/office/drawing/2014/main" id="{F840D11F-DC54-07D7-B017-5467D787F39C}"/>
                </a:ext>
              </a:extLst>
            </p:cNvPr>
            <p:cNvSpPr/>
            <p:nvPr/>
          </p:nvSpPr>
          <p:spPr>
            <a:xfrm>
              <a:off x="1810512" y="2979787"/>
              <a:ext cx="502920" cy="347472"/>
            </a:xfrm>
            <a:prstGeom prst="roundRect">
              <a:avLst>
                <a:gd name="adj" fmla="val 21053"/>
              </a:avLst>
            </a:prstGeom>
            <a:solidFill>
              <a:srgbClr val="EAF2FF"/>
            </a:solidFill>
            <a:ln w="15240">
              <a:solidFill>
                <a:srgbClr val="2F6FDB"/>
              </a:solidFill>
            </a:ln>
          </p:spPr>
          <p:txBody>
            <a:bodyPr wrap="square" lIns="508" tIns="508" rIns="508" bIns="508" rtlCol="0" anchor="ctr">
              <a:normAutofit/>
            </a:bodyPr>
            <a:lstStyle/>
            <a:p>
              <a:pPr marL="0" indent="0" algn="ctr">
                <a:buNone/>
              </a:pPr>
              <a:r>
                <a:rPr lang="en-US" sz="1300" b="1" dirty="0">
                  <a:solidFill>
                    <a:srgbClr val="111827"/>
                  </a:solidFill>
                </a:rPr>
                <a:t>x₂</a:t>
              </a:r>
              <a:endParaRPr lang="en-US" sz="1300" dirty="0"/>
            </a:p>
          </p:txBody>
        </p:sp>
        <p:sp>
          <p:nvSpPr>
            <p:cNvPr id="51" name="Text 22">
              <a:extLst>
                <a:ext uri="{FF2B5EF4-FFF2-40B4-BE49-F238E27FC236}">
                  <a16:creationId xmlns:a16="http://schemas.microsoft.com/office/drawing/2014/main" id="{4DEFE1C3-98F3-8972-3E0F-324A66E7E9E2}"/>
                </a:ext>
              </a:extLst>
            </p:cNvPr>
            <p:cNvSpPr/>
            <p:nvPr/>
          </p:nvSpPr>
          <p:spPr>
            <a:xfrm>
              <a:off x="1078992" y="3802747"/>
              <a:ext cx="502920" cy="347472"/>
            </a:xfrm>
            <a:prstGeom prst="roundRect">
              <a:avLst>
                <a:gd name="adj" fmla="val 21053"/>
              </a:avLst>
            </a:prstGeom>
            <a:solidFill>
              <a:srgbClr val="E9F8F5"/>
            </a:solidFill>
            <a:ln w="15240">
              <a:solidFill>
                <a:srgbClr val="008A8A"/>
              </a:solidFill>
            </a:ln>
          </p:spPr>
          <p:txBody>
            <a:bodyPr wrap="square" lIns="508" tIns="508" rIns="508" bIns="508" rtlCol="0" anchor="ctr">
              <a:normAutofit/>
            </a:bodyPr>
            <a:lstStyle/>
            <a:p>
              <a:pPr marL="0" indent="0" algn="ctr">
                <a:buNone/>
              </a:pPr>
              <a:r>
                <a:rPr lang="en-US" sz="1300" b="1" dirty="0">
                  <a:solidFill>
                    <a:srgbClr val="111827"/>
                  </a:solidFill>
                </a:rPr>
                <a:t>x₃</a:t>
              </a:r>
              <a:endParaRPr lang="en-US" sz="1300" dirty="0"/>
            </a:p>
          </p:txBody>
        </p:sp>
        <p:sp>
          <p:nvSpPr>
            <p:cNvPr id="52" name="Text 23">
              <a:extLst>
                <a:ext uri="{FF2B5EF4-FFF2-40B4-BE49-F238E27FC236}">
                  <a16:creationId xmlns:a16="http://schemas.microsoft.com/office/drawing/2014/main" id="{14B40DA9-B56B-1ADA-9BF4-7A96F8A38D0C}"/>
                </a:ext>
              </a:extLst>
            </p:cNvPr>
            <p:cNvSpPr/>
            <p:nvPr/>
          </p:nvSpPr>
          <p:spPr>
            <a:xfrm>
              <a:off x="1581912" y="3802747"/>
              <a:ext cx="502920" cy="347472"/>
            </a:xfrm>
            <a:prstGeom prst="roundRect">
              <a:avLst>
                <a:gd name="adj" fmla="val 21053"/>
              </a:avLst>
            </a:prstGeom>
            <a:solidFill>
              <a:srgbClr val="E9F8F5"/>
            </a:solidFill>
            <a:ln w="15240">
              <a:solidFill>
                <a:srgbClr val="008A8A"/>
              </a:solidFill>
            </a:ln>
          </p:spPr>
          <p:txBody>
            <a:bodyPr wrap="square" lIns="508" tIns="508" rIns="508" bIns="508" rtlCol="0" anchor="ctr">
              <a:normAutofit/>
            </a:bodyPr>
            <a:lstStyle/>
            <a:p>
              <a:pPr marL="0" indent="0" algn="ctr">
                <a:buNone/>
              </a:pPr>
              <a:r>
                <a:rPr lang="en-US" sz="1300" b="1" dirty="0">
                  <a:solidFill>
                    <a:srgbClr val="111827"/>
                  </a:solidFill>
                </a:rPr>
                <a:t>x₃</a:t>
              </a:r>
              <a:endParaRPr lang="en-US" sz="1300" dirty="0"/>
            </a:p>
          </p:txBody>
        </p:sp>
        <p:sp>
          <p:nvSpPr>
            <p:cNvPr id="53" name="Text 24">
              <a:extLst>
                <a:ext uri="{FF2B5EF4-FFF2-40B4-BE49-F238E27FC236}">
                  <a16:creationId xmlns:a16="http://schemas.microsoft.com/office/drawing/2014/main" id="{473219B6-6506-8C6C-9D84-5D53B945778A}"/>
                </a:ext>
              </a:extLst>
            </p:cNvPr>
            <p:cNvSpPr/>
            <p:nvPr/>
          </p:nvSpPr>
          <p:spPr>
            <a:xfrm>
              <a:off x="850392" y="4616563"/>
              <a:ext cx="566928" cy="384048"/>
            </a:xfrm>
            <a:prstGeom prst="roundRect">
              <a:avLst>
                <a:gd name="adj" fmla="val 19048"/>
              </a:avLst>
            </a:prstGeom>
            <a:solidFill>
              <a:srgbClr val="CC4C4C"/>
            </a:solidFill>
            <a:ln w="15240">
              <a:solidFill>
                <a:srgbClr val="CC4C4C"/>
              </a:solidFill>
            </a:ln>
          </p:spPr>
          <p:txBody>
            <a:bodyPr wrap="square" lIns="508" tIns="508" rIns="508" bIns="508" rtlCol="0" anchor="ctr">
              <a:normAutofit/>
            </a:bodyPr>
            <a:lstStyle/>
            <a:p>
              <a:pPr marL="0" indent="0" algn="ctr">
                <a:buNone/>
              </a:pPr>
              <a:r>
                <a:rPr lang="en-US" sz="1400" b="1" dirty="0">
                  <a:solidFill>
                    <a:srgbClr val="FFFFFF"/>
                  </a:solidFill>
                </a:rPr>
                <a:t>0</a:t>
              </a:r>
              <a:endParaRPr lang="en-US" sz="1400" dirty="0"/>
            </a:p>
          </p:txBody>
        </p:sp>
        <p:sp>
          <p:nvSpPr>
            <p:cNvPr id="54" name="Text 25">
              <a:extLst>
                <a:ext uri="{FF2B5EF4-FFF2-40B4-BE49-F238E27FC236}">
                  <a16:creationId xmlns:a16="http://schemas.microsoft.com/office/drawing/2014/main" id="{A495133B-913B-87CD-E8D7-4CD8CEF008FB}"/>
                </a:ext>
              </a:extLst>
            </p:cNvPr>
            <p:cNvSpPr/>
            <p:nvPr/>
          </p:nvSpPr>
          <p:spPr>
            <a:xfrm>
              <a:off x="1755648" y="4616563"/>
              <a:ext cx="566928" cy="384048"/>
            </a:xfrm>
            <a:prstGeom prst="roundRect">
              <a:avLst>
                <a:gd name="adj" fmla="val 19048"/>
              </a:avLst>
            </a:prstGeom>
            <a:solidFill>
              <a:srgbClr val="11A06E"/>
            </a:solidFill>
            <a:ln w="15240">
              <a:solidFill>
                <a:srgbClr val="11A06E"/>
              </a:solidFill>
            </a:ln>
          </p:spPr>
          <p:txBody>
            <a:bodyPr wrap="square" lIns="508" tIns="508" rIns="508" bIns="508" rtlCol="0" anchor="ctr">
              <a:normAutofit/>
            </a:bodyPr>
            <a:lstStyle/>
            <a:p>
              <a:pPr marL="0" indent="0" algn="ctr">
                <a:buNone/>
              </a:pPr>
              <a:r>
                <a:rPr lang="en-US" sz="1400" b="1" dirty="0">
                  <a:solidFill>
                    <a:srgbClr val="FFFFFF"/>
                  </a:solidFill>
                </a:rPr>
                <a:t>1</a:t>
              </a:r>
              <a:endParaRPr lang="en-US" sz="1400" dirty="0"/>
            </a:p>
          </p:txBody>
        </p:sp>
        <p:sp>
          <p:nvSpPr>
            <p:cNvPr id="55" name="Text 26">
              <a:extLst>
                <a:ext uri="{FF2B5EF4-FFF2-40B4-BE49-F238E27FC236}">
                  <a16:creationId xmlns:a16="http://schemas.microsoft.com/office/drawing/2014/main" id="{B5D7410F-6BA4-72BE-184F-AC1CD77C7F6B}"/>
                </a:ext>
              </a:extLst>
            </p:cNvPr>
            <p:cNvSpPr/>
            <p:nvPr/>
          </p:nvSpPr>
          <p:spPr>
            <a:xfrm>
              <a:off x="3886200" y="1809355"/>
              <a:ext cx="2286000" cy="274320"/>
            </a:xfrm>
            <a:prstGeom prst="rect">
              <a:avLst/>
            </a:prstGeom>
            <a:noFill/>
            <a:ln/>
          </p:spPr>
          <p:txBody>
            <a:bodyPr wrap="square" lIns="0" tIns="0" rIns="0" bIns="0" rtlCol="0" anchor="ctr">
              <a:normAutofit/>
            </a:bodyPr>
            <a:lstStyle/>
            <a:p>
              <a:pPr marL="0" indent="0" algn="ctr">
                <a:buNone/>
              </a:pPr>
              <a:r>
                <a:rPr lang="en-US" sz="1500" b="1" dirty="0">
                  <a:solidFill>
                    <a:srgbClr val="17324D"/>
                  </a:solidFill>
                </a:rPr>
                <a:t>Reduction rules</a:t>
              </a:r>
              <a:endParaRPr lang="en-US" sz="1500" dirty="0"/>
            </a:p>
          </p:txBody>
        </p:sp>
        <p:sp>
          <p:nvSpPr>
            <p:cNvPr id="56" name="Shape 27">
              <a:extLst>
                <a:ext uri="{FF2B5EF4-FFF2-40B4-BE49-F238E27FC236}">
                  <a16:creationId xmlns:a16="http://schemas.microsoft.com/office/drawing/2014/main" id="{A65980DB-0258-2F7E-869F-1A53DB0A8BB1}"/>
                </a:ext>
              </a:extLst>
            </p:cNvPr>
            <p:cNvSpPr/>
            <p:nvPr/>
          </p:nvSpPr>
          <p:spPr>
            <a:xfrm flipH="1">
              <a:off x="3840480" y="2540875"/>
              <a:ext cx="365760" cy="557784"/>
            </a:xfrm>
            <a:prstGeom prst="line">
              <a:avLst/>
            </a:prstGeom>
            <a:noFill/>
            <a:ln w="16510">
              <a:solidFill>
                <a:srgbClr val="CBD3DC"/>
              </a:solidFill>
              <a:prstDash val="solid"/>
              <a:headEnd type="none"/>
              <a:tailEnd type="none"/>
            </a:ln>
          </p:spPr>
          <p:txBody>
            <a:bodyPr/>
            <a:lstStyle/>
            <a:p>
              <a:endParaRPr lang="en-US"/>
            </a:p>
          </p:txBody>
        </p:sp>
        <p:sp>
          <p:nvSpPr>
            <p:cNvPr id="57" name="Shape 28">
              <a:extLst>
                <a:ext uri="{FF2B5EF4-FFF2-40B4-BE49-F238E27FC236}">
                  <a16:creationId xmlns:a16="http://schemas.microsoft.com/office/drawing/2014/main" id="{3EA287B8-BADC-6104-1E22-5F9ABDC7F881}"/>
                </a:ext>
              </a:extLst>
            </p:cNvPr>
            <p:cNvSpPr/>
            <p:nvPr/>
          </p:nvSpPr>
          <p:spPr>
            <a:xfrm>
              <a:off x="4206240" y="2540875"/>
              <a:ext cx="365760" cy="576072"/>
            </a:xfrm>
            <a:prstGeom prst="line">
              <a:avLst/>
            </a:prstGeom>
            <a:noFill/>
            <a:ln w="16510">
              <a:solidFill>
                <a:srgbClr val="CBD3DC"/>
              </a:solidFill>
              <a:prstDash val="solid"/>
              <a:headEnd type="none"/>
              <a:tailEnd type="none"/>
            </a:ln>
          </p:spPr>
          <p:txBody>
            <a:bodyPr/>
            <a:lstStyle/>
            <a:p>
              <a:endParaRPr lang="en-US"/>
            </a:p>
          </p:txBody>
        </p:sp>
        <p:sp>
          <p:nvSpPr>
            <p:cNvPr id="59" name="Text 29">
              <a:extLst>
                <a:ext uri="{FF2B5EF4-FFF2-40B4-BE49-F238E27FC236}">
                  <a16:creationId xmlns:a16="http://schemas.microsoft.com/office/drawing/2014/main" id="{E61A4E78-2D69-27B8-C145-DE79C4BC386F}"/>
                </a:ext>
              </a:extLst>
            </p:cNvPr>
            <p:cNvSpPr/>
            <p:nvPr/>
          </p:nvSpPr>
          <p:spPr>
            <a:xfrm>
              <a:off x="3977640" y="2220835"/>
              <a:ext cx="457200" cy="329184"/>
            </a:xfrm>
            <a:prstGeom prst="roundRect">
              <a:avLst>
                <a:gd name="adj" fmla="val 22222"/>
              </a:avLst>
            </a:prstGeom>
            <a:solidFill>
              <a:srgbClr val="EAF2FF"/>
            </a:solidFill>
            <a:ln w="15240">
              <a:solidFill>
                <a:srgbClr val="2F6FDB"/>
              </a:solidFill>
            </a:ln>
          </p:spPr>
          <p:txBody>
            <a:bodyPr wrap="square" lIns="508" tIns="508" rIns="508" bIns="508" rtlCol="0" anchor="ctr">
              <a:normAutofit/>
            </a:bodyPr>
            <a:lstStyle/>
            <a:p>
              <a:pPr marL="0" indent="0" algn="ctr">
                <a:buNone/>
              </a:pPr>
              <a:r>
                <a:rPr lang="en-US" sz="1300" b="1" dirty="0">
                  <a:solidFill>
                    <a:srgbClr val="111827"/>
                  </a:solidFill>
                </a:rPr>
                <a:t>x</a:t>
              </a:r>
              <a:endParaRPr lang="en-US" sz="1300" dirty="0"/>
            </a:p>
          </p:txBody>
        </p:sp>
        <p:sp>
          <p:nvSpPr>
            <p:cNvPr id="60" name="Text 30">
              <a:extLst>
                <a:ext uri="{FF2B5EF4-FFF2-40B4-BE49-F238E27FC236}">
                  <a16:creationId xmlns:a16="http://schemas.microsoft.com/office/drawing/2014/main" id="{0AECFA50-96D8-2E14-1870-D4E3BB46D333}"/>
                </a:ext>
              </a:extLst>
            </p:cNvPr>
            <p:cNvSpPr/>
            <p:nvPr/>
          </p:nvSpPr>
          <p:spPr>
            <a:xfrm>
              <a:off x="3611880" y="3062083"/>
              <a:ext cx="457200" cy="310896"/>
            </a:xfrm>
            <a:prstGeom prst="roundRect">
              <a:avLst>
                <a:gd name="adj" fmla="val 23529"/>
              </a:avLst>
            </a:prstGeom>
            <a:solidFill>
              <a:srgbClr val="F5F7FA"/>
            </a:solidFill>
            <a:ln w="15240">
              <a:solidFill>
                <a:srgbClr val="CBD3DC"/>
              </a:solidFill>
            </a:ln>
          </p:spPr>
          <p:txBody>
            <a:bodyPr wrap="square" lIns="508" tIns="508" rIns="508" bIns="508" rtlCol="0" anchor="ctr">
              <a:normAutofit/>
            </a:bodyPr>
            <a:lstStyle/>
            <a:p>
              <a:pPr marL="0" indent="0" algn="ctr">
                <a:buNone/>
              </a:pPr>
              <a:r>
                <a:rPr lang="en-US" sz="1200" b="1" dirty="0">
                  <a:solidFill>
                    <a:srgbClr val="111827"/>
                  </a:solidFill>
                </a:rPr>
                <a:t>A</a:t>
              </a:r>
              <a:endParaRPr lang="en-US" sz="1200" dirty="0"/>
            </a:p>
          </p:txBody>
        </p:sp>
        <p:sp>
          <p:nvSpPr>
            <p:cNvPr id="61" name="Text 31">
              <a:extLst>
                <a:ext uri="{FF2B5EF4-FFF2-40B4-BE49-F238E27FC236}">
                  <a16:creationId xmlns:a16="http://schemas.microsoft.com/office/drawing/2014/main" id="{B2EBABA0-9EDD-EE97-CD03-B97940C4F89B}"/>
                </a:ext>
              </a:extLst>
            </p:cNvPr>
            <p:cNvSpPr/>
            <p:nvPr/>
          </p:nvSpPr>
          <p:spPr>
            <a:xfrm>
              <a:off x="4343400" y="3062083"/>
              <a:ext cx="457200" cy="310896"/>
            </a:xfrm>
            <a:prstGeom prst="roundRect">
              <a:avLst>
                <a:gd name="adj" fmla="val 23529"/>
              </a:avLst>
            </a:prstGeom>
            <a:solidFill>
              <a:srgbClr val="F5F7FA"/>
            </a:solidFill>
            <a:ln w="15240">
              <a:solidFill>
                <a:srgbClr val="CBD3DC"/>
              </a:solidFill>
            </a:ln>
          </p:spPr>
          <p:txBody>
            <a:bodyPr wrap="square" lIns="508" tIns="508" rIns="508" bIns="508" rtlCol="0" anchor="ctr">
              <a:normAutofit/>
            </a:bodyPr>
            <a:lstStyle/>
            <a:p>
              <a:pPr marL="0" indent="0" algn="ctr">
                <a:buNone/>
              </a:pPr>
              <a:r>
                <a:rPr lang="en-US" sz="1200" b="1" dirty="0">
                  <a:solidFill>
                    <a:srgbClr val="111827"/>
                  </a:solidFill>
                </a:rPr>
                <a:t>A</a:t>
              </a:r>
              <a:endParaRPr lang="en-US" sz="1200" dirty="0"/>
            </a:p>
          </p:txBody>
        </p:sp>
        <p:sp>
          <p:nvSpPr>
            <p:cNvPr id="62" name="Shape 32">
              <a:extLst>
                <a:ext uri="{FF2B5EF4-FFF2-40B4-BE49-F238E27FC236}">
                  <a16:creationId xmlns:a16="http://schemas.microsoft.com/office/drawing/2014/main" id="{602D2E33-D16E-1584-913D-4D3304F0A5CC}"/>
                </a:ext>
              </a:extLst>
            </p:cNvPr>
            <p:cNvSpPr/>
            <p:nvPr/>
          </p:nvSpPr>
          <p:spPr>
            <a:xfrm>
              <a:off x="5102352" y="2769475"/>
              <a:ext cx="521208" cy="0"/>
            </a:xfrm>
            <a:prstGeom prst="line">
              <a:avLst/>
            </a:prstGeom>
            <a:noFill/>
            <a:ln w="16510">
              <a:solidFill>
                <a:srgbClr val="2F6FDB"/>
              </a:solidFill>
              <a:prstDash val="solid"/>
              <a:headEnd type="none"/>
              <a:tailEnd type="triangle"/>
            </a:ln>
          </p:spPr>
          <p:txBody>
            <a:bodyPr/>
            <a:lstStyle/>
            <a:p>
              <a:endParaRPr lang="en-US"/>
            </a:p>
          </p:txBody>
        </p:sp>
        <p:sp>
          <p:nvSpPr>
            <p:cNvPr id="63" name="Text 33">
              <a:extLst>
                <a:ext uri="{FF2B5EF4-FFF2-40B4-BE49-F238E27FC236}">
                  <a16:creationId xmlns:a16="http://schemas.microsoft.com/office/drawing/2014/main" id="{A37966E3-F508-3F3B-0BE8-9E74A5FD5BE4}"/>
                </a:ext>
              </a:extLst>
            </p:cNvPr>
            <p:cNvSpPr/>
            <p:nvPr/>
          </p:nvSpPr>
          <p:spPr>
            <a:xfrm>
              <a:off x="5897880" y="2604883"/>
              <a:ext cx="457200" cy="310896"/>
            </a:xfrm>
            <a:prstGeom prst="roundRect">
              <a:avLst>
                <a:gd name="adj" fmla="val 23529"/>
              </a:avLst>
            </a:prstGeom>
            <a:solidFill>
              <a:srgbClr val="F5F7FA"/>
            </a:solidFill>
            <a:ln w="15240">
              <a:solidFill>
                <a:srgbClr val="CBD3DC"/>
              </a:solidFill>
            </a:ln>
          </p:spPr>
          <p:txBody>
            <a:bodyPr wrap="square" lIns="508" tIns="508" rIns="508" bIns="508" rtlCol="0" anchor="ctr">
              <a:normAutofit/>
            </a:bodyPr>
            <a:lstStyle/>
            <a:p>
              <a:pPr marL="0" indent="0" algn="ctr">
                <a:buNone/>
              </a:pPr>
              <a:r>
                <a:rPr lang="en-US" sz="1200" b="1" dirty="0">
                  <a:solidFill>
                    <a:srgbClr val="111827"/>
                  </a:solidFill>
                </a:rPr>
                <a:t>A</a:t>
              </a:r>
              <a:endParaRPr lang="en-US" sz="1200" dirty="0"/>
            </a:p>
          </p:txBody>
        </p:sp>
        <p:sp>
          <p:nvSpPr>
            <p:cNvPr id="64" name="Text 34">
              <a:extLst>
                <a:ext uri="{FF2B5EF4-FFF2-40B4-BE49-F238E27FC236}">
                  <a16:creationId xmlns:a16="http://schemas.microsoft.com/office/drawing/2014/main" id="{DA996BC7-DD19-A000-0590-0CCFC11FCA2B}"/>
                </a:ext>
              </a:extLst>
            </p:cNvPr>
            <p:cNvSpPr/>
            <p:nvPr/>
          </p:nvSpPr>
          <p:spPr>
            <a:xfrm>
              <a:off x="3401568" y="3574147"/>
              <a:ext cx="3474720" cy="384048"/>
            </a:xfrm>
            <a:prstGeom prst="rect">
              <a:avLst/>
            </a:prstGeom>
            <a:noFill/>
            <a:ln/>
          </p:spPr>
          <p:txBody>
            <a:bodyPr wrap="square" lIns="0" tIns="0" rIns="0" bIns="0" rtlCol="0" anchor="ctr">
              <a:normAutofit/>
            </a:bodyPr>
            <a:lstStyle/>
            <a:p>
              <a:pPr marL="0" indent="0" algn="ctr">
                <a:buNone/>
              </a:pPr>
              <a:r>
                <a:rPr lang="en-US" sz="1200" dirty="0">
                  <a:solidFill>
                    <a:srgbClr val="46525F"/>
                  </a:solidFill>
                </a:rPr>
                <a:t>Remove tests whose two edges go to the same child</a:t>
              </a:r>
              <a:endParaRPr lang="en-US" sz="1200" dirty="0"/>
            </a:p>
          </p:txBody>
        </p:sp>
        <p:sp>
          <p:nvSpPr>
            <p:cNvPr id="65" name="Shape 35">
              <a:extLst>
                <a:ext uri="{FF2B5EF4-FFF2-40B4-BE49-F238E27FC236}">
                  <a16:creationId xmlns:a16="http://schemas.microsoft.com/office/drawing/2014/main" id="{6921E409-7E26-CFB8-111F-08E5B6CA2752}"/>
                </a:ext>
              </a:extLst>
            </p:cNvPr>
            <p:cNvSpPr/>
            <p:nvPr/>
          </p:nvSpPr>
          <p:spPr>
            <a:xfrm flipH="1">
              <a:off x="3813048" y="4369675"/>
              <a:ext cx="256032" cy="530348"/>
            </a:xfrm>
            <a:prstGeom prst="line">
              <a:avLst/>
            </a:prstGeom>
            <a:noFill/>
            <a:ln w="16510">
              <a:solidFill>
                <a:srgbClr val="CBD3DC"/>
              </a:solidFill>
              <a:prstDash val="solid"/>
              <a:headEnd type="none"/>
              <a:tailEnd type="none"/>
            </a:ln>
          </p:spPr>
          <p:txBody>
            <a:bodyPr/>
            <a:lstStyle/>
            <a:p>
              <a:endParaRPr lang="en-US"/>
            </a:p>
          </p:txBody>
        </p:sp>
        <p:sp>
          <p:nvSpPr>
            <p:cNvPr id="66" name="Shape 36">
              <a:extLst>
                <a:ext uri="{FF2B5EF4-FFF2-40B4-BE49-F238E27FC236}">
                  <a16:creationId xmlns:a16="http://schemas.microsoft.com/office/drawing/2014/main" id="{D3950244-6E80-17DC-A50D-40E1DDA9F893}"/>
                </a:ext>
              </a:extLst>
            </p:cNvPr>
            <p:cNvSpPr/>
            <p:nvPr/>
          </p:nvSpPr>
          <p:spPr>
            <a:xfrm>
              <a:off x="4069080" y="4369675"/>
              <a:ext cx="301752" cy="548640"/>
            </a:xfrm>
            <a:prstGeom prst="line">
              <a:avLst/>
            </a:prstGeom>
            <a:noFill/>
            <a:ln w="16510">
              <a:solidFill>
                <a:srgbClr val="CBD3DC"/>
              </a:solidFill>
              <a:prstDash val="solid"/>
              <a:headEnd type="none"/>
              <a:tailEnd type="none"/>
            </a:ln>
          </p:spPr>
          <p:txBody>
            <a:bodyPr/>
            <a:lstStyle/>
            <a:p>
              <a:endParaRPr lang="en-US"/>
            </a:p>
          </p:txBody>
        </p:sp>
        <p:sp>
          <p:nvSpPr>
            <p:cNvPr id="67" name="Shape 37">
              <a:extLst>
                <a:ext uri="{FF2B5EF4-FFF2-40B4-BE49-F238E27FC236}">
                  <a16:creationId xmlns:a16="http://schemas.microsoft.com/office/drawing/2014/main" id="{0F2C21AF-8E23-51C2-2133-D1D27BCBCB21}"/>
                </a:ext>
              </a:extLst>
            </p:cNvPr>
            <p:cNvSpPr/>
            <p:nvPr/>
          </p:nvSpPr>
          <p:spPr>
            <a:xfrm flipH="1">
              <a:off x="4645152" y="4369675"/>
              <a:ext cx="109728" cy="484632"/>
            </a:xfrm>
            <a:prstGeom prst="line">
              <a:avLst/>
            </a:prstGeom>
            <a:noFill/>
            <a:ln w="16510">
              <a:solidFill>
                <a:srgbClr val="CBD3DC"/>
              </a:solidFill>
              <a:prstDash val="solid"/>
              <a:headEnd type="none"/>
              <a:tailEnd type="none"/>
            </a:ln>
          </p:spPr>
          <p:txBody>
            <a:bodyPr/>
            <a:lstStyle/>
            <a:p>
              <a:endParaRPr lang="en-US"/>
            </a:p>
          </p:txBody>
        </p:sp>
        <p:sp>
          <p:nvSpPr>
            <p:cNvPr id="68" name="Shape 38">
              <a:extLst>
                <a:ext uri="{FF2B5EF4-FFF2-40B4-BE49-F238E27FC236}">
                  <a16:creationId xmlns:a16="http://schemas.microsoft.com/office/drawing/2014/main" id="{9429E7EB-7386-EC30-7F93-1A61B4337702}"/>
                </a:ext>
              </a:extLst>
            </p:cNvPr>
            <p:cNvSpPr/>
            <p:nvPr/>
          </p:nvSpPr>
          <p:spPr>
            <a:xfrm>
              <a:off x="4754880" y="4369675"/>
              <a:ext cx="566928" cy="548640"/>
            </a:xfrm>
            <a:prstGeom prst="line">
              <a:avLst/>
            </a:prstGeom>
            <a:noFill/>
            <a:ln w="16510">
              <a:solidFill>
                <a:srgbClr val="CBD3DC"/>
              </a:solidFill>
              <a:prstDash val="solid"/>
              <a:headEnd type="none"/>
              <a:tailEnd type="none"/>
            </a:ln>
          </p:spPr>
          <p:txBody>
            <a:bodyPr/>
            <a:lstStyle/>
            <a:p>
              <a:endParaRPr lang="en-US"/>
            </a:p>
          </p:txBody>
        </p:sp>
        <p:sp>
          <p:nvSpPr>
            <p:cNvPr id="69" name="Text 39">
              <a:extLst>
                <a:ext uri="{FF2B5EF4-FFF2-40B4-BE49-F238E27FC236}">
                  <a16:creationId xmlns:a16="http://schemas.microsoft.com/office/drawing/2014/main" id="{EF2C8851-8C44-F570-A58D-5E84805BD979}"/>
                </a:ext>
              </a:extLst>
            </p:cNvPr>
            <p:cNvSpPr/>
            <p:nvPr/>
          </p:nvSpPr>
          <p:spPr>
            <a:xfrm>
              <a:off x="3840480" y="4049635"/>
              <a:ext cx="457200" cy="329184"/>
            </a:xfrm>
            <a:prstGeom prst="roundRect">
              <a:avLst>
                <a:gd name="adj" fmla="val 22222"/>
              </a:avLst>
            </a:prstGeom>
            <a:solidFill>
              <a:srgbClr val="EAF2FF"/>
            </a:solidFill>
            <a:ln w="15240">
              <a:solidFill>
                <a:srgbClr val="2F6FDB"/>
              </a:solidFill>
            </a:ln>
          </p:spPr>
          <p:txBody>
            <a:bodyPr wrap="square" lIns="508" tIns="508" rIns="508" bIns="508" rtlCol="0" anchor="ctr">
              <a:normAutofit/>
            </a:bodyPr>
            <a:lstStyle/>
            <a:p>
              <a:pPr marL="0" indent="0" algn="ctr">
                <a:buNone/>
              </a:pPr>
              <a:r>
                <a:rPr lang="en-US" sz="1300" b="1" dirty="0">
                  <a:solidFill>
                    <a:srgbClr val="111827"/>
                  </a:solidFill>
                </a:rPr>
                <a:t>x</a:t>
              </a:r>
              <a:endParaRPr lang="en-US" sz="1300" dirty="0"/>
            </a:p>
          </p:txBody>
        </p:sp>
        <p:sp>
          <p:nvSpPr>
            <p:cNvPr id="70" name="Text 40">
              <a:extLst>
                <a:ext uri="{FF2B5EF4-FFF2-40B4-BE49-F238E27FC236}">
                  <a16:creationId xmlns:a16="http://schemas.microsoft.com/office/drawing/2014/main" id="{4F6FEE83-82D0-71E1-D25A-B778D21AB658}"/>
                </a:ext>
              </a:extLst>
            </p:cNvPr>
            <p:cNvSpPr/>
            <p:nvPr/>
          </p:nvSpPr>
          <p:spPr>
            <a:xfrm>
              <a:off x="4526280" y="4049635"/>
              <a:ext cx="457200" cy="329184"/>
            </a:xfrm>
            <a:prstGeom prst="roundRect">
              <a:avLst>
                <a:gd name="adj" fmla="val 22222"/>
              </a:avLst>
            </a:prstGeom>
            <a:solidFill>
              <a:srgbClr val="EAF2FF"/>
            </a:solidFill>
            <a:ln w="15240">
              <a:solidFill>
                <a:srgbClr val="2F6FDB"/>
              </a:solidFill>
            </a:ln>
          </p:spPr>
          <p:txBody>
            <a:bodyPr wrap="square" lIns="508" tIns="508" rIns="508" bIns="508" rtlCol="0" anchor="ctr">
              <a:normAutofit/>
            </a:bodyPr>
            <a:lstStyle/>
            <a:p>
              <a:pPr marL="0" indent="0" algn="ctr">
                <a:buNone/>
              </a:pPr>
              <a:r>
                <a:rPr lang="en-US" sz="1300" b="1" dirty="0">
                  <a:solidFill>
                    <a:srgbClr val="111827"/>
                  </a:solidFill>
                </a:rPr>
                <a:t>x</a:t>
              </a:r>
              <a:endParaRPr lang="en-US" sz="1300" dirty="0"/>
            </a:p>
          </p:txBody>
        </p:sp>
        <p:sp>
          <p:nvSpPr>
            <p:cNvPr id="71" name="Text 41">
              <a:extLst>
                <a:ext uri="{FF2B5EF4-FFF2-40B4-BE49-F238E27FC236}">
                  <a16:creationId xmlns:a16="http://schemas.microsoft.com/office/drawing/2014/main" id="{7A97089D-D5EF-B955-C27F-502C0C2FFED9}"/>
                </a:ext>
              </a:extLst>
            </p:cNvPr>
            <p:cNvSpPr/>
            <p:nvPr/>
          </p:nvSpPr>
          <p:spPr>
            <a:xfrm>
              <a:off x="3566160" y="4872595"/>
              <a:ext cx="411480" cy="301752"/>
            </a:xfrm>
            <a:prstGeom prst="roundRect">
              <a:avLst>
                <a:gd name="adj" fmla="val 24242"/>
              </a:avLst>
            </a:prstGeom>
            <a:solidFill>
              <a:srgbClr val="F5F7FA"/>
            </a:solidFill>
            <a:ln w="15240">
              <a:solidFill>
                <a:srgbClr val="CBD3DC"/>
              </a:solidFill>
            </a:ln>
          </p:spPr>
          <p:txBody>
            <a:bodyPr wrap="square" lIns="508" tIns="508" rIns="508" bIns="508" rtlCol="0" anchor="ctr">
              <a:normAutofit/>
            </a:bodyPr>
            <a:lstStyle/>
            <a:p>
              <a:pPr marL="0" indent="0" algn="ctr">
                <a:buNone/>
              </a:pPr>
              <a:r>
                <a:rPr lang="en-US" sz="1200" b="1" dirty="0">
                  <a:solidFill>
                    <a:srgbClr val="111827"/>
                  </a:solidFill>
                </a:rPr>
                <a:t>B</a:t>
              </a:r>
              <a:endParaRPr lang="en-US" sz="1200" dirty="0"/>
            </a:p>
          </p:txBody>
        </p:sp>
        <p:sp>
          <p:nvSpPr>
            <p:cNvPr id="72" name="Text 42">
              <a:extLst>
                <a:ext uri="{FF2B5EF4-FFF2-40B4-BE49-F238E27FC236}">
                  <a16:creationId xmlns:a16="http://schemas.microsoft.com/office/drawing/2014/main" id="{0303930F-DDE4-05F0-2DDB-277AC2D3FC3B}"/>
                </a:ext>
              </a:extLst>
            </p:cNvPr>
            <p:cNvSpPr/>
            <p:nvPr/>
          </p:nvSpPr>
          <p:spPr>
            <a:xfrm>
              <a:off x="4224528" y="4872595"/>
              <a:ext cx="411480" cy="301752"/>
            </a:xfrm>
            <a:prstGeom prst="roundRect">
              <a:avLst>
                <a:gd name="adj" fmla="val 24242"/>
              </a:avLst>
            </a:prstGeom>
            <a:solidFill>
              <a:srgbClr val="F5F7FA"/>
            </a:solidFill>
            <a:ln w="15240">
              <a:solidFill>
                <a:srgbClr val="CBD3DC"/>
              </a:solidFill>
            </a:ln>
          </p:spPr>
          <p:txBody>
            <a:bodyPr wrap="square" lIns="508" tIns="508" rIns="508" bIns="508" rtlCol="0" anchor="ctr">
              <a:normAutofit/>
            </a:bodyPr>
            <a:lstStyle/>
            <a:p>
              <a:pPr marL="0" indent="0" algn="ctr">
                <a:buNone/>
              </a:pPr>
              <a:r>
                <a:rPr lang="en-US" sz="1200" b="1" dirty="0">
                  <a:solidFill>
                    <a:srgbClr val="111827"/>
                  </a:solidFill>
                </a:rPr>
                <a:t>C</a:t>
              </a:r>
              <a:endParaRPr lang="en-US" sz="1200" dirty="0"/>
            </a:p>
          </p:txBody>
        </p:sp>
        <p:sp>
          <p:nvSpPr>
            <p:cNvPr id="73" name="Text 43">
              <a:extLst>
                <a:ext uri="{FF2B5EF4-FFF2-40B4-BE49-F238E27FC236}">
                  <a16:creationId xmlns:a16="http://schemas.microsoft.com/office/drawing/2014/main" id="{C279A0CD-1438-7C49-542B-FA14E3B7EF46}"/>
                </a:ext>
              </a:extLst>
            </p:cNvPr>
            <p:cNvSpPr/>
            <p:nvPr/>
          </p:nvSpPr>
          <p:spPr>
            <a:xfrm>
              <a:off x="4480560" y="4872595"/>
              <a:ext cx="411480" cy="301752"/>
            </a:xfrm>
            <a:prstGeom prst="roundRect">
              <a:avLst>
                <a:gd name="adj" fmla="val 24242"/>
              </a:avLst>
            </a:prstGeom>
            <a:solidFill>
              <a:srgbClr val="F5F7FA"/>
            </a:solidFill>
            <a:ln w="15240">
              <a:solidFill>
                <a:srgbClr val="CBD3DC"/>
              </a:solidFill>
            </a:ln>
          </p:spPr>
          <p:txBody>
            <a:bodyPr wrap="square" lIns="508" tIns="508" rIns="508" bIns="508" rtlCol="0" anchor="ctr">
              <a:normAutofit/>
            </a:bodyPr>
            <a:lstStyle/>
            <a:p>
              <a:pPr marL="0" indent="0" algn="ctr">
                <a:buNone/>
              </a:pPr>
              <a:r>
                <a:rPr lang="en-US" sz="1200" b="1" dirty="0">
                  <a:solidFill>
                    <a:srgbClr val="111827"/>
                  </a:solidFill>
                </a:rPr>
                <a:t>B</a:t>
              </a:r>
              <a:endParaRPr lang="en-US" sz="1200" dirty="0"/>
            </a:p>
          </p:txBody>
        </p:sp>
        <p:sp>
          <p:nvSpPr>
            <p:cNvPr id="74" name="Text 44">
              <a:extLst>
                <a:ext uri="{FF2B5EF4-FFF2-40B4-BE49-F238E27FC236}">
                  <a16:creationId xmlns:a16="http://schemas.microsoft.com/office/drawing/2014/main" id="{FE790E7D-DA11-5780-6032-759BB925F693}"/>
                </a:ext>
              </a:extLst>
            </p:cNvPr>
            <p:cNvSpPr/>
            <p:nvPr/>
          </p:nvSpPr>
          <p:spPr>
            <a:xfrm>
              <a:off x="5166360" y="4872595"/>
              <a:ext cx="411480" cy="301752"/>
            </a:xfrm>
            <a:prstGeom prst="roundRect">
              <a:avLst>
                <a:gd name="adj" fmla="val 24242"/>
              </a:avLst>
            </a:prstGeom>
            <a:solidFill>
              <a:srgbClr val="F5F7FA"/>
            </a:solidFill>
            <a:ln w="15240">
              <a:solidFill>
                <a:srgbClr val="CBD3DC"/>
              </a:solidFill>
            </a:ln>
          </p:spPr>
          <p:txBody>
            <a:bodyPr wrap="square" lIns="508" tIns="508" rIns="508" bIns="508" rtlCol="0" anchor="ctr">
              <a:normAutofit/>
            </a:bodyPr>
            <a:lstStyle/>
            <a:p>
              <a:pPr marL="0" indent="0" algn="ctr">
                <a:buNone/>
              </a:pPr>
              <a:r>
                <a:rPr lang="en-US" sz="1200" b="1" dirty="0">
                  <a:solidFill>
                    <a:srgbClr val="111827"/>
                  </a:solidFill>
                </a:rPr>
                <a:t>C</a:t>
              </a:r>
              <a:endParaRPr lang="en-US" sz="1200" dirty="0"/>
            </a:p>
          </p:txBody>
        </p:sp>
        <p:sp>
          <p:nvSpPr>
            <p:cNvPr id="75" name="Shape 45">
              <a:extLst>
                <a:ext uri="{FF2B5EF4-FFF2-40B4-BE49-F238E27FC236}">
                  <a16:creationId xmlns:a16="http://schemas.microsoft.com/office/drawing/2014/main" id="{CD1420A9-A6F9-582C-002A-2BD6B401D8F9}"/>
                </a:ext>
              </a:extLst>
            </p:cNvPr>
            <p:cNvSpPr/>
            <p:nvPr/>
          </p:nvSpPr>
          <p:spPr>
            <a:xfrm>
              <a:off x="5486400" y="4552555"/>
              <a:ext cx="411480" cy="0"/>
            </a:xfrm>
            <a:prstGeom prst="line">
              <a:avLst/>
            </a:prstGeom>
            <a:noFill/>
            <a:ln w="16510">
              <a:solidFill>
                <a:srgbClr val="2F6FDB"/>
              </a:solidFill>
              <a:prstDash val="solid"/>
              <a:headEnd type="none"/>
              <a:tailEnd type="triangle"/>
            </a:ln>
          </p:spPr>
          <p:txBody>
            <a:bodyPr/>
            <a:lstStyle/>
            <a:p>
              <a:endParaRPr lang="en-US"/>
            </a:p>
          </p:txBody>
        </p:sp>
        <p:sp>
          <p:nvSpPr>
            <p:cNvPr id="76" name="Text 46">
              <a:extLst>
                <a:ext uri="{FF2B5EF4-FFF2-40B4-BE49-F238E27FC236}">
                  <a16:creationId xmlns:a16="http://schemas.microsoft.com/office/drawing/2014/main" id="{CE938A6D-6DDA-DD9A-ACDA-169ACA787ED2}"/>
                </a:ext>
              </a:extLst>
            </p:cNvPr>
            <p:cNvSpPr/>
            <p:nvPr/>
          </p:nvSpPr>
          <p:spPr>
            <a:xfrm>
              <a:off x="6172200" y="4360531"/>
              <a:ext cx="457200" cy="329184"/>
            </a:xfrm>
            <a:prstGeom prst="roundRect">
              <a:avLst>
                <a:gd name="adj" fmla="val 22222"/>
              </a:avLst>
            </a:prstGeom>
            <a:solidFill>
              <a:srgbClr val="EAF2FF"/>
            </a:solidFill>
            <a:ln w="15240">
              <a:solidFill>
                <a:srgbClr val="2F6FDB"/>
              </a:solidFill>
            </a:ln>
          </p:spPr>
          <p:txBody>
            <a:bodyPr wrap="square" lIns="508" tIns="508" rIns="508" bIns="508" rtlCol="0" anchor="ctr">
              <a:normAutofit/>
            </a:bodyPr>
            <a:lstStyle/>
            <a:p>
              <a:pPr marL="0" indent="0" algn="ctr">
                <a:buNone/>
              </a:pPr>
              <a:r>
                <a:rPr lang="en-US" sz="1300" b="1" dirty="0">
                  <a:solidFill>
                    <a:srgbClr val="111827"/>
                  </a:solidFill>
                </a:rPr>
                <a:t>x</a:t>
              </a:r>
              <a:endParaRPr lang="en-US" sz="1300" dirty="0"/>
            </a:p>
          </p:txBody>
        </p:sp>
        <p:sp>
          <p:nvSpPr>
            <p:cNvPr id="78" name="Text 47">
              <a:extLst>
                <a:ext uri="{FF2B5EF4-FFF2-40B4-BE49-F238E27FC236}">
                  <a16:creationId xmlns:a16="http://schemas.microsoft.com/office/drawing/2014/main" id="{C523E041-E7DD-6858-9C23-D86228D89181}"/>
                </a:ext>
              </a:extLst>
            </p:cNvPr>
            <p:cNvSpPr/>
            <p:nvPr/>
          </p:nvSpPr>
          <p:spPr>
            <a:xfrm>
              <a:off x="3401568" y="5439523"/>
              <a:ext cx="3474720" cy="292608"/>
            </a:xfrm>
            <a:prstGeom prst="rect">
              <a:avLst/>
            </a:prstGeom>
            <a:noFill/>
            <a:ln/>
          </p:spPr>
          <p:txBody>
            <a:bodyPr wrap="square" lIns="0" tIns="0" rIns="0" bIns="0" rtlCol="0" anchor="ctr">
              <a:normAutofit/>
            </a:bodyPr>
            <a:lstStyle/>
            <a:p>
              <a:pPr marL="0" indent="0" algn="ctr">
                <a:buNone/>
              </a:pPr>
              <a:r>
                <a:rPr lang="en-US" sz="1200" dirty="0">
                  <a:solidFill>
                    <a:srgbClr val="46525F"/>
                  </a:solidFill>
                </a:rPr>
                <a:t>Merge isomorphic nodes</a:t>
              </a:r>
              <a:endParaRPr lang="en-US" sz="1200" dirty="0"/>
            </a:p>
          </p:txBody>
        </p:sp>
      </p:grpSp>
      <p:sp>
        <p:nvSpPr>
          <p:cNvPr id="80" name="Text 49">
            <a:extLst>
              <a:ext uri="{FF2B5EF4-FFF2-40B4-BE49-F238E27FC236}">
                <a16:creationId xmlns:a16="http://schemas.microsoft.com/office/drawing/2014/main" id="{3FA35569-A9D3-8E16-6D6D-406CD42A19C9}"/>
              </a:ext>
            </a:extLst>
          </p:cNvPr>
          <p:cNvSpPr/>
          <p:nvPr/>
        </p:nvSpPr>
        <p:spPr>
          <a:xfrm>
            <a:off x="7479792" y="1946515"/>
            <a:ext cx="4251960" cy="658368"/>
          </a:xfrm>
          <a:prstGeom prst="rect">
            <a:avLst/>
          </a:prstGeom>
          <a:noFill/>
          <a:ln/>
        </p:spPr>
        <p:txBody>
          <a:bodyPr wrap="square" lIns="0" tIns="0" rIns="0" bIns="0" rtlCol="0" anchor="ctr">
            <a:normAutofit fontScale="92500"/>
          </a:bodyPr>
          <a:lstStyle/>
          <a:p>
            <a:pPr marL="0" indent="0">
              <a:buNone/>
            </a:pPr>
            <a:r>
              <a:rPr lang="en-US" sz="1700" dirty="0">
                <a:solidFill>
                  <a:srgbClr val="111827"/>
                </a:solidFill>
              </a:rPr>
              <a:t>For a given variable order, an ROBDD is canonical: identical functions have identical graphs.</a:t>
            </a:r>
            <a:endParaRPr lang="en-US" sz="1700" dirty="0"/>
          </a:p>
        </p:txBody>
      </p:sp>
      <p:sp>
        <p:nvSpPr>
          <p:cNvPr id="85" name="Text 51">
            <a:extLst>
              <a:ext uri="{FF2B5EF4-FFF2-40B4-BE49-F238E27FC236}">
                <a16:creationId xmlns:a16="http://schemas.microsoft.com/office/drawing/2014/main" id="{96C3BB24-62C9-D267-CF75-607B9CB2A876}"/>
              </a:ext>
            </a:extLst>
          </p:cNvPr>
          <p:cNvSpPr/>
          <p:nvPr/>
        </p:nvSpPr>
        <p:spPr>
          <a:xfrm>
            <a:off x="7479792" y="2934067"/>
            <a:ext cx="4251960" cy="502920"/>
          </a:xfrm>
          <a:prstGeom prst="rect">
            <a:avLst/>
          </a:prstGeom>
          <a:noFill/>
          <a:ln/>
        </p:spPr>
        <p:txBody>
          <a:bodyPr wrap="square" lIns="0" tIns="0" rIns="0" bIns="0" rtlCol="0" anchor="ctr">
            <a:normAutofit lnSpcReduction="10000"/>
          </a:bodyPr>
          <a:lstStyle/>
          <a:p>
            <a:pPr marL="0" indent="0">
              <a:buNone/>
            </a:pPr>
            <a:r>
              <a:rPr lang="en-US" sz="1700" dirty="0">
                <a:solidFill>
                  <a:srgbClr val="111827"/>
                </a:solidFill>
              </a:rPr>
              <a:t>Complemented-edge variants can reduce memory further by storing negations on edges.</a:t>
            </a:r>
            <a:endParaRPr lang="en-US" sz="1700" dirty="0"/>
          </a:p>
        </p:txBody>
      </p:sp>
      <p:sp>
        <p:nvSpPr>
          <p:cNvPr id="87" name="Text 53">
            <a:extLst>
              <a:ext uri="{FF2B5EF4-FFF2-40B4-BE49-F238E27FC236}">
                <a16:creationId xmlns:a16="http://schemas.microsoft.com/office/drawing/2014/main" id="{D3A3B358-0772-C9DD-FB28-608509C90265}"/>
              </a:ext>
            </a:extLst>
          </p:cNvPr>
          <p:cNvSpPr/>
          <p:nvPr/>
        </p:nvSpPr>
        <p:spPr>
          <a:xfrm>
            <a:off x="7479792" y="3738739"/>
            <a:ext cx="4251960" cy="658368"/>
          </a:xfrm>
          <a:prstGeom prst="rect">
            <a:avLst/>
          </a:prstGeom>
          <a:noFill/>
          <a:ln/>
        </p:spPr>
        <p:txBody>
          <a:bodyPr wrap="square" lIns="0" tIns="0" rIns="0" bIns="0" rtlCol="0" anchor="ctr">
            <a:normAutofit fontScale="92500"/>
          </a:bodyPr>
          <a:lstStyle/>
          <a:p>
            <a:pPr marL="0" indent="0">
              <a:buNone/>
            </a:pPr>
            <a:r>
              <a:rPr lang="en-US" sz="1700" dirty="0">
                <a:solidFill>
                  <a:srgbClr val="111827"/>
                </a:solidFill>
              </a:rPr>
              <a:t>The unique table enforces sharing; the computed table caches results of recursive operations.</a:t>
            </a:r>
            <a:endParaRPr lang="en-US" sz="1700" dirty="0"/>
          </a:p>
        </p:txBody>
      </p:sp>
      <p:sp>
        <p:nvSpPr>
          <p:cNvPr id="89" name="Text 55">
            <a:extLst>
              <a:ext uri="{FF2B5EF4-FFF2-40B4-BE49-F238E27FC236}">
                <a16:creationId xmlns:a16="http://schemas.microsoft.com/office/drawing/2014/main" id="{76C5F4FC-12A6-E456-203A-E9936454CE1B}"/>
              </a:ext>
            </a:extLst>
          </p:cNvPr>
          <p:cNvSpPr/>
          <p:nvPr/>
        </p:nvSpPr>
        <p:spPr>
          <a:xfrm>
            <a:off x="7479792" y="4799443"/>
            <a:ext cx="4251960" cy="502920"/>
          </a:xfrm>
          <a:prstGeom prst="rect">
            <a:avLst/>
          </a:prstGeom>
          <a:noFill/>
          <a:ln/>
        </p:spPr>
        <p:txBody>
          <a:bodyPr wrap="square" lIns="0" tIns="0" rIns="0" bIns="0" rtlCol="0" anchor="ctr">
            <a:normAutofit lnSpcReduction="10000"/>
          </a:bodyPr>
          <a:lstStyle/>
          <a:p>
            <a:pPr marL="0" indent="0">
              <a:buNone/>
            </a:pPr>
            <a:r>
              <a:rPr lang="en-US" sz="1700" dirty="0">
                <a:solidFill>
                  <a:srgbClr val="111827"/>
                </a:solidFill>
              </a:rPr>
              <a:t>The catch: graph size can change exponentially with a poor variable order.</a:t>
            </a:r>
            <a:endParaRPr lang="en-US" sz="1700" dirty="0"/>
          </a:p>
        </p:txBody>
      </p:sp>
    </p:spTree>
    <p:extLst>
      <p:ext uri="{BB962C8B-B14F-4D97-AF65-F5344CB8AC3E}">
        <p14:creationId xmlns:p14="http://schemas.microsoft.com/office/powerpoint/2010/main" val="33939329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6FFF8-D0A8-DF39-D0D8-4C59E1993E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6E014C-A41D-FD1E-92BE-AE100D4AEA0B}"/>
              </a:ext>
            </a:extLst>
          </p:cNvPr>
          <p:cNvSpPr>
            <a:spLocks noGrp="1"/>
          </p:cNvSpPr>
          <p:nvPr>
            <p:ph type="title"/>
          </p:nvPr>
        </p:nvSpPr>
        <p:spPr/>
        <p:txBody>
          <a:bodyPr/>
          <a:lstStyle/>
          <a:p>
            <a:r>
              <a:rPr lang="en-US" b="1" dirty="0">
                <a:solidFill>
                  <a:srgbClr val="17324D"/>
                </a:solidFill>
                <a:latin typeface="Aptos Display" pitchFamily="34" charset="0"/>
                <a:ea typeface="Aptos Display" pitchFamily="34" charset="-122"/>
                <a:cs typeface="Aptos Display" pitchFamily="34" charset="-120"/>
              </a:rPr>
              <a:t>Use of BDDs</a:t>
            </a:r>
            <a:endParaRPr lang="en-US" dirty="0"/>
          </a:p>
        </p:txBody>
      </p:sp>
      <p:sp>
        <p:nvSpPr>
          <p:cNvPr id="77" name="Text Placeholder 2">
            <a:extLst>
              <a:ext uri="{FF2B5EF4-FFF2-40B4-BE49-F238E27FC236}">
                <a16:creationId xmlns:a16="http://schemas.microsoft.com/office/drawing/2014/main" id="{A7E64EBE-DDDC-A612-4E98-657D7EBC2EA0}"/>
              </a:ext>
            </a:extLst>
          </p:cNvPr>
          <p:cNvSpPr>
            <a:spLocks noGrp="1"/>
          </p:cNvSpPr>
          <p:nvPr>
            <p:ph type="body" sz="quarter" idx="20"/>
          </p:nvPr>
        </p:nvSpPr>
        <p:spPr>
          <a:xfrm>
            <a:off x="751099" y="1050266"/>
            <a:ext cx="10271553" cy="365125"/>
          </a:xfrm>
        </p:spPr>
        <p:txBody>
          <a:bodyPr>
            <a:normAutofit lnSpcReduction="10000"/>
          </a:bodyPr>
          <a:lstStyle/>
          <a:p>
            <a:r>
              <a:rPr lang="en-US" dirty="0">
                <a:solidFill>
                  <a:srgbClr val="46525F"/>
                </a:solidFill>
              </a:rPr>
              <a:t>Support symbolic analysis when graph size is not too large</a:t>
            </a:r>
            <a:endParaRPr lang="en-US" dirty="0"/>
          </a:p>
          <a:p>
            <a:pPr marL="342900" indent="-342900">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BFD0CCD5-9B0B-0864-52B4-27E286DACB40}"/>
              </a:ext>
            </a:extLst>
          </p:cNvPr>
          <p:cNvSpPr>
            <a:spLocks noGrp="1"/>
          </p:cNvSpPr>
          <p:nvPr>
            <p:ph type="sldNum" sz="quarter" idx="17"/>
          </p:nvPr>
        </p:nvSpPr>
        <p:spPr/>
        <p:txBody>
          <a:bodyPr/>
          <a:lstStyle/>
          <a:p>
            <a:fld id="{86134D44-37F0-44A1-8A08-E9432A030C07}" type="slidenum">
              <a:rPr lang="en-US" smtClean="0"/>
              <a:pPr/>
              <a:t>32</a:t>
            </a:fld>
            <a:endParaRPr lang="en-US" dirty="0"/>
          </a:p>
        </p:txBody>
      </p:sp>
      <p:sp>
        <p:nvSpPr>
          <p:cNvPr id="144" name="Text 4">
            <a:extLst>
              <a:ext uri="{FF2B5EF4-FFF2-40B4-BE49-F238E27FC236}">
                <a16:creationId xmlns:a16="http://schemas.microsoft.com/office/drawing/2014/main" id="{74FED0BB-3FC7-1778-42F0-48B664DD9724}"/>
              </a:ext>
            </a:extLst>
          </p:cNvPr>
          <p:cNvSpPr/>
          <p:nvPr/>
        </p:nvSpPr>
        <p:spPr>
          <a:xfrm>
            <a:off x="5340096" y="2670048"/>
            <a:ext cx="1234440" cy="786384"/>
          </a:xfrm>
          <a:prstGeom prst="roundRect">
            <a:avLst>
              <a:gd name="adj" fmla="val 9302"/>
            </a:avLst>
          </a:prstGeom>
          <a:solidFill>
            <a:srgbClr val="17324D"/>
          </a:solidFill>
          <a:ln w="15240">
            <a:solidFill>
              <a:srgbClr val="17324D"/>
            </a:solidFill>
          </a:ln>
        </p:spPr>
        <p:txBody>
          <a:bodyPr wrap="square" lIns="508" tIns="508" rIns="508" bIns="508" rtlCol="0" anchor="ctr">
            <a:normAutofit/>
          </a:bodyPr>
          <a:lstStyle/>
          <a:p>
            <a:pPr marL="0" indent="0" algn="ctr">
              <a:buNone/>
            </a:pPr>
            <a:r>
              <a:rPr lang="en-US" sz="1800" b="1" dirty="0">
                <a:solidFill>
                  <a:srgbClr val="FFFFFF"/>
                </a:solidFill>
              </a:rPr>
              <a:t>BDD</a:t>
            </a:r>
            <a:endParaRPr lang="en-US" sz="1800" dirty="0"/>
          </a:p>
          <a:p>
            <a:pPr marL="0" indent="0" algn="ctr">
              <a:buNone/>
            </a:pPr>
            <a:r>
              <a:rPr lang="en-US" sz="1800" b="1" dirty="0">
                <a:solidFill>
                  <a:srgbClr val="FFFFFF"/>
                </a:solidFill>
              </a:rPr>
              <a:t>engine</a:t>
            </a:r>
            <a:endParaRPr lang="en-US" sz="1800" dirty="0"/>
          </a:p>
        </p:txBody>
      </p:sp>
      <p:sp>
        <p:nvSpPr>
          <p:cNvPr id="145" name="Shape 5">
            <a:extLst>
              <a:ext uri="{FF2B5EF4-FFF2-40B4-BE49-F238E27FC236}">
                <a16:creationId xmlns:a16="http://schemas.microsoft.com/office/drawing/2014/main" id="{7B0DE526-3172-761C-413B-5DE5C1C1626B}"/>
              </a:ext>
            </a:extLst>
          </p:cNvPr>
          <p:cNvSpPr/>
          <p:nvPr/>
        </p:nvSpPr>
        <p:spPr>
          <a:xfrm>
            <a:off x="5961888" y="3063240"/>
            <a:ext cx="0" cy="0"/>
          </a:xfrm>
          <a:prstGeom prst="line">
            <a:avLst/>
          </a:prstGeom>
          <a:noFill/>
          <a:ln w="16510">
            <a:solidFill>
              <a:srgbClr val="CBD3DC"/>
            </a:solidFill>
            <a:prstDash val="solid"/>
            <a:headEnd type="none"/>
            <a:tailEnd type="none"/>
          </a:ln>
        </p:spPr>
        <p:txBody>
          <a:bodyPr/>
          <a:lstStyle/>
          <a:p>
            <a:endParaRPr lang="en-US"/>
          </a:p>
        </p:txBody>
      </p:sp>
      <p:sp>
        <p:nvSpPr>
          <p:cNvPr id="146" name="Shape 7">
            <a:extLst>
              <a:ext uri="{FF2B5EF4-FFF2-40B4-BE49-F238E27FC236}">
                <a16:creationId xmlns:a16="http://schemas.microsoft.com/office/drawing/2014/main" id="{B0B60F14-4F92-028C-C066-0851295FE320}"/>
              </a:ext>
            </a:extLst>
          </p:cNvPr>
          <p:cNvSpPr/>
          <p:nvPr/>
        </p:nvSpPr>
        <p:spPr>
          <a:xfrm flipV="1">
            <a:off x="6589776" y="2194560"/>
            <a:ext cx="2544056" cy="813816"/>
          </a:xfrm>
          <a:prstGeom prst="line">
            <a:avLst/>
          </a:prstGeom>
          <a:noFill/>
          <a:ln w="16510">
            <a:solidFill>
              <a:srgbClr val="CBD3DC"/>
            </a:solidFill>
            <a:prstDash val="solid"/>
            <a:headEnd type="none"/>
            <a:tailEnd type="none"/>
          </a:ln>
        </p:spPr>
        <p:txBody>
          <a:bodyPr/>
          <a:lstStyle/>
          <a:p>
            <a:endParaRPr lang="en-US"/>
          </a:p>
        </p:txBody>
      </p:sp>
      <p:sp>
        <p:nvSpPr>
          <p:cNvPr id="147" name="Shape 8">
            <a:extLst>
              <a:ext uri="{FF2B5EF4-FFF2-40B4-BE49-F238E27FC236}">
                <a16:creationId xmlns:a16="http://schemas.microsoft.com/office/drawing/2014/main" id="{A67F6F34-6B32-4BC4-F883-885429064BF8}"/>
              </a:ext>
            </a:extLst>
          </p:cNvPr>
          <p:cNvSpPr/>
          <p:nvPr/>
        </p:nvSpPr>
        <p:spPr>
          <a:xfrm flipH="1">
            <a:off x="5971032" y="1801368"/>
            <a:ext cx="0" cy="868680"/>
          </a:xfrm>
          <a:prstGeom prst="line">
            <a:avLst/>
          </a:prstGeom>
          <a:noFill/>
          <a:ln w="16510">
            <a:solidFill>
              <a:srgbClr val="CBD3DC"/>
            </a:solidFill>
            <a:prstDash val="solid"/>
            <a:headEnd type="none"/>
            <a:tailEnd type="none"/>
          </a:ln>
        </p:spPr>
        <p:txBody>
          <a:bodyPr/>
          <a:lstStyle/>
          <a:p>
            <a:endParaRPr lang="en-US"/>
          </a:p>
        </p:txBody>
      </p:sp>
      <p:sp>
        <p:nvSpPr>
          <p:cNvPr id="148" name="Shape 9">
            <a:extLst>
              <a:ext uri="{FF2B5EF4-FFF2-40B4-BE49-F238E27FC236}">
                <a16:creationId xmlns:a16="http://schemas.microsoft.com/office/drawing/2014/main" id="{05466FFC-E3D9-56C2-EDFA-51159AC5AFD7}"/>
              </a:ext>
            </a:extLst>
          </p:cNvPr>
          <p:cNvSpPr/>
          <p:nvPr/>
        </p:nvSpPr>
        <p:spPr>
          <a:xfrm flipH="1">
            <a:off x="1950720" y="3054096"/>
            <a:ext cx="3389376" cy="1682492"/>
          </a:xfrm>
          <a:prstGeom prst="line">
            <a:avLst/>
          </a:prstGeom>
          <a:noFill/>
          <a:ln w="16510">
            <a:solidFill>
              <a:srgbClr val="CBD3DC"/>
            </a:solidFill>
            <a:prstDash val="solid"/>
            <a:headEnd type="none"/>
            <a:tailEnd type="none"/>
          </a:ln>
        </p:spPr>
        <p:txBody>
          <a:bodyPr/>
          <a:lstStyle/>
          <a:p>
            <a:endParaRPr lang="en-US"/>
          </a:p>
        </p:txBody>
      </p:sp>
      <p:sp>
        <p:nvSpPr>
          <p:cNvPr id="149" name="Shape 10">
            <a:extLst>
              <a:ext uri="{FF2B5EF4-FFF2-40B4-BE49-F238E27FC236}">
                <a16:creationId xmlns:a16="http://schemas.microsoft.com/office/drawing/2014/main" id="{08172B5D-6D41-A4E3-EE0D-4C47CCA4725B}"/>
              </a:ext>
            </a:extLst>
          </p:cNvPr>
          <p:cNvSpPr/>
          <p:nvPr/>
        </p:nvSpPr>
        <p:spPr>
          <a:xfrm>
            <a:off x="6574536" y="3172968"/>
            <a:ext cx="3300984" cy="1627632"/>
          </a:xfrm>
          <a:prstGeom prst="line">
            <a:avLst/>
          </a:prstGeom>
          <a:noFill/>
          <a:ln w="16510">
            <a:solidFill>
              <a:srgbClr val="CBD3DC"/>
            </a:solidFill>
            <a:prstDash val="solid"/>
            <a:headEnd type="none"/>
            <a:tailEnd type="none"/>
          </a:ln>
        </p:spPr>
        <p:txBody>
          <a:bodyPr/>
          <a:lstStyle/>
          <a:p>
            <a:endParaRPr lang="en-US"/>
          </a:p>
        </p:txBody>
      </p:sp>
      <p:sp>
        <p:nvSpPr>
          <p:cNvPr id="150" name="Text 11">
            <a:extLst>
              <a:ext uri="{FF2B5EF4-FFF2-40B4-BE49-F238E27FC236}">
                <a16:creationId xmlns:a16="http://schemas.microsoft.com/office/drawing/2014/main" id="{E7A09118-72DB-4A88-69D3-57CF44CA5982}"/>
              </a:ext>
            </a:extLst>
          </p:cNvPr>
          <p:cNvSpPr/>
          <p:nvPr/>
        </p:nvSpPr>
        <p:spPr>
          <a:xfrm>
            <a:off x="914400" y="1604052"/>
            <a:ext cx="2286000" cy="685800"/>
          </a:xfrm>
          <a:prstGeom prst="roundRect">
            <a:avLst>
              <a:gd name="adj" fmla="val 10667"/>
            </a:avLst>
          </a:prstGeom>
          <a:solidFill>
            <a:srgbClr val="EAF2FF"/>
          </a:solidFill>
          <a:ln w="15240">
            <a:solidFill>
              <a:srgbClr val="2F6FDB"/>
            </a:solidFill>
          </a:ln>
        </p:spPr>
        <p:txBody>
          <a:bodyPr wrap="square" lIns="508" tIns="508" rIns="508" bIns="508" rtlCol="0" anchor="ctr">
            <a:normAutofit/>
          </a:bodyPr>
          <a:lstStyle/>
          <a:p>
            <a:pPr marL="0" indent="0" algn="ctr">
              <a:buNone/>
            </a:pPr>
            <a:r>
              <a:rPr lang="en-US" sz="1500" b="1" dirty="0">
                <a:solidFill>
                  <a:srgbClr val="17324D"/>
                </a:solidFill>
              </a:rPr>
              <a:t>Hardware / circuit</a:t>
            </a:r>
            <a:endParaRPr lang="en-US" sz="1500" dirty="0"/>
          </a:p>
          <a:p>
            <a:pPr marL="0" indent="0" algn="ctr">
              <a:buNone/>
            </a:pPr>
            <a:r>
              <a:rPr lang="en-US" sz="1500" b="1" dirty="0">
                <a:solidFill>
                  <a:srgbClr val="17324D"/>
                </a:solidFill>
              </a:rPr>
              <a:t>verification</a:t>
            </a:r>
            <a:endParaRPr lang="en-US" sz="1500" dirty="0"/>
          </a:p>
        </p:txBody>
      </p:sp>
      <p:sp>
        <p:nvSpPr>
          <p:cNvPr id="151" name="Text 12">
            <a:extLst>
              <a:ext uri="{FF2B5EF4-FFF2-40B4-BE49-F238E27FC236}">
                <a16:creationId xmlns:a16="http://schemas.microsoft.com/office/drawing/2014/main" id="{F9C39EAC-6F7A-76EF-B85E-43E75E159904}"/>
              </a:ext>
            </a:extLst>
          </p:cNvPr>
          <p:cNvSpPr/>
          <p:nvPr/>
        </p:nvSpPr>
        <p:spPr>
          <a:xfrm>
            <a:off x="4937760" y="1598271"/>
            <a:ext cx="2286000" cy="685800"/>
          </a:xfrm>
          <a:prstGeom prst="roundRect">
            <a:avLst>
              <a:gd name="adj" fmla="val 10667"/>
            </a:avLst>
          </a:prstGeom>
          <a:solidFill>
            <a:srgbClr val="E9F8F5"/>
          </a:solidFill>
          <a:ln w="15240">
            <a:solidFill>
              <a:srgbClr val="008A8A"/>
            </a:solidFill>
          </a:ln>
        </p:spPr>
        <p:txBody>
          <a:bodyPr wrap="square" lIns="508" tIns="508" rIns="508" bIns="508" rtlCol="0" anchor="ctr">
            <a:normAutofit/>
          </a:bodyPr>
          <a:lstStyle/>
          <a:p>
            <a:pPr marL="0" indent="0" algn="ctr">
              <a:buNone/>
            </a:pPr>
            <a:r>
              <a:rPr lang="en-US" sz="1500" b="1" dirty="0">
                <a:solidFill>
                  <a:srgbClr val="17324D"/>
                </a:solidFill>
              </a:rPr>
              <a:t>Symbolic model</a:t>
            </a:r>
            <a:endParaRPr lang="en-US" sz="1500" dirty="0"/>
          </a:p>
          <a:p>
            <a:pPr marL="0" indent="0" algn="ctr">
              <a:buNone/>
            </a:pPr>
            <a:r>
              <a:rPr lang="en-US" sz="1500" b="1" dirty="0">
                <a:solidFill>
                  <a:srgbClr val="17324D"/>
                </a:solidFill>
              </a:rPr>
              <a:t>checking</a:t>
            </a:r>
            <a:endParaRPr lang="en-US" sz="1500" dirty="0"/>
          </a:p>
        </p:txBody>
      </p:sp>
      <p:sp>
        <p:nvSpPr>
          <p:cNvPr id="152" name="Text 13">
            <a:extLst>
              <a:ext uri="{FF2B5EF4-FFF2-40B4-BE49-F238E27FC236}">
                <a16:creationId xmlns:a16="http://schemas.microsoft.com/office/drawing/2014/main" id="{6EAD93F9-967C-AE18-2745-A91C448E39AD}"/>
              </a:ext>
            </a:extLst>
          </p:cNvPr>
          <p:cNvSpPr/>
          <p:nvPr/>
        </p:nvSpPr>
        <p:spPr>
          <a:xfrm>
            <a:off x="8616906" y="1538276"/>
            <a:ext cx="2286000" cy="685800"/>
          </a:xfrm>
          <a:prstGeom prst="roundRect">
            <a:avLst>
              <a:gd name="adj" fmla="val 10667"/>
            </a:avLst>
          </a:prstGeom>
          <a:solidFill>
            <a:srgbClr val="FFF3E5"/>
          </a:solidFill>
          <a:ln w="15240">
            <a:solidFill>
              <a:srgbClr val="F4A261"/>
            </a:solidFill>
          </a:ln>
        </p:spPr>
        <p:txBody>
          <a:bodyPr wrap="square" lIns="508" tIns="508" rIns="508" bIns="508" rtlCol="0" anchor="ctr">
            <a:normAutofit/>
          </a:bodyPr>
          <a:lstStyle/>
          <a:p>
            <a:pPr marL="0" indent="0" algn="ctr">
              <a:buNone/>
            </a:pPr>
            <a:r>
              <a:rPr lang="en-US" sz="1500" b="1" dirty="0">
                <a:solidFill>
                  <a:srgbClr val="17324D"/>
                </a:solidFill>
              </a:rPr>
              <a:t>Fault trees and</a:t>
            </a:r>
            <a:endParaRPr lang="en-US" sz="1500" dirty="0"/>
          </a:p>
          <a:p>
            <a:pPr marL="0" indent="0" algn="ctr">
              <a:buNone/>
            </a:pPr>
            <a:r>
              <a:rPr lang="en-US" sz="1500" b="1" dirty="0">
                <a:solidFill>
                  <a:srgbClr val="17324D"/>
                </a:solidFill>
              </a:rPr>
              <a:t>system reliability</a:t>
            </a:r>
            <a:endParaRPr lang="en-US" sz="1500" dirty="0"/>
          </a:p>
        </p:txBody>
      </p:sp>
      <p:sp>
        <p:nvSpPr>
          <p:cNvPr id="153" name="Text 14">
            <a:extLst>
              <a:ext uri="{FF2B5EF4-FFF2-40B4-BE49-F238E27FC236}">
                <a16:creationId xmlns:a16="http://schemas.microsoft.com/office/drawing/2014/main" id="{3B573BF5-733E-EA51-CC17-6ADA433F2373}"/>
              </a:ext>
            </a:extLst>
          </p:cNvPr>
          <p:cNvSpPr/>
          <p:nvPr/>
        </p:nvSpPr>
        <p:spPr>
          <a:xfrm>
            <a:off x="914400" y="4526280"/>
            <a:ext cx="2286000" cy="685800"/>
          </a:xfrm>
          <a:prstGeom prst="roundRect">
            <a:avLst>
              <a:gd name="adj" fmla="val 10667"/>
            </a:avLst>
          </a:prstGeom>
          <a:solidFill>
            <a:srgbClr val="F5F7FA"/>
          </a:solidFill>
          <a:ln w="15240">
            <a:solidFill>
              <a:srgbClr val="CBD3DC"/>
            </a:solidFill>
          </a:ln>
        </p:spPr>
        <p:txBody>
          <a:bodyPr wrap="square" lIns="508" tIns="508" rIns="508" bIns="508" rtlCol="0" anchor="ctr">
            <a:normAutofit/>
          </a:bodyPr>
          <a:lstStyle/>
          <a:p>
            <a:pPr marL="0" indent="0" algn="ctr">
              <a:buNone/>
            </a:pPr>
            <a:r>
              <a:rPr lang="en-US" sz="1500" b="1" dirty="0">
                <a:solidFill>
                  <a:srgbClr val="17324D"/>
                </a:solidFill>
              </a:rPr>
              <a:t>Network reachability</a:t>
            </a:r>
            <a:endParaRPr lang="en-US" sz="1500" dirty="0"/>
          </a:p>
          <a:p>
            <a:pPr marL="0" indent="0" algn="ctr">
              <a:buNone/>
            </a:pPr>
            <a:r>
              <a:rPr lang="en-US" sz="1500" b="1" dirty="0">
                <a:solidFill>
                  <a:srgbClr val="17324D"/>
                </a:solidFill>
              </a:rPr>
              <a:t>and policy analysis</a:t>
            </a:r>
            <a:endParaRPr lang="en-US" sz="1500" dirty="0"/>
          </a:p>
        </p:txBody>
      </p:sp>
      <p:sp>
        <p:nvSpPr>
          <p:cNvPr id="154" name="Text 15">
            <a:extLst>
              <a:ext uri="{FF2B5EF4-FFF2-40B4-BE49-F238E27FC236}">
                <a16:creationId xmlns:a16="http://schemas.microsoft.com/office/drawing/2014/main" id="{A258CDB7-FD95-CACC-5FBC-0F0CF055F450}"/>
              </a:ext>
            </a:extLst>
          </p:cNvPr>
          <p:cNvSpPr/>
          <p:nvPr/>
        </p:nvSpPr>
        <p:spPr>
          <a:xfrm>
            <a:off x="4953000" y="4526280"/>
            <a:ext cx="2286000" cy="685800"/>
          </a:xfrm>
          <a:prstGeom prst="roundRect">
            <a:avLst>
              <a:gd name="adj" fmla="val 10667"/>
            </a:avLst>
          </a:prstGeom>
          <a:solidFill>
            <a:srgbClr val="EAF2FF"/>
          </a:solidFill>
          <a:ln w="15240">
            <a:solidFill>
              <a:srgbClr val="2F6FDB"/>
            </a:solidFill>
          </a:ln>
        </p:spPr>
        <p:txBody>
          <a:bodyPr wrap="square" lIns="508" tIns="508" rIns="508" bIns="508" rtlCol="0" anchor="ctr">
            <a:normAutofit/>
          </a:bodyPr>
          <a:lstStyle/>
          <a:p>
            <a:pPr marL="0" indent="0" algn="ctr">
              <a:buNone/>
            </a:pPr>
            <a:r>
              <a:rPr lang="en-US" sz="1500" b="1" dirty="0">
                <a:solidFill>
                  <a:srgbClr val="17324D"/>
                </a:solidFill>
              </a:rPr>
              <a:t>Combinatorial search</a:t>
            </a:r>
            <a:endParaRPr lang="en-US" sz="1500" dirty="0"/>
          </a:p>
          <a:p>
            <a:pPr marL="0" indent="0" algn="ctr">
              <a:buNone/>
            </a:pPr>
            <a:r>
              <a:rPr lang="en-US" sz="1500" b="1" dirty="0">
                <a:solidFill>
                  <a:srgbClr val="17324D"/>
                </a:solidFill>
              </a:rPr>
              <a:t>and constraint solving</a:t>
            </a:r>
            <a:endParaRPr lang="en-US" sz="1500" dirty="0"/>
          </a:p>
        </p:txBody>
      </p:sp>
      <p:sp>
        <p:nvSpPr>
          <p:cNvPr id="155" name="Text 16">
            <a:extLst>
              <a:ext uri="{FF2B5EF4-FFF2-40B4-BE49-F238E27FC236}">
                <a16:creationId xmlns:a16="http://schemas.microsoft.com/office/drawing/2014/main" id="{9803825F-40C0-91EB-4A7E-07A344442DCB}"/>
              </a:ext>
            </a:extLst>
          </p:cNvPr>
          <p:cNvSpPr/>
          <p:nvPr/>
        </p:nvSpPr>
        <p:spPr>
          <a:xfrm>
            <a:off x="8732520" y="4526280"/>
            <a:ext cx="2286000" cy="685800"/>
          </a:xfrm>
          <a:prstGeom prst="roundRect">
            <a:avLst>
              <a:gd name="adj" fmla="val 10667"/>
            </a:avLst>
          </a:prstGeom>
          <a:solidFill>
            <a:srgbClr val="FDECEC"/>
          </a:solidFill>
          <a:ln w="15240">
            <a:solidFill>
              <a:srgbClr val="CC4C4C"/>
            </a:solidFill>
          </a:ln>
        </p:spPr>
        <p:txBody>
          <a:bodyPr wrap="square" lIns="508" tIns="508" rIns="508" bIns="508" rtlCol="0" anchor="ctr">
            <a:normAutofit/>
          </a:bodyPr>
          <a:lstStyle/>
          <a:p>
            <a:pPr marL="0" indent="0" algn="ctr">
              <a:buNone/>
            </a:pPr>
            <a:r>
              <a:rPr lang="en-US" sz="1500" b="1" dirty="0">
                <a:solidFill>
                  <a:srgbClr val="17324D"/>
                </a:solidFill>
              </a:rPr>
              <a:t>Probabilistic risk</a:t>
            </a:r>
            <a:endParaRPr lang="en-US" sz="1500" dirty="0"/>
          </a:p>
          <a:p>
            <a:pPr marL="0" indent="0" algn="ctr">
              <a:buNone/>
            </a:pPr>
            <a:r>
              <a:rPr lang="en-US" sz="1500" b="1" dirty="0">
                <a:solidFill>
                  <a:srgbClr val="17324D"/>
                </a:solidFill>
              </a:rPr>
              <a:t>assessment</a:t>
            </a:r>
            <a:endParaRPr lang="en-US" sz="1500" dirty="0"/>
          </a:p>
        </p:txBody>
      </p:sp>
      <p:sp>
        <p:nvSpPr>
          <p:cNvPr id="156" name="Text 17">
            <a:extLst>
              <a:ext uri="{FF2B5EF4-FFF2-40B4-BE49-F238E27FC236}">
                <a16:creationId xmlns:a16="http://schemas.microsoft.com/office/drawing/2014/main" id="{DDD8CB4E-D44D-0D6F-DFC8-718395108D28}"/>
              </a:ext>
            </a:extLst>
          </p:cNvPr>
          <p:cNvSpPr/>
          <p:nvPr/>
        </p:nvSpPr>
        <p:spPr>
          <a:xfrm>
            <a:off x="914400" y="5852160"/>
            <a:ext cx="10332720" cy="384048"/>
          </a:xfrm>
          <a:prstGeom prst="rect">
            <a:avLst/>
          </a:prstGeom>
          <a:noFill/>
          <a:ln/>
        </p:spPr>
        <p:txBody>
          <a:bodyPr wrap="square" lIns="508" tIns="508" rIns="508" bIns="508" rtlCol="0" anchor="ctr">
            <a:normAutofit fontScale="92500" lnSpcReduction="20000"/>
          </a:bodyPr>
          <a:lstStyle/>
          <a:p>
            <a:pPr marL="0" indent="0" algn="ctr">
              <a:buNone/>
            </a:pPr>
            <a:r>
              <a:rPr lang="en-US" sz="1500" dirty="0">
                <a:solidFill>
                  <a:srgbClr val="111827"/>
                </a:solidFill>
              </a:rPr>
              <a:t>Typical workflow: encode the Boolean structure → choose/order variables → reduce and cache → answer exact queries such as equivalence, reachability, counts, probabilities, and critical components.</a:t>
            </a:r>
            <a:endParaRPr lang="en-US" sz="1500" dirty="0"/>
          </a:p>
        </p:txBody>
      </p:sp>
      <p:sp>
        <p:nvSpPr>
          <p:cNvPr id="157" name="Shape 10">
            <a:extLst>
              <a:ext uri="{FF2B5EF4-FFF2-40B4-BE49-F238E27FC236}">
                <a16:creationId xmlns:a16="http://schemas.microsoft.com/office/drawing/2014/main" id="{A2B113C9-988F-F5E8-5F48-12C9146F173F}"/>
              </a:ext>
            </a:extLst>
          </p:cNvPr>
          <p:cNvSpPr/>
          <p:nvPr/>
        </p:nvSpPr>
        <p:spPr>
          <a:xfrm>
            <a:off x="5961888" y="3483865"/>
            <a:ext cx="9144" cy="1042415"/>
          </a:xfrm>
          <a:prstGeom prst="line">
            <a:avLst/>
          </a:prstGeom>
          <a:noFill/>
          <a:ln w="16510">
            <a:solidFill>
              <a:srgbClr val="CBD3DC"/>
            </a:solidFill>
            <a:prstDash val="solid"/>
            <a:headEnd type="none"/>
            <a:tailEnd type="none"/>
          </a:ln>
        </p:spPr>
        <p:txBody>
          <a:bodyPr/>
          <a:lstStyle/>
          <a:p>
            <a:endParaRPr lang="en-US"/>
          </a:p>
        </p:txBody>
      </p:sp>
      <p:sp>
        <p:nvSpPr>
          <p:cNvPr id="158" name="Shape 7">
            <a:extLst>
              <a:ext uri="{FF2B5EF4-FFF2-40B4-BE49-F238E27FC236}">
                <a16:creationId xmlns:a16="http://schemas.microsoft.com/office/drawing/2014/main" id="{458A9399-5EB0-44FB-9CC1-295D0F1A5954}"/>
              </a:ext>
            </a:extLst>
          </p:cNvPr>
          <p:cNvSpPr/>
          <p:nvPr/>
        </p:nvSpPr>
        <p:spPr>
          <a:xfrm>
            <a:off x="1938540" y="2135123"/>
            <a:ext cx="3401556" cy="685801"/>
          </a:xfrm>
          <a:prstGeom prst="line">
            <a:avLst/>
          </a:prstGeom>
          <a:noFill/>
          <a:ln w="16510">
            <a:solidFill>
              <a:srgbClr val="CBD3DC"/>
            </a:solidFill>
            <a:prstDash val="solid"/>
            <a:headEnd type="none"/>
            <a:tailEnd type="none"/>
          </a:ln>
        </p:spPr>
        <p:txBody>
          <a:bodyPr/>
          <a:lstStyle/>
          <a:p>
            <a:endParaRPr lang="en-US"/>
          </a:p>
        </p:txBody>
      </p:sp>
    </p:spTree>
    <p:extLst>
      <p:ext uri="{BB962C8B-B14F-4D97-AF65-F5344CB8AC3E}">
        <p14:creationId xmlns:p14="http://schemas.microsoft.com/office/powerpoint/2010/main" val="9905979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748C4-108F-2A7A-485A-51424878ED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033CCF-B627-CDF8-E91D-AA4040ECD389}"/>
              </a:ext>
            </a:extLst>
          </p:cNvPr>
          <p:cNvSpPr>
            <a:spLocks noGrp="1"/>
          </p:cNvSpPr>
          <p:nvPr>
            <p:ph type="title"/>
          </p:nvPr>
        </p:nvSpPr>
        <p:spPr/>
        <p:txBody>
          <a:bodyPr/>
          <a:lstStyle/>
          <a:p>
            <a:r>
              <a:rPr lang="en-US" b="1" dirty="0">
                <a:solidFill>
                  <a:srgbClr val="17324D"/>
                </a:solidFill>
                <a:latin typeface="Aptos Display" pitchFamily="34" charset="0"/>
                <a:ea typeface="Aptos Display" pitchFamily="34" charset="-122"/>
                <a:cs typeface="Aptos Display" pitchFamily="34" charset="-120"/>
              </a:rPr>
              <a:t>Core Analysis</a:t>
            </a:r>
            <a:endParaRPr lang="en-US" dirty="0"/>
          </a:p>
        </p:txBody>
      </p:sp>
      <p:sp>
        <p:nvSpPr>
          <p:cNvPr id="77" name="Text Placeholder 2">
            <a:extLst>
              <a:ext uri="{FF2B5EF4-FFF2-40B4-BE49-F238E27FC236}">
                <a16:creationId xmlns:a16="http://schemas.microsoft.com/office/drawing/2014/main" id="{92458AE8-728C-FCDF-6773-72E3030BA7A8}"/>
              </a:ext>
            </a:extLst>
          </p:cNvPr>
          <p:cNvSpPr>
            <a:spLocks noGrp="1"/>
          </p:cNvSpPr>
          <p:nvPr>
            <p:ph type="body" sz="quarter" idx="20"/>
          </p:nvPr>
        </p:nvSpPr>
        <p:spPr>
          <a:xfrm>
            <a:off x="751099" y="1050266"/>
            <a:ext cx="10271553" cy="365125"/>
          </a:xfrm>
        </p:spPr>
        <p:txBody>
          <a:bodyPr>
            <a:normAutofit lnSpcReduction="10000"/>
          </a:bodyPr>
          <a:lstStyle/>
          <a:p>
            <a:r>
              <a:rPr lang="en-US" dirty="0">
                <a:solidFill>
                  <a:srgbClr val="46525F"/>
                </a:solidFill>
              </a:rPr>
              <a:t>Most queries reduce to recursive graph operations, remembering past assignments</a:t>
            </a:r>
            <a:endParaRPr lang="en-US" dirty="0"/>
          </a:p>
          <a:p>
            <a:pPr marL="342900" indent="-342900">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F3D323C4-9429-1CCB-CD61-9C8F880AAC47}"/>
              </a:ext>
            </a:extLst>
          </p:cNvPr>
          <p:cNvSpPr>
            <a:spLocks noGrp="1"/>
          </p:cNvSpPr>
          <p:nvPr>
            <p:ph type="sldNum" sz="quarter" idx="17"/>
          </p:nvPr>
        </p:nvSpPr>
        <p:spPr/>
        <p:txBody>
          <a:bodyPr/>
          <a:lstStyle/>
          <a:p>
            <a:fld id="{86134D44-37F0-44A1-8A08-E9432A030C07}" type="slidenum">
              <a:rPr lang="en-US" smtClean="0"/>
              <a:pPr/>
              <a:t>33</a:t>
            </a:fld>
            <a:endParaRPr lang="en-US" dirty="0"/>
          </a:p>
        </p:txBody>
      </p:sp>
      <p:sp>
        <p:nvSpPr>
          <p:cNvPr id="112" name="Shape 4">
            <a:extLst>
              <a:ext uri="{FF2B5EF4-FFF2-40B4-BE49-F238E27FC236}">
                <a16:creationId xmlns:a16="http://schemas.microsoft.com/office/drawing/2014/main" id="{A21A55CB-BEA0-82EA-423D-6459CC86A28C}"/>
              </a:ext>
            </a:extLst>
          </p:cNvPr>
          <p:cNvSpPr/>
          <p:nvPr/>
        </p:nvSpPr>
        <p:spPr>
          <a:xfrm>
            <a:off x="1920240" y="2331720"/>
            <a:ext cx="749808" cy="0"/>
          </a:xfrm>
          <a:prstGeom prst="line">
            <a:avLst/>
          </a:prstGeom>
          <a:noFill/>
          <a:ln w="16510">
            <a:solidFill>
              <a:srgbClr val="2F6FDB"/>
            </a:solidFill>
            <a:prstDash val="solid"/>
            <a:headEnd type="none"/>
            <a:tailEnd type="triangle"/>
          </a:ln>
        </p:spPr>
        <p:txBody>
          <a:bodyPr/>
          <a:lstStyle/>
          <a:p>
            <a:endParaRPr lang="en-US"/>
          </a:p>
        </p:txBody>
      </p:sp>
      <p:sp>
        <p:nvSpPr>
          <p:cNvPr id="113" name="Shape 5">
            <a:extLst>
              <a:ext uri="{FF2B5EF4-FFF2-40B4-BE49-F238E27FC236}">
                <a16:creationId xmlns:a16="http://schemas.microsoft.com/office/drawing/2014/main" id="{74241319-2DCD-FC1B-D9FD-55F80F99C960}"/>
              </a:ext>
            </a:extLst>
          </p:cNvPr>
          <p:cNvSpPr/>
          <p:nvPr/>
        </p:nvSpPr>
        <p:spPr>
          <a:xfrm>
            <a:off x="4087368" y="2331720"/>
            <a:ext cx="758952" cy="0"/>
          </a:xfrm>
          <a:prstGeom prst="line">
            <a:avLst/>
          </a:prstGeom>
          <a:noFill/>
          <a:ln w="16510">
            <a:solidFill>
              <a:srgbClr val="2F6FDB"/>
            </a:solidFill>
            <a:prstDash val="solid"/>
            <a:headEnd type="none"/>
            <a:tailEnd type="triangle"/>
          </a:ln>
        </p:spPr>
        <p:txBody>
          <a:bodyPr/>
          <a:lstStyle/>
          <a:p>
            <a:endParaRPr lang="en-US"/>
          </a:p>
        </p:txBody>
      </p:sp>
      <p:sp>
        <p:nvSpPr>
          <p:cNvPr id="114" name="Shape 6">
            <a:extLst>
              <a:ext uri="{FF2B5EF4-FFF2-40B4-BE49-F238E27FC236}">
                <a16:creationId xmlns:a16="http://schemas.microsoft.com/office/drawing/2014/main" id="{7FD4512A-20CE-1CC1-92C1-E6A1F5C4B64B}"/>
              </a:ext>
            </a:extLst>
          </p:cNvPr>
          <p:cNvSpPr/>
          <p:nvPr/>
        </p:nvSpPr>
        <p:spPr>
          <a:xfrm>
            <a:off x="6263640" y="2331720"/>
            <a:ext cx="777240" cy="0"/>
          </a:xfrm>
          <a:prstGeom prst="line">
            <a:avLst/>
          </a:prstGeom>
          <a:noFill/>
          <a:ln w="16510">
            <a:solidFill>
              <a:srgbClr val="2F6FDB"/>
            </a:solidFill>
            <a:prstDash val="solid"/>
            <a:headEnd type="none"/>
            <a:tailEnd type="triangle"/>
          </a:ln>
        </p:spPr>
        <p:txBody>
          <a:bodyPr/>
          <a:lstStyle/>
          <a:p>
            <a:endParaRPr lang="en-US"/>
          </a:p>
        </p:txBody>
      </p:sp>
      <p:sp>
        <p:nvSpPr>
          <p:cNvPr id="115" name="Shape 7">
            <a:extLst>
              <a:ext uri="{FF2B5EF4-FFF2-40B4-BE49-F238E27FC236}">
                <a16:creationId xmlns:a16="http://schemas.microsoft.com/office/drawing/2014/main" id="{80DCAB32-46BA-E73C-DFFD-990B5A249940}"/>
              </a:ext>
            </a:extLst>
          </p:cNvPr>
          <p:cNvSpPr/>
          <p:nvPr/>
        </p:nvSpPr>
        <p:spPr>
          <a:xfrm>
            <a:off x="8458200" y="2331720"/>
            <a:ext cx="758952" cy="0"/>
          </a:xfrm>
          <a:prstGeom prst="line">
            <a:avLst/>
          </a:prstGeom>
          <a:noFill/>
          <a:ln w="16510">
            <a:solidFill>
              <a:srgbClr val="2F6FDB"/>
            </a:solidFill>
            <a:prstDash val="solid"/>
            <a:headEnd type="none"/>
            <a:tailEnd type="triangle"/>
          </a:ln>
        </p:spPr>
        <p:txBody>
          <a:bodyPr/>
          <a:lstStyle/>
          <a:p>
            <a:endParaRPr lang="en-US"/>
          </a:p>
        </p:txBody>
      </p:sp>
      <p:sp>
        <p:nvSpPr>
          <p:cNvPr id="116" name="Text 8">
            <a:extLst>
              <a:ext uri="{FF2B5EF4-FFF2-40B4-BE49-F238E27FC236}">
                <a16:creationId xmlns:a16="http://schemas.microsoft.com/office/drawing/2014/main" id="{AF4131C5-B234-5A51-DDF4-273B777488D4}"/>
              </a:ext>
            </a:extLst>
          </p:cNvPr>
          <p:cNvSpPr/>
          <p:nvPr/>
        </p:nvSpPr>
        <p:spPr>
          <a:xfrm>
            <a:off x="685800" y="1993392"/>
            <a:ext cx="1234440" cy="676656"/>
          </a:xfrm>
          <a:prstGeom prst="roundRect">
            <a:avLst>
              <a:gd name="adj" fmla="val 10811"/>
            </a:avLst>
          </a:prstGeom>
          <a:solidFill>
            <a:srgbClr val="EAF2FF"/>
          </a:solidFill>
          <a:ln w="15240">
            <a:solidFill>
              <a:srgbClr val="2F6FDB"/>
            </a:solidFill>
          </a:ln>
        </p:spPr>
        <p:txBody>
          <a:bodyPr wrap="square" lIns="508" tIns="508" rIns="508" bIns="508" rtlCol="0" anchor="ctr">
            <a:normAutofit/>
          </a:bodyPr>
          <a:lstStyle/>
          <a:p>
            <a:pPr marL="0" indent="0" algn="ctr">
              <a:buNone/>
            </a:pPr>
            <a:r>
              <a:rPr lang="en-US" sz="1800" b="1" dirty="0">
                <a:solidFill>
                  <a:srgbClr val="17324D"/>
                </a:solidFill>
              </a:rPr>
              <a:t>Build</a:t>
            </a:r>
            <a:endParaRPr lang="en-US" sz="1800" dirty="0"/>
          </a:p>
        </p:txBody>
      </p:sp>
      <p:sp>
        <p:nvSpPr>
          <p:cNvPr id="117" name="Text 9">
            <a:extLst>
              <a:ext uri="{FF2B5EF4-FFF2-40B4-BE49-F238E27FC236}">
                <a16:creationId xmlns:a16="http://schemas.microsoft.com/office/drawing/2014/main" id="{7EA9A8A8-9574-0905-9515-B70DA54CCB4E}"/>
              </a:ext>
            </a:extLst>
          </p:cNvPr>
          <p:cNvSpPr/>
          <p:nvPr/>
        </p:nvSpPr>
        <p:spPr>
          <a:xfrm>
            <a:off x="548640" y="2788920"/>
            <a:ext cx="1508760" cy="685800"/>
          </a:xfrm>
          <a:prstGeom prst="rect">
            <a:avLst/>
          </a:prstGeom>
          <a:noFill/>
          <a:ln/>
        </p:spPr>
        <p:txBody>
          <a:bodyPr wrap="square" lIns="0" tIns="0" rIns="0" bIns="0" rtlCol="0" anchor="ctr">
            <a:normAutofit/>
          </a:bodyPr>
          <a:lstStyle/>
          <a:p>
            <a:pPr marL="0" indent="0" algn="ctr">
              <a:buNone/>
            </a:pPr>
            <a:r>
              <a:rPr lang="en-US" sz="1200" dirty="0">
                <a:solidFill>
                  <a:srgbClr val="46525F"/>
                </a:solidFill>
              </a:rPr>
              <a:t>from formula, circuit,</a:t>
            </a:r>
            <a:endParaRPr lang="en-US" sz="1200" dirty="0"/>
          </a:p>
          <a:p>
            <a:pPr marL="0" indent="0" algn="ctr">
              <a:buNone/>
            </a:pPr>
            <a:r>
              <a:rPr lang="en-US" sz="1200" dirty="0">
                <a:solidFill>
                  <a:srgbClr val="46525F"/>
                </a:solidFill>
              </a:rPr>
              <a:t>or state relation</a:t>
            </a:r>
            <a:endParaRPr lang="en-US" sz="1200" dirty="0"/>
          </a:p>
        </p:txBody>
      </p:sp>
      <p:sp>
        <p:nvSpPr>
          <p:cNvPr id="118" name="Text 10">
            <a:extLst>
              <a:ext uri="{FF2B5EF4-FFF2-40B4-BE49-F238E27FC236}">
                <a16:creationId xmlns:a16="http://schemas.microsoft.com/office/drawing/2014/main" id="{00896C8C-D892-019A-CEE0-FF25F00F22C5}"/>
              </a:ext>
            </a:extLst>
          </p:cNvPr>
          <p:cNvSpPr/>
          <p:nvPr/>
        </p:nvSpPr>
        <p:spPr>
          <a:xfrm>
            <a:off x="2852928" y="1993392"/>
            <a:ext cx="1234440" cy="676656"/>
          </a:xfrm>
          <a:prstGeom prst="roundRect">
            <a:avLst>
              <a:gd name="adj" fmla="val 10811"/>
            </a:avLst>
          </a:prstGeom>
          <a:solidFill>
            <a:srgbClr val="E9F8F5"/>
          </a:solidFill>
          <a:ln w="15240">
            <a:solidFill>
              <a:srgbClr val="008A8A"/>
            </a:solidFill>
          </a:ln>
        </p:spPr>
        <p:txBody>
          <a:bodyPr wrap="square" lIns="508" tIns="508" rIns="508" bIns="508" rtlCol="0" anchor="ctr">
            <a:normAutofit/>
          </a:bodyPr>
          <a:lstStyle/>
          <a:p>
            <a:pPr marL="0" indent="0" algn="ctr">
              <a:buNone/>
            </a:pPr>
            <a:r>
              <a:rPr lang="en-US" sz="1800" b="1" dirty="0">
                <a:solidFill>
                  <a:srgbClr val="17324D"/>
                </a:solidFill>
              </a:rPr>
              <a:t>Apply</a:t>
            </a:r>
            <a:endParaRPr lang="en-US" sz="1800" dirty="0"/>
          </a:p>
        </p:txBody>
      </p:sp>
      <p:sp>
        <p:nvSpPr>
          <p:cNvPr id="119" name="Text 11">
            <a:extLst>
              <a:ext uri="{FF2B5EF4-FFF2-40B4-BE49-F238E27FC236}">
                <a16:creationId xmlns:a16="http://schemas.microsoft.com/office/drawing/2014/main" id="{D6EFD149-87C9-1D27-8749-1EB93555445E}"/>
              </a:ext>
            </a:extLst>
          </p:cNvPr>
          <p:cNvSpPr/>
          <p:nvPr/>
        </p:nvSpPr>
        <p:spPr>
          <a:xfrm>
            <a:off x="2715768" y="2788920"/>
            <a:ext cx="1508760" cy="685800"/>
          </a:xfrm>
          <a:prstGeom prst="rect">
            <a:avLst/>
          </a:prstGeom>
          <a:noFill/>
          <a:ln/>
        </p:spPr>
        <p:txBody>
          <a:bodyPr wrap="square" lIns="0" tIns="0" rIns="0" bIns="0" rtlCol="0" anchor="ctr">
            <a:normAutofit/>
          </a:bodyPr>
          <a:lstStyle/>
          <a:p>
            <a:pPr marL="0" indent="0" algn="ctr">
              <a:buNone/>
            </a:pPr>
            <a:r>
              <a:rPr lang="en-US" sz="1200" dirty="0">
                <a:solidFill>
                  <a:srgbClr val="46525F"/>
                </a:solidFill>
              </a:rPr>
              <a:t>Boolean ops:</a:t>
            </a:r>
            <a:endParaRPr lang="en-US" sz="1200" dirty="0"/>
          </a:p>
          <a:p>
            <a:pPr marL="0" indent="0" algn="ctr">
              <a:buNone/>
            </a:pPr>
            <a:r>
              <a:rPr lang="en-US" sz="1200" dirty="0">
                <a:solidFill>
                  <a:srgbClr val="46525F"/>
                </a:solidFill>
              </a:rPr>
              <a:t>AND, OR, XOR, NOT</a:t>
            </a:r>
            <a:endParaRPr lang="en-US" sz="1200" dirty="0"/>
          </a:p>
        </p:txBody>
      </p:sp>
      <p:sp>
        <p:nvSpPr>
          <p:cNvPr id="120" name="Text 12">
            <a:extLst>
              <a:ext uri="{FF2B5EF4-FFF2-40B4-BE49-F238E27FC236}">
                <a16:creationId xmlns:a16="http://schemas.microsoft.com/office/drawing/2014/main" id="{A89E25D8-1987-4D08-1B2B-9372EC191462}"/>
              </a:ext>
            </a:extLst>
          </p:cNvPr>
          <p:cNvSpPr/>
          <p:nvPr/>
        </p:nvSpPr>
        <p:spPr>
          <a:xfrm>
            <a:off x="5029200" y="1993392"/>
            <a:ext cx="1234440" cy="676656"/>
          </a:xfrm>
          <a:prstGeom prst="roundRect">
            <a:avLst>
              <a:gd name="adj" fmla="val 10811"/>
            </a:avLst>
          </a:prstGeom>
          <a:solidFill>
            <a:srgbClr val="EAF2FF"/>
          </a:solidFill>
          <a:ln w="15240">
            <a:solidFill>
              <a:srgbClr val="2F6FDB"/>
            </a:solidFill>
          </a:ln>
        </p:spPr>
        <p:txBody>
          <a:bodyPr wrap="square" lIns="508" tIns="508" rIns="508" bIns="508" rtlCol="0" anchor="ctr">
            <a:normAutofit/>
          </a:bodyPr>
          <a:lstStyle/>
          <a:p>
            <a:pPr marL="0" indent="0" algn="ctr">
              <a:buNone/>
            </a:pPr>
            <a:r>
              <a:rPr lang="en-US" sz="1800" b="1" dirty="0">
                <a:solidFill>
                  <a:srgbClr val="17324D"/>
                </a:solidFill>
              </a:rPr>
              <a:t>Quantify</a:t>
            </a:r>
            <a:endParaRPr lang="en-US" sz="1800" dirty="0"/>
          </a:p>
        </p:txBody>
      </p:sp>
      <p:sp>
        <p:nvSpPr>
          <p:cNvPr id="121" name="Text 13">
            <a:extLst>
              <a:ext uri="{FF2B5EF4-FFF2-40B4-BE49-F238E27FC236}">
                <a16:creationId xmlns:a16="http://schemas.microsoft.com/office/drawing/2014/main" id="{E77A39B0-79F5-75E1-AAF1-F9D4E33D5009}"/>
              </a:ext>
            </a:extLst>
          </p:cNvPr>
          <p:cNvSpPr/>
          <p:nvPr/>
        </p:nvSpPr>
        <p:spPr>
          <a:xfrm>
            <a:off x="4892040" y="2788920"/>
            <a:ext cx="1508760" cy="685800"/>
          </a:xfrm>
          <a:prstGeom prst="rect">
            <a:avLst/>
          </a:prstGeom>
          <a:noFill/>
          <a:ln/>
        </p:spPr>
        <p:txBody>
          <a:bodyPr wrap="square" lIns="0" tIns="0" rIns="0" bIns="0" rtlCol="0" anchor="ctr">
            <a:normAutofit/>
          </a:bodyPr>
          <a:lstStyle/>
          <a:p>
            <a:pPr marL="0" indent="0" algn="ctr">
              <a:buNone/>
            </a:pPr>
            <a:r>
              <a:rPr lang="en-US" sz="1200" dirty="0">
                <a:solidFill>
                  <a:srgbClr val="46525F"/>
                </a:solidFill>
              </a:rPr>
              <a:t>∃ / ∀ over</a:t>
            </a:r>
            <a:endParaRPr lang="en-US" sz="1200" dirty="0"/>
          </a:p>
          <a:p>
            <a:pPr marL="0" indent="0" algn="ctr">
              <a:buNone/>
            </a:pPr>
            <a:r>
              <a:rPr lang="en-US" sz="1200" dirty="0">
                <a:solidFill>
                  <a:srgbClr val="46525F"/>
                </a:solidFill>
              </a:rPr>
              <a:t>variables</a:t>
            </a:r>
            <a:endParaRPr lang="en-US" sz="1200" dirty="0"/>
          </a:p>
        </p:txBody>
      </p:sp>
      <p:sp>
        <p:nvSpPr>
          <p:cNvPr id="122" name="Text 14">
            <a:extLst>
              <a:ext uri="{FF2B5EF4-FFF2-40B4-BE49-F238E27FC236}">
                <a16:creationId xmlns:a16="http://schemas.microsoft.com/office/drawing/2014/main" id="{2F613A9E-1F13-2C22-35AB-0F51DD27BD31}"/>
              </a:ext>
            </a:extLst>
          </p:cNvPr>
          <p:cNvSpPr/>
          <p:nvPr/>
        </p:nvSpPr>
        <p:spPr>
          <a:xfrm>
            <a:off x="7223760" y="1993392"/>
            <a:ext cx="1234440" cy="676656"/>
          </a:xfrm>
          <a:prstGeom prst="roundRect">
            <a:avLst>
              <a:gd name="adj" fmla="val 10811"/>
            </a:avLst>
          </a:prstGeom>
          <a:solidFill>
            <a:srgbClr val="E9F8F5"/>
          </a:solidFill>
          <a:ln w="15240">
            <a:solidFill>
              <a:srgbClr val="008A8A"/>
            </a:solidFill>
          </a:ln>
        </p:spPr>
        <p:txBody>
          <a:bodyPr wrap="square" lIns="508" tIns="508" rIns="508" bIns="508" rtlCol="0" anchor="ctr">
            <a:normAutofit/>
          </a:bodyPr>
          <a:lstStyle/>
          <a:p>
            <a:pPr marL="0" indent="0" algn="ctr">
              <a:buNone/>
            </a:pPr>
            <a:r>
              <a:rPr lang="en-US" sz="1800" b="1" dirty="0">
                <a:solidFill>
                  <a:srgbClr val="17324D"/>
                </a:solidFill>
              </a:rPr>
              <a:t>Count</a:t>
            </a:r>
            <a:endParaRPr lang="en-US" sz="1800" dirty="0"/>
          </a:p>
        </p:txBody>
      </p:sp>
      <p:sp>
        <p:nvSpPr>
          <p:cNvPr id="123" name="Text 15">
            <a:extLst>
              <a:ext uri="{FF2B5EF4-FFF2-40B4-BE49-F238E27FC236}">
                <a16:creationId xmlns:a16="http://schemas.microsoft.com/office/drawing/2014/main" id="{93FD1E96-F23D-B2AE-DB34-D2EFEB32C48D}"/>
              </a:ext>
            </a:extLst>
          </p:cNvPr>
          <p:cNvSpPr/>
          <p:nvPr/>
        </p:nvSpPr>
        <p:spPr>
          <a:xfrm>
            <a:off x="7086600" y="2788920"/>
            <a:ext cx="1508760" cy="685800"/>
          </a:xfrm>
          <a:prstGeom prst="rect">
            <a:avLst/>
          </a:prstGeom>
          <a:noFill/>
          <a:ln/>
        </p:spPr>
        <p:txBody>
          <a:bodyPr wrap="square" lIns="0" tIns="0" rIns="0" bIns="0" rtlCol="0" anchor="ctr">
            <a:normAutofit/>
          </a:bodyPr>
          <a:lstStyle/>
          <a:p>
            <a:pPr marL="0" indent="0" algn="ctr">
              <a:buNone/>
            </a:pPr>
            <a:r>
              <a:rPr lang="en-US" sz="1200" dirty="0">
                <a:solidFill>
                  <a:srgbClr val="46525F"/>
                </a:solidFill>
              </a:rPr>
              <a:t>sat / model</a:t>
            </a:r>
            <a:endParaRPr lang="en-US" sz="1200" dirty="0"/>
          </a:p>
          <a:p>
            <a:pPr marL="0" indent="0" algn="ctr">
              <a:buNone/>
            </a:pPr>
            <a:r>
              <a:rPr lang="en-US" sz="1200" dirty="0">
                <a:solidFill>
                  <a:srgbClr val="46525F"/>
                </a:solidFill>
              </a:rPr>
              <a:t>count / probability</a:t>
            </a:r>
            <a:endParaRPr lang="en-US" sz="1200" dirty="0"/>
          </a:p>
        </p:txBody>
      </p:sp>
      <p:sp>
        <p:nvSpPr>
          <p:cNvPr id="124" name="Text 16">
            <a:extLst>
              <a:ext uri="{FF2B5EF4-FFF2-40B4-BE49-F238E27FC236}">
                <a16:creationId xmlns:a16="http://schemas.microsoft.com/office/drawing/2014/main" id="{640B48B0-851B-D006-9456-492B4F617FC6}"/>
              </a:ext>
            </a:extLst>
          </p:cNvPr>
          <p:cNvSpPr/>
          <p:nvPr/>
        </p:nvSpPr>
        <p:spPr>
          <a:xfrm>
            <a:off x="9400032" y="1993392"/>
            <a:ext cx="1234440" cy="676656"/>
          </a:xfrm>
          <a:prstGeom prst="roundRect">
            <a:avLst>
              <a:gd name="adj" fmla="val 10811"/>
            </a:avLst>
          </a:prstGeom>
          <a:solidFill>
            <a:srgbClr val="EAF2FF"/>
          </a:solidFill>
          <a:ln w="15240">
            <a:solidFill>
              <a:srgbClr val="2F6FDB"/>
            </a:solidFill>
          </a:ln>
        </p:spPr>
        <p:txBody>
          <a:bodyPr wrap="square" lIns="508" tIns="508" rIns="508" bIns="508" rtlCol="0" anchor="ctr">
            <a:normAutofit/>
          </a:bodyPr>
          <a:lstStyle/>
          <a:p>
            <a:pPr marL="0" indent="0" algn="ctr">
              <a:buNone/>
            </a:pPr>
            <a:r>
              <a:rPr lang="en-US" sz="1800" b="1" dirty="0">
                <a:solidFill>
                  <a:srgbClr val="17324D"/>
                </a:solidFill>
              </a:rPr>
              <a:t>Extract</a:t>
            </a:r>
            <a:endParaRPr lang="en-US" sz="1800" dirty="0"/>
          </a:p>
        </p:txBody>
      </p:sp>
      <p:sp>
        <p:nvSpPr>
          <p:cNvPr id="125" name="Text 17">
            <a:extLst>
              <a:ext uri="{FF2B5EF4-FFF2-40B4-BE49-F238E27FC236}">
                <a16:creationId xmlns:a16="http://schemas.microsoft.com/office/drawing/2014/main" id="{EAD810FA-C07E-7250-0941-1B249A2ADFBB}"/>
              </a:ext>
            </a:extLst>
          </p:cNvPr>
          <p:cNvSpPr/>
          <p:nvPr/>
        </p:nvSpPr>
        <p:spPr>
          <a:xfrm>
            <a:off x="9262872" y="2788920"/>
            <a:ext cx="1508760" cy="685800"/>
          </a:xfrm>
          <a:prstGeom prst="rect">
            <a:avLst/>
          </a:prstGeom>
          <a:noFill/>
          <a:ln/>
        </p:spPr>
        <p:txBody>
          <a:bodyPr wrap="square" lIns="0" tIns="0" rIns="0" bIns="0" rtlCol="0" anchor="ctr">
            <a:normAutofit/>
          </a:bodyPr>
          <a:lstStyle/>
          <a:p>
            <a:pPr marL="0" indent="0" algn="ctr">
              <a:buNone/>
            </a:pPr>
            <a:r>
              <a:rPr lang="en-US" sz="1200" dirty="0">
                <a:solidFill>
                  <a:srgbClr val="46525F"/>
                </a:solidFill>
              </a:rPr>
              <a:t>witnesses, cuts,</a:t>
            </a:r>
            <a:endParaRPr lang="en-US" sz="1200" dirty="0"/>
          </a:p>
          <a:p>
            <a:pPr marL="0" indent="0" algn="ctr">
              <a:buNone/>
            </a:pPr>
            <a:r>
              <a:rPr lang="en-US" sz="1200" dirty="0">
                <a:solidFill>
                  <a:srgbClr val="46525F"/>
                </a:solidFill>
              </a:rPr>
              <a:t>prime implicants</a:t>
            </a:r>
            <a:endParaRPr lang="en-US" sz="1200" dirty="0"/>
          </a:p>
        </p:txBody>
      </p:sp>
      <p:sp>
        <p:nvSpPr>
          <p:cNvPr id="126" name="Text 18">
            <a:extLst>
              <a:ext uri="{FF2B5EF4-FFF2-40B4-BE49-F238E27FC236}">
                <a16:creationId xmlns:a16="http://schemas.microsoft.com/office/drawing/2014/main" id="{99C451ED-2608-1674-69F7-50AA9B7B9452}"/>
              </a:ext>
            </a:extLst>
          </p:cNvPr>
          <p:cNvSpPr/>
          <p:nvPr/>
        </p:nvSpPr>
        <p:spPr>
          <a:xfrm>
            <a:off x="822960" y="4041648"/>
            <a:ext cx="2286000" cy="228600"/>
          </a:xfrm>
          <a:prstGeom prst="rect">
            <a:avLst/>
          </a:prstGeom>
          <a:noFill/>
          <a:ln/>
        </p:spPr>
        <p:txBody>
          <a:bodyPr wrap="square" lIns="0" tIns="0" rIns="0" bIns="0" rtlCol="0" anchor="ctr">
            <a:normAutofit/>
          </a:bodyPr>
          <a:lstStyle/>
          <a:p>
            <a:pPr marL="0" indent="0" algn="ctr">
              <a:buNone/>
            </a:pPr>
            <a:r>
              <a:rPr lang="en-US" sz="1500" b="1" dirty="0">
                <a:solidFill>
                  <a:srgbClr val="17324D"/>
                </a:solidFill>
              </a:rPr>
              <a:t>Recursive pattern</a:t>
            </a:r>
            <a:endParaRPr lang="en-US" sz="1500" dirty="0"/>
          </a:p>
        </p:txBody>
      </p:sp>
      <p:sp>
        <p:nvSpPr>
          <p:cNvPr id="127" name="Text 19">
            <a:extLst>
              <a:ext uri="{FF2B5EF4-FFF2-40B4-BE49-F238E27FC236}">
                <a16:creationId xmlns:a16="http://schemas.microsoft.com/office/drawing/2014/main" id="{93326F40-B359-FF01-A6A3-80D15EBE64D7}"/>
              </a:ext>
            </a:extLst>
          </p:cNvPr>
          <p:cNvSpPr/>
          <p:nvPr/>
        </p:nvSpPr>
        <p:spPr>
          <a:xfrm>
            <a:off x="969264" y="4462272"/>
            <a:ext cx="914400" cy="384048"/>
          </a:xfrm>
          <a:prstGeom prst="roundRect">
            <a:avLst>
              <a:gd name="adj" fmla="val 19048"/>
            </a:avLst>
          </a:prstGeom>
          <a:solidFill>
            <a:srgbClr val="EAF2FF"/>
          </a:solidFill>
          <a:ln w="15240">
            <a:solidFill>
              <a:srgbClr val="2F6FDB"/>
            </a:solidFill>
          </a:ln>
        </p:spPr>
        <p:txBody>
          <a:bodyPr wrap="square" lIns="508" tIns="508" rIns="508" bIns="508" rtlCol="0" anchor="ctr">
            <a:normAutofit/>
          </a:bodyPr>
          <a:lstStyle/>
          <a:p>
            <a:pPr marL="0" indent="0" algn="ctr">
              <a:buNone/>
            </a:pPr>
            <a:r>
              <a:rPr lang="en-US" sz="1400" b="1" dirty="0">
                <a:solidFill>
                  <a:srgbClr val="111827"/>
                </a:solidFill>
              </a:rPr>
              <a:t>op(f,g)</a:t>
            </a:r>
            <a:endParaRPr lang="en-US" sz="1400" dirty="0"/>
          </a:p>
        </p:txBody>
      </p:sp>
      <p:sp>
        <p:nvSpPr>
          <p:cNvPr id="128" name="Shape 20">
            <a:extLst>
              <a:ext uri="{FF2B5EF4-FFF2-40B4-BE49-F238E27FC236}">
                <a16:creationId xmlns:a16="http://schemas.microsoft.com/office/drawing/2014/main" id="{848DCB54-B26F-8DC3-4CE9-0961C277D40E}"/>
              </a:ext>
            </a:extLst>
          </p:cNvPr>
          <p:cNvSpPr/>
          <p:nvPr/>
        </p:nvSpPr>
        <p:spPr>
          <a:xfrm flipH="1">
            <a:off x="969264" y="4846320"/>
            <a:ext cx="448056" cy="484632"/>
          </a:xfrm>
          <a:prstGeom prst="line">
            <a:avLst/>
          </a:prstGeom>
          <a:noFill/>
          <a:ln w="16510">
            <a:solidFill>
              <a:srgbClr val="CBD3DC"/>
            </a:solidFill>
            <a:prstDash val="solid"/>
            <a:headEnd type="none"/>
            <a:tailEnd type="none"/>
          </a:ln>
        </p:spPr>
        <p:txBody>
          <a:bodyPr/>
          <a:lstStyle/>
          <a:p>
            <a:endParaRPr lang="en-US"/>
          </a:p>
        </p:txBody>
      </p:sp>
      <p:sp>
        <p:nvSpPr>
          <p:cNvPr id="129" name="Shape 21">
            <a:extLst>
              <a:ext uri="{FF2B5EF4-FFF2-40B4-BE49-F238E27FC236}">
                <a16:creationId xmlns:a16="http://schemas.microsoft.com/office/drawing/2014/main" id="{60E3E268-6D12-3E93-EEF0-67DE2E1ECAB4}"/>
              </a:ext>
            </a:extLst>
          </p:cNvPr>
          <p:cNvSpPr/>
          <p:nvPr/>
        </p:nvSpPr>
        <p:spPr>
          <a:xfrm>
            <a:off x="1417320" y="4846320"/>
            <a:ext cx="457200" cy="502920"/>
          </a:xfrm>
          <a:prstGeom prst="line">
            <a:avLst/>
          </a:prstGeom>
          <a:noFill/>
          <a:ln w="16510">
            <a:solidFill>
              <a:srgbClr val="CBD3DC"/>
            </a:solidFill>
            <a:prstDash val="solid"/>
            <a:headEnd type="none"/>
            <a:tailEnd type="none"/>
          </a:ln>
        </p:spPr>
        <p:txBody>
          <a:bodyPr/>
          <a:lstStyle/>
          <a:p>
            <a:endParaRPr lang="en-US"/>
          </a:p>
        </p:txBody>
      </p:sp>
      <p:sp>
        <p:nvSpPr>
          <p:cNvPr id="130" name="Text 22">
            <a:extLst>
              <a:ext uri="{FF2B5EF4-FFF2-40B4-BE49-F238E27FC236}">
                <a16:creationId xmlns:a16="http://schemas.microsoft.com/office/drawing/2014/main" id="{673A2177-AA88-1A64-D5A8-E8313D291EFD}"/>
              </a:ext>
            </a:extLst>
          </p:cNvPr>
          <p:cNvSpPr/>
          <p:nvPr/>
        </p:nvSpPr>
        <p:spPr>
          <a:xfrm>
            <a:off x="502920" y="5321808"/>
            <a:ext cx="914400" cy="347472"/>
          </a:xfrm>
          <a:prstGeom prst="roundRect">
            <a:avLst>
              <a:gd name="adj" fmla="val 21053"/>
            </a:avLst>
          </a:prstGeom>
          <a:solidFill>
            <a:srgbClr val="F5F7FA"/>
          </a:solidFill>
          <a:ln w="15240">
            <a:solidFill>
              <a:srgbClr val="CBD3DC"/>
            </a:solidFill>
          </a:ln>
        </p:spPr>
        <p:txBody>
          <a:bodyPr wrap="square" lIns="508" tIns="508" rIns="508" bIns="508" rtlCol="0" anchor="ctr">
            <a:normAutofit/>
          </a:bodyPr>
          <a:lstStyle/>
          <a:p>
            <a:pPr marL="0" indent="0" algn="ctr">
              <a:buNone/>
            </a:pPr>
            <a:r>
              <a:rPr lang="en-US" sz="1100" b="1" dirty="0">
                <a:solidFill>
                  <a:srgbClr val="111827"/>
                </a:solidFill>
              </a:rPr>
              <a:t>op(f₀,g₀)</a:t>
            </a:r>
            <a:endParaRPr lang="en-US" sz="1100" dirty="0"/>
          </a:p>
        </p:txBody>
      </p:sp>
      <p:sp>
        <p:nvSpPr>
          <p:cNvPr id="131" name="Text 23">
            <a:extLst>
              <a:ext uri="{FF2B5EF4-FFF2-40B4-BE49-F238E27FC236}">
                <a16:creationId xmlns:a16="http://schemas.microsoft.com/office/drawing/2014/main" id="{B5765F8A-CAE4-EDCD-8F51-5B6730E31D77}"/>
              </a:ext>
            </a:extLst>
          </p:cNvPr>
          <p:cNvSpPr/>
          <p:nvPr/>
        </p:nvSpPr>
        <p:spPr>
          <a:xfrm>
            <a:off x="1417320" y="5321808"/>
            <a:ext cx="914400" cy="347472"/>
          </a:xfrm>
          <a:prstGeom prst="roundRect">
            <a:avLst>
              <a:gd name="adj" fmla="val 21053"/>
            </a:avLst>
          </a:prstGeom>
          <a:solidFill>
            <a:srgbClr val="F5F7FA"/>
          </a:solidFill>
          <a:ln w="15240">
            <a:solidFill>
              <a:srgbClr val="CBD3DC"/>
            </a:solidFill>
          </a:ln>
        </p:spPr>
        <p:txBody>
          <a:bodyPr wrap="square" lIns="508" tIns="508" rIns="508" bIns="508" rtlCol="0" anchor="ctr">
            <a:normAutofit/>
          </a:bodyPr>
          <a:lstStyle/>
          <a:p>
            <a:pPr marL="0" indent="0" algn="ctr">
              <a:buNone/>
            </a:pPr>
            <a:r>
              <a:rPr lang="en-US" sz="1100" b="1" dirty="0">
                <a:solidFill>
                  <a:srgbClr val="111827"/>
                </a:solidFill>
              </a:rPr>
              <a:t>op(f₁,g₁)</a:t>
            </a:r>
            <a:endParaRPr lang="en-US" sz="1100" dirty="0"/>
          </a:p>
        </p:txBody>
      </p:sp>
      <p:sp>
        <p:nvSpPr>
          <p:cNvPr id="132" name="Text 24">
            <a:extLst>
              <a:ext uri="{FF2B5EF4-FFF2-40B4-BE49-F238E27FC236}">
                <a16:creationId xmlns:a16="http://schemas.microsoft.com/office/drawing/2014/main" id="{40CB9E49-D800-CD79-678B-2EFD729EE956}"/>
              </a:ext>
            </a:extLst>
          </p:cNvPr>
          <p:cNvSpPr/>
          <p:nvPr/>
        </p:nvSpPr>
        <p:spPr>
          <a:xfrm>
            <a:off x="457200" y="5879592"/>
            <a:ext cx="2468880" cy="274320"/>
          </a:xfrm>
          <a:prstGeom prst="rect">
            <a:avLst/>
          </a:prstGeom>
          <a:noFill/>
          <a:ln/>
        </p:spPr>
        <p:txBody>
          <a:bodyPr wrap="square" lIns="0" tIns="0" rIns="0" bIns="0" rtlCol="0" anchor="ctr">
            <a:normAutofit fontScale="92500" lnSpcReduction="20000"/>
          </a:bodyPr>
          <a:lstStyle/>
          <a:p>
            <a:pPr marL="0" indent="0" algn="ctr">
              <a:buNone/>
            </a:pPr>
            <a:r>
              <a:rPr lang="en-US" sz="1200" dirty="0">
                <a:solidFill>
                  <a:srgbClr val="46525F"/>
                </a:solidFill>
              </a:rPr>
              <a:t>split on top variable; cache each subproblem</a:t>
            </a:r>
            <a:endParaRPr lang="en-US" sz="1200" dirty="0"/>
          </a:p>
        </p:txBody>
      </p:sp>
      <p:sp>
        <p:nvSpPr>
          <p:cNvPr id="134" name="Text 26">
            <a:extLst>
              <a:ext uri="{FF2B5EF4-FFF2-40B4-BE49-F238E27FC236}">
                <a16:creationId xmlns:a16="http://schemas.microsoft.com/office/drawing/2014/main" id="{770B3983-1212-F71B-4011-1AB8520C492E}"/>
              </a:ext>
            </a:extLst>
          </p:cNvPr>
          <p:cNvSpPr/>
          <p:nvPr/>
        </p:nvSpPr>
        <p:spPr>
          <a:xfrm>
            <a:off x="4142232" y="4069080"/>
            <a:ext cx="3749040" cy="420624"/>
          </a:xfrm>
          <a:prstGeom prst="rect">
            <a:avLst/>
          </a:prstGeom>
          <a:noFill/>
          <a:ln/>
        </p:spPr>
        <p:txBody>
          <a:bodyPr wrap="square" lIns="0" tIns="0" rIns="0" bIns="0" rtlCol="0" anchor="ctr">
            <a:normAutofit fontScale="92500" lnSpcReduction="20000"/>
          </a:bodyPr>
          <a:lstStyle/>
          <a:p>
            <a:pPr marL="0" indent="0">
              <a:buNone/>
            </a:pPr>
            <a:r>
              <a:rPr lang="en-US" sz="1700" dirty="0">
                <a:solidFill>
                  <a:srgbClr val="111827"/>
                </a:solidFill>
              </a:rPr>
              <a:t>Satisfiability: nonzero terminal reachable from the root.</a:t>
            </a:r>
            <a:endParaRPr lang="en-US" sz="1700" dirty="0"/>
          </a:p>
        </p:txBody>
      </p:sp>
      <p:sp>
        <p:nvSpPr>
          <p:cNvPr id="136" name="Text 28">
            <a:extLst>
              <a:ext uri="{FF2B5EF4-FFF2-40B4-BE49-F238E27FC236}">
                <a16:creationId xmlns:a16="http://schemas.microsoft.com/office/drawing/2014/main" id="{ED271297-0966-D1A8-F97D-F3505105008A}"/>
              </a:ext>
            </a:extLst>
          </p:cNvPr>
          <p:cNvSpPr/>
          <p:nvPr/>
        </p:nvSpPr>
        <p:spPr>
          <a:xfrm>
            <a:off x="4142232" y="4645152"/>
            <a:ext cx="3749040" cy="438912"/>
          </a:xfrm>
          <a:prstGeom prst="rect">
            <a:avLst/>
          </a:prstGeom>
          <a:noFill/>
          <a:ln/>
        </p:spPr>
        <p:txBody>
          <a:bodyPr wrap="square" lIns="0" tIns="0" rIns="0" bIns="0" rtlCol="0" anchor="ctr">
            <a:normAutofit fontScale="92500" lnSpcReduction="10000"/>
          </a:bodyPr>
          <a:lstStyle/>
          <a:p>
            <a:pPr marL="0" indent="0">
              <a:buNone/>
            </a:pPr>
            <a:r>
              <a:rPr lang="en-US" sz="1700" dirty="0">
                <a:solidFill>
                  <a:srgbClr val="111827"/>
                </a:solidFill>
              </a:rPr>
              <a:t>Equivalence: compare root pointers in a canonical ROBDD manager.</a:t>
            </a:r>
            <a:endParaRPr lang="en-US" sz="1700" dirty="0"/>
          </a:p>
        </p:txBody>
      </p:sp>
      <p:sp>
        <p:nvSpPr>
          <p:cNvPr id="138" name="Text 30">
            <a:extLst>
              <a:ext uri="{FF2B5EF4-FFF2-40B4-BE49-F238E27FC236}">
                <a16:creationId xmlns:a16="http://schemas.microsoft.com/office/drawing/2014/main" id="{5F64BCA8-1CDF-AA45-9A65-F6A77E5B06FF}"/>
              </a:ext>
            </a:extLst>
          </p:cNvPr>
          <p:cNvSpPr/>
          <p:nvPr/>
        </p:nvSpPr>
        <p:spPr>
          <a:xfrm>
            <a:off x="4142232" y="5257800"/>
            <a:ext cx="3749040" cy="566928"/>
          </a:xfrm>
          <a:prstGeom prst="rect">
            <a:avLst/>
          </a:prstGeom>
          <a:noFill/>
          <a:ln/>
        </p:spPr>
        <p:txBody>
          <a:bodyPr wrap="square" lIns="0" tIns="0" rIns="0" bIns="0" rtlCol="0" anchor="ctr">
            <a:normAutofit/>
          </a:bodyPr>
          <a:lstStyle/>
          <a:p>
            <a:pPr marL="0" indent="0">
              <a:buNone/>
            </a:pPr>
            <a:r>
              <a:rPr lang="en-US" sz="1700" dirty="0">
                <a:solidFill>
                  <a:srgbClr val="111827"/>
                </a:solidFill>
              </a:rPr>
              <a:t>Model counting: dynamic program over the DAG, weighted by skipped variables.</a:t>
            </a:r>
            <a:endParaRPr lang="en-US" sz="1700" dirty="0"/>
          </a:p>
        </p:txBody>
      </p:sp>
      <p:sp>
        <p:nvSpPr>
          <p:cNvPr id="140" name="Text 32">
            <a:extLst>
              <a:ext uri="{FF2B5EF4-FFF2-40B4-BE49-F238E27FC236}">
                <a16:creationId xmlns:a16="http://schemas.microsoft.com/office/drawing/2014/main" id="{FD1D542D-5AE5-8781-F357-9429C9A5CBC1}"/>
              </a:ext>
            </a:extLst>
          </p:cNvPr>
          <p:cNvSpPr/>
          <p:nvPr/>
        </p:nvSpPr>
        <p:spPr>
          <a:xfrm>
            <a:off x="8211312" y="4069080"/>
            <a:ext cx="3474720" cy="621792"/>
          </a:xfrm>
          <a:prstGeom prst="rect">
            <a:avLst/>
          </a:prstGeom>
          <a:noFill/>
          <a:ln/>
        </p:spPr>
        <p:txBody>
          <a:bodyPr wrap="square" lIns="0" tIns="0" rIns="0" bIns="0" rtlCol="0" anchor="ctr">
            <a:normAutofit fontScale="92500" lnSpcReduction="20000"/>
          </a:bodyPr>
          <a:lstStyle/>
          <a:p>
            <a:pPr marL="0" indent="0">
              <a:buNone/>
            </a:pPr>
            <a:r>
              <a:rPr lang="en-US" sz="1700" dirty="0">
                <a:solidFill>
                  <a:srgbClr val="111827"/>
                </a:solidFill>
              </a:rPr>
              <a:t>Reliability/probability: weighted model count with component failure probabilities.</a:t>
            </a:r>
            <a:endParaRPr lang="en-US" sz="1700" dirty="0"/>
          </a:p>
        </p:txBody>
      </p:sp>
      <p:sp>
        <p:nvSpPr>
          <p:cNvPr id="142" name="Text 34">
            <a:extLst>
              <a:ext uri="{FF2B5EF4-FFF2-40B4-BE49-F238E27FC236}">
                <a16:creationId xmlns:a16="http://schemas.microsoft.com/office/drawing/2014/main" id="{BEAC8B40-84A6-6612-582F-C49445A572B4}"/>
              </a:ext>
            </a:extLst>
          </p:cNvPr>
          <p:cNvSpPr/>
          <p:nvPr/>
        </p:nvSpPr>
        <p:spPr>
          <a:xfrm>
            <a:off x="8211312" y="4892040"/>
            <a:ext cx="3474720" cy="457200"/>
          </a:xfrm>
          <a:prstGeom prst="rect">
            <a:avLst/>
          </a:prstGeom>
          <a:noFill/>
          <a:ln/>
        </p:spPr>
        <p:txBody>
          <a:bodyPr wrap="square" lIns="0" tIns="0" rIns="0" bIns="0" rtlCol="0" anchor="ctr">
            <a:normAutofit fontScale="92500" lnSpcReduction="10000"/>
          </a:bodyPr>
          <a:lstStyle/>
          <a:p>
            <a:pPr marL="0" indent="0">
              <a:buNone/>
            </a:pPr>
            <a:r>
              <a:rPr lang="en-US" sz="1700" dirty="0">
                <a:solidFill>
                  <a:srgbClr val="111827"/>
                </a:solidFill>
              </a:rPr>
              <a:t>Sensitivity: repeat weighted counts after perturbing selected variables.</a:t>
            </a:r>
            <a:endParaRPr lang="en-US" sz="1700" dirty="0"/>
          </a:p>
        </p:txBody>
      </p:sp>
    </p:spTree>
    <p:extLst>
      <p:ext uri="{BB962C8B-B14F-4D97-AF65-F5344CB8AC3E}">
        <p14:creationId xmlns:p14="http://schemas.microsoft.com/office/powerpoint/2010/main" val="3300316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2D9E2-BA5E-B756-0BF5-8FA9064799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6C6648-E243-BCB1-2FAE-9E45AC76B5EE}"/>
              </a:ext>
            </a:extLst>
          </p:cNvPr>
          <p:cNvSpPr>
            <a:spLocks noGrp="1"/>
          </p:cNvSpPr>
          <p:nvPr>
            <p:ph type="title"/>
          </p:nvPr>
        </p:nvSpPr>
        <p:spPr/>
        <p:txBody>
          <a:bodyPr/>
          <a:lstStyle/>
          <a:p>
            <a:r>
              <a:rPr lang="en-US"/>
              <a:t>Petri Net</a:t>
            </a:r>
          </a:p>
        </p:txBody>
      </p:sp>
      <p:sp>
        <p:nvSpPr>
          <p:cNvPr id="8" name="Text Placeholder 7">
            <a:extLst>
              <a:ext uri="{FF2B5EF4-FFF2-40B4-BE49-F238E27FC236}">
                <a16:creationId xmlns:a16="http://schemas.microsoft.com/office/drawing/2014/main" id="{1E90D1AE-009B-0F1C-3ADF-2FB8C41925CD}"/>
              </a:ext>
            </a:extLst>
          </p:cNvPr>
          <p:cNvSpPr>
            <a:spLocks noGrp="1"/>
          </p:cNvSpPr>
          <p:nvPr>
            <p:ph type="body" sz="quarter" idx="20"/>
          </p:nvPr>
        </p:nvSpPr>
        <p:spPr>
          <a:xfrm>
            <a:off x="652463" y="1039811"/>
            <a:ext cx="10370190" cy="2333775"/>
          </a:xfrm>
        </p:spPr>
        <p:txBody>
          <a:bodyPr>
            <a:normAutofit fontScale="92500"/>
          </a:bodyPr>
          <a:lstStyle/>
          <a:p>
            <a:r>
              <a:rPr lang="en-US" sz="2200" dirty="0"/>
              <a:t>A place may hold multiple tokens</a:t>
            </a:r>
          </a:p>
          <a:p>
            <a:r>
              <a:rPr lang="en-US" sz="2200" dirty="0"/>
              <a:t>Transitions may be immediate (thin) or timed</a:t>
            </a:r>
          </a:p>
          <a:p>
            <a:r>
              <a:rPr lang="en-US" sz="2200" dirty="0"/>
              <a:t>A transition fires when each of its input places has a </a:t>
            </a:r>
            <a:r>
              <a:rPr lang="en-US" sz="2200" dirty="0" err="1"/>
              <a:t>thresholded</a:t>
            </a:r>
            <a:r>
              <a:rPr lang="en-US" sz="2200" dirty="0"/>
              <a:t> number of tokens</a:t>
            </a:r>
          </a:p>
          <a:p>
            <a:pPr marL="1028700" lvl="1" indent="-342900"/>
            <a:r>
              <a:rPr lang="en-US" dirty="0"/>
              <a:t>Firing removes tokens from input places and deposits them in output places</a:t>
            </a:r>
          </a:p>
          <a:p>
            <a:pPr marL="342900" indent="-342900"/>
            <a:r>
              <a:rPr lang="en-US" sz="2200" dirty="0"/>
              <a:t>State of a Petri net is a vector of its places’ markings (number of tokens)</a:t>
            </a:r>
          </a:p>
          <a:p>
            <a:pPr marL="1028700" lvl="1" indent="-342900"/>
            <a:r>
              <a:rPr lang="en-US" dirty="0"/>
              <a:t>Stochastic Petri net associates firing delays with timed transitions</a:t>
            </a:r>
          </a:p>
          <a:p>
            <a:endParaRPr lang="en-US" dirty="0"/>
          </a:p>
        </p:txBody>
      </p:sp>
      <p:sp>
        <p:nvSpPr>
          <p:cNvPr id="5" name="Slide Number Placeholder 4">
            <a:extLst>
              <a:ext uri="{FF2B5EF4-FFF2-40B4-BE49-F238E27FC236}">
                <a16:creationId xmlns:a16="http://schemas.microsoft.com/office/drawing/2014/main" id="{5769A1DE-DDE8-10CA-424D-05FF675B9465}"/>
              </a:ext>
            </a:extLst>
          </p:cNvPr>
          <p:cNvSpPr>
            <a:spLocks noGrp="1"/>
          </p:cNvSpPr>
          <p:nvPr>
            <p:ph type="sldNum" sz="quarter" idx="17"/>
          </p:nvPr>
        </p:nvSpPr>
        <p:spPr/>
        <p:txBody>
          <a:bodyPr/>
          <a:lstStyle/>
          <a:p>
            <a:fld id="{86134D44-37F0-44A1-8A08-E9432A030C07}" type="slidenum">
              <a:rPr lang="en-US" smtClean="0"/>
              <a:pPr/>
              <a:t>4</a:t>
            </a:fld>
            <a:endParaRPr lang="en-US" dirty="0"/>
          </a:p>
        </p:txBody>
      </p:sp>
      <p:sp>
        <p:nvSpPr>
          <p:cNvPr id="26" name="Text Placeholder 2">
            <a:extLst>
              <a:ext uri="{FF2B5EF4-FFF2-40B4-BE49-F238E27FC236}">
                <a16:creationId xmlns:a16="http://schemas.microsoft.com/office/drawing/2014/main" id="{64C71DDA-02CC-3A93-1F57-D948CABFA8BC}"/>
              </a:ext>
              <a:ext uri="{C183D7F6-B498-43B3-948B-1728B52AA6E4}">
                <adec:decorative xmlns:adec="http://schemas.microsoft.com/office/drawing/2017/decorative" val="1"/>
              </a:ext>
            </a:extLst>
          </p:cNvPr>
          <p:cNvSpPr txBox="1">
            <a:spLocks/>
          </p:cNvSpPr>
          <p:nvPr/>
        </p:nvSpPr>
        <p:spPr>
          <a:xfrm>
            <a:off x="1057186"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pic>
        <p:nvPicPr>
          <p:cNvPr id="6" name="Picture 5" descr="Petri net representation of assembly line figure with no token in tractor present place">
            <a:extLst>
              <a:ext uri="{FF2B5EF4-FFF2-40B4-BE49-F238E27FC236}">
                <a16:creationId xmlns:a16="http://schemas.microsoft.com/office/drawing/2014/main" id="{0E751CAF-1D48-5EF0-6D11-4663D0314784}"/>
              </a:ext>
            </a:extLst>
          </p:cNvPr>
          <p:cNvPicPr>
            <a:picLocks noChangeAspect="1"/>
          </p:cNvPicPr>
          <p:nvPr/>
        </p:nvPicPr>
        <p:blipFill>
          <a:blip r:embed="rId2"/>
          <a:stretch>
            <a:fillRect/>
          </a:stretch>
        </p:blipFill>
        <p:spPr>
          <a:xfrm>
            <a:off x="968475" y="3471455"/>
            <a:ext cx="9531187" cy="2409804"/>
          </a:xfrm>
          <a:prstGeom prst="rect">
            <a:avLst/>
          </a:prstGeom>
        </p:spPr>
      </p:pic>
      <p:sp>
        <p:nvSpPr>
          <p:cNvPr id="4" name="TextBox 3">
            <a:extLst>
              <a:ext uri="{FF2B5EF4-FFF2-40B4-BE49-F238E27FC236}">
                <a16:creationId xmlns:a16="http://schemas.microsoft.com/office/drawing/2014/main" id="{214DBD3F-85CC-910B-B304-D10996202BE0}"/>
              </a:ext>
            </a:extLst>
          </p:cNvPr>
          <p:cNvSpPr txBox="1"/>
          <p:nvPr/>
        </p:nvSpPr>
        <p:spPr>
          <a:xfrm>
            <a:off x="3764046" y="3720854"/>
            <a:ext cx="287258" cy="338554"/>
          </a:xfrm>
          <a:prstGeom prst="rect">
            <a:avLst/>
          </a:prstGeom>
          <a:noFill/>
        </p:spPr>
        <p:txBody>
          <a:bodyPr wrap="none" rtlCol="0">
            <a:spAutoFit/>
          </a:bodyPr>
          <a:lstStyle/>
          <a:p>
            <a:r>
              <a:rPr lang="en-US" sz="1600" dirty="0"/>
              <a:t>1</a:t>
            </a:r>
          </a:p>
        </p:txBody>
      </p:sp>
      <p:sp>
        <p:nvSpPr>
          <p:cNvPr id="7" name="TextBox 6">
            <a:extLst>
              <a:ext uri="{FF2B5EF4-FFF2-40B4-BE49-F238E27FC236}">
                <a16:creationId xmlns:a16="http://schemas.microsoft.com/office/drawing/2014/main" id="{38E6E9B8-C478-A5C9-B7AB-B95D49E2155A}"/>
              </a:ext>
            </a:extLst>
          </p:cNvPr>
          <p:cNvSpPr txBox="1"/>
          <p:nvPr/>
        </p:nvSpPr>
        <p:spPr>
          <a:xfrm>
            <a:off x="3175182" y="3868647"/>
            <a:ext cx="287258" cy="338554"/>
          </a:xfrm>
          <a:prstGeom prst="rect">
            <a:avLst/>
          </a:prstGeom>
          <a:noFill/>
        </p:spPr>
        <p:txBody>
          <a:bodyPr wrap="none" rtlCol="0">
            <a:spAutoFit/>
          </a:bodyPr>
          <a:lstStyle/>
          <a:p>
            <a:r>
              <a:rPr lang="en-US" sz="1600" dirty="0"/>
              <a:t>1</a:t>
            </a:r>
          </a:p>
        </p:txBody>
      </p:sp>
      <p:sp>
        <p:nvSpPr>
          <p:cNvPr id="9" name="TextBox 8">
            <a:extLst>
              <a:ext uri="{FF2B5EF4-FFF2-40B4-BE49-F238E27FC236}">
                <a16:creationId xmlns:a16="http://schemas.microsoft.com/office/drawing/2014/main" id="{19A23313-9DAB-07A2-7460-18E435869D8A}"/>
              </a:ext>
            </a:extLst>
          </p:cNvPr>
          <p:cNvSpPr txBox="1"/>
          <p:nvPr/>
        </p:nvSpPr>
        <p:spPr>
          <a:xfrm>
            <a:off x="3227374" y="4498385"/>
            <a:ext cx="287258" cy="338554"/>
          </a:xfrm>
          <a:prstGeom prst="rect">
            <a:avLst/>
          </a:prstGeom>
          <a:noFill/>
        </p:spPr>
        <p:txBody>
          <a:bodyPr wrap="none" rtlCol="0">
            <a:spAutoFit/>
          </a:bodyPr>
          <a:lstStyle/>
          <a:p>
            <a:r>
              <a:rPr lang="en-US" sz="1600" dirty="0"/>
              <a:t>1</a:t>
            </a:r>
          </a:p>
        </p:txBody>
      </p:sp>
      <p:sp>
        <p:nvSpPr>
          <p:cNvPr id="10" name="TextBox 9">
            <a:extLst>
              <a:ext uri="{FF2B5EF4-FFF2-40B4-BE49-F238E27FC236}">
                <a16:creationId xmlns:a16="http://schemas.microsoft.com/office/drawing/2014/main" id="{77B608CD-4DA6-D28C-4967-EAE46840B0CE}"/>
              </a:ext>
            </a:extLst>
          </p:cNvPr>
          <p:cNvSpPr txBox="1"/>
          <p:nvPr/>
        </p:nvSpPr>
        <p:spPr>
          <a:xfrm>
            <a:off x="3793133" y="4895043"/>
            <a:ext cx="287258" cy="338554"/>
          </a:xfrm>
          <a:prstGeom prst="rect">
            <a:avLst/>
          </a:prstGeom>
          <a:noFill/>
        </p:spPr>
        <p:txBody>
          <a:bodyPr wrap="none" rtlCol="0">
            <a:spAutoFit/>
          </a:bodyPr>
          <a:lstStyle/>
          <a:p>
            <a:r>
              <a:rPr lang="en-US" sz="1600" dirty="0"/>
              <a:t>1</a:t>
            </a:r>
          </a:p>
        </p:txBody>
      </p:sp>
      <p:sp>
        <p:nvSpPr>
          <p:cNvPr id="11" name="TextBox 10">
            <a:extLst>
              <a:ext uri="{FF2B5EF4-FFF2-40B4-BE49-F238E27FC236}">
                <a16:creationId xmlns:a16="http://schemas.microsoft.com/office/drawing/2014/main" id="{97526BEE-8E0B-E569-EA93-7D8F2928C6E6}"/>
              </a:ext>
            </a:extLst>
          </p:cNvPr>
          <p:cNvSpPr txBox="1"/>
          <p:nvPr/>
        </p:nvSpPr>
        <p:spPr>
          <a:xfrm>
            <a:off x="3892501" y="4420132"/>
            <a:ext cx="287258" cy="338554"/>
          </a:xfrm>
          <a:prstGeom prst="rect">
            <a:avLst/>
          </a:prstGeom>
          <a:noFill/>
        </p:spPr>
        <p:txBody>
          <a:bodyPr wrap="none" rtlCol="0">
            <a:spAutoFit/>
          </a:bodyPr>
          <a:lstStyle/>
          <a:p>
            <a:r>
              <a:rPr lang="en-US" sz="1600" dirty="0"/>
              <a:t>1</a:t>
            </a:r>
          </a:p>
        </p:txBody>
      </p:sp>
      <p:sp>
        <p:nvSpPr>
          <p:cNvPr id="12" name="TextBox 11">
            <a:extLst>
              <a:ext uri="{FF2B5EF4-FFF2-40B4-BE49-F238E27FC236}">
                <a16:creationId xmlns:a16="http://schemas.microsoft.com/office/drawing/2014/main" id="{A86189BE-08EF-21BB-4D44-BF8822A21BC9}"/>
              </a:ext>
            </a:extLst>
          </p:cNvPr>
          <p:cNvSpPr txBox="1"/>
          <p:nvPr/>
        </p:nvSpPr>
        <p:spPr>
          <a:xfrm>
            <a:off x="4802726" y="4406675"/>
            <a:ext cx="287258" cy="338554"/>
          </a:xfrm>
          <a:prstGeom prst="rect">
            <a:avLst/>
          </a:prstGeom>
          <a:noFill/>
        </p:spPr>
        <p:txBody>
          <a:bodyPr wrap="none" rtlCol="0">
            <a:spAutoFit/>
          </a:bodyPr>
          <a:lstStyle/>
          <a:p>
            <a:r>
              <a:rPr lang="en-US" sz="1600" dirty="0"/>
              <a:t>1</a:t>
            </a:r>
          </a:p>
        </p:txBody>
      </p:sp>
      <p:sp>
        <p:nvSpPr>
          <p:cNvPr id="13" name="TextBox 12">
            <a:extLst>
              <a:ext uri="{FF2B5EF4-FFF2-40B4-BE49-F238E27FC236}">
                <a16:creationId xmlns:a16="http://schemas.microsoft.com/office/drawing/2014/main" id="{02918712-B0F4-B187-9B17-17FE59D29F38}"/>
              </a:ext>
            </a:extLst>
          </p:cNvPr>
          <p:cNvSpPr txBox="1"/>
          <p:nvPr/>
        </p:nvSpPr>
        <p:spPr>
          <a:xfrm>
            <a:off x="4025922" y="4025257"/>
            <a:ext cx="287258" cy="338554"/>
          </a:xfrm>
          <a:prstGeom prst="rect">
            <a:avLst/>
          </a:prstGeom>
          <a:noFill/>
        </p:spPr>
        <p:txBody>
          <a:bodyPr wrap="none" rtlCol="0">
            <a:spAutoFit/>
          </a:bodyPr>
          <a:lstStyle/>
          <a:p>
            <a:r>
              <a:rPr lang="en-US" sz="1600" dirty="0"/>
              <a:t>1</a:t>
            </a:r>
          </a:p>
        </p:txBody>
      </p:sp>
      <p:sp>
        <p:nvSpPr>
          <p:cNvPr id="14" name="TextBox 13">
            <a:extLst>
              <a:ext uri="{FF2B5EF4-FFF2-40B4-BE49-F238E27FC236}">
                <a16:creationId xmlns:a16="http://schemas.microsoft.com/office/drawing/2014/main" id="{DDD61D42-FB26-B6E5-1507-6682EBD080D9}"/>
              </a:ext>
            </a:extLst>
          </p:cNvPr>
          <p:cNvSpPr txBox="1"/>
          <p:nvPr/>
        </p:nvSpPr>
        <p:spPr>
          <a:xfrm>
            <a:off x="4804814" y="3951564"/>
            <a:ext cx="287258" cy="338554"/>
          </a:xfrm>
          <a:prstGeom prst="rect">
            <a:avLst/>
          </a:prstGeom>
          <a:noFill/>
        </p:spPr>
        <p:txBody>
          <a:bodyPr wrap="none" rtlCol="0">
            <a:spAutoFit/>
          </a:bodyPr>
          <a:lstStyle/>
          <a:p>
            <a:r>
              <a:rPr lang="en-US" sz="1600" dirty="0"/>
              <a:t>1</a:t>
            </a:r>
          </a:p>
        </p:txBody>
      </p:sp>
      <p:sp>
        <p:nvSpPr>
          <p:cNvPr id="15" name="TextBox 14">
            <a:extLst>
              <a:ext uri="{FF2B5EF4-FFF2-40B4-BE49-F238E27FC236}">
                <a16:creationId xmlns:a16="http://schemas.microsoft.com/office/drawing/2014/main" id="{22FB7D6F-ECB6-B36E-DF60-4C6E48264E36}"/>
              </a:ext>
            </a:extLst>
          </p:cNvPr>
          <p:cNvSpPr txBox="1"/>
          <p:nvPr/>
        </p:nvSpPr>
        <p:spPr>
          <a:xfrm>
            <a:off x="5388357" y="4220658"/>
            <a:ext cx="287258" cy="338554"/>
          </a:xfrm>
          <a:prstGeom prst="rect">
            <a:avLst/>
          </a:prstGeom>
          <a:noFill/>
        </p:spPr>
        <p:txBody>
          <a:bodyPr wrap="none" rtlCol="0">
            <a:spAutoFit/>
          </a:bodyPr>
          <a:lstStyle/>
          <a:p>
            <a:r>
              <a:rPr lang="en-US" sz="1600" dirty="0"/>
              <a:t>1</a:t>
            </a:r>
          </a:p>
        </p:txBody>
      </p:sp>
      <p:sp>
        <p:nvSpPr>
          <p:cNvPr id="16" name="TextBox 15">
            <a:extLst>
              <a:ext uri="{FF2B5EF4-FFF2-40B4-BE49-F238E27FC236}">
                <a16:creationId xmlns:a16="http://schemas.microsoft.com/office/drawing/2014/main" id="{11C21CCB-40B8-AF9D-5D5C-1FBB44E82091}"/>
              </a:ext>
            </a:extLst>
          </p:cNvPr>
          <p:cNvSpPr txBox="1"/>
          <p:nvPr/>
        </p:nvSpPr>
        <p:spPr>
          <a:xfrm>
            <a:off x="6152865" y="4239695"/>
            <a:ext cx="287258" cy="338554"/>
          </a:xfrm>
          <a:prstGeom prst="rect">
            <a:avLst/>
          </a:prstGeom>
          <a:noFill/>
        </p:spPr>
        <p:txBody>
          <a:bodyPr wrap="none" rtlCol="0">
            <a:spAutoFit/>
          </a:bodyPr>
          <a:lstStyle/>
          <a:p>
            <a:r>
              <a:rPr lang="en-US" sz="1600" dirty="0"/>
              <a:t>1</a:t>
            </a:r>
          </a:p>
        </p:txBody>
      </p:sp>
      <p:sp>
        <p:nvSpPr>
          <p:cNvPr id="17" name="TextBox 16">
            <a:extLst>
              <a:ext uri="{FF2B5EF4-FFF2-40B4-BE49-F238E27FC236}">
                <a16:creationId xmlns:a16="http://schemas.microsoft.com/office/drawing/2014/main" id="{37D3E295-595A-5A89-545C-E6F78CD73591}"/>
              </a:ext>
            </a:extLst>
          </p:cNvPr>
          <p:cNvSpPr txBox="1"/>
          <p:nvPr/>
        </p:nvSpPr>
        <p:spPr>
          <a:xfrm>
            <a:off x="5446811" y="4875243"/>
            <a:ext cx="287258" cy="338554"/>
          </a:xfrm>
          <a:prstGeom prst="rect">
            <a:avLst/>
          </a:prstGeom>
          <a:noFill/>
        </p:spPr>
        <p:txBody>
          <a:bodyPr wrap="none" rtlCol="0">
            <a:spAutoFit/>
          </a:bodyPr>
          <a:lstStyle/>
          <a:p>
            <a:r>
              <a:rPr lang="en-US" sz="1600" dirty="0"/>
              <a:t>1</a:t>
            </a:r>
          </a:p>
        </p:txBody>
      </p:sp>
      <p:sp>
        <p:nvSpPr>
          <p:cNvPr id="18" name="TextBox 17">
            <a:extLst>
              <a:ext uri="{FF2B5EF4-FFF2-40B4-BE49-F238E27FC236}">
                <a16:creationId xmlns:a16="http://schemas.microsoft.com/office/drawing/2014/main" id="{2F8302FB-30A2-EBB4-DB87-D0550426BC7B}"/>
              </a:ext>
            </a:extLst>
          </p:cNvPr>
          <p:cNvSpPr txBox="1"/>
          <p:nvPr/>
        </p:nvSpPr>
        <p:spPr>
          <a:xfrm>
            <a:off x="6211319" y="4894280"/>
            <a:ext cx="287258" cy="338554"/>
          </a:xfrm>
          <a:prstGeom prst="rect">
            <a:avLst/>
          </a:prstGeom>
          <a:noFill/>
        </p:spPr>
        <p:txBody>
          <a:bodyPr wrap="none" rtlCol="0">
            <a:spAutoFit/>
          </a:bodyPr>
          <a:lstStyle/>
          <a:p>
            <a:r>
              <a:rPr lang="en-US" sz="1600" dirty="0"/>
              <a:t>1</a:t>
            </a:r>
          </a:p>
        </p:txBody>
      </p:sp>
      <p:sp>
        <p:nvSpPr>
          <p:cNvPr id="19" name="TextBox 18">
            <a:extLst>
              <a:ext uri="{FF2B5EF4-FFF2-40B4-BE49-F238E27FC236}">
                <a16:creationId xmlns:a16="http://schemas.microsoft.com/office/drawing/2014/main" id="{04989A4E-6925-05B6-8E9F-FE268A5B4D6E}"/>
              </a:ext>
            </a:extLst>
          </p:cNvPr>
          <p:cNvSpPr txBox="1"/>
          <p:nvPr/>
        </p:nvSpPr>
        <p:spPr>
          <a:xfrm>
            <a:off x="7491063" y="3912403"/>
            <a:ext cx="287258" cy="338554"/>
          </a:xfrm>
          <a:prstGeom prst="rect">
            <a:avLst/>
          </a:prstGeom>
          <a:noFill/>
        </p:spPr>
        <p:txBody>
          <a:bodyPr wrap="none" rtlCol="0">
            <a:spAutoFit/>
          </a:bodyPr>
          <a:lstStyle/>
          <a:p>
            <a:r>
              <a:rPr lang="en-US" sz="1600" dirty="0"/>
              <a:t>1</a:t>
            </a:r>
          </a:p>
        </p:txBody>
      </p:sp>
      <p:sp>
        <p:nvSpPr>
          <p:cNvPr id="21" name="TextBox 20">
            <a:extLst>
              <a:ext uri="{FF2B5EF4-FFF2-40B4-BE49-F238E27FC236}">
                <a16:creationId xmlns:a16="http://schemas.microsoft.com/office/drawing/2014/main" id="{DC23EC4F-1348-0E51-5BAC-6332DC412D68}"/>
              </a:ext>
            </a:extLst>
          </p:cNvPr>
          <p:cNvSpPr txBox="1"/>
          <p:nvPr/>
        </p:nvSpPr>
        <p:spPr>
          <a:xfrm>
            <a:off x="8196404" y="4278562"/>
            <a:ext cx="287258" cy="338554"/>
          </a:xfrm>
          <a:prstGeom prst="rect">
            <a:avLst/>
          </a:prstGeom>
          <a:noFill/>
        </p:spPr>
        <p:txBody>
          <a:bodyPr wrap="none" rtlCol="0">
            <a:spAutoFit/>
          </a:bodyPr>
          <a:lstStyle/>
          <a:p>
            <a:r>
              <a:rPr lang="en-US" sz="1600" dirty="0"/>
              <a:t>1</a:t>
            </a:r>
          </a:p>
        </p:txBody>
      </p:sp>
      <p:sp>
        <p:nvSpPr>
          <p:cNvPr id="22" name="TextBox 21">
            <a:extLst>
              <a:ext uri="{FF2B5EF4-FFF2-40B4-BE49-F238E27FC236}">
                <a16:creationId xmlns:a16="http://schemas.microsoft.com/office/drawing/2014/main" id="{D097C79C-816A-5E6E-54E1-7D09C31665F6}"/>
              </a:ext>
            </a:extLst>
          </p:cNvPr>
          <p:cNvSpPr txBox="1"/>
          <p:nvPr/>
        </p:nvSpPr>
        <p:spPr>
          <a:xfrm>
            <a:off x="8956316" y="4273801"/>
            <a:ext cx="287258" cy="338554"/>
          </a:xfrm>
          <a:prstGeom prst="rect">
            <a:avLst/>
          </a:prstGeom>
          <a:noFill/>
        </p:spPr>
        <p:txBody>
          <a:bodyPr wrap="none" rtlCol="0">
            <a:spAutoFit/>
          </a:bodyPr>
          <a:lstStyle/>
          <a:p>
            <a:r>
              <a:rPr lang="en-US" sz="1600" dirty="0"/>
              <a:t>1</a:t>
            </a:r>
          </a:p>
        </p:txBody>
      </p:sp>
      <p:sp>
        <p:nvSpPr>
          <p:cNvPr id="23" name="TextBox 22">
            <a:extLst>
              <a:ext uri="{FF2B5EF4-FFF2-40B4-BE49-F238E27FC236}">
                <a16:creationId xmlns:a16="http://schemas.microsoft.com/office/drawing/2014/main" id="{96DE664B-7FA9-39D6-3E03-21B2F53864C6}"/>
              </a:ext>
            </a:extLst>
          </p:cNvPr>
          <p:cNvSpPr txBox="1"/>
          <p:nvPr/>
        </p:nvSpPr>
        <p:spPr>
          <a:xfrm>
            <a:off x="9572599" y="4021783"/>
            <a:ext cx="287258" cy="338554"/>
          </a:xfrm>
          <a:prstGeom prst="rect">
            <a:avLst/>
          </a:prstGeom>
          <a:noFill/>
        </p:spPr>
        <p:txBody>
          <a:bodyPr wrap="none" rtlCol="0">
            <a:spAutoFit/>
          </a:bodyPr>
          <a:lstStyle/>
          <a:p>
            <a:r>
              <a:rPr lang="en-US" sz="1600" dirty="0"/>
              <a:t>1</a:t>
            </a:r>
          </a:p>
        </p:txBody>
      </p:sp>
      <p:sp>
        <p:nvSpPr>
          <p:cNvPr id="24" name="TextBox 23">
            <a:extLst>
              <a:ext uri="{FF2B5EF4-FFF2-40B4-BE49-F238E27FC236}">
                <a16:creationId xmlns:a16="http://schemas.microsoft.com/office/drawing/2014/main" id="{C3542E78-1ED4-650E-E193-9D168A3728F3}"/>
              </a:ext>
            </a:extLst>
          </p:cNvPr>
          <p:cNvSpPr txBox="1"/>
          <p:nvPr/>
        </p:nvSpPr>
        <p:spPr>
          <a:xfrm>
            <a:off x="4858597" y="5022464"/>
            <a:ext cx="287258" cy="338554"/>
          </a:xfrm>
          <a:prstGeom prst="rect">
            <a:avLst/>
          </a:prstGeom>
          <a:noFill/>
        </p:spPr>
        <p:txBody>
          <a:bodyPr wrap="none" rtlCol="0">
            <a:spAutoFit/>
          </a:bodyPr>
          <a:lstStyle/>
          <a:p>
            <a:r>
              <a:rPr lang="en-US" sz="1600" dirty="0"/>
              <a:t>1</a:t>
            </a:r>
          </a:p>
        </p:txBody>
      </p:sp>
      <p:sp>
        <p:nvSpPr>
          <p:cNvPr id="25" name="TextBox 24">
            <a:extLst>
              <a:ext uri="{FF2B5EF4-FFF2-40B4-BE49-F238E27FC236}">
                <a16:creationId xmlns:a16="http://schemas.microsoft.com/office/drawing/2014/main" id="{79AAB6CB-78FE-75C1-D2A3-E794D494D6E8}"/>
              </a:ext>
            </a:extLst>
          </p:cNvPr>
          <p:cNvSpPr txBox="1"/>
          <p:nvPr/>
        </p:nvSpPr>
        <p:spPr>
          <a:xfrm>
            <a:off x="5460580" y="5436481"/>
            <a:ext cx="287258" cy="338554"/>
          </a:xfrm>
          <a:prstGeom prst="rect">
            <a:avLst/>
          </a:prstGeom>
          <a:noFill/>
        </p:spPr>
        <p:txBody>
          <a:bodyPr wrap="none" rtlCol="0">
            <a:spAutoFit/>
          </a:bodyPr>
          <a:lstStyle/>
          <a:p>
            <a:r>
              <a:rPr lang="en-US" sz="1600" dirty="0"/>
              <a:t>1</a:t>
            </a:r>
          </a:p>
        </p:txBody>
      </p:sp>
    </p:spTree>
    <p:extLst>
      <p:ext uri="{BB962C8B-B14F-4D97-AF65-F5344CB8AC3E}">
        <p14:creationId xmlns:p14="http://schemas.microsoft.com/office/powerpoint/2010/main" val="1487563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F0493-A5CA-2CA1-A215-CEFF406126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BDFBCD-4390-F436-6708-88F4E80635EE}"/>
              </a:ext>
            </a:extLst>
          </p:cNvPr>
          <p:cNvSpPr>
            <a:spLocks noGrp="1"/>
          </p:cNvSpPr>
          <p:nvPr>
            <p:ph type="title"/>
          </p:nvPr>
        </p:nvSpPr>
        <p:spPr/>
        <p:txBody>
          <a:bodyPr/>
          <a:lstStyle/>
          <a:p>
            <a:r>
              <a:rPr lang="en-US"/>
              <a:t>Petri Net Semantics Illustrated by Part Arrival</a:t>
            </a:r>
          </a:p>
        </p:txBody>
      </p:sp>
      <p:sp>
        <p:nvSpPr>
          <p:cNvPr id="8" name="Text Placeholder 7">
            <a:extLst>
              <a:ext uri="{FF2B5EF4-FFF2-40B4-BE49-F238E27FC236}">
                <a16:creationId xmlns:a16="http://schemas.microsoft.com/office/drawing/2014/main" id="{4A7FF43F-7278-4D11-0EF2-BB0D7C26B274}"/>
              </a:ext>
            </a:extLst>
          </p:cNvPr>
          <p:cNvSpPr>
            <a:spLocks noGrp="1"/>
          </p:cNvSpPr>
          <p:nvPr>
            <p:ph type="body" sz="quarter" idx="20"/>
          </p:nvPr>
        </p:nvSpPr>
        <p:spPr>
          <a:xfrm>
            <a:off x="652463" y="1281395"/>
            <a:ext cx="4877266" cy="4408205"/>
          </a:xfrm>
        </p:spPr>
        <p:txBody>
          <a:bodyPr>
            <a:normAutofit/>
          </a:bodyPr>
          <a:lstStyle/>
          <a:p>
            <a:r>
              <a:rPr lang="en-US" dirty="0"/>
              <a:t>Consider generation of parts / boxes</a:t>
            </a:r>
          </a:p>
          <a:p>
            <a:endParaRPr lang="en-US" dirty="0"/>
          </a:p>
          <a:p>
            <a:r>
              <a:rPr lang="en-US" dirty="0"/>
              <a:t>Timed transitions take “inter object arrival time” to fire</a:t>
            </a:r>
          </a:p>
          <a:p>
            <a:endParaRPr lang="en-US" dirty="0"/>
          </a:p>
          <a:p>
            <a:r>
              <a:rPr lang="en-US" dirty="0"/>
              <a:t>On firing (lower transition fires earlier)</a:t>
            </a:r>
          </a:p>
          <a:p>
            <a:pPr marL="342900" indent="-342900">
              <a:buFont typeface="Arial" panose="020B0604020202020204" pitchFamily="34" charset="0"/>
              <a:buChar char="•"/>
            </a:pPr>
            <a:r>
              <a:rPr lang="en-US" dirty="0"/>
              <a:t>Input token is consumed</a:t>
            </a:r>
          </a:p>
          <a:p>
            <a:pPr marL="342900" indent="-342900">
              <a:buFont typeface="Arial" panose="020B0604020202020204" pitchFamily="34" charset="0"/>
              <a:buChar char="•"/>
            </a:pPr>
            <a:r>
              <a:rPr lang="en-US" dirty="0"/>
              <a:t>Tokens placed in output places</a:t>
            </a:r>
          </a:p>
          <a:p>
            <a:r>
              <a:rPr lang="en-US" dirty="0"/>
              <a:t>Effectively depositing a new object in the input buffer for the station, and starting the firing of the timed transition for the next arrival</a:t>
            </a:r>
          </a:p>
          <a:p>
            <a:endParaRPr lang="en-US" dirty="0"/>
          </a:p>
        </p:txBody>
      </p:sp>
      <p:sp>
        <p:nvSpPr>
          <p:cNvPr id="5" name="Slide Number Placeholder 4">
            <a:extLst>
              <a:ext uri="{FF2B5EF4-FFF2-40B4-BE49-F238E27FC236}">
                <a16:creationId xmlns:a16="http://schemas.microsoft.com/office/drawing/2014/main" id="{77D63FF5-A84E-2F9F-7ED5-9384F332B12D}"/>
              </a:ext>
            </a:extLst>
          </p:cNvPr>
          <p:cNvSpPr>
            <a:spLocks noGrp="1"/>
          </p:cNvSpPr>
          <p:nvPr>
            <p:ph type="sldNum" sz="quarter" idx="17"/>
          </p:nvPr>
        </p:nvSpPr>
        <p:spPr/>
        <p:txBody>
          <a:bodyPr/>
          <a:lstStyle/>
          <a:p>
            <a:fld id="{86134D44-37F0-44A1-8A08-E9432A030C07}" type="slidenum">
              <a:rPr lang="en-US" smtClean="0"/>
              <a:pPr/>
              <a:t>5</a:t>
            </a:fld>
            <a:endParaRPr lang="en-US" dirty="0"/>
          </a:p>
        </p:txBody>
      </p:sp>
      <p:sp>
        <p:nvSpPr>
          <p:cNvPr id="26" name="Text Placeholder 2">
            <a:extLst>
              <a:ext uri="{FF2B5EF4-FFF2-40B4-BE49-F238E27FC236}">
                <a16:creationId xmlns:a16="http://schemas.microsoft.com/office/drawing/2014/main" id="{8AF9DE7A-DED9-B474-2C73-611AEBEE6384}"/>
              </a:ext>
              <a:ext uri="{C183D7F6-B498-43B3-948B-1728B52AA6E4}">
                <adec:decorative xmlns:adec="http://schemas.microsoft.com/office/drawing/2017/decorative" val="1"/>
              </a:ext>
            </a:extLst>
          </p:cNvPr>
          <p:cNvSpPr txBox="1">
            <a:spLocks/>
          </p:cNvSpPr>
          <p:nvPr/>
        </p:nvSpPr>
        <p:spPr>
          <a:xfrm>
            <a:off x="1057186"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pic>
        <p:nvPicPr>
          <p:cNvPr id="4" name="Picture 3" descr="Example of petri net firing outputting a token into the output place after a transition">
            <a:extLst>
              <a:ext uri="{FF2B5EF4-FFF2-40B4-BE49-F238E27FC236}">
                <a16:creationId xmlns:a16="http://schemas.microsoft.com/office/drawing/2014/main" id="{B2113035-77E9-5C9C-C35C-3E48D696D44C}"/>
              </a:ext>
            </a:extLst>
          </p:cNvPr>
          <p:cNvPicPr>
            <a:picLocks noChangeAspect="1"/>
          </p:cNvPicPr>
          <p:nvPr/>
        </p:nvPicPr>
        <p:blipFill>
          <a:blip r:embed="rId2"/>
          <a:stretch>
            <a:fillRect/>
          </a:stretch>
        </p:blipFill>
        <p:spPr>
          <a:xfrm>
            <a:off x="6404113" y="1147444"/>
            <a:ext cx="2572109" cy="4563112"/>
          </a:xfrm>
          <a:prstGeom prst="rect">
            <a:avLst/>
          </a:prstGeom>
        </p:spPr>
      </p:pic>
      <p:sp>
        <p:nvSpPr>
          <p:cNvPr id="3" name="TextBox 2">
            <a:extLst>
              <a:ext uri="{FF2B5EF4-FFF2-40B4-BE49-F238E27FC236}">
                <a16:creationId xmlns:a16="http://schemas.microsoft.com/office/drawing/2014/main" id="{938F6B95-5333-B2CE-A703-D2A1197D1F81}"/>
              </a:ext>
            </a:extLst>
          </p:cNvPr>
          <p:cNvSpPr txBox="1"/>
          <p:nvPr/>
        </p:nvSpPr>
        <p:spPr>
          <a:xfrm>
            <a:off x="9177276" y="1187622"/>
            <a:ext cx="1845377" cy="369332"/>
          </a:xfrm>
          <a:prstGeom prst="rect">
            <a:avLst/>
          </a:prstGeom>
          <a:noFill/>
        </p:spPr>
        <p:txBody>
          <a:bodyPr wrap="none" rtlCol="0">
            <a:spAutoFit/>
          </a:bodyPr>
          <a:lstStyle/>
          <a:p>
            <a:r>
              <a:rPr lang="en-US" dirty="0"/>
              <a:t>Fires after 10 sec.</a:t>
            </a:r>
          </a:p>
        </p:txBody>
      </p:sp>
      <p:sp>
        <p:nvSpPr>
          <p:cNvPr id="6" name="TextBox 5">
            <a:extLst>
              <a:ext uri="{FF2B5EF4-FFF2-40B4-BE49-F238E27FC236}">
                <a16:creationId xmlns:a16="http://schemas.microsoft.com/office/drawing/2014/main" id="{C0669301-52F5-05B2-D5A5-E9267B937741}"/>
              </a:ext>
            </a:extLst>
          </p:cNvPr>
          <p:cNvSpPr txBox="1"/>
          <p:nvPr/>
        </p:nvSpPr>
        <p:spPr>
          <a:xfrm>
            <a:off x="9177276" y="1974077"/>
            <a:ext cx="1729961" cy="369332"/>
          </a:xfrm>
          <a:prstGeom prst="rect">
            <a:avLst/>
          </a:prstGeom>
          <a:noFill/>
        </p:spPr>
        <p:txBody>
          <a:bodyPr wrap="none" rtlCol="0">
            <a:spAutoFit/>
          </a:bodyPr>
          <a:lstStyle/>
          <a:p>
            <a:r>
              <a:rPr lang="en-US" dirty="0"/>
              <a:t>Fires after 2 sec.</a:t>
            </a:r>
          </a:p>
        </p:txBody>
      </p:sp>
      <p:cxnSp>
        <p:nvCxnSpPr>
          <p:cNvPr id="9" name="Straight Arrow Connector 8">
            <a:extLst>
              <a:ext uri="{FF2B5EF4-FFF2-40B4-BE49-F238E27FC236}">
                <a16:creationId xmlns:a16="http://schemas.microsoft.com/office/drawing/2014/main" id="{E8A9F258-68F1-46AE-D13F-127FAEBC6425}"/>
              </a:ext>
            </a:extLst>
          </p:cNvPr>
          <p:cNvCxnSpPr>
            <a:stCxn id="3" idx="1"/>
          </p:cNvCxnSpPr>
          <p:nvPr/>
        </p:nvCxnSpPr>
        <p:spPr>
          <a:xfrm flipH="1">
            <a:off x="8029903" y="1372288"/>
            <a:ext cx="1147373" cy="3619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6351D0EB-733F-0A55-C2FC-1BE28C349C85}"/>
              </a:ext>
            </a:extLst>
          </p:cNvPr>
          <p:cNvCxnSpPr>
            <a:cxnSpLocks/>
          </p:cNvCxnSpPr>
          <p:nvPr/>
        </p:nvCxnSpPr>
        <p:spPr>
          <a:xfrm flipH="1">
            <a:off x="7977739" y="2164553"/>
            <a:ext cx="1199537" cy="1809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8638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56830-ACBB-B8F6-75D9-7DB484F3D1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F820B2-854E-2E0F-5E11-9F6D70AC9EB5}"/>
              </a:ext>
            </a:extLst>
          </p:cNvPr>
          <p:cNvSpPr>
            <a:spLocks noGrp="1"/>
          </p:cNvSpPr>
          <p:nvPr>
            <p:ph type="title"/>
          </p:nvPr>
        </p:nvSpPr>
        <p:spPr/>
        <p:txBody>
          <a:bodyPr/>
          <a:lstStyle/>
          <a:p>
            <a:r>
              <a:rPr lang="en-US"/>
              <a:t>Petri Net Semantics Illustrated by Parts Assembly</a:t>
            </a:r>
          </a:p>
        </p:txBody>
      </p:sp>
      <p:sp>
        <p:nvSpPr>
          <p:cNvPr id="8" name="Text Placeholder 7">
            <a:extLst>
              <a:ext uri="{FF2B5EF4-FFF2-40B4-BE49-F238E27FC236}">
                <a16:creationId xmlns:a16="http://schemas.microsoft.com/office/drawing/2014/main" id="{D58450BF-B38F-AF69-A30B-7806735AF6E7}"/>
              </a:ext>
            </a:extLst>
          </p:cNvPr>
          <p:cNvSpPr>
            <a:spLocks noGrp="1"/>
          </p:cNvSpPr>
          <p:nvPr>
            <p:ph type="body" sz="quarter" idx="20"/>
          </p:nvPr>
        </p:nvSpPr>
        <p:spPr>
          <a:xfrm>
            <a:off x="433068" y="1224897"/>
            <a:ext cx="5538753" cy="4408205"/>
          </a:xfrm>
        </p:spPr>
        <p:txBody>
          <a:bodyPr>
            <a:normAutofit/>
          </a:bodyPr>
          <a:lstStyle/>
          <a:p>
            <a:r>
              <a:rPr lang="en-US" dirty="0"/>
              <a:t>Consider assembly of parts</a:t>
            </a:r>
          </a:p>
          <a:p>
            <a:r>
              <a:rPr lang="en-US" dirty="0"/>
              <a:t>Newly arrived part enables timed transition to begin its firing count-down, modeling the time to assemble two parts</a:t>
            </a:r>
          </a:p>
          <a:p>
            <a:endParaRPr lang="en-US" dirty="0"/>
          </a:p>
          <a:p>
            <a:endParaRPr lang="en-US" dirty="0"/>
          </a:p>
          <a:p>
            <a:r>
              <a:rPr lang="en-US" dirty="0"/>
              <a:t>On firing, tokens representing parts being assembled are consumed at input places, token representing assembled part placed in output place 	</a:t>
            </a:r>
          </a:p>
          <a:p>
            <a:endParaRPr lang="en-US" dirty="0"/>
          </a:p>
          <a:p>
            <a:endParaRPr lang="en-US" dirty="0"/>
          </a:p>
        </p:txBody>
      </p:sp>
      <p:sp>
        <p:nvSpPr>
          <p:cNvPr id="5" name="Slide Number Placeholder 4">
            <a:extLst>
              <a:ext uri="{FF2B5EF4-FFF2-40B4-BE49-F238E27FC236}">
                <a16:creationId xmlns:a16="http://schemas.microsoft.com/office/drawing/2014/main" id="{73409335-7495-9F94-FAB3-3F40D6CA8500}"/>
              </a:ext>
            </a:extLst>
          </p:cNvPr>
          <p:cNvSpPr>
            <a:spLocks noGrp="1"/>
          </p:cNvSpPr>
          <p:nvPr>
            <p:ph type="sldNum" sz="quarter" idx="17"/>
          </p:nvPr>
        </p:nvSpPr>
        <p:spPr/>
        <p:txBody>
          <a:bodyPr/>
          <a:lstStyle/>
          <a:p>
            <a:fld id="{86134D44-37F0-44A1-8A08-E9432A030C07}" type="slidenum">
              <a:rPr lang="en-US" smtClean="0"/>
              <a:pPr/>
              <a:t>6</a:t>
            </a:fld>
            <a:endParaRPr lang="en-US" dirty="0"/>
          </a:p>
        </p:txBody>
      </p:sp>
      <p:sp>
        <p:nvSpPr>
          <p:cNvPr id="26" name="Text Placeholder 2">
            <a:extLst>
              <a:ext uri="{FF2B5EF4-FFF2-40B4-BE49-F238E27FC236}">
                <a16:creationId xmlns:a16="http://schemas.microsoft.com/office/drawing/2014/main" id="{66820EB9-25C4-BF9C-A0E3-86691F29511D}"/>
              </a:ext>
              <a:ext uri="{C183D7F6-B498-43B3-948B-1728B52AA6E4}">
                <adec:decorative xmlns:adec="http://schemas.microsoft.com/office/drawing/2017/decorative" val="1"/>
              </a:ext>
            </a:extLst>
          </p:cNvPr>
          <p:cNvSpPr txBox="1">
            <a:spLocks/>
          </p:cNvSpPr>
          <p:nvPr/>
        </p:nvSpPr>
        <p:spPr>
          <a:xfrm>
            <a:off x="1057186"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pic>
        <p:nvPicPr>
          <p:cNvPr id="6" name="Picture 5" descr="Example of petri net firing where two input places each consume one token to produce one token in the output place">
            <a:extLst>
              <a:ext uri="{FF2B5EF4-FFF2-40B4-BE49-F238E27FC236}">
                <a16:creationId xmlns:a16="http://schemas.microsoft.com/office/drawing/2014/main" id="{0B03E027-3220-0569-FE27-7780CAE39C1B}"/>
              </a:ext>
            </a:extLst>
          </p:cNvPr>
          <p:cNvPicPr>
            <a:picLocks noChangeAspect="1"/>
          </p:cNvPicPr>
          <p:nvPr/>
        </p:nvPicPr>
        <p:blipFill>
          <a:blip r:embed="rId2"/>
          <a:stretch>
            <a:fillRect/>
          </a:stretch>
        </p:blipFill>
        <p:spPr>
          <a:xfrm>
            <a:off x="6978272" y="1423274"/>
            <a:ext cx="2857899" cy="3410426"/>
          </a:xfrm>
          <a:prstGeom prst="rect">
            <a:avLst/>
          </a:prstGeom>
        </p:spPr>
      </p:pic>
    </p:spTree>
    <p:extLst>
      <p:ext uri="{BB962C8B-B14F-4D97-AF65-F5344CB8AC3E}">
        <p14:creationId xmlns:p14="http://schemas.microsoft.com/office/powerpoint/2010/main" val="3168147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AB0F2-F6AC-2874-6AAB-9FBA2506E8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62C072-6055-6EA4-870A-5CB945304535}"/>
              </a:ext>
            </a:extLst>
          </p:cNvPr>
          <p:cNvSpPr>
            <a:spLocks noGrp="1"/>
          </p:cNvSpPr>
          <p:nvPr>
            <p:ph type="title"/>
          </p:nvPr>
        </p:nvSpPr>
        <p:spPr/>
        <p:txBody>
          <a:bodyPr/>
          <a:lstStyle/>
          <a:p>
            <a:r>
              <a:rPr lang="en-US"/>
              <a:t>Petri Net Semantics Illustrated by Tractor Movement</a:t>
            </a:r>
          </a:p>
        </p:txBody>
      </p:sp>
      <p:sp>
        <p:nvSpPr>
          <p:cNvPr id="8" name="Text Placeholder 7">
            <a:extLst>
              <a:ext uri="{FF2B5EF4-FFF2-40B4-BE49-F238E27FC236}">
                <a16:creationId xmlns:a16="http://schemas.microsoft.com/office/drawing/2014/main" id="{CE8594EC-F66B-B4A9-11EE-9471D991C554}"/>
              </a:ext>
            </a:extLst>
          </p:cNvPr>
          <p:cNvSpPr>
            <a:spLocks noGrp="1"/>
          </p:cNvSpPr>
          <p:nvPr>
            <p:ph type="body" sz="quarter" idx="20"/>
          </p:nvPr>
        </p:nvSpPr>
        <p:spPr>
          <a:xfrm>
            <a:off x="433068" y="1224897"/>
            <a:ext cx="5538753" cy="4742820"/>
          </a:xfrm>
        </p:spPr>
        <p:txBody>
          <a:bodyPr>
            <a:normAutofit fontScale="92500" lnSpcReduction="20000"/>
          </a:bodyPr>
          <a:lstStyle/>
          <a:p>
            <a:r>
              <a:rPr lang="en-US"/>
              <a:t>Consider tractor conveying product</a:t>
            </a:r>
          </a:p>
          <a:p>
            <a:r>
              <a:rPr lang="en-US"/>
              <a:t>Buffered assembled items are paired with boxes, timed transition models boxing time</a:t>
            </a:r>
          </a:p>
          <a:p>
            <a:r>
              <a:rPr lang="en-US"/>
              <a:t>Eventually 3 assembled boxes are represented</a:t>
            </a:r>
          </a:p>
          <a:p>
            <a:endParaRPr lang="en-US"/>
          </a:p>
          <a:p>
            <a:endParaRPr lang="en-US"/>
          </a:p>
          <a:p>
            <a:endParaRPr lang="en-US"/>
          </a:p>
          <a:p>
            <a:r>
              <a:rPr lang="en-US"/>
              <a:t>Immediate transition moves boxes to tractor, and removes tractor</a:t>
            </a:r>
          </a:p>
          <a:p>
            <a:endParaRPr lang="en-US"/>
          </a:p>
          <a:p>
            <a:r>
              <a:rPr lang="en-US"/>
              <a:t>Timed transition for tractor away time begins, eventually will fire and tractor token will again be present near boxes</a:t>
            </a:r>
          </a:p>
          <a:p>
            <a:endParaRPr lang="en-US"/>
          </a:p>
          <a:p>
            <a:endParaRPr lang="en-US"/>
          </a:p>
          <a:p>
            <a:r>
              <a:rPr lang="en-US"/>
              <a:t>	</a:t>
            </a:r>
          </a:p>
          <a:p>
            <a:endParaRPr lang="en-US"/>
          </a:p>
          <a:p>
            <a:endParaRPr lang="en-US"/>
          </a:p>
        </p:txBody>
      </p:sp>
      <p:sp>
        <p:nvSpPr>
          <p:cNvPr id="5" name="Slide Number Placeholder 4">
            <a:extLst>
              <a:ext uri="{FF2B5EF4-FFF2-40B4-BE49-F238E27FC236}">
                <a16:creationId xmlns:a16="http://schemas.microsoft.com/office/drawing/2014/main" id="{41F32718-86BA-2825-9FCA-067D827EE0DA}"/>
              </a:ext>
            </a:extLst>
          </p:cNvPr>
          <p:cNvSpPr>
            <a:spLocks noGrp="1"/>
          </p:cNvSpPr>
          <p:nvPr>
            <p:ph type="sldNum" sz="quarter" idx="17"/>
          </p:nvPr>
        </p:nvSpPr>
        <p:spPr/>
        <p:txBody>
          <a:bodyPr/>
          <a:lstStyle/>
          <a:p>
            <a:fld id="{86134D44-37F0-44A1-8A08-E9432A030C07}" type="slidenum">
              <a:rPr lang="en-US" smtClean="0"/>
              <a:pPr/>
              <a:t>7</a:t>
            </a:fld>
            <a:endParaRPr lang="en-US" dirty="0"/>
          </a:p>
        </p:txBody>
      </p:sp>
      <p:sp>
        <p:nvSpPr>
          <p:cNvPr id="26" name="Text Placeholder 2">
            <a:extLst>
              <a:ext uri="{FF2B5EF4-FFF2-40B4-BE49-F238E27FC236}">
                <a16:creationId xmlns:a16="http://schemas.microsoft.com/office/drawing/2014/main" id="{0F44102C-C7B4-F1F6-0933-3DE38924CEEA}"/>
              </a:ext>
              <a:ext uri="{C183D7F6-B498-43B3-948B-1728B52AA6E4}">
                <adec:decorative xmlns:adec="http://schemas.microsoft.com/office/drawing/2017/decorative" val="1"/>
              </a:ext>
            </a:extLst>
          </p:cNvPr>
          <p:cNvSpPr txBox="1">
            <a:spLocks/>
          </p:cNvSpPr>
          <p:nvPr/>
        </p:nvSpPr>
        <p:spPr>
          <a:xfrm>
            <a:off x="1057186"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grpSp>
        <p:nvGrpSpPr>
          <p:cNvPr id="59" name="Group 58" descr="Initial configuration of petri net with two inputs as items and boxes. Output place requires three tokens and a token in the tractor place to fire.">
            <a:extLst>
              <a:ext uri="{FF2B5EF4-FFF2-40B4-BE49-F238E27FC236}">
                <a16:creationId xmlns:a16="http://schemas.microsoft.com/office/drawing/2014/main" id="{EA837D9B-4C9A-043C-60E6-9ED55323768A}"/>
              </a:ext>
            </a:extLst>
          </p:cNvPr>
          <p:cNvGrpSpPr/>
          <p:nvPr/>
        </p:nvGrpSpPr>
        <p:grpSpPr>
          <a:xfrm>
            <a:off x="6501134" y="941942"/>
            <a:ext cx="3165178" cy="1524639"/>
            <a:chOff x="6583440" y="837765"/>
            <a:chExt cx="4785961" cy="2305357"/>
          </a:xfrm>
        </p:grpSpPr>
        <p:sp>
          <p:nvSpPr>
            <p:cNvPr id="28" name="Oval 27">
              <a:extLst>
                <a:ext uri="{FF2B5EF4-FFF2-40B4-BE49-F238E27FC236}">
                  <a16:creationId xmlns:a16="http://schemas.microsoft.com/office/drawing/2014/main" id="{CE7A7403-03E7-300A-EBF1-6BE4F4078881}"/>
                </a:ext>
              </a:extLst>
            </p:cNvPr>
            <p:cNvSpPr/>
            <p:nvPr/>
          </p:nvSpPr>
          <p:spPr>
            <a:xfrm>
              <a:off x="8346272" y="2199318"/>
              <a:ext cx="364067" cy="364067"/>
            </a:xfrm>
            <a:prstGeom prst="ellipse">
              <a:avLst/>
            </a:prstGeom>
            <a:solidFill>
              <a:schemeClr val="accent4">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EA5E9CC7-B64B-4755-343F-564ED80A344F}"/>
                </a:ext>
              </a:extLst>
            </p:cNvPr>
            <p:cNvSpPr/>
            <p:nvPr/>
          </p:nvSpPr>
          <p:spPr>
            <a:xfrm>
              <a:off x="8331837" y="1588886"/>
              <a:ext cx="364067" cy="364067"/>
            </a:xfrm>
            <a:prstGeom prst="ellipse">
              <a:avLst/>
            </a:prstGeom>
            <a:solidFill>
              <a:schemeClr val="accent4">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87723286-EA3C-5763-6555-99E9A2324FE3}"/>
                </a:ext>
              </a:extLst>
            </p:cNvPr>
            <p:cNvSpPr/>
            <p:nvPr/>
          </p:nvSpPr>
          <p:spPr>
            <a:xfrm>
              <a:off x="6916823" y="1846853"/>
              <a:ext cx="364067" cy="364067"/>
            </a:xfrm>
            <a:prstGeom prst="ellipse">
              <a:avLst/>
            </a:prstGeom>
            <a:solidFill>
              <a:schemeClr val="accent4">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E86058BA-F5E8-6301-D076-1404E815F883}"/>
                </a:ext>
              </a:extLst>
            </p:cNvPr>
            <p:cNvSpPr/>
            <p:nvPr/>
          </p:nvSpPr>
          <p:spPr>
            <a:xfrm>
              <a:off x="6897023" y="2523990"/>
              <a:ext cx="364067" cy="364067"/>
            </a:xfrm>
            <a:prstGeom prst="ellipse">
              <a:avLst/>
            </a:prstGeom>
            <a:solidFill>
              <a:schemeClr val="accent4">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Arrow Connector 31">
              <a:extLst>
                <a:ext uri="{FF2B5EF4-FFF2-40B4-BE49-F238E27FC236}">
                  <a16:creationId xmlns:a16="http://schemas.microsoft.com/office/drawing/2014/main" id="{D5D9C3A7-C171-8590-1E52-7CAF88E364D4}"/>
                </a:ext>
              </a:extLst>
            </p:cNvPr>
            <p:cNvCxnSpPr>
              <a:cxnSpLocks/>
            </p:cNvCxnSpPr>
            <p:nvPr/>
          </p:nvCxnSpPr>
          <p:spPr>
            <a:xfrm>
              <a:off x="7282287" y="2028886"/>
              <a:ext cx="4656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CAE3941D-9BB3-538B-93F5-C3BF9B1D597C}"/>
                </a:ext>
              </a:extLst>
            </p:cNvPr>
            <p:cNvCxnSpPr>
              <a:cxnSpLocks/>
            </p:cNvCxnSpPr>
            <p:nvPr/>
          </p:nvCxnSpPr>
          <p:spPr>
            <a:xfrm>
              <a:off x="7261125" y="2724790"/>
              <a:ext cx="4656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1947AEB2-63D7-D6D1-3914-F9C8EDECF5BF}"/>
                </a:ext>
              </a:extLst>
            </p:cNvPr>
            <p:cNvSpPr/>
            <p:nvPr/>
          </p:nvSpPr>
          <p:spPr>
            <a:xfrm flipH="1">
              <a:off x="7735019" y="1988376"/>
              <a:ext cx="142721" cy="78595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3DC36FAA-4F51-BEE7-7B69-C60B5B265B9F}"/>
                </a:ext>
              </a:extLst>
            </p:cNvPr>
            <p:cNvCxnSpPr>
              <a:cxnSpLocks/>
            </p:cNvCxnSpPr>
            <p:nvPr/>
          </p:nvCxnSpPr>
          <p:spPr>
            <a:xfrm>
              <a:off x="7880605" y="2360723"/>
              <a:ext cx="4656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8C6E905B-948E-FCF0-91FF-4D9C398F3732}"/>
                </a:ext>
              </a:extLst>
            </p:cNvPr>
            <p:cNvSpPr/>
            <p:nvPr/>
          </p:nvSpPr>
          <p:spPr>
            <a:xfrm>
              <a:off x="7037175" y="2720479"/>
              <a:ext cx="83762" cy="83762"/>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Arrow Connector 38">
              <a:extLst>
                <a:ext uri="{FF2B5EF4-FFF2-40B4-BE49-F238E27FC236}">
                  <a16:creationId xmlns:a16="http://schemas.microsoft.com/office/drawing/2014/main" id="{7EB16AB4-3AFD-62D5-8D0B-BD8C67C14FF0}"/>
                </a:ext>
              </a:extLst>
            </p:cNvPr>
            <p:cNvCxnSpPr>
              <a:cxnSpLocks/>
            </p:cNvCxnSpPr>
            <p:nvPr/>
          </p:nvCxnSpPr>
          <p:spPr>
            <a:xfrm>
              <a:off x="8695904" y="1785207"/>
              <a:ext cx="4656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4FC8EB37-A38B-FD4E-6F1B-4060AA7F9A7E}"/>
                </a:ext>
              </a:extLst>
            </p:cNvPr>
            <p:cNvCxnSpPr>
              <a:cxnSpLocks/>
            </p:cNvCxnSpPr>
            <p:nvPr/>
          </p:nvCxnSpPr>
          <p:spPr>
            <a:xfrm>
              <a:off x="8705267" y="2381351"/>
              <a:ext cx="4656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B10243A7-15BB-188B-50BA-02758C855397}"/>
                </a:ext>
              </a:extLst>
            </p:cNvPr>
            <p:cNvCxnSpPr>
              <a:cxnSpLocks/>
            </p:cNvCxnSpPr>
            <p:nvPr/>
          </p:nvCxnSpPr>
          <p:spPr>
            <a:xfrm>
              <a:off x="9170934" y="2083544"/>
              <a:ext cx="61646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EE14E7E2-9BB2-3646-CD02-9B99A936BD53}"/>
                </a:ext>
              </a:extLst>
            </p:cNvPr>
            <p:cNvSpPr/>
            <p:nvPr/>
          </p:nvSpPr>
          <p:spPr>
            <a:xfrm>
              <a:off x="9781633" y="1907596"/>
              <a:ext cx="364067" cy="364067"/>
            </a:xfrm>
            <a:prstGeom prst="ellipse">
              <a:avLst/>
            </a:prstGeom>
            <a:solidFill>
              <a:schemeClr val="accent4">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C7F4E731-DC52-C0FA-4288-9797C5A6B6E6}"/>
                </a:ext>
              </a:extLst>
            </p:cNvPr>
            <p:cNvSpPr/>
            <p:nvPr/>
          </p:nvSpPr>
          <p:spPr>
            <a:xfrm flipH="1">
              <a:off x="10596568" y="1684599"/>
              <a:ext cx="142721" cy="78595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5" name="Straight Arrow Connector 44">
              <a:extLst>
                <a:ext uri="{FF2B5EF4-FFF2-40B4-BE49-F238E27FC236}">
                  <a16:creationId xmlns:a16="http://schemas.microsoft.com/office/drawing/2014/main" id="{A5EDCD19-0CF8-3CD1-0196-665303E015DC}"/>
                </a:ext>
              </a:extLst>
            </p:cNvPr>
            <p:cNvCxnSpPr>
              <a:cxnSpLocks/>
            </p:cNvCxnSpPr>
            <p:nvPr/>
          </p:nvCxnSpPr>
          <p:spPr>
            <a:xfrm>
              <a:off x="10145700" y="2092809"/>
              <a:ext cx="4656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127C91E7-E339-D073-E051-347750EF7BF4}"/>
                </a:ext>
              </a:extLst>
            </p:cNvPr>
            <p:cNvCxnSpPr>
              <a:cxnSpLocks/>
            </p:cNvCxnSpPr>
            <p:nvPr/>
          </p:nvCxnSpPr>
          <p:spPr>
            <a:xfrm>
              <a:off x="8528305" y="1303062"/>
              <a:ext cx="0" cy="29391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FC6C7562-8D0A-A052-2003-1478D2F0A269}"/>
                </a:ext>
              </a:extLst>
            </p:cNvPr>
            <p:cNvCxnSpPr>
              <a:cxnSpLocks/>
            </p:cNvCxnSpPr>
            <p:nvPr/>
          </p:nvCxnSpPr>
          <p:spPr>
            <a:xfrm>
              <a:off x="8513870" y="1310326"/>
              <a:ext cx="2407010" cy="0"/>
            </a:xfrm>
            <a:prstGeom prst="straightConnector1">
              <a:avLst/>
            </a:prstGeom>
            <a:ln w="2857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0353CB9C-45F7-195B-480A-109B4C8DEC4D}"/>
                </a:ext>
              </a:extLst>
            </p:cNvPr>
            <p:cNvCxnSpPr>
              <a:cxnSpLocks/>
            </p:cNvCxnSpPr>
            <p:nvPr/>
          </p:nvCxnSpPr>
          <p:spPr>
            <a:xfrm>
              <a:off x="10906592" y="1310206"/>
              <a:ext cx="0" cy="767369"/>
            </a:xfrm>
            <a:prstGeom prst="straightConnector1">
              <a:avLst/>
            </a:prstGeom>
            <a:ln w="2857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D9A2635C-7697-B2B3-AAB2-1C02D3E33118}"/>
                </a:ext>
              </a:extLst>
            </p:cNvPr>
            <p:cNvCxnSpPr>
              <a:cxnSpLocks/>
            </p:cNvCxnSpPr>
            <p:nvPr/>
          </p:nvCxnSpPr>
          <p:spPr>
            <a:xfrm>
              <a:off x="10739289" y="2074949"/>
              <a:ext cx="167303" cy="0"/>
            </a:xfrm>
            <a:prstGeom prst="straightConnector1">
              <a:avLst/>
            </a:prstGeom>
            <a:ln w="2857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F931884F-8088-259C-AA0C-8199864F2453}"/>
                </a:ext>
              </a:extLst>
            </p:cNvPr>
            <p:cNvSpPr txBox="1"/>
            <p:nvPr/>
          </p:nvSpPr>
          <p:spPr>
            <a:xfrm>
              <a:off x="6732908" y="1377516"/>
              <a:ext cx="606256" cy="307777"/>
            </a:xfrm>
            <a:prstGeom prst="rect">
              <a:avLst/>
            </a:prstGeom>
            <a:noFill/>
          </p:spPr>
          <p:txBody>
            <a:bodyPr wrap="none" rtlCol="0">
              <a:spAutoFit/>
            </a:bodyPr>
            <a:lstStyle/>
            <a:p>
              <a:r>
                <a:rPr lang="en-US" sz="1400"/>
                <a:t>Items</a:t>
              </a:r>
            </a:p>
          </p:txBody>
        </p:sp>
        <p:sp>
          <p:nvSpPr>
            <p:cNvPr id="51" name="TextBox 50">
              <a:extLst>
                <a:ext uri="{FF2B5EF4-FFF2-40B4-BE49-F238E27FC236}">
                  <a16:creationId xmlns:a16="http://schemas.microsoft.com/office/drawing/2014/main" id="{3A7FBC2C-99C0-EC9D-2954-3D7F994A0502}"/>
                </a:ext>
              </a:extLst>
            </p:cNvPr>
            <p:cNvSpPr txBox="1"/>
            <p:nvPr/>
          </p:nvSpPr>
          <p:spPr>
            <a:xfrm>
              <a:off x="7854884" y="837765"/>
              <a:ext cx="1346843" cy="307777"/>
            </a:xfrm>
            <a:prstGeom prst="rect">
              <a:avLst/>
            </a:prstGeom>
            <a:noFill/>
          </p:spPr>
          <p:txBody>
            <a:bodyPr wrap="none" rtlCol="0">
              <a:spAutoFit/>
            </a:bodyPr>
            <a:lstStyle/>
            <a:p>
              <a:r>
                <a:rPr lang="en-US" sz="1400"/>
                <a:t>Tractor present</a:t>
              </a:r>
            </a:p>
          </p:txBody>
        </p:sp>
        <p:sp>
          <p:nvSpPr>
            <p:cNvPr id="52" name="TextBox 51">
              <a:extLst>
                <a:ext uri="{FF2B5EF4-FFF2-40B4-BE49-F238E27FC236}">
                  <a16:creationId xmlns:a16="http://schemas.microsoft.com/office/drawing/2014/main" id="{ACAA11B3-BBF5-E5ED-F069-70E5139B9D6F}"/>
                </a:ext>
              </a:extLst>
            </p:cNvPr>
            <p:cNvSpPr txBox="1"/>
            <p:nvPr/>
          </p:nvSpPr>
          <p:spPr>
            <a:xfrm>
              <a:off x="8633337" y="2384758"/>
              <a:ext cx="300082" cy="369331"/>
            </a:xfrm>
            <a:prstGeom prst="rect">
              <a:avLst/>
            </a:prstGeom>
            <a:noFill/>
          </p:spPr>
          <p:txBody>
            <a:bodyPr wrap="none" rtlCol="0">
              <a:spAutoFit/>
            </a:bodyPr>
            <a:lstStyle/>
            <a:p>
              <a:r>
                <a:rPr lang="en-US"/>
                <a:t>3</a:t>
              </a:r>
            </a:p>
          </p:txBody>
        </p:sp>
        <p:cxnSp>
          <p:nvCxnSpPr>
            <p:cNvPr id="53" name="Straight Connector 52">
              <a:extLst>
                <a:ext uri="{FF2B5EF4-FFF2-40B4-BE49-F238E27FC236}">
                  <a16:creationId xmlns:a16="http://schemas.microsoft.com/office/drawing/2014/main" id="{4AEFE3D1-6F50-D16B-0324-1C5C14041507}"/>
                </a:ext>
              </a:extLst>
            </p:cNvPr>
            <p:cNvCxnSpPr/>
            <p:nvPr/>
          </p:nvCxnSpPr>
          <p:spPr>
            <a:xfrm>
              <a:off x="9170934" y="1697752"/>
              <a:ext cx="0" cy="81195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48693785-AA9C-CD82-7101-D4681B514EC4}"/>
                </a:ext>
              </a:extLst>
            </p:cNvPr>
            <p:cNvSpPr txBox="1"/>
            <p:nvPr/>
          </p:nvSpPr>
          <p:spPr>
            <a:xfrm>
              <a:off x="9828595" y="2480969"/>
              <a:ext cx="1540806" cy="307777"/>
            </a:xfrm>
            <a:prstGeom prst="rect">
              <a:avLst/>
            </a:prstGeom>
            <a:noFill/>
          </p:spPr>
          <p:txBody>
            <a:bodyPr wrap="none" rtlCol="0">
              <a:spAutoFit/>
            </a:bodyPr>
            <a:lstStyle/>
            <a:p>
              <a:r>
                <a:rPr lang="en-US" sz="1400"/>
                <a:t>Tractor offloading</a:t>
              </a:r>
            </a:p>
          </p:txBody>
        </p:sp>
        <p:sp>
          <p:nvSpPr>
            <p:cNvPr id="55" name="TextBox 54">
              <a:extLst>
                <a:ext uri="{FF2B5EF4-FFF2-40B4-BE49-F238E27FC236}">
                  <a16:creationId xmlns:a16="http://schemas.microsoft.com/office/drawing/2014/main" id="{515AF2B2-DA2F-FFBD-D171-C4EEE08807C7}"/>
                </a:ext>
              </a:extLst>
            </p:cNvPr>
            <p:cNvSpPr txBox="1"/>
            <p:nvPr/>
          </p:nvSpPr>
          <p:spPr>
            <a:xfrm>
              <a:off x="6583440" y="2835345"/>
              <a:ext cx="627095" cy="307777"/>
            </a:xfrm>
            <a:prstGeom prst="rect">
              <a:avLst/>
            </a:prstGeom>
            <a:noFill/>
          </p:spPr>
          <p:txBody>
            <a:bodyPr wrap="none" rtlCol="0">
              <a:spAutoFit/>
            </a:bodyPr>
            <a:lstStyle/>
            <a:p>
              <a:r>
                <a:rPr lang="en-US" sz="1400"/>
                <a:t>boxes</a:t>
              </a:r>
            </a:p>
          </p:txBody>
        </p:sp>
        <p:sp>
          <p:nvSpPr>
            <p:cNvPr id="56" name="Oval 55">
              <a:extLst>
                <a:ext uri="{FF2B5EF4-FFF2-40B4-BE49-F238E27FC236}">
                  <a16:creationId xmlns:a16="http://schemas.microsoft.com/office/drawing/2014/main" id="{0F386331-4F14-2C70-FFA9-14257128E40F}"/>
                </a:ext>
              </a:extLst>
            </p:cNvPr>
            <p:cNvSpPr/>
            <p:nvPr/>
          </p:nvSpPr>
          <p:spPr>
            <a:xfrm>
              <a:off x="8476508" y="1721412"/>
              <a:ext cx="83762" cy="83762"/>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9C880A5B-7F6E-3683-FA5E-0DE3C10C3CD4}"/>
                </a:ext>
              </a:extLst>
            </p:cNvPr>
            <p:cNvSpPr/>
            <p:nvPr/>
          </p:nvSpPr>
          <p:spPr>
            <a:xfrm>
              <a:off x="7008951" y="2601943"/>
              <a:ext cx="83762" cy="83762"/>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08CA277-F37D-DFB5-C761-70A85F4BB050}"/>
                </a:ext>
              </a:extLst>
            </p:cNvPr>
            <p:cNvSpPr/>
            <p:nvPr/>
          </p:nvSpPr>
          <p:spPr>
            <a:xfrm>
              <a:off x="7059750" y="1952831"/>
              <a:ext cx="83762" cy="83762"/>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0" name="Group 59" descr="Three tokens transition into output place with token in tractor place allowing tractor transition to fire.">
            <a:extLst>
              <a:ext uri="{FF2B5EF4-FFF2-40B4-BE49-F238E27FC236}">
                <a16:creationId xmlns:a16="http://schemas.microsoft.com/office/drawing/2014/main" id="{BE5FDF64-F14B-F005-CAF4-A66C0815B69C}"/>
              </a:ext>
            </a:extLst>
          </p:cNvPr>
          <p:cNvGrpSpPr/>
          <p:nvPr/>
        </p:nvGrpSpPr>
        <p:grpSpPr>
          <a:xfrm>
            <a:off x="6599984" y="2902827"/>
            <a:ext cx="3165178" cy="1524639"/>
            <a:chOff x="6583440" y="837765"/>
            <a:chExt cx="4785961" cy="2305357"/>
          </a:xfrm>
        </p:grpSpPr>
        <p:sp>
          <p:nvSpPr>
            <p:cNvPr id="61" name="Oval 60">
              <a:extLst>
                <a:ext uri="{FF2B5EF4-FFF2-40B4-BE49-F238E27FC236}">
                  <a16:creationId xmlns:a16="http://schemas.microsoft.com/office/drawing/2014/main" id="{F959FBF0-B3A9-C7F6-1B4E-F32A341BFB6A}"/>
                </a:ext>
              </a:extLst>
            </p:cNvPr>
            <p:cNvSpPr/>
            <p:nvPr/>
          </p:nvSpPr>
          <p:spPr>
            <a:xfrm>
              <a:off x="8346272" y="2199318"/>
              <a:ext cx="364067" cy="364067"/>
            </a:xfrm>
            <a:prstGeom prst="ellipse">
              <a:avLst/>
            </a:prstGeom>
            <a:solidFill>
              <a:schemeClr val="accent4">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6126C6A1-3CA4-E2A8-427D-1243746C10E2}"/>
                </a:ext>
              </a:extLst>
            </p:cNvPr>
            <p:cNvSpPr/>
            <p:nvPr/>
          </p:nvSpPr>
          <p:spPr>
            <a:xfrm>
              <a:off x="8331837" y="1588886"/>
              <a:ext cx="364067" cy="364067"/>
            </a:xfrm>
            <a:prstGeom prst="ellipse">
              <a:avLst/>
            </a:prstGeom>
            <a:solidFill>
              <a:schemeClr val="accent4">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1A9D6A0E-4819-BE39-F1B1-B9F087B2182E}"/>
                </a:ext>
              </a:extLst>
            </p:cNvPr>
            <p:cNvSpPr/>
            <p:nvPr/>
          </p:nvSpPr>
          <p:spPr>
            <a:xfrm>
              <a:off x="6916823" y="1846853"/>
              <a:ext cx="364067" cy="364067"/>
            </a:xfrm>
            <a:prstGeom prst="ellipse">
              <a:avLst/>
            </a:prstGeom>
            <a:solidFill>
              <a:schemeClr val="accent4">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58099DAC-4177-5012-46DB-2F0612905042}"/>
                </a:ext>
              </a:extLst>
            </p:cNvPr>
            <p:cNvSpPr/>
            <p:nvPr/>
          </p:nvSpPr>
          <p:spPr>
            <a:xfrm>
              <a:off x="6897023" y="2523990"/>
              <a:ext cx="364067" cy="364067"/>
            </a:xfrm>
            <a:prstGeom prst="ellipse">
              <a:avLst/>
            </a:prstGeom>
            <a:solidFill>
              <a:schemeClr val="accent4">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Arrow Connector 64">
              <a:extLst>
                <a:ext uri="{FF2B5EF4-FFF2-40B4-BE49-F238E27FC236}">
                  <a16:creationId xmlns:a16="http://schemas.microsoft.com/office/drawing/2014/main" id="{53CBC2DA-6F9E-5CC5-AE2B-8FB04FAD6388}"/>
                </a:ext>
              </a:extLst>
            </p:cNvPr>
            <p:cNvCxnSpPr>
              <a:cxnSpLocks/>
            </p:cNvCxnSpPr>
            <p:nvPr/>
          </p:nvCxnSpPr>
          <p:spPr>
            <a:xfrm>
              <a:off x="7282287" y="2028886"/>
              <a:ext cx="4656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8EF4BC27-C5F3-3B3D-B8D9-876463C9A93E}"/>
                </a:ext>
              </a:extLst>
            </p:cNvPr>
            <p:cNvCxnSpPr>
              <a:cxnSpLocks/>
            </p:cNvCxnSpPr>
            <p:nvPr/>
          </p:nvCxnSpPr>
          <p:spPr>
            <a:xfrm>
              <a:off x="7261125" y="2724790"/>
              <a:ext cx="4656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id="{66322362-084F-164A-9FB6-772CAC570AD3}"/>
                </a:ext>
              </a:extLst>
            </p:cNvPr>
            <p:cNvSpPr/>
            <p:nvPr/>
          </p:nvSpPr>
          <p:spPr>
            <a:xfrm flipH="1">
              <a:off x="7735019" y="1988376"/>
              <a:ext cx="142721" cy="78595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8" name="Straight Arrow Connector 77">
              <a:extLst>
                <a:ext uri="{FF2B5EF4-FFF2-40B4-BE49-F238E27FC236}">
                  <a16:creationId xmlns:a16="http://schemas.microsoft.com/office/drawing/2014/main" id="{7B5E5592-0ECD-70FA-6D66-04DCB3BE231A}"/>
                </a:ext>
              </a:extLst>
            </p:cNvPr>
            <p:cNvCxnSpPr>
              <a:cxnSpLocks/>
            </p:cNvCxnSpPr>
            <p:nvPr/>
          </p:nvCxnSpPr>
          <p:spPr>
            <a:xfrm>
              <a:off x="7880605" y="2360723"/>
              <a:ext cx="4656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1" name="Oval 80">
              <a:extLst>
                <a:ext uri="{FF2B5EF4-FFF2-40B4-BE49-F238E27FC236}">
                  <a16:creationId xmlns:a16="http://schemas.microsoft.com/office/drawing/2014/main" id="{B3078B7F-388A-D06C-8CB9-C620352A377F}"/>
                </a:ext>
              </a:extLst>
            </p:cNvPr>
            <p:cNvSpPr/>
            <p:nvPr/>
          </p:nvSpPr>
          <p:spPr>
            <a:xfrm>
              <a:off x="7037175" y="2720479"/>
              <a:ext cx="83762" cy="83762"/>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5" name="Straight Arrow Connector 84">
              <a:extLst>
                <a:ext uri="{FF2B5EF4-FFF2-40B4-BE49-F238E27FC236}">
                  <a16:creationId xmlns:a16="http://schemas.microsoft.com/office/drawing/2014/main" id="{58F98D72-CAA5-8AAF-2D7D-ED116BC07C95}"/>
                </a:ext>
              </a:extLst>
            </p:cNvPr>
            <p:cNvCxnSpPr>
              <a:cxnSpLocks/>
            </p:cNvCxnSpPr>
            <p:nvPr/>
          </p:nvCxnSpPr>
          <p:spPr>
            <a:xfrm>
              <a:off x="8695904" y="1785207"/>
              <a:ext cx="4656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6F761B13-EF51-2F7D-CA56-8983F023B562}"/>
                </a:ext>
              </a:extLst>
            </p:cNvPr>
            <p:cNvCxnSpPr>
              <a:cxnSpLocks/>
            </p:cNvCxnSpPr>
            <p:nvPr/>
          </p:nvCxnSpPr>
          <p:spPr>
            <a:xfrm>
              <a:off x="8705267" y="2381351"/>
              <a:ext cx="4656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F3B281E6-46E3-A588-6EBD-52BA3BE83CFB}"/>
                </a:ext>
              </a:extLst>
            </p:cNvPr>
            <p:cNvCxnSpPr>
              <a:cxnSpLocks/>
            </p:cNvCxnSpPr>
            <p:nvPr/>
          </p:nvCxnSpPr>
          <p:spPr>
            <a:xfrm>
              <a:off x="9170934" y="2083544"/>
              <a:ext cx="61646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8" name="Oval 87">
              <a:extLst>
                <a:ext uri="{FF2B5EF4-FFF2-40B4-BE49-F238E27FC236}">
                  <a16:creationId xmlns:a16="http://schemas.microsoft.com/office/drawing/2014/main" id="{35B114A3-0075-4877-7597-5EF95B55E499}"/>
                </a:ext>
              </a:extLst>
            </p:cNvPr>
            <p:cNvSpPr/>
            <p:nvPr/>
          </p:nvSpPr>
          <p:spPr>
            <a:xfrm>
              <a:off x="9781633" y="1907596"/>
              <a:ext cx="364067" cy="364067"/>
            </a:xfrm>
            <a:prstGeom prst="ellipse">
              <a:avLst/>
            </a:prstGeom>
            <a:solidFill>
              <a:schemeClr val="accent4">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id="{B4BF09D7-8CB3-0553-A0D5-5F9419069E92}"/>
                </a:ext>
              </a:extLst>
            </p:cNvPr>
            <p:cNvSpPr/>
            <p:nvPr/>
          </p:nvSpPr>
          <p:spPr>
            <a:xfrm flipH="1">
              <a:off x="10596568" y="1684599"/>
              <a:ext cx="142721" cy="78595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Arrow Connector 89">
              <a:extLst>
                <a:ext uri="{FF2B5EF4-FFF2-40B4-BE49-F238E27FC236}">
                  <a16:creationId xmlns:a16="http://schemas.microsoft.com/office/drawing/2014/main" id="{0BC36544-5CDC-9390-3093-5B04175C5B18}"/>
                </a:ext>
              </a:extLst>
            </p:cNvPr>
            <p:cNvCxnSpPr>
              <a:cxnSpLocks/>
            </p:cNvCxnSpPr>
            <p:nvPr/>
          </p:nvCxnSpPr>
          <p:spPr>
            <a:xfrm>
              <a:off x="10145700" y="2092809"/>
              <a:ext cx="4656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1" name="Straight Arrow Connector 90">
              <a:extLst>
                <a:ext uri="{FF2B5EF4-FFF2-40B4-BE49-F238E27FC236}">
                  <a16:creationId xmlns:a16="http://schemas.microsoft.com/office/drawing/2014/main" id="{A96C0ECB-0EED-FE0A-B441-5B5D51785EF4}"/>
                </a:ext>
              </a:extLst>
            </p:cNvPr>
            <p:cNvCxnSpPr>
              <a:cxnSpLocks/>
            </p:cNvCxnSpPr>
            <p:nvPr/>
          </p:nvCxnSpPr>
          <p:spPr>
            <a:xfrm>
              <a:off x="8528305" y="1303062"/>
              <a:ext cx="0" cy="29391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6D368D3A-71EC-F4E8-25FB-CCF0B5D31939}"/>
                </a:ext>
              </a:extLst>
            </p:cNvPr>
            <p:cNvCxnSpPr>
              <a:cxnSpLocks/>
            </p:cNvCxnSpPr>
            <p:nvPr/>
          </p:nvCxnSpPr>
          <p:spPr>
            <a:xfrm>
              <a:off x="8513870" y="1310326"/>
              <a:ext cx="2407010" cy="0"/>
            </a:xfrm>
            <a:prstGeom prst="straightConnector1">
              <a:avLst/>
            </a:prstGeom>
            <a:ln w="2857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4F999445-F2CC-F44F-CC01-6AC39ED85DB2}"/>
                </a:ext>
              </a:extLst>
            </p:cNvPr>
            <p:cNvCxnSpPr>
              <a:cxnSpLocks/>
            </p:cNvCxnSpPr>
            <p:nvPr/>
          </p:nvCxnSpPr>
          <p:spPr>
            <a:xfrm>
              <a:off x="10906592" y="1310206"/>
              <a:ext cx="0" cy="767369"/>
            </a:xfrm>
            <a:prstGeom prst="straightConnector1">
              <a:avLst/>
            </a:prstGeom>
            <a:ln w="2857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21C80548-0581-6273-0CC8-5EC99D31F93B}"/>
                </a:ext>
              </a:extLst>
            </p:cNvPr>
            <p:cNvCxnSpPr>
              <a:cxnSpLocks/>
            </p:cNvCxnSpPr>
            <p:nvPr/>
          </p:nvCxnSpPr>
          <p:spPr>
            <a:xfrm>
              <a:off x="10739289" y="2074949"/>
              <a:ext cx="167303" cy="0"/>
            </a:xfrm>
            <a:prstGeom prst="straightConnector1">
              <a:avLst/>
            </a:prstGeom>
            <a:ln w="2857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95" name="TextBox 94">
              <a:extLst>
                <a:ext uri="{FF2B5EF4-FFF2-40B4-BE49-F238E27FC236}">
                  <a16:creationId xmlns:a16="http://schemas.microsoft.com/office/drawing/2014/main" id="{C4E96030-E9E5-3D48-B8DD-6CBC9AEE0303}"/>
                </a:ext>
              </a:extLst>
            </p:cNvPr>
            <p:cNvSpPr txBox="1"/>
            <p:nvPr/>
          </p:nvSpPr>
          <p:spPr>
            <a:xfrm>
              <a:off x="6732908" y="1377516"/>
              <a:ext cx="606256" cy="307777"/>
            </a:xfrm>
            <a:prstGeom prst="rect">
              <a:avLst/>
            </a:prstGeom>
            <a:noFill/>
          </p:spPr>
          <p:txBody>
            <a:bodyPr wrap="none" rtlCol="0">
              <a:spAutoFit/>
            </a:bodyPr>
            <a:lstStyle/>
            <a:p>
              <a:r>
                <a:rPr lang="en-US" sz="1400"/>
                <a:t>Items</a:t>
              </a:r>
            </a:p>
          </p:txBody>
        </p:sp>
        <p:sp>
          <p:nvSpPr>
            <p:cNvPr id="96" name="TextBox 95">
              <a:extLst>
                <a:ext uri="{FF2B5EF4-FFF2-40B4-BE49-F238E27FC236}">
                  <a16:creationId xmlns:a16="http://schemas.microsoft.com/office/drawing/2014/main" id="{8DBEAD5E-5F30-1014-DFA8-AC5D4AF4F01C}"/>
                </a:ext>
              </a:extLst>
            </p:cNvPr>
            <p:cNvSpPr txBox="1"/>
            <p:nvPr/>
          </p:nvSpPr>
          <p:spPr>
            <a:xfrm>
              <a:off x="7854884" y="837765"/>
              <a:ext cx="1346843" cy="307777"/>
            </a:xfrm>
            <a:prstGeom prst="rect">
              <a:avLst/>
            </a:prstGeom>
            <a:noFill/>
          </p:spPr>
          <p:txBody>
            <a:bodyPr wrap="none" rtlCol="0">
              <a:spAutoFit/>
            </a:bodyPr>
            <a:lstStyle/>
            <a:p>
              <a:r>
                <a:rPr lang="en-US" sz="1400"/>
                <a:t>Tractor present</a:t>
              </a:r>
            </a:p>
          </p:txBody>
        </p:sp>
        <p:sp>
          <p:nvSpPr>
            <p:cNvPr id="97" name="TextBox 96">
              <a:extLst>
                <a:ext uri="{FF2B5EF4-FFF2-40B4-BE49-F238E27FC236}">
                  <a16:creationId xmlns:a16="http://schemas.microsoft.com/office/drawing/2014/main" id="{B0CEE1DF-B7CD-2F1A-FE6B-5AE3DD7AB8C8}"/>
                </a:ext>
              </a:extLst>
            </p:cNvPr>
            <p:cNvSpPr txBox="1"/>
            <p:nvPr/>
          </p:nvSpPr>
          <p:spPr>
            <a:xfrm>
              <a:off x="8633337" y="2384758"/>
              <a:ext cx="300082" cy="369331"/>
            </a:xfrm>
            <a:prstGeom prst="rect">
              <a:avLst/>
            </a:prstGeom>
            <a:noFill/>
          </p:spPr>
          <p:txBody>
            <a:bodyPr wrap="none" rtlCol="0">
              <a:spAutoFit/>
            </a:bodyPr>
            <a:lstStyle/>
            <a:p>
              <a:r>
                <a:rPr lang="en-US"/>
                <a:t>3</a:t>
              </a:r>
            </a:p>
          </p:txBody>
        </p:sp>
        <p:cxnSp>
          <p:nvCxnSpPr>
            <p:cNvPr id="98" name="Straight Connector 97">
              <a:extLst>
                <a:ext uri="{FF2B5EF4-FFF2-40B4-BE49-F238E27FC236}">
                  <a16:creationId xmlns:a16="http://schemas.microsoft.com/office/drawing/2014/main" id="{9FC3E2FF-B102-46C7-378B-98569C2B0E9B}"/>
                </a:ext>
              </a:extLst>
            </p:cNvPr>
            <p:cNvCxnSpPr/>
            <p:nvPr/>
          </p:nvCxnSpPr>
          <p:spPr>
            <a:xfrm>
              <a:off x="9170934" y="1697752"/>
              <a:ext cx="0" cy="81195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9" name="TextBox 98">
              <a:extLst>
                <a:ext uri="{FF2B5EF4-FFF2-40B4-BE49-F238E27FC236}">
                  <a16:creationId xmlns:a16="http://schemas.microsoft.com/office/drawing/2014/main" id="{298E349C-30F7-EF1D-5EBA-43820374C94E}"/>
                </a:ext>
              </a:extLst>
            </p:cNvPr>
            <p:cNvSpPr txBox="1"/>
            <p:nvPr/>
          </p:nvSpPr>
          <p:spPr>
            <a:xfrm>
              <a:off x="9828595" y="2480969"/>
              <a:ext cx="1540806" cy="307777"/>
            </a:xfrm>
            <a:prstGeom prst="rect">
              <a:avLst/>
            </a:prstGeom>
            <a:noFill/>
          </p:spPr>
          <p:txBody>
            <a:bodyPr wrap="none" rtlCol="0">
              <a:spAutoFit/>
            </a:bodyPr>
            <a:lstStyle/>
            <a:p>
              <a:r>
                <a:rPr lang="en-US" sz="1400"/>
                <a:t>Tractor offloading</a:t>
              </a:r>
            </a:p>
          </p:txBody>
        </p:sp>
        <p:sp>
          <p:nvSpPr>
            <p:cNvPr id="100" name="TextBox 99">
              <a:extLst>
                <a:ext uri="{FF2B5EF4-FFF2-40B4-BE49-F238E27FC236}">
                  <a16:creationId xmlns:a16="http://schemas.microsoft.com/office/drawing/2014/main" id="{B65DBEB5-E8E0-B04B-0A89-5F993EC1889A}"/>
                </a:ext>
              </a:extLst>
            </p:cNvPr>
            <p:cNvSpPr txBox="1"/>
            <p:nvPr/>
          </p:nvSpPr>
          <p:spPr>
            <a:xfrm>
              <a:off x="6583440" y="2835345"/>
              <a:ext cx="627095" cy="307777"/>
            </a:xfrm>
            <a:prstGeom prst="rect">
              <a:avLst/>
            </a:prstGeom>
            <a:noFill/>
          </p:spPr>
          <p:txBody>
            <a:bodyPr wrap="none" rtlCol="0">
              <a:spAutoFit/>
            </a:bodyPr>
            <a:lstStyle/>
            <a:p>
              <a:r>
                <a:rPr lang="en-US" sz="1400"/>
                <a:t>boxes</a:t>
              </a:r>
            </a:p>
          </p:txBody>
        </p:sp>
        <p:sp>
          <p:nvSpPr>
            <p:cNvPr id="101" name="Oval 100">
              <a:extLst>
                <a:ext uri="{FF2B5EF4-FFF2-40B4-BE49-F238E27FC236}">
                  <a16:creationId xmlns:a16="http://schemas.microsoft.com/office/drawing/2014/main" id="{10BE1316-C460-F24D-F0B9-94D2C3BDEFDF}"/>
                </a:ext>
              </a:extLst>
            </p:cNvPr>
            <p:cNvSpPr/>
            <p:nvPr/>
          </p:nvSpPr>
          <p:spPr>
            <a:xfrm>
              <a:off x="8476508" y="1721412"/>
              <a:ext cx="83762" cy="83762"/>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Down Arrow 103">
            <a:extLst>
              <a:ext uri="{FF2B5EF4-FFF2-40B4-BE49-F238E27FC236}">
                <a16:creationId xmlns:a16="http://schemas.microsoft.com/office/drawing/2014/main" id="{10EA0988-353C-20A9-6890-4A65EE0E2ACD}"/>
              </a:ext>
              <a:ext uri="{C183D7F6-B498-43B3-948B-1728B52AA6E4}">
                <adec:decorative xmlns:adec="http://schemas.microsoft.com/office/drawing/2017/decorative" val="1"/>
              </a:ext>
            </a:extLst>
          </p:cNvPr>
          <p:cNvSpPr/>
          <p:nvPr/>
        </p:nvSpPr>
        <p:spPr>
          <a:xfrm>
            <a:off x="7998107" y="2515886"/>
            <a:ext cx="90311" cy="316089"/>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TextBox 104">
            <a:extLst>
              <a:ext uri="{FF2B5EF4-FFF2-40B4-BE49-F238E27FC236}">
                <a16:creationId xmlns:a16="http://schemas.microsoft.com/office/drawing/2014/main" id="{9E703EC7-A0A9-EA35-5DEF-890C07A9137C}"/>
              </a:ext>
            </a:extLst>
          </p:cNvPr>
          <p:cNvSpPr txBox="1"/>
          <p:nvPr/>
        </p:nvSpPr>
        <p:spPr>
          <a:xfrm>
            <a:off x="8043262" y="2507545"/>
            <a:ext cx="1539204" cy="276999"/>
          </a:xfrm>
          <a:prstGeom prst="rect">
            <a:avLst/>
          </a:prstGeom>
          <a:noFill/>
        </p:spPr>
        <p:txBody>
          <a:bodyPr wrap="none" rtlCol="0">
            <a:spAutoFit/>
          </a:bodyPr>
          <a:lstStyle/>
          <a:p>
            <a:r>
              <a:rPr lang="en-US" sz="1200"/>
              <a:t>(multiple transitions)</a:t>
            </a:r>
          </a:p>
        </p:txBody>
      </p:sp>
      <p:sp>
        <p:nvSpPr>
          <p:cNvPr id="106" name="Oval 105">
            <a:extLst>
              <a:ext uri="{FF2B5EF4-FFF2-40B4-BE49-F238E27FC236}">
                <a16:creationId xmlns:a16="http://schemas.microsoft.com/office/drawing/2014/main" id="{AE01A501-6B3E-7B74-B067-001466F90D52}"/>
              </a:ext>
              <a:ext uri="{C183D7F6-B498-43B3-948B-1728B52AA6E4}">
                <adec:decorative xmlns:adec="http://schemas.microsoft.com/office/drawing/2017/decorative" val="1"/>
              </a:ext>
            </a:extLst>
          </p:cNvPr>
          <p:cNvSpPr/>
          <p:nvPr/>
        </p:nvSpPr>
        <p:spPr>
          <a:xfrm>
            <a:off x="7916869" y="3895475"/>
            <a:ext cx="55396" cy="55396"/>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C1279C90-C877-CE3F-254B-44C8EFF56B77}"/>
              </a:ext>
              <a:ext uri="{C183D7F6-B498-43B3-948B-1728B52AA6E4}">
                <adec:decorative xmlns:adec="http://schemas.microsoft.com/office/drawing/2017/decorative" val="1"/>
              </a:ext>
            </a:extLst>
          </p:cNvPr>
          <p:cNvSpPr/>
          <p:nvPr/>
        </p:nvSpPr>
        <p:spPr>
          <a:xfrm>
            <a:off x="7841116" y="3841371"/>
            <a:ext cx="55396" cy="55396"/>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a:extLst>
              <a:ext uri="{FF2B5EF4-FFF2-40B4-BE49-F238E27FC236}">
                <a16:creationId xmlns:a16="http://schemas.microsoft.com/office/drawing/2014/main" id="{FEDDD5EC-4ABA-E06C-662A-581D759E0B0A}"/>
              </a:ext>
              <a:ext uri="{C183D7F6-B498-43B3-948B-1728B52AA6E4}">
                <adec:decorative xmlns:adec="http://schemas.microsoft.com/office/drawing/2017/decorative" val="1"/>
              </a:ext>
            </a:extLst>
          </p:cNvPr>
          <p:cNvSpPr/>
          <p:nvPr/>
        </p:nvSpPr>
        <p:spPr>
          <a:xfrm>
            <a:off x="7835709" y="3938761"/>
            <a:ext cx="55396" cy="55396"/>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9" name="Group 108" descr="Petri net after tractor transition fired with no tokens in output place, no token in tractor place and a new token in the tractor offloading place.">
            <a:extLst>
              <a:ext uri="{FF2B5EF4-FFF2-40B4-BE49-F238E27FC236}">
                <a16:creationId xmlns:a16="http://schemas.microsoft.com/office/drawing/2014/main" id="{D3F595DD-21E0-8B20-ADD8-7B728ED701DA}"/>
              </a:ext>
            </a:extLst>
          </p:cNvPr>
          <p:cNvGrpSpPr/>
          <p:nvPr/>
        </p:nvGrpSpPr>
        <p:grpSpPr>
          <a:xfrm>
            <a:off x="6748990" y="4697231"/>
            <a:ext cx="3165178" cy="1524639"/>
            <a:chOff x="6583440" y="837765"/>
            <a:chExt cx="4785961" cy="2305357"/>
          </a:xfrm>
        </p:grpSpPr>
        <p:sp>
          <p:nvSpPr>
            <p:cNvPr id="110" name="Oval 109">
              <a:extLst>
                <a:ext uri="{FF2B5EF4-FFF2-40B4-BE49-F238E27FC236}">
                  <a16:creationId xmlns:a16="http://schemas.microsoft.com/office/drawing/2014/main" id="{A4DEE84E-E96A-3B61-246E-C92C42989786}"/>
                </a:ext>
              </a:extLst>
            </p:cNvPr>
            <p:cNvSpPr/>
            <p:nvPr/>
          </p:nvSpPr>
          <p:spPr>
            <a:xfrm>
              <a:off x="8346272" y="2199318"/>
              <a:ext cx="364067" cy="364067"/>
            </a:xfrm>
            <a:prstGeom prst="ellipse">
              <a:avLst/>
            </a:prstGeom>
            <a:solidFill>
              <a:schemeClr val="accent4">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AED135E7-7A15-BB70-59DA-B4FDAE1026FA}"/>
                </a:ext>
              </a:extLst>
            </p:cNvPr>
            <p:cNvSpPr/>
            <p:nvPr/>
          </p:nvSpPr>
          <p:spPr>
            <a:xfrm>
              <a:off x="8331837" y="1588886"/>
              <a:ext cx="364067" cy="364067"/>
            </a:xfrm>
            <a:prstGeom prst="ellipse">
              <a:avLst/>
            </a:prstGeom>
            <a:solidFill>
              <a:schemeClr val="accent4">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2CBFE9BE-52CC-D5C1-B4EF-8270EE8FBEC5}"/>
                </a:ext>
              </a:extLst>
            </p:cNvPr>
            <p:cNvSpPr/>
            <p:nvPr/>
          </p:nvSpPr>
          <p:spPr>
            <a:xfrm>
              <a:off x="6916823" y="1846853"/>
              <a:ext cx="364067" cy="364067"/>
            </a:xfrm>
            <a:prstGeom prst="ellipse">
              <a:avLst/>
            </a:prstGeom>
            <a:solidFill>
              <a:schemeClr val="accent4">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a:extLst>
                <a:ext uri="{FF2B5EF4-FFF2-40B4-BE49-F238E27FC236}">
                  <a16:creationId xmlns:a16="http://schemas.microsoft.com/office/drawing/2014/main" id="{AC4EFBD9-BA00-3E61-E912-61BC31004AB2}"/>
                </a:ext>
              </a:extLst>
            </p:cNvPr>
            <p:cNvSpPr/>
            <p:nvPr/>
          </p:nvSpPr>
          <p:spPr>
            <a:xfrm>
              <a:off x="6897023" y="2523990"/>
              <a:ext cx="364067" cy="364067"/>
            </a:xfrm>
            <a:prstGeom prst="ellipse">
              <a:avLst/>
            </a:prstGeom>
            <a:solidFill>
              <a:schemeClr val="accent4">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4" name="Straight Arrow Connector 113">
              <a:extLst>
                <a:ext uri="{FF2B5EF4-FFF2-40B4-BE49-F238E27FC236}">
                  <a16:creationId xmlns:a16="http://schemas.microsoft.com/office/drawing/2014/main" id="{B84A4A10-27DE-D580-06A2-EC000D988401}"/>
                </a:ext>
              </a:extLst>
            </p:cNvPr>
            <p:cNvCxnSpPr>
              <a:cxnSpLocks/>
            </p:cNvCxnSpPr>
            <p:nvPr/>
          </p:nvCxnSpPr>
          <p:spPr>
            <a:xfrm>
              <a:off x="7282287" y="2028886"/>
              <a:ext cx="4656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5" name="Straight Arrow Connector 114">
              <a:extLst>
                <a:ext uri="{FF2B5EF4-FFF2-40B4-BE49-F238E27FC236}">
                  <a16:creationId xmlns:a16="http://schemas.microsoft.com/office/drawing/2014/main" id="{DC42D78F-CE45-D13E-B010-78C5436E9480}"/>
                </a:ext>
              </a:extLst>
            </p:cNvPr>
            <p:cNvCxnSpPr>
              <a:cxnSpLocks/>
            </p:cNvCxnSpPr>
            <p:nvPr/>
          </p:nvCxnSpPr>
          <p:spPr>
            <a:xfrm>
              <a:off x="7261125" y="2724790"/>
              <a:ext cx="4656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6" name="Rectangle 115">
              <a:extLst>
                <a:ext uri="{FF2B5EF4-FFF2-40B4-BE49-F238E27FC236}">
                  <a16:creationId xmlns:a16="http://schemas.microsoft.com/office/drawing/2014/main" id="{22512B18-DBE2-432B-C6DC-0528FAC26D4A}"/>
                </a:ext>
              </a:extLst>
            </p:cNvPr>
            <p:cNvSpPr/>
            <p:nvPr/>
          </p:nvSpPr>
          <p:spPr>
            <a:xfrm flipH="1">
              <a:off x="7735019" y="1988376"/>
              <a:ext cx="142721" cy="78595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7" name="Straight Arrow Connector 116">
              <a:extLst>
                <a:ext uri="{FF2B5EF4-FFF2-40B4-BE49-F238E27FC236}">
                  <a16:creationId xmlns:a16="http://schemas.microsoft.com/office/drawing/2014/main" id="{ABDB52D8-EC56-09A4-08F8-D3E8529B208F}"/>
                </a:ext>
              </a:extLst>
            </p:cNvPr>
            <p:cNvCxnSpPr>
              <a:cxnSpLocks/>
            </p:cNvCxnSpPr>
            <p:nvPr/>
          </p:nvCxnSpPr>
          <p:spPr>
            <a:xfrm>
              <a:off x="7880605" y="2360723"/>
              <a:ext cx="4656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8" name="Oval 117">
              <a:extLst>
                <a:ext uri="{FF2B5EF4-FFF2-40B4-BE49-F238E27FC236}">
                  <a16:creationId xmlns:a16="http://schemas.microsoft.com/office/drawing/2014/main" id="{2B056799-564C-20F4-2008-5A9F8E67A635}"/>
                </a:ext>
              </a:extLst>
            </p:cNvPr>
            <p:cNvSpPr/>
            <p:nvPr/>
          </p:nvSpPr>
          <p:spPr>
            <a:xfrm>
              <a:off x="7037175" y="2720479"/>
              <a:ext cx="83762" cy="83762"/>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9" name="Straight Arrow Connector 118">
              <a:extLst>
                <a:ext uri="{FF2B5EF4-FFF2-40B4-BE49-F238E27FC236}">
                  <a16:creationId xmlns:a16="http://schemas.microsoft.com/office/drawing/2014/main" id="{F0F202D3-2F5E-B0C3-00D7-FDB41BE57159}"/>
                </a:ext>
              </a:extLst>
            </p:cNvPr>
            <p:cNvCxnSpPr>
              <a:cxnSpLocks/>
            </p:cNvCxnSpPr>
            <p:nvPr/>
          </p:nvCxnSpPr>
          <p:spPr>
            <a:xfrm>
              <a:off x="8695904" y="1785207"/>
              <a:ext cx="4656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AC834EF6-2F73-E4FD-FE7F-F5E2DF944E3C}"/>
                </a:ext>
              </a:extLst>
            </p:cNvPr>
            <p:cNvCxnSpPr>
              <a:cxnSpLocks/>
            </p:cNvCxnSpPr>
            <p:nvPr/>
          </p:nvCxnSpPr>
          <p:spPr>
            <a:xfrm>
              <a:off x="8705267" y="2381351"/>
              <a:ext cx="4656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1" name="Straight Arrow Connector 120">
              <a:extLst>
                <a:ext uri="{FF2B5EF4-FFF2-40B4-BE49-F238E27FC236}">
                  <a16:creationId xmlns:a16="http://schemas.microsoft.com/office/drawing/2014/main" id="{C2275114-94DD-CF39-F5CC-8E1A6F3514C3}"/>
                </a:ext>
              </a:extLst>
            </p:cNvPr>
            <p:cNvCxnSpPr>
              <a:cxnSpLocks/>
            </p:cNvCxnSpPr>
            <p:nvPr/>
          </p:nvCxnSpPr>
          <p:spPr>
            <a:xfrm>
              <a:off x="9170934" y="2083544"/>
              <a:ext cx="61646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2" name="Oval 121">
              <a:extLst>
                <a:ext uri="{FF2B5EF4-FFF2-40B4-BE49-F238E27FC236}">
                  <a16:creationId xmlns:a16="http://schemas.microsoft.com/office/drawing/2014/main" id="{547D20F4-68C7-A9A3-CC70-D4817C3C7CE2}"/>
                </a:ext>
              </a:extLst>
            </p:cNvPr>
            <p:cNvSpPr/>
            <p:nvPr/>
          </p:nvSpPr>
          <p:spPr>
            <a:xfrm>
              <a:off x="9781633" y="1907596"/>
              <a:ext cx="364067" cy="364067"/>
            </a:xfrm>
            <a:prstGeom prst="ellipse">
              <a:avLst/>
            </a:prstGeom>
            <a:solidFill>
              <a:schemeClr val="accent4">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a:extLst>
                <a:ext uri="{FF2B5EF4-FFF2-40B4-BE49-F238E27FC236}">
                  <a16:creationId xmlns:a16="http://schemas.microsoft.com/office/drawing/2014/main" id="{A8959F47-1C58-D225-66ED-DD226BBE84EE}"/>
                </a:ext>
              </a:extLst>
            </p:cNvPr>
            <p:cNvSpPr/>
            <p:nvPr/>
          </p:nvSpPr>
          <p:spPr>
            <a:xfrm flipH="1">
              <a:off x="10596568" y="1684599"/>
              <a:ext cx="142721" cy="78595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4" name="Straight Arrow Connector 123">
              <a:extLst>
                <a:ext uri="{FF2B5EF4-FFF2-40B4-BE49-F238E27FC236}">
                  <a16:creationId xmlns:a16="http://schemas.microsoft.com/office/drawing/2014/main" id="{6E9A036D-39F2-84B0-0184-56D13EE578D5}"/>
                </a:ext>
              </a:extLst>
            </p:cNvPr>
            <p:cNvCxnSpPr>
              <a:cxnSpLocks/>
            </p:cNvCxnSpPr>
            <p:nvPr/>
          </p:nvCxnSpPr>
          <p:spPr>
            <a:xfrm>
              <a:off x="10145700" y="2092809"/>
              <a:ext cx="4656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AFA7121E-EBF5-8C3A-E966-D4BBE45AD215}"/>
                </a:ext>
              </a:extLst>
            </p:cNvPr>
            <p:cNvCxnSpPr>
              <a:cxnSpLocks/>
            </p:cNvCxnSpPr>
            <p:nvPr/>
          </p:nvCxnSpPr>
          <p:spPr>
            <a:xfrm>
              <a:off x="8528305" y="1303062"/>
              <a:ext cx="0" cy="29391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6" name="Straight Arrow Connector 125">
              <a:extLst>
                <a:ext uri="{FF2B5EF4-FFF2-40B4-BE49-F238E27FC236}">
                  <a16:creationId xmlns:a16="http://schemas.microsoft.com/office/drawing/2014/main" id="{5C9D3DFE-2DE2-090B-4D24-4807BDA80015}"/>
                </a:ext>
              </a:extLst>
            </p:cNvPr>
            <p:cNvCxnSpPr>
              <a:cxnSpLocks/>
            </p:cNvCxnSpPr>
            <p:nvPr/>
          </p:nvCxnSpPr>
          <p:spPr>
            <a:xfrm>
              <a:off x="8513870" y="1310326"/>
              <a:ext cx="2407010" cy="0"/>
            </a:xfrm>
            <a:prstGeom prst="straightConnector1">
              <a:avLst/>
            </a:prstGeom>
            <a:ln w="2857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27" name="Straight Arrow Connector 126">
              <a:extLst>
                <a:ext uri="{FF2B5EF4-FFF2-40B4-BE49-F238E27FC236}">
                  <a16:creationId xmlns:a16="http://schemas.microsoft.com/office/drawing/2014/main" id="{847A946C-72CB-126E-EE35-610AB8842D88}"/>
                </a:ext>
              </a:extLst>
            </p:cNvPr>
            <p:cNvCxnSpPr>
              <a:cxnSpLocks/>
            </p:cNvCxnSpPr>
            <p:nvPr/>
          </p:nvCxnSpPr>
          <p:spPr>
            <a:xfrm>
              <a:off x="10906592" y="1310206"/>
              <a:ext cx="0" cy="767369"/>
            </a:xfrm>
            <a:prstGeom prst="straightConnector1">
              <a:avLst/>
            </a:prstGeom>
            <a:ln w="2857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8DDDECE2-DB2E-1DAC-D320-BAA43443DBC6}"/>
                </a:ext>
              </a:extLst>
            </p:cNvPr>
            <p:cNvCxnSpPr>
              <a:cxnSpLocks/>
            </p:cNvCxnSpPr>
            <p:nvPr/>
          </p:nvCxnSpPr>
          <p:spPr>
            <a:xfrm>
              <a:off x="10739289" y="2074949"/>
              <a:ext cx="167303" cy="0"/>
            </a:xfrm>
            <a:prstGeom prst="straightConnector1">
              <a:avLst/>
            </a:prstGeom>
            <a:ln w="2857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29" name="TextBox 128">
              <a:extLst>
                <a:ext uri="{FF2B5EF4-FFF2-40B4-BE49-F238E27FC236}">
                  <a16:creationId xmlns:a16="http://schemas.microsoft.com/office/drawing/2014/main" id="{955C5191-C877-2D5A-81E6-BE10DE84C88B}"/>
                </a:ext>
              </a:extLst>
            </p:cNvPr>
            <p:cNvSpPr txBox="1"/>
            <p:nvPr/>
          </p:nvSpPr>
          <p:spPr>
            <a:xfrm>
              <a:off x="6732908" y="1377516"/>
              <a:ext cx="606256" cy="307777"/>
            </a:xfrm>
            <a:prstGeom prst="rect">
              <a:avLst/>
            </a:prstGeom>
            <a:noFill/>
          </p:spPr>
          <p:txBody>
            <a:bodyPr wrap="none" rtlCol="0">
              <a:spAutoFit/>
            </a:bodyPr>
            <a:lstStyle/>
            <a:p>
              <a:r>
                <a:rPr lang="en-US" sz="1400"/>
                <a:t>Items</a:t>
              </a:r>
            </a:p>
          </p:txBody>
        </p:sp>
        <p:sp>
          <p:nvSpPr>
            <p:cNvPr id="130" name="TextBox 129">
              <a:extLst>
                <a:ext uri="{FF2B5EF4-FFF2-40B4-BE49-F238E27FC236}">
                  <a16:creationId xmlns:a16="http://schemas.microsoft.com/office/drawing/2014/main" id="{A41052A5-537B-F026-0517-C46EBA54701D}"/>
                </a:ext>
              </a:extLst>
            </p:cNvPr>
            <p:cNvSpPr txBox="1"/>
            <p:nvPr/>
          </p:nvSpPr>
          <p:spPr>
            <a:xfrm>
              <a:off x="7854884" y="837765"/>
              <a:ext cx="1346843" cy="307777"/>
            </a:xfrm>
            <a:prstGeom prst="rect">
              <a:avLst/>
            </a:prstGeom>
            <a:noFill/>
          </p:spPr>
          <p:txBody>
            <a:bodyPr wrap="none" rtlCol="0">
              <a:spAutoFit/>
            </a:bodyPr>
            <a:lstStyle/>
            <a:p>
              <a:r>
                <a:rPr lang="en-US" sz="1400"/>
                <a:t>Tractor present</a:t>
              </a:r>
            </a:p>
          </p:txBody>
        </p:sp>
        <p:sp>
          <p:nvSpPr>
            <p:cNvPr id="131" name="TextBox 130">
              <a:extLst>
                <a:ext uri="{FF2B5EF4-FFF2-40B4-BE49-F238E27FC236}">
                  <a16:creationId xmlns:a16="http://schemas.microsoft.com/office/drawing/2014/main" id="{7F4A1DDF-C18A-B24C-735E-0D22E1926959}"/>
                </a:ext>
              </a:extLst>
            </p:cNvPr>
            <p:cNvSpPr txBox="1"/>
            <p:nvPr/>
          </p:nvSpPr>
          <p:spPr>
            <a:xfrm>
              <a:off x="8633337" y="2384758"/>
              <a:ext cx="300082" cy="369331"/>
            </a:xfrm>
            <a:prstGeom prst="rect">
              <a:avLst/>
            </a:prstGeom>
            <a:noFill/>
          </p:spPr>
          <p:txBody>
            <a:bodyPr wrap="none" rtlCol="0">
              <a:spAutoFit/>
            </a:bodyPr>
            <a:lstStyle/>
            <a:p>
              <a:r>
                <a:rPr lang="en-US"/>
                <a:t>3</a:t>
              </a:r>
            </a:p>
          </p:txBody>
        </p:sp>
        <p:cxnSp>
          <p:nvCxnSpPr>
            <p:cNvPr id="132" name="Straight Connector 131">
              <a:extLst>
                <a:ext uri="{FF2B5EF4-FFF2-40B4-BE49-F238E27FC236}">
                  <a16:creationId xmlns:a16="http://schemas.microsoft.com/office/drawing/2014/main" id="{CCAE2BB6-D61C-5D8C-2C4D-172589161F41}"/>
                </a:ext>
              </a:extLst>
            </p:cNvPr>
            <p:cNvCxnSpPr/>
            <p:nvPr/>
          </p:nvCxnSpPr>
          <p:spPr>
            <a:xfrm>
              <a:off x="9170934" y="1697752"/>
              <a:ext cx="0" cy="81195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33" name="TextBox 132">
              <a:extLst>
                <a:ext uri="{FF2B5EF4-FFF2-40B4-BE49-F238E27FC236}">
                  <a16:creationId xmlns:a16="http://schemas.microsoft.com/office/drawing/2014/main" id="{D681FC3D-ADE8-B0B2-958F-728B7EB4D707}"/>
                </a:ext>
              </a:extLst>
            </p:cNvPr>
            <p:cNvSpPr txBox="1"/>
            <p:nvPr/>
          </p:nvSpPr>
          <p:spPr>
            <a:xfrm>
              <a:off x="9828595" y="2480969"/>
              <a:ext cx="1540806" cy="307777"/>
            </a:xfrm>
            <a:prstGeom prst="rect">
              <a:avLst/>
            </a:prstGeom>
            <a:noFill/>
          </p:spPr>
          <p:txBody>
            <a:bodyPr wrap="none" rtlCol="0">
              <a:spAutoFit/>
            </a:bodyPr>
            <a:lstStyle/>
            <a:p>
              <a:r>
                <a:rPr lang="en-US" sz="1400" dirty="0"/>
                <a:t>Tractor offloading</a:t>
              </a:r>
            </a:p>
          </p:txBody>
        </p:sp>
        <p:sp>
          <p:nvSpPr>
            <p:cNvPr id="134" name="TextBox 133">
              <a:extLst>
                <a:ext uri="{FF2B5EF4-FFF2-40B4-BE49-F238E27FC236}">
                  <a16:creationId xmlns:a16="http://schemas.microsoft.com/office/drawing/2014/main" id="{0F7EBA0B-E9C6-276B-750B-E73554EAB314}"/>
                </a:ext>
              </a:extLst>
            </p:cNvPr>
            <p:cNvSpPr txBox="1"/>
            <p:nvPr/>
          </p:nvSpPr>
          <p:spPr>
            <a:xfrm>
              <a:off x="6583440" y="2835345"/>
              <a:ext cx="627095" cy="307777"/>
            </a:xfrm>
            <a:prstGeom prst="rect">
              <a:avLst/>
            </a:prstGeom>
            <a:noFill/>
          </p:spPr>
          <p:txBody>
            <a:bodyPr wrap="none" rtlCol="0">
              <a:spAutoFit/>
            </a:bodyPr>
            <a:lstStyle/>
            <a:p>
              <a:r>
                <a:rPr lang="en-US" sz="1400"/>
                <a:t>boxes</a:t>
              </a:r>
            </a:p>
          </p:txBody>
        </p:sp>
      </p:grpSp>
      <p:sp>
        <p:nvSpPr>
          <p:cNvPr id="139" name="Oval 138">
            <a:extLst>
              <a:ext uri="{FF2B5EF4-FFF2-40B4-BE49-F238E27FC236}">
                <a16:creationId xmlns:a16="http://schemas.microsoft.com/office/drawing/2014/main" id="{9AF6BF14-41A3-EF1C-CE17-2B38FD3176C6}"/>
              </a:ext>
              <a:ext uri="{C183D7F6-B498-43B3-948B-1728B52AA6E4}">
                <adec:decorative xmlns:adec="http://schemas.microsoft.com/office/drawing/2017/decorative" val="1"/>
              </a:ext>
            </a:extLst>
          </p:cNvPr>
          <p:cNvSpPr/>
          <p:nvPr/>
        </p:nvSpPr>
        <p:spPr>
          <a:xfrm>
            <a:off x="8964251" y="5497289"/>
            <a:ext cx="55396" cy="55396"/>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Down Arrow 140">
            <a:extLst>
              <a:ext uri="{FF2B5EF4-FFF2-40B4-BE49-F238E27FC236}">
                <a16:creationId xmlns:a16="http://schemas.microsoft.com/office/drawing/2014/main" id="{BC7735E9-4920-7EB5-3C3E-14083856AE4B}"/>
              </a:ext>
              <a:ext uri="{C183D7F6-B498-43B3-948B-1728B52AA6E4}">
                <adec:decorative xmlns:adec="http://schemas.microsoft.com/office/drawing/2017/decorative" val="1"/>
              </a:ext>
            </a:extLst>
          </p:cNvPr>
          <p:cNvSpPr/>
          <p:nvPr/>
        </p:nvSpPr>
        <p:spPr>
          <a:xfrm>
            <a:off x="8597942" y="4431692"/>
            <a:ext cx="90311" cy="316089"/>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4094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1AE3F-B432-82B5-F82C-E2399E3EE0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042EA0-B511-84E1-829E-1B134D39D435}"/>
              </a:ext>
            </a:extLst>
          </p:cNvPr>
          <p:cNvSpPr>
            <a:spLocks noGrp="1"/>
          </p:cNvSpPr>
          <p:nvPr>
            <p:ph type="title"/>
          </p:nvPr>
        </p:nvSpPr>
        <p:spPr/>
        <p:txBody>
          <a:bodyPr/>
          <a:lstStyle/>
          <a:p>
            <a:r>
              <a:rPr lang="en-US" dirty="0"/>
              <a:t>Petri Net Analysis</a:t>
            </a:r>
          </a:p>
        </p:txBody>
      </p:sp>
      <p:sp>
        <p:nvSpPr>
          <p:cNvPr id="8" name="Text Placeholder 7">
            <a:extLst>
              <a:ext uri="{FF2B5EF4-FFF2-40B4-BE49-F238E27FC236}">
                <a16:creationId xmlns:a16="http://schemas.microsoft.com/office/drawing/2014/main" id="{A37C826C-FA83-49B0-BFC1-566BD0BA6AA4}"/>
              </a:ext>
            </a:extLst>
          </p:cNvPr>
          <p:cNvSpPr>
            <a:spLocks noGrp="1"/>
          </p:cNvSpPr>
          <p:nvPr>
            <p:ph type="body" sz="quarter" idx="20"/>
          </p:nvPr>
        </p:nvSpPr>
        <p:spPr>
          <a:xfrm>
            <a:off x="433068" y="1224897"/>
            <a:ext cx="11107291" cy="4742820"/>
          </a:xfrm>
        </p:spPr>
        <p:txBody>
          <a:bodyPr>
            <a:normAutofit lnSpcReduction="10000"/>
          </a:bodyPr>
          <a:lstStyle/>
          <a:p>
            <a:r>
              <a:rPr lang="en-US" dirty="0"/>
              <a:t>Often the case where a description can be made of markings (assignments of tokens to places) that are of particular interest, e.g., represent system compromise or system failure</a:t>
            </a:r>
          </a:p>
          <a:p>
            <a:endParaRPr lang="en-US" dirty="0"/>
          </a:p>
          <a:p>
            <a:r>
              <a:rPr lang="en-US" dirty="0"/>
              <a:t>Question of whether a marking M can be achieved through transitions from an initial marking S is called the </a:t>
            </a:r>
            <a:r>
              <a:rPr lang="en-US" i="1" dirty="0"/>
              <a:t>Reachability Problem</a:t>
            </a:r>
          </a:p>
          <a:p>
            <a:endParaRPr lang="en-US" dirty="0"/>
          </a:p>
          <a:p>
            <a:r>
              <a:rPr lang="en-US" dirty="0"/>
              <a:t>Reachability computations are typically combinatorially complex when the number of possible markings is combinatorially large</a:t>
            </a:r>
          </a:p>
          <a:p>
            <a:pPr marL="1028700" lvl="1" indent="-342900"/>
            <a:r>
              <a:rPr lang="en-US" sz="2000" dirty="0"/>
              <a:t>Imagine a breadth-first expansion discovering reachable states</a:t>
            </a:r>
          </a:p>
          <a:p>
            <a:pPr marL="1028700" lvl="1" indent="-342900"/>
            <a:endParaRPr lang="en-US" sz="2000" dirty="0"/>
          </a:p>
          <a:p>
            <a:pPr marL="342900" indent="-342900"/>
            <a:r>
              <a:rPr lang="en-US" dirty="0"/>
              <a:t>Same problem arises when trying to assign probabilities to markings (as we will!)</a:t>
            </a:r>
          </a:p>
          <a:p>
            <a:endParaRPr lang="en-US" dirty="0"/>
          </a:p>
          <a:p>
            <a:endParaRPr lang="en-US" dirty="0"/>
          </a:p>
          <a:p>
            <a:r>
              <a:rPr lang="en-US" dirty="0"/>
              <a:t>	</a:t>
            </a:r>
          </a:p>
          <a:p>
            <a:endParaRPr lang="en-US" dirty="0"/>
          </a:p>
          <a:p>
            <a:endParaRPr lang="en-US" dirty="0"/>
          </a:p>
        </p:txBody>
      </p:sp>
      <p:sp>
        <p:nvSpPr>
          <p:cNvPr id="5" name="Slide Number Placeholder 4">
            <a:extLst>
              <a:ext uri="{FF2B5EF4-FFF2-40B4-BE49-F238E27FC236}">
                <a16:creationId xmlns:a16="http://schemas.microsoft.com/office/drawing/2014/main" id="{B95C90E1-80D1-16D6-B657-875A06A30427}"/>
              </a:ext>
            </a:extLst>
          </p:cNvPr>
          <p:cNvSpPr>
            <a:spLocks noGrp="1"/>
          </p:cNvSpPr>
          <p:nvPr>
            <p:ph type="sldNum" sz="quarter" idx="17"/>
          </p:nvPr>
        </p:nvSpPr>
        <p:spPr/>
        <p:txBody>
          <a:bodyPr/>
          <a:lstStyle/>
          <a:p>
            <a:fld id="{86134D44-37F0-44A1-8A08-E9432A030C07}" type="slidenum">
              <a:rPr lang="en-US" smtClean="0"/>
              <a:pPr/>
              <a:t>8</a:t>
            </a:fld>
            <a:endParaRPr lang="en-US" dirty="0"/>
          </a:p>
        </p:txBody>
      </p:sp>
      <p:sp>
        <p:nvSpPr>
          <p:cNvPr id="26" name="Text Placeholder 2">
            <a:extLst>
              <a:ext uri="{FF2B5EF4-FFF2-40B4-BE49-F238E27FC236}">
                <a16:creationId xmlns:a16="http://schemas.microsoft.com/office/drawing/2014/main" id="{71C4A927-3F9F-99B1-0DF6-C67FFC05DAA0}"/>
              </a:ext>
              <a:ext uri="{C183D7F6-B498-43B3-948B-1728B52AA6E4}">
                <adec:decorative xmlns:adec="http://schemas.microsoft.com/office/drawing/2017/decorative" val="1"/>
              </a:ext>
            </a:extLst>
          </p:cNvPr>
          <p:cNvSpPr txBox="1">
            <a:spLocks/>
          </p:cNvSpPr>
          <p:nvPr/>
        </p:nvSpPr>
        <p:spPr>
          <a:xfrm>
            <a:off x="1057186"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2732009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E4A21-E2CF-5A27-BFAC-9D87BDD418D7}"/>
              </a:ext>
            </a:extLst>
          </p:cNvPr>
          <p:cNvSpPr>
            <a:spLocks noGrp="1"/>
          </p:cNvSpPr>
          <p:nvPr>
            <p:ph type="title"/>
          </p:nvPr>
        </p:nvSpPr>
        <p:spPr/>
        <p:txBody>
          <a:bodyPr>
            <a:normAutofit fontScale="90000"/>
          </a:bodyPr>
          <a:lstStyle/>
          <a:p>
            <a:r>
              <a:rPr lang="en-US"/>
              <a:t>Continuous and Discrete Simulation</a:t>
            </a:r>
          </a:p>
        </p:txBody>
      </p:sp>
      <p:sp>
        <p:nvSpPr>
          <p:cNvPr id="3" name="Slide Number Placeholder 2">
            <a:extLst>
              <a:ext uri="{FF2B5EF4-FFF2-40B4-BE49-F238E27FC236}">
                <a16:creationId xmlns:a16="http://schemas.microsoft.com/office/drawing/2014/main" id="{2D91B3B0-4D62-10BF-62E8-D5271B680E2D}"/>
              </a:ext>
            </a:extLst>
          </p:cNvPr>
          <p:cNvSpPr>
            <a:spLocks noGrp="1"/>
          </p:cNvSpPr>
          <p:nvPr>
            <p:ph type="sldNum" sz="quarter" idx="17"/>
          </p:nvPr>
        </p:nvSpPr>
        <p:spPr/>
        <p:txBody>
          <a:bodyPr/>
          <a:lstStyle/>
          <a:p>
            <a:fld id="{86134D44-37F0-44A1-8A08-E9432A030C07}" type="slidenum">
              <a:rPr lang="en-US" smtClean="0"/>
              <a:pPr/>
              <a:t>9</a:t>
            </a:fld>
            <a:endParaRPr lang="en-US" dirty="0"/>
          </a:p>
        </p:txBody>
      </p:sp>
    </p:spTree>
    <p:extLst>
      <p:ext uri="{BB962C8B-B14F-4D97-AF65-F5344CB8AC3E}">
        <p14:creationId xmlns:p14="http://schemas.microsoft.com/office/powerpoint/2010/main" val="2837445153"/>
      </p:ext>
    </p:extLst>
  </p:cSld>
  <p:clrMapOvr>
    <a:masterClrMapping/>
  </p:clrMapOvr>
</p:sld>
</file>

<file path=ppt/theme/theme1.xml><?xml version="1.0" encoding="utf-8"?>
<a:theme xmlns:a="http://schemas.openxmlformats.org/drawingml/2006/main" name="Illinois PowerPoint Template 4">
  <a:themeElements>
    <a:clrScheme name="SMB PPT ORANGE">
      <a:dk1>
        <a:srgbClr val="000000"/>
      </a:dk1>
      <a:lt1>
        <a:srgbClr val="FFFFFF"/>
      </a:lt1>
      <a:dk2>
        <a:srgbClr val="13294B"/>
      </a:dk2>
      <a:lt2>
        <a:srgbClr val="FF5F05"/>
      </a:lt2>
      <a:accent1>
        <a:srgbClr val="0071CE"/>
      </a:accent1>
      <a:accent2>
        <a:srgbClr val="FCB316"/>
      </a:accent2>
      <a:accent3>
        <a:srgbClr val="007E8E"/>
      </a:accent3>
      <a:accent4>
        <a:srgbClr val="006230"/>
      </a:accent4>
      <a:accent5>
        <a:srgbClr val="5C0E41"/>
      </a:accent5>
      <a:accent6>
        <a:srgbClr val="7D3E13"/>
      </a:accent6>
      <a:hlink>
        <a:srgbClr val="C84113"/>
      </a:hlink>
      <a:folHlink>
        <a:srgbClr val="2159A6"/>
      </a:folHlink>
    </a:clrScheme>
    <a:fontScheme name="SMB PPT">
      <a:majorFont>
        <a:latin typeface="Source Sans Pro SemiBold"/>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MB PowerPoint Template V4" id="{B3CBA2D6-773F-894A-97CE-392945FF435E}" vid="{C086EF9A-8907-304D-A9A1-B52FE47F124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Illinois PowerPoint Template 4</Template>
  <TotalTime>13371</TotalTime>
  <Words>2472</Words>
  <Application>Microsoft Macintosh PowerPoint</Application>
  <PresentationFormat>Widescreen</PresentationFormat>
  <Paragraphs>632</Paragraphs>
  <Slides>33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ＭＳ Ｐゴシック</vt:lpstr>
      <vt:lpstr>Aptos Display</vt:lpstr>
      <vt:lpstr>Arial</vt:lpstr>
      <vt:lpstr>Calibri</vt:lpstr>
      <vt:lpstr>Courier New</vt:lpstr>
      <vt:lpstr>Source Sans Pro</vt:lpstr>
      <vt:lpstr>Source Sans Pro SemiBold</vt:lpstr>
      <vt:lpstr>Symbol</vt:lpstr>
      <vt:lpstr>Illinois PowerPoint Template 4</vt:lpstr>
      <vt:lpstr>Model Formalisms</vt:lpstr>
      <vt:lpstr>Modeling Formalisms</vt:lpstr>
      <vt:lpstr>Manufacturing Example as Petri Net</vt:lpstr>
      <vt:lpstr>Petri Net</vt:lpstr>
      <vt:lpstr>Petri Net Semantics Illustrated by Part Arrival</vt:lpstr>
      <vt:lpstr>Petri Net Semantics Illustrated by Parts Assembly</vt:lpstr>
      <vt:lpstr>Petri Net Semantics Illustrated by Tractor Movement</vt:lpstr>
      <vt:lpstr>Petri Net Analysis</vt:lpstr>
      <vt:lpstr>Continuous and Discrete Simulation</vt:lpstr>
      <vt:lpstr>Continuous Simulation</vt:lpstr>
      <vt:lpstr>State Evolution in Discrete Models</vt:lpstr>
      <vt:lpstr>Define Events</vt:lpstr>
      <vt:lpstr>Focus Computation on Event Times, Arrival to empty Q</vt:lpstr>
      <vt:lpstr>Focus Computation on Event Times, Arrival to non-empty Q</vt:lpstr>
      <vt:lpstr>Focus Computation on Event Times, Departure, leaving empty Q</vt:lpstr>
      <vt:lpstr>Focus Computation on Event Times, Departure, leaving non-empty Q</vt:lpstr>
      <vt:lpstr>Events in Queueing Network Example</vt:lpstr>
      <vt:lpstr>Main Points to Observe</vt:lpstr>
      <vt:lpstr>Reliability Block Diagram</vt:lpstr>
      <vt:lpstr>Reliability Block Diagram: Satellite Example</vt:lpstr>
      <vt:lpstr>Reliability Block Diagram Example</vt:lpstr>
      <vt:lpstr>Fault Tree</vt:lpstr>
      <vt:lpstr>Fault Tree Analysis</vt:lpstr>
      <vt:lpstr>Series-Parallel Graphs</vt:lpstr>
      <vt:lpstr>Series-Parallel: Multiple SGPs in Series</vt:lpstr>
      <vt:lpstr>Series-Parallel: Multiple Parallel SGPs</vt:lpstr>
      <vt:lpstr>Series-Parallel: Decomposition</vt:lpstr>
      <vt:lpstr>Reliability Graphs</vt:lpstr>
      <vt:lpstr>Reliability Graph Example</vt:lpstr>
      <vt:lpstr>Binary Decision Diagram</vt:lpstr>
      <vt:lpstr>Reduced Ordered BDDs: Canonical form</vt:lpstr>
      <vt:lpstr>Use of BDDs</vt:lpstr>
      <vt:lpstr>Core Analysis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 Bryan</dc:creator>
  <cp:lastModifiedBy>Nicol, David Malcolm</cp:lastModifiedBy>
  <cp:revision>75</cp:revision>
  <dcterms:created xsi:type="dcterms:W3CDTF">2022-06-14T14:37:32Z</dcterms:created>
  <dcterms:modified xsi:type="dcterms:W3CDTF">2026-09-01T16:10:13Z</dcterms:modified>
</cp:coreProperties>
</file>